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9" r:id="rId2"/>
  </p:sldMasterIdLst>
  <p:notesMasterIdLst>
    <p:notesMasterId r:id="rId39"/>
  </p:notesMasterIdLst>
  <p:handoutMasterIdLst>
    <p:handoutMasterId r:id="rId40"/>
  </p:handoutMasterIdLst>
  <p:sldIdLst>
    <p:sldId id="256" r:id="rId3"/>
    <p:sldId id="309" r:id="rId4"/>
    <p:sldId id="258" r:id="rId5"/>
    <p:sldId id="259" r:id="rId6"/>
    <p:sldId id="311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91" r:id="rId17"/>
    <p:sldId id="269" r:id="rId18"/>
    <p:sldId id="1081" r:id="rId19"/>
    <p:sldId id="271" r:id="rId20"/>
    <p:sldId id="273" r:id="rId21"/>
    <p:sldId id="277" r:id="rId22"/>
    <p:sldId id="275" r:id="rId23"/>
    <p:sldId id="1080" r:id="rId24"/>
    <p:sldId id="278" r:id="rId25"/>
    <p:sldId id="282" r:id="rId26"/>
    <p:sldId id="284" r:id="rId27"/>
    <p:sldId id="286" r:id="rId28"/>
    <p:sldId id="288" r:id="rId29"/>
    <p:sldId id="312" r:id="rId30"/>
    <p:sldId id="292" r:id="rId31"/>
    <p:sldId id="1079" r:id="rId32"/>
    <p:sldId id="1048" r:id="rId33"/>
    <p:sldId id="294" r:id="rId34"/>
    <p:sldId id="436" r:id="rId35"/>
    <p:sldId id="437" r:id="rId36"/>
    <p:sldId id="438" r:id="rId37"/>
    <p:sldId id="1078" r:id="rId38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DD8BA6EA-38F8-424B-89DC-090751DB5C78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88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B50E1B24-4DEA-426B-9DD7-55CCE52FB09D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BB9B4336-B5CC-4E9D-9ABF-421C08BFA209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96AFAF-4C19-4BF7-91E4-9007BF46EB73}" type="datetime1">
              <a:rPr lang="es-AR" sz="12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rPr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26/8/2023</a:t>
            </a:fld>
            <a:endParaRPr lang="es-AR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65602DD-050A-4A55-B64C-E243BBAFD42B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CD5BE47-F891-47DA-B796-3A2DC6740ABA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BFCB8C9-600C-494F-A923-A30EED390584}" type="slidenum">
              <a:t>‹Nº›</a:t>
            </a:fld>
            <a:endParaRPr lang="es-AR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070914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15CD4A07-9401-49C7-9901-2AA9A53EC16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8735E63C-A761-4C26-8A9D-454EB41CBA0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195110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1;p:notes">
            <a:extLst>
              <a:ext uri="{FF2B5EF4-FFF2-40B4-BE49-F238E27FC236}">
                <a16:creationId xmlns:a16="http://schemas.microsoft.com/office/drawing/2014/main" id="{E2623A44-EC84-4DD9-A685-3483CFFFF9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02;p:notes">
            <a:extLst>
              <a:ext uri="{FF2B5EF4-FFF2-40B4-BE49-F238E27FC236}">
                <a16:creationId xmlns:a16="http://schemas.microsoft.com/office/drawing/2014/main" id="{8719113C-24DA-4B48-A837-CE417244472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3;gc8aa852056_0_101:notes">
            <a:extLst>
              <a:ext uri="{FF2B5EF4-FFF2-40B4-BE49-F238E27FC236}">
                <a16:creationId xmlns:a16="http://schemas.microsoft.com/office/drawing/2014/main" id="{E52A386C-E950-4FF1-ACFD-F52C0F71E75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04;gc8aa852056_0_101:notes">
            <a:extLst>
              <a:ext uri="{FF2B5EF4-FFF2-40B4-BE49-F238E27FC236}">
                <a16:creationId xmlns:a16="http://schemas.microsoft.com/office/drawing/2014/main" id="{896E745C-FD79-4FE6-8F14-2FC7A256DEA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1;gc8aa852056_0_144:notes">
            <a:extLst>
              <a:ext uri="{FF2B5EF4-FFF2-40B4-BE49-F238E27FC236}">
                <a16:creationId xmlns:a16="http://schemas.microsoft.com/office/drawing/2014/main" id="{DFE1D5F2-3D2D-40AE-9217-DA8AC26FE8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32;gc8aa852056_0_144:notes">
            <a:extLst>
              <a:ext uri="{FF2B5EF4-FFF2-40B4-BE49-F238E27FC236}">
                <a16:creationId xmlns:a16="http://schemas.microsoft.com/office/drawing/2014/main" id="{ED8254D3-CDF9-45E5-89DC-4E9681EE22B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9;gc8aa852056_0_818:notes">
            <a:extLst>
              <a:ext uri="{FF2B5EF4-FFF2-40B4-BE49-F238E27FC236}">
                <a16:creationId xmlns:a16="http://schemas.microsoft.com/office/drawing/2014/main" id="{BB6AB5E0-0343-43FA-B428-73CC2FB5DC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40;gc8aa852056_0_818:notes">
            <a:extLst>
              <a:ext uri="{FF2B5EF4-FFF2-40B4-BE49-F238E27FC236}">
                <a16:creationId xmlns:a16="http://schemas.microsoft.com/office/drawing/2014/main" id="{D0E55C27-5509-4708-B84D-D494A8328EC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5;gc8aa852056_0_155:notes">
            <a:extLst>
              <a:ext uri="{FF2B5EF4-FFF2-40B4-BE49-F238E27FC236}">
                <a16:creationId xmlns:a16="http://schemas.microsoft.com/office/drawing/2014/main" id="{BFEA943F-2598-4050-965B-B4392965F5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46;gc8aa852056_0_155:notes">
            <a:extLst>
              <a:ext uri="{FF2B5EF4-FFF2-40B4-BE49-F238E27FC236}">
                <a16:creationId xmlns:a16="http://schemas.microsoft.com/office/drawing/2014/main" id="{CBC3F81A-4E39-4120-97F1-753EEF4F418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9;gc8aa852056_0_713:notes">
            <a:extLst>
              <a:ext uri="{FF2B5EF4-FFF2-40B4-BE49-F238E27FC236}">
                <a16:creationId xmlns:a16="http://schemas.microsoft.com/office/drawing/2014/main" id="{CFC210B5-7CC1-4DB7-9384-72F74BE95D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80;gc8aa852056_0_713:notes">
            <a:extLst>
              <a:ext uri="{FF2B5EF4-FFF2-40B4-BE49-F238E27FC236}">
                <a16:creationId xmlns:a16="http://schemas.microsoft.com/office/drawing/2014/main" id="{609F9A5F-FD1F-42E9-AD4E-6C7B3347E18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1;gc8aa852056_0_748:notes">
            <a:extLst>
              <a:ext uri="{FF2B5EF4-FFF2-40B4-BE49-F238E27FC236}">
                <a16:creationId xmlns:a16="http://schemas.microsoft.com/office/drawing/2014/main" id="{982CC6A3-6600-455B-A449-0D556B49DD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52;gc8aa852056_0_748:notes">
            <a:extLst>
              <a:ext uri="{FF2B5EF4-FFF2-40B4-BE49-F238E27FC236}">
                <a16:creationId xmlns:a16="http://schemas.microsoft.com/office/drawing/2014/main" id="{BCF83225-F39A-46F6-A30A-3071002ED56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C93573B-BDAF-47AF-A154-D7357D48B4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AF0407A-5801-40EB-A5CB-78763EA25D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158748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9;gc36e9e360b_0_15361:notes">
            <a:extLst>
              <a:ext uri="{FF2B5EF4-FFF2-40B4-BE49-F238E27FC236}">
                <a16:creationId xmlns:a16="http://schemas.microsoft.com/office/drawing/2014/main" id="{B5296B4B-764D-4BB9-B9C4-330EC6329F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30;gc36e9e360b_0_15361:notes">
            <a:extLst>
              <a:ext uri="{FF2B5EF4-FFF2-40B4-BE49-F238E27FC236}">
                <a16:creationId xmlns:a16="http://schemas.microsoft.com/office/drawing/2014/main" id="{659A3C63-06F9-42C3-B472-6CF74017DC6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5;gc8aa852056_0_869:notes">
            <a:extLst>
              <a:ext uri="{FF2B5EF4-FFF2-40B4-BE49-F238E27FC236}">
                <a16:creationId xmlns:a16="http://schemas.microsoft.com/office/drawing/2014/main" id="{F8E4152D-C0ED-4D65-B7F1-35C5D0B025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66;gc8aa852056_0_869:notes">
            <a:extLst>
              <a:ext uri="{FF2B5EF4-FFF2-40B4-BE49-F238E27FC236}">
                <a16:creationId xmlns:a16="http://schemas.microsoft.com/office/drawing/2014/main" id="{636456F0-F283-4DF2-AB5E-BDEF8A869BF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6;gc8aa852056_0_281:notes">
            <a:extLst>
              <a:ext uri="{FF2B5EF4-FFF2-40B4-BE49-F238E27FC236}">
                <a16:creationId xmlns:a16="http://schemas.microsoft.com/office/drawing/2014/main" id="{F9711FF9-D096-488E-8197-F97909A80E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57;gc8aa852056_0_281:notes">
            <a:extLst>
              <a:ext uri="{FF2B5EF4-FFF2-40B4-BE49-F238E27FC236}">
                <a16:creationId xmlns:a16="http://schemas.microsoft.com/office/drawing/2014/main" id="{2B9B4F5E-21FE-4F90-B445-6D20C119B38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3;gc8aa852056_0_16:notes">
            <a:extLst>
              <a:ext uri="{FF2B5EF4-FFF2-40B4-BE49-F238E27FC236}">
                <a16:creationId xmlns:a16="http://schemas.microsoft.com/office/drawing/2014/main" id="{FFB29347-DC64-4E4F-A8D5-18D5D77D682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4;gc8aa852056_0_16:notes">
            <a:extLst>
              <a:ext uri="{FF2B5EF4-FFF2-40B4-BE49-F238E27FC236}">
                <a16:creationId xmlns:a16="http://schemas.microsoft.com/office/drawing/2014/main" id="{DAC3B9FF-69B2-4DBE-B35D-435C530DBDA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0;gc8aa852056_0_190:notes">
            <a:extLst>
              <a:ext uri="{FF2B5EF4-FFF2-40B4-BE49-F238E27FC236}">
                <a16:creationId xmlns:a16="http://schemas.microsoft.com/office/drawing/2014/main" id="{AF4A8316-0F7B-42E1-B16F-0CE8701B5A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91;gc8aa852056_0_190:notes">
            <a:extLst>
              <a:ext uri="{FF2B5EF4-FFF2-40B4-BE49-F238E27FC236}">
                <a16:creationId xmlns:a16="http://schemas.microsoft.com/office/drawing/2014/main" id="{77E66BAC-7D82-4003-AEC5-F8A72881DD0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BD7039E-B634-422E-8B86-FB7388000F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5785F97-30C2-4C2A-9E4F-75A46FE3526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85;gc8aa852056_0_334:notes">
            <a:extLst>
              <a:ext uri="{FF2B5EF4-FFF2-40B4-BE49-F238E27FC236}">
                <a16:creationId xmlns:a16="http://schemas.microsoft.com/office/drawing/2014/main" id="{8E04E353-6C68-4D82-9A76-ACCE919DC4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86;gc8aa852056_0_334:notes">
            <a:extLst>
              <a:ext uri="{FF2B5EF4-FFF2-40B4-BE49-F238E27FC236}">
                <a16:creationId xmlns:a16="http://schemas.microsoft.com/office/drawing/2014/main" id="{F45C046E-B607-409B-BF6B-65BFA767D4A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3;gc8aa852056_0_445:notes">
            <a:extLst>
              <a:ext uri="{FF2B5EF4-FFF2-40B4-BE49-F238E27FC236}">
                <a16:creationId xmlns:a16="http://schemas.microsoft.com/office/drawing/2014/main" id="{8F47C14F-8ECD-4A73-83EB-AD28F999AB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54;gc8aa852056_0_445:notes">
            <a:extLst>
              <a:ext uri="{FF2B5EF4-FFF2-40B4-BE49-F238E27FC236}">
                <a16:creationId xmlns:a16="http://schemas.microsoft.com/office/drawing/2014/main" id="{15474B4A-2E58-41AC-BE33-7B241A78E7F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7;gc8aa852056_0_498:notes">
            <a:extLst>
              <a:ext uri="{FF2B5EF4-FFF2-40B4-BE49-F238E27FC236}">
                <a16:creationId xmlns:a16="http://schemas.microsoft.com/office/drawing/2014/main" id="{9E901D34-4A58-4502-A481-5C4D90F0F4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98;gc8aa852056_0_498:notes">
            <a:extLst>
              <a:ext uri="{FF2B5EF4-FFF2-40B4-BE49-F238E27FC236}">
                <a16:creationId xmlns:a16="http://schemas.microsoft.com/office/drawing/2014/main" id="{30E71C54-4B39-4AD7-8E63-192A5DCEAAE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3;gc8aa852056_0_549:notes">
            <a:extLst>
              <a:ext uri="{FF2B5EF4-FFF2-40B4-BE49-F238E27FC236}">
                <a16:creationId xmlns:a16="http://schemas.microsoft.com/office/drawing/2014/main" id="{663D991F-D3D1-4CA9-A89B-5445727AA3D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44;gc8aa852056_0_549:notes">
            <a:extLst>
              <a:ext uri="{FF2B5EF4-FFF2-40B4-BE49-F238E27FC236}">
                <a16:creationId xmlns:a16="http://schemas.microsoft.com/office/drawing/2014/main" id="{5D29CDBD-A35B-4145-A0A7-3CFCE26C601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0;gc8aa852056_0_615:notes">
            <a:extLst>
              <a:ext uri="{FF2B5EF4-FFF2-40B4-BE49-F238E27FC236}">
                <a16:creationId xmlns:a16="http://schemas.microsoft.com/office/drawing/2014/main" id="{8182EA60-9429-46CA-9762-9C4BCAD50F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01;gc8aa852056_0_615:notes">
            <a:extLst>
              <a:ext uri="{FF2B5EF4-FFF2-40B4-BE49-F238E27FC236}">
                <a16:creationId xmlns:a16="http://schemas.microsoft.com/office/drawing/2014/main" id="{65BC57C3-1860-4D84-B3E0-B7A962F0C11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8;gc8aa852056_0_921:notes">
            <a:extLst>
              <a:ext uri="{FF2B5EF4-FFF2-40B4-BE49-F238E27FC236}">
                <a16:creationId xmlns:a16="http://schemas.microsoft.com/office/drawing/2014/main" id="{8C983029-EF02-4842-9B17-88C298FF5B9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99;gc8aa852056_0_921:notes">
            <a:extLst>
              <a:ext uri="{FF2B5EF4-FFF2-40B4-BE49-F238E27FC236}">
                <a16:creationId xmlns:a16="http://schemas.microsoft.com/office/drawing/2014/main" id="{52B80DAE-3185-4466-8F17-95103512E00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D715EB19-5A8F-4DB7-90EF-9A73C83F24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01639BD3-4172-463A-A5DB-06C0CD9EEFF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D9A0A9E-255A-4C70-9CB7-63395184C8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92C9525-6600-4872-83C3-7D3B5AB1693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143A78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158748" lvl="0"/>
            <a:endParaRPr lang="es-P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7;gc36e9e360b_0_2:notes">
            <a:extLst>
              <a:ext uri="{FF2B5EF4-FFF2-40B4-BE49-F238E27FC236}">
                <a16:creationId xmlns:a16="http://schemas.microsoft.com/office/drawing/2014/main" id="{9020E124-7C82-4760-9C0F-889358A254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8;gc36e9e360b_0_2:notes">
            <a:extLst>
              <a:ext uri="{FF2B5EF4-FFF2-40B4-BE49-F238E27FC236}">
                <a16:creationId xmlns:a16="http://schemas.microsoft.com/office/drawing/2014/main" id="{957DA5D6-C895-437E-B2E8-51C23AE7667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4;gc8aa852056_0_894:notes">
            <a:extLst>
              <a:ext uri="{FF2B5EF4-FFF2-40B4-BE49-F238E27FC236}">
                <a16:creationId xmlns:a16="http://schemas.microsoft.com/office/drawing/2014/main" id="{E5C3A61C-2B8A-4F4A-A165-0DA137053A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925;gc8aa852056_0_894:notes">
            <a:extLst>
              <a:ext uri="{FF2B5EF4-FFF2-40B4-BE49-F238E27FC236}">
                <a16:creationId xmlns:a16="http://schemas.microsoft.com/office/drawing/2014/main" id="{918FC1F1-9038-4129-99A0-CB0C51CED6F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3F06737-331D-4FA2-9B49-D4E31B1DD8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9CFD40B-DEA5-45D5-8356-BD220AAF6FB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80B8407-F9D8-4BDF-8C6D-9AEC95CE42D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DEA743A-D55D-44FA-AB0F-45567856E2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D743ADD3-BE9A-4957-87EC-04BD053BF1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D3FC071-FD11-4CA9-9FB1-AE2826FE5C8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035F6548-694D-48B9-9606-5FA3860B9C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DE6CAE6E-0285-4474-8DF9-320D5262877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2;g8badc59791_2_814:notes">
            <a:extLst>
              <a:ext uri="{FF2B5EF4-FFF2-40B4-BE49-F238E27FC236}">
                <a16:creationId xmlns:a16="http://schemas.microsoft.com/office/drawing/2014/main" id="{3A9F65E7-7354-4B4E-A8E3-BDD07587F1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23;g8badc59791_2_814:notes">
            <a:extLst>
              <a:ext uri="{FF2B5EF4-FFF2-40B4-BE49-F238E27FC236}">
                <a16:creationId xmlns:a16="http://schemas.microsoft.com/office/drawing/2014/main" id="{CF5258F2-7C72-4FA2-9C52-852B4ABCA89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6;gc8aa852056_0_59:notes">
            <a:extLst>
              <a:ext uri="{FF2B5EF4-FFF2-40B4-BE49-F238E27FC236}">
                <a16:creationId xmlns:a16="http://schemas.microsoft.com/office/drawing/2014/main" id="{7BDB5F84-277A-4749-A652-41F3D44FF5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7;gc8aa852056_0_59:notes">
            <a:extLst>
              <a:ext uri="{FF2B5EF4-FFF2-40B4-BE49-F238E27FC236}">
                <a16:creationId xmlns:a16="http://schemas.microsoft.com/office/drawing/2014/main" id="{AC1E6F33-ED32-4DD3-8C80-B718C16FAAB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2;gc36e9e360b_0_12:notes">
            <a:extLst>
              <a:ext uri="{FF2B5EF4-FFF2-40B4-BE49-F238E27FC236}">
                <a16:creationId xmlns:a16="http://schemas.microsoft.com/office/drawing/2014/main" id="{9F4D315B-984C-4BCC-89D9-C5A682F306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53;gc36e9e360b_0_12:notes">
            <a:extLst>
              <a:ext uri="{FF2B5EF4-FFF2-40B4-BE49-F238E27FC236}">
                <a16:creationId xmlns:a16="http://schemas.microsoft.com/office/drawing/2014/main" id="{D364EBE4-B2FF-44D4-83D7-03F4346BAD1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8;gc8aa852056_0_66:notes">
            <a:extLst>
              <a:ext uri="{FF2B5EF4-FFF2-40B4-BE49-F238E27FC236}">
                <a16:creationId xmlns:a16="http://schemas.microsoft.com/office/drawing/2014/main" id="{D57998A8-17CE-4AF9-BB19-665890601CD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59;gc8aa852056_0_66:notes">
            <a:extLst>
              <a:ext uri="{FF2B5EF4-FFF2-40B4-BE49-F238E27FC236}">
                <a16:creationId xmlns:a16="http://schemas.microsoft.com/office/drawing/2014/main" id="{D9BEC19E-3EC7-4EF8-BDEC-08D5D103DEC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7;gc36e9e360b_0_15329:notes">
            <a:extLst>
              <a:ext uri="{FF2B5EF4-FFF2-40B4-BE49-F238E27FC236}">
                <a16:creationId xmlns:a16="http://schemas.microsoft.com/office/drawing/2014/main" id="{031FEB4C-5042-4D92-B868-2BCAA0996E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78;gc36e9e360b_0_15329:notes">
            <a:extLst>
              <a:ext uri="{FF2B5EF4-FFF2-40B4-BE49-F238E27FC236}">
                <a16:creationId xmlns:a16="http://schemas.microsoft.com/office/drawing/2014/main" id="{88F17A81-0179-4E89-B852-A9C03CFDA22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5;gc8aa852056_0_809:notes">
            <a:extLst>
              <a:ext uri="{FF2B5EF4-FFF2-40B4-BE49-F238E27FC236}">
                <a16:creationId xmlns:a16="http://schemas.microsoft.com/office/drawing/2014/main" id="{61720E98-FDE5-486A-8C25-5B95765F29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6;gc8aa852056_0_809:notes">
            <a:extLst>
              <a:ext uri="{FF2B5EF4-FFF2-40B4-BE49-F238E27FC236}">
                <a16:creationId xmlns:a16="http://schemas.microsoft.com/office/drawing/2014/main" id="{A8FF2F42-56B3-4530-9E81-86809F1525C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2">
            <a:extLst>
              <a:ext uri="{FF2B5EF4-FFF2-40B4-BE49-F238E27FC236}">
                <a16:creationId xmlns:a16="http://schemas.microsoft.com/office/drawing/2014/main" id="{3ABFA7EF-A266-48AF-BEBB-01548F139FE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13250" y="1553245"/>
            <a:ext cx="6094201" cy="1653600"/>
          </a:xfrm>
        </p:spPr>
        <p:txBody>
          <a:bodyPr anchor="b"/>
          <a:lstStyle>
            <a:lvl1pPr>
              <a:defRPr sz="52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7F302A51-3F4B-46B9-B9C9-2C081B936A9C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222" y="3243751"/>
            <a:ext cx="6094201" cy="3465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  <a:latin typeface="Montserrat Medium"/>
                <a:ea typeface="Montserrat Medium"/>
                <a:cs typeface="Montserrat Medium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2;p2">
            <a:extLst>
              <a:ext uri="{FF2B5EF4-FFF2-40B4-BE49-F238E27FC236}">
                <a16:creationId xmlns:a16="http://schemas.microsoft.com/office/drawing/2014/main" id="{CF1928E5-7FA5-479A-A8D4-5BC6ECB8759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0B88ED-8AC8-4FDE-99D4-C4D1590AFF88}" type="slidenum">
              <a:t>‹Nº›</a:t>
            </a:fld>
            <a:endParaRPr lang="en-US"/>
          </a:p>
        </p:txBody>
      </p:sp>
      <p:sp>
        <p:nvSpPr>
          <p:cNvPr id="5" name="Google Shape;13;p2">
            <a:extLst>
              <a:ext uri="{FF2B5EF4-FFF2-40B4-BE49-F238E27FC236}">
                <a16:creationId xmlns:a16="http://schemas.microsoft.com/office/drawing/2014/main" id="{001AA135-97F7-4F27-B1F3-02787272EB36}"/>
              </a:ext>
            </a:extLst>
          </p:cNvPr>
          <p:cNvSpPr/>
          <p:nvPr/>
        </p:nvSpPr>
        <p:spPr>
          <a:xfrm>
            <a:off x="-4078" y="974037"/>
            <a:ext cx="9025237" cy="3339553"/>
          </a:xfrm>
          <a:prstGeom prst="rect">
            <a:avLst/>
          </a:prstGeom>
          <a:solidFill>
            <a:srgbClr val="F2F2F2">
              <a:alpha val="7400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47275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;p12">
            <a:extLst>
              <a:ext uri="{FF2B5EF4-FFF2-40B4-BE49-F238E27FC236}">
                <a16:creationId xmlns:a16="http://schemas.microsoft.com/office/drawing/2014/main" id="{3048FF33-AAF4-494D-B465-FFA41717CB4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88F032-1748-46A9-8A94-945699950875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5213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;p13">
            <a:extLst>
              <a:ext uri="{FF2B5EF4-FFF2-40B4-BE49-F238E27FC236}">
                <a16:creationId xmlns:a16="http://schemas.microsoft.com/office/drawing/2014/main" id="{4D118FCF-1371-470C-A662-6124B8F992F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0067" y="2297654"/>
            <a:ext cx="4059295" cy="5726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57;p13">
            <a:extLst>
              <a:ext uri="{FF2B5EF4-FFF2-40B4-BE49-F238E27FC236}">
                <a16:creationId xmlns:a16="http://schemas.microsoft.com/office/drawing/2014/main" id="{A01B2317-036D-4D4B-BD2B-6713A37E7B5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60675" y="1374535"/>
            <a:ext cx="2117101" cy="308701"/>
          </a:xfrm>
        </p:spPr>
        <p:txBody>
          <a:bodyPr/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8;p13">
            <a:extLst>
              <a:ext uri="{FF2B5EF4-FFF2-40B4-BE49-F238E27FC236}">
                <a16:creationId xmlns:a16="http://schemas.microsoft.com/office/drawing/2014/main" id="{CDE24485-9C4C-438C-A050-E7CAE5CAF6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75" y="1683163"/>
            <a:ext cx="2117101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59;p13">
            <a:extLst>
              <a:ext uri="{FF2B5EF4-FFF2-40B4-BE49-F238E27FC236}">
                <a16:creationId xmlns:a16="http://schemas.microsoft.com/office/drawing/2014/main" id="{CBC9F0D4-C8DE-4468-A519-33A3DA40B2D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77777" y="1374535"/>
            <a:ext cx="2117101" cy="308701"/>
          </a:xfrm>
        </p:spPr>
        <p:txBody>
          <a:bodyPr/>
          <a:lstStyle>
            <a:lvl1pPr>
              <a:defRPr sz="1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60;p13">
            <a:extLst>
              <a:ext uri="{FF2B5EF4-FFF2-40B4-BE49-F238E27FC236}">
                <a16:creationId xmlns:a16="http://schemas.microsoft.com/office/drawing/2014/main" id="{B54736E1-E118-4BBE-94E2-FBF2E5E7995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977777" y="1683236"/>
            <a:ext cx="2117101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61;p13">
            <a:extLst>
              <a:ext uri="{FF2B5EF4-FFF2-40B4-BE49-F238E27FC236}">
                <a16:creationId xmlns:a16="http://schemas.microsoft.com/office/drawing/2014/main" id="{8436B6F7-90B5-43DD-BB3C-3E8E1A29F05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94878" y="1374535"/>
            <a:ext cx="1895395" cy="308701"/>
          </a:xfrm>
        </p:spPr>
        <p:txBody>
          <a:bodyPr/>
          <a:lstStyle>
            <a:lvl1pPr>
              <a:defRPr sz="1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62;p13">
            <a:extLst>
              <a:ext uri="{FF2B5EF4-FFF2-40B4-BE49-F238E27FC236}">
                <a16:creationId xmlns:a16="http://schemas.microsoft.com/office/drawing/2014/main" id="{8E3EF1C2-2C32-4C9D-A67D-B6D025C7556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94878" y="1683236"/>
            <a:ext cx="1895395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63;p13">
            <a:extLst>
              <a:ext uri="{FF2B5EF4-FFF2-40B4-BE49-F238E27FC236}">
                <a16:creationId xmlns:a16="http://schemas.microsoft.com/office/drawing/2014/main" id="{C14673F9-DA38-4665-B103-3C14AA8E94A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60675" y="3084362"/>
            <a:ext cx="2117101" cy="308701"/>
          </a:xfrm>
        </p:spPr>
        <p:txBody>
          <a:bodyPr/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64;p13">
            <a:extLst>
              <a:ext uri="{FF2B5EF4-FFF2-40B4-BE49-F238E27FC236}">
                <a16:creationId xmlns:a16="http://schemas.microsoft.com/office/drawing/2014/main" id="{76FC10DC-9402-4FAD-821E-2007BAD036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75" y="3392990"/>
            <a:ext cx="2117101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1" name="Google Shape;65;p13">
            <a:extLst>
              <a:ext uri="{FF2B5EF4-FFF2-40B4-BE49-F238E27FC236}">
                <a16:creationId xmlns:a16="http://schemas.microsoft.com/office/drawing/2014/main" id="{426E2C1C-9253-4A2D-B8F1-22CF8ACE65A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77777" y="3084362"/>
            <a:ext cx="2117101" cy="308701"/>
          </a:xfrm>
        </p:spPr>
        <p:txBody>
          <a:bodyPr/>
          <a:lstStyle>
            <a:lvl1pPr>
              <a:defRPr sz="1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2" name="Google Shape;66;p13">
            <a:extLst>
              <a:ext uri="{FF2B5EF4-FFF2-40B4-BE49-F238E27FC236}">
                <a16:creationId xmlns:a16="http://schemas.microsoft.com/office/drawing/2014/main" id="{F2523B4A-9614-492B-9031-C945D547BAF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977777" y="3393064"/>
            <a:ext cx="2117101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67;p13">
            <a:extLst>
              <a:ext uri="{FF2B5EF4-FFF2-40B4-BE49-F238E27FC236}">
                <a16:creationId xmlns:a16="http://schemas.microsoft.com/office/drawing/2014/main" id="{678A9263-3E5F-4C1E-A430-FAF68C4871D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94878" y="3084362"/>
            <a:ext cx="1895395" cy="308701"/>
          </a:xfrm>
        </p:spPr>
        <p:txBody>
          <a:bodyPr/>
          <a:lstStyle>
            <a:lvl1pPr>
              <a:defRPr sz="1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4" name="Google Shape;68;p13">
            <a:extLst>
              <a:ext uri="{FF2B5EF4-FFF2-40B4-BE49-F238E27FC236}">
                <a16:creationId xmlns:a16="http://schemas.microsoft.com/office/drawing/2014/main" id="{5342C421-6E38-4B4D-A991-848010C687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94878" y="3393064"/>
            <a:ext cx="1895395" cy="6846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5" name="Google Shape;69;p13">
            <a:extLst>
              <a:ext uri="{FF2B5EF4-FFF2-40B4-BE49-F238E27FC236}">
                <a16:creationId xmlns:a16="http://schemas.microsoft.com/office/drawing/2014/main" id="{2C64AC88-D6A6-43B7-B154-2B368F629A0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60675" y="1065833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6" name="Google Shape;70;p13">
            <a:extLst>
              <a:ext uri="{FF2B5EF4-FFF2-40B4-BE49-F238E27FC236}">
                <a16:creationId xmlns:a16="http://schemas.microsoft.com/office/drawing/2014/main" id="{92F920DF-3B4E-40D1-83EB-2017CE4F9F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77777" y="1065833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7" name="Google Shape;71;p13">
            <a:extLst>
              <a:ext uri="{FF2B5EF4-FFF2-40B4-BE49-F238E27FC236}">
                <a16:creationId xmlns:a16="http://schemas.microsoft.com/office/drawing/2014/main" id="{3411965B-E5B1-4492-8844-D78A9EFD689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94878" y="1065833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8" name="Google Shape;72;p13">
            <a:extLst>
              <a:ext uri="{FF2B5EF4-FFF2-40B4-BE49-F238E27FC236}">
                <a16:creationId xmlns:a16="http://schemas.microsoft.com/office/drawing/2014/main" id="{83EC31F0-E47B-43C7-9B45-2C32D7F533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60675" y="2775661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9" name="Google Shape;73;p13">
            <a:extLst>
              <a:ext uri="{FF2B5EF4-FFF2-40B4-BE49-F238E27FC236}">
                <a16:creationId xmlns:a16="http://schemas.microsoft.com/office/drawing/2014/main" id="{6B45C3A3-EEBE-4D9E-B84E-D38004984E8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77777" y="2775661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0" name="Google Shape;74;p13">
            <a:extLst>
              <a:ext uri="{FF2B5EF4-FFF2-40B4-BE49-F238E27FC236}">
                <a16:creationId xmlns:a16="http://schemas.microsoft.com/office/drawing/2014/main" id="{7332A567-189F-4413-BB5E-CD58356640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94878" y="2775661"/>
            <a:ext cx="652195" cy="308701"/>
          </a:xfrm>
        </p:spPr>
        <p:txBody>
          <a:bodyPr anchor="ctr"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pic>
        <p:nvPicPr>
          <p:cNvPr id="21" name="Imagen 20">
            <a:extLst>
              <a:ext uri="{FF2B5EF4-FFF2-40B4-BE49-F238E27FC236}">
                <a16:creationId xmlns:a16="http://schemas.microsoft.com/office/drawing/2014/main" id="{7F77F761-4CDB-46BC-B73F-E4D329FBF4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1649"/>
            <a:ext cx="9144000" cy="507007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64986316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6;p14">
            <a:extLst>
              <a:ext uri="{FF2B5EF4-FFF2-40B4-BE49-F238E27FC236}">
                <a16:creationId xmlns:a16="http://schemas.microsoft.com/office/drawing/2014/main" id="{9A39994A-4081-4A4F-A920-D344701C7E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8169" y="2289553"/>
            <a:ext cx="4075499" cy="5726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77;p14">
            <a:extLst>
              <a:ext uri="{FF2B5EF4-FFF2-40B4-BE49-F238E27FC236}">
                <a16:creationId xmlns:a16="http://schemas.microsoft.com/office/drawing/2014/main" id="{2CE95FE8-BECD-4D7C-931D-D725F2AB889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950378" y="2235104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78;p14">
            <a:extLst>
              <a:ext uri="{FF2B5EF4-FFF2-40B4-BE49-F238E27FC236}">
                <a16:creationId xmlns:a16="http://schemas.microsoft.com/office/drawing/2014/main" id="{6F4952DA-AA88-473E-8C57-2DF278E71F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50378" y="2543723"/>
            <a:ext cx="1558795" cy="1071896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79;p14">
            <a:extLst>
              <a:ext uri="{FF2B5EF4-FFF2-40B4-BE49-F238E27FC236}">
                <a16:creationId xmlns:a16="http://schemas.microsoft.com/office/drawing/2014/main" id="{EFE66B0B-78B3-4521-B469-780F149F22E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57199" y="2235104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80;p14">
            <a:extLst>
              <a:ext uri="{FF2B5EF4-FFF2-40B4-BE49-F238E27FC236}">
                <a16:creationId xmlns:a16="http://schemas.microsoft.com/office/drawing/2014/main" id="{14E5A19A-7B12-4226-A23B-1563111BD8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57199" y="2543723"/>
            <a:ext cx="1558795" cy="1071896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81;p14">
            <a:extLst>
              <a:ext uri="{FF2B5EF4-FFF2-40B4-BE49-F238E27FC236}">
                <a16:creationId xmlns:a16="http://schemas.microsoft.com/office/drawing/2014/main" id="{A0CDA306-B1B6-4926-97E2-C1E34BA47F6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87310" y="2235104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82;p14">
            <a:extLst>
              <a:ext uri="{FF2B5EF4-FFF2-40B4-BE49-F238E27FC236}">
                <a16:creationId xmlns:a16="http://schemas.microsoft.com/office/drawing/2014/main" id="{5A7D7B57-E32E-4EE8-8699-5B24D02E7BB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87310" y="2543723"/>
            <a:ext cx="1558795" cy="1071896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06533610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;p15">
            <a:extLst>
              <a:ext uri="{FF2B5EF4-FFF2-40B4-BE49-F238E27FC236}">
                <a16:creationId xmlns:a16="http://schemas.microsoft.com/office/drawing/2014/main" id="{39B9BC4C-CB42-4F16-A0E0-FE1CA5C620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71437" y="1044848"/>
            <a:ext cx="2675698" cy="572697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85;p15">
            <a:extLst>
              <a:ext uri="{FF2B5EF4-FFF2-40B4-BE49-F238E27FC236}">
                <a16:creationId xmlns:a16="http://schemas.microsoft.com/office/drawing/2014/main" id="{91BCE3FE-7457-419E-A8FC-F8A2C1DBDA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71437" y="1617546"/>
            <a:ext cx="2675698" cy="1225798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86;p15">
            <a:extLst>
              <a:ext uri="{FF2B5EF4-FFF2-40B4-BE49-F238E27FC236}">
                <a16:creationId xmlns:a16="http://schemas.microsoft.com/office/drawing/2014/main" id="{F687C8DE-47AD-439C-89CD-1999F2E3143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6863" y="2300145"/>
            <a:ext cx="2675698" cy="572697"/>
          </a:xfrm>
        </p:spPr>
        <p:txBody>
          <a:bodyPr/>
          <a:lstStyle>
            <a:lvl1pPr>
              <a:buNone/>
              <a:defRPr sz="2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87;p15">
            <a:extLst>
              <a:ext uri="{FF2B5EF4-FFF2-40B4-BE49-F238E27FC236}">
                <a16:creationId xmlns:a16="http://schemas.microsoft.com/office/drawing/2014/main" id="{487AD012-8AC7-430D-9F22-25F3DAD5D93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6863" y="2872852"/>
            <a:ext cx="2675698" cy="1225798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pic>
        <p:nvPicPr>
          <p:cNvPr id="6" name="Imagen 1">
            <a:extLst>
              <a:ext uri="{FF2B5EF4-FFF2-40B4-BE49-F238E27FC236}">
                <a16:creationId xmlns:a16="http://schemas.microsoft.com/office/drawing/2014/main" id="{F10C1BCC-7D7B-46E7-981F-28CD4E8840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0399"/>
            <a:ext cx="9144000" cy="507007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74528436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3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;p16">
            <a:extLst>
              <a:ext uri="{FF2B5EF4-FFF2-40B4-BE49-F238E27FC236}">
                <a16:creationId xmlns:a16="http://schemas.microsoft.com/office/drawing/2014/main" id="{A5977ED7-61E4-41BD-B5FE-E04AB03A7B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9838" y="3700942"/>
            <a:ext cx="5504404" cy="704398"/>
          </a:xfrm>
        </p:spPr>
        <p:txBody>
          <a:bodyPr anchor="ctr" anchorCtr="1"/>
          <a:lstStyle>
            <a:lvl1pPr algn="ctr">
              <a:defRPr sz="31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0;p16">
            <a:extLst>
              <a:ext uri="{FF2B5EF4-FFF2-40B4-BE49-F238E27FC236}">
                <a16:creationId xmlns:a16="http://schemas.microsoft.com/office/drawing/2014/main" id="{3A04357F-A563-4F6E-ABD9-D8E88C0455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19765" y="738158"/>
            <a:ext cx="5504404" cy="2916597"/>
          </a:xfrm>
        </p:spPr>
        <p:txBody>
          <a:bodyPr anchor="ctr" anchorCtr="1"/>
          <a:lstStyle>
            <a:lvl1pPr algn="ctr">
              <a:defRPr sz="300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04143337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4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;p17">
            <a:extLst>
              <a:ext uri="{FF2B5EF4-FFF2-40B4-BE49-F238E27FC236}">
                <a16:creationId xmlns:a16="http://schemas.microsoft.com/office/drawing/2014/main" id="{A0D3B294-3521-4A8A-B068-2239B1661E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9875" y="3700942"/>
            <a:ext cx="5504404" cy="704398"/>
          </a:xfrm>
        </p:spPr>
        <p:txBody>
          <a:bodyPr anchor="ctr" anchorCtr="1"/>
          <a:lstStyle>
            <a:lvl1pPr algn="ctr">
              <a:defRPr sz="31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4;p17">
            <a:extLst>
              <a:ext uri="{FF2B5EF4-FFF2-40B4-BE49-F238E27FC236}">
                <a16:creationId xmlns:a16="http://schemas.microsoft.com/office/drawing/2014/main" id="{5DA13D29-1951-44FD-9D4F-FAA4344AA84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19802" y="738158"/>
            <a:ext cx="5504404" cy="2916597"/>
          </a:xfrm>
        </p:spPr>
        <p:txBody>
          <a:bodyPr anchor="ctr" anchorCtr="1"/>
          <a:lstStyle>
            <a:lvl1pPr algn="ctr">
              <a:defRPr sz="300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pic>
        <p:nvPicPr>
          <p:cNvPr id="4" name="Imagen 2">
            <a:extLst>
              <a:ext uri="{FF2B5EF4-FFF2-40B4-BE49-F238E27FC236}">
                <a16:creationId xmlns:a16="http://schemas.microsoft.com/office/drawing/2014/main" id="{9052F1EC-8985-4A02-BC13-1CF4A4265A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21316168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;p19">
            <a:extLst>
              <a:ext uri="{FF2B5EF4-FFF2-40B4-BE49-F238E27FC236}">
                <a16:creationId xmlns:a16="http://schemas.microsoft.com/office/drawing/2014/main" id="{E8A81966-261B-49C9-8214-DF250664BE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824122" y="2075779"/>
            <a:ext cx="4068302" cy="993596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5027BFE-694F-4336-8668-7C6F795CF9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FA44A7F-7601-9D57-DD28-6FA1392E980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7938"/>
            <a:ext cx="9250363" cy="995362"/>
            <a:chOff x="0" y="5"/>
            <a:chExt cx="5827" cy="627"/>
          </a:xfrm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CDF1983E-4C89-9E9E-0FCE-269A70D420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8"/>
              <a:ext cx="5825" cy="1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AD6F0B0C-7DC1-BE44-5472-8AA8292141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5"/>
              <a:ext cx="228" cy="4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405E5456-5DB1-9E23-6CFD-2063BAB354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6" y="189"/>
              <a:ext cx="944" cy="330"/>
            </a:xfrm>
            <a:custGeom>
              <a:avLst/>
              <a:gdLst>
                <a:gd name="T0" fmla="*/ 513 w 522"/>
                <a:gd name="T1" fmla="*/ 159 h 183"/>
                <a:gd name="T2" fmla="*/ 513 w 522"/>
                <a:gd name="T3" fmla="*/ 120 h 183"/>
                <a:gd name="T4" fmla="*/ 443 w 522"/>
                <a:gd name="T5" fmla="*/ 80 h 183"/>
                <a:gd name="T6" fmla="*/ 417 w 522"/>
                <a:gd name="T7" fmla="*/ 110 h 183"/>
                <a:gd name="T8" fmla="*/ 405 w 522"/>
                <a:gd name="T9" fmla="*/ 141 h 183"/>
                <a:gd name="T10" fmla="*/ 309 w 522"/>
                <a:gd name="T11" fmla="*/ 151 h 183"/>
                <a:gd name="T12" fmla="*/ 284 w 522"/>
                <a:gd name="T13" fmla="*/ 120 h 183"/>
                <a:gd name="T14" fmla="*/ 258 w 522"/>
                <a:gd name="T15" fmla="*/ 103 h 183"/>
                <a:gd name="T16" fmla="*/ 236 w 522"/>
                <a:gd name="T17" fmla="*/ 113 h 183"/>
                <a:gd name="T18" fmla="*/ 215 w 522"/>
                <a:gd name="T19" fmla="*/ 135 h 183"/>
                <a:gd name="T20" fmla="*/ 202 w 522"/>
                <a:gd name="T21" fmla="*/ 152 h 183"/>
                <a:gd name="T22" fmla="*/ 215 w 522"/>
                <a:gd name="T23" fmla="*/ 171 h 183"/>
                <a:gd name="T24" fmla="*/ 249 w 522"/>
                <a:gd name="T25" fmla="*/ 168 h 183"/>
                <a:gd name="T26" fmla="*/ 283 w 522"/>
                <a:gd name="T27" fmla="*/ 172 h 183"/>
                <a:gd name="T28" fmla="*/ 208 w 522"/>
                <a:gd name="T29" fmla="*/ 180 h 183"/>
                <a:gd name="T30" fmla="*/ 178 w 522"/>
                <a:gd name="T31" fmla="*/ 183 h 183"/>
                <a:gd name="T32" fmla="*/ 161 w 522"/>
                <a:gd name="T33" fmla="*/ 172 h 183"/>
                <a:gd name="T34" fmla="*/ 169 w 522"/>
                <a:gd name="T35" fmla="*/ 151 h 183"/>
                <a:gd name="T36" fmla="*/ 176 w 522"/>
                <a:gd name="T37" fmla="*/ 144 h 183"/>
                <a:gd name="T38" fmla="*/ 179 w 522"/>
                <a:gd name="T39" fmla="*/ 138 h 183"/>
                <a:gd name="T40" fmla="*/ 172 w 522"/>
                <a:gd name="T41" fmla="*/ 135 h 183"/>
                <a:gd name="T42" fmla="*/ 117 w 522"/>
                <a:gd name="T43" fmla="*/ 139 h 183"/>
                <a:gd name="T44" fmla="*/ 101 w 522"/>
                <a:gd name="T45" fmla="*/ 139 h 183"/>
                <a:gd name="T46" fmla="*/ 118 w 522"/>
                <a:gd name="T47" fmla="*/ 136 h 183"/>
                <a:gd name="T48" fmla="*/ 119 w 522"/>
                <a:gd name="T49" fmla="*/ 133 h 183"/>
                <a:gd name="T50" fmla="*/ 110 w 522"/>
                <a:gd name="T51" fmla="*/ 128 h 183"/>
                <a:gd name="T52" fmla="*/ 35 w 522"/>
                <a:gd name="T53" fmla="*/ 110 h 183"/>
                <a:gd name="T54" fmla="*/ 15 w 522"/>
                <a:gd name="T55" fmla="*/ 113 h 183"/>
                <a:gd name="T56" fmla="*/ 4 w 522"/>
                <a:gd name="T57" fmla="*/ 132 h 183"/>
                <a:gd name="T58" fmla="*/ 15 w 522"/>
                <a:gd name="T59" fmla="*/ 107 h 183"/>
                <a:gd name="T60" fmla="*/ 40 w 522"/>
                <a:gd name="T61" fmla="*/ 103 h 183"/>
                <a:gd name="T62" fmla="*/ 147 w 522"/>
                <a:gd name="T63" fmla="*/ 109 h 183"/>
                <a:gd name="T64" fmla="*/ 180 w 522"/>
                <a:gd name="T65" fmla="*/ 110 h 183"/>
                <a:gd name="T66" fmla="*/ 191 w 522"/>
                <a:gd name="T67" fmla="*/ 108 h 183"/>
                <a:gd name="T68" fmla="*/ 200 w 522"/>
                <a:gd name="T69" fmla="*/ 97 h 183"/>
                <a:gd name="T70" fmla="*/ 192 w 522"/>
                <a:gd name="T71" fmla="*/ 84 h 183"/>
                <a:gd name="T72" fmla="*/ 163 w 522"/>
                <a:gd name="T73" fmla="*/ 82 h 183"/>
                <a:gd name="T74" fmla="*/ 135 w 522"/>
                <a:gd name="T75" fmla="*/ 85 h 183"/>
                <a:gd name="T76" fmla="*/ 113 w 522"/>
                <a:gd name="T77" fmla="*/ 65 h 183"/>
                <a:gd name="T78" fmla="*/ 135 w 522"/>
                <a:gd name="T79" fmla="*/ 42 h 183"/>
                <a:gd name="T80" fmla="*/ 195 w 522"/>
                <a:gd name="T81" fmla="*/ 57 h 183"/>
                <a:gd name="T82" fmla="*/ 214 w 522"/>
                <a:gd name="T83" fmla="*/ 61 h 183"/>
                <a:gd name="T84" fmla="*/ 224 w 522"/>
                <a:gd name="T85" fmla="*/ 55 h 183"/>
                <a:gd name="T86" fmla="*/ 216 w 522"/>
                <a:gd name="T87" fmla="*/ 48 h 183"/>
                <a:gd name="T88" fmla="*/ 212 w 522"/>
                <a:gd name="T89" fmla="*/ 46 h 183"/>
                <a:gd name="T90" fmla="*/ 249 w 522"/>
                <a:gd name="T91" fmla="*/ 48 h 183"/>
                <a:gd name="T92" fmla="*/ 287 w 522"/>
                <a:gd name="T93" fmla="*/ 80 h 183"/>
                <a:gd name="T94" fmla="*/ 303 w 522"/>
                <a:gd name="T95" fmla="*/ 108 h 183"/>
                <a:gd name="T96" fmla="*/ 351 w 522"/>
                <a:gd name="T97" fmla="*/ 133 h 183"/>
                <a:gd name="T98" fmla="*/ 383 w 522"/>
                <a:gd name="T99" fmla="*/ 105 h 183"/>
                <a:gd name="T100" fmla="*/ 370 w 522"/>
                <a:gd name="T101" fmla="*/ 82 h 183"/>
                <a:gd name="T102" fmla="*/ 344 w 522"/>
                <a:gd name="T103" fmla="*/ 86 h 183"/>
                <a:gd name="T104" fmla="*/ 340 w 522"/>
                <a:gd name="T105" fmla="*/ 91 h 183"/>
                <a:gd name="T106" fmla="*/ 301 w 522"/>
                <a:gd name="T107" fmla="*/ 89 h 183"/>
                <a:gd name="T108" fmla="*/ 288 w 522"/>
                <a:gd name="T109" fmla="*/ 66 h 183"/>
                <a:gd name="T110" fmla="*/ 276 w 522"/>
                <a:gd name="T111" fmla="*/ 38 h 183"/>
                <a:gd name="T112" fmla="*/ 287 w 522"/>
                <a:gd name="T113" fmla="*/ 47 h 183"/>
                <a:gd name="T114" fmla="*/ 328 w 522"/>
                <a:gd name="T115" fmla="*/ 46 h 183"/>
                <a:gd name="T116" fmla="*/ 371 w 522"/>
                <a:gd name="T117" fmla="*/ 14 h 183"/>
                <a:gd name="T118" fmla="*/ 489 w 522"/>
                <a:gd name="T119" fmla="*/ 36 h 183"/>
                <a:gd name="T120" fmla="*/ 520 w 522"/>
                <a:gd name="T121" fmla="*/ 110 h 183"/>
                <a:gd name="T122" fmla="*/ 513 w 522"/>
                <a:gd name="T123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2" h="183">
                  <a:moveTo>
                    <a:pt x="513" y="159"/>
                  </a:moveTo>
                  <a:cubicBezTo>
                    <a:pt x="513" y="145"/>
                    <a:pt x="515" y="132"/>
                    <a:pt x="513" y="120"/>
                  </a:cubicBezTo>
                  <a:cubicBezTo>
                    <a:pt x="508" y="86"/>
                    <a:pt x="475" y="68"/>
                    <a:pt x="443" y="80"/>
                  </a:cubicBezTo>
                  <a:cubicBezTo>
                    <a:pt x="429" y="86"/>
                    <a:pt x="422" y="97"/>
                    <a:pt x="417" y="110"/>
                  </a:cubicBezTo>
                  <a:cubicBezTo>
                    <a:pt x="413" y="120"/>
                    <a:pt x="410" y="131"/>
                    <a:pt x="405" y="141"/>
                  </a:cubicBezTo>
                  <a:cubicBezTo>
                    <a:pt x="386" y="179"/>
                    <a:pt x="332" y="179"/>
                    <a:pt x="309" y="151"/>
                  </a:cubicBezTo>
                  <a:cubicBezTo>
                    <a:pt x="301" y="141"/>
                    <a:pt x="293" y="129"/>
                    <a:pt x="284" y="120"/>
                  </a:cubicBezTo>
                  <a:cubicBezTo>
                    <a:pt x="276" y="113"/>
                    <a:pt x="267" y="107"/>
                    <a:pt x="258" y="103"/>
                  </a:cubicBezTo>
                  <a:cubicBezTo>
                    <a:pt x="248" y="99"/>
                    <a:pt x="239" y="103"/>
                    <a:pt x="236" y="113"/>
                  </a:cubicBezTo>
                  <a:cubicBezTo>
                    <a:pt x="232" y="124"/>
                    <a:pt x="224" y="129"/>
                    <a:pt x="215" y="135"/>
                  </a:cubicBezTo>
                  <a:cubicBezTo>
                    <a:pt x="210" y="140"/>
                    <a:pt x="205" y="146"/>
                    <a:pt x="202" y="152"/>
                  </a:cubicBezTo>
                  <a:cubicBezTo>
                    <a:pt x="198" y="162"/>
                    <a:pt x="204" y="171"/>
                    <a:pt x="215" y="171"/>
                  </a:cubicBezTo>
                  <a:cubicBezTo>
                    <a:pt x="226" y="171"/>
                    <a:pt x="237" y="168"/>
                    <a:pt x="249" y="168"/>
                  </a:cubicBezTo>
                  <a:cubicBezTo>
                    <a:pt x="260" y="168"/>
                    <a:pt x="271" y="169"/>
                    <a:pt x="283" y="172"/>
                  </a:cubicBezTo>
                  <a:cubicBezTo>
                    <a:pt x="257" y="166"/>
                    <a:pt x="232" y="174"/>
                    <a:pt x="208" y="180"/>
                  </a:cubicBezTo>
                  <a:cubicBezTo>
                    <a:pt x="198" y="183"/>
                    <a:pt x="188" y="183"/>
                    <a:pt x="178" y="183"/>
                  </a:cubicBezTo>
                  <a:cubicBezTo>
                    <a:pt x="171" y="183"/>
                    <a:pt x="164" y="180"/>
                    <a:pt x="161" y="172"/>
                  </a:cubicBezTo>
                  <a:cubicBezTo>
                    <a:pt x="159" y="163"/>
                    <a:pt x="162" y="156"/>
                    <a:pt x="169" y="151"/>
                  </a:cubicBezTo>
                  <a:cubicBezTo>
                    <a:pt x="171" y="149"/>
                    <a:pt x="174" y="147"/>
                    <a:pt x="176" y="144"/>
                  </a:cubicBezTo>
                  <a:cubicBezTo>
                    <a:pt x="178" y="143"/>
                    <a:pt x="178" y="140"/>
                    <a:pt x="179" y="138"/>
                  </a:cubicBezTo>
                  <a:cubicBezTo>
                    <a:pt x="177" y="137"/>
                    <a:pt x="175" y="135"/>
                    <a:pt x="172" y="135"/>
                  </a:cubicBezTo>
                  <a:cubicBezTo>
                    <a:pt x="154" y="136"/>
                    <a:pt x="135" y="138"/>
                    <a:pt x="117" y="139"/>
                  </a:cubicBezTo>
                  <a:cubicBezTo>
                    <a:pt x="111" y="140"/>
                    <a:pt x="106" y="140"/>
                    <a:pt x="101" y="139"/>
                  </a:cubicBezTo>
                  <a:cubicBezTo>
                    <a:pt x="106" y="138"/>
                    <a:pt x="112" y="137"/>
                    <a:pt x="118" y="136"/>
                  </a:cubicBezTo>
                  <a:cubicBezTo>
                    <a:pt x="118" y="135"/>
                    <a:pt x="118" y="134"/>
                    <a:pt x="119" y="133"/>
                  </a:cubicBezTo>
                  <a:cubicBezTo>
                    <a:pt x="116" y="131"/>
                    <a:pt x="113" y="129"/>
                    <a:pt x="110" y="128"/>
                  </a:cubicBezTo>
                  <a:cubicBezTo>
                    <a:pt x="85" y="122"/>
                    <a:pt x="60" y="116"/>
                    <a:pt x="35" y="110"/>
                  </a:cubicBezTo>
                  <a:cubicBezTo>
                    <a:pt x="29" y="109"/>
                    <a:pt x="21" y="111"/>
                    <a:pt x="15" y="113"/>
                  </a:cubicBezTo>
                  <a:cubicBezTo>
                    <a:pt x="6" y="115"/>
                    <a:pt x="4" y="123"/>
                    <a:pt x="4" y="132"/>
                  </a:cubicBezTo>
                  <a:cubicBezTo>
                    <a:pt x="0" y="123"/>
                    <a:pt x="4" y="111"/>
                    <a:pt x="15" y="107"/>
                  </a:cubicBezTo>
                  <a:cubicBezTo>
                    <a:pt x="23" y="104"/>
                    <a:pt x="32" y="102"/>
                    <a:pt x="40" y="103"/>
                  </a:cubicBezTo>
                  <a:cubicBezTo>
                    <a:pt x="76" y="104"/>
                    <a:pt x="112" y="107"/>
                    <a:pt x="147" y="109"/>
                  </a:cubicBezTo>
                  <a:cubicBezTo>
                    <a:pt x="158" y="110"/>
                    <a:pt x="169" y="110"/>
                    <a:pt x="180" y="110"/>
                  </a:cubicBezTo>
                  <a:cubicBezTo>
                    <a:pt x="183" y="110"/>
                    <a:pt x="188" y="110"/>
                    <a:pt x="191" y="108"/>
                  </a:cubicBezTo>
                  <a:cubicBezTo>
                    <a:pt x="195" y="105"/>
                    <a:pt x="200" y="101"/>
                    <a:pt x="200" y="97"/>
                  </a:cubicBezTo>
                  <a:cubicBezTo>
                    <a:pt x="200" y="93"/>
                    <a:pt x="196" y="85"/>
                    <a:pt x="192" y="84"/>
                  </a:cubicBezTo>
                  <a:cubicBezTo>
                    <a:pt x="183" y="82"/>
                    <a:pt x="173" y="82"/>
                    <a:pt x="163" y="82"/>
                  </a:cubicBezTo>
                  <a:cubicBezTo>
                    <a:pt x="154" y="82"/>
                    <a:pt x="144" y="85"/>
                    <a:pt x="135" y="85"/>
                  </a:cubicBezTo>
                  <a:cubicBezTo>
                    <a:pt x="121" y="85"/>
                    <a:pt x="113" y="76"/>
                    <a:pt x="113" y="65"/>
                  </a:cubicBezTo>
                  <a:cubicBezTo>
                    <a:pt x="113" y="53"/>
                    <a:pt x="122" y="43"/>
                    <a:pt x="135" y="42"/>
                  </a:cubicBezTo>
                  <a:cubicBezTo>
                    <a:pt x="157" y="40"/>
                    <a:pt x="175" y="49"/>
                    <a:pt x="195" y="57"/>
                  </a:cubicBezTo>
                  <a:cubicBezTo>
                    <a:pt x="201" y="59"/>
                    <a:pt x="208" y="60"/>
                    <a:pt x="214" y="61"/>
                  </a:cubicBezTo>
                  <a:cubicBezTo>
                    <a:pt x="217" y="61"/>
                    <a:pt x="221" y="57"/>
                    <a:pt x="224" y="55"/>
                  </a:cubicBezTo>
                  <a:cubicBezTo>
                    <a:pt x="221" y="53"/>
                    <a:pt x="219" y="50"/>
                    <a:pt x="216" y="48"/>
                  </a:cubicBezTo>
                  <a:cubicBezTo>
                    <a:pt x="215" y="47"/>
                    <a:pt x="213" y="47"/>
                    <a:pt x="212" y="46"/>
                  </a:cubicBezTo>
                  <a:cubicBezTo>
                    <a:pt x="225" y="46"/>
                    <a:pt x="237" y="46"/>
                    <a:pt x="249" y="48"/>
                  </a:cubicBezTo>
                  <a:cubicBezTo>
                    <a:pt x="268" y="51"/>
                    <a:pt x="279" y="64"/>
                    <a:pt x="287" y="80"/>
                  </a:cubicBezTo>
                  <a:cubicBezTo>
                    <a:pt x="292" y="89"/>
                    <a:pt x="297" y="99"/>
                    <a:pt x="303" y="108"/>
                  </a:cubicBezTo>
                  <a:cubicBezTo>
                    <a:pt x="315" y="124"/>
                    <a:pt x="331" y="133"/>
                    <a:pt x="351" y="133"/>
                  </a:cubicBezTo>
                  <a:cubicBezTo>
                    <a:pt x="368" y="133"/>
                    <a:pt x="382" y="121"/>
                    <a:pt x="383" y="105"/>
                  </a:cubicBezTo>
                  <a:cubicBezTo>
                    <a:pt x="384" y="95"/>
                    <a:pt x="379" y="87"/>
                    <a:pt x="370" y="82"/>
                  </a:cubicBezTo>
                  <a:cubicBezTo>
                    <a:pt x="361" y="78"/>
                    <a:pt x="352" y="79"/>
                    <a:pt x="344" y="86"/>
                  </a:cubicBezTo>
                  <a:cubicBezTo>
                    <a:pt x="343" y="87"/>
                    <a:pt x="341" y="89"/>
                    <a:pt x="340" y="91"/>
                  </a:cubicBezTo>
                  <a:cubicBezTo>
                    <a:pt x="331" y="107"/>
                    <a:pt x="311" y="106"/>
                    <a:pt x="301" y="89"/>
                  </a:cubicBezTo>
                  <a:cubicBezTo>
                    <a:pt x="296" y="82"/>
                    <a:pt x="292" y="74"/>
                    <a:pt x="288" y="66"/>
                  </a:cubicBezTo>
                  <a:cubicBezTo>
                    <a:pt x="284" y="57"/>
                    <a:pt x="280" y="48"/>
                    <a:pt x="276" y="38"/>
                  </a:cubicBezTo>
                  <a:cubicBezTo>
                    <a:pt x="280" y="41"/>
                    <a:pt x="283" y="44"/>
                    <a:pt x="287" y="47"/>
                  </a:cubicBezTo>
                  <a:cubicBezTo>
                    <a:pt x="301" y="59"/>
                    <a:pt x="315" y="59"/>
                    <a:pt x="328" y="46"/>
                  </a:cubicBezTo>
                  <a:cubicBezTo>
                    <a:pt x="340" y="32"/>
                    <a:pt x="354" y="20"/>
                    <a:pt x="371" y="14"/>
                  </a:cubicBezTo>
                  <a:cubicBezTo>
                    <a:pt x="404" y="0"/>
                    <a:pt x="462" y="7"/>
                    <a:pt x="489" y="36"/>
                  </a:cubicBezTo>
                  <a:cubicBezTo>
                    <a:pt x="508" y="57"/>
                    <a:pt x="518" y="82"/>
                    <a:pt x="520" y="110"/>
                  </a:cubicBezTo>
                  <a:cubicBezTo>
                    <a:pt x="522" y="135"/>
                    <a:pt x="521" y="145"/>
                    <a:pt x="513" y="15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0C9F720B-D218-B351-9DB4-3EDB19CD83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06" y="380"/>
              <a:ext cx="132" cy="103"/>
            </a:xfrm>
            <a:custGeom>
              <a:avLst/>
              <a:gdLst>
                <a:gd name="T0" fmla="*/ 37 w 73"/>
                <a:gd name="T1" fmla="*/ 47 h 57"/>
                <a:gd name="T2" fmla="*/ 20 w 73"/>
                <a:gd name="T3" fmla="*/ 54 h 57"/>
                <a:gd name="T4" fmla="*/ 11 w 73"/>
                <a:gd name="T5" fmla="*/ 57 h 57"/>
                <a:gd name="T6" fmla="*/ 4 w 73"/>
                <a:gd name="T7" fmla="*/ 46 h 57"/>
                <a:gd name="T8" fmla="*/ 7 w 73"/>
                <a:gd name="T9" fmla="*/ 42 h 57"/>
                <a:gd name="T10" fmla="*/ 29 w 73"/>
                <a:gd name="T11" fmla="*/ 14 h 57"/>
                <a:gd name="T12" fmla="*/ 59 w 73"/>
                <a:gd name="T13" fmla="*/ 4 h 57"/>
                <a:gd name="T14" fmla="*/ 73 w 73"/>
                <a:gd name="T15" fmla="*/ 24 h 57"/>
                <a:gd name="T16" fmla="*/ 53 w 73"/>
                <a:gd name="T17" fmla="*/ 48 h 57"/>
                <a:gd name="T18" fmla="*/ 38 w 73"/>
                <a:gd name="T19" fmla="*/ 50 h 57"/>
                <a:gd name="T20" fmla="*/ 37 w 73"/>
                <a:gd name="T2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57">
                  <a:moveTo>
                    <a:pt x="37" y="47"/>
                  </a:moveTo>
                  <a:cubicBezTo>
                    <a:pt x="31" y="49"/>
                    <a:pt x="25" y="51"/>
                    <a:pt x="20" y="54"/>
                  </a:cubicBezTo>
                  <a:cubicBezTo>
                    <a:pt x="17" y="55"/>
                    <a:pt x="14" y="56"/>
                    <a:pt x="11" y="57"/>
                  </a:cubicBezTo>
                  <a:cubicBezTo>
                    <a:pt x="4" y="57"/>
                    <a:pt x="0" y="52"/>
                    <a:pt x="4" y="46"/>
                  </a:cubicBezTo>
                  <a:cubicBezTo>
                    <a:pt x="4" y="44"/>
                    <a:pt x="5" y="42"/>
                    <a:pt x="7" y="42"/>
                  </a:cubicBezTo>
                  <a:cubicBezTo>
                    <a:pt x="18" y="35"/>
                    <a:pt x="23" y="25"/>
                    <a:pt x="29" y="14"/>
                  </a:cubicBezTo>
                  <a:cubicBezTo>
                    <a:pt x="36" y="4"/>
                    <a:pt x="47" y="0"/>
                    <a:pt x="59" y="4"/>
                  </a:cubicBezTo>
                  <a:cubicBezTo>
                    <a:pt x="67" y="7"/>
                    <a:pt x="73" y="15"/>
                    <a:pt x="73" y="24"/>
                  </a:cubicBezTo>
                  <a:cubicBezTo>
                    <a:pt x="72" y="36"/>
                    <a:pt x="65" y="45"/>
                    <a:pt x="53" y="48"/>
                  </a:cubicBezTo>
                  <a:cubicBezTo>
                    <a:pt x="48" y="49"/>
                    <a:pt x="43" y="49"/>
                    <a:pt x="38" y="50"/>
                  </a:cubicBezTo>
                  <a:cubicBezTo>
                    <a:pt x="37" y="49"/>
                    <a:pt x="37" y="48"/>
                    <a:pt x="37" y="4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1BA2523C-15A0-58FB-D349-2E7FFA3413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284" y="418"/>
              <a:ext cx="55" cy="23"/>
            </a:xfrm>
            <a:custGeom>
              <a:avLst/>
              <a:gdLst>
                <a:gd name="T0" fmla="*/ 30 w 30"/>
                <a:gd name="T1" fmla="*/ 8 h 13"/>
                <a:gd name="T2" fmla="*/ 0 w 30"/>
                <a:gd name="T3" fmla="*/ 13 h 13"/>
                <a:gd name="T4" fmla="*/ 30 w 30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cubicBezTo>
                    <a:pt x="20" y="6"/>
                    <a:pt x="9" y="3"/>
                    <a:pt x="0" y="13"/>
                  </a:cubicBezTo>
                  <a:cubicBezTo>
                    <a:pt x="5" y="2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260108602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0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;p22">
            <a:extLst>
              <a:ext uri="{FF2B5EF4-FFF2-40B4-BE49-F238E27FC236}">
                <a16:creationId xmlns:a16="http://schemas.microsoft.com/office/drawing/2014/main" id="{36A5FE17-ABF0-4914-84DD-3C5880485E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9078" y="2290453"/>
            <a:ext cx="4075499" cy="570896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33;p22">
            <a:extLst>
              <a:ext uri="{FF2B5EF4-FFF2-40B4-BE49-F238E27FC236}">
                <a16:creationId xmlns:a16="http://schemas.microsoft.com/office/drawing/2014/main" id="{4BCF35B0-90D7-4D5D-BB6C-6599BAFF7AD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61486" y="1145825"/>
            <a:ext cx="1558795" cy="308701"/>
          </a:xfrm>
        </p:spPr>
        <p:txBody>
          <a:bodyPr/>
          <a:lstStyle>
            <a:lvl1pPr algn="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34;p22">
            <a:extLst>
              <a:ext uri="{FF2B5EF4-FFF2-40B4-BE49-F238E27FC236}">
                <a16:creationId xmlns:a16="http://schemas.microsoft.com/office/drawing/2014/main" id="{FA35DF16-A9B0-469C-AFE6-8514A881FE1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61486" y="1454526"/>
            <a:ext cx="1558795" cy="790197"/>
          </a:xfrm>
        </p:spPr>
        <p:txBody>
          <a:bodyPr/>
          <a:lstStyle>
            <a:lvl1pPr algn="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35;p22">
            <a:extLst>
              <a:ext uri="{FF2B5EF4-FFF2-40B4-BE49-F238E27FC236}">
                <a16:creationId xmlns:a16="http://schemas.microsoft.com/office/drawing/2014/main" id="{6CD316FE-9D81-48E3-B218-E1BEB69548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61486" y="2931008"/>
            <a:ext cx="1558795" cy="308701"/>
          </a:xfrm>
        </p:spPr>
        <p:txBody>
          <a:bodyPr/>
          <a:lstStyle>
            <a:lvl1pPr algn="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36;p22">
            <a:extLst>
              <a:ext uri="{FF2B5EF4-FFF2-40B4-BE49-F238E27FC236}">
                <a16:creationId xmlns:a16="http://schemas.microsoft.com/office/drawing/2014/main" id="{10DFBA73-CD41-4B0A-823B-5C00BE80EA2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61495" y="3239710"/>
            <a:ext cx="1558795" cy="790197"/>
          </a:xfrm>
        </p:spPr>
        <p:txBody>
          <a:bodyPr/>
          <a:lstStyle>
            <a:lvl1pPr algn="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37;p22">
            <a:extLst>
              <a:ext uri="{FF2B5EF4-FFF2-40B4-BE49-F238E27FC236}">
                <a16:creationId xmlns:a16="http://schemas.microsoft.com/office/drawing/2014/main" id="{C4988FC5-F6EA-47BB-813E-5DB97E4B9D4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0102" y="1145825"/>
            <a:ext cx="1558795" cy="308701"/>
          </a:xfr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38;p22">
            <a:extLst>
              <a:ext uri="{FF2B5EF4-FFF2-40B4-BE49-F238E27FC236}">
                <a16:creationId xmlns:a16="http://schemas.microsoft.com/office/drawing/2014/main" id="{2C6A28FE-A0E1-4BFB-87A7-F9D8C10019F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20112" y="1454526"/>
            <a:ext cx="1558795" cy="790197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39;p22">
            <a:extLst>
              <a:ext uri="{FF2B5EF4-FFF2-40B4-BE49-F238E27FC236}">
                <a16:creationId xmlns:a16="http://schemas.microsoft.com/office/drawing/2014/main" id="{E6F4AF7B-274E-415D-B22E-F8477CFDAED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420102" y="2931008"/>
            <a:ext cx="1558795" cy="308701"/>
          </a:xfr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40;p22">
            <a:extLst>
              <a:ext uri="{FF2B5EF4-FFF2-40B4-BE49-F238E27FC236}">
                <a16:creationId xmlns:a16="http://schemas.microsoft.com/office/drawing/2014/main" id="{5B2BFF45-577E-43F9-A08A-020E989FC54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20112" y="3239710"/>
            <a:ext cx="1558795" cy="790197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8C0A38D2-B212-405B-AD19-06893296DA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3" name="Group 4">
            <a:extLst>
              <a:ext uri="{FF2B5EF4-FFF2-40B4-BE49-F238E27FC236}">
                <a16:creationId xmlns:a16="http://schemas.microsoft.com/office/drawing/2014/main" id="{2522DDC1-6531-E30B-0BDD-96079589637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7938"/>
            <a:ext cx="9250363" cy="995362"/>
            <a:chOff x="0" y="5"/>
            <a:chExt cx="5827" cy="627"/>
          </a:xfrm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81733D0B-9CB6-5E15-ED60-55013DBC6BC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8"/>
              <a:ext cx="5825" cy="1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31C848A5-957D-8983-082A-FB72A66D25E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5"/>
              <a:ext cx="228" cy="4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DC8FA42D-C2CA-A220-F995-9122B33E95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6" y="189"/>
              <a:ext cx="944" cy="330"/>
            </a:xfrm>
            <a:custGeom>
              <a:avLst/>
              <a:gdLst>
                <a:gd name="T0" fmla="*/ 513 w 522"/>
                <a:gd name="T1" fmla="*/ 159 h 183"/>
                <a:gd name="T2" fmla="*/ 513 w 522"/>
                <a:gd name="T3" fmla="*/ 120 h 183"/>
                <a:gd name="T4" fmla="*/ 443 w 522"/>
                <a:gd name="T5" fmla="*/ 80 h 183"/>
                <a:gd name="T6" fmla="*/ 417 w 522"/>
                <a:gd name="T7" fmla="*/ 110 h 183"/>
                <a:gd name="T8" fmla="*/ 405 w 522"/>
                <a:gd name="T9" fmla="*/ 141 h 183"/>
                <a:gd name="T10" fmla="*/ 309 w 522"/>
                <a:gd name="T11" fmla="*/ 151 h 183"/>
                <a:gd name="T12" fmla="*/ 284 w 522"/>
                <a:gd name="T13" fmla="*/ 120 h 183"/>
                <a:gd name="T14" fmla="*/ 258 w 522"/>
                <a:gd name="T15" fmla="*/ 103 h 183"/>
                <a:gd name="T16" fmla="*/ 236 w 522"/>
                <a:gd name="T17" fmla="*/ 113 h 183"/>
                <a:gd name="T18" fmla="*/ 215 w 522"/>
                <a:gd name="T19" fmla="*/ 135 h 183"/>
                <a:gd name="T20" fmla="*/ 202 w 522"/>
                <a:gd name="T21" fmla="*/ 152 h 183"/>
                <a:gd name="T22" fmla="*/ 215 w 522"/>
                <a:gd name="T23" fmla="*/ 171 h 183"/>
                <a:gd name="T24" fmla="*/ 249 w 522"/>
                <a:gd name="T25" fmla="*/ 168 h 183"/>
                <a:gd name="T26" fmla="*/ 283 w 522"/>
                <a:gd name="T27" fmla="*/ 172 h 183"/>
                <a:gd name="T28" fmla="*/ 208 w 522"/>
                <a:gd name="T29" fmla="*/ 180 h 183"/>
                <a:gd name="T30" fmla="*/ 178 w 522"/>
                <a:gd name="T31" fmla="*/ 183 h 183"/>
                <a:gd name="T32" fmla="*/ 161 w 522"/>
                <a:gd name="T33" fmla="*/ 172 h 183"/>
                <a:gd name="T34" fmla="*/ 169 w 522"/>
                <a:gd name="T35" fmla="*/ 151 h 183"/>
                <a:gd name="T36" fmla="*/ 176 w 522"/>
                <a:gd name="T37" fmla="*/ 144 h 183"/>
                <a:gd name="T38" fmla="*/ 179 w 522"/>
                <a:gd name="T39" fmla="*/ 138 h 183"/>
                <a:gd name="T40" fmla="*/ 172 w 522"/>
                <a:gd name="T41" fmla="*/ 135 h 183"/>
                <a:gd name="T42" fmla="*/ 117 w 522"/>
                <a:gd name="T43" fmla="*/ 139 h 183"/>
                <a:gd name="T44" fmla="*/ 101 w 522"/>
                <a:gd name="T45" fmla="*/ 139 h 183"/>
                <a:gd name="T46" fmla="*/ 118 w 522"/>
                <a:gd name="T47" fmla="*/ 136 h 183"/>
                <a:gd name="T48" fmla="*/ 119 w 522"/>
                <a:gd name="T49" fmla="*/ 133 h 183"/>
                <a:gd name="T50" fmla="*/ 110 w 522"/>
                <a:gd name="T51" fmla="*/ 128 h 183"/>
                <a:gd name="T52" fmla="*/ 35 w 522"/>
                <a:gd name="T53" fmla="*/ 110 h 183"/>
                <a:gd name="T54" fmla="*/ 15 w 522"/>
                <a:gd name="T55" fmla="*/ 113 h 183"/>
                <a:gd name="T56" fmla="*/ 4 w 522"/>
                <a:gd name="T57" fmla="*/ 132 h 183"/>
                <a:gd name="T58" fmla="*/ 15 w 522"/>
                <a:gd name="T59" fmla="*/ 107 h 183"/>
                <a:gd name="T60" fmla="*/ 40 w 522"/>
                <a:gd name="T61" fmla="*/ 103 h 183"/>
                <a:gd name="T62" fmla="*/ 147 w 522"/>
                <a:gd name="T63" fmla="*/ 109 h 183"/>
                <a:gd name="T64" fmla="*/ 180 w 522"/>
                <a:gd name="T65" fmla="*/ 110 h 183"/>
                <a:gd name="T66" fmla="*/ 191 w 522"/>
                <a:gd name="T67" fmla="*/ 108 h 183"/>
                <a:gd name="T68" fmla="*/ 200 w 522"/>
                <a:gd name="T69" fmla="*/ 97 h 183"/>
                <a:gd name="T70" fmla="*/ 192 w 522"/>
                <a:gd name="T71" fmla="*/ 84 h 183"/>
                <a:gd name="T72" fmla="*/ 163 w 522"/>
                <a:gd name="T73" fmla="*/ 82 h 183"/>
                <a:gd name="T74" fmla="*/ 135 w 522"/>
                <a:gd name="T75" fmla="*/ 85 h 183"/>
                <a:gd name="T76" fmla="*/ 113 w 522"/>
                <a:gd name="T77" fmla="*/ 65 h 183"/>
                <a:gd name="T78" fmla="*/ 135 w 522"/>
                <a:gd name="T79" fmla="*/ 42 h 183"/>
                <a:gd name="T80" fmla="*/ 195 w 522"/>
                <a:gd name="T81" fmla="*/ 57 h 183"/>
                <a:gd name="T82" fmla="*/ 214 w 522"/>
                <a:gd name="T83" fmla="*/ 61 h 183"/>
                <a:gd name="T84" fmla="*/ 224 w 522"/>
                <a:gd name="T85" fmla="*/ 55 h 183"/>
                <a:gd name="T86" fmla="*/ 216 w 522"/>
                <a:gd name="T87" fmla="*/ 48 h 183"/>
                <a:gd name="T88" fmla="*/ 212 w 522"/>
                <a:gd name="T89" fmla="*/ 46 h 183"/>
                <a:gd name="T90" fmla="*/ 249 w 522"/>
                <a:gd name="T91" fmla="*/ 48 h 183"/>
                <a:gd name="T92" fmla="*/ 287 w 522"/>
                <a:gd name="T93" fmla="*/ 80 h 183"/>
                <a:gd name="T94" fmla="*/ 303 w 522"/>
                <a:gd name="T95" fmla="*/ 108 h 183"/>
                <a:gd name="T96" fmla="*/ 351 w 522"/>
                <a:gd name="T97" fmla="*/ 133 h 183"/>
                <a:gd name="T98" fmla="*/ 383 w 522"/>
                <a:gd name="T99" fmla="*/ 105 h 183"/>
                <a:gd name="T100" fmla="*/ 370 w 522"/>
                <a:gd name="T101" fmla="*/ 82 h 183"/>
                <a:gd name="T102" fmla="*/ 344 w 522"/>
                <a:gd name="T103" fmla="*/ 86 h 183"/>
                <a:gd name="T104" fmla="*/ 340 w 522"/>
                <a:gd name="T105" fmla="*/ 91 h 183"/>
                <a:gd name="T106" fmla="*/ 301 w 522"/>
                <a:gd name="T107" fmla="*/ 89 h 183"/>
                <a:gd name="T108" fmla="*/ 288 w 522"/>
                <a:gd name="T109" fmla="*/ 66 h 183"/>
                <a:gd name="T110" fmla="*/ 276 w 522"/>
                <a:gd name="T111" fmla="*/ 38 h 183"/>
                <a:gd name="T112" fmla="*/ 287 w 522"/>
                <a:gd name="T113" fmla="*/ 47 h 183"/>
                <a:gd name="T114" fmla="*/ 328 w 522"/>
                <a:gd name="T115" fmla="*/ 46 h 183"/>
                <a:gd name="T116" fmla="*/ 371 w 522"/>
                <a:gd name="T117" fmla="*/ 14 h 183"/>
                <a:gd name="T118" fmla="*/ 489 w 522"/>
                <a:gd name="T119" fmla="*/ 36 h 183"/>
                <a:gd name="T120" fmla="*/ 520 w 522"/>
                <a:gd name="T121" fmla="*/ 110 h 183"/>
                <a:gd name="T122" fmla="*/ 513 w 522"/>
                <a:gd name="T123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2" h="183">
                  <a:moveTo>
                    <a:pt x="513" y="159"/>
                  </a:moveTo>
                  <a:cubicBezTo>
                    <a:pt x="513" y="145"/>
                    <a:pt x="515" y="132"/>
                    <a:pt x="513" y="120"/>
                  </a:cubicBezTo>
                  <a:cubicBezTo>
                    <a:pt x="508" y="86"/>
                    <a:pt x="475" y="68"/>
                    <a:pt x="443" y="80"/>
                  </a:cubicBezTo>
                  <a:cubicBezTo>
                    <a:pt x="429" y="86"/>
                    <a:pt x="422" y="97"/>
                    <a:pt x="417" y="110"/>
                  </a:cubicBezTo>
                  <a:cubicBezTo>
                    <a:pt x="413" y="120"/>
                    <a:pt x="410" y="131"/>
                    <a:pt x="405" y="141"/>
                  </a:cubicBezTo>
                  <a:cubicBezTo>
                    <a:pt x="386" y="179"/>
                    <a:pt x="332" y="179"/>
                    <a:pt x="309" y="151"/>
                  </a:cubicBezTo>
                  <a:cubicBezTo>
                    <a:pt x="301" y="141"/>
                    <a:pt x="293" y="129"/>
                    <a:pt x="284" y="120"/>
                  </a:cubicBezTo>
                  <a:cubicBezTo>
                    <a:pt x="276" y="113"/>
                    <a:pt x="267" y="107"/>
                    <a:pt x="258" y="103"/>
                  </a:cubicBezTo>
                  <a:cubicBezTo>
                    <a:pt x="248" y="99"/>
                    <a:pt x="239" y="103"/>
                    <a:pt x="236" y="113"/>
                  </a:cubicBezTo>
                  <a:cubicBezTo>
                    <a:pt x="232" y="124"/>
                    <a:pt x="224" y="129"/>
                    <a:pt x="215" y="135"/>
                  </a:cubicBezTo>
                  <a:cubicBezTo>
                    <a:pt x="210" y="140"/>
                    <a:pt x="205" y="146"/>
                    <a:pt x="202" y="152"/>
                  </a:cubicBezTo>
                  <a:cubicBezTo>
                    <a:pt x="198" y="162"/>
                    <a:pt x="204" y="171"/>
                    <a:pt x="215" y="171"/>
                  </a:cubicBezTo>
                  <a:cubicBezTo>
                    <a:pt x="226" y="171"/>
                    <a:pt x="237" y="168"/>
                    <a:pt x="249" y="168"/>
                  </a:cubicBezTo>
                  <a:cubicBezTo>
                    <a:pt x="260" y="168"/>
                    <a:pt x="271" y="169"/>
                    <a:pt x="283" y="172"/>
                  </a:cubicBezTo>
                  <a:cubicBezTo>
                    <a:pt x="257" y="166"/>
                    <a:pt x="232" y="174"/>
                    <a:pt x="208" y="180"/>
                  </a:cubicBezTo>
                  <a:cubicBezTo>
                    <a:pt x="198" y="183"/>
                    <a:pt x="188" y="183"/>
                    <a:pt x="178" y="183"/>
                  </a:cubicBezTo>
                  <a:cubicBezTo>
                    <a:pt x="171" y="183"/>
                    <a:pt x="164" y="180"/>
                    <a:pt x="161" y="172"/>
                  </a:cubicBezTo>
                  <a:cubicBezTo>
                    <a:pt x="159" y="163"/>
                    <a:pt x="162" y="156"/>
                    <a:pt x="169" y="151"/>
                  </a:cubicBezTo>
                  <a:cubicBezTo>
                    <a:pt x="171" y="149"/>
                    <a:pt x="174" y="147"/>
                    <a:pt x="176" y="144"/>
                  </a:cubicBezTo>
                  <a:cubicBezTo>
                    <a:pt x="178" y="143"/>
                    <a:pt x="178" y="140"/>
                    <a:pt x="179" y="138"/>
                  </a:cubicBezTo>
                  <a:cubicBezTo>
                    <a:pt x="177" y="137"/>
                    <a:pt x="175" y="135"/>
                    <a:pt x="172" y="135"/>
                  </a:cubicBezTo>
                  <a:cubicBezTo>
                    <a:pt x="154" y="136"/>
                    <a:pt x="135" y="138"/>
                    <a:pt x="117" y="139"/>
                  </a:cubicBezTo>
                  <a:cubicBezTo>
                    <a:pt x="111" y="140"/>
                    <a:pt x="106" y="140"/>
                    <a:pt x="101" y="139"/>
                  </a:cubicBezTo>
                  <a:cubicBezTo>
                    <a:pt x="106" y="138"/>
                    <a:pt x="112" y="137"/>
                    <a:pt x="118" y="136"/>
                  </a:cubicBezTo>
                  <a:cubicBezTo>
                    <a:pt x="118" y="135"/>
                    <a:pt x="118" y="134"/>
                    <a:pt x="119" y="133"/>
                  </a:cubicBezTo>
                  <a:cubicBezTo>
                    <a:pt x="116" y="131"/>
                    <a:pt x="113" y="129"/>
                    <a:pt x="110" y="128"/>
                  </a:cubicBezTo>
                  <a:cubicBezTo>
                    <a:pt x="85" y="122"/>
                    <a:pt x="60" y="116"/>
                    <a:pt x="35" y="110"/>
                  </a:cubicBezTo>
                  <a:cubicBezTo>
                    <a:pt x="29" y="109"/>
                    <a:pt x="21" y="111"/>
                    <a:pt x="15" y="113"/>
                  </a:cubicBezTo>
                  <a:cubicBezTo>
                    <a:pt x="6" y="115"/>
                    <a:pt x="4" y="123"/>
                    <a:pt x="4" y="132"/>
                  </a:cubicBezTo>
                  <a:cubicBezTo>
                    <a:pt x="0" y="123"/>
                    <a:pt x="4" y="111"/>
                    <a:pt x="15" y="107"/>
                  </a:cubicBezTo>
                  <a:cubicBezTo>
                    <a:pt x="23" y="104"/>
                    <a:pt x="32" y="102"/>
                    <a:pt x="40" y="103"/>
                  </a:cubicBezTo>
                  <a:cubicBezTo>
                    <a:pt x="76" y="104"/>
                    <a:pt x="112" y="107"/>
                    <a:pt x="147" y="109"/>
                  </a:cubicBezTo>
                  <a:cubicBezTo>
                    <a:pt x="158" y="110"/>
                    <a:pt x="169" y="110"/>
                    <a:pt x="180" y="110"/>
                  </a:cubicBezTo>
                  <a:cubicBezTo>
                    <a:pt x="183" y="110"/>
                    <a:pt x="188" y="110"/>
                    <a:pt x="191" y="108"/>
                  </a:cubicBezTo>
                  <a:cubicBezTo>
                    <a:pt x="195" y="105"/>
                    <a:pt x="200" y="101"/>
                    <a:pt x="200" y="97"/>
                  </a:cubicBezTo>
                  <a:cubicBezTo>
                    <a:pt x="200" y="93"/>
                    <a:pt x="196" y="85"/>
                    <a:pt x="192" y="84"/>
                  </a:cubicBezTo>
                  <a:cubicBezTo>
                    <a:pt x="183" y="82"/>
                    <a:pt x="173" y="82"/>
                    <a:pt x="163" y="82"/>
                  </a:cubicBezTo>
                  <a:cubicBezTo>
                    <a:pt x="154" y="82"/>
                    <a:pt x="144" y="85"/>
                    <a:pt x="135" y="85"/>
                  </a:cubicBezTo>
                  <a:cubicBezTo>
                    <a:pt x="121" y="85"/>
                    <a:pt x="113" y="76"/>
                    <a:pt x="113" y="65"/>
                  </a:cubicBezTo>
                  <a:cubicBezTo>
                    <a:pt x="113" y="53"/>
                    <a:pt x="122" y="43"/>
                    <a:pt x="135" y="42"/>
                  </a:cubicBezTo>
                  <a:cubicBezTo>
                    <a:pt x="157" y="40"/>
                    <a:pt x="175" y="49"/>
                    <a:pt x="195" y="57"/>
                  </a:cubicBezTo>
                  <a:cubicBezTo>
                    <a:pt x="201" y="59"/>
                    <a:pt x="208" y="60"/>
                    <a:pt x="214" y="61"/>
                  </a:cubicBezTo>
                  <a:cubicBezTo>
                    <a:pt x="217" y="61"/>
                    <a:pt x="221" y="57"/>
                    <a:pt x="224" y="55"/>
                  </a:cubicBezTo>
                  <a:cubicBezTo>
                    <a:pt x="221" y="53"/>
                    <a:pt x="219" y="50"/>
                    <a:pt x="216" y="48"/>
                  </a:cubicBezTo>
                  <a:cubicBezTo>
                    <a:pt x="215" y="47"/>
                    <a:pt x="213" y="47"/>
                    <a:pt x="212" y="46"/>
                  </a:cubicBezTo>
                  <a:cubicBezTo>
                    <a:pt x="225" y="46"/>
                    <a:pt x="237" y="46"/>
                    <a:pt x="249" y="48"/>
                  </a:cubicBezTo>
                  <a:cubicBezTo>
                    <a:pt x="268" y="51"/>
                    <a:pt x="279" y="64"/>
                    <a:pt x="287" y="80"/>
                  </a:cubicBezTo>
                  <a:cubicBezTo>
                    <a:pt x="292" y="89"/>
                    <a:pt x="297" y="99"/>
                    <a:pt x="303" y="108"/>
                  </a:cubicBezTo>
                  <a:cubicBezTo>
                    <a:pt x="315" y="124"/>
                    <a:pt x="331" y="133"/>
                    <a:pt x="351" y="133"/>
                  </a:cubicBezTo>
                  <a:cubicBezTo>
                    <a:pt x="368" y="133"/>
                    <a:pt x="382" y="121"/>
                    <a:pt x="383" y="105"/>
                  </a:cubicBezTo>
                  <a:cubicBezTo>
                    <a:pt x="384" y="95"/>
                    <a:pt x="379" y="87"/>
                    <a:pt x="370" y="82"/>
                  </a:cubicBezTo>
                  <a:cubicBezTo>
                    <a:pt x="361" y="78"/>
                    <a:pt x="352" y="79"/>
                    <a:pt x="344" y="86"/>
                  </a:cubicBezTo>
                  <a:cubicBezTo>
                    <a:pt x="343" y="87"/>
                    <a:pt x="341" y="89"/>
                    <a:pt x="340" y="91"/>
                  </a:cubicBezTo>
                  <a:cubicBezTo>
                    <a:pt x="331" y="107"/>
                    <a:pt x="311" y="106"/>
                    <a:pt x="301" y="89"/>
                  </a:cubicBezTo>
                  <a:cubicBezTo>
                    <a:pt x="296" y="82"/>
                    <a:pt x="292" y="74"/>
                    <a:pt x="288" y="66"/>
                  </a:cubicBezTo>
                  <a:cubicBezTo>
                    <a:pt x="284" y="57"/>
                    <a:pt x="280" y="48"/>
                    <a:pt x="276" y="38"/>
                  </a:cubicBezTo>
                  <a:cubicBezTo>
                    <a:pt x="280" y="41"/>
                    <a:pt x="283" y="44"/>
                    <a:pt x="287" y="47"/>
                  </a:cubicBezTo>
                  <a:cubicBezTo>
                    <a:pt x="301" y="59"/>
                    <a:pt x="315" y="59"/>
                    <a:pt x="328" y="46"/>
                  </a:cubicBezTo>
                  <a:cubicBezTo>
                    <a:pt x="340" y="32"/>
                    <a:pt x="354" y="20"/>
                    <a:pt x="371" y="14"/>
                  </a:cubicBezTo>
                  <a:cubicBezTo>
                    <a:pt x="404" y="0"/>
                    <a:pt x="462" y="7"/>
                    <a:pt x="489" y="36"/>
                  </a:cubicBezTo>
                  <a:cubicBezTo>
                    <a:pt x="508" y="57"/>
                    <a:pt x="518" y="82"/>
                    <a:pt x="520" y="110"/>
                  </a:cubicBezTo>
                  <a:cubicBezTo>
                    <a:pt x="522" y="135"/>
                    <a:pt x="521" y="145"/>
                    <a:pt x="513" y="15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4DC2DAB0-0B93-237F-0356-79037C1C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06" y="380"/>
              <a:ext cx="132" cy="103"/>
            </a:xfrm>
            <a:custGeom>
              <a:avLst/>
              <a:gdLst>
                <a:gd name="T0" fmla="*/ 37 w 73"/>
                <a:gd name="T1" fmla="*/ 47 h 57"/>
                <a:gd name="T2" fmla="*/ 20 w 73"/>
                <a:gd name="T3" fmla="*/ 54 h 57"/>
                <a:gd name="T4" fmla="*/ 11 w 73"/>
                <a:gd name="T5" fmla="*/ 57 h 57"/>
                <a:gd name="T6" fmla="*/ 4 w 73"/>
                <a:gd name="T7" fmla="*/ 46 h 57"/>
                <a:gd name="T8" fmla="*/ 7 w 73"/>
                <a:gd name="T9" fmla="*/ 42 h 57"/>
                <a:gd name="T10" fmla="*/ 29 w 73"/>
                <a:gd name="T11" fmla="*/ 14 h 57"/>
                <a:gd name="T12" fmla="*/ 59 w 73"/>
                <a:gd name="T13" fmla="*/ 4 h 57"/>
                <a:gd name="T14" fmla="*/ 73 w 73"/>
                <a:gd name="T15" fmla="*/ 24 h 57"/>
                <a:gd name="T16" fmla="*/ 53 w 73"/>
                <a:gd name="T17" fmla="*/ 48 h 57"/>
                <a:gd name="T18" fmla="*/ 38 w 73"/>
                <a:gd name="T19" fmla="*/ 50 h 57"/>
                <a:gd name="T20" fmla="*/ 37 w 73"/>
                <a:gd name="T2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57">
                  <a:moveTo>
                    <a:pt x="37" y="47"/>
                  </a:moveTo>
                  <a:cubicBezTo>
                    <a:pt x="31" y="49"/>
                    <a:pt x="25" y="51"/>
                    <a:pt x="20" y="54"/>
                  </a:cubicBezTo>
                  <a:cubicBezTo>
                    <a:pt x="17" y="55"/>
                    <a:pt x="14" y="56"/>
                    <a:pt x="11" y="57"/>
                  </a:cubicBezTo>
                  <a:cubicBezTo>
                    <a:pt x="4" y="57"/>
                    <a:pt x="0" y="52"/>
                    <a:pt x="4" y="46"/>
                  </a:cubicBezTo>
                  <a:cubicBezTo>
                    <a:pt x="4" y="44"/>
                    <a:pt x="5" y="42"/>
                    <a:pt x="7" y="42"/>
                  </a:cubicBezTo>
                  <a:cubicBezTo>
                    <a:pt x="18" y="35"/>
                    <a:pt x="23" y="25"/>
                    <a:pt x="29" y="14"/>
                  </a:cubicBezTo>
                  <a:cubicBezTo>
                    <a:pt x="36" y="4"/>
                    <a:pt x="47" y="0"/>
                    <a:pt x="59" y="4"/>
                  </a:cubicBezTo>
                  <a:cubicBezTo>
                    <a:pt x="67" y="7"/>
                    <a:pt x="73" y="15"/>
                    <a:pt x="73" y="24"/>
                  </a:cubicBezTo>
                  <a:cubicBezTo>
                    <a:pt x="72" y="36"/>
                    <a:pt x="65" y="45"/>
                    <a:pt x="53" y="48"/>
                  </a:cubicBezTo>
                  <a:cubicBezTo>
                    <a:pt x="48" y="49"/>
                    <a:pt x="43" y="49"/>
                    <a:pt x="38" y="50"/>
                  </a:cubicBezTo>
                  <a:cubicBezTo>
                    <a:pt x="37" y="49"/>
                    <a:pt x="37" y="48"/>
                    <a:pt x="37" y="4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30351C87-186A-9C5A-70B0-F514A236F3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284" y="418"/>
              <a:ext cx="55" cy="23"/>
            </a:xfrm>
            <a:custGeom>
              <a:avLst/>
              <a:gdLst>
                <a:gd name="T0" fmla="*/ 30 w 30"/>
                <a:gd name="T1" fmla="*/ 8 h 13"/>
                <a:gd name="T2" fmla="*/ 0 w 30"/>
                <a:gd name="T3" fmla="*/ 13 h 13"/>
                <a:gd name="T4" fmla="*/ 30 w 30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cubicBezTo>
                    <a:pt x="20" y="6"/>
                    <a:pt x="9" y="3"/>
                    <a:pt x="0" y="13"/>
                  </a:cubicBezTo>
                  <a:cubicBezTo>
                    <a:pt x="5" y="2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203817780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;p23">
            <a:extLst>
              <a:ext uri="{FF2B5EF4-FFF2-40B4-BE49-F238E27FC236}">
                <a16:creationId xmlns:a16="http://schemas.microsoft.com/office/drawing/2014/main" id="{C9888A3C-2B32-4B81-B0F0-5E59E67908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865969" y="2117353"/>
            <a:ext cx="4075499" cy="9170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44;p23">
            <a:extLst>
              <a:ext uri="{FF2B5EF4-FFF2-40B4-BE49-F238E27FC236}">
                <a16:creationId xmlns:a16="http://schemas.microsoft.com/office/drawing/2014/main" id="{4BEC7E2D-E61B-40BA-BC74-FF7ADA9DA03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15977" y="2294302"/>
            <a:ext cx="16088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45;p23">
            <a:extLst>
              <a:ext uri="{FF2B5EF4-FFF2-40B4-BE49-F238E27FC236}">
                <a16:creationId xmlns:a16="http://schemas.microsoft.com/office/drawing/2014/main" id="{959E3977-D1FC-48D1-A34B-57F6340094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41022" y="2602985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46;p23">
            <a:extLst>
              <a:ext uri="{FF2B5EF4-FFF2-40B4-BE49-F238E27FC236}">
                <a16:creationId xmlns:a16="http://schemas.microsoft.com/office/drawing/2014/main" id="{AA3EFEF0-27DD-4DD6-975D-08A9877C512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97766" y="2294302"/>
            <a:ext cx="16088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47;p23">
            <a:extLst>
              <a:ext uri="{FF2B5EF4-FFF2-40B4-BE49-F238E27FC236}">
                <a16:creationId xmlns:a16="http://schemas.microsoft.com/office/drawing/2014/main" id="{EA1D0C48-C2DE-47D6-AF9C-D70C1790A3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2821" y="2602985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48;p23">
            <a:extLst>
              <a:ext uri="{FF2B5EF4-FFF2-40B4-BE49-F238E27FC236}">
                <a16:creationId xmlns:a16="http://schemas.microsoft.com/office/drawing/2014/main" id="{8E2920EE-EFC5-40EB-947B-FB5C5AF0EF4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79565" y="2294284"/>
            <a:ext cx="1609197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49;p23">
            <a:extLst>
              <a:ext uri="{FF2B5EF4-FFF2-40B4-BE49-F238E27FC236}">
                <a16:creationId xmlns:a16="http://schemas.microsoft.com/office/drawing/2014/main" id="{43D2155D-BF2C-4147-9E16-DBE6FE1DAF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04766" y="2602985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50;p23">
            <a:extLst>
              <a:ext uri="{FF2B5EF4-FFF2-40B4-BE49-F238E27FC236}">
                <a16:creationId xmlns:a16="http://schemas.microsoft.com/office/drawing/2014/main" id="{9F6D72B6-D41D-496D-B940-D0C72498392D}"/>
              </a:ext>
            </a:extLst>
          </p:cNvPr>
          <p:cNvSpPr/>
          <p:nvPr/>
        </p:nvSpPr>
        <p:spPr>
          <a:xfrm>
            <a:off x="2523670" y="973351"/>
            <a:ext cx="5906996" cy="3196797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8957193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0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2;p24">
            <a:extLst>
              <a:ext uri="{FF2B5EF4-FFF2-40B4-BE49-F238E27FC236}">
                <a16:creationId xmlns:a16="http://schemas.microsoft.com/office/drawing/2014/main" id="{855E8DC7-2244-46E1-B2B8-8DFC91E209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8169" y="2289553"/>
            <a:ext cx="4075499" cy="5726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53;p24">
            <a:extLst>
              <a:ext uri="{FF2B5EF4-FFF2-40B4-BE49-F238E27FC236}">
                <a16:creationId xmlns:a16="http://schemas.microsoft.com/office/drawing/2014/main" id="{F0117B97-DF55-4DD0-A889-22B3E48A740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357396" y="3098865"/>
            <a:ext cx="2084703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54;p24">
            <a:extLst>
              <a:ext uri="{FF2B5EF4-FFF2-40B4-BE49-F238E27FC236}">
                <a16:creationId xmlns:a16="http://schemas.microsoft.com/office/drawing/2014/main" id="{1B30123A-42F2-4DD6-841D-68DFA6E61F5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57378" y="3407566"/>
            <a:ext cx="2084703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55;p24">
            <a:extLst>
              <a:ext uri="{FF2B5EF4-FFF2-40B4-BE49-F238E27FC236}">
                <a16:creationId xmlns:a16="http://schemas.microsoft.com/office/drawing/2014/main" id="{31DD6C9B-AF72-48A9-BE57-831E03CA9FE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46248" y="3098865"/>
            <a:ext cx="2084703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56;p24">
            <a:extLst>
              <a:ext uri="{FF2B5EF4-FFF2-40B4-BE49-F238E27FC236}">
                <a16:creationId xmlns:a16="http://schemas.microsoft.com/office/drawing/2014/main" id="{222415ED-CB4C-4BF7-9E66-E7BB324127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46257" y="3407566"/>
            <a:ext cx="2084703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8A085BBD-6E03-4BEA-9827-BCCF58627A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9" name="Group 4">
            <a:extLst>
              <a:ext uri="{FF2B5EF4-FFF2-40B4-BE49-F238E27FC236}">
                <a16:creationId xmlns:a16="http://schemas.microsoft.com/office/drawing/2014/main" id="{826271FB-7B78-AB17-C6BE-AB897980469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7938"/>
            <a:ext cx="9250363" cy="995362"/>
            <a:chOff x="0" y="5"/>
            <a:chExt cx="5827" cy="627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4503C2D-ACA9-4C28-3AD8-FA8F6D504C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8"/>
              <a:ext cx="5825" cy="1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DD146B1F-7B39-6BA2-F01E-A92BFBC6ED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5"/>
              <a:ext cx="228" cy="4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2E362A99-9F98-8ECF-439A-E670AD20A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6" y="189"/>
              <a:ext cx="944" cy="330"/>
            </a:xfrm>
            <a:custGeom>
              <a:avLst/>
              <a:gdLst>
                <a:gd name="T0" fmla="*/ 513 w 522"/>
                <a:gd name="T1" fmla="*/ 159 h 183"/>
                <a:gd name="T2" fmla="*/ 513 w 522"/>
                <a:gd name="T3" fmla="*/ 120 h 183"/>
                <a:gd name="T4" fmla="*/ 443 w 522"/>
                <a:gd name="T5" fmla="*/ 80 h 183"/>
                <a:gd name="T6" fmla="*/ 417 w 522"/>
                <a:gd name="T7" fmla="*/ 110 h 183"/>
                <a:gd name="T8" fmla="*/ 405 w 522"/>
                <a:gd name="T9" fmla="*/ 141 h 183"/>
                <a:gd name="T10" fmla="*/ 309 w 522"/>
                <a:gd name="T11" fmla="*/ 151 h 183"/>
                <a:gd name="T12" fmla="*/ 284 w 522"/>
                <a:gd name="T13" fmla="*/ 120 h 183"/>
                <a:gd name="T14" fmla="*/ 258 w 522"/>
                <a:gd name="T15" fmla="*/ 103 h 183"/>
                <a:gd name="T16" fmla="*/ 236 w 522"/>
                <a:gd name="T17" fmla="*/ 113 h 183"/>
                <a:gd name="T18" fmla="*/ 215 w 522"/>
                <a:gd name="T19" fmla="*/ 135 h 183"/>
                <a:gd name="T20" fmla="*/ 202 w 522"/>
                <a:gd name="T21" fmla="*/ 152 h 183"/>
                <a:gd name="T22" fmla="*/ 215 w 522"/>
                <a:gd name="T23" fmla="*/ 171 h 183"/>
                <a:gd name="T24" fmla="*/ 249 w 522"/>
                <a:gd name="T25" fmla="*/ 168 h 183"/>
                <a:gd name="T26" fmla="*/ 283 w 522"/>
                <a:gd name="T27" fmla="*/ 172 h 183"/>
                <a:gd name="T28" fmla="*/ 208 w 522"/>
                <a:gd name="T29" fmla="*/ 180 h 183"/>
                <a:gd name="T30" fmla="*/ 178 w 522"/>
                <a:gd name="T31" fmla="*/ 183 h 183"/>
                <a:gd name="T32" fmla="*/ 161 w 522"/>
                <a:gd name="T33" fmla="*/ 172 h 183"/>
                <a:gd name="T34" fmla="*/ 169 w 522"/>
                <a:gd name="T35" fmla="*/ 151 h 183"/>
                <a:gd name="T36" fmla="*/ 176 w 522"/>
                <a:gd name="T37" fmla="*/ 144 h 183"/>
                <a:gd name="T38" fmla="*/ 179 w 522"/>
                <a:gd name="T39" fmla="*/ 138 h 183"/>
                <a:gd name="T40" fmla="*/ 172 w 522"/>
                <a:gd name="T41" fmla="*/ 135 h 183"/>
                <a:gd name="T42" fmla="*/ 117 w 522"/>
                <a:gd name="T43" fmla="*/ 139 h 183"/>
                <a:gd name="T44" fmla="*/ 101 w 522"/>
                <a:gd name="T45" fmla="*/ 139 h 183"/>
                <a:gd name="T46" fmla="*/ 118 w 522"/>
                <a:gd name="T47" fmla="*/ 136 h 183"/>
                <a:gd name="T48" fmla="*/ 119 w 522"/>
                <a:gd name="T49" fmla="*/ 133 h 183"/>
                <a:gd name="T50" fmla="*/ 110 w 522"/>
                <a:gd name="T51" fmla="*/ 128 h 183"/>
                <a:gd name="T52" fmla="*/ 35 w 522"/>
                <a:gd name="T53" fmla="*/ 110 h 183"/>
                <a:gd name="T54" fmla="*/ 15 w 522"/>
                <a:gd name="T55" fmla="*/ 113 h 183"/>
                <a:gd name="T56" fmla="*/ 4 w 522"/>
                <a:gd name="T57" fmla="*/ 132 h 183"/>
                <a:gd name="T58" fmla="*/ 15 w 522"/>
                <a:gd name="T59" fmla="*/ 107 h 183"/>
                <a:gd name="T60" fmla="*/ 40 w 522"/>
                <a:gd name="T61" fmla="*/ 103 h 183"/>
                <a:gd name="T62" fmla="*/ 147 w 522"/>
                <a:gd name="T63" fmla="*/ 109 h 183"/>
                <a:gd name="T64" fmla="*/ 180 w 522"/>
                <a:gd name="T65" fmla="*/ 110 h 183"/>
                <a:gd name="T66" fmla="*/ 191 w 522"/>
                <a:gd name="T67" fmla="*/ 108 h 183"/>
                <a:gd name="T68" fmla="*/ 200 w 522"/>
                <a:gd name="T69" fmla="*/ 97 h 183"/>
                <a:gd name="T70" fmla="*/ 192 w 522"/>
                <a:gd name="T71" fmla="*/ 84 h 183"/>
                <a:gd name="T72" fmla="*/ 163 w 522"/>
                <a:gd name="T73" fmla="*/ 82 h 183"/>
                <a:gd name="T74" fmla="*/ 135 w 522"/>
                <a:gd name="T75" fmla="*/ 85 h 183"/>
                <a:gd name="T76" fmla="*/ 113 w 522"/>
                <a:gd name="T77" fmla="*/ 65 h 183"/>
                <a:gd name="T78" fmla="*/ 135 w 522"/>
                <a:gd name="T79" fmla="*/ 42 h 183"/>
                <a:gd name="T80" fmla="*/ 195 w 522"/>
                <a:gd name="T81" fmla="*/ 57 h 183"/>
                <a:gd name="T82" fmla="*/ 214 w 522"/>
                <a:gd name="T83" fmla="*/ 61 h 183"/>
                <a:gd name="T84" fmla="*/ 224 w 522"/>
                <a:gd name="T85" fmla="*/ 55 h 183"/>
                <a:gd name="T86" fmla="*/ 216 w 522"/>
                <a:gd name="T87" fmla="*/ 48 h 183"/>
                <a:gd name="T88" fmla="*/ 212 w 522"/>
                <a:gd name="T89" fmla="*/ 46 h 183"/>
                <a:gd name="T90" fmla="*/ 249 w 522"/>
                <a:gd name="T91" fmla="*/ 48 h 183"/>
                <a:gd name="T92" fmla="*/ 287 w 522"/>
                <a:gd name="T93" fmla="*/ 80 h 183"/>
                <a:gd name="T94" fmla="*/ 303 w 522"/>
                <a:gd name="T95" fmla="*/ 108 h 183"/>
                <a:gd name="T96" fmla="*/ 351 w 522"/>
                <a:gd name="T97" fmla="*/ 133 h 183"/>
                <a:gd name="T98" fmla="*/ 383 w 522"/>
                <a:gd name="T99" fmla="*/ 105 h 183"/>
                <a:gd name="T100" fmla="*/ 370 w 522"/>
                <a:gd name="T101" fmla="*/ 82 h 183"/>
                <a:gd name="T102" fmla="*/ 344 w 522"/>
                <a:gd name="T103" fmla="*/ 86 h 183"/>
                <a:gd name="T104" fmla="*/ 340 w 522"/>
                <a:gd name="T105" fmla="*/ 91 h 183"/>
                <a:gd name="T106" fmla="*/ 301 w 522"/>
                <a:gd name="T107" fmla="*/ 89 h 183"/>
                <a:gd name="T108" fmla="*/ 288 w 522"/>
                <a:gd name="T109" fmla="*/ 66 h 183"/>
                <a:gd name="T110" fmla="*/ 276 w 522"/>
                <a:gd name="T111" fmla="*/ 38 h 183"/>
                <a:gd name="T112" fmla="*/ 287 w 522"/>
                <a:gd name="T113" fmla="*/ 47 h 183"/>
                <a:gd name="T114" fmla="*/ 328 w 522"/>
                <a:gd name="T115" fmla="*/ 46 h 183"/>
                <a:gd name="T116" fmla="*/ 371 w 522"/>
                <a:gd name="T117" fmla="*/ 14 h 183"/>
                <a:gd name="T118" fmla="*/ 489 w 522"/>
                <a:gd name="T119" fmla="*/ 36 h 183"/>
                <a:gd name="T120" fmla="*/ 520 w 522"/>
                <a:gd name="T121" fmla="*/ 110 h 183"/>
                <a:gd name="T122" fmla="*/ 513 w 522"/>
                <a:gd name="T123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2" h="183">
                  <a:moveTo>
                    <a:pt x="513" y="159"/>
                  </a:moveTo>
                  <a:cubicBezTo>
                    <a:pt x="513" y="145"/>
                    <a:pt x="515" y="132"/>
                    <a:pt x="513" y="120"/>
                  </a:cubicBezTo>
                  <a:cubicBezTo>
                    <a:pt x="508" y="86"/>
                    <a:pt x="475" y="68"/>
                    <a:pt x="443" y="80"/>
                  </a:cubicBezTo>
                  <a:cubicBezTo>
                    <a:pt x="429" y="86"/>
                    <a:pt x="422" y="97"/>
                    <a:pt x="417" y="110"/>
                  </a:cubicBezTo>
                  <a:cubicBezTo>
                    <a:pt x="413" y="120"/>
                    <a:pt x="410" y="131"/>
                    <a:pt x="405" y="141"/>
                  </a:cubicBezTo>
                  <a:cubicBezTo>
                    <a:pt x="386" y="179"/>
                    <a:pt x="332" y="179"/>
                    <a:pt x="309" y="151"/>
                  </a:cubicBezTo>
                  <a:cubicBezTo>
                    <a:pt x="301" y="141"/>
                    <a:pt x="293" y="129"/>
                    <a:pt x="284" y="120"/>
                  </a:cubicBezTo>
                  <a:cubicBezTo>
                    <a:pt x="276" y="113"/>
                    <a:pt x="267" y="107"/>
                    <a:pt x="258" y="103"/>
                  </a:cubicBezTo>
                  <a:cubicBezTo>
                    <a:pt x="248" y="99"/>
                    <a:pt x="239" y="103"/>
                    <a:pt x="236" y="113"/>
                  </a:cubicBezTo>
                  <a:cubicBezTo>
                    <a:pt x="232" y="124"/>
                    <a:pt x="224" y="129"/>
                    <a:pt x="215" y="135"/>
                  </a:cubicBezTo>
                  <a:cubicBezTo>
                    <a:pt x="210" y="140"/>
                    <a:pt x="205" y="146"/>
                    <a:pt x="202" y="152"/>
                  </a:cubicBezTo>
                  <a:cubicBezTo>
                    <a:pt x="198" y="162"/>
                    <a:pt x="204" y="171"/>
                    <a:pt x="215" y="171"/>
                  </a:cubicBezTo>
                  <a:cubicBezTo>
                    <a:pt x="226" y="171"/>
                    <a:pt x="237" y="168"/>
                    <a:pt x="249" y="168"/>
                  </a:cubicBezTo>
                  <a:cubicBezTo>
                    <a:pt x="260" y="168"/>
                    <a:pt x="271" y="169"/>
                    <a:pt x="283" y="172"/>
                  </a:cubicBezTo>
                  <a:cubicBezTo>
                    <a:pt x="257" y="166"/>
                    <a:pt x="232" y="174"/>
                    <a:pt x="208" y="180"/>
                  </a:cubicBezTo>
                  <a:cubicBezTo>
                    <a:pt x="198" y="183"/>
                    <a:pt x="188" y="183"/>
                    <a:pt x="178" y="183"/>
                  </a:cubicBezTo>
                  <a:cubicBezTo>
                    <a:pt x="171" y="183"/>
                    <a:pt x="164" y="180"/>
                    <a:pt x="161" y="172"/>
                  </a:cubicBezTo>
                  <a:cubicBezTo>
                    <a:pt x="159" y="163"/>
                    <a:pt x="162" y="156"/>
                    <a:pt x="169" y="151"/>
                  </a:cubicBezTo>
                  <a:cubicBezTo>
                    <a:pt x="171" y="149"/>
                    <a:pt x="174" y="147"/>
                    <a:pt x="176" y="144"/>
                  </a:cubicBezTo>
                  <a:cubicBezTo>
                    <a:pt x="178" y="143"/>
                    <a:pt x="178" y="140"/>
                    <a:pt x="179" y="138"/>
                  </a:cubicBezTo>
                  <a:cubicBezTo>
                    <a:pt x="177" y="137"/>
                    <a:pt x="175" y="135"/>
                    <a:pt x="172" y="135"/>
                  </a:cubicBezTo>
                  <a:cubicBezTo>
                    <a:pt x="154" y="136"/>
                    <a:pt x="135" y="138"/>
                    <a:pt x="117" y="139"/>
                  </a:cubicBezTo>
                  <a:cubicBezTo>
                    <a:pt x="111" y="140"/>
                    <a:pt x="106" y="140"/>
                    <a:pt x="101" y="139"/>
                  </a:cubicBezTo>
                  <a:cubicBezTo>
                    <a:pt x="106" y="138"/>
                    <a:pt x="112" y="137"/>
                    <a:pt x="118" y="136"/>
                  </a:cubicBezTo>
                  <a:cubicBezTo>
                    <a:pt x="118" y="135"/>
                    <a:pt x="118" y="134"/>
                    <a:pt x="119" y="133"/>
                  </a:cubicBezTo>
                  <a:cubicBezTo>
                    <a:pt x="116" y="131"/>
                    <a:pt x="113" y="129"/>
                    <a:pt x="110" y="128"/>
                  </a:cubicBezTo>
                  <a:cubicBezTo>
                    <a:pt x="85" y="122"/>
                    <a:pt x="60" y="116"/>
                    <a:pt x="35" y="110"/>
                  </a:cubicBezTo>
                  <a:cubicBezTo>
                    <a:pt x="29" y="109"/>
                    <a:pt x="21" y="111"/>
                    <a:pt x="15" y="113"/>
                  </a:cubicBezTo>
                  <a:cubicBezTo>
                    <a:pt x="6" y="115"/>
                    <a:pt x="4" y="123"/>
                    <a:pt x="4" y="132"/>
                  </a:cubicBezTo>
                  <a:cubicBezTo>
                    <a:pt x="0" y="123"/>
                    <a:pt x="4" y="111"/>
                    <a:pt x="15" y="107"/>
                  </a:cubicBezTo>
                  <a:cubicBezTo>
                    <a:pt x="23" y="104"/>
                    <a:pt x="32" y="102"/>
                    <a:pt x="40" y="103"/>
                  </a:cubicBezTo>
                  <a:cubicBezTo>
                    <a:pt x="76" y="104"/>
                    <a:pt x="112" y="107"/>
                    <a:pt x="147" y="109"/>
                  </a:cubicBezTo>
                  <a:cubicBezTo>
                    <a:pt x="158" y="110"/>
                    <a:pt x="169" y="110"/>
                    <a:pt x="180" y="110"/>
                  </a:cubicBezTo>
                  <a:cubicBezTo>
                    <a:pt x="183" y="110"/>
                    <a:pt x="188" y="110"/>
                    <a:pt x="191" y="108"/>
                  </a:cubicBezTo>
                  <a:cubicBezTo>
                    <a:pt x="195" y="105"/>
                    <a:pt x="200" y="101"/>
                    <a:pt x="200" y="97"/>
                  </a:cubicBezTo>
                  <a:cubicBezTo>
                    <a:pt x="200" y="93"/>
                    <a:pt x="196" y="85"/>
                    <a:pt x="192" y="84"/>
                  </a:cubicBezTo>
                  <a:cubicBezTo>
                    <a:pt x="183" y="82"/>
                    <a:pt x="173" y="82"/>
                    <a:pt x="163" y="82"/>
                  </a:cubicBezTo>
                  <a:cubicBezTo>
                    <a:pt x="154" y="82"/>
                    <a:pt x="144" y="85"/>
                    <a:pt x="135" y="85"/>
                  </a:cubicBezTo>
                  <a:cubicBezTo>
                    <a:pt x="121" y="85"/>
                    <a:pt x="113" y="76"/>
                    <a:pt x="113" y="65"/>
                  </a:cubicBezTo>
                  <a:cubicBezTo>
                    <a:pt x="113" y="53"/>
                    <a:pt x="122" y="43"/>
                    <a:pt x="135" y="42"/>
                  </a:cubicBezTo>
                  <a:cubicBezTo>
                    <a:pt x="157" y="40"/>
                    <a:pt x="175" y="49"/>
                    <a:pt x="195" y="57"/>
                  </a:cubicBezTo>
                  <a:cubicBezTo>
                    <a:pt x="201" y="59"/>
                    <a:pt x="208" y="60"/>
                    <a:pt x="214" y="61"/>
                  </a:cubicBezTo>
                  <a:cubicBezTo>
                    <a:pt x="217" y="61"/>
                    <a:pt x="221" y="57"/>
                    <a:pt x="224" y="55"/>
                  </a:cubicBezTo>
                  <a:cubicBezTo>
                    <a:pt x="221" y="53"/>
                    <a:pt x="219" y="50"/>
                    <a:pt x="216" y="48"/>
                  </a:cubicBezTo>
                  <a:cubicBezTo>
                    <a:pt x="215" y="47"/>
                    <a:pt x="213" y="47"/>
                    <a:pt x="212" y="46"/>
                  </a:cubicBezTo>
                  <a:cubicBezTo>
                    <a:pt x="225" y="46"/>
                    <a:pt x="237" y="46"/>
                    <a:pt x="249" y="48"/>
                  </a:cubicBezTo>
                  <a:cubicBezTo>
                    <a:pt x="268" y="51"/>
                    <a:pt x="279" y="64"/>
                    <a:pt x="287" y="80"/>
                  </a:cubicBezTo>
                  <a:cubicBezTo>
                    <a:pt x="292" y="89"/>
                    <a:pt x="297" y="99"/>
                    <a:pt x="303" y="108"/>
                  </a:cubicBezTo>
                  <a:cubicBezTo>
                    <a:pt x="315" y="124"/>
                    <a:pt x="331" y="133"/>
                    <a:pt x="351" y="133"/>
                  </a:cubicBezTo>
                  <a:cubicBezTo>
                    <a:pt x="368" y="133"/>
                    <a:pt x="382" y="121"/>
                    <a:pt x="383" y="105"/>
                  </a:cubicBezTo>
                  <a:cubicBezTo>
                    <a:pt x="384" y="95"/>
                    <a:pt x="379" y="87"/>
                    <a:pt x="370" y="82"/>
                  </a:cubicBezTo>
                  <a:cubicBezTo>
                    <a:pt x="361" y="78"/>
                    <a:pt x="352" y="79"/>
                    <a:pt x="344" y="86"/>
                  </a:cubicBezTo>
                  <a:cubicBezTo>
                    <a:pt x="343" y="87"/>
                    <a:pt x="341" y="89"/>
                    <a:pt x="340" y="91"/>
                  </a:cubicBezTo>
                  <a:cubicBezTo>
                    <a:pt x="331" y="107"/>
                    <a:pt x="311" y="106"/>
                    <a:pt x="301" y="89"/>
                  </a:cubicBezTo>
                  <a:cubicBezTo>
                    <a:pt x="296" y="82"/>
                    <a:pt x="292" y="74"/>
                    <a:pt x="288" y="66"/>
                  </a:cubicBezTo>
                  <a:cubicBezTo>
                    <a:pt x="284" y="57"/>
                    <a:pt x="280" y="48"/>
                    <a:pt x="276" y="38"/>
                  </a:cubicBezTo>
                  <a:cubicBezTo>
                    <a:pt x="280" y="41"/>
                    <a:pt x="283" y="44"/>
                    <a:pt x="287" y="47"/>
                  </a:cubicBezTo>
                  <a:cubicBezTo>
                    <a:pt x="301" y="59"/>
                    <a:pt x="315" y="59"/>
                    <a:pt x="328" y="46"/>
                  </a:cubicBezTo>
                  <a:cubicBezTo>
                    <a:pt x="340" y="32"/>
                    <a:pt x="354" y="20"/>
                    <a:pt x="371" y="14"/>
                  </a:cubicBezTo>
                  <a:cubicBezTo>
                    <a:pt x="404" y="0"/>
                    <a:pt x="462" y="7"/>
                    <a:pt x="489" y="36"/>
                  </a:cubicBezTo>
                  <a:cubicBezTo>
                    <a:pt x="508" y="57"/>
                    <a:pt x="518" y="82"/>
                    <a:pt x="520" y="110"/>
                  </a:cubicBezTo>
                  <a:cubicBezTo>
                    <a:pt x="522" y="135"/>
                    <a:pt x="521" y="145"/>
                    <a:pt x="513" y="15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1AAE17DF-7636-9629-5EAF-892CE321D6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06" y="380"/>
              <a:ext cx="132" cy="103"/>
            </a:xfrm>
            <a:custGeom>
              <a:avLst/>
              <a:gdLst>
                <a:gd name="T0" fmla="*/ 37 w 73"/>
                <a:gd name="T1" fmla="*/ 47 h 57"/>
                <a:gd name="T2" fmla="*/ 20 w 73"/>
                <a:gd name="T3" fmla="*/ 54 h 57"/>
                <a:gd name="T4" fmla="*/ 11 w 73"/>
                <a:gd name="T5" fmla="*/ 57 h 57"/>
                <a:gd name="T6" fmla="*/ 4 w 73"/>
                <a:gd name="T7" fmla="*/ 46 h 57"/>
                <a:gd name="T8" fmla="*/ 7 w 73"/>
                <a:gd name="T9" fmla="*/ 42 h 57"/>
                <a:gd name="T10" fmla="*/ 29 w 73"/>
                <a:gd name="T11" fmla="*/ 14 h 57"/>
                <a:gd name="T12" fmla="*/ 59 w 73"/>
                <a:gd name="T13" fmla="*/ 4 h 57"/>
                <a:gd name="T14" fmla="*/ 73 w 73"/>
                <a:gd name="T15" fmla="*/ 24 h 57"/>
                <a:gd name="T16" fmla="*/ 53 w 73"/>
                <a:gd name="T17" fmla="*/ 48 h 57"/>
                <a:gd name="T18" fmla="*/ 38 w 73"/>
                <a:gd name="T19" fmla="*/ 50 h 57"/>
                <a:gd name="T20" fmla="*/ 37 w 73"/>
                <a:gd name="T2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57">
                  <a:moveTo>
                    <a:pt x="37" y="47"/>
                  </a:moveTo>
                  <a:cubicBezTo>
                    <a:pt x="31" y="49"/>
                    <a:pt x="25" y="51"/>
                    <a:pt x="20" y="54"/>
                  </a:cubicBezTo>
                  <a:cubicBezTo>
                    <a:pt x="17" y="55"/>
                    <a:pt x="14" y="56"/>
                    <a:pt x="11" y="57"/>
                  </a:cubicBezTo>
                  <a:cubicBezTo>
                    <a:pt x="4" y="57"/>
                    <a:pt x="0" y="52"/>
                    <a:pt x="4" y="46"/>
                  </a:cubicBezTo>
                  <a:cubicBezTo>
                    <a:pt x="4" y="44"/>
                    <a:pt x="5" y="42"/>
                    <a:pt x="7" y="42"/>
                  </a:cubicBezTo>
                  <a:cubicBezTo>
                    <a:pt x="18" y="35"/>
                    <a:pt x="23" y="25"/>
                    <a:pt x="29" y="14"/>
                  </a:cubicBezTo>
                  <a:cubicBezTo>
                    <a:pt x="36" y="4"/>
                    <a:pt x="47" y="0"/>
                    <a:pt x="59" y="4"/>
                  </a:cubicBezTo>
                  <a:cubicBezTo>
                    <a:pt x="67" y="7"/>
                    <a:pt x="73" y="15"/>
                    <a:pt x="73" y="24"/>
                  </a:cubicBezTo>
                  <a:cubicBezTo>
                    <a:pt x="72" y="36"/>
                    <a:pt x="65" y="45"/>
                    <a:pt x="53" y="48"/>
                  </a:cubicBezTo>
                  <a:cubicBezTo>
                    <a:pt x="48" y="49"/>
                    <a:pt x="43" y="49"/>
                    <a:pt x="38" y="50"/>
                  </a:cubicBezTo>
                  <a:cubicBezTo>
                    <a:pt x="37" y="49"/>
                    <a:pt x="37" y="48"/>
                    <a:pt x="37" y="4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C97A92DC-5D46-23DD-78ED-8F087579B7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284" y="418"/>
              <a:ext cx="55" cy="23"/>
            </a:xfrm>
            <a:custGeom>
              <a:avLst/>
              <a:gdLst>
                <a:gd name="T0" fmla="*/ 30 w 30"/>
                <a:gd name="T1" fmla="*/ 8 h 13"/>
                <a:gd name="T2" fmla="*/ 0 w 30"/>
                <a:gd name="T3" fmla="*/ 13 h 13"/>
                <a:gd name="T4" fmla="*/ 30 w 30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cubicBezTo>
                    <a:pt x="20" y="6"/>
                    <a:pt x="9" y="3"/>
                    <a:pt x="0" y="13"/>
                  </a:cubicBezTo>
                  <a:cubicBezTo>
                    <a:pt x="5" y="2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622056440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B6E9BCB5-08D7-4AD5-BA2F-940E6B62342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FB95CA-CA73-48E5-80D4-D70646A9B199}" type="slidenum">
              <a:t>‹Nº›</a:t>
            </a:fld>
            <a:endParaRPr lang="en-US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8F7D71A8-8E9C-4A28-80A1-921D038435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1649"/>
            <a:ext cx="9144000" cy="507007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61370233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;p25">
            <a:extLst>
              <a:ext uri="{FF2B5EF4-FFF2-40B4-BE49-F238E27FC236}">
                <a16:creationId xmlns:a16="http://schemas.microsoft.com/office/drawing/2014/main" id="{E498E2FD-EBA8-4AB0-97D1-053FAF7751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8169" y="2289553"/>
            <a:ext cx="4075499" cy="5726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59;p25">
            <a:extLst>
              <a:ext uri="{FF2B5EF4-FFF2-40B4-BE49-F238E27FC236}">
                <a16:creationId xmlns:a16="http://schemas.microsoft.com/office/drawing/2014/main" id="{FFA3CE20-81A9-4C6C-84E0-70802AD249F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964051"/>
            <a:ext cx="2382295" cy="308701"/>
          </a:xfr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60;p25">
            <a:extLst>
              <a:ext uri="{FF2B5EF4-FFF2-40B4-BE49-F238E27FC236}">
                <a16:creationId xmlns:a16="http://schemas.microsoft.com/office/drawing/2014/main" id="{C3E99629-31AA-4B00-83B0-09DF8A5CEE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47" y="1272753"/>
            <a:ext cx="2382295" cy="575102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61;p25">
            <a:extLst>
              <a:ext uri="{FF2B5EF4-FFF2-40B4-BE49-F238E27FC236}">
                <a16:creationId xmlns:a16="http://schemas.microsoft.com/office/drawing/2014/main" id="{64584894-5B98-4A38-ADC9-7C5CB306D0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2313148"/>
            <a:ext cx="2382295" cy="308701"/>
          </a:xfr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62;p25">
            <a:extLst>
              <a:ext uri="{FF2B5EF4-FFF2-40B4-BE49-F238E27FC236}">
                <a16:creationId xmlns:a16="http://schemas.microsoft.com/office/drawing/2014/main" id="{BCC77D39-8C19-4008-8350-7C941292DC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47" y="2621849"/>
            <a:ext cx="2382295" cy="593399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63;p25">
            <a:extLst>
              <a:ext uri="{FF2B5EF4-FFF2-40B4-BE49-F238E27FC236}">
                <a16:creationId xmlns:a16="http://schemas.microsoft.com/office/drawing/2014/main" id="{2B91F4FB-BB95-4730-B9CB-16B6BB4FF2E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56" y="3680551"/>
            <a:ext cx="2382295" cy="308701"/>
          </a:xfr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64;p25">
            <a:extLst>
              <a:ext uri="{FF2B5EF4-FFF2-40B4-BE49-F238E27FC236}">
                <a16:creationId xmlns:a16="http://schemas.microsoft.com/office/drawing/2014/main" id="{68E270F9-D04D-4536-A225-FC988CCFCB9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75" y="3989252"/>
            <a:ext cx="2382295" cy="593399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65;p25">
            <a:extLst>
              <a:ext uri="{FF2B5EF4-FFF2-40B4-BE49-F238E27FC236}">
                <a16:creationId xmlns:a16="http://schemas.microsoft.com/office/drawing/2014/main" id="{0397E94C-D307-4320-B638-EF4A33CFC01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560847"/>
            <a:ext cx="1561502" cy="308701"/>
          </a:xfrm>
        </p:spPr>
        <p:txBody>
          <a:bodyPr anchor="ctr"/>
          <a:lstStyle>
            <a:lvl1pPr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166;p25">
            <a:extLst>
              <a:ext uri="{FF2B5EF4-FFF2-40B4-BE49-F238E27FC236}">
                <a16:creationId xmlns:a16="http://schemas.microsoft.com/office/drawing/2014/main" id="{D606B37E-7F52-4410-A6DF-2E68D5974C8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1928250"/>
            <a:ext cx="1561502" cy="308701"/>
          </a:xfrm>
        </p:spPr>
        <p:txBody>
          <a:bodyPr anchor="ctr"/>
          <a:lstStyle>
            <a:lvl1pPr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167;p25">
            <a:extLst>
              <a:ext uri="{FF2B5EF4-FFF2-40B4-BE49-F238E27FC236}">
                <a16:creationId xmlns:a16="http://schemas.microsoft.com/office/drawing/2014/main" id="{4E62AA68-F248-4301-B123-1A4D52C9DF8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3295653"/>
            <a:ext cx="1561502" cy="308701"/>
          </a:xfrm>
        </p:spPr>
        <p:txBody>
          <a:bodyPr anchor="ctr"/>
          <a:lstStyle>
            <a:lvl1pPr>
              <a:defRPr sz="21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37117754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;p26">
            <a:extLst>
              <a:ext uri="{FF2B5EF4-FFF2-40B4-BE49-F238E27FC236}">
                <a16:creationId xmlns:a16="http://schemas.microsoft.com/office/drawing/2014/main" id="{54333C71-5724-4850-B222-C59F17ABF2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41329" y="2292703"/>
            <a:ext cx="4075499" cy="5663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70;p26">
            <a:extLst>
              <a:ext uri="{FF2B5EF4-FFF2-40B4-BE49-F238E27FC236}">
                <a16:creationId xmlns:a16="http://schemas.microsoft.com/office/drawing/2014/main" id="{1E5CEF1C-5883-4EFF-80E3-774AD51ADCD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15977" y="2397035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71;p26">
            <a:extLst>
              <a:ext uri="{FF2B5EF4-FFF2-40B4-BE49-F238E27FC236}">
                <a16:creationId xmlns:a16="http://schemas.microsoft.com/office/drawing/2014/main" id="{6382437A-DFD3-462C-A9E8-B7E247BFDA5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15977" y="2705737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72;p26">
            <a:extLst>
              <a:ext uri="{FF2B5EF4-FFF2-40B4-BE49-F238E27FC236}">
                <a16:creationId xmlns:a16="http://schemas.microsoft.com/office/drawing/2014/main" id="{747992A3-6AAA-407B-AD61-951DE79558D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97775" y="2397035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73;p26">
            <a:extLst>
              <a:ext uri="{FF2B5EF4-FFF2-40B4-BE49-F238E27FC236}">
                <a16:creationId xmlns:a16="http://schemas.microsoft.com/office/drawing/2014/main" id="{8D8F911D-251B-44CF-A7C5-B2CEC147C57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97775" y="2705737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74;p26">
            <a:extLst>
              <a:ext uri="{FF2B5EF4-FFF2-40B4-BE49-F238E27FC236}">
                <a16:creationId xmlns:a16="http://schemas.microsoft.com/office/drawing/2014/main" id="{651B74C1-7F9E-4805-AC52-65759C71698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79565" y="2397035"/>
            <a:ext cx="1558795" cy="308701"/>
          </a:xfrm>
        </p:spPr>
        <p:txBody>
          <a:bodyPr anchorCtr="1"/>
          <a:lstStyle>
            <a:lvl1pPr algn="ctr">
              <a:defRPr sz="1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75;p26">
            <a:extLst>
              <a:ext uri="{FF2B5EF4-FFF2-40B4-BE49-F238E27FC236}">
                <a16:creationId xmlns:a16="http://schemas.microsoft.com/office/drawing/2014/main" id="{6928CD52-21EA-4877-8AF4-272AA649835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79574" y="2705737"/>
            <a:ext cx="1558795" cy="790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76;p26">
            <a:extLst>
              <a:ext uri="{FF2B5EF4-FFF2-40B4-BE49-F238E27FC236}">
                <a16:creationId xmlns:a16="http://schemas.microsoft.com/office/drawing/2014/main" id="{5464AEDF-BC68-46FB-9B70-12368489F9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69373" y="1697537"/>
            <a:ext cx="652195" cy="308701"/>
          </a:xfrm>
        </p:spPr>
        <p:txBody>
          <a:bodyPr anchor="ctr" anchorCtr="1"/>
          <a:lstStyle>
            <a:lvl1pPr algn="ctr">
              <a:defRPr sz="1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177;p26">
            <a:extLst>
              <a:ext uri="{FF2B5EF4-FFF2-40B4-BE49-F238E27FC236}">
                <a16:creationId xmlns:a16="http://schemas.microsoft.com/office/drawing/2014/main" id="{890A72DB-3D3E-470B-AB43-A9E003DF191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151116" y="1697537"/>
            <a:ext cx="652195" cy="308701"/>
          </a:xfrm>
        </p:spPr>
        <p:txBody>
          <a:bodyPr anchor="ctr" anchorCtr="1"/>
          <a:lstStyle>
            <a:lvl1pPr algn="ctr">
              <a:defRPr sz="1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178;p26">
            <a:extLst>
              <a:ext uri="{FF2B5EF4-FFF2-40B4-BE49-F238E27FC236}">
                <a16:creationId xmlns:a16="http://schemas.microsoft.com/office/drawing/2014/main" id="{DB164E08-00FA-45B0-9570-C031B4513D8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32879" y="1697537"/>
            <a:ext cx="652195" cy="308701"/>
          </a:xfrm>
        </p:spPr>
        <p:txBody>
          <a:bodyPr anchor="ctr" anchorCtr="1"/>
          <a:lstStyle>
            <a:lvl1pPr algn="ctr">
              <a:defRPr sz="1600"/>
            </a:lvl1pPr>
          </a:lstStyle>
          <a:p>
            <a:pPr lvl="0"/>
            <a:r>
              <a:rPr lang="es-PE"/>
              <a:t>xx%</a:t>
            </a: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7618D9C9-CB1F-471A-957E-60FC513C8E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16531412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1;p27">
            <a:extLst>
              <a:ext uri="{FF2B5EF4-FFF2-40B4-BE49-F238E27FC236}">
                <a16:creationId xmlns:a16="http://schemas.microsoft.com/office/drawing/2014/main" id="{58D99EC6-94D9-41B8-81CE-699DFA1CFC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825324" y="2092902"/>
            <a:ext cx="4059295" cy="982202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82;p27">
            <a:extLst>
              <a:ext uri="{FF2B5EF4-FFF2-40B4-BE49-F238E27FC236}">
                <a16:creationId xmlns:a16="http://schemas.microsoft.com/office/drawing/2014/main" id="{D81646EE-74C2-4147-954B-2102A5A899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029053" y="1079147"/>
            <a:ext cx="3179697" cy="3017401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D5D1B49C-7E5A-42CE-BB2D-F39C3AD357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1649"/>
            <a:ext cx="9144000" cy="507007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24441866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5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0;p30">
            <a:extLst>
              <a:ext uri="{FF2B5EF4-FFF2-40B4-BE49-F238E27FC236}">
                <a16:creationId xmlns:a16="http://schemas.microsoft.com/office/drawing/2014/main" id="{557E25AE-1347-4A30-8B76-3CE289F1A8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825168" y="2076498"/>
            <a:ext cx="4067397" cy="990596"/>
          </a:xfrm>
        </p:spPr>
        <p:txBody>
          <a:bodyPr anchorCtr="1"/>
          <a:lstStyle>
            <a:lvl1pPr algn="ctr">
              <a:defRPr sz="5200">
                <a:solidFill>
                  <a:srgbClr val="FFFFFF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91;p30">
            <a:extLst>
              <a:ext uri="{FF2B5EF4-FFF2-40B4-BE49-F238E27FC236}">
                <a16:creationId xmlns:a16="http://schemas.microsoft.com/office/drawing/2014/main" id="{5AE97380-18C1-4CED-8D7D-BDBD7D2C95F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30151" y="1138025"/>
            <a:ext cx="3683696" cy="1104000"/>
          </a:xfrm>
        </p:spPr>
        <p:txBody>
          <a:bodyPr/>
          <a:lstStyle>
            <a:lvl1pPr>
              <a:lnSpc>
                <a:spcPct val="115000"/>
              </a:lnSpc>
              <a:buNone/>
              <a:defRPr>
                <a:solidFill>
                  <a:srgbClr val="FFFFFF"/>
                </a:solidFill>
                <a:latin typeface="Montserrat Light"/>
                <a:ea typeface="Montserrat Light"/>
                <a:cs typeface="Montserrat Light"/>
              </a:defRPr>
            </a:lvl1pPr>
          </a:lstStyle>
          <a:p>
            <a:pPr lvl="0"/>
            <a:endParaRPr lang="es-PE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BDC8D2C6-AF33-4C33-B155-8AC490620D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50993385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44530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7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425618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500964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2C026213-C11C-4CF3-8500-8C6B4A8B4322}"/>
              </a:ext>
            </a:extLst>
          </p:cNvPr>
          <p:cNvSpPr/>
          <p:nvPr/>
        </p:nvSpPr>
        <p:spPr>
          <a:xfrm>
            <a:off x="-173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0710615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335BB1A1-9121-4459-9FB2-222E109FAC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73" y="98855"/>
            <a:ext cx="7169307" cy="649288"/>
          </a:xfrm>
        </p:spPr>
        <p:txBody>
          <a:bodyPr lIns="0" tIns="0" rIns="0" bIns="0" anchorCtr="1"/>
          <a:lstStyle>
            <a:lvl1pPr algn="ctr">
              <a:lnSpc>
                <a:spcPct val="80000"/>
              </a:lnSpc>
              <a:defRPr sz="3584" b="0">
                <a:solidFill>
                  <a:srgbClr val="27348B"/>
                </a:solidFill>
                <a:latin typeface="Playfair Display Black"/>
                <a:ea typeface="Arial Unicode MS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600858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3">
            <a:extLst>
              <a:ext uri="{FF2B5EF4-FFF2-40B4-BE49-F238E27FC236}">
                <a16:creationId xmlns:a16="http://schemas.microsoft.com/office/drawing/2014/main" id="{537B7122-7D75-46FA-BCEA-7B6A247ECBE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77372" y="171340"/>
            <a:ext cx="4054038" cy="4747793"/>
          </a:xfrm>
          <a:solidFill>
            <a:srgbClr val="F2F2F2"/>
          </a:solidFill>
        </p:spPr>
        <p:txBody>
          <a:bodyPr anchor="ctr" anchorCtr="1"/>
          <a:lstStyle>
            <a:lvl1pPr marL="0" indent="0" algn="ctr">
              <a:buNone/>
              <a:defRPr lang="en-US" sz="900">
                <a:solidFill>
                  <a:srgbClr val="404040"/>
                </a:solidFill>
                <a:latin typeface="Arial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EF8FE1DA-B0CC-4894-93FE-1730D8EE71BC}"/>
              </a:ext>
            </a:extLst>
          </p:cNvPr>
          <p:cNvGrpSpPr/>
          <p:nvPr/>
        </p:nvGrpSpPr>
        <p:grpSpPr>
          <a:xfrm>
            <a:off x="0" y="3172"/>
            <a:ext cx="9144000" cy="1365254"/>
            <a:chOff x="0" y="3172"/>
            <a:chExt cx="9144000" cy="1365254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9FE9C664-43F9-42A7-95DB-6E96D1196972}"/>
                </a:ext>
              </a:extLst>
            </p:cNvPr>
            <p:cNvSpPr/>
            <p:nvPr/>
          </p:nvSpPr>
          <p:spPr>
            <a:xfrm>
              <a:off x="0" y="6345"/>
              <a:ext cx="9144000" cy="1358898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C134E434-7E07-4D41-91D1-1880608C0688}"/>
                </a:ext>
              </a:extLst>
            </p:cNvPr>
            <p:cNvSpPr/>
            <p:nvPr/>
          </p:nvSpPr>
          <p:spPr>
            <a:xfrm>
              <a:off x="0" y="46040"/>
              <a:ext cx="1379536" cy="1322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9"/>
                <a:gd name="f7" fmla="val 833"/>
                <a:gd name="f8" fmla="+- 0 0 -90"/>
                <a:gd name="f9" fmla="*/ f3 1 869"/>
                <a:gd name="f10" fmla="*/ f4 1 833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869"/>
                <a:gd name="f19" fmla="*/ f15 1 833"/>
                <a:gd name="f20" fmla="*/ 0 f16 1"/>
                <a:gd name="f21" fmla="*/ 0 f15 1"/>
                <a:gd name="f22" fmla="*/ 833 f15 1"/>
                <a:gd name="f23" fmla="*/ 869 f16 1"/>
                <a:gd name="f24" fmla="+- f17 0 f1"/>
                <a:gd name="f25" fmla="*/ f20 1 869"/>
                <a:gd name="f26" fmla="*/ f21 1 833"/>
                <a:gd name="f27" fmla="*/ f22 1 833"/>
                <a:gd name="f28" fmla="*/ f23 1 869"/>
                <a:gd name="f29" fmla="*/ 0 1 f18"/>
                <a:gd name="f30" fmla="*/ f12 1 f18"/>
                <a:gd name="f31" fmla="*/ 0 1 f19"/>
                <a:gd name="f32" fmla="*/ f13 1 f19"/>
                <a:gd name="f33" fmla="*/ f25 1 f18"/>
                <a:gd name="f34" fmla="*/ f26 1 f19"/>
                <a:gd name="f35" fmla="*/ f27 1 f19"/>
                <a:gd name="f36" fmla="*/ f28 1 f18"/>
                <a:gd name="f37" fmla="*/ f29 f9 1"/>
                <a:gd name="f38" fmla="*/ f30 f9 1"/>
                <a:gd name="f39" fmla="*/ f32 f10 1"/>
                <a:gd name="f40" fmla="*/ f31 f10 1"/>
                <a:gd name="f41" fmla="*/ f33 f9 1"/>
                <a:gd name="f42" fmla="*/ f34 f10 1"/>
                <a:gd name="f43" fmla="*/ f35 f10 1"/>
                <a:gd name="f44" fmla="*/ f3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1" y="f43"/>
                </a:cxn>
                <a:cxn ang="f24">
                  <a:pos x="f44" y="f42"/>
                </a:cxn>
                <a:cxn ang="f24">
                  <a:pos x="f41" y="f42"/>
                </a:cxn>
              </a:cxnLst>
              <a:rect l="f37" t="f40" r="f38" b="f39"/>
              <a:pathLst>
                <a:path w="869" h="833">
                  <a:moveTo>
                    <a:pt x="f5" y="f5"/>
                  </a:moveTo>
                  <a:lnTo>
                    <a:pt x="f5" y="f7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D0D0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913157E3-B5E6-4426-BD80-4DCC0C800E48}"/>
                </a:ext>
              </a:extLst>
            </p:cNvPr>
            <p:cNvSpPr/>
            <p:nvPr/>
          </p:nvSpPr>
          <p:spPr>
            <a:xfrm>
              <a:off x="0" y="3172"/>
              <a:ext cx="9144000" cy="179386"/>
            </a:xfrm>
            <a:prstGeom prst="rect">
              <a:avLst/>
            </a:prstGeom>
            <a:solidFill>
              <a:srgbClr val="0D0D0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Rectangle 7">
              <a:extLst>
                <a:ext uri="{FF2B5EF4-FFF2-40B4-BE49-F238E27FC236}">
                  <a16:creationId xmlns:a16="http://schemas.microsoft.com/office/drawing/2014/main" id="{D4685E6C-159C-41BE-B63B-3E60C4D9E328}"/>
                </a:ext>
              </a:extLst>
            </p:cNvPr>
            <p:cNvSpPr/>
            <p:nvPr/>
          </p:nvSpPr>
          <p:spPr>
            <a:xfrm>
              <a:off x="0" y="312733"/>
              <a:ext cx="9144000" cy="174622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AC9DB9A9-81AB-4766-BB7F-21CAD5963BAC}"/>
                </a:ext>
              </a:extLst>
            </p:cNvPr>
            <p:cNvSpPr/>
            <p:nvPr/>
          </p:nvSpPr>
          <p:spPr>
            <a:xfrm>
              <a:off x="0" y="566735"/>
              <a:ext cx="9144000" cy="177795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0906314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;p3">
            <a:extLst>
              <a:ext uri="{FF2B5EF4-FFF2-40B4-BE49-F238E27FC236}">
                <a16:creationId xmlns:a16="http://schemas.microsoft.com/office/drawing/2014/main" id="{1AAF2884-F87F-48B0-A707-1D3B66B84BE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4054" y="3701052"/>
            <a:ext cx="5496001" cy="704398"/>
          </a:xfrm>
        </p:spPr>
        <p:txBody>
          <a:bodyPr anchor="ctr" anchorCtr="1"/>
          <a:lstStyle>
            <a:lvl1pPr algn="ctr">
              <a:defRPr sz="31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6;p3">
            <a:extLst>
              <a:ext uri="{FF2B5EF4-FFF2-40B4-BE49-F238E27FC236}">
                <a16:creationId xmlns:a16="http://schemas.microsoft.com/office/drawing/2014/main" id="{994A30F1-FD12-4DC5-BB18-C219D9351E9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45F228-26FB-4328-B690-D4B1FF7CC451}" type="slidenum">
              <a:t>‹Nº›</a:t>
            </a:fld>
            <a:endParaRPr lang="en-US"/>
          </a:p>
        </p:txBody>
      </p:sp>
      <p:sp>
        <p:nvSpPr>
          <p:cNvPr id="4" name="Google Shape;17;p3">
            <a:extLst>
              <a:ext uri="{FF2B5EF4-FFF2-40B4-BE49-F238E27FC236}">
                <a16:creationId xmlns:a16="http://schemas.microsoft.com/office/drawing/2014/main" id="{BA1DA9AE-BB94-4E00-8ED3-26693F654DC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23871" y="738259"/>
            <a:ext cx="5496001" cy="2916597"/>
          </a:xfrm>
        </p:spPr>
        <p:txBody>
          <a:bodyPr anchor="ctr" anchorCtr="1"/>
          <a:lstStyle>
            <a:lvl1pPr algn="ctr">
              <a:defRPr sz="300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8C1D4348-4C1B-4B4F-88E6-15564154B6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17935767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2127D8CE-ACE3-4254-A6C4-416FC585C38E}"/>
              </a:ext>
            </a:extLst>
          </p:cNvPr>
          <p:cNvSpPr/>
          <p:nvPr/>
        </p:nvSpPr>
        <p:spPr>
          <a:xfrm>
            <a:off x="8927305" y="2547939"/>
            <a:ext cx="4764" cy="2377"/>
          </a:xfrm>
          <a:prstGeom prst="rect">
            <a:avLst/>
          </a:prstGeom>
          <a:solidFill>
            <a:srgbClr val="C5579C"/>
          </a:solidFill>
          <a:ln w="9528" cap="flat">
            <a:solidFill>
              <a:srgbClr val="000000"/>
            </a:solidFill>
            <a:prstDash val="solid"/>
            <a:miter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594587"/>
      </p:ext>
    </p:extLst>
  </p:cSld>
  <p:clrMapOvr>
    <a:masterClrMapping/>
  </p:clrMapOvr>
  <p:hf sldNum="0"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02B4AB7-A9F5-457C-9C94-7A0DD16999A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143000" y="841376"/>
            <a:ext cx="6858000" cy="1790696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50ED0305-0700-4ACC-AB38-FF382448CAF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143000" y="2701923"/>
            <a:ext cx="6858000" cy="1241426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s-ES"/>
              <a:t>Haga clic para modificar el estilo de subtítulo del patrón</a:t>
            </a:r>
            <a:endParaRPr lang="en-US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B8F4A61C-78D0-4DB3-9F31-B764C7BA89D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71AC73-E642-4E49-8572-4D0EF852C7A5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8610B21-BBE9-4474-821B-A62ADCE69C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0A59FD9-5A00-4A60-A133-477D94E3CE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4DE97A-61DC-445E-B7D3-61D5B5E7D120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27280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42D570C-CB8E-46D1-BE9F-05DD92EC250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57705D1-56EB-40BD-9E23-91AEDE722B1E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4759873-4472-44BE-81F5-390D3701E3D4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2C9959-8153-4F5B-A60F-1FAFE0691C6E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B157E5E-5559-46F5-B537-3778F546B3B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523F4D1-2574-41FC-9DDC-34CEF28DABE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C663D6-F667-4CBB-9833-F3DFBEC27FFF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3576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407B845-73ED-40FF-A885-D49C851BEF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3885" y="1282702"/>
            <a:ext cx="7886700" cy="2139952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2879A99-0360-4D84-ADC1-1DA715684C5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23885" y="3441701"/>
            <a:ext cx="7886700" cy="1125534"/>
          </a:xfrm>
        </p:spPr>
        <p:txBody>
          <a:bodyPr/>
          <a:lstStyle>
            <a:lvl1pPr marL="0" indent="0">
              <a:buNone/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BD92BBD9-62A9-45D9-BAC2-0F26A23732F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98058F-23E3-4887-B13A-CE6731E85CC8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C918903A-3E9B-455C-AD11-18D7C54B708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C5B5EBE-D40E-4396-85C9-7B9D94D6CEE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5D4F73-EF96-496D-A953-6F39434791B6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74619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DC29673-9991-487E-8272-C81AE22FEA3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1053397-A442-46AC-A80F-29507471FFE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28650" y="1370008"/>
            <a:ext cx="3867153" cy="326231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F3FF90BC-EB30-4BEE-9767-B1B8C5AA7E6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4648196" y="1370008"/>
            <a:ext cx="3867153" cy="3262314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526F78DC-7C3E-4F11-8228-479390C607C4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F16458-1D66-4049-9504-F75A6A4CBF3F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C67EE264-55D4-4B4B-BF62-DD3D5ADCE1C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F81575C-515C-4B68-84E3-F75A4F2243C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DE5842-8F8A-43C9-9E3B-63A90856BC04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07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DBC8D96-5DB7-4136-BCB0-34BDFAF13B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0241" y="274640"/>
            <a:ext cx="7886700" cy="99377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A53A1CB-6CB0-4E01-9379-9FA8195BADD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30241" y="1260472"/>
            <a:ext cx="3868734" cy="619121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3A4E5805-4383-4D13-A6A5-4B6FD0AADD61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30241" y="1879604"/>
            <a:ext cx="3868734" cy="276224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48D35691-EB85-4F50-AD64-F8E60A40302B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4629149" y="1260472"/>
            <a:ext cx="3887791" cy="619121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B4C6808E-C976-4CBE-9369-02A4A486F319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4629149" y="1879604"/>
            <a:ext cx="3887791" cy="276224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2A161703-4829-4529-92EF-3C3B7010203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37BCED-33A8-4720-8877-4E6C30A99F1E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1E10D7E3-47D0-49F9-A394-189E2E399A3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26D87A9E-433F-4147-87ED-0C572707738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EFA300-1D02-4268-95FF-4916E7A31E96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8890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2F2B738-F09A-4B36-A3BC-F923D65F1C9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395FD96-6A91-4128-9198-255898FA6901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E7E7FE-4546-4F12-8774-CCA128D89637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6AC345E-2D28-4FB3-BDC1-134CC324F2D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CA99E72-601E-4242-96EE-C2BC7590233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D30D12-5685-4707-91E2-119B6BC377F1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30180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02FDDE62-EA02-41D1-9721-E163E6F76AF7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7C4BE0-D365-431D-B709-F56C700DF386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8397A95F-63A6-44F8-8C8C-546C2FBC77F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83FB00D-12E7-4C99-B9C7-5A1D294D0B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B98F7C-14DD-45B6-9330-1444D471E0A2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462392"/>
      </p:ext>
    </p:extLst>
  </p:cSld>
  <p:clrMapOvr>
    <a:masterClrMapping/>
  </p:clrMapOvr>
  <p:hf sldNum="0"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51082D3-2C5E-429C-A4CD-FCC69195A9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0241" y="342900"/>
            <a:ext cx="2949570" cy="120015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E15445C-3309-4E28-8736-3CC8CFD82B0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3887791" y="741358"/>
            <a:ext cx="4629149" cy="365442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78128CA0-7E24-487F-8A7C-AA2484F6522D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630241" y="1543050"/>
            <a:ext cx="2949570" cy="2859091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63F4621-D65E-49BB-BE92-E621E7D5F91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976117-8C5C-4B1B-8202-428413275AD2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EF00A96-61F5-46F3-B621-0F739D2662F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2DD58E9A-B266-465C-8D0A-61B90CDA73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D9730F-7419-4DF7-9DAB-EEB8945DFEED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3672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B2F7B14-5378-4F9C-8F13-8CAB5A6304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0241" y="342900"/>
            <a:ext cx="2949570" cy="120015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D7E375FB-9BB6-41CC-B648-216E40E44626}"/>
              </a:ext>
            </a:extLst>
          </p:cNvPr>
          <p:cNvSpPr txBox="1">
            <a:spLocks noGrp="1"/>
          </p:cNvSpPr>
          <p:nvPr>
            <p:ph type="pic" idx="1"/>
          </p:nvPr>
        </p:nvSpPr>
        <p:spPr>
          <a:xfrm>
            <a:off x="3887791" y="741358"/>
            <a:ext cx="4629149" cy="3654427"/>
          </a:xfrm>
        </p:spPr>
        <p:txBody>
          <a:bodyPr/>
          <a:lstStyle>
            <a:lvl1pPr marL="0" indent="0">
              <a:buNone/>
              <a:defRPr lang="en-US" sz="3200"/>
            </a:lvl1pPr>
          </a:lstStyle>
          <a:p>
            <a:pPr lvl="0"/>
            <a:endParaRPr lang="en-U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4A5C74C4-5905-46C5-9E69-8CF6AB020D4F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630241" y="1543050"/>
            <a:ext cx="2949570" cy="2859091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54F4E29E-18AB-4B2D-9CE0-38F6749FD859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1B87FC-FF4E-4E52-BB8F-EEC144F01480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9E1F45B-7A95-4E4C-BE9D-37E96BF0EE4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2B755BB9-8DEF-4340-AFF4-0847822F12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BDD680-F17D-4E93-9700-2FBEB9EA8F60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53033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;p5">
            <a:extLst>
              <a:ext uri="{FF2B5EF4-FFF2-40B4-BE49-F238E27FC236}">
                <a16:creationId xmlns:a16="http://schemas.microsoft.com/office/drawing/2014/main" id="{12E0BB30-679B-484A-909A-56CBCED49A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82324" y="2571749"/>
            <a:ext cx="2675698" cy="572697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7;p5">
            <a:extLst>
              <a:ext uri="{FF2B5EF4-FFF2-40B4-BE49-F238E27FC236}">
                <a16:creationId xmlns:a16="http://schemas.microsoft.com/office/drawing/2014/main" id="{FA419DE7-4388-498C-B6B8-61ADD02365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EE58C3-B4F3-43D3-BF95-8E697B63DFB1}" type="slidenum">
              <a:t>‹Nº›</a:t>
            </a:fld>
            <a:endParaRPr lang="en-US"/>
          </a:p>
        </p:txBody>
      </p:sp>
      <p:sp>
        <p:nvSpPr>
          <p:cNvPr id="4" name="Google Shape;28;p5">
            <a:extLst>
              <a:ext uri="{FF2B5EF4-FFF2-40B4-BE49-F238E27FC236}">
                <a16:creationId xmlns:a16="http://schemas.microsoft.com/office/drawing/2014/main" id="{14A94BF5-6ECE-4616-8F8F-29074B3504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82324" y="3144447"/>
            <a:ext cx="2675698" cy="1225798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29;p5">
            <a:extLst>
              <a:ext uri="{FF2B5EF4-FFF2-40B4-BE49-F238E27FC236}">
                <a16:creationId xmlns:a16="http://schemas.microsoft.com/office/drawing/2014/main" id="{6CAB0924-07CE-421E-B26B-DD26C9687F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4977" y="1058829"/>
            <a:ext cx="2675698" cy="572697"/>
          </a:xfrm>
        </p:spPr>
        <p:txBody>
          <a:bodyPr/>
          <a:lstStyle>
            <a:lvl1pPr>
              <a:buNone/>
              <a:defRPr sz="2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30;p5">
            <a:extLst>
              <a:ext uri="{FF2B5EF4-FFF2-40B4-BE49-F238E27FC236}">
                <a16:creationId xmlns:a16="http://schemas.microsoft.com/office/drawing/2014/main" id="{ADB2FB86-270F-4986-A192-3EEA34B0A96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4977" y="1631527"/>
            <a:ext cx="2675698" cy="1225798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46324266"/>
      </p:ext>
    </p:extLst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38455A4-A107-41AD-A934-F76FD858E26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D87E9A8D-6BC9-4F31-A7D0-53C7CAB9BA5F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B37AF862-2B5A-455F-B8C1-6720706BD500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D75E6A-F0A7-46CC-9634-921710FC4390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1E7FFCB-1398-43B2-B8E1-BA489D3DD0C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D832DD1-1736-44F3-B18E-C7432057B90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50D641-342B-4FC9-90DA-8F6072609BE1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1222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097957AE-84A2-4989-B161-C73D58DCC2D5}"/>
              </a:ext>
            </a:extLst>
          </p:cNvPr>
          <p:cNvSpPr txBox="1">
            <a:spLocks noGrp="1"/>
          </p:cNvSpPr>
          <p:nvPr>
            <p:ph type="title" orient="vert"/>
          </p:nvPr>
        </p:nvSpPr>
        <p:spPr>
          <a:xfrm>
            <a:off x="6543675" y="274640"/>
            <a:ext cx="1971674" cy="4357682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49725A71-4CAF-41B7-B702-C66465B2B898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>
          <a:xfrm>
            <a:off x="628650" y="274640"/>
            <a:ext cx="5762621" cy="4357682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B42597FC-F4DD-4751-9478-EE4DDCB903E0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8DF172-8156-49BD-B7C1-B1F96D669D11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7D176DD1-DFB3-4881-97EE-D5D6456B5B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FD8D9C2-F4DB-424F-9F70-15BB0CD2E87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8758F7-13DF-47E6-A097-DB11C6D815D9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30815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2">
            <a:extLst>
              <a:ext uri="{FF2B5EF4-FFF2-40B4-BE49-F238E27FC236}">
                <a16:creationId xmlns:a16="http://schemas.microsoft.com/office/drawing/2014/main" id="{740976FB-5CC3-4C52-99F9-9FC9AE3BE58F}"/>
              </a:ext>
            </a:extLst>
          </p:cNvPr>
          <p:cNvSpPr/>
          <p:nvPr/>
        </p:nvSpPr>
        <p:spPr>
          <a:xfrm>
            <a:off x="-173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CFBA0EF-CAEA-4E9A-8DD2-7CFA6784F25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>
            <a:noAutofit/>
          </a:bodyPr>
          <a:lstStyle>
            <a:lvl1pPr marL="0" indent="0" algn="ctr">
              <a:buNone/>
              <a:defRPr lang="en-US" sz="4032"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C8E98070-309D-4572-A5F8-60486A810431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857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34BD12D7-E446-44DE-9A7C-9AD5ED1E7C3F}"/>
              </a:ext>
            </a:extLst>
          </p:cNvPr>
          <p:cNvSpPr/>
          <p:nvPr/>
        </p:nvSpPr>
        <p:spPr>
          <a:xfrm>
            <a:off x="342360" y="972519"/>
            <a:ext cx="98151" cy="319932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EFC7E9E1-4B5E-4DF9-9C9D-EF0BD2EC3CFD}"/>
              </a:ext>
            </a:extLst>
          </p:cNvPr>
          <p:cNvGrpSpPr/>
          <p:nvPr/>
        </p:nvGrpSpPr>
        <p:grpSpPr>
          <a:xfrm>
            <a:off x="1047033" y="1368271"/>
            <a:ext cx="1674184" cy="1415839"/>
            <a:chOff x="1047033" y="1368271"/>
            <a:chExt cx="1674184" cy="1415839"/>
          </a:xfrm>
        </p:grpSpPr>
        <p:sp>
          <p:nvSpPr>
            <p:cNvPr id="7" name="TextBox 57">
              <a:extLst>
                <a:ext uri="{FF2B5EF4-FFF2-40B4-BE49-F238E27FC236}">
                  <a16:creationId xmlns:a16="http://schemas.microsoft.com/office/drawing/2014/main" id="{26B9D1EE-01F9-4826-B955-9F73D1C2D651}"/>
                </a:ext>
              </a:extLst>
            </p:cNvPr>
            <p:cNvSpPr txBox="1"/>
            <p:nvPr/>
          </p:nvSpPr>
          <p:spPr>
            <a:xfrm>
              <a:off x="1047033" y="1368271"/>
              <a:ext cx="1674184" cy="78156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8" name="TextBox 58">
              <a:extLst>
                <a:ext uri="{FF2B5EF4-FFF2-40B4-BE49-F238E27FC236}">
                  <a16:creationId xmlns:a16="http://schemas.microsoft.com/office/drawing/2014/main" id="{369E45ED-81F8-421A-A7F3-30D3C694D00C}"/>
                </a:ext>
              </a:extLst>
            </p:cNvPr>
            <p:cNvSpPr txBox="1"/>
            <p:nvPr/>
          </p:nvSpPr>
          <p:spPr>
            <a:xfrm>
              <a:off x="1047033" y="2002545"/>
              <a:ext cx="1674184" cy="78156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93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9" name="TextBox 59">
            <a:extLst>
              <a:ext uri="{FF2B5EF4-FFF2-40B4-BE49-F238E27FC236}">
                <a16:creationId xmlns:a16="http://schemas.microsoft.com/office/drawing/2014/main" id="{398430AE-83F4-408F-92C9-5AE12B469117}"/>
              </a:ext>
            </a:extLst>
          </p:cNvPr>
          <p:cNvSpPr txBox="1"/>
          <p:nvPr/>
        </p:nvSpPr>
        <p:spPr>
          <a:xfrm>
            <a:off x="1209897" y="4376080"/>
            <a:ext cx="1674001" cy="2987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28" tIns="45518" rIns="91028" bIns="45518" anchor="ctr" anchorCtr="0" compatLnSpc="1">
            <a:sp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44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10" name="TextBox 60">
            <a:extLst>
              <a:ext uri="{FF2B5EF4-FFF2-40B4-BE49-F238E27FC236}">
                <a16:creationId xmlns:a16="http://schemas.microsoft.com/office/drawing/2014/main" id="{7EA6E675-D757-4453-BF9E-C04BF715A52F}"/>
              </a:ext>
            </a:extLst>
          </p:cNvPr>
          <p:cNvSpPr txBox="1"/>
          <p:nvPr/>
        </p:nvSpPr>
        <p:spPr>
          <a:xfrm>
            <a:off x="683248" y="3019687"/>
            <a:ext cx="2037969" cy="14708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28" tIns="45518" rIns="91028" bIns="45518" anchor="ctr" anchorCtr="0" compatLnSpc="1">
            <a:spAutoFit/>
          </a:bodyPr>
          <a:lstStyle/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1" name="Grupo 6">
            <a:extLst>
              <a:ext uri="{FF2B5EF4-FFF2-40B4-BE49-F238E27FC236}">
                <a16:creationId xmlns:a16="http://schemas.microsoft.com/office/drawing/2014/main" id="{6304B121-A4E4-4771-A582-60DAE754A77D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2" name="Lágrima 15">
              <a:extLst>
                <a:ext uri="{FF2B5EF4-FFF2-40B4-BE49-F238E27FC236}">
                  <a16:creationId xmlns:a16="http://schemas.microsoft.com/office/drawing/2014/main" id="{E8B33C51-80F6-479A-BDB2-F331D41D830B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*/ f53 1 100000"/>
                <a:gd name="f58" fmla="*/ f54 1 100000"/>
                <a:gd name="f59" fmla="+- f55 0 f1"/>
                <a:gd name="f60" fmla="cos 1 f59"/>
                <a:gd name="f61" fmla="sin 1 f59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7 1"/>
                <a:gd name="f69" fmla="*/ f67 f58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 Unicode MS"/>
                <a:cs typeface="Arial"/>
              </a:endParaRPr>
            </a:p>
          </p:txBody>
        </p:sp>
        <p:grpSp>
          <p:nvGrpSpPr>
            <p:cNvPr id="13" name="Grupo 16">
              <a:extLst>
                <a:ext uri="{FF2B5EF4-FFF2-40B4-BE49-F238E27FC236}">
                  <a16:creationId xmlns:a16="http://schemas.microsoft.com/office/drawing/2014/main" id="{DA21F3E1-9A15-4525-A3E6-2045ABB247DA}"/>
                </a:ext>
              </a:extLst>
            </p:cNvPr>
            <p:cNvGrpSpPr/>
            <p:nvPr/>
          </p:nvGrpSpPr>
          <p:grpSpPr>
            <a:xfrm>
              <a:off x="552251" y="4171831"/>
              <a:ext cx="497095" cy="481175"/>
              <a:chOff x="552251" y="4171831"/>
              <a:chExt cx="497095" cy="481175"/>
            </a:xfrm>
          </p:grpSpPr>
          <p:sp>
            <p:nvSpPr>
              <p:cNvPr id="14" name="Freeform 14">
                <a:extLst>
                  <a:ext uri="{FF2B5EF4-FFF2-40B4-BE49-F238E27FC236}">
                    <a16:creationId xmlns:a16="http://schemas.microsoft.com/office/drawing/2014/main" id="{B3D571C9-B306-468C-AB06-8F1B6C5FB692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5">
                <a:extLst>
                  <a:ext uri="{FF2B5EF4-FFF2-40B4-BE49-F238E27FC236}">
                    <a16:creationId xmlns:a16="http://schemas.microsoft.com/office/drawing/2014/main" id="{3553D6E7-00EB-45BE-9618-03AFF5A1A159}"/>
                  </a:ext>
                </a:extLst>
              </p:cNvPr>
              <p:cNvSpPr/>
              <p:nvPr/>
            </p:nvSpPr>
            <p:spPr>
              <a:xfrm>
                <a:off x="851379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:a16="http://schemas.microsoft.com/office/drawing/2014/main" id="{B32684D1-3852-42F4-98A4-FB76054CBDA9}"/>
                  </a:ext>
                </a:extLst>
              </p:cNvPr>
              <p:cNvSpPr/>
              <p:nvPr/>
            </p:nvSpPr>
            <p:spPr>
              <a:xfrm>
                <a:off x="851379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0248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46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7" name="Rounded Rectangle 3">
            <a:extLst>
              <a:ext uri="{FF2B5EF4-FFF2-40B4-BE49-F238E27FC236}">
                <a16:creationId xmlns:a16="http://schemas.microsoft.com/office/drawing/2014/main" id="{2B345A83-75F4-440B-AA93-F0C6EC0D25BE}"/>
              </a:ext>
            </a:extLst>
          </p:cNvPr>
          <p:cNvSpPr/>
          <p:nvPr/>
        </p:nvSpPr>
        <p:spPr>
          <a:xfrm rot="5400013">
            <a:off x="1948929" y="3912566"/>
            <a:ext cx="76233" cy="166846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9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8" name="Grupo 14">
            <a:extLst>
              <a:ext uri="{FF2B5EF4-FFF2-40B4-BE49-F238E27FC236}">
                <a16:creationId xmlns:a16="http://schemas.microsoft.com/office/drawing/2014/main" id="{01926EE5-5580-4E2F-B540-4873B67E6A2E}"/>
              </a:ext>
            </a:extLst>
          </p:cNvPr>
          <p:cNvGrpSpPr/>
          <p:nvPr/>
        </p:nvGrpSpPr>
        <p:grpSpPr>
          <a:xfrm>
            <a:off x="2141945" y="972520"/>
            <a:ext cx="679335" cy="682763"/>
            <a:chOff x="2141945" y="972520"/>
            <a:chExt cx="679335" cy="682763"/>
          </a:xfrm>
        </p:grpSpPr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FC3E94D9-5ED1-46D2-9E15-07B240A428EE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9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20" name="Rounded Rectangle 3">
              <a:extLst>
                <a:ext uri="{FF2B5EF4-FFF2-40B4-BE49-F238E27FC236}">
                  <a16:creationId xmlns:a16="http://schemas.microsoft.com/office/drawing/2014/main" id="{03C00A13-596A-4501-B053-758693EF56C5}"/>
                </a:ext>
              </a:extLst>
            </p:cNvPr>
            <p:cNvSpPr/>
            <p:nvPr/>
          </p:nvSpPr>
          <p:spPr>
            <a:xfrm rot="5400013">
              <a:off x="2433113" y="681352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9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1" name="Gráfico 10">
            <a:extLst>
              <a:ext uri="{FF2B5EF4-FFF2-40B4-BE49-F238E27FC236}">
                <a16:creationId xmlns:a16="http://schemas.microsoft.com/office/drawing/2014/main" id="{548DC7D7-536E-4B82-9DA7-E95C8BD58868}"/>
              </a:ext>
            </a:extLst>
          </p:cNvPr>
          <p:cNvGrpSpPr/>
          <p:nvPr/>
        </p:nvGrpSpPr>
        <p:grpSpPr>
          <a:xfrm>
            <a:off x="470431" y="4093540"/>
            <a:ext cx="637025" cy="637025"/>
            <a:chOff x="470431" y="4093540"/>
            <a:chExt cx="637025" cy="637025"/>
          </a:xfrm>
        </p:grpSpPr>
        <p:sp>
          <p:nvSpPr>
            <p:cNvPr id="22" name="Forma libre: forma 30">
              <a:extLst>
                <a:ext uri="{FF2B5EF4-FFF2-40B4-BE49-F238E27FC236}">
                  <a16:creationId xmlns:a16="http://schemas.microsoft.com/office/drawing/2014/main" id="{5F1D8F00-3E84-4CE6-BC40-3CD9EA579891}"/>
                </a:ext>
              </a:extLst>
            </p:cNvPr>
            <p:cNvSpPr/>
            <p:nvPr/>
          </p:nvSpPr>
          <p:spPr>
            <a:xfrm>
              <a:off x="470431" y="4093540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D0D0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orma libre: forma 31">
              <a:extLst>
                <a:ext uri="{FF2B5EF4-FFF2-40B4-BE49-F238E27FC236}">
                  <a16:creationId xmlns:a16="http://schemas.microsoft.com/office/drawing/2014/main" id="{6FFCC24E-AC00-4B6D-9A94-C64F6A2E64E3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8104790"/>
      </p:ext>
    </p:extLst>
  </p:cSld>
  <p:clrMapOvr>
    <a:masterClrMapping/>
  </p:clrMapOvr>
  <p:hf sldNum="0" hdr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C9171648-647F-4078-BC51-11CAA0D02C79}"/>
              </a:ext>
            </a:extLst>
          </p:cNvPr>
          <p:cNvSpPr/>
          <p:nvPr/>
        </p:nvSpPr>
        <p:spPr>
          <a:xfrm>
            <a:off x="-173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8591153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;p6">
            <a:extLst>
              <a:ext uri="{FF2B5EF4-FFF2-40B4-BE49-F238E27FC236}">
                <a16:creationId xmlns:a16="http://schemas.microsoft.com/office/drawing/2014/main" id="{E106178D-E879-4F9C-A653-FD097693285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1034570" y="2286228"/>
            <a:ext cx="4068302" cy="572697"/>
          </a:xfrm>
        </p:spPr>
        <p:txBody>
          <a:bodyPr anchorCtr="1"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33;p6">
            <a:extLst>
              <a:ext uri="{FF2B5EF4-FFF2-40B4-BE49-F238E27FC236}">
                <a16:creationId xmlns:a16="http://schemas.microsoft.com/office/drawing/2014/main" id="{383ED22C-E51C-4CD0-B91E-FB34EA05630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B409C6-03F4-49C7-B004-CA747609BA1D}" type="slidenum">
              <a:t>‹Nº›</a:t>
            </a:fld>
            <a:endParaRPr lang="en-US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1B76E28A-9ECA-471F-A5D1-B56B0088EF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1649"/>
            <a:ext cx="9144000" cy="507007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55059699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;p7">
            <a:extLst>
              <a:ext uri="{FF2B5EF4-FFF2-40B4-BE49-F238E27FC236}">
                <a16:creationId xmlns:a16="http://schemas.microsoft.com/office/drawing/2014/main" id="{50C285EC-10C3-4F30-8364-4273EDF8CB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49402" y="1561054"/>
            <a:ext cx="4045195" cy="512402"/>
          </a:xfrm>
        </p:spPr>
        <p:txBody>
          <a:bodyPr anchor="b" anchorCtr="1"/>
          <a:lstStyle>
            <a:lvl1pPr algn="ctr">
              <a:defRPr sz="24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36;p7">
            <a:extLst>
              <a:ext uri="{FF2B5EF4-FFF2-40B4-BE49-F238E27FC236}">
                <a16:creationId xmlns:a16="http://schemas.microsoft.com/office/drawing/2014/main" id="{F9A80D9B-4B8A-4A1D-8468-AD92B62BEA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E06009-D9E6-400F-B681-F86871DA0D23}" type="slidenum">
              <a:t>‹Nº›</a:t>
            </a:fld>
            <a:endParaRPr lang="en-US"/>
          </a:p>
        </p:txBody>
      </p:sp>
      <p:sp>
        <p:nvSpPr>
          <p:cNvPr id="4" name="Google Shape;37;p7">
            <a:extLst>
              <a:ext uri="{FF2B5EF4-FFF2-40B4-BE49-F238E27FC236}">
                <a16:creationId xmlns:a16="http://schemas.microsoft.com/office/drawing/2014/main" id="{2BA31C5B-20BA-4CBA-8DD4-165B9F5CF5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49402" y="2073447"/>
            <a:ext cx="4045195" cy="15089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38;p7">
            <a:extLst>
              <a:ext uri="{FF2B5EF4-FFF2-40B4-BE49-F238E27FC236}">
                <a16:creationId xmlns:a16="http://schemas.microsoft.com/office/drawing/2014/main" id="{597FD470-28C9-4C66-9079-956BA8327FA9}"/>
              </a:ext>
            </a:extLst>
          </p:cNvPr>
          <p:cNvSpPr/>
          <p:nvPr/>
        </p:nvSpPr>
        <p:spPr>
          <a:xfrm>
            <a:off x="564276" y="1334155"/>
            <a:ext cx="4191600" cy="2665201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3953183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;p9">
            <a:extLst>
              <a:ext uri="{FF2B5EF4-FFF2-40B4-BE49-F238E27FC236}">
                <a16:creationId xmlns:a16="http://schemas.microsoft.com/office/drawing/2014/main" id="{553CEECA-C1EF-4793-98C4-872AC02EC6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5400013">
            <a:off x="-568227" y="1830556"/>
            <a:ext cx="4045195" cy="1482297"/>
          </a:xfrm>
        </p:spPr>
        <p:txBody>
          <a:bodyPr anchor="b"/>
          <a:lstStyle>
            <a:lvl1pPr>
              <a:defRPr sz="49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4;p9">
            <a:extLst>
              <a:ext uri="{FF2B5EF4-FFF2-40B4-BE49-F238E27FC236}">
                <a16:creationId xmlns:a16="http://schemas.microsoft.com/office/drawing/2014/main" id="{992C7AF9-838C-41C2-92C6-99521398F5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02279" y="3816403"/>
            <a:ext cx="4045195" cy="777898"/>
          </a:xfrm>
        </p:spPr>
        <p:txBody>
          <a:bodyPr/>
          <a:lstStyle>
            <a:lvl1pPr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5;p9">
            <a:extLst>
              <a:ext uri="{FF2B5EF4-FFF2-40B4-BE49-F238E27FC236}">
                <a16:creationId xmlns:a16="http://schemas.microsoft.com/office/drawing/2014/main" id="{8248A654-3352-45C8-A2B0-78EA271C07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8F08DE-E8B2-4FB5-93C7-EDF451965F08}" type="slidenum"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109104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19 pinturas surrealistas explicadas - Cultura Genial">
            <a:extLst>
              <a:ext uri="{FF2B5EF4-FFF2-40B4-BE49-F238E27FC236}">
                <a16:creationId xmlns:a16="http://schemas.microsoft.com/office/drawing/2014/main" id="{9CEE301E-A29A-4D4E-A742-07CC8213A3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9144000" cy="510539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47;p10">
            <a:extLst>
              <a:ext uri="{FF2B5EF4-FFF2-40B4-BE49-F238E27FC236}">
                <a16:creationId xmlns:a16="http://schemas.microsoft.com/office/drawing/2014/main" id="{839CBAF9-C63C-4FB0-82AA-FE30B2943ED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13222" y="1141527"/>
            <a:ext cx="3932998" cy="807003"/>
          </a:xfrm>
        </p:spPr>
        <p:txBody>
          <a:bodyPr anchor="ctr"/>
          <a:lstStyle>
            <a:lvl1pPr indent="-228600">
              <a:buNone/>
              <a:defRPr sz="2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8;p10">
            <a:extLst>
              <a:ext uri="{FF2B5EF4-FFF2-40B4-BE49-F238E27FC236}">
                <a16:creationId xmlns:a16="http://schemas.microsoft.com/office/drawing/2014/main" id="{D4056625-F60B-4416-AD8D-0FAF2EE785A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FEC8FB-0AF1-41B6-A3FC-EC3E881F5B30}" type="slidenum">
              <a:t>‹Nº›</a:t>
            </a:fld>
            <a:endParaRPr lang="en-US"/>
          </a:p>
        </p:txBody>
      </p:sp>
      <p:pic>
        <p:nvPicPr>
          <p:cNvPr id="5" name="Imagen 3">
            <a:extLst>
              <a:ext uri="{FF2B5EF4-FFF2-40B4-BE49-F238E27FC236}">
                <a16:creationId xmlns:a16="http://schemas.microsoft.com/office/drawing/2014/main" id="{5801618E-D976-4C5C-8EA4-B450D74FAE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824420"/>
            <a:ext cx="9144000" cy="31457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58713447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;p11">
            <a:extLst>
              <a:ext uri="{FF2B5EF4-FFF2-40B4-BE49-F238E27FC236}">
                <a16:creationId xmlns:a16="http://schemas.microsoft.com/office/drawing/2014/main" id="{4600670F-4491-4E49-887D-4AA02AF813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32773" y="1809625"/>
            <a:ext cx="6278398" cy="1105198"/>
          </a:xfrm>
        </p:spPr>
        <p:txBody>
          <a:bodyPr anchor="b" anchorCtr="1"/>
          <a:lstStyle>
            <a:lvl1pPr algn="ctr">
              <a:defRPr sz="62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51;p11">
            <a:extLst>
              <a:ext uri="{FF2B5EF4-FFF2-40B4-BE49-F238E27FC236}">
                <a16:creationId xmlns:a16="http://schemas.microsoft.com/office/drawing/2014/main" id="{29EFA26D-DF29-4EAC-A7AB-DE710A52CF2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752C53-4C49-41D0-ACF9-C19733057C67}" type="slidenum">
              <a:t>‹Nº›</a:t>
            </a:fld>
            <a:endParaRPr lang="en-US"/>
          </a:p>
        </p:txBody>
      </p:sp>
      <p:sp>
        <p:nvSpPr>
          <p:cNvPr id="4" name="Google Shape;52;p11">
            <a:extLst>
              <a:ext uri="{FF2B5EF4-FFF2-40B4-BE49-F238E27FC236}">
                <a16:creationId xmlns:a16="http://schemas.microsoft.com/office/drawing/2014/main" id="{38BFFB85-CED6-49FA-A1CD-0F735BF382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25696" y="2914778"/>
            <a:ext cx="4892698" cy="419096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11563528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9C517DB7-0777-4421-A91E-DC201CE365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D101643F-1D1F-4CF2-B24A-D0890BC20EC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Google Shape;8;p1">
            <a:extLst>
              <a:ext uri="{FF2B5EF4-FFF2-40B4-BE49-F238E27FC236}">
                <a16:creationId xmlns:a16="http://schemas.microsoft.com/office/drawing/2014/main" id="{23F56AED-5A19-4C39-AB49-E28495088E27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0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4E4D1395-6D79-44AB-99D7-E6CD50D648B4}" type="slidenum">
              <a:t>‹Nº›</a:t>
            </a:fld>
            <a:endParaRPr lang="en-US"/>
          </a:p>
        </p:txBody>
      </p:sp>
      <p:sp>
        <p:nvSpPr>
          <p:cNvPr id="5" name="Rectángulo 1">
            <a:extLst>
              <a:ext uri="{FF2B5EF4-FFF2-40B4-BE49-F238E27FC236}">
                <a16:creationId xmlns:a16="http://schemas.microsoft.com/office/drawing/2014/main" id="{D92663D9-D70B-457C-915B-17517E53770B}"/>
              </a:ext>
            </a:extLst>
          </p:cNvPr>
          <p:cNvSpPr/>
          <p:nvPr userDrawn="1"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800" b="1" i="0" u="none" strike="noStrike" kern="0" cap="none" spc="0" baseline="0">
          <a:solidFill>
            <a:srgbClr val="000000"/>
          </a:solidFill>
          <a:uFillTx/>
          <a:latin typeface="Rubik"/>
          <a:ea typeface="Rubik"/>
          <a:cs typeface="Rubik"/>
        </a:defRPr>
      </a:lvl1pPr>
    </p:titleStyle>
    <p:bodyStyle>
      <a:lvl1pPr marL="457200" marR="0" lvl="0" indent="-317497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SzPts val="1400"/>
        <a:buFont typeface="Montserrat"/>
        <a:buChar char="●"/>
        <a:tabLst/>
        <a:defRPr lang="es-PE" sz="1400" b="0" i="0" u="none" strike="noStrike" kern="0" cap="none" spc="0" baseline="0">
          <a:solidFill>
            <a:srgbClr val="000000"/>
          </a:solidFill>
          <a:uFillTx/>
          <a:latin typeface="Montserrat"/>
          <a:ea typeface="Montserrat"/>
          <a:cs typeface="Montserrat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327CA1FF-795A-4A80-B144-D6CA39136C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8650" y="274640"/>
            <a:ext cx="7886700" cy="99377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F80008C-7104-4B86-BA38-4F6B074BFFC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28650" y="1370008"/>
            <a:ext cx="7886700" cy="32623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3A4368B-DAB1-4F33-B16E-3B165FDD0B56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628650" y="4767260"/>
            <a:ext cx="2057400" cy="274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0" cap="none" spc="0" baseline="0">
                <a:solidFill>
                  <a:srgbClr val="898989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55A14249-1578-41D6-A71C-50083FB1F9B6}" type="datetime1">
              <a:rPr lang="en-US"/>
              <a:pPr lvl="0"/>
              <a:t>8/26/2023</a:t>
            </a:fld>
            <a:endParaRPr lang="en-U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4ABBE62-3C98-4DF6-AD19-FAC283F62F13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3028949" y="4767260"/>
            <a:ext cx="3086099" cy="274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0" cap="none" spc="0" baseline="0">
                <a:solidFill>
                  <a:srgbClr val="898989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181A8F3-1BC5-4F71-8DCC-24C8C84A39D9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6457949" y="4767260"/>
            <a:ext cx="2057400" cy="274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0" cap="none" spc="0" baseline="0">
                <a:solidFill>
                  <a:srgbClr val="898989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5DED7FDD-6053-48E7-8C92-0B05D5EABD60}" type="slidenum">
              <a:t>‹Nº›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</p:sldLayoutIdLs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s-ES" sz="4400" b="0" i="0" u="none" strike="noStrike" kern="1200" cap="none" spc="0" baseline="0">
          <a:solidFill>
            <a:srgbClr val="000000"/>
          </a:solidFill>
          <a:uFillTx/>
          <a:latin typeface="Calibri Light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s-ES" sz="2800" b="0" i="0" u="none" strike="noStrike" kern="1200" cap="none" spc="0" baseline="0">
          <a:solidFill>
            <a:srgbClr val="000000"/>
          </a:solidFill>
          <a:uFillTx/>
          <a:latin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s-E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s-E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s-E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s-E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18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7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7" Type="http://schemas.openxmlformats.org/officeDocument/2006/relationships/image" Target="../media/image33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32.emf"/><Relationship Id="rId5" Type="http://schemas.openxmlformats.org/officeDocument/2006/relationships/image" Target="../media/image31.emf"/><Relationship Id="rId4" Type="http://schemas.openxmlformats.org/officeDocument/2006/relationships/image" Target="../media/image30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0.png"/><Relationship Id="rId4" Type="http://schemas.openxmlformats.org/officeDocument/2006/relationships/hyperlink" Target="https://docs.google.com/spreadsheets/d/1MhffKFIure6W4cwRvpiqMoehct2vAD5SVETJ-j9BnXw/copy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lecha: cheurón 16">
            <a:extLst>
              <a:ext uri="{FF2B5EF4-FFF2-40B4-BE49-F238E27FC236}">
                <a16:creationId xmlns:a16="http://schemas.microsoft.com/office/drawing/2014/main" id="{986785BD-6B49-490B-BDC9-3C4EA44EBA55}"/>
              </a:ext>
            </a:extLst>
          </p:cNvPr>
          <p:cNvSpPr/>
          <p:nvPr/>
        </p:nvSpPr>
        <p:spPr>
          <a:xfrm>
            <a:off x="2975817" y="1"/>
            <a:ext cx="6168184" cy="514349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3" name="Flecha: cheurón 13">
            <a:extLst>
              <a:ext uri="{FF2B5EF4-FFF2-40B4-BE49-F238E27FC236}">
                <a16:creationId xmlns:a16="http://schemas.microsoft.com/office/drawing/2014/main" id="{F7CB0AAD-A914-4B38-AF10-FD4F786F244B}"/>
              </a:ext>
            </a:extLst>
          </p:cNvPr>
          <p:cNvSpPr/>
          <p:nvPr/>
        </p:nvSpPr>
        <p:spPr>
          <a:xfrm>
            <a:off x="-28282" y="0"/>
            <a:ext cx="5963863" cy="514349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6" name="Flecha: cheurón 14">
            <a:extLst>
              <a:ext uri="{FF2B5EF4-FFF2-40B4-BE49-F238E27FC236}">
                <a16:creationId xmlns:a16="http://schemas.microsoft.com/office/drawing/2014/main" id="{43525878-0D33-4410-B2DA-A3BA7D8D9F18}"/>
              </a:ext>
            </a:extLst>
          </p:cNvPr>
          <p:cNvSpPr/>
          <p:nvPr/>
        </p:nvSpPr>
        <p:spPr>
          <a:xfrm>
            <a:off x="912946" y="-91321"/>
            <a:ext cx="3227255" cy="523482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noFill/>
          <a:ln w="12701" cap="flat">
            <a:solidFill>
              <a:srgbClr val="000000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7" name="Google Shape;204;p36">
            <a:extLst>
              <a:ext uri="{FF2B5EF4-FFF2-40B4-BE49-F238E27FC236}">
                <a16:creationId xmlns:a16="http://schemas.microsoft.com/office/drawing/2014/main" id="{95A1C466-4B9F-4C96-82F9-8A5BDE1E229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22311" y="1512883"/>
            <a:ext cx="3849688" cy="1058866"/>
          </a:xfrm>
          <a:solidFill>
            <a:srgbClr val="FFFFFF"/>
          </a:solidFill>
        </p:spPr>
        <p:txBody>
          <a:bodyPr lIns="91421" tIns="91421" rIns="91421" bIns="91421" anchor="b" anchorCtr="1">
            <a:noAutofit/>
          </a:bodyPr>
          <a:lstStyle/>
          <a:p>
            <a:pPr lvl="0" algn="ctr"/>
            <a:r>
              <a:rPr lang="es-PE" b="1">
                <a:effectLst>
                  <a:outerShdw dist="38096" dir="2700000">
                    <a:srgbClr val="000000"/>
                  </a:outerShdw>
                </a:effectLst>
                <a:latin typeface="Calibri"/>
              </a:rPr>
              <a:t>SURREALISM</a:t>
            </a:r>
          </a:p>
        </p:txBody>
      </p:sp>
      <p:sp>
        <p:nvSpPr>
          <p:cNvPr id="8" name="Google Shape;205;p36">
            <a:extLst>
              <a:ext uri="{FF2B5EF4-FFF2-40B4-BE49-F238E27FC236}">
                <a16:creationId xmlns:a16="http://schemas.microsoft.com/office/drawing/2014/main" id="{EB821E38-901C-4F39-A5E0-02185ABBA9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2311" y="2679063"/>
            <a:ext cx="3417890" cy="573091"/>
          </a:xfrm>
          <a:solidFill>
            <a:srgbClr val="FFFFFF"/>
          </a:solidFill>
        </p:spPr>
        <p:txBody>
          <a:bodyPr lIns="91421" tIns="91421" rIns="91421" bIns="91421" anchorCtr="1">
            <a:noAutofit/>
          </a:bodyPr>
          <a:lstStyle/>
          <a:p>
            <a:pPr marL="0" lvl="0" indent="0" algn="ctr">
              <a:spcBef>
                <a:spcPts val="0"/>
              </a:spcBef>
              <a:buNone/>
            </a:pPr>
            <a:r>
              <a:rPr lang="en-US" sz="3200" b="1">
                <a:latin typeface="Adobe Devanagari" pitchFamily="18"/>
              </a:rPr>
              <a:t>Free Template </a:t>
            </a:r>
          </a:p>
        </p:txBody>
      </p:sp>
      <p:sp>
        <p:nvSpPr>
          <p:cNvPr id="9" name="TextBox 45">
            <a:extLst>
              <a:ext uri="{FF2B5EF4-FFF2-40B4-BE49-F238E27FC236}">
                <a16:creationId xmlns:a16="http://schemas.microsoft.com/office/drawing/2014/main" id="{33B71C3D-8138-4016-BB09-1DC5A87F11BF}"/>
              </a:ext>
            </a:extLst>
          </p:cNvPr>
          <p:cNvSpPr txBox="1"/>
          <p:nvPr/>
        </p:nvSpPr>
        <p:spPr>
          <a:xfrm>
            <a:off x="1470711" y="3359469"/>
            <a:ext cx="2352888" cy="461662"/>
          </a:xfrm>
          <a:prstGeom prst="rect">
            <a:avLst/>
          </a:prstGeom>
          <a:solidFill>
            <a:srgbClr val="FFFFFF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rPr>
              <a:t>You can simply impressto your Presentations.   . </a:t>
            </a:r>
          </a:p>
        </p:txBody>
      </p:sp>
      <p:grpSp>
        <p:nvGrpSpPr>
          <p:cNvPr id="10" name="Gráfico 10">
            <a:extLst>
              <a:ext uri="{FF2B5EF4-FFF2-40B4-BE49-F238E27FC236}">
                <a16:creationId xmlns:a16="http://schemas.microsoft.com/office/drawing/2014/main" id="{E994E0DC-C720-46BE-B95A-831DF11A7C90}"/>
              </a:ext>
            </a:extLst>
          </p:cNvPr>
          <p:cNvGrpSpPr/>
          <p:nvPr/>
        </p:nvGrpSpPr>
        <p:grpSpPr>
          <a:xfrm>
            <a:off x="4668840" y="2149941"/>
            <a:ext cx="714301" cy="714301"/>
            <a:chOff x="8166890" y="4321125"/>
            <a:chExt cx="714301" cy="714301"/>
          </a:xfrm>
        </p:grpSpPr>
        <p:sp>
          <p:nvSpPr>
            <p:cNvPr id="11" name="Forma libre: forma 30">
              <a:extLst>
                <a:ext uri="{FF2B5EF4-FFF2-40B4-BE49-F238E27FC236}">
                  <a16:creationId xmlns:a16="http://schemas.microsoft.com/office/drawing/2014/main" id="{ABEB40F5-A672-4184-940E-FAA5EEFCF166}"/>
                </a:ext>
              </a:extLst>
            </p:cNvPr>
            <p:cNvSpPr/>
            <p:nvPr/>
          </p:nvSpPr>
          <p:spPr>
            <a:xfrm>
              <a:off x="8166890" y="4321125"/>
              <a:ext cx="714301" cy="714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D0D0D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orma libre: forma 31">
              <a:extLst>
                <a:ext uri="{FF2B5EF4-FFF2-40B4-BE49-F238E27FC236}">
                  <a16:creationId xmlns:a16="http://schemas.microsoft.com/office/drawing/2014/main" id="{21F07503-0D76-4335-A849-ADE4B8FBA8D7}"/>
                </a:ext>
              </a:extLst>
            </p:cNvPr>
            <p:cNvSpPr/>
            <p:nvPr/>
          </p:nvSpPr>
          <p:spPr>
            <a:xfrm>
              <a:off x="8258778" y="4408871"/>
              <a:ext cx="556741" cy="538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3" name="TextBox 59">
            <a:extLst>
              <a:ext uri="{FF2B5EF4-FFF2-40B4-BE49-F238E27FC236}">
                <a16:creationId xmlns:a16="http://schemas.microsoft.com/office/drawing/2014/main" id="{50AE69EA-41D2-4F66-B81A-469F576AE111}"/>
              </a:ext>
            </a:extLst>
          </p:cNvPr>
          <p:cNvSpPr txBox="1"/>
          <p:nvPr/>
        </p:nvSpPr>
        <p:spPr>
          <a:xfrm>
            <a:off x="1652092" y="1143969"/>
            <a:ext cx="1700902" cy="36892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28" tIns="45518" rIns="91028" bIns="45518" anchor="ctr" anchorCtr="0" compatLnSpc="1">
            <a:spAutoFit/>
          </a:bodyPr>
          <a:lstStyle/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F60221F8-06C6-4356-99D5-82851FCAAE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20131" y="285750"/>
            <a:ext cx="3923869" cy="4857750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9;p44">
            <a:extLst>
              <a:ext uri="{FF2B5EF4-FFF2-40B4-BE49-F238E27FC236}">
                <a16:creationId xmlns:a16="http://schemas.microsoft.com/office/drawing/2014/main" id="{71BD0A7D-B9C8-495E-9993-7B937FE291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63296" y="130530"/>
            <a:ext cx="4935775" cy="982202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EXPLAIN IT WITH BULLETS</a:t>
            </a:r>
          </a:p>
        </p:txBody>
      </p:sp>
      <p:sp>
        <p:nvSpPr>
          <p:cNvPr id="3" name="Google Shape;300;p44">
            <a:extLst>
              <a:ext uri="{FF2B5EF4-FFF2-40B4-BE49-F238E27FC236}">
                <a16:creationId xmlns:a16="http://schemas.microsoft.com/office/drawing/2014/main" id="{43B6121A-970B-4399-90A8-7189E54F110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1451" y="1751606"/>
            <a:ext cx="5216021" cy="2248893"/>
          </a:xfrm>
        </p:spPr>
        <p:txBody>
          <a:bodyPr/>
          <a:lstStyle/>
          <a:p>
            <a:pPr marL="0" lvl="0" indent="0">
              <a:buNone/>
            </a:pPr>
            <a:r>
              <a:rPr lang="en-US" b="1"/>
              <a:t>Do you know what helps you make your point clear? Lists like this one:</a:t>
            </a:r>
          </a:p>
          <a:p>
            <a:pPr marL="0" lvl="0" indent="0">
              <a:buNone/>
            </a:pPr>
            <a:endParaRPr lang="en-US"/>
          </a:p>
          <a:p>
            <a:pPr marL="0" lvl="0" indent="0">
              <a:buNone/>
            </a:pPr>
            <a:r>
              <a:rPr lang="en-US"/>
              <a:t>● They’re simple</a:t>
            </a:r>
          </a:p>
          <a:p>
            <a:pPr marL="0" lvl="0" indent="0">
              <a:buNone/>
            </a:pPr>
            <a:r>
              <a:rPr lang="en-US"/>
              <a:t>● You can organize your ideas clearly and easily</a:t>
            </a:r>
          </a:p>
          <a:p>
            <a:pPr marL="0" lvl="0" indent="0">
              <a:buNone/>
            </a:pPr>
            <a:r>
              <a:rPr lang="en-US"/>
              <a:t>● You’ll never forget to buy milk again!</a:t>
            </a:r>
          </a:p>
          <a:p>
            <a:pPr marL="0" lvl="0" indent="0">
              <a:buNone/>
            </a:pPr>
            <a:endParaRPr lang="en-US"/>
          </a:p>
          <a:p>
            <a:pPr marL="0" lvl="0" indent="0">
              <a:buNone/>
            </a:pPr>
            <a:r>
              <a:rPr lang="en-US"/>
              <a:t>And the most important thing: the audience won’t miss the point of your presentation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0F6DA5C-C685-5486-E863-538988A402E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99126" y="1262063"/>
            <a:ext cx="3176588" cy="3422650"/>
            <a:chOff x="3590" y="795"/>
            <a:chExt cx="2001" cy="2156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F8F1B3B7-30F1-7F39-D3C6-F35FDE65A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" y="1332"/>
              <a:ext cx="846" cy="956"/>
            </a:xfrm>
            <a:custGeom>
              <a:avLst/>
              <a:gdLst>
                <a:gd name="T0" fmla="*/ 177 w 623"/>
                <a:gd name="T1" fmla="*/ 703 h 704"/>
                <a:gd name="T2" fmla="*/ 228 w 623"/>
                <a:gd name="T3" fmla="*/ 692 h 704"/>
                <a:gd name="T4" fmla="*/ 97 w 623"/>
                <a:gd name="T5" fmla="*/ 510 h 704"/>
                <a:gd name="T6" fmla="*/ 40 w 623"/>
                <a:gd name="T7" fmla="*/ 351 h 704"/>
                <a:gd name="T8" fmla="*/ 47 w 623"/>
                <a:gd name="T9" fmla="*/ 282 h 704"/>
                <a:gd name="T10" fmla="*/ 86 w 623"/>
                <a:gd name="T11" fmla="*/ 322 h 704"/>
                <a:gd name="T12" fmla="*/ 91 w 623"/>
                <a:gd name="T13" fmla="*/ 212 h 704"/>
                <a:gd name="T14" fmla="*/ 307 w 623"/>
                <a:gd name="T15" fmla="*/ 8 h 704"/>
                <a:gd name="T16" fmla="*/ 307 w 623"/>
                <a:gd name="T17" fmla="*/ 0 h 704"/>
                <a:gd name="T18" fmla="*/ 436 w 623"/>
                <a:gd name="T19" fmla="*/ 141 h 704"/>
                <a:gd name="T20" fmla="*/ 512 w 623"/>
                <a:gd name="T21" fmla="*/ 287 h 704"/>
                <a:gd name="T22" fmla="*/ 623 w 623"/>
                <a:gd name="T23" fmla="*/ 313 h 704"/>
                <a:gd name="T24" fmla="*/ 546 w 623"/>
                <a:gd name="T25" fmla="*/ 350 h 704"/>
                <a:gd name="T26" fmla="*/ 480 w 623"/>
                <a:gd name="T27" fmla="*/ 498 h 704"/>
                <a:gd name="T28" fmla="*/ 523 w 623"/>
                <a:gd name="T29" fmla="*/ 486 h 704"/>
                <a:gd name="T30" fmla="*/ 524 w 623"/>
                <a:gd name="T31" fmla="*/ 597 h 704"/>
                <a:gd name="T32" fmla="*/ 434 w 623"/>
                <a:gd name="T33" fmla="*/ 596 h 704"/>
                <a:gd name="T34" fmla="*/ 543 w 623"/>
                <a:gd name="T35" fmla="*/ 574 h 704"/>
                <a:gd name="T36" fmla="*/ 522 w 623"/>
                <a:gd name="T37" fmla="*/ 493 h 704"/>
                <a:gd name="T38" fmla="*/ 482 w 623"/>
                <a:gd name="T39" fmla="*/ 501 h 704"/>
                <a:gd name="T40" fmla="*/ 243 w 623"/>
                <a:gd name="T41" fmla="*/ 695 h 704"/>
                <a:gd name="T42" fmla="*/ 100 w 623"/>
                <a:gd name="T43" fmla="*/ 688 h 704"/>
                <a:gd name="T44" fmla="*/ 363 w 623"/>
                <a:gd name="T45" fmla="*/ 205 h 704"/>
                <a:gd name="T46" fmla="*/ 213 w 623"/>
                <a:gd name="T47" fmla="*/ 250 h 704"/>
                <a:gd name="T48" fmla="*/ 65 w 623"/>
                <a:gd name="T49" fmla="*/ 320 h 704"/>
                <a:gd name="T50" fmla="*/ 5 w 623"/>
                <a:gd name="T51" fmla="*/ 286 h 704"/>
                <a:gd name="T52" fmla="*/ 156 w 623"/>
                <a:gd name="T53" fmla="*/ 333 h 704"/>
                <a:gd name="T54" fmla="*/ 355 w 623"/>
                <a:gd name="T55" fmla="*/ 206 h 704"/>
                <a:gd name="T56" fmla="*/ 276 w 623"/>
                <a:gd name="T57" fmla="*/ 381 h 704"/>
                <a:gd name="T58" fmla="*/ 397 w 623"/>
                <a:gd name="T59" fmla="*/ 346 h 704"/>
                <a:gd name="T60" fmla="*/ 288 w 623"/>
                <a:gd name="T61" fmla="*/ 320 h 704"/>
                <a:gd name="T62" fmla="*/ 466 w 623"/>
                <a:gd name="T63" fmla="*/ 456 h 704"/>
                <a:gd name="T64" fmla="*/ 454 w 623"/>
                <a:gd name="T65" fmla="*/ 540 h 704"/>
                <a:gd name="T66" fmla="*/ 436 w 623"/>
                <a:gd name="T67" fmla="*/ 559 h 704"/>
                <a:gd name="T68" fmla="*/ 396 w 623"/>
                <a:gd name="T69" fmla="*/ 474 h 704"/>
                <a:gd name="T70" fmla="*/ 385 w 623"/>
                <a:gd name="T71" fmla="*/ 442 h 704"/>
                <a:gd name="T72" fmla="*/ 439 w 623"/>
                <a:gd name="T73" fmla="*/ 359 h 704"/>
                <a:gd name="T74" fmla="*/ 412 w 623"/>
                <a:gd name="T75" fmla="*/ 390 h 704"/>
                <a:gd name="T76" fmla="*/ 396 w 623"/>
                <a:gd name="T77" fmla="*/ 474 h 704"/>
                <a:gd name="T78" fmla="*/ 401 w 623"/>
                <a:gd name="T79" fmla="*/ 524 h 704"/>
                <a:gd name="T80" fmla="*/ 442 w 623"/>
                <a:gd name="T81" fmla="*/ 508 h 704"/>
                <a:gd name="T82" fmla="*/ 358 w 623"/>
                <a:gd name="T83" fmla="*/ 546 h 704"/>
                <a:gd name="T84" fmla="*/ 393 w 623"/>
                <a:gd name="T85" fmla="*/ 57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3" h="704">
                  <a:moveTo>
                    <a:pt x="100" y="688"/>
                  </a:moveTo>
                  <a:cubicBezTo>
                    <a:pt x="102" y="688"/>
                    <a:pt x="103" y="689"/>
                    <a:pt x="105" y="690"/>
                  </a:cubicBezTo>
                  <a:cubicBezTo>
                    <a:pt x="128" y="700"/>
                    <a:pt x="152" y="704"/>
                    <a:pt x="177" y="703"/>
                  </a:cubicBezTo>
                  <a:cubicBezTo>
                    <a:pt x="195" y="702"/>
                    <a:pt x="214" y="700"/>
                    <a:pt x="232" y="696"/>
                  </a:cubicBezTo>
                  <a:cubicBezTo>
                    <a:pt x="234" y="696"/>
                    <a:pt x="235" y="695"/>
                    <a:pt x="237" y="695"/>
                  </a:cubicBezTo>
                  <a:cubicBezTo>
                    <a:pt x="233" y="694"/>
                    <a:pt x="230" y="693"/>
                    <a:pt x="228" y="692"/>
                  </a:cubicBezTo>
                  <a:cubicBezTo>
                    <a:pt x="202" y="684"/>
                    <a:pt x="178" y="672"/>
                    <a:pt x="159" y="654"/>
                  </a:cubicBezTo>
                  <a:cubicBezTo>
                    <a:pt x="138" y="635"/>
                    <a:pt x="125" y="611"/>
                    <a:pt x="115" y="585"/>
                  </a:cubicBezTo>
                  <a:cubicBezTo>
                    <a:pt x="107" y="561"/>
                    <a:pt x="102" y="535"/>
                    <a:pt x="97" y="510"/>
                  </a:cubicBezTo>
                  <a:cubicBezTo>
                    <a:pt x="91" y="477"/>
                    <a:pt x="87" y="444"/>
                    <a:pt x="76" y="412"/>
                  </a:cubicBezTo>
                  <a:cubicBezTo>
                    <a:pt x="70" y="392"/>
                    <a:pt x="60" y="373"/>
                    <a:pt x="47" y="356"/>
                  </a:cubicBezTo>
                  <a:cubicBezTo>
                    <a:pt x="45" y="354"/>
                    <a:pt x="43" y="352"/>
                    <a:pt x="40" y="351"/>
                  </a:cubicBezTo>
                  <a:cubicBezTo>
                    <a:pt x="12" y="338"/>
                    <a:pt x="0" y="307"/>
                    <a:pt x="2" y="284"/>
                  </a:cubicBezTo>
                  <a:cubicBezTo>
                    <a:pt x="3" y="272"/>
                    <a:pt x="12" y="264"/>
                    <a:pt x="24" y="263"/>
                  </a:cubicBezTo>
                  <a:cubicBezTo>
                    <a:pt x="35" y="263"/>
                    <a:pt x="45" y="271"/>
                    <a:pt x="47" y="282"/>
                  </a:cubicBezTo>
                  <a:cubicBezTo>
                    <a:pt x="48" y="287"/>
                    <a:pt x="48" y="291"/>
                    <a:pt x="48" y="296"/>
                  </a:cubicBezTo>
                  <a:cubicBezTo>
                    <a:pt x="49" y="309"/>
                    <a:pt x="57" y="316"/>
                    <a:pt x="69" y="319"/>
                  </a:cubicBezTo>
                  <a:cubicBezTo>
                    <a:pt x="75" y="320"/>
                    <a:pt x="80" y="321"/>
                    <a:pt x="86" y="322"/>
                  </a:cubicBezTo>
                  <a:cubicBezTo>
                    <a:pt x="88" y="322"/>
                    <a:pt x="89" y="321"/>
                    <a:pt x="90" y="319"/>
                  </a:cubicBezTo>
                  <a:cubicBezTo>
                    <a:pt x="93" y="304"/>
                    <a:pt x="93" y="290"/>
                    <a:pt x="93" y="275"/>
                  </a:cubicBezTo>
                  <a:cubicBezTo>
                    <a:pt x="92" y="254"/>
                    <a:pt x="91" y="233"/>
                    <a:pt x="91" y="212"/>
                  </a:cubicBezTo>
                  <a:cubicBezTo>
                    <a:pt x="90" y="183"/>
                    <a:pt x="98" y="155"/>
                    <a:pt x="112" y="129"/>
                  </a:cubicBezTo>
                  <a:cubicBezTo>
                    <a:pt x="138" y="80"/>
                    <a:pt x="178" y="47"/>
                    <a:pt x="229" y="26"/>
                  </a:cubicBezTo>
                  <a:cubicBezTo>
                    <a:pt x="254" y="15"/>
                    <a:pt x="280" y="9"/>
                    <a:pt x="307" y="8"/>
                  </a:cubicBezTo>
                  <a:cubicBezTo>
                    <a:pt x="310" y="8"/>
                    <a:pt x="312" y="7"/>
                    <a:pt x="316" y="7"/>
                  </a:cubicBezTo>
                  <a:cubicBezTo>
                    <a:pt x="312" y="4"/>
                    <a:pt x="309" y="2"/>
                    <a:pt x="306" y="0"/>
                  </a:cubicBezTo>
                  <a:cubicBezTo>
                    <a:pt x="306" y="0"/>
                    <a:pt x="306" y="0"/>
                    <a:pt x="307" y="0"/>
                  </a:cubicBezTo>
                  <a:cubicBezTo>
                    <a:pt x="307" y="0"/>
                    <a:pt x="308" y="1"/>
                    <a:pt x="309" y="1"/>
                  </a:cubicBezTo>
                  <a:cubicBezTo>
                    <a:pt x="340" y="21"/>
                    <a:pt x="367" y="44"/>
                    <a:pt x="390" y="72"/>
                  </a:cubicBezTo>
                  <a:cubicBezTo>
                    <a:pt x="408" y="93"/>
                    <a:pt x="423" y="117"/>
                    <a:pt x="436" y="141"/>
                  </a:cubicBezTo>
                  <a:cubicBezTo>
                    <a:pt x="455" y="177"/>
                    <a:pt x="473" y="214"/>
                    <a:pt x="486" y="253"/>
                  </a:cubicBezTo>
                  <a:cubicBezTo>
                    <a:pt x="491" y="267"/>
                    <a:pt x="494" y="281"/>
                    <a:pt x="498" y="295"/>
                  </a:cubicBezTo>
                  <a:cubicBezTo>
                    <a:pt x="503" y="293"/>
                    <a:pt x="507" y="290"/>
                    <a:pt x="512" y="287"/>
                  </a:cubicBezTo>
                  <a:cubicBezTo>
                    <a:pt x="526" y="279"/>
                    <a:pt x="541" y="275"/>
                    <a:pt x="557" y="277"/>
                  </a:cubicBezTo>
                  <a:cubicBezTo>
                    <a:pt x="571" y="278"/>
                    <a:pt x="582" y="284"/>
                    <a:pt x="592" y="291"/>
                  </a:cubicBezTo>
                  <a:cubicBezTo>
                    <a:pt x="603" y="298"/>
                    <a:pt x="612" y="306"/>
                    <a:pt x="623" y="313"/>
                  </a:cubicBezTo>
                  <a:cubicBezTo>
                    <a:pt x="620" y="314"/>
                    <a:pt x="618" y="314"/>
                    <a:pt x="616" y="315"/>
                  </a:cubicBezTo>
                  <a:cubicBezTo>
                    <a:pt x="605" y="321"/>
                    <a:pt x="595" y="326"/>
                    <a:pt x="585" y="332"/>
                  </a:cubicBezTo>
                  <a:cubicBezTo>
                    <a:pt x="572" y="339"/>
                    <a:pt x="560" y="347"/>
                    <a:pt x="546" y="350"/>
                  </a:cubicBezTo>
                  <a:cubicBezTo>
                    <a:pt x="534" y="353"/>
                    <a:pt x="522" y="352"/>
                    <a:pt x="510" y="350"/>
                  </a:cubicBezTo>
                  <a:cubicBezTo>
                    <a:pt x="509" y="350"/>
                    <a:pt x="507" y="350"/>
                    <a:pt x="505" y="350"/>
                  </a:cubicBezTo>
                  <a:cubicBezTo>
                    <a:pt x="508" y="401"/>
                    <a:pt x="500" y="450"/>
                    <a:pt x="480" y="498"/>
                  </a:cubicBezTo>
                  <a:cubicBezTo>
                    <a:pt x="488" y="497"/>
                    <a:pt x="494" y="496"/>
                    <a:pt x="500" y="492"/>
                  </a:cubicBezTo>
                  <a:cubicBezTo>
                    <a:pt x="502" y="491"/>
                    <a:pt x="504" y="490"/>
                    <a:pt x="506" y="489"/>
                  </a:cubicBezTo>
                  <a:cubicBezTo>
                    <a:pt x="511" y="485"/>
                    <a:pt x="517" y="484"/>
                    <a:pt x="523" y="486"/>
                  </a:cubicBezTo>
                  <a:cubicBezTo>
                    <a:pt x="536" y="489"/>
                    <a:pt x="547" y="495"/>
                    <a:pt x="555" y="505"/>
                  </a:cubicBezTo>
                  <a:cubicBezTo>
                    <a:pt x="567" y="517"/>
                    <a:pt x="569" y="532"/>
                    <a:pt x="564" y="548"/>
                  </a:cubicBezTo>
                  <a:cubicBezTo>
                    <a:pt x="558" y="570"/>
                    <a:pt x="544" y="586"/>
                    <a:pt x="524" y="597"/>
                  </a:cubicBezTo>
                  <a:cubicBezTo>
                    <a:pt x="510" y="604"/>
                    <a:pt x="494" y="604"/>
                    <a:pt x="479" y="599"/>
                  </a:cubicBezTo>
                  <a:cubicBezTo>
                    <a:pt x="476" y="598"/>
                    <a:pt x="473" y="597"/>
                    <a:pt x="469" y="596"/>
                  </a:cubicBezTo>
                  <a:cubicBezTo>
                    <a:pt x="458" y="592"/>
                    <a:pt x="446" y="590"/>
                    <a:pt x="434" y="596"/>
                  </a:cubicBezTo>
                  <a:cubicBezTo>
                    <a:pt x="437" y="592"/>
                    <a:pt x="448" y="589"/>
                    <a:pt x="454" y="590"/>
                  </a:cubicBezTo>
                  <a:cubicBezTo>
                    <a:pt x="462" y="592"/>
                    <a:pt x="471" y="593"/>
                    <a:pt x="480" y="596"/>
                  </a:cubicBezTo>
                  <a:cubicBezTo>
                    <a:pt x="506" y="603"/>
                    <a:pt x="527" y="594"/>
                    <a:pt x="543" y="574"/>
                  </a:cubicBezTo>
                  <a:cubicBezTo>
                    <a:pt x="554" y="561"/>
                    <a:pt x="559" y="547"/>
                    <a:pt x="560" y="531"/>
                  </a:cubicBezTo>
                  <a:cubicBezTo>
                    <a:pt x="560" y="523"/>
                    <a:pt x="557" y="516"/>
                    <a:pt x="551" y="510"/>
                  </a:cubicBezTo>
                  <a:cubicBezTo>
                    <a:pt x="543" y="502"/>
                    <a:pt x="533" y="496"/>
                    <a:pt x="522" y="493"/>
                  </a:cubicBezTo>
                  <a:cubicBezTo>
                    <a:pt x="516" y="491"/>
                    <a:pt x="512" y="493"/>
                    <a:pt x="507" y="496"/>
                  </a:cubicBezTo>
                  <a:cubicBezTo>
                    <a:pt x="504" y="497"/>
                    <a:pt x="501" y="500"/>
                    <a:pt x="498" y="500"/>
                  </a:cubicBezTo>
                  <a:cubicBezTo>
                    <a:pt x="493" y="501"/>
                    <a:pt x="488" y="501"/>
                    <a:pt x="482" y="501"/>
                  </a:cubicBezTo>
                  <a:cubicBezTo>
                    <a:pt x="480" y="501"/>
                    <a:pt x="479" y="501"/>
                    <a:pt x="477" y="504"/>
                  </a:cubicBezTo>
                  <a:cubicBezTo>
                    <a:pt x="451" y="561"/>
                    <a:pt x="412" y="607"/>
                    <a:pt x="361" y="642"/>
                  </a:cubicBezTo>
                  <a:cubicBezTo>
                    <a:pt x="325" y="667"/>
                    <a:pt x="286" y="684"/>
                    <a:pt x="243" y="695"/>
                  </a:cubicBezTo>
                  <a:cubicBezTo>
                    <a:pt x="218" y="700"/>
                    <a:pt x="193" y="704"/>
                    <a:pt x="168" y="704"/>
                  </a:cubicBezTo>
                  <a:cubicBezTo>
                    <a:pt x="144" y="704"/>
                    <a:pt x="122" y="699"/>
                    <a:pt x="101" y="689"/>
                  </a:cubicBezTo>
                  <a:cubicBezTo>
                    <a:pt x="100" y="689"/>
                    <a:pt x="100" y="688"/>
                    <a:pt x="100" y="688"/>
                  </a:cubicBezTo>
                  <a:cubicBezTo>
                    <a:pt x="100" y="688"/>
                    <a:pt x="100" y="688"/>
                    <a:pt x="100" y="688"/>
                  </a:cubicBezTo>
                  <a:close/>
                  <a:moveTo>
                    <a:pt x="363" y="206"/>
                  </a:moveTo>
                  <a:cubicBezTo>
                    <a:pt x="363" y="206"/>
                    <a:pt x="363" y="205"/>
                    <a:pt x="363" y="205"/>
                  </a:cubicBezTo>
                  <a:cubicBezTo>
                    <a:pt x="357" y="205"/>
                    <a:pt x="352" y="204"/>
                    <a:pt x="346" y="204"/>
                  </a:cubicBezTo>
                  <a:cubicBezTo>
                    <a:pt x="326" y="202"/>
                    <a:pt x="307" y="204"/>
                    <a:pt x="287" y="209"/>
                  </a:cubicBezTo>
                  <a:cubicBezTo>
                    <a:pt x="259" y="216"/>
                    <a:pt x="234" y="231"/>
                    <a:pt x="213" y="250"/>
                  </a:cubicBezTo>
                  <a:cubicBezTo>
                    <a:pt x="197" y="264"/>
                    <a:pt x="183" y="279"/>
                    <a:pt x="167" y="293"/>
                  </a:cubicBezTo>
                  <a:cubicBezTo>
                    <a:pt x="144" y="313"/>
                    <a:pt x="117" y="325"/>
                    <a:pt x="86" y="324"/>
                  </a:cubicBezTo>
                  <a:cubicBezTo>
                    <a:pt x="79" y="324"/>
                    <a:pt x="72" y="323"/>
                    <a:pt x="65" y="320"/>
                  </a:cubicBezTo>
                  <a:cubicBezTo>
                    <a:pt x="51" y="316"/>
                    <a:pt x="45" y="305"/>
                    <a:pt x="45" y="288"/>
                  </a:cubicBezTo>
                  <a:cubicBezTo>
                    <a:pt x="45" y="276"/>
                    <a:pt x="37" y="267"/>
                    <a:pt x="25" y="266"/>
                  </a:cubicBezTo>
                  <a:cubicBezTo>
                    <a:pt x="14" y="265"/>
                    <a:pt x="5" y="274"/>
                    <a:pt x="5" y="286"/>
                  </a:cubicBezTo>
                  <a:cubicBezTo>
                    <a:pt x="4" y="310"/>
                    <a:pt x="13" y="330"/>
                    <a:pt x="33" y="344"/>
                  </a:cubicBezTo>
                  <a:cubicBezTo>
                    <a:pt x="48" y="354"/>
                    <a:pt x="66" y="357"/>
                    <a:pt x="84" y="358"/>
                  </a:cubicBezTo>
                  <a:cubicBezTo>
                    <a:pt x="111" y="359"/>
                    <a:pt x="135" y="350"/>
                    <a:pt x="156" y="333"/>
                  </a:cubicBezTo>
                  <a:cubicBezTo>
                    <a:pt x="171" y="321"/>
                    <a:pt x="183" y="307"/>
                    <a:pt x="196" y="293"/>
                  </a:cubicBezTo>
                  <a:cubicBezTo>
                    <a:pt x="211" y="276"/>
                    <a:pt x="225" y="260"/>
                    <a:pt x="242" y="246"/>
                  </a:cubicBezTo>
                  <a:cubicBezTo>
                    <a:pt x="275" y="219"/>
                    <a:pt x="312" y="205"/>
                    <a:pt x="355" y="206"/>
                  </a:cubicBezTo>
                  <a:cubicBezTo>
                    <a:pt x="357" y="206"/>
                    <a:pt x="360" y="206"/>
                    <a:pt x="363" y="206"/>
                  </a:cubicBezTo>
                  <a:close/>
                  <a:moveTo>
                    <a:pt x="229" y="371"/>
                  </a:moveTo>
                  <a:cubicBezTo>
                    <a:pt x="245" y="374"/>
                    <a:pt x="261" y="378"/>
                    <a:pt x="276" y="381"/>
                  </a:cubicBezTo>
                  <a:cubicBezTo>
                    <a:pt x="288" y="384"/>
                    <a:pt x="299" y="385"/>
                    <a:pt x="311" y="384"/>
                  </a:cubicBezTo>
                  <a:cubicBezTo>
                    <a:pt x="326" y="383"/>
                    <a:pt x="339" y="377"/>
                    <a:pt x="351" y="370"/>
                  </a:cubicBezTo>
                  <a:cubicBezTo>
                    <a:pt x="366" y="361"/>
                    <a:pt x="379" y="350"/>
                    <a:pt x="397" y="346"/>
                  </a:cubicBezTo>
                  <a:cubicBezTo>
                    <a:pt x="384" y="337"/>
                    <a:pt x="372" y="328"/>
                    <a:pt x="360" y="320"/>
                  </a:cubicBezTo>
                  <a:cubicBezTo>
                    <a:pt x="355" y="317"/>
                    <a:pt x="350" y="315"/>
                    <a:pt x="345" y="313"/>
                  </a:cubicBezTo>
                  <a:cubicBezTo>
                    <a:pt x="325" y="306"/>
                    <a:pt x="306" y="310"/>
                    <a:pt x="288" y="320"/>
                  </a:cubicBezTo>
                  <a:cubicBezTo>
                    <a:pt x="269" y="330"/>
                    <a:pt x="253" y="345"/>
                    <a:pt x="238" y="361"/>
                  </a:cubicBezTo>
                  <a:cubicBezTo>
                    <a:pt x="235" y="364"/>
                    <a:pt x="232" y="367"/>
                    <a:pt x="229" y="371"/>
                  </a:cubicBezTo>
                  <a:close/>
                  <a:moveTo>
                    <a:pt x="466" y="456"/>
                  </a:moveTo>
                  <a:cubicBezTo>
                    <a:pt x="438" y="443"/>
                    <a:pt x="417" y="454"/>
                    <a:pt x="408" y="475"/>
                  </a:cubicBezTo>
                  <a:cubicBezTo>
                    <a:pt x="428" y="482"/>
                    <a:pt x="453" y="476"/>
                    <a:pt x="466" y="456"/>
                  </a:cubicBezTo>
                  <a:close/>
                  <a:moveTo>
                    <a:pt x="454" y="540"/>
                  </a:moveTo>
                  <a:cubicBezTo>
                    <a:pt x="454" y="539"/>
                    <a:pt x="454" y="539"/>
                    <a:pt x="453" y="539"/>
                  </a:cubicBezTo>
                  <a:cubicBezTo>
                    <a:pt x="429" y="541"/>
                    <a:pt x="405" y="546"/>
                    <a:pt x="382" y="553"/>
                  </a:cubicBezTo>
                  <a:cubicBezTo>
                    <a:pt x="400" y="558"/>
                    <a:pt x="418" y="561"/>
                    <a:pt x="436" y="559"/>
                  </a:cubicBezTo>
                  <a:cubicBezTo>
                    <a:pt x="438" y="559"/>
                    <a:pt x="439" y="559"/>
                    <a:pt x="440" y="558"/>
                  </a:cubicBezTo>
                  <a:cubicBezTo>
                    <a:pt x="445" y="552"/>
                    <a:pt x="449" y="546"/>
                    <a:pt x="454" y="540"/>
                  </a:cubicBezTo>
                  <a:close/>
                  <a:moveTo>
                    <a:pt x="396" y="474"/>
                  </a:moveTo>
                  <a:cubicBezTo>
                    <a:pt x="397" y="474"/>
                    <a:pt x="397" y="474"/>
                    <a:pt x="397" y="473"/>
                  </a:cubicBezTo>
                  <a:cubicBezTo>
                    <a:pt x="396" y="472"/>
                    <a:pt x="394" y="470"/>
                    <a:pt x="393" y="468"/>
                  </a:cubicBezTo>
                  <a:cubicBezTo>
                    <a:pt x="387" y="460"/>
                    <a:pt x="382" y="452"/>
                    <a:pt x="385" y="442"/>
                  </a:cubicBezTo>
                  <a:cubicBezTo>
                    <a:pt x="387" y="435"/>
                    <a:pt x="391" y="427"/>
                    <a:pt x="395" y="422"/>
                  </a:cubicBezTo>
                  <a:cubicBezTo>
                    <a:pt x="403" y="411"/>
                    <a:pt x="413" y="401"/>
                    <a:pt x="422" y="390"/>
                  </a:cubicBezTo>
                  <a:cubicBezTo>
                    <a:pt x="429" y="381"/>
                    <a:pt x="437" y="371"/>
                    <a:pt x="439" y="359"/>
                  </a:cubicBezTo>
                  <a:cubicBezTo>
                    <a:pt x="440" y="353"/>
                    <a:pt x="440" y="348"/>
                    <a:pt x="441" y="342"/>
                  </a:cubicBezTo>
                  <a:cubicBezTo>
                    <a:pt x="439" y="346"/>
                    <a:pt x="438" y="351"/>
                    <a:pt x="437" y="355"/>
                  </a:cubicBezTo>
                  <a:cubicBezTo>
                    <a:pt x="432" y="368"/>
                    <a:pt x="422" y="379"/>
                    <a:pt x="412" y="390"/>
                  </a:cubicBezTo>
                  <a:cubicBezTo>
                    <a:pt x="403" y="400"/>
                    <a:pt x="392" y="409"/>
                    <a:pt x="385" y="421"/>
                  </a:cubicBezTo>
                  <a:cubicBezTo>
                    <a:pt x="381" y="429"/>
                    <a:pt x="378" y="438"/>
                    <a:pt x="380" y="447"/>
                  </a:cubicBezTo>
                  <a:cubicBezTo>
                    <a:pt x="382" y="458"/>
                    <a:pt x="388" y="467"/>
                    <a:pt x="396" y="474"/>
                  </a:cubicBezTo>
                  <a:close/>
                  <a:moveTo>
                    <a:pt x="358" y="546"/>
                  </a:moveTo>
                  <a:cubicBezTo>
                    <a:pt x="370" y="543"/>
                    <a:pt x="381" y="538"/>
                    <a:pt x="391" y="530"/>
                  </a:cubicBezTo>
                  <a:cubicBezTo>
                    <a:pt x="394" y="528"/>
                    <a:pt x="397" y="526"/>
                    <a:pt x="401" y="524"/>
                  </a:cubicBezTo>
                  <a:cubicBezTo>
                    <a:pt x="413" y="517"/>
                    <a:pt x="426" y="513"/>
                    <a:pt x="440" y="510"/>
                  </a:cubicBezTo>
                  <a:cubicBezTo>
                    <a:pt x="441" y="510"/>
                    <a:pt x="441" y="509"/>
                    <a:pt x="442" y="509"/>
                  </a:cubicBezTo>
                  <a:cubicBezTo>
                    <a:pt x="442" y="509"/>
                    <a:pt x="442" y="508"/>
                    <a:pt x="442" y="508"/>
                  </a:cubicBezTo>
                  <a:cubicBezTo>
                    <a:pt x="438" y="508"/>
                    <a:pt x="433" y="507"/>
                    <a:pt x="428" y="508"/>
                  </a:cubicBezTo>
                  <a:cubicBezTo>
                    <a:pt x="418" y="510"/>
                    <a:pt x="408" y="514"/>
                    <a:pt x="399" y="520"/>
                  </a:cubicBezTo>
                  <a:cubicBezTo>
                    <a:pt x="385" y="529"/>
                    <a:pt x="372" y="538"/>
                    <a:pt x="358" y="546"/>
                  </a:cubicBezTo>
                  <a:close/>
                  <a:moveTo>
                    <a:pt x="350" y="553"/>
                  </a:moveTo>
                  <a:cubicBezTo>
                    <a:pt x="349" y="559"/>
                    <a:pt x="351" y="564"/>
                    <a:pt x="356" y="568"/>
                  </a:cubicBezTo>
                  <a:cubicBezTo>
                    <a:pt x="364" y="576"/>
                    <a:pt x="381" y="580"/>
                    <a:pt x="393" y="579"/>
                  </a:cubicBezTo>
                  <a:cubicBezTo>
                    <a:pt x="389" y="579"/>
                    <a:pt x="386" y="578"/>
                    <a:pt x="383" y="577"/>
                  </a:cubicBezTo>
                  <a:cubicBezTo>
                    <a:pt x="369" y="574"/>
                    <a:pt x="354" y="570"/>
                    <a:pt x="350" y="5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032FD878-FE0C-0EF1-8961-0D2E8B38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332"/>
              <a:ext cx="607" cy="1045"/>
            </a:xfrm>
            <a:custGeom>
              <a:avLst/>
              <a:gdLst>
                <a:gd name="T0" fmla="*/ 100 w 447"/>
                <a:gd name="T1" fmla="*/ 0 h 769"/>
                <a:gd name="T2" fmla="*/ 135 w 447"/>
                <a:gd name="T3" fmla="*/ 2 h 769"/>
                <a:gd name="T4" fmla="*/ 182 w 447"/>
                <a:gd name="T5" fmla="*/ 6 h 769"/>
                <a:gd name="T6" fmla="*/ 249 w 447"/>
                <a:gd name="T7" fmla="*/ 19 h 769"/>
                <a:gd name="T8" fmla="*/ 308 w 447"/>
                <a:gd name="T9" fmla="*/ 63 h 769"/>
                <a:gd name="T10" fmla="*/ 359 w 447"/>
                <a:gd name="T11" fmla="*/ 138 h 769"/>
                <a:gd name="T12" fmla="*/ 427 w 447"/>
                <a:gd name="T13" fmla="*/ 298 h 769"/>
                <a:gd name="T14" fmla="*/ 443 w 447"/>
                <a:gd name="T15" fmla="*/ 374 h 769"/>
                <a:gd name="T16" fmla="*/ 433 w 447"/>
                <a:gd name="T17" fmla="*/ 468 h 769"/>
                <a:gd name="T18" fmla="*/ 420 w 447"/>
                <a:gd name="T19" fmla="*/ 547 h 769"/>
                <a:gd name="T20" fmla="*/ 424 w 447"/>
                <a:gd name="T21" fmla="*/ 589 h 769"/>
                <a:gd name="T22" fmla="*/ 412 w 447"/>
                <a:gd name="T23" fmla="*/ 681 h 769"/>
                <a:gd name="T24" fmla="*/ 330 w 447"/>
                <a:gd name="T25" fmla="*/ 747 h 769"/>
                <a:gd name="T26" fmla="*/ 285 w 447"/>
                <a:gd name="T27" fmla="*/ 744 h 769"/>
                <a:gd name="T28" fmla="*/ 250 w 447"/>
                <a:gd name="T29" fmla="*/ 720 h 769"/>
                <a:gd name="T30" fmla="*/ 227 w 447"/>
                <a:gd name="T31" fmla="*/ 701 h 769"/>
                <a:gd name="T32" fmla="*/ 192 w 447"/>
                <a:gd name="T33" fmla="*/ 700 h 769"/>
                <a:gd name="T34" fmla="*/ 163 w 447"/>
                <a:gd name="T35" fmla="*/ 721 h 769"/>
                <a:gd name="T36" fmla="*/ 126 w 447"/>
                <a:gd name="T37" fmla="*/ 749 h 769"/>
                <a:gd name="T38" fmla="*/ 36 w 447"/>
                <a:gd name="T39" fmla="*/ 761 h 769"/>
                <a:gd name="T40" fmla="*/ 15 w 447"/>
                <a:gd name="T41" fmla="*/ 754 h 769"/>
                <a:gd name="T42" fmla="*/ 3 w 447"/>
                <a:gd name="T43" fmla="*/ 729 h 769"/>
                <a:gd name="T44" fmla="*/ 26 w 447"/>
                <a:gd name="T45" fmla="*/ 716 h 769"/>
                <a:gd name="T46" fmla="*/ 49 w 447"/>
                <a:gd name="T47" fmla="*/ 722 h 769"/>
                <a:gd name="T48" fmla="*/ 123 w 447"/>
                <a:gd name="T49" fmla="*/ 706 h 769"/>
                <a:gd name="T50" fmla="*/ 151 w 447"/>
                <a:gd name="T51" fmla="*/ 683 h 769"/>
                <a:gd name="T52" fmla="*/ 191 w 447"/>
                <a:gd name="T53" fmla="*/ 661 h 769"/>
                <a:gd name="T54" fmla="*/ 251 w 447"/>
                <a:gd name="T55" fmla="*/ 676 h 769"/>
                <a:gd name="T56" fmla="*/ 277 w 447"/>
                <a:gd name="T57" fmla="*/ 700 h 769"/>
                <a:gd name="T58" fmla="*/ 304 w 447"/>
                <a:gd name="T59" fmla="*/ 717 h 769"/>
                <a:gd name="T60" fmla="*/ 341 w 447"/>
                <a:gd name="T61" fmla="*/ 713 h 769"/>
                <a:gd name="T62" fmla="*/ 393 w 447"/>
                <a:gd name="T63" fmla="*/ 650 h 769"/>
                <a:gd name="T64" fmla="*/ 398 w 447"/>
                <a:gd name="T65" fmla="*/ 579 h 769"/>
                <a:gd name="T66" fmla="*/ 397 w 447"/>
                <a:gd name="T67" fmla="*/ 528 h 769"/>
                <a:gd name="T68" fmla="*/ 410 w 447"/>
                <a:gd name="T69" fmla="*/ 470 h 769"/>
                <a:gd name="T70" fmla="*/ 423 w 447"/>
                <a:gd name="T71" fmla="*/ 428 h 769"/>
                <a:gd name="T72" fmla="*/ 425 w 447"/>
                <a:gd name="T73" fmla="*/ 385 h 769"/>
                <a:gd name="T74" fmla="*/ 389 w 447"/>
                <a:gd name="T75" fmla="*/ 231 h 769"/>
                <a:gd name="T76" fmla="*/ 326 w 447"/>
                <a:gd name="T77" fmla="*/ 103 h 769"/>
                <a:gd name="T78" fmla="*/ 287 w 447"/>
                <a:gd name="T79" fmla="*/ 53 h 769"/>
                <a:gd name="T80" fmla="*/ 220 w 447"/>
                <a:gd name="T81" fmla="*/ 16 h 769"/>
                <a:gd name="T82" fmla="*/ 159 w 447"/>
                <a:gd name="T83" fmla="*/ 8 h 769"/>
                <a:gd name="T84" fmla="*/ 107 w 447"/>
                <a:gd name="T85" fmla="*/ 2 h 769"/>
                <a:gd name="T86" fmla="*/ 100 w 447"/>
                <a:gd name="T87" fmla="*/ 1 h 769"/>
                <a:gd name="T88" fmla="*/ 100 w 447"/>
                <a:gd name="T89" fmla="*/ 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7" h="769">
                  <a:moveTo>
                    <a:pt x="100" y="0"/>
                  </a:moveTo>
                  <a:cubicBezTo>
                    <a:pt x="112" y="1"/>
                    <a:pt x="124" y="2"/>
                    <a:pt x="135" y="2"/>
                  </a:cubicBezTo>
                  <a:cubicBezTo>
                    <a:pt x="151" y="4"/>
                    <a:pt x="166" y="5"/>
                    <a:pt x="182" y="6"/>
                  </a:cubicBezTo>
                  <a:cubicBezTo>
                    <a:pt x="205" y="8"/>
                    <a:pt x="227" y="10"/>
                    <a:pt x="249" y="19"/>
                  </a:cubicBezTo>
                  <a:cubicBezTo>
                    <a:pt x="273" y="28"/>
                    <a:pt x="292" y="44"/>
                    <a:pt x="308" y="63"/>
                  </a:cubicBezTo>
                  <a:cubicBezTo>
                    <a:pt x="328" y="86"/>
                    <a:pt x="344" y="112"/>
                    <a:pt x="359" y="138"/>
                  </a:cubicBezTo>
                  <a:cubicBezTo>
                    <a:pt x="387" y="189"/>
                    <a:pt x="410" y="242"/>
                    <a:pt x="427" y="298"/>
                  </a:cubicBezTo>
                  <a:cubicBezTo>
                    <a:pt x="434" y="323"/>
                    <a:pt x="440" y="348"/>
                    <a:pt x="443" y="374"/>
                  </a:cubicBezTo>
                  <a:cubicBezTo>
                    <a:pt x="447" y="406"/>
                    <a:pt x="444" y="437"/>
                    <a:pt x="433" y="468"/>
                  </a:cubicBezTo>
                  <a:cubicBezTo>
                    <a:pt x="424" y="493"/>
                    <a:pt x="419" y="519"/>
                    <a:pt x="420" y="547"/>
                  </a:cubicBezTo>
                  <a:cubicBezTo>
                    <a:pt x="421" y="561"/>
                    <a:pt x="423" y="575"/>
                    <a:pt x="424" y="589"/>
                  </a:cubicBezTo>
                  <a:cubicBezTo>
                    <a:pt x="425" y="620"/>
                    <a:pt x="423" y="651"/>
                    <a:pt x="412" y="681"/>
                  </a:cubicBezTo>
                  <a:cubicBezTo>
                    <a:pt x="398" y="719"/>
                    <a:pt x="371" y="741"/>
                    <a:pt x="330" y="747"/>
                  </a:cubicBezTo>
                  <a:cubicBezTo>
                    <a:pt x="315" y="750"/>
                    <a:pt x="300" y="750"/>
                    <a:pt x="285" y="744"/>
                  </a:cubicBezTo>
                  <a:cubicBezTo>
                    <a:pt x="272" y="739"/>
                    <a:pt x="261" y="729"/>
                    <a:pt x="250" y="720"/>
                  </a:cubicBezTo>
                  <a:cubicBezTo>
                    <a:pt x="243" y="713"/>
                    <a:pt x="235" y="706"/>
                    <a:pt x="227" y="701"/>
                  </a:cubicBezTo>
                  <a:cubicBezTo>
                    <a:pt x="216" y="693"/>
                    <a:pt x="204" y="692"/>
                    <a:pt x="192" y="700"/>
                  </a:cubicBezTo>
                  <a:cubicBezTo>
                    <a:pt x="182" y="706"/>
                    <a:pt x="173" y="714"/>
                    <a:pt x="163" y="721"/>
                  </a:cubicBezTo>
                  <a:cubicBezTo>
                    <a:pt x="151" y="730"/>
                    <a:pt x="139" y="740"/>
                    <a:pt x="126" y="749"/>
                  </a:cubicBezTo>
                  <a:cubicBezTo>
                    <a:pt x="98" y="766"/>
                    <a:pt x="67" y="769"/>
                    <a:pt x="36" y="761"/>
                  </a:cubicBezTo>
                  <a:cubicBezTo>
                    <a:pt x="29" y="759"/>
                    <a:pt x="22" y="756"/>
                    <a:pt x="15" y="754"/>
                  </a:cubicBezTo>
                  <a:cubicBezTo>
                    <a:pt x="5" y="750"/>
                    <a:pt x="0" y="739"/>
                    <a:pt x="3" y="729"/>
                  </a:cubicBezTo>
                  <a:cubicBezTo>
                    <a:pt x="6" y="719"/>
                    <a:pt x="16" y="713"/>
                    <a:pt x="26" y="716"/>
                  </a:cubicBezTo>
                  <a:cubicBezTo>
                    <a:pt x="34" y="717"/>
                    <a:pt x="41" y="721"/>
                    <a:pt x="49" y="722"/>
                  </a:cubicBezTo>
                  <a:cubicBezTo>
                    <a:pt x="76" y="728"/>
                    <a:pt x="101" y="722"/>
                    <a:pt x="123" y="706"/>
                  </a:cubicBezTo>
                  <a:cubicBezTo>
                    <a:pt x="133" y="699"/>
                    <a:pt x="142" y="691"/>
                    <a:pt x="151" y="683"/>
                  </a:cubicBezTo>
                  <a:cubicBezTo>
                    <a:pt x="163" y="673"/>
                    <a:pt x="176" y="664"/>
                    <a:pt x="191" y="661"/>
                  </a:cubicBezTo>
                  <a:cubicBezTo>
                    <a:pt x="213" y="657"/>
                    <a:pt x="233" y="662"/>
                    <a:pt x="251" y="676"/>
                  </a:cubicBezTo>
                  <a:cubicBezTo>
                    <a:pt x="260" y="683"/>
                    <a:pt x="268" y="691"/>
                    <a:pt x="277" y="700"/>
                  </a:cubicBezTo>
                  <a:cubicBezTo>
                    <a:pt x="285" y="707"/>
                    <a:pt x="293" y="714"/>
                    <a:pt x="304" y="717"/>
                  </a:cubicBezTo>
                  <a:cubicBezTo>
                    <a:pt x="316" y="720"/>
                    <a:pt x="329" y="717"/>
                    <a:pt x="341" y="713"/>
                  </a:cubicBezTo>
                  <a:cubicBezTo>
                    <a:pt x="370" y="702"/>
                    <a:pt x="387" y="680"/>
                    <a:pt x="393" y="650"/>
                  </a:cubicBezTo>
                  <a:cubicBezTo>
                    <a:pt x="399" y="627"/>
                    <a:pt x="399" y="603"/>
                    <a:pt x="398" y="579"/>
                  </a:cubicBezTo>
                  <a:cubicBezTo>
                    <a:pt x="397" y="562"/>
                    <a:pt x="397" y="545"/>
                    <a:pt x="397" y="528"/>
                  </a:cubicBezTo>
                  <a:cubicBezTo>
                    <a:pt x="398" y="508"/>
                    <a:pt x="404" y="489"/>
                    <a:pt x="410" y="470"/>
                  </a:cubicBezTo>
                  <a:cubicBezTo>
                    <a:pt x="414" y="456"/>
                    <a:pt x="419" y="442"/>
                    <a:pt x="423" y="428"/>
                  </a:cubicBezTo>
                  <a:cubicBezTo>
                    <a:pt x="426" y="414"/>
                    <a:pt x="426" y="399"/>
                    <a:pt x="425" y="385"/>
                  </a:cubicBezTo>
                  <a:cubicBezTo>
                    <a:pt x="423" y="331"/>
                    <a:pt x="408" y="281"/>
                    <a:pt x="389" y="231"/>
                  </a:cubicBezTo>
                  <a:cubicBezTo>
                    <a:pt x="372" y="186"/>
                    <a:pt x="351" y="143"/>
                    <a:pt x="326" y="103"/>
                  </a:cubicBezTo>
                  <a:cubicBezTo>
                    <a:pt x="314" y="85"/>
                    <a:pt x="301" y="69"/>
                    <a:pt x="287" y="53"/>
                  </a:cubicBezTo>
                  <a:cubicBezTo>
                    <a:pt x="269" y="33"/>
                    <a:pt x="246" y="21"/>
                    <a:pt x="220" y="16"/>
                  </a:cubicBezTo>
                  <a:cubicBezTo>
                    <a:pt x="200" y="13"/>
                    <a:pt x="180" y="10"/>
                    <a:pt x="159" y="8"/>
                  </a:cubicBezTo>
                  <a:cubicBezTo>
                    <a:pt x="142" y="6"/>
                    <a:pt x="125" y="4"/>
                    <a:pt x="107" y="2"/>
                  </a:cubicBezTo>
                  <a:cubicBezTo>
                    <a:pt x="105" y="1"/>
                    <a:pt x="102" y="1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213C8939-B7F0-4301-8C07-1D3BD8631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121"/>
              <a:ext cx="1131" cy="1446"/>
            </a:xfrm>
            <a:custGeom>
              <a:avLst/>
              <a:gdLst>
                <a:gd name="T0" fmla="*/ 14 w 832"/>
                <a:gd name="T1" fmla="*/ 202 h 1064"/>
                <a:gd name="T2" fmla="*/ 23 w 832"/>
                <a:gd name="T3" fmla="*/ 170 h 1064"/>
                <a:gd name="T4" fmla="*/ 24 w 832"/>
                <a:gd name="T5" fmla="*/ 170 h 1064"/>
                <a:gd name="T6" fmla="*/ 14 w 832"/>
                <a:gd name="T7" fmla="*/ 206 h 1064"/>
                <a:gd name="T8" fmla="*/ 8 w 832"/>
                <a:gd name="T9" fmla="*/ 191 h 1064"/>
                <a:gd name="T10" fmla="*/ 14 w 832"/>
                <a:gd name="T11" fmla="*/ 122 h 1064"/>
                <a:gd name="T12" fmla="*/ 70 w 832"/>
                <a:gd name="T13" fmla="*/ 60 h 1064"/>
                <a:gd name="T14" fmla="*/ 130 w 832"/>
                <a:gd name="T15" fmla="*/ 27 h 1064"/>
                <a:gd name="T16" fmla="*/ 230 w 832"/>
                <a:gd name="T17" fmla="*/ 3 h 1064"/>
                <a:gd name="T18" fmla="*/ 328 w 832"/>
                <a:gd name="T19" fmla="*/ 7 h 1064"/>
                <a:gd name="T20" fmla="*/ 515 w 832"/>
                <a:gd name="T21" fmla="*/ 72 h 1064"/>
                <a:gd name="T22" fmla="*/ 624 w 832"/>
                <a:gd name="T23" fmla="*/ 139 h 1064"/>
                <a:gd name="T24" fmla="*/ 734 w 832"/>
                <a:gd name="T25" fmla="*/ 255 h 1064"/>
                <a:gd name="T26" fmla="*/ 773 w 832"/>
                <a:gd name="T27" fmla="*/ 326 h 1064"/>
                <a:gd name="T28" fmla="*/ 814 w 832"/>
                <a:gd name="T29" fmla="*/ 429 h 1064"/>
                <a:gd name="T30" fmla="*/ 829 w 832"/>
                <a:gd name="T31" fmla="*/ 512 h 1064"/>
                <a:gd name="T32" fmla="*/ 832 w 832"/>
                <a:gd name="T33" fmla="*/ 631 h 1064"/>
                <a:gd name="T34" fmla="*/ 831 w 832"/>
                <a:gd name="T35" fmla="*/ 715 h 1064"/>
                <a:gd name="T36" fmla="*/ 823 w 832"/>
                <a:gd name="T37" fmla="*/ 781 h 1064"/>
                <a:gd name="T38" fmla="*/ 740 w 832"/>
                <a:gd name="T39" fmla="*/ 951 h 1064"/>
                <a:gd name="T40" fmla="*/ 635 w 832"/>
                <a:gd name="T41" fmla="*/ 1033 h 1064"/>
                <a:gd name="T42" fmla="*/ 541 w 832"/>
                <a:gd name="T43" fmla="*/ 1061 h 1064"/>
                <a:gd name="T44" fmla="*/ 472 w 832"/>
                <a:gd name="T45" fmla="*/ 1061 h 1064"/>
                <a:gd name="T46" fmla="*/ 374 w 832"/>
                <a:gd name="T47" fmla="*/ 1031 h 1064"/>
                <a:gd name="T48" fmla="*/ 288 w 832"/>
                <a:gd name="T49" fmla="*/ 978 h 1064"/>
                <a:gd name="T50" fmla="*/ 213 w 832"/>
                <a:gd name="T51" fmla="*/ 933 h 1064"/>
                <a:gd name="T52" fmla="*/ 153 w 832"/>
                <a:gd name="T53" fmla="*/ 893 h 1064"/>
                <a:gd name="T54" fmla="*/ 110 w 832"/>
                <a:gd name="T55" fmla="*/ 836 h 1064"/>
                <a:gd name="T56" fmla="*/ 101 w 832"/>
                <a:gd name="T57" fmla="*/ 770 h 1064"/>
                <a:gd name="T58" fmla="*/ 113 w 832"/>
                <a:gd name="T59" fmla="*/ 719 h 1064"/>
                <a:gd name="T60" fmla="*/ 116 w 832"/>
                <a:gd name="T61" fmla="*/ 713 h 1064"/>
                <a:gd name="T62" fmla="*/ 117 w 832"/>
                <a:gd name="T63" fmla="*/ 713 h 1064"/>
                <a:gd name="T64" fmla="*/ 130 w 832"/>
                <a:gd name="T65" fmla="*/ 760 h 1064"/>
                <a:gd name="T66" fmla="*/ 115 w 832"/>
                <a:gd name="T67" fmla="*/ 716 h 1064"/>
                <a:gd name="T68" fmla="*/ 109 w 832"/>
                <a:gd name="T69" fmla="*/ 735 h 1064"/>
                <a:gd name="T70" fmla="*/ 104 w 832"/>
                <a:gd name="T71" fmla="*/ 797 h 1064"/>
                <a:gd name="T72" fmla="*/ 157 w 832"/>
                <a:gd name="T73" fmla="*/ 889 h 1064"/>
                <a:gd name="T74" fmla="*/ 227 w 832"/>
                <a:gd name="T75" fmla="*/ 933 h 1064"/>
                <a:gd name="T76" fmla="*/ 342 w 832"/>
                <a:gd name="T77" fmla="*/ 1003 h 1064"/>
                <a:gd name="T78" fmla="*/ 430 w 832"/>
                <a:gd name="T79" fmla="*/ 1043 h 1064"/>
                <a:gd name="T80" fmla="*/ 523 w 832"/>
                <a:gd name="T81" fmla="*/ 1052 h 1064"/>
                <a:gd name="T82" fmla="*/ 595 w 832"/>
                <a:gd name="T83" fmla="*/ 1037 h 1064"/>
                <a:gd name="T84" fmla="*/ 753 w 832"/>
                <a:gd name="T85" fmla="*/ 912 h 1064"/>
                <a:gd name="T86" fmla="*/ 810 w 832"/>
                <a:gd name="T87" fmla="*/ 780 h 1064"/>
                <a:gd name="T88" fmla="*/ 818 w 832"/>
                <a:gd name="T89" fmla="*/ 703 h 1064"/>
                <a:gd name="T90" fmla="*/ 818 w 832"/>
                <a:gd name="T91" fmla="*/ 613 h 1064"/>
                <a:gd name="T92" fmla="*/ 817 w 832"/>
                <a:gd name="T93" fmla="*/ 532 h 1064"/>
                <a:gd name="T94" fmla="*/ 776 w 832"/>
                <a:gd name="T95" fmla="*/ 361 h 1064"/>
                <a:gd name="T96" fmla="*/ 731 w 832"/>
                <a:gd name="T97" fmla="*/ 272 h 1064"/>
                <a:gd name="T98" fmla="*/ 630 w 832"/>
                <a:gd name="T99" fmla="*/ 158 h 1064"/>
                <a:gd name="T100" fmla="*/ 402 w 832"/>
                <a:gd name="T101" fmla="*/ 35 h 1064"/>
                <a:gd name="T102" fmla="*/ 317 w 832"/>
                <a:gd name="T103" fmla="*/ 13 h 1064"/>
                <a:gd name="T104" fmla="*/ 229 w 832"/>
                <a:gd name="T105" fmla="*/ 10 h 1064"/>
                <a:gd name="T106" fmla="*/ 134 w 832"/>
                <a:gd name="T107" fmla="*/ 31 h 1064"/>
                <a:gd name="T108" fmla="*/ 44 w 832"/>
                <a:gd name="T109" fmla="*/ 86 h 1064"/>
                <a:gd name="T110" fmla="*/ 7 w 832"/>
                <a:gd name="T111" fmla="*/ 147 h 1064"/>
                <a:gd name="T112" fmla="*/ 14 w 832"/>
                <a:gd name="T113" fmla="*/ 202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2" h="1064">
                  <a:moveTo>
                    <a:pt x="14" y="202"/>
                  </a:moveTo>
                  <a:cubicBezTo>
                    <a:pt x="17" y="191"/>
                    <a:pt x="20" y="180"/>
                    <a:pt x="23" y="170"/>
                  </a:cubicBezTo>
                  <a:cubicBezTo>
                    <a:pt x="23" y="170"/>
                    <a:pt x="23" y="170"/>
                    <a:pt x="24" y="170"/>
                  </a:cubicBezTo>
                  <a:cubicBezTo>
                    <a:pt x="21" y="182"/>
                    <a:pt x="18" y="193"/>
                    <a:pt x="14" y="206"/>
                  </a:cubicBezTo>
                  <a:cubicBezTo>
                    <a:pt x="12" y="200"/>
                    <a:pt x="10" y="196"/>
                    <a:pt x="8" y="191"/>
                  </a:cubicBezTo>
                  <a:cubicBezTo>
                    <a:pt x="0" y="167"/>
                    <a:pt x="3" y="144"/>
                    <a:pt x="14" y="122"/>
                  </a:cubicBezTo>
                  <a:cubicBezTo>
                    <a:pt x="26" y="96"/>
                    <a:pt x="46" y="77"/>
                    <a:pt x="70" y="60"/>
                  </a:cubicBezTo>
                  <a:cubicBezTo>
                    <a:pt x="88" y="46"/>
                    <a:pt x="108" y="36"/>
                    <a:pt x="130" y="27"/>
                  </a:cubicBezTo>
                  <a:cubicBezTo>
                    <a:pt x="162" y="14"/>
                    <a:pt x="196" y="6"/>
                    <a:pt x="230" y="3"/>
                  </a:cubicBezTo>
                  <a:cubicBezTo>
                    <a:pt x="263" y="0"/>
                    <a:pt x="295" y="1"/>
                    <a:pt x="328" y="7"/>
                  </a:cubicBezTo>
                  <a:cubicBezTo>
                    <a:pt x="393" y="19"/>
                    <a:pt x="455" y="42"/>
                    <a:pt x="515" y="72"/>
                  </a:cubicBezTo>
                  <a:cubicBezTo>
                    <a:pt x="553" y="91"/>
                    <a:pt x="590" y="113"/>
                    <a:pt x="624" y="139"/>
                  </a:cubicBezTo>
                  <a:cubicBezTo>
                    <a:pt x="666" y="172"/>
                    <a:pt x="705" y="209"/>
                    <a:pt x="734" y="255"/>
                  </a:cubicBezTo>
                  <a:cubicBezTo>
                    <a:pt x="749" y="278"/>
                    <a:pt x="761" y="302"/>
                    <a:pt x="773" y="326"/>
                  </a:cubicBezTo>
                  <a:cubicBezTo>
                    <a:pt x="790" y="359"/>
                    <a:pt x="804" y="393"/>
                    <a:pt x="814" y="429"/>
                  </a:cubicBezTo>
                  <a:cubicBezTo>
                    <a:pt x="822" y="457"/>
                    <a:pt x="826" y="484"/>
                    <a:pt x="829" y="512"/>
                  </a:cubicBezTo>
                  <a:cubicBezTo>
                    <a:pt x="832" y="552"/>
                    <a:pt x="832" y="591"/>
                    <a:pt x="832" y="631"/>
                  </a:cubicBezTo>
                  <a:cubicBezTo>
                    <a:pt x="831" y="659"/>
                    <a:pt x="831" y="687"/>
                    <a:pt x="831" y="715"/>
                  </a:cubicBezTo>
                  <a:cubicBezTo>
                    <a:pt x="831" y="737"/>
                    <a:pt x="828" y="759"/>
                    <a:pt x="823" y="781"/>
                  </a:cubicBezTo>
                  <a:cubicBezTo>
                    <a:pt x="810" y="845"/>
                    <a:pt x="782" y="901"/>
                    <a:pt x="740" y="951"/>
                  </a:cubicBezTo>
                  <a:cubicBezTo>
                    <a:pt x="710" y="985"/>
                    <a:pt x="675" y="1013"/>
                    <a:pt x="635" y="1033"/>
                  </a:cubicBezTo>
                  <a:cubicBezTo>
                    <a:pt x="605" y="1047"/>
                    <a:pt x="574" y="1057"/>
                    <a:pt x="541" y="1061"/>
                  </a:cubicBezTo>
                  <a:cubicBezTo>
                    <a:pt x="518" y="1064"/>
                    <a:pt x="495" y="1064"/>
                    <a:pt x="472" y="1061"/>
                  </a:cubicBezTo>
                  <a:cubicBezTo>
                    <a:pt x="437" y="1058"/>
                    <a:pt x="405" y="1047"/>
                    <a:pt x="374" y="1031"/>
                  </a:cubicBezTo>
                  <a:cubicBezTo>
                    <a:pt x="344" y="1016"/>
                    <a:pt x="316" y="996"/>
                    <a:pt x="288" y="978"/>
                  </a:cubicBezTo>
                  <a:cubicBezTo>
                    <a:pt x="263" y="963"/>
                    <a:pt x="238" y="948"/>
                    <a:pt x="213" y="933"/>
                  </a:cubicBezTo>
                  <a:cubicBezTo>
                    <a:pt x="193" y="920"/>
                    <a:pt x="172" y="908"/>
                    <a:pt x="153" y="893"/>
                  </a:cubicBezTo>
                  <a:cubicBezTo>
                    <a:pt x="134" y="877"/>
                    <a:pt x="118" y="859"/>
                    <a:pt x="110" y="836"/>
                  </a:cubicBezTo>
                  <a:cubicBezTo>
                    <a:pt x="101" y="815"/>
                    <a:pt x="99" y="792"/>
                    <a:pt x="101" y="770"/>
                  </a:cubicBezTo>
                  <a:cubicBezTo>
                    <a:pt x="102" y="752"/>
                    <a:pt x="106" y="735"/>
                    <a:pt x="113" y="719"/>
                  </a:cubicBezTo>
                  <a:cubicBezTo>
                    <a:pt x="114" y="717"/>
                    <a:pt x="115" y="715"/>
                    <a:pt x="116" y="713"/>
                  </a:cubicBezTo>
                  <a:cubicBezTo>
                    <a:pt x="116" y="713"/>
                    <a:pt x="116" y="713"/>
                    <a:pt x="117" y="713"/>
                  </a:cubicBezTo>
                  <a:cubicBezTo>
                    <a:pt x="119" y="730"/>
                    <a:pt x="123" y="745"/>
                    <a:pt x="130" y="760"/>
                  </a:cubicBezTo>
                  <a:cubicBezTo>
                    <a:pt x="122" y="747"/>
                    <a:pt x="118" y="732"/>
                    <a:pt x="115" y="716"/>
                  </a:cubicBezTo>
                  <a:cubicBezTo>
                    <a:pt x="113" y="722"/>
                    <a:pt x="111" y="729"/>
                    <a:pt x="109" y="735"/>
                  </a:cubicBezTo>
                  <a:cubicBezTo>
                    <a:pt x="103" y="755"/>
                    <a:pt x="102" y="776"/>
                    <a:pt x="104" y="797"/>
                  </a:cubicBezTo>
                  <a:cubicBezTo>
                    <a:pt x="108" y="836"/>
                    <a:pt x="126" y="865"/>
                    <a:pt x="157" y="889"/>
                  </a:cubicBezTo>
                  <a:cubicBezTo>
                    <a:pt x="179" y="905"/>
                    <a:pt x="203" y="918"/>
                    <a:pt x="227" y="933"/>
                  </a:cubicBezTo>
                  <a:cubicBezTo>
                    <a:pt x="265" y="956"/>
                    <a:pt x="303" y="979"/>
                    <a:pt x="342" y="1003"/>
                  </a:cubicBezTo>
                  <a:cubicBezTo>
                    <a:pt x="370" y="1019"/>
                    <a:pt x="398" y="1034"/>
                    <a:pt x="430" y="1043"/>
                  </a:cubicBezTo>
                  <a:cubicBezTo>
                    <a:pt x="460" y="1051"/>
                    <a:pt x="491" y="1054"/>
                    <a:pt x="523" y="1052"/>
                  </a:cubicBezTo>
                  <a:cubicBezTo>
                    <a:pt x="548" y="1050"/>
                    <a:pt x="572" y="1045"/>
                    <a:pt x="595" y="1037"/>
                  </a:cubicBezTo>
                  <a:cubicBezTo>
                    <a:pt x="662" y="1013"/>
                    <a:pt x="713" y="970"/>
                    <a:pt x="753" y="912"/>
                  </a:cubicBezTo>
                  <a:cubicBezTo>
                    <a:pt x="781" y="872"/>
                    <a:pt x="800" y="828"/>
                    <a:pt x="810" y="780"/>
                  </a:cubicBezTo>
                  <a:cubicBezTo>
                    <a:pt x="816" y="755"/>
                    <a:pt x="818" y="729"/>
                    <a:pt x="818" y="703"/>
                  </a:cubicBezTo>
                  <a:cubicBezTo>
                    <a:pt x="818" y="673"/>
                    <a:pt x="819" y="643"/>
                    <a:pt x="818" y="613"/>
                  </a:cubicBezTo>
                  <a:cubicBezTo>
                    <a:pt x="818" y="586"/>
                    <a:pt x="818" y="559"/>
                    <a:pt x="817" y="532"/>
                  </a:cubicBezTo>
                  <a:cubicBezTo>
                    <a:pt x="815" y="472"/>
                    <a:pt x="801" y="415"/>
                    <a:pt x="776" y="361"/>
                  </a:cubicBezTo>
                  <a:cubicBezTo>
                    <a:pt x="762" y="331"/>
                    <a:pt x="748" y="301"/>
                    <a:pt x="731" y="272"/>
                  </a:cubicBezTo>
                  <a:cubicBezTo>
                    <a:pt x="704" y="228"/>
                    <a:pt x="669" y="191"/>
                    <a:pt x="630" y="158"/>
                  </a:cubicBezTo>
                  <a:cubicBezTo>
                    <a:pt x="562" y="103"/>
                    <a:pt x="485" y="63"/>
                    <a:pt x="402" y="35"/>
                  </a:cubicBezTo>
                  <a:cubicBezTo>
                    <a:pt x="374" y="26"/>
                    <a:pt x="346" y="18"/>
                    <a:pt x="317" y="13"/>
                  </a:cubicBezTo>
                  <a:cubicBezTo>
                    <a:pt x="288" y="8"/>
                    <a:pt x="259" y="7"/>
                    <a:pt x="229" y="10"/>
                  </a:cubicBezTo>
                  <a:cubicBezTo>
                    <a:pt x="197" y="13"/>
                    <a:pt x="165" y="19"/>
                    <a:pt x="134" y="31"/>
                  </a:cubicBezTo>
                  <a:cubicBezTo>
                    <a:pt x="101" y="44"/>
                    <a:pt x="70" y="61"/>
                    <a:pt x="44" y="86"/>
                  </a:cubicBezTo>
                  <a:cubicBezTo>
                    <a:pt x="27" y="103"/>
                    <a:pt x="13" y="123"/>
                    <a:pt x="7" y="147"/>
                  </a:cubicBezTo>
                  <a:cubicBezTo>
                    <a:pt x="3" y="166"/>
                    <a:pt x="5" y="184"/>
                    <a:pt x="14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A8548BC0-545B-9DEE-4F0D-55B90A3F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037"/>
              <a:ext cx="150" cy="61"/>
            </a:xfrm>
            <a:custGeom>
              <a:avLst/>
              <a:gdLst>
                <a:gd name="T0" fmla="*/ 110 w 110"/>
                <a:gd name="T1" fmla="*/ 6 h 45"/>
                <a:gd name="T2" fmla="*/ 97 w 110"/>
                <a:gd name="T3" fmla="*/ 23 h 45"/>
                <a:gd name="T4" fmla="*/ 50 w 110"/>
                <a:gd name="T5" fmla="*/ 41 h 45"/>
                <a:gd name="T6" fmla="*/ 8 w 110"/>
                <a:gd name="T7" fmla="*/ 43 h 45"/>
                <a:gd name="T8" fmla="*/ 0 w 110"/>
                <a:gd name="T9" fmla="*/ 42 h 45"/>
                <a:gd name="T10" fmla="*/ 12 w 110"/>
                <a:gd name="T11" fmla="*/ 22 h 45"/>
                <a:gd name="T12" fmla="*/ 15 w 110"/>
                <a:gd name="T13" fmla="*/ 21 h 45"/>
                <a:gd name="T14" fmla="*/ 52 w 110"/>
                <a:gd name="T15" fmla="*/ 11 h 45"/>
                <a:gd name="T16" fmla="*/ 74 w 110"/>
                <a:gd name="T17" fmla="*/ 3 h 45"/>
                <a:gd name="T18" fmla="*/ 96 w 110"/>
                <a:gd name="T19" fmla="*/ 2 h 45"/>
                <a:gd name="T20" fmla="*/ 110 w 110"/>
                <a:gd name="T21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45">
                  <a:moveTo>
                    <a:pt x="110" y="6"/>
                  </a:moveTo>
                  <a:cubicBezTo>
                    <a:pt x="108" y="13"/>
                    <a:pt x="103" y="19"/>
                    <a:pt x="97" y="23"/>
                  </a:cubicBezTo>
                  <a:cubicBezTo>
                    <a:pt x="83" y="33"/>
                    <a:pt x="67" y="38"/>
                    <a:pt x="50" y="41"/>
                  </a:cubicBezTo>
                  <a:cubicBezTo>
                    <a:pt x="36" y="43"/>
                    <a:pt x="22" y="45"/>
                    <a:pt x="8" y="43"/>
                  </a:cubicBezTo>
                  <a:cubicBezTo>
                    <a:pt x="5" y="43"/>
                    <a:pt x="3" y="42"/>
                    <a:pt x="0" y="42"/>
                  </a:cubicBezTo>
                  <a:cubicBezTo>
                    <a:pt x="4" y="35"/>
                    <a:pt x="8" y="29"/>
                    <a:pt x="12" y="22"/>
                  </a:cubicBezTo>
                  <a:cubicBezTo>
                    <a:pt x="12" y="21"/>
                    <a:pt x="14" y="21"/>
                    <a:pt x="15" y="21"/>
                  </a:cubicBezTo>
                  <a:cubicBezTo>
                    <a:pt x="27" y="17"/>
                    <a:pt x="39" y="15"/>
                    <a:pt x="52" y="11"/>
                  </a:cubicBezTo>
                  <a:cubicBezTo>
                    <a:pt x="59" y="9"/>
                    <a:pt x="67" y="6"/>
                    <a:pt x="74" y="3"/>
                  </a:cubicBezTo>
                  <a:cubicBezTo>
                    <a:pt x="81" y="0"/>
                    <a:pt x="89" y="0"/>
                    <a:pt x="96" y="2"/>
                  </a:cubicBezTo>
                  <a:cubicBezTo>
                    <a:pt x="101" y="3"/>
                    <a:pt x="105" y="5"/>
                    <a:pt x="1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1FDC28A5-F965-B1E9-9032-42971F2D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930"/>
              <a:ext cx="36" cy="42"/>
            </a:xfrm>
            <a:custGeom>
              <a:avLst/>
              <a:gdLst>
                <a:gd name="T0" fmla="*/ 0 w 26"/>
                <a:gd name="T1" fmla="*/ 31 h 31"/>
                <a:gd name="T2" fmla="*/ 13 w 26"/>
                <a:gd name="T3" fmla="*/ 3 h 31"/>
                <a:gd name="T4" fmla="*/ 23 w 26"/>
                <a:gd name="T5" fmla="*/ 2 h 31"/>
                <a:gd name="T6" fmla="*/ 24 w 26"/>
                <a:gd name="T7" fmla="*/ 14 h 31"/>
                <a:gd name="T8" fmla="*/ 19 w 26"/>
                <a:gd name="T9" fmla="*/ 19 h 31"/>
                <a:gd name="T10" fmla="*/ 0 w 26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0" y="31"/>
                  </a:moveTo>
                  <a:cubicBezTo>
                    <a:pt x="3" y="20"/>
                    <a:pt x="6" y="11"/>
                    <a:pt x="13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6" y="5"/>
                    <a:pt x="26" y="11"/>
                    <a:pt x="24" y="14"/>
                  </a:cubicBezTo>
                  <a:cubicBezTo>
                    <a:pt x="22" y="16"/>
                    <a:pt x="21" y="18"/>
                    <a:pt x="19" y="19"/>
                  </a:cubicBezTo>
                  <a:cubicBezTo>
                    <a:pt x="13" y="23"/>
                    <a:pt x="7" y="26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FE17FF6B-B1B8-012A-5FA2-586C1D42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843"/>
              <a:ext cx="22" cy="70"/>
            </a:xfrm>
            <a:custGeom>
              <a:avLst/>
              <a:gdLst>
                <a:gd name="T0" fmla="*/ 0 w 16"/>
                <a:gd name="T1" fmla="*/ 0 h 52"/>
                <a:gd name="T2" fmla="*/ 13 w 16"/>
                <a:gd name="T3" fmla="*/ 29 h 52"/>
                <a:gd name="T4" fmla="*/ 11 w 16"/>
                <a:gd name="T5" fmla="*/ 52 h 52"/>
                <a:gd name="T6" fmla="*/ 8 w 16"/>
                <a:gd name="T7" fmla="*/ 39 h 52"/>
                <a:gd name="T8" fmla="*/ 5 w 16"/>
                <a:gd name="T9" fmla="*/ 29 h 52"/>
                <a:gd name="T10" fmla="*/ 0 w 16"/>
                <a:gd name="T11" fmla="*/ 5 h 52"/>
                <a:gd name="T12" fmla="*/ 0 w 16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2">
                  <a:moveTo>
                    <a:pt x="0" y="0"/>
                  </a:moveTo>
                  <a:cubicBezTo>
                    <a:pt x="5" y="10"/>
                    <a:pt x="10" y="19"/>
                    <a:pt x="13" y="29"/>
                  </a:cubicBezTo>
                  <a:cubicBezTo>
                    <a:pt x="16" y="36"/>
                    <a:pt x="16" y="44"/>
                    <a:pt x="11" y="52"/>
                  </a:cubicBezTo>
                  <a:cubicBezTo>
                    <a:pt x="10" y="47"/>
                    <a:pt x="10" y="43"/>
                    <a:pt x="8" y="39"/>
                  </a:cubicBezTo>
                  <a:cubicBezTo>
                    <a:pt x="7" y="36"/>
                    <a:pt x="6" y="32"/>
                    <a:pt x="5" y="29"/>
                  </a:cubicBezTo>
                  <a:cubicBezTo>
                    <a:pt x="1" y="22"/>
                    <a:pt x="0" y="14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CC7BF391-EE53-229F-3E0F-F564FA88D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204"/>
              <a:ext cx="234" cy="47"/>
            </a:xfrm>
            <a:custGeom>
              <a:avLst/>
              <a:gdLst>
                <a:gd name="T0" fmla="*/ 172 w 172"/>
                <a:gd name="T1" fmla="*/ 35 h 35"/>
                <a:gd name="T2" fmla="*/ 0 w 172"/>
                <a:gd name="T3" fmla="*/ 14 h 35"/>
                <a:gd name="T4" fmla="*/ 172 w 172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2" h="35">
                  <a:moveTo>
                    <a:pt x="172" y="35"/>
                  </a:moveTo>
                  <a:cubicBezTo>
                    <a:pt x="117" y="13"/>
                    <a:pt x="60" y="2"/>
                    <a:pt x="0" y="14"/>
                  </a:cubicBezTo>
                  <a:cubicBezTo>
                    <a:pt x="60" y="0"/>
                    <a:pt x="117" y="12"/>
                    <a:pt x="172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8CAF1A22-C94B-C008-1A94-C0B70FD0D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269"/>
              <a:ext cx="54" cy="27"/>
            </a:xfrm>
            <a:custGeom>
              <a:avLst/>
              <a:gdLst>
                <a:gd name="T0" fmla="*/ 1 w 40"/>
                <a:gd name="T1" fmla="*/ 0 h 20"/>
                <a:gd name="T2" fmla="*/ 40 w 40"/>
                <a:gd name="T3" fmla="*/ 19 h 20"/>
                <a:gd name="T4" fmla="*/ 40 w 40"/>
                <a:gd name="T5" fmla="*/ 20 h 20"/>
                <a:gd name="T6" fmla="*/ 0 w 40"/>
                <a:gd name="T7" fmla="*/ 0 h 20"/>
                <a:gd name="T8" fmla="*/ 1 w 4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1" y="0"/>
                  </a:moveTo>
                  <a:cubicBezTo>
                    <a:pt x="14" y="6"/>
                    <a:pt x="27" y="13"/>
                    <a:pt x="40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26" y="14"/>
                    <a:pt x="13" y="7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F0F8013-EF1D-4238-5715-12234ECF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227"/>
              <a:ext cx="28" cy="12"/>
            </a:xfrm>
            <a:custGeom>
              <a:avLst/>
              <a:gdLst>
                <a:gd name="T0" fmla="*/ 0 w 20"/>
                <a:gd name="T1" fmla="*/ 8 h 9"/>
                <a:gd name="T2" fmla="*/ 20 w 20"/>
                <a:gd name="T3" fmla="*/ 0 h 9"/>
                <a:gd name="T4" fmla="*/ 20 w 20"/>
                <a:gd name="T5" fmla="*/ 1 h 9"/>
                <a:gd name="T6" fmla="*/ 0 w 20"/>
                <a:gd name="T7" fmla="*/ 9 h 9"/>
                <a:gd name="T8" fmla="*/ 0 w 2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0" y="8"/>
                  </a:moveTo>
                  <a:cubicBezTo>
                    <a:pt x="7" y="5"/>
                    <a:pt x="13" y="2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3FD4892C-24C5-67DD-25A2-E89928C7F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241"/>
              <a:ext cx="23" cy="14"/>
            </a:xfrm>
            <a:custGeom>
              <a:avLst/>
              <a:gdLst>
                <a:gd name="T0" fmla="*/ 0 w 17"/>
                <a:gd name="T1" fmla="*/ 10 h 11"/>
                <a:gd name="T2" fmla="*/ 16 w 17"/>
                <a:gd name="T3" fmla="*/ 0 h 11"/>
                <a:gd name="T4" fmla="*/ 17 w 17"/>
                <a:gd name="T5" fmla="*/ 1 h 11"/>
                <a:gd name="T6" fmla="*/ 1 w 17"/>
                <a:gd name="T7" fmla="*/ 11 h 11"/>
                <a:gd name="T8" fmla="*/ 0 w 1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10"/>
                  </a:moveTo>
                  <a:cubicBezTo>
                    <a:pt x="6" y="7"/>
                    <a:pt x="11" y="4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5"/>
                    <a:pt x="6" y="8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F870DD0A-047C-795E-922F-DDA1564C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49"/>
              <a:ext cx="22" cy="13"/>
            </a:xfrm>
            <a:custGeom>
              <a:avLst/>
              <a:gdLst>
                <a:gd name="T0" fmla="*/ 1 w 16"/>
                <a:gd name="T1" fmla="*/ 0 h 10"/>
                <a:gd name="T2" fmla="*/ 16 w 16"/>
                <a:gd name="T3" fmla="*/ 9 h 10"/>
                <a:gd name="T4" fmla="*/ 15 w 16"/>
                <a:gd name="T5" fmla="*/ 10 h 10"/>
                <a:gd name="T6" fmla="*/ 0 w 16"/>
                <a:gd name="T7" fmla="*/ 1 h 10"/>
                <a:gd name="T8" fmla="*/ 1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0"/>
                  </a:moveTo>
                  <a:cubicBezTo>
                    <a:pt x="6" y="3"/>
                    <a:pt x="11" y="6"/>
                    <a:pt x="16" y="9"/>
                  </a:cubicBezTo>
                  <a:cubicBezTo>
                    <a:pt x="16" y="9"/>
                    <a:pt x="16" y="10"/>
                    <a:pt x="15" y="10"/>
                  </a:cubicBezTo>
                  <a:cubicBezTo>
                    <a:pt x="10" y="7"/>
                    <a:pt x="5" y="4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30162AD5-CFC4-4EA8-BCBF-F28FFDCF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269"/>
              <a:ext cx="16" cy="16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 w 12"/>
                <a:gd name="T5" fmla="*/ 12 h 12"/>
                <a:gd name="T6" fmla="*/ 12 w 12"/>
                <a:gd name="T7" fmla="*/ 1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5" y="8"/>
                    <a:pt x="9" y="5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F7862904-3145-B83D-A318-8881C60C1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795"/>
              <a:ext cx="3" cy="18"/>
            </a:xfrm>
            <a:custGeom>
              <a:avLst/>
              <a:gdLst>
                <a:gd name="T0" fmla="*/ 2 w 2"/>
                <a:gd name="T1" fmla="*/ 0 h 13"/>
                <a:gd name="T2" fmla="*/ 1 w 2"/>
                <a:gd name="T3" fmla="*/ 13 h 13"/>
                <a:gd name="T4" fmla="*/ 2 w 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2" y="5"/>
                    <a:pt x="1" y="9"/>
                    <a:pt x="1" y="13"/>
                  </a:cubicBezTo>
                  <a:cubicBezTo>
                    <a:pt x="2" y="9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9F2341A1-BE91-21CC-8853-5452FE3E1C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" y="795"/>
              <a:ext cx="2001" cy="2156"/>
            </a:xfrm>
            <a:custGeom>
              <a:avLst/>
              <a:gdLst>
                <a:gd name="T0" fmla="*/ 87 w 1472"/>
                <a:gd name="T1" fmla="*/ 868 h 1587"/>
                <a:gd name="T2" fmla="*/ 193 w 1472"/>
                <a:gd name="T3" fmla="*/ 294 h 1587"/>
                <a:gd name="T4" fmla="*/ 1240 w 1472"/>
                <a:gd name="T5" fmla="*/ 310 h 1587"/>
                <a:gd name="T6" fmla="*/ 1150 w 1472"/>
                <a:gd name="T7" fmla="*/ 1052 h 1587"/>
                <a:gd name="T8" fmla="*/ 948 w 1472"/>
                <a:gd name="T9" fmla="*/ 1365 h 1587"/>
                <a:gd name="T10" fmla="*/ 702 w 1472"/>
                <a:gd name="T11" fmla="*/ 1445 h 1587"/>
                <a:gd name="T12" fmla="*/ 563 w 1472"/>
                <a:gd name="T13" fmla="*/ 304 h 1587"/>
                <a:gd name="T14" fmla="*/ 563 w 1472"/>
                <a:gd name="T15" fmla="*/ 304 h 1587"/>
                <a:gd name="T16" fmla="*/ 697 w 1472"/>
                <a:gd name="T17" fmla="*/ 327 h 1587"/>
                <a:gd name="T18" fmla="*/ 810 w 1472"/>
                <a:gd name="T19" fmla="*/ 755 h 1587"/>
                <a:gd name="T20" fmla="*/ 707 w 1472"/>
                <a:gd name="T21" fmla="*/ 805 h 1587"/>
                <a:gd name="T22" fmla="*/ 616 w 1472"/>
                <a:gd name="T23" fmla="*/ 773 h 1587"/>
                <a:gd name="T24" fmla="*/ 444 w 1472"/>
                <a:gd name="T25" fmla="*/ 736 h 1587"/>
                <a:gd name="T26" fmla="*/ 412 w 1472"/>
                <a:gd name="T27" fmla="*/ 795 h 1587"/>
                <a:gd name="T28" fmla="*/ 808 w 1472"/>
                <a:gd name="T29" fmla="*/ 874 h 1587"/>
                <a:gd name="T30" fmla="*/ 917 w 1472"/>
                <a:gd name="T31" fmla="*/ 815 h 1587"/>
                <a:gd name="T32" fmla="*/ 1018 w 1472"/>
                <a:gd name="T33" fmla="*/ 683 h 1587"/>
                <a:gd name="T34" fmla="*/ 845 w 1472"/>
                <a:gd name="T35" fmla="*/ 813 h 1587"/>
                <a:gd name="T36" fmla="*/ 921 w 1472"/>
                <a:gd name="T37" fmla="*/ 683 h 1587"/>
                <a:gd name="T38" fmla="*/ 861 w 1472"/>
                <a:gd name="T39" fmla="*/ 429 h 1587"/>
                <a:gd name="T40" fmla="*/ 805 w 1472"/>
                <a:gd name="T41" fmla="*/ 603 h 1587"/>
                <a:gd name="T42" fmla="*/ 735 w 1472"/>
                <a:gd name="T43" fmla="*/ 1011 h 1587"/>
                <a:gd name="T44" fmla="*/ 714 w 1472"/>
                <a:gd name="T45" fmla="*/ 1523 h 1587"/>
                <a:gd name="T46" fmla="*/ 889 w 1472"/>
                <a:gd name="T47" fmla="*/ 1425 h 1587"/>
                <a:gd name="T48" fmla="*/ 1225 w 1472"/>
                <a:gd name="T49" fmla="*/ 1189 h 1587"/>
                <a:gd name="T50" fmla="*/ 969 w 1472"/>
                <a:gd name="T51" fmla="*/ 881 h 1587"/>
                <a:gd name="T52" fmla="*/ 531 w 1472"/>
                <a:gd name="T53" fmla="*/ 1019 h 1587"/>
                <a:gd name="T54" fmla="*/ 150 w 1472"/>
                <a:gd name="T55" fmla="*/ 883 h 1587"/>
                <a:gd name="T56" fmla="*/ 226 w 1472"/>
                <a:gd name="T57" fmla="*/ 1084 h 1587"/>
                <a:gd name="T58" fmla="*/ 376 w 1472"/>
                <a:gd name="T59" fmla="*/ 762 h 1587"/>
                <a:gd name="T60" fmla="*/ 114 w 1472"/>
                <a:gd name="T61" fmla="*/ 492 h 1587"/>
                <a:gd name="T62" fmla="*/ 138 w 1472"/>
                <a:gd name="T63" fmla="*/ 563 h 1587"/>
                <a:gd name="T64" fmla="*/ 63 w 1472"/>
                <a:gd name="T65" fmla="*/ 848 h 1587"/>
                <a:gd name="T66" fmla="*/ 150 w 1472"/>
                <a:gd name="T67" fmla="*/ 883 h 1587"/>
                <a:gd name="T68" fmla="*/ 674 w 1472"/>
                <a:gd name="T69" fmla="*/ 406 h 1587"/>
                <a:gd name="T70" fmla="*/ 527 w 1472"/>
                <a:gd name="T71" fmla="*/ 354 h 1587"/>
                <a:gd name="T72" fmla="*/ 494 w 1472"/>
                <a:gd name="T73" fmla="*/ 304 h 1587"/>
                <a:gd name="T74" fmla="*/ 441 w 1472"/>
                <a:gd name="T75" fmla="*/ 282 h 1587"/>
                <a:gd name="T76" fmla="*/ 614 w 1472"/>
                <a:gd name="T77" fmla="*/ 592 h 1587"/>
                <a:gd name="T78" fmla="*/ 677 w 1472"/>
                <a:gd name="T79" fmla="*/ 459 h 1587"/>
                <a:gd name="T80" fmla="*/ 741 w 1472"/>
                <a:gd name="T81" fmla="*/ 459 h 1587"/>
                <a:gd name="T82" fmla="*/ 818 w 1472"/>
                <a:gd name="T83" fmla="*/ 433 h 1587"/>
                <a:gd name="T84" fmla="*/ 779 w 1472"/>
                <a:gd name="T85" fmla="*/ 426 h 1587"/>
                <a:gd name="T86" fmla="*/ 678 w 1472"/>
                <a:gd name="T87" fmla="*/ 562 h 1587"/>
                <a:gd name="T88" fmla="*/ 1008 w 1472"/>
                <a:gd name="T89" fmla="*/ 714 h 1587"/>
                <a:gd name="T90" fmla="*/ 1248 w 1472"/>
                <a:gd name="T91" fmla="*/ 728 h 1587"/>
                <a:gd name="T92" fmla="*/ 599 w 1472"/>
                <a:gd name="T93" fmla="*/ 230 h 1587"/>
                <a:gd name="T94" fmla="*/ 1051 w 1472"/>
                <a:gd name="T95" fmla="*/ 362 h 1587"/>
                <a:gd name="T96" fmla="*/ 311 w 1472"/>
                <a:gd name="T97" fmla="*/ 184 h 1587"/>
                <a:gd name="T98" fmla="*/ 1243 w 1472"/>
                <a:gd name="T99" fmla="*/ 416 h 1587"/>
                <a:gd name="T100" fmla="*/ 1423 w 1472"/>
                <a:gd name="T101" fmla="*/ 514 h 1587"/>
                <a:gd name="T102" fmla="*/ 1269 w 1472"/>
                <a:gd name="T103" fmla="*/ 356 h 1587"/>
                <a:gd name="T104" fmla="*/ 1105 w 1472"/>
                <a:gd name="T105" fmla="*/ 830 h 1587"/>
                <a:gd name="T106" fmla="*/ 1140 w 1472"/>
                <a:gd name="T107" fmla="*/ 303 h 1587"/>
                <a:gd name="T108" fmla="*/ 882 w 1472"/>
                <a:gd name="T109" fmla="*/ 404 h 1587"/>
                <a:gd name="T110" fmla="*/ 1426 w 1472"/>
                <a:gd name="T111" fmla="*/ 626 h 1587"/>
                <a:gd name="T112" fmla="*/ 1440 w 1472"/>
                <a:gd name="T113" fmla="*/ 616 h 1587"/>
                <a:gd name="T114" fmla="*/ 439 w 1472"/>
                <a:gd name="T115" fmla="*/ 179 h 1587"/>
                <a:gd name="T116" fmla="*/ 1300 w 1472"/>
                <a:gd name="T117" fmla="*/ 332 h 1587"/>
                <a:gd name="T118" fmla="*/ 264 w 1472"/>
                <a:gd name="T119" fmla="*/ 298 h 1587"/>
                <a:gd name="T120" fmla="*/ 756 w 1472"/>
                <a:gd name="T121" fmla="*/ 682 h 1587"/>
                <a:gd name="T122" fmla="*/ 525 w 1472"/>
                <a:gd name="T123" fmla="*/ 622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1587">
                  <a:moveTo>
                    <a:pt x="395" y="1050"/>
                  </a:moveTo>
                  <a:cubicBezTo>
                    <a:pt x="377" y="1118"/>
                    <a:pt x="327" y="1127"/>
                    <a:pt x="270" y="1119"/>
                  </a:cubicBezTo>
                  <a:cubicBezTo>
                    <a:pt x="251" y="1116"/>
                    <a:pt x="232" y="1111"/>
                    <a:pt x="214" y="1103"/>
                  </a:cubicBezTo>
                  <a:cubicBezTo>
                    <a:pt x="176" y="1085"/>
                    <a:pt x="159" y="1053"/>
                    <a:pt x="162" y="1015"/>
                  </a:cubicBezTo>
                  <a:cubicBezTo>
                    <a:pt x="146" y="1002"/>
                    <a:pt x="126" y="994"/>
                    <a:pt x="118" y="980"/>
                  </a:cubicBezTo>
                  <a:cubicBezTo>
                    <a:pt x="108" y="959"/>
                    <a:pt x="100" y="936"/>
                    <a:pt x="89" y="915"/>
                  </a:cubicBezTo>
                  <a:cubicBezTo>
                    <a:pt x="82" y="903"/>
                    <a:pt x="87" y="885"/>
                    <a:pt x="87" y="868"/>
                  </a:cubicBezTo>
                  <a:cubicBezTo>
                    <a:pt x="79" y="867"/>
                    <a:pt x="66" y="867"/>
                    <a:pt x="54" y="864"/>
                  </a:cubicBezTo>
                  <a:cubicBezTo>
                    <a:pt x="13" y="854"/>
                    <a:pt x="0" y="817"/>
                    <a:pt x="25" y="784"/>
                  </a:cubicBezTo>
                  <a:cubicBezTo>
                    <a:pt x="50" y="752"/>
                    <a:pt x="76" y="719"/>
                    <a:pt x="101" y="686"/>
                  </a:cubicBezTo>
                  <a:cubicBezTo>
                    <a:pt x="114" y="669"/>
                    <a:pt x="119" y="650"/>
                    <a:pt x="111" y="630"/>
                  </a:cubicBezTo>
                  <a:cubicBezTo>
                    <a:pt x="88" y="578"/>
                    <a:pt x="96" y="524"/>
                    <a:pt x="104" y="471"/>
                  </a:cubicBezTo>
                  <a:cubicBezTo>
                    <a:pt x="111" y="430"/>
                    <a:pt x="123" y="390"/>
                    <a:pt x="135" y="351"/>
                  </a:cubicBezTo>
                  <a:cubicBezTo>
                    <a:pt x="144" y="323"/>
                    <a:pt x="162" y="298"/>
                    <a:pt x="193" y="294"/>
                  </a:cubicBezTo>
                  <a:cubicBezTo>
                    <a:pt x="212" y="291"/>
                    <a:pt x="232" y="296"/>
                    <a:pt x="256" y="298"/>
                  </a:cubicBezTo>
                  <a:cubicBezTo>
                    <a:pt x="260" y="278"/>
                    <a:pt x="265" y="253"/>
                    <a:pt x="271" y="227"/>
                  </a:cubicBezTo>
                  <a:cubicBezTo>
                    <a:pt x="281" y="178"/>
                    <a:pt x="310" y="141"/>
                    <a:pt x="357" y="122"/>
                  </a:cubicBezTo>
                  <a:cubicBezTo>
                    <a:pt x="453" y="84"/>
                    <a:pt x="552" y="50"/>
                    <a:pt x="654" y="31"/>
                  </a:cubicBezTo>
                  <a:cubicBezTo>
                    <a:pt x="744" y="15"/>
                    <a:pt x="834" y="12"/>
                    <a:pt x="923" y="35"/>
                  </a:cubicBezTo>
                  <a:cubicBezTo>
                    <a:pt x="1017" y="58"/>
                    <a:pt x="1097" y="100"/>
                    <a:pt x="1152" y="184"/>
                  </a:cubicBezTo>
                  <a:cubicBezTo>
                    <a:pt x="1180" y="228"/>
                    <a:pt x="1212" y="270"/>
                    <a:pt x="1240" y="310"/>
                  </a:cubicBezTo>
                  <a:cubicBezTo>
                    <a:pt x="1264" y="310"/>
                    <a:pt x="1290" y="305"/>
                    <a:pt x="1314" y="311"/>
                  </a:cubicBezTo>
                  <a:cubicBezTo>
                    <a:pt x="1387" y="329"/>
                    <a:pt x="1465" y="392"/>
                    <a:pt x="1470" y="498"/>
                  </a:cubicBezTo>
                  <a:cubicBezTo>
                    <a:pt x="1472" y="523"/>
                    <a:pt x="1472" y="548"/>
                    <a:pt x="1472" y="573"/>
                  </a:cubicBezTo>
                  <a:cubicBezTo>
                    <a:pt x="1472" y="662"/>
                    <a:pt x="1402" y="746"/>
                    <a:pt x="1289" y="755"/>
                  </a:cubicBezTo>
                  <a:cubicBezTo>
                    <a:pt x="1286" y="755"/>
                    <a:pt x="1282" y="756"/>
                    <a:pt x="1279" y="756"/>
                  </a:cubicBezTo>
                  <a:cubicBezTo>
                    <a:pt x="1255" y="845"/>
                    <a:pt x="1216" y="917"/>
                    <a:pt x="1104" y="909"/>
                  </a:cubicBezTo>
                  <a:cubicBezTo>
                    <a:pt x="1119" y="958"/>
                    <a:pt x="1131" y="1007"/>
                    <a:pt x="1150" y="1052"/>
                  </a:cubicBezTo>
                  <a:cubicBezTo>
                    <a:pt x="1170" y="1098"/>
                    <a:pt x="1193" y="1142"/>
                    <a:pt x="1233" y="1175"/>
                  </a:cubicBezTo>
                  <a:cubicBezTo>
                    <a:pt x="1234" y="1176"/>
                    <a:pt x="1236" y="1178"/>
                    <a:pt x="1237" y="1179"/>
                  </a:cubicBezTo>
                  <a:cubicBezTo>
                    <a:pt x="1256" y="1197"/>
                    <a:pt x="1272" y="1217"/>
                    <a:pt x="1260" y="1244"/>
                  </a:cubicBezTo>
                  <a:cubicBezTo>
                    <a:pt x="1248" y="1272"/>
                    <a:pt x="1220" y="1279"/>
                    <a:pt x="1195" y="1275"/>
                  </a:cubicBezTo>
                  <a:cubicBezTo>
                    <a:pt x="1157" y="1269"/>
                    <a:pt x="1126" y="1279"/>
                    <a:pt x="1093" y="1294"/>
                  </a:cubicBezTo>
                  <a:cubicBezTo>
                    <a:pt x="1073" y="1304"/>
                    <a:pt x="1048" y="1307"/>
                    <a:pt x="1025" y="1307"/>
                  </a:cubicBezTo>
                  <a:cubicBezTo>
                    <a:pt x="984" y="1308"/>
                    <a:pt x="958" y="1325"/>
                    <a:pt x="948" y="1365"/>
                  </a:cubicBezTo>
                  <a:cubicBezTo>
                    <a:pt x="940" y="1394"/>
                    <a:pt x="920" y="1413"/>
                    <a:pt x="898" y="1433"/>
                  </a:cubicBezTo>
                  <a:cubicBezTo>
                    <a:pt x="874" y="1455"/>
                    <a:pt x="855" y="1483"/>
                    <a:pt x="834" y="1508"/>
                  </a:cubicBezTo>
                  <a:cubicBezTo>
                    <a:pt x="808" y="1539"/>
                    <a:pt x="780" y="1566"/>
                    <a:pt x="742" y="1580"/>
                  </a:cubicBezTo>
                  <a:cubicBezTo>
                    <a:pt x="731" y="1585"/>
                    <a:pt x="719" y="1587"/>
                    <a:pt x="707" y="1587"/>
                  </a:cubicBezTo>
                  <a:cubicBezTo>
                    <a:pt x="689" y="1586"/>
                    <a:pt x="677" y="1571"/>
                    <a:pt x="679" y="1555"/>
                  </a:cubicBezTo>
                  <a:cubicBezTo>
                    <a:pt x="682" y="1529"/>
                    <a:pt x="686" y="1502"/>
                    <a:pt x="690" y="1476"/>
                  </a:cubicBezTo>
                  <a:cubicBezTo>
                    <a:pt x="692" y="1465"/>
                    <a:pt x="697" y="1455"/>
                    <a:pt x="702" y="1445"/>
                  </a:cubicBezTo>
                  <a:cubicBezTo>
                    <a:pt x="738" y="1369"/>
                    <a:pt x="739" y="1293"/>
                    <a:pt x="699" y="1218"/>
                  </a:cubicBezTo>
                  <a:cubicBezTo>
                    <a:pt x="690" y="1201"/>
                    <a:pt x="684" y="1181"/>
                    <a:pt x="679" y="1162"/>
                  </a:cubicBezTo>
                  <a:cubicBezTo>
                    <a:pt x="668" y="1120"/>
                    <a:pt x="635" y="1094"/>
                    <a:pt x="611" y="1062"/>
                  </a:cubicBezTo>
                  <a:cubicBezTo>
                    <a:pt x="608" y="1059"/>
                    <a:pt x="600" y="1059"/>
                    <a:pt x="594" y="1059"/>
                  </a:cubicBezTo>
                  <a:cubicBezTo>
                    <a:pt x="555" y="1061"/>
                    <a:pt x="516" y="1062"/>
                    <a:pt x="477" y="1068"/>
                  </a:cubicBezTo>
                  <a:cubicBezTo>
                    <a:pt x="447" y="1072"/>
                    <a:pt x="422" y="1067"/>
                    <a:pt x="395" y="1050"/>
                  </a:cubicBezTo>
                  <a:close/>
                  <a:moveTo>
                    <a:pt x="563" y="304"/>
                  </a:moveTo>
                  <a:cubicBezTo>
                    <a:pt x="549" y="296"/>
                    <a:pt x="534" y="289"/>
                    <a:pt x="517" y="279"/>
                  </a:cubicBezTo>
                  <a:cubicBezTo>
                    <a:pt x="543" y="307"/>
                    <a:pt x="572" y="319"/>
                    <a:pt x="604" y="326"/>
                  </a:cubicBezTo>
                  <a:cubicBezTo>
                    <a:pt x="590" y="318"/>
                    <a:pt x="576" y="311"/>
                    <a:pt x="562" y="303"/>
                  </a:cubicBezTo>
                  <a:cubicBezTo>
                    <a:pt x="588" y="307"/>
                    <a:pt x="613" y="310"/>
                    <a:pt x="639" y="314"/>
                  </a:cubicBezTo>
                  <a:cubicBezTo>
                    <a:pt x="639" y="312"/>
                    <a:pt x="639" y="311"/>
                    <a:pt x="639" y="310"/>
                  </a:cubicBezTo>
                  <a:cubicBezTo>
                    <a:pt x="613" y="306"/>
                    <a:pt x="586" y="302"/>
                    <a:pt x="561" y="298"/>
                  </a:cubicBezTo>
                  <a:cubicBezTo>
                    <a:pt x="561" y="299"/>
                    <a:pt x="562" y="302"/>
                    <a:pt x="563" y="304"/>
                  </a:cubicBezTo>
                  <a:close/>
                  <a:moveTo>
                    <a:pt x="703" y="332"/>
                  </a:moveTo>
                  <a:cubicBezTo>
                    <a:pt x="719" y="325"/>
                    <a:pt x="735" y="318"/>
                    <a:pt x="753" y="310"/>
                  </a:cubicBezTo>
                  <a:cubicBezTo>
                    <a:pt x="730" y="310"/>
                    <a:pt x="707" y="310"/>
                    <a:pt x="684" y="310"/>
                  </a:cubicBezTo>
                  <a:cubicBezTo>
                    <a:pt x="684" y="311"/>
                    <a:pt x="684" y="312"/>
                    <a:pt x="684" y="314"/>
                  </a:cubicBezTo>
                  <a:cubicBezTo>
                    <a:pt x="687" y="315"/>
                    <a:pt x="691" y="316"/>
                    <a:pt x="693" y="316"/>
                  </a:cubicBezTo>
                  <a:cubicBezTo>
                    <a:pt x="677" y="330"/>
                    <a:pt x="660" y="343"/>
                    <a:pt x="644" y="356"/>
                  </a:cubicBezTo>
                  <a:cubicBezTo>
                    <a:pt x="663" y="348"/>
                    <a:pt x="680" y="337"/>
                    <a:pt x="697" y="327"/>
                  </a:cubicBezTo>
                  <a:cubicBezTo>
                    <a:pt x="698" y="326"/>
                    <a:pt x="701" y="329"/>
                    <a:pt x="702" y="331"/>
                  </a:cubicBezTo>
                  <a:cubicBezTo>
                    <a:pt x="696" y="335"/>
                    <a:pt x="688" y="339"/>
                    <a:pt x="682" y="344"/>
                  </a:cubicBezTo>
                  <a:cubicBezTo>
                    <a:pt x="662" y="361"/>
                    <a:pt x="641" y="378"/>
                    <a:pt x="621" y="396"/>
                  </a:cubicBezTo>
                  <a:cubicBezTo>
                    <a:pt x="657" y="386"/>
                    <a:pt x="678" y="357"/>
                    <a:pt x="703" y="332"/>
                  </a:cubicBezTo>
                  <a:close/>
                  <a:moveTo>
                    <a:pt x="872" y="667"/>
                  </a:moveTo>
                  <a:cubicBezTo>
                    <a:pt x="870" y="673"/>
                    <a:pt x="869" y="680"/>
                    <a:pt x="865" y="685"/>
                  </a:cubicBezTo>
                  <a:cubicBezTo>
                    <a:pt x="847" y="709"/>
                    <a:pt x="829" y="732"/>
                    <a:pt x="810" y="755"/>
                  </a:cubicBezTo>
                  <a:cubicBezTo>
                    <a:pt x="809" y="756"/>
                    <a:pt x="805" y="756"/>
                    <a:pt x="802" y="756"/>
                  </a:cubicBezTo>
                  <a:cubicBezTo>
                    <a:pt x="784" y="762"/>
                    <a:pt x="765" y="764"/>
                    <a:pt x="753" y="783"/>
                  </a:cubicBezTo>
                  <a:cubicBezTo>
                    <a:pt x="748" y="791"/>
                    <a:pt x="734" y="794"/>
                    <a:pt x="724" y="799"/>
                  </a:cubicBezTo>
                  <a:cubicBezTo>
                    <a:pt x="724" y="800"/>
                    <a:pt x="723" y="799"/>
                    <a:pt x="722" y="798"/>
                  </a:cubicBezTo>
                  <a:cubicBezTo>
                    <a:pt x="722" y="793"/>
                    <a:pt x="722" y="789"/>
                    <a:pt x="722" y="784"/>
                  </a:cubicBezTo>
                  <a:cubicBezTo>
                    <a:pt x="721" y="783"/>
                    <a:pt x="719" y="783"/>
                    <a:pt x="718" y="782"/>
                  </a:cubicBezTo>
                  <a:cubicBezTo>
                    <a:pt x="714" y="791"/>
                    <a:pt x="709" y="799"/>
                    <a:pt x="707" y="805"/>
                  </a:cubicBezTo>
                  <a:cubicBezTo>
                    <a:pt x="705" y="797"/>
                    <a:pt x="704" y="781"/>
                    <a:pt x="699" y="780"/>
                  </a:cubicBezTo>
                  <a:cubicBezTo>
                    <a:pt x="690" y="777"/>
                    <a:pt x="678" y="781"/>
                    <a:pt x="668" y="785"/>
                  </a:cubicBezTo>
                  <a:cubicBezTo>
                    <a:pt x="657" y="789"/>
                    <a:pt x="648" y="797"/>
                    <a:pt x="637" y="805"/>
                  </a:cubicBezTo>
                  <a:cubicBezTo>
                    <a:pt x="643" y="794"/>
                    <a:pt x="648" y="786"/>
                    <a:pt x="653" y="777"/>
                  </a:cubicBezTo>
                  <a:cubicBezTo>
                    <a:pt x="652" y="776"/>
                    <a:pt x="651" y="774"/>
                    <a:pt x="650" y="773"/>
                  </a:cubicBezTo>
                  <a:cubicBezTo>
                    <a:pt x="633" y="781"/>
                    <a:pt x="616" y="789"/>
                    <a:pt x="596" y="799"/>
                  </a:cubicBezTo>
                  <a:cubicBezTo>
                    <a:pt x="603" y="789"/>
                    <a:pt x="608" y="783"/>
                    <a:pt x="616" y="773"/>
                  </a:cubicBezTo>
                  <a:cubicBezTo>
                    <a:pt x="596" y="776"/>
                    <a:pt x="580" y="775"/>
                    <a:pt x="565" y="780"/>
                  </a:cubicBezTo>
                  <a:cubicBezTo>
                    <a:pt x="549" y="785"/>
                    <a:pt x="533" y="795"/>
                    <a:pt x="517" y="803"/>
                  </a:cubicBezTo>
                  <a:cubicBezTo>
                    <a:pt x="517" y="802"/>
                    <a:pt x="516" y="801"/>
                    <a:pt x="516" y="800"/>
                  </a:cubicBezTo>
                  <a:cubicBezTo>
                    <a:pt x="533" y="789"/>
                    <a:pt x="550" y="778"/>
                    <a:pt x="569" y="766"/>
                  </a:cubicBezTo>
                  <a:cubicBezTo>
                    <a:pt x="533" y="750"/>
                    <a:pt x="508" y="769"/>
                    <a:pt x="478" y="777"/>
                  </a:cubicBezTo>
                  <a:cubicBezTo>
                    <a:pt x="498" y="764"/>
                    <a:pt x="518" y="751"/>
                    <a:pt x="541" y="736"/>
                  </a:cubicBezTo>
                  <a:cubicBezTo>
                    <a:pt x="505" y="736"/>
                    <a:pt x="475" y="736"/>
                    <a:pt x="444" y="736"/>
                  </a:cubicBezTo>
                  <a:cubicBezTo>
                    <a:pt x="444" y="736"/>
                    <a:pt x="444" y="735"/>
                    <a:pt x="444" y="734"/>
                  </a:cubicBezTo>
                  <a:cubicBezTo>
                    <a:pt x="447" y="733"/>
                    <a:pt x="451" y="731"/>
                    <a:pt x="454" y="729"/>
                  </a:cubicBezTo>
                  <a:cubicBezTo>
                    <a:pt x="453" y="727"/>
                    <a:pt x="451" y="725"/>
                    <a:pt x="450" y="723"/>
                  </a:cubicBezTo>
                  <a:cubicBezTo>
                    <a:pt x="432" y="738"/>
                    <a:pt x="414" y="753"/>
                    <a:pt x="395" y="769"/>
                  </a:cubicBezTo>
                  <a:cubicBezTo>
                    <a:pt x="397" y="773"/>
                    <a:pt x="398" y="778"/>
                    <a:pt x="400" y="781"/>
                  </a:cubicBezTo>
                  <a:cubicBezTo>
                    <a:pt x="409" y="772"/>
                    <a:pt x="419" y="763"/>
                    <a:pt x="428" y="753"/>
                  </a:cubicBezTo>
                  <a:cubicBezTo>
                    <a:pt x="422" y="768"/>
                    <a:pt x="411" y="782"/>
                    <a:pt x="412" y="795"/>
                  </a:cubicBezTo>
                  <a:cubicBezTo>
                    <a:pt x="413" y="821"/>
                    <a:pt x="422" y="847"/>
                    <a:pt x="426" y="873"/>
                  </a:cubicBezTo>
                  <a:cubicBezTo>
                    <a:pt x="428" y="892"/>
                    <a:pt x="426" y="912"/>
                    <a:pt x="426" y="933"/>
                  </a:cubicBezTo>
                  <a:cubicBezTo>
                    <a:pt x="434" y="926"/>
                    <a:pt x="439" y="922"/>
                    <a:pt x="443" y="919"/>
                  </a:cubicBezTo>
                  <a:cubicBezTo>
                    <a:pt x="467" y="898"/>
                    <a:pt x="493" y="887"/>
                    <a:pt x="525" y="891"/>
                  </a:cubicBezTo>
                  <a:cubicBezTo>
                    <a:pt x="547" y="893"/>
                    <a:pt x="570" y="893"/>
                    <a:pt x="592" y="892"/>
                  </a:cubicBezTo>
                  <a:cubicBezTo>
                    <a:pt x="628" y="890"/>
                    <a:pt x="661" y="894"/>
                    <a:pt x="694" y="907"/>
                  </a:cubicBezTo>
                  <a:cubicBezTo>
                    <a:pt x="741" y="926"/>
                    <a:pt x="776" y="916"/>
                    <a:pt x="808" y="874"/>
                  </a:cubicBezTo>
                  <a:cubicBezTo>
                    <a:pt x="780" y="885"/>
                    <a:pt x="753" y="897"/>
                    <a:pt x="726" y="909"/>
                  </a:cubicBezTo>
                  <a:cubicBezTo>
                    <a:pt x="725" y="907"/>
                    <a:pt x="724" y="905"/>
                    <a:pt x="724" y="904"/>
                  </a:cubicBezTo>
                  <a:cubicBezTo>
                    <a:pt x="734" y="900"/>
                    <a:pt x="745" y="896"/>
                    <a:pt x="755" y="891"/>
                  </a:cubicBezTo>
                  <a:cubicBezTo>
                    <a:pt x="776" y="882"/>
                    <a:pt x="797" y="872"/>
                    <a:pt x="819" y="865"/>
                  </a:cubicBezTo>
                  <a:cubicBezTo>
                    <a:pt x="845" y="857"/>
                    <a:pt x="872" y="853"/>
                    <a:pt x="891" y="830"/>
                  </a:cubicBezTo>
                  <a:cubicBezTo>
                    <a:pt x="892" y="829"/>
                    <a:pt x="896" y="827"/>
                    <a:pt x="897" y="827"/>
                  </a:cubicBezTo>
                  <a:cubicBezTo>
                    <a:pt x="910" y="834"/>
                    <a:pt x="914" y="823"/>
                    <a:pt x="917" y="815"/>
                  </a:cubicBezTo>
                  <a:cubicBezTo>
                    <a:pt x="933" y="783"/>
                    <a:pt x="949" y="750"/>
                    <a:pt x="962" y="717"/>
                  </a:cubicBezTo>
                  <a:cubicBezTo>
                    <a:pt x="968" y="703"/>
                    <a:pt x="979" y="691"/>
                    <a:pt x="975" y="672"/>
                  </a:cubicBezTo>
                  <a:cubicBezTo>
                    <a:pt x="973" y="657"/>
                    <a:pt x="992" y="643"/>
                    <a:pt x="1004" y="645"/>
                  </a:cubicBezTo>
                  <a:cubicBezTo>
                    <a:pt x="979" y="700"/>
                    <a:pt x="953" y="755"/>
                    <a:pt x="927" y="810"/>
                  </a:cubicBezTo>
                  <a:cubicBezTo>
                    <a:pt x="948" y="788"/>
                    <a:pt x="967" y="765"/>
                    <a:pt x="980" y="738"/>
                  </a:cubicBezTo>
                  <a:cubicBezTo>
                    <a:pt x="984" y="729"/>
                    <a:pt x="990" y="723"/>
                    <a:pt x="996" y="715"/>
                  </a:cubicBezTo>
                  <a:cubicBezTo>
                    <a:pt x="1004" y="705"/>
                    <a:pt x="1016" y="695"/>
                    <a:pt x="1018" y="683"/>
                  </a:cubicBezTo>
                  <a:cubicBezTo>
                    <a:pt x="1021" y="656"/>
                    <a:pt x="1026" y="646"/>
                    <a:pt x="1050" y="639"/>
                  </a:cubicBezTo>
                  <a:cubicBezTo>
                    <a:pt x="1043" y="617"/>
                    <a:pt x="1031" y="611"/>
                    <a:pt x="1012" y="623"/>
                  </a:cubicBezTo>
                  <a:cubicBezTo>
                    <a:pt x="1004" y="628"/>
                    <a:pt x="997" y="629"/>
                    <a:pt x="987" y="629"/>
                  </a:cubicBezTo>
                  <a:cubicBezTo>
                    <a:pt x="976" y="628"/>
                    <a:pt x="960" y="634"/>
                    <a:pt x="953" y="642"/>
                  </a:cubicBezTo>
                  <a:cubicBezTo>
                    <a:pt x="941" y="655"/>
                    <a:pt x="935" y="674"/>
                    <a:pt x="926" y="689"/>
                  </a:cubicBezTo>
                  <a:cubicBezTo>
                    <a:pt x="905" y="725"/>
                    <a:pt x="885" y="760"/>
                    <a:pt x="863" y="795"/>
                  </a:cubicBezTo>
                  <a:cubicBezTo>
                    <a:pt x="859" y="802"/>
                    <a:pt x="852" y="809"/>
                    <a:pt x="845" y="813"/>
                  </a:cubicBezTo>
                  <a:cubicBezTo>
                    <a:pt x="821" y="826"/>
                    <a:pt x="798" y="839"/>
                    <a:pt x="774" y="850"/>
                  </a:cubicBezTo>
                  <a:cubicBezTo>
                    <a:pt x="761" y="855"/>
                    <a:pt x="746" y="856"/>
                    <a:pt x="730" y="859"/>
                  </a:cubicBezTo>
                  <a:cubicBezTo>
                    <a:pt x="767" y="841"/>
                    <a:pt x="802" y="826"/>
                    <a:pt x="834" y="807"/>
                  </a:cubicBezTo>
                  <a:cubicBezTo>
                    <a:pt x="847" y="800"/>
                    <a:pt x="855" y="785"/>
                    <a:pt x="865" y="772"/>
                  </a:cubicBezTo>
                  <a:cubicBezTo>
                    <a:pt x="874" y="760"/>
                    <a:pt x="881" y="747"/>
                    <a:pt x="889" y="734"/>
                  </a:cubicBezTo>
                  <a:cubicBezTo>
                    <a:pt x="899" y="719"/>
                    <a:pt x="909" y="705"/>
                    <a:pt x="919" y="690"/>
                  </a:cubicBezTo>
                  <a:cubicBezTo>
                    <a:pt x="920" y="688"/>
                    <a:pt x="922" y="685"/>
                    <a:pt x="921" y="683"/>
                  </a:cubicBezTo>
                  <a:cubicBezTo>
                    <a:pt x="909" y="658"/>
                    <a:pt x="930" y="656"/>
                    <a:pt x="947" y="650"/>
                  </a:cubicBezTo>
                  <a:cubicBezTo>
                    <a:pt x="935" y="636"/>
                    <a:pt x="923" y="630"/>
                    <a:pt x="907" y="641"/>
                  </a:cubicBezTo>
                  <a:cubicBezTo>
                    <a:pt x="897" y="648"/>
                    <a:pt x="887" y="655"/>
                    <a:pt x="877" y="663"/>
                  </a:cubicBezTo>
                  <a:cubicBezTo>
                    <a:pt x="889" y="649"/>
                    <a:pt x="901" y="636"/>
                    <a:pt x="914" y="623"/>
                  </a:cubicBezTo>
                  <a:cubicBezTo>
                    <a:pt x="917" y="619"/>
                    <a:pt x="916" y="613"/>
                    <a:pt x="914" y="606"/>
                  </a:cubicBezTo>
                  <a:cubicBezTo>
                    <a:pt x="906" y="564"/>
                    <a:pt x="898" y="522"/>
                    <a:pt x="889" y="479"/>
                  </a:cubicBezTo>
                  <a:cubicBezTo>
                    <a:pt x="882" y="450"/>
                    <a:pt x="871" y="435"/>
                    <a:pt x="861" y="429"/>
                  </a:cubicBezTo>
                  <a:cubicBezTo>
                    <a:pt x="873" y="467"/>
                    <a:pt x="887" y="509"/>
                    <a:pt x="901" y="551"/>
                  </a:cubicBezTo>
                  <a:cubicBezTo>
                    <a:pt x="899" y="552"/>
                    <a:pt x="897" y="553"/>
                    <a:pt x="894" y="554"/>
                  </a:cubicBezTo>
                  <a:cubicBezTo>
                    <a:pt x="888" y="516"/>
                    <a:pt x="873" y="484"/>
                    <a:pt x="846" y="463"/>
                  </a:cubicBezTo>
                  <a:cubicBezTo>
                    <a:pt x="820" y="499"/>
                    <a:pt x="794" y="536"/>
                    <a:pt x="768" y="572"/>
                  </a:cubicBezTo>
                  <a:cubicBezTo>
                    <a:pt x="767" y="575"/>
                    <a:pt x="774" y="585"/>
                    <a:pt x="772" y="588"/>
                  </a:cubicBezTo>
                  <a:cubicBezTo>
                    <a:pt x="757" y="614"/>
                    <a:pt x="783" y="617"/>
                    <a:pt x="791" y="633"/>
                  </a:cubicBezTo>
                  <a:cubicBezTo>
                    <a:pt x="796" y="622"/>
                    <a:pt x="799" y="615"/>
                    <a:pt x="805" y="603"/>
                  </a:cubicBezTo>
                  <a:cubicBezTo>
                    <a:pt x="813" y="645"/>
                    <a:pt x="820" y="680"/>
                    <a:pt x="827" y="716"/>
                  </a:cubicBezTo>
                  <a:cubicBezTo>
                    <a:pt x="829" y="716"/>
                    <a:pt x="832" y="716"/>
                    <a:pt x="834" y="716"/>
                  </a:cubicBezTo>
                  <a:cubicBezTo>
                    <a:pt x="847" y="700"/>
                    <a:pt x="860" y="683"/>
                    <a:pt x="872" y="667"/>
                  </a:cubicBezTo>
                  <a:close/>
                  <a:moveTo>
                    <a:pt x="734" y="1165"/>
                  </a:moveTo>
                  <a:cubicBezTo>
                    <a:pt x="737" y="1158"/>
                    <a:pt x="739" y="1155"/>
                    <a:pt x="739" y="1152"/>
                  </a:cubicBezTo>
                  <a:cubicBezTo>
                    <a:pt x="737" y="1121"/>
                    <a:pt x="734" y="1090"/>
                    <a:pt x="733" y="1059"/>
                  </a:cubicBezTo>
                  <a:cubicBezTo>
                    <a:pt x="732" y="1043"/>
                    <a:pt x="732" y="1027"/>
                    <a:pt x="735" y="1011"/>
                  </a:cubicBezTo>
                  <a:cubicBezTo>
                    <a:pt x="736" y="1006"/>
                    <a:pt x="747" y="999"/>
                    <a:pt x="753" y="999"/>
                  </a:cubicBezTo>
                  <a:cubicBezTo>
                    <a:pt x="759" y="1000"/>
                    <a:pt x="767" y="1008"/>
                    <a:pt x="769" y="1014"/>
                  </a:cubicBezTo>
                  <a:cubicBezTo>
                    <a:pt x="772" y="1023"/>
                    <a:pt x="774" y="1034"/>
                    <a:pt x="773" y="1043"/>
                  </a:cubicBezTo>
                  <a:cubicBezTo>
                    <a:pt x="765" y="1110"/>
                    <a:pt x="778" y="1175"/>
                    <a:pt x="794" y="1239"/>
                  </a:cubicBezTo>
                  <a:cubicBezTo>
                    <a:pt x="815" y="1332"/>
                    <a:pt x="798" y="1415"/>
                    <a:pt x="747" y="1492"/>
                  </a:cubicBezTo>
                  <a:cubicBezTo>
                    <a:pt x="739" y="1504"/>
                    <a:pt x="729" y="1514"/>
                    <a:pt x="720" y="1525"/>
                  </a:cubicBezTo>
                  <a:cubicBezTo>
                    <a:pt x="718" y="1524"/>
                    <a:pt x="716" y="1523"/>
                    <a:pt x="714" y="1523"/>
                  </a:cubicBezTo>
                  <a:cubicBezTo>
                    <a:pt x="714" y="1498"/>
                    <a:pt x="714" y="1474"/>
                    <a:pt x="714" y="1449"/>
                  </a:cubicBezTo>
                  <a:cubicBezTo>
                    <a:pt x="711" y="1451"/>
                    <a:pt x="709" y="1452"/>
                    <a:pt x="708" y="1454"/>
                  </a:cubicBezTo>
                  <a:cubicBezTo>
                    <a:pt x="690" y="1483"/>
                    <a:pt x="694" y="1516"/>
                    <a:pt x="695" y="1547"/>
                  </a:cubicBezTo>
                  <a:cubicBezTo>
                    <a:pt x="695" y="1553"/>
                    <a:pt x="708" y="1561"/>
                    <a:pt x="716" y="1563"/>
                  </a:cubicBezTo>
                  <a:cubicBezTo>
                    <a:pt x="724" y="1564"/>
                    <a:pt x="734" y="1560"/>
                    <a:pt x="742" y="1557"/>
                  </a:cubicBezTo>
                  <a:cubicBezTo>
                    <a:pt x="789" y="1538"/>
                    <a:pt x="824" y="1505"/>
                    <a:pt x="853" y="1464"/>
                  </a:cubicBezTo>
                  <a:cubicBezTo>
                    <a:pt x="863" y="1450"/>
                    <a:pt x="875" y="1435"/>
                    <a:pt x="889" y="1425"/>
                  </a:cubicBezTo>
                  <a:cubicBezTo>
                    <a:pt x="913" y="1407"/>
                    <a:pt x="930" y="1385"/>
                    <a:pt x="939" y="1357"/>
                  </a:cubicBezTo>
                  <a:cubicBezTo>
                    <a:pt x="950" y="1319"/>
                    <a:pt x="976" y="1300"/>
                    <a:pt x="1015" y="1294"/>
                  </a:cubicBezTo>
                  <a:cubicBezTo>
                    <a:pt x="1044" y="1289"/>
                    <a:pt x="1073" y="1279"/>
                    <a:pt x="1101" y="1272"/>
                  </a:cubicBezTo>
                  <a:cubicBezTo>
                    <a:pt x="1130" y="1265"/>
                    <a:pt x="1159" y="1259"/>
                    <a:pt x="1188" y="1253"/>
                  </a:cubicBezTo>
                  <a:cubicBezTo>
                    <a:pt x="1197" y="1251"/>
                    <a:pt x="1207" y="1252"/>
                    <a:pt x="1216" y="1251"/>
                  </a:cubicBezTo>
                  <a:cubicBezTo>
                    <a:pt x="1243" y="1249"/>
                    <a:pt x="1253" y="1226"/>
                    <a:pt x="1238" y="1204"/>
                  </a:cubicBezTo>
                  <a:cubicBezTo>
                    <a:pt x="1234" y="1198"/>
                    <a:pt x="1229" y="1194"/>
                    <a:pt x="1225" y="1189"/>
                  </a:cubicBezTo>
                  <a:cubicBezTo>
                    <a:pt x="1207" y="1166"/>
                    <a:pt x="1187" y="1145"/>
                    <a:pt x="1173" y="1121"/>
                  </a:cubicBezTo>
                  <a:cubicBezTo>
                    <a:pt x="1130" y="1050"/>
                    <a:pt x="1089" y="978"/>
                    <a:pt x="1048" y="906"/>
                  </a:cubicBezTo>
                  <a:cubicBezTo>
                    <a:pt x="1047" y="905"/>
                    <a:pt x="1047" y="903"/>
                    <a:pt x="1047" y="899"/>
                  </a:cubicBezTo>
                  <a:cubicBezTo>
                    <a:pt x="1051" y="903"/>
                    <a:pt x="1054" y="905"/>
                    <a:pt x="1056" y="907"/>
                  </a:cubicBezTo>
                  <a:cubicBezTo>
                    <a:pt x="1054" y="893"/>
                    <a:pt x="1053" y="878"/>
                    <a:pt x="1049" y="864"/>
                  </a:cubicBezTo>
                  <a:cubicBezTo>
                    <a:pt x="1048" y="860"/>
                    <a:pt x="1039" y="855"/>
                    <a:pt x="1036" y="856"/>
                  </a:cubicBezTo>
                  <a:cubicBezTo>
                    <a:pt x="1013" y="863"/>
                    <a:pt x="990" y="869"/>
                    <a:pt x="969" y="881"/>
                  </a:cubicBezTo>
                  <a:cubicBezTo>
                    <a:pt x="947" y="893"/>
                    <a:pt x="926" y="902"/>
                    <a:pt x="900" y="900"/>
                  </a:cubicBezTo>
                  <a:cubicBezTo>
                    <a:pt x="868" y="897"/>
                    <a:pt x="837" y="897"/>
                    <a:pt x="806" y="897"/>
                  </a:cubicBezTo>
                  <a:cubicBezTo>
                    <a:pt x="802" y="897"/>
                    <a:pt x="796" y="899"/>
                    <a:pt x="794" y="902"/>
                  </a:cubicBezTo>
                  <a:cubicBezTo>
                    <a:pt x="766" y="938"/>
                    <a:pt x="721" y="919"/>
                    <a:pt x="687" y="937"/>
                  </a:cubicBezTo>
                  <a:cubicBezTo>
                    <a:pt x="686" y="916"/>
                    <a:pt x="686" y="913"/>
                    <a:pt x="668" y="910"/>
                  </a:cubicBezTo>
                  <a:cubicBezTo>
                    <a:pt x="634" y="905"/>
                    <a:pt x="600" y="904"/>
                    <a:pt x="568" y="901"/>
                  </a:cubicBezTo>
                  <a:cubicBezTo>
                    <a:pt x="554" y="943"/>
                    <a:pt x="543" y="980"/>
                    <a:pt x="531" y="1019"/>
                  </a:cubicBezTo>
                  <a:cubicBezTo>
                    <a:pt x="560" y="999"/>
                    <a:pt x="573" y="976"/>
                    <a:pt x="568" y="951"/>
                  </a:cubicBezTo>
                  <a:cubicBezTo>
                    <a:pt x="565" y="940"/>
                    <a:pt x="561" y="926"/>
                    <a:pt x="575" y="923"/>
                  </a:cubicBezTo>
                  <a:cubicBezTo>
                    <a:pt x="583" y="921"/>
                    <a:pt x="596" y="928"/>
                    <a:pt x="601" y="936"/>
                  </a:cubicBezTo>
                  <a:cubicBezTo>
                    <a:pt x="624" y="971"/>
                    <a:pt x="646" y="1008"/>
                    <a:pt x="666" y="1045"/>
                  </a:cubicBezTo>
                  <a:cubicBezTo>
                    <a:pt x="684" y="1078"/>
                    <a:pt x="699" y="1112"/>
                    <a:pt x="717" y="1145"/>
                  </a:cubicBezTo>
                  <a:cubicBezTo>
                    <a:pt x="720" y="1152"/>
                    <a:pt x="727" y="1157"/>
                    <a:pt x="734" y="1165"/>
                  </a:cubicBezTo>
                  <a:close/>
                  <a:moveTo>
                    <a:pt x="150" y="883"/>
                  </a:moveTo>
                  <a:cubicBezTo>
                    <a:pt x="117" y="911"/>
                    <a:pt x="109" y="948"/>
                    <a:pt x="125" y="966"/>
                  </a:cubicBezTo>
                  <a:cubicBezTo>
                    <a:pt x="134" y="950"/>
                    <a:pt x="142" y="932"/>
                    <a:pt x="153" y="917"/>
                  </a:cubicBezTo>
                  <a:cubicBezTo>
                    <a:pt x="157" y="911"/>
                    <a:pt x="169" y="911"/>
                    <a:pt x="178" y="908"/>
                  </a:cubicBezTo>
                  <a:cubicBezTo>
                    <a:pt x="178" y="916"/>
                    <a:pt x="178" y="925"/>
                    <a:pt x="177" y="933"/>
                  </a:cubicBezTo>
                  <a:cubicBezTo>
                    <a:pt x="175" y="945"/>
                    <a:pt x="166" y="961"/>
                    <a:pt x="171" y="967"/>
                  </a:cubicBezTo>
                  <a:cubicBezTo>
                    <a:pt x="179" y="977"/>
                    <a:pt x="176" y="986"/>
                    <a:pt x="176" y="995"/>
                  </a:cubicBezTo>
                  <a:cubicBezTo>
                    <a:pt x="175" y="1037"/>
                    <a:pt x="198" y="1075"/>
                    <a:pt x="226" y="1084"/>
                  </a:cubicBezTo>
                  <a:cubicBezTo>
                    <a:pt x="239" y="1013"/>
                    <a:pt x="305" y="997"/>
                    <a:pt x="349" y="960"/>
                  </a:cubicBezTo>
                  <a:cubicBezTo>
                    <a:pt x="330" y="982"/>
                    <a:pt x="307" y="1001"/>
                    <a:pt x="286" y="1021"/>
                  </a:cubicBezTo>
                  <a:cubicBezTo>
                    <a:pt x="276" y="1030"/>
                    <a:pt x="266" y="1038"/>
                    <a:pt x="259" y="1048"/>
                  </a:cubicBezTo>
                  <a:cubicBezTo>
                    <a:pt x="246" y="1069"/>
                    <a:pt x="256" y="1093"/>
                    <a:pt x="280" y="1099"/>
                  </a:cubicBezTo>
                  <a:cubicBezTo>
                    <a:pt x="310" y="1107"/>
                    <a:pt x="348" y="1096"/>
                    <a:pt x="364" y="1070"/>
                  </a:cubicBezTo>
                  <a:cubicBezTo>
                    <a:pt x="396" y="1018"/>
                    <a:pt x="420" y="963"/>
                    <a:pt x="419" y="899"/>
                  </a:cubicBezTo>
                  <a:cubicBezTo>
                    <a:pt x="417" y="849"/>
                    <a:pt x="399" y="805"/>
                    <a:pt x="376" y="762"/>
                  </a:cubicBezTo>
                  <a:cubicBezTo>
                    <a:pt x="359" y="731"/>
                    <a:pt x="354" y="699"/>
                    <a:pt x="361" y="663"/>
                  </a:cubicBezTo>
                  <a:cubicBezTo>
                    <a:pt x="365" y="641"/>
                    <a:pt x="367" y="618"/>
                    <a:pt x="363" y="596"/>
                  </a:cubicBezTo>
                  <a:cubicBezTo>
                    <a:pt x="350" y="534"/>
                    <a:pt x="334" y="473"/>
                    <a:pt x="317" y="412"/>
                  </a:cubicBezTo>
                  <a:cubicBezTo>
                    <a:pt x="307" y="375"/>
                    <a:pt x="287" y="341"/>
                    <a:pt x="255" y="317"/>
                  </a:cubicBezTo>
                  <a:cubicBezTo>
                    <a:pt x="211" y="285"/>
                    <a:pt x="174" y="294"/>
                    <a:pt x="150" y="342"/>
                  </a:cubicBezTo>
                  <a:cubicBezTo>
                    <a:pt x="145" y="352"/>
                    <a:pt x="141" y="362"/>
                    <a:pt x="137" y="373"/>
                  </a:cubicBezTo>
                  <a:cubicBezTo>
                    <a:pt x="124" y="410"/>
                    <a:pt x="116" y="449"/>
                    <a:pt x="114" y="492"/>
                  </a:cubicBezTo>
                  <a:cubicBezTo>
                    <a:pt x="125" y="478"/>
                    <a:pt x="134" y="468"/>
                    <a:pt x="143" y="457"/>
                  </a:cubicBezTo>
                  <a:cubicBezTo>
                    <a:pt x="154" y="443"/>
                    <a:pt x="167" y="434"/>
                    <a:pt x="184" y="440"/>
                  </a:cubicBezTo>
                  <a:cubicBezTo>
                    <a:pt x="213" y="450"/>
                    <a:pt x="241" y="461"/>
                    <a:pt x="269" y="472"/>
                  </a:cubicBezTo>
                  <a:cubicBezTo>
                    <a:pt x="269" y="474"/>
                    <a:pt x="268" y="476"/>
                    <a:pt x="267" y="478"/>
                  </a:cubicBezTo>
                  <a:cubicBezTo>
                    <a:pt x="252" y="472"/>
                    <a:pt x="237" y="465"/>
                    <a:pt x="221" y="461"/>
                  </a:cubicBezTo>
                  <a:cubicBezTo>
                    <a:pt x="180" y="450"/>
                    <a:pt x="146" y="471"/>
                    <a:pt x="139" y="514"/>
                  </a:cubicBezTo>
                  <a:cubicBezTo>
                    <a:pt x="136" y="530"/>
                    <a:pt x="138" y="547"/>
                    <a:pt x="138" y="563"/>
                  </a:cubicBezTo>
                  <a:cubicBezTo>
                    <a:pt x="139" y="585"/>
                    <a:pt x="135" y="589"/>
                    <a:pt x="114" y="586"/>
                  </a:cubicBezTo>
                  <a:cubicBezTo>
                    <a:pt x="114" y="588"/>
                    <a:pt x="114" y="589"/>
                    <a:pt x="114" y="590"/>
                  </a:cubicBezTo>
                  <a:cubicBezTo>
                    <a:pt x="115" y="592"/>
                    <a:pt x="115" y="594"/>
                    <a:pt x="116" y="596"/>
                  </a:cubicBezTo>
                  <a:cubicBezTo>
                    <a:pt x="135" y="635"/>
                    <a:pt x="128" y="670"/>
                    <a:pt x="100" y="703"/>
                  </a:cubicBezTo>
                  <a:cubicBezTo>
                    <a:pt x="75" y="731"/>
                    <a:pt x="53" y="761"/>
                    <a:pt x="29" y="790"/>
                  </a:cubicBezTo>
                  <a:cubicBezTo>
                    <a:pt x="17" y="804"/>
                    <a:pt x="19" y="819"/>
                    <a:pt x="27" y="833"/>
                  </a:cubicBezTo>
                  <a:cubicBezTo>
                    <a:pt x="35" y="845"/>
                    <a:pt x="47" y="851"/>
                    <a:pt x="63" y="848"/>
                  </a:cubicBezTo>
                  <a:cubicBezTo>
                    <a:pt x="72" y="846"/>
                    <a:pt x="81" y="845"/>
                    <a:pt x="88" y="855"/>
                  </a:cubicBezTo>
                  <a:cubicBezTo>
                    <a:pt x="91" y="859"/>
                    <a:pt x="102" y="859"/>
                    <a:pt x="109" y="858"/>
                  </a:cubicBezTo>
                  <a:cubicBezTo>
                    <a:pt x="126" y="853"/>
                    <a:pt x="143" y="846"/>
                    <a:pt x="161" y="842"/>
                  </a:cubicBezTo>
                  <a:cubicBezTo>
                    <a:pt x="172" y="839"/>
                    <a:pt x="182" y="851"/>
                    <a:pt x="177" y="861"/>
                  </a:cubicBezTo>
                  <a:cubicBezTo>
                    <a:pt x="169" y="875"/>
                    <a:pt x="158" y="888"/>
                    <a:pt x="148" y="902"/>
                  </a:cubicBezTo>
                  <a:cubicBezTo>
                    <a:pt x="147" y="901"/>
                    <a:pt x="146" y="901"/>
                    <a:pt x="146" y="901"/>
                  </a:cubicBezTo>
                  <a:cubicBezTo>
                    <a:pt x="147" y="896"/>
                    <a:pt x="148" y="891"/>
                    <a:pt x="150" y="883"/>
                  </a:cubicBezTo>
                  <a:close/>
                  <a:moveTo>
                    <a:pt x="758" y="546"/>
                  </a:moveTo>
                  <a:cubicBezTo>
                    <a:pt x="760" y="547"/>
                    <a:pt x="762" y="548"/>
                    <a:pt x="764" y="549"/>
                  </a:cubicBezTo>
                  <a:cubicBezTo>
                    <a:pt x="783" y="524"/>
                    <a:pt x="805" y="502"/>
                    <a:pt x="821" y="475"/>
                  </a:cubicBezTo>
                  <a:cubicBezTo>
                    <a:pt x="854" y="422"/>
                    <a:pt x="835" y="363"/>
                    <a:pt x="780" y="335"/>
                  </a:cubicBezTo>
                  <a:cubicBezTo>
                    <a:pt x="741" y="316"/>
                    <a:pt x="707" y="327"/>
                    <a:pt x="689" y="368"/>
                  </a:cubicBezTo>
                  <a:cubicBezTo>
                    <a:pt x="683" y="380"/>
                    <a:pt x="680" y="393"/>
                    <a:pt x="676" y="406"/>
                  </a:cubicBezTo>
                  <a:cubicBezTo>
                    <a:pt x="675" y="406"/>
                    <a:pt x="675" y="406"/>
                    <a:pt x="674" y="406"/>
                  </a:cubicBezTo>
                  <a:cubicBezTo>
                    <a:pt x="674" y="399"/>
                    <a:pt x="674" y="392"/>
                    <a:pt x="674" y="384"/>
                  </a:cubicBezTo>
                  <a:cubicBezTo>
                    <a:pt x="609" y="430"/>
                    <a:pt x="540" y="426"/>
                    <a:pt x="521" y="379"/>
                  </a:cubicBezTo>
                  <a:cubicBezTo>
                    <a:pt x="538" y="382"/>
                    <a:pt x="555" y="385"/>
                    <a:pt x="573" y="389"/>
                  </a:cubicBezTo>
                  <a:cubicBezTo>
                    <a:pt x="573" y="388"/>
                    <a:pt x="573" y="387"/>
                    <a:pt x="573" y="386"/>
                  </a:cubicBezTo>
                  <a:cubicBezTo>
                    <a:pt x="552" y="378"/>
                    <a:pt x="532" y="369"/>
                    <a:pt x="511" y="361"/>
                  </a:cubicBezTo>
                  <a:cubicBezTo>
                    <a:pt x="512" y="359"/>
                    <a:pt x="512" y="357"/>
                    <a:pt x="513" y="356"/>
                  </a:cubicBezTo>
                  <a:cubicBezTo>
                    <a:pt x="517" y="355"/>
                    <a:pt x="522" y="355"/>
                    <a:pt x="527" y="354"/>
                  </a:cubicBezTo>
                  <a:cubicBezTo>
                    <a:pt x="522" y="350"/>
                    <a:pt x="518" y="346"/>
                    <a:pt x="513" y="341"/>
                  </a:cubicBezTo>
                  <a:cubicBezTo>
                    <a:pt x="528" y="343"/>
                    <a:pt x="540" y="345"/>
                    <a:pt x="553" y="346"/>
                  </a:cubicBezTo>
                  <a:cubicBezTo>
                    <a:pt x="553" y="346"/>
                    <a:pt x="553" y="345"/>
                    <a:pt x="553" y="344"/>
                  </a:cubicBezTo>
                  <a:cubicBezTo>
                    <a:pt x="537" y="339"/>
                    <a:pt x="521" y="333"/>
                    <a:pt x="505" y="328"/>
                  </a:cubicBezTo>
                  <a:cubicBezTo>
                    <a:pt x="506" y="326"/>
                    <a:pt x="506" y="325"/>
                    <a:pt x="506" y="323"/>
                  </a:cubicBezTo>
                  <a:cubicBezTo>
                    <a:pt x="511" y="324"/>
                    <a:pt x="515" y="325"/>
                    <a:pt x="524" y="327"/>
                  </a:cubicBezTo>
                  <a:cubicBezTo>
                    <a:pt x="512" y="318"/>
                    <a:pt x="502" y="312"/>
                    <a:pt x="494" y="304"/>
                  </a:cubicBezTo>
                  <a:cubicBezTo>
                    <a:pt x="487" y="297"/>
                    <a:pt x="480" y="288"/>
                    <a:pt x="473" y="280"/>
                  </a:cubicBezTo>
                  <a:cubicBezTo>
                    <a:pt x="474" y="279"/>
                    <a:pt x="475" y="278"/>
                    <a:pt x="476" y="278"/>
                  </a:cubicBezTo>
                  <a:cubicBezTo>
                    <a:pt x="489" y="287"/>
                    <a:pt x="503" y="297"/>
                    <a:pt x="518" y="307"/>
                  </a:cubicBezTo>
                  <a:cubicBezTo>
                    <a:pt x="501" y="281"/>
                    <a:pt x="485" y="257"/>
                    <a:pt x="471" y="233"/>
                  </a:cubicBezTo>
                  <a:cubicBezTo>
                    <a:pt x="459" y="213"/>
                    <a:pt x="443" y="197"/>
                    <a:pt x="421" y="197"/>
                  </a:cubicBezTo>
                  <a:cubicBezTo>
                    <a:pt x="393" y="196"/>
                    <a:pt x="365" y="205"/>
                    <a:pt x="341" y="223"/>
                  </a:cubicBezTo>
                  <a:cubicBezTo>
                    <a:pt x="394" y="233"/>
                    <a:pt x="418" y="244"/>
                    <a:pt x="441" y="282"/>
                  </a:cubicBezTo>
                  <a:cubicBezTo>
                    <a:pt x="486" y="358"/>
                    <a:pt x="519" y="440"/>
                    <a:pt x="534" y="529"/>
                  </a:cubicBezTo>
                  <a:cubicBezTo>
                    <a:pt x="539" y="556"/>
                    <a:pt x="538" y="585"/>
                    <a:pt x="540" y="613"/>
                  </a:cubicBezTo>
                  <a:cubicBezTo>
                    <a:pt x="541" y="613"/>
                    <a:pt x="542" y="613"/>
                    <a:pt x="543" y="613"/>
                  </a:cubicBezTo>
                  <a:cubicBezTo>
                    <a:pt x="551" y="583"/>
                    <a:pt x="560" y="552"/>
                    <a:pt x="570" y="519"/>
                  </a:cubicBezTo>
                  <a:cubicBezTo>
                    <a:pt x="572" y="529"/>
                    <a:pt x="573" y="536"/>
                    <a:pt x="574" y="543"/>
                  </a:cubicBezTo>
                  <a:cubicBezTo>
                    <a:pt x="576" y="550"/>
                    <a:pt x="578" y="557"/>
                    <a:pt x="580" y="564"/>
                  </a:cubicBezTo>
                  <a:cubicBezTo>
                    <a:pt x="586" y="592"/>
                    <a:pt x="586" y="590"/>
                    <a:pt x="614" y="592"/>
                  </a:cubicBezTo>
                  <a:cubicBezTo>
                    <a:pt x="630" y="593"/>
                    <a:pt x="628" y="591"/>
                    <a:pt x="623" y="580"/>
                  </a:cubicBezTo>
                  <a:cubicBezTo>
                    <a:pt x="613" y="562"/>
                    <a:pt x="618" y="540"/>
                    <a:pt x="625" y="526"/>
                  </a:cubicBezTo>
                  <a:cubicBezTo>
                    <a:pt x="634" y="505"/>
                    <a:pt x="641" y="485"/>
                    <a:pt x="643" y="461"/>
                  </a:cubicBezTo>
                  <a:cubicBezTo>
                    <a:pt x="645" y="444"/>
                    <a:pt x="651" y="427"/>
                    <a:pt x="656" y="405"/>
                  </a:cubicBezTo>
                  <a:cubicBezTo>
                    <a:pt x="661" y="434"/>
                    <a:pt x="665" y="458"/>
                    <a:pt x="669" y="482"/>
                  </a:cubicBezTo>
                  <a:cubicBezTo>
                    <a:pt x="670" y="482"/>
                    <a:pt x="672" y="482"/>
                    <a:pt x="673" y="481"/>
                  </a:cubicBezTo>
                  <a:cubicBezTo>
                    <a:pt x="674" y="474"/>
                    <a:pt x="676" y="467"/>
                    <a:pt x="677" y="459"/>
                  </a:cubicBezTo>
                  <a:cubicBezTo>
                    <a:pt x="679" y="460"/>
                    <a:pt x="681" y="460"/>
                    <a:pt x="683" y="461"/>
                  </a:cubicBezTo>
                  <a:cubicBezTo>
                    <a:pt x="680" y="473"/>
                    <a:pt x="678" y="485"/>
                    <a:pt x="675" y="499"/>
                  </a:cubicBezTo>
                  <a:cubicBezTo>
                    <a:pt x="685" y="501"/>
                    <a:pt x="666" y="529"/>
                    <a:pt x="688" y="527"/>
                  </a:cubicBezTo>
                  <a:cubicBezTo>
                    <a:pt x="691" y="517"/>
                    <a:pt x="694" y="508"/>
                    <a:pt x="696" y="500"/>
                  </a:cubicBezTo>
                  <a:cubicBezTo>
                    <a:pt x="698" y="494"/>
                    <a:pt x="702" y="487"/>
                    <a:pt x="702" y="481"/>
                  </a:cubicBezTo>
                  <a:cubicBezTo>
                    <a:pt x="704" y="457"/>
                    <a:pt x="705" y="456"/>
                    <a:pt x="729" y="460"/>
                  </a:cubicBezTo>
                  <a:cubicBezTo>
                    <a:pt x="733" y="461"/>
                    <a:pt x="737" y="460"/>
                    <a:pt x="741" y="459"/>
                  </a:cubicBezTo>
                  <a:cubicBezTo>
                    <a:pt x="741" y="455"/>
                    <a:pt x="741" y="450"/>
                    <a:pt x="739" y="446"/>
                  </a:cubicBezTo>
                  <a:cubicBezTo>
                    <a:pt x="736" y="442"/>
                    <a:pt x="732" y="440"/>
                    <a:pt x="729" y="436"/>
                  </a:cubicBezTo>
                  <a:cubicBezTo>
                    <a:pt x="711" y="416"/>
                    <a:pt x="704" y="391"/>
                    <a:pt x="706" y="364"/>
                  </a:cubicBezTo>
                  <a:cubicBezTo>
                    <a:pt x="707" y="350"/>
                    <a:pt x="713" y="343"/>
                    <a:pt x="728" y="345"/>
                  </a:cubicBezTo>
                  <a:cubicBezTo>
                    <a:pt x="759" y="351"/>
                    <a:pt x="788" y="361"/>
                    <a:pt x="801" y="395"/>
                  </a:cubicBezTo>
                  <a:cubicBezTo>
                    <a:pt x="807" y="408"/>
                    <a:pt x="814" y="420"/>
                    <a:pt x="820" y="433"/>
                  </a:cubicBezTo>
                  <a:cubicBezTo>
                    <a:pt x="819" y="433"/>
                    <a:pt x="818" y="433"/>
                    <a:pt x="818" y="433"/>
                  </a:cubicBezTo>
                  <a:cubicBezTo>
                    <a:pt x="802" y="409"/>
                    <a:pt x="786" y="385"/>
                    <a:pt x="769" y="361"/>
                  </a:cubicBezTo>
                  <a:cubicBezTo>
                    <a:pt x="767" y="361"/>
                    <a:pt x="764" y="362"/>
                    <a:pt x="762" y="363"/>
                  </a:cubicBezTo>
                  <a:cubicBezTo>
                    <a:pt x="774" y="386"/>
                    <a:pt x="756" y="392"/>
                    <a:pt x="746" y="399"/>
                  </a:cubicBezTo>
                  <a:cubicBezTo>
                    <a:pt x="735" y="392"/>
                    <a:pt x="725" y="385"/>
                    <a:pt x="715" y="378"/>
                  </a:cubicBezTo>
                  <a:cubicBezTo>
                    <a:pt x="715" y="412"/>
                    <a:pt x="718" y="415"/>
                    <a:pt x="748" y="412"/>
                  </a:cubicBezTo>
                  <a:cubicBezTo>
                    <a:pt x="751" y="411"/>
                    <a:pt x="755" y="413"/>
                    <a:pt x="758" y="411"/>
                  </a:cubicBezTo>
                  <a:cubicBezTo>
                    <a:pt x="773" y="405"/>
                    <a:pt x="776" y="415"/>
                    <a:pt x="779" y="426"/>
                  </a:cubicBezTo>
                  <a:cubicBezTo>
                    <a:pt x="784" y="450"/>
                    <a:pt x="775" y="464"/>
                    <a:pt x="753" y="476"/>
                  </a:cubicBezTo>
                  <a:cubicBezTo>
                    <a:pt x="740" y="483"/>
                    <a:pt x="726" y="490"/>
                    <a:pt x="719" y="501"/>
                  </a:cubicBezTo>
                  <a:cubicBezTo>
                    <a:pt x="709" y="516"/>
                    <a:pt x="703" y="532"/>
                    <a:pt x="683" y="538"/>
                  </a:cubicBezTo>
                  <a:cubicBezTo>
                    <a:pt x="693" y="537"/>
                    <a:pt x="703" y="537"/>
                    <a:pt x="718" y="536"/>
                  </a:cubicBezTo>
                  <a:cubicBezTo>
                    <a:pt x="706" y="549"/>
                    <a:pt x="699" y="558"/>
                    <a:pt x="691" y="568"/>
                  </a:cubicBezTo>
                  <a:cubicBezTo>
                    <a:pt x="687" y="565"/>
                    <a:pt x="684" y="562"/>
                    <a:pt x="681" y="560"/>
                  </a:cubicBezTo>
                  <a:cubicBezTo>
                    <a:pt x="680" y="561"/>
                    <a:pt x="679" y="562"/>
                    <a:pt x="678" y="562"/>
                  </a:cubicBezTo>
                  <a:cubicBezTo>
                    <a:pt x="687" y="576"/>
                    <a:pt x="696" y="590"/>
                    <a:pt x="708" y="607"/>
                  </a:cubicBezTo>
                  <a:cubicBezTo>
                    <a:pt x="722" y="566"/>
                    <a:pt x="735" y="530"/>
                    <a:pt x="747" y="495"/>
                  </a:cubicBezTo>
                  <a:cubicBezTo>
                    <a:pt x="750" y="510"/>
                    <a:pt x="754" y="528"/>
                    <a:pt x="758" y="546"/>
                  </a:cubicBezTo>
                  <a:close/>
                  <a:moveTo>
                    <a:pt x="1226" y="692"/>
                  </a:moveTo>
                  <a:cubicBezTo>
                    <a:pt x="1215" y="736"/>
                    <a:pt x="1172" y="765"/>
                    <a:pt x="1125" y="763"/>
                  </a:cubicBezTo>
                  <a:cubicBezTo>
                    <a:pt x="1081" y="760"/>
                    <a:pt x="1045" y="739"/>
                    <a:pt x="1012" y="709"/>
                  </a:cubicBezTo>
                  <a:cubicBezTo>
                    <a:pt x="1011" y="711"/>
                    <a:pt x="1010" y="712"/>
                    <a:pt x="1008" y="714"/>
                  </a:cubicBezTo>
                  <a:cubicBezTo>
                    <a:pt x="1030" y="736"/>
                    <a:pt x="1052" y="758"/>
                    <a:pt x="1076" y="782"/>
                  </a:cubicBezTo>
                  <a:cubicBezTo>
                    <a:pt x="1056" y="777"/>
                    <a:pt x="1038" y="773"/>
                    <a:pt x="1020" y="769"/>
                  </a:cubicBezTo>
                  <a:cubicBezTo>
                    <a:pt x="1035" y="788"/>
                    <a:pt x="1036" y="787"/>
                    <a:pt x="1082" y="800"/>
                  </a:cubicBezTo>
                  <a:cubicBezTo>
                    <a:pt x="1093" y="803"/>
                    <a:pt x="1104" y="814"/>
                    <a:pt x="1109" y="824"/>
                  </a:cubicBezTo>
                  <a:cubicBezTo>
                    <a:pt x="1112" y="829"/>
                    <a:pt x="1100" y="841"/>
                    <a:pt x="1094" y="851"/>
                  </a:cubicBezTo>
                  <a:cubicBezTo>
                    <a:pt x="1113" y="869"/>
                    <a:pt x="1163" y="865"/>
                    <a:pt x="1197" y="843"/>
                  </a:cubicBezTo>
                  <a:cubicBezTo>
                    <a:pt x="1232" y="821"/>
                    <a:pt x="1256" y="766"/>
                    <a:pt x="1248" y="728"/>
                  </a:cubicBezTo>
                  <a:cubicBezTo>
                    <a:pt x="1242" y="738"/>
                    <a:pt x="1234" y="751"/>
                    <a:pt x="1229" y="758"/>
                  </a:cubicBezTo>
                  <a:cubicBezTo>
                    <a:pt x="1232" y="722"/>
                    <a:pt x="1235" y="682"/>
                    <a:pt x="1238" y="642"/>
                  </a:cubicBezTo>
                  <a:cubicBezTo>
                    <a:pt x="1236" y="642"/>
                    <a:pt x="1234" y="642"/>
                    <a:pt x="1232" y="641"/>
                  </a:cubicBezTo>
                  <a:cubicBezTo>
                    <a:pt x="1225" y="711"/>
                    <a:pt x="1177" y="736"/>
                    <a:pt x="1116" y="745"/>
                  </a:cubicBezTo>
                  <a:cubicBezTo>
                    <a:pt x="1160" y="745"/>
                    <a:pt x="1199" y="735"/>
                    <a:pt x="1226" y="692"/>
                  </a:cubicBezTo>
                  <a:close/>
                  <a:moveTo>
                    <a:pt x="601" y="226"/>
                  </a:moveTo>
                  <a:cubicBezTo>
                    <a:pt x="601" y="227"/>
                    <a:pt x="600" y="229"/>
                    <a:pt x="599" y="230"/>
                  </a:cubicBezTo>
                  <a:cubicBezTo>
                    <a:pt x="605" y="233"/>
                    <a:pt x="611" y="236"/>
                    <a:pt x="617" y="239"/>
                  </a:cubicBezTo>
                  <a:cubicBezTo>
                    <a:pt x="693" y="273"/>
                    <a:pt x="770" y="306"/>
                    <a:pt x="847" y="339"/>
                  </a:cubicBezTo>
                  <a:cubicBezTo>
                    <a:pt x="862" y="346"/>
                    <a:pt x="878" y="351"/>
                    <a:pt x="894" y="355"/>
                  </a:cubicBezTo>
                  <a:cubicBezTo>
                    <a:pt x="954" y="372"/>
                    <a:pt x="1015" y="383"/>
                    <a:pt x="1078" y="383"/>
                  </a:cubicBezTo>
                  <a:cubicBezTo>
                    <a:pt x="1051" y="383"/>
                    <a:pt x="1024" y="383"/>
                    <a:pt x="996" y="383"/>
                  </a:cubicBezTo>
                  <a:cubicBezTo>
                    <a:pt x="1073" y="396"/>
                    <a:pt x="1145" y="386"/>
                    <a:pt x="1213" y="348"/>
                  </a:cubicBezTo>
                  <a:cubicBezTo>
                    <a:pt x="1160" y="361"/>
                    <a:pt x="1106" y="367"/>
                    <a:pt x="1051" y="362"/>
                  </a:cubicBezTo>
                  <a:cubicBezTo>
                    <a:pt x="996" y="357"/>
                    <a:pt x="943" y="341"/>
                    <a:pt x="893" y="317"/>
                  </a:cubicBezTo>
                  <a:cubicBezTo>
                    <a:pt x="944" y="351"/>
                    <a:pt x="1001" y="367"/>
                    <a:pt x="1061" y="374"/>
                  </a:cubicBezTo>
                  <a:cubicBezTo>
                    <a:pt x="1008" y="376"/>
                    <a:pt x="956" y="368"/>
                    <a:pt x="907" y="345"/>
                  </a:cubicBezTo>
                  <a:cubicBezTo>
                    <a:pt x="840" y="314"/>
                    <a:pt x="773" y="280"/>
                    <a:pt x="707" y="246"/>
                  </a:cubicBezTo>
                  <a:cubicBezTo>
                    <a:pt x="634" y="207"/>
                    <a:pt x="560" y="167"/>
                    <a:pt x="478" y="149"/>
                  </a:cubicBezTo>
                  <a:cubicBezTo>
                    <a:pt x="427" y="137"/>
                    <a:pt x="377" y="135"/>
                    <a:pt x="330" y="167"/>
                  </a:cubicBezTo>
                  <a:cubicBezTo>
                    <a:pt x="323" y="172"/>
                    <a:pt x="317" y="178"/>
                    <a:pt x="311" y="184"/>
                  </a:cubicBezTo>
                  <a:cubicBezTo>
                    <a:pt x="357" y="150"/>
                    <a:pt x="408" y="145"/>
                    <a:pt x="462" y="159"/>
                  </a:cubicBezTo>
                  <a:cubicBezTo>
                    <a:pt x="541" y="179"/>
                    <a:pt x="613" y="216"/>
                    <a:pt x="684" y="256"/>
                  </a:cubicBezTo>
                  <a:cubicBezTo>
                    <a:pt x="684" y="256"/>
                    <a:pt x="684" y="258"/>
                    <a:pt x="684" y="260"/>
                  </a:cubicBezTo>
                  <a:cubicBezTo>
                    <a:pt x="656" y="249"/>
                    <a:pt x="629" y="237"/>
                    <a:pt x="601" y="226"/>
                  </a:cubicBezTo>
                  <a:close/>
                  <a:moveTo>
                    <a:pt x="1283" y="359"/>
                  </a:moveTo>
                  <a:cubicBezTo>
                    <a:pt x="1273" y="365"/>
                    <a:pt x="1261" y="371"/>
                    <a:pt x="1255" y="380"/>
                  </a:cubicBezTo>
                  <a:cubicBezTo>
                    <a:pt x="1248" y="390"/>
                    <a:pt x="1247" y="404"/>
                    <a:pt x="1243" y="416"/>
                  </a:cubicBezTo>
                  <a:cubicBezTo>
                    <a:pt x="1254" y="416"/>
                    <a:pt x="1264" y="416"/>
                    <a:pt x="1275" y="416"/>
                  </a:cubicBezTo>
                  <a:cubicBezTo>
                    <a:pt x="1277" y="416"/>
                    <a:pt x="1280" y="416"/>
                    <a:pt x="1285" y="416"/>
                  </a:cubicBezTo>
                  <a:cubicBezTo>
                    <a:pt x="1278" y="421"/>
                    <a:pt x="1275" y="423"/>
                    <a:pt x="1269" y="427"/>
                  </a:cubicBezTo>
                  <a:cubicBezTo>
                    <a:pt x="1276" y="426"/>
                    <a:pt x="1280" y="426"/>
                    <a:pt x="1285" y="426"/>
                  </a:cubicBezTo>
                  <a:cubicBezTo>
                    <a:pt x="1290" y="426"/>
                    <a:pt x="1295" y="426"/>
                    <a:pt x="1301" y="426"/>
                  </a:cubicBezTo>
                  <a:cubicBezTo>
                    <a:pt x="1276" y="448"/>
                    <a:pt x="1274" y="451"/>
                    <a:pt x="1278" y="468"/>
                  </a:cubicBezTo>
                  <a:cubicBezTo>
                    <a:pt x="1344" y="430"/>
                    <a:pt x="1380" y="486"/>
                    <a:pt x="1423" y="514"/>
                  </a:cubicBezTo>
                  <a:cubicBezTo>
                    <a:pt x="1427" y="485"/>
                    <a:pt x="1413" y="462"/>
                    <a:pt x="1395" y="438"/>
                  </a:cubicBezTo>
                  <a:cubicBezTo>
                    <a:pt x="1404" y="444"/>
                    <a:pt x="1413" y="450"/>
                    <a:pt x="1425" y="457"/>
                  </a:cubicBezTo>
                  <a:cubicBezTo>
                    <a:pt x="1422" y="443"/>
                    <a:pt x="1419" y="432"/>
                    <a:pt x="1416" y="420"/>
                  </a:cubicBezTo>
                  <a:cubicBezTo>
                    <a:pt x="1420" y="422"/>
                    <a:pt x="1422" y="424"/>
                    <a:pt x="1428" y="427"/>
                  </a:cubicBezTo>
                  <a:cubicBezTo>
                    <a:pt x="1397" y="379"/>
                    <a:pt x="1338" y="344"/>
                    <a:pt x="1290" y="344"/>
                  </a:cubicBezTo>
                  <a:cubicBezTo>
                    <a:pt x="1295" y="346"/>
                    <a:pt x="1299" y="347"/>
                    <a:pt x="1303" y="349"/>
                  </a:cubicBezTo>
                  <a:cubicBezTo>
                    <a:pt x="1291" y="352"/>
                    <a:pt x="1280" y="354"/>
                    <a:pt x="1269" y="356"/>
                  </a:cubicBezTo>
                  <a:cubicBezTo>
                    <a:pt x="1269" y="356"/>
                    <a:pt x="1269" y="357"/>
                    <a:pt x="1269" y="358"/>
                  </a:cubicBezTo>
                  <a:cubicBezTo>
                    <a:pt x="1274" y="358"/>
                    <a:pt x="1279" y="358"/>
                    <a:pt x="1283" y="359"/>
                  </a:cubicBezTo>
                  <a:close/>
                  <a:moveTo>
                    <a:pt x="812" y="882"/>
                  </a:moveTo>
                  <a:cubicBezTo>
                    <a:pt x="813" y="883"/>
                    <a:pt x="813" y="885"/>
                    <a:pt x="814" y="887"/>
                  </a:cubicBezTo>
                  <a:cubicBezTo>
                    <a:pt x="845" y="888"/>
                    <a:pt x="876" y="891"/>
                    <a:pt x="907" y="891"/>
                  </a:cubicBezTo>
                  <a:cubicBezTo>
                    <a:pt x="922" y="891"/>
                    <a:pt x="939" y="890"/>
                    <a:pt x="951" y="882"/>
                  </a:cubicBezTo>
                  <a:cubicBezTo>
                    <a:pt x="998" y="851"/>
                    <a:pt x="1052" y="843"/>
                    <a:pt x="1105" y="830"/>
                  </a:cubicBezTo>
                  <a:cubicBezTo>
                    <a:pt x="1099" y="809"/>
                    <a:pt x="1089" y="800"/>
                    <a:pt x="1063" y="802"/>
                  </a:cubicBezTo>
                  <a:cubicBezTo>
                    <a:pt x="1042" y="803"/>
                    <a:pt x="1017" y="797"/>
                    <a:pt x="1001" y="818"/>
                  </a:cubicBezTo>
                  <a:cubicBezTo>
                    <a:pt x="999" y="817"/>
                    <a:pt x="995" y="810"/>
                    <a:pt x="993" y="810"/>
                  </a:cubicBezTo>
                  <a:cubicBezTo>
                    <a:pt x="969" y="815"/>
                    <a:pt x="944" y="818"/>
                    <a:pt x="922" y="827"/>
                  </a:cubicBezTo>
                  <a:cubicBezTo>
                    <a:pt x="894" y="838"/>
                    <a:pt x="868" y="853"/>
                    <a:pt x="841" y="867"/>
                  </a:cubicBezTo>
                  <a:cubicBezTo>
                    <a:pt x="831" y="872"/>
                    <a:pt x="822" y="877"/>
                    <a:pt x="812" y="882"/>
                  </a:cubicBezTo>
                  <a:close/>
                  <a:moveTo>
                    <a:pt x="1140" y="303"/>
                  </a:moveTo>
                  <a:cubicBezTo>
                    <a:pt x="1100" y="130"/>
                    <a:pt x="846" y="0"/>
                    <a:pt x="669" y="63"/>
                  </a:cubicBezTo>
                  <a:cubicBezTo>
                    <a:pt x="736" y="54"/>
                    <a:pt x="802" y="61"/>
                    <a:pt x="866" y="79"/>
                  </a:cubicBezTo>
                  <a:cubicBezTo>
                    <a:pt x="942" y="99"/>
                    <a:pt x="1018" y="141"/>
                    <a:pt x="1037" y="173"/>
                  </a:cubicBezTo>
                  <a:cubicBezTo>
                    <a:pt x="985" y="130"/>
                    <a:pt x="927" y="104"/>
                    <a:pt x="861" y="96"/>
                  </a:cubicBezTo>
                  <a:cubicBezTo>
                    <a:pt x="986" y="123"/>
                    <a:pt x="1073" y="201"/>
                    <a:pt x="1140" y="303"/>
                  </a:cubicBezTo>
                  <a:close/>
                  <a:moveTo>
                    <a:pt x="934" y="466"/>
                  </a:moveTo>
                  <a:cubicBezTo>
                    <a:pt x="918" y="443"/>
                    <a:pt x="906" y="418"/>
                    <a:pt x="882" y="404"/>
                  </a:cubicBezTo>
                  <a:cubicBezTo>
                    <a:pt x="895" y="427"/>
                    <a:pt x="909" y="449"/>
                    <a:pt x="919" y="474"/>
                  </a:cubicBezTo>
                  <a:cubicBezTo>
                    <a:pt x="928" y="498"/>
                    <a:pt x="932" y="524"/>
                    <a:pt x="938" y="549"/>
                  </a:cubicBezTo>
                  <a:cubicBezTo>
                    <a:pt x="943" y="574"/>
                    <a:pt x="948" y="599"/>
                    <a:pt x="954" y="627"/>
                  </a:cubicBezTo>
                  <a:cubicBezTo>
                    <a:pt x="954" y="589"/>
                    <a:pt x="955" y="555"/>
                    <a:pt x="953" y="521"/>
                  </a:cubicBezTo>
                  <a:cubicBezTo>
                    <a:pt x="951" y="475"/>
                    <a:pt x="938" y="443"/>
                    <a:pt x="919" y="425"/>
                  </a:cubicBezTo>
                  <a:cubicBezTo>
                    <a:pt x="924" y="439"/>
                    <a:pt x="929" y="453"/>
                    <a:pt x="934" y="466"/>
                  </a:cubicBezTo>
                  <a:close/>
                  <a:moveTo>
                    <a:pt x="1426" y="626"/>
                  </a:moveTo>
                  <a:cubicBezTo>
                    <a:pt x="1427" y="627"/>
                    <a:pt x="1428" y="628"/>
                    <a:pt x="1429" y="629"/>
                  </a:cubicBezTo>
                  <a:cubicBezTo>
                    <a:pt x="1413" y="643"/>
                    <a:pt x="1397" y="657"/>
                    <a:pt x="1381" y="669"/>
                  </a:cubicBezTo>
                  <a:cubicBezTo>
                    <a:pt x="1363" y="681"/>
                    <a:pt x="1345" y="691"/>
                    <a:pt x="1325" y="703"/>
                  </a:cubicBezTo>
                  <a:cubicBezTo>
                    <a:pt x="1339" y="700"/>
                    <a:pt x="1352" y="696"/>
                    <a:pt x="1365" y="693"/>
                  </a:cubicBezTo>
                  <a:cubicBezTo>
                    <a:pt x="1365" y="695"/>
                    <a:pt x="1366" y="697"/>
                    <a:pt x="1366" y="699"/>
                  </a:cubicBezTo>
                  <a:cubicBezTo>
                    <a:pt x="1350" y="706"/>
                    <a:pt x="1334" y="713"/>
                    <a:pt x="1315" y="721"/>
                  </a:cubicBezTo>
                  <a:cubicBezTo>
                    <a:pt x="1379" y="713"/>
                    <a:pt x="1439" y="660"/>
                    <a:pt x="1440" y="616"/>
                  </a:cubicBezTo>
                  <a:cubicBezTo>
                    <a:pt x="1435" y="625"/>
                    <a:pt x="1429" y="634"/>
                    <a:pt x="1423" y="643"/>
                  </a:cubicBezTo>
                  <a:cubicBezTo>
                    <a:pt x="1422" y="642"/>
                    <a:pt x="1421" y="641"/>
                    <a:pt x="1419" y="641"/>
                  </a:cubicBezTo>
                  <a:cubicBezTo>
                    <a:pt x="1422" y="636"/>
                    <a:pt x="1424" y="631"/>
                    <a:pt x="1426" y="626"/>
                  </a:cubicBezTo>
                  <a:close/>
                  <a:moveTo>
                    <a:pt x="339" y="212"/>
                  </a:moveTo>
                  <a:cubicBezTo>
                    <a:pt x="340" y="214"/>
                    <a:pt x="340" y="216"/>
                    <a:pt x="341" y="218"/>
                  </a:cubicBezTo>
                  <a:cubicBezTo>
                    <a:pt x="402" y="174"/>
                    <a:pt x="462" y="179"/>
                    <a:pt x="522" y="220"/>
                  </a:cubicBezTo>
                  <a:cubicBezTo>
                    <a:pt x="497" y="199"/>
                    <a:pt x="472" y="180"/>
                    <a:pt x="439" y="179"/>
                  </a:cubicBezTo>
                  <a:cubicBezTo>
                    <a:pt x="412" y="178"/>
                    <a:pt x="383" y="174"/>
                    <a:pt x="361" y="199"/>
                  </a:cubicBezTo>
                  <a:cubicBezTo>
                    <a:pt x="355" y="205"/>
                    <a:pt x="346" y="208"/>
                    <a:pt x="339" y="212"/>
                  </a:cubicBezTo>
                  <a:close/>
                  <a:moveTo>
                    <a:pt x="628" y="142"/>
                  </a:moveTo>
                  <a:cubicBezTo>
                    <a:pt x="567" y="111"/>
                    <a:pt x="504" y="96"/>
                    <a:pt x="436" y="105"/>
                  </a:cubicBezTo>
                  <a:cubicBezTo>
                    <a:pt x="502" y="105"/>
                    <a:pt x="565" y="122"/>
                    <a:pt x="628" y="142"/>
                  </a:cubicBezTo>
                  <a:close/>
                  <a:moveTo>
                    <a:pt x="1403" y="379"/>
                  </a:moveTo>
                  <a:cubicBezTo>
                    <a:pt x="1373" y="347"/>
                    <a:pt x="1334" y="338"/>
                    <a:pt x="1300" y="332"/>
                  </a:cubicBezTo>
                  <a:cubicBezTo>
                    <a:pt x="1330" y="346"/>
                    <a:pt x="1366" y="363"/>
                    <a:pt x="1403" y="379"/>
                  </a:cubicBezTo>
                  <a:close/>
                  <a:moveTo>
                    <a:pt x="154" y="864"/>
                  </a:moveTo>
                  <a:cubicBezTo>
                    <a:pt x="128" y="857"/>
                    <a:pt x="111" y="862"/>
                    <a:pt x="106" y="876"/>
                  </a:cubicBezTo>
                  <a:cubicBezTo>
                    <a:pt x="105" y="879"/>
                    <a:pt x="105" y="884"/>
                    <a:pt x="107" y="887"/>
                  </a:cubicBezTo>
                  <a:cubicBezTo>
                    <a:pt x="109" y="889"/>
                    <a:pt x="115" y="889"/>
                    <a:pt x="117" y="887"/>
                  </a:cubicBezTo>
                  <a:cubicBezTo>
                    <a:pt x="128" y="881"/>
                    <a:pt x="139" y="874"/>
                    <a:pt x="154" y="864"/>
                  </a:cubicBezTo>
                  <a:close/>
                  <a:moveTo>
                    <a:pt x="264" y="298"/>
                  </a:moveTo>
                  <a:cubicBezTo>
                    <a:pt x="281" y="260"/>
                    <a:pt x="306" y="232"/>
                    <a:pt x="354" y="239"/>
                  </a:cubicBezTo>
                  <a:cubicBezTo>
                    <a:pt x="305" y="228"/>
                    <a:pt x="275" y="248"/>
                    <a:pt x="264" y="298"/>
                  </a:cubicBezTo>
                  <a:close/>
                  <a:moveTo>
                    <a:pt x="756" y="682"/>
                  </a:moveTo>
                  <a:cubicBezTo>
                    <a:pt x="753" y="688"/>
                    <a:pt x="748" y="698"/>
                    <a:pt x="743" y="706"/>
                  </a:cubicBezTo>
                  <a:cubicBezTo>
                    <a:pt x="747" y="712"/>
                    <a:pt x="752" y="719"/>
                    <a:pt x="756" y="725"/>
                  </a:cubicBezTo>
                  <a:cubicBezTo>
                    <a:pt x="761" y="720"/>
                    <a:pt x="767" y="713"/>
                    <a:pt x="772" y="708"/>
                  </a:cubicBezTo>
                  <a:cubicBezTo>
                    <a:pt x="766" y="699"/>
                    <a:pt x="761" y="689"/>
                    <a:pt x="756" y="682"/>
                  </a:cubicBezTo>
                  <a:close/>
                  <a:moveTo>
                    <a:pt x="512" y="1020"/>
                  </a:moveTo>
                  <a:cubicBezTo>
                    <a:pt x="490" y="1048"/>
                    <a:pt x="462" y="1063"/>
                    <a:pt x="426" y="1057"/>
                  </a:cubicBezTo>
                  <a:cubicBezTo>
                    <a:pt x="459" y="1070"/>
                    <a:pt x="495" y="1055"/>
                    <a:pt x="512" y="1020"/>
                  </a:cubicBezTo>
                  <a:close/>
                  <a:moveTo>
                    <a:pt x="525" y="521"/>
                  </a:moveTo>
                  <a:cubicBezTo>
                    <a:pt x="524" y="521"/>
                    <a:pt x="523" y="521"/>
                    <a:pt x="522" y="521"/>
                  </a:cubicBezTo>
                  <a:cubicBezTo>
                    <a:pt x="522" y="555"/>
                    <a:pt x="522" y="588"/>
                    <a:pt x="522" y="622"/>
                  </a:cubicBezTo>
                  <a:cubicBezTo>
                    <a:pt x="523" y="622"/>
                    <a:pt x="524" y="622"/>
                    <a:pt x="525" y="622"/>
                  </a:cubicBezTo>
                  <a:cubicBezTo>
                    <a:pt x="525" y="588"/>
                    <a:pt x="525" y="555"/>
                    <a:pt x="525" y="521"/>
                  </a:cubicBezTo>
                  <a:close/>
                  <a:moveTo>
                    <a:pt x="588" y="602"/>
                  </a:moveTo>
                  <a:cubicBezTo>
                    <a:pt x="600" y="632"/>
                    <a:pt x="602" y="632"/>
                    <a:pt x="614" y="616"/>
                  </a:cubicBezTo>
                  <a:cubicBezTo>
                    <a:pt x="605" y="611"/>
                    <a:pt x="597" y="607"/>
                    <a:pt x="588" y="6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0D365BA-0568-ED83-AF22-6F610B19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625"/>
              <a:ext cx="891" cy="438"/>
            </a:xfrm>
            <a:custGeom>
              <a:avLst/>
              <a:gdLst>
                <a:gd name="T0" fmla="*/ 512 w 655"/>
                <a:gd name="T1" fmla="*/ 30 h 322"/>
                <a:gd name="T2" fmla="*/ 526 w 655"/>
                <a:gd name="T3" fmla="*/ 72 h 322"/>
                <a:gd name="T4" fmla="*/ 494 w 655"/>
                <a:gd name="T5" fmla="*/ 123 h 322"/>
                <a:gd name="T6" fmla="*/ 439 w 655"/>
                <a:gd name="T7" fmla="*/ 196 h 322"/>
                <a:gd name="T8" fmla="*/ 379 w 655"/>
                <a:gd name="T9" fmla="*/ 239 h 322"/>
                <a:gd name="T10" fmla="*/ 468 w 655"/>
                <a:gd name="T11" fmla="*/ 184 h 322"/>
                <a:gd name="T12" fmla="*/ 558 w 655"/>
                <a:gd name="T13" fmla="*/ 31 h 322"/>
                <a:gd name="T14" fmla="*/ 617 w 655"/>
                <a:gd name="T15" fmla="*/ 12 h 322"/>
                <a:gd name="T16" fmla="*/ 623 w 655"/>
                <a:gd name="T17" fmla="*/ 72 h 322"/>
                <a:gd name="T18" fmla="*/ 585 w 655"/>
                <a:gd name="T19" fmla="*/ 127 h 322"/>
                <a:gd name="T20" fmla="*/ 609 w 655"/>
                <a:gd name="T21" fmla="*/ 34 h 322"/>
                <a:gd name="T22" fmla="*/ 567 w 655"/>
                <a:gd name="T23" fmla="*/ 106 h 322"/>
                <a:gd name="T24" fmla="*/ 502 w 655"/>
                <a:gd name="T25" fmla="*/ 216 h 322"/>
                <a:gd name="T26" fmla="*/ 424 w 655"/>
                <a:gd name="T27" fmla="*/ 254 h 322"/>
                <a:gd name="T28" fmla="*/ 329 w 655"/>
                <a:gd name="T29" fmla="*/ 293 h 322"/>
                <a:gd name="T30" fmla="*/ 413 w 655"/>
                <a:gd name="T31" fmla="*/ 263 h 322"/>
                <a:gd name="T32" fmla="*/ 197 w 655"/>
                <a:gd name="T33" fmla="*/ 281 h 322"/>
                <a:gd name="T34" fmla="*/ 48 w 655"/>
                <a:gd name="T35" fmla="*/ 308 h 322"/>
                <a:gd name="T36" fmla="*/ 31 w 655"/>
                <a:gd name="T37" fmla="*/ 262 h 322"/>
                <a:gd name="T38" fmla="*/ 33 w 655"/>
                <a:gd name="T39" fmla="*/ 142 h 322"/>
                <a:gd name="T40" fmla="*/ 0 w 655"/>
                <a:gd name="T41" fmla="*/ 158 h 322"/>
                <a:gd name="T42" fmla="*/ 59 w 655"/>
                <a:gd name="T43" fmla="*/ 118 h 322"/>
                <a:gd name="T44" fmla="*/ 49 w 655"/>
                <a:gd name="T45" fmla="*/ 125 h 322"/>
                <a:gd name="T46" fmla="*/ 83 w 655"/>
                <a:gd name="T47" fmla="*/ 166 h 322"/>
                <a:gd name="T48" fmla="*/ 121 w 655"/>
                <a:gd name="T49" fmla="*/ 189 h 322"/>
                <a:gd name="T50" fmla="*/ 170 w 655"/>
                <a:gd name="T51" fmla="*/ 169 h 322"/>
                <a:gd name="T52" fmla="*/ 201 w 655"/>
                <a:gd name="T53" fmla="*/ 188 h 322"/>
                <a:gd name="T54" fmla="*/ 258 w 655"/>
                <a:gd name="T55" fmla="*/ 166 h 322"/>
                <a:gd name="T56" fmla="*/ 273 w 655"/>
                <a:gd name="T57" fmla="*/ 174 h 322"/>
                <a:gd name="T58" fmla="*/ 312 w 655"/>
                <a:gd name="T59" fmla="*/ 194 h 322"/>
                <a:gd name="T60" fmla="*/ 327 w 655"/>
                <a:gd name="T61" fmla="*/ 173 h 322"/>
                <a:gd name="T62" fmla="*/ 329 w 655"/>
                <a:gd name="T63" fmla="*/ 188 h 322"/>
                <a:gd name="T64" fmla="*/ 407 w 655"/>
                <a:gd name="T65" fmla="*/ 145 h 322"/>
                <a:gd name="T66" fmla="*/ 470 w 655"/>
                <a:gd name="T67" fmla="*/ 74 h 322"/>
                <a:gd name="T68" fmla="*/ 482 w 655"/>
                <a:gd name="T69" fmla="*/ 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322">
                  <a:moveTo>
                    <a:pt x="482" y="52"/>
                  </a:moveTo>
                  <a:cubicBezTo>
                    <a:pt x="492" y="44"/>
                    <a:pt x="502" y="37"/>
                    <a:pt x="512" y="30"/>
                  </a:cubicBezTo>
                  <a:cubicBezTo>
                    <a:pt x="528" y="19"/>
                    <a:pt x="540" y="25"/>
                    <a:pt x="552" y="39"/>
                  </a:cubicBezTo>
                  <a:cubicBezTo>
                    <a:pt x="535" y="45"/>
                    <a:pt x="514" y="47"/>
                    <a:pt x="526" y="72"/>
                  </a:cubicBezTo>
                  <a:cubicBezTo>
                    <a:pt x="527" y="74"/>
                    <a:pt x="525" y="77"/>
                    <a:pt x="524" y="79"/>
                  </a:cubicBezTo>
                  <a:cubicBezTo>
                    <a:pt x="514" y="94"/>
                    <a:pt x="504" y="108"/>
                    <a:pt x="494" y="123"/>
                  </a:cubicBezTo>
                  <a:cubicBezTo>
                    <a:pt x="486" y="136"/>
                    <a:pt x="479" y="149"/>
                    <a:pt x="470" y="161"/>
                  </a:cubicBezTo>
                  <a:cubicBezTo>
                    <a:pt x="460" y="174"/>
                    <a:pt x="452" y="189"/>
                    <a:pt x="439" y="196"/>
                  </a:cubicBezTo>
                  <a:cubicBezTo>
                    <a:pt x="407" y="215"/>
                    <a:pt x="372" y="230"/>
                    <a:pt x="335" y="248"/>
                  </a:cubicBezTo>
                  <a:cubicBezTo>
                    <a:pt x="351" y="245"/>
                    <a:pt x="366" y="244"/>
                    <a:pt x="379" y="239"/>
                  </a:cubicBezTo>
                  <a:cubicBezTo>
                    <a:pt x="403" y="228"/>
                    <a:pt x="426" y="215"/>
                    <a:pt x="450" y="202"/>
                  </a:cubicBezTo>
                  <a:cubicBezTo>
                    <a:pt x="457" y="198"/>
                    <a:pt x="464" y="191"/>
                    <a:pt x="468" y="184"/>
                  </a:cubicBezTo>
                  <a:cubicBezTo>
                    <a:pt x="490" y="149"/>
                    <a:pt x="510" y="114"/>
                    <a:pt x="531" y="78"/>
                  </a:cubicBezTo>
                  <a:cubicBezTo>
                    <a:pt x="540" y="63"/>
                    <a:pt x="546" y="44"/>
                    <a:pt x="558" y="31"/>
                  </a:cubicBezTo>
                  <a:cubicBezTo>
                    <a:pt x="565" y="23"/>
                    <a:pt x="581" y="17"/>
                    <a:pt x="592" y="18"/>
                  </a:cubicBezTo>
                  <a:cubicBezTo>
                    <a:pt x="602" y="18"/>
                    <a:pt x="609" y="17"/>
                    <a:pt x="617" y="12"/>
                  </a:cubicBezTo>
                  <a:cubicBezTo>
                    <a:pt x="636" y="0"/>
                    <a:pt x="648" y="6"/>
                    <a:pt x="655" y="28"/>
                  </a:cubicBezTo>
                  <a:cubicBezTo>
                    <a:pt x="631" y="35"/>
                    <a:pt x="626" y="45"/>
                    <a:pt x="623" y="72"/>
                  </a:cubicBezTo>
                  <a:cubicBezTo>
                    <a:pt x="621" y="84"/>
                    <a:pt x="609" y="94"/>
                    <a:pt x="601" y="104"/>
                  </a:cubicBezTo>
                  <a:cubicBezTo>
                    <a:pt x="595" y="112"/>
                    <a:pt x="589" y="118"/>
                    <a:pt x="585" y="127"/>
                  </a:cubicBezTo>
                  <a:cubicBezTo>
                    <a:pt x="572" y="154"/>
                    <a:pt x="553" y="177"/>
                    <a:pt x="532" y="199"/>
                  </a:cubicBezTo>
                  <a:cubicBezTo>
                    <a:pt x="558" y="144"/>
                    <a:pt x="584" y="89"/>
                    <a:pt x="609" y="34"/>
                  </a:cubicBezTo>
                  <a:cubicBezTo>
                    <a:pt x="597" y="32"/>
                    <a:pt x="578" y="46"/>
                    <a:pt x="580" y="61"/>
                  </a:cubicBezTo>
                  <a:cubicBezTo>
                    <a:pt x="584" y="80"/>
                    <a:pt x="573" y="92"/>
                    <a:pt x="567" y="106"/>
                  </a:cubicBezTo>
                  <a:cubicBezTo>
                    <a:pt x="554" y="139"/>
                    <a:pt x="538" y="172"/>
                    <a:pt x="522" y="204"/>
                  </a:cubicBezTo>
                  <a:cubicBezTo>
                    <a:pt x="519" y="212"/>
                    <a:pt x="515" y="223"/>
                    <a:pt x="502" y="216"/>
                  </a:cubicBezTo>
                  <a:cubicBezTo>
                    <a:pt x="501" y="216"/>
                    <a:pt x="497" y="218"/>
                    <a:pt x="496" y="219"/>
                  </a:cubicBezTo>
                  <a:cubicBezTo>
                    <a:pt x="477" y="242"/>
                    <a:pt x="450" y="246"/>
                    <a:pt x="424" y="254"/>
                  </a:cubicBezTo>
                  <a:cubicBezTo>
                    <a:pt x="402" y="261"/>
                    <a:pt x="381" y="271"/>
                    <a:pt x="360" y="280"/>
                  </a:cubicBezTo>
                  <a:cubicBezTo>
                    <a:pt x="350" y="285"/>
                    <a:pt x="339" y="289"/>
                    <a:pt x="329" y="293"/>
                  </a:cubicBezTo>
                  <a:cubicBezTo>
                    <a:pt x="329" y="294"/>
                    <a:pt x="330" y="296"/>
                    <a:pt x="331" y="298"/>
                  </a:cubicBezTo>
                  <a:cubicBezTo>
                    <a:pt x="358" y="286"/>
                    <a:pt x="385" y="274"/>
                    <a:pt x="413" y="263"/>
                  </a:cubicBezTo>
                  <a:cubicBezTo>
                    <a:pt x="381" y="305"/>
                    <a:pt x="346" y="315"/>
                    <a:pt x="299" y="296"/>
                  </a:cubicBezTo>
                  <a:cubicBezTo>
                    <a:pt x="266" y="283"/>
                    <a:pt x="233" y="279"/>
                    <a:pt x="197" y="281"/>
                  </a:cubicBezTo>
                  <a:cubicBezTo>
                    <a:pt x="175" y="282"/>
                    <a:pt x="152" y="282"/>
                    <a:pt x="130" y="280"/>
                  </a:cubicBezTo>
                  <a:cubicBezTo>
                    <a:pt x="98" y="276"/>
                    <a:pt x="72" y="287"/>
                    <a:pt x="48" y="308"/>
                  </a:cubicBezTo>
                  <a:cubicBezTo>
                    <a:pt x="44" y="311"/>
                    <a:pt x="39" y="315"/>
                    <a:pt x="31" y="322"/>
                  </a:cubicBezTo>
                  <a:cubicBezTo>
                    <a:pt x="31" y="301"/>
                    <a:pt x="33" y="281"/>
                    <a:pt x="31" y="262"/>
                  </a:cubicBezTo>
                  <a:cubicBezTo>
                    <a:pt x="27" y="236"/>
                    <a:pt x="18" y="210"/>
                    <a:pt x="17" y="184"/>
                  </a:cubicBezTo>
                  <a:cubicBezTo>
                    <a:pt x="16" y="171"/>
                    <a:pt x="27" y="157"/>
                    <a:pt x="33" y="142"/>
                  </a:cubicBezTo>
                  <a:cubicBezTo>
                    <a:pt x="24" y="152"/>
                    <a:pt x="14" y="161"/>
                    <a:pt x="5" y="170"/>
                  </a:cubicBezTo>
                  <a:cubicBezTo>
                    <a:pt x="3" y="167"/>
                    <a:pt x="2" y="162"/>
                    <a:pt x="0" y="158"/>
                  </a:cubicBezTo>
                  <a:cubicBezTo>
                    <a:pt x="19" y="142"/>
                    <a:pt x="37" y="127"/>
                    <a:pt x="55" y="112"/>
                  </a:cubicBezTo>
                  <a:cubicBezTo>
                    <a:pt x="56" y="114"/>
                    <a:pt x="58" y="116"/>
                    <a:pt x="59" y="118"/>
                  </a:cubicBezTo>
                  <a:cubicBezTo>
                    <a:pt x="56" y="120"/>
                    <a:pt x="52" y="122"/>
                    <a:pt x="49" y="123"/>
                  </a:cubicBezTo>
                  <a:cubicBezTo>
                    <a:pt x="49" y="124"/>
                    <a:pt x="49" y="125"/>
                    <a:pt x="49" y="125"/>
                  </a:cubicBezTo>
                  <a:cubicBezTo>
                    <a:pt x="80" y="125"/>
                    <a:pt x="110" y="125"/>
                    <a:pt x="146" y="125"/>
                  </a:cubicBezTo>
                  <a:cubicBezTo>
                    <a:pt x="123" y="140"/>
                    <a:pt x="103" y="153"/>
                    <a:pt x="83" y="166"/>
                  </a:cubicBezTo>
                  <a:cubicBezTo>
                    <a:pt x="113" y="158"/>
                    <a:pt x="138" y="139"/>
                    <a:pt x="174" y="155"/>
                  </a:cubicBezTo>
                  <a:cubicBezTo>
                    <a:pt x="155" y="167"/>
                    <a:pt x="138" y="178"/>
                    <a:pt x="121" y="189"/>
                  </a:cubicBezTo>
                  <a:cubicBezTo>
                    <a:pt x="121" y="190"/>
                    <a:pt x="122" y="191"/>
                    <a:pt x="122" y="192"/>
                  </a:cubicBezTo>
                  <a:cubicBezTo>
                    <a:pt x="138" y="184"/>
                    <a:pt x="154" y="174"/>
                    <a:pt x="170" y="169"/>
                  </a:cubicBezTo>
                  <a:cubicBezTo>
                    <a:pt x="185" y="164"/>
                    <a:pt x="201" y="165"/>
                    <a:pt x="221" y="162"/>
                  </a:cubicBezTo>
                  <a:cubicBezTo>
                    <a:pt x="213" y="172"/>
                    <a:pt x="208" y="178"/>
                    <a:pt x="201" y="188"/>
                  </a:cubicBezTo>
                  <a:cubicBezTo>
                    <a:pt x="221" y="178"/>
                    <a:pt x="238" y="170"/>
                    <a:pt x="255" y="162"/>
                  </a:cubicBezTo>
                  <a:cubicBezTo>
                    <a:pt x="256" y="163"/>
                    <a:pt x="257" y="165"/>
                    <a:pt x="258" y="166"/>
                  </a:cubicBezTo>
                  <a:cubicBezTo>
                    <a:pt x="253" y="175"/>
                    <a:pt x="248" y="183"/>
                    <a:pt x="242" y="194"/>
                  </a:cubicBezTo>
                  <a:cubicBezTo>
                    <a:pt x="253" y="186"/>
                    <a:pt x="262" y="178"/>
                    <a:pt x="273" y="174"/>
                  </a:cubicBezTo>
                  <a:cubicBezTo>
                    <a:pt x="283" y="170"/>
                    <a:pt x="295" y="166"/>
                    <a:pt x="304" y="169"/>
                  </a:cubicBezTo>
                  <a:cubicBezTo>
                    <a:pt x="309" y="170"/>
                    <a:pt x="310" y="186"/>
                    <a:pt x="312" y="194"/>
                  </a:cubicBezTo>
                  <a:cubicBezTo>
                    <a:pt x="314" y="188"/>
                    <a:pt x="319" y="180"/>
                    <a:pt x="323" y="171"/>
                  </a:cubicBezTo>
                  <a:cubicBezTo>
                    <a:pt x="324" y="172"/>
                    <a:pt x="326" y="172"/>
                    <a:pt x="327" y="173"/>
                  </a:cubicBezTo>
                  <a:cubicBezTo>
                    <a:pt x="327" y="178"/>
                    <a:pt x="327" y="182"/>
                    <a:pt x="327" y="187"/>
                  </a:cubicBezTo>
                  <a:cubicBezTo>
                    <a:pt x="328" y="188"/>
                    <a:pt x="329" y="189"/>
                    <a:pt x="329" y="188"/>
                  </a:cubicBezTo>
                  <a:cubicBezTo>
                    <a:pt x="339" y="183"/>
                    <a:pt x="353" y="180"/>
                    <a:pt x="358" y="172"/>
                  </a:cubicBezTo>
                  <a:cubicBezTo>
                    <a:pt x="370" y="153"/>
                    <a:pt x="389" y="151"/>
                    <a:pt x="407" y="145"/>
                  </a:cubicBezTo>
                  <a:cubicBezTo>
                    <a:pt x="410" y="145"/>
                    <a:pt x="414" y="145"/>
                    <a:pt x="415" y="144"/>
                  </a:cubicBezTo>
                  <a:cubicBezTo>
                    <a:pt x="434" y="121"/>
                    <a:pt x="452" y="98"/>
                    <a:pt x="470" y="74"/>
                  </a:cubicBezTo>
                  <a:cubicBezTo>
                    <a:pt x="474" y="69"/>
                    <a:pt x="475" y="62"/>
                    <a:pt x="477" y="56"/>
                  </a:cubicBezTo>
                  <a:cubicBezTo>
                    <a:pt x="479" y="55"/>
                    <a:pt x="480" y="53"/>
                    <a:pt x="48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D5E5F3A2-49FF-0527-355A-5166314D9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061"/>
              <a:ext cx="697" cy="567"/>
            </a:xfrm>
            <a:custGeom>
              <a:avLst/>
              <a:gdLst>
                <a:gd name="T0" fmla="*/ 406 w 513"/>
                <a:gd name="T1" fmla="*/ 299 h 417"/>
                <a:gd name="T2" fmla="*/ 337 w 513"/>
                <a:gd name="T3" fmla="*/ 366 h 417"/>
                <a:gd name="T4" fmla="*/ 350 w 513"/>
                <a:gd name="T5" fmla="*/ 372 h 417"/>
                <a:gd name="T6" fmla="*/ 342 w 513"/>
                <a:gd name="T7" fmla="*/ 342 h 417"/>
                <a:gd name="T8" fmla="*/ 412 w 513"/>
                <a:gd name="T9" fmla="*/ 280 h 417"/>
                <a:gd name="T10" fmla="*/ 417 w 513"/>
                <a:gd name="T11" fmla="*/ 215 h 417"/>
                <a:gd name="T12" fmla="*/ 374 w 513"/>
                <a:gd name="T13" fmla="*/ 182 h 417"/>
                <a:gd name="T14" fmla="*/ 421 w 513"/>
                <a:gd name="T15" fmla="*/ 167 h 417"/>
                <a:gd name="T16" fmla="*/ 477 w 513"/>
                <a:gd name="T17" fmla="*/ 237 h 417"/>
                <a:gd name="T18" fmla="*/ 460 w 513"/>
                <a:gd name="T19" fmla="*/ 199 h 417"/>
                <a:gd name="T20" fmla="*/ 365 w 513"/>
                <a:gd name="T21" fmla="*/ 168 h 417"/>
                <a:gd name="T22" fmla="*/ 398 w 513"/>
                <a:gd name="T23" fmla="*/ 250 h 417"/>
                <a:gd name="T24" fmla="*/ 388 w 513"/>
                <a:gd name="T25" fmla="*/ 264 h 417"/>
                <a:gd name="T26" fmla="*/ 355 w 513"/>
                <a:gd name="T27" fmla="*/ 304 h 417"/>
                <a:gd name="T28" fmla="*/ 334 w 513"/>
                <a:gd name="T29" fmla="*/ 303 h 417"/>
                <a:gd name="T30" fmla="*/ 336 w 513"/>
                <a:gd name="T31" fmla="*/ 263 h 417"/>
                <a:gd name="T32" fmla="*/ 328 w 513"/>
                <a:gd name="T33" fmla="*/ 286 h 417"/>
                <a:gd name="T34" fmla="*/ 302 w 513"/>
                <a:gd name="T35" fmla="*/ 265 h 417"/>
                <a:gd name="T36" fmla="*/ 282 w 513"/>
                <a:gd name="T37" fmla="*/ 384 h 417"/>
                <a:gd name="T38" fmla="*/ 239 w 513"/>
                <a:gd name="T39" fmla="*/ 368 h 417"/>
                <a:gd name="T40" fmla="*/ 229 w 513"/>
                <a:gd name="T41" fmla="*/ 323 h 417"/>
                <a:gd name="T42" fmla="*/ 199 w 513"/>
                <a:gd name="T43" fmla="*/ 417 h 417"/>
                <a:gd name="T44" fmla="*/ 100 w 513"/>
                <a:gd name="T45" fmla="*/ 86 h 417"/>
                <a:gd name="T46" fmla="*/ 80 w 513"/>
                <a:gd name="T47" fmla="*/ 1 h 417"/>
                <a:gd name="T48" fmla="*/ 177 w 513"/>
                <a:gd name="T49" fmla="*/ 111 h 417"/>
                <a:gd name="T50" fmla="*/ 132 w 513"/>
                <a:gd name="T51" fmla="*/ 84 h 417"/>
                <a:gd name="T52" fmla="*/ 183 w 513"/>
                <a:gd name="T53" fmla="*/ 131 h 417"/>
                <a:gd name="T54" fmla="*/ 164 w 513"/>
                <a:gd name="T55" fmla="*/ 132 h 417"/>
                <a:gd name="T56" fmla="*/ 212 w 513"/>
                <a:gd name="T57" fmla="*/ 150 h 417"/>
                <a:gd name="T58" fmla="*/ 186 w 513"/>
                <a:gd name="T59" fmla="*/ 158 h 417"/>
                <a:gd name="T60" fmla="*/ 170 w 513"/>
                <a:gd name="T61" fmla="*/ 165 h 417"/>
                <a:gd name="T62" fmla="*/ 232 w 513"/>
                <a:gd name="T63" fmla="*/ 193 h 417"/>
                <a:gd name="T64" fmla="*/ 333 w 513"/>
                <a:gd name="T65" fmla="*/ 188 h 417"/>
                <a:gd name="T66" fmla="*/ 335 w 513"/>
                <a:gd name="T67" fmla="*/ 210 h 417"/>
                <a:gd name="T68" fmla="*/ 439 w 513"/>
                <a:gd name="T69" fmla="*/ 139 h 417"/>
                <a:gd name="T70" fmla="*/ 423 w 513"/>
                <a:gd name="T71" fmla="*/ 35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417">
                  <a:moveTo>
                    <a:pt x="417" y="350"/>
                  </a:moveTo>
                  <a:cubicBezTo>
                    <a:pt x="413" y="332"/>
                    <a:pt x="409" y="314"/>
                    <a:pt x="406" y="299"/>
                  </a:cubicBezTo>
                  <a:cubicBezTo>
                    <a:pt x="394" y="334"/>
                    <a:pt x="381" y="370"/>
                    <a:pt x="367" y="411"/>
                  </a:cubicBezTo>
                  <a:cubicBezTo>
                    <a:pt x="355" y="394"/>
                    <a:pt x="346" y="380"/>
                    <a:pt x="337" y="366"/>
                  </a:cubicBezTo>
                  <a:cubicBezTo>
                    <a:pt x="338" y="366"/>
                    <a:pt x="339" y="365"/>
                    <a:pt x="340" y="364"/>
                  </a:cubicBezTo>
                  <a:cubicBezTo>
                    <a:pt x="343" y="366"/>
                    <a:pt x="346" y="369"/>
                    <a:pt x="350" y="372"/>
                  </a:cubicBezTo>
                  <a:cubicBezTo>
                    <a:pt x="358" y="362"/>
                    <a:pt x="365" y="353"/>
                    <a:pt x="377" y="340"/>
                  </a:cubicBezTo>
                  <a:cubicBezTo>
                    <a:pt x="362" y="341"/>
                    <a:pt x="352" y="341"/>
                    <a:pt x="342" y="342"/>
                  </a:cubicBezTo>
                  <a:cubicBezTo>
                    <a:pt x="362" y="336"/>
                    <a:pt x="368" y="320"/>
                    <a:pt x="378" y="305"/>
                  </a:cubicBezTo>
                  <a:cubicBezTo>
                    <a:pt x="385" y="294"/>
                    <a:pt x="399" y="287"/>
                    <a:pt x="412" y="280"/>
                  </a:cubicBezTo>
                  <a:cubicBezTo>
                    <a:pt x="434" y="268"/>
                    <a:pt x="443" y="254"/>
                    <a:pt x="438" y="230"/>
                  </a:cubicBezTo>
                  <a:cubicBezTo>
                    <a:pt x="435" y="219"/>
                    <a:pt x="432" y="209"/>
                    <a:pt x="417" y="215"/>
                  </a:cubicBezTo>
                  <a:cubicBezTo>
                    <a:pt x="414" y="217"/>
                    <a:pt x="410" y="215"/>
                    <a:pt x="407" y="216"/>
                  </a:cubicBezTo>
                  <a:cubicBezTo>
                    <a:pt x="377" y="219"/>
                    <a:pt x="374" y="216"/>
                    <a:pt x="374" y="182"/>
                  </a:cubicBezTo>
                  <a:cubicBezTo>
                    <a:pt x="384" y="189"/>
                    <a:pt x="394" y="196"/>
                    <a:pt x="405" y="203"/>
                  </a:cubicBezTo>
                  <a:cubicBezTo>
                    <a:pt x="415" y="196"/>
                    <a:pt x="433" y="190"/>
                    <a:pt x="421" y="167"/>
                  </a:cubicBezTo>
                  <a:cubicBezTo>
                    <a:pt x="423" y="166"/>
                    <a:pt x="426" y="165"/>
                    <a:pt x="428" y="165"/>
                  </a:cubicBezTo>
                  <a:cubicBezTo>
                    <a:pt x="445" y="189"/>
                    <a:pt x="461" y="213"/>
                    <a:pt x="477" y="237"/>
                  </a:cubicBezTo>
                  <a:cubicBezTo>
                    <a:pt x="477" y="237"/>
                    <a:pt x="478" y="237"/>
                    <a:pt x="479" y="237"/>
                  </a:cubicBezTo>
                  <a:cubicBezTo>
                    <a:pt x="473" y="224"/>
                    <a:pt x="466" y="212"/>
                    <a:pt x="460" y="199"/>
                  </a:cubicBezTo>
                  <a:cubicBezTo>
                    <a:pt x="447" y="165"/>
                    <a:pt x="418" y="155"/>
                    <a:pt x="387" y="149"/>
                  </a:cubicBezTo>
                  <a:cubicBezTo>
                    <a:pt x="372" y="147"/>
                    <a:pt x="366" y="154"/>
                    <a:pt x="365" y="168"/>
                  </a:cubicBezTo>
                  <a:cubicBezTo>
                    <a:pt x="363" y="195"/>
                    <a:pt x="370" y="220"/>
                    <a:pt x="388" y="240"/>
                  </a:cubicBezTo>
                  <a:cubicBezTo>
                    <a:pt x="391" y="244"/>
                    <a:pt x="395" y="246"/>
                    <a:pt x="398" y="250"/>
                  </a:cubicBezTo>
                  <a:cubicBezTo>
                    <a:pt x="400" y="254"/>
                    <a:pt x="400" y="259"/>
                    <a:pt x="400" y="263"/>
                  </a:cubicBezTo>
                  <a:cubicBezTo>
                    <a:pt x="396" y="264"/>
                    <a:pt x="392" y="265"/>
                    <a:pt x="388" y="264"/>
                  </a:cubicBezTo>
                  <a:cubicBezTo>
                    <a:pt x="364" y="260"/>
                    <a:pt x="363" y="261"/>
                    <a:pt x="361" y="285"/>
                  </a:cubicBezTo>
                  <a:cubicBezTo>
                    <a:pt x="361" y="291"/>
                    <a:pt x="357" y="298"/>
                    <a:pt x="355" y="304"/>
                  </a:cubicBezTo>
                  <a:cubicBezTo>
                    <a:pt x="353" y="312"/>
                    <a:pt x="350" y="321"/>
                    <a:pt x="347" y="331"/>
                  </a:cubicBezTo>
                  <a:cubicBezTo>
                    <a:pt x="325" y="333"/>
                    <a:pt x="344" y="305"/>
                    <a:pt x="334" y="303"/>
                  </a:cubicBezTo>
                  <a:cubicBezTo>
                    <a:pt x="337" y="289"/>
                    <a:pt x="339" y="277"/>
                    <a:pt x="342" y="265"/>
                  </a:cubicBezTo>
                  <a:cubicBezTo>
                    <a:pt x="340" y="264"/>
                    <a:pt x="338" y="264"/>
                    <a:pt x="336" y="263"/>
                  </a:cubicBezTo>
                  <a:cubicBezTo>
                    <a:pt x="335" y="271"/>
                    <a:pt x="333" y="278"/>
                    <a:pt x="332" y="285"/>
                  </a:cubicBezTo>
                  <a:cubicBezTo>
                    <a:pt x="331" y="286"/>
                    <a:pt x="329" y="286"/>
                    <a:pt x="328" y="286"/>
                  </a:cubicBezTo>
                  <a:cubicBezTo>
                    <a:pt x="324" y="262"/>
                    <a:pt x="320" y="238"/>
                    <a:pt x="315" y="209"/>
                  </a:cubicBezTo>
                  <a:cubicBezTo>
                    <a:pt x="310" y="231"/>
                    <a:pt x="304" y="248"/>
                    <a:pt x="302" y="265"/>
                  </a:cubicBezTo>
                  <a:cubicBezTo>
                    <a:pt x="300" y="289"/>
                    <a:pt x="293" y="309"/>
                    <a:pt x="284" y="330"/>
                  </a:cubicBezTo>
                  <a:cubicBezTo>
                    <a:pt x="277" y="344"/>
                    <a:pt x="272" y="366"/>
                    <a:pt x="282" y="384"/>
                  </a:cubicBezTo>
                  <a:cubicBezTo>
                    <a:pt x="287" y="395"/>
                    <a:pt x="289" y="397"/>
                    <a:pt x="273" y="396"/>
                  </a:cubicBezTo>
                  <a:cubicBezTo>
                    <a:pt x="245" y="394"/>
                    <a:pt x="245" y="396"/>
                    <a:pt x="239" y="368"/>
                  </a:cubicBezTo>
                  <a:cubicBezTo>
                    <a:pt x="237" y="361"/>
                    <a:pt x="235" y="354"/>
                    <a:pt x="233" y="347"/>
                  </a:cubicBezTo>
                  <a:cubicBezTo>
                    <a:pt x="232" y="340"/>
                    <a:pt x="231" y="333"/>
                    <a:pt x="229" y="323"/>
                  </a:cubicBezTo>
                  <a:cubicBezTo>
                    <a:pt x="219" y="356"/>
                    <a:pt x="210" y="387"/>
                    <a:pt x="202" y="417"/>
                  </a:cubicBezTo>
                  <a:cubicBezTo>
                    <a:pt x="201" y="417"/>
                    <a:pt x="200" y="417"/>
                    <a:pt x="199" y="417"/>
                  </a:cubicBezTo>
                  <a:cubicBezTo>
                    <a:pt x="197" y="389"/>
                    <a:pt x="198" y="360"/>
                    <a:pt x="193" y="333"/>
                  </a:cubicBezTo>
                  <a:cubicBezTo>
                    <a:pt x="178" y="244"/>
                    <a:pt x="145" y="162"/>
                    <a:pt x="100" y="86"/>
                  </a:cubicBezTo>
                  <a:cubicBezTo>
                    <a:pt x="77" y="48"/>
                    <a:pt x="53" y="37"/>
                    <a:pt x="0" y="27"/>
                  </a:cubicBezTo>
                  <a:cubicBezTo>
                    <a:pt x="24" y="9"/>
                    <a:pt x="52" y="0"/>
                    <a:pt x="80" y="1"/>
                  </a:cubicBezTo>
                  <a:cubicBezTo>
                    <a:pt x="102" y="1"/>
                    <a:pt x="118" y="17"/>
                    <a:pt x="130" y="37"/>
                  </a:cubicBezTo>
                  <a:cubicBezTo>
                    <a:pt x="144" y="61"/>
                    <a:pt x="160" y="85"/>
                    <a:pt x="177" y="111"/>
                  </a:cubicBezTo>
                  <a:cubicBezTo>
                    <a:pt x="162" y="101"/>
                    <a:pt x="148" y="91"/>
                    <a:pt x="135" y="82"/>
                  </a:cubicBezTo>
                  <a:cubicBezTo>
                    <a:pt x="134" y="82"/>
                    <a:pt x="133" y="83"/>
                    <a:pt x="132" y="84"/>
                  </a:cubicBezTo>
                  <a:cubicBezTo>
                    <a:pt x="139" y="92"/>
                    <a:pt x="146" y="101"/>
                    <a:pt x="153" y="108"/>
                  </a:cubicBezTo>
                  <a:cubicBezTo>
                    <a:pt x="161" y="116"/>
                    <a:pt x="171" y="122"/>
                    <a:pt x="183" y="131"/>
                  </a:cubicBezTo>
                  <a:cubicBezTo>
                    <a:pt x="174" y="129"/>
                    <a:pt x="170" y="128"/>
                    <a:pt x="165" y="127"/>
                  </a:cubicBezTo>
                  <a:cubicBezTo>
                    <a:pt x="165" y="129"/>
                    <a:pt x="165" y="130"/>
                    <a:pt x="164" y="132"/>
                  </a:cubicBezTo>
                  <a:cubicBezTo>
                    <a:pt x="180" y="137"/>
                    <a:pt x="196" y="143"/>
                    <a:pt x="212" y="148"/>
                  </a:cubicBezTo>
                  <a:cubicBezTo>
                    <a:pt x="212" y="149"/>
                    <a:pt x="212" y="150"/>
                    <a:pt x="212" y="150"/>
                  </a:cubicBezTo>
                  <a:cubicBezTo>
                    <a:pt x="199" y="149"/>
                    <a:pt x="187" y="147"/>
                    <a:pt x="172" y="145"/>
                  </a:cubicBezTo>
                  <a:cubicBezTo>
                    <a:pt x="177" y="150"/>
                    <a:pt x="181" y="154"/>
                    <a:pt x="186" y="158"/>
                  </a:cubicBezTo>
                  <a:cubicBezTo>
                    <a:pt x="181" y="159"/>
                    <a:pt x="176" y="159"/>
                    <a:pt x="172" y="160"/>
                  </a:cubicBezTo>
                  <a:cubicBezTo>
                    <a:pt x="171" y="161"/>
                    <a:pt x="171" y="163"/>
                    <a:pt x="170" y="165"/>
                  </a:cubicBezTo>
                  <a:cubicBezTo>
                    <a:pt x="191" y="173"/>
                    <a:pt x="211" y="182"/>
                    <a:pt x="232" y="190"/>
                  </a:cubicBezTo>
                  <a:cubicBezTo>
                    <a:pt x="232" y="191"/>
                    <a:pt x="232" y="192"/>
                    <a:pt x="232" y="193"/>
                  </a:cubicBezTo>
                  <a:cubicBezTo>
                    <a:pt x="214" y="189"/>
                    <a:pt x="197" y="186"/>
                    <a:pt x="180" y="183"/>
                  </a:cubicBezTo>
                  <a:cubicBezTo>
                    <a:pt x="199" y="230"/>
                    <a:pt x="268" y="234"/>
                    <a:pt x="333" y="188"/>
                  </a:cubicBezTo>
                  <a:cubicBezTo>
                    <a:pt x="333" y="196"/>
                    <a:pt x="333" y="203"/>
                    <a:pt x="333" y="210"/>
                  </a:cubicBezTo>
                  <a:cubicBezTo>
                    <a:pt x="334" y="210"/>
                    <a:pt x="334" y="210"/>
                    <a:pt x="335" y="210"/>
                  </a:cubicBezTo>
                  <a:cubicBezTo>
                    <a:pt x="339" y="197"/>
                    <a:pt x="342" y="184"/>
                    <a:pt x="348" y="172"/>
                  </a:cubicBezTo>
                  <a:cubicBezTo>
                    <a:pt x="366" y="131"/>
                    <a:pt x="400" y="120"/>
                    <a:pt x="439" y="139"/>
                  </a:cubicBezTo>
                  <a:cubicBezTo>
                    <a:pt x="494" y="167"/>
                    <a:pt x="513" y="226"/>
                    <a:pt x="480" y="279"/>
                  </a:cubicBezTo>
                  <a:cubicBezTo>
                    <a:pt x="464" y="306"/>
                    <a:pt x="442" y="328"/>
                    <a:pt x="423" y="353"/>
                  </a:cubicBezTo>
                  <a:cubicBezTo>
                    <a:pt x="421" y="352"/>
                    <a:pt x="419" y="351"/>
                    <a:pt x="417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AEC039F-A926-29DE-EA31-4CFB089C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378"/>
              <a:ext cx="218" cy="390"/>
            </a:xfrm>
            <a:custGeom>
              <a:avLst/>
              <a:gdLst>
                <a:gd name="T0" fmla="*/ 120 w 160"/>
                <a:gd name="T1" fmla="*/ 234 h 287"/>
                <a:gd name="T2" fmla="*/ 115 w 160"/>
                <a:gd name="T3" fmla="*/ 238 h 287"/>
                <a:gd name="T4" fmla="*/ 77 w 160"/>
                <a:gd name="T5" fmla="*/ 287 h 287"/>
                <a:gd name="T6" fmla="*/ 70 w 160"/>
                <a:gd name="T7" fmla="*/ 287 h 287"/>
                <a:gd name="T8" fmla="*/ 48 w 160"/>
                <a:gd name="T9" fmla="*/ 174 h 287"/>
                <a:gd name="T10" fmla="*/ 34 w 160"/>
                <a:gd name="T11" fmla="*/ 204 h 287"/>
                <a:gd name="T12" fmla="*/ 15 w 160"/>
                <a:gd name="T13" fmla="*/ 159 h 287"/>
                <a:gd name="T14" fmla="*/ 11 w 160"/>
                <a:gd name="T15" fmla="*/ 143 h 287"/>
                <a:gd name="T16" fmla="*/ 89 w 160"/>
                <a:gd name="T17" fmla="*/ 34 h 287"/>
                <a:gd name="T18" fmla="*/ 137 w 160"/>
                <a:gd name="T19" fmla="*/ 125 h 287"/>
                <a:gd name="T20" fmla="*/ 144 w 160"/>
                <a:gd name="T21" fmla="*/ 122 h 287"/>
                <a:gd name="T22" fmla="*/ 104 w 160"/>
                <a:gd name="T23" fmla="*/ 0 h 287"/>
                <a:gd name="T24" fmla="*/ 132 w 160"/>
                <a:gd name="T25" fmla="*/ 50 h 287"/>
                <a:gd name="T26" fmla="*/ 157 w 160"/>
                <a:gd name="T27" fmla="*/ 177 h 287"/>
                <a:gd name="T28" fmla="*/ 157 w 160"/>
                <a:gd name="T29" fmla="*/ 194 h 287"/>
                <a:gd name="T30" fmla="*/ 120 w 160"/>
                <a:gd name="T31" fmla="*/ 23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287">
                  <a:moveTo>
                    <a:pt x="120" y="234"/>
                  </a:moveTo>
                  <a:cubicBezTo>
                    <a:pt x="118" y="235"/>
                    <a:pt x="117" y="237"/>
                    <a:pt x="115" y="238"/>
                  </a:cubicBezTo>
                  <a:cubicBezTo>
                    <a:pt x="103" y="254"/>
                    <a:pt x="90" y="271"/>
                    <a:pt x="77" y="287"/>
                  </a:cubicBezTo>
                  <a:cubicBezTo>
                    <a:pt x="75" y="287"/>
                    <a:pt x="72" y="287"/>
                    <a:pt x="70" y="287"/>
                  </a:cubicBezTo>
                  <a:cubicBezTo>
                    <a:pt x="63" y="251"/>
                    <a:pt x="56" y="216"/>
                    <a:pt x="48" y="174"/>
                  </a:cubicBezTo>
                  <a:cubicBezTo>
                    <a:pt x="42" y="186"/>
                    <a:pt x="39" y="193"/>
                    <a:pt x="34" y="204"/>
                  </a:cubicBezTo>
                  <a:cubicBezTo>
                    <a:pt x="26" y="188"/>
                    <a:pt x="0" y="185"/>
                    <a:pt x="15" y="159"/>
                  </a:cubicBezTo>
                  <a:cubicBezTo>
                    <a:pt x="17" y="156"/>
                    <a:pt x="10" y="146"/>
                    <a:pt x="11" y="143"/>
                  </a:cubicBezTo>
                  <a:cubicBezTo>
                    <a:pt x="37" y="107"/>
                    <a:pt x="63" y="70"/>
                    <a:pt x="89" y="34"/>
                  </a:cubicBezTo>
                  <a:cubicBezTo>
                    <a:pt x="116" y="55"/>
                    <a:pt x="131" y="87"/>
                    <a:pt x="137" y="125"/>
                  </a:cubicBezTo>
                  <a:cubicBezTo>
                    <a:pt x="140" y="124"/>
                    <a:pt x="142" y="123"/>
                    <a:pt x="144" y="122"/>
                  </a:cubicBezTo>
                  <a:cubicBezTo>
                    <a:pt x="130" y="80"/>
                    <a:pt x="116" y="38"/>
                    <a:pt x="104" y="0"/>
                  </a:cubicBezTo>
                  <a:cubicBezTo>
                    <a:pt x="114" y="6"/>
                    <a:pt x="125" y="21"/>
                    <a:pt x="132" y="50"/>
                  </a:cubicBezTo>
                  <a:cubicBezTo>
                    <a:pt x="141" y="93"/>
                    <a:pt x="149" y="135"/>
                    <a:pt x="157" y="177"/>
                  </a:cubicBezTo>
                  <a:cubicBezTo>
                    <a:pt x="159" y="184"/>
                    <a:pt x="160" y="190"/>
                    <a:pt x="157" y="194"/>
                  </a:cubicBezTo>
                  <a:cubicBezTo>
                    <a:pt x="144" y="207"/>
                    <a:pt x="132" y="220"/>
                    <a:pt x="120" y="2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B1D461B9-4360-F150-077E-3E23B453B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666"/>
              <a:ext cx="337" cy="310"/>
            </a:xfrm>
            <a:custGeom>
              <a:avLst/>
              <a:gdLst>
                <a:gd name="T0" fmla="*/ 218 w 248"/>
                <a:gd name="T1" fmla="*/ 51 h 228"/>
                <a:gd name="T2" fmla="*/ 108 w 248"/>
                <a:gd name="T3" fmla="*/ 104 h 228"/>
                <a:gd name="T4" fmla="*/ 224 w 248"/>
                <a:gd name="T5" fmla="*/ 0 h 228"/>
                <a:gd name="T6" fmla="*/ 230 w 248"/>
                <a:gd name="T7" fmla="*/ 1 h 228"/>
                <a:gd name="T8" fmla="*/ 221 w 248"/>
                <a:gd name="T9" fmla="*/ 117 h 228"/>
                <a:gd name="T10" fmla="*/ 240 w 248"/>
                <a:gd name="T11" fmla="*/ 87 h 228"/>
                <a:gd name="T12" fmla="*/ 189 w 248"/>
                <a:gd name="T13" fmla="*/ 202 h 228"/>
                <a:gd name="T14" fmla="*/ 86 w 248"/>
                <a:gd name="T15" fmla="*/ 210 h 228"/>
                <a:gd name="T16" fmla="*/ 101 w 248"/>
                <a:gd name="T17" fmla="*/ 183 h 228"/>
                <a:gd name="T18" fmla="*/ 74 w 248"/>
                <a:gd name="T19" fmla="*/ 159 h 228"/>
                <a:gd name="T20" fmla="*/ 12 w 248"/>
                <a:gd name="T21" fmla="*/ 128 h 228"/>
                <a:gd name="T22" fmla="*/ 68 w 248"/>
                <a:gd name="T23" fmla="*/ 141 h 228"/>
                <a:gd name="T24" fmla="*/ 0 w 248"/>
                <a:gd name="T25" fmla="*/ 73 h 228"/>
                <a:gd name="T26" fmla="*/ 4 w 248"/>
                <a:gd name="T27" fmla="*/ 68 h 228"/>
                <a:gd name="T28" fmla="*/ 117 w 248"/>
                <a:gd name="T29" fmla="*/ 122 h 228"/>
                <a:gd name="T30" fmla="*/ 218 w 248"/>
                <a:gd name="T31" fmla="*/ 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8" h="228">
                  <a:moveTo>
                    <a:pt x="218" y="51"/>
                  </a:moveTo>
                  <a:cubicBezTo>
                    <a:pt x="191" y="94"/>
                    <a:pt x="152" y="104"/>
                    <a:pt x="108" y="104"/>
                  </a:cubicBezTo>
                  <a:cubicBezTo>
                    <a:pt x="169" y="95"/>
                    <a:pt x="217" y="70"/>
                    <a:pt x="224" y="0"/>
                  </a:cubicBezTo>
                  <a:cubicBezTo>
                    <a:pt x="226" y="1"/>
                    <a:pt x="228" y="1"/>
                    <a:pt x="230" y="1"/>
                  </a:cubicBezTo>
                  <a:cubicBezTo>
                    <a:pt x="227" y="41"/>
                    <a:pt x="224" y="81"/>
                    <a:pt x="221" y="117"/>
                  </a:cubicBezTo>
                  <a:cubicBezTo>
                    <a:pt x="226" y="110"/>
                    <a:pt x="234" y="97"/>
                    <a:pt x="240" y="87"/>
                  </a:cubicBezTo>
                  <a:cubicBezTo>
                    <a:pt x="248" y="125"/>
                    <a:pt x="224" y="180"/>
                    <a:pt x="189" y="202"/>
                  </a:cubicBezTo>
                  <a:cubicBezTo>
                    <a:pt x="155" y="224"/>
                    <a:pt x="105" y="228"/>
                    <a:pt x="86" y="210"/>
                  </a:cubicBezTo>
                  <a:cubicBezTo>
                    <a:pt x="92" y="200"/>
                    <a:pt x="104" y="188"/>
                    <a:pt x="101" y="183"/>
                  </a:cubicBezTo>
                  <a:cubicBezTo>
                    <a:pt x="96" y="173"/>
                    <a:pt x="85" y="162"/>
                    <a:pt x="74" y="159"/>
                  </a:cubicBezTo>
                  <a:cubicBezTo>
                    <a:pt x="28" y="146"/>
                    <a:pt x="27" y="147"/>
                    <a:pt x="12" y="128"/>
                  </a:cubicBezTo>
                  <a:cubicBezTo>
                    <a:pt x="30" y="132"/>
                    <a:pt x="48" y="136"/>
                    <a:pt x="68" y="141"/>
                  </a:cubicBezTo>
                  <a:cubicBezTo>
                    <a:pt x="44" y="117"/>
                    <a:pt x="22" y="95"/>
                    <a:pt x="0" y="73"/>
                  </a:cubicBezTo>
                  <a:cubicBezTo>
                    <a:pt x="2" y="71"/>
                    <a:pt x="3" y="70"/>
                    <a:pt x="4" y="68"/>
                  </a:cubicBezTo>
                  <a:cubicBezTo>
                    <a:pt x="37" y="98"/>
                    <a:pt x="73" y="119"/>
                    <a:pt x="117" y="122"/>
                  </a:cubicBezTo>
                  <a:cubicBezTo>
                    <a:pt x="164" y="124"/>
                    <a:pt x="207" y="95"/>
                    <a:pt x="21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1971F94-9951-9EDC-057B-222760584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978"/>
              <a:ext cx="1226" cy="355"/>
            </a:xfrm>
            <a:custGeom>
              <a:avLst/>
              <a:gdLst>
                <a:gd name="T0" fmla="*/ 290 w 902"/>
                <a:gd name="T1" fmla="*/ 91 h 261"/>
                <a:gd name="T2" fmla="*/ 373 w 902"/>
                <a:gd name="T3" fmla="*/ 125 h 261"/>
                <a:gd name="T4" fmla="*/ 373 w 902"/>
                <a:gd name="T5" fmla="*/ 121 h 261"/>
                <a:gd name="T6" fmla="*/ 151 w 902"/>
                <a:gd name="T7" fmla="*/ 24 h 261"/>
                <a:gd name="T8" fmla="*/ 0 w 902"/>
                <a:gd name="T9" fmla="*/ 49 h 261"/>
                <a:gd name="T10" fmla="*/ 19 w 902"/>
                <a:gd name="T11" fmla="*/ 32 h 261"/>
                <a:gd name="T12" fmla="*/ 167 w 902"/>
                <a:gd name="T13" fmla="*/ 14 h 261"/>
                <a:gd name="T14" fmla="*/ 396 w 902"/>
                <a:gd name="T15" fmla="*/ 111 h 261"/>
                <a:gd name="T16" fmla="*/ 596 w 902"/>
                <a:gd name="T17" fmla="*/ 210 h 261"/>
                <a:gd name="T18" fmla="*/ 750 w 902"/>
                <a:gd name="T19" fmla="*/ 239 h 261"/>
                <a:gd name="T20" fmla="*/ 582 w 902"/>
                <a:gd name="T21" fmla="*/ 182 h 261"/>
                <a:gd name="T22" fmla="*/ 740 w 902"/>
                <a:gd name="T23" fmla="*/ 227 h 261"/>
                <a:gd name="T24" fmla="*/ 902 w 902"/>
                <a:gd name="T25" fmla="*/ 213 h 261"/>
                <a:gd name="T26" fmla="*/ 685 w 902"/>
                <a:gd name="T27" fmla="*/ 248 h 261"/>
                <a:gd name="T28" fmla="*/ 767 w 902"/>
                <a:gd name="T29" fmla="*/ 248 h 261"/>
                <a:gd name="T30" fmla="*/ 583 w 902"/>
                <a:gd name="T31" fmla="*/ 220 h 261"/>
                <a:gd name="T32" fmla="*/ 536 w 902"/>
                <a:gd name="T33" fmla="*/ 204 h 261"/>
                <a:gd name="T34" fmla="*/ 306 w 902"/>
                <a:gd name="T35" fmla="*/ 104 h 261"/>
                <a:gd name="T36" fmla="*/ 288 w 902"/>
                <a:gd name="T37" fmla="*/ 95 h 261"/>
                <a:gd name="T38" fmla="*/ 290 w 902"/>
                <a:gd name="T39" fmla="*/ 9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2" h="261">
                  <a:moveTo>
                    <a:pt x="290" y="91"/>
                  </a:moveTo>
                  <a:cubicBezTo>
                    <a:pt x="318" y="102"/>
                    <a:pt x="345" y="114"/>
                    <a:pt x="373" y="125"/>
                  </a:cubicBezTo>
                  <a:cubicBezTo>
                    <a:pt x="373" y="123"/>
                    <a:pt x="373" y="121"/>
                    <a:pt x="373" y="121"/>
                  </a:cubicBezTo>
                  <a:cubicBezTo>
                    <a:pt x="302" y="81"/>
                    <a:pt x="230" y="44"/>
                    <a:pt x="151" y="24"/>
                  </a:cubicBezTo>
                  <a:cubicBezTo>
                    <a:pt x="97" y="10"/>
                    <a:pt x="46" y="15"/>
                    <a:pt x="0" y="49"/>
                  </a:cubicBezTo>
                  <a:cubicBezTo>
                    <a:pt x="6" y="43"/>
                    <a:pt x="12" y="37"/>
                    <a:pt x="19" y="32"/>
                  </a:cubicBezTo>
                  <a:cubicBezTo>
                    <a:pt x="66" y="0"/>
                    <a:pt x="116" y="2"/>
                    <a:pt x="167" y="14"/>
                  </a:cubicBezTo>
                  <a:cubicBezTo>
                    <a:pt x="249" y="32"/>
                    <a:pt x="323" y="72"/>
                    <a:pt x="396" y="111"/>
                  </a:cubicBezTo>
                  <a:cubicBezTo>
                    <a:pt x="462" y="145"/>
                    <a:pt x="529" y="179"/>
                    <a:pt x="596" y="210"/>
                  </a:cubicBezTo>
                  <a:cubicBezTo>
                    <a:pt x="645" y="233"/>
                    <a:pt x="697" y="241"/>
                    <a:pt x="750" y="239"/>
                  </a:cubicBezTo>
                  <a:cubicBezTo>
                    <a:pt x="690" y="232"/>
                    <a:pt x="633" y="216"/>
                    <a:pt x="582" y="182"/>
                  </a:cubicBezTo>
                  <a:cubicBezTo>
                    <a:pt x="632" y="206"/>
                    <a:pt x="685" y="222"/>
                    <a:pt x="740" y="227"/>
                  </a:cubicBezTo>
                  <a:cubicBezTo>
                    <a:pt x="795" y="232"/>
                    <a:pt x="849" y="226"/>
                    <a:pt x="902" y="213"/>
                  </a:cubicBezTo>
                  <a:cubicBezTo>
                    <a:pt x="834" y="251"/>
                    <a:pt x="762" y="261"/>
                    <a:pt x="685" y="248"/>
                  </a:cubicBezTo>
                  <a:cubicBezTo>
                    <a:pt x="713" y="248"/>
                    <a:pt x="740" y="248"/>
                    <a:pt x="767" y="248"/>
                  </a:cubicBezTo>
                  <a:cubicBezTo>
                    <a:pt x="704" y="248"/>
                    <a:pt x="643" y="237"/>
                    <a:pt x="583" y="220"/>
                  </a:cubicBezTo>
                  <a:cubicBezTo>
                    <a:pt x="567" y="216"/>
                    <a:pt x="551" y="211"/>
                    <a:pt x="536" y="204"/>
                  </a:cubicBezTo>
                  <a:cubicBezTo>
                    <a:pt x="459" y="171"/>
                    <a:pt x="382" y="138"/>
                    <a:pt x="306" y="104"/>
                  </a:cubicBezTo>
                  <a:cubicBezTo>
                    <a:pt x="300" y="101"/>
                    <a:pt x="294" y="98"/>
                    <a:pt x="288" y="95"/>
                  </a:cubicBezTo>
                  <a:cubicBezTo>
                    <a:pt x="289" y="94"/>
                    <a:pt x="290" y="92"/>
                    <a:pt x="290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70AE1B00-A874-4A1F-FF6B-3D99D10E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1262"/>
              <a:ext cx="252" cy="231"/>
            </a:xfrm>
            <a:custGeom>
              <a:avLst/>
              <a:gdLst>
                <a:gd name="T0" fmla="*/ 40 w 185"/>
                <a:gd name="T1" fmla="*/ 15 h 170"/>
                <a:gd name="T2" fmla="*/ 26 w 185"/>
                <a:gd name="T3" fmla="*/ 14 h 170"/>
                <a:gd name="T4" fmla="*/ 26 w 185"/>
                <a:gd name="T5" fmla="*/ 12 h 170"/>
                <a:gd name="T6" fmla="*/ 60 w 185"/>
                <a:gd name="T7" fmla="*/ 5 h 170"/>
                <a:gd name="T8" fmla="*/ 47 w 185"/>
                <a:gd name="T9" fmla="*/ 0 h 170"/>
                <a:gd name="T10" fmla="*/ 185 w 185"/>
                <a:gd name="T11" fmla="*/ 83 h 170"/>
                <a:gd name="T12" fmla="*/ 173 w 185"/>
                <a:gd name="T13" fmla="*/ 76 h 170"/>
                <a:gd name="T14" fmla="*/ 182 w 185"/>
                <a:gd name="T15" fmla="*/ 113 h 170"/>
                <a:gd name="T16" fmla="*/ 152 w 185"/>
                <a:gd name="T17" fmla="*/ 94 h 170"/>
                <a:gd name="T18" fmla="*/ 180 w 185"/>
                <a:gd name="T19" fmla="*/ 170 h 170"/>
                <a:gd name="T20" fmla="*/ 35 w 185"/>
                <a:gd name="T21" fmla="*/ 124 h 170"/>
                <a:gd name="T22" fmla="*/ 58 w 185"/>
                <a:gd name="T23" fmla="*/ 82 h 170"/>
                <a:gd name="T24" fmla="*/ 42 w 185"/>
                <a:gd name="T25" fmla="*/ 82 h 170"/>
                <a:gd name="T26" fmla="*/ 26 w 185"/>
                <a:gd name="T27" fmla="*/ 83 h 170"/>
                <a:gd name="T28" fmla="*/ 42 w 185"/>
                <a:gd name="T29" fmla="*/ 72 h 170"/>
                <a:gd name="T30" fmla="*/ 32 w 185"/>
                <a:gd name="T31" fmla="*/ 72 h 170"/>
                <a:gd name="T32" fmla="*/ 0 w 185"/>
                <a:gd name="T33" fmla="*/ 72 h 170"/>
                <a:gd name="T34" fmla="*/ 12 w 185"/>
                <a:gd name="T35" fmla="*/ 36 h 170"/>
                <a:gd name="T36" fmla="*/ 40 w 185"/>
                <a:gd name="T37" fmla="*/ 1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170">
                  <a:moveTo>
                    <a:pt x="40" y="15"/>
                  </a:moveTo>
                  <a:cubicBezTo>
                    <a:pt x="36" y="14"/>
                    <a:pt x="31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37" y="10"/>
                    <a:pt x="48" y="8"/>
                    <a:pt x="60" y="5"/>
                  </a:cubicBezTo>
                  <a:cubicBezTo>
                    <a:pt x="56" y="3"/>
                    <a:pt x="52" y="2"/>
                    <a:pt x="47" y="0"/>
                  </a:cubicBezTo>
                  <a:cubicBezTo>
                    <a:pt x="95" y="0"/>
                    <a:pt x="154" y="35"/>
                    <a:pt x="185" y="83"/>
                  </a:cubicBezTo>
                  <a:cubicBezTo>
                    <a:pt x="179" y="80"/>
                    <a:pt x="177" y="78"/>
                    <a:pt x="173" y="76"/>
                  </a:cubicBezTo>
                  <a:cubicBezTo>
                    <a:pt x="176" y="88"/>
                    <a:pt x="179" y="99"/>
                    <a:pt x="182" y="113"/>
                  </a:cubicBezTo>
                  <a:cubicBezTo>
                    <a:pt x="170" y="106"/>
                    <a:pt x="161" y="100"/>
                    <a:pt x="152" y="94"/>
                  </a:cubicBezTo>
                  <a:cubicBezTo>
                    <a:pt x="170" y="118"/>
                    <a:pt x="184" y="141"/>
                    <a:pt x="180" y="170"/>
                  </a:cubicBezTo>
                  <a:cubicBezTo>
                    <a:pt x="137" y="142"/>
                    <a:pt x="101" y="86"/>
                    <a:pt x="35" y="124"/>
                  </a:cubicBezTo>
                  <a:cubicBezTo>
                    <a:pt x="31" y="107"/>
                    <a:pt x="33" y="104"/>
                    <a:pt x="58" y="82"/>
                  </a:cubicBezTo>
                  <a:cubicBezTo>
                    <a:pt x="52" y="82"/>
                    <a:pt x="47" y="82"/>
                    <a:pt x="42" y="82"/>
                  </a:cubicBezTo>
                  <a:cubicBezTo>
                    <a:pt x="37" y="82"/>
                    <a:pt x="33" y="82"/>
                    <a:pt x="26" y="83"/>
                  </a:cubicBezTo>
                  <a:cubicBezTo>
                    <a:pt x="32" y="79"/>
                    <a:pt x="35" y="77"/>
                    <a:pt x="42" y="72"/>
                  </a:cubicBezTo>
                  <a:cubicBezTo>
                    <a:pt x="37" y="72"/>
                    <a:pt x="34" y="72"/>
                    <a:pt x="32" y="72"/>
                  </a:cubicBezTo>
                  <a:cubicBezTo>
                    <a:pt x="21" y="72"/>
                    <a:pt x="11" y="72"/>
                    <a:pt x="0" y="72"/>
                  </a:cubicBezTo>
                  <a:cubicBezTo>
                    <a:pt x="4" y="60"/>
                    <a:pt x="5" y="46"/>
                    <a:pt x="12" y="36"/>
                  </a:cubicBezTo>
                  <a:cubicBezTo>
                    <a:pt x="18" y="27"/>
                    <a:pt x="30" y="21"/>
                    <a:pt x="4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5FB95AF1-6154-ABEA-0E4A-B88AFE36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878"/>
              <a:ext cx="398" cy="128"/>
            </a:xfrm>
            <a:custGeom>
              <a:avLst/>
              <a:gdLst>
                <a:gd name="T0" fmla="*/ 0 w 293"/>
                <a:gd name="T1" fmla="*/ 85 h 94"/>
                <a:gd name="T2" fmla="*/ 29 w 293"/>
                <a:gd name="T3" fmla="*/ 70 h 94"/>
                <a:gd name="T4" fmla="*/ 110 w 293"/>
                <a:gd name="T5" fmla="*/ 30 h 94"/>
                <a:gd name="T6" fmla="*/ 181 w 293"/>
                <a:gd name="T7" fmla="*/ 13 h 94"/>
                <a:gd name="T8" fmla="*/ 189 w 293"/>
                <a:gd name="T9" fmla="*/ 21 h 94"/>
                <a:gd name="T10" fmla="*/ 251 w 293"/>
                <a:gd name="T11" fmla="*/ 5 h 94"/>
                <a:gd name="T12" fmla="*/ 293 w 293"/>
                <a:gd name="T13" fmla="*/ 33 h 94"/>
                <a:gd name="T14" fmla="*/ 139 w 293"/>
                <a:gd name="T15" fmla="*/ 85 h 94"/>
                <a:gd name="T16" fmla="*/ 95 w 293"/>
                <a:gd name="T17" fmla="*/ 94 h 94"/>
                <a:gd name="T18" fmla="*/ 2 w 293"/>
                <a:gd name="T19" fmla="*/ 90 h 94"/>
                <a:gd name="T20" fmla="*/ 0 w 293"/>
                <a:gd name="T21" fmla="*/ 8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94">
                  <a:moveTo>
                    <a:pt x="0" y="85"/>
                  </a:moveTo>
                  <a:cubicBezTo>
                    <a:pt x="10" y="80"/>
                    <a:pt x="19" y="75"/>
                    <a:pt x="29" y="70"/>
                  </a:cubicBezTo>
                  <a:cubicBezTo>
                    <a:pt x="56" y="56"/>
                    <a:pt x="82" y="41"/>
                    <a:pt x="110" y="30"/>
                  </a:cubicBezTo>
                  <a:cubicBezTo>
                    <a:pt x="132" y="21"/>
                    <a:pt x="157" y="18"/>
                    <a:pt x="181" y="13"/>
                  </a:cubicBezTo>
                  <a:cubicBezTo>
                    <a:pt x="183" y="13"/>
                    <a:pt x="187" y="20"/>
                    <a:pt x="189" y="21"/>
                  </a:cubicBezTo>
                  <a:cubicBezTo>
                    <a:pt x="205" y="0"/>
                    <a:pt x="230" y="6"/>
                    <a:pt x="251" y="5"/>
                  </a:cubicBezTo>
                  <a:cubicBezTo>
                    <a:pt x="277" y="3"/>
                    <a:pt x="287" y="12"/>
                    <a:pt x="293" y="33"/>
                  </a:cubicBezTo>
                  <a:cubicBezTo>
                    <a:pt x="240" y="46"/>
                    <a:pt x="186" y="54"/>
                    <a:pt x="139" y="85"/>
                  </a:cubicBezTo>
                  <a:cubicBezTo>
                    <a:pt x="127" y="93"/>
                    <a:pt x="110" y="94"/>
                    <a:pt x="95" y="94"/>
                  </a:cubicBezTo>
                  <a:cubicBezTo>
                    <a:pt x="64" y="94"/>
                    <a:pt x="33" y="91"/>
                    <a:pt x="2" y="90"/>
                  </a:cubicBezTo>
                  <a:cubicBezTo>
                    <a:pt x="1" y="88"/>
                    <a:pt x="1" y="86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638769E-F82B-1D2E-1B47-708B13178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795"/>
              <a:ext cx="640" cy="412"/>
            </a:xfrm>
            <a:custGeom>
              <a:avLst/>
              <a:gdLst>
                <a:gd name="T0" fmla="*/ 471 w 471"/>
                <a:gd name="T1" fmla="*/ 303 h 303"/>
                <a:gd name="T2" fmla="*/ 192 w 471"/>
                <a:gd name="T3" fmla="*/ 96 h 303"/>
                <a:gd name="T4" fmla="*/ 368 w 471"/>
                <a:gd name="T5" fmla="*/ 173 h 303"/>
                <a:gd name="T6" fmla="*/ 197 w 471"/>
                <a:gd name="T7" fmla="*/ 79 h 303"/>
                <a:gd name="T8" fmla="*/ 0 w 471"/>
                <a:gd name="T9" fmla="*/ 63 h 303"/>
                <a:gd name="T10" fmla="*/ 471 w 471"/>
                <a:gd name="T11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1" h="303">
                  <a:moveTo>
                    <a:pt x="471" y="303"/>
                  </a:moveTo>
                  <a:cubicBezTo>
                    <a:pt x="404" y="201"/>
                    <a:pt x="317" y="123"/>
                    <a:pt x="192" y="96"/>
                  </a:cubicBezTo>
                  <a:cubicBezTo>
                    <a:pt x="258" y="104"/>
                    <a:pt x="316" y="130"/>
                    <a:pt x="368" y="173"/>
                  </a:cubicBezTo>
                  <a:cubicBezTo>
                    <a:pt x="349" y="141"/>
                    <a:pt x="273" y="99"/>
                    <a:pt x="197" y="79"/>
                  </a:cubicBezTo>
                  <a:cubicBezTo>
                    <a:pt x="133" y="61"/>
                    <a:pt x="67" y="54"/>
                    <a:pt x="0" y="63"/>
                  </a:cubicBezTo>
                  <a:cubicBezTo>
                    <a:pt x="177" y="0"/>
                    <a:pt x="431" y="130"/>
                    <a:pt x="471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6E5FBED-F038-4909-0A82-61AA78BBC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344"/>
              <a:ext cx="100" cy="303"/>
            </a:xfrm>
            <a:custGeom>
              <a:avLst/>
              <a:gdLst>
                <a:gd name="T0" fmla="*/ 52 w 73"/>
                <a:gd name="T1" fmla="*/ 62 h 223"/>
                <a:gd name="T2" fmla="*/ 37 w 73"/>
                <a:gd name="T3" fmla="*/ 21 h 223"/>
                <a:gd name="T4" fmla="*/ 71 w 73"/>
                <a:gd name="T5" fmla="*/ 117 h 223"/>
                <a:gd name="T6" fmla="*/ 72 w 73"/>
                <a:gd name="T7" fmla="*/ 223 h 223"/>
                <a:gd name="T8" fmla="*/ 56 w 73"/>
                <a:gd name="T9" fmla="*/ 145 h 223"/>
                <a:gd name="T10" fmla="*/ 37 w 73"/>
                <a:gd name="T11" fmla="*/ 70 h 223"/>
                <a:gd name="T12" fmla="*/ 0 w 73"/>
                <a:gd name="T13" fmla="*/ 0 h 223"/>
                <a:gd name="T14" fmla="*/ 52 w 73"/>
                <a:gd name="T15" fmla="*/ 6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3">
                  <a:moveTo>
                    <a:pt x="52" y="62"/>
                  </a:moveTo>
                  <a:cubicBezTo>
                    <a:pt x="47" y="49"/>
                    <a:pt x="42" y="35"/>
                    <a:pt x="37" y="21"/>
                  </a:cubicBezTo>
                  <a:cubicBezTo>
                    <a:pt x="56" y="39"/>
                    <a:pt x="69" y="71"/>
                    <a:pt x="71" y="117"/>
                  </a:cubicBezTo>
                  <a:cubicBezTo>
                    <a:pt x="73" y="151"/>
                    <a:pt x="72" y="185"/>
                    <a:pt x="72" y="223"/>
                  </a:cubicBezTo>
                  <a:cubicBezTo>
                    <a:pt x="66" y="195"/>
                    <a:pt x="61" y="170"/>
                    <a:pt x="56" y="145"/>
                  </a:cubicBezTo>
                  <a:cubicBezTo>
                    <a:pt x="50" y="120"/>
                    <a:pt x="46" y="94"/>
                    <a:pt x="37" y="70"/>
                  </a:cubicBezTo>
                  <a:cubicBezTo>
                    <a:pt x="27" y="45"/>
                    <a:pt x="13" y="23"/>
                    <a:pt x="0" y="0"/>
                  </a:cubicBezTo>
                  <a:cubicBezTo>
                    <a:pt x="24" y="14"/>
                    <a:pt x="36" y="39"/>
                    <a:pt x="52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1BD34D71-78AC-F9EF-115E-4B50486A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1632"/>
              <a:ext cx="170" cy="143"/>
            </a:xfrm>
            <a:custGeom>
              <a:avLst/>
              <a:gdLst>
                <a:gd name="T0" fmla="*/ 111 w 125"/>
                <a:gd name="T1" fmla="*/ 10 h 105"/>
                <a:gd name="T2" fmla="*/ 104 w 125"/>
                <a:gd name="T3" fmla="*/ 25 h 105"/>
                <a:gd name="T4" fmla="*/ 108 w 125"/>
                <a:gd name="T5" fmla="*/ 27 h 105"/>
                <a:gd name="T6" fmla="*/ 125 w 125"/>
                <a:gd name="T7" fmla="*/ 0 h 105"/>
                <a:gd name="T8" fmla="*/ 0 w 125"/>
                <a:gd name="T9" fmla="*/ 105 h 105"/>
                <a:gd name="T10" fmla="*/ 51 w 125"/>
                <a:gd name="T11" fmla="*/ 83 h 105"/>
                <a:gd name="T12" fmla="*/ 50 w 125"/>
                <a:gd name="T13" fmla="*/ 77 h 105"/>
                <a:gd name="T14" fmla="*/ 10 w 125"/>
                <a:gd name="T15" fmla="*/ 87 h 105"/>
                <a:gd name="T16" fmla="*/ 66 w 125"/>
                <a:gd name="T17" fmla="*/ 53 h 105"/>
                <a:gd name="T18" fmla="*/ 114 w 125"/>
                <a:gd name="T19" fmla="*/ 13 h 105"/>
                <a:gd name="T20" fmla="*/ 111 w 125"/>
                <a:gd name="T21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05">
                  <a:moveTo>
                    <a:pt x="111" y="10"/>
                  </a:moveTo>
                  <a:cubicBezTo>
                    <a:pt x="109" y="15"/>
                    <a:pt x="107" y="20"/>
                    <a:pt x="104" y="25"/>
                  </a:cubicBezTo>
                  <a:cubicBezTo>
                    <a:pt x="106" y="25"/>
                    <a:pt x="107" y="26"/>
                    <a:pt x="108" y="27"/>
                  </a:cubicBezTo>
                  <a:cubicBezTo>
                    <a:pt x="114" y="18"/>
                    <a:pt x="120" y="9"/>
                    <a:pt x="125" y="0"/>
                  </a:cubicBezTo>
                  <a:cubicBezTo>
                    <a:pt x="124" y="44"/>
                    <a:pt x="64" y="97"/>
                    <a:pt x="0" y="105"/>
                  </a:cubicBezTo>
                  <a:cubicBezTo>
                    <a:pt x="19" y="97"/>
                    <a:pt x="35" y="90"/>
                    <a:pt x="51" y="83"/>
                  </a:cubicBezTo>
                  <a:cubicBezTo>
                    <a:pt x="51" y="81"/>
                    <a:pt x="50" y="79"/>
                    <a:pt x="50" y="77"/>
                  </a:cubicBezTo>
                  <a:cubicBezTo>
                    <a:pt x="37" y="80"/>
                    <a:pt x="24" y="84"/>
                    <a:pt x="10" y="87"/>
                  </a:cubicBezTo>
                  <a:cubicBezTo>
                    <a:pt x="30" y="75"/>
                    <a:pt x="48" y="65"/>
                    <a:pt x="66" y="53"/>
                  </a:cubicBezTo>
                  <a:cubicBezTo>
                    <a:pt x="82" y="41"/>
                    <a:pt x="98" y="27"/>
                    <a:pt x="114" y="13"/>
                  </a:cubicBezTo>
                  <a:cubicBezTo>
                    <a:pt x="113" y="12"/>
                    <a:pt x="112" y="11"/>
                    <a:pt x="1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6D3B2B37-7AD3-F37F-54C4-F651E785D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031"/>
              <a:ext cx="249" cy="63"/>
            </a:xfrm>
            <a:custGeom>
              <a:avLst/>
              <a:gdLst>
                <a:gd name="T0" fmla="*/ 0 w 183"/>
                <a:gd name="T1" fmla="*/ 38 h 46"/>
                <a:gd name="T2" fmla="*/ 22 w 183"/>
                <a:gd name="T3" fmla="*/ 25 h 46"/>
                <a:gd name="T4" fmla="*/ 100 w 183"/>
                <a:gd name="T5" fmla="*/ 5 h 46"/>
                <a:gd name="T6" fmla="*/ 183 w 183"/>
                <a:gd name="T7" fmla="*/ 46 h 46"/>
                <a:gd name="T8" fmla="*/ 2 w 183"/>
                <a:gd name="T9" fmla="*/ 44 h 46"/>
                <a:gd name="T10" fmla="*/ 0 w 183"/>
                <a:gd name="T11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46">
                  <a:moveTo>
                    <a:pt x="0" y="38"/>
                  </a:moveTo>
                  <a:cubicBezTo>
                    <a:pt x="7" y="34"/>
                    <a:pt x="16" y="31"/>
                    <a:pt x="22" y="25"/>
                  </a:cubicBezTo>
                  <a:cubicBezTo>
                    <a:pt x="44" y="0"/>
                    <a:pt x="73" y="4"/>
                    <a:pt x="100" y="5"/>
                  </a:cubicBezTo>
                  <a:cubicBezTo>
                    <a:pt x="133" y="6"/>
                    <a:pt x="158" y="25"/>
                    <a:pt x="183" y="46"/>
                  </a:cubicBezTo>
                  <a:cubicBezTo>
                    <a:pt x="123" y="5"/>
                    <a:pt x="63" y="0"/>
                    <a:pt x="2" y="44"/>
                  </a:cubicBezTo>
                  <a:cubicBezTo>
                    <a:pt x="1" y="42"/>
                    <a:pt x="1" y="40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B93EACEE-3E15-7407-5D6F-4FE677A9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925"/>
              <a:ext cx="261" cy="63"/>
            </a:xfrm>
            <a:custGeom>
              <a:avLst/>
              <a:gdLst>
                <a:gd name="T0" fmla="*/ 192 w 192"/>
                <a:gd name="T1" fmla="*/ 46 h 46"/>
                <a:gd name="T2" fmla="*/ 0 w 192"/>
                <a:gd name="T3" fmla="*/ 9 h 46"/>
                <a:gd name="T4" fmla="*/ 192 w 192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46">
                  <a:moveTo>
                    <a:pt x="192" y="46"/>
                  </a:moveTo>
                  <a:cubicBezTo>
                    <a:pt x="129" y="26"/>
                    <a:pt x="66" y="9"/>
                    <a:pt x="0" y="9"/>
                  </a:cubicBezTo>
                  <a:cubicBezTo>
                    <a:pt x="68" y="0"/>
                    <a:pt x="131" y="15"/>
                    <a:pt x="19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823D590E-1F58-3C0F-B803-0C891E8A1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216"/>
              <a:ext cx="148" cy="63"/>
            </a:xfrm>
            <a:custGeom>
              <a:avLst/>
              <a:gdLst>
                <a:gd name="T0" fmla="*/ 58 w 109"/>
                <a:gd name="T1" fmla="*/ 21 h 46"/>
                <a:gd name="T2" fmla="*/ 53 w 109"/>
                <a:gd name="T3" fmla="*/ 17 h 46"/>
                <a:gd name="T4" fmla="*/ 0 w 109"/>
                <a:gd name="T5" fmla="*/ 46 h 46"/>
                <a:gd name="T6" fmla="*/ 49 w 109"/>
                <a:gd name="T7" fmla="*/ 6 h 46"/>
                <a:gd name="T8" fmla="*/ 40 w 109"/>
                <a:gd name="T9" fmla="*/ 4 h 46"/>
                <a:gd name="T10" fmla="*/ 40 w 109"/>
                <a:gd name="T11" fmla="*/ 0 h 46"/>
                <a:gd name="T12" fmla="*/ 109 w 109"/>
                <a:gd name="T13" fmla="*/ 0 h 46"/>
                <a:gd name="T14" fmla="*/ 59 w 109"/>
                <a:gd name="T15" fmla="*/ 22 h 46"/>
                <a:gd name="T16" fmla="*/ 58 w 109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46">
                  <a:moveTo>
                    <a:pt x="58" y="21"/>
                  </a:moveTo>
                  <a:cubicBezTo>
                    <a:pt x="57" y="19"/>
                    <a:pt x="54" y="16"/>
                    <a:pt x="53" y="17"/>
                  </a:cubicBezTo>
                  <a:cubicBezTo>
                    <a:pt x="36" y="27"/>
                    <a:pt x="19" y="38"/>
                    <a:pt x="0" y="46"/>
                  </a:cubicBezTo>
                  <a:cubicBezTo>
                    <a:pt x="16" y="33"/>
                    <a:pt x="33" y="20"/>
                    <a:pt x="49" y="6"/>
                  </a:cubicBezTo>
                  <a:cubicBezTo>
                    <a:pt x="47" y="6"/>
                    <a:pt x="43" y="5"/>
                    <a:pt x="40" y="4"/>
                  </a:cubicBezTo>
                  <a:cubicBezTo>
                    <a:pt x="40" y="2"/>
                    <a:pt x="40" y="1"/>
                    <a:pt x="40" y="0"/>
                  </a:cubicBezTo>
                  <a:cubicBezTo>
                    <a:pt x="63" y="0"/>
                    <a:pt x="86" y="0"/>
                    <a:pt x="109" y="0"/>
                  </a:cubicBezTo>
                  <a:cubicBezTo>
                    <a:pt x="91" y="8"/>
                    <a:pt x="75" y="15"/>
                    <a:pt x="59" y="22"/>
                  </a:cubicBez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FD25E849-509C-AB7A-264C-DD129C80B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1246"/>
              <a:ext cx="140" cy="64"/>
            </a:xfrm>
            <a:custGeom>
              <a:avLst/>
              <a:gdLst>
                <a:gd name="T0" fmla="*/ 103 w 103"/>
                <a:gd name="T1" fmla="*/ 47 h 47"/>
                <a:gd name="T2" fmla="*/ 0 w 103"/>
                <a:gd name="T3" fmla="*/ 0 h 47"/>
                <a:gd name="T4" fmla="*/ 103 w 103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7">
                  <a:moveTo>
                    <a:pt x="103" y="47"/>
                  </a:moveTo>
                  <a:cubicBezTo>
                    <a:pt x="66" y="31"/>
                    <a:pt x="30" y="14"/>
                    <a:pt x="0" y="0"/>
                  </a:cubicBezTo>
                  <a:cubicBezTo>
                    <a:pt x="34" y="6"/>
                    <a:pt x="73" y="15"/>
                    <a:pt x="10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E891537-5788-1D74-626E-2983F1EA3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959"/>
              <a:ext cx="67" cy="44"/>
            </a:xfrm>
            <a:custGeom>
              <a:avLst/>
              <a:gdLst>
                <a:gd name="T0" fmla="*/ 49 w 49"/>
                <a:gd name="T1" fmla="*/ 7 h 32"/>
                <a:gd name="T2" fmla="*/ 12 w 49"/>
                <a:gd name="T3" fmla="*/ 30 h 32"/>
                <a:gd name="T4" fmla="*/ 2 w 49"/>
                <a:gd name="T5" fmla="*/ 30 h 32"/>
                <a:gd name="T6" fmla="*/ 1 w 49"/>
                <a:gd name="T7" fmla="*/ 19 h 32"/>
                <a:gd name="T8" fmla="*/ 49 w 49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2">
                  <a:moveTo>
                    <a:pt x="49" y="7"/>
                  </a:moveTo>
                  <a:cubicBezTo>
                    <a:pt x="34" y="17"/>
                    <a:pt x="23" y="24"/>
                    <a:pt x="12" y="30"/>
                  </a:cubicBezTo>
                  <a:cubicBezTo>
                    <a:pt x="10" y="32"/>
                    <a:pt x="4" y="32"/>
                    <a:pt x="2" y="30"/>
                  </a:cubicBezTo>
                  <a:cubicBezTo>
                    <a:pt x="0" y="27"/>
                    <a:pt x="0" y="22"/>
                    <a:pt x="1" y="19"/>
                  </a:cubicBezTo>
                  <a:cubicBezTo>
                    <a:pt x="6" y="5"/>
                    <a:pt x="23" y="0"/>
                    <a:pt x="4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B8F36058-4029-9505-0397-24F7A9DA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45"/>
              <a:ext cx="111" cy="88"/>
            </a:xfrm>
            <a:custGeom>
              <a:avLst/>
              <a:gdLst>
                <a:gd name="T0" fmla="*/ 82 w 82"/>
                <a:gd name="T1" fmla="*/ 1 h 65"/>
                <a:gd name="T2" fmla="*/ 0 w 82"/>
                <a:gd name="T3" fmla="*/ 65 h 65"/>
                <a:gd name="T4" fmla="*/ 61 w 82"/>
                <a:gd name="T5" fmla="*/ 13 h 65"/>
                <a:gd name="T6" fmla="*/ 81 w 82"/>
                <a:gd name="T7" fmla="*/ 0 h 65"/>
                <a:gd name="T8" fmla="*/ 82 w 82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5">
                  <a:moveTo>
                    <a:pt x="82" y="1"/>
                  </a:moveTo>
                  <a:cubicBezTo>
                    <a:pt x="57" y="26"/>
                    <a:pt x="36" y="55"/>
                    <a:pt x="0" y="65"/>
                  </a:cubicBezTo>
                  <a:cubicBezTo>
                    <a:pt x="20" y="47"/>
                    <a:pt x="41" y="30"/>
                    <a:pt x="61" y="13"/>
                  </a:cubicBezTo>
                  <a:cubicBezTo>
                    <a:pt x="67" y="8"/>
                    <a:pt x="75" y="4"/>
                    <a:pt x="81" y="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C8F905BA-6F4F-279A-70D9-FEFD338D2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105"/>
              <a:ext cx="123" cy="95"/>
            </a:xfrm>
            <a:custGeom>
              <a:avLst/>
              <a:gdLst>
                <a:gd name="T0" fmla="*/ 0 w 90"/>
                <a:gd name="T1" fmla="*/ 70 h 70"/>
                <a:gd name="T2" fmla="*/ 90 w 90"/>
                <a:gd name="T3" fmla="*/ 11 h 70"/>
                <a:gd name="T4" fmla="*/ 0 w 90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70">
                  <a:moveTo>
                    <a:pt x="0" y="70"/>
                  </a:moveTo>
                  <a:cubicBezTo>
                    <a:pt x="11" y="20"/>
                    <a:pt x="41" y="0"/>
                    <a:pt x="90" y="11"/>
                  </a:cubicBezTo>
                  <a:cubicBezTo>
                    <a:pt x="42" y="4"/>
                    <a:pt x="17" y="32"/>
                    <a:pt x="0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A768456D-884E-374B-ABE1-50CFB8A3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722"/>
              <a:ext cx="40" cy="58"/>
            </a:xfrm>
            <a:custGeom>
              <a:avLst/>
              <a:gdLst>
                <a:gd name="T0" fmla="*/ 13 w 29"/>
                <a:gd name="T1" fmla="*/ 0 h 43"/>
                <a:gd name="T2" fmla="*/ 29 w 29"/>
                <a:gd name="T3" fmla="*/ 26 h 43"/>
                <a:gd name="T4" fmla="*/ 13 w 29"/>
                <a:gd name="T5" fmla="*/ 43 h 43"/>
                <a:gd name="T6" fmla="*/ 0 w 29"/>
                <a:gd name="T7" fmla="*/ 24 h 43"/>
                <a:gd name="T8" fmla="*/ 13 w 2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13" y="0"/>
                  </a:moveTo>
                  <a:cubicBezTo>
                    <a:pt x="18" y="7"/>
                    <a:pt x="23" y="17"/>
                    <a:pt x="29" y="26"/>
                  </a:cubicBezTo>
                  <a:cubicBezTo>
                    <a:pt x="24" y="31"/>
                    <a:pt x="18" y="38"/>
                    <a:pt x="13" y="43"/>
                  </a:cubicBezTo>
                  <a:cubicBezTo>
                    <a:pt x="9" y="37"/>
                    <a:pt x="4" y="30"/>
                    <a:pt x="0" y="24"/>
                  </a:cubicBezTo>
                  <a:cubicBezTo>
                    <a:pt x="5" y="16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AEC71B2E-CEC8-9525-02C1-A2A98C11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174"/>
              <a:ext cx="118" cy="64"/>
            </a:xfrm>
            <a:custGeom>
              <a:avLst/>
              <a:gdLst>
                <a:gd name="T0" fmla="*/ 45 w 87"/>
                <a:gd name="T1" fmla="*/ 24 h 47"/>
                <a:gd name="T2" fmla="*/ 87 w 87"/>
                <a:gd name="T3" fmla="*/ 47 h 47"/>
                <a:gd name="T4" fmla="*/ 0 w 87"/>
                <a:gd name="T5" fmla="*/ 0 h 47"/>
                <a:gd name="T6" fmla="*/ 46 w 87"/>
                <a:gd name="T7" fmla="*/ 25 h 47"/>
                <a:gd name="T8" fmla="*/ 45 w 87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7">
                  <a:moveTo>
                    <a:pt x="45" y="24"/>
                  </a:moveTo>
                  <a:cubicBezTo>
                    <a:pt x="59" y="32"/>
                    <a:pt x="73" y="39"/>
                    <a:pt x="87" y="47"/>
                  </a:cubicBezTo>
                  <a:cubicBezTo>
                    <a:pt x="55" y="40"/>
                    <a:pt x="26" y="28"/>
                    <a:pt x="0" y="0"/>
                  </a:cubicBezTo>
                  <a:cubicBezTo>
                    <a:pt x="17" y="10"/>
                    <a:pt x="32" y="17"/>
                    <a:pt x="46" y="25"/>
                  </a:cubicBezTo>
                  <a:lnTo>
                    <a:pt x="4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21CCC59F-0BAF-6C1C-82AD-43E075B0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181"/>
              <a:ext cx="117" cy="68"/>
            </a:xfrm>
            <a:custGeom>
              <a:avLst/>
              <a:gdLst>
                <a:gd name="T0" fmla="*/ 86 w 86"/>
                <a:gd name="T1" fmla="*/ 0 h 50"/>
                <a:gd name="T2" fmla="*/ 0 w 86"/>
                <a:gd name="T3" fmla="*/ 37 h 50"/>
                <a:gd name="T4" fmla="*/ 86 w 86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50">
                  <a:moveTo>
                    <a:pt x="86" y="0"/>
                  </a:moveTo>
                  <a:cubicBezTo>
                    <a:pt x="69" y="35"/>
                    <a:pt x="33" y="50"/>
                    <a:pt x="0" y="37"/>
                  </a:cubicBezTo>
                  <a:cubicBezTo>
                    <a:pt x="36" y="43"/>
                    <a:pt x="64" y="28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7D02876C-1FB8-C0D3-F518-DB7EFBBA0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503"/>
              <a:ext cx="4" cy="137"/>
            </a:xfrm>
            <a:custGeom>
              <a:avLst/>
              <a:gdLst>
                <a:gd name="T0" fmla="*/ 3 w 3"/>
                <a:gd name="T1" fmla="*/ 0 h 101"/>
                <a:gd name="T2" fmla="*/ 3 w 3"/>
                <a:gd name="T3" fmla="*/ 101 h 101"/>
                <a:gd name="T4" fmla="*/ 0 w 3"/>
                <a:gd name="T5" fmla="*/ 101 h 101"/>
                <a:gd name="T6" fmla="*/ 0 w 3"/>
                <a:gd name="T7" fmla="*/ 0 h 101"/>
                <a:gd name="T8" fmla="*/ 3 w 3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1">
                  <a:moveTo>
                    <a:pt x="3" y="0"/>
                  </a:moveTo>
                  <a:cubicBezTo>
                    <a:pt x="3" y="34"/>
                    <a:pt x="3" y="67"/>
                    <a:pt x="3" y="101"/>
                  </a:cubicBezTo>
                  <a:cubicBezTo>
                    <a:pt x="2" y="101"/>
                    <a:pt x="1" y="101"/>
                    <a:pt x="0" y="101"/>
                  </a:cubicBezTo>
                  <a:cubicBezTo>
                    <a:pt x="0" y="67"/>
                    <a:pt x="0" y="3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8D61C13-A4E7-D6CB-8C70-FF87A229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00"/>
              <a:ext cx="106" cy="22"/>
            </a:xfrm>
            <a:custGeom>
              <a:avLst/>
              <a:gdLst>
                <a:gd name="T0" fmla="*/ 2 w 78"/>
                <a:gd name="T1" fmla="*/ 6 h 16"/>
                <a:gd name="T2" fmla="*/ 0 w 78"/>
                <a:gd name="T3" fmla="*/ 0 h 16"/>
                <a:gd name="T4" fmla="*/ 78 w 78"/>
                <a:gd name="T5" fmla="*/ 12 h 16"/>
                <a:gd name="T6" fmla="*/ 78 w 78"/>
                <a:gd name="T7" fmla="*/ 16 h 16"/>
                <a:gd name="T8" fmla="*/ 1 w 78"/>
                <a:gd name="T9" fmla="*/ 5 h 16"/>
                <a:gd name="T10" fmla="*/ 2 w 78"/>
                <a:gd name="T1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6">
                  <a:moveTo>
                    <a:pt x="2" y="6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5" y="4"/>
                    <a:pt x="52" y="8"/>
                    <a:pt x="78" y="12"/>
                  </a:cubicBezTo>
                  <a:cubicBezTo>
                    <a:pt x="78" y="13"/>
                    <a:pt x="78" y="14"/>
                    <a:pt x="78" y="16"/>
                  </a:cubicBezTo>
                  <a:cubicBezTo>
                    <a:pt x="52" y="12"/>
                    <a:pt x="27" y="9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4A5DE12-0668-A58E-8A13-6522762F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613"/>
              <a:ext cx="35" cy="41"/>
            </a:xfrm>
            <a:custGeom>
              <a:avLst/>
              <a:gdLst>
                <a:gd name="T0" fmla="*/ 0 w 26"/>
                <a:gd name="T1" fmla="*/ 0 h 30"/>
                <a:gd name="T2" fmla="*/ 26 w 26"/>
                <a:gd name="T3" fmla="*/ 14 h 30"/>
                <a:gd name="T4" fmla="*/ 0 w 26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0">
                  <a:moveTo>
                    <a:pt x="0" y="0"/>
                  </a:moveTo>
                  <a:cubicBezTo>
                    <a:pt x="9" y="5"/>
                    <a:pt x="17" y="9"/>
                    <a:pt x="26" y="14"/>
                  </a:cubicBezTo>
                  <a:cubicBezTo>
                    <a:pt x="14" y="30"/>
                    <a:pt x="12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A72D0C87-BB3D-E9B1-511B-F42CB433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412"/>
              <a:ext cx="124" cy="259"/>
            </a:xfrm>
            <a:custGeom>
              <a:avLst/>
              <a:gdLst>
                <a:gd name="T0" fmla="*/ 48 w 91"/>
                <a:gd name="T1" fmla="*/ 0 h 191"/>
                <a:gd name="T2" fmla="*/ 1 w 91"/>
                <a:gd name="T3" fmla="*/ 191 h 191"/>
                <a:gd name="T4" fmla="*/ 0 w 91"/>
                <a:gd name="T5" fmla="*/ 187 h 191"/>
                <a:gd name="T6" fmla="*/ 25 w 91"/>
                <a:gd name="T7" fmla="*/ 48 h 191"/>
                <a:gd name="T8" fmla="*/ 48 w 9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91">
                  <a:moveTo>
                    <a:pt x="48" y="0"/>
                  </a:moveTo>
                  <a:cubicBezTo>
                    <a:pt x="91" y="103"/>
                    <a:pt x="77" y="160"/>
                    <a:pt x="1" y="191"/>
                  </a:cubicBezTo>
                  <a:cubicBezTo>
                    <a:pt x="1" y="190"/>
                    <a:pt x="0" y="188"/>
                    <a:pt x="0" y="187"/>
                  </a:cubicBezTo>
                  <a:cubicBezTo>
                    <a:pt x="25" y="144"/>
                    <a:pt x="24" y="96"/>
                    <a:pt x="25" y="48"/>
                  </a:cubicBezTo>
                  <a:cubicBezTo>
                    <a:pt x="25" y="30"/>
                    <a:pt x="25" y="1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4D09C62F-D625-643A-D1D1-AA8B5EC8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540"/>
              <a:ext cx="105" cy="169"/>
            </a:xfrm>
            <a:custGeom>
              <a:avLst/>
              <a:gdLst>
                <a:gd name="T0" fmla="*/ 77 w 77"/>
                <a:gd name="T1" fmla="*/ 3 h 125"/>
                <a:gd name="T2" fmla="*/ 48 w 77"/>
                <a:gd name="T3" fmla="*/ 36 h 125"/>
                <a:gd name="T4" fmla="*/ 70 w 77"/>
                <a:gd name="T5" fmla="*/ 35 h 125"/>
                <a:gd name="T6" fmla="*/ 31 w 77"/>
                <a:gd name="T7" fmla="*/ 125 h 125"/>
                <a:gd name="T8" fmla="*/ 29 w 77"/>
                <a:gd name="T9" fmla="*/ 124 h 125"/>
                <a:gd name="T10" fmla="*/ 33 w 77"/>
                <a:gd name="T11" fmla="*/ 110 h 125"/>
                <a:gd name="T12" fmla="*/ 19 w 77"/>
                <a:gd name="T13" fmla="*/ 78 h 125"/>
                <a:gd name="T14" fmla="*/ 4 w 77"/>
                <a:gd name="T15" fmla="*/ 63 h 125"/>
                <a:gd name="T16" fmla="*/ 17 w 77"/>
                <a:gd name="T17" fmla="*/ 35 h 125"/>
                <a:gd name="T18" fmla="*/ 74 w 77"/>
                <a:gd name="T19" fmla="*/ 0 h 125"/>
                <a:gd name="T20" fmla="*/ 77 w 77"/>
                <a:gd name="T21" fmla="*/ 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125">
                  <a:moveTo>
                    <a:pt x="77" y="3"/>
                  </a:moveTo>
                  <a:cubicBezTo>
                    <a:pt x="69" y="13"/>
                    <a:pt x="60" y="22"/>
                    <a:pt x="48" y="36"/>
                  </a:cubicBezTo>
                  <a:cubicBezTo>
                    <a:pt x="59" y="35"/>
                    <a:pt x="66" y="35"/>
                    <a:pt x="70" y="35"/>
                  </a:cubicBezTo>
                  <a:cubicBezTo>
                    <a:pt x="57" y="64"/>
                    <a:pt x="44" y="95"/>
                    <a:pt x="31" y="125"/>
                  </a:cubicBezTo>
                  <a:cubicBezTo>
                    <a:pt x="30" y="125"/>
                    <a:pt x="29" y="125"/>
                    <a:pt x="29" y="124"/>
                  </a:cubicBezTo>
                  <a:cubicBezTo>
                    <a:pt x="30" y="119"/>
                    <a:pt x="31" y="115"/>
                    <a:pt x="33" y="110"/>
                  </a:cubicBezTo>
                  <a:cubicBezTo>
                    <a:pt x="38" y="95"/>
                    <a:pt x="37" y="84"/>
                    <a:pt x="19" y="78"/>
                  </a:cubicBezTo>
                  <a:cubicBezTo>
                    <a:pt x="13" y="76"/>
                    <a:pt x="6" y="69"/>
                    <a:pt x="4" y="63"/>
                  </a:cubicBezTo>
                  <a:cubicBezTo>
                    <a:pt x="0" y="51"/>
                    <a:pt x="4" y="42"/>
                    <a:pt x="17" y="35"/>
                  </a:cubicBezTo>
                  <a:cubicBezTo>
                    <a:pt x="37" y="25"/>
                    <a:pt x="55" y="12"/>
                    <a:pt x="74" y="0"/>
                  </a:cubicBezTo>
                  <a:cubicBezTo>
                    <a:pt x="75" y="1"/>
                    <a:pt x="76" y="2"/>
                    <a:pt x="7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D3E35DF8-84AD-05CB-F8F6-AC66A8FF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881"/>
              <a:ext cx="80" cy="66"/>
            </a:xfrm>
            <a:custGeom>
              <a:avLst/>
              <a:gdLst>
                <a:gd name="T0" fmla="*/ 0 w 59"/>
                <a:gd name="T1" fmla="*/ 28 h 49"/>
                <a:gd name="T2" fmla="*/ 50 w 59"/>
                <a:gd name="T3" fmla="*/ 6 h 49"/>
                <a:gd name="T4" fmla="*/ 59 w 59"/>
                <a:gd name="T5" fmla="*/ 21 h 49"/>
                <a:gd name="T6" fmla="*/ 0 w 59"/>
                <a:gd name="T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9">
                  <a:moveTo>
                    <a:pt x="0" y="28"/>
                  </a:moveTo>
                  <a:cubicBezTo>
                    <a:pt x="11" y="11"/>
                    <a:pt x="35" y="0"/>
                    <a:pt x="50" y="6"/>
                  </a:cubicBezTo>
                  <a:cubicBezTo>
                    <a:pt x="54" y="8"/>
                    <a:pt x="57" y="15"/>
                    <a:pt x="59" y="21"/>
                  </a:cubicBezTo>
                  <a:cubicBezTo>
                    <a:pt x="37" y="14"/>
                    <a:pt x="23" y="49"/>
                    <a:pt x="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9342F116-B361-8E00-F0C2-20D97A317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814"/>
              <a:ext cx="80" cy="88"/>
            </a:xfrm>
            <a:custGeom>
              <a:avLst/>
              <a:gdLst>
                <a:gd name="T0" fmla="*/ 59 w 59"/>
                <a:gd name="T1" fmla="*/ 18 h 65"/>
                <a:gd name="T2" fmla="*/ 41 w 59"/>
                <a:gd name="T3" fmla="*/ 65 h 65"/>
                <a:gd name="T4" fmla="*/ 0 w 59"/>
                <a:gd name="T5" fmla="*/ 16 h 65"/>
                <a:gd name="T6" fmla="*/ 42 w 59"/>
                <a:gd name="T7" fmla="*/ 14 h 65"/>
                <a:gd name="T8" fmla="*/ 59 w 59"/>
                <a:gd name="T9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5">
                  <a:moveTo>
                    <a:pt x="59" y="18"/>
                  </a:moveTo>
                  <a:cubicBezTo>
                    <a:pt x="54" y="31"/>
                    <a:pt x="48" y="46"/>
                    <a:pt x="41" y="65"/>
                  </a:cubicBezTo>
                  <a:cubicBezTo>
                    <a:pt x="40" y="18"/>
                    <a:pt x="39" y="17"/>
                    <a:pt x="0" y="16"/>
                  </a:cubicBezTo>
                  <a:cubicBezTo>
                    <a:pt x="13" y="0"/>
                    <a:pt x="27" y="5"/>
                    <a:pt x="42" y="14"/>
                  </a:cubicBezTo>
                  <a:cubicBezTo>
                    <a:pt x="46" y="17"/>
                    <a:pt x="52" y="16"/>
                    <a:pt x="59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6;p45">
            <a:extLst>
              <a:ext uri="{FF2B5EF4-FFF2-40B4-BE49-F238E27FC236}">
                <a16:creationId xmlns:a16="http://schemas.microsoft.com/office/drawing/2014/main" id="{85A17023-539A-4A46-B832-487C57C88401}"/>
              </a:ext>
            </a:extLst>
          </p:cNvPr>
          <p:cNvSpPr/>
          <p:nvPr/>
        </p:nvSpPr>
        <p:spPr>
          <a:xfrm>
            <a:off x="-73353" y="-54297"/>
            <a:ext cx="1419596" cy="5284198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07;p45">
            <a:extLst>
              <a:ext uri="{FF2B5EF4-FFF2-40B4-BE49-F238E27FC236}">
                <a16:creationId xmlns:a16="http://schemas.microsoft.com/office/drawing/2014/main" id="{8CFBB2DF-72F1-44F8-918A-C8957E36FB6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COMPETITORS</a:t>
            </a:r>
          </a:p>
        </p:txBody>
      </p:sp>
      <p:sp>
        <p:nvSpPr>
          <p:cNvPr id="4" name="Google Shape;308;p45">
            <a:extLst>
              <a:ext uri="{FF2B5EF4-FFF2-40B4-BE49-F238E27FC236}">
                <a16:creationId xmlns:a16="http://schemas.microsoft.com/office/drawing/2014/main" id="{6F03A646-8118-4A35-AE39-0B7B1424CB50}"/>
              </a:ext>
            </a:extLst>
          </p:cNvPr>
          <p:cNvSpPr/>
          <p:nvPr/>
        </p:nvSpPr>
        <p:spPr>
          <a:xfrm>
            <a:off x="1701826" y="1027072"/>
            <a:ext cx="2055900" cy="3236098"/>
          </a:xfrm>
          <a:prstGeom prst="rect">
            <a:avLst/>
          </a:prstGeom>
          <a:solidFill>
            <a:srgbClr val="000000"/>
          </a:solidFill>
          <a:ln w="38103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309;p45">
            <a:extLst>
              <a:ext uri="{FF2B5EF4-FFF2-40B4-BE49-F238E27FC236}">
                <a16:creationId xmlns:a16="http://schemas.microsoft.com/office/drawing/2014/main" id="{ED5485EC-B13B-4C09-8BAA-957519EE7E0D}"/>
              </a:ext>
            </a:extLst>
          </p:cNvPr>
          <p:cNvSpPr/>
          <p:nvPr/>
        </p:nvSpPr>
        <p:spPr>
          <a:xfrm>
            <a:off x="4008647" y="1027072"/>
            <a:ext cx="2055900" cy="3236098"/>
          </a:xfrm>
          <a:prstGeom prst="rect">
            <a:avLst/>
          </a:prstGeom>
          <a:solidFill>
            <a:srgbClr val="000000"/>
          </a:solidFill>
          <a:ln w="38103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310;p45">
            <a:extLst>
              <a:ext uri="{FF2B5EF4-FFF2-40B4-BE49-F238E27FC236}">
                <a16:creationId xmlns:a16="http://schemas.microsoft.com/office/drawing/2014/main" id="{C8C2F675-0AE7-4E1B-8DED-67B55EF2F436}"/>
              </a:ext>
            </a:extLst>
          </p:cNvPr>
          <p:cNvSpPr/>
          <p:nvPr/>
        </p:nvSpPr>
        <p:spPr>
          <a:xfrm>
            <a:off x="6315477" y="1027072"/>
            <a:ext cx="2055900" cy="3236098"/>
          </a:xfrm>
          <a:prstGeom prst="rect">
            <a:avLst/>
          </a:prstGeom>
          <a:solidFill>
            <a:srgbClr val="000000"/>
          </a:solidFill>
          <a:ln w="38103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7" name="Google Shape;311;p45">
            <a:extLst>
              <a:ext uri="{FF2B5EF4-FFF2-40B4-BE49-F238E27FC236}">
                <a16:creationId xmlns:a16="http://schemas.microsoft.com/office/drawing/2014/main" id="{FF9F8EF6-D3C9-43D2-B33D-1CC014229D6A}"/>
              </a:ext>
            </a:extLst>
          </p:cNvPr>
          <p:cNvGrpSpPr/>
          <p:nvPr/>
        </p:nvGrpSpPr>
        <p:grpSpPr>
          <a:xfrm>
            <a:off x="2494656" y="1674632"/>
            <a:ext cx="365439" cy="366363"/>
            <a:chOff x="2494656" y="1674632"/>
            <a:chExt cx="365439" cy="366363"/>
          </a:xfrm>
        </p:grpSpPr>
        <p:sp>
          <p:nvSpPr>
            <p:cNvPr id="8" name="Google Shape;312;p45">
              <a:extLst>
                <a:ext uri="{FF2B5EF4-FFF2-40B4-BE49-F238E27FC236}">
                  <a16:creationId xmlns:a16="http://schemas.microsoft.com/office/drawing/2014/main" id="{D5DDF6CD-534E-4658-94B9-8E71F0F6A6C1}"/>
                </a:ext>
              </a:extLst>
            </p:cNvPr>
            <p:cNvSpPr/>
            <p:nvPr/>
          </p:nvSpPr>
          <p:spPr>
            <a:xfrm>
              <a:off x="2569372" y="1874209"/>
              <a:ext cx="215085" cy="1667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313;p45">
              <a:extLst>
                <a:ext uri="{FF2B5EF4-FFF2-40B4-BE49-F238E27FC236}">
                  <a16:creationId xmlns:a16="http://schemas.microsoft.com/office/drawing/2014/main" id="{AA33B985-E1B1-4699-87A0-8D7DEAAAB156}"/>
                </a:ext>
              </a:extLst>
            </p:cNvPr>
            <p:cNvSpPr/>
            <p:nvPr/>
          </p:nvSpPr>
          <p:spPr>
            <a:xfrm>
              <a:off x="2494656" y="1674632"/>
              <a:ext cx="365439" cy="176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14;p45">
              <a:extLst>
                <a:ext uri="{FF2B5EF4-FFF2-40B4-BE49-F238E27FC236}">
                  <a16:creationId xmlns:a16="http://schemas.microsoft.com/office/drawing/2014/main" id="{6E9F7863-0DAB-4876-86EB-0EEF386A3442}"/>
                </a:ext>
              </a:extLst>
            </p:cNvPr>
            <p:cNvSpPr/>
            <p:nvPr/>
          </p:nvSpPr>
          <p:spPr>
            <a:xfrm>
              <a:off x="2609459" y="1730218"/>
              <a:ext cx="135806" cy="119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" name="Google Shape;315;p45">
            <a:extLst>
              <a:ext uri="{FF2B5EF4-FFF2-40B4-BE49-F238E27FC236}">
                <a16:creationId xmlns:a16="http://schemas.microsoft.com/office/drawing/2014/main" id="{4883C2FD-99E4-47C6-8906-2232E0754F4C}"/>
              </a:ext>
            </a:extLst>
          </p:cNvPr>
          <p:cNvGrpSpPr/>
          <p:nvPr/>
        </p:nvGrpSpPr>
        <p:grpSpPr>
          <a:xfrm>
            <a:off x="4816958" y="1684269"/>
            <a:ext cx="368192" cy="366364"/>
            <a:chOff x="4816958" y="1684269"/>
            <a:chExt cx="368192" cy="366364"/>
          </a:xfrm>
        </p:grpSpPr>
        <p:sp>
          <p:nvSpPr>
            <p:cNvPr id="12" name="Google Shape;316;p45">
              <a:extLst>
                <a:ext uri="{FF2B5EF4-FFF2-40B4-BE49-F238E27FC236}">
                  <a16:creationId xmlns:a16="http://schemas.microsoft.com/office/drawing/2014/main" id="{A516E14E-A938-4E9F-B9EF-41BDA3E481D6}"/>
                </a:ext>
              </a:extLst>
            </p:cNvPr>
            <p:cNvSpPr/>
            <p:nvPr/>
          </p:nvSpPr>
          <p:spPr>
            <a:xfrm>
              <a:off x="5028404" y="1757184"/>
              <a:ext cx="47411" cy="47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9"/>
                <a:gd name="f4" fmla="val 819"/>
                <a:gd name="f5" fmla="val 378"/>
                <a:gd name="f6" fmla="val 1260"/>
                <a:gd name="f7" fmla="val 1638"/>
                <a:gd name="f8" fmla="*/ f0 1 1639"/>
                <a:gd name="f9" fmla="*/ f1 1 1639"/>
                <a:gd name="f10" fmla="val f2"/>
                <a:gd name="f11" fmla="val f3"/>
                <a:gd name="f12" fmla="+- f11 0 f10"/>
                <a:gd name="f13" fmla="*/ f12 1 163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639" h="1639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7"/>
                    <a:pt x="f4" y="f7"/>
                  </a:cubicBezTo>
                  <a:cubicBezTo>
                    <a:pt x="f6" y="f7"/>
                    <a:pt x="f7" y="f6"/>
                    <a:pt x="f7" y="f4"/>
                  </a:cubicBezTo>
                  <a:cubicBezTo>
                    <a:pt x="f7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317;p45">
              <a:extLst>
                <a:ext uri="{FF2B5EF4-FFF2-40B4-BE49-F238E27FC236}">
                  <a16:creationId xmlns:a16="http://schemas.microsoft.com/office/drawing/2014/main" id="{92E43FA2-E7CB-4E7E-BB90-3CFB1797AF0D}"/>
                </a:ext>
              </a:extLst>
            </p:cNvPr>
            <p:cNvSpPr/>
            <p:nvPr/>
          </p:nvSpPr>
          <p:spPr>
            <a:xfrm>
              <a:off x="5005608" y="1829184"/>
              <a:ext cx="92070" cy="34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2395"/>
                <a:gd name="f13" fmla="*/ f0 1 3183"/>
                <a:gd name="f14" fmla="*/ f1 1 119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183"/>
                <a:gd name="f21" fmla="*/ f18 1 119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18;p45">
              <a:extLst>
                <a:ext uri="{FF2B5EF4-FFF2-40B4-BE49-F238E27FC236}">
                  <a16:creationId xmlns:a16="http://schemas.microsoft.com/office/drawing/2014/main" id="{F25A00E0-E5B9-4262-8DF1-C9E8250F8CFD}"/>
                </a:ext>
              </a:extLst>
            </p:cNvPr>
            <p:cNvSpPr/>
            <p:nvPr/>
          </p:nvSpPr>
          <p:spPr>
            <a:xfrm>
              <a:off x="4888062" y="1684269"/>
              <a:ext cx="297088" cy="2968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1"/>
                <a:gd name="f4" fmla="val 10264"/>
                <a:gd name="f5" fmla="val 5703"/>
                <a:gd name="f6" fmla="val 1639"/>
                <a:gd name="f7" fmla="val 6616"/>
                <a:gd name="f8" fmla="val 7373"/>
                <a:gd name="f9" fmla="val 2395"/>
                <a:gd name="f10" fmla="val 3309"/>
                <a:gd name="f11" fmla="val 3750"/>
                <a:gd name="f12" fmla="val 7215"/>
                <a:gd name="f13" fmla="val 4128"/>
                <a:gd name="f14" fmla="val 6900"/>
                <a:gd name="f15" fmla="val 4443"/>
                <a:gd name="f16" fmla="val 7625"/>
                <a:gd name="f17" fmla="val 4884"/>
                <a:gd name="f18" fmla="val 8192"/>
                <a:gd name="f19" fmla="val 5672"/>
                <a:gd name="f20" fmla="val 6617"/>
                <a:gd name="f21" fmla="val 8160"/>
                <a:gd name="f22" fmla="val 8003"/>
                <a:gd name="f23" fmla="val 7058"/>
                <a:gd name="f24" fmla="val 7751"/>
                <a:gd name="f25" fmla="val 3623"/>
                <a:gd name="f26" fmla="val 3371"/>
                <a:gd name="f27" fmla="val 3214"/>
                <a:gd name="f28" fmla="val 6837"/>
                <a:gd name="f29" fmla="val 3749"/>
                <a:gd name="f30" fmla="val 4537"/>
                <a:gd name="f31" fmla="val 4254"/>
                <a:gd name="f32" fmla="val 4065"/>
                <a:gd name="f33" fmla="val 3718"/>
                <a:gd name="f34" fmla="val 4789"/>
                <a:gd name="f35" fmla="val 1"/>
                <a:gd name="f36" fmla="val 3182"/>
                <a:gd name="f37" fmla="val 1135"/>
                <a:gd name="f38" fmla="val 2049"/>
                <a:gd name="f39" fmla="val 4569"/>
                <a:gd name="f40" fmla="val 5609"/>
                <a:gd name="f41" fmla="val 1481"/>
                <a:gd name="f42" fmla="val 6648"/>
                <a:gd name="f43" fmla="val 2206"/>
                <a:gd name="f44" fmla="val 7467"/>
                <a:gd name="f45" fmla="val 1607"/>
                <a:gd name="f46" fmla="val 8066"/>
                <a:gd name="f47" fmla="val 756"/>
                <a:gd name="f48" fmla="val 7184"/>
                <a:gd name="f49" fmla="val 678"/>
                <a:gd name="f50" fmla="val 7121"/>
                <a:gd name="f51" fmla="val 567"/>
                <a:gd name="f52" fmla="val 7089"/>
                <a:gd name="f53" fmla="val 457"/>
                <a:gd name="f54" fmla="val 347"/>
                <a:gd name="f55" fmla="val 237"/>
                <a:gd name="f56" fmla="val 158"/>
                <a:gd name="f57" fmla="val 7341"/>
                <a:gd name="f58" fmla="val 7783"/>
                <a:gd name="f59" fmla="val 1324"/>
                <a:gd name="f60" fmla="val 8980"/>
                <a:gd name="f61" fmla="val 2521"/>
                <a:gd name="f62" fmla="val 10145"/>
                <a:gd name="f63" fmla="val 2600"/>
                <a:gd name="f64" fmla="val 10224"/>
                <a:gd name="f65" fmla="val 2710"/>
                <a:gd name="f66" fmla="val 2820"/>
                <a:gd name="f67" fmla="val 2930"/>
                <a:gd name="f68" fmla="val 3041"/>
                <a:gd name="f69" fmla="val 3119"/>
                <a:gd name="f70" fmla="val 3277"/>
                <a:gd name="f71" fmla="val 9988"/>
                <a:gd name="f72" fmla="val 9704"/>
                <a:gd name="f73" fmla="val 9547"/>
                <a:gd name="f74" fmla="val 2237"/>
                <a:gd name="f75" fmla="val 8696"/>
                <a:gd name="f76" fmla="val 2836"/>
                <a:gd name="f77" fmla="val 8098"/>
                <a:gd name="f78" fmla="val 3655"/>
                <a:gd name="f79" fmla="val 8759"/>
                <a:gd name="f80" fmla="val 4695"/>
                <a:gd name="f81" fmla="val 9169"/>
                <a:gd name="f82" fmla="val 5734"/>
                <a:gd name="f83" fmla="val 8255"/>
                <a:gd name="f84" fmla="val 4632"/>
                <a:gd name="f85" fmla="val 10239"/>
                <a:gd name="f86" fmla="val 8223"/>
                <a:gd name="f87" fmla="*/ f0 1 10271"/>
                <a:gd name="f88" fmla="*/ f1 1 10264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10271"/>
                <a:gd name="f95" fmla="*/ f92 1 10264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10271" h="102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21" y="f14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3"/>
                    <a:pt x="f27" y="f28"/>
                    <a:pt x="f27" y="f20"/>
                  </a:cubicBezTo>
                  <a:cubicBezTo>
                    <a:pt x="f27" y="f19"/>
                    <a:pt x="f29" y="f17"/>
                    <a:pt x="f30" y="f15"/>
                  </a:cubicBezTo>
                  <a:cubicBezTo>
                    <a:pt x="f31" y="f13"/>
                    <a:pt x="f32" y="f33"/>
                    <a:pt x="f32" y="f10"/>
                  </a:cubicBezTo>
                  <a:cubicBezTo>
                    <a:pt x="f32" y="f9"/>
                    <a:pt x="f34" y="f6"/>
                    <a:pt x="f5" y="f6"/>
                  </a:cubicBezTo>
                  <a:close/>
                  <a:moveTo>
                    <a:pt x="f5" y="f35"/>
                  </a:moveTo>
                  <a:cubicBezTo>
                    <a:pt x="f36" y="f35"/>
                    <a:pt x="f37" y="f38"/>
                    <a:pt x="f37" y="f39"/>
                  </a:cubicBezTo>
                  <a:cubicBezTo>
                    <a:pt x="f37" y="f40"/>
                    <a:pt x="f41" y="f42"/>
                    <a:pt x="f43" y="f44"/>
                  </a:cubicBezTo>
                  <a:lnTo>
                    <a:pt x="f45" y="f46"/>
                  </a:lnTo>
                  <a:lnTo>
                    <a:pt x="f47" y="f48"/>
                  </a:ln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56" y="f48"/>
                  </a:cubicBezTo>
                  <a:cubicBezTo>
                    <a:pt x="f2" y="f57"/>
                    <a:pt x="f2" y="f16"/>
                    <a:pt x="f56" y="f58"/>
                  </a:cubicBezTo>
                  <a:lnTo>
                    <a:pt x="f59" y="f60"/>
                  </a:lnTo>
                  <a:lnTo>
                    <a:pt x="f61" y="f62"/>
                  </a:lnTo>
                  <a:cubicBezTo>
                    <a:pt x="f63" y="f64"/>
                    <a:pt x="f65" y="f4"/>
                    <a:pt x="f66" y="f4"/>
                  </a:cubicBezTo>
                  <a:cubicBezTo>
                    <a:pt x="f67" y="f4"/>
                    <a:pt x="f68" y="f64"/>
                    <a:pt x="f69" y="f62"/>
                  </a:cubicBezTo>
                  <a:cubicBezTo>
                    <a:pt x="f70" y="f71"/>
                    <a:pt x="f70" y="f72"/>
                    <a:pt x="f69" y="f73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3" y="f50"/>
                    <a:pt x="f3" y="f84"/>
                  </a:cubicBezTo>
                  <a:cubicBezTo>
                    <a:pt x="f85" y="f38"/>
                    <a:pt x="f86" y="f35"/>
                    <a:pt x="f5" y="f3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19;p45">
              <a:extLst>
                <a:ext uri="{FF2B5EF4-FFF2-40B4-BE49-F238E27FC236}">
                  <a16:creationId xmlns:a16="http://schemas.microsoft.com/office/drawing/2014/main" id="{31EDE64A-2744-4E78-9432-41888491EE87}"/>
                </a:ext>
              </a:extLst>
            </p:cNvPr>
            <p:cNvSpPr/>
            <p:nvPr/>
          </p:nvSpPr>
          <p:spPr>
            <a:xfrm>
              <a:off x="4816958" y="1933974"/>
              <a:ext cx="118506" cy="116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4033"/>
                <a:gd name="f5" fmla="val 2332"/>
                <a:gd name="f6" fmla="val 159"/>
                <a:gd name="f7" fmla="val 2142"/>
                <a:gd name="f8" fmla="val 1"/>
                <a:gd name="f9" fmla="val 2300"/>
                <a:gd name="f10" fmla="val 2584"/>
                <a:gd name="f11" fmla="val 2741"/>
                <a:gd name="f12" fmla="val 1356"/>
                <a:gd name="f13" fmla="val 3938"/>
                <a:gd name="f14" fmla="val 1434"/>
                <a:gd name="f15" fmla="val 4001"/>
                <a:gd name="f16" fmla="val 1545"/>
                <a:gd name="f17" fmla="val 1655"/>
                <a:gd name="f18" fmla="val 1765"/>
                <a:gd name="f19" fmla="val 1876"/>
                <a:gd name="f20" fmla="val 1954"/>
                <a:gd name="f21" fmla="val 1764"/>
                <a:gd name="f22" fmla="*/ f0 1 4097"/>
                <a:gd name="f23" fmla="*/ f1 1 4033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097"/>
                <a:gd name="f30" fmla="*/ f27 1 4033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097" h="4033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8" y="f10"/>
                    <a:pt x="f6" y="f11"/>
                  </a:cubicBez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cubicBezTo>
                    <a:pt x="f18" y="f4"/>
                    <a:pt x="f19" y="f15"/>
                    <a:pt x="f20" y="f13"/>
                  </a:cubicBezTo>
                  <a:lnTo>
                    <a:pt x="f3" y="f2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oogle Shape;320;p45">
            <a:extLst>
              <a:ext uri="{FF2B5EF4-FFF2-40B4-BE49-F238E27FC236}">
                <a16:creationId xmlns:a16="http://schemas.microsoft.com/office/drawing/2014/main" id="{B44320DF-4BC8-413A-BE76-DF6582292E1D}"/>
              </a:ext>
            </a:extLst>
          </p:cNvPr>
          <p:cNvGrpSpPr/>
          <p:nvPr/>
        </p:nvGrpSpPr>
        <p:grpSpPr>
          <a:xfrm>
            <a:off x="7213107" y="1683465"/>
            <a:ext cx="307229" cy="348688"/>
            <a:chOff x="7213107" y="1683465"/>
            <a:chExt cx="307229" cy="348688"/>
          </a:xfrm>
        </p:grpSpPr>
        <p:sp>
          <p:nvSpPr>
            <p:cNvPr id="17" name="Google Shape;321;p45">
              <a:extLst>
                <a:ext uri="{FF2B5EF4-FFF2-40B4-BE49-F238E27FC236}">
                  <a16:creationId xmlns:a16="http://schemas.microsoft.com/office/drawing/2014/main" id="{21A10D7F-07D0-4147-A6E3-248AF0F12C97}"/>
                </a:ext>
              </a:extLst>
            </p:cNvPr>
            <p:cNvSpPr/>
            <p:nvPr/>
          </p:nvSpPr>
          <p:spPr>
            <a:xfrm>
              <a:off x="7314578" y="1847792"/>
              <a:ext cx="102421" cy="61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322;p45">
              <a:extLst>
                <a:ext uri="{FF2B5EF4-FFF2-40B4-BE49-F238E27FC236}">
                  <a16:creationId xmlns:a16="http://schemas.microsoft.com/office/drawing/2014/main" id="{494F42A3-5B64-4EA7-AC22-1ADE0FD45093}"/>
                </a:ext>
              </a:extLst>
            </p:cNvPr>
            <p:cNvSpPr/>
            <p:nvPr/>
          </p:nvSpPr>
          <p:spPr>
            <a:xfrm>
              <a:off x="7344369" y="1786362"/>
              <a:ext cx="41934" cy="41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323;p45">
              <a:extLst>
                <a:ext uri="{FF2B5EF4-FFF2-40B4-BE49-F238E27FC236}">
                  <a16:creationId xmlns:a16="http://schemas.microsoft.com/office/drawing/2014/main" id="{A1082D12-0226-43E0-85ED-33C9623E13DB}"/>
                </a:ext>
              </a:extLst>
            </p:cNvPr>
            <p:cNvSpPr/>
            <p:nvPr/>
          </p:nvSpPr>
          <p:spPr>
            <a:xfrm>
              <a:off x="7213107" y="1683465"/>
              <a:ext cx="307229" cy="348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Google Shape;324;p45">
            <a:extLst>
              <a:ext uri="{FF2B5EF4-FFF2-40B4-BE49-F238E27FC236}">
                <a16:creationId xmlns:a16="http://schemas.microsoft.com/office/drawing/2014/main" id="{D5561F87-A66B-49B9-9D8C-86BA6C1FA55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950378" y="2235104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MARS</a:t>
            </a:r>
          </a:p>
        </p:txBody>
      </p:sp>
      <p:sp>
        <p:nvSpPr>
          <p:cNvPr id="21" name="Google Shape;325;p45">
            <a:extLst>
              <a:ext uri="{FF2B5EF4-FFF2-40B4-BE49-F238E27FC236}">
                <a16:creationId xmlns:a16="http://schemas.microsoft.com/office/drawing/2014/main" id="{039A5EF1-9739-4B8B-ACB2-6C6FD8C930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50378" y="2543723"/>
            <a:ext cx="1558795" cy="10718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Despite being red, Mars is actually a very cold place</a:t>
            </a:r>
          </a:p>
        </p:txBody>
      </p:sp>
      <p:sp>
        <p:nvSpPr>
          <p:cNvPr id="22" name="Google Shape;326;p45">
            <a:extLst>
              <a:ext uri="{FF2B5EF4-FFF2-40B4-BE49-F238E27FC236}">
                <a16:creationId xmlns:a16="http://schemas.microsoft.com/office/drawing/2014/main" id="{1B78F066-ABB3-4B12-BDCA-C8E58F6C333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57199" y="2235104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JUPITER</a:t>
            </a:r>
          </a:p>
        </p:txBody>
      </p:sp>
      <p:sp>
        <p:nvSpPr>
          <p:cNvPr id="23" name="Google Shape;327;p45">
            <a:extLst>
              <a:ext uri="{FF2B5EF4-FFF2-40B4-BE49-F238E27FC236}">
                <a16:creationId xmlns:a16="http://schemas.microsoft.com/office/drawing/2014/main" id="{6D87ADD9-33F8-4734-B7EE-E185B198ED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57199" y="2543723"/>
            <a:ext cx="1558795" cy="10718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Jupiter is the biggest planet in our amazing Solar System </a:t>
            </a:r>
          </a:p>
        </p:txBody>
      </p:sp>
      <p:sp>
        <p:nvSpPr>
          <p:cNvPr id="24" name="Google Shape;328;p45">
            <a:extLst>
              <a:ext uri="{FF2B5EF4-FFF2-40B4-BE49-F238E27FC236}">
                <a16:creationId xmlns:a16="http://schemas.microsoft.com/office/drawing/2014/main" id="{B67900CA-BE85-4777-98B4-2E2E724CA2D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87310" y="2235104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SATURN</a:t>
            </a:r>
          </a:p>
        </p:txBody>
      </p:sp>
      <p:sp>
        <p:nvSpPr>
          <p:cNvPr id="25" name="Google Shape;329;p45">
            <a:extLst>
              <a:ext uri="{FF2B5EF4-FFF2-40B4-BE49-F238E27FC236}">
                <a16:creationId xmlns:a16="http://schemas.microsoft.com/office/drawing/2014/main" id="{BD2AFAAB-C5E8-4F63-8B6C-A81A00BDE7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87310" y="2543723"/>
            <a:ext cx="1558795" cy="10718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Saturn is composed of hydrogen and helium</a:t>
            </a:r>
          </a:p>
        </p:txBody>
      </p:sp>
      <p:sp>
        <p:nvSpPr>
          <p:cNvPr id="26" name="Google Shape;299;p44">
            <a:extLst>
              <a:ext uri="{FF2B5EF4-FFF2-40B4-BE49-F238E27FC236}">
                <a16:creationId xmlns:a16="http://schemas.microsoft.com/office/drawing/2014/main" id="{D6CD2884-B7A4-4C02-B0BF-F411F920F357}"/>
              </a:ext>
            </a:extLst>
          </p:cNvPr>
          <p:cNvSpPr txBox="1"/>
          <p:nvPr/>
        </p:nvSpPr>
        <p:spPr>
          <a:xfrm>
            <a:off x="2498204" y="137708"/>
            <a:ext cx="4935775" cy="9822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8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EXPLAIN IT WITH BULLETS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4;p46">
            <a:extLst>
              <a:ext uri="{FF2B5EF4-FFF2-40B4-BE49-F238E27FC236}">
                <a16:creationId xmlns:a16="http://schemas.microsoft.com/office/drawing/2014/main" id="{F62ABFA9-D7A6-4BFB-AF74-51B553770A5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09993" y="2879271"/>
            <a:ext cx="2675698" cy="572697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THEM</a:t>
            </a:r>
          </a:p>
        </p:txBody>
      </p:sp>
      <p:sp>
        <p:nvSpPr>
          <p:cNvPr id="3" name="Google Shape;335;p46">
            <a:extLst>
              <a:ext uri="{FF2B5EF4-FFF2-40B4-BE49-F238E27FC236}">
                <a16:creationId xmlns:a16="http://schemas.microsoft.com/office/drawing/2014/main" id="{9A169D63-EDDA-42D0-8470-4F5691FECD0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10002" y="3451969"/>
            <a:ext cx="2593201" cy="1225798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Mercury is the closest planet to the Sun and the smallest one in the Solar System—it’s only a bit larger than the Moon </a:t>
            </a:r>
          </a:p>
        </p:txBody>
      </p:sp>
      <p:sp>
        <p:nvSpPr>
          <p:cNvPr id="4" name="Google Shape;336;p46">
            <a:extLst>
              <a:ext uri="{FF2B5EF4-FFF2-40B4-BE49-F238E27FC236}">
                <a16:creationId xmlns:a16="http://schemas.microsoft.com/office/drawing/2014/main" id="{D17D07B7-522F-4AD4-8F2F-64741569E4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82263" y="2879271"/>
            <a:ext cx="2675698" cy="572697"/>
          </a:xfrm>
        </p:spPr>
        <p:txBody>
          <a:bodyPr/>
          <a:lstStyle/>
          <a:p>
            <a:pPr marL="0" lvl="0" indent="0">
              <a:buNone/>
            </a:pPr>
            <a:r>
              <a:rPr lang="en-US" sz="2800" b="1">
                <a:latin typeface="Rubik"/>
                <a:cs typeface="Rubik"/>
              </a:rPr>
              <a:t>US</a:t>
            </a:r>
          </a:p>
        </p:txBody>
      </p:sp>
      <p:sp>
        <p:nvSpPr>
          <p:cNvPr id="5" name="Google Shape;337;p46">
            <a:extLst>
              <a:ext uri="{FF2B5EF4-FFF2-40B4-BE49-F238E27FC236}">
                <a16:creationId xmlns:a16="http://schemas.microsoft.com/office/drawing/2014/main" id="{472D0147-5B2E-4487-91DA-5DD8C176363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67541" y="3451969"/>
            <a:ext cx="2593201" cy="1225798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Venus has a beautiful name and is the second planet from the Sun. It’s terribly hot—even hotter than Mercury</a:t>
            </a:r>
          </a:p>
        </p:txBody>
      </p:sp>
      <p:sp>
        <p:nvSpPr>
          <p:cNvPr id="6" name="Google Shape;299;p44">
            <a:extLst>
              <a:ext uri="{FF2B5EF4-FFF2-40B4-BE49-F238E27FC236}">
                <a16:creationId xmlns:a16="http://schemas.microsoft.com/office/drawing/2014/main" id="{C3C3CBBA-0BEE-46DC-B946-8F2C0ECD6240}"/>
              </a:ext>
            </a:extLst>
          </p:cNvPr>
          <p:cNvSpPr txBox="1"/>
          <p:nvPr/>
        </p:nvSpPr>
        <p:spPr>
          <a:xfrm>
            <a:off x="2254672" y="136775"/>
            <a:ext cx="4935775" cy="9822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8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EXPLAIN IT WITH BULLETS</a:t>
            </a:r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id="{374E2594-DFFE-3AFB-AFDA-18BA325D27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85850" y="1655763"/>
            <a:ext cx="1452562" cy="1214438"/>
            <a:chOff x="684" y="1043"/>
            <a:chExt cx="915" cy="765"/>
          </a:xfrm>
        </p:grpSpPr>
        <p:grpSp>
          <p:nvGrpSpPr>
            <p:cNvPr id="12" name="Group 205">
              <a:extLst>
                <a:ext uri="{FF2B5EF4-FFF2-40B4-BE49-F238E27FC236}">
                  <a16:creationId xmlns:a16="http://schemas.microsoft.com/office/drawing/2014/main" id="{661CED29-BAC1-E2ED-5C60-E5049BCA6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4" y="1043"/>
              <a:ext cx="915" cy="765"/>
              <a:chOff x="684" y="1043"/>
              <a:chExt cx="915" cy="765"/>
            </a:xfrm>
          </p:grpSpPr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A6B74515-2A3C-BD81-27C7-F2A32DA15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" y="1043"/>
                <a:ext cx="795" cy="400"/>
              </a:xfrm>
              <a:custGeom>
                <a:avLst/>
                <a:gdLst>
                  <a:gd name="T0" fmla="*/ 226 w 743"/>
                  <a:gd name="T1" fmla="*/ 197 h 374"/>
                  <a:gd name="T2" fmla="*/ 163 w 743"/>
                  <a:gd name="T3" fmla="*/ 215 h 374"/>
                  <a:gd name="T4" fmla="*/ 16 w 743"/>
                  <a:gd name="T5" fmla="*/ 367 h 374"/>
                  <a:gd name="T6" fmla="*/ 2 w 743"/>
                  <a:gd name="T7" fmla="*/ 347 h 374"/>
                  <a:gd name="T8" fmla="*/ 71 w 743"/>
                  <a:gd name="T9" fmla="*/ 103 h 374"/>
                  <a:gd name="T10" fmla="*/ 154 w 743"/>
                  <a:gd name="T11" fmla="*/ 97 h 374"/>
                  <a:gd name="T12" fmla="*/ 250 w 743"/>
                  <a:gd name="T13" fmla="*/ 33 h 374"/>
                  <a:gd name="T14" fmla="*/ 301 w 743"/>
                  <a:gd name="T15" fmla="*/ 81 h 374"/>
                  <a:gd name="T16" fmla="*/ 319 w 743"/>
                  <a:gd name="T17" fmla="*/ 90 h 374"/>
                  <a:gd name="T18" fmla="*/ 371 w 743"/>
                  <a:gd name="T19" fmla="*/ 0 h 374"/>
                  <a:gd name="T20" fmla="*/ 422 w 743"/>
                  <a:gd name="T21" fmla="*/ 88 h 374"/>
                  <a:gd name="T22" fmla="*/ 463 w 743"/>
                  <a:gd name="T23" fmla="*/ 63 h 374"/>
                  <a:gd name="T24" fmla="*/ 495 w 743"/>
                  <a:gd name="T25" fmla="*/ 34 h 374"/>
                  <a:gd name="T26" fmla="*/ 581 w 743"/>
                  <a:gd name="T27" fmla="*/ 98 h 374"/>
                  <a:gd name="T28" fmla="*/ 646 w 743"/>
                  <a:gd name="T29" fmla="*/ 81 h 374"/>
                  <a:gd name="T30" fmla="*/ 732 w 743"/>
                  <a:gd name="T31" fmla="*/ 216 h 374"/>
                  <a:gd name="T32" fmla="*/ 743 w 743"/>
                  <a:gd name="T33" fmla="*/ 334 h 374"/>
                  <a:gd name="T34" fmla="*/ 727 w 743"/>
                  <a:gd name="T35" fmla="*/ 368 h 374"/>
                  <a:gd name="T36" fmla="*/ 636 w 743"/>
                  <a:gd name="T37" fmla="*/ 244 h 374"/>
                  <a:gd name="T38" fmla="*/ 508 w 743"/>
                  <a:gd name="T39" fmla="*/ 187 h 374"/>
                  <a:gd name="T40" fmla="*/ 393 w 743"/>
                  <a:gd name="T41" fmla="*/ 143 h 374"/>
                  <a:gd name="T42" fmla="*/ 377 w 743"/>
                  <a:gd name="T43" fmla="*/ 132 h 374"/>
                  <a:gd name="T44" fmla="*/ 363 w 743"/>
                  <a:gd name="T45" fmla="*/ 143 h 374"/>
                  <a:gd name="T46" fmla="*/ 363 w 743"/>
                  <a:gd name="T47" fmla="*/ 133 h 374"/>
                  <a:gd name="T48" fmla="*/ 264 w 743"/>
                  <a:gd name="T49" fmla="*/ 169 h 374"/>
                  <a:gd name="T50" fmla="*/ 404 w 743"/>
                  <a:gd name="T51" fmla="*/ 114 h 374"/>
                  <a:gd name="T52" fmla="*/ 356 w 743"/>
                  <a:gd name="T53" fmla="*/ 111 h 374"/>
                  <a:gd name="T54" fmla="*/ 398 w 743"/>
                  <a:gd name="T55" fmla="*/ 118 h 374"/>
                  <a:gd name="T56" fmla="*/ 172 w 743"/>
                  <a:gd name="T57" fmla="*/ 106 h 374"/>
                  <a:gd name="T58" fmla="*/ 233 w 743"/>
                  <a:gd name="T59" fmla="*/ 111 h 374"/>
                  <a:gd name="T60" fmla="*/ 249 w 743"/>
                  <a:gd name="T61" fmla="*/ 35 h 374"/>
                  <a:gd name="T62" fmla="*/ 494 w 743"/>
                  <a:gd name="T63" fmla="*/ 36 h 374"/>
                  <a:gd name="T64" fmla="*/ 510 w 743"/>
                  <a:gd name="T65" fmla="*/ 113 h 374"/>
                  <a:gd name="T66" fmla="*/ 573 w 743"/>
                  <a:gd name="T67" fmla="*/ 106 h 374"/>
                  <a:gd name="T68" fmla="*/ 494 w 743"/>
                  <a:gd name="T69" fmla="*/ 36 h 374"/>
                  <a:gd name="T70" fmla="*/ 338 w 743"/>
                  <a:gd name="T71" fmla="*/ 110 h 374"/>
                  <a:gd name="T72" fmla="*/ 369 w 743"/>
                  <a:gd name="T73" fmla="*/ 66 h 374"/>
                  <a:gd name="T74" fmla="*/ 367 w 743"/>
                  <a:gd name="T75" fmla="*/ 90 h 374"/>
                  <a:gd name="T76" fmla="*/ 369 w 743"/>
                  <a:gd name="T77" fmla="*/ 66 h 374"/>
                  <a:gd name="T78" fmla="*/ 376 w 743"/>
                  <a:gd name="T79" fmla="*/ 89 h 374"/>
                  <a:gd name="T80" fmla="*/ 374 w 743"/>
                  <a:gd name="T81" fmla="*/ 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3" h="374">
                    <a:moveTo>
                      <a:pt x="264" y="169"/>
                    </a:moveTo>
                    <a:cubicBezTo>
                      <a:pt x="250" y="176"/>
                      <a:pt x="235" y="183"/>
                      <a:pt x="226" y="197"/>
                    </a:cubicBezTo>
                    <a:cubicBezTo>
                      <a:pt x="225" y="199"/>
                      <a:pt x="222" y="202"/>
                      <a:pt x="219" y="202"/>
                    </a:cubicBezTo>
                    <a:cubicBezTo>
                      <a:pt x="199" y="201"/>
                      <a:pt x="181" y="208"/>
                      <a:pt x="163" y="215"/>
                    </a:cubicBezTo>
                    <a:cubicBezTo>
                      <a:pt x="120" y="230"/>
                      <a:pt x="83" y="257"/>
                      <a:pt x="52" y="291"/>
                    </a:cubicBezTo>
                    <a:cubicBezTo>
                      <a:pt x="32" y="312"/>
                      <a:pt x="20" y="338"/>
                      <a:pt x="16" y="367"/>
                    </a:cubicBezTo>
                    <a:cubicBezTo>
                      <a:pt x="16" y="369"/>
                      <a:pt x="15" y="370"/>
                      <a:pt x="14" y="374"/>
                    </a:cubicBezTo>
                    <a:cubicBezTo>
                      <a:pt x="8" y="365"/>
                      <a:pt x="2" y="357"/>
                      <a:pt x="2" y="347"/>
                    </a:cubicBezTo>
                    <a:cubicBezTo>
                      <a:pt x="1" y="323"/>
                      <a:pt x="0" y="299"/>
                      <a:pt x="1" y="275"/>
                    </a:cubicBezTo>
                    <a:cubicBezTo>
                      <a:pt x="4" y="210"/>
                      <a:pt x="32" y="154"/>
                      <a:pt x="71" y="103"/>
                    </a:cubicBezTo>
                    <a:cubicBezTo>
                      <a:pt x="91" y="77"/>
                      <a:pt x="82" y="80"/>
                      <a:pt x="117" y="83"/>
                    </a:cubicBezTo>
                    <a:cubicBezTo>
                      <a:pt x="131" y="84"/>
                      <a:pt x="142" y="91"/>
                      <a:pt x="154" y="97"/>
                    </a:cubicBezTo>
                    <a:cubicBezTo>
                      <a:pt x="158" y="100"/>
                      <a:pt x="160" y="99"/>
                      <a:pt x="164" y="96"/>
                    </a:cubicBezTo>
                    <a:cubicBezTo>
                      <a:pt x="193" y="75"/>
                      <a:pt x="221" y="54"/>
                      <a:pt x="250" y="33"/>
                    </a:cubicBezTo>
                    <a:cubicBezTo>
                      <a:pt x="256" y="28"/>
                      <a:pt x="258" y="33"/>
                      <a:pt x="260" y="37"/>
                    </a:cubicBezTo>
                    <a:cubicBezTo>
                      <a:pt x="271" y="54"/>
                      <a:pt x="284" y="70"/>
                      <a:pt x="301" y="81"/>
                    </a:cubicBezTo>
                    <a:cubicBezTo>
                      <a:pt x="306" y="85"/>
                      <a:pt x="312" y="89"/>
                      <a:pt x="317" y="92"/>
                    </a:cubicBezTo>
                    <a:cubicBezTo>
                      <a:pt x="319" y="91"/>
                      <a:pt x="319" y="91"/>
                      <a:pt x="319" y="90"/>
                    </a:cubicBezTo>
                    <a:cubicBezTo>
                      <a:pt x="332" y="65"/>
                      <a:pt x="345" y="39"/>
                      <a:pt x="358" y="14"/>
                    </a:cubicBezTo>
                    <a:cubicBezTo>
                      <a:pt x="361" y="8"/>
                      <a:pt x="367" y="5"/>
                      <a:pt x="371" y="0"/>
                    </a:cubicBezTo>
                    <a:cubicBezTo>
                      <a:pt x="376" y="5"/>
                      <a:pt x="383" y="9"/>
                      <a:pt x="385" y="14"/>
                    </a:cubicBezTo>
                    <a:cubicBezTo>
                      <a:pt x="395" y="40"/>
                      <a:pt x="416" y="60"/>
                      <a:pt x="422" y="88"/>
                    </a:cubicBezTo>
                    <a:cubicBezTo>
                      <a:pt x="422" y="89"/>
                      <a:pt x="423" y="90"/>
                      <a:pt x="425" y="92"/>
                    </a:cubicBezTo>
                    <a:cubicBezTo>
                      <a:pt x="439" y="84"/>
                      <a:pt x="453" y="75"/>
                      <a:pt x="463" y="63"/>
                    </a:cubicBezTo>
                    <a:cubicBezTo>
                      <a:pt x="471" y="55"/>
                      <a:pt x="477" y="45"/>
                      <a:pt x="483" y="36"/>
                    </a:cubicBezTo>
                    <a:cubicBezTo>
                      <a:pt x="486" y="31"/>
                      <a:pt x="490" y="29"/>
                      <a:pt x="495" y="34"/>
                    </a:cubicBezTo>
                    <a:cubicBezTo>
                      <a:pt x="514" y="48"/>
                      <a:pt x="533" y="62"/>
                      <a:pt x="552" y="77"/>
                    </a:cubicBezTo>
                    <a:cubicBezTo>
                      <a:pt x="562" y="84"/>
                      <a:pt x="571" y="91"/>
                      <a:pt x="581" y="98"/>
                    </a:cubicBezTo>
                    <a:cubicBezTo>
                      <a:pt x="583" y="99"/>
                      <a:pt x="586" y="99"/>
                      <a:pt x="588" y="97"/>
                    </a:cubicBezTo>
                    <a:cubicBezTo>
                      <a:pt x="606" y="86"/>
                      <a:pt x="625" y="82"/>
                      <a:pt x="646" y="81"/>
                    </a:cubicBezTo>
                    <a:cubicBezTo>
                      <a:pt x="652" y="81"/>
                      <a:pt x="656" y="82"/>
                      <a:pt x="660" y="87"/>
                    </a:cubicBezTo>
                    <a:cubicBezTo>
                      <a:pt x="690" y="126"/>
                      <a:pt x="717" y="168"/>
                      <a:pt x="732" y="216"/>
                    </a:cubicBezTo>
                    <a:cubicBezTo>
                      <a:pt x="739" y="241"/>
                      <a:pt x="743" y="267"/>
                      <a:pt x="743" y="294"/>
                    </a:cubicBezTo>
                    <a:cubicBezTo>
                      <a:pt x="743" y="307"/>
                      <a:pt x="743" y="321"/>
                      <a:pt x="743" y="334"/>
                    </a:cubicBezTo>
                    <a:cubicBezTo>
                      <a:pt x="743" y="348"/>
                      <a:pt x="737" y="365"/>
                      <a:pt x="729" y="373"/>
                    </a:cubicBezTo>
                    <a:cubicBezTo>
                      <a:pt x="728" y="371"/>
                      <a:pt x="727" y="370"/>
                      <a:pt x="727" y="368"/>
                    </a:cubicBezTo>
                    <a:cubicBezTo>
                      <a:pt x="722" y="329"/>
                      <a:pt x="702" y="298"/>
                      <a:pt x="673" y="272"/>
                    </a:cubicBezTo>
                    <a:cubicBezTo>
                      <a:pt x="661" y="262"/>
                      <a:pt x="649" y="253"/>
                      <a:pt x="636" y="244"/>
                    </a:cubicBezTo>
                    <a:cubicBezTo>
                      <a:pt x="608" y="222"/>
                      <a:pt x="574" y="211"/>
                      <a:pt x="539" y="203"/>
                    </a:cubicBezTo>
                    <a:cubicBezTo>
                      <a:pt x="524" y="199"/>
                      <a:pt x="521" y="197"/>
                      <a:pt x="508" y="187"/>
                    </a:cubicBezTo>
                    <a:cubicBezTo>
                      <a:pt x="489" y="171"/>
                      <a:pt x="466" y="161"/>
                      <a:pt x="443" y="152"/>
                    </a:cubicBezTo>
                    <a:cubicBezTo>
                      <a:pt x="427" y="146"/>
                      <a:pt x="410" y="143"/>
                      <a:pt x="393" y="143"/>
                    </a:cubicBezTo>
                    <a:cubicBezTo>
                      <a:pt x="386" y="144"/>
                      <a:pt x="383" y="142"/>
                      <a:pt x="381" y="135"/>
                    </a:cubicBezTo>
                    <a:cubicBezTo>
                      <a:pt x="381" y="134"/>
                      <a:pt x="379" y="133"/>
                      <a:pt x="377" y="132"/>
                    </a:cubicBezTo>
                    <a:cubicBezTo>
                      <a:pt x="378" y="136"/>
                      <a:pt x="379" y="139"/>
                      <a:pt x="380" y="143"/>
                    </a:cubicBezTo>
                    <a:cubicBezTo>
                      <a:pt x="374" y="143"/>
                      <a:pt x="369" y="143"/>
                      <a:pt x="363" y="143"/>
                    </a:cubicBezTo>
                    <a:cubicBezTo>
                      <a:pt x="364" y="140"/>
                      <a:pt x="365" y="136"/>
                      <a:pt x="367" y="132"/>
                    </a:cubicBezTo>
                    <a:cubicBezTo>
                      <a:pt x="365" y="132"/>
                      <a:pt x="363" y="132"/>
                      <a:pt x="363" y="133"/>
                    </a:cubicBezTo>
                    <a:cubicBezTo>
                      <a:pt x="361" y="143"/>
                      <a:pt x="354" y="144"/>
                      <a:pt x="345" y="144"/>
                    </a:cubicBezTo>
                    <a:cubicBezTo>
                      <a:pt x="315" y="144"/>
                      <a:pt x="289" y="155"/>
                      <a:pt x="264" y="169"/>
                    </a:cubicBezTo>
                    <a:close/>
                    <a:moveTo>
                      <a:pt x="398" y="118"/>
                    </a:moveTo>
                    <a:cubicBezTo>
                      <a:pt x="400" y="117"/>
                      <a:pt x="402" y="116"/>
                      <a:pt x="404" y="114"/>
                    </a:cubicBezTo>
                    <a:cubicBezTo>
                      <a:pt x="387" y="103"/>
                      <a:pt x="347" y="104"/>
                      <a:pt x="341" y="115"/>
                    </a:cubicBezTo>
                    <a:cubicBezTo>
                      <a:pt x="346" y="113"/>
                      <a:pt x="351" y="112"/>
                      <a:pt x="356" y="111"/>
                    </a:cubicBezTo>
                    <a:cubicBezTo>
                      <a:pt x="360" y="116"/>
                      <a:pt x="361" y="122"/>
                      <a:pt x="365" y="125"/>
                    </a:cubicBezTo>
                    <a:cubicBezTo>
                      <a:pt x="371" y="129"/>
                      <a:pt x="392" y="124"/>
                      <a:pt x="398" y="118"/>
                    </a:cubicBezTo>
                    <a:close/>
                    <a:moveTo>
                      <a:pt x="162" y="102"/>
                    </a:moveTo>
                    <a:cubicBezTo>
                      <a:pt x="166" y="104"/>
                      <a:pt x="169" y="106"/>
                      <a:pt x="172" y="106"/>
                    </a:cubicBezTo>
                    <a:cubicBezTo>
                      <a:pt x="187" y="111"/>
                      <a:pt x="203" y="116"/>
                      <a:pt x="218" y="120"/>
                    </a:cubicBezTo>
                    <a:cubicBezTo>
                      <a:pt x="227" y="123"/>
                      <a:pt x="231" y="121"/>
                      <a:pt x="233" y="111"/>
                    </a:cubicBezTo>
                    <a:cubicBezTo>
                      <a:pt x="235" y="104"/>
                      <a:pt x="235" y="97"/>
                      <a:pt x="236" y="90"/>
                    </a:cubicBezTo>
                    <a:cubicBezTo>
                      <a:pt x="240" y="72"/>
                      <a:pt x="245" y="54"/>
                      <a:pt x="249" y="35"/>
                    </a:cubicBezTo>
                    <a:cubicBezTo>
                      <a:pt x="220" y="57"/>
                      <a:pt x="192" y="79"/>
                      <a:pt x="162" y="102"/>
                    </a:cubicBezTo>
                    <a:close/>
                    <a:moveTo>
                      <a:pt x="494" y="36"/>
                    </a:moveTo>
                    <a:cubicBezTo>
                      <a:pt x="499" y="56"/>
                      <a:pt x="503" y="75"/>
                      <a:pt x="507" y="93"/>
                    </a:cubicBezTo>
                    <a:cubicBezTo>
                      <a:pt x="508" y="100"/>
                      <a:pt x="508" y="106"/>
                      <a:pt x="510" y="113"/>
                    </a:cubicBezTo>
                    <a:cubicBezTo>
                      <a:pt x="511" y="118"/>
                      <a:pt x="514" y="123"/>
                      <a:pt x="520" y="121"/>
                    </a:cubicBezTo>
                    <a:cubicBezTo>
                      <a:pt x="538" y="117"/>
                      <a:pt x="556" y="111"/>
                      <a:pt x="573" y="106"/>
                    </a:cubicBezTo>
                    <a:cubicBezTo>
                      <a:pt x="575" y="105"/>
                      <a:pt x="577" y="103"/>
                      <a:pt x="580" y="101"/>
                    </a:cubicBezTo>
                    <a:cubicBezTo>
                      <a:pt x="551" y="79"/>
                      <a:pt x="523" y="57"/>
                      <a:pt x="494" y="36"/>
                    </a:cubicBezTo>
                    <a:close/>
                    <a:moveTo>
                      <a:pt x="405" y="110"/>
                    </a:moveTo>
                    <a:cubicBezTo>
                      <a:pt x="391" y="96"/>
                      <a:pt x="348" y="96"/>
                      <a:pt x="338" y="110"/>
                    </a:cubicBezTo>
                    <a:cubicBezTo>
                      <a:pt x="360" y="101"/>
                      <a:pt x="382" y="102"/>
                      <a:pt x="405" y="110"/>
                    </a:cubicBezTo>
                    <a:close/>
                    <a:moveTo>
                      <a:pt x="369" y="66"/>
                    </a:moveTo>
                    <a:cubicBezTo>
                      <a:pt x="368" y="66"/>
                      <a:pt x="367" y="66"/>
                      <a:pt x="366" y="66"/>
                    </a:cubicBezTo>
                    <a:cubicBezTo>
                      <a:pt x="366" y="74"/>
                      <a:pt x="367" y="82"/>
                      <a:pt x="367" y="90"/>
                    </a:cubicBezTo>
                    <a:cubicBezTo>
                      <a:pt x="368" y="90"/>
                      <a:pt x="369" y="90"/>
                      <a:pt x="371" y="90"/>
                    </a:cubicBezTo>
                    <a:cubicBezTo>
                      <a:pt x="370" y="82"/>
                      <a:pt x="369" y="74"/>
                      <a:pt x="369" y="66"/>
                    </a:cubicBezTo>
                    <a:close/>
                    <a:moveTo>
                      <a:pt x="372" y="89"/>
                    </a:moveTo>
                    <a:cubicBezTo>
                      <a:pt x="373" y="89"/>
                      <a:pt x="374" y="89"/>
                      <a:pt x="376" y="89"/>
                    </a:cubicBezTo>
                    <a:cubicBezTo>
                      <a:pt x="376" y="82"/>
                      <a:pt x="377" y="74"/>
                      <a:pt x="377" y="66"/>
                    </a:cubicBezTo>
                    <a:cubicBezTo>
                      <a:pt x="376" y="66"/>
                      <a:pt x="375" y="66"/>
                      <a:pt x="374" y="66"/>
                    </a:cubicBezTo>
                    <a:cubicBezTo>
                      <a:pt x="374" y="73"/>
                      <a:pt x="373" y="81"/>
                      <a:pt x="372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0C79A3B9-C937-F0B2-B2D6-B822F79E67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" y="1412"/>
                <a:ext cx="915" cy="396"/>
              </a:xfrm>
              <a:custGeom>
                <a:avLst/>
                <a:gdLst>
                  <a:gd name="T0" fmla="*/ 551 w 855"/>
                  <a:gd name="T1" fmla="*/ 116 h 370"/>
                  <a:gd name="T2" fmla="*/ 517 w 855"/>
                  <a:gd name="T3" fmla="*/ 151 h 370"/>
                  <a:gd name="T4" fmla="*/ 499 w 855"/>
                  <a:gd name="T5" fmla="*/ 202 h 370"/>
                  <a:gd name="T6" fmla="*/ 450 w 855"/>
                  <a:gd name="T7" fmla="*/ 230 h 370"/>
                  <a:gd name="T8" fmla="*/ 458 w 855"/>
                  <a:gd name="T9" fmla="*/ 214 h 370"/>
                  <a:gd name="T10" fmla="*/ 479 w 855"/>
                  <a:gd name="T11" fmla="*/ 209 h 370"/>
                  <a:gd name="T12" fmla="*/ 488 w 855"/>
                  <a:gd name="T13" fmla="*/ 118 h 370"/>
                  <a:gd name="T14" fmla="*/ 497 w 855"/>
                  <a:gd name="T15" fmla="*/ 26 h 370"/>
                  <a:gd name="T16" fmla="*/ 517 w 855"/>
                  <a:gd name="T17" fmla="*/ 16 h 370"/>
                  <a:gd name="T18" fmla="*/ 502 w 855"/>
                  <a:gd name="T19" fmla="*/ 38 h 370"/>
                  <a:gd name="T20" fmla="*/ 501 w 855"/>
                  <a:gd name="T21" fmla="*/ 111 h 370"/>
                  <a:gd name="T22" fmla="*/ 588 w 855"/>
                  <a:gd name="T23" fmla="*/ 67 h 370"/>
                  <a:gd name="T24" fmla="*/ 582 w 855"/>
                  <a:gd name="T25" fmla="*/ 81 h 370"/>
                  <a:gd name="T26" fmla="*/ 673 w 855"/>
                  <a:gd name="T27" fmla="*/ 67 h 370"/>
                  <a:gd name="T28" fmla="*/ 668 w 855"/>
                  <a:gd name="T29" fmla="*/ 57 h 370"/>
                  <a:gd name="T30" fmla="*/ 713 w 855"/>
                  <a:gd name="T31" fmla="*/ 64 h 370"/>
                  <a:gd name="T32" fmla="*/ 692 w 855"/>
                  <a:gd name="T33" fmla="*/ 128 h 370"/>
                  <a:gd name="T34" fmla="*/ 605 w 855"/>
                  <a:gd name="T35" fmla="*/ 243 h 370"/>
                  <a:gd name="T36" fmla="*/ 603 w 855"/>
                  <a:gd name="T37" fmla="*/ 249 h 370"/>
                  <a:gd name="T38" fmla="*/ 368 w 855"/>
                  <a:gd name="T39" fmla="*/ 370 h 370"/>
                  <a:gd name="T40" fmla="*/ 59 w 855"/>
                  <a:gd name="T41" fmla="*/ 299 h 370"/>
                  <a:gd name="T42" fmla="*/ 160 w 855"/>
                  <a:gd name="T43" fmla="*/ 202 h 370"/>
                  <a:gd name="T44" fmla="*/ 231 w 855"/>
                  <a:gd name="T45" fmla="*/ 151 h 370"/>
                  <a:gd name="T46" fmla="*/ 258 w 855"/>
                  <a:gd name="T47" fmla="*/ 100 h 370"/>
                  <a:gd name="T48" fmla="*/ 300 w 855"/>
                  <a:gd name="T49" fmla="*/ 121 h 370"/>
                  <a:gd name="T50" fmla="*/ 297 w 855"/>
                  <a:gd name="T51" fmla="*/ 99 h 370"/>
                  <a:gd name="T52" fmla="*/ 366 w 855"/>
                  <a:gd name="T53" fmla="*/ 102 h 370"/>
                  <a:gd name="T54" fmla="*/ 352 w 855"/>
                  <a:gd name="T55" fmla="*/ 38 h 370"/>
                  <a:gd name="T56" fmla="*/ 339 w 855"/>
                  <a:gd name="T57" fmla="*/ 17 h 370"/>
                  <a:gd name="T58" fmla="*/ 356 w 855"/>
                  <a:gd name="T59" fmla="*/ 49 h 370"/>
                  <a:gd name="T60" fmla="*/ 363 w 855"/>
                  <a:gd name="T61" fmla="*/ 184 h 370"/>
                  <a:gd name="T62" fmla="*/ 388 w 855"/>
                  <a:gd name="T63" fmla="*/ 232 h 370"/>
                  <a:gd name="T64" fmla="*/ 407 w 855"/>
                  <a:gd name="T65" fmla="*/ 214 h 370"/>
                  <a:gd name="T66" fmla="*/ 356 w 855"/>
                  <a:gd name="T67" fmla="*/ 202 h 370"/>
                  <a:gd name="T68" fmla="*/ 338 w 855"/>
                  <a:gd name="T69" fmla="*/ 152 h 370"/>
                  <a:gd name="T70" fmla="*/ 305 w 855"/>
                  <a:gd name="T71" fmla="*/ 119 h 370"/>
                  <a:gd name="T72" fmla="*/ 120 w 855"/>
                  <a:gd name="T73" fmla="*/ 154 h 370"/>
                  <a:gd name="T74" fmla="*/ 352 w 855"/>
                  <a:gd name="T75" fmla="*/ 251 h 370"/>
                  <a:gd name="T76" fmla="*/ 437 w 855"/>
                  <a:gd name="T77" fmla="*/ 337 h 370"/>
                  <a:gd name="T78" fmla="*/ 492 w 855"/>
                  <a:gd name="T79" fmla="*/ 256 h 370"/>
                  <a:gd name="T80" fmla="*/ 747 w 855"/>
                  <a:gd name="T81" fmla="*/ 118 h 370"/>
                  <a:gd name="T82" fmla="*/ 571 w 855"/>
                  <a:gd name="T83" fmla="*/ 28 h 370"/>
                  <a:gd name="T84" fmla="*/ 569 w 855"/>
                  <a:gd name="T85" fmla="*/ 61 h 370"/>
                  <a:gd name="T86" fmla="*/ 586 w 855"/>
                  <a:gd name="T87" fmla="*/ 29 h 370"/>
                  <a:gd name="T88" fmla="*/ 598 w 855"/>
                  <a:gd name="T89" fmla="*/ 34 h 370"/>
                  <a:gd name="T90" fmla="*/ 295 w 855"/>
                  <a:gd name="T91" fmla="*/ 37 h 370"/>
                  <a:gd name="T92" fmla="*/ 273 w 855"/>
                  <a:gd name="T93" fmla="*/ 27 h 370"/>
                  <a:gd name="T94" fmla="*/ 276 w 855"/>
                  <a:gd name="T95" fmla="*/ 39 h 370"/>
                  <a:gd name="T96" fmla="*/ 295 w 855"/>
                  <a:gd name="T97" fmla="*/ 37 h 370"/>
                  <a:gd name="T98" fmla="*/ 345 w 855"/>
                  <a:gd name="T99" fmla="*/ 353 h 370"/>
                  <a:gd name="T100" fmla="*/ 564 w 855"/>
                  <a:gd name="T101" fmla="*/ 333 h 370"/>
                  <a:gd name="T102" fmla="*/ 565 w 855"/>
                  <a:gd name="T103" fmla="*/ 303 h 370"/>
                  <a:gd name="T104" fmla="*/ 546 w 855"/>
                  <a:gd name="T105" fmla="*/ 297 h 370"/>
                  <a:gd name="T106" fmla="*/ 443 w 855"/>
                  <a:gd name="T107" fmla="*/ 339 h 370"/>
                  <a:gd name="T108" fmla="*/ 302 w 855"/>
                  <a:gd name="T109" fmla="*/ 288 h 370"/>
                  <a:gd name="T110" fmla="*/ 315 w 855"/>
                  <a:gd name="T111" fmla="*/ 310 h 370"/>
                  <a:gd name="T112" fmla="*/ 604 w 855"/>
                  <a:gd name="T113" fmla="*/ 51 h 370"/>
                  <a:gd name="T114" fmla="*/ 685 w 855"/>
                  <a:gd name="T115" fmla="*/ 145 h 370"/>
                  <a:gd name="T116" fmla="*/ 110 w 855"/>
                  <a:gd name="T117" fmla="*/ 135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5" h="370">
                    <a:moveTo>
                      <a:pt x="747" y="119"/>
                    </a:moveTo>
                    <a:cubicBezTo>
                      <a:pt x="748" y="114"/>
                      <a:pt x="747" y="111"/>
                      <a:pt x="741" y="113"/>
                    </a:cubicBezTo>
                    <a:cubicBezTo>
                      <a:pt x="737" y="114"/>
                      <a:pt x="732" y="116"/>
                      <a:pt x="730" y="119"/>
                    </a:cubicBezTo>
                    <a:cubicBezTo>
                      <a:pt x="715" y="143"/>
                      <a:pt x="692" y="150"/>
                      <a:pt x="666" y="155"/>
                    </a:cubicBezTo>
                    <a:cubicBezTo>
                      <a:pt x="650" y="158"/>
                      <a:pt x="634" y="159"/>
                      <a:pt x="618" y="157"/>
                    </a:cubicBezTo>
                    <a:cubicBezTo>
                      <a:pt x="608" y="155"/>
                      <a:pt x="598" y="156"/>
                      <a:pt x="589" y="156"/>
                    </a:cubicBezTo>
                    <a:cubicBezTo>
                      <a:pt x="583" y="156"/>
                      <a:pt x="577" y="156"/>
                      <a:pt x="572" y="155"/>
                    </a:cubicBezTo>
                    <a:cubicBezTo>
                      <a:pt x="551" y="150"/>
                      <a:pt x="544" y="136"/>
                      <a:pt x="551" y="116"/>
                    </a:cubicBezTo>
                    <a:cubicBezTo>
                      <a:pt x="553" y="110"/>
                      <a:pt x="554" y="103"/>
                      <a:pt x="552" y="97"/>
                    </a:cubicBezTo>
                    <a:cubicBezTo>
                      <a:pt x="549" y="81"/>
                      <a:pt x="545" y="66"/>
                      <a:pt x="540" y="51"/>
                    </a:cubicBezTo>
                    <a:cubicBezTo>
                      <a:pt x="539" y="47"/>
                      <a:pt x="534" y="43"/>
                      <a:pt x="531" y="43"/>
                    </a:cubicBezTo>
                    <a:cubicBezTo>
                      <a:pt x="527" y="43"/>
                      <a:pt x="523" y="48"/>
                      <a:pt x="521" y="51"/>
                    </a:cubicBezTo>
                    <a:cubicBezTo>
                      <a:pt x="519" y="58"/>
                      <a:pt x="517" y="66"/>
                      <a:pt x="517" y="73"/>
                    </a:cubicBezTo>
                    <a:cubicBezTo>
                      <a:pt x="516" y="89"/>
                      <a:pt x="517" y="105"/>
                      <a:pt x="517" y="121"/>
                    </a:cubicBezTo>
                    <a:cubicBezTo>
                      <a:pt x="517" y="127"/>
                      <a:pt x="516" y="133"/>
                      <a:pt x="516" y="138"/>
                    </a:cubicBezTo>
                    <a:cubicBezTo>
                      <a:pt x="516" y="142"/>
                      <a:pt x="517" y="147"/>
                      <a:pt x="517" y="151"/>
                    </a:cubicBezTo>
                    <a:cubicBezTo>
                      <a:pt x="511" y="151"/>
                      <a:pt x="512" y="158"/>
                      <a:pt x="512" y="163"/>
                    </a:cubicBezTo>
                    <a:cubicBezTo>
                      <a:pt x="512" y="168"/>
                      <a:pt x="515" y="173"/>
                      <a:pt x="516" y="178"/>
                    </a:cubicBezTo>
                    <a:cubicBezTo>
                      <a:pt x="514" y="176"/>
                      <a:pt x="512" y="173"/>
                      <a:pt x="508" y="169"/>
                    </a:cubicBezTo>
                    <a:cubicBezTo>
                      <a:pt x="508" y="179"/>
                      <a:pt x="508" y="186"/>
                      <a:pt x="508" y="195"/>
                    </a:cubicBezTo>
                    <a:cubicBezTo>
                      <a:pt x="507" y="192"/>
                      <a:pt x="505" y="190"/>
                      <a:pt x="504" y="187"/>
                    </a:cubicBezTo>
                    <a:cubicBezTo>
                      <a:pt x="504" y="187"/>
                      <a:pt x="503" y="187"/>
                      <a:pt x="502" y="187"/>
                    </a:cubicBezTo>
                    <a:cubicBezTo>
                      <a:pt x="502" y="194"/>
                      <a:pt x="502" y="200"/>
                      <a:pt x="502" y="208"/>
                    </a:cubicBezTo>
                    <a:cubicBezTo>
                      <a:pt x="501" y="206"/>
                      <a:pt x="500" y="204"/>
                      <a:pt x="499" y="202"/>
                    </a:cubicBezTo>
                    <a:cubicBezTo>
                      <a:pt x="492" y="208"/>
                      <a:pt x="497" y="213"/>
                      <a:pt x="499" y="219"/>
                    </a:cubicBezTo>
                    <a:cubicBezTo>
                      <a:pt x="497" y="218"/>
                      <a:pt x="495" y="216"/>
                      <a:pt x="493" y="215"/>
                    </a:cubicBezTo>
                    <a:cubicBezTo>
                      <a:pt x="487" y="220"/>
                      <a:pt x="485" y="226"/>
                      <a:pt x="488" y="234"/>
                    </a:cubicBezTo>
                    <a:cubicBezTo>
                      <a:pt x="487" y="232"/>
                      <a:pt x="485" y="231"/>
                      <a:pt x="483" y="228"/>
                    </a:cubicBezTo>
                    <a:cubicBezTo>
                      <a:pt x="478" y="233"/>
                      <a:pt x="475" y="239"/>
                      <a:pt x="471" y="244"/>
                    </a:cubicBezTo>
                    <a:cubicBezTo>
                      <a:pt x="470" y="244"/>
                      <a:pt x="470" y="242"/>
                      <a:pt x="469" y="240"/>
                    </a:cubicBezTo>
                    <a:cubicBezTo>
                      <a:pt x="461" y="243"/>
                      <a:pt x="454" y="243"/>
                      <a:pt x="451" y="234"/>
                    </a:cubicBezTo>
                    <a:cubicBezTo>
                      <a:pt x="450" y="233"/>
                      <a:pt x="451" y="231"/>
                      <a:pt x="450" y="230"/>
                    </a:cubicBezTo>
                    <a:cubicBezTo>
                      <a:pt x="450" y="224"/>
                      <a:pt x="449" y="219"/>
                      <a:pt x="448" y="214"/>
                    </a:cubicBezTo>
                    <a:cubicBezTo>
                      <a:pt x="449" y="213"/>
                      <a:pt x="452" y="214"/>
                      <a:pt x="453" y="213"/>
                    </a:cubicBezTo>
                    <a:cubicBezTo>
                      <a:pt x="454" y="211"/>
                      <a:pt x="454" y="208"/>
                      <a:pt x="454" y="206"/>
                    </a:cubicBezTo>
                    <a:cubicBezTo>
                      <a:pt x="456" y="206"/>
                      <a:pt x="459" y="205"/>
                      <a:pt x="461" y="205"/>
                    </a:cubicBezTo>
                    <a:cubicBezTo>
                      <a:pt x="461" y="206"/>
                      <a:pt x="460" y="207"/>
                      <a:pt x="460" y="209"/>
                    </a:cubicBezTo>
                    <a:cubicBezTo>
                      <a:pt x="462" y="210"/>
                      <a:pt x="465" y="210"/>
                      <a:pt x="467" y="210"/>
                    </a:cubicBezTo>
                    <a:cubicBezTo>
                      <a:pt x="468" y="210"/>
                      <a:pt x="468" y="211"/>
                      <a:pt x="468" y="211"/>
                    </a:cubicBezTo>
                    <a:cubicBezTo>
                      <a:pt x="464" y="212"/>
                      <a:pt x="461" y="213"/>
                      <a:pt x="458" y="214"/>
                    </a:cubicBezTo>
                    <a:cubicBezTo>
                      <a:pt x="458" y="215"/>
                      <a:pt x="458" y="215"/>
                      <a:pt x="458" y="216"/>
                    </a:cubicBezTo>
                    <a:cubicBezTo>
                      <a:pt x="460" y="216"/>
                      <a:pt x="461" y="216"/>
                      <a:pt x="465" y="216"/>
                    </a:cubicBezTo>
                    <a:cubicBezTo>
                      <a:pt x="462" y="218"/>
                      <a:pt x="461" y="219"/>
                      <a:pt x="459" y="220"/>
                    </a:cubicBezTo>
                    <a:cubicBezTo>
                      <a:pt x="451" y="223"/>
                      <a:pt x="461" y="230"/>
                      <a:pt x="457" y="234"/>
                    </a:cubicBezTo>
                    <a:cubicBezTo>
                      <a:pt x="458" y="235"/>
                      <a:pt x="460" y="236"/>
                      <a:pt x="462" y="236"/>
                    </a:cubicBezTo>
                    <a:cubicBezTo>
                      <a:pt x="463" y="236"/>
                      <a:pt x="464" y="234"/>
                      <a:pt x="467" y="231"/>
                    </a:cubicBezTo>
                    <a:cubicBezTo>
                      <a:pt x="473" y="232"/>
                      <a:pt x="482" y="225"/>
                      <a:pt x="488" y="212"/>
                    </a:cubicBezTo>
                    <a:cubicBezTo>
                      <a:pt x="486" y="211"/>
                      <a:pt x="483" y="211"/>
                      <a:pt x="479" y="209"/>
                    </a:cubicBezTo>
                    <a:cubicBezTo>
                      <a:pt x="487" y="209"/>
                      <a:pt x="493" y="207"/>
                      <a:pt x="493" y="199"/>
                    </a:cubicBezTo>
                    <a:cubicBezTo>
                      <a:pt x="492" y="199"/>
                      <a:pt x="490" y="198"/>
                      <a:pt x="490" y="198"/>
                    </a:cubicBezTo>
                    <a:cubicBezTo>
                      <a:pt x="493" y="194"/>
                      <a:pt x="497" y="190"/>
                      <a:pt x="501" y="184"/>
                    </a:cubicBezTo>
                    <a:cubicBezTo>
                      <a:pt x="497" y="184"/>
                      <a:pt x="495" y="184"/>
                      <a:pt x="496" y="184"/>
                    </a:cubicBezTo>
                    <a:cubicBezTo>
                      <a:pt x="498" y="180"/>
                      <a:pt x="501" y="175"/>
                      <a:pt x="504" y="170"/>
                    </a:cubicBezTo>
                    <a:cubicBezTo>
                      <a:pt x="504" y="170"/>
                      <a:pt x="502" y="168"/>
                      <a:pt x="501" y="166"/>
                    </a:cubicBezTo>
                    <a:cubicBezTo>
                      <a:pt x="515" y="154"/>
                      <a:pt x="511" y="129"/>
                      <a:pt x="491" y="113"/>
                    </a:cubicBezTo>
                    <a:cubicBezTo>
                      <a:pt x="490" y="114"/>
                      <a:pt x="489" y="116"/>
                      <a:pt x="488" y="118"/>
                    </a:cubicBezTo>
                    <a:cubicBezTo>
                      <a:pt x="488" y="116"/>
                      <a:pt x="488" y="115"/>
                      <a:pt x="488" y="115"/>
                    </a:cubicBezTo>
                    <a:cubicBezTo>
                      <a:pt x="490" y="108"/>
                      <a:pt x="485" y="106"/>
                      <a:pt x="481" y="102"/>
                    </a:cubicBezTo>
                    <a:cubicBezTo>
                      <a:pt x="473" y="93"/>
                      <a:pt x="468" y="84"/>
                      <a:pt x="467" y="72"/>
                    </a:cubicBezTo>
                    <a:cubicBezTo>
                      <a:pt x="467" y="69"/>
                      <a:pt x="467" y="66"/>
                      <a:pt x="467" y="62"/>
                    </a:cubicBezTo>
                    <a:cubicBezTo>
                      <a:pt x="471" y="57"/>
                      <a:pt x="478" y="60"/>
                      <a:pt x="483" y="60"/>
                    </a:cubicBezTo>
                    <a:cubicBezTo>
                      <a:pt x="490" y="61"/>
                      <a:pt x="490" y="62"/>
                      <a:pt x="494" y="56"/>
                    </a:cubicBezTo>
                    <a:cubicBezTo>
                      <a:pt x="501" y="48"/>
                      <a:pt x="501" y="46"/>
                      <a:pt x="497" y="37"/>
                    </a:cubicBezTo>
                    <a:cubicBezTo>
                      <a:pt x="496" y="34"/>
                      <a:pt x="497" y="30"/>
                      <a:pt x="497" y="26"/>
                    </a:cubicBezTo>
                    <a:cubicBezTo>
                      <a:pt x="497" y="24"/>
                      <a:pt x="497" y="21"/>
                      <a:pt x="497" y="18"/>
                    </a:cubicBezTo>
                    <a:cubicBezTo>
                      <a:pt x="506" y="9"/>
                      <a:pt x="515" y="0"/>
                      <a:pt x="530" y="8"/>
                    </a:cubicBezTo>
                    <a:cubicBezTo>
                      <a:pt x="530" y="7"/>
                      <a:pt x="530" y="6"/>
                      <a:pt x="530" y="4"/>
                    </a:cubicBezTo>
                    <a:cubicBezTo>
                      <a:pt x="533" y="7"/>
                      <a:pt x="535" y="10"/>
                      <a:pt x="538" y="13"/>
                    </a:cubicBezTo>
                    <a:cubicBezTo>
                      <a:pt x="533" y="15"/>
                      <a:pt x="530" y="16"/>
                      <a:pt x="525" y="18"/>
                    </a:cubicBezTo>
                    <a:cubicBezTo>
                      <a:pt x="526" y="15"/>
                      <a:pt x="527" y="14"/>
                      <a:pt x="529" y="12"/>
                    </a:cubicBezTo>
                    <a:cubicBezTo>
                      <a:pt x="528" y="11"/>
                      <a:pt x="528" y="11"/>
                      <a:pt x="527" y="10"/>
                    </a:cubicBezTo>
                    <a:cubicBezTo>
                      <a:pt x="524" y="12"/>
                      <a:pt x="520" y="14"/>
                      <a:pt x="517" y="16"/>
                    </a:cubicBezTo>
                    <a:cubicBezTo>
                      <a:pt x="517" y="15"/>
                      <a:pt x="518" y="13"/>
                      <a:pt x="518" y="10"/>
                    </a:cubicBezTo>
                    <a:cubicBezTo>
                      <a:pt x="509" y="11"/>
                      <a:pt x="512" y="17"/>
                      <a:pt x="511" y="22"/>
                    </a:cubicBezTo>
                    <a:cubicBezTo>
                      <a:pt x="510" y="20"/>
                      <a:pt x="509" y="18"/>
                      <a:pt x="508" y="15"/>
                    </a:cubicBezTo>
                    <a:cubicBezTo>
                      <a:pt x="507" y="15"/>
                      <a:pt x="507" y="15"/>
                      <a:pt x="506" y="15"/>
                    </a:cubicBezTo>
                    <a:cubicBezTo>
                      <a:pt x="506" y="19"/>
                      <a:pt x="506" y="23"/>
                      <a:pt x="506" y="27"/>
                    </a:cubicBezTo>
                    <a:cubicBezTo>
                      <a:pt x="505" y="26"/>
                      <a:pt x="504" y="25"/>
                      <a:pt x="502" y="25"/>
                    </a:cubicBezTo>
                    <a:cubicBezTo>
                      <a:pt x="501" y="32"/>
                      <a:pt x="501" y="32"/>
                      <a:pt x="513" y="39"/>
                    </a:cubicBezTo>
                    <a:cubicBezTo>
                      <a:pt x="509" y="39"/>
                      <a:pt x="506" y="39"/>
                      <a:pt x="502" y="38"/>
                    </a:cubicBezTo>
                    <a:cubicBezTo>
                      <a:pt x="505" y="43"/>
                      <a:pt x="506" y="46"/>
                      <a:pt x="508" y="49"/>
                    </a:cubicBezTo>
                    <a:cubicBezTo>
                      <a:pt x="506" y="55"/>
                      <a:pt x="504" y="60"/>
                      <a:pt x="502" y="65"/>
                    </a:cubicBezTo>
                    <a:cubicBezTo>
                      <a:pt x="498" y="63"/>
                      <a:pt x="488" y="66"/>
                      <a:pt x="481" y="74"/>
                    </a:cubicBezTo>
                    <a:cubicBezTo>
                      <a:pt x="482" y="71"/>
                      <a:pt x="482" y="70"/>
                      <a:pt x="483" y="65"/>
                    </a:cubicBezTo>
                    <a:cubicBezTo>
                      <a:pt x="478" y="67"/>
                      <a:pt x="474" y="68"/>
                      <a:pt x="473" y="70"/>
                    </a:cubicBezTo>
                    <a:cubicBezTo>
                      <a:pt x="471" y="76"/>
                      <a:pt x="472" y="82"/>
                      <a:pt x="477" y="82"/>
                    </a:cubicBezTo>
                    <a:cubicBezTo>
                      <a:pt x="478" y="86"/>
                      <a:pt x="478" y="90"/>
                      <a:pt x="480" y="92"/>
                    </a:cubicBezTo>
                    <a:cubicBezTo>
                      <a:pt x="486" y="98"/>
                      <a:pt x="493" y="104"/>
                      <a:pt x="501" y="111"/>
                    </a:cubicBezTo>
                    <a:cubicBezTo>
                      <a:pt x="500" y="117"/>
                      <a:pt x="506" y="120"/>
                      <a:pt x="512" y="124"/>
                    </a:cubicBezTo>
                    <a:cubicBezTo>
                      <a:pt x="512" y="109"/>
                      <a:pt x="512" y="96"/>
                      <a:pt x="512" y="83"/>
                    </a:cubicBezTo>
                    <a:cubicBezTo>
                      <a:pt x="513" y="74"/>
                      <a:pt x="514" y="65"/>
                      <a:pt x="515" y="56"/>
                    </a:cubicBezTo>
                    <a:cubicBezTo>
                      <a:pt x="515" y="55"/>
                      <a:pt x="516" y="53"/>
                      <a:pt x="517" y="52"/>
                    </a:cubicBezTo>
                    <a:cubicBezTo>
                      <a:pt x="521" y="47"/>
                      <a:pt x="525" y="40"/>
                      <a:pt x="531" y="39"/>
                    </a:cubicBezTo>
                    <a:cubicBezTo>
                      <a:pt x="538" y="38"/>
                      <a:pt x="543" y="44"/>
                      <a:pt x="545" y="51"/>
                    </a:cubicBezTo>
                    <a:cubicBezTo>
                      <a:pt x="550" y="67"/>
                      <a:pt x="554" y="83"/>
                      <a:pt x="559" y="99"/>
                    </a:cubicBezTo>
                    <a:cubicBezTo>
                      <a:pt x="568" y="89"/>
                      <a:pt x="578" y="78"/>
                      <a:pt x="588" y="67"/>
                    </a:cubicBezTo>
                    <a:cubicBezTo>
                      <a:pt x="588" y="66"/>
                      <a:pt x="588" y="65"/>
                      <a:pt x="588" y="64"/>
                    </a:cubicBezTo>
                    <a:cubicBezTo>
                      <a:pt x="581" y="64"/>
                      <a:pt x="575" y="64"/>
                      <a:pt x="569" y="64"/>
                    </a:cubicBezTo>
                    <a:cubicBezTo>
                      <a:pt x="558" y="66"/>
                      <a:pt x="559" y="66"/>
                      <a:pt x="557" y="56"/>
                    </a:cubicBezTo>
                    <a:cubicBezTo>
                      <a:pt x="555" y="49"/>
                      <a:pt x="551" y="41"/>
                      <a:pt x="547" y="32"/>
                    </a:cubicBezTo>
                    <a:cubicBezTo>
                      <a:pt x="555" y="30"/>
                      <a:pt x="564" y="27"/>
                      <a:pt x="573" y="26"/>
                    </a:cubicBezTo>
                    <a:cubicBezTo>
                      <a:pt x="586" y="25"/>
                      <a:pt x="599" y="24"/>
                      <a:pt x="612" y="25"/>
                    </a:cubicBezTo>
                    <a:cubicBezTo>
                      <a:pt x="622" y="25"/>
                      <a:pt x="626" y="34"/>
                      <a:pt x="619" y="42"/>
                    </a:cubicBezTo>
                    <a:cubicBezTo>
                      <a:pt x="607" y="55"/>
                      <a:pt x="594" y="68"/>
                      <a:pt x="582" y="81"/>
                    </a:cubicBezTo>
                    <a:cubicBezTo>
                      <a:pt x="574" y="89"/>
                      <a:pt x="567" y="99"/>
                      <a:pt x="560" y="108"/>
                    </a:cubicBezTo>
                    <a:cubicBezTo>
                      <a:pt x="557" y="112"/>
                      <a:pt x="555" y="116"/>
                      <a:pt x="554" y="121"/>
                    </a:cubicBezTo>
                    <a:cubicBezTo>
                      <a:pt x="550" y="136"/>
                      <a:pt x="556" y="146"/>
                      <a:pt x="572" y="150"/>
                    </a:cubicBezTo>
                    <a:cubicBezTo>
                      <a:pt x="588" y="154"/>
                      <a:pt x="603" y="151"/>
                      <a:pt x="618" y="147"/>
                    </a:cubicBezTo>
                    <a:cubicBezTo>
                      <a:pt x="649" y="139"/>
                      <a:pt x="678" y="128"/>
                      <a:pt x="704" y="111"/>
                    </a:cubicBezTo>
                    <a:cubicBezTo>
                      <a:pt x="711" y="106"/>
                      <a:pt x="717" y="100"/>
                      <a:pt x="722" y="94"/>
                    </a:cubicBezTo>
                    <a:cubicBezTo>
                      <a:pt x="731" y="83"/>
                      <a:pt x="727" y="71"/>
                      <a:pt x="713" y="69"/>
                    </a:cubicBezTo>
                    <a:cubicBezTo>
                      <a:pt x="700" y="67"/>
                      <a:pt x="686" y="66"/>
                      <a:pt x="673" y="67"/>
                    </a:cubicBezTo>
                    <a:cubicBezTo>
                      <a:pt x="653" y="69"/>
                      <a:pt x="634" y="76"/>
                      <a:pt x="616" y="87"/>
                    </a:cubicBezTo>
                    <a:cubicBezTo>
                      <a:pt x="610" y="91"/>
                      <a:pt x="604" y="96"/>
                      <a:pt x="597" y="100"/>
                    </a:cubicBezTo>
                    <a:cubicBezTo>
                      <a:pt x="598" y="97"/>
                      <a:pt x="600" y="93"/>
                      <a:pt x="602" y="91"/>
                    </a:cubicBezTo>
                    <a:cubicBezTo>
                      <a:pt x="606" y="87"/>
                      <a:pt x="610" y="82"/>
                      <a:pt x="615" y="79"/>
                    </a:cubicBezTo>
                    <a:cubicBezTo>
                      <a:pt x="625" y="72"/>
                      <a:pt x="628" y="63"/>
                      <a:pt x="625" y="52"/>
                    </a:cubicBezTo>
                    <a:cubicBezTo>
                      <a:pt x="630" y="49"/>
                      <a:pt x="633" y="48"/>
                      <a:pt x="637" y="52"/>
                    </a:cubicBezTo>
                    <a:cubicBezTo>
                      <a:pt x="639" y="55"/>
                      <a:pt x="644" y="56"/>
                      <a:pt x="648" y="57"/>
                    </a:cubicBezTo>
                    <a:cubicBezTo>
                      <a:pt x="654" y="57"/>
                      <a:pt x="661" y="57"/>
                      <a:pt x="668" y="57"/>
                    </a:cubicBezTo>
                    <a:cubicBezTo>
                      <a:pt x="668" y="58"/>
                      <a:pt x="668" y="59"/>
                      <a:pt x="668" y="60"/>
                    </a:cubicBezTo>
                    <a:cubicBezTo>
                      <a:pt x="663" y="61"/>
                      <a:pt x="659" y="62"/>
                      <a:pt x="654" y="64"/>
                    </a:cubicBezTo>
                    <a:cubicBezTo>
                      <a:pt x="652" y="64"/>
                      <a:pt x="650" y="64"/>
                      <a:pt x="648" y="64"/>
                    </a:cubicBezTo>
                    <a:cubicBezTo>
                      <a:pt x="643" y="65"/>
                      <a:pt x="638" y="68"/>
                      <a:pt x="634" y="66"/>
                    </a:cubicBezTo>
                    <a:cubicBezTo>
                      <a:pt x="631" y="65"/>
                      <a:pt x="630" y="59"/>
                      <a:pt x="628" y="56"/>
                    </a:cubicBezTo>
                    <a:cubicBezTo>
                      <a:pt x="627" y="62"/>
                      <a:pt x="626" y="69"/>
                      <a:pt x="625" y="74"/>
                    </a:cubicBezTo>
                    <a:cubicBezTo>
                      <a:pt x="640" y="71"/>
                      <a:pt x="656" y="65"/>
                      <a:pt x="673" y="63"/>
                    </a:cubicBezTo>
                    <a:cubicBezTo>
                      <a:pt x="686" y="61"/>
                      <a:pt x="700" y="62"/>
                      <a:pt x="713" y="64"/>
                    </a:cubicBezTo>
                    <a:cubicBezTo>
                      <a:pt x="732" y="67"/>
                      <a:pt x="738" y="83"/>
                      <a:pt x="725" y="98"/>
                    </a:cubicBezTo>
                    <a:cubicBezTo>
                      <a:pt x="718" y="107"/>
                      <a:pt x="708" y="115"/>
                      <a:pt x="698" y="120"/>
                    </a:cubicBezTo>
                    <a:cubicBezTo>
                      <a:pt x="677" y="131"/>
                      <a:pt x="655" y="139"/>
                      <a:pt x="633" y="148"/>
                    </a:cubicBezTo>
                    <a:cubicBezTo>
                      <a:pt x="630" y="149"/>
                      <a:pt x="627" y="150"/>
                      <a:pt x="624" y="152"/>
                    </a:cubicBezTo>
                    <a:cubicBezTo>
                      <a:pt x="638" y="154"/>
                      <a:pt x="652" y="153"/>
                      <a:pt x="666" y="150"/>
                    </a:cubicBezTo>
                    <a:cubicBezTo>
                      <a:pt x="667" y="150"/>
                      <a:pt x="669" y="149"/>
                      <a:pt x="669" y="148"/>
                    </a:cubicBezTo>
                    <a:cubicBezTo>
                      <a:pt x="672" y="138"/>
                      <a:pt x="681" y="135"/>
                      <a:pt x="689" y="130"/>
                    </a:cubicBezTo>
                    <a:cubicBezTo>
                      <a:pt x="690" y="129"/>
                      <a:pt x="691" y="128"/>
                      <a:pt x="692" y="128"/>
                    </a:cubicBezTo>
                    <a:cubicBezTo>
                      <a:pt x="702" y="129"/>
                      <a:pt x="706" y="119"/>
                      <a:pt x="713" y="116"/>
                    </a:cubicBezTo>
                    <a:cubicBezTo>
                      <a:pt x="717" y="114"/>
                      <a:pt x="722" y="114"/>
                      <a:pt x="727" y="113"/>
                    </a:cubicBezTo>
                    <a:cubicBezTo>
                      <a:pt x="729" y="112"/>
                      <a:pt x="731" y="112"/>
                      <a:pt x="733" y="111"/>
                    </a:cubicBezTo>
                    <a:cubicBezTo>
                      <a:pt x="735" y="110"/>
                      <a:pt x="738" y="109"/>
                      <a:pt x="741" y="109"/>
                    </a:cubicBezTo>
                    <a:cubicBezTo>
                      <a:pt x="751" y="108"/>
                      <a:pt x="754" y="112"/>
                      <a:pt x="752" y="121"/>
                    </a:cubicBezTo>
                    <a:cubicBezTo>
                      <a:pt x="746" y="147"/>
                      <a:pt x="733" y="169"/>
                      <a:pt x="713" y="187"/>
                    </a:cubicBezTo>
                    <a:cubicBezTo>
                      <a:pt x="684" y="213"/>
                      <a:pt x="650" y="230"/>
                      <a:pt x="613" y="241"/>
                    </a:cubicBezTo>
                    <a:cubicBezTo>
                      <a:pt x="610" y="242"/>
                      <a:pt x="608" y="243"/>
                      <a:pt x="605" y="243"/>
                    </a:cubicBezTo>
                    <a:cubicBezTo>
                      <a:pt x="609" y="256"/>
                      <a:pt x="616" y="266"/>
                      <a:pt x="625" y="273"/>
                    </a:cubicBezTo>
                    <a:cubicBezTo>
                      <a:pt x="668" y="308"/>
                      <a:pt x="717" y="323"/>
                      <a:pt x="771" y="303"/>
                    </a:cubicBezTo>
                    <a:cubicBezTo>
                      <a:pt x="796" y="294"/>
                      <a:pt x="820" y="281"/>
                      <a:pt x="845" y="270"/>
                    </a:cubicBezTo>
                    <a:cubicBezTo>
                      <a:pt x="848" y="269"/>
                      <a:pt x="851" y="267"/>
                      <a:pt x="855" y="265"/>
                    </a:cubicBezTo>
                    <a:cubicBezTo>
                      <a:pt x="854" y="268"/>
                      <a:pt x="854" y="269"/>
                      <a:pt x="854" y="269"/>
                    </a:cubicBezTo>
                    <a:cubicBezTo>
                      <a:pt x="821" y="289"/>
                      <a:pt x="787" y="307"/>
                      <a:pt x="749" y="314"/>
                    </a:cubicBezTo>
                    <a:cubicBezTo>
                      <a:pt x="714" y="321"/>
                      <a:pt x="682" y="312"/>
                      <a:pt x="651" y="296"/>
                    </a:cubicBezTo>
                    <a:cubicBezTo>
                      <a:pt x="630" y="286"/>
                      <a:pt x="612" y="272"/>
                      <a:pt x="603" y="249"/>
                    </a:cubicBezTo>
                    <a:cubicBezTo>
                      <a:pt x="602" y="247"/>
                      <a:pt x="597" y="245"/>
                      <a:pt x="595" y="246"/>
                    </a:cubicBezTo>
                    <a:cubicBezTo>
                      <a:pt x="586" y="247"/>
                      <a:pt x="577" y="250"/>
                      <a:pt x="568" y="252"/>
                    </a:cubicBezTo>
                    <a:cubicBezTo>
                      <a:pt x="563" y="253"/>
                      <a:pt x="561" y="256"/>
                      <a:pt x="562" y="261"/>
                    </a:cubicBezTo>
                    <a:cubicBezTo>
                      <a:pt x="563" y="272"/>
                      <a:pt x="564" y="282"/>
                      <a:pt x="566" y="293"/>
                    </a:cubicBezTo>
                    <a:cubicBezTo>
                      <a:pt x="566" y="296"/>
                      <a:pt x="567" y="298"/>
                      <a:pt x="568" y="301"/>
                    </a:cubicBezTo>
                    <a:cubicBezTo>
                      <a:pt x="575" y="328"/>
                      <a:pt x="570" y="339"/>
                      <a:pt x="546" y="354"/>
                    </a:cubicBezTo>
                    <a:cubicBezTo>
                      <a:pt x="527" y="365"/>
                      <a:pt x="508" y="370"/>
                      <a:pt x="486" y="370"/>
                    </a:cubicBezTo>
                    <a:cubicBezTo>
                      <a:pt x="446" y="369"/>
                      <a:pt x="407" y="369"/>
                      <a:pt x="368" y="370"/>
                    </a:cubicBezTo>
                    <a:cubicBezTo>
                      <a:pt x="341" y="370"/>
                      <a:pt x="318" y="361"/>
                      <a:pt x="297" y="345"/>
                    </a:cubicBezTo>
                    <a:cubicBezTo>
                      <a:pt x="282" y="334"/>
                      <a:pt x="283" y="320"/>
                      <a:pt x="286" y="304"/>
                    </a:cubicBezTo>
                    <a:cubicBezTo>
                      <a:pt x="289" y="291"/>
                      <a:pt x="291" y="277"/>
                      <a:pt x="293" y="263"/>
                    </a:cubicBezTo>
                    <a:cubicBezTo>
                      <a:pt x="295" y="257"/>
                      <a:pt x="292" y="253"/>
                      <a:pt x="286" y="252"/>
                    </a:cubicBezTo>
                    <a:cubicBezTo>
                      <a:pt x="277" y="250"/>
                      <a:pt x="269" y="247"/>
                      <a:pt x="260" y="245"/>
                    </a:cubicBezTo>
                    <a:cubicBezTo>
                      <a:pt x="258" y="245"/>
                      <a:pt x="254" y="246"/>
                      <a:pt x="253" y="248"/>
                    </a:cubicBezTo>
                    <a:cubicBezTo>
                      <a:pt x="241" y="277"/>
                      <a:pt x="217" y="291"/>
                      <a:pt x="191" y="303"/>
                    </a:cubicBezTo>
                    <a:cubicBezTo>
                      <a:pt x="146" y="323"/>
                      <a:pt x="102" y="319"/>
                      <a:pt x="59" y="299"/>
                    </a:cubicBezTo>
                    <a:cubicBezTo>
                      <a:pt x="41" y="291"/>
                      <a:pt x="24" y="281"/>
                      <a:pt x="7" y="272"/>
                    </a:cubicBezTo>
                    <a:cubicBezTo>
                      <a:pt x="4" y="271"/>
                      <a:pt x="2" y="269"/>
                      <a:pt x="0" y="267"/>
                    </a:cubicBezTo>
                    <a:cubicBezTo>
                      <a:pt x="0" y="267"/>
                      <a:pt x="0" y="266"/>
                      <a:pt x="1" y="265"/>
                    </a:cubicBezTo>
                    <a:cubicBezTo>
                      <a:pt x="4" y="267"/>
                      <a:pt x="7" y="268"/>
                      <a:pt x="10" y="270"/>
                    </a:cubicBezTo>
                    <a:cubicBezTo>
                      <a:pt x="37" y="284"/>
                      <a:pt x="65" y="299"/>
                      <a:pt x="95" y="307"/>
                    </a:cubicBezTo>
                    <a:cubicBezTo>
                      <a:pt x="145" y="320"/>
                      <a:pt x="189" y="305"/>
                      <a:pt x="228" y="275"/>
                    </a:cubicBezTo>
                    <a:cubicBezTo>
                      <a:pt x="239" y="267"/>
                      <a:pt x="245" y="256"/>
                      <a:pt x="250" y="243"/>
                    </a:cubicBezTo>
                    <a:cubicBezTo>
                      <a:pt x="216" y="236"/>
                      <a:pt x="188" y="220"/>
                      <a:pt x="160" y="202"/>
                    </a:cubicBezTo>
                    <a:cubicBezTo>
                      <a:pt x="130" y="182"/>
                      <a:pt x="111" y="155"/>
                      <a:pt x="103" y="120"/>
                    </a:cubicBezTo>
                    <a:cubicBezTo>
                      <a:pt x="101" y="112"/>
                      <a:pt x="104" y="108"/>
                      <a:pt x="111" y="109"/>
                    </a:cubicBezTo>
                    <a:cubicBezTo>
                      <a:pt x="125" y="112"/>
                      <a:pt x="141" y="109"/>
                      <a:pt x="151" y="124"/>
                    </a:cubicBezTo>
                    <a:cubicBezTo>
                      <a:pt x="152" y="125"/>
                      <a:pt x="155" y="125"/>
                      <a:pt x="157" y="126"/>
                    </a:cubicBezTo>
                    <a:cubicBezTo>
                      <a:pt x="166" y="131"/>
                      <a:pt x="178" y="132"/>
                      <a:pt x="184" y="144"/>
                    </a:cubicBezTo>
                    <a:cubicBezTo>
                      <a:pt x="186" y="149"/>
                      <a:pt x="189" y="151"/>
                      <a:pt x="195" y="151"/>
                    </a:cubicBezTo>
                    <a:cubicBezTo>
                      <a:pt x="207" y="152"/>
                      <a:pt x="219" y="153"/>
                      <a:pt x="231" y="154"/>
                    </a:cubicBezTo>
                    <a:cubicBezTo>
                      <a:pt x="231" y="153"/>
                      <a:pt x="231" y="152"/>
                      <a:pt x="231" y="151"/>
                    </a:cubicBezTo>
                    <a:cubicBezTo>
                      <a:pt x="227" y="149"/>
                      <a:pt x="222" y="148"/>
                      <a:pt x="218" y="146"/>
                    </a:cubicBezTo>
                    <a:cubicBezTo>
                      <a:pt x="193" y="139"/>
                      <a:pt x="169" y="130"/>
                      <a:pt x="148" y="114"/>
                    </a:cubicBezTo>
                    <a:cubicBezTo>
                      <a:pt x="140" y="109"/>
                      <a:pt x="133" y="102"/>
                      <a:pt x="127" y="94"/>
                    </a:cubicBezTo>
                    <a:cubicBezTo>
                      <a:pt x="119" y="82"/>
                      <a:pt x="123" y="71"/>
                      <a:pt x="137" y="65"/>
                    </a:cubicBezTo>
                    <a:cubicBezTo>
                      <a:pt x="151" y="60"/>
                      <a:pt x="167" y="60"/>
                      <a:pt x="182" y="63"/>
                    </a:cubicBezTo>
                    <a:cubicBezTo>
                      <a:pt x="199" y="66"/>
                      <a:pt x="215" y="71"/>
                      <a:pt x="230" y="74"/>
                    </a:cubicBezTo>
                    <a:cubicBezTo>
                      <a:pt x="230" y="74"/>
                      <a:pt x="229" y="72"/>
                      <a:pt x="229" y="70"/>
                    </a:cubicBezTo>
                    <a:cubicBezTo>
                      <a:pt x="238" y="80"/>
                      <a:pt x="252" y="86"/>
                      <a:pt x="258" y="100"/>
                    </a:cubicBezTo>
                    <a:cubicBezTo>
                      <a:pt x="242" y="84"/>
                      <a:pt x="222" y="76"/>
                      <a:pt x="201" y="71"/>
                    </a:cubicBezTo>
                    <a:cubicBezTo>
                      <a:pt x="185" y="68"/>
                      <a:pt x="168" y="67"/>
                      <a:pt x="151" y="67"/>
                    </a:cubicBezTo>
                    <a:cubicBezTo>
                      <a:pt x="143" y="67"/>
                      <a:pt x="133" y="69"/>
                      <a:pt x="129" y="79"/>
                    </a:cubicBezTo>
                    <a:cubicBezTo>
                      <a:pt x="125" y="89"/>
                      <a:pt x="132" y="97"/>
                      <a:pt x="139" y="101"/>
                    </a:cubicBezTo>
                    <a:cubicBezTo>
                      <a:pt x="154" y="112"/>
                      <a:pt x="169" y="122"/>
                      <a:pt x="185" y="129"/>
                    </a:cubicBezTo>
                    <a:cubicBezTo>
                      <a:pt x="208" y="138"/>
                      <a:pt x="231" y="144"/>
                      <a:pt x="255" y="150"/>
                    </a:cubicBezTo>
                    <a:cubicBezTo>
                      <a:pt x="264" y="152"/>
                      <a:pt x="274" y="151"/>
                      <a:pt x="283" y="150"/>
                    </a:cubicBezTo>
                    <a:cubicBezTo>
                      <a:pt x="299" y="147"/>
                      <a:pt x="306" y="135"/>
                      <a:pt x="300" y="121"/>
                    </a:cubicBezTo>
                    <a:cubicBezTo>
                      <a:pt x="296" y="109"/>
                      <a:pt x="289" y="98"/>
                      <a:pt x="281" y="89"/>
                    </a:cubicBezTo>
                    <a:cubicBezTo>
                      <a:pt x="270" y="76"/>
                      <a:pt x="257" y="65"/>
                      <a:pt x="246" y="53"/>
                    </a:cubicBezTo>
                    <a:cubicBezTo>
                      <a:pt x="242" y="49"/>
                      <a:pt x="239" y="45"/>
                      <a:pt x="235" y="41"/>
                    </a:cubicBezTo>
                    <a:cubicBezTo>
                      <a:pt x="230" y="34"/>
                      <a:pt x="232" y="26"/>
                      <a:pt x="241" y="25"/>
                    </a:cubicBezTo>
                    <a:cubicBezTo>
                      <a:pt x="264" y="22"/>
                      <a:pt x="286" y="24"/>
                      <a:pt x="307" y="33"/>
                    </a:cubicBezTo>
                    <a:cubicBezTo>
                      <a:pt x="303" y="43"/>
                      <a:pt x="299" y="54"/>
                      <a:pt x="295" y="65"/>
                    </a:cubicBezTo>
                    <a:cubicBezTo>
                      <a:pt x="287" y="66"/>
                      <a:pt x="277" y="60"/>
                      <a:pt x="266" y="66"/>
                    </a:cubicBezTo>
                    <a:cubicBezTo>
                      <a:pt x="277" y="78"/>
                      <a:pt x="287" y="89"/>
                      <a:pt x="297" y="99"/>
                    </a:cubicBezTo>
                    <a:cubicBezTo>
                      <a:pt x="301" y="84"/>
                      <a:pt x="305" y="69"/>
                      <a:pt x="309" y="53"/>
                    </a:cubicBezTo>
                    <a:cubicBezTo>
                      <a:pt x="309" y="52"/>
                      <a:pt x="310" y="50"/>
                      <a:pt x="311" y="49"/>
                    </a:cubicBezTo>
                    <a:cubicBezTo>
                      <a:pt x="315" y="45"/>
                      <a:pt x="320" y="39"/>
                      <a:pt x="324" y="39"/>
                    </a:cubicBezTo>
                    <a:cubicBezTo>
                      <a:pt x="329" y="39"/>
                      <a:pt x="335" y="45"/>
                      <a:pt x="337" y="50"/>
                    </a:cubicBezTo>
                    <a:cubicBezTo>
                      <a:pt x="340" y="57"/>
                      <a:pt x="342" y="65"/>
                      <a:pt x="342" y="72"/>
                    </a:cubicBezTo>
                    <a:cubicBezTo>
                      <a:pt x="343" y="89"/>
                      <a:pt x="342" y="106"/>
                      <a:pt x="342" y="123"/>
                    </a:cubicBezTo>
                    <a:cubicBezTo>
                      <a:pt x="351" y="120"/>
                      <a:pt x="355" y="114"/>
                      <a:pt x="353" y="110"/>
                    </a:cubicBezTo>
                    <a:cubicBezTo>
                      <a:pt x="358" y="107"/>
                      <a:pt x="364" y="106"/>
                      <a:pt x="366" y="102"/>
                    </a:cubicBezTo>
                    <a:cubicBezTo>
                      <a:pt x="369" y="95"/>
                      <a:pt x="381" y="93"/>
                      <a:pt x="377" y="82"/>
                    </a:cubicBezTo>
                    <a:cubicBezTo>
                      <a:pt x="377" y="82"/>
                      <a:pt x="379" y="81"/>
                      <a:pt x="380" y="80"/>
                    </a:cubicBezTo>
                    <a:cubicBezTo>
                      <a:pt x="384" y="76"/>
                      <a:pt x="383" y="69"/>
                      <a:pt x="379" y="66"/>
                    </a:cubicBezTo>
                    <a:cubicBezTo>
                      <a:pt x="378" y="66"/>
                      <a:pt x="375" y="66"/>
                      <a:pt x="375" y="66"/>
                    </a:cubicBezTo>
                    <a:cubicBezTo>
                      <a:pt x="374" y="68"/>
                      <a:pt x="373" y="71"/>
                      <a:pt x="373" y="71"/>
                    </a:cubicBezTo>
                    <a:cubicBezTo>
                      <a:pt x="367" y="68"/>
                      <a:pt x="360" y="66"/>
                      <a:pt x="352" y="63"/>
                    </a:cubicBezTo>
                    <a:cubicBezTo>
                      <a:pt x="351" y="60"/>
                      <a:pt x="350" y="55"/>
                      <a:pt x="348" y="48"/>
                    </a:cubicBezTo>
                    <a:cubicBezTo>
                      <a:pt x="348" y="47"/>
                      <a:pt x="350" y="43"/>
                      <a:pt x="352" y="38"/>
                    </a:cubicBezTo>
                    <a:cubicBezTo>
                      <a:pt x="348" y="39"/>
                      <a:pt x="346" y="39"/>
                      <a:pt x="341" y="40"/>
                    </a:cubicBezTo>
                    <a:cubicBezTo>
                      <a:pt x="348" y="35"/>
                      <a:pt x="357" y="34"/>
                      <a:pt x="353" y="24"/>
                    </a:cubicBezTo>
                    <a:cubicBezTo>
                      <a:pt x="352" y="25"/>
                      <a:pt x="351" y="26"/>
                      <a:pt x="349" y="27"/>
                    </a:cubicBezTo>
                    <a:cubicBezTo>
                      <a:pt x="349" y="23"/>
                      <a:pt x="349" y="19"/>
                      <a:pt x="349" y="16"/>
                    </a:cubicBezTo>
                    <a:cubicBezTo>
                      <a:pt x="348" y="15"/>
                      <a:pt x="348" y="15"/>
                      <a:pt x="347" y="15"/>
                    </a:cubicBezTo>
                    <a:cubicBezTo>
                      <a:pt x="346" y="18"/>
                      <a:pt x="345" y="20"/>
                      <a:pt x="343" y="24"/>
                    </a:cubicBezTo>
                    <a:cubicBezTo>
                      <a:pt x="342" y="18"/>
                      <a:pt x="347" y="10"/>
                      <a:pt x="337" y="10"/>
                    </a:cubicBezTo>
                    <a:cubicBezTo>
                      <a:pt x="338" y="12"/>
                      <a:pt x="338" y="15"/>
                      <a:pt x="339" y="17"/>
                    </a:cubicBezTo>
                    <a:cubicBezTo>
                      <a:pt x="335" y="14"/>
                      <a:pt x="332" y="12"/>
                      <a:pt x="328" y="10"/>
                    </a:cubicBezTo>
                    <a:cubicBezTo>
                      <a:pt x="328" y="11"/>
                      <a:pt x="327" y="11"/>
                      <a:pt x="327" y="12"/>
                    </a:cubicBezTo>
                    <a:cubicBezTo>
                      <a:pt x="327" y="13"/>
                      <a:pt x="328" y="15"/>
                      <a:pt x="329" y="17"/>
                    </a:cubicBezTo>
                    <a:cubicBezTo>
                      <a:pt x="325" y="15"/>
                      <a:pt x="322" y="14"/>
                      <a:pt x="318" y="13"/>
                    </a:cubicBezTo>
                    <a:cubicBezTo>
                      <a:pt x="321" y="7"/>
                      <a:pt x="332" y="5"/>
                      <a:pt x="338" y="5"/>
                    </a:cubicBezTo>
                    <a:cubicBezTo>
                      <a:pt x="347" y="6"/>
                      <a:pt x="350" y="12"/>
                      <a:pt x="356" y="16"/>
                    </a:cubicBezTo>
                    <a:cubicBezTo>
                      <a:pt x="357" y="17"/>
                      <a:pt x="357" y="19"/>
                      <a:pt x="357" y="20"/>
                    </a:cubicBezTo>
                    <a:cubicBezTo>
                      <a:pt x="361" y="30"/>
                      <a:pt x="356" y="39"/>
                      <a:pt x="356" y="49"/>
                    </a:cubicBezTo>
                    <a:cubicBezTo>
                      <a:pt x="355" y="58"/>
                      <a:pt x="361" y="63"/>
                      <a:pt x="370" y="61"/>
                    </a:cubicBezTo>
                    <a:cubicBezTo>
                      <a:pt x="377" y="59"/>
                      <a:pt x="384" y="57"/>
                      <a:pt x="389" y="63"/>
                    </a:cubicBezTo>
                    <a:cubicBezTo>
                      <a:pt x="388" y="70"/>
                      <a:pt x="387" y="76"/>
                      <a:pt x="386" y="82"/>
                    </a:cubicBezTo>
                    <a:cubicBezTo>
                      <a:pt x="384" y="88"/>
                      <a:pt x="381" y="94"/>
                      <a:pt x="377" y="99"/>
                    </a:cubicBezTo>
                    <a:cubicBezTo>
                      <a:pt x="373" y="104"/>
                      <a:pt x="366" y="107"/>
                      <a:pt x="367" y="114"/>
                    </a:cubicBezTo>
                    <a:cubicBezTo>
                      <a:pt x="359" y="114"/>
                      <a:pt x="355" y="119"/>
                      <a:pt x="352" y="124"/>
                    </a:cubicBezTo>
                    <a:cubicBezTo>
                      <a:pt x="343" y="140"/>
                      <a:pt x="344" y="158"/>
                      <a:pt x="354" y="166"/>
                    </a:cubicBezTo>
                    <a:cubicBezTo>
                      <a:pt x="348" y="171"/>
                      <a:pt x="351" y="179"/>
                      <a:pt x="363" y="184"/>
                    </a:cubicBezTo>
                    <a:cubicBezTo>
                      <a:pt x="360" y="184"/>
                      <a:pt x="358" y="184"/>
                      <a:pt x="353" y="184"/>
                    </a:cubicBezTo>
                    <a:cubicBezTo>
                      <a:pt x="358" y="190"/>
                      <a:pt x="361" y="194"/>
                      <a:pt x="364" y="198"/>
                    </a:cubicBezTo>
                    <a:cubicBezTo>
                      <a:pt x="365" y="198"/>
                      <a:pt x="363" y="199"/>
                      <a:pt x="359" y="200"/>
                    </a:cubicBezTo>
                    <a:cubicBezTo>
                      <a:pt x="364" y="204"/>
                      <a:pt x="367" y="207"/>
                      <a:pt x="370" y="210"/>
                    </a:cubicBezTo>
                    <a:cubicBezTo>
                      <a:pt x="370" y="210"/>
                      <a:pt x="369" y="211"/>
                      <a:pt x="365" y="213"/>
                    </a:cubicBezTo>
                    <a:cubicBezTo>
                      <a:pt x="371" y="218"/>
                      <a:pt x="376" y="222"/>
                      <a:pt x="380" y="226"/>
                    </a:cubicBezTo>
                    <a:cubicBezTo>
                      <a:pt x="380" y="226"/>
                      <a:pt x="380" y="227"/>
                      <a:pt x="379" y="229"/>
                    </a:cubicBezTo>
                    <a:cubicBezTo>
                      <a:pt x="383" y="230"/>
                      <a:pt x="386" y="231"/>
                      <a:pt x="388" y="232"/>
                    </a:cubicBezTo>
                    <a:cubicBezTo>
                      <a:pt x="390" y="234"/>
                      <a:pt x="391" y="236"/>
                      <a:pt x="392" y="236"/>
                    </a:cubicBezTo>
                    <a:cubicBezTo>
                      <a:pt x="394" y="236"/>
                      <a:pt x="396" y="235"/>
                      <a:pt x="398" y="234"/>
                    </a:cubicBezTo>
                    <a:cubicBezTo>
                      <a:pt x="396" y="229"/>
                      <a:pt x="405" y="219"/>
                      <a:pt x="392" y="217"/>
                    </a:cubicBezTo>
                    <a:cubicBezTo>
                      <a:pt x="393" y="216"/>
                      <a:pt x="395" y="216"/>
                      <a:pt x="397" y="216"/>
                    </a:cubicBezTo>
                    <a:cubicBezTo>
                      <a:pt x="397" y="215"/>
                      <a:pt x="397" y="215"/>
                      <a:pt x="397" y="215"/>
                    </a:cubicBezTo>
                    <a:cubicBezTo>
                      <a:pt x="394" y="214"/>
                      <a:pt x="391" y="212"/>
                      <a:pt x="387" y="211"/>
                    </a:cubicBezTo>
                    <a:cubicBezTo>
                      <a:pt x="392" y="209"/>
                      <a:pt x="397" y="207"/>
                      <a:pt x="402" y="205"/>
                    </a:cubicBezTo>
                    <a:cubicBezTo>
                      <a:pt x="403" y="208"/>
                      <a:pt x="397" y="215"/>
                      <a:pt x="407" y="214"/>
                    </a:cubicBezTo>
                    <a:cubicBezTo>
                      <a:pt x="406" y="220"/>
                      <a:pt x="401" y="226"/>
                      <a:pt x="407" y="231"/>
                    </a:cubicBezTo>
                    <a:cubicBezTo>
                      <a:pt x="402" y="238"/>
                      <a:pt x="397" y="246"/>
                      <a:pt x="386" y="239"/>
                    </a:cubicBezTo>
                    <a:cubicBezTo>
                      <a:pt x="385" y="242"/>
                      <a:pt x="385" y="243"/>
                      <a:pt x="384" y="244"/>
                    </a:cubicBezTo>
                    <a:cubicBezTo>
                      <a:pt x="381" y="239"/>
                      <a:pt x="377" y="234"/>
                      <a:pt x="372" y="227"/>
                    </a:cubicBezTo>
                    <a:cubicBezTo>
                      <a:pt x="370" y="230"/>
                      <a:pt x="369" y="232"/>
                      <a:pt x="368" y="233"/>
                    </a:cubicBezTo>
                    <a:cubicBezTo>
                      <a:pt x="367" y="228"/>
                      <a:pt x="366" y="221"/>
                      <a:pt x="364" y="213"/>
                    </a:cubicBezTo>
                    <a:cubicBezTo>
                      <a:pt x="360" y="216"/>
                      <a:pt x="358" y="218"/>
                      <a:pt x="356" y="220"/>
                    </a:cubicBezTo>
                    <a:cubicBezTo>
                      <a:pt x="358" y="213"/>
                      <a:pt x="363" y="208"/>
                      <a:pt x="356" y="202"/>
                    </a:cubicBezTo>
                    <a:cubicBezTo>
                      <a:pt x="355" y="204"/>
                      <a:pt x="354" y="205"/>
                      <a:pt x="354" y="207"/>
                    </a:cubicBezTo>
                    <a:cubicBezTo>
                      <a:pt x="353" y="207"/>
                      <a:pt x="353" y="207"/>
                      <a:pt x="352" y="207"/>
                    </a:cubicBezTo>
                    <a:cubicBezTo>
                      <a:pt x="352" y="201"/>
                      <a:pt x="352" y="194"/>
                      <a:pt x="352" y="188"/>
                    </a:cubicBezTo>
                    <a:cubicBezTo>
                      <a:pt x="352" y="188"/>
                      <a:pt x="351" y="188"/>
                      <a:pt x="350" y="188"/>
                    </a:cubicBezTo>
                    <a:cubicBezTo>
                      <a:pt x="349" y="190"/>
                      <a:pt x="348" y="192"/>
                      <a:pt x="347" y="196"/>
                    </a:cubicBezTo>
                    <a:cubicBezTo>
                      <a:pt x="347" y="186"/>
                      <a:pt x="347" y="179"/>
                      <a:pt x="347" y="169"/>
                    </a:cubicBezTo>
                    <a:cubicBezTo>
                      <a:pt x="343" y="173"/>
                      <a:pt x="341" y="176"/>
                      <a:pt x="338" y="179"/>
                    </a:cubicBezTo>
                    <a:cubicBezTo>
                      <a:pt x="344" y="157"/>
                      <a:pt x="344" y="153"/>
                      <a:pt x="338" y="152"/>
                    </a:cubicBezTo>
                    <a:cubicBezTo>
                      <a:pt x="338" y="147"/>
                      <a:pt x="339" y="142"/>
                      <a:pt x="339" y="138"/>
                    </a:cubicBezTo>
                    <a:cubicBezTo>
                      <a:pt x="339" y="127"/>
                      <a:pt x="339" y="116"/>
                      <a:pt x="338" y="105"/>
                    </a:cubicBezTo>
                    <a:cubicBezTo>
                      <a:pt x="338" y="91"/>
                      <a:pt x="338" y="77"/>
                      <a:pt x="337" y="63"/>
                    </a:cubicBezTo>
                    <a:cubicBezTo>
                      <a:pt x="337" y="58"/>
                      <a:pt x="334" y="53"/>
                      <a:pt x="332" y="48"/>
                    </a:cubicBezTo>
                    <a:cubicBezTo>
                      <a:pt x="327" y="41"/>
                      <a:pt x="321" y="40"/>
                      <a:pt x="316" y="48"/>
                    </a:cubicBezTo>
                    <a:cubicBezTo>
                      <a:pt x="314" y="51"/>
                      <a:pt x="313" y="55"/>
                      <a:pt x="312" y="59"/>
                    </a:cubicBezTo>
                    <a:cubicBezTo>
                      <a:pt x="312" y="58"/>
                      <a:pt x="312" y="58"/>
                      <a:pt x="312" y="58"/>
                    </a:cubicBezTo>
                    <a:cubicBezTo>
                      <a:pt x="305" y="78"/>
                      <a:pt x="298" y="97"/>
                      <a:pt x="305" y="119"/>
                    </a:cubicBezTo>
                    <a:cubicBezTo>
                      <a:pt x="311" y="138"/>
                      <a:pt x="302" y="154"/>
                      <a:pt x="281" y="155"/>
                    </a:cubicBezTo>
                    <a:cubicBezTo>
                      <a:pt x="252" y="157"/>
                      <a:pt x="223" y="157"/>
                      <a:pt x="193" y="156"/>
                    </a:cubicBezTo>
                    <a:cubicBezTo>
                      <a:pt x="176" y="155"/>
                      <a:pt x="159" y="150"/>
                      <a:pt x="145" y="140"/>
                    </a:cubicBezTo>
                    <a:cubicBezTo>
                      <a:pt x="139" y="135"/>
                      <a:pt x="134" y="130"/>
                      <a:pt x="130" y="124"/>
                    </a:cubicBezTo>
                    <a:cubicBezTo>
                      <a:pt x="123" y="115"/>
                      <a:pt x="118" y="112"/>
                      <a:pt x="108" y="114"/>
                    </a:cubicBezTo>
                    <a:cubicBezTo>
                      <a:pt x="109" y="116"/>
                      <a:pt x="110" y="119"/>
                      <a:pt x="111" y="122"/>
                    </a:cubicBezTo>
                    <a:cubicBezTo>
                      <a:pt x="112" y="126"/>
                      <a:pt x="115" y="131"/>
                      <a:pt x="114" y="135"/>
                    </a:cubicBezTo>
                    <a:cubicBezTo>
                      <a:pt x="112" y="143"/>
                      <a:pt x="116" y="148"/>
                      <a:pt x="120" y="154"/>
                    </a:cubicBezTo>
                    <a:cubicBezTo>
                      <a:pt x="132" y="175"/>
                      <a:pt x="149" y="192"/>
                      <a:pt x="171" y="204"/>
                    </a:cubicBezTo>
                    <a:cubicBezTo>
                      <a:pt x="195" y="218"/>
                      <a:pt x="218" y="231"/>
                      <a:pt x="244" y="237"/>
                    </a:cubicBezTo>
                    <a:cubicBezTo>
                      <a:pt x="250" y="238"/>
                      <a:pt x="254" y="238"/>
                      <a:pt x="257" y="232"/>
                    </a:cubicBezTo>
                    <a:cubicBezTo>
                      <a:pt x="261" y="224"/>
                      <a:pt x="267" y="221"/>
                      <a:pt x="275" y="222"/>
                    </a:cubicBezTo>
                    <a:cubicBezTo>
                      <a:pt x="281" y="222"/>
                      <a:pt x="286" y="222"/>
                      <a:pt x="291" y="223"/>
                    </a:cubicBezTo>
                    <a:cubicBezTo>
                      <a:pt x="316" y="228"/>
                      <a:pt x="339" y="240"/>
                      <a:pt x="360" y="254"/>
                    </a:cubicBezTo>
                    <a:cubicBezTo>
                      <a:pt x="360" y="255"/>
                      <a:pt x="360" y="255"/>
                      <a:pt x="359" y="256"/>
                    </a:cubicBezTo>
                    <a:cubicBezTo>
                      <a:pt x="357" y="254"/>
                      <a:pt x="354" y="253"/>
                      <a:pt x="352" y="251"/>
                    </a:cubicBezTo>
                    <a:cubicBezTo>
                      <a:pt x="330" y="239"/>
                      <a:pt x="308" y="228"/>
                      <a:pt x="283" y="225"/>
                    </a:cubicBezTo>
                    <a:cubicBezTo>
                      <a:pt x="268" y="224"/>
                      <a:pt x="263" y="227"/>
                      <a:pt x="258" y="239"/>
                    </a:cubicBezTo>
                    <a:cubicBezTo>
                      <a:pt x="262" y="240"/>
                      <a:pt x="266" y="242"/>
                      <a:pt x="270" y="242"/>
                    </a:cubicBezTo>
                    <a:cubicBezTo>
                      <a:pt x="294" y="248"/>
                      <a:pt x="317" y="258"/>
                      <a:pt x="338" y="272"/>
                    </a:cubicBezTo>
                    <a:cubicBezTo>
                      <a:pt x="351" y="281"/>
                      <a:pt x="360" y="293"/>
                      <a:pt x="359" y="310"/>
                    </a:cubicBezTo>
                    <a:cubicBezTo>
                      <a:pt x="358" y="316"/>
                      <a:pt x="360" y="317"/>
                      <a:pt x="366" y="317"/>
                    </a:cubicBezTo>
                    <a:cubicBezTo>
                      <a:pt x="385" y="318"/>
                      <a:pt x="403" y="321"/>
                      <a:pt x="417" y="337"/>
                    </a:cubicBezTo>
                    <a:cubicBezTo>
                      <a:pt x="422" y="343"/>
                      <a:pt x="432" y="343"/>
                      <a:pt x="437" y="337"/>
                    </a:cubicBezTo>
                    <a:cubicBezTo>
                      <a:pt x="451" y="321"/>
                      <a:pt x="470" y="319"/>
                      <a:pt x="489" y="318"/>
                    </a:cubicBezTo>
                    <a:cubicBezTo>
                      <a:pt x="495" y="317"/>
                      <a:pt x="497" y="316"/>
                      <a:pt x="497" y="310"/>
                    </a:cubicBezTo>
                    <a:cubicBezTo>
                      <a:pt x="495" y="293"/>
                      <a:pt x="504" y="281"/>
                      <a:pt x="517" y="272"/>
                    </a:cubicBezTo>
                    <a:cubicBezTo>
                      <a:pt x="540" y="256"/>
                      <a:pt x="564" y="247"/>
                      <a:pt x="590" y="241"/>
                    </a:cubicBezTo>
                    <a:cubicBezTo>
                      <a:pt x="592" y="241"/>
                      <a:pt x="594" y="240"/>
                      <a:pt x="596" y="240"/>
                    </a:cubicBezTo>
                    <a:cubicBezTo>
                      <a:pt x="594" y="229"/>
                      <a:pt x="589" y="224"/>
                      <a:pt x="578" y="225"/>
                    </a:cubicBezTo>
                    <a:cubicBezTo>
                      <a:pt x="563" y="227"/>
                      <a:pt x="549" y="230"/>
                      <a:pt x="535" y="236"/>
                    </a:cubicBezTo>
                    <a:cubicBezTo>
                      <a:pt x="520" y="241"/>
                      <a:pt x="507" y="249"/>
                      <a:pt x="492" y="256"/>
                    </a:cubicBezTo>
                    <a:cubicBezTo>
                      <a:pt x="495" y="254"/>
                      <a:pt x="498" y="252"/>
                      <a:pt x="500" y="251"/>
                    </a:cubicBezTo>
                    <a:cubicBezTo>
                      <a:pt x="521" y="237"/>
                      <a:pt x="543" y="226"/>
                      <a:pt x="568" y="222"/>
                    </a:cubicBezTo>
                    <a:cubicBezTo>
                      <a:pt x="581" y="220"/>
                      <a:pt x="593" y="220"/>
                      <a:pt x="601" y="235"/>
                    </a:cubicBezTo>
                    <a:cubicBezTo>
                      <a:pt x="602" y="237"/>
                      <a:pt x="608" y="237"/>
                      <a:pt x="612" y="237"/>
                    </a:cubicBezTo>
                    <a:cubicBezTo>
                      <a:pt x="636" y="231"/>
                      <a:pt x="657" y="218"/>
                      <a:pt x="679" y="207"/>
                    </a:cubicBezTo>
                    <a:cubicBezTo>
                      <a:pt x="705" y="193"/>
                      <a:pt x="725" y="173"/>
                      <a:pt x="739" y="148"/>
                    </a:cubicBezTo>
                    <a:cubicBezTo>
                      <a:pt x="741" y="145"/>
                      <a:pt x="739" y="140"/>
                      <a:pt x="740" y="137"/>
                    </a:cubicBezTo>
                    <a:cubicBezTo>
                      <a:pt x="742" y="131"/>
                      <a:pt x="745" y="125"/>
                      <a:pt x="747" y="118"/>
                    </a:cubicBezTo>
                    <a:cubicBezTo>
                      <a:pt x="745" y="124"/>
                      <a:pt x="744" y="129"/>
                      <a:pt x="743" y="135"/>
                    </a:cubicBezTo>
                    <a:cubicBezTo>
                      <a:pt x="744" y="135"/>
                      <a:pt x="745" y="135"/>
                      <a:pt x="745" y="136"/>
                    </a:cubicBezTo>
                    <a:cubicBezTo>
                      <a:pt x="747" y="129"/>
                      <a:pt x="749" y="123"/>
                      <a:pt x="751" y="117"/>
                    </a:cubicBezTo>
                    <a:cubicBezTo>
                      <a:pt x="750" y="117"/>
                      <a:pt x="750" y="116"/>
                      <a:pt x="749" y="116"/>
                    </a:cubicBezTo>
                    <a:cubicBezTo>
                      <a:pt x="748" y="117"/>
                      <a:pt x="747" y="118"/>
                      <a:pt x="747" y="119"/>
                    </a:cubicBezTo>
                    <a:close/>
                    <a:moveTo>
                      <a:pt x="580" y="42"/>
                    </a:moveTo>
                    <a:cubicBezTo>
                      <a:pt x="579" y="38"/>
                      <a:pt x="578" y="35"/>
                      <a:pt x="576" y="31"/>
                    </a:cubicBezTo>
                    <a:cubicBezTo>
                      <a:pt x="576" y="30"/>
                      <a:pt x="573" y="29"/>
                      <a:pt x="571" y="28"/>
                    </a:cubicBezTo>
                    <a:cubicBezTo>
                      <a:pt x="571" y="30"/>
                      <a:pt x="570" y="32"/>
                      <a:pt x="569" y="33"/>
                    </a:cubicBezTo>
                    <a:cubicBezTo>
                      <a:pt x="562" y="26"/>
                      <a:pt x="557" y="34"/>
                      <a:pt x="552" y="33"/>
                    </a:cubicBezTo>
                    <a:cubicBezTo>
                      <a:pt x="555" y="42"/>
                      <a:pt x="557" y="50"/>
                      <a:pt x="560" y="58"/>
                    </a:cubicBezTo>
                    <a:cubicBezTo>
                      <a:pt x="561" y="60"/>
                      <a:pt x="563" y="61"/>
                      <a:pt x="564" y="62"/>
                    </a:cubicBezTo>
                    <a:cubicBezTo>
                      <a:pt x="565" y="60"/>
                      <a:pt x="566" y="58"/>
                      <a:pt x="566" y="57"/>
                    </a:cubicBezTo>
                    <a:cubicBezTo>
                      <a:pt x="565" y="52"/>
                      <a:pt x="564" y="47"/>
                      <a:pt x="562" y="43"/>
                    </a:cubicBezTo>
                    <a:cubicBezTo>
                      <a:pt x="563" y="43"/>
                      <a:pt x="563" y="43"/>
                      <a:pt x="564" y="42"/>
                    </a:cubicBezTo>
                    <a:cubicBezTo>
                      <a:pt x="566" y="49"/>
                      <a:pt x="568" y="55"/>
                      <a:pt x="569" y="61"/>
                    </a:cubicBezTo>
                    <a:cubicBezTo>
                      <a:pt x="570" y="61"/>
                      <a:pt x="571" y="61"/>
                      <a:pt x="572" y="61"/>
                    </a:cubicBezTo>
                    <a:cubicBezTo>
                      <a:pt x="571" y="52"/>
                      <a:pt x="571" y="43"/>
                      <a:pt x="570" y="34"/>
                    </a:cubicBezTo>
                    <a:cubicBezTo>
                      <a:pt x="572" y="43"/>
                      <a:pt x="574" y="52"/>
                      <a:pt x="576" y="60"/>
                    </a:cubicBezTo>
                    <a:cubicBezTo>
                      <a:pt x="577" y="60"/>
                      <a:pt x="578" y="60"/>
                      <a:pt x="579" y="60"/>
                    </a:cubicBezTo>
                    <a:cubicBezTo>
                      <a:pt x="579" y="54"/>
                      <a:pt x="579" y="48"/>
                      <a:pt x="579" y="42"/>
                    </a:cubicBezTo>
                    <a:cubicBezTo>
                      <a:pt x="580" y="48"/>
                      <a:pt x="581" y="54"/>
                      <a:pt x="582" y="60"/>
                    </a:cubicBezTo>
                    <a:cubicBezTo>
                      <a:pt x="584" y="60"/>
                      <a:pt x="585" y="60"/>
                      <a:pt x="585" y="60"/>
                    </a:cubicBezTo>
                    <a:cubicBezTo>
                      <a:pt x="585" y="50"/>
                      <a:pt x="586" y="39"/>
                      <a:pt x="586" y="29"/>
                    </a:cubicBezTo>
                    <a:cubicBezTo>
                      <a:pt x="586" y="29"/>
                      <a:pt x="582" y="28"/>
                      <a:pt x="580" y="28"/>
                    </a:cubicBezTo>
                    <a:cubicBezTo>
                      <a:pt x="579" y="28"/>
                      <a:pt x="578" y="31"/>
                      <a:pt x="578" y="32"/>
                    </a:cubicBezTo>
                    <a:cubicBezTo>
                      <a:pt x="578" y="35"/>
                      <a:pt x="579" y="39"/>
                      <a:pt x="580" y="42"/>
                    </a:cubicBezTo>
                    <a:close/>
                    <a:moveTo>
                      <a:pt x="592" y="59"/>
                    </a:moveTo>
                    <a:cubicBezTo>
                      <a:pt x="594" y="59"/>
                      <a:pt x="598" y="58"/>
                      <a:pt x="598" y="57"/>
                    </a:cubicBezTo>
                    <a:cubicBezTo>
                      <a:pt x="601" y="50"/>
                      <a:pt x="603" y="42"/>
                      <a:pt x="604" y="35"/>
                    </a:cubicBezTo>
                    <a:cubicBezTo>
                      <a:pt x="605" y="32"/>
                      <a:pt x="602" y="30"/>
                      <a:pt x="601" y="27"/>
                    </a:cubicBezTo>
                    <a:cubicBezTo>
                      <a:pt x="600" y="30"/>
                      <a:pt x="598" y="32"/>
                      <a:pt x="598" y="34"/>
                    </a:cubicBezTo>
                    <a:cubicBezTo>
                      <a:pt x="596" y="43"/>
                      <a:pt x="594" y="51"/>
                      <a:pt x="592" y="60"/>
                    </a:cubicBezTo>
                    <a:cubicBezTo>
                      <a:pt x="593" y="50"/>
                      <a:pt x="595" y="41"/>
                      <a:pt x="596" y="32"/>
                    </a:cubicBezTo>
                    <a:cubicBezTo>
                      <a:pt x="596" y="30"/>
                      <a:pt x="593" y="29"/>
                      <a:pt x="591" y="27"/>
                    </a:cubicBezTo>
                    <a:cubicBezTo>
                      <a:pt x="590" y="29"/>
                      <a:pt x="588" y="31"/>
                      <a:pt x="588" y="33"/>
                    </a:cubicBezTo>
                    <a:cubicBezTo>
                      <a:pt x="587" y="41"/>
                      <a:pt x="588" y="50"/>
                      <a:pt x="588" y="58"/>
                    </a:cubicBezTo>
                    <a:cubicBezTo>
                      <a:pt x="588" y="59"/>
                      <a:pt x="588" y="61"/>
                      <a:pt x="589" y="62"/>
                    </a:cubicBezTo>
                    <a:cubicBezTo>
                      <a:pt x="590" y="61"/>
                      <a:pt x="591" y="60"/>
                      <a:pt x="592" y="59"/>
                    </a:cubicBezTo>
                    <a:close/>
                    <a:moveTo>
                      <a:pt x="295" y="37"/>
                    </a:moveTo>
                    <a:cubicBezTo>
                      <a:pt x="294" y="34"/>
                      <a:pt x="293" y="32"/>
                      <a:pt x="292" y="30"/>
                    </a:cubicBezTo>
                    <a:cubicBezTo>
                      <a:pt x="291" y="32"/>
                      <a:pt x="288" y="33"/>
                      <a:pt x="287" y="35"/>
                    </a:cubicBezTo>
                    <a:cubicBezTo>
                      <a:pt x="285" y="38"/>
                      <a:pt x="284" y="42"/>
                      <a:pt x="283" y="45"/>
                    </a:cubicBezTo>
                    <a:cubicBezTo>
                      <a:pt x="283" y="45"/>
                      <a:pt x="282" y="45"/>
                      <a:pt x="282" y="45"/>
                    </a:cubicBezTo>
                    <a:cubicBezTo>
                      <a:pt x="283" y="40"/>
                      <a:pt x="284" y="34"/>
                      <a:pt x="286" y="29"/>
                    </a:cubicBezTo>
                    <a:cubicBezTo>
                      <a:pt x="285" y="28"/>
                      <a:pt x="284" y="28"/>
                      <a:pt x="283" y="27"/>
                    </a:cubicBezTo>
                    <a:cubicBezTo>
                      <a:pt x="281" y="30"/>
                      <a:pt x="279" y="32"/>
                      <a:pt x="277" y="34"/>
                    </a:cubicBezTo>
                    <a:cubicBezTo>
                      <a:pt x="278" y="30"/>
                      <a:pt x="277" y="27"/>
                      <a:pt x="273" y="27"/>
                    </a:cubicBezTo>
                    <a:cubicBezTo>
                      <a:pt x="263" y="27"/>
                      <a:pt x="254" y="27"/>
                      <a:pt x="243" y="27"/>
                    </a:cubicBezTo>
                    <a:cubicBezTo>
                      <a:pt x="244" y="37"/>
                      <a:pt x="244" y="45"/>
                      <a:pt x="250" y="52"/>
                    </a:cubicBezTo>
                    <a:cubicBezTo>
                      <a:pt x="251" y="50"/>
                      <a:pt x="252" y="48"/>
                      <a:pt x="252" y="47"/>
                    </a:cubicBezTo>
                    <a:cubicBezTo>
                      <a:pt x="255" y="52"/>
                      <a:pt x="257" y="57"/>
                      <a:pt x="261" y="63"/>
                    </a:cubicBezTo>
                    <a:cubicBezTo>
                      <a:pt x="261" y="60"/>
                      <a:pt x="262" y="59"/>
                      <a:pt x="262" y="57"/>
                    </a:cubicBezTo>
                    <a:cubicBezTo>
                      <a:pt x="263" y="59"/>
                      <a:pt x="264" y="61"/>
                      <a:pt x="265" y="61"/>
                    </a:cubicBezTo>
                    <a:cubicBezTo>
                      <a:pt x="268" y="60"/>
                      <a:pt x="271" y="60"/>
                      <a:pt x="273" y="59"/>
                    </a:cubicBezTo>
                    <a:cubicBezTo>
                      <a:pt x="274" y="53"/>
                      <a:pt x="275" y="46"/>
                      <a:pt x="276" y="39"/>
                    </a:cubicBezTo>
                    <a:cubicBezTo>
                      <a:pt x="274" y="55"/>
                      <a:pt x="275" y="58"/>
                      <a:pt x="281" y="60"/>
                    </a:cubicBezTo>
                    <a:cubicBezTo>
                      <a:pt x="281" y="57"/>
                      <a:pt x="281" y="54"/>
                      <a:pt x="281" y="49"/>
                    </a:cubicBezTo>
                    <a:cubicBezTo>
                      <a:pt x="283" y="55"/>
                      <a:pt x="283" y="58"/>
                      <a:pt x="284" y="62"/>
                    </a:cubicBezTo>
                    <a:cubicBezTo>
                      <a:pt x="288" y="53"/>
                      <a:pt x="291" y="46"/>
                      <a:pt x="294" y="39"/>
                    </a:cubicBezTo>
                    <a:cubicBezTo>
                      <a:pt x="288" y="59"/>
                      <a:pt x="288" y="59"/>
                      <a:pt x="292" y="62"/>
                    </a:cubicBezTo>
                    <a:cubicBezTo>
                      <a:pt x="296" y="53"/>
                      <a:pt x="300" y="43"/>
                      <a:pt x="303" y="34"/>
                    </a:cubicBezTo>
                    <a:cubicBezTo>
                      <a:pt x="303" y="33"/>
                      <a:pt x="303" y="33"/>
                      <a:pt x="302" y="32"/>
                    </a:cubicBezTo>
                    <a:cubicBezTo>
                      <a:pt x="300" y="34"/>
                      <a:pt x="297" y="35"/>
                      <a:pt x="295" y="37"/>
                    </a:cubicBezTo>
                    <a:close/>
                    <a:moveTo>
                      <a:pt x="315" y="310"/>
                    </a:moveTo>
                    <a:cubicBezTo>
                      <a:pt x="304" y="313"/>
                      <a:pt x="299" y="303"/>
                      <a:pt x="291" y="299"/>
                    </a:cubicBezTo>
                    <a:cubicBezTo>
                      <a:pt x="299" y="313"/>
                      <a:pt x="310" y="321"/>
                      <a:pt x="326" y="323"/>
                    </a:cubicBezTo>
                    <a:cubicBezTo>
                      <a:pt x="318" y="325"/>
                      <a:pt x="311" y="324"/>
                      <a:pt x="305" y="319"/>
                    </a:cubicBezTo>
                    <a:cubicBezTo>
                      <a:pt x="300" y="315"/>
                      <a:pt x="295" y="310"/>
                      <a:pt x="290" y="305"/>
                    </a:cubicBezTo>
                    <a:cubicBezTo>
                      <a:pt x="286" y="316"/>
                      <a:pt x="289" y="324"/>
                      <a:pt x="297" y="331"/>
                    </a:cubicBezTo>
                    <a:cubicBezTo>
                      <a:pt x="309" y="342"/>
                      <a:pt x="323" y="348"/>
                      <a:pt x="339" y="351"/>
                    </a:cubicBezTo>
                    <a:cubicBezTo>
                      <a:pt x="341" y="351"/>
                      <a:pt x="343" y="352"/>
                      <a:pt x="345" y="353"/>
                    </a:cubicBezTo>
                    <a:cubicBezTo>
                      <a:pt x="345" y="354"/>
                      <a:pt x="345" y="355"/>
                      <a:pt x="344" y="357"/>
                    </a:cubicBezTo>
                    <a:cubicBezTo>
                      <a:pt x="334" y="354"/>
                      <a:pt x="324" y="353"/>
                      <a:pt x="315" y="349"/>
                    </a:cubicBezTo>
                    <a:cubicBezTo>
                      <a:pt x="306" y="345"/>
                      <a:pt x="299" y="338"/>
                      <a:pt x="291" y="332"/>
                    </a:cubicBezTo>
                    <a:cubicBezTo>
                      <a:pt x="293" y="336"/>
                      <a:pt x="296" y="340"/>
                      <a:pt x="300" y="343"/>
                    </a:cubicBezTo>
                    <a:cubicBezTo>
                      <a:pt x="319" y="356"/>
                      <a:pt x="338" y="365"/>
                      <a:pt x="361" y="365"/>
                    </a:cubicBezTo>
                    <a:cubicBezTo>
                      <a:pt x="403" y="365"/>
                      <a:pt x="445" y="364"/>
                      <a:pt x="486" y="365"/>
                    </a:cubicBezTo>
                    <a:cubicBezTo>
                      <a:pt x="511" y="366"/>
                      <a:pt x="532" y="358"/>
                      <a:pt x="552" y="345"/>
                    </a:cubicBezTo>
                    <a:cubicBezTo>
                      <a:pt x="557" y="342"/>
                      <a:pt x="560" y="337"/>
                      <a:pt x="564" y="333"/>
                    </a:cubicBezTo>
                    <a:cubicBezTo>
                      <a:pt x="539" y="352"/>
                      <a:pt x="524" y="358"/>
                      <a:pt x="508" y="353"/>
                    </a:cubicBezTo>
                    <a:cubicBezTo>
                      <a:pt x="514" y="352"/>
                      <a:pt x="518" y="351"/>
                      <a:pt x="522" y="350"/>
                    </a:cubicBezTo>
                    <a:cubicBezTo>
                      <a:pt x="539" y="347"/>
                      <a:pt x="553" y="338"/>
                      <a:pt x="564" y="325"/>
                    </a:cubicBezTo>
                    <a:cubicBezTo>
                      <a:pt x="566" y="322"/>
                      <a:pt x="566" y="318"/>
                      <a:pt x="567" y="315"/>
                    </a:cubicBezTo>
                    <a:cubicBezTo>
                      <a:pt x="540" y="338"/>
                      <a:pt x="530" y="342"/>
                      <a:pt x="518" y="336"/>
                    </a:cubicBezTo>
                    <a:cubicBezTo>
                      <a:pt x="525" y="335"/>
                      <a:pt x="532" y="335"/>
                      <a:pt x="538" y="332"/>
                    </a:cubicBezTo>
                    <a:cubicBezTo>
                      <a:pt x="545" y="329"/>
                      <a:pt x="550" y="325"/>
                      <a:pt x="555" y="321"/>
                    </a:cubicBezTo>
                    <a:cubicBezTo>
                      <a:pt x="559" y="316"/>
                      <a:pt x="566" y="313"/>
                      <a:pt x="565" y="303"/>
                    </a:cubicBezTo>
                    <a:cubicBezTo>
                      <a:pt x="548" y="323"/>
                      <a:pt x="541" y="326"/>
                      <a:pt x="529" y="323"/>
                    </a:cubicBezTo>
                    <a:cubicBezTo>
                      <a:pt x="536" y="320"/>
                      <a:pt x="543" y="319"/>
                      <a:pt x="549" y="315"/>
                    </a:cubicBezTo>
                    <a:cubicBezTo>
                      <a:pt x="555" y="311"/>
                      <a:pt x="559" y="305"/>
                      <a:pt x="565" y="300"/>
                    </a:cubicBezTo>
                    <a:cubicBezTo>
                      <a:pt x="564" y="300"/>
                      <a:pt x="563" y="299"/>
                      <a:pt x="563" y="298"/>
                    </a:cubicBezTo>
                    <a:cubicBezTo>
                      <a:pt x="556" y="304"/>
                      <a:pt x="551" y="312"/>
                      <a:pt x="539" y="311"/>
                    </a:cubicBezTo>
                    <a:cubicBezTo>
                      <a:pt x="560" y="297"/>
                      <a:pt x="560" y="297"/>
                      <a:pt x="561" y="293"/>
                    </a:cubicBezTo>
                    <a:cubicBezTo>
                      <a:pt x="557" y="295"/>
                      <a:pt x="552" y="297"/>
                      <a:pt x="547" y="299"/>
                    </a:cubicBezTo>
                    <a:cubicBezTo>
                      <a:pt x="547" y="299"/>
                      <a:pt x="547" y="298"/>
                      <a:pt x="546" y="297"/>
                    </a:cubicBezTo>
                    <a:cubicBezTo>
                      <a:pt x="555" y="294"/>
                      <a:pt x="555" y="294"/>
                      <a:pt x="559" y="282"/>
                    </a:cubicBezTo>
                    <a:cubicBezTo>
                      <a:pt x="558" y="281"/>
                      <a:pt x="557" y="280"/>
                      <a:pt x="557" y="279"/>
                    </a:cubicBezTo>
                    <a:cubicBezTo>
                      <a:pt x="558" y="272"/>
                      <a:pt x="558" y="264"/>
                      <a:pt x="559" y="256"/>
                    </a:cubicBezTo>
                    <a:cubicBezTo>
                      <a:pt x="559" y="256"/>
                      <a:pt x="558" y="255"/>
                      <a:pt x="557" y="255"/>
                    </a:cubicBezTo>
                    <a:cubicBezTo>
                      <a:pt x="545" y="262"/>
                      <a:pt x="532" y="269"/>
                      <a:pt x="519" y="276"/>
                    </a:cubicBezTo>
                    <a:cubicBezTo>
                      <a:pt x="507" y="284"/>
                      <a:pt x="501" y="295"/>
                      <a:pt x="501" y="310"/>
                    </a:cubicBezTo>
                    <a:cubicBezTo>
                      <a:pt x="502" y="321"/>
                      <a:pt x="500" y="321"/>
                      <a:pt x="490" y="322"/>
                    </a:cubicBezTo>
                    <a:cubicBezTo>
                      <a:pt x="472" y="323"/>
                      <a:pt x="456" y="325"/>
                      <a:pt x="443" y="339"/>
                    </a:cubicBezTo>
                    <a:cubicBezTo>
                      <a:pt x="432" y="350"/>
                      <a:pt x="422" y="349"/>
                      <a:pt x="411" y="338"/>
                    </a:cubicBezTo>
                    <a:cubicBezTo>
                      <a:pt x="404" y="331"/>
                      <a:pt x="396" y="326"/>
                      <a:pt x="386" y="325"/>
                    </a:cubicBezTo>
                    <a:cubicBezTo>
                      <a:pt x="379" y="324"/>
                      <a:pt x="371" y="323"/>
                      <a:pt x="364" y="322"/>
                    </a:cubicBezTo>
                    <a:cubicBezTo>
                      <a:pt x="356" y="322"/>
                      <a:pt x="354" y="319"/>
                      <a:pt x="353" y="311"/>
                    </a:cubicBezTo>
                    <a:cubicBezTo>
                      <a:pt x="353" y="304"/>
                      <a:pt x="352" y="295"/>
                      <a:pt x="348" y="290"/>
                    </a:cubicBezTo>
                    <a:cubicBezTo>
                      <a:pt x="336" y="272"/>
                      <a:pt x="316" y="264"/>
                      <a:pt x="297" y="256"/>
                    </a:cubicBezTo>
                    <a:cubicBezTo>
                      <a:pt x="297" y="265"/>
                      <a:pt x="297" y="274"/>
                      <a:pt x="297" y="284"/>
                    </a:cubicBezTo>
                    <a:cubicBezTo>
                      <a:pt x="297" y="285"/>
                      <a:pt x="300" y="287"/>
                      <a:pt x="302" y="288"/>
                    </a:cubicBezTo>
                    <a:cubicBezTo>
                      <a:pt x="302" y="289"/>
                      <a:pt x="301" y="289"/>
                      <a:pt x="301" y="289"/>
                    </a:cubicBezTo>
                    <a:cubicBezTo>
                      <a:pt x="299" y="288"/>
                      <a:pt x="297" y="287"/>
                      <a:pt x="294" y="286"/>
                    </a:cubicBezTo>
                    <a:cubicBezTo>
                      <a:pt x="294" y="287"/>
                      <a:pt x="294" y="288"/>
                      <a:pt x="293" y="288"/>
                    </a:cubicBezTo>
                    <a:cubicBezTo>
                      <a:pt x="298" y="292"/>
                      <a:pt x="304" y="295"/>
                      <a:pt x="309" y="298"/>
                    </a:cubicBezTo>
                    <a:cubicBezTo>
                      <a:pt x="309" y="299"/>
                      <a:pt x="308" y="299"/>
                      <a:pt x="308" y="300"/>
                    </a:cubicBezTo>
                    <a:cubicBezTo>
                      <a:pt x="303" y="297"/>
                      <a:pt x="298" y="295"/>
                      <a:pt x="293" y="293"/>
                    </a:cubicBezTo>
                    <a:cubicBezTo>
                      <a:pt x="292" y="293"/>
                      <a:pt x="292" y="294"/>
                      <a:pt x="291" y="295"/>
                    </a:cubicBezTo>
                    <a:cubicBezTo>
                      <a:pt x="299" y="300"/>
                      <a:pt x="307" y="305"/>
                      <a:pt x="315" y="310"/>
                    </a:cubicBezTo>
                    <a:close/>
                    <a:moveTo>
                      <a:pt x="722" y="115"/>
                    </a:moveTo>
                    <a:cubicBezTo>
                      <a:pt x="712" y="120"/>
                      <a:pt x="705" y="126"/>
                      <a:pt x="704" y="139"/>
                    </a:cubicBezTo>
                    <a:cubicBezTo>
                      <a:pt x="713" y="133"/>
                      <a:pt x="721" y="128"/>
                      <a:pt x="722" y="115"/>
                    </a:cubicBezTo>
                    <a:close/>
                    <a:moveTo>
                      <a:pt x="613" y="41"/>
                    </a:moveTo>
                    <a:cubicBezTo>
                      <a:pt x="613" y="42"/>
                      <a:pt x="614" y="42"/>
                      <a:pt x="615" y="42"/>
                    </a:cubicBezTo>
                    <a:cubicBezTo>
                      <a:pt x="616" y="39"/>
                      <a:pt x="619" y="34"/>
                      <a:pt x="618" y="33"/>
                    </a:cubicBezTo>
                    <a:cubicBezTo>
                      <a:pt x="616" y="30"/>
                      <a:pt x="611" y="29"/>
                      <a:pt x="606" y="26"/>
                    </a:cubicBezTo>
                    <a:cubicBezTo>
                      <a:pt x="606" y="35"/>
                      <a:pt x="605" y="43"/>
                      <a:pt x="604" y="51"/>
                    </a:cubicBezTo>
                    <a:cubicBezTo>
                      <a:pt x="605" y="51"/>
                      <a:pt x="606" y="51"/>
                      <a:pt x="607" y="51"/>
                    </a:cubicBezTo>
                    <a:cubicBezTo>
                      <a:pt x="609" y="45"/>
                      <a:pt x="610" y="39"/>
                      <a:pt x="613" y="32"/>
                    </a:cubicBezTo>
                    <a:cubicBezTo>
                      <a:pt x="613" y="36"/>
                      <a:pt x="613" y="39"/>
                      <a:pt x="613" y="41"/>
                    </a:cubicBezTo>
                    <a:close/>
                    <a:moveTo>
                      <a:pt x="133" y="116"/>
                    </a:moveTo>
                    <a:cubicBezTo>
                      <a:pt x="135" y="127"/>
                      <a:pt x="141" y="134"/>
                      <a:pt x="150" y="138"/>
                    </a:cubicBezTo>
                    <a:cubicBezTo>
                      <a:pt x="150" y="127"/>
                      <a:pt x="145" y="120"/>
                      <a:pt x="133" y="116"/>
                    </a:cubicBezTo>
                    <a:close/>
                    <a:moveTo>
                      <a:pt x="695" y="128"/>
                    </a:moveTo>
                    <a:cubicBezTo>
                      <a:pt x="692" y="133"/>
                      <a:pt x="688" y="138"/>
                      <a:pt x="685" y="145"/>
                    </a:cubicBezTo>
                    <a:cubicBezTo>
                      <a:pt x="697" y="143"/>
                      <a:pt x="697" y="143"/>
                      <a:pt x="695" y="128"/>
                    </a:cubicBezTo>
                    <a:close/>
                    <a:moveTo>
                      <a:pt x="160" y="128"/>
                    </a:moveTo>
                    <a:cubicBezTo>
                      <a:pt x="159" y="128"/>
                      <a:pt x="159" y="129"/>
                      <a:pt x="158" y="129"/>
                    </a:cubicBezTo>
                    <a:cubicBezTo>
                      <a:pt x="158" y="136"/>
                      <a:pt x="157" y="144"/>
                      <a:pt x="171" y="145"/>
                    </a:cubicBezTo>
                    <a:cubicBezTo>
                      <a:pt x="166" y="138"/>
                      <a:pt x="163" y="133"/>
                      <a:pt x="160" y="128"/>
                    </a:cubicBezTo>
                    <a:close/>
                    <a:moveTo>
                      <a:pt x="107" y="116"/>
                    </a:moveTo>
                    <a:cubicBezTo>
                      <a:pt x="106" y="117"/>
                      <a:pt x="105" y="117"/>
                      <a:pt x="104" y="117"/>
                    </a:cubicBezTo>
                    <a:cubicBezTo>
                      <a:pt x="106" y="123"/>
                      <a:pt x="108" y="129"/>
                      <a:pt x="110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11" y="129"/>
                      <a:pt x="109" y="123"/>
                      <a:pt x="107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2B3DCB95-A71D-FF2D-7903-EFD37A873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" y="1274"/>
                <a:ext cx="245" cy="246"/>
              </a:xfrm>
              <a:custGeom>
                <a:avLst/>
                <a:gdLst>
                  <a:gd name="T0" fmla="*/ 3 w 229"/>
                  <a:gd name="T1" fmla="*/ 159 h 230"/>
                  <a:gd name="T2" fmla="*/ 204 w 229"/>
                  <a:gd name="T3" fmla="*/ 7 h 230"/>
                  <a:gd name="T4" fmla="*/ 96 w 229"/>
                  <a:gd name="T5" fmla="*/ 84 h 230"/>
                  <a:gd name="T6" fmla="*/ 50 w 229"/>
                  <a:gd name="T7" fmla="*/ 116 h 230"/>
                  <a:gd name="T8" fmla="*/ 31 w 229"/>
                  <a:gd name="T9" fmla="*/ 139 h 230"/>
                  <a:gd name="T10" fmla="*/ 29 w 229"/>
                  <a:gd name="T11" fmla="*/ 159 h 230"/>
                  <a:gd name="T12" fmla="*/ 41 w 229"/>
                  <a:gd name="T13" fmla="*/ 146 h 230"/>
                  <a:gd name="T14" fmla="*/ 91 w 229"/>
                  <a:gd name="T15" fmla="*/ 100 h 230"/>
                  <a:gd name="T16" fmla="*/ 112 w 229"/>
                  <a:gd name="T17" fmla="*/ 89 h 230"/>
                  <a:gd name="T18" fmla="*/ 212 w 229"/>
                  <a:gd name="T19" fmla="*/ 103 h 230"/>
                  <a:gd name="T20" fmla="*/ 172 w 229"/>
                  <a:gd name="T21" fmla="*/ 139 h 230"/>
                  <a:gd name="T22" fmla="*/ 25 w 229"/>
                  <a:gd name="T23" fmla="*/ 227 h 230"/>
                  <a:gd name="T24" fmla="*/ 14 w 229"/>
                  <a:gd name="T25" fmla="*/ 168 h 230"/>
                  <a:gd name="T26" fmla="*/ 27 w 229"/>
                  <a:gd name="T27" fmla="*/ 133 h 230"/>
                  <a:gd name="T28" fmla="*/ 77 w 229"/>
                  <a:gd name="T29" fmla="*/ 85 h 230"/>
                  <a:gd name="T30" fmla="*/ 191 w 229"/>
                  <a:gd name="T31" fmla="*/ 54 h 230"/>
                  <a:gd name="T32" fmla="*/ 192 w 229"/>
                  <a:gd name="T33" fmla="*/ 31 h 230"/>
                  <a:gd name="T34" fmla="*/ 41 w 229"/>
                  <a:gd name="T35" fmla="*/ 97 h 230"/>
                  <a:gd name="T36" fmla="*/ 109 w 229"/>
                  <a:gd name="T37" fmla="*/ 101 h 230"/>
                  <a:gd name="T38" fmla="*/ 115 w 229"/>
                  <a:gd name="T39" fmla="*/ 115 h 230"/>
                  <a:gd name="T40" fmla="*/ 114 w 229"/>
                  <a:gd name="T41" fmla="*/ 130 h 230"/>
                  <a:gd name="T42" fmla="*/ 92 w 229"/>
                  <a:gd name="T43" fmla="*/ 106 h 230"/>
                  <a:gd name="T44" fmla="*/ 78 w 229"/>
                  <a:gd name="T45" fmla="*/ 135 h 230"/>
                  <a:gd name="T46" fmla="*/ 78 w 229"/>
                  <a:gd name="T47" fmla="*/ 135 h 230"/>
                  <a:gd name="T48" fmla="*/ 134 w 229"/>
                  <a:gd name="T49" fmla="*/ 118 h 230"/>
                  <a:gd name="T50" fmla="*/ 74 w 229"/>
                  <a:gd name="T51" fmla="*/ 132 h 230"/>
                  <a:gd name="T52" fmla="*/ 129 w 229"/>
                  <a:gd name="T53" fmla="*/ 100 h 230"/>
                  <a:gd name="T54" fmla="*/ 125 w 229"/>
                  <a:gd name="T55" fmla="*/ 150 h 230"/>
                  <a:gd name="T56" fmla="*/ 133 w 229"/>
                  <a:gd name="T57" fmla="*/ 155 h 230"/>
                  <a:gd name="T58" fmla="*/ 121 w 229"/>
                  <a:gd name="T59" fmla="*/ 129 h 230"/>
                  <a:gd name="T60" fmla="*/ 205 w 229"/>
                  <a:gd name="T61" fmla="*/ 95 h 230"/>
                  <a:gd name="T62" fmla="*/ 81 w 229"/>
                  <a:gd name="T63" fmla="*/ 162 h 230"/>
                  <a:gd name="T64" fmla="*/ 86 w 229"/>
                  <a:gd name="T65" fmla="*/ 124 h 230"/>
                  <a:gd name="T66" fmla="*/ 143 w 229"/>
                  <a:gd name="T67" fmla="*/ 92 h 230"/>
                  <a:gd name="T68" fmla="*/ 104 w 229"/>
                  <a:gd name="T69" fmla="*/ 139 h 230"/>
                  <a:gd name="T70" fmla="*/ 51 w 229"/>
                  <a:gd name="T71" fmla="*/ 150 h 230"/>
                  <a:gd name="T72" fmla="*/ 154 w 229"/>
                  <a:gd name="T73" fmla="*/ 99 h 230"/>
                  <a:gd name="T74" fmla="*/ 59 w 229"/>
                  <a:gd name="T75" fmla="*/ 145 h 230"/>
                  <a:gd name="T76" fmla="*/ 59 w 229"/>
                  <a:gd name="T77" fmla="*/ 145 h 230"/>
                  <a:gd name="T78" fmla="*/ 102 w 229"/>
                  <a:gd name="T79" fmla="*/ 120 h 230"/>
                  <a:gd name="T80" fmla="*/ 137 w 229"/>
                  <a:gd name="T81" fmla="*/ 129 h 230"/>
                  <a:gd name="T82" fmla="*/ 157 w 229"/>
                  <a:gd name="T83" fmla="*/ 92 h 230"/>
                  <a:gd name="T84" fmla="*/ 102 w 229"/>
                  <a:gd name="T85" fmla="*/ 148 h 230"/>
                  <a:gd name="T86" fmla="*/ 99 w 229"/>
                  <a:gd name="T87" fmla="*/ 152 h 230"/>
                  <a:gd name="T88" fmla="*/ 152 w 229"/>
                  <a:gd name="T89" fmla="*/ 140 h 230"/>
                  <a:gd name="T90" fmla="*/ 107 w 229"/>
                  <a:gd name="T91" fmla="*/ 143 h 230"/>
                  <a:gd name="T92" fmla="*/ 143 w 229"/>
                  <a:gd name="T93" fmla="*/ 144 h 230"/>
                  <a:gd name="T94" fmla="*/ 150 w 229"/>
                  <a:gd name="T95" fmla="*/ 117 h 230"/>
                  <a:gd name="T96" fmla="*/ 150 w 229"/>
                  <a:gd name="T97" fmla="*/ 117 h 230"/>
                  <a:gd name="T98" fmla="*/ 91 w 229"/>
                  <a:gd name="T99" fmla="*/ 164 h 230"/>
                  <a:gd name="T100" fmla="*/ 141 w 229"/>
                  <a:gd name="T101" fmla="*/ 113 h 230"/>
                  <a:gd name="T102" fmla="*/ 158 w 229"/>
                  <a:gd name="T103" fmla="*/ 101 h 230"/>
                  <a:gd name="T104" fmla="*/ 156 w 229"/>
                  <a:gd name="T105" fmla="*/ 127 h 230"/>
                  <a:gd name="T106" fmla="*/ 38 w 229"/>
                  <a:gd name="T107" fmla="*/ 164 h 230"/>
                  <a:gd name="T108" fmla="*/ 168 w 229"/>
                  <a:gd name="T109" fmla="*/ 122 h 230"/>
                  <a:gd name="T110" fmla="*/ 198 w 229"/>
                  <a:gd name="T111" fmla="*/ 108 h 230"/>
                  <a:gd name="T112" fmla="*/ 67 w 229"/>
                  <a:gd name="T113" fmla="*/ 166 h 230"/>
                  <a:gd name="T114" fmla="*/ 67 w 229"/>
                  <a:gd name="T115" fmla="*/ 166 h 230"/>
                  <a:gd name="T116" fmla="*/ 176 w 229"/>
                  <a:gd name="T117" fmla="*/ 94 h 230"/>
                  <a:gd name="T118" fmla="*/ 173 w 229"/>
                  <a:gd name="T119" fmla="*/ 104 h 230"/>
                  <a:gd name="T120" fmla="*/ 180 w 229"/>
                  <a:gd name="T121" fmla="*/ 134 h 230"/>
                  <a:gd name="T122" fmla="*/ 68 w 229"/>
                  <a:gd name="T123" fmla="*/ 172 h 230"/>
                  <a:gd name="T124" fmla="*/ 68 w 229"/>
                  <a:gd name="T125" fmla="*/ 17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9" h="230">
                    <a:moveTo>
                      <a:pt x="8" y="179"/>
                    </a:moveTo>
                    <a:cubicBezTo>
                      <a:pt x="7" y="181"/>
                      <a:pt x="6" y="183"/>
                      <a:pt x="5" y="184"/>
                    </a:cubicBezTo>
                    <a:cubicBezTo>
                      <a:pt x="4" y="184"/>
                      <a:pt x="3" y="184"/>
                      <a:pt x="2" y="184"/>
                    </a:cubicBezTo>
                    <a:cubicBezTo>
                      <a:pt x="2" y="176"/>
                      <a:pt x="0" y="167"/>
                      <a:pt x="3" y="159"/>
                    </a:cubicBezTo>
                    <a:cubicBezTo>
                      <a:pt x="14" y="120"/>
                      <a:pt x="36" y="87"/>
                      <a:pt x="66" y="59"/>
                    </a:cubicBezTo>
                    <a:cubicBezTo>
                      <a:pt x="92" y="35"/>
                      <a:pt x="123" y="20"/>
                      <a:pt x="155" y="8"/>
                    </a:cubicBezTo>
                    <a:cubicBezTo>
                      <a:pt x="168" y="3"/>
                      <a:pt x="184" y="3"/>
                      <a:pt x="199" y="1"/>
                    </a:cubicBezTo>
                    <a:cubicBezTo>
                      <a:pt x="203" y="0"/>
                      <a:pt x="205" y="3"/>
                      <a:pt x="204" y="7"/>
                    </a:cubicBezTo>
                    <a:cubicBezTo>
                      <a:pt x="203" y="22"/>
                      <a:pt x="202" y="36"/>
                      <a:pt x="202" y="50"/>
                    </a:cubicBezTo>
                    <a:cubicBezTo>
                      <a:pt x="201" y="56"/>
                      <a:pt x="199" y="57"/>
                      <a:pt x="194" y="58"/>
                    </a:cubicBezTo>
                    <a:cubicBezTo>
                      <a:pt x="173" y="60"/>
                      <a:pt x="151" y="62"/>
                      <a:pt x="131" y="66"/>
                    </a:cubicBezTo>
                    <a:cubicBezTo>
                      <a:pt x="118" y="69"/>
                      <a:pt x="107" y="78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88" y="88"/>
                      <a:pt x="81" y="92"/>
                      <a:pt x="73" y="97"/>
                    </a:cubicBezTo>
                    <a:cubicBezTo>
                      <a:pt x="69" y="100"/>
                      <a:pt x="64" y="103"/>
                      <a:pt x="60" y="107"/>
                    </a:cubicBezTo>
                    <a:cubicBezTo>
                      <a:pt x="57" y="110"/>
                      <a:pt x="53" y="113"/>
                      <a:pt x="50" y="116"/>
                    </a:cubicBezTo>
                    <a:cubicBezTo>
                      <a:pt x="49" y="116"/>
                      <a:pt x="49" y="117"/>
                      <a:pt x="48" y="117"/>
                    </a:cubicBezTo>
                    <a:cubicBezTo>
                      <a:pt x="45" y="121"/>
                      <a:pt x="42" y="124"/>
                      <a:pt x="40" y="127"/>
                    </a:cubicBezTo>
                    <a:cubicBezTo>
                      <a:pt x="39" y="128"/>
                      <a:pt x="38" y="129"/>
                      <a:pt x="38" y="129"/>
                    </a:cubicBezTo>
                    <a:cubicBezTo>
                      <a:pt x="35" y="133"/>
                      <a:pt x="33" y="136"/>
                      <a:pt x="31" y="139"/>
                    </a:cubicBezTo>
                    <a:cubicBezTo>
                      <a:pt x="30" y="139"/>
                      <a:pt x="30" y="140"/>
                      <a:pt x="29" y="140"/>
                    </a:cubicBezTo>
                    <a:cubicBezTo>
                      <a:pt x="27" y="143"/>
                      <a:pt x="25" y="146"/>
                      <a:pt x="23" y="148"/>
                    </a:cubicBezTo>
                    <a:cubicBezTo>
                      <a:pt x="26" y="150"/>
                      <a:pt x="29" y="152"/>
                      <a:pt x="31" y="155"/>
                    </a:cubicBezTo>
                    <a:cubicBezTo>
                      <a:pt x="31" y="155"/>
                      <a:pt x="29" y="159"/>
                      <a:pt x="29" y="159"/>
                    </a:cubicBezTo>
                    <a:cubicBezTo>
                      <a:pt x="26" y="158"/>
                      <a:pt x="23" y="157"/>
                      <a:pt x="19" y="156"/>
                    </a:cubicBezTo>
                    <a:cubicBezTo>
                      <a:pt x="19" y="157"/>
                      <a:pt x="18" y="159"/>
                      <a:pt x="18" y="160"/>
                    </a:cubicBezTo>
                    <a:cubicBezTo>
                      <a:pt x="22" y="162"/>
                      <a:pt x="25" y="164"/>
                      <a:pt x="27" y="166"/>
                    </a:cubicBezTo>
                    <a:cubicBezTo>
                      <a:pt x="32" y="160"/>
                      <a:pt x="36" y="153"/>
                      <a:pt x="41" y="146"/>
                    </a:cubicBezTo>
                    <a:cubicBezTo>
                      <a:pt x="49" y="136"/>
                      <a:pt x="58" y="126"/>
                      <a:pt x="66" y="116"/>
                    </a:cubicBezTo>
                    <a:cubicBezTo>
                      <a:pt x="70" y="113"/>
                      <a:pt x="74" y="111"/>
                      <a:pt x="78" y="108"/>
                    </a:cubicBezTo>
                    <a:cubicBezTo>
                      <a:pt x="82" y="105"/>
                      <a:pt x="87" y="103"/>
                      <a:pt x="91" y="100"/>
                    </a:cubicBezTo>
                    <a:cubicBezTo>
                      <a:pt x="91" y="100"/>
                      <a:pt x="91" y="100"/>
                      <a:pt x="91" y="100"/>
                    </a:cubicBezTo>
                    <a:cubicBezTo>
                      <a:pt x="95" y="98"/>
                      <a:pt x="99" y="96"/>
                      <a:pt x="102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6" y="92"/>
                      <a:pt x="109" y="91"/>
                      <a:pt x="112" y="89"/>
                    </a:cubicBezTo>
                    <a:cubicBezTo>
                      <a:pt x="112" y="89"/>
                      <a:pt x="112" y="89"/>
                      <a:pt x="112" y="89"/>
                    </a:cubicBezTo>
                    <a:cubicBezTo>
                      <a:pt x="120" y="87"/>
                      <a:pt x="128" y="85"/>
                      <a:pt x="137" y="84"/>
                    </a:cubicBezTo>
                    <a:cubicBezTo>
                      <a:pt x="158" y="81"/>
                      <a:pt x="180" y="79"/>
                      <a:pt x="201" y="77"/>
                    </a:cubicBezTo>
                    <a:cubicBezTo>
                      <a:pt x="206" y="77"/>
                      <a:pt x="209" y="79"/>
                      <a:pt x="209" y="84"/>
                    </a:cubicBezTo>
                    <a:cubicBezTo>
                      <a:pt x="210" y="91"/>
                      <a:pt x="210" y="97"/>
                      <a:pt x="212" y="103"/>
                    </a:cubicBezTo>
                    <a:cubicBezTo>
                      <a:pt x="214" y="113"/>
                      <a:pt x="215" y="124"/>
                      <a:pt x="229" y="125"/>
                    </a:cubicBezTo>
                    <a:cubicBezTo>
                      <a:pt x="228" y="130"/>
                      <a:pt x="227" y="134"/>
                      <a:pt x="225" y="138"/>
                    </a:cubicBezTo>
                    <a:cubicBezTo>
                      <a:pt x="223" y="144"/>
                      <a:pt x="218" y="141"/>
                      <a:pt x="214" y="141"/>
                    </a:cubicBezTo>
                    <a:cubicBezTo>
                      <a:pt x="200" y="140"/>
                      <a:pt x="186" y="139"/>
                      <a:pt x="172" y="139"/>
                    </a:cubicBezTo>
                    <a:cubicBezTo>
                      <a:pt x="154" y="138"/>
                      <a:pt x="142" y="149"/>
                      <a:pt x="135" y="165"/>
                    </a:cubicBezTo>
                    <a:cubicBezTo>
                      <a:pt x="131" y="177"/>
                      <a:pt x="125" y="183"/>
                      <a:pt x="112" y="183"/>
                    </a:cubicBezTo>
                    <a:cubicBezTo>
                      <a:pt x="99" y="182"/>
                      <a:pt x="85" y="185"/>
                      <a:pt x="72" y="186"/>
                    </a:cubicBezTo>
                    <a:cubicBezTo>
                      <a:pt x="47" y="188"/>
                      <a:pt x="31" y="203"/>
                      <a:pt x="25" y="227"/>
                    </a:cubicBezTo>
                    <a:cubicBezTo>
                      <a:pt x="24" y="228"/>
                      <a:pt x="24" y="228"/>
                      <a:pt x="24" y="229"/>
                    </a:cubicBezTo>
                    <a:cubicBezTo>
                      <a:pt x="24" y="229"/>
                      <a:pt x="23" y="229"/>
                      <a:pt x="22" y="230"/>
                    </a:cubicBezTo>
                    <a:cubicBezTo>
                      <a:pt x="14" y="210"/>
                      <a:pt x="16" y="191"/>
                      <a:pt x="25" y="173"/>
                    </a:cubicBezTo>
                    <a:cubicBezTo>
                      <a:pt x="21" y="171"/>
                      <a:pt x="18" y="169"/>
                      <a:pt x="14" y="168"/>
                    </a:cubicBezTo>
                    <a:cubicBezTo>
                      <a:pt x="13" y="171"/>
                      <a:pt x="10" y="175"/>
                      <a:pt x="8" y="180"/>
                    </a:cubicBezTo>
                    <a:lnTo>
                      <a:pt x="8" y="179"/>
                    </a:lnTo>
                    <a:close/>
                    <a:moveTo>
                      <a:pt x="34" y="118"/>
                    </a:moveTo>
                    <a:cubicBezTo>
                      <a:pt x="32" y="123"/>
                      <a:pt x="29" y="128"/>
                      <a:pt x="27" y="133"/>
                    </a:cubicBezTo>
                    <a:cubicBezTo>
                      <a:pt x="28" y="133"/>
                      <a:pt x="29" y="134"/>
                      <a:pt x="29" y="134"/>
                    </a:cubicBezTo>
                    <a:cubicBezTo>
                      <a:pt x="34" y="127"/>
                      <a:pt x="38" y="120"/>
                      <a:pt x="42" y="113"/>
                    </a:cubicBezTo>
                    <a:cubicBezTo>
                      <a:pt x="43" y="112"/>
                      <a:pt x="43" y="112"/>
                      <a:pt x="44" y="111"/>
                    </a:cubicBezTo>
                    <a:cubicBezTo>
                      <a:pt x="55" y="103"/>
                      <a:pt x="66" y="94"/>
                      <a:pt x="77" y="85"/>
                    </a:cubicBezTo>
                    <a:cubicBezTo>
                      <a:pt x="78" y="85"/>
                      <a:pt x="79" y="85"/>
                      <a:pt x="79" y="85"/>
                    </a:cubicBezTo>
                    <a:cubicBezTo>
                      <a:pt x="84" y="83"/>
                      <a:pt x="89" y="82"/>
                      <a:pt x="92" y="79"/>
                    </a:cubicBezTo>
                    <a:cubicBezTo>
                      <a:pt x="112" y="65"/>
                      <a:pt x="135" y="58"/>
                      <a:pt x="159" y="55"/>
                    </a:cubicBezTo>
                    <a:cubicBezTo>
                      <a:pt x="170" y="54"/>
                      <a:pt x="180" y="54"/>
                      <a:pt x="191" y="54"/>
                    </a:cubicBezTo>
                    <a:cubicBezTo>
                      <a:pt x="193" y="53"/>
                      <a:pt x="197" y="51"/>
                      <a:pt x="197" y="50"/>
                    </a:cubicBezTo>
                    <a:cubicBezTo>
                      <a:pt x="198" y="47"/>
                      <a:pt x="196" y="44"/>
                      <a:pt x="195" y="42"/>
                    </a:cubicBezTo>
                    <a:cubicBezTo>
                      <a:pt x="196" y="38"/>
                      <a:pt x="197" y="35"/>
                      <a:pt x="198" y="32"/>
                    </a:cubicBezTo>
                    <a:cubicBezTo>
                      <a:pt x="196" y="31"/>
                      <a:pt x="194" y="31"/>
                      <a:pt x="192" y="31"/>
                    </a:cubicBezTo>
                    <a:cubicBezTo>
                      <a:pt x="204" y="25"/>
                      <a:pt x="197" y="14"/>
                      <a:pt x="201" y="6"/>
                    </a:cubicBezTo>
                    <a:cubicBezTo>
                      <a:pt x="153" y="1"/>
                      <a:pt x="70" y="48"/>
                      <a:pt x="46" y="88"/>
                    </a:cubicBezTo>
                    <a:cubicBezTo>
                      <a:pt x="48" y="87"/>
                      <a:pt x="49" y="86"/>
                      <a:pt x="50" y="85"/>
                    </a:cubicBezTo>
                    <a:cubicBezTo>
                      <a:pt x="47" y="89"/>
                      <a:pt x="45" y="95"/>
                      <a:pt x="41" y="97"/>
                    </a:cubicBezTo>
                    <a:cubicBezTo>
                      <a:pt x="31" y="101"/>
                      <a:pt x="25" y="111"/>
                      <a:pt x="27" y="120"/>
                    </a:cubicBezTo>
                    <a:cubicBezTo>
                      <a:pt x="29" y="120"/>
                      <a:pt x="32" y="119"/>
                      <a:pt x="34" y="118"/>
                    </a:cubicBezTo>
                    <a:close/>
                    <a:moveTo>
                      <a:pt x="122" y="92"/>
                    </a:moveTo>
                    <a:cubicBezTo>
                      <a:pt x="118" y="95"/>
                      <a:pt x="108" y="91"/>
                      <a:pt x="109" y="101"/>
                    </a:cubicBezTo>
                    <a:cubicBezTo>
                      <a:pt x="110" y="104"/>
                      <a:pt x="116" y="108"/>
                      <a:pt x="118" y="108"/>
                    </a:cubicBezTo>
                    <a:cubicBezTo>
                      <a:pt x="131" y="107"/>
                      <a:pt x="121" y="98"/>
                      <a:pt x="122" y="92"/>
                    </a:cubicBezTo>
                    <a:close/>
                    <a:moveTo>
                      <a:pt x="113" y="117"/>
                    </a:moveTo>
                    <a:cubicBezTo>
                      <a:pt x="114" y="116"/>
                      <a:pt x="114" y="116"/>
                      <a:pt x="115" y="115"/>
                    </a:cubicBezTo>
                    <a:cubicBezTo>
                      <a:pt x="114" y="114"/>
                      <a:pt x="112" y="111"/>
                      <a:pt x="111" y="111"/>
                    </a:cubicBezTo>
                    <a:cubicBezTo>
                      <a:pt x="109" y="111"/>
                      <a:pt x="106" y="113"/>
                      <a:pt x="106" y="114"/>
                    </a:cubicBezTo>
                    <a:cubicBezTo>
                      <a:pt x="106" y="119"/>
                      <a:pt x="106" y="124"/>
                      <a:pt x="107" y="128"/>
                    </a:cubicBezTo>
                    <a:cubicBezTo>
                      <a:pt x="107" y="129"/>
                      <a:pt x="111" y="130"/>
                      <a:pt x="114" y="130"/>
                    </a:cubicBezTo>
                    <a:cubicBezTo>
                      <a:pt x="114" y="128"/>
                      <a:pt x="116" y="125"/>
                      <a:pt x="116" y="123"/>
                    </a:cubicBezTo>
                    <a:cubicBezTo>
                      <a:pt x="115" y="121"/>
                      <a:pt x="114" y="119"/>
                      <a:pt x="113" y="117"/>
                    </a:cubicBezTo>
                    <a:close/>
                    <a:moveTo>
                      <a:pt x="105" y="97"/>
                    </a:moveTo>
                    <a:cubicBezTo>
                      <a:pt x="100" y="100"/>
                      <a:pt x="96" y="103"/>
                      <a:pt x="92" y="106"/>
                    </a:cubicBezTo>
                    <a:cubicBezTo>
                      <a:pt x="91" y="107"/>
                      <a:pt x="90" y="110"/>
                      <a:pt x="91" y="112"/>
                    </a:cubicBezTo>
                    <a:cubicBezTo>
                      <a:pt x="91" y="113"/>
                      <a:pt x="94" y="114"/>
                      <a:pt x="96" y="113"/>
                    </a:cubicBezTo>
                    <a:cubicBezTo>
                      <a:pt x="106" y="113"/>
                      <a:pt x="108" y="109"/>
                      <a:pt x="105" y="97"/>
                    </a:cubicBezTo>
                    <a:close/>
                    <a:moveTo>
                      <a:pt x="78" y="135"/>
                    </a:moveTo>
                    <a:cubicBezTo>
                      <a:pt x="81" y="139"/>
                      <a:pt x="84" y="144"/>
                      <a:pt x="86" y="144"/>
                    </a:cubicBezTo>
                    <a:cubicBezTo>
                      <a:pt x="93" y="145"/>
                      <a:pt x="92" y="138"/>
                      <a:pt x="92" y="133"/>
                    </a:cubicBezTo>
                    <a:cubicBezTo>
                      <a:pt x="93" y="132"/>
                      <a:pt x="88" y="128"/>
                      <a:pt x="87" y="128"/>
                    </a:cubicBezTo>
                    <a:cubicBezTo>
                      <a:pt x="84" y="129"/>
                      <a:pt x="81" y="132"/>
                      <a:pt x="78" y="135"/>
                    </a:cubicBezTo>
                    <a:close/>
                    <a:moveTo>
                      <a:pt x="128" y="109"/>
                    </a:moveTo>
                    <a:cubicBezTo>
                      <a:pt x="125" y="110"/>
                      <a:pt x="121" y="111"/>
                      <a:pt x="119" y="113"/>
                    </a:cubicBezTo>
                    <a:cubicBezTo>
                      <a:pt x="114" y="116"/>
                      <a:pt x="118" y="124"/>
                      <a:pt x="124" y="124"/>
                    </a:cubicBezTo>
                    <a:cubicBezTo>
                      <a:pt x="127" y="124"/>
                      <a:pt x="131" y="120"/>
                      <a:pt x="134" y="118"/>
                    </a:cubicBezTo>
                    <a:cubicBezTo>
                      <a:pt x="131" y="114"/>
                      <a:pt x="129" y="111"/>
                      <a:pt x="128" y="109"/>
                    </a:cubicBezTo>
                    <a:close/>
                    <a:moveTo>
                      <a:pt x="74" y="118"/>
                    </a:moveTo>
                    <a:cubicBezTo>
                      <a:pt x="70" y="123"/>
                      <a:pt x="61" y="124"/>
                      <a:pt x="64" y="132"/>
                    </a:cubicBezTo>
                    <a:cubicBezTo>
                      <a:pt x="65" y="133"/>
                      <a:pt x="71" y="134"/>
                      <a:pt x="74" y="132"/>
                    </a:cubicBezTo>
                    <a:cubicBezTo>
                      <a:pt x="85" y="128"/>
                      <a:pt x="71" y="123"/>
                      <a:pt x="74" y="118"/>
                    </a:cubicBezTo>
                    <a:close/>
                    <a:moveTo>
                      <a:pt x="138" y="87"/>
                    </a:moveTo>
                    <a:cubicBezTo>
                      <a:pt x="134" y="89"/>
                      <a:pt x="130" y="91"/>
                      <a:pt x="127" y="94"/>
                    </a:cubicBezTo>
                    <a:cubicBezTo>
                      <a:pt x="126" y="94"/>
                      <a:pt x="128" y="99"/>
                      <a:pt x="129" y="100"/>
                    </a:cubicBezTo>
                    <a:cubicBezTo>
                      <a:pt x="133" y="101"/>
                      <a:pt x="138" y="101"/>
                      <a:pt x="143" y="101"/>
                    </a:cubicBezTo>
                    <a:cubicBezTo>
                      <a:pt x="141" y="95"/>
                      <a:pt x="140" y="92"/>
                      <a:pt x="138" y="87"/>
                    </a:cubicBezTo>
                    <a:close/>
                    <a:moveTo>
                      <a:pt x="133" y="155"/>
                    </a:moveTo>
                    <a:cubicBezTo>
                      <a:pt x="130" y="152"/>
                      <a:pt x="128" y="150"/>
                      <a:pt x="125" y="150"/>
                    </a:cubicBezTo>
                    <a:cubicBezTo>
                      <a:pt x="122" y="149"/>
                      <a:pt x="118" y="150"/>
                      <a:pt x="115" y="151"/>
                    </a:cubicBezTo>
                    <a:cubicBezTo>
                      <a:pt x="114" y="151"/>
                      <a:pt x="113" y="155"/>
                      <a:pt x="114" y="156"/>
                    </a:cubicBezTo>
                    <a:cubicBezTo>
                      <a:pt x="116" y="158"/>
                      <a:pt x="119" y="161"/>
                      <a:pt x="121" y="161"/>
                    </a:cubicBezTo>
                    <a:cubicBezTo>
                      <a:pt x="125" y="160"/>
                      <a:pt x="129" y="157"/>
                      <a:pt x="133" y="155"/>
                    </a:cubicBezTo>
                    <a:close/>
                    <a:moveTo>
                      <a:pt x="121" y="129"/>
                    </a:moveTo>
                    <a:cubicBezTo>
                      <a:pt x="119" y="134"/>
                      <a:pt x="108" y="133"/>
                      <a:pt x="113" y="141"/>
                    </a:cubicBezTo>
                    <a:cubicBezTo>
                      <a:pt x="114" y="144"/>
                      <a:pt x="120" y="146"/>
                      <a:pt x="122" y="145"/>
                    </a:cubicBezTo>
                    <a:cubicBezTo>
                      <a:pt x="131" y="140"/>
                      <a:pt x="119" y="135"/>
                      <a:pt x="121" y="129"/>
                    </a:cubicBezTo>
                    <a:close/>
                    <a:moveTo>
                      <a:pt x="205" y="95"/>
                    </a:moveTo>
                    <a:cubicBezTo>
                      <a:pt x="203" y="90"/>
                      <a:pt x="208" y="82"/>
                      <a:pt x="198" y="82"/>
                    </a:cubicBezTo>
                    <a:cubicBezTo>
                      <a:pt x="197" y="82"/>
                      <a:pt x="193" y="85"/>
                      <a:pt x="193" y="86"/>
                    </a:cubicBezTo>
                    <a:cubicBezTo>
                      <a:pt x="193" y="93"/>
                      <a:pt x="198" y="96"/>
                      <a:pt x="205" y="95"/>
                    </a:cubicBezTo>
                    <a:close/>
                    <a:moveTo>
                      <a:pt x="89" y="158"/>
                    </a:moveTo>
                    <a:cubicBezTo>
                      <a:pt x="86" y="154"/>
                      <a:pt x="84" y="151"/>
                      <a:pt x="82" y="147"/>
                    </a:cubicBezTo>
                    <a:cubicBezTo>
                      <a:pt x="80" y="151"/>
                      <a:pt x="77" y="154"/>
                      <a:pt x="76" y="157"/>
                    </a:cubicBezTo>
                    <a:cubicBezTo>
                      <a:pt x="76" y="158"/>
                      <a:pt x="79" y="162"/>
                      <a:pt x="81" y="162"/>
                    </a:cubicBezTo>
                    <a:cubicBezTo>
                      <a:pt x="83" y="163"/>
                      <a:pt x="86" y="160"/>
                      <a:pt x="89" y="158"/>
                    </a:cubicBezTo>
                    <a:close/>
                    <a:moveTo>
                      <a:pt x="85" y="110"/>
                    </a:moveTo>
                    <a:cubicBezTo>
                      <a:pt x="80" y="113"/>
                      <a:pt x="77" y="116"/>
                      <a:pt x="79" y="122"/>
                    </a:cubicBezTo>
                    <a:cubicBezTo>
                      <a:pt x="79" y="123"/>
                      <a:pt x="85" y="125"/>
                      <a:pt x="86" y="124"/>
                    </a:cubicBezTo>
                    <a:cubicBezTo>
                      <a:pt x="92" y="119"/>
                      <a:pt x="89" y="115"/>
                      <a:pt x="85" y="110"/>
                    </a:cubicBezTo>
                    <a:close/>
                    <a:moveTo>
                      <a:pt x="154" y="97"/>
                    </a:moveTo>
                    <a:cubicBezTo>
                      <a:pt x="153" y="93"/>
                      <a:pt x="153" y="89"/>
                      <a:pt x="151" y="82"/>
                    </a:cubicBezTo>
                    <a:cubicBezTo>
                      <a:pt x="147" y="87"/>
                      <a:pt x="143" y="90"/>
                      <a:pt x="143" y="92"/>
                    </a:cubicBezTo>
                    <a:cubicBezTo>
                      <a:pt x="144" y="97"/>
                      <a:pt x="148" y="100"/>
                      <a:pt x="154" y="97"/>
                    </a:cubicBezTo>
                    <a:close/>
                    <a:moveTo>
                      <a:pt x="102" y="129"/>
                    </a:moveTo>
                    <a:cubicBezTo>
                      <a:pt x="94" y="134"/>
                      <a:pt x="94" y="134"/>
                      <a:pt x="99" y="143"/>
                    </a:cubicBezTo>
                    <a:cubicBezTo>
                      <a:pt x="101" y="142"/>
                      <a:pt x="103" y="141"/>
                      <a:pt x="104" y="139"/>
                    </a:cubicBezTo>
                    <a:cubicBezTo>
                      <a:pt x="106" y="138"/>
                      <a:pt x="108" y="137"/>
                      <a:pt x="110" y="136"/>
                    </a:cubicBezTo>
                    <a:cubicBezTo>
                      <a:pt x="107" y="133"/>
                      <a:pt x="106" y="132"/>
                      <a:pt x="104" y="130"/>
                    </a:cubicBezTo>
                    <a:cubicBezTo>
                      <a:pt x="103" y="130"/>
                      <a:pt x="103" y="129"/>
                      <a:pt x="102" y="129"/>
                    </a:cubicBezTo>
                    <a:close/>
                    <a:moveTo>
                      <a:pt x="51" y="150"/>
                    </a:moveTo>
                    <a:cubicBezTo>
                      <a:pt x="59" y="147"/>
                      <a:pt x="62" y="139"/>
                      <a:pt x="58" y="132"/>
                    </a:cubicBezTo>
                    <a:cubicBezTo>
                      <a:pt x="54" y="138"/>
                      <a:pt x="47" y="142"/>
                      <a:pt x="51" y="150"/>
                    </a:cubicBezTo>
                    <a:close/>
                    <a:moveTo>
                      <a:pt x="157" y="101"/>
                    </a:moveTo>
                    <a:cubicBezTo>
                      <a:pt x="156" y="101"/>
                      <a:pt x="155" y="100"/>
                      <a:pt x="154" y="99"/>
                    </a:cubicBezTo>
                    <a:cubicBezTo>
                      <a:pt x="152" y="102"/>
                      <a:pt x="149" y="104"/>
                      <a:pt x="148" y="107"/>
                    </a:cubicBezTo>
                    <a:cubicBezTo>
                      <a:pt x="147" y="108"/>
                      <a:pt x="152" y="113"/>
                      <a:pt x="154" y="113"/>
                    </a:cubicBezTo>
                    <a:cubicBezTo>
                      <a:pt x="162" y="111"/>
                      <a:pt x="155" y="105"/>
                      <a:pt x="157" y="101"/>
                    </a:cubicBezTo>
                    <a:close/>
                    <a:moveTo>
                      <a:pt x="59" y="145"/>
                    </a:moveTo>
                    <a:cubicBezTo>
                      <a:pt x="63" y="148"/>
                      <a:pt x="65" y="150"/>
                      <a:pt x="67" y="152"/>
                    </a:cubicBezTo>
                    <a:cubicBezTo>
                      <a:pt x="69" y="150"/>
                      <a:pt x="72" y="148"/>
                      <a:pt x="71" y="146"/>
                    </a:cubicBezTo>
                    <a:cubicBezTo>
                      <a:pt x="71" y="143"/>
                      <a:pt x="69" y="141"/>
                      <a:pt x="67" y="139"/>
                    </a:cubicBezTo>
                    <a:cubicBezTo>
                      <a:pt x="66" y="139"/>
                      <a:pt x="63" y="142"/>
                      <a:pt x="59" y="145"/>
                    </a:cubicBezTo>
                    <a:close/>
                    <a:moveTo>
                      <a:pt x="98" y="113"/>
                    </a:moveTo>
                    <a:cubicBezTo>
                      <a:pt x="95" y="118"/>
                      <a:pt x="93" y="121"/>
                      <a:pt x="91" y="124"/>
                    </a:cubicBezTo>
                    <a:cubicBezTo>
                      <a:pt x="91" y="124"/>
                      <a:pt x="94" y="127"/>
                      <a:pt x="96" y="128"/>
                    </a:cubicBezTo>
                    <a:cubicBezTo>
                      <a:pt x="98" y="125"/>
                      <a:pt x="100" y="123"/>
                      <a:pt x="102" y="120"/>
                    </a:cubicBezTo>
                    <a:cubicBezTo>
                      <a:pt x="102" y="119"/>
                      <a:pt x="100" y="117"/>
                      <a:pt x="98" y="113"/>
                    </a:cubicBezTo>
                    <a:close/>
                    <a:moveTo>
                      <a:pt x="125" y="130"/>
                    </a:moveTo>
                    <a:cubicBezTo>
                      <a:pt x="126" y="137"/>
                      <a:pt x="131" y="138"/>
                      <a:pt x="135" y="136"/>
                    </a:cubicBezTo>
                    <a:cubicBezTo>
                      <a:pt x="136" y="135"/>
                      <a:pt x="138" y="130"/>
                      <a:pt x="137" y="129"/>
                    </a:cubicBezTo>
                    <a:cubicBezTo>
                      <a:pt x="133" y="123"/>
                      <a:pt x="129" y="129"/>
                      <a:pt x="125" y="130"/>
                    </a:cubicBezTo>
                    <a:close/>
                    <a:moveTo>
                      <a:pt x="165" y="82"/>
                    </a:moveTo>
                    <a:cubicBezTo>
                      <a:pt x="161" y="84"/>
                      <a:pt x="158" y="85"/>
                      <a:pt x="156" y="87"/>
                    </a:cubicBezTo>
                    <a:cubicBezTo>
                      <a:pt x="155" y="88"/>
                      <a:pt x="156" y="91"/>
                      <a:pt x="157" y="92"/>
                    </a:cubicBezTo>
                    <a:cubicBezTo>
                      <a:pt x="159" y="94"/>
                      <a:pt x="162" y="94"/>
                      <a:pt x="167" y="96"/>
                    </a:cubicBezTo>
                    <a:cubicBezTo>
                      <a:pt x="166" y="91"/>
                      <a:pt x="166" y="88"/>
                      <a:pt x="165" y="82"/>
                    </a:cubicBezTo>
                    <a:close/>
                    <a:moveTo>
                      <a:pt x="99" y="152"/>
                    </a:moveTo>
                    <a:cubicBezTo>
                      <a:pt x="100" y="151"/>
                      <a:pt x="101" y="149"/>
                      <a:pt x="102" y="148"/>
                    </a:cubicBezTo>
                    <a:cubicBezTo>
                      <a:pt x="99" y="147"/>
                      <a:pt x="97" y="146"/>
                      <a:pt x="95" y="146"/>
                    </a:cubicBezTo>
                    <a:cubicBezTo>
                      <a:pt x="92" y="147"/>
                      <a:pt x="90" y="149"/>
                      <a:pt x="88" y="151"/>
                    </a:cubicBezTo>
                    <a:cubicBezTo>
                      <a:pt x="90" y="153"/>
                      <a:pt x="92" y="156"/>
                      <a:pt x="94" y="156"/>
                    </a:cubicBezTo>
                    <a:cubicBezTo>
                      <a:pt x="95" y="157"/>
                      <a:pt x="98" y="154"/>
                      <a:pt x="99" y="152"/>
                    </a:cubicBezTo>
                    <a:close/>
                    <a:moveTo>
                      <a:pt x="151" y="128"/>
                    </a:moveTo>
                    <a:cubicBezTo>
                      <a:pt x="147" y="130"/>
                      <a:pt x="144" y="131"/>
                      <a:pt x="141" y="133"/>
                    </a:cubicBezTo>
                    <a:cubicBezTo>
                      <a:pt x="141" y="133"/>
                      <a:pt x="142" y="138"/>
                      <a:pt x="143" y="138"/>
                    </a:cubicBezTo>
                    <a:cubicBezTo>
                      <a:pt x="145" y="139"/>
                      <a:pt x="148" y="139"/>
                      <a:pt x="152" y="140"/>
                    </a:cubicBezTo>
                    <a:cubicBezTo>
                      <a:pt x="151" y="135"/>
                      <a:pt x="151" y="132"/>
                      <a:pt x="151" y="128"/>
                    </a:cubicBezTo>
                    <a:close/>
                    <a:moveTo>
                      <a:pt x="107" y="157"/>
                    </a:moveTo>
                    <a:cubicBezTo>
                      <a:pt x="110" y="152"/>
                      <a:pt x="112" y="150"/>
                      <a:pt x="112" y="148"/>
                    </a:cubicBezTo>
                    <a:cubicBezTo>
                      <a:pt x="112" y="146"/>
                      <a:pt x="109" y="144"/>
                      <a:pt x="107" y="143"/>
                    </a:cubicBezTo>
                    <a:cubicBezTo>
                      <a:pt x="105" y="145"/>
                      <a:pt x="103" y="147"/>
                      <a:pt x="102" y="149"/>
                    </a:cubicBezTo>
                    <a:cubicBezTo>
                      <a:pt x="102" y="150"/>
                      <a:pt x="104" y="153"/>
                      <a:pt x="107" y="157"/>
                    </a:cubicBezTo>
                    <a:close/>
                    <a:moveTo>
                      <a:pt x="144" y="147"/>
                    </a:moveTo>
                    <a:cubicBezTo>
                      <a:pt x="143" y="146"/>
                      <a:pt x="143" y="145"/>
                      <a:pt x="143" y="144"/>
                    </a:cubicBezTo>
                    <a:cubicBezTo>
                      <a:pt x="139" y="141"/>
                      <a:pt x="135" y="139"/>
                      <a:pt x="131" y="143"/>
                    </a:cubicBezTo>
                    <a:cubicBezTo>
                      <a:pt x="130" y="144"/>
                      <a:pt x="131" y="146"/>
                      <a:pt x="131" y="148"/>
                    </a:cubicBezTo>
                    <a:cubicBezTo>
                      <a:pt x="135" y="148"/>
                      <a:pt x="139" y="148"/>
                      <a:pt x="144" y="147"/>
                    </a:cubicBezTo>
                    <a:close/>
                    <a:moveTo>
                      <a:pt x="150" y="117"/>
                    </a:moveTo>
                    <a:cubicBezTo>
                      <a:pt x="149" y="116"/>
                      <a:pt x="148" y="115"/>
                      <a:pt x="147" y="114"/>
                    </a:cubicBezTo>
                    <a:cubicBezTo>
                      <a:pt x="144" y="117"/>
                      <a:pt x="141" y="119"/>
                      <a:pt x="138" y="122"/>
                    </a:cubicBezTo>
                    <a:cubicBezTo>
                      <a:pt x="139" y="123"/>
                      <a:pt x="143" y="126"/>
                      <a:pt x="143" y="126"/>
                    </a:cubicBezTo>
                    <a:cubicBezTo>
                      <a:pt x="146" y="123"/>
                      <a:pt x="148" y="120"/>
                      <a:pt x="150" y="117"/>
                    </a:cubicBezTo>
                    <a:close/>
                    <a:moveTo>
                      <a:pt x="102" y="168"/>
                    </a:moveTo>
                    <a:cubicBezTo>
                      <a:pt x="103" y="167"/>
                      <a:pt x="103" y="167"/>
                      <a:pt x="104" y="166"/>
                    </a:cubicBezTo>
                    <a:cubicBezTo>
                      <a:pt x="103" y="163"/>
                      <a:pt x="103" y="161"/>
                      <a:pt x="101" y="156"/>
                    </a:cubicBezTo>
                    <a:cubicBezTo>
                      <a:pt x="97" y="159"/>
                      <a:pt x="94" y="162"/>
                      <a:pt x="91" y="164"/>
                    </a:cubicBezTo>
                    <a:cubicBezTo>
                      <a:pt x="95" y="165"/>
                      <a:pt x="98" y="167"/>
                      <a:pt x="102" y="168"/>
                    </a:cubicBezTo>
                    <a:close/>
                    <a:moveTo>
                      <a:pt x="146" y="104"/>
                    </a:moveTo>
                    <a:cubicBezTo>
                      <a:pt x="140" y="105"/>
                      <a:pt x="136" y="106"/>
                      <a:pt x="132" y="107"/>
                    </a:cubicBezTo>
                    <a:cubicBezTo>
                      <a:pt x="133" y="113"/>
                      <a:pt x="137" y="115"/>
                      <a:pt x="141" y="113"/>
                    </a:cubicBezTo>
                    <a:cubicBezTo>
                      <a:pt x="143" y="112"/>
                      <a:pt x="144" y="108"/>
                      <a:pt x="146" y="104"/>
                    </a:cubicBezTo>
                    <a:close/>
                    <a:moveTo>
                      <a:pt x="171" y="98"/>
                    </a:moveTo>
                    <a:cubicBezTo>
                      <a:pt x="165" y="98"/>
                      <a:pt x="163" y="99"/>
                      <a:pt x="160" y="99"/>
                    </a:cubicBezTo>
                    <a:cubicBezTo>
                      <a:pt x="159" y="100"/>
                      <a:pt x="159" y="100"/>
                      <a:pt x="158" y="101"/>
                    </a:cubicBezTo>
                    <a:cubicBezTo>
                      <a:pt x="161" y="104"/>
                      <a:pt x="163" y="106"/>
                      <a:pt x="166" y="109"/>
                    </a:cubicBezTo>
                    <a:cubicBezTo>
                      <a:pt x="167" y="106"/>
                      <a:pt x="169" y="102"/>
                      <a:pt x="171" y="98"/>
                    </a:cubicBezTo>
                    <a:close/>
                    <a:moveTo>
                      <a:pt x="149" y="118"/>
                    </a:moveTo>
                    <a:cubicBezTo>
                      <a:pt x="152" y="122"/>
                      <a:pt x="154" y="125"/>
                      <a:pt x="156" y="127"/>
                    </a:cubicBezTo>
                    <a:cubicBezTo>
                      <a:pt x="157" y="127"/>
                      <a:pt x="161" y="126"/>
                      <a:pt x="161" y="125"/>
                    </a:cubicBezTo>
                    <a:cubicBezTo>
                      <a:pt x="161" y="122"/>
                      <a:pt x="160" y="119"/>
                      <a:pt x="159" y="116"/>
                    </a:cubicBezTo>
                    <a:cubicBezTo>
                      <a:pt x="156" y="117"/>
                      <a:pt x="154" y="117"/>
                      <a:pt x="149" y="118"/>
                    </a:cubicBezTo>
                    <a:close/>
                    <a:moveTo>
                      <a:pt x="38" y="164"/>
                    </a:moveTo>
                    <a:cubicBezTo>
                      <a:pt x="28" y="170"/>
                      <a:pt x="28" y="173"/>
                      <a:pt x="37" y="177"/>
                    </a:cubicBezTo>
                    <a:cubicBezTo>
                      <a:pt x="37" y="172"/>
                      <a:pt x="38" y="168"/>
                      <a:pt x="38" y="164"/>
                    </a:cubicBezTo>
                    <a:close/>
                    <a:moveTo>
                      <a:pt x="161" y="116"/>
                    </a:moveTo>
                    <a:cubicBezTo>
                      <a:pt x="164" y="118"/>
                      <a:pt x="166" y="120"/>
                      <a:pt x="168" y="122"/>
                    </a:cubicBezTo>
                    <a:cubicBezTo>
                      <a:pt x="169" y="121"/>
                      <a:pt x="171" y="119"/>
                      <a:pt x="171" y="117"/>
                    </a:cubicBezTo>
                    <a:cubicBezTo>
                      <a:pt x="171" y="112"/>
                      <a:pt x="167" y="113"/>
                      <a:pt x="161" y="116"/>
                    </a:cubicBezTo>
                    <a:close/>
                    <a:moveTo>
                      <a:pt x="197" y="104"/>
                    </a:moveTo>
                    <a:cubicBezTo>
                      <a:pt x="198" y="106"/>
                      <a:pt x="198" y="107"/>
                      <a:pt x="198" y="108"/>
                    </a:cubicBezTo>
                    <a:cubicBezTo>
                      <a:pt x="201" y="108"/>
                      <a:pt x="204" y="108"/>
                      <a:pt x="207" y="108"/>
                    </a:cubicBezTo>
                    <a:cubicBezTo>
                      <a:pt x="207" y="106"/>
                      <a:pt x="206" y="103"/>
                      <a:pt x="205" y="101"/>
                    </a:cubicBezTo>
                    <a:cubicBezTo>
                      <a:pt x="203" y="102"/>
                      <a:pt x="200" y="103"/>
                      <a:pt x="197" y="104"/>
                    </a:cubicBezTo>
                    <a:close/>
                    <a:moveTo>
                      <a:pt x="67" y="166"/>
                    </a:moveTo>
                    <a:cubicBezTo>
                      <a:pt x="68" y="165"/>
                      <a:pt x="70" y="164"/>
                      <a:pt x="71" y="163"/>
                    </a:cubicBezTo>
                    <a:cubicBezTo>
                      <a:pt x="69" y="161"/>
                      <a:pt x="68" y="158"/>
                      <a:pt x="66" y="155"/>
                    </a:cubicBezTo>
                    <a:cubicBezTo>
                      <a:pt x="64" y="156"/>
                      <a:pt x="63" y="157"/>
                      <a:pt x="61" y="159"/>
                    </a:cubicBezTo>
                    <a:cubicBezTo>
                      <a:pt x="63" y="161"/>
                      <a:pt x="65" y="164"/>
                      <a:pt x="67" y="166"/>
                    </a:cubicBezTo>
                    <a:close/>
                    <a:moveTo>
                      <a:pt x="177" y="85"/>
                    </a:moveTo>
                    <a:cubicBezTo>
                      <a:pt x="177" y="84"/>
                      <a:pt x="176" y="83"/>
                      <a:pt x="176" y="82"/>
                    </a:cubicBezTo>
                    <a:cubicBezTo>
                      <a:pt x="173" y="84"/>
                      <a:pt x="170" y="86"/>
                      <a:pt x="168" y="87"/>
                    </a:cubicBezTo>
                    <a:cubicBezTo>
                      <a:pt x="170" y="89"/>
                      <a:pt x="173" y="91"/>
                      <a:pt x="176" y="94"/>
                    </a:cubicBezTo>
                    <a:cubicBezTo>
                      <a:pt x="177" y="89"/>
                      <a:pt x="177" y="87"/>
                      <a:pt x="177" y="85"/>
                    </a:cubicBezTo>
                    <a:close/>
                    <a:moveTo>
                      <a:pt x="176" y="96"/>
                    </a:moveTo>
                    <a:cubicBezTo>
                      <a:pt x="175" y="96"/>
                      <a:pt x="174" y="96"/>
                      <a:pt x="173" y="96"/>
                    </a:cubicBezTo>
                    <a:cubicBezTo>
                      <a:pt x="173" y="99"/>
                      <a:pt x="172" y="102"/>
                      <a:pt x="173" y="104"/>
                    </a:cubicBezTo>
                    <a:cubicBezTo>
                      <a:pt x="173" y="106"/>
                      <a:pt x="176" y="107"/>
                      <a:pt x="178" y="108"/>
                    </a:cubicBezTo>
                    <a:cubicBezTo>
                      <a:pt x="179" y="108"/>
                      <a:pt x="179" y="107"/>
                      <a:pt x="179" y="107"/>
                    </a:cubicBezTo>
                    <a:cubicBezTo>
                      <a:pt x="178" y="103"/>
                      <a:pt x="177" y="100"/>
                      <a:pt x="176" y="96"/>
                    </a:cubicBezTo>
                    <a:close/>
                    <a:moveTo>
                      <a:pt x="180" y="134"/>
                    </a:moveTo>
                    <a:cubicBezTo>
                      <a:pt x="178" y="128"/>
                      <a:pt x="177" y="126"/>
                      <a:pt x="176" y="122"/>
                    </a:cubicBezTo>
                    <a:cubicBezTo>
                      <a:pt x="173" y="124"/>
                      <a:pt x="170" y="125"/>
                      <a:pt x="166" y="128"/>
                    </a:cubicBezTo>
                    <a:cubicBezTo>
                      <a:pt x="171" y="130"/>
                      <a:pt x="174" y="131"/>
                      <a:pt x="180" y="134"/>
                    </a:cubicBezTo>
                    <a:close/>
                    <a:moveTo>
                      <a:pt x="68" y="172"/>
                    </a:moveTo>
                    <a:cubicBezTo>
                      <a:pt x="68" y="172"/>
                      <a:pt x="68" y="171"/>
                      <a:pt x="68" y="170"/>
                    </a:cubicBezTo>
                    <a:cubicBezTo>
                      <a:pt x="64" y="169"/>
                      <a:pt x="61" y="168"/>
                      <a:pt x="57" y="168"/>
                    </a:cubicBezTo>
                    <a:cubicBezTo>
                      <a:pt x="57" y="170"/>
                      <a:pt x="57" y="172"/>
                      <a:pt x="56" y="175"/>
                    </a:cubicBezTo>
                    <a:cubicBezTo>
                      <a:pt x="61" y="174"/>
                      <a:pt x="64" y="173"/>
                      <a:pt x="68" y="172"/>
                    </a:cubicBezTo>
                    <a:close/>
                    <a:moveTo>
                      <a:pt x="108" y="155"/>
                    </a:moveTo>
                    <a:cubicBezTo>
                      <a:pt x="107" y="165"/>
                      <a:pt x="109" y="167"/>
                      <a:pt x="118" y="166"/>
                    </a:cubicBezTo>
                    <a:cubicBezTo>
                      <a:pt x="115" y="163"/>
                      <a:pt x="112" y="160"/>
                      <a:pt x="108" y="1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AECFA269-6B64-72D0-ADF2-CD3F3585DF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4" y="1355"/>
                <a:ext cx="230" cy="165"/>
              </a:xfrm>
              <a:custGeom>
                <a:avLst/>
                <a:gdLst>
                  <a:gd name="T0" fmla="*/ 172 w 215"/>
                  <a:gd name="T1" fmla="*/ 49 h 154"/>
                  <a:gd name="T2" fmla="*/ 204 w 215"/>
                  <a:gd name="T3" fmla="*/ 94 h 154"/>
                  <a:gd name="T4" fmla="*/ 202 w 215"/>
                  <a:gd name="T5" fmla="*/ 144 h 154"/>
                  <a:gd name="T6" fmla="*/ 89 w 215"/>
                  <a:gd name="T7" fmla="*/ 81 h 154"/>
                  <a:gd name="T8" fmla="*/ 19 w 215"/>
                  <a:gd name="T9" fmla="*/ 13 h 154"/>
                  <a:gd name="T10" fmla="*/ 114 w 215"/>
                  <a:gd name="T11" fmla="*/ 13 h 154"/>
                  <a:gd name="T12" fmla="*/ 110 w 215"/>
                  <a:gd name="T13" fmla="*/ 32 h 154"/>
                  <a:gd name="T14" fmla="*/ 134 w 215"/>
                  <a:gd name="T15" fmla="*/ 37 h 154"/>
                  <a:gd name="T16" fmla="*/ 125 w 215"/>
                  <a:gd name="T17" fmla="*/ 45 h 154"/>
                  <a:gd name="T18" fmla="*/ 113 w 215"/>
                  <a:gd name="T19" fmla="*/ 48 h 154"/>
                  <a:gd name="T20" fmla="*/ 152 w 215"/>
                  <a:gd name="T21" fmla="*/ 59 h 154"/>
                  <a:gd name="T22" fmla="*/ 152 w 215"/>
                  <a:gd name="T23" fmla="*/ 59 h 154"/>
                  <a:gd name="T24" fmla="*/ 155 w 215"/>
                  <a:gd name="T25" fmla="*/ 42 h 154"/>
                  <a:gd name="T26" fmla="*/ 102 w 215"/>
                  <a:gd name="T27" fmla="*/ 32 h 154"/>
                  <a:gd name="T28" fmla="*/ 91 w 215"/>
                  <a:gd name="T29" fmla="*/ 11 h 154"/>
                  <a:gd name="T30" fmla="*/ 111 w 215"/>
                  <a:gd name="T31" fmla="*/ 83 h 154"/>
                  <a:gd name="T32" fmla="*/ 108 w 215"/>
                  <a:gd name="T33" fmla="*/ 54 h 154"/>
                  <a:gd name="T34" fmla="*/ 113 w 215"/>
                  <a:gd name="T35" fmla="*/ 58 h 154"/>
                  <a:gd name="T36" fmla="*/ 30 w 215"/>
                  <a:gd name="T37" fmla="*/ 6 h 154"/>
                  <a:gd name="T38" fmla="*/ 147 w 215"/>
                  <a:gd name="T39" fmla="*/ 72 h 154"/>
                  <a:gd name="T40" fmla="*/ 173 w 215"/>
                  <a:gd name="T41" fmla="*/ 73 h 154"/>
                  <a:gd name="T42" fmla="*/ 144 w 215"/>
                  <a:gd name="T43" fmla="*/ 34 h 154"/>
                  <a:gd name="T44" fmla="*/ 130 w 215"/>
                  <a:gd name="T45" fmla="*/ 67 h 154"/>
                  <a:gd name="T46" fmla="*/ 78 w 215"/>
                  <a:gd name="T47" fmla="*/ 8 h 154"/>
                  <a:gd name="T48" fmla="*/ 78 w 215"/>
                  <a:gd name="T49" fmla="*/ 8 h 154"/>
                  <a:gd name="T50" fmla="*/ 83 w 215"/>
                  <a:gd name="T51" fmla="*/ 26 h 154"/>
                  <a:gd name="T52" fmla="*/ 161 w 215"/>
                  <a:gd name="T53" fmla="*/ 63 h 154"/>
                  <a:gd name="T54" fmla="*/ 80 w 215"/>
                  <a:gd name="T55" fmla="*/ 64 h 154"/>
                  <a:gd name="T56" fmla="*/ 92 w 215"/>
                  <a:gd name="T57" fmla="*/ 53 h 154"/>
                  <a:gd name="T58" fmla="*/ 65 w 215"/>
                  <a:gd name="T59" fmla="*/ 20 h 154"/>
                  <a:gd name="T60" fmla="*/ 128 w 215"/>
                  <a:gd name="T61" fmla="*/ 40 h 154"/>
                  <a:gd name="T62" fmla="*/ 130 w 215"/>
                  <a:gd name="T63" fmla="*/ 73 h 154"/>
                  <a:gd name="T64" fmla="*/ 130 w 215"/>
                  <a:gd name="T65" fmla="*/ 73 h 154"/>
                  <a:gd name="T66" fmla="*/ 77 w 215"/>
                  <a:gd name="T67" fmla="*/ 47 h 154"/>
                  <a:gd name="T68" fmla="*/ 86 w 215"/>
                  <a:gd name="T69" fmla="*/ 50 h 154"/>
                  <a:gd name="T70" fmla="*/ 127 w 215"/>
                  <a:gd name="T71" fmla="*/ 92 h 154"/>
                  <a:gd name="T72" fmla="*/ 142 w 215"/>
                  <a:gd name="T73" fmla="*/ 75 h 154"/>
                  <a:gd name="T74" fmla="*/ 142 w 215"/>
                  <a:gd name="T75" fmla="*/ 75 h 154"/>
                  <a:gd name="T76" fmla="*/ 97 w 215"/>
                  <a:gd name="T77" fmla="*/ 31 h 154"/>
                  <a:gd name="T78" fmla="*/ 97 w 215"/>
                  <a:gd name="T79" fmla="*/ 73 h 154"/>
                  <a:gd name="T80" fmla="*/ 62 w 215"/>
                  <a:gd name="T81" fmla="*/ 33 h 154"/>
                  <a:gd name="T82" fmla="*/ 192 w 215"/>
                  <a:gd name="T83" fmla="*/ 100 h 154"/>
                  <a:gd name="T84" fmla="*/ 191 w 215"/>
                  <a:gd name="T85" fmla="*/ 88 h 154"/>
                  <a:gd name="T86" fmla="*/ 56 w 215"/>
                  <a:gd name="T87" fmla="*/ 37 h 154"/>
                  <a:gd name="T88" fmla="*/ 23 w 215"/>
                  <a:gd name="T89" fmla="*/ 34 h 154"/>
                  <a:gd name="T90" fmla="*/ 21 w 215"/>
                  <a:gd name="T91" fmla="*/ 32 h 154"/>
                  <a:gd name="T92" fmla="*/ 49 w 215"/>
                  <a:gd name="T93" fmla="*/ 58 h 154"/>
                  <a:gd name="T94" fmla="*/ 163 w 215"/>
                  <a:gd name="T95" fmla="*/ 79 h 154"/>
                  <a:gd name="T96" fmla="*/ 54 w 215"/>
                  <a:gd name="T97" fmla="*/ 19 h 154"/>
                  <a:gd name="T98" fmla="*/ 52 w 215"/>
                  <a:gd name="T99" fmla="*/ 33 h 154"/>
                  <a:gd name="T100" fmla="*/ 49 w 215"/>
                  <a:gd name="T101" fmla="*/ 31 h 154"/>
                  <a:gd name="T102" fmla="*/ 160 w 215"/>
                  <a:gd name="T103" fmla="*/ 96 h 154"/>
                  <a:gd name="T104" fmla="*/ 48 w 215"/>
                  <a:gd name="T105" fmla="*/ 1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5" h="154">
                    <a:moveTo>
                      <a:pt x="127" y="17"/>
                    </a:moveTo>
                    <a:cubicBezTo>
                      <a:pt x="131" y="20"/>
                      <a:pt x="135" y="22"/>
                      <a:pt x="139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50" y="32"/>
                      <a:pt x="161" y="41"/>
                      <a:pt x="172" y="49"/>
                    </a:cubicBezTo>
                    <a:cubicBezTo>
                      <a:pt x="172" y="49"/>
                      <a:pt x="172" y="49"/>
                      <a:pt x="172" y="49"/>
                    </a:cubicBezTo>
                    <a:cubicBezTo>
                      <a:pt x="175" y="53"/>
                      <a:pt x="178" y="56"/>
                      <a:pt x="181" y="60"/>
                    </a:cubicBezTo>
                    <a:cubicBezTo>
                      <a:pt x="181" y="60"/>
                      <a:pt x="181" y="60"/>
                      <a:pt x="181" y="60"/>
                    </a:cubicBezTo>
                    <a:cubicBezTo>
                      <a:pt x="188" y="71"/>
                      <a:pt x="196" y="82"/>
                      <a:pt x="204" y="94"/>
                    </a:cubicBezTo>
                    <a:cubicBezTo>
                      <a:pt x="204" y="94"/>
                      <a:pt x="204" y="94"/>
                      <a:pt x="204" y="94"/>
                    </a:cubicBezTo>
                    <a:cubicBezTo>
                      <a:pt x="210" y="110"/>
                      <a:pt x="215" y="126"/>
                      <a:pt x="210" y="144"/>
                    </a:cubicBezTo>
                    <a:cubicBezTo>
                      <a:pt x="209" y="147"/>
                      <a:pt x="208" y="150"/>
                      <a:pt x="205" y="154"/>
                    </a:cubicBezTo>
                    <a:cubicBezTo>
                      <a:pt x="204" y="150"/>
                      <a:pt x="204" y="147"/>
                      <a:pt x="202" y="144"/>
                    </a:cubicBezTo>
                    <a:cubicBezTo>
                      <a:pt x="195" y="125"/>
                      <a:pt x="181" y="113"/>
                      <a:pt x="160" y="110"/>
                    </a:cubicBezTo>
                    <a:cubicBezTo>
                      <a:pt x="143" y="108"/>
                      <a:pt x="125" y="107"/>
                      <a:pt x="108" y="106"/>
                    </a:cubicBezTo>
                    <a:cubicBezTo>
                      <a:pt x="105" y="105"/>
                      <a:pt x="101" y="103"/>
                      <a:pt x="99" y="100"/>
                    </a:cubicBezTo>
                    <a:cubicBezTo>
                      <a:pt x="95" y="94"/>
                      <a:pt x="93" y="87"/>
                      <a:pt x="89" y="81"/>
                    </a:cubicBezTo>
                    <a:cubicBezTo>
                      <a:pt x="84" y="71"/>
                      <a:pt x="76" y="64"/>
                      <a:pt x="65" y="64"/>
                    </a:cubicBezTo>
                    <a:cubicBezTo>
                      <a:pt x="50" y="63"/>
                      <a:pt x="35" y="62"/>
                      <a:pt x="20" y="64"/>
                    </a:cubicBezTo>
                    <a:cubicBezTo>
                      <a:pt x="4" y="66"/>
                      <a:pt x="4" y="67"/>
                      <a:pt x="0" y="50"/>
                    </a:cubicBezTo>
                    <a:cubicBezTo>
                      <a:pt x="20" y="44"/>
                      <a:pt x="17" y="27"/>
                      <a:pt x="19" y="13"/>
                    </a:cubicBezTo>
                    <a:cubicBezTo>
                      <a:pt x="21" y="2"/>
                      <a:pt x="21" y="0"/>
                      <a:pt x="33" y="2"/>
                    </a:cubicBezTo>
                    <a:cubicBezTo>
                      <a:pt x="53" y="4"/>
                      <a:pt x="73" y="6"/>
                      <a:pt x="93" y="8"/>
                    </a:cubicBezTo>
                    <a:cubicBezTo>
                      <a:pt x="100" y="9"/>
                      <a:pt x="107" y="11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9" y="14"/>
                      <a:pt x="123" y="16"/>
                      <a:pt x="128" y="18"/>
                    </a:cubicBezTo>
                    <a:lnTo>
                      <a:pt x="127" y="17"/>
                    </a:lnTo>
                    <a:close/>
                    <a:moveTo>
                      <a:pt x="106" y="16"/>
                    </a:moveTo>
                    <a:cubicBezTo>
                      <a:pt x="109" y="22"/>
                      <a:pt x="98" y="30"/>
                      <a:pt x="110" y="32"/>
                    </a:cubicBezTo>
                    <a:cubicBezTo>
                      <a:pt x="115" y="33"/>
                      <a:pt x="119" y="31"/>
                      <a:pt x="120" y="25"/>
                    </a:cubicBezTo>
                    <a:cubicBezTo>
                      <a:pt x="121" y="15"/>
                      <a:pt x="111" y="19"/>
                      <a:pt x="106" y="16"/>
                    </a:cubicBezTo>
                    <a:close/>
                    <a:moveTo>
                      <a:pt x="124" y="21"/>
                    </a:moveTo>
                    <a:cubicBezTo>
                      <a:pt x="121" y="34"/>
                      <a:pt x="123" y="37"/>
                      <a:pt x="134" y="37"/>
                    </a:cubicBezTo>
                    <a:cubicBezTo>
                      <a:pt x="135" y="37"/>
                      <a:pt x="138" y="37"/>
                      <a:pt x="138" y="36"/>
                    </a:cubicBezTo>
                    <a:cubicBezTo>
                      <a:pt x="139" y="34"/>
                      <a:pt x="138" y="31"/>
                      <a:pt x="137" y="31"/>
                    </a:cubicBezTo>
                    <a:cubicBezTo>
                      <a:pt x="133" y="27"/>
                      <a:pt x="129" y="24"/>
                      <a:pt x="124" y="21"/>
                    </a:cubicBezTo>
                    <a:close/>
                    <a:moveTo>
                      <a:pt x="125" y="45"/>
                    </a:moveTo>
                    <a:cubicBezTo>
                      <a:pt x="124" y="43"/>
                      <a:pt x="124" y="41"/>
                      <a:pt x="124" y="40"/>
                    </a:cubicBezTo>
                    <a:cubicBezTo>
                      <a:pt x="122" y="38"/>
                      <a:pt x="120" y="36"/>
                      <a:pt x="118" y="34"/>
                    </a:cubicBezTo>
                    <a:cubicBezTo>
                      <a:pt x="117" y="36"/>
                      <a:pt x="116" y="39"/>
                      <a:pt x="115" y="41"/>
                    </a:cubicBezTo>
                    <a:cubicBezTo>
                      <a:pt x="114" y="43"/>
                      <a:pt x="113" y="45"/>
                      <a:pt x="113" y="48"/>
                    </a:cubicBezTo>
                    <a:cubicBezTo>
                      <a:pt x="113" y="50"/>
                      <a:pt x="114" y="53"/>
                      <a:pt x="115" y="54"/>
                    </a:cubicBezTo>
                    <a:cubicBezTo>
                      <a:pt x="117" y="54"/>
                      <a:pt x="120" y="54"/>
                      <a:pt x="122" y="52"/>
                    </a:cubicBezTo>
                    <a:cubicBezTo>
                      <a:pt x="123" y="50"/>
                      <a:pt x="124" y="47"/>
                      <a:pt x="125" y="45"/>
                    </a:cubicBezTo>
                    <a:close/>
                    <a:moveTo>
                      <a:pt x="152" y="59"/>
                    </a:moveTo>
                    <a:cubicBezTo>
                      <a:pt x="147" y="56"/>
                      <a:pt x="145" y="53"/>
                      <a:pt x="142" y="52"/>
                    </a:cubicBezTo>
                    <a:cubicBezTo>
                      <a:pt x="140" y="52"/>
                      <a:pt x="136" y="56"/>
                      <a:pt x="136" y="58"/>
                    </a:cubicBezTo>
                    <a:cubicBezTo>
                      <a:pt x="138" y="62"/>
                      <a:pt x="141" y="65"/>
                      <a:pt x="143" y="69"/>
                    </a:cubicBezTo>
                    <a:cubicBezTo>
                      <a:pt x="145" y="66"/>
                      <a:pt x="148" y="64"/>
                      <a:pt x="152" y="59"/>
                    </a:cubicBezTo>
                    <a:close/>
                    <a:moveTo>
                      <a:pt x="155" y="42"/>
                    </a:moveTo>
                    <a:cubicBezTo>
                      <a:pt x="157" y="47"/>
                      <a:pt x="146" y="52"/>
                      <a:pt x="155" y="57"/>
                    </a:cubicBezTo>
                    <a:cubicBezTo>
                      <a:pt x="158" y="59"/>
                      <a:pt x="163" y="61"/>
                      <a:pt x="165" y="55"/>
                    </a:cubicBezTo>
                    <a:cubicBezTo>
                      <a:pt x="168" y="48"/>
                      <a:pt x="160" y="46"/>
                      <a:pt x="155" y="42"/>
                    </a:cubicBezTo>
                    <a:close/>
                    <a:moveTo>
                      <a:pt x="102" y="32"/>
                    </a:moveTo>
                    <a:cubicBezTo>
                      <a:pt x="99" y="37"/>
                      <a:pt x="92" y="42"/>
                      <a:pt x="100" y="47"/>
                    </a:cubicBezTo>
                    <a:cubicBezTo>
                      <a:pt x="103" y="48"/>
                      <a:pt x="109" y="47"/>
                      <a:pt x="110" y="44"/>
                    </a:cubicBezTo>
                    <a:cubicBezTo>
                      <a:pt x="116" y="35"/>
                      <a:pt x="104" y="37"/>
                      <a:pt x="102" y="32"/>
                    </a:cubicBezTo>
                    <a:close/>
                    <a:moveTo>
                      <a:pt x="86" y="26"/>
                    </a:moveTo>
                    <a:cubicBezTo>
                      <a:pt x="92" y="25"/>
                      <a:pt x="96" y="25"/>
                      <a:pt x="100" y="24"/>
                    </a:cubicBezTo>
                    <a:cubicBezTo>
                      <a:pt x="101" y="23"/>
                      <a:pt x="102" y="18"/>
                      <a:pt x="102" y="18"/>
                    </a:cubicBezTo>
                    <a:cubicBezTo>
                      <a:pt x="99" y="15"/>
                      <a:pt x="95" y="13"/>
                      <a:pt x="91" y="11"/>
                    </a:cubicBezTo>
                    <a:cubicBezTo>
                      <a:pt x="89" y="16"/>
                      <a:pt x="88" y="19"/>
                      <a:pt x="86" y="26"/>
                    </a:cubicBezTo>
                    <a:close/>
                    <a:moveTo>
                      <a:pt x="97" y="76"/>
                    </a:moveTo>
                    <a:cubicBezTo>
                      <a:pt x="97" y="77"/>
                      <a:pt x="97" y="78"/>
                      <a:pt x="97" y="79"/>
                    </a:cubicBezTo>
                    <a:cubicBezTo>
                      <a:pt x="101" y="81"/>
                      <a:pt x="105" y="87"/>
                      <a:pt x="111" y="83"/>
                    </a:cubicBezTo>
                    <a:cubicBezTo>
                      <a:pt x="113" y="82"/>
                      <a:pt x="114" y="78"/>
                      <a:pt x="115" y="75"/>
                    </a:cubicBezTo>
                    <a:cubicBezTo>
                      <a:pt x="115" y="74"/>
                      <a:pt x="114" y="73"/>
                      <a:pt x="113" y="72"/>
                    </a:cubicBezTo>
                    <a:cubicBezTo>
                      <a:pt x="108" y="74"/>
                      <a:pt x="102" y="75"/>
                      <a:pt x="97" y="76"/>
                    </a:cubicBezTo>
                    <a:close/>
                    <a:moveTo>
                      <a:pt x="108" y="54"/>
                    </a:moveTo>
                    <a:cubicBezTo>
                      <a:pt x="107" y="57"/>
                      <a:pt x="106" y="59"/>
                      <a:pt x="105" y="62"/>
                    </a:cubicBezTo>
                    <a:cubicBezTo>
                      <a:pt x="102" y="67"/>
                      <a:pt x="105" y="70"/>
                      <a:pt x="109" y="69"/>
                    </a:cubicBezTo>
                    <a:cubicBezTo>
                      <a:pt x="112" y="68"/>
                      <a:pt x="115" y="66"/>
                      <a:pt x="117" y="64"/>
                    </a:cubicBezTo>
                    <a:cubicBezTo>
                      <a:pt x="117" y="63"/>
                      <a:pt x="114" y="60"/>
                      <a:pt x="113" y="58"/>
                    </a:cubicBezTo>
                    <a:cubicBezTo>
                      <a:pt x="111" y="56"/>
                      <a:pt x="110" y="55"/>
                      <a:pt x="108" y="54"/>
                    </a:cubicBezTo>
                    <a:close/>
                    <a:moveTo>
                      <a:pt x="24" y="19"/>
                    </a:moveTo>
                    <a:cubicBezTo>
                      <a:pt x="31" y="20"/>
                      <a:pt x="35" y="17"/>
                      <a:pt x="36" y="11"/>
                    </a:cubicBezTo>
                    <a:cubicBezTo>
                      <a:pt x="36" y="10"/>
                      <a:pt x="32" y="7"/>
                      <a:pt x="30" y="6"/>
                    </a:cubicBezTo>
                    <a:cubicBezTo>
                      <a:pt x="20" y="6"/>
                      <a:pt x="26" y="14"/>
                      <a:pt x="24" y="19"/>
                    </a:cubicBezTo>
                    <a:close/>
                    <a:moveTo>
                      <a:pt x="149" y="88"/>
                    </a:moveTo>
                    <a:cubicBezTo>
                      <a:pt x="151" y="85"/>
                      <a:pt x="153" y="82"/>
                      <a:pt x="153" y="81"/>
                    </a:cubicBezTo>
                    <a:cubicBezTo>
                      <a:pt x="152" y="77"/>
                      <a:pt x="149" y="75"/>
                      <a:pt x="147" y="72"/>
                    </a:cubicBezTo>
                    <a:cubicBezTo>
                      <a:pt x="145" y="75"/>
                      <a:pt x="143" y="79"/>
                      <a:pt x="142" y="82"/>
                    </a:cubicBezTo>
                    <a:cubicBezTo>
                      <a:pt x="142" y="84"/>
                      <a:pt x="145" y="86"/>
                      <a:pt x="149" y="88"/>
                    </a:cubicBezTo>
                    <a:close/>
                    <a:moveTo>
                      <a:pt x="171" y="56"/>
                    </a:moveTo>
                    <a:cubicBezTo>
                      <a:pt x="168" y="61"/>
                      <a:pt x="170" y="71"/>
                      <a:pt x="173" y="73"/>
                    </a:cubicBezTo>
                    <a:cubicBezTo>
                      <a:pt x="174" y="74"/>
                      <a:pt x="177" y="74"/>
                      <a:pt x="177" y="74"/>
                    </a:cubicBezTo>
                    <a:cubicBezTo>
                      <a:pt x="179" y="73"/>
                      <a:pt x="180" y="70"/>
                      <a:pt x="179" y="69"/>
                    </a:cubicBezTo>
                    <a:cubicBezTo>
                      <a:pt x="177" y="64"/>
                      <a:pt x="174" y="60"/>
                      <a:pt x="171" y="56"/>
                    </a:cubicBezTo>
                    <a:close/>
                    <a:moveTo>
                      <a:pt x="144" y="34"/>
                    </a:moveTo>
                    <a:cubicBezTo>
                      <a:pt x="140" y="38"/>
                      <a:pt x="137" y="43"/>
                      <a:pt x="143" y="47"/>
                    </a:cubicBezTo>
                    <a:cubicBezTo>
                      <a:pt x="144" y="48"/>
                      <a:pt x="149" y="48"/>
                      <a:pt x="150" y="46"/>
                    </a:cubicBezTo>
                    <a:cubicBezTo>
                      <a:pt x="153" y="40"/>
                      <a:pt x="149" y="37"/>
                      <a:pt x="144" y="34"/>
                    </a:cubicBezTo>
                    <a:close/>
                    <a:moveTo>
                      <a:pt x="130" y="67"/>
                    </a:moveTo>
                    <a:cubicBezTo>
                      <a:pt x="134" y="62"/>
                      <a:pt x="134" y="57"/>
                      <a:pt x="129" y="54"/>
                    </a:cubicBezTo>
                    <a:cubicBezTo>
                      <a:pt x="127" y="53"/>
                      <a:pt x="123" y="57"/>
                      <a:pt x="118" y="59"/>
                    </a:cubicBezTo>
                    <a:cubicBezTo>
                      <a:pt x="123" y="62"/>
                      <a:pt x="126" y="65"/>
                      <a:pt x="130" y="67"/>
                    </a:cubicBezTo>
                    <a:close/>
                    <a:moveTo>
                      <a:pt x="78" y="8"/>
                    </a:moveTo>
                    <a:cubicBezTo>
                      <a:pt x="77" y="9"/>
                      <a:pt x="76" y="9"/>
                      <a:pt x="76" y="10"/>
                    </a:cubicBezTo>
                    <a:cubicBezTo>
                      <a:pt x="80" y="13"/>
                      <a:pt x="70" y="20"/>
                      <a:pt x="79" y="22"/>
                    </a:cubicBezTo>
                    <a:cubicBezTo>
                      <a:pt x="81" y="22"/>
                      <a:pt x="84" y="18"/>
                      <a:pt x="87" y="15"/>
                    </a:cubicBezTo>
                    <a:cubicBezTo>
                      <a:pt x="84" y="13"/>
                      <a:pt x="81" y="10"/>
                      <a:pt x="78" y="8"/>
                    </a:cubicBezTo>
                    <a:close/>
                    <a:moveTo>
                      <a:pt x="72" y="24"/>
                    </a:moveTo>
                    <a:cubicBezTo>
                      <a:pt x="72" y="29"/>
                      <a:pt x="72" y="32"/>
                      <a:pt x="73" y="36"/>
                    </a:cubicBezTo>
                    <a:cubicBezTo>
                      <a:pt x="73" y="36"/>
                      <a:pt x="78" y="37"/>
                      <a:pt x="78" y="36"/>
                    </a:cubicBezTo>
                    <a:cubicBezTo>
                      <a:pt x="80" y="33"/>
                      <a:pt x="81" y="30"/>
                      <a:pt x="83" y="26"/>
                    </a:cubicBezTo>
                    <a:cubicBezTo>
                      <a:pt x="78" y="25"/>
                      <a:pt x="76" y="25"/>
                      <a:pt x="72" y="24"/>
                    </a:cubicBezTo>
                    <a:close/>
                    <a:moveTo>
                      <a:pt x="157" y="75"/>
                    </a:moveTo>
                    <a:cubicBezTo>
                      <a:pt x="165" y="77"/>
                      <a:pt x="168" y="73"/>
                      <a:pt x="167" y="68"/>
                    </a:cubicBezTo>
                    <a:cubicBezTo>
                      <a:pt x="166" y="66"/>
                      <a:pt x="163" y="65"/>
                      <a:pt x="161" y="63"/>
                    </a:cubicBezTo>
                    <a:cubicBezTo>
                      <a:pt x="160" y="67"/>
                      <a:pt x="158" y="71"/>
                      <a:pt x="157" y="75"/>
                    </a:cubicBezTo>
                    <a:close/>
                    <a:moveTo>
                      <a:pt x="80" y="53"/>
                    </a:moveTo>
                    <a:cubicBezTo>
                      <a:pt x="79" y="53"/>
                      <a:pt x="78" y="54"/>
                      <a:pt x="77" y="54"/>
                    </a:cubicBezTo>
                    <a:cubicBezTo>
                      <a:pt x="78" y="57"/>
                      <a:pt x="79" y="61"/>
                      <a:pt x="80" y="64"/>
                    </a:cubicBezTo>
                    <a:cubicBezTo>
                      <a:pt x="83" y="63"/>
                      <a:pt x="87" y="62"/>
                      <a:pt x="88" y="60"/>
                    </a:cubicBezTo>
                    <a:cubicBezTo>
                      <a:pt x="90" y="53"/>
                      <a:pt x="83" y="54"/>
                      <a:pt x="80" y="53"/>
                    </a:cubicBezTo>
                    <a:close/>
                    <a:moveTo>
                      <a:pt x="104" y="54"/>
                    </a:moveTo>
                    <a:cubicBezTo>
                      <a:pt x="100" y="52"/>
                      <a:pt x="96" y="48"/>
                      <a:pt x="92" y="53"/>
                    </a:cubicBezTo>
                    <a:cubicBezTo>
                      <a:pt x="91" y="54"/>
                      <a:pt x="93" y="58"/>
                      <a:pt x="94" y="59"/>
                    </a:cubicBezTo>
                    <a:cubicBezTo>
                      <a:pt x="99" y="62"/>
                      <a:pt x="103" y="61"/>
                      <a:pt x="104" y="54"/>
                    </a:cubicBezTo>
                    <a:close/>
                    <a:moveTo>
                      <a:pt x="61" y="16"/>
                    </a:moveTo>
                    <a:cubicBezTo>
                      <a:pt x="62" y="17"/>
                      <a:pt x="64" y="19"/>
                      <a:pt x="65" y="20"/>
                    </a:cubicBezTo>
                    <a:cubicBezTo>
                      <a:pt x="68" y="18"/>
                      <a:pt x="71" y="16"/>
                      <a:pt x="74" y="13"/>
                    </a:cubicBezTo>
                    <a:cubicBezTo>
                      <a:pt x="72" y="11"/>
                      <a:pt x="70" y="10"/>
                      <a:pt x="68" y="8"/>
                    </a:cubicBezTo>
                    <a:cubicBezTo>
                      <a:pt x="66" y="11"/>
                      <a:pt x="64" y="13"/>
                      <a:pt x="61" y="16"/>
                    </a:cubicBezTo>
                    <a:close/>
                    <a:moveTo>
                      <a:pt x="128" y="40"/>
                    </a:moveTo>
                    <a:cubicBezTo>
                      <a:pt x="126" y="46"/>
                      <a:pt x="127" y="51"/>
                      <a:pt x="133" y="52"/>
                    </a:cubicBezTo>
                    <a:cubicBezTo>
                      <a:pt x="135" y="52"/>
                      <a:pt x="138" y="49"/>
                      <a:pt x="138" y="47"/>
                    </a:cubicBezTo>
                    <a:cubicBezTo>
                      <a:pt x="137" y="42"/>
                      <a:pt x="134" y="40"/>
                      <a:pt x="128" y="40"/>
                    </a:cubicBezTo>
                    <a:close/>
                    <a:moveTo>
                      <a:pt x="130" y="73"/>
                    </a:moveTo>
                    <a:cubicBezTo>
                      <a:pt x="126" y="70"/>
                      <a:pt x="124" y="68"/>
                      <a:pt x="122" y="66"/>
                    </a:cubicBezTo>
                    <a:cubicBezTo>
                      <a:pt x="120" y="68"/>
                      <a:pt x="118" y="70"/>
                      <a:pt x="117" y="73"/>
                    </a:cubicBezTo>
                    <a:cubicBezTo>
                      <a:pt x="117" y="74"/>
                      <a:pt x="120" y="77"/>
                      <a:pt x="123" y="77"/>
                    </a:cubicBezTo>
                    <a:cubicBezTo>
                      <a:pt x="124" y="78"/>
                      <a:pt x="126" y="75"/>
                      <a:pt x="130" y="73"/>
                    </a:cubicBezTo>
                    <a:close/>
                    <a:moveTo>
                      <a:pt x="73" y="39"/>
                    </a:moveTo>
                    <a:cubicBezTo>
                      <a:pt x="71" y="40"/>
                      <a:pt x="70" y="41"/>
                      <a:pt x="68" y="42"/>
                    </a:cubicBezTo>
                    <a:cubicBezTo>
                      <a:pt x="69" y="45"/>
                      <a:pt x="69" y="48"/>
                      <a:pt x="70" y="51"/>
                    </a:cubicBezTo>
                    <a:cubicBezTo>
                      <a:pt x="72" y="49"/>
                      <a:pt x="75" y="48"/>
                      <a:pt x="77" y="47"/>
                    </a:cubicBezTo>
                    <a:cubicBezTo>
                      <a:pt x="76" y="44"/>
                      <a:pt x="74" y="42"/>
                      <a:pt x="73" y="39"/>
                    </a:cubicBezTo>
                    <a:close/>
                    <a:moveTo>
                      <a:pt x="81" y="40"/>
                    </a:moveTo>
                    <a:cubicBezTo>
                      <a:pt x="80" y="40"/>
                      <a:pt x="79" y="41"/>
                      <a:pt x="79" y="41"/>
                    </a:cubicBezTo>
                    <a:cubicBezTo>
                      <a:pt x="81" y="44"/>
                      <a:pt x="84" y="47"/>
                      <a:pt x="86" y="50"/>
                    </a:cubicBezTo>
                    <a:cubicBezTo>
                      <a:pt x="88" y="48"/>
                      <a:pt x="90" y="46"/>
                      <a:pt x="93" y="43"/>
                    </a:cubicBezTo>
                    <a:cubicBezTo>
                      <a:pt x="88" y="41"/>
                      <a:pt x="84" y="41"/>
                      <a:pt x="81" y="40"/>
                    </a:cubicBezTo>
                    <a:close/>
                    <a:moveTo>
                      <a:pt x="125" y="89"/>
                    </a:moveTo>
                    <a:cubicBezTo>
                      <a:pt x="126" y="90"/>
                      <a:pt x="126" y="91"/>
                      <a:pt x="127" y="92"/>
                    </a:cubicBezTo>
                    <a:cubicBezTo>
                      <a:pt x="131" y="91"/>
                      <a:pt x="134" y="90"/>
                      <a:pt x="138" y="88"/>
                    </a:cubicBezTo>
                    <a:cubicBezTo>
                      <a:pt x="135" y="86"/>
                      <a:pt x="132" y="83"/>
                      <a:pt x="128" y="80"/>
                    </a:cubicBezTo>
                    <a:cubicBezTo>
                      <a:pt x="126" y="85"/>
                      <a:pt x="126" y="87"/>
                      <a:pt x="125" y="89"/>
                    </a:cubicBezTo>
                    <a:close/>
                    <a:moveTo>
                      <a:pt x="142" y="75"/>
                    </a:moveTo>
                    <a:cubicBezTo>
                      <a:pt x="139" y="73"/>
                      <a:pt x="136" y="71"/>
                      <a:pt x="134" y="69"/>
                    </a:cubicBezTo>
                    <a:cubicBezTo>
                      <a:pt x="133" y="71"/>
                      <a:pt x="130" y="73"/>
                      <a:pt x="131" y="75"/>
                    </a:cubicBezTo>
                    <a:cubicBezTo>
                      <a:pt x="132" y="77"/>
                      <a:pt x="134" y="80"/>
                      <a:pt x="136" y="80"/>
                    </a:cubicBezTo>
                    <a:cubicBezTo>
                      <a:pt x="137" y="80"/>
                      <a:pt x="140" y="77"/>
                      <a:pt x="142" y="75"/>
                    </a:cubicBezTo>
                    <a:close/>
                    <a:moveTo>
                      <a:pt x="86" y="28"/>
                    </a:moveTo>
                    <a:cubicBezTo>
                      <a:pt x="85" y="29"/>
                      <a:pt x="84" y="29"/>
                      <a:pt x="84" y="30"/>
                    </a:cubicBezTo>
                    <a:cubicBezTo>
                      <a:pt x="85" y="32"/>
                      <a:pt x="86" y="36"/>
                      <a:pt x="88" y="37"/>
                    </a:cubicBezTo>
                    <a:cubicBezTo>
                      <a:pt x="93" y="38"/>
                      <a:pt x="96" y="37"/>
                      <a:pt x="97" y="31"/>
                    </a:cubicBezTo>
                    <a:cubicBezTo>
                      <a:pt x="93" y="30"/>
                      <a:pt x="89" y="29"/>
                      <a:pt x="86" y="28"/>
                    </a:cubicBezTo>
                    <a:close/>
                    <a:moveTo>
                      <a:pt x="87" y="65"/>
                    </a:moveTo>
                    <a:cubicBezTo>
                      <a:pt x="86" y="67"/>
                      <a:pt x="86" y="68"/>
                      <a:pt x="86" y="70"/>
                    </a:cubicBezTo>
                    <a:cubicBezTo>
                      <a:pt x="89" y="71"/>
                      <a:pt x="93" y="72"/>
                      <a:pt x="97" y="73"/>
                    </a:cubicBezTo>
                    <a:cubicBezTo>
                      <a:pt x="98" y="71"/>
                      <a:pt x="98" y="68"/>
                      <a:pt x="98" y="68"/>
                    </a:cubicBezTo>
                    <a:cubicBezTo>
                      <a:pt x="94" y="67"/>
                      <a:pt x="91" y="66"/>
                      <a:pt x="87" y="65"/>
                    </a:cubicBezTo>
                    <a:close/>
                    <a:moveTo>
                      <a:pt x="60" y="22"/>
                    </a:moveTo>
                    <a:cubicBezTo>
                      <a:pt x="61" y="26"/>
                      <a:pt x="61" y="29"/>
                      <a:pt x="62" y="33"/>
                    </a:cubicBezTo>
                    <a:cubicBezTo>
                      <a:pt x="62" y="33"/>
                      <a:pt x="65" y="33"/>
                      <a:pt x="65" y="32"/>
                    </a:cubicBezTo>
                    <a:cubicBezTo>
                      <a:pt x="67" y="30"/>
                      <a:pt x="69" y="27"/>
                      <a:pt x="71" y="23"/>
                    </a:cubicBezTo>
                    <a:cubicBezTo>
                      <a:pt x="66" y="23"/>
                      <a:pt x="64" y="23"/>
                      <a:pt x="60" y="22"/>
                    </a:cubicBezTo>
                    <a:close/>
                    <a:moveTo>
                      <a:pt x="192" y="100"/>
                    </a:moveTo>
                    <a:cubicBezTo>
                      <a:pt x="193" y="101"/>
                      <a:pt x="194" y="101"/>
                      <a:pt x="195" y="101"/>
                    </a:cubicBezTo>
                    <a:cubicBezTo>
                      <a:pt x="196" y="100"/>
                      <a:pt x="199" y="97"/>
                      <a:pt x="199" y="96"/>
                    </a:cubicBezTo>
                    <a:cubicBezTo>
                      <a:pt x="198" y="93"/>
                      <a:pt x="195" y="90"/>
                      <a:pt x="194" y="87"/>
                    </a:cubicBezTo>
                    <a:cubicBezTo>
                      <a:pt x="193" y="87"/>
                      <a:pt x="192" y="87"/>
                      <a:pt x="191" y="88"/>
                    </a:cubicBezTo>
                    <a:cubicBezTo>
                      <a:pt x="191" y="92"/>
                      <a:pt x="192" y="96"/>
                      <a:pt x="192" y="100"/>
                    </a:cubicBezTo>
                    <a:close/>
                    <a:moveTo>
                      <a:pt x="68" y="40"/>
                    </a:moveTo>
                    <a:cubicBezTo>
                      <a:pt x="67" y="39"/>
                      <a:pt x="67" y="38"/>
                      <a:pt x="66" y="37"/>
                    </a:cubicBezTo>
                    <a:cubicBezTo>
                      <a:pt x="63" y="37"/>
                      <a:pt x="61" y="37"/>
                      <a:pt x="56" y="37"/>
                    </a:cubicBezTo>
                    <a:cubicBezTo>
                      <a:pt x="58" y="41"/>
                      <a:pt x="59" y="43"/>
                      <a:pt x="60" y="46"/>
                    </a:cubicBezTo>
                    <a:cubicBezTo>
                      <a:pt x="63" y="44"/>
                      <a:pt x="65" y="42"/>
                      <a:pt x="68" y="40"/>
                    </a:cubicBezTo>
                    <a:close/>
                    <a:moveTo>
                      <a:pt x="21" y="32"/>
                    </a:moveTo>
                    <a:cubicBezTo>
                      <a:pt x="22" y="33"/>
                      <a:pt x="22" y="33"/>
                      <a:pt x="23" y="34"/>
                    </a:cubicBezTo>
                    <a:cubicBezTo>
                      <a:pt x="26" y="33"/>
                      <a:pt x="29" y="32"/>
                      <a:pt x="31" y="31"/>
                    </a:cubicBezTo>
                    <a:cubicBezTo>
                      <a:pt x="32" y="30"/>
                      <a:pt x="32" y="29"/>
                      <a:pt x="32" y="28"/>
                    </a:cubicBezTo>
                    <a:cubicBezTo>
                      <a:pt x="29" y="27"/>
                      <a:pt x="26" y="26"/>
                      <a:pt x="24" y="24"/>
                    </a:cubicBezTo>
                    <a:cubicBezTo>
                      <a:pt x="23" y="27"/>
                      <a:pt x="22" y="29"/>
                      <a:pt x="21" y="32"/>
                    </a:cubicBezTo>
                    <a:close/>
                    <a:moveTo>
                      <a:pt x="49" y="58"/>
                    </a:moveTo>
                    <a:cubicBezTo>
                      <a:pt x="54" y="55"/>
                      <a:pt x="58" y="54"/>
                      <a:pt x="63" y="52"/>
                    </a:cubicBezTo>
                    <a:cubicBezTo>
                      <a:pt x="58" y="49"/>
                      <a:pt x="56" y="48"/>
                      <a:pt x="53" y="46"/>
                    </a:cubicBezTo>
                    <a:cubicBezTo>
                      <a:pt x="51" y="50"/>
                      <a:pt x="51" y="52"/>
                      <a:pt x="49" y="58"/>
                    </a:cubicBezTo>
                    <a:close/>
                    <a:moveTo>
                      <a:pt x="158" y="88"/>
                    </a:moveTo>
                    <a:cubicBezTo>
                      <a:pt x="160" y="88"/>
                      <a:pt x="161" y="89"/>
                      <a:pt x="163" y="90"/>
                    </a:cubicBezTo>
                    <a:cubicBezTo>
                      <a:pt x="164" y="87"/>
                      <a:pt x="166" y="85"/>
                      <a:pt x="168" y="82"/>
                    </a:cubicBezTo>
                    <a:cubicBezTo>
                      <a:pt x="166" y="81"/>
                      <a:pt x="164" y="80"/>
                      <a:pt x="163" y="79"/>
                    </a:cubicBezTo>
                    <a:cubicBezTo>
                      <a:pt x="161" y="82"/>
                      <a:pt x="160" y="85"/>
                      <a:pt x="158" y="88"/>
                    </a:cubicBezTo>
                    <a:close/>
                    <a:moveTo>
                      <a:pt x="53" y="7"/>
                    </a:moveTo>
                    <a:cubicBezTo>
                      <a:pt x="52" y="7"/>
                      <a:pt x="52" y="8"/>
                      <a:pt x="51" y="9"/>
                    </a:cubicBezTo>
                    <a:cubicBezTo>
                      <a:pt x="52" y="11"/>
                      <a:pt x="52" y="14"/>
                      <a:pt x="54" y="19"/>
                    </a:cubicBezTo>
                    <a:cubicBezTo>
                      <a:pt x="57" y="15"/>
                      <a:pt x="59" y="13"/>
                      <a:pt x="61" y="11"/>
                    </a:cubicBezTo>
                    <a:cubicBezTo>
                      <a:pt x="58" y="9"/>
                      <a:pt x="55" y="8"/>
                      <a:pt x="53" y="7"/>
                    </a:cubicBezTo>
                    <a:close/>
                    <a:moveTo>
                      <a:pt x="49" y="31"/>
                    </a:moveTo>
                    <a:cubicBezTo>
                      <a:pt x="50" y="31"/>
                      <a:pt x="51" y="32"/>
                      <a:pt x="52" y="33"/>
                    </a:cubicBezTo>
                    <a:cubicBezTo>
                      <a:pt x="54" y="31"/>
                      <a:pt x="56" y="29"/>
                      <a:pt x="57" y="26"/>
                    </a:cubicBezTo>
                    <a:cubicBezTo>
                      <a:pt x="58" y="24"/>
                      <a:pt x="56" y="22"/>
                      <a:pt x="55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2" y="24"/>
                      <a:pt x="51" y="27"/>
                      <a:pt x="49" y="31"/>
                    </a:cubicBezTo>
                    <a:close/>
                    <a:moveTo>
                      <a:pt x="112" y="90"/>
                    </a:moveTo>
                    <a:cubicBezTo>
                      <a:pt x="121" y="90"/>
                      <a:pt x="123" y="87"/>
                      <a:pt x="120" y="80"/>
                    </a:cubicBezTo>
                    <a:cubicBezTo>
                      <a:pt x="117" y="84"/>
                      <a:pt x="114" y="87"/>
                      <a:pt x="112" y="90"/>
                    </a:cubicBezTo>
                    <a:close/>
                    <a:moveTo>
                      <a:pt x="160" y="96"/>
                    </a:moveTo>
                    <a:cubicBezTo>
                      <a:pt x="165" y="97"/>
                      <a:pt x="169" y="98"/>
                      <a:pt x="173" y="99"/>
                    </a:cubicBezTo>
                    <a:cubicBezTo>
                      <a:pt x="173" y="89"/>
                      <a:pt x="172" y="89"/>
                      <a:pt x="160" y="96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6" y="14"/>
                      <a:pt x="48" y="13"/>
                    </a:cubicBezTo>
                    <a:cubicBezTo>
                      <a:pt x="47" y="11"/>
                      <a:pt x="45" y="8"/>
                      <a:pt x="43" y="6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10"/>
                      <a:pt x="40" y="12"/>
                      <a:pt x="4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67B85EC1-9178-1769-C151-D9CF21B1DA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1327"/>
                <a:ext cx="191" cy="141"/>
              </a:xfrm>
              <a:custGeom>
                <a:avLst/>
                <a:gdLst>
                  <a:gd name="T0" fmla="*/ 0 w 179"/>
                  <a:gd name="T1" fmla="*/ 68 h 132"/>
                  <a:gd name="T2" fmla="*/ 45 w 179"/>
                  <a:gd name="T3" fmla="*/ 29 h 132"/>
                  <a:gd name="T4" fmla="*/ 86 w 179"/>
                  <a:gd name="T5" fmla="*/ 11 h 132"/>
                  <a:gd name="T6" fmla="*/ 84 w 179"/>
                  <a:gd name="T7" fmla="*/ 23 h 132"/>
                  <a:gd name="T8" fmla="*/ 84 w 179"/>
                  <a:gd name="T9" fmla="*/ 35 h 132"/>
                  <a:gd name="T10" fmla="*/ 97 w 179"/>
                  <a:gd name="T11" fmla="*/ 24 h 132"/>
                  <a:gd name="T12" fmla="*/ 103 w 179"/>
                  <a:gd name="T13" fmla="*/ 17 h 132"/>
                  <a:gd name="T14" fmla="*/ 128 w 179"/>
                  <a:gd name="T15" fmla="*/ 15 h 132"/>
                  <a:gd name="T16" fmla="*/ 136 w 179"/>
                  <a:gd name="T17" fmla="*/ 47 h 132"/>
                  <a:gd name="T18" fmla="*/ 166 w 179"/>
                  <a:gd name="T19" fmla="*/ 67 h 132"/>
                  <a:gd name="T20" fmla="*/ 152 w 179"/>
                  <a:gd name="T21" fmla="*/ 62 h 132"/>
                  <a:gd name="T22" fmla="*/ 148 w 179"/>
                  <a:gd name="T23" fmla="*/ 85 h 132"/>
                  <a:gd name="T24" fmla="*/ 116 w 179"/>
                  <a:gd name="T25" fmla="*/ 124 h 132"/>
                  <a:gd name="T26" fmla="*/ 88 w 179"/>
                  <a:gd name="T27" fmla="*/ 92 h 132"/>
                  <a:gd name="T28" fmla="*/ 54 w 179"/>
                  <a:gd name="T29" fmla="*/ 111 h 132"/>
                  <a:gd name="T30" fmla="*/ 31 w 179"/>
                  <a:gd name="T31" fmla="*/ 103 h 132"/>
                  <a:gd name="T32" fmla="*/ 35 w 179"/>
                  <a:gd name="T33" fmla="*/ 84 h 132"/>
                  <a:gd name="T34" fmla="*/ 9 w 179"/>
                  <a:gd name="T35" fmla="*/ 64 h 132"/>
                  <a:gd name="T36" fmla="*/ 74 w 179"/>
                  <a:gd name="T37" fmla="*/ 54 h 132"/>
                  <a:gd name="T38" fmla="*/ 62 w 179"/>
                  <a:gd name="T39" fmla="*/ 37 h 132"/>
                  <a:gd name="T40" fmla="*/ 66 w 179"/>
                  <a:gd name="T41" fmla="*/ 17 h 132"/>
                  <a:gd name="T42" fmla="*/ 46 w 179"/>
                  <a:gd name="T43" fmla="*/ 47 h 132"/>
                  <a:gd name="T44" fmla="*/ 105 w 179"/>
                  <a:gd name="T45" fmla="*/ 54 h 132"/>
                  <a:gd name="T46" fmla="*/ 108 w 179"/>
                  <a:gd name="T47" fmla="*/ 9 h 132"/>
                  <a:gd name="T48" fmla="*/ 118 w 179"/>
                  <a:gd name="T49" fmla="*/ 27 h 132"/>
                  <a:gd name="T50" fmla="*/ 105 w 179"/>
                  <a:gd name="T51" fmla="*/ 54 h 132"/>
                  <a:gd name="T52" fmla="*/ 92 w 179"/>
                  <a:gd name="T53" fmla="*/ 88 h 132"/>
                  <a:gd name="T54" fmla="*/ 97 w 179"/>
                  <a:gd name="T55" fmla="*/ 75 h 132"/>
                  <a:gd name="T56" fmla="*/ 75 w 179"/>
                  <a:gd name="T57" fmla="*/ 85 h 132"/>
                  <a:gd name="T58" fmla="*/ 87 w 179"/>
                  <a:gd name="T59" fmla="*/ 88 h 132"/>
                  <a:gd name="T60" fmla="*/ 49 w 179"/>
                  <a:gd name="T61" fmla="*/ 94 h 132"/>
                  <a:gd name="T62" fmla="*/ 49 w 179"/>
                  <a:gd name="T63" fmla="*/ 113 h 132"/>
                  <a:gd name="T64" fmla="*/ 130 w 179"/>
                  <a:gd name="T65" fmla="*/ 113 h 132"/>
                  <a:gd name="T66" fmla="*/ 124 w 179"/>
                  <a:gd name="T67" fmla="*/ 89 h 132"/>
                  <a:gd name="T68" fmla="*/ 130 w 179"/>
                  <a:gd name="T69" fmla="*/ 113 h 132"/>
                  <a:gd name="T70" fmla="*/ 98 w 179"/>
                  <a:gd name="T71" fmla="*/ 40 h 132"/>
                  <a:gd name="T72" fmla="*/ 90 w 179"/>
                  <a:gd name="T73" fmla="*/ 57 h 132"/>
                  <a:gd name="T74" fmla="*/ 75 w 179"/>
                  <a:gd name="T75" fmla="*/ 89 h 132"/>
                  <a:gd name="T76" fmla="*/ 59 w 179"/>
                  <a:gd name="T77" fmla="*/ 85 h 132"/>
                  <a:gd name="T78" fmla="*/ 63 w 179"/>
                  <a:gd name="T79" fmla="*/ 93 h 132"/>
                  <a:gd name="T80" fmla="*/ 119 w 179"/>
                  <a:gd name="T81" fmla="*/ 84 h 132"/>
                  <a:gd name="T82" fmla="*/ 105 w 179"/>
                  <a:gd name="T83" fmla="*/ 8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32">
                    <a:moveTo>
                      <a:pt x="16" y="68"/>
                    </a:moveTo>
                    <a:cubicBezTo>
                      <a:pt x="11" y="68"/>
                      <a:pt x="6" y="68"/>
                      <a:pt x="0" y="68"/>
                    </a:cubicBezTo>
                    <a:cubicBezTo>
                      <a:pt x="4" y="51"/>
                      <a:pt x="23" y="41"/>
                      <a:pt x="43" y="48"/>
                    </a:cubicBezTo>
                    <a:cubicBezTo>
                      <a:pt x="43" y="41"/>
                      <a:pt x="44" y="35"/>
                      <a:pt x="45" y="29"/>
                    </a:cubicBezTo>
                    <a:cubicBezTo>
                      <a:pt x="47" y="16"/>
                      <a:pt x="54" y="8"/>
                      <a:pt x="66" y="4"/>
                    </a:cubicBezTo>
                    <a:cubicBezTo>
                      <a:pt x="74" y="2"/>
                      <a:pt x="79" y="6"/>
                      <a:pt x="86" y="11"/>
                    </a:cubicBezTo>
                    <a:cubicBezTo>
                      <a:pt x="82" y="13"/>
                      <a:pt x="79" y="15"/>
                      <a:pt x="75" y="17"/>
                    </a:cubicBezTo>
                    <a:cubicBezTo>
                      <a:pt x="80" y="20"/>
                      <a:pt x="82" y="22"/>
                      <a:pt x="84" y="23"/>
                    </a:cubicBezTo>
                    <a:cubicBezTo>
                      <a:pt x="83" y="23"/>
                      <a:pt x="82" y="24"/>
                      <a:pt x="81" y="24"/>
                    </a:cubicBezTo>
                    <a:cubicBezTo>
                      <a:pt x="82" y="28"/>
                      <a:pt x="82" y="32"/>
                      <a:pt x="84" y="35"/>
                    </a:cubicBezTo>
                    <a:cubicBezTo>
                      <a:pt x="87" y="39"/>
                      <a:pt x="93" y="38"/>
                      <a:pt x="96" y="34"/>
                    </a:cubicBezTo>
                    <a:cubicBezTo>
                      <a:pt x="98" y="32"/>
                      <a:pt x="97" y="28"/>
                      <a:pt x="97" y="24"/>
                    </a:cubicBezTo>
                    <a:cubicBezTo>
                      <a:pt x="97" y="24"/>
                      <a:pt x="96" y="24"/>
                      <a:pt x="95" y="23"/>
                    </a:cubicBezTo>
                    <a:cubicBezTo>
                      <a:pt x="97" y="22"/>
                      <a:pt x="99" y="20"/>
                      <a:pt x="103" y="17"/>
                    </a:cubicBezTo>
                    <a:cubicBezTo>
                      <a:pt x="100" y="15"/>
                      <a:pt x="97" y="13"/>
                      <a:pt x="94" y="12"/>
                    </a:cubicBezTo>
                    <a:cubicBezTo>
                      <a:pt x="106" y="0"/>
                      <a:pt x="121" y="1"/>
                      <a:pt x="128" y="15"/>
                    </a:cubicBezTo>
                    <a:cubicBezTo>
                      <a:pt x="132" y="23"/>
                      <a:pt x="133" y="32"/>
                      <a:pt x="135" y="41"/>
                    </a:cubicBezTo>
                    <a:cubicBezTo>
                      <a:pt x="136" y="43"/>
                      <a:pt x="136" y="45"/>
                      <a:pt x="136" y="47"/>
                    </a:cubicBezTo>
                    <a:cubicBezTo>
                      <a:pt x="158" y="42"/>
                      <a:pt x="173" y="50"/>
                      <a:pt x="179" y="69"/>
                    </a:cubicBezTo>
                    <a:cubicBezTo>
                      <a:pt x="175" y="68"/>
                      <a:pt x="171" y="68"/>
                      <a:pt x="166" y="67"/>
                    </a:cubicBezTo>
                    <a:cubicBezTo>
                      <a:pt x="167" y="66"/>
                      <a:pt x="168" y="65"/>
                      <a:pt x="170" y="64"/>
                    </a:cubicBezTo>
                    <a:cubicBezTo>
                      <a:pt x="164" y="59"/>
                      <a:pt x="158" y="58"/>
                      <a:pt x="152" y="62"/>
                    </a:cubicBezTo>
                    <a:cubicBezTo>
                      <a:pt x="147" y="66"/>
                      <a:pt x="143" y="72"/>
                      <a:pt x="140" y="78"/>
                    </a:cubicBezTo>
                    <a:cubicBezTo>
                      <a:pt x="139" y="79"/>
                      <a:pt x="144" y="83"/>
                      <a:pt x="148" y="85"/>
                    </a:cubicBezTo>
                    <a:cubicBezTo>
                      <a:pt x="151" y="119"/>
                      <a:pt x="139" y="129"/>
                      <a:pt x="110" y="127"/>
                    </a:cubicBezTo>
                    <a:cubicBezTo>
                      <a:pt x="113" y="126"/>
                      <a:pt x="114" y="125"/>
                      <a:pt x="116" y="124"/>
                    </a:cubicBezTo>
                    <a:cubicBezTo>
                      <a:pt x="126" y="119"/>
                      <a:pt x="128" y="109"/>
                      <a:pt x="120" y="101"/>
                    </a:cubicBezTo>
                    <a:cubicBezTo>
                      <a:pt x="111" y="92"/>
                      <a:pt x="99" y="92"/>
                      <a:pt x="88" y="92"/>
                    </a:cubicBezTo>
                    <a:cubicBezTo>
                      <a:pt x="81" y="92"/>
                      <a:pt x="74" y="93"/>
                      <a:pt x="68" y="95"/>
                    </a:cubicBezTo>
                    <a:cubicBezTo>
                      <a:pt x="60" y="98"/>
                      <a:pt x="54" y="103"/>
                      <a:pt x="54" y="111"/>
                    </a:cubicBezTo>
                    <a:cubicBezTo>
                      <a:pt x="54" y="120"/>
                      <a:pt x="60" y="124"/>
                      <a:pt x="68" y="126"/>
                    </a:cubicBezTo>
                    <a:cubicBezTo>
                      <a:pt x="51" y="132"/>
                      <a:pt x="31" y="120"/>
                      <a:pt x="31" y="103"/>
                    </a:cubicBezTo>
                    <a:cubicBezTo>
                      <a:pt x="31" y="96"/>
                      <a:pt x="31" y="90"/>
                      <a:pt x="30" y="83"/>
                    </a:cubicBezTo>
                    <a:cubicBezTo>
                      <a:pt x="32" y="84"/>
                      <a:pt x="34" y="85"/>
                      <a:pt x="35" y="84"/>
                    </a:cubicBezTo>
                    <a:cubicBezTo>
                      <a:pt x="37" y="82"/>
                      <a:pt x="40" y="79"/>
                      <a:pt x="40" y="77"/>
                    </a:cubicBezTo>
                    <a:cubicBezTo>
                      <a:pt x="38" y="63"/>
                      <a:pt x="21" y="56"/>
                      <a:pt x="9" y="64"/>
                    </a:cubicBezTo>
                    <a:cubicBezTo>
                      <a:pt x="11" y="65"/>
                      <a:pt x="14" y="67"/>
                      <a:pt x="16" y="68"/>
                    </a:cubicBezTo>
                    <a:close/>
                    <a:moveTo>
                      <a:pt x="74" y="54"/>
                    </a:moveTo>
                    <a:cubicBezTo>
                      <a:pt x="71" y="53"/>
                      <a:pt x="69" y="51"/>
                      <a:pt x="67" y="51"/>
                    </a:cubicBezTo>
                    <a:cubicBezTo>
                      <a:pt x="61" y="48"/>
                      <a:pt x="58" y="44"/>
                      <a:pt x="62" y="37"/>
                    </a:cubicBezTo>
                    <a:cubicBezTo>
                      <a:pt x="63" y="35"/>
                      <a:pt x="62" y="31"/>
                      <a:pt x="61" y="28"/>
                    </a:cubicBezTo>
                    <a:cubicBezTo>
                      <a:pt x="60" y="23"/>
                      <a:pt x="60" y="19"/>
                      <a:pt x="66" y="17"/>
                    </a:cubicBezTo>
                    <a:cubicBezTo>
                      <a:pt x="68" y="16"/>
                      <a:pt x="68" y="12"/>
                      <a:pt x="71" y="8"/>
                    </a:cubicBezTo>
                    <a:cubicBezTo>
                      <a:pt x="51" y="14"/>
                      <a:pt x="42" y="31"/>
                      <a:pt x="46" y="47"/>
                    </a:cubicBezTo>
                    <a:cubicBezTo>
                      <a:pt x="50" y="59"/>
                      <a:pt x="65" y="63"/>
                      <a:pt x="74" y="54"/>
                    </a:cubicBezTo>
                    <a:close/>
                    <a:moveTo>
                      <a:pt x="105" y="54"/>
                    </a:moveTo>
                    <a:cubicBezTo>
                      <a:pt x="114" y="62"/>
                      <a:pt x="126" y="60"/>
                      <a:pt x="132" y="49"/>
                    </a:cubicBezTo>
                    <a:cubicBezTo>
                      <a:pt x="139" y="34"/>
                      <a:pt x="127" y="11"/>
                      <a:pt x="108" y="9"/>
                    </a:cubicBezTo>
                    <a:cubicBezTo>
                      <a:pt x="111" y="13"/>
                      <a:pt x="113" y="15"/>
                      <a:pt x="114" y="18"/>
                    </a:cubicBezTo>
                    <a:cubicBezTo>
                      <a:pt x="116" y="21"/>
                      <a:pt x="117" y="24"/>
                      <a:pt x="118" y="27"/>
                    </a:cubicBezTo>
                    <a:cubicBezTo>
                      <a:pt x="118" y="29"/>
                      <a:pt x="116" y="31"/>
                      <a:pt x="116" y="32"/>
                    </a:cubicBezTo>
                    <a:cubicBezTo>
                      <a:pt x="121" y="44"/>
                      <a:pt x="117" y="51"/>
                      <a:pt x="105" y="54"/>
                    </a:cubicBezTo>
                    <a:close/>
                    <a:moveTo>
                      <a:pt x="87" y="88"/>
                    </a:moveTo>
                    <a:cubicBezTo>
                      <a:pt x="90" y="88"/>
                      <a:pt x="91" y="88"/>
                      <a:pt x="92" y="88"/>
                    </a:cubicBezTo>
                    <a:cubicBezTo>
                      <a:pt x="96" y="88"/>
                      <a:pt x="102" y="92"/>
                      <a:pt x="105" y="84"/>
                    </a:cubicBezTo>
                    <a:cubicBezTo>
                      <a:pt x="107" y="76"/>
                      <a:pt x="101" y="77"/>
                      <a:pt x="97" y="75"/>
                    </a:cubicBezTo>
                    <a:cubicBezTo>
                      <a:pt x="89" y="72"/>
                      <a:pt x="81" y="72"/>
                      <a:pt x="76" y="78"/>
                    </a:cubicBezTo>
                    <a:cubicBezTo>
                      <a:pt x="75" y="79"/>
                      <a:pt x="74" y="83"/>
                      <a:pt x="75" y="85"/>
                    </a:cubicBezTo>
                    <a:cubicBezTo>
                      <a:pt x="76" y="87"/>
                      <a:pt x="78" y="88"/>
                      <a:pt x="80" y="89"/>
                    </a:cubicBezTo>
                    <a:cubicBezTo>
                      <a:pt x="83" y="89"/>
                      <a:pt x="86" y="88"/>
                      <a:pt x="87" y="88"/>
                    </a:cubicBezTo>
                    <a:close/>
                    <a:moveTo>
                      <a:pt x="59" y="94"/>
                    </a:moveTo>
                    <a:cubicBezTo>
                      <a:pt x="56" y="87"/>
                      <a:pt x="55" y="87"/>
                      <a:pt x="49" y="94"/>
                    </a:cubicBezTo>
                    <a:cubicBezTo>
                      <a:pt x="49" y="94"/>
                      <a:pt x="48" y="95"/>
                      <a:pt x="47" y="96"/>
                    </a:cubicBezTo>
                    <a:cubicBezTo>
                      <a:pt x="41" y="102"/>
                      <a:pt x="42" y="109"/>
                      <a:pt x="49" y="113"/>
                    </a:cubicBezTo>
                    <a:cubicBezTo>
                      <a:pt x="53" y="107"/>
                      <a:pt x="56" y="101"/>
                      <a:pt x="59" y="94"/>
                    </a:cubicBezTo>
                    <a:close/>
                    <a:moveTo>
                      <a:pt x="130" y="113"/>
                    </a:moveTo>
                    <a:cubicBezTo>
                      <a:pt x="134" y="110"/>
                      <a:pt x="138" y="106"/>
                      <a:pt x="136" y="100"/>
                    </a:cubicBezTo>
                    <a:cubicBezTo>
                      <a:pt x="134" y="96"/>
                      <a:pt x="129" y="92"/>
                      <a:pt x="124" y="89"/>
                    </a:cubicBezTo>
                    <a:cubicBezTo>
                      <a:pt x="124" y="89"/>
                      <a:pt x="120" y="92"/>
                      <a:pt x="119" y="93"/>
                    </a:cubicBezTo>
                    <a:cubicBezTo>
                      <a:pt x="123" y="101"/>
                      <a:pt x="126" y="107"/>
                      <a:pt x="130" y="113"/>
                    </a:cubicBezTo>
                    <a:close/>
                    <a:moveTo>
                      <a:pt x="90" y="57"/>
                    </a:moveTo>
                    <a:cubicBezTo>
                      <a:pt x="93" y="50"/>
                      <a:pt x="95" y="45"/>
                      <a:pt x="98" y="40"/>
                    </a:cubicBezTo>
                    <a:cubicBezTo>
                      <a:pt x="92" y="40"/>
                      <a:pt x="87" y="40"/>
                      <a:pt x="80" y="40"/>
                    </a:cubicBezTo>
                    <a:cubicBezTo>
                      <a:pt x="83" y="45"/>
                      <a:pt x="86" y="51"/>
                      <a:pt x="90" y="57"/>
                    </a:cubicBezTo>
                    <a:close/>
                    <a:moveTo>
                      <a:pt x="63" y="93"/>
                    </a:moveTo>
                    <a:cubicBezTo>
                      <a:pt x="67" y="92"/>
                      <a:pt x="71" y="90"/>
                      <a:pt x="75" y="89"/>
                    </a:cubicBezTo>
                    <a:cubicBezTo>
                      <a:pt x="72" y="85"/>
                      <a:pt x="70" y="83"/>
                      <a:pt x="69" y="80"/>
                    </a:cubicBezTo>
                    <a:cubicBezTo>
                      <a:pt x="65" y="82"/>
                      <a:pt x="62" y="83"/>
                      <a:pt x="59" y="85"/>
                    </a:cubicBezTo>
                    <a:cubicBezTo>
                      <a:pt x="60" y="86"/>
                      <a:pt x="60" y="87"/>
                      <a:pt x="60" y="88"/>
                    </a:cubicBezTo>
                    <a:cubicBezTo>
                      <a:pt x="61" y="90"/>
                      <a:pt x="62" y="91"/>
                      <a:pt x="63" y="93"/>
                    </a:cubicBezTo>
                    <a:close/>
                    <a:moveTo>
                      <a:pt x="105" y="88"/>
                    </a:moveTo>
                    <a:cubicBezTo>
                      <a:pt x="116" y="94"/>
                      <a:pt x="118" y="93"/>
                      <a:pt x="119" y="84"/>
                    </a:cubicBezTo>
                    <a:cubicBezTo>
                      <a:pt x="116" y="83"/>
                      <a:pt x="113" y="82"/>
                      <a:pt x="110" y="81"/>
                    </a:cubicBezTo>
                    <a:cubicBezTo>
                      <a:pt x="108" y="83"/>
                      <a:pt x="107" y="86"/>
                      <a:pt x="105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ED848DC6-63A1-ED42-82FE-6EE9808EB9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7" y="1509"/>
                <a:ext cx="88" cy="103"/>
              </a:xfrm>
              <a:custGeom>
                <a:avLst/>
                <a:gdLst>
                  <a:gd name="T0" fmla="*/ 14 w 82"/>
                  <a:gd name="T1" fmla="*/ 0 h 96"/>
                  <a:gd name="T2" fmla="*/ 41 w 82"/>
                  <a:gd name="T3" fmla="*/ 38 h 96"/>
                  <a:gd name="T4" fmla="*/ 68 w 82"/>
                  <a:gd name="T5" fmla="*/ 1 h 96"/>
                  <a:gd name="T6" fmla="*/ 75 w 82"/>
                  <a:gd name="T7" fmla="*/ 38 h 96"/>
                  <a:gd name="T8" fmla="*/ 42 w 82"/>
                  <a:gd name="T9" fmla="*/ 96 h 96"/>
                  <a:gd name="T10" fmla="*/ 20 w 82"/>
                  <a:gd name="T11" fmla="*/ 61 h 96"/>
                  <a:gd name="T12" fmla="*/ 7 w 82"/>
                  <a:gd name="T13" fmla="*/ 37 h 96"/>
                  <a:gd name="T14" fmla="*/ 14 w 82"/>
                  <a:gd name="T15" fmla="*/ 0 h 96"/>
                  <a:gd name="T16" fmla="*/ 71 w 82"/>
                  <a:gd name="T17" fmla="*/ 33 h 96"/>
                  <a:gd name="T18" fmla="*/ 75 w 82"/>
                  <a:gd name="T19" fmla="*/ 32 h 96"/>
                  <a:gd name="T20" fmla="*/ 73 w 82"/>
                  <a:gd name="T21" fmla="*/ 11 h 96"/>
                  <a:gd name="T22" fmla="*/ 69 w 82"/>
                  <a:gd name="T23" fmla="*/ 12 h 96"/>
                  <a:gd name="T24" fmla="*/ 71 w 82"/>
                  <a:gd name="T25" fmla="*/ 33 h 96"/>
                  <a:gd name="T26" fmla="*/ 13 w 82"/>
                  <a:gd name="T27" fmla="*/ 11 h 96"/>
                  <a:gd name="T28" fmla="*/ 10 w 82"/>
                  <a:gd name="T29" fmla="*/ 34 h 96"/>
                  <a:gd name="T30" fmla="*/ 13 w 82"/>
                  <a:gd name="T31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96">
                    <a:moveTo>
                      <a:pt x="14" y="0"/>
                    </a:moveTo>
                    <a:cubicBezTo>
                      <a:pt x="24" y="14"/>
                      <a:pt x="33" y="26"/>
                      <a:pt x="41" y="38"/>
                    </a:cubicBezTo>
                    <a:cubicBezTo>
                      <a:pt x="50" y="25"/>
                      <a:pt x="59" y="13"/>
                      <a:pt x="68" y="1"/>
                    </a:cubicBezTo>
                    <a:cubicBezTo>
                      <a:pt x="78" y="13"/>
                      <a:pt x="82" y="25"/>
                      <a:pt x="75" y="38"/>
                    </a:cubicBezTo>
                    <a:cubicBezTo>
                      <a:pt x="65" y="57"/>
                      <a:pt x="54" y="75"/>
                      <a:pt x="42" y="96"/>
                    </a:cubicBezTo>
                    <a:cubicBezTo>
                      <a:pt x="34" y="83"/>
                      <a:pt x="27" y="72"/>
                      <a:pt x="20" y="61"/>
                    </a:cubicBezTo>
                    <a:cubicBezTo>
                      <a:pt x="16" y="54"/>
                      <a:pt x="11" y="45"/>
                      <a:pt x="7" y="37"/>
                    </a:cubicBezTo>
                    <a:cubicBezTo>
                      <a:pt x="0" y="24"/>
                      <a:pt x="6" y="13"/>
                      <a:pt x="14" y="0"/>
                    </a:cubicBezTo>
                    <a:close/>
                    <a:moveTo>
                      <a:pt x="71" y="33"/>
                    </a:moveTo>
                    <a:cubicBezTo>
                      <a:pt x="73" y="33"/>
                      <a:pt x="74" y="33"/>
                      <a:pt x="75" y="32"/>
                    </a:cubicBezTo>
                    <a:cubicBezTo>
                      <a:pt x="74" y="25"/>
                      <a:pt x="74" y="18"/>
                      <a:pt x="73" y="11"/>
                    </a:cubicBezTo>
                    <a:cubicBezTo>
                      <a:pt x="72" y="11"/>
                      <a:pt x="70" y="12"/>
                      <a:pt x="69" y="12"/>
                    </a:cubicBezTo>
                    <a:cubicBezTo>
                      <a:pt x="70" y="19"/>
                      <a:pt x="64" y="26"/>
                      <a:pt x="71" y="33"/>
                    </a:cubicBezTo>
                    <a:close/>
                    <a:moveTo>
                      <a:pt x="13" y="11"/>
                    </a:moveTo>
                    <a:cubicBezTo>
                      <a:pt x="7" y="18"/>
                      <a:pt x="7" y="25"/>
                      <a:pt x="10" y="34"/>
                    </a:cubicBezTo>
                    <a:cubicBezTo>
                      <a:pt x="19" y="26"/>
                      <a:pt x="13" y="19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4CAC73B1-F10D-A899-0E7B-FCB694652D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0" y="1274"/>
                <a:ext cx="218" cy="199"/>
              </a:xfrm>
              <a:custGeom>
                <a:avLst/>
                <a:gdLst>
                  <a:gd name="T0" fmla="*/ 34 w 204"/>
                  <a:gd name="T1" fmla="*/ 59 h 186"/>
                  <a:gd name="T2" fmla="*/ 4 w 204"/>
                  <a:gd name="T3" fmla="*/ 51 h 186"/>
                  <a:gd name="T4" fmla="*/ 7 w 204"/>
                  <a:gd name="T5" fmla="*/ 1 h 186"/>
                  <a:gd name="T6" fmla="*/ 136 w 204"/>
                  <a:gd name="T7" fmla="*/ 57 h 186"/>
                  <a:gd name="T8" fmla="*/ 202 w 204"/>
                  <a:gd name="T9" fmla="*/ 186 h 186"/>
                  <a:gd name="T10" fmla="*/ 196 w 204"/>
                  <a:gd name="T11" fmla="*/ 178 h 186"/>
                  <a:gd name="T12" fmla="*/ 180 w 204"/>
                  <a:gd name="T13" fmla="*/ 170 h 186"/>
                  <a:gd name="T14" fmla="*/ 187 w 204"/>
                  <a:gd name="T15" fmla="*/ 161 h 186"/>
                  <a:gd name="T16" fmla="*/ 183 w 204"/>
                  <a:gd name="T17" fmla="*/ 152 h 186"/>
                  <a:gd name="T18" fmla="*/ 170 w 204"/>
                  <a:gd name="T19" fmla="*/ 147 h 186"/>
                  <a:gd name="T20" fmla="*/ 167 w 204"/>
                  <a:gd name="T21" fmla="*/ 130 h 186"/>
                  <a:gd name="T22" fmla="*/ 157 w 204"/>
                  <a:gd name="T23" fmla="*/ 136 h 186"/>
                  <a:gd name="T24" fmla="*/ 166 w 204"/>
                  <a:gd name="T25" fmla="*/ 123 h 186"/>
                  <a:gd name="T26" fmla="*/ 155 w 204"/>
                  <a:gd name="T27" fmla="*/ 115 h 186"/>
                  <a:gd name="T28" fmla="*/ 146 w 204"/>
                  <a:gd name="T29" fmla="*/ 107 h 186"/>
                  <a:gd name="T30" fmla="*/ 134 w 204"/>
                  <a:gd name="T31" fmla="*/ 99 h 186"/>
                  <a:gd name="T32" fmla="*/ 133 w 204"/>
                  <a:gd name="T33" fmla="*/ 62 h 186"/>
                  <a:gd name="T34" fmla="*/ 115 w 204"/>
                  <a:gd name="T35" fmla="*/ 45 h 186"/>
                  <a:gd name="T36" fmla="*/ 6 w 204"/>
                  <a:gd name="T37" fmla="*/ 3 h 186"/>
                  <a:gd name="T38" fmla="*/ 35 w 204"/>
                  <a:gd name="T39" fmla="*/ 33 h 186"/>
                  <a:gd name="T40" fmla="*/ 7 w 204"/>
                  <a:gd name="T41" fmla="*/ 30 h 186"/>
                  <a:gd name="T42" fmla="*/ 14 w 204"/>
                  <a:gd name="T43" fmla="*/ 54 h 186"/>
                  <a:gd name="T44" fmla="*/ 111 w 204"/>
                  <a:gd name="T45" fmla="*/ 77 h 186"/>
                  <a:gd name="T46" fmla="*/ 129 w 204"/>
                  <a:gd name="T47" fmla="*/ 88 h 186"/>
                  <a:gd name="T48" fmla="*/ 165 w 204"/>
                  <a:gd name="T49" fmla="*/ 116 h 186"/>
                  <a:gd name="T50" fmla="*/ 181 w 204"/>
                  <a:gd name="T51" fmla="*/ 138 h 186"/>
                  <a:gd name="T52" fmla="*/ 179 w 204"/>
                  <a:gd name="T53" fmla="*/ 126 h 186"/>
                  <a:gd name="T54" fmla="*/ 175 w 204"/>
                  <a:gd name="T55" fmla="*/ 107 h 186"/>
                  <a:gd name="T56" fmla="*/ 158 w 204"/>
                  <a:gd name="T57" fmla="*/ 86 h 186"/>
                  <a:gd name="T58" fmla="*/ 191 w 204"/>
                  <a:gd name="T59" fmla="*/ 147 h 186"/>
                  <a:gd name="T60" fmla="*/ 184 w 204"/>
                  <a:gd name="T61" fmla="*/ 129 h 186"/>
                  <a:gd name="T62" fmla="*/ 191 w 204"/>
                  <a:gd name="T63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86">
                    <a:moveTo>
                      <a:pt x="121" y="90"/>
                    </a:moveTo>
                    <a:cubicBezTo>
                      <a:pt x="95" y="71"/>
                      <a:pt x="66" y="61"/>
                      <a:pt x="34" y="59"/>
                    </a:cubicBezTo>
                    <a:cubicBezTo>
                      <a:pt x="27" y="59"/>
                      <a:pt x="19" y="58"/>
                      <a:pt x="11" y="58"/>
                    </a:cubicBezTo>
                    <a:cubicBezTo>
                      <a:pt x="6" y="58"/>
                      <a:pt x="4" y="56"/>
                      <a:pt x="4" y="51"/>
                    </a:cubicBezTo>
                    <a:cubicBezTo>
                      <a:pt x="3" y="36"/>
                      <a:pt x="2" y="22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20" y="3"/>
                      <a:pt x="34" y="2"/>
                      <a:pt x="46" y="7"/>
                    </a:cubicBezTo>
                    <a:cubicBezTo>
                      <a:pt x="78" y="18"/>
                      <a:pt x="109" y="33"/>
                      <a:pt x="136" y="57"/>
                    </a:cubicBezTo>
                    <a:cubicBezTo>
                      <a:pt x="166" y="84"/>
                      <a:pt x="187" y="115"/>
                      <a:pt x="201" y="153"/>
                    </a:cubicBezTo>
                    <a:cubicBezTo>
                      <a:pt x="204" y="164"/>
                      <a:pt x="204" y="174"/>
                      <a:pt x="202" y="186"/>
                    </a:cubicBezTo>
                    <a:cubicBezTo>
                      <a:pt x="199" y="182"/>
                      <a:pt x="197" y="180"/>
                      <a:pt x="195" y="178"/>
                    </a:cubicBezTo>
                    <a:cubicBezTo>
                      <a:pt x="196" y="178"/>
                      <a:pt x="196" y="178"/>
                      <a:pt x="196" y="178"/>
                    </a:cubicBezTo>
                    <a:cubicBezTo>
                      <a:pt x="194" y="174"/>
                      <a:pt x="192" y="171"/>
                      <a:pt x="191" y="169"/>
                    </a:cubicBezTo>
                    <a:cubicBezTo>
                      <a:pt x="186" y="169"/>
                      <a:pt x="183" y="170"/>
                      <a:pt x="180" y="170"/>
                    </a:cubicBezTo>
                    <a:cubicBezTo>
                      <a:pt x="180" y="170"/>
                      <a:pt x="180" y="170"/>
                      <a:pt x="180" y="170"/>
                    </a:cubicBezTo>
                    <a:cubicBezTo>
                      <a:pt x="178" y="164"/>
                      <a:pt x="181" y="161"/>
                      <a:pt x="187" y="161"/>
                    </a:cubicBezTo>
                    <a:cubicBezTo>
                      <a:pt x="185" y="157"/>
                      <a:pt x="184" y="155"/>
                      <a:pt x="183" y="152"/>
                    </a:cubicBezTo>
                    <a:cubicBezTo>
                      <a:pt x="183" y="152"/>
                      <a:pt x="183" y="152"/>
                      <a:pt x="183" y="152"/>
                    </a:cubicBezTo>
                    <a:cubicBezTo>
                      <a:pt x="181" y="148"/>
                      <a:pt x="179" y="145"/>
                      <a:pt x="178" y="142"/>
                    </a:cubicBezTo>
                    <a:cubicBezTo>
                      <a:pt x="174" y="145"/>
                      <a:pt x="171" y="148"/>
                      <a:pt x="170" y="147"/>
                    </a:cubicBezTo>
                    <a:cubicBezTo>
                      <a:pt x="160" y="142"/>
                      <a:pt x="168" y="139"/>
                      <a:pt x="172" y="136"/>
                    </a:cubicBezTo>
                    <a:cubicBezTo>
                      <a:pt x="171" y="134"/>
                      <a:pt x="169" y="132"/>
                      <a:pt x="167" y="130"/>
                    </a:cubicBezTo>
                    <a:cubicBezTo>
                      <a:pt x="167" y="139"/>
                      <a:pt x="161" y="137"/>
                      <a:pt x="157" y="136"/>
                    </a:cubicBezTo>
                    <a:cubicBezTo>
                      <a:pt x="157" y="136"/>
                      <a:pt x="157" y="136"/>
                      <a:pt x="157" y="136"/>
                    </a:cubicBezTo>
                    <a:cubicBezTo>
                      <a:pt x="156" y="130"/>
                      <a:pt x="156" y="125"/>
                      <a:pt x="166" y="126"/>
                    </a:cubicBezTo>
                    <a:cubicBezTo>
                      <a:pt x="166" y="125"/>
                      <a:pt x="166" y="124"/>
                      <a:pt x="166" y="123"/>
                    </a:cubicBezTo>
                    <a:cubicBezTo>
                      <a:pt x="163" y="121"/>
                      <a:pt x="160" y="118"/>
                      <a:pt x="157" y="116"/>
                    </a:cubicBezTo>
                    <a:cubicBezTo>
                      <a:pt x="156" y="116"/>
                      <a:pt x="156" y="115"/>
                      <a:pt x="155" y="115"/>
                    </a:cubicBezTo>
                    <a:cubicBezTo>
                      <a:pt x="152" y="112"/>
                      <a:pt x="149" y="109"/>
                      <a:pt x="147" y="107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42" y="104"/>
                      <a:pt x="138" y="101"/>
                      <a:pt x="134" y="98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0" y="96"/>
                      <a:pt x="125" y="93"/>
                      <a:pt x="121" y="90"/>
                    </a:cubicBezTo>
                    <a:close/>
                    <a:moveTo>
                      <a:pt x="133" y="62"/>
                    </a:moveTo>
                    <a:cubicBezTo>
                      <a:pt x="133" y="62"/>
                      <a:pt x="133" y="62"/>
                      <a:pt x="133" y="62"/>
                    </a:cubicBezTo>
                    <a:cubicBezTo>
                      <a:pt x="127" y="56"/>
                      <a:pt x="121" y="50"/>
                      <a:pt x="115" y="45"/>
                    </a:cubicBezTo>
                    <a:cubicBezTo>
                      <a:pt x="95" y="29"/>
                      <a:pt x="72" y="20"/>
                      <a:pt x="48" y="12"/>
                    </a:cubicBezTo>
                    <a:cubicBezTo>
                      <a:pt x="35" y="7"/>
                      <a:pt x="20" y="6"/>
                      <a:pt x="6" y="3"/>
                    </a:cubicBezTo>
                    <a:cubicBezTo>
                      <a:pt x="3" y="24"/>
                      <a:pt x="8" y="32"/>
                      <a:pt x="25" y="34"/>
                    </a:cubicBezTo>
                    <a:cubicBezTo>
                      <a:pt x="28" y="34"/>
                      <a:pt x="32" y="33"/>
                      <a:pt x="35" y="33"/>
                    </a:cubicBezTo>
                    <a:cubicBezTo>
                      <a:pt x="39" y="32"/>
                      <a:pt x="43" y="32"/>
                      <a:pt x="47" y="32"/>
                    </a:cubicBezTo>
                    <a:cubicBezTo>
                      <a:pt x="34" y="36"/>
                      <a:pt x="21" y="39"/>
                      <a:pt x="7" y="30"/>
                    </a:cubicBezTo>
                    <a:cubicBezTo>
                      <a:pt x="7" y="37"/>
                      <a:pt x="7" y="43"/>
                      <a:pt x="8" y="49"/>
                    </a:cubicBezTo>
                    <a:cubicBezTo>
                      <a:pt x="8" y="51"/>
                      <a:pt x="11" y="53"/>
                      <a:pt x="14" y="54"/>
                    </a:cubicBezTo>
                    <a:cubicBezTo>
                      <a:pt x="19" y="54"/>
                      <a:pt x="25" y="54"/>
                      <a:pt x="31" y="54"/>
                    </a:cubicBezTo>
                    <a:cubicBezTo>
                      <a:pt x="59" y="56"/>
                      <a:pt x="86" y="62"/>
                      <a:pt x="111" y="77"/>
                    </a:cubicBezTo>
                    <a:cubicBezTo>
                      <a:pt x="116" y="81"/>
                      <a:pt x="123" y="83"/>
                      <a:pt x="130" y="85"/>
                    </a:cubicBezTo>
                    <a:cubicBezTo>
                      <a:pt x="130" y="86"/>
                      <a:pt x="129" y="88"/>
                      <a:pt x="129" y="88"/>
                    </a:cubicBezTo>
                    <a:cubicBezTo>
                      <a:pt x="139" y="95"/>
                      <a:pt x="149" y="102"/>
                      <a:pt x="159" y="109"/>
                    </a:cubicBezTo>
                    <a:cubicBezTo>
                      <a:pt x="161" y="111"/>
                      <a:pt x="163" y="114"/>
                      <a:pt x="165" y="116"/>
                    </a:cubicBezTo>
                    <a:cubicBezTo>
                      <a:pt x="170" y="124"/>
                      <a:pt x="175" y="132"/>
                      <a:pt x="179" y="139"/>
                    </a:cubicBezTo>
                    <a:cubicBezTo>
                      <a:pt x="180" y="139"/>
                      <a:pt x="180" y="138"/>
                      <a:pt x="181" y="138"/>
                    </a:cubicBezTo>
                    <a:cubicBezTo>
                      <a:pt x="180" y="136"/>
                      <a:pt x="179" y="135"/>
                      <a:pt x="178" y="133"/>
                    </a:cubicBezTo>
                    <a:cubicBezTo>
                      <a:pt x="179" y="131"/>
                      <a:pt x="180" y="128"/>
                      <a:pt x="179" y="126"/>
                    </a:cubicBezTo>
                    <a:cubicBezTo>
                      <a:pt x="179" y="123"/>
                      <a:pt x="178" y="120"/>
                      <a:pt x="178" y="117"/>
                    </a:cubicBezTo>
                    <a:cubicBezTo>
                      <a:pt x="177" y="114"/>
                      <a:pt x="177" y="109"/>
                      <a:pt x="175" y="107"/>
                    </a:cubicBezTo>
                    <a:cubicBezTo>
                      <a:pt x="167" y="98"/>
                      <a:pt x="158" y="90"/>
                      <a:pt x="150" y="82"/>
                    </a:cubicBezTo>
                    <a:cubicBezTo>
                      <a:pt x="152" y="83"/>
                      <a:pt x="155" y="85"/>
                      <a:pt x="158" y="86"/>
                    </a:cubicBezTo>
                    <a:cubicBezTo>
                      <a:pt x="151" y="76"/>
                      <a:pt x="144" y="67"/>
                      <a:pt x="133" y="62"/>
                    </a:cubicBezTo>
                    <a:close/>
                    <a:moveTo>
                      <a:pt x="191" y="147"/>
                    </a:moveTo>
                    <a:cubicBezTo>
                      <a:pt x="192" y="147"/>
                      <a:pt x="193" y="146"/>
                      <a:pt x="194" y="146"/>
                    </a:cubicBezTo>
                    <a:cubicBezTo>
                      <a:pt x="191" y="140"/>
                      <a:pt x="187" y="135"/>
                      <a:pt x="184" y="129"/>
                    </a:cubicBezTo>
                    <a:cubicBezTo>
                      <a:pt x="183" y="129"/>
                      <a:pt x="183" y="130"/>
                      <a:pt x="182" y="130"/>
                    </a:cubicBezTo>
                    <a:cubicBezTo>
                      <a:pt x="185" y="136"/>
                      <a:pt x="188" y="141"/>
                      <a:pt x="191" y="1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F7E2D489-236A-E3C3-B27D-A365403C26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5" y="1256"/>
                <a:ext cx="253" cy="56"/>
              </a:xfrm>
              <a:custGeom>
                <a:avLst/>
                <a:gdLst>
                  <a:gd name="T0" fmla="*/ 1 w 237"/>
                  <a:gd name="T1" fmla="*/ 0 h 52"/>
                  <a:gd name="T2" fmla="*/ 23 w 237"/>
                  <a:gd name="T3" fmla="*/ 1 h 52"/>
                  <a:gd name="T4" fmla="*/ 104 w 237"/>
                  <a:gd name="T5" fmla="*/ 5 h 52"/>
                  <a:gd name="T6" fmla="*/ 198 w 237"/>
                  <a:gd name="T7" fmla="*/ 2 h 52"/>
                  <a:gd name="T8" fmla="*/ 236 w 237"/>
                  <a:gd name="T9" fmla="*/ 0 h 52"/>
                  <a:gd name="T10" fmla="*/ 237 w 237"/>
                  <a:gd name="T11" fmla="*/ 3 h 52"/>
                  <a:gd name="T12" fmla="*/ 224 w 237"/>
                  <a:gd name="T13" fmla="*/ 10 h 52"/>
                  <a:gd name="T14" fmla="*/ 134 w 237"/>
                  <a:gd name="T15" fmla="*/ 47 h 52"/>
                  <a:gd name="T16" fmla="*/ 103 w 237"/>
                  <a:gd name="T17" fmla="*/ 47 h 52"/>
                  <a:gd name="T18" fmla="*/ 12 w 237"/>
                  <a:gd name="T19" fmla="*/ 10 h 52"/>
                  <a:gd name="T20" fmla="*/ 0 w 237"/>
                  <a:gd name="T21" fmla="*/ 3 h 52"/>
                  <a:gd name="T22" fmla="*/ 1 w 237"/>
                  <a:gd name="T23" fmla="*/ 0 h 52"/>
                  <a:gd name="T24" fmla="*/ 9 w 237"/>
                  <a:gd name="T25" fmla="*/ 4 h 52"/>
                  <a:gd name="T26" fmla="*/ 13 w 237"/>
                  <a:gd name="T27" fmla="*/ 6 h 52"/>
                  <a:gd name="T28" fmla="*/ 112 w 237"/>
                  <a:gd name="T29" fmla="*/ 45 h 52"/>
                  <a:gd name="T30" fmla="*/ 124 w 237"/>
                  <a:gd name="T31" fmla="*/ 46 h 52"/>
                  <a:gd name="T32" fmla="*/ 178 w 237"/>
                  <a:gd name="T33" fmla="*/ 25 h 52"/>
                  <a:gd name="T34" fmla="*/ 220 w 237"/>
                  <a:gd name="T35" fmla="*/ 8 h 52"/>
                  <a:gd name="T36" fmla="*/ 227 w 237"/>
                  <a:gd name="T37" fmla="*/ 5 h 52"/>
                  <a:gd name="T38" fmla="*/ 162 w 237"/>
                  <a:gd name="T39" fmla="*/ 23 h 52"/>
                  <a:gd name="T40" fmla="*/ 129 w 237"/>
                  <a:gd name="T41" fmla="*/ 38 h 52"/>
                  <a:gd name="T42" fmla="*/ 108 w 237"/>
                  <a:gd name="T43" fmla="*/ 37 h 52"/>
                  <a:gd name="T44" fmla="*/ 53 w 237"/>
                  <a:gd name="T45" fmla="*/ 12 h 52"/>
                  <a:gd name="T46" fmla="*/ 9 w 237"/>
                  <a:gd name="T47" fmla="*/ 4 h 52"/>
                  <a:gd name="T48" fmla="*/ 50 w 237"/>
                  <a:gd name="T49" fmla="*/ 8 h 52"/>
                  <a:gd name="T50" fmla="*/ 88 w 237"/>
                  <a:gd name="T51" fmla="*/ 26 h 52"/>
                  <a:gd name="T52" fmla="*/ 150 w 237"/>
                  <a:gd name="T53" fmla="*/ 26 h 52"/>
                  <a:gd name="T54" fmla="*/ 188 w 237"/>
                  <a:gd name="T55" fmla="*/ 7 h 52"/>
                  <a:gd name="T56" fmla="*/ 155 w 237"/>
                  <a:gd name="T57" fmla="*/ 13 h 52"/>
                  <a:gd name="T58" fmla="*/ 83 w 237"/>
                  <a:gd name="T59" fmla="*/ 14 h 52"/>
                  <a:gd name="T60" fmla="*/ 50 w 237"/>
                  <a:gd name="T61" fmla="*/ 8 h 52"/>
                  <a:gd name="T62" fmla="*/ 83 w 237"/>
                  <a:gd name="T63" fmla="*/ 8 h 52"/>
                  <a:gd name="T64" fmla="*/ 154 w 237"/>
                  <a:gd name="T65" fmla="*/ 8 h 52"/>
                  <a:gd name="T66" fmla="*/ 129 w 237"/>
                  <a:gd name="T67" fmla="*/ 14 h 52"/>
                  <a:gd name="T68" fmla="*/ 107 w 237"/>
                  <a:gd name="T69" fmla="*/ 14 h 52"/>
                  <a:gd name="T70" fmla="*/ 83 w 237"/>
                  <a:gd name="T71" fmla="*/ 8 h 52"/>
                  <a:gd name="T72" fmla="*/ 109 w 237"/>
                  <a:gd name="T73" fmla="*/ 11 h 52"/>
                  <a:gd name="T74" fmla="*/ 128 w 237"/>
                  <a:gd name="T75" fmla="*/ 11 h 52"/>
                  <a:gd name="T76" fmla="*/ 109 w 237"/>
                  <a:gd name="T77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52">
                    <a:moveTo>
                      <a:pt x="1" y="0"/>
                    </a:moveTo>
                    <a:cubicBezTo>
                      <a:pt x="9" y="0"/>
                      <a:pt x="16" y="1"/>
                      <a:pt x="23" y="1"/>
                    </a:cubicBezTo>
                    <a:cubicBezTo>
                      <a:pt x="50" y="2"/>
                      <a:pt x="77" y="3"/>
                      <a:pt x="104" y="5"/>
                    </a:cubicBezTo>
                    <a:cubicBezTo>
                      <a:pt x="135" y="7"/>
                      <a:pt x="167" y="2"/>
                      <a:pt x="198" y="2"/>
                    </a:cubicBezTo>
                    <a:cubicBezTo>
                      <a:pt x="211" y="2"/>
                      <a:pt x="223" y="1"/>
                      <a:pt x="236" y="0"/>
                    </a:cubicBezTo>
                    <a:cubicBezTo>
                      <a:pt x="236" y="1"/>
                      <a:pt x="237" y="2"/>
                      <a:pt x="237" y="3"/>
                    </a:cubicBezTo>
                    <a:cubicBezTo>
                      <a:pt x="233" y="5"/>
                      <a:pt x="229" y="8"/>
                      <a:pt x="224" y="10"/>
                    </a:cubicBezTo>
                    <a:cubicBezTo>
                      <a:pt x="194" y="23"/>
                      <a:pt x="164" y="34"/>
                      <a:pt x="134" y="47"/>
                    </a:cubicBezTo>
                    <a:cubicBezTo>
                      <a:pt x="123" y="51"/>
                      <a:pt x="114" y="52"/>
                      <a:pt x="103" y="47"/>
                    </a:cubicBezTo>
                    <a:cubicBezTo>
                      <a:pt x="73" y="34"/>
                      <a:pt x="43" y="22"/>
                      <a:pt x="12" y="10"/>
                    </a:cubicBezTo>
                    <a:cubicBezTo>
                      <a:pt x="8" y="8"/>
                      <a:pt x="4" y="5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  <a:moveTo>
                      <a:pt x="9" y="4"/>
                    </a:moveTo>
                    <a:cubicBezTo>
                      <a:pt x="11" y="5"/>
                      <a:pt x="12" y="6"/>
                      <a:pt x="13" y="6"/>
                    </a:cubicBezTo>
                    <a:cubicBezTo>
                      <a:pt x="46" y="20"/>
                      <a:pt x="79" y="33"/>
                      <a:pt x="112" y="45"/>
                    </a:cubicBezTo>
                    <a:cubicBezTo>
                      <a:pt x="115" y="47"/>
                      <a:pt x="120" y="47"/>
                      <a:pt x="124" y="46"/>
                    </a:cubicBezTo>
                    <a:cubicBezTo>
                      <a:pt x="142" y="39"/>
                      <a:pt x="160" y="32"/>
                      <a:pt x="178" y="25"/>
                    </a:cubicBezTo>
                    <a:cubicBezTo>
                      <a:pt x="192" y="19"/>
                      <a:pt x="206" y="13"/>
                      <a:pt x="220" y="8"/>
                    </a:cubicBezTo>
                    <a:cubicBezTo>
                      <a:pt x="223" y="7"/>
                      <a:pt x="225" y="6"/>
                      <a:pt x="227" y="5"/>
                    </a:cubicBezTo>
                    <a:cubicBezTo>
                      <a:pt x="202" y="1"/>
                      <a:pt x="182" y="13"/>
                      <a:pt x="162" y="23"/>
                    </a:cubicBezTo>
                    <a:cubicBezTo>
                      <a:pt x="151" y="29"/>
                      <a:pt x="140" y="33"/>
                      <a:pt x="129" y="38"/>
                    </a:cubicBezTo>
                    <a:cubicBezTo>
                      <a:pt x="122" y="41"/>
                      <a:pt x="115" y="41"/>
                      <a:pt x="108" y="37"/>
                    </a:cubicBezTo>
                    <a:cubicBezTo>
                      <a:pt x="90" y="29"/>
                      <a:pt x="71" y="21"/>
                      <a:pt x="53" y="12"/>
                    </a:cubicBezTo>
                    <a:cubicBezTo>
                      <a:pt x="39" y="6"/>
                      <a:pt x="25" y="4"/>
                      <a:pt x="9" y="4"/>
                    </a:cubicBezTo>
                    <a:close/>
                    <a:moveTo>
                      <a:pt x="50" y="8"/>
                    </a:moveTo>
                    <a:cubicBezTo>
                      <a:pt x="64" y="14"/>
                      <a:pt x="76" y="20"/>
                      <a:pt x="88" y="26"/>
                    </a:cubicBezTo>
                    <a:cubicBezTo>
                      <a:pt x="109" y="38"/>
                      <a:pt x="129" y="37"/>
                      <a:pt x="150" y="26"/>
                    </a:cubicBezTo>
                    <a:cubicBezTo>
                      <a:pt x="162" y="19"/>
                      <a:pt x="174" y="14"/>
                      <a:pt x="188" y="7"/>
                    </a:cubicBezTo>
                    <a:cubicBezTo>
                      <a:pt x="169" y="6"/>
                      <a:pt x="169" y="7"/>
                      <a:pt x="155" y="13"/>
                    </a:cubicBezTo>
                    <a:cubicBezTo>
                      <a:pt x="114" y="32"/>
                      <a:pt x="124" y="33"/>
                      <a:pt x="83" y="14"/>
                    </a:cubicBezTo>
                    <a:cubicBezTo>
                      <a:pt x="73" y="9"/>
                      <a:pt x="63" y="6"/>
                      <a:pt x="50" y="8"/>
                    </a:cubicBezTo>
                    <a:close/>
                    <a:moveTo>
                      <a:pt x="83" y="8"/>
                    </a:moveTo>
                    <a:cubicBezTo>
                      <a:pt x="106" y="25"/>
                      <a:pt x="137" y="25"/>
                      <a:pt x="154" y="8"/>
                    </a:cubicBezTo>
                    <a:cubicBezTo>
                      <a:pt x="145" y="7"/>
                      <a:pt x="136" y="9"/>
                      <a:pt x="129" y="14"/>
                    </a:cubicBezTo>
                    <a:cubicBezTo>
                      <a:pt x="121" y="21"/>
                      <a:pt x="115" y="20"/>
                      <a:pt x="107" y="14"/>
                    </a:cubicBezTo>
                    <a:cubicBezTo>
                      <a:pt x="101" y="8"/>
                      <a:pt x="92" y="7"/>
                      <a:pt x="83" y="8"/>
                    </a:cubicBezTo>
                    <a:close/>
                    <a:moveTo>
                      <a:pt x="109" y="11"/>
                    </a:moveTo>
                    <a:cubicBezTo>
                      <a:pt x="117" y="18"/>
                      <a:pt x="120" y="18"/>
                      <a:pt x="128" y="11"/>
                    </a:cubicBezTo>
                    <a:cubicBezTo>
                      <a:pt x="122" y="11"/>
                      <a:pt x="115" y="11"/>
                      <a:pt x="10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2AC1C424-D224-868B-672B-9059664DE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7" y="1273"/>
                <a:ext cx="98" cy="112"/>
              </a:xfrm>
              <a:custGeom>
                <a:avLst/>
                <a:gdLst>
                  <a:gd name="T0" fmla="*/ 25 w 92"/>
                  <a:gd name="T1" fmla="*/ 11 h 105"/>
                  <a:gd name="T2" fmla="*/ 92 w 92"/>
                  <a:gd name="T3" fmla="*/ 36 h 105"/>
                  <a:gd name="T4" fmla="*/ 83 w 92"/>
                  <a:gd name="T5" fmla="*/ 49 h 105"/>
                  <a:gd name="T6" fmla="*/ 72 w 92"/>
                  <a:gd name="T7" fmla="*/ 59 h 105"/>
                  <a:gd name="T8" fmla="*/ 63 w 92"/>
                  <a:gd name="T9" fmla="*/ 91 h 105"/>
                  <a:gd name="T10" fmla="*/ 60 w 92"/>
                  <a:gd name="T11" fmla="*/ 91 h 105"/>
                  <a:gd name="T12" fmla="*/ 27 w 92"/>
                  <a:gd name="T13" fmla="*/ 102 h 105"/>
                  <a:gd name="T14" fmla="*/ 15 w 92"/>
                  <a:gd name="T15" fmla="*/ 105 h 105"/>
                  <a:gd name="T16" fmla="*/ 0 w 92"/>
                  <a:gd name="T17" fmla="*/ 0 h 105"/>
                  <a:gd name="T18" fmla="*/ 25 w 92"/>
                  <a:gd name="T19" fmla="*/ 12 h 105"/>
                  <a:gd name="T20" fmla="*/ 8 w 92"/>
                  <a:gd name="T21" fmla="*/ 28 h 105"/>
                  <a:gd name="T22" fmla="*/ 24 w 92"/>
                  <a:gd name="T23" fmla="*/ 18 h 105"/>
                  <a:gd name="T24" fmla="*/ 8 w 92"/>
                  <a:gd name="T25" fmla="*/ 33 h 105"/>
                  <a:gd name="T26" fmla="*/ 30 w 92"/>
                  <a:gd name="T27" fmla="*/ 15 h 105"/>
                  <a:gd name="T28" fmla="*/ 29 w 92"/>
                  <a:gd name="T29" fmla="*/ 15 h 105"/>
                  <a:gd name="T30" fmla="*/ 23 w 92"/>
                  <a:gd name="T31" fmla="*/ 18 h 105"/>
                  <a:gd name="T32" fmla="*/ 25 w 92"/>
                  <a:gd name="T33" fmla="*/ 11 h 105"/>
                  <a:gd name="T34" fmla="*/ 37 w 92"/>
                  <a:gd name="T35" fmla="*/ 39 h 105"/>
                  <a:gd name="T36" fmla="*/ 27 w 92"/>
                  <a:gd name="T37" fmla="*/ 50 h 105"/>
                  <a:gd name="T38" fmla="*/ 15 w 92"/>
                  <a:gd name="T39" fmla="*/ 58 h 105"/>
                  <a:gd name="T40" fmla="*/ 13 w 92"/>
                  <a:gd name="T41" fmla="*/ 65 h 105"/>
                  <a:gd name="T42" fmla="*/ 32 w 92"/>
                  <a:gd name="T43" fmla="*/ 56 h 105"/>
                  <a:gd name="T44" fmla="*/ 41 w 92"/>
                  <a:gd name="T45" fmla="*/ 47 h 105"/>
                  <a:gd name="T46" fmla="*/ 58 w 92"/>
                  <a:gd name="T47" fmla="*/ 27 h 105"/>
                  <a:gd name="T48" fmla="*/ 43 w 92"/>
                  <a:gd name="T49" fmla="*/ 48 h 105"/>
                  <a:gd name="T50" fmla="*/ 33 w 92"/>
                  <a:gd name="T51" fmla="*/ 57 h 105"/>
                  <a:gd name="T52" fmla="*/ 14 w 92"/>
                  <a:gd name="T53" fmla="*/ 75 h 105"/>
                  <a:gd name="T54" fmla="*/ 19 w 92"/>
                  <a:gd name="T55" fmla="*/ 73 h 105"/>
                  <a:gd name="T56" fmla="*/ 15 w 92"/>
                  <a:gd name="T57" fmla="*/ 85 h 105"/>
                  <a:gd name="T58" fmla="*/ 44 w 92"/>
                  <a:gd name="T59" fmla="*/ 73 h 105"/>
                  <a:gd name="T60" fmla="*/ 54 w 92"/>
                  <a:gd name="T61" fmla="*/ 64 h 105"/>
                  <a:gd name="T62" fmla="*/ 77 w 92"/>
                  <a:gd name="T63" fmla="*/ 35 h 105"/>
                  <a:gd name="T64" fmla="*/ 72 w 92"/>
                  <a:gd name="T65" fmla="*/ 40 h 105"/>
                  <a:gd name="T66" fmla="*/ 56 w 92"/>
                  <a:gd name="T67" fmla="*/ 64 h 105"/>
                  <a:gd name="T68" fmla="*/ 56 w 92"/>
                  <a:gd name="T69" fmla="*/ 75 h 105"/>
                  <a:gd name="T70" fmla="*/ 17 w 92"/>
                  <a:gd name="T71" fmla="*/ 96 h 105"/>
                  <a:gd name="T72" fmla="*/ 60 w 92"/>
                  <a:gd name="T73" fmla="*/ 83 h 105"/>
                  <a:gd name="T74" fmla="*/ 85 w 92"/>
                  <a:gd name="T75" fmla="*/ 36 h 105"/>
                  <a:gd name="T76" fmla="*/ 77 w 92"/>
                  <a:gd name="T77" fmla="*/ 36 h 105"/>
                  <a:gd name="T78" fmla="*/ 64 w 92"/>
                  <a:gd name="T79" fmla="*/ 33 h 105"/>
                  <a:gd name="T80" fmla="*/ 64 w 92"/>
                  <a:gd name="T81" fmla="*/ 28 h 105"/>
                  <a:gd name="T82" fmla="*/ 58 w 92"/>
                  <a:gd name="T83" fmla="*/ 27 h 105"/>
                  <a:gd name="T84" fmla="*/ 47 w 92"/>
                  <a:gd name="T85" fmla="*/ 27 h 105"/>
                  <a:gd name="T86" fmla="*/ 41 w 92"/>
                  <a:gd name="T87" fmla="*/ 30 h 105"/>
                  <a:gd name="T88" fmla="*/ 48 w 92"/>
                  <a:gd name="T89" fmla="*/ 23 h 105"/>
                  <a:gd name="T90" fmla="*/ 40 w 92"/>
                  <a:gd name="T91" fmla="*/ 23 h 105"/>
                  <a:gd name="T92" fmla="*/ 32 w 92"/>
                  <a:gd name="T93" fmla="*/ 33 h 105"/>
                  <a:gd name="T94" fmla="*/ 22 w 92"/>
                  <a:gd name="T95" fmla="*/ 43 h 105"/>
                  <a:gd name="T96" fmla="*/ 12 w 92"/>
                  <a:gd name="T97" fmla="*/ 56 h 105"/>
                  <a:gd name="T98" fmla="*/ 25 w 92"/>
                  <a:gd name="T99" fmla="*/ 48 h 105"/>
                  <a:gd name="T100" fmla="*/ 37 w 92"/>
                  <a:gd name="T101" fmla="*/ 39 h 105"/>
                  <a:gd name="T102" fmla="*/ 10 w 92"/>
                  <a:gd name="T103" fmla="*/ 45 h 105"/>
                  <a:gd name="T104" fmla="*/ 40 w 92"/>
                  <a:gd name="T105" fmla="*/ 20 h 105"/>
                  <a:gd name="T106" fmla="*/ 28 w 92"/>
                  <a:gd name="T107" fmla="*/ 27 h 105"/>
                  <a:gd name="T108" fmla="*/ 17 w 92"/>
                  <a:gd name="T109" fmla="*/ 35 h 105"/>
                  <a:gd name="T110" fmla="*/ 10 w 92"/>
                  <a:gd name="T111" fmla="*/ 4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" h="105">
                    <a:moveTo>
                      <a:pt x="25" y="11"/>
                    </a:moveTo>
                    <a:cubicBezTo>
                      <a:pt x="47" y="20"/>
                      <a:pt x="69" y="28"/>
                      <a:pt x="92" y="36"/>
                    </a:cubicBezTo>
                    <a:cubicBezTo>
                      <a:pt x="91" y="43"/>
                      <a:pt x="88" y="46"/>
                      <a:pt x="83" y="49"/>
                    </a:cubicBezTo>
                    <a:cubicBezTo>
                      <a:pt x="78" y="51"/>
                      <a:pt x="74" y="55"/>
                      <a:pt x="72" y="59"/>
                    </a:cubicBezTo>
                    <a:cubicBezTo>
                      <a:pt x="68" y="69"/>
                      <a:pt x="66" y="79"/>
                      <a:pt x="63" y="91"/>
                    </a:cubicBezTo>
                    <a:cubicBezTo>
                      <a:pt x="63" y="91"/>
                      <a:pt x="62" y="91"/>
                      <a:pt x="60" y="91"/>
                    </a:cubicBezTo>
                    <a:cubicBezTo>
                      <a:pt x="47" y="89"/>
                      <a:pt x="36" y="92"/>
                      <a:pt x="27" y="102"/>
                    </a:cubicBezTo>
                    <a:cubicBezTo>
                      <a:pt x="24" y="105"/>
                      <a:pt x="18" y="104"/>
                      <a:pt x="15" y="105"/>
                    </a:cubicBezTo>
                    <a:cubicBezTo>
                      <a:pt x="10" y="69"/>
                      <a:pt x="5" y="35"/>
                      <a:pt x="0" y="0"/>
                    </a:cubicBezTo>
                    <a:cubicBezTo>
                      <a:pt x="8" y="4"/>
                      <a:pt x="17" y="8"/>
                      <a:pt x="25" y="12"/>
                    </a:cubicBezTo>
                    <a:cubicBezTo>
                      <a:pt x="20" y="17"/>
                      <a:pt x="14" y="22"/>
                      <a:pt x="8" y="28"/>
                    </a:cubicBezTo>
                    <a:cubicBezTo>
                      <a:pt x="18" y="31"/>
                      <a:pt x="19" y="22"/>
                      <a:pt x="24" y="18"/>
                    </a:cubicBezTo>
                    <a:cubicBezTo>
                      <a:pt x="24" y="28"/>
                      <a:pt x="15" y="29"/>
                      <a:pt x="8" y="33"/>
                    </a:cubicBezTo>
                    <a:cubicBezTo>
                      <a:pt x="21" y="34"/>
                      <a:pt x="26" y="29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7" y="16"/>
                      <a:pt x="25" y="17"/>
                      <a:pt x="23" y="18"/>
                    </a:cubicBezTo>
                    <a:cubicBezTo>
                      <a:pt x="24" y="16"/>
                      <a:pt x="24" y="14"/>
                      <a:pt x="25" y="11"/>
                    </a:cubicBezTo>
                    <a:close/>
                    <a:moveTo>
                      <a:pt x="37" y="39"/>
                    </a:moveTo>
                    <a:cubicBezTo>
                      <a:pt x="36" y="45"/>
                      <a:pt x="34" y="48"/>
                      <a:pt x="27" y="50"/>
                    </a:cubicBezTo>
                    <a:cubicBezTo>
                      <a:pt x="23" y="51"/>
                      <a:pt x="19" y="54"/>
                      <a:pt x="15" y="58"/>
                    </a:cubicBezTo>
                    <a:cubicBezTo>
                      <a:pt x="14" y="59"/>
                      <a:pt x="14" y="62"/>
                      <a:pt x="13" y="65"/>
                    </a:cubicBezTo>
                    <a:cubicBezTo>
                      <a:pt x="20" y="61"/>
                      <a:pt x="25" y="57"/>
                      <a:pt x="32" y="56"/>
                    </a:cubicBezTo>
                    <a:cubicBezTo>
                      <a:pt x="37" y="54"/>
                      <a:pt x="40" y="52"/>
                      <a:pt x="41" y="47"/>
                    </a:cubicBezTo>
                    <a:cubicBezTo>
                      <a:pt x="44" y="38"/>
                      <a:pt x="48" y="30"/>
                      <a:pt x="58" y="27"/>
                    </a:cubicBezTo>
                    <a:cubicBezTo>
                      <a:pt x="53" y="34"/>
                      <a:pt x="47" y="41"/>
                      <a:pt x="43" y="48"/>
                    </a:cubicBezTo>
                    <a:cubicBezTo>
                      <a:pt x="41" y="53"/>
                      <a:pt x="39" y="56"/>
                      <a:pt x="33" y="57"/>
                    </a:cubicBezTo>
                    <a:cubicBezTo>
                      <a:pt x="22" y="59"/>
                      <a:pt x="15" y="66"/>
                      <a:pt x="14" y="75"/>
                    </a:cubicBezTo>
                    <a:cubicBezTo>
                      <a:pt x="16" y="74"/>
                      <a:pt x="17" y="74"/>
                      <a:pt x="19" y="73"/>
                    </a:cubicBezTo>
                    <a:cubicBezTo>
                      <a:pt x="17" y="77"/>
                      <a:pt x="16" y="82"/>
                      <a:pt x="15" y="85"/>
                    </a:cubicBezTo>
                    <a:cubicBezTo>
                      <a:pt x="25" y="81"/>
                      <a:pt x="34" y="75"/>
                      <a:pt x="44" y="73"/>
                    </a:cubicBezTo>
                    <a:cubicBezTo>
                      <a:pt x="50" y="72"/>
                      <a:pt x="53" y="71"/>
                      <a:pt x="54" y="64"/>
                    </a:cubicBezTo>
                    <a:cubicBezTo>
                      <a:pt x="55" y="50"/>
                      <a:pt x="63" y="40"/>
                      <a:pt x="77" y="35"/>
                    </a:cubicBezTo>
                    <a:cubicBezTo>
                      <a:pt x="75" y="37"/>
                      <a:pt x="74" y="39"/>
                      <a:pt x="72" y="40"/>
                    </a:cubicBezTo>
                    <a:cubicBezTo>
                      <a:pt x="62" y="45"/>
                      <a:pt x="58" y="54"/>
                      <a:pt x="56" y="64"/>
                    </a:cubicBezTo>
                    <a:cubicBezTo>
                      <a:pt x="55" y="68"/>
                      <a:pt x="56" y="71"/>
                      <a:pt x="56" y="75"/>
                    </a:cubicBezTo>
                    <a:cubicBezTo>
                      <a:pt x="32" y="76"/>
                      <a:pt x="19" y="83"/>
                      <a:pt x="17" y="96"/>
                    </a:cubicBezTo>
                    <a:cubicBezTo>
                      <a:pt x="29" y="84"/>
                      <a:pt x="43" y="79"/>
                      <a:pt x="60" y="83"/>
                    </a:cubicBezTo>
                    <a:cubicBezTo>
                      <a:pt x="59" y="62"/>
                      <a:pt x="66" y="46"/>
                      <a:pt x="85" y="36"/>
                    </a:cubicBezTo>
                    <a:cubicBezTo>
                      <a:pt x="82" y="36"/>
                      <a:pt x="80" y="36"/>
                      <a:pt x="77" y="36"/>
                    </a:cubicBezTo>
                    <a:cubicBezTo>
                      <a:pt x="74" y="27"/>
                      <a:pt x="68" y="33"/>
                      <a:pt x="64" y="33"/>
                    </a:cubicBezTo>
                    <a:cubicBezTo>
                      <a:pt x="66" y="31"/>
                      <a:pt x="68" y="29"/>
                      <a:pt x="64" y="28"/>
                    </a:cubicBezTo>
                    <a:cubicBezTo>
                      <a:pt x="62" y="27"/>
                      <a:pt x="60" y="27"/>
                      <a:pt x="58" y="27"/>
                    </a:cubicBezTo>
                    <a:cubicBezTo>
                      <a:pt x="54" y="25"/>
                      <a:pt x="51" y="23"/>
                      <a:pt x="47" y="27"/>
                    </a:cubicBezTo>
                    <a:cubicBezTo>
                      <a:pt x="45" y="28"/>
                      <a:pt x="43" y="29"/>
                      <a:pt x="41" y="30"/>
                    </a:cubicBezTo>
                    <a:cubicBezTo>
                      <a:pt x="43" y="28"/>
                      <a:pt x="46" y="26"/>
                      <a:pt x="48" y="23"/>
                    </a:cubicBezTo>
                    <a:cubicBezTo>
                      <a:pt x="45" y="22"/>
                      <a:pt x="42" y="22"/>
                      <a:pt x="40" y="23"/>
                    </a:cubicBezTo>
                    <a:cubicBezTo>
                      <a:pt x="37" y="26"/>
                      <a:pt x="34" y="29"/>
                      <a:pt x="32" y="33"/>
                    </a:cubicBezTo>
                    <a:cubicBezTo>
                      <a:pt x="31" y="39"/>
                      <a:pt x="27" y="41"/>
                      <a:pt x="22" y="43"/>
                    </a:cubicBezTo>
                    <a:cubicBezTo>
                      <a:pt x="17" y="45"/>
                      <a:pt x="10" y="47"/>
                      <a:pt x="12" y="56"/>
                    </a:cubicBezTo>
                    <a:cubicBezTo>
                      <a:pt x="17" y="53"/>
                      <a:pt x="21" y="50"/>
                      <a:pt x="25" y="48"/>
                    </a:cubicBezTo>
                    <a:cubicBezTo>
                      <a:pt x="29" y="45"/>
                      <a:pt x="33" y="42"/>
                      <a:pt x="37" y="39"/>
                    </a:cubicBezTo>
                    <a:close/>
                    <a:moveTo>
                      <a:pt x="10" y="45"/>
                    </a:moveTo>
                    <a:cubicBezTo>
                      <a:pt x="26" y="42"/>
                      <a:pt x="31" y="30"/>
                      <a:pt x="40" y="20"/>
                    </a:cubicBezTo>
                    <a:cubicBezTo>
                      <a:pt x="32" y="16"/>
                      <a:pt x="29" y="22"/>
                      <a:pt x="28" y="27"/>
                    </a:cubicBezTo>
                    <a:cubicBezTo>
                      <a:pt x="26" y="33"/>
                      <a:pt x="22" y="35"/>
                      <a:pt x="17" y="35"/>
                    </a:cubicBezTo>
                    <a:cubicBezTo>
                      <a:pt x="11" y="36"/>
                      <a:pt x="8" y="39"/>
                      <a:pt x="10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5AB58BCA-4E7A-6D66-AFC2-40A77C2034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1490"/>
                <a:ext cx="91" cy="55"/>
              </a:xfrm>
              <a:custGeom>
                <a:avLst/>
                <a:gdLst>
                  <a:gd name="T0" fmla="*/ 55 w 85"/>
                  <a:gd name="T1" fmla="*/ 51 h 51"/>
                  <a:gd name="T2" fmla="*/ 5 w 85"/>
                  <a:gd name="T3" fmla="*/ 22 h 51"/>
                  <a:gd name="T4" fmla="*/ 11 w 85"/>
                  <a:gd name="T5" fmla="*/ 4 h 51"/>
                  <a:gd name="T6" fmla="*/ 29 w 85"/>
                  <a:gd name="T7" fmla="*/ 0 h 51"/>
                  <a:gd name="T8" fmla="*/ 70 w 85"/>
                  <a:gd name="T9" fmla="*/ 15 h 51"/>
                  <a:gd name="T10" fmla="*/ 72 w 85"/>
                  <a:gd name="T11" fmla="*/ 17 h 51"/>
                  <a:gd name="T12" fmla="*/ 82 w 85"/>
                  <a:gd name="T13" fmla="*/ 42 h 51"/>
                  <a:gd name="T14" fmla="*/ 60 w 85"/>
                  <a:gd name="T15" fmla="*/ 51 h 51"/>
                  <a:gd name="T16" fmla="*/ 55 w 85"/>
                  <a:gd name="T17" fmla="*/ 51 h 51"/>
                  <a:gd name="T18" fmla="*/ 58 w 85"/>
                  <a:gd name="T19" fmla="*/ 44 h 51"/>
                  <a:gd name="T20" fmla="*/ 72 w 85"/>
                  <a:gd name="T21" fmla="*/ 39 h 51"/>
                  <a:gd name="T22" fmla="*/ 76 w 85"/>
                  <a:gd name="T23" fmla="*/ 36 h 51"/>
                  <a:gd name="T24" fmla="*/ 60 w 85"/>
                  <a:gd name="T25" fmla="*/ 18 h 51"/>
                  <a:gd name="T26" fmla="*/ 58 w 85"/>
                  <a:gd name="T27" fmla="*/ 44 h 51"/>
                  <a:gd name="T28" fmla="*/ 26 w 85"/>
                  <a:gd name="T29" fmla="*/ 7 h 51"/>
                  <a:gd name="T30" fmla="*/ 8 w 85"/>
                  <a:gd name="T31" fmla="*/ 13 h 51"/>
                  <a:gd name="T32" fmla="*/ 18 w 85"/>
                  <a:gd name="T33" fmla="*/ 28 h 51"/>
                  <a:gd name="T34" fmla="*/ 26 w 85"/>
                  <a:gd name="T35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51">
                    <a:moveTo>
                      <a:pt x="55" y="51"/>
                    </a:moveTo>
                    <a:cubicBezTo>
                      <a:pt x="33" y="51"/>
                      <a:pt x="15" y="42"/>
                      <a:pt x="5" y="22"/>
                    </a:cubicBezTo>
                    <a:cubicBezTo>
                      <a:pt x="0" y="13"/>
                      <a:pt x="2" y="8"/>
                      <a:pt x="11" y="4"/>
                    </a:cubicBezTo>
                    <a:cubicBezTo>
                      <a:pt x="16" y="2"/>
                      <a:pt x="23" y="0"/>
                      <a:pt x="29" y="0"/>
                    </a:cubicBezTo>
                    <a:cubicBezTo>
                      <a:pt x="43" y="2"/>
                      <a:pt x="58" y="6"/>
                      <a:pt x="70" y="15"/>
                    </a:cubicBezTo>
                    <a:cubicBezTo>
                      <a:pt x="71" y="16"/>
                      <a:pt x="71" y="16"/>
                      <a:pt x="72" y="17"/>
                    </a:cubicBezTo>
                    <a:cubicBezTo>
                      <a:pt x="79" y="23"/>
                      <a:pt x="85" y="37"/>
                      <a:pt x="82" y="42"/>
                    </a:cubicBezTo>
                    <a:cubicBezTo>
                      <a:pt x="77" y="50"/>
                      <a:pt x="68" y="51"/>
                      <a:pt x="60" y="51"/>
                    </a:cubicBezTo>
                    <a:cubicBezTo>
                      <a:pt x="58" y="51"/>
                      <a:pt x="57" y="51"/>
                      <a:pt x="55" y="51"/>
                    </a:cubicBezTo>
                    <a:close/>
                    <a:moveTo>
                      <a:pt x="58" y="44"/>
                    </a:moveTo>
                    <a:cubicBezTo>
                      <a:pt x="62" y="43"/>
                      <a:pt x="67" y="41"/>
                      <a:pt x="72" y="39"/>
                    </a:cubicBezTo>
                    <a:cubicBezTo>
                      <a:pt x="74" y="39"/>
                      <a:pt x="76" y="37"/>
                      <a:pt x="76" y="36"/>
                    </a:cubicBezTo>
                    <a:cubicBezTo>
                      <a:pt x="78" y="30"/>
                      <a:pt x="65" y="18"/>
                      <a:pt x="60" y="18"/>
                    </a:cubicBezTo>
                    <a:cubicBezTo>
                      <a:pt x="59" y="27"/>
                      <a:pt x="59" y="35"/>
                      <a:pt x="58" y="44"/>
                    </a:cubicBezTo>
                    <a:close/>
                    <a:moveTo>
                      <a:pt x="26" y="7"/>
                    </a:moveTo>
                    <a:cubicBezTo>
                      <a:pt x="16" y="6"/>
                      <a:pt x="9" y="8"/>
                      <a:pt x="8" y="13"/>
                    </a:cubicBezTo>
                    <a:cubicBezTo>
                      <a:pt x="7" y="18"/>
                      <a:pt x="13" y="27"/>
                      <a:pt x="18" y="28"/>
                    </a:cubicBezTo>
                    <a:cubicBezTo>
                      <a:pt x="20" y="22"/>
                      <a:pt x="23" y="15"/>
                      <a:pt x="2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2C696CFE-C17F-B4EE-0F79-25F6E2B084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" y="1488"/>
                <a:ext cx="91" cy="58"/>
              </a:xfrm>
              <a:custGeom>
                <a:avLst/>
                <a:gdLst>
                  <a:gd name="T0" fmla="*/ 29 w 85"/>
                  <a:gd name="T1" fmla="*/ 54 h 54"/>
                  <a:gd name="T2" fmla="*/ 10 w 85"/>
                  <a:gd name="T3" fmla="*/ 50 h 54"/>
                  <a:gd name="T4" fmla="*/ 2 w 85"/>
                  <a:gd name="T5" fmla="*/ 36 h 54"/>
                  <a:gd name="T6" fmla="*/ 21 w 85"/>
                  <a:gd name="T7" fmla="*/ 13 h 54"/>
                  <a:gd name="T8" fmla="*/ 52 w 85"/>
                  <a:gd name="T9" fmla="*/ 2 h 54"/>
                  <a:gd name="T10" fmla="*/ 80 w 85"/>
                  <a:gd name="T11" fmla="*/ 12 h 54"/>
                  <a:gd name="T12" fmla="*/ 71 w 85"/>
                  <a:gd name="T13" fmla="*/ 36 h 54"/>
                  <a:gd name="T14" fmla="*/ 29 w 85"/>
                  <a:gd name="T15" fmla="*/ 54 h 54"/>
                  <a:gd name="T16" fmla="*/ 24 w 85"/>
                  <a:gd name="T17" fmla="*/ 17 h 54"/>
                  <a:gd name="T18" fmla="*/ 9 w 85"/>
                  <a:gd name="T19" fmla="*/ 34 h 54"/>
                  <a:gd name="T20" fmla="*/ 11 w 85"/>
                  <a:gd name="T21" fmla="*/ 41 h 54"/>
                  <a:gd name="T22" fmla="*/ 26 w 85"/>
                  <a:gd name="T23" fmla="*/ 46 h 54"/>
                  <a:gd name="T24" fmla="*/ 24 w 85"/>
                  <a:gd name="T25" fmla="*/ 17 h 54"/>
                  <a:gd name="T26" fmla="*/ 67 w 85"/>
                  <a:gd name="T27" fmla="*/ 31 h 54"/>
                  <a:gd name="T28" fmla="*/ 75 w 85"/>
                  <a:gd name="T29" fmla="*/ 14 h 54"/>
                  <a:gd name="T30" fmla="*/ 58 w 85"/>
                  <a:gd name="T31" fmla="*/ 9 h 54"/>
                  <a:gd name="T32" fmla="*/ 67 w 85"/>
                  <a:gd name="T33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54">
                    <a:moveTo>
                      <a:pt x="29" y="54"/>
                    </a:moveTo>
                    <a:cubicBezTo>
                      <a:pt x="22" y="53"/>
                      <a:pt x="16" y="52"/>
                      <a:pt x="10" y="50"/>
                    </a:cubicBezTo>
                    <a:cubicBezTo>
                      <a:pt x="3" y="48"/>
                      <a:pt x="0" y="43"/>
                      <a:pt x="2" y="36"/>
                    </a:cubicBezTo>
                    <a:cubicBezTo>
                      <a:pt x="5" y="25"/>
                      <a:pt x="11" y="17"/>
                      <a:pt x="21" y="13"/>
                    </a:cubicBezTo>
                    <a:cubicBezTo>
                      <a:pt x="31" y="8"/>
                      <a:pt x="42" y="5"/>
                      <a:pt x="52" y="2"/>
                    </a:cubicBezTo>
                    <a:cubicBezTo>
                      <a:pt x="63" y="0"/>
                      <a:pt x="74" y="2"/>
                      <a:pt x="80" y="12"/>
                    </a:cubicBezTo>
                    <a:cubicBezTo>
                      <a:pt x="85" y="22"/>
                      <a:pt x="77" y="30"/>
                      <a:pt x="71" y="36"/>
                    </a:cubicBezTo>
                    <a:cubicBezTo>
                      <a:pt x="60" y="48"/>
                      <a:pt x="46" y="54"/>
                      <a:pt x="29" y="54"/>
                    </a:cubicBezTo>
                    <a:close/>
                    <a:moveTo>
                      <a:pt x="24" y="17"/>
                    </a:moveTo>
                    <a:cubicBezTo>
                      <a:pt x="18" y="23"/>
                      <a:pt x="13" y="28"/>
                      <a:pt x="9" y="34"/>
                    </a:cubicBezTo>
                    <a:cubicBezTo>
                      <a:pt x="8" y="35"/>
                      <a:pt x="9" y="40"/>
                      <a:pt x="11" y="41"/>
                    </a:cubicBezTo>
                    <a:cubicBezTo>
                      <a:pt x="16" y="43"/>
                      <a:pt x="21" y="45"/>
                      <a:pt x="26" y="46"/>
                    </a:cubicBezTo>
                    <a:cubicBezTo>
                      <a:pt x="25" y="37"/>
                      <a:pt x="25" y="28"/>
                      <a:pt x="24" y="17"/>
                    </a:cubicBezTo>
                    <a:close/>
                    <a:moveTo>
                      <a:pt x="67" y="31"/>
                    </a:moveTo>
                    <a:cubicBezTo>
                      <a:pt x="72" y="27"/>
                      <a:pt x="78" y="21"/>
                      <a:pt x="75" y="14"/>
                    </a:cubicBezTo>
                    <a:cubicBezTo>
                      <a:pt x="72" y="7"/>
                      <a:pt x="64" y="8"/>
                      <a:pt x="58" y="9"/>
                    </a:cubicBezTo>
                    <a:cubicBezTo>
                      <a:pt x="61" y="17"/>
                      <a:pt x="64" y="24"/>
                      <a:pt x="6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A8DC9D2B-496E-4979-F1BE-E5C15465D4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3" y="1204"/>
                <a:ext cx="258" cy="50"/>
              </a:xfrm>
              <a:custGeom>
                <a:avLst/>
                <a:gdLst>
                  <a:gd name="T0" fmla="*/ 232 w 241"/>
                  <a:gd name="T1" fmla="*/ 35 h 47"/>
                  <a:gd name="T2" fmla="*/ 241 w 241"/>
                  <a:gd name="T3" fmla="*/ 39 h 47"/>
                  <a:gd name="T4" fmla="*/ 241 w 241"/>
                  <a:gd name="T5" fmla="*/ 41 h 47"/>
                  <a:gd name="T6" fmla="*/ 229 w 241"/>
                  <a:gd name="T7" fmla="*/ 44 h 47"/>
                  <a:gd name="T8" fmla="*/ 147 w 241"/>
                  <a:gd name="T9" fmla="*/ 47 h 47"/>
                  <a:gd name="T10" fmla="*/ 34 w 241"/>
                  <a:gd name="T11" fmla="*/ 46 h 47"/>
                  <a:gd name="T12" fmla="*/ 9 w 241"/>
                  <a:gd name="T13" fmla="*/ 44 h 47"/>
                  <a:gd name="T14" fmla="*/ 0 w 241"/>
                  <a:gd name="T15" fmla="*/ 39 h 47"/>
                  <a:gd name="T16" fmla="*/ 23 w 241"/>
                  <a:gd name="T17" fmla="*/ 30 h 47"/>
                  <a:gd name="T18" fmla="*/ 108 w 241"/>
                  <a:gd name="T19" fmla="*/ 3 h 47"/>
                  <a:gd name="T20" fmla="*/ 131 w 241"/>
                  <a:gd name="T21" fmla="*/ 2 h 47"/>
                  <a:gd name="T22" fmla="*/ 226 w 241"/>
                  <a:gd name="T23" fmla="*/ 32 h 47"/>
                  <a:gd name="T24" fmla="*/ 232 w 241"/>
                  <a:gd name="T25" fmla="*/ 36 h 47"/>
                  <a:gd name="T26" fmla="*/ 229 w 241"/>
                  <a:gd name="T27" fmla="*/ 36 h 47"/>
                  <a:gd name="T28" fmla="*/ 135 w 241"/>
                  <a:gd name="T29" fmla="*/ 6 h 47"/>
                  <a:gd name="T30" fmla="*/ 106 w 241"/>
                  <a:gd name="T31" fmla="*/ 6 h 47"/>
                  <a:gd name="T32" fmla="*/ 37 w 241"/>
                  <a:gd name="T33" fmla="*/ 28 h 47"/>
                  <a:gd name="T34" fmla="*/ 5 w 241"/>
                  <a:gd name="T35" fmla="*/ 38 h 47"/>
                  <a:gd name="T36" fmla="*/ 5 w 241"/>
                  <a:gd name="T37" fmla="*/ 41 h 47"/>
                  <a:gd name="T38" fmla="*/ 16 w 241"/>
                  <a:gd name="T39" fmla="*/ 42 h 47"/>
                  <a:gd name="T40" fmla="*/ 105 w 241"/>
                  <a:gd name="T41" fmla="*/ 21 h 47"/>
                  <a:gd name="T42" fmla="*/ 137 w 241"/>
                  <a:gd name="T43" fmla="*/ 21 h 47"/>
                  <a:gd name="T44" fmla="*/ 148 w 241"/>
                  <a:gd name="T45" fmla="*/ 25 h 47"/>
                  <a:gd name="T46" fmla="*/ 221 w 241"/>
                  <a:gd name="T47" fmla="*/ 41 h 47"/>
                  <a:gd name="T48" fmla="*/ 236 w 241"/>
                  <a:gd name="T49" fmla="*/ 41 h 47"/>
                  <a:gd name="T50" fmla="*/ 236 w 241"/>
                  <a:gd name="T51" fmla="*/ 39 h 47"/>
                  <a:gd name="T52" fmla="*/ 232 w 241"/>
                  <a:gd name="T53" fmla="*/ 35 h 47"/>
                  <a:gd name="T54" fmla="*/ 32 w 241"/>
                  <a:gd name="T55" fmla="*/ 41 h 47"/>
                  <a:gd name="T56" fmla="*/ 32 w 241"/>
                  <a:gd name="T57" fmla="*/ 43 h 47"/>
                  <a:gd name="T58" fmla="*/ 42 w 241"/>
                  <a:gd name="T59" fmla="*/ 44 h 47"/>
                  <a:gd name="T60" fmla="*/ 107 w 241"/>
                  <a:gd name="T61" fmla="*/ 32 h 47"/>
                  <a:gd name="T62" fmla="*/ 135 w 241"/>
                  <a:gd name="T63" fmla="*/ 32 h 47"/>
                  <a:gd name="T64" fmla="*/ 201 w 241"/>
                  <a:gd name="T65" fmla="*/ 44 h 47"/>
                  <a:gd name="T66" fmla="*/ 211 w 241"/>
                  <a:gd name="T67" fmla="*/ 42 h 47"/>
                  <a:gd name="T68" fmla="*/ 183 w 241"/>
                  <a:gd name="T69" fmla="*/ 36 h 47"/>
                  <a:gd name="T70" fmla="*/ 138 w 241"/>
                  <a:gd name="T71" fmla="*/ 24 h 47"/>
                  <a:gd name="T72" fmla="*/ 102 w 241"/>
                  <a:gd name="T73" fmla="*/ 25 h 47"/>
                  <a:gd name="T74" fmla="*/ 92 w 241"/>
                  <a:gd name="T75" fmla="*/ 28 h 47"/>
                  <a:gd name="T76" fmla="*/ 32 w 241"/>
                  <a:gd name="T77" fmla="*/ 41 h 47"/>
                  <a:gd name="T78" fmla="*/ 84 w 241"/>
                  <a:gd name="T79" fmla="*/ 42 h 47"/>
                  <a:gd name="T80" fmla="*/ 113 w 241"/>
                  <a:gd name="T81" fmla="*/ 39 h 47"/>
                  <a:gd name="T82" fmla="*/ 129 w 241"/>
                  <a:gd name="T83" fmla="*/ 39 h 47"/>
                  <a:gd name="T84" fmla="*/ 156 w 241"/>
                  <a:gd name="T85" fmla="*/ 42 h 47"/>
                  <a:gd name="T86" fmla="*/ 127 w 241"/>
                  <a:gd name="T87" fmla="*/ 33 h 47"/>
                  <a:gd name="T88" fmla="*/ 116 w 241"/>
                  <a:gd name="T89" fmla="*/ 33 h 47"/>
                  <a:gd name="T90" fmla="*/ 84 w 241"/>
                  <a:gd name="T9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1" h="47">
                    <a:moveTo>
                      <a:pt x="232" y="35"/>
                    </a:moveTo>
                    <a:cubicBezTo>
                      <a:pt x="235" y="36"/>
                      <a:pt x="238" y="38"/>
                      <a:pt x="241" y="39"/>
                    </a:cubicBezTo>
                    <a:cubicBezTo>
                      <a:pt x="241" y="40"/>
                      <a:pt x="241" y="40"/>
                      <a:pt x="241" y="41"/>
                    </a:cubicBezTo>
                    <a:cubicBezTo>
                      <a:pt x="237" y="42"/>
                      <a:pt x="233" y="44"/>
                      <a:pt x="229" y="44"/>
                    </a:cubicBezTo>
                    <a:cubicBezTo>
                      <a:pt x="202" y="45"/>
                      <a:pt x="174" y="47"/>
                      <a:pt x="147" y="47"/>
                    </a:cubicBezTo>
                    <a:cubicBezTo>
                      <a:pt x="109" y="47"/>
                      <a:pt x="72" y="46"/>
                      <a:pt x="34" y="46"/>
                    </a:cubicBezTo>
                    <a:cubicBezTo>
                      <a:pt x="26" y="46"/>
                      <a:pt x="17" y="45"/>
                      <a:pt x="9" y="44"/>
                    </a:cubicBezTo>
                    <a:cubicBezTo>
                      <a:pt x="6" y="43"/>
                      <a:pt x="3" y="42"/>
                      <a:pt x="0" y="39"/>
                    </a:cubicBezTo>
                    <a:cubicBezTo>
                      <a:pt x="7" y="36"/>
                      <a:pt x="15" y="32"/>
                      <a:pt x="23" y="30"/>
                    </a:cubicBezTo>
                    <a:cubicBezTo>
                      <a:pt x="51" y="20"/>
                      <a:pt x="79" y="11"/>
                      <a:pt x="108" y="3"/>
                    </a:cubicBezTo>
                    <a:cubicBezTo>
                      <a:pt x="115" y="1"/>
                      <a:pt x="124" y="0"/>
                      <a:pt x="131" y="2"/>
                    </a:cubicBezTo>
                    <a:cubicBezTo>
                      <a:pt x="163" y="12"/>
                      <a:pt x="195" y="22"/>
                      <a:pt x="226" y="32"/>
                    </a:cubicBezTo>
                    <a:cubicBezTo>
                      <a:pt x="228" y="33"/>
                      <a:pt x="230" y="34"/>
                      <a:pt x="232" y="36"/>
                    </a:cubicBezTo>
                    <a:cubicBezTo>
                      <a:pt x="231" y="36"/>
                      <a:pt x="230" y="36"/>
                      <a:pt x="229" y="36"/>
                    </a:cubicBezTo>
                    <a:cubicBezTo>
                      <a:pt x="198" y="26"/>
                      <a:pt x="166" y="16"/>
                      <a:pt x="135" y="6"/>
                    </a:cubicBezTo>
                    <a:cubicBezTo>
                      <a:pt x="125" y="3"/>
                      <a:pt x="116" y="3"/>
                      <a:pt x="106" y="6"/>
                    </a:cubicBezTo>
                    <a:cubicBezTo>
                      <a:pt x="83" y="14"/>
                      <a:pt x="60" y="21"/>
                      <a:pt x="37" y="28"/>
                    </a:cubicBezTo>
                    <a:cubicBezTo>
                      <a:pt x="26" y="31"/>
                      <a:pt x="15" y="35"/>
                      <a:pt x="5" y="38"/>
                    </a:cubicBezTo>
                    <a:cubicBezTo>
                      <a:pt x="5" y="39"/>
                      <a:pt x="5" y="40"/>
                      <a:pt x="5" y="41"/>
                    </a:cubicBezTo>
                    <a:cubicBezTo>
                      <a:pt x="9" y="41"/>
                      <a:pt x="13" y="42"/>
                      <a:pt x="16" y="42"/>
                    </a:cubicBezTo>
                    <a:cubicBezTo>
                      <a:pt x="46" y="35"/>
                      <a:pt x="75" y="28"/>
                      <a:pt x="105" y="21"/>
                    </a:cubicBezTo>
                    <a:cubicBezTo>
                      <a:pt x="116" y="18"/>
                      <a:pt x="126" y="17"/>
                      <a:pt x="137" y="21"/>
                    </a:cubicBezTo>
                    <a:cubicBezTo>
                      <a:pt x="141" y="23"/>
                      <a:pt x="144" y="24"/>
                      <a:pt x="148" y="25"/>
                    </a:cubicBezTo>
                    <a:cubicBezTo>
                      <a:pt x="173" y="31"/>
                      <a:pt x="197" y="36"/>
                      <a:pt x="221" y="41"/>
                    </a:cubicBezTo>
                    <a:cubicBezTo>
                      <a:pt x="226" y="42"/>
                      <a:pt x="231" y="41"/>
                      <a:pt x="236" y="41"/>
                    </a:cubicBezTo>
                    <a:cubicBezTo>
                      <a:pt x="236" y="41"/>
                      <a:pt x="236" y="40"/>
                      <a:pt x="236" y="39"/>
                    </a:cubicBezTo>
                    <a:cubicBezTo>
                      <a:pt x="235" y="38"/>
                      <a:pt x="233" y="37"/>
                      <a:pt x="232" y="35"/>
                    </a:cubicBezTo>
                    <a:close/>
                    <a:moveTo>
                      <a:pt x="32" y="41"/>
                    </a:moveTo>
                    <a:cubicBezTo>
                      <a:pt x="32" y="42"/>
                      <a:pt x="32" y="42"/>
                      <a:pt x="32" y="43"/>
                    </a:cubicBezTo>
                    <a:cubicBezTo>
                      <a:pt x="35" y="43"/>
                      <a:pt x="39" y="43"/>
                      <a:pt x="42" y="44"/>
                    </a:cubicBezTo>
                    <a:cubicBezTo>
                      <a:pt x="65" y="47"/>
                      <a:pt x="86" y="39"/>
                      <a:pt x="107" y="32"/>
                    </a:cubicBezTo>
                    <a:cubicBezTo>
                      <a:pt x="117" y="29"/>
                      <a:pt x="125" y="29"/>
                      <a:pt x="135" y="32"/>
                    </a:cubicBezTo>
                    <a:cubicBezTo>
                      <a:pt x="156" y="40"/>
                      <a:pt x="178" y="46"/>
                      <a:pt x="201" y="44"/>
                    </a:cubicBezTo>
                    <a:cubicBezTo>
                      <a:pt x="203" y="43"/>
                      <a:pt x="206" y="43"/>
                      <a:pt x="211" y="42"/>
                    </a:cubicBezTo>
                    <a:cubicBezTo>
                      <a:pt x="200" y="40"/>
                      <a:pt x="192" y="38"/>
                      <a:pt x="183" y="36"/>
                    </a:cubicBezTo>
                    <a:cubicBezTo>
                      <a:pt x="168" y="32"/>
                      <a:pt x="153" y="29"/>
                      <a:pt x="138" y="24"/>
                    </a:cubicBezTo>
                    <a:cubicBezTo>
                      <a:pt x="126" y="20"/>
                      <a:pt x="114" y="20"/>
                      <a:pt x="102" y="25"/>
                    </a:cubicBezTo>
                    <a:cubicBezTo>
                      <a:pt x="99" y="26"/>
                      <a:pt x="95" y="28"/>
                      <a:pt x="92" y="28"/>
                    </a:cubicBezTo>
                    <a:cubicBezTo>
                      <a:pt x="72" y="33"/>
                      <a:pt x="52" y="37"/>
                      <a:pt x="32" y="41"/>
                    </a:cubicBezTo>
                    <a:close/>
                    <a:moveTo>
                      <a:pt x="84" y="42"/>
                    </a:moveTo>
                    <a:cubicBezTo>
                      <a:pt x="94" y="45"/>
                      <a:pt x="104" y="44"/>
                      <a:pt x="113" y="39"/>
                    </a:cubicBezTo>
                    <a:cubicBezTo>
                      <a:pt x="119" y="36"/>
                      <a:pt x="124" y="36"/>
                      <a:pt x="129" y="39"/>
                    </a:cubicBezTo>
                    <a:cubicBezTo>
                      <a:pt x="138" y="44"/>
                      <a:pt x="147" y="44"/>
                      <a:pt x="156" y="42"/>
                    </a:cubicBezTo>
                    <a:cubicBezTo>
                      <a:pt x="147" y="39"/>
                      <a:pt x="137" y="36"/>
                      <a:pt x="127" y="33"/>
                    </a:cubicBezTo>
                    <a:cubicBezTo>
                      <a:pt x="123" y="32"/>
                      <a:pt x="119" y="32"/>
                      <a:pt x="116" y="33"/>
                    </a:cubicBezTo>
                    <a:cubicBezTo>
                      <a:pt x="106" y="35"/>
                      <a:pt x="95" y="39"/>
                      <a:pt x="84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BCD6C783-2831-C79F-4AE5-5FE7224B81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" y="1273"/>
                <a:ext cx="100" cy="113"/>
              </a:xfrm>
              <a:custGeom>
                <a:avLst/>
                <a:gdLst>
                  <a:gd name="T0" fmla="*/ 94 w 94"/>
                  <a:gd name="T1" fmla="*/ 0 h 106"/>
                  <a:gd name="T2" fmla="*/ 89 w 94"/>
                  <a:gd name="T3" fmla="*/ 22 h 106"/>
                  <a:gd name="T4" fmla="*/ 79 w 94"/>
                  <a:gd name="T5" fmla="*/ 96 h 106"/>
                  <a:gd name="T6" fmla="*/ 75 w 94"/>
                  <a:gd name="T7" fmla="*/ 104 h 106"/>
                  <a:gd name="T8" fmla="*/ 64 w 94"/>
                  <a:gd name="T9" fmla="*/ 102 h 106"/>
                  <a:gd name="T10" fmla="*/ 35 w 94"/>
                  <a:gd name="T11" fmla="*/ 91 h 106"/>
                  <a:gd name="T12" fmla="*/ 26 w 94"/>
                  <a:gd name="T13" fmla="*/ 84 h 106"/>
                  <a:gd name="T14" fmla="*/ 19 w 94"/>
                  <a:gd name="T15" fmla="*/ 59 h 106"/>
                  <a:gd name="T16" fmla="*/ 8 w 94"/>
                  <a:gd name="T17" fmla="*/ 48 h 106"/>
                  <a:gd name="T18" fmla="*/ 0 w 94"/>
                  <a:gd name="T19" fmla="*/ 39 h 106"/>
                  <a:gd name="T20" fmla="*/ 8 w 94"/>
                  <a:gd name="T21" fmla="*/ 34 h 106"/>
                  <a:gd name="T22" fmla="*/ 94 w 94"/>
                  <a:gd name="T23" fmla="*/ 0 h 106"/>
                  <a:gd name="T24" fmla="*/ 71 w 94"/>
                  <a:gd name="T25" fmla="*/ 22 h 106"/>
                  <a:gd name="T26" fmla="*/ 83 w 94"/>
                  <a:gd name="T27" fmla="*/ 29 h 106"/>
                  <a:gd name="T28" fmla="*/ 75 w 94"/>
                  <a:gd name="T29" fmla="*/ 15 h 106"/>
                  <a:gd name="T30" fmla="*/ 67 w 94"/>
                  <a:gd name="T31" fmla="*/ 11 h 106"/>
                  <a:gd name="T32" fmla="*/ 68 w 94"/>
                  <a:gd name="T33" fmla="*/ 18 h 106"/>
                  <a:gd name="T34" fmla="*/ 62 w 94"/>
                  <a:gd name="T35" fmla="*/ 14 h 106"/>
                  <a:gd name="T36" fmla="*/ 86 w 94"/>
                  <a:gd name="T37" fmla="*/ 33 h 106"/>
                  <a:gd name="T38" fmla="*/ 78 w 94"/>
                  <a:gd name="T39" fmla="*/ 30 h 106"/>
                  <a:gd name="T40" fmla="*/ 71 w 94"/>
                  <a:gd name="T41" fmla="*/ 22 h 106"/>
                  <a:gd name="T42" fmla="*/ 54 w 94"/>
                  <a:gd name="T43" fmla="*/ 25 h 106"/>
                  <a:gd name="T44" fmla="*/ 46 w 94"/>
                  <a:gd name="T45" fmla="*/ 21 h 106"/>
                  <a:gd name="T46" fmla="*/ 45 w 94"/>
                  <a:gd name="T47" fmla="*/ 23 h 106"/>
                  <a:gd name="T48" fmla="*/ 54 w 94"/>
                  <a:gd name="T49" fmla="*/ 36 h 106"/>
                  <a:gd name="T50" fmla="*/ 45 w 94"/>
                  <a:gd name="T51" fmla="*/ 27 h 106"/>
                  <a:gd name="T52" fmla="*/ 36 w 94"/>
                  <a:gd name="T53" fmla="*/ 28 h 106"/>
                  <a:gd name="T54" fmla="*/ 28 w 94"/>
                  <a:gd name="T55" fmla="*/ 34 h 106"/>
                  <a:gd name="T56" fmla="*/ 15 w 94"/>
                  <a:gd name="T57" fmla="*/ 32 h 106"/>
                  <a:gd name="T58" fmla="*/ 14 w 94"/>
                  <a:gd name="T59" fmla="*/ 34 h 106"/>
                  <a:gd name="T60" fmla="*/ 39 w 94"/>
                  <a:gd name="T61" fmla="*/ 68 h 106"/>
                  <a:gd name="T62" fmla="*/ 43 w 94"/>
                  <a:gd name="T63" fmla="*/ 73 h 106"/>
                  <a:gd name="T64" fmla="*/ 76 w 94"/>
                  <a:gd name="T65" fmla="*/ 87 h 106"/>
                  <a:gd name="T66" fmla="*/ 69 w 94"/>
                  <a:gd name="T67" fmla="*/ 70 h 106"/>
                  <a:gd name="T68" fmla="*/ 79 w 94"/>
                  <a:gd name="T69" fmla="*/ 74 h 106"/>
                  <a:gd name="T70" fmla="*/ 75 w 94"/>
                  <a:gd name="T71" fmla="*/ 65 h 106"/>
                  <a:gd name="T72" fmla="*/ 77 w 94"/>
                  <a:gd name="T73" fmla="*/ 58 h 106"/>
                  <a:gd name="T74" fmla="*/ 64 w 94"/>
                  <a:gd name="T75" fmla="*/ 49 h 106"/>
                  <a:gd name="T76" fmla="*/ 56 w 94"/>
                  <a:gd name="T77" fmla="*/ 39 h 106"/>
                  <a:gd name="T78" fmla="*/ 61 w 94"/>
                  <a:gd name="T79" fmla="*/ 45 h 106"/>
                  <a:gd name="T80" fmla="*/ 80 w 94"/>
                  <a:gd name="T81" fmla="*/ 55 h 106"/>
                  <a:gd name="T82" fmla="*/ 75 w 94"/>
                  <a:gd name="T83" fmla="*/ 46 h 106"/>
                  <a:gd name="T84" fmla="*/ 55 w 94"/>
                  <a:gd name="T85" fmla="*/ 26 h 106"/>
                  <a:gd name="T86" fmla="*/ 54 w 94"/>
                  <a:gd name="T87" fmla="*/ 25 h 106"/>
                  <a:gd name="T88" fmla="*/ 62 w 94"/>
                  <a:gd name="T89" fmla="*/ 34 h 106"/>
                  <a:gd name="T90" fmla="*/ 65 w 94"/>
                  <a:gd name="T91" fmla="*/ 38 h 106"/>
                  <a:gd name="T92" fmla="*/ 81 w 94"/>
                  <a:gd name="T93" fmla="*/ 45 h 106"/>
                  <a:gd name="T94" fmla="*/ 76 w 94"/>
                  <a:gd name="T95" fmla="*/ 35 h 106"/>
                  <a:gd name="T96" fmla="*/ 64 w 94"/>
                  <a:gd name="T97" fmla="*/ 26 h 106"/>
                  <a:gd name="T98" fmla="*/ 61 w 94"/>
                  <a:gd name="T99" fmla="*/ 21 h 106"/>
                  <a:gd name="T100" fmla="*/ 54 w 94"/>
                  <a:gd name="T101" fmla="*/ 19 h 106"/>
                  <a:gd name="T102" fmla="*/ 54 w 94"/>
                  <a:gd name="T103" fmla="*/ 25 h 106"/>
                  <a:gd name="T104" fmla="*/ 75 w 94"/>
                  <a:gd name="T105" fmla="*/ 95 h 106"/>
                  <a:gd name="T106" fmla="*/ 37 w 94"/>
                  <a:gd name="T107" fmla="*/ 75 h 106"/>
                  <a:gd name="T108" fmla="*/ 7 w 94"/>
                  <a:gd name="T109" fmla="*/ 37 h 106"/>
                  <a:gd name="T110" fmla="*/ 32 w 94"/>
                  <a:gd name="T111" fmla="*/ 82 h 106"/>
                  <a:gd name="T112" fmla="*/ 75 w 94"/>
                  <a:gd name="T113" fmla="*/ 9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106">
                    <a:moveTo>
                      <a:pt x="94" y="0"/>
                    </a:moveTo>
                    <a:cubicBezTo>
                      <a:pt x="92" y="8"/>
                      <a:pt x="90" y="15"/>
                      <a:pt x="89" y="22"/>
                    </a:cubicBezTo>
                    <a:cubicBezTo>
                      <a:pt x="85" y="47"/>
                      <a:pt x="83" y="72"/>
                      <a:pt x="79" y="96"/>
                    </a:cubicBezTo>
                    <a:cubicBezTo>
                      <a:pt x="79" y="99"/>
                      <a:pt x="77" y="103"/>
                      <a:pt x="75" y="104"/>
                    </a:cubicBezTo>
                    <a:cubicBezTo>
                      <a:pt x="72" y="105"/>
                      <a:pt x="68" y="106"/>
                      <a:pt x="64" y="102"/>
                    </a:cubicBezTo>
                    <a:cubicBezTo>
                      <a:pt x="57" y="93"/>
                      <a:pt x="47" y="89"/>
                      <a:pt x="35" y="91"/>
                    </a:cubicBezTo>
                    <a:cubicBezTo>
                      <a:pt x="29" y="92"/>
                      <a:pt x="27" y="90"/>
                      <a:pt x="26" y="84"/>
                    </a:cubicBezTo>
                    <a:cubicBezTo>
                      <a:pt x="25" y="75"/>
                      <a:pt x="23" y="67"/>
                      <a:pt x="19" y="59"/>
                    </a:cubicBezTo>
                    <a:cubicBezTo>
                      <a:pt x="17" y="54"/>
                      <a:pt x="12" y="52"/>
                      <a:pt x="8" y="48"/>
                    </a:cubicBezTo>
                    <a:cubicBezTo>
                      <a:pt x="5" y="45"/>
                      <a:pt x="3" y="42"/>
                      <a:pt x="0" y="39"/>
                    </a:cubicBezTo>
                    <a:cubicBezTo>
                      <a:pt x="3" y="37"/>
                      <a:pt x="5" y="35"/>
                      <a:pt x="8" y="34"/>
                    </a:cubicBezTo>
                    <a:cubicBezTo>
                      <a:pt x="36" y="22"/>
                      <a:pt x="64" y="12"/>
                      <a:pt x="94" y="0"/>
                    </a:cubicBezTo>
                    <a:close/>
                    <a:moveTo>
                      <a:pt x="71" y="22"/>
                    </a:moveTo>
                    <a:cubicBezTo>
                      <a:pt x="74" y="26"/>
                      <a:pt x="78" y="29"/>
                      <a:pt x="83" y="29"/>
                    </a:cubicBezTo>
                    <a:cubicBezTo>
                      <a:pt x="80" y="24"/>
                      <a:pt x="78" y="19"/>
                      <a:pt x="75" y="15"/>
                    </a:cubicBezTo>
                    <a:cubicBezTo>
                      <a:pt x="73" y="14"/>
                      <a:pt x="71" y="13"/>
                      <a:pt x="67" y="11"/>
                    </a:cubicBezTo>
                    <a:cubicBezTo>
                      <a:pt x="68" y="15"/>
                      <a:pt x="68" y="16"/>
                      <a:pt x="68" y="18"/>
                    </a:cubicBezTo>
                    <a:cubicBezTo>
                      <a:pt x="66" y="17"/>
                      <a:pt x="64" y="16"/>
                      <a:pt x="62" y="14"/>
                    </a:cubicBezTo>
                    <a:cubicBezTo>
                      <a:pt x="67" y="24"/>
                      <a:pt x="69" y="36"/>
                      <a:pt x="86" y="33"/>
                    </a:cubicBezTo>
                    <a:cubicBezTo>
                      <a:pt x="82" y="32"/>
                      <a:pt x="80" y="30"/>
                      <a:pt x="78" y="30"/>
                    </a:cubicBezTo>
                    <a:cubicBezTo>
                      <a:pt x="72" y="29"/>
                      <a:pt x="70" y="26"/>
                      <a:pt x="71" y="22"/>
                    </a:cubicBezTo>
                    <a:close/>
                    <a:moveTo>
                      <a:pt x="54" y="25"/>
                    </a:moveTo>
                    <a:cubicBezTo>
                      <a:pt x="51" y="24"/>
                      <a:pt x="49" y="23"/>
                      <a:pt x="46" y="21"/>
                    </a:cubicBezTo>
                    <a:cubicBezTo>
                      <a:pt x="45" y="22"/>
                      <a:pt x="45" y="23"/>
                      <a:pt x="45" y="23"/>
                    </a:cubicBezTo>
                    <a:cubicBezTo>
                      <a:pt x="48" y="28"/>
                      <a:pt x="51" y="32"/>
                      <a:pt x="54" y="36"/>
                    </a:cubicBezTo>
                    <a:cubicBezTo>
                      <a:pt x="51" y="33"/>
                      <a:pt x="49" y="30"/>
                      <a:pt x="45" y="27"/>
                    </a:cubicBezTo>
                    <a:cubicBezTo>
                      <a:pt x="42" y="24"/>
                      <a:pt x="38" y="22"/>
                      <a:pt x="36" y="28"/>
                    </a:cubicBezTo>
                    <a:cubicBezTo>
                      <a:pt x="26" y="27"/>
                      <a:pt x="25" y="28"/>
                      <a:pt x="28" y="34"/>
                    </a:cubicBezTo>
                    <a:cubicBezTo>
                      <a:pt x="24" y="33"/>
                      <a:pt x="19" y="32"/>
                      <a:pt x="15" y="32"/>
                    </a:cubicBezTo>
                    <a:cubicBezTo>
                      <a:pt x="15" y="33"/>
                      <a:pt x="15" y="33"/>
                      <a:pt x="14" y="34"/>
                    </a:cubicBezTo>
                    <a:cubicBezTo>
                      <a:pt x="29" y="41"/>
                      <a:pt x="38" y="52"/>
                      <a:pt x="39" y="68"/>
                    </a:cubicBezTo>
                    <a:cubicBezTo>
                      <a:pt x="39" y="70"/>
                      <a:pt x="41" y="73"/>
                      <a:pt x="43" y="73"/>
                    </a:cubicBezTo>
                    <a:cubicBezTo>
                      <a:pt x="56" y="72"/>
                      <a:pt x="67" y="78"/>
                      <a:pt x="76" y="87"/>
                    </a:cubicBezTo>
                    <a:cubicBezTo>
                      <a:pt x="80" y="79"/>
                      <a:pt x="73" y="75"/>
                      <a:pt x="69" y="70"/>
                    </a:cubicBezTo>
                    <a:cubicBezTo>
                      <a:pt x="71" y="71"/>
                      <a:pt x="74" y="72"/>
                      <a:pt x="79" y="74"/>
                    </a:cubicBezTo>
                    <a:cubicBezTo>
                      <a:pt x="77" y="70"/>
                      <a:pt x="76" y="67"/>
                      <a:pt x="75" y="65"/>
                    </a:cubicBezTo>
                    <a:cubicBezTo>
                      <a:pt x="81" y="65"/>
                      <a:pt x="80" y="61"/>
                      <a:pt x="77" y="58"/>
                    </a:cubicBezTo>
                    <a:cubicBezTo>
                      <a:pt x="73" y="55"/>
                      <a:pt x="69" y="51"/>
                      <a:pt x="64" y="49"/>
                    </a:cubicBezTo>
                    <a:cubicBezTo>
                      <a:pt x="58" y="48"/>
                      <a:pt x="56" y="45"/>
                      <a:pt x="56" y="39"/>
                    </a:cubicBezTo>
                    <a:cubicBezTo>
                      <a:pt x="57" y="41"/>
                      <a:pt x="58" y="44"/>
                      <a:pt x="61" y="45"/>
                    </a:cubicBezTo>
                    <a:cubicBezTo>
                      <a:pt x="67" y="49"/>
                      <a:pt x="73" y="52"/>
                      <a:pt x="80" y="55"/>
                    </a:cubicBezTo>
                    <a:cubicBezTo>
                      <a:pt x="79" y="51"/>
                      <a:pt x="78" y="47"/>
                      <a:pt x="75" y="46"/>
                    </a:cubicBezTo>
                    <a:cubicBezTo>
                      <a:pt x="65" y="42"/>
                      <a:pt x="59" y="35"/>
                      <a:pt x="55" y="26"/>
                    </a:cubicBezTo>
                    <a:cubicBezTo>
                      <a:pt x="55" y="25"/>
                      <a:pt x="54" y="25"/>
                      <a:pt x="54" y="25"/>
                    </a:cubicBezTo>
                    <a:cubicBezTo>
                      <a:pt x="57" y="28"/>
                      <a:pt x="60" y="31"/>
                      <a:pt x="62" y="34"/>
                    </a:cubicBezTo>
                    <a:cubicBezTo>
                      <a:pt x="64" y="35"/>
                      <a:pt x="64" y="38"/>
                      <a:pt x="65" y="38"/>
                    </a:cubicBezTo>
                    <a:cubicBezTo>
                      <a:pt x="70" y="41"/>
                      <a:pt x="76" y="43"/>
                      <a:pt x="81" y="45"/>
                    </a:cubicBezTo>
                    <a:cubicBezTo>
                      <a:pt x="83" y="40"/>
                      <a:pt x="81" y="36"/>
                      <a:pt x="76" y="35"/>
                    </a:cubicBezTo>
                    <a:cubicBezTo>
                      <a:pt x="70" y="35"/>
                      <a:pt x="65" y="33"/>
                      <a:pt x="64" y="26"/>
                    </a:cubicBezTo>
                    <a:cubicBezTo>
                      <a:pt x="64" y="24"/>
                      <a:pt x="63" y="22"/>
                      <a:pt x="61" y="21"/>
                    </a:cubicBezTo>
                    <a:cubicBezTo>
                      <a:pt x="59" y="20"/>
                      <a:pt x="57" y="19"/>
                      <a:pt x="54" y="19"/>
                    </a:cubicBezTo>
                    <a:cubicBezTo>
                      <a:pt x="54" y="21"/>
                      <a:pt x="54" y="23"/>
                      <a:pt x="54" y="25"/>
                    </a:cubicBezTo>
                    <a:close/>
                    <a:moveTo>
                      <a:pt x="75" y="95"/>
                    </a:moveTo>
                    <a:cubicBezTo>
                      <a:pt x="68" y="78"/>
                      <a:pt x="54" y="74"/>
                      <a:pt x="37" y="75"/>
                    </a:cubicBezTo>
                    <a:cubicBezTo>
                      <a:pt x="39" y="51"/>
                      <a:pt x="18" y="33"/>
                      <a:pt x="7" y="37"/>
                    </a:cubicBezTo>
                    <a:cubicBezTo>
                      <a:pt x="27" y="46"/>
                      <a:pt x="32" y="63"/>
                      <a:pt x="32" y="82"/>
                    </a:cubicBezTo>
                    <a:cubicBezTo>
                      <a:pt x="49" y="80"/>
                      <a:pt x="63" y="84"/>
                      <a:pt x="75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4FC9E911-F5C4-21FE-0B40-028DFD370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553"/>
                <a:ext cx="56" cy="76"/>
              </a:xfrm>
              <a:custGeom>
                <a:avLst/>
                <a:gdLst>
                  <a:gd name="T0" fmla="*/ 24 w 52"/>
                  <a:gd name="T1" fmla="*/ 46 h 71"/>
                  <a:gd name="T2" fmla="*/ 25 w 52"/>
                  <a:gd name="T3" fmla="*/ 34 h 71"/>
                  <a:gd name="T4" fmla="*/ 40 w 52"/>
                  <a:gd name="T5" fmla="*/ 29 h 71"/>
                  <a:gd name="T6" fmla="*/ 52 w 52"/>
                  <a:gd name="T7" fmla="*/ 46 h 71"/>
                  <a:gd name="T8" fmla="*/ 42 w 52"/>
                  <a:gd name="T9" fmla="*/ 65 h 71"/>
                  <a:gd name="T10" fmla="*/ 10 w 52"/>
                  <a:gd name="T11" fmla="*/ 58 h 71"/>
                  <a:gd name="T12" fmla="*/ 11 w 52"/>
                  <a:gd name="T13" fmla="*/ 24 h 71"/>
                  <a:gd name="T14" fmla="*/ 13 w 52"/>
                  <a:gd name="T15" fmla="*/ 22 h 71"/>
                  <a:gd name="T16" fmla="*/ 14 w 52"/>
                  <a:gd name="T17" fmla="*/ 15 h 71"/>
                  <a:gd name="T18" fmla="*/ 12 w 52"/>
                  <a:gd name="T19" fmla="*/ 13 h 71"/>
                  <a:gd name="T20" fmla="*/ 9 w 52"/>
                  <a:gd name="T21" fmla="*/ 20 h 71"/>
                  <a:gd name="T22" fmla="*/ 8 w 52"/>
                  <a:gd name="T23" fmla="*/ 21 h 71"/>
                  <a:gd name="T24" fmla="*/ 2 w 52"/>
                  <a:gd name="T25" fmla="*/ 11 h 71"/>
                  <a:gd name="T26" fmla="*/ 14 w 52"/>
                  <a:gd name="T27" fmla="*/ 0 h 71"/>
                  <a:gd name="T28" fmla="*/ 25 w 52"/>
                  <a:gd name="T29" fmla="*/ 13 h 71"/>
                  <a:gd name="T30" fmla="*/ 16 w 52"/>
                  <a:gd name="T31" fmla="*/ 33 h 71"/>
                  <a:gd name="T32" fmla="*/ 17 w 52"/>
                  <a:gd name="T33" fmla="*/ 47 h 71"/>
                  <a:gd name="T34" fmla="*/ 28 w 52"/>
                  <a:gd name="T35" fmla="*/ 50 h 71"/>
                  <a:gd name="T36" fmla="*/ 33 w 52"/>
                  <a:gd name="T37" fmla="*/ 40 h 71"/>
                  <a:gd name="T38" fmla="*/ 28 w 52"/>
                  <a:gd name="T39" fmla="*/ 37 h 71"/>
                  <a:gd name="T40" fmla="*/ 24 w 52"/>
                  <a:gd name="T41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1">
                    <a:moveTo>
                      <a:pt x="24" y="46"/>
                    </a:moveTo>
                    <a:cubicBezTo>
                      <a:pt x="20" y="42"/>
                      <a:pt x="22" y="38"/>
                      <a:pt x="25" y="34"/>
                    </a:cubicBezTo>
                    <a:cubicBezTo>
                      <a:pt x="28" y="29"/>
                      <a:pt x="34" y="27"/>
                      <a:pt x="40" y="29"/>
                    </a:cubicBezTo>
                    <a:cubicBezTo>
                      <a:pt x="47" y="32"/>
                      <a:pt x="51" y="38"/>
                      <a:pt x="52" y="46"/>
                    </a:cubicBezTo>
                    <a:cubicBezTo>
                      <a:pt x="52" y="54"/>
                      <a:pt x="50" y="61"/>
                      <a:pt x="42" y="65"/>
                    </a:cubicBezTo>
                    <a:cubicBezTo>
                      <a:pt x="31" y="71"/>
                      <a:pt x="17" y="68"/>
                      <a:pt x="10" y="58"/>
                    </a:cubicBezTo>
                    <a:cubicBezTo>
                      <a:pt x="2" y="48"/>
                      <a:pt x="2" y="33"/>
                      <a:pt x="11" y="24"/>
                    </a:cubicBezTo>
                    <a:cubicBezTo>
                      <a:pt x="11" y="23"/>
                      <a:pt x="13" y="23"/>
                      <a:pt x="13" y="22"/>
                    </a:cubicBezTo>
                    <a:cubicBezTo>
                      <a:pt x="14" y="19"/>
                      <a:pt x="14" y="17"/>
                      <a:pt x="14" y="15"/>
                    </a:cubicBezTo>
                    <a:cubicBezTo>
                      <a:pt x="14" y="14"/>
                      <a:pt x="13" y="14"/>
                      <a:pt x="12" y="13"/>
                    </a:cubicBezTo>
                    <a:cubicBezTo>
                      <a:pt x="11" y="15"/>
                      <a:pt x="10" y="17"/>
                      <a:pt x="9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2" y="20"/>
                      <a:pt x="0" y="16"/>
                      <a:pt x="2" y="11"/>
                    </a:cubicBezTo>
                    <a:cubicBezTo>
                      <a:pt x="3" y="5"/>
                      <a:pt x="8" y="1"/>
                      <a:pt x="14" y="0"/>
                    </a:cubicBezTo>
                    <a:cubicBezTo>
                      <a:pt x="22" y="0"/>
                      <a:pt x="27" y="5"/>
                      <a:pt x="25" y="13"/>
                    </a:cubicBezTo>
                    <a:cubicBezTo>
                      <a:pt x="23" y="20"/>
                      <a:pt x="20" y="27"/>
                      <a:pt x="16" y="33"/>
                    </a:cubicBezTo>
                    <a:cubicBezTo>
                      <a:pt x="12" y="39"/>
                      <a:pt x="14" y="44"/>
                      <a:pt x="17" y="47"/>
                    </a:cubicBezTo>
                    <a:cubicBezTo>
                      <a:pt x="20" y="50"/>
                      <a:pt x="25" y="51"/>
                      <a:pt x="28" y="50"/>
                    </a:cubicBezTo>
                    <a:cubicBezTo>
                      <a:pt x="31" y="49"/>
                      <a:pt x="32" y="44"/>
                      <a:pt x="33" y="40"/>
                    </a:cubicBezTo>
                    <a:cubicBezTo>
                      <a:pt x="33" y="40"/>
                      <a:pt x="30" y="38"/>
                      <a:pt x="28" y="37"/>
                    </a:cubicBezTo>
                    <a:cubicBezTo>
                      <a:pt x="27" y="40"/>
                      <a:pt x="26" y="42"/>
                      <a:pt x="24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F1455B40-1C87-6C9F-2CB5-24030141C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554"/>
                <a:ext cx="55" cy="75"/>
              </a:xfrm>
              <a:custGeom>
                <a:avLst/>
                <a:gdLst>
                  <a:gd name="T0" fmla="*/ 28 w 51"/>
                  <a:gd name="T1" fmla="*/ 45 h 70"/>
                  <a:gd name="T2" fmla="*/ 24 w 51"/>
                  <a:gd name="T3" fmla="*/ 31 h 70"/>
                  <a:gd name="T4" fmla="*/ 21 w 51"/>
                  <a:gd name="T5" fmla="*/ 32 h 70"/>
                  <a:gd name="T6" fmla="*/ 20 w 51"/>
                  <a:gd name="T7" fmla="*/ 45 h 70"/>
                  <a:gd name="T8" fmla="*/ 32 w 51"/>
                  <a:gd name="T9" fmla="*/ 52 h 70"/>
                  <a:gd name="T10" fmla="*/ 34 w 51"/>
                  <a:gd name="T11" fmla="*/ 49 h 70"/>
                  <a:gd name="T12" fmla="*/ 32 w 51"/>
                  <a:gd name="T13" fmla="*/ 26 h 70"/>
                  <a:gd name="T14" fmla="*/ 27 w 51"/>
                  <a:gd name="T15" fmla="*/ 10 h 70"/>
                  <a:gd name="T16" fmla="*/ 35 w 51"/>
                  <a:gd name="T17" fmla="*/ 0 h 70"/>
                  <a:gd name="T18" fmla="*/ 50 w 51"/>
                  <a:gd name="T19" fmla="*/ 9 h 70"/>
                  <a:gd name="T20" fmla="*/ 45 w 51"/>
                  <a:gd name="T21" fmla="*/ 20 h 70"/>
                  <a:gd name="T22" fmla="*/ 40 w 51"/>
                  <a:gd name="T23" fmla="*/ 12 h 70"/>
                  <a:gd name="T24" fmla="*/ 37 w 51"/>
                  <a:gd name="T25" fmla="*/ 14 h 70"/>
                  <a:gd name="T26" fmla="*/ 41 w 51"/>
                  <a:gd name="T27" fmla="*/ 23 h 70"/>
                  <a:gd name="T28" fmla="*/ 44 w 51"/>
                  <a:gd name="T29" fmla="*/ 55 h 70"/>
                  <a:gd name="T30" fmla="*/ 12 w 51"/>
                  <a:gd name="T31" fmla="*/ 65 h 70"/>
                  <a:gd name="T32" fmla="*/ 0 w 51"/>
                  <a:gd name="T33" fmla="*/ 49 h 70"/>
                  <a:gd name="T34" fmla="*/ 9 w 51"/>
                  <a:gd name="T35" fmla="*/ 29 h 70"/>
                  <a:gd name="T36" fmla="*/ 26 w 51"/>
                  <a:gd name="T37" fmla="*/ 31 h 70"/>
                  <a:gd name="T38" fmla="*/ 28 w 51"/>
                  <a:gd name="T3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70">
                    <a:moveTo>
                      <a:pt x="28" y="45"/>
                    </a:moveTo>
                    <a:cubicBezTo>
                      <a:pt x="26" y="40"/>
                      <a:pt x="25" y="36"/>
                      <a:pt x="24" y="31"/>
                    </a:cubicBezTo>
                    <a:cubicBezTo>
                      <a:pt x="23" y="31"/>
                      <a:pt x="22" y="32"/>
                      <a:pt x="21" y="32"/>
                    </a:cubicBezTo>
                    <a:cubicBezTo>
                      <a:pt x="21" y="36"/>
                      <a:pt x="18" y="42"/>
                      <a:pt x="20" y="45"/>
                    </a:cubicBezTo>
                    <a:cubicBezTo>
                      <a:pt x="22" y="48"/>
                      <a:pt x="28" y="50"/>
                      <a:pt x="32" y="52"/>
                    </a:cubicBezTo>
                    <a:cubicBezTo>
                      <a:pt x="33" y="50"/>
                      <a:pt x="34" y="50"/>
                      <a:pt x="34" y="49"/>
                    </a:cubicBezTo>
                    <a:cubicBezTo>
                      <a:pt x="40" y="41"/>
                      <a:pt x="38" y="34"/>
                      <a:pt x="32" y="26"/>
                    </a:cubicBezTo>
                    <a:cubicBezTo>
                      <a:pt x="28" y="22"/>
                      <a:pt x="27" y="15"/>
                      <a:pt x="27" y="10"/>
                    </a:cubicBezTo>
                    <a:cubicBezTo>
                      <a:pt x="26" y="5"/>
                      <a:pt x="29" y="0"/>
                      <a:pt x="35" y="0"/>
                    </a:cubicBezTo>
                    <a:cubicBezTo>
                      <a:pt x="42" y="0"/>
                      <a:pt x="48" y="2"/>
                      <a:pt x="50" y="9"/>
                    </a:cubicBezTo>
                    <a:cubicBezTo>
                      <a:pt x="51" y="14"/>
                      <a:pt x="51" y="19"/>
                      <a:pt x="45" y="20"/>
                    </a:cubicBezTo>
                    <a:cubicBezTo>
                      <a:pt x="43" y="17"/>
                      <a:pt x="42" y="15"/>
                      <a:pt x="40" y="12"/>
                    </a:cubicBezTo>
                    <a:cubicBezTo>
                      <a:pt x="39" y="13"/>
                      <a:pt x="37" y="14"/>
                      <a:pt x="37" y="14"/>
                    </a:cubicBezTo>
                    <a:cubicBezTo>
                      <a:pt x="38" y="17"/>
                      <a:pt x="39" y="21"/>
                      <a:pt x="41" y="23"/>
                    </a:cubicBezTo>
                    <a:cubicBezTo>
                      <a:pt x="49" y="32"/>
                      <a:pt x="50" y="46"/>
                      <a:pt x="44" y="55"/>
                    </a:cubicBezTo>
                    <a:cubicBezTo>
                      <a:pt x="36" y="67"/>
                      <a:pt x="24" y="70"/>
                      <a:pt x="12" y="65"/>
                    </a:cubicBezTo>
                    <a:cubicBezTo>
                      <a:pt x="5" y="62"/>
                      <a:pt x="1" y="57"/>
                      <a:pt x="0" y="49"/>
                    </a:cubicBezTo>
                    <a:cubicBezTo>
                      <a:pt x="0" y="41"/>
                      <a:pt x="2" y="34"/>
                      <a:pt x="9" y="29"/>
                    </a:cubicBezTo>
                    <a:cubicBezTo>
                      <a:pt x="15" y="26"/>
                      <a:pt x="21" y="26"/>
                      <a:pt x="26" y="31"/>
                    </a:cubicBezTo>
                    <a:cubicBezTo>
                      <a:pt x="30" y="35"/>
                      <a:pt x="32" y="40"/>
                      <a:pt x="28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105980F9-BFFF-0248-9374-BE96D4FDF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728"/>
                <a:ext cx="87" cy="32"/>
              </a:xfrm>
              <a:custGeom>
                <a:avLst/>
                <a:gdLst>
                  <a:gd name="T0" fmla="*/ 2 w 81"/>
                  <a:gd name="T1" fmla="*/ 14 h 30"/>
                  <a:gd name="T2" fmla="*/ 8 w 81"/>
                  <a:gd name="T3" fmla="*/ 0 h 30"/>
                  <a:gd name="T4" fmla="*/ 15 w 81"/>
                  <a:gd name="T5" fmla="*/ 11 h 30"/>
                  <a:gd name="T6" fmla="*/ 66 w 81"/>
                  <a:gd name="T7" fmla="*/ 11 h 30"/>
                  <a:gd name="T8" fmla="*/ 74 w 81"/>
                  <a:gd name="T9" fmla="*/ 0 h 30"/>
                  <a:gd name="T10" fmla="*/ 79 w 81"/>
                  <a:gd name="T11" fmla="*/ 14 h 30"/>
                  <a:gd name="T12" fmla="*/ 49 w 81"/>
                  <a:gd name="T13" fmla="*/ 24 h 30"/>
                  <a:gd name="T14" fmla="*/ 51 w 81"/>
                  <a:gd name="T15" fmla="*/ 29 h 30"/>
                  <a:gd name="T16" fmla="*/ 46 w 81"/>
                  <a:gd name="T17" fmla="*/ 30 h 30"/>
                  <a:gd name="T18" fmla="*/ 34 w 81"/>
                  <a:gd name="T19" fmla="*/ 30 h 30"/>
                  <a:gd name="T20" fmla="*/ 30 w 81"/>
                  <a:gd name="T21" fmla="*/ 29 h 30"/>
                  <a:gd name="T22" fmla="*/ 32 w 81"/>
                  <a:gd name="T23" fmla="*/ 24 h 30"/>
                  <a:gd name="T24" fmla="*/ 2 w 81"/>
                  <a:gd name="T25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30">
                    <a:moveTo>
                      <a:pt x="2" y="14"/>
                    </a:moveTo>
                    <a:cubicBezTo>
                      <a:pt x="0" y="6"/>
                      <a:pt x="2" y="1"/>
                      <a:pt x="8" y="0"/>
                    </a:cubicBezTo>
                    <a:cubicBezTo>
                      <a:pt x="10" y="4"/>
                      <a:pt x="12" y="8"/>
                      <a:pt x="15" y="11"/>
                    </a:cubicBezTo>
                    <a:cubicBezTo>
                      <a:pt x="26" y="20"/>
                      <a:pt x="54" y="20"/>
                      <a:pt x="66" y="11"/>
                    </a:cubicBezTo>
                    <a:cubicBezTo>
                      <a:pt x="69" y="9"/>
                      <a:pt x="71" y="4"/>
                      <a:pt x="74" y="0"/>
                    </a:cubicBezTo>
                    <a:cubicBezTo>
                      <a:pt x="79" y="2"/>
                      <a:pt x="81" y="7"/>
                      <a:pt x="79" y="14"/>
                    </a:cubicBezTo>
                    <a:cubicBezTo>
                      <a:pt x="68" y="18"/>
                      <a:pt x="58" y="21"/>
                      <a:pt x="49" y="24"/>
                    </a:cubicBezTo>
                    <a:cubicBezTo>
                      <a:pt x="49" y="26"/>
                      <a:pt x="50" y="27"/>
                      <a:pt x="51" y="29"/>
                    </a:cubicBezTo>
                    <a:cubicBezTo>
                      <a:pt x="49" y="29"/>
                      <a:pt x="48" y="30"/>
                      <a:pt x="46" y="30"/>
                    </a:cubicBezTo>
                    <a:cubicBezTo>
                      <a:pt x="42" y="30"/>
                      <a:pt x="38" y="30"/>
                      <a:pt x="34" y="30"/>
                    </a:cubicBezTo>
                    <a:cubicBezTo>
                      <a:pt x="33" y="30"/>
                      <a:pt x="32" y="29"/>
                      <a:pt x="30" y="29"/>
                    </a:cubicBezTo>
                    <a:cubicBezTo>
                      <a:pt x="31" y="27"/>
                      <a:pt x="32" y="26"/>
                      <a:pt x="32" y="24"/>
                    </a:cubicBezTo>
                    <a:cubicBezTo>
                      <a:pt x="23" y="21"/>
                      <a:pt x="13" y="18"/>
                      <a:pt x="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2659D9E4-3520-D024-417C-472C2C3AF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465"/>
                <a:ext cx="42" cy="19"/>
              </a:xfrm>
              <a:custGeom>
                <a:avLst/>
                <a:gdLst>
                  <a:gd name="T0" fmla="*/ 35 w 39"/>
                  <a:gd name="T1" fmla="*/ 18 h 18"/>
                  <a:gd name="T2" fmla="*/ 0 w 39"/>
                  <a:gd name="T3" fmla="*/ 12 h 18"/>
                  <a:gd name="T4" fmla="*/ 1 w 39"/>
                  <a:gd name="T5" fmla="*/ 9 h 18"/>
                  <a:gd name="T6" fmla="*/ 18 w 39"/>
                  <a:gd name="T7" fmla="*/ 8 h 18"/>
                  <a:gd name="T8" fmla="*/ 33 w 39"/>
                  <a:gd name="T9" fmla="*/ 2 h 18"/>
                  <a:gd name="T10" fmla="*/ 38 w 39"/>
                  <a:gd name="T11" fmla="*/ 0 h 18"/>
                  <a:gd name="T12" fmla="*/ 39 w 39"/>
                  <a:gd name="T13" fmla="*/ 6 h 18"/>
                  <a:gd name="T14" fmla="*/ 35 w 39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">
                    <a:moveTo>
                      <a:pt x="35" y="18"/>
                    </a:moveTo>
                    <a:cubicBezTo>
                      <a:pt x="23" y="16"/>
                      <a:pt x="12" y="14"/>
                      <a:pt x="0" y="12"/>
                    </a:cubicBezTo>
                    <a:cubicBezTo>
                      <a:pt x="0" y="11"/>
                      <a:pt x="1" y="10"/>
                      <a:pt x="1" y="9"/>
                    </a:cubicBezTo>
                    <a:cubicBezTo>
                      <a:pt x="6" y="8"/>
                      <a:pt x="12" y="8"/>
                      <a:pt x="18" y="8"/>
                    </a:cubicBezTo>
                    <a:cubicBezTo>
                      <a:pt x="24" y="8"/>
                      <a:pt x="29" y="7"/>
                      <a:pt x="33" y="2"/>
                    </a:cubicBezTo>
                    <a:cubicBezTo>
                      <a:pt x="34" y="1"/>
                      <a:pt x="36" y="1"/>
                      <a:pt x="38" y="0"/>
                    </a:cubicBezTo>
                    <a:cubicBezTo>
                      <a:pt x="38" y="2"/>
                      <a:pt x="39" y="4"/>
                      <a:pt x="39" y="6"/>
                    </a:cubicBezTo>
                    <a:cubicBezTo>
                      <a:pt x="38" y="10"/>
                      <a:pt x="37" y="14"/>
                      <a:pt x="35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E0F87B30-D4B9-20AE-52F3-DF5ED4216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366"/>
                <a:ext cx="22" cy="20"/>
              </a:xfrm>
              <a:custGeom>
                <a:avLst/>
                <a:gdLst>
                  <a:gd name="T0" fmla="*/ 18 w 20"/>
                  <a:gd name="T1" fmla="*/ 12 h 19"/>
                  <a:gd name="T2" fmla="*/ 8 w 20"/>
                  <a:gd name="T3" fmla="*/ 19 h 19"/>
                  <a:gd name="T4" fmla="*/ 1 w 20"/>
                  <a:gd name="T5" fmla="*/ 8 h 19"/>
                  <a:gd name="T6" fmla="*/ 11 w 20"/>
                  <a:gd name="T7" fmla="*/ 1 h 19"/>
                  <a:gd name="T8" fmla="*/ 18 w 20"/>
                  <a:gd name="T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8" y="12"/>
                    </a:moveTo>
                    <a:cubicBezTo>
                      <a:pt x="18" y="19"/>
                      <a:pt x="12" y="18"/>
                      <a:pt x="8" y="19"/>
                    </a:cubicBezTo>
                    <a:cubicBezTo>
                      <a:pt x="0" y="19"/>
                      <a:pt x="2" y="12"/>
                      <a:pt x="1" y="8"/>
                    </a:cubicBezTo>
                    <a:cubicBezTo>
                      <a:pt x="0" y="0"/>
                      <a:pt x="7" y="2"/>
                      <a:pt x="11" y="1"/>
                    </a:cubicBezTo>
                    <a:cubicBezTo>
                      <a:pt x="20" y="0"/>
                      <a:pt x="15" y="9"/>
                      <a:pt x="1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C02BABE7-54FA-315D-4314-31D4AA1419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2" y="1461"/>
                <a:ext cx="28" cy="35"/>
              </a:xfrm>
              <a:custGeom>
                <a:avLst/>
                <a:gdLst>
                  <a:gd name="T0" fmla="*/ 26 w 26"/>
                  <a:gd name="T1" fmla="*/ 28 h 32"/>
                  <a:gd name="T2" fmla="*/ 4 w 26"/>
                  <a:gd name="T3" fmla="*/ 32 h 32"/>
                  <a:gd name="T4" fmla="*/ 1 w 26"/>
                  <a:gd name="T5" fmla="*/ 29 h 32"/>
                  <a:gd name="T6" fmla="*/ 2 w 26"/>
                  <a:gd name="T7" fmla="*/ 9 h 32"/>
                  <a:gd name="T8" fmla="*/ 18 w 26"/>
                  <a:gd name="T9" fmla="*/ 8 h 32"/>
                  <a:gd name="T10" fmla="*/ 26 w 26"/>
                  <a:gd name="T11" fmla="*/ 28 h 32"/>
                  <a:gd name="T12" fmla="*/ 22 w 26"/>
                  <a:gd name="T13" fmla="*/ 27 h 32"/>
                  <a:gd name="T14" fmla="*/ 17 w 26"/>
                  <a:gd name="T15" fmla="*/ 11 h 32"/>
                  <a:gd name="T16" fmla="*/ 6 w 26"/>
                  <a:gd name="T17" fmla="*/ 9 h 32"/>
                  <a:gd name="T18" fmla="*/ 4 w 26"/>
                  <a:gd name="T19" fmla="*/ 26 h 32"/>
                  <a:gd name="T20" fmla="*/ 14 w 26"/>
                  <a:gd name="T21" fmla="*/ 27 h 32"/>
                  <a:gd name="T22" fmla="*/ 22 w 26"/>
                  <a:gd name="T2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2">
                    <a:moveTo>
                      <a:pt x="26" y="28"/>
                    </a:moveTo>
                    <a:cubicBezTo>
                      <a:pt x="17" y="30"/>
                      <a:pt x="11" y="31"/>
                      <a:pt x="4" y="32"/>
                    </a:cubicBezTo>
                    <a:cubicBezTo>
                      <a:pt x="3" y="32"/>
                      <a:pt x="0" y="30"/>
                      <a:pt x="1" y="29"/>
                    </a:cubicBezTo>
                    <a:cubicBezTo>
                      <a:pt x="1" y="22"/>
                      <a:pt x="0" y="15"/>
                      <a:pt x="2" y="9"/>
                    </a:cubicBezTo>
                    <a:cubicBezTo>
                      <a:pt x="5" y="1"/>
                      <a:pt x="14" y="0"/>
                      <a:pt x="18" y="8"/>
                    </a:cubicBezTo>
                    <a:cubicBezTo>
                      <a:pt x="22" y="14"/>
                      <a:pt x="23" y="21"/>
                      <a:pt x="26" y="28"/>
                    </a:cubicBezTo>
                    <a:close/>
                    <a:moveTo>
                      <a:pt x="22" y="27"/>
                    </a:moveTo>
                    <a:cubicBezTo>
                      <a:pt x="20" y="20"/>
                      <a:pt x="19" y="16"/>
                      <a:pt x="17" y="11"/>
                    </a:cubicBezTo>
                    <a:cubicBezTo>
                      <a:pt x="14" y="6"/>
                      <a:pt x="8" y="5"/>
                      <a:pt x="6" y="9"/>
                    </a:cubicBezTo>
                    <a:cubicBezTo>
                      <a:pt x="4" y="14"/>
                      <a:pt x="4" y="20"/>
                      <a:pt x="4" y="26"/>
                    </a:cubicBezTo>
                    <a:cubicBezTo>
                      <a:pt x="7" y="26"/>
                      <a:pt x="10" y="27"/>
                      <a:pt x="14" y="27"/>
                    </a:cubicBezTo>
                    <a:cubicBezTo>
                      <a:pt x="16" y="27"/>
                      <a:pt x="18" y="27"/>
                      <a:pt x="22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D13F27C6-F02B-D657-8144-F7D3FAD42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5" y="1462"/>
                <a:ext cx="28" cy="35"/>
              </a:xfrm>
              <a:custGeom>
                <a:avLst/>
                <a:gdLst>
                  <a:gd name="T0" fmla="*/ 3 w 26"/>
                  <a:gd name="T1" fmla="*/ 12 h 32"/>
                  <a:gd name="T2" fmla="*/ 4 w 26"/>
                  <a:gd name="T3" fmla="*/ 11 h 32"/>
                  <a:gd name="T4" fmla="*/ 17 w 26"/>
                  <a:gd name="T5" fmla="*/ 3 h 32"/>
                  <a:gd name="T6" fmla="*/ 25 w 26"/>
                  <a:gd name="T7" fmla="*/ 18 h 32"/>
                  <a:gd name="T8" fmla="*/ 25 w 26"/>
                  <a:gd name="T9" fmla="*/ 26 h 32"/>
                  <a:gd name="T10" fmla="*/ 18 w 26"/>
                  <a:gd name="T11" fmla="*/ 31 h 32"/>
                  <a:gd name="T12" fmla="*/ 0 w 26"/>
                  <a:gd name="T13" fmla="*/ 28 h 32"/>
                  <a:gd name="T14" fmla="*/ 3 w 26"/>
                  <a:gd name="T15" fmla="*/ 11 h 32"/>
                  <a:gd name="T16" fmla="*/ 3 w 26"/>
                  <a:gd name="T17" fmla="*/ 12 h 32"/>
                  <a:gd name="T18" fmla="*/ 3 w 26"/>
                  <a:gd name="T19" fmla="*/ 25 h 32"/>
                  <a:gd name="T20" fmla="*/ 15 w 26"/>
                  <a:gd name="T21" fmla="*/ 27 h 32"/>
                  <a:gd name="T22" fmla="*/ 22 w 26"/>
                  <a:gd name="T23" fmla="*/ 20 h 32"/>
                  <a:gd name="T24" fmla="*/ 20 w 26"/>
                  <a:gd name="T25" fmla="*/ 11 h 32"/>
                  <a:gd name="T26" fmla="*/ 8 w 26"/>
                  <a:gd name="T27" fmla="*/ 10 h 32"/>
                  <a:gd name="T28" fmla="*/ 3 w 26"/>
                  <a:gd name="T2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32">
                    <a:moveTo>
                      <a:pt x="3" y="12"/>
                    </a:moveTo>
                    <a:cubicBezTo>
                      <a:pt x="3" y="11"/>
                      <a:pt x="4" y="11"/>
                      <a:pt x="4" y="11"/>
                    </a:cubicBezTo>
                    <a:cubicBezTo>
                      <a:pt x="7" y="6"/>
                      <a:pt x="11" y="0"/>
                      <a:pt x="17" y="3"/>
                    </a:cubicBezTo>
                    <a:cubicBezTo>
                      <a:pt x="21" y="5"/>
                      <a:pt x="23" y="12"/>
                      <a:pt x="25" y="18"/>
                    </a:cubicBezTo>
                    <a:cubicBezTo>
                      <a:pt x="26" y="20"/>
                      <a:pt x="25" y="23"/>
                      <a:pt x="25" y="26"/>
                    </a:cubicBezTo>
                    <a:cubicBezTo>
                      <a:pt x="25" y="30"/>
                      <a:pt x="23" y="32"/>
                      <a:pt x="18" y="31"/>
                    </a:cubicBezTo>
                    <a:cubicBezTo>
                      <a:pt x="13" y="29"/>
                      <a:pt x="7" y="29"/>
                      <a:pt x="0" y="28"/>
                    </a:cubicBezTo>
                    <a:cubicBezTo>
                      <a:pt x="1" y="22"/>
                      <a:pt x="2" y="17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lose/>
                    <a:moveTo>
                      <a:pt x="3" y="25"/>
                    </a:moveTo>
                    <a:cubicBezTo>
                      <a:pt x="8" y="26"/>
                      <a:pt x="12" y="26"/>
                      <a:pt x="15" y="27"/>
                    </a:cubicBezTo>
                    <a:cubicBezTo>
                      <a:pt x="21" y="28"/>
                      <a:pt x="22" y="25"/>
                      <a:pt x="22" y="20"/>
                    </a:cubicBezTo>
                    <a:cubicBezTo>
                      <a:pt x="22" y="17"/>
                      <a:pt x="21" y="14"/>
                      <a:pt x="20" y="11"/>
                    </a:cubicBezTo>
                    <a:cubicBezTo>
                      <a:pt x="17" y="4"/>
                      <a:pt x="12" y="4"/>
                      <a:pt x="8" y="10"/>
                    </a:cubicBezTo>
                    <a:cubicBezTo>
                      <a:pt x="6" y="14"/>
                      <a:pt x="5" y="20"/>
                      <a:pt x="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0E977BCC-559A-0A42-95D5-CEBC4C568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366"/>
                <a:ext cx="21" cy="20"/>
              </a:xfrm>
              <a:custGeom>
                <a:avLst/>
                <a:gdLst>
                  <a:gd name="T0" fmla="*/ 10 w 20"/>
                  <a:gd name="T1" fmla="*/ 19 h 19"/>
                  <a:gd name="T2" fmla="*/ 2 w 20"/>
                  <a:gd name="T3" fmla="*/ 13 h 19"/>
                  <a:gd name="T4" fmla="*/ 8 w 20"/>
                  <a:gd name="T5" fmla="*/ 1 h 19"/>
                  <a:gd name="T6" fmla="*/ 19 w 20"/>
                  <a:gd name="T7" fmla="*/ 7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8" y="18"/>
                      <a:pt x="2" y="15"/>
                      <a:pt x="2" y="13"/>
                    </a:cubicBezTo>
                    <a:cubicBezTo>
                      <a:pt x="3" y="9"/>
                      <a:pt x="0" y="1"/>
                      <a:pt x="8" y="1"/>
                    </a:cubicBezTo>
                    <a:cubicBezTo>
                      <a:pt x="12" y="1"/>
                      <a:pt x="19" y="0"/>
                      <a:pt x="19" y="7"/>
                    </a:cubicBezTo>
                    <a:cubicBezTo>
                      <a:pt x="19" y="12"/>
                      <a:pt x="20" y="18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9FEF4422-CC05-6930-F135-1245842E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324"/>
                <a:ext cx="22" cy="18"/>
              </a:xfrm>
              <a:custGeom>
                <a:avLst/>
                <a:gdLst>
                  <a:gd name="T0" fmla="*/ 18 w 20"/>
                  <a:gd name="T1" fmla="*/ 1 h 16"/>
                  <a:gd name="T2" fmla="*/ 9 w 20"/>
                  <a:gd name="T3" fmla="*/ 16 h 16"/>
                  <a:gd name="T4" fmla="*/ 0 w 20"/>
                  <a:gd name="T5" fmla="*/ 9 h 16"/>
                  <a:gd name="T6" fmla="*/ 18 w 20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18" y="1"/>
                    </a:moveTo>
                    <a:cubicBezTo>
                      <a:pt x="14" y="6"/>
                      <a:pt x="20" y="15"/>
                      <a:pt x="9" y="16"/>
                    </a:cubicBezTo>
                    <a:cubicBezTo>
                      <a:pt x="5" y="16"/>
                      <a:pt x="0" y="16"/>
                      <a:pt x="0" y="9"/>
                    </a:cubicBezTo>
                    <a:cubicBezTo>
                      <a:pt x="1" y="1"/>
                      <a:pt x="3" y="0"/>
                      <a:pt x="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0CA47DDC-EBC9-D00E-9035-BAA8DB2A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323"/>
                <a:ext cx="18" cy="19"/>
              </a:xfrm>
              <a:custGeom>
                <a:avLst/>
                <a:gdLst>
                  <a:gd name="T0" fmla="*/ 0 w 17"/>
                  <a:gd name="T1" fmla="*/ 2 h 17"/>
                  <a:gd name="T2" fmla="*/ 16 w 17"/>
                  <a:gd name="T3" fmla="*/ 9 h 17"/>
                  <a:gd name="T4" fmla="*/ 10 w 17"/>
                  <a:gd name="T5" fmla="*/ 17 h 17"/>
                  <a:gd name="T6" fmla="*/ 0 w 17"/>
                  <a:gd name="T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2"/>
                    </a:moveTo>
                    <a:cubicBezTo>
                      <a:pt x="12" y="0"/>
                      <a:pt x="15" y="2"/>
                      <a:pt x="16" y="9"/>
                    </a:cubicBezTo>
                    <a:cubicBezTo>
                      <a:pt x="17" y="13"/>
                      <a:pt x="16" y="17"/>
                      <a:pt x="10" y="17"/>
                    </a:cubicBezTo>
                    <a:cubicBezTo>
                      <a:pt x="2" y="17"/>
                      <a:pt x="1" y="1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22CEF04E-BA65-BC7C-C707-8AAC9BF5C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278"/>
                <a:ext cx="20" cy="20"/>
              </a:xfrm>
              <a:custGeom>
                <a:avLst/>
                <a:gdLst>
                  <a:gd name="T0" fmla="*/ 19 w 19"/>
                  <a:gd name="T1" fmla="*/ 12 h 18"/>
                  <a:gd name="T2" fmla="*/ 9 w 19"/>
                  <a:gd name="T3" fmla="*/ 18 h 18"/>
                  <a:gd name="T4" fmla="*/ 0 w 19"/>
                  <a:gd name="T5" fmla="*/ 6 h 18"/>
                  <a:gd name="T6" fmla="*/ 8 w 19"/>
                  <a:gd name="T7" fmla="*/ 0 h 18"/>
                  <a:gd name="T8" fmla="*/ 19 w 19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12"/>
                    </a:moveTo>
                    <a:cubicBezTo>
                      <a:pt x="14" y="14"/>
                      <a:pt x="9" y="18"/>
                      <a:pt x="9" y="18"/>
                    </a:cubicBezTo>
                    <a:cubicBezTo>
                      <a:pt x="5" y="14"/>
                      <a:pt x="3" y="10"/>
                      <a:pt x="0" y="6"/>
                    </a:cubicBezTo>
                    <a:cubicBezTo>
                      <a:pt x="3" y="4"/>
                      <a:pt x="7" y="0"/>
                      <a:pt x="8" y="0"/>
                    </a:cubicBezTo>
                    <a:cubicBezTo>
                      <a:pt x="12" y="2"/>
                      <a:pt x="14" y="7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82CAD0AD-2254-C517-C97C-9B46C90E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459"/>
                <a:ext cx="28" cy="18"/>
              </a:xfrm>
              <a:custGeom>
                <a:avLst/>
                <a:gdLst>
                  <a:gd name="T0" fmla="*/ 0 w 26"/>
                  <a:gd name="T1" fmla="*/ 0 h 17"/>
                  <a:gd name="T2" fmla="*/ 26 w 26"/>
                  <a:gd name="T3" fmla="*/ 0 h 17"/>
                  <a:gd name="T4" fmla="*/ 19 w 26"/>
                  <a:gd name="T5" fmla="*/ 12 h 17"/>
                  <a:gd name="T6" fmla="*/ 11 w 26"/>
                  <a:gd name="T7" fmla="*/ 12 h 17"/>
                  <a:gd name="T8" fmla="*/ 0 w 2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cubicBezTo>
                      <a:pt x="9" y="0"/>
                      <a:pt x="17" y="0"/>
                      <a:pt x="26" y="0"/>
                    </a:cubicBezTo>
                    <a:cubicBezTo>
                      <a:pt x="24" y="4"/>
                      <a:pt x="22" y="8"/>
                      <a:pt x="19" y="12"/>
                    </a:cubicBezTo>
                    <a:cubicBezTo>
                      <a:pt x="17" y="16"/>
                      <a:pt x="14" y="17"/>
                      <a:pt x="11" y="12"/>
                    </a:cubicBezTo>
                    <a:cubicBezTo>
                      <a:pt x="8" y="8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9492942E-FD44-3D27-6F7E-F15DB1810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275"/>
                <a:ext cx="23" cy="24"/>
              </a:xfrm>
              <a:custGeom>
                <a:avLst/>
                <a:gdLst>
                  <a:gd name="T0" fmla="*/ 12 w 22"/>
                  <a:gd name="T1" fmla="*/ 22 h 22"/>
                  <a:gd name="T2" fmla="*/ 3 w 22"/>
                  <a:gd name="T3" fmla="*/ 7 h 22"/>
                  <a:gd name="T4" fmla="*/ 13 w 22"/>
                  <a:gd name="T5" fmla="*/ 5 h 22"/>
                  <a:gd name="T6" fmla="*/ 12 w 22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2" y="22"/>
                    </a:moveTo>
                    <a:cubicBezTo>
                      <a:pt x="1" y="18"/>
                      <a:pt x="0" y="17"/>
                      <a:pt x="3" y="7"/>
                    </a:cubicBezTo>
                    <a:cubicBezTo>
                      <a:pt x="5" y="0"/>
                      <a:pt x="10" y="3"/>
                      <a:pt x="13" y="5"/>
                    </a:cubicBezTo>
                    <a:cubicBezTo>
                      <a:pt x="22" y="11"/>
                      <a:pt x="11" y="15"/>
                      <a:pt x="1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9423A38B-7551-022A-C1E7-A5D39E8BF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31"/>
                <a:ext cx="34" cy="26"/>
              </a:xfrm>
              <a:custGeom>
                <a:avLst/>
                <a:gdLst>
                  <a:gd name="T0" fmla="*/ 0 w 31"/>
                  <a:gd name="T1" fmla="*/ 21 h 24"/>
                  <a:gd name="T2" fmla="*/ 22 w 31"/>
                  <a:gd name="T3" fmla="*/ 18 h 24"/>
                  <a:gd name="T4" fmla="*/ 28 w 31"/>
                  <a:gd name="T5" fmla="*/ 15 h 24"/>
                  <a:gd name="T6" fmla="*/ 25 w 31"/>
                  <a:gd name="T7" fmla="*/ 6 h 24"/>
                  <a:gd name="T8" fmla="*/ 23 w 31"/>
                  <a:gd name="T9" fmla="*/ 11 h 24"/>
                  <a:gd name="T10" fmla="*/ 22 w 31"/>
                  <a:gd name="T11" fmla="*/ 7 h 24"/>
                  <a:gd name="T12" fmla="*/ 21 w 31"/>
                  <a:gd name="T13" fmla="*/ 6 h 24"/>
                  <a:gd name="T14" fmla="*/ 20 w 31"/>
                  <a:gd name="T15" fmla="*/ 10 h 24"/>
                  <a:gd name="T16" fmla="*/ 17 w 31"/>
                  <a:gd name="T17" fmla="*/ 3 h 24"/>
                  <a:gd name="T18" fmla="*/ 10 w 31"/>
                  <a:gd name="T19" fmla="*/ 7 h 24"/>
                  <a:gd name="T20" fmla="*/ 23 w 31"/>
                  <a:gd name="T21" fmla="*/ 3 h 24"/>
                  <a:gd name="T22" fmla="*/ 30 w 31"/>
                  <a:gd name="T23" fmla="*/ 14 h 24"/>
                  <a:gd name="T24" fmla="*/ 19 w 31"/>
                  <a:gd name="T25" fmla="*/ 23 h 24"/>
                  <a:gd name="T26" fmla="*/ 0 w 31"/>
                  <a:gd name="T2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0" y="21"/>
                    </a:moveTo>
                    <a:cubicBezTo>
                      <a:pt x="7" y="19"/>
                      <a:pt x="15" y="24"/>
                      <a:pt x="22" y="18"/>
                    </a:cubicBezTo>
                    <a:cubicBezTo>
                      <a:pt x="23" y="17"/>
                      <a:pt x="27" y="16"/>
                      <a:pt x="28" y="15"/>
                    </a:cubicBezTo>
                    <a:cubicBezTo>
                      <a:pt x="29" y="13"/>
                      <a:pt x="27" y="10"/>
                      <a:pt x="25" y="6"/>
                    </a:cubicBezTo>
                    <a:cubicBezTo>
                      <a:pt x="24" y="9"/>
                      <a:pt x="24" y="10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19" y="8"/>
                      <a:pt x="18" y="5"/>
                      <a:pt x="17" y="3"/>
                    </a:cubicBezTo>
                    <a:cubicBezTo>
                      <a:pt x="14" y="4"/>
                      <a:pt x="12" y="6"/>
                      <a:pt x="10" y="7"/>
                    </a:cubicBezTo>
                    <a:cubicBezTo>
                      <a:pt x="15" y="0"/>
                      <a:pt x="17" y="0"/>
                      <a:pt x="23" y="3"/>
                    </a:cubicBezTo>
                    <a:cubicBezTo>
                      <a:pt x="28" y="5"/>
                      <a:pt x="31" y="9"/>
                      <a:pt x="30" y="14"/>
                    </a:cubicBezTo>
                    <a:cubicBezTo>
                      <a:pt x="29" y="21"/>
                      <a:pt x="25" y="23"/>
                      <a:pt x="19" y="23"/>
                    </a:cubicBezTo>
                    <a:cubicBezTo>
                      <a:pt x="13" y="23"/>
                      <a:pt x="6" y="21"/>
                      <a:pt x="0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DE603672-A5A3-DAD2-24E2-183B54DF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697"/>
                <a:ext cx="17" cy="17"/>
              </a:xfrm>
              <a:custGeom>
                <a:avLst/>
                <a:gdLst>
                  <a:gd name="T0" fmla="*/ 9 w 16"/>
                  <a:gd name="T1" fmla="*/ 0 h 16"/>
                  <a:gd name="T2" fmla="*/ 16 w 16"/>
                  <a:gd name="T3" fmla="*/ 11 h 16"/>
                  <a:gd name="T4" fmla="*/ 9 w 16"/>
                  <a:gd name="T5" fmla="*/ 16 h 16"/>
                  <a:gd name="T6" fmla="*/ 1 w 16"/>
                  <a:gd name="T7" fmla="*/ 8 h 16"/>
                  <a:gd name="T8" fmla="*/ 9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12" y="4"/>
                      <a:pt x="15" y="7"/>
                      <a:pt x="16" y="11"/>
                    </a:cubicBezTo>
                    <a:cubicBezTo>
                      <a:pt x="16" y="12"/>
                      <a:pt x="11" y="16"/>
                      <a:pt x="9" y="16"/>
                    </a:cubicBezTo>
                    <a:cubicBezTo>
                      <a:pt x="4" y="16"/>
                      <a:pt x="0" y="13"/>
                      <a:pt x="1" y="8"/>
                    </a:cubicBezTo>
                    <a:cubicBezTo>
                      <a:pt x="1" y="5"/>
                      <a:pt x="5" y="3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991F4368-B756-87FB-F94D-26290FDFF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696"/>
                <a:ext cx="18" cy="19"/>
              </a:xfrm>
              <a:custGeom>
                <a:avLst/>
                <a:gdLst>
                  <a:gd name="T0" fmla="*/ 9 w 17"/>
                  <a:gd name="T1" fmla="*/ 0 h 18"/>
                  <a:gd name="T2" fmla="*/ 16 w 17"/>
                  <a:gd name="T3" fmla="*/ 9 h 18"/>
                  <a:gd name="T4" fmla="*/ 8 w 17"/>
                  <a:gd name="T5" fmla="*/ 17 h 18"/>
                  <a:gd name="T6" fmla="*/ 1 w 17"/>
                  <a:gd name="T7" fmla="*/ 12 h 18"/>
                  <a:gd name="T8" fmla="*/ 9 w 1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9" y="0"/>
                    </a:moveTo>
                    <a:cubicBezTo>
                      <a:pt x="13" y="5"/>
                      <a:pt x="16" y="7"/>
                      <a:pt x="16" y="9"/>
                    </a:cubicBezTo>
                    <a:cubicBezTo>
                      <a:pt x="17" y="15"/>
                      <a:pt x="13" y="18"/>
                      <a:pt x="8" y="17"/>
                    </a:cubicBezTo>
                    <a:cubicBezTo>
                      <a:pt x="5" y="17"/>
                      <a:pt x="0" y="13"/>
                      <a:pt x="1" y="12"/>
                    </a:cubicBezTo>
                    <a:cubicBezTo>
                      <a:pt x="2" y="8"/>
                      <a:pt x="5" y="5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34">
                <a:extLst>
                  <a:ext uri="{FF2B5EF4-FFF2-40B4-BE49-F238E27FC236}">
                    <a16:creationId xmlns:a16="http://schemas.microsoft.com/office/drawing/2014/main" id="{474AAB40-DE1D-46C7-BF1C-321A755AF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304"/>
                <a:ext cx="18" cy="16"/>
              </a:xfrm>
              <a:custGeom>
                <a:avLst/>
                <a:gdLst>
                  <a:gd name="T0" fmla="*/ 16 w 16"/>
                  <a:gd name="T1" fmla="*/ 8 h 15"/>
                  <a:gd name="T2" fmla="*/ 7 w 16"/>
                  <a:gd name="T3" fmla="*/ 15 h 15"/>
                  <a:gd name="T4" fmla="*/ 0 w 16"/>
                  <a:gd name="T5" fmla="*/ 9 h 15"/>
                  <a:gd name="T6" fmla="*/ 8 w 16"/>
                  <a:gd name="T7" fmla="*/ 1 h 15"/>
                  <a:gd name="T8" fmla="*/ 16 w 16"/>
                  <a:gd name="T9" fmla="*/ 5 h 15"/>
                  <a:gd name="T10" fmla="*/ 16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cubicBezTo>
                      <a:pt x="13" y="11"/>
                      <a:pt x="10" y="14"/>
                      <a:pt x="7" y="15"/>
                    </a:cubicBezTo>
                    <a:cubicBezTo>
                      <a:pt x="5" y="15"/>
                      <a:pt x="1" y="11"/>
                      <a:pt x="0" y="9"/>
                    </a:cubicBezTo>
                    <a:cubicBezTo>
                      <a:pt x="0" y="4"/>
                      <a:pt x="2" y="0"/>
                      <a:pt x="8" y="1"/>
                    </a:cubicBezTo>
                    <a:cubicBezTo>
                      <a:pt x="11" y="1"/>
                      <a:pt x="13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35">
                <a:extLst>
                  <a:ext uri="{FF2B5EF4-FFF2-40B4-BE49-F238E27FC236}">
                    <a16:creationId xmlns:a16="http://schemas.microsoft.com/office/drawing/2014/main" id="{5B1361C9-01BF-4F72-A5EE-37715940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305"/>
                <a:ext cx="19" cy="15"/>
              </a:xfrm>
              <a:custGeom>
                <a:avLst/>
                <a:gdLst>
                  <a:gd name="T0" fmla="*/ 18 w 18"/>
                  <a:gd name="T1" fmla="*/ 8 h 14"/>
                  <a:gd name="T2" fmla="*/ 8 w 18"/>
                  <a:gd name="T3" fmla="*/ 14 h 14"/>
                  <a:gd name="T4" fmla="*/ 0 w 18"/>
                  <a:gd name="T5" fmla="*/ 6 h 14"/>
                  <a:gd name="T6" fmla="*/ 8 w 18"/>
                  <a:gd name="T7" fmla="*/ 0 h 14"/>
                  <a:gd name="T8" fmla="*/ 18 w 18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8" y="8"/>
                    </a:moveTo>
                    <a:cubicBezTo>
                      <a:pt x="13" y="11"/>
                      <a:pt x="10" y="14"/>
                      <a:pt x="8" y="14"/>
                    </a:cubicBezTo>
                    <a:cubicBezTo>
                      <a:pt x="5" y="12"/>
                      <a:pt x="3" y="8"/>
                      <a:pt x="0" y="6"/>
                    </a:cubicBezTo>
                    <a:cubicBezTo>
                      <a:pt x="3" y="4"/>
                      <a:pt x="5" y="0"/>
                      <a:pt x="8" y="0"/>
                    </a:cubicBezTo>
                    <a:cubicBezTo>
                      <a:pt x="11" y="0"/>
                      <a:pt x="13" y="4"/>
                      <a:pt x="1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36">
                <a:extLst>
                  <a:ext uri="{FF2B5EF4-FFF2-40B4-BE49-F238E27FC236}">
                    <a16:creationId xmlns:a16="http://schemas.microsoft.com/office/drawing/2014/main" id="{114F1B00-2918-55F7-D6CE-BAC68C524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344"/>
                <a:ext cx="14" cy="18"/>
              </a:xfrm>
              <a:custGeom>
                <a:avLst/>
                <a:gdLst>
                  <a:gd name="T0" fmla="*/ 6 w 13"/>
                  <a:gd name="T1" fmla="*/ 0 h 17"/>
                  <a:gd name="T2" fmla="*/ 13 w 13"/>
                  <a:gd name="T3" fmla="*/ 10 h 17"/>
                  <a:gd name="T4" fmla="*/ 7 w 13"/>
                  <a:gd name="T5" fmla="*/ 17 h 17"/>
                  <a:gd name="T6" fmla="*/ 0 w 13"/>
                  <a:gd name="T7" fmla="*/ 11 h 17"/>
                  <a:gd name="T8" fmla="*/ 6 w 1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10" y="5"/>
                      <a:pt x="13" y="8"/>
                      <a:pt x="13" y="10"/>
                    </a:cubicBezTo>
                    <a:cubicBezTo>
                      <a:pt x="13" y="13"/>
                      <a:pt x="9" y="17"/>
                      <a:pt x="7" y="17"/>
                    </a:cubicBezTo>
                    <a:cubicBezTo>
                      <a:pt x="4" y="17"/>
                      <a:pt x="0" y="13"/>
                      <a:pt x="0" y="11"/>
                    </a:cubicBezTo>
                    <a:cubicBezTo>
                      <a:pt x="0" y="8"/>
                      <a:pt x="3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37">
                <a:extLst>
                  <a:ext uri="{FF2B5EF4-FFF2-40B4-BE49-F238E27FC236}">
                    <a16:creationId xmlns:a16="http://schemas.microsoft.com/office/drawing/2014/main" id="{FD35DFCD-6789-8244-95EA-BF08EB9F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344"/>
                <a:ext cx="14" cy="18"/>
              </a:xfrm>
              <a:custGeom>
                <a:avLst/>
                <a:gdLst>
                  <a:gd name="T0" fmla="*/ 7 w 13"/>
                  <a:gd name="T1" fmla="*/ 0 h 17"/>
                  <a:gd name="T2" fmla="*/ 13 w 13"/>
                  <a:gd name="T3" fmla="*/ 11 h 17"/>
                  <a:gd name="T4" fmla="*/ 6 w 13"/>
                  <a:gd name="T5" fmla="*/ 17 h 17"/>
                  <a:gd name="T6" fmla="*/ 0 w 13"/>
                  <a:gd name="T7" fmla="*/ 10 h 17"/>
                  <a:gd name="T8" fmla="*/ 7 w 1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7" y="0"/>
                    </a:moveTo>
                    <a:cubicBezTo>
                      <a:pt x="10" y="5"/>
                      <a:pt x="13" y="8"/>
                      <a:pt x="13" y="11"/>
                    </a:cubicBezTo>
                    <a:cubicBezTo>
                      <a:pt x="12" y="13"/>
                      <a:pt x="8" y="17"/>
                      <a:pt x="6" y="17"/>
                    </a:cubicBezTo>
                    <a:cubicBezTo>
                      <a:pt x="4" y="16"/>
                      <a:pt x="0" y="12"/>
                      <a:pt x="0" y="10"/>
                    </a:cubicBezTo>
                    <a:cubicBezTo>
                      <a:pt x="0" y="7"/>
                      <a:pt x="4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38">
                <a:extLst>
                  <a:ext uri="{FF2B5EF4-FFF2-40B4-BE49-F238E27FC236}">
                    <a16:creationId xmlns:a16="http://schemas.microsoft.com/office/drawing/2014/main" id="{A6195D73-7982-17F0-C716-F7A415E1F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1200"/>
                <a:ext cx="16" cy="14"/>
              </a:xfrm>
              <a:custGeom>
                <a:avLst/>
                <a:gdLst>
                  <a:gd name="T0" fmla="*/ 15 w 15"/>
                  <a:gd name="T1" fmla="*/ 8 h 13"/>
                  <a:gd name="T2" fmla="*/ 8 w 15"/>
                  <a:gd name="T3" fmla="*/ 12 h 13"/>
                  <a:gd name="T4" fmla="*/ 0 w 15"/>
                  <a:gd name="T5" fmla="*/ 6 h 13"/>
                  <a:gd name="T6" fmla="*/ 6 w 15"/>
                  <a:gd name="T7" fmla="*/ 0 h 13"/>
                  <a:gd name="T8" fmla="*/ 15 w 15"/>
                  <a:gd name="T9" fmla="*/ 5 h 13"/>
                  <a:gd name="T10" fmla="*/ 15 w 15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5" y="8"/>
                    </a:moveTo>
                    <a:cubicBezTo>
                      <a:pt x="13" y="9"/>
                      <a:pt x="10" y="13"/>
                      <a:pt x="8" y="12"/>
                    </a:cubicBezTo>
                    <a:cubicBezTo>
                      <a:pt x="5" y="11"/>
                      <a:pt x="3" y="8"/>
                      <a:pt x="0" y="6"/>
                    </a:cubicBezTo>
                    <a:cubicBezTo>
                      <a:pt x="2" y="4"/>
                      <a:pt x="5" y="0"/>
                      <a:pt x="6" y="0"/>
                    </a:cubicBezTo>
                    <a:cubicBezTo>
                      <a:pt x="9" y="0"/>
                      <a:pt x="12" y="3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39">
                <a:extLst>
                  <a:ext uri="{FF2B5EF4-FFF2-40B4-BE49-F238E27FC236}">
                    <a16:creationId xmlns:a16="http://schemas.microsoft.com/office/drawing/2014/main" id="{60EBC6A2-FC43-D856-A4FA-E814E1453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1205"/>
                <a:ext cx="17" cy="15"/>
              </a:xfrm>
              <a:custGeom>
                <a:avLst/>
                <a:gdLst>
                  <a:gd name="T0" fmla="*/ 16 w 16"/>
                  <a:gd name="T1" fmla="*/ 6 h 14"/>
                  <a:gd name="T2" fmla="*/ 5 w 16"/>
                  <a:gd name="T3" fmla="*/ 14 h 14"/>
                  <a:gd name="T4" fmla="*/ 0 w 16"/>
                  <a:gd name="T5" fmla="*/ 9 h 14"/>
                  <a:gd name="T6" fmla="*/ 7 w 16"/>
                  <a:gd name="T7" fmla="*/ 1 h 14"/>
                  <a:gd name="T8" fmla="*/ 16 w 16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1" y="9"/>
                      <a:pt x="9" y="12"/>
                      <a:pt x="5" y="14"/>
                    </a:cubicBezTo>
                    <a:cubicBezTo>
                      <a:pt x="4" y="14"/>
                      <a:pt x="0" y="9"/>
                      <a:pt x="0" y="9"/>
                    </a:cubicBezTo>
                    <a:cubicBezTo>
                      <a:pt x="2" y="6"/>
                      <a:pt x="4" y="3"/>
                      <a:pt x="7" y="1"/>
                    </a:cubicBezTo>
                    <a:cubicBezTo>
                      <a:pt x="8" y="0"/>
                      <a:pt x="11" y="3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40">
                <a:extLst>
                  <a:ext uri="{FF2B5EF4-FFF2-40B4-BE49-F238E27FC236}">
                    <a16:creationId xmlns:a16="http://schemas.microsoft.com/office/drawing/2014/main" id="{154D0E16-FF77-9C4D-B766-FE91315BA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200"/>
                <a:ext cx="14" cy="17"/>
              </a:xfrm>
              <a:custGeom>
                <a:avLst/>
                <a:gdLst>
                  <a:gd name="T0" fmla="*/ 5 w 13"/>
                  <a:gd name="T1" fmla="*/ 16 h 16"/>
                  <a:gd name="T2" fmla="*/ 0 w 13"/>
                  <a:gd name="T3" fmla="*/ 6 h 16"/>
                  <a:gd name="T4" fmla="*/ 8 w 13"/>
                  <a:gd name="T5" fmla="*/ 0 h 16"/>
                  <a:gd name="T6" fmla="*/ 13 w 13"/>
                  <a:gd name="T7" fmla="*/ 6 h 16"/>
                  <a:gd name="T8" fmla="*/ 5 w 13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cubicBezTo>
                      <a:pt x="3" y="11"/>
                      <a:pt x="0" y="8"/>
                      <a:pt x="0" y="6"/>
                    </a:cubicBezTo>
                    <a:cubicBezTo>
                      <a:pt x="2" y="4"/>
                      <a:pt x="5" y="1"/>
                      <a:pt x="8" y="0"/>
                    </a:cubicBezTo>
                    <a:cubicBezTo>
                      <a:pt x="9" y="0"/>
                      <a:pt x="13" y="4"/>
                      <a:pt x="13" y="6"/>
                    </a:cubicBezTo>
                    <a:cubicBezTo>
                      <a:pt x="12" y="9"/>
                      <a:pt x="9" y="11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41">
                <a:extLst>
                  <a:ext uri="{FF2B5EF4-FFF2-40B4-BE49-F238E27FC236}">
                    <a16:creationId xmlns:a16="http://schemas.microsoft.com/office/drawing/2014/main" id="{B54ED555-FE3F-4AF9-43D8-499834367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1205"/>
                <a:ext cx="17" cy="15"/>
              </a:xfrm>
              <a:custGeom>
                <a:avLst/>
                <a:gdLst>
                  <a:gd name="T0" fmla="*/ 16 w 16"/>
                  <a:gd name="T1" fmla="*/ 9 h 14"/>
                  <a:gd name="T2" fmla="*/ 8 w 16"/>
                  <a:gd name="T3" fmla="*/ 14 h 14"/>
                  <a:gd name="T4" fmla="*/ 1 w 16"/>
                  <a:gd name="T5" fmla="*/ 5 h 14"/>
                  <a:gd name="T6" fmla="*/ 6 w 16"/>
                  <a:gd name="T7" fmla="*/ 1 h 14"/>
                  <a:gd name="T8" fmla="*/ 16 w 16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9"/>
                    </a:moveTo>
                    <a:cubicBezTo>
                      <a:pt x="12" y="11"/>
                      <a:pt x="8" y="14"/>
                      <a:pt x="8" y="14"/>
                    </a:cubicBezTo>
                    <a:cubicBezTo>
                      <a:pt x="5" y="12"/>
                      <a:pt x="2" y="9"/>
                      <a:pt x="1" y="5"/>
                    </a:cubicBezTo>
                    <a:cubicBezTo>
                      <a:pt x="0" y="5"/>
                      <a:pt x="5" y="0"/>
                      <a:pt x="6" y="1"/>
                    </a:cubicBezTo>
                    <a:cubicBezTo>
                      <a:pt x="9" y="2"/>
                      <a:pt x="12" y="5"/>
                      <a:pt x="16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42">
                <a:extLst>
                  <a:ext uri="{FF2B5EF4-FFF2-40B4-BE49-F238E27FC236}">
                    <a16:creationId xmlns:a16="http://schemas.microsoft.com/office/drawing/2014/main" id="{A4593A15-2952-D6A1-4698-B4E82FCF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388"/>
                <a:ext cx="16" cy="13"/>
              </a:xfrm>
              <a:custGeom>
                <a:avLst/>
                <a:gdLst>
                  <a:gd name="T0" fmla="*/ 15 w 15"/>
                  <a:gd name="T1" fmla="*/ 7 h 13"/>
                  <a:gd name="T2" fmla="*/ 5 w 15"/>
                  <a:gd name="T3" fmla="*/ 13 h 13"/>
                  <a:gd name="T4" fmla="*/ 0 w 15"/>
                  <a:gd name="T5" fmla="*/ 6 h 13"/>
                  <a:gd name="T6" fmla="*/ 6 w 15"/>
                  <a:gd name="T7" fmla="*/ 1 h 13"/>
                  <a:gd name="T8" fmla="*/ 15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0" y="10"/>
                      <a:pt x="8" y="13"/>
                      <a:pt x="5" y="13"/>
                    </a:cubicBezTo>
                    <a:cubicBezTo>
                      <a:pt x="3" y="13"/>
                      <a:pt x="0" y="9"/>
                      <a:pt x="0" y="6"/>
                    </a:cubicBezTo>
                    <a:cubicBezTo>
                      <a:pt x="0" y="4"/>
                      <a:pt x="4" y="0"/>
                      <a:pt x="6" y="1"/>
                    </a:cubicBezTo>
                    <a:cubicBezTo>
                      <a:pt x="8" y="1"/>
                      <a:pt x="11" y="4"/>
                      <a:pt x="1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43">
                <a:extLst>
                  <a:ext uri="{FF2B5EF4-FFF2-40B4-BE49-F238E27FC236}">
                    <a16:creationId xmlns:a16="http://schemas.microsoft.com/office/drawing/2014/main" id="{9F7320A2-66F4-DD09-99A5-37FF64A90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1384"/>
                <a:ext cx="13" cy="17"/>
              </a:xfrm>
              <a:custGeom>
                <a:avLst/>
                <a:gdLst>
                  <a:gd name="T0" fmla="*/ 6 w 12"/>
                  <a:gd name="T1" fmla="*/ 0 h 16"/>
                  <a:gd name="T2" fmla="*/ 12 w 12"/>
                  <a:gd name="T3" fmla="*/ 9 h 16"/>
                  <a:gd name="T4" fmla="*/ 7 w 12"/>
                  <a:gd name="T5" fmla="*/ 16 h 16"/>
                  <a:gd name="T6" fmla="*/ 1 w 12"/>
                  <a:gd name="T7" fmla="*/ 9 h 16"/>
                  <a:gd name="T8" fmla="*/ 6 w 1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6" y="0"/>
                    </a:moveTo>
                    <a:cubicBezTo>
                      <a:pt x="9" y="4"/>
                      <a:pt x="12" y="7"/>
                      <a:pt x="12" y="9"/>
                    </a:cubicBezTo>
                    <a:cubicBezTo>
                      <a:pt x="12" y="12"/>
                      <a:pt x="9" y="14"/>
                      <a:pt x="7" y="16"/>
                    </a:cubicBezTo>
                    <a:cubicBezTo>
                      <a:pt x="5" y="14"/>
                      <a:pt x="1" y="12"/>
                      <a:pt x="1" y="9"/>
                    </a:cubicBezTo>
                    <a:cubicBezTo>
                      <a:pt x="0" y="8"/>
                      <a:pt x="3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44">
                <a:extLst>
                  <a:ext uri="{FF2B5EF4-FFF2-40B4-BE49-F238E27FC236}">
                    <a16:creationId xmlns:a16="http://schemas.microsoft.com/office/drawing/2014/main" id="{A89C3E52-93B0-DD5C-F1E1-78ABB4038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30"/>
                <a:ext cx="17" cy="24"/>
              </a:xfrm>
              <a:custGeom>
                <a:avLst/>
                <a:gdLst>
                  <a:gd name="T0" fmla="*/ 6 w 16"/>
                  <a:gd name="T1" fmla="*/ 22 h 22"/>
                  <a:gd name="T2" fmla="*/ 0 w 16"/>
                  <a:gd name="T3" fmla="*/ 18 h 22"/>
                  <a:gd name="T4" fmla="*/ 3 w 16"/>
                  <a:gd name="T5" fmla="*/ 6 h 22"/>
                  <a:gd name="T6" fmla="*/ 16 w 16"/>
                  <a:gd name="T7" fmla="*/ 0 h 22"/>
                  <a:gd name="T8" fmla="*/ 9 w 16"/>
                  <a:gd name="T9" fmla="*/ 11 h 22"/>
                  <a:gd name="T10" fmla="*/ 8 w 16"/>
                  <a:gd name="T11" fmla="*/ 5 h 22"/>
                  <a:gd name="T12" fmla="*/ 6 w 16"/>
                  <a:gd name="T13" fmla="*/ 14 h 22"/>
                  <a:gd name="T14" fmla="*/ 5 w 16"/>
                  <a:gd name="T15" fmla="*/ 9 h 22"/>
                  <a:gd name="T16" fmla="*/ 6 w 16"/>
                  <a:gd name="T17" fmla="*/ 22 h 22"/>
                  <a:gd name="T18" fmla="*/ 6 w 16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2">
                    <a:moveTo>
                      <a:pt x="6" y="22"/>
                    </a:moveTo>
                    <a:cubicBezTo>
                      <a:pt x="4" y="21"/>
                      <a:pt x="0" y="19"/>
                      <a:pt x="0" y="18"/>
                    </a:cubicBezTo>
                    <a:cubicBezTo>
                      <a:pt x="0" y="14"/>
                      <a:pt x="0" y="9"/>
                      <a:pt x="3" y="6"/>
                    </a:cubicBezTo>
                    <a:cubicBezTo>
                      <a:pt x="5" y="3"/>
                      <a:pt x="10" y="2"/>
                      <a:pt x="16" y="0"/>
                    </a:cubicBezTo>
                    <a:cubicBezTo>
                      <a:pt x="13" y="5"/>
                      <a:pt x="11" y="8"/>
                      <a:pt x="9" y="11"/>
                    </a:cubicBezTo>
                    <a:cubicBezTo>
                      <a:pt x="9" y="11"/>
                      <a:pt x="9" y="9"/>
                      <a:pt x="8" y="5"/>
                    </a:cubicBezTo>
                    <a:cubicBezTo>
                      <a:pt x="7" y="9"/>
                      <a:pt x="7" y="12"/>
                      <a:pt x="6" y="14"/>
                    </a:cubicBezTo>
                    <a:cubicBezTo>
                      <a:pt x="6" y="12"/>
                      <a:pt x="5" y="11"/>
                      <a:pt x="5" y="9"/>
                    </a:cubicBezTo>
                    <a:cubicBezTo>
                      <a:pt x="0" y="14"/>
                      <a:pt x="3" y="18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45">
                <a:extLst>
                  <a:ext uri="{FF2B5EF4-FFF2-40B4-BE49-F238E27FC236}">
                    <a16:creationId xmlns:a16="http://schemas.microsoft.com/office/drawing/2014/main" id="{365056D0-7DBD-998C-9875-B68CBDBCC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1211"/>
                <a:ext cx="15" cy="14"/>
              </a:xfrm>
              <a:custGeom>
                <a:avLst/>
                <a:gdLst>
                  <a:gd name="T0" fmla="*/ 14 w 14"/>
                  <a:gd name="T1" fmla="*/ 8 h 13"/>
                  <a:gd name="T2" fmla="*/ 6 w 14"/>
                  <a:gd name="T3" fmla="*/ 12 h 13"/>
                  <a:gd name="T4" fmla="*/ 0 w 14"/>
                  <a:gd name="T5" fmla="*/ 5 h 13"/>
                  <a:gd name="T6" fmla="*/ 5 w 14"/>
                  <a:gd name="T7" fmla="*/ 0 h 13"/>
                  <a:gd name="T8" fmla="*/ 14 w 14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8"/>
                    </a:moveTo>
                    <a:cubicBezTo>
                      <a:pt x="10" y="10"/>
                      <a:pt x="7" y="13"/>
                      <a:pt x="6" y="12"/>
                    </a:cubicBezTo>
                    <a:cubicBezTo>
                      <a:pt x="3" y="10"/>
                      <a:pt x="1" y="8"/>
                      <a:pt x="0" y="5"/>
                    </a:cubicBezTo>
                    <a:cubicBezTo>
                      <a:pt x="0" y="4"/>
                      <a:pt x="4" y="0"/>
                      <a:pt x="5" y="0"/>
                    </a:cubicBezTo>
                    <a:cubicBezTo>
                      <a:pt x="8" y="2"/>
                      <a:pt x="10" y="5"/>
                      <a:pt x="1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46">
                <a:extLst>
                  <a:ext uri="{FF2B5EF4-FFF2-40B4-BE49-F238E27FC236}">
                    <a16:creationId xmlns:a16="http://schemas.microsoft.com/office/drawing/2014/main" id="{9DFB02A2-1403-3A3C-7763-D5A57708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211"/>
                <a:ext cx="15" cy="13"/>
              </a:xfrm>
              <a:custGeom>
                <a:avLst/>
                <a:gdLst>
                  <a:gd name="T0" fmla="*/ 14 w 14"/>
                  <a:gd name="T1" fmla="*/ 6 h 12"/>
                  <a:gd name="T2" fmla="*/ 6 w 14"/>
                  <a:gd name="T3" fmla="*/ 12 h 12"/>
                  <a:gd name="T4" fmla="*/ 0 w 14"/>
                  <a:gd name="T5" fmla="*/ 7 h 12"/>
                  <a:gd name="T6" fmla="*/ 8 w 14"/>
                  <a:gd name="T7" fmla="*/ 0 h 12"/>
                  <a:gd name="T8" fmla="*/ 14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6"/>
                    </a:moveTo>
                    <a:cubicBezTo>
                      <a:pt x="11" y="9"/>
                      <a:pt x="8" y="11"/>
                      <a:pt x="6" y="12"/>
                    </a:cubicBezTo>
                    <a:cubicBezTo>
                      <a:pt x="4" y="12"/>
                      <a:pt x="2" y="9"/>
                      <a:pt x="0" y="7"/>
                    </a:cubicBezTo>
                    <a:cubicBezTo>
                      <a:pt x="3" y="5"/>
                      <a:pt x="5" y="2"/>
                      <a:pt x="8" y="0"/>
                    </a:cubicBezTo>
                    <a:cubicBezTo>
                      <a:pt x="9" y="0"/>
                      <a:pt x="11" y="3"/>
                      <a:pt x="1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47">
                <a:extLst>
                  <a:ext uri="{FF2B5EF4-FFF2-40B4-BE49-F238E27FC236}">
                    <a16:creationId xmlns:a16="http://schemas.microsoft.com/office/drawing/2014/main" id="{9C93AC9B-3701-D212-E80A-B7AEBDB3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21"/>
                <a:ext cx="28" cy="22"/>
              </a:xfrm>
              <a:custGeom>
                <a:avLst/>
                <a:gdLst>
                  <a:gd name="T0" fmla="*/ 13 w 26"/>
                  <a:gd name="T1" fmla="*/ 20 h 20"/>
                  <a:gd name="T2" fmla="*/ 0 w 26"/>
                  <a:gd name="T3" fmla="*/ 1 h 20"/>
                  <a:gd name="T4" fmla="*/ 1 w 26"/>
                  <a:gd name="T5" fmla="*/ 0 h 20"/>
                  <a:gd name="T6" fmla="*/ 13 w 26"/>
                  <a:gd name="T7" fmla="*/ 14 h 20"/>
                  <a:gd name="T8" fmla="*/ 25 w 26"/>
                  <a:gd name="T9" fmla="*/ 1 h 20"/>
                  <a:gd name="T10" fmla="*/ 26 w 26"/>
                  <a:gd name="T11" fmla="*/ 2 h 20"/>
                  <a:gd name="T12" fmla="*/ 13 w 2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8" y="13"/>
                      <a:pt x="4" y="7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4"/>
                      <a:pt x="9" y="9"/>
                      <a:pt x="13" y="14"/>
                    </a:cubicBezTo>
                    <a:cubicBezTo>
                      <a:pt x="17" y="10"/>
                      <a:pt x="21" y="5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2" y="8"/>
                      <a:pt x="18" y="13"/>
                      <a:pt x="1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48">
                <a:extLst>
                  <a:ext uri="{FF2B5EF4-FFF2-40B4-BE49-F238E27FC236}">
                    <a16:creationId xmlns:a16="http://schemas.microsoft.com/office/drawing/2014/main" id="{2D24D39A-04C4-05B5-4344-D644D025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1631"/>
                <a:ext cx="32" cy="14"/>
              </a:xfrm>
              <a:custGeom>
                <a:avLst/>
                <a:gdLst>
                  <a:gd name="T0" fmla="*/ 0 w 30"/>
                  <a:gd name="T1" fmla="*/ 12 h 13"/>
                  <a:gd name="T2" fmla="*/ 30 w 30"/>
                  <a:gd name="T3" fmla="*/ 13 h 13"/>
                  <a:gd name="T4" fmla="*/ 0 w 30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3">
                    <a:moveTo>
                      <a:pt x="0" y="12"/>
                    </a:moveTo>
                    <a:cubicBezTo>
                      <a:pt x="8" y="0"/>
                      <a:pt x="23" y="0"/>
                      <a:pt x="30" y="13"/>
                    </a:cubicBezTo>
                    <a:cubicBezTo>
                      <a:pt x="20" y="6"/>
                      <a:pt x="10" y="4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49">
                <a:extLst>
                  <a:ext uri="{FF2B5EF4-FFF2-40B4-BE49-F238E27FC236}">
                    <a16:creationId xmlns:a16="http://schemas.microsoft.com/office/drawing/2014/main" id="{BE6BC082-23B1-06E2-4BED-E7EA10B0B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506"/>
                <a:ext cx="29" cy="24"/>
              </a:xfrm>
              <a:custGeom>
                <a:avLst/>
                <a:gdLst>
                  <a:gd name="T0" fmla="*/ 2 w 27"/>
                  <a:gd name="T1" fmla="*/ 3 h 22"/>
                  <a:gd name="T2" fmla="*/ 12 w 27"/>
                  <a:gd name="T3" fmla="*/ 17 h 22"/>
                  <a:gd name="T4" fmla="*/ 25 w 27"/>
                  <a:gd name="T5" fmla="*/ 0 h 22"/>
                  <a:gd name="T6" fmla="*/ 27 w 27"/>
                  <a:gd name="T7" fmla="*/ 1 h 22"/>
                  <a:gd name="T8" fmla="*/ 13 w 27"/>
                  <a:gd name="T9" fmla="*/ 22 h 22"/>
                  <a:gd name="T10" fmla="*/ 0 w 27"/>
                  <a:gd name="T11" fmla="*/ 4 h 22"/>
                  <a:gd name="T12" fmla="*/ 2 w 27"/>
                  <a:gd name="T1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2" y="3"/>
                    </a:moveTo>
                    <a:cubicBezTo>
                      <a:pt x="5" y="8"/>
                      <a:pt x="9" y="12"/>
                      <a:pt x="12" y="17"/>
                    </a:cubicBezTo>
                    <a:cubicBezTo>
                      <a:pt x="17" y="11"/>
                      <a:pt x="21" y="6"/>
                      <a:pt x="25" y="0"/>
                    </a:cubicBezTo>
                    <a:cubicBezTo>
                      <a:pt x="26" y="0"/>
                      <a:pt x="26" y="1"/>
                      <a:pt x="27" y="1"/>
                    </a:cubicBezTo>
                    <a:cubicBezTo>
                      <a:pt x="22" y="8"/>
                      <a:pt x="18" y="14"/>
                      <a:pt x="13" y="22"/>
                    </a:cubicBezTo>
                    <a:cubicBezTo>
                      <a:pt x="8" y="16"/>
                      <a:pt x="4" y="10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50">
                <a:extLst>
                  <a:ext uri="{FF2B5EF4-FFF2-40B4-BE49-F238E27FC236}">
                    <a16:creationId xmlns:a16="http://schemas.microsoft.com/office/drawing/2014/main" id="{23219B04-2AC2-5C6A-FCF3-17C041DA3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47"/>
                <a:ext cx="14" cy="12"/>
              </a:xfrm>
              <a:custGeom>
                <a:avLst/>
                <a:gdLst>
                  <a:gd name="T0" fmla="*/ 13 w 13"/>
                  <a:gd name="T1" fmla="*/ 6 h 11"/>
                  <a:gd name="T2" fmla="*/ 6 w 13"/>
                  <a:gd name="T3" fmla="*/ 11 h 11"/>
                  <a:gd name="T4" fmla="*/ 0 w 13"/>
                  <a:gd name="T5" fmla="*/ 6 h 11"/>
                  <a:gd name="T6" fmla="*/ 6 w 13"/>
                  <a:gd name="T7" fmla="*/ 0 h 11"/>
                  <a:gd name="T8" fmla="*/ 13 w 13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8"/>
                      <a:pt x="8" y="11"/>
                      <a:pt x="6" y="11"/>
                    </a:cubicBezTo>
                    <a:cubicBezTo>
                      <a:pt x="4" y="11"/>
                      <a:pt x="2" y="8"/>
                      <a:pt x="0" y="6"/>
                    </a:cubicBezTo>
                    <a:cubicBezTo>
                      <a:pt x="2" y="4"/>
                      <a:pt x="4" y="2"/>
                      <a:pt x="6" y="0"/>
                    </a:cubicBezTo>
                    <a:cubicBezTo>
                      <a:pt x="7" y="0"/>
                      <a:pt x="10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51">
                <a:extLst>
                  <a:ext uri="{FF2B5EF4-FFF2-40B4-BE49-F238E27FC236}">
                    <a16:creationId xmlns:a16="http://schemas.microsoft.com/office/drawing/2014/main" id="{E5BB2AD1-744B-EBC4-4F9C-CDAA0AB2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219"/>
                <a:ext cx="14" cy="10"/>
              </a:xfrm>
              <a:custGeom>
                <a:avLst/>
                <a:gdLst>
                  <a:gd name="T0" fmla="*/ 13 w 13"/>
                  <a:gd name="T1" fmla="*/ 6 h 10"/>
                  <a:gd name="T2" fmla="*/ 4 w 13"/>
                  <a:gd name="T3" fmla="*/ 10 h 10"/>
                  <a:gd name="T4" fmla="*/ 0 w 13"/>
                  <a:gd name="T5" fmla="*/ 5 h 10"/>
                  <a:gd name="T6" fmla="*/ 6 w 13"/>
                  <a:gd name="T7" fmla="*/ 0 h 10"/>
                  <a:gd name="T8" fmla="*/ 13 w 13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6"/>
                    </a:moveTo>
                    <a:cubicBezTo>
                      <a:pt x="9" y="8"/>
                      <a:pt x="7" y="10"/>
                      <a:pt x="4" y="10"/>
                    </a:cubicBezTo>
                    <a:cubicBezTo>
                      <a:pt x="3" y="10"/>
                      <a:pt x="0" y="6"/>
                      <a:pt x="0" y="5"/>
                    </a:cubicBezTo>
                    <a:cubicBezTo>
                      <a:pt x="1" y="3"/>
                      <a:pt x="3" y="1"/>
                      <a:pt x="6" y="0"/>
                    </a:cubicBezTo>
                    <a:cubicBezTo>
                      <a:pt x="7" y="0"/>
                      <a:pt x="9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52">
                <a:extLst>
                  <a:ext uri="{FF2B5EF4-FFF2-40B4-BE49-F238E27FC236}">
                    <a16:creationId xmlns:a16="http://schemas.microsoft.com/office/drawing/2014/main" id="{AACCA7EF-7C62-DB54-F4D2-4645C38C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87"/>
                <a:ext cx="24" cy="20"/>
              </a:xfrm>
              <a:custGeom>
                <a:avLst/>
                <a:gdLst>
                  <a:gd name="T0" fmla="*/ 12 w 22"/>
                  <a:gd name="T1" fmla="*/ 19 h 19"/>
                  <a:gd name="T2" fmla="*/ 0 w 22"/>
                  <a:gd name="T3" fmla="*/ 1 h 19"/>
                  <a:gd name="T4" fmla="*/ 1 w 22"/>
                  <a:gd name="T5" fmla="*/ 0 h 19"/>
                  <a:gd name="T6" fmla="*/ 12 w 22"/>
                  <a:gd name="T7" fmla="*/ 13 h 19"/>
                  <a:gd name="T8" fmla="*/ 21 w 22"/>
                  <a:gd name="T9" fmla="*/ 1 h 19"/>
                  <a:gd name="T10" fmla="*/ 22 w 22"/>
                  <a:gd name="T11" fmla="*/ 2 h 19"/>
                  <a:gd name="T12" fmla="*/ 12 w 2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12" y="19"/>
                    </a:moveTo>
                    <a:cubicBezTo>
                      <a:pt x="7" y="12"/>
                      <a:pt x="3" y="7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4"/>
                      <a:pt x="8" y="8"/>
                      <a:pt x="12" y="13"/>
                    </a:cubicBezTo>
                    <a:cubicBezTo>
                      <a:pt x="15" y="9"/>
                      <a:pt x="18" y="5"/>
                      <a:pt x="21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19" y="7"/>
                      <a:pt x="16" y="12"/>
                      <a:pt x="12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53">
                <a:extLst>
                  <a:ext uri="{FF2B5EF4-FFF2-40B4-BE49-F238E27FC236}">
                    <a16:creationId xmlns:a16="http://schemas.microsoft.com/office/drawing/2014/main" id="{993C372D-4669-46BA-5D5C-980B258C0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347"/>
                <a:ext cx="12" cy="14"/>
              </a:xfrm>
              <a:custGeom>
                <a:avLst/>
                <a:gdLst>
                  <a:gd name="T0" fmla="*/ 5 w 11"/>
                  <a:gd name="T1" fmla="*/ 13 h 13"/>
                  <a:gd name="T2" fmla="*/ 1 w 11"/>
                  <a:gd name="T3" fmla="*/ 5 h 13"/>
                  <a:gd name="T4" fmla="*/ 5 w 11"/>
                  <a:gd name="T5" fmla="*/ 0 h 13"/>
                  <a:gd name="T6" fmla="*/ 11 w 11"/>
                  <a:gd name="T7" fmla="*/ 6 h 13"/>
                  <a:gd name="T8" fmla="*/ 5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cubicBezTo>
                      <a:pt x="3" y="9"/>
                      <a:pt x="0" y="7"/>
                      <a:pt x="1" y="5"/>
                    </a:cubicBezTo>
                    <a:cubicBezTo>
                      <a:pt x="1" y="3"/>
                      <a:pt x="4" y="2"/>
                      <a:pt x="5" y="0"/>
                    </a:cubicBezTo>
                    <a:cubicBezTo>
                      <a:pt x="7" y="2"/>
                      <a:pt x="10" y="4"/>
                      <a:pt x="11" y="6"/>
                    </a:cubicBezTo>
                    <a:cubicBezTo>
                      <a:pt x="11" y="8"/>
                      <a:pt x="8" y="10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54">
                <a:extLst>
                  <a:ext uri="{FF2B5EF4-FFF2-40B4-BE49-F238E27FC236}">
                    <a16:creationId xmlns:a16="http://schemas.microsoft.com/office/drawing/2014/main" id="{F2411F6A-24EF-5DB8-276F-E4BD2655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219"/>
                <a:ext cx="15" cy="11"/>
              </a:xfrm>
              <a:custGeom>
                <a:avLst/>
                <a:gdLst>
                  <a:gd name="T0" fmla="*/ 14 w 14"/>
                  <a:gd name="T1" fmla="*/ 5 h 11"/>
                  <a:gd name="T2" fmla="*/ 7 w 14"/>
                  <a:gd name="T3" fmla="*/ 10 h 11"/>
                  <a:gd name="T4" fmla="*/ 1 w 14"/>
                  <a:gd name="T5" fmla="*/ 5 h 11"/>
                  <a:gd name="T6" fmla="*/ 5 w 14"/>
                  <a:gd name="T7" fmla="*/ 0 h 11"/>
                  <a:gd name="T8" fmla="*/ 14 w 14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0" y="8"/>
                      <a:pt x="8" y="11"/>
                      <a:pt x="7" y="10"/>
                    </a:cubicBezTo>
                    <a:cubicBezTo>
                      <a:pt x="5" y="9"/>
                      <a:pt x="2" y="7"/>
                      <a:pt x="1" y="5"/>
                    </a:cubicBez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10" y="3"/>
                      <a:pt x="1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55">
                <a:extLst>
                  <a:ext uri="{FF2B5EF4-FFF2-40B4-BE49-F238E27FC236}">
                    <a16:creationId xmlns:a16="http://schemas.microsoft.com/office/drawing/2014/main" id="{A4DD8BA8-A230-5B14-759B-DF0AB6452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357"/>
                <a:ext cx="10" cy="12"/>
              </a:xfrm>
              <a:custGeom>
                <a:avLst/>
                <a:gdLst>
                  <a:gd name="T0" fmla="*/ 1 w 9"/>
                  <a:gd name="T1" fmla="*/ 12 h 12"/>
                  <a:gd name="T2" fmla="*/ 0 w 9"/>
                  <a:gd name="T3" fmla="*/ 9 h 12"/>
                  <a:gd name="T4" fmla="*/ 3 w 9"/>
                  <a:gd name="T5" fmla="*/ 0 h 12"/>
                  <a:gd name="T6" fmla="*/ 9 w 9"/>
                  <a:gd name="T7" fmla="*/ 3 h 12"/>
                  <a:gd name="T8" fmla="*/ 4 w 9"/>
                  <a:gd name="T9" fmla="*/ 11 h 12"/>
                  <a:gd name="T10" fmla="*/ 1 w 9"/>
                  <a:gd name="T11" fmla="*/ 12 h 12"/>
                  <a:gd name="T12" fmla="*/ 1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1" y="12"/>
                    </a:moveTo>
                    <a:cubicBezTo>
                      <a:pt x="1" y="11"/>
                      <a:pt x="0" y="10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  <a:cubicBezTo>
                      <a:pt x="5" y="1"/>
                      <a:pt x="7" y="2"/>
                      <a:pt x="9" y="3"/>
                    </a:cubicBezTo>
                    <a:cubicBezTo>
                      <a:pt x="8" y="6"/>
                      <a:pt x="6" y="8"/>
                      <a:pt x="4" y="11"/>
                    </a:cubicBezTo>
                    <a:cubicBezTo>
                      <a:pt x="4" y="11"/>
                      <a:pt x="2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56">
                <a:extLst>
                  <a:ext uri="{FF2B5EF4-FFF2-40B4-BE49-F238E27FC236}">
                    <a16:creationId xmlns:a16="http://schemas.microsoft.com/office/drawing/2014/main" id="{90388EA0-120C-D25F-7776-FB4C3E1A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358"/>
                <a:ext cx="7" cy="11"/>
              </a:xfrm>
              <a:custGeom>
                <a:avLst/>
                <a:gdLst>
                  <a:gd name="T0" fmla="*/ 4 w 7"/>
                  <a:gd name="T1" fmla="*/ 11 h 11"/>
                  <a:gd name="T2" fmla="*/ 2 w 7"/>
                  <a:gd name="T3" fmla="*/ 9 h 11"/>
                  <a:gd name="T4" fmla="*/ 0 w 7"/>
                  <a:gd name="T5" fmla="*/ 0 h 11"/>
                  <a:gd name="T6" fmla="*/ 7 w 7"/>
                  <a:gd name="T7" fmla="*/ 0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4" y="11"/>
                    </a:moveTo>
                    <a:cubicBezTo>
                      <a:pt x="4" y="11"/>
                      <a:pt x="2" y="10"/>
                      <a:pt x="2" y="9"/>
                    </a:cubicBezTo>
                    <a:cubicBezTo>
                      <a:pt x="1" y="6"/>
                      <a:pt x="1" y="3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3"/>
                      <a:pt x="7" y="6"/>
                      <a:pt x="7" y="9"/>
                    </a:cubicBezTo>
                    <a:cubicBezTo>
                      <a:pt x="7" y="10"/>
                      <a:pt x="5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57">
                <a:extLst>
                  <a:ext uri="{FF2B5EF4-FFF2-40B4-BE49-F238E27FC236}">
                    <a16:creationId xmlns:a16="http://schemas.microsoft.com/office/drawing/2014/main" id="{88CCE4C0-9931-BE1A-ECDE-247D2DD82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343"/>
                <a:ext cx="14" cy="10"/>
              </a:xfrm>
              <a:custGeom>
                <a:avLst/>
                <a:gdLst>
                  <a:gd name="T0" fmla="*/ 13 w 13"/>
                  <a:gd name="T1" fmla="*/ 5 h 10"/>
                  <a:gd name="T2" fmla="*/ 6 w 13"/>
                  <a:gd name="T3" fmla="*/ 10 h 10"/>
                  <a:gd name="T4" fmla="*/ 0 w 13"/>
                  <a:gd name="T5" fmla="*/ 4 h 10"/>
                  <a:gd name="T6" fmla="*/ 5 w 13"/>
                  <a:gd name="T7" fmla="*/ 0 h 10"/>
                  <a:gd name="T8" fmla="*/ 13 w 13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5"/>
                    </a:moveTo>
                    <a:cubicBezTo>
                      <a:pt x="10" y="8"/>
                      <a:pt x="7" y="10"/>
                      <a:pt x="6" y="10"/>
                    </a:cubicBezTo>
                    <a:cubicBezTo>
                      <a:pt x="3" y="9"/>
                      <a:pt x="2" y="6"/>
                      <a:pt x="0" y="4"/>
                    </a:cubicBezTo>
                    <a:cubicBezTo>
                      <a:pt x="2" y="3"/>
                      <a:pt x="4" y="0"/>
                      <a:pt x="5" y="0"/>
                    </a:cubicBezTo>
                    <a:cubicBezTo>
                      <a:pt x="8" y="0"/>
                      <a:pt x="10" y="3"/>
                      <a:pt x="1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58">
                <a:extLst>
                  <a:ext uri="{FF2B5EF4-FFF2-40B4-BE49-F238E27FC236}">
                    <a16:creationId xmlns:a16="http://schemas.microsoft.com/office/drawing/2014/main" id="{3C09A4FF-657E-16AD-EC70-D778507C8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465"/>
                <a:ext cx="11" cy="8"/>
              </a:xfrm>
              <a:custGeom>
                <a:avLst/>
                <a:gdLst>
                  <a:gd name="T0" fmla="*/ 0 w 11"/>
                  <a:gd name="T1" fmla="*/ 2 h 8"/>
                  <a:gd name="T2" fmla="*/ 3 w 11"/>
                  <a:gd name="T3" fmla="*/ 0 h 8"/>
                  <a:gd name="T4" fmla="*/ 11 w 11"/>
                  <a:gd name="T5" fmla="*/ 1 h 8"/>
                  <a:gd name="T6" fmla="*/ 8 w 11"/>
                  <a:gd name="T7" fmla="*/ 8 h 8"/>
                  <a:gd name="T8" fmla="*/ 1 w 11"/>
                  <a:gd name="T9" fmla="*/ 4 h 8"/>
                  <a:gd name="T10" fmla="*/ 0 w 11"/>
                  <a:gd name="T11" fmla="*/ 1 h 8"/>
                  <a:gd name="T12" fmla="*/ 0 w 1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6" y="0"/>
                      <a:pt x="8" y="0"/>
                      <a:pt x="11" y="1"/>
                    </a:cubicBezTo>
                    <a:cubicBezTo>
                      <a:pt x="10" y="3"/>
                      <a:pt x="9" y="6"/>
                      <a:pt x="8" y="8"/>
                    </a:cubicBezTo>
                    <a:cubicBezTo>
                      <a:pt x="5" y="7"/>
                      <a:pt x="3" y="6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59">
                <a:extLst>
                  <a:ext uri="{FF2B5EF4-FFF2-40B4-BE49-F238E27FC236}">
                    <a16:creationId xmlns:a16="http://schemas.microsoft.com/office/drawing/2014/main" id="{C16C6892-10BE-F95F-6C88-D49FE2944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342"/>
                <a:ext cx="13" cy="10"/>
              </a:xfrm>
              <a:custGeom>
                <a:avLst/>
                <a:gdLst>
                  <a:gd name="T0" fmla="*/ 13 w 13"/>
                  <a:gd name="T1" fmla="*/ 6 h 10"/>
                  <a:gd name="T2" fmla="*/ 4 w 13"/>
                  <a:gd name="T3" fmla="*/ 9 h 10"/>
                  <a:gd name="T4" fmla="*/ 0 w 13"/>
                  <a:gd name="T5" fmla="*/ 4 h 10"/>
                  <a:gd name="T6" fmla="*/ 5 w 13"/>
                  <a:gd name="T7" fmla="*/ 0 h 10"/>
                  <a:gd name="T8" fmla="*/ 13 w 13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6"/>
                    </a:moveTo>
                    <a:cubicBezTo>
                      <a:pt x="9" y="8"/>
                      <a:pt x="6" y="10"/>
                      <a:pt x="4" y="9"/>
                    </a:cubicBezTo>
                    <a:cubicBezTo>
                      <a:pt x="2" y="9"/>
                      <a:pt x="1" y="6"/>
                      <a:pt x="0" y="4"/>
                    </a:cubicBezTo>
                    <a:cubicBezTo>
                      <a:pt x="1" y="3"/>
                      <a:pt x="4" y="0"/>
                      <a:pt x="5" y="0"/>
                    </a:cubicBezTo>
                    <a:cubicBezTo>
                      <a:pt x="7" y="1"/>
                      <a:pt x="9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60">
                <a:extLst>
                  <a:ext uri="{FF2B5EF4-FFF2-40B4-BE49-F238E27FC236}">
                    <a16:creationId xmlns:a16="http://schemas.microsoft.com/office/drawing/2014/main" id="{082FE2C6-ED12-2DA5-68FD-E8F42E74B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43"/>
                <a:ext cx="12" cy="14"/>
              </a:xfrm>
              <a:custGeom>
                <a:avLst/>
                <a:gdLst>
                  <a:gd name="T0" fmla="*/ 3 w 11"/>
                  <a:gd name="T1" fmla="*/ 13 h 13"/>
                  <a:gd name="T2" fmla="*/ 0 w 11"/>
                  <a:gd name="T3" fmla="*/ 6 h 13"/>
                  <a:gd name="T4" fmla="*/ 5 w 11"/>
                  <a:gd name="T5" fmla="*/ 0 h 13"/>
                  <a:gd name="T6" fmla="*/ 11 w 11"/>
                  <a:gd name="T7" fmla="*/ 4 h 13"/>
                  <a:gd name="T8" fmla="*/ 7 w 11"/>
                  <a:gd name="T9" fmla="*/ 11 h 13"/>
                  <a:gd name="T10" fmla="*/ 3 w 11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3" y="13"/>
                    </a:moveTo>
                    <a:cubicBezTo>
                      <a:pt x="2" y="10"/>
                      <a:pt x="0" y="8"/>
                      <a:pt x="0" y="6"/>
                    </a:cubicBezTo>
                    <a:cubicBezTo>
                      <a:pt x="1" y="3"/>
                      <a:pt x="3" y="1"/>
                      <a:pt x="5" y="0"/>
                    </a:cubicBezTo>
                    <a:cubicBezTo>
                      <a:pt x="7" y="0"/>
                      <a:pt x="10" y="3"/>
                      <a:pt x="11" y="4"/>
                    </a:cubicBezTo>
                    <a:cubicBezTo>
                      <a:pt x="11" y="6"/>
                      <a:pt x="8" y="9"/>
                      <a:pt x="7" y="11"/>
                    </a:cubicBezTo>
                    <a:cubicBezTo>
                      <a:pt x="6" y="12"/>
                      <a:pt x="4" y="12"/>
                      <a:pt x="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61">
                <a:extLst>
                  <a:ext uri="{FF2B5EF4-FFF2-40B4-BE49-F238E27FC236}">
                    <a16:creationId xmlns:a16="http://schemas.microsoft.com/office/drawing/2014/main" id="{0F28DE0F-7B75-674D-0F39-7988E0A11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44"/>
                <a:ext cx="11" cy="14"/>
              </a:xfrm>
              <a:custGeom>
                <a:avLst/>
                <a:gdLst>
                  <a:gd name="T0" fmla="*/ 5 w 10"/>
                  <a:gd name="T1" fmla="*/ 13 h 13"/>
                  <a:gd name="T2" fmla="*/ 0 w 10"/>
                  <a:gd name="T3" fmla="*/ 7 h 13"/>
                  <a:gd name="T4" fmla="*/ 6 w 10"/>
                  <a:gd name="T5" fmla="*/ 0 h 13"/>
                  <a:gd name="T6" fmla="*/ 10 w 10"/>
                  <a:gd name="T7" fmla="*/ 5 h 13"/>
                  <a:gd name="T8" fmla="*/ 5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cubicBezTo>
                      <a:pt x="3" y="10"/>
                      <a:pt x="0" y="8"/>
                      <a:pt x="0" y="7"/>
                    </a:cubicBezTo>
                    <a:cubicBezTo>
                      <a:pt x="2" y="4"/>
                      <a:pt x="4" y="3"/>
                      <a:pt x="6" y="0"/>
                    </a:cubicBezTo>
                    <a:cubicBezTo>
                      <a:pt x="7" y="2"/>
                      <a:pt x="10" y="4"/>
                      <a:pt x="10" y="5"/>
                    </a:cubicBezTo>
                    <a:cubicBezTo>
                      <a:pt x="10" y="7"/>
                      <a:pt x="8" y="9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62">
                <a:extLst>
                  <a:ext uri="{FF2B5EF4-FFF2-40B4-BE49-F238E27FC236}">
                    <a16:creationId xmlns:a16="http://schemas.microsoft.com/office/drawing/2014/main" id="{02C4A93B-CC16-F311-31AC-CE1A4D71A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342"/>
                <a:ext cx="11" cy="12"/>
              </a:xfrm>
              <a:custGeom>
                <a:avLst/>
                <a:gdLst>
                  <a:gd name="T0" fmla="*/ 5 w 10"/>
                  <a:gd name="T1" fmla="*/ 12 h 12"/>
                  <a:gd name="T2" fmla="*/ 0 w 10"/>
                  <a:gd name="T3" fmla="*/ 6 h 12"/>
                  <a:gd name="T4" fmla="*/ 5 w 10"/>
                  <a:gd name="T5" fmla="*/ 0 h 12"/>
                  <a:gd name="T6" fmla="*/ 10 w 10"/>
                  <a:gd name="T7" fmla="*/ 5 h 12"/>
                  <a:gd name="T8" fmla="*/ 5 w 1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5" y="12"/>
                    </a:moveTo>
                    <a:cubicBezTo>
                      <a:pt x="3" y="9"/>
                      <a:pt x="0" y="7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2"/>
                      <a:pt x="10" y="3"/>
                      <a:pt x="10" y="5"/>
                    </a:cubicBezTo>
                    <a:cubicBezTo>
                      <a:pt x="10" y="7"/>
                      <a:pt x="7" y="9"/>
                      <a:pt x="5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63">
                <a:extLst>
                  <a:ext uri="{FF2B5EF4-FFF2-40B4-BE49-F238E27FC236}">
                    <a16:creationId xmlns:a16="http://schemas.microsoft.com/office/drawing/2014/main" id="{66A3B583-F87F-193E-54B2-1E46DAE33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465"/>
                <a:ext cx="13" cy="9"/>
              </a:xfrm>
              <a:custGeom>
                <a:avLst/>
                <a:gdLst>
                  <a:gd name="T0" fmla="*/ 9 w 12"/>
                  <a:gd name="T1" fmla="*/ 0 h 9"/>
                  <a:gd name="T2" fmla="*/ 5 w 12"/>
                  <a:gd name="T3" fmla="*/ 8 h 9"/>
                  <a:gd name="T4" fmla="*/ 0 w 12"/>
                  <a:gd name="T5" fmla="*/ 1 h 9"/>
                  <a:gd name="T6" fmla="*/ 10 w 12"/>
                  <a:gd name="T7" fmla="*/ 0 h 9"/>
                  <a:gd name="T8" fmla="*/ 9 w 1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0"/>
                    </a:moveTo>
                    <a:cubicBezTo>
                      <a:pt x="11" y="4"/>
                      <a:pt x="12" y="9"/>
                      <a:pt x="5" y="8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64">
                <a:extLst>
                  <a:ext uri="{FF2B5EF4-FFF2-40B4-BE49-F238E27FC236}">
                    <a16:creationId xmlns:a16="http://schemas.microsoft.com/office/drawing/2014/main" id="{43859F18-F1DA-6A1B-9A14-3EB7EDA6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344"/>
                <a:ext cx="11" cy="14"/>
              </a:xfrm>
              <a:custGeom>
                <a:avLst/>
                <a:gdLst>
                  <a:gd name="T0" fmla="*/ 5 w 10"/>
                  <a:gd name="T1" fmla="*/ 13 h 13"/>
                  <a:gd name="T2" fmla="*/ 0 w 10"/>
                  <a:gd name="T3" fmla="*/ 5 h 13"/>
                  <a:gd name="T4" fmla="*/ 4 w 10"/>
                  <a:gd name="T5" fmla="*/ 0 h 13"/>
                  <a:gd name="T6" fmla="*/ 10 w 10"/>
                  <a:gd name="T7" fmla="*/ 6 h 13"/>
                  <a:gd name="T8" fmla="*/ 5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cubicBezTo>
                      <a:pt x="3" y="10"/>
                      <a:pt x="0" y="8"/>
                      <a:pt x="0" y="5"/>
                    </a:cubicBezTo>
                    <a:cubicBezTo>
                      <a:pt x="0" y="4"/>
                      <a:pt x="2" y="2"/>
                      <a:pt x="4" y="0"/>
                    </a:cubicBezTo>
                    <a:cubicBezTo>
                      <a:pt x="6" y="2"/>
                      <a:pt x="8" y="4"/>
                      <a:pt x="10" y="6"/>
                    </a:cubicBezTo>
                    <a:cubicBezTo>
                      <a:pt x="10" y="7"/>
                      <a:pt x="8" y="10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65">
                <a:extLst>
                  <a:ext uri="{FF2B5EF4-FFF2-40B4-BE49-F238E27FC236}">
                    <a16:creationId xmlns:a16="http://schemas.microsoft.com/office/drawing/2014/main" id="{7CBE0DD3-EAEF-AD8C-468A-F626D2ADE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340"/>
                <a:ext cx="13" cy="11"/>
              </a:xfrm>
              <a:custGeom>
                <a:avLst/>
                <a:gdLst>
                  <a:gd name="T0" fmla="*/ 12 w 12"/>
                  <a:gd name="T1" fmla="*/ 5 h 10"/>
                  <a:gd name="T2" fmla="*/ 5 w 12"/>
                  <a:gd name="T3" fmla="*/ 10 h 10"/>
                  <a:gd name="T4" fmla="*/ 0 w 12"/>
                  <a:gd name="T5" fmla="*/ 5 h 10"/>
                  <a:gd name="T6" fmla="*/ 5 w 12"/>
                  <a:gd name="T7" fmla="*/ 0 h 10"/>
                  <a:gd name="T8" fmla="*/ 12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5"/>
                    </a:moveTo>
                    <a:cubicBezTo>
                      <a:pt x="9" y="7"/>
                      <a:pt x="7" y="10"/>
                      <a:pt x="5" y="10"/>
                    </a:cubicBezTo>
                    <a:cubicBezTo>
                      <a:pt x="3" y="10"/>
                      <a:pt x="0" y="7"/>
                      <a:pt x="0" y="5"/>
                    </a:cubicBezTo>
                    <a:cubicBezTo>
                      <a:pt x="0" y="3"/>
                      <a:pt x="3" y="0"/>
                      <a:pt x="5" y="0"/>
                    </a:cubicBezTo>
                    <a:cubicBezTo>
                      <a:pt x="7" y="0"/>
                      <a:pt x="9" y="3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66">
                <a:extLst>
                  <a:ext uri="{FF2B5EF4-FFF2-40B4-BE49-F238E27FC236}">
                    <a16:creationId xmlns:a16="http://schemas.microsoft.com/office/drawing/2014/main" id="{6018F751-1C85-97C8-B32F-AFB6DC9ED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644"/>
                <a:ext cx="27" cy="8"/>
              </a:xfrm>
              <a:custGeom>
                <a:avLst/>
                <a:gdLst>
                  <a:gd name="T0" fmla="*/ 25 w 25"/>
                  <a:gd name="T1" fmla="*/ 7 h 7"/>
                  <a:gd name="T2" fmla="*/ 0 w 25"/>
                  <a:gd name="T3" fmla="*/ 7 h 7"/>
                  <a:gd name="T4" fmla="*/ 25 w 25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7">
                    <a:moveTo>
                      <a:pt x="25" y="7"/>
                    </a:moveTo>
                    <a:cubicBezTo>
                      <a:pt x="17" y="7"/>
                      <a:pt x="8" y="7"/>
                      <a:pt x="0" y="7"/>
                    </a:cubicBezTo>
                    <a:cubicBezTo>
                      <a:pt x="5" y="0"/>
                      <a:pt x="18" y="0"/>
                      <a:pt x="2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67">
                <a:extLst>
                  <a:ext uri="{FF2B5EF4-FFF2-40B4-BE49-F238E27FC236}">
                    <a16:creationId xmlns:a16="http://schemas.microsoft.com/office/drawing/2014/main" id="{0483BF41-300D-A06D-30D0-2214CA40A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352"/>
                <a:ext cx="12" cy="10"/>
              </a:xfrm>
              <a:custGeom>
                <a:avLst/>
                <a:gdLst>
                  <a:gd name="T0" fmla="*/ 12 w 12"/>
                  <a:gd name="T1" fmla="*/ 5 h 9"/>
                  <a:gd name="T2" fmla="*/ 5 w 12"/>
                  <a:gd name="T3" fmla="*/ 9 h 9"/>
                  <a:gd name="T4" fmla="*/ 0 w 12"/>
                  <a:gd name="T5" fmla="*/ 4 h 9"/>
                  <a:gd name="T6" fmla="*/ 5 w 12"/>
                  <a:gd name="T7" fmla="*/ 0 h 9"/>
                  <a:gd name="T8" fmla="*/ 12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5"/>
                    </a:moveTo>
                    <a:cubicBezTo>
                      <a:pt x="9" y="7"/>
                      <a:pt x="6" y="9"/>
                      <a:pt x="5" y="9"/>
                    </a:cubicBezTo>
                    <a:cubicBezTo>
                      <a:pt x="3" y="8"/>
                      <a:pt x="1" y="5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7" y="0"/>
                      <a:pt x="9" y="2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68">
                <a:extLst>
                  <a:ext uri="{FF2B5EF4-FFF2-40B4-BE49-F238E27FC236}">
                    <a16:creationId xmlns:a16="http://schemas.microsoft.com/office/drawing/2014/main" id="{2523A07E-C01E-A175-3488-FEE74ED55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224"/>
                <a:ext cx="15" cy="12"/>
              </a:xfrm>
              <a:custGeom>
                <a:avLst/>
                <a:gdLst>
                  <a:gd name="T0" fmla="*/ 7 w 14"/>
                  <a:gd name="T1" fmla="*/ 0 h 11"/>
                  <a:gd name="T2" fmla="*/ 14 w 14"/>
                  <a:gd name="T3" fmla="*/ 7 h 11"/>
                  <a:gd name="T4" fmla="*/ 8 w 14"/>
                  <a:gd name="T5" fmla="*/ 10 h 11"/>
                  <a:gd name="T6" fmla="*/ 7 w 14"/>
                  <a:gd name="T7" fmla="*/ 0 h 11"/>
                  <a:gd name="T8" fmla="*/ 7 w 1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9" y="2"/>
                      <a:pt x="12" y="5"/>
                      <a:pt x="14" y="7"/>
                    </a:cubicBezTo>
                    <a:cubicBezTo>
                      <a:pt x="12" y="8"/>
                      <a:pt x="9" y="11"/>
                      <a:pt x="8" y="10"/>
                    </a:cubicBezTo>
                    <a:cubicBezTo>
                      <a:pt x="0" y="8"/>
                      <a:pt x="6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69">
                <a:extLst>
                  <a:ext uri="{FF2B5EF4-FFF2-40B4-BE49-F238E27FC236}">
                    <a16:creationId xmlns:a16="http://schemas.microsoft.com/office/drawing/2014/main" id="{5BDED711-5615-F9C3-40C8-FD157DF5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338"/>
                <a:ext cx="9" cy="13"/>
              </a:xfrm>
              <a:custGeom>
                <a:avLst/>
                <a:gdLst>
                  <a:gd name="T0" fmla="*/ 5 w 9"/>
                  <a:gd name="T1" fmla="*/ 0 h 12"/>
                  <a:gd name="T2" fmla="*/ 9 w 9"/>
                  <a:gd name="T3" fmla="*/ 7 h 12"/>
                  <a:gd name="T4" fmla="*/ 5 w 9"/>
                  <a:gd name="T5" fmla="*/ 12 h 12"/>
                  <a:gd name="T6" fmla="*/ 0 w 9"/>
                  <a:gd name="T7" fmla="*/ 6 h 12"/>
                  <a:gd name="T8" fmla="*/ 5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7" y="3"/>
                      <a:pt x="9" y="5"/>
                      <a:pt x="9" y="7"/>
                    </a:cubicBezTo>
                    <a:cubicBezTo>
                      <a:pt x="9" y="9"/>
                      <a:pt x="7" y="10"/>
                      <a:pt x="5" y="12"/>
                    </a:cubicBezTo>
                    <a:cubicBezTo>
                      <a:pt x="3" y="10"/>
                      <a:pt x="1" y="8"/>
                      <a:pt x="0" y="6"/>
                    </a:cubicBezTo>
                    <a:cubicBezTo>
                      <a:pt x="0" y="5"/>
                      <a:pt x="3" y="3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70">
                <a:extLst>
                  <a:ext uri="{FF2B5EF4-FFF2-40B4-BE49-F238E27FC236}">
                    <a16:creationId xmlns:a16="http://schemas.microsoft.com/office/drawing/2014/main" id="{D446DE23-24CE-B840-BFA4-D9B6FDFDF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352"/>
                <a:ext cx="13" cy="10"/>
              </a:xfrm>
              <a:custGeom>
                <a:avLst/>
                <a:gdLst>
                  <a:gd name="T0" fmla="*/ 0 w 12"/>
                  <a:gd name="T1" fmla="*/ 5 h 9"/>
                  <a:gd name="T2" fmla="*/ 7 w 12"/>
                  <a:gd name="T3" fmla="*/ 0 h 9"/>
                  <a:gd name="T4" fmla="*/ 12 w 12"/>
                  <a:gd name="T5" fmla="*/ 4 h 9"/>
                  <a:gd name="T6" fmla="*/ 8 w 12"/>
                  <a:gd name="T7" fmla="*/ 9 h 9"/>
                  <a:gd name="T8" fmla="*/ 0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5"/>
                    </a:moveTo>
                    <a:cubicBezTo>
                      <a:pt x="3" y="2"/>
                      <a:pt x="5" y="0"/>
                      <a:pt x="7" y="0"/>
                    </a:cubicBezTo>
                    <a:cubicBezTo>
                      <a:pt x="9" y="0"/>
                      <a:pt x="10" y="2"/>
                      <a:pt x="12" y="4"/>
                    </a:cubicBezTo>
                    <a:cubicBezTo>
                      <a:pt x="11" y="5"/>
                      <a:pt x="9" y="8"/>
                      <a:pt x="8" y="9"/>
                    </a:cubicBezTo>
                    <a:cubicBezTo>
                      <a:pt x="6" y="9"/>
                      <a:pt x="4" y="7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71">
                <a:extLst>
                  <a:ext uri="{FF2B5EF4-FFF2-40B4-BE49-F238E27FC236}">
                    <a16:creationId xmlns:a16="http://schemas.microsoft.com/office/drawing/2014/main" id="{888F6054-2883-8D1B-B62D-F02FA6DCC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1370"/>
                <a:ext cx="13" cy="11"/>
              </a:xfrm>
              <a:custGeom>
                <a:avLst/>
                <a:gdLst>
                  <a:gd name="T0" fmla="*/ 3 w 12"/>
                  <a:gd name="T1" fmla="*/ 10 h 10"/>
                  <a:gd name="T2" fmla="*/ 9 w 12"/>
                  <a:gd name="T3" fmla="*/ 0 h 10"/>
                  <a:gd name="T4" fmla="*/ 9 w 12"/>
                  <a:gd name="T5" fmla="*/ 0 h 10"/>
                  <a:gd name="T6" fmla="*/ 2 w 12"/>
                  <a:gd name="T7" fmla="*/ 10 h 10"/>
                  <a:gd name="T8" fmla="*/ 3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0" y="2"/>
                      <a:pt x="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8"/>
                      <a:pt x="11" y="9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72">
                <a:extLst>
                  <a:ext uri="{FF2B5EF4-FFF2-40B4-BE49-F238E27FC236}">
                    <a16:creationId xmlns:a16="http://schemas.microsoft.com/office/drawing/2014/main" id="{8ACC58AE-5932-C82B-8AEE-5CC1B2C5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655"/>
                <a:ext cx="27" cy="10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9 h 9"/>
                  <a:gd name="T4" fmla="*/ 0 w 25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cubicBezTo>
                      <a:pt x="8" y="0"/>
                      <a:pt x="17" y="0"/>
                      <a:pt x="25" y="9"/>
                    </a:cubicBezTo>
                    <a:cubicBezTo>
                      <a:pt x="17" y="4"/>
                      <a:pt x="8" y="4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73">
                <a:extLst>
                  <a:ext uri="{FF2B5EF4-FFF2-40B4-BE49-F238E27FC236}">
                    <a16:creationId xmlns:a16="http://schemas.microsoft.com/office/drawing/2014/main" id="{33B00539-150A-1591-60E7-ABC8C8A69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225"/>
                <a:ext cx="11" cy="12"/>
              </a:xfrm>
              <a:custGeom>
                <a:avLst/>
                <a:gdLst>
                  <a:gd name="T0" fmla="*/ 5 w 10"/>
                  <a:gd name="T1" fmla="*/ 11 h 11"/>
                  <a:gd name="T2" fmla="*/ 0 w 10"/>
                  <a:gd name="T3" fmla="*/ 5 h 11"/>
                  <a:gd name="T4" fmla="*/ 5 w 10"/>
                  <a:gd name="T5" fmla="*/ 0 h 11"/>
                  <a:gd name="T6" fmla="*/ 10 w 10"/>
                  <a:gd name="T7" fmla="*/ 6 h 11"/>
                  <a:gd name="T8" fmla="*/ 5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3" y="8"/>
                      <a:pt x="0" y="6"/>
                      <a:pt x="0" y="5"/>
                    </a:cubicBezTo>
                    <a:cubicBezTo>
                      <a:pt x="0" y="3"/>
                      <a:pt x="3" y="1"/>
                      <a:pt x="5" y="0"/>
                    </a:cubicBezTo>
                    <a:cubicBezTo>
                      <a:pt x="7" y="2"/>
                      <a:pt x="9" y="3"/>
                      <a:pt x="10" y="6"/>
                    </a:cubicBezTo>
                    <a:cubicBezTo>
                      <a:pt x="10" y="7"/>
                      <a:pt x="7" y="9"/>
                      <a:pt x="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Freeform 74">
                <a:extLst>
                  <a:ext uri="{FF2B5EF4-FFF2-40B4-BE49-F238E27FC236}">
                    <a16:creationId xmlns:a16="http://schemas.microsoft.com/office/drawing/2014/main" id="{A93FAC6D-9E28-BD3E-C1F6-223B9F4D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364"/>
                <a:ext cx="11" cy="11"/>
              </a:xfrm>
              <a:custGeom>
                <a:avLst/>
                <a:gdLst>
                  <a:gd name="T0" fmla="*/ 3 w 11"/>
                  <a:gd name="T1" fmla="*/ 0 h 10"/>
                  <a:gd name="T2" fmla="*/ 9 w 11"/>
                  <a:gd name="T3" fmla="*/ 10 h 10"/>
                  <a:gd name="T4" fmla="*/ 9 w 11"/>
                  <a:gd name="T5" fmla="*/ 9 h 10"/>
                  <a:gd name="T6" fmla="*/ 3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3" y="0"/>
                    </a:moveTo>
                    <a:cubicBezTo>
                      <a:pt x="10" y="0"/>
                      <a:pt x="11" y="4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" y="9"/>
                      <a:pt x="0" y="8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Freeform 75">
                <a:extLst>
                  <a:ext uri="{FF2B5EF4-FFF2-40B4-BE49-F238E27FC236}">
                    <a16:creationId xmlns:a16="http://schemas.microsoft.com/office/drawing/2014/main" id="{E2BC04E9-992C-D8C1-07AF-D548FCBD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364"/>
                <a:ext cx="10" cy="11"/>
              </a:xfrm>
              <a:custGeom>
                <a:avLst/>
                <a:gdLst>
                  <a:gd name="T0" fmla="*/ 2 w 9"/>
                  <a:gd name="T1" fmla="*/ 10 h 10"/>
                  <a:gd name="T2" fmla="*/ 0 w 9"/>
                  <a:gd name="T3" fmla="*/ 5 h 10"/>
                  <a:gd name="T4" fmla="*/ 4 w 9"/>
                  <a:gd name="T5" fmla="*/ 0 h 10"/>
                  <a:gd name="T6" fmla="*/ 9 w 9"/>
                  <a:gd name="T7" fmla="*/ 4 h 10"/>
                  <a:gd name="T8" fmla="*/ 5 w 9"/>
                  <a:gd name="T9" fmla="*/ 9 h 10"/>
                  <a:gd name="T10" fmla="*/ 1 w 9"/>
                  <a:gd name="T11" fmla="*/ 9 h 10"/>
                  <a:gd name="T12" fmla="*/ 2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10"/>
                    </a:moveTo>
                    <a:cubicBezTo>
                      <a:pt x="1" y="8"/>
                      <a:pt x="0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0"/>
                      <a:pt x="9" y="3"/>
                      <a:pt x="9" y="4"/>
                    </a:cubicBezTo>
                    <a:cubicBezTo>
                      <a:pt x="8" y="6"/>
                      <a:pt x="7" y="8"/>
                      <a:pt x="5" y="9"/>
                    </a:cubicBezTo>
                    <a:cubicBezTo>
                      <a:pt x="5" y="10"/>
                      <a:pt x="3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76">
                <a:extLst>
                  <a:ext uri="{FF2B5EF4-FFF2-40B4-BE49-F238E27FC236}">
                    <a16:creationId xmlns:a16="http://schemas.microsoft.com/office/drawing/2014/main" id="{249359CE-429B-BB7C-AA0E-17386B56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440"/>
                <a:ext cx="8" cy="12"/>
              </a:xfrm>
              <a:custGeom>
                <a:avLst/>
                <a:gdLst>
                  <a:gd name="T0" fmla="*/ 4 w 8"/>
                  <a:gd name="T1" fmla="*/ 10 h 11"/>
                  <a:gd name="T2" fmla="*/ 0 w 8"/>
                  <a:gd name="T3" fmla="*/ 0 h 11"/>
                  <a:gd name="T4" fmla="*/ 8 w 8"/>
                  <a:gd name="T5" fmla="*/ 2 h 11"/>
                  <a:gd name="T6" fmla="*/ 6 w 8"/>
                  <a:gd name="T7" fmla="*/ 11 h 11"/>
                  <a:gd name="T8" fmla="*/ 4 w 8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4" y="10"/>
                    </a:moveTo>
                    <a:cubicBezTo>
                      <a:pt x="3" y="8"/>
                      <a:pt x="2" y="5"/>
                      <a:pt x="0" y="0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7" y="5"/>
                      <a:pt x="6" y="8"/>
                      <a:pt x="6" y="11"/>
                    </a:cubicBezTo>
                    <a:cubicBezTo>
                      <a:pt x="5" y="11"/>
                      <a:pt x="4" y="11"/>
                      <a:pt x="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77">
                <a:extLst>
                  <a:ext uri="{FF2B5EF4-FFF2-40B4-BE49-F238E27FC236}">
                    <a16:creationId xmlns:a16="http://schemas.microsoft.com/office/drawing/2014/main" id="{A311FCF3-AD6F-76E2-944D-CE70172A4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536"/>
                <a:ext cx="9" cy="22"/>
              </a:xfrm>
              <a:custGeom>
                <a:avLst/>
                <a:gdLst>
                  <a:gd name="T0" fmla="*/ 4 w 8"/>
                  <a:gd name="T1" fmla="*/ 3 h 20"/>
                  <a:gd name="T2" fmla="*/ 6 w 8"/>
                  <a:gd name="T3" fmla="*/ 0 h 20"/>
                  <a:gd name="T4" fmla="*/ 8 w 8"/>
                  <a:gd name="T5" fmla="*/ 1 h 20"/>
                  <a:gd name="T6" fmla="*/ 2 w 8"/>
                  <a:gd name="T7" fmla="*/ 20 h 20"/>
                  <a:gd name="T8" fmla="*/ 0 w 8"/>
                  <a:gd name="T9" fmla="*/ 19 h 20"/>
                  <a:gd name="T10" fmla="*/ 4 w 8"/>
                  <a:gd name="T11" fmla="*/ 2 h 20"/>
                  <a:gd name="T12" fmla="*/ 4 w 8"/>
                  <a:gd name="T1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4" y="3"/>
                    </a:move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6" y="7"/>
                      <a:pt x="4" y="13"/>
                      <a:pt x="2" y="20"/>
                    </a:cubicBezTo>
                    <a:cubicBezTo>
                      <a:pt x="2" y="19"/>
                      <a:pt x="1" y="19"/>
                      <a:pt x="0" y="19"/>
                    </a:cubicBezTo>
                    <a:cubicBezTo>
                      <a:pt x="1" y="13"/>
                      <a:pt x="2" y="8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78">
                <a:extLst>
                  <a:ext uri="{FF2B5EF4-FFF2-40B4-BE49-F238E27FC236}">
                    <a16:creationId xmlns:a16="http://schemas.microsoft.com/office/drawing/2014/main" id="{43CEC336-97EE-F26C-AE8F-AB89698C7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9" y="1153"/>
                <a:ext cx="67" cy="28"/>
              </a:xfrm>
              <a:custGeom>
                <a:avLst/>
                <a:gdLst>
                  <a:gd name="T0" fmla="*/ 57 w 63"/>
                  <a:gd name="T1" fmla="*/ 15 h 26"/>
                  <a:gd name="T2" fmla="*/ 24 w 63"/>
                  <a:gd name="T3" fmla="*/ 22 h 26"/>
                  <a:gd name="T4" fmla="*/ 15 w 63"/>
                  <a:gd name="T5" fmla="*/ 8 h 26"/>
                  <a:gd name="T6" fmla="*/ 0 w 63"/>
                  <a:gd name="T7" fmla="*/ 12 h 26"/>
                  <a:gd name="T8" fmla="*/ 63 w 63"/>
                  <a:gd name="T9" fmla="*/ 11 h 26"/>
                  <a:gd name="T10" fmla="*/ 57 w 63"/>
                  <a:gd name="T11" fmla="*/ 15 h 26"/>
                  <a:gd name="T12" fmla="*/ 59 w 63"/>
                  <a:gd name="T13" fmla="*/ 11 h 26"/>
                  <a:gd name="T14" fmla="*/ 44 w 63"/>
                  <a:gd name="T15" fmla="*/ 8 h 26"/>
                  <a:gd name="T16" fmla="*/ 40 w 63"/>
                  <a:gd name="T17" fmla="*/ 20 h 26"/>
                  <a:gd name="T18" fmla="*/ 57 w 63"/>
                  <a:gd name="T19" fmla="*/ 15 h 26"/>
                  <a:gd name="T20" fmla="*/ 36 w 63"/>
                  <a:gd name="T21" fmla="*/ 16 h 26"/>
                  <a:gd name="T22" fmla="*/ 24 w 63"/>
                  <a:gd name="T23" fmla="*/ 8 h 26"/>
                  <a:gd name="T24" fmla="*/ 22 w 63"/>
                  <a:gd name="T25" fmla="*/ 12 h 26"/>
                  <a:gd name="T26" fmla="*/ 36 w 63"/>
                  <a:gd name="T27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26">
                    <a:moveTo>
                      <a:pt x="57" y="15"/>
                    </a:moveTo>
                    <a:cubicBezTo>
                      <a:pt x="51" y="21"/>
                      <a:pt x="30" y="26"/>
                      <a:pt x="24" y="22"/>
                    </a:cubicBezTo>
                    <a:cubicBezTo>
                      <a:pt x="20" y="19"/>
                      <a:pt x="19" y="13"/>
                      <a:pt x="15" y="8"/>
                    </a:cubicBezTo>
                    <a:cubicBezTo>
                      <a:pt x="10" y="9"/>
                      <a:pt x="5" y="10"/>
                      <a:pt x="0" y="12"/>
                    </a:cubicBezTo>
                    <a:cubicBezTo>
                      <a:pt x="6" y="1"/>
                      <a:pt x="46" y="0"/>
                      <a:pt x="63" y="11"/>
                    </a:cubicBezTo>
                    <a:cubicBezTo>
                      <a:pt x="61" y="13"/>
                      <a:pt x="59" y="14"/>
                      <a:pt x="57" y="15"/>
                    </a:cubicBezTo>
                    <a:cubicBezTo>
                      <a:pt x="58" y="14"/>
                      <a:pt x="58" y="12"/>
                      <a:pt x="59" y="11"/>
                    </a:cubicBezTo>
                    <a:cubicBezTo>
                      <a:pt x="54" y="10"/>
                      <a:pt x="49" y="9"/>
                      <a:pt x="44" y="8"/>
                    </a:cubicBezTo>
                    <a:cubicBezTo>
                      <a:pt x="43" y="12"/>
                      <a:pt x="42" y="15"/>
                      <a:pt x="40" y="20"/>
                    </a:cubicBezTo>
                    <a:cubicBezTo>
                      <a:pt x="46" y="18"/>
                      <a:pt x="52" y="17"/>
                      <a:pt x="57" y="15"/>
                    </a:cubicBezTo>
                    <a:close/>
                    <a:moveTo>
                      <a:pt x="36" y="16"/>
                    </a:moveTo>
                    <a:cubicBezTo>
                      <a:pt x="31" y="13"/>
                      <a:pt x="28" y="10"/>
                      <a:pt x="24" y="8"/>
                    </a:cubicBezTo>
                    <a:cubicBezTo>
                      <a:pt x="23" y="9"/>
                      <a:pt x="22" y="11"/>
                      <a:pt x="22" y="12"/>
                    </a:cubicBezTo>
                    <a:cubicBezTo>
                      <a:pt x="24" y="17"/>
                      <a:pt x="28" y="19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79">
                <a:extLst>
                  <a:ext uri="{FF2B5EF4-FFF2-40B4-BE49-F238E27FC236}">
                    <a16:creationId xmlns:a16="http://schemas.microsoft.com/office/drawing/2014/main" id="{E26C4699-D4EB-39F0-3EA2-66B9A826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146"/>
                <a:ext cx="71" cy="15"/>
              </a:xfrm>
              <a:custGeom>
                <a:avLst/>
                <a:gdLst>
                  <a:gd name="T0" fmla="*/ 67 w 67"/>
                  <a:gd name="T1" fmla="*/ 14 h 14"/>
                  <a:gd name="T2" fmla="*/ 0 w 67"/>
                  <a:gd name="T3" fmla="*/ 14 h 14"/>
                  <a:gd name="T4" fmla="*/ 67 w 67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14">
                    <a:moveTo>
                      <a:pt x="67" y="14"/>
                    </a:moveTo>
                    <a:cubicBezTo>
                      <a:pt x="44" y="6"/>
                      <a:pt x="22" y="5"/>
                      <a:pt x="0" y="14"/>
                    </a:cubicBezTo>
                    <a:cubicBezTo>
                      <a:pt x="10" y="0"/>
                      <a:pt x="53" y="0"/>
                      <a:pt x="6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80">
                <a:extLst>
                  <a:ext uri="{FF2B5EF4-FFF2-40B4-BE49-F238E27FC236}">
                    <a16:creationId xmlns:a16="http://schemas.microsoft.com/office/drawing/2014/main" id="{FB7F313F-7A6D-C7C2-AB3A-62EF9285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114"/>
                <a:ext cx="5" cy="25"/>
              </a:xfrm>
              <a:custGeom>
                <a:avLst/>
                <a:gdLst>
                  <a:gd name="T0" fmla="*/ 3 w 5"/>
                  <a:gd name="T1" fmla="*/ 0 h 24"/>
                  <a:gd name="T2" fmla="*/ 5 w 5"/>
                  <a:gd name="T3" fmla="*/ 24 h 24"/>
                  <a:gd name="T4" fmla="*/ 1 w 5"/>
                  <a:gd name="T5" fmla="*/ 24 h 24"/>
                  <a:gd name="T6" fmla="*/ 0 w 5"/>
                  <a:gd name="T7" fmla="*/ 0 h 24"/>
                  <a:gd name="T8" fmla="*/ 3 w 5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0"/>
                    </a:moveTo>
                    <a:cubicBezTo>
                      <a:pt x="3" y="8"/>
                      <a:pt x="4" y="16"/>
                      <a:pt x="5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16"/>
                      <a:pt x="0" y="8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81">
                <a:extLst>
                  <a:ext uri="{FF2B5EF4-FFF2-40B4-BE49-F238E27FC236}">
                    <a16:creationId xmlns:a16="http://schemas.microsoft.com/office/drawing/2014/main" id="{C7BC2180-140E-C8DD-11A3-DBFCC3C44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114"/>
                <a:ext cx="6" cy="24"/>
              </a:xfrm>
              <a:custGeom>
                <a:avLst/>
                <a:gdLst>
                  <a:gd name="T0" fmla="*/ 0 w 5"/>
                  <a:gd name="T1" fmla="*/ 23 h 23"/>
                  <a:gd name="T2" fmla="*/ 2 w 5"/>
                  <a:gd name="T3" fmla="*/ 0 h 23"/>
                  <a:gd name="T4" fmla="*/ 5 w 5"/>
                  <a:gd name="T5" fmla="*/ 0 h 23"/>
                  <a:gd name="T6" fmla="*/ 4 w 5"/>
                  <a:gd name="T7" fmla="*/ 23 h 23"/>
                  <a:gd name="T8" fmla="*/ 0 w 5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3">
                    <a:moveTo>
                      <a:pt x="0" y="23"/>
                    </a:moveTo>
                    <a:cubicBezTo>
                      <a:pt x="1" y="15"/>
                      <a:pt x="2" y="7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8"/>
                      <a:pt x="4" y="16"/>
                      <a:pt x="4" y="23"/>
                    </a:cubicBezTo>
                    <a:cubicBezTo>
                      <a:pt x="2" y="23"/>
                      <a:pt x="1" y="23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82">
                <a:extLst>
                  <a:ext uri="{FF2B5EF4-FFF2-40B4-BE49-F238E27FC236}">
                    <a16:creationId xmlns:a16="http://schemas.microsoft.com/office/drawing/2014/main" id="{BF48CD78-F055-1C0C-8A7C-9BC023CB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41"/>
                <a:ext cx="23" cy="37"/>
              </a:xfrm>
              <a:custGeom>
                <a:avLst/>
                <a:gdLst>
                  <a:gd name="T0" fmla="*/ 2 w 21"/>
                  <a:gd name="T1" fmla="*/ 12 h 35"/>
                  <a:gd name="T2" fmla="*/ 3 w 21"/>
                  <a:gd name="T3" fmla="*/ 7 h 35"/>
                  <a:gd name="T4" fmla="*/ 9 w 21"/>
                  <a:gd name="T5" fmla="*/ 0 h 35"/>
                  <a:gd name="T6" fmla="*/ 12 w 21"/>
                  <a:gd name="T7" fmla="*/ 2 h 35"/>
                  <a:gd name="T8" fmla="*/ 8 w 21"/>
                  <a:gd name="T9" fmla="*/ 18 h 35"/>
                  <a:gd name="T10" fmla="*/ 9 w 21"/>
                  <a:gd name="T11" fmla="*/ 18 h 35"/>
                  <a:gd name="T12" fmla="*/ 13 w 21"/>
                  <a:gd name="T13" fmla="*/ 8 h 35"/>
                  <a:gd name="T14" fmla="*/ 18 w 21"/>
                  <a:gd name="T15" fmla="*/ 3 h 35"/>
                  <a:gd name="T16" fmla="*/ 21 w 21"/>
                  <a:gd name="T17" fmla="*/ 10 h 35"/>
                  <a:gd name="T18" fmla="*/ 20 w 21"/>
                  <a:gd name="T19" fmla="*/ 12 h 35"/>
                  <a:gd name="T20" fmla="*/ 10 w 21"/>
                  <a:gd name="T21" fmla="*/ 35 h 35"/>
                  <a:gd name="T22" fmla="*/ 7 w 21"/>
                  <a:gd name="T23" fmla="*/ 22 h 35"/>
                  <a:gd name="T24" fmla="*/ 7 w 21"/>
                  <a:gd name="T25" fmla="*/ 33 h 35"/>
                  <a:gd name="T26" fmla="*/ 2 w 21"/>
                  <a:gd name="T27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5">
                    <a:moveTo>
                      <a:pt x="2" y="12"/>
                    </a:moveTo>
                    <a:cubicBezTo>
                      <a:pt x="3" y="10"/>
                      <a:pt x="3" y="9"/>
                      <a:pt x="3" y="7"/>
                    </a:cubicBezTo>
                    <a:cubicBezTo>
                      <a:pt x="5" y="5"/>
                      <a:pt x="7" y="3"/>
                      <a:pt x="9" y="0"/>
                    </a:cubicBezTo>
                    <a:cubicBezTo>
                      <a:pt x="10" y="1"/>
                      <a:pt x="11" y="1"/>
                      <a:pt x="12" y="2"/>
                    </a:cubicBezTo>
                    <a:cubicBezTo>
                      <a:pt x="10" y="7"/>
                      <a:pt x="9" y="13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0" y="15"/>
                      <a:pt x="11" y="11"/>
                      <a:pt x="13" y="8"/>
                    </a:cubicBezTo>
                    <a:cubicBezTo>
                      <a:pt x="14" y="6"/>
                      <a:pt x="17" y="5"/>
                      <a:pt x="18" y="3"/>
                    </a:cubicBezTo>
                    <a:cubicBezTo>
                      <a:pt x="19" y="5"/>
                      <a:pt x="20" y="7"/>
                      <a:pt x="21" y="10"/>
                    </a:cubicBezTo>
                    <a:cubicBezTo>
                      <a:pt x="21" y="10"/>
                      <a:pt x="20" y="11"/>
                      <a:pt x="20" y="12"/>
                    </a:cubicBezTo>
                    <a:cubicBezTo>
                      <a:pt x="17" y="19"/>
                      <a:pt x="14" y="26"/>
                      <a:pt x="10" y="35"/>
                    </a:cubicBezTo>
                    <a:cubicBezTo>
                      <a:pt x="9" y="31"/>
                      <a:pt x="9" y="28"/>
                      <a:pt x="7" y="22"/>
                    </a:cubicBezTo>
                    <a:cubicBezTo>
                      <a:pt x="7" y="27"/>
                      <a:pt x="7" y="30"/>
                      <a:pt x="7" y="33"/>
                    </a:cubicBezTo>
                    <a:cubicBezTo>
                      <a:pt x="1" y="31"/>
                      <a:pt x="0" y="28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83">
                <a:extLst>
                  <a:ext uri="{FF2B5EF4-FFF2-40B4-BE49-F238E27FC236}">
                    <a16:creationId xmlns:a16="http://schemas.microsoft.com/office/drawing/2014/main" id="{185E0DFD-97BD-AAC1-1558-BFB96194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40"/>
                <a:ext cx="21" cy="38"/>
              </a:xfrm>
              <a:custGeom>
                <a:avLst/>
                <a:gdLst>
                  <a:gd name="T0" fmla="*/ 18 w 20"/>
                  <a:gd name="T1" fmla="*/ 8 h 36"/>
                  <a:gd name="T2" fmla="*/ 20 w 20"/>
                  <a:gd name="T3" fmla="*/ 35 h 36"/>
                  <a:gd name="T4" fmla="*/ 17 w 20"/>
                  <a:gd name="T5" fmla="*/ 35 h 36"/>
                  <a:gd name="T6" fmla="*/ 12 w 20"/>
                  <a:gd name="T7" fmla="*/ 16 h 36"/>
                  <a:gd name="T8" fmla="*/ 10 w 20"/>
                  <a:gd name="T9" fmla="*/ 17 h 36"/>
                  <a:gd name="T10" fmla="*/ 14 w 20"/>
                  <a:gd name="T11" fmla="*/ 31 h 36"/>
                  <a:gd name="T12" fmla="*/ 12 w 20"/>
                  <a:gd name="T13" fmla="*/ 36 h 36"/>
                  <a:gd name="T14" fmla="*/ 8 w 20"/>
                  <a:gd name="T15" fmla="*/ 32 h 36"/>
                  <a:gd name="T16" fmla="*/ 0 w 20"/>
                  <a:gd name="T17" fmla="*/ 7 h 36"/>
                  <a:gd name="T18" fmla="*/ 17 w 20"/>
                  <a:gd name="T19" fmla="*/ 7 h 36"/>
                  <a:gd name="T20" fmla="*/ 18 w 20"/>
                  <a:gd name="T21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6">
                    <a:moveTo>
                      <a:pt x="18" y="8"/>
                    </a:moveTo>
                    <a:cubicBezTo>
                      <a:pt x="19" y="17"/>
                      <a:pt x="19" y="26"/>
                      <a:pt x="20" y="35"/>
                    </a:cubicBezTo>
                    <a:cubicBezTo>
                      <a:pt x="19" y="35"/>
                      <a:pt x="18" y="35"/>
                      <a:pt x="17" y="35"/>
                    </a:cubicBezTo>
                    <a:cubicBezTo>
                      <a:pt x="16" y="29"/>
                      <a:pt x="14" y="23"/>
                      <a:pt x="12" y="16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12" y="21"/>
                      <a:pt x="13" y="26"/>
                      <a:pt x="14" y="31"/>
                    </a:cubicBezTo>
                    <a:cubicBezTo>
                      <a:pt x="14" y="32"/>
                      <a:pt x="13" y="34"/>
                      <a:pt x="12" y="36"/>
                    </a:cubicBezTo>
                    <a:cubicBezTo>
                      <a:pt x="11" y="35"/>
                      <a:pt x="9" y="34"/>
                      <a:pt x="8" y="32"/>
                    </a:cubicBezTo>
                    <a:cubicBezTo>
                      <a:pt x="5" y="24"/>
                      <a:pt x="3" y="16"/>
                      <a:pt x="0" y="7"/>
                    </a:cubicBezTo>
                    <a:cubicBezTo>
                      <a:pt x="5" y="8"/>
                      <a:pt x="10" y="0"/>
                      <a:pt x="17" y="7"/>
                    </a:cubicBezTo>
                    <a:cubicBezTo>
                      <a:pt x="17" y="7"/>
                      <a:pt x="18" y="8"/>
                      <a:pt x="1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84">
                <a:extLst>
                  <a:ext uri="{FF2B5EF4-FFF2-40B4-BE49-F238E27FC236}">
                    <a16:creationId xmlns:a16="http://schemas.microsoft.com/office/drawing/2014/main" id="{3E7FF8CF-23FC-F3AF-D548-E99D339C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441"/>
                <a:ext cx="10" cy="37"/>
              </a:xfrm>
              <a:custGeom>
                <a:avLst/>
                <a:gdLst>
                  <a:gd name="T0" fmla="*/ 5 w 9"/>
                  <a:gd name="T1" fmla="*/ 33 h 35"/>
                  <a:gd name="T2" fmla="*/ 2 w 9"/>
                  <a:gd name="T3" fmla="*/ 35 h 35"/>
                  <a:gd name="T4" fmla="*/ 1 w 9"/>
                  <a:gd name="T5" fmla="*/ 31 h 35"/>
                  <a:gd name="T6" fmla="*/ 1 w 9"/>
                  <a:gd name="T7" fmla="*/ 6 h 35"/>
                  <a:gd name="T8" fmla="*/ 4 w 9"/>
                  <a:gd name="T9" fmla="*/ 0 h 35"/>
                  <a:gd name="T10" fmla="*/ 9 w 9"/>
                  <a:gd name="T11" fmla="*/ 5 h 35"/>
                  <a:gd name="T12" fmla="*/ 5 w 9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5">
                    <a:moveTo>
                      <a:pt x="5" y="33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1" y="34"/>
                      <a:pt x="1" y="32"/>
                      <a:pt x="1" y="31"/>
                    </a:cubicBezTo>
                    <a:cubicBezTo>
                      <a:pt x="1" y="23"/>
                      <a:pt x="0" y="14"/>
                      <a:pt x="1" y="6"/>
                    </a:cubicBezTo>
                    <a:cubicBezTo>
                      <a:pt x="1" y="4"/>
                      <a:pt x="3" y="2"/>
                      <a:pt x="4" y="0"/>
                    </a:cubicBezTo>
                    <a:cubicBezTo>
                      <a:pt x="6" y="2"/>
                      <a:pt x="9" y="3"/>
                      <a:pt x="9" y="5"/>
                    </a:cubicBezTo>
                    <a:cubicBezTo>
                      <a:pt x="8" y="14"/>
                      <a:pt x="6" y="23"/>
                      <a:pt x="5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Freeform 85">
                <a:extLst>
                  <a:ext uri="{FF2B5EF4-FFF2-40B4-BE49-F238E27FC236}">
                    <a16:creationId xmlns:a16="http://schemas.microsoft.com/office/drawing/2014/main" id="{69A68E95-ECBB-D26A-0CAF-DE8E2C6EA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42"/>
                <a:ext cx="12" cy="34"/>
              </a:xfrm>
              <a:custGeom>
                <a:avLst/>
                <a:gdLst>
                  <a:gd name="T0" fmla="*/ 1 w 11"/>
                  <a:gd name="T1" fmla="*/ 6 h 32"/>
                  <a:gd name="T2" fmla="*/ 0 w 11"/>
                  <a:gd name="T3" fmla="*/ 5 h 32"/>
                  <a:gd name="T4" fmla="*/ 2 w 11"/>
                  <a:gd name="T5" fmla="*/ 0 h 32"/>
                  <a:gd name="T6" fmla="*/ 7 w 11"/>
                  <a:gd name="T7" fmla="*/ 3 h 32"/>
                  <a:gd name="T8" fmla="*/ 11 w 11"/>
                  <a:gd name="T9" fmla="*/ 14 h 32"/>
                  <a:gd name="T10" fmla="*/ 10 w 11"/>
                  <a:gd name="T11" fmla="*/ 14 h 32"/>
                  <a:gd name="T12" fmla="*/ 10 w 11"/>
                  <a:gd name="T13" fmla="*/ 32 h 32"/>
                  <a:gd name="T14" fmla="*/ 7 w 11"/>
                  <a:gd name="T15" fmla="*/ 32 h 32"/>
                  <a:gd name="T16" fmla="*/ 1 w 11"/>
                  <a:gd name="T17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2">
                    <a:moveTo>
                      <a:pt x="1" y="6"/>
                    </a:moveTo>
                    <a:cubicBezTo>
                      <a:pt x="1" y="6"/>
                      <a:pt x="0" y="5"/>
                      <a:pt x="0" y="5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4" y="1"/>
                      <a:pt x="7" y="2"/>
                      <a:pt x="7" y="3"/>
                    </a:cubicBezTo>
                    <a:cubicBezTo>
                      <a:pt x="9" y="7"/>
                      <a:pt x="10" y="10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0"/>
                      <a:pt x="10" y="26"/>
                      <a:pt x="10" y="32"/>
                    </a:cubicBezTo>
                    <a:cubicBezTo>
                      <a:pt x="9" y="32"/>
                      <a:pt x="8" y="32"/>
                      <a:pt x="7" y="32"/>
                    </a:cubicBezTo>
                    <a:cubicBezTo>
                      <a:pt x="5" y="24"/>
                      <a:pt x="3" y="15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86">
                <a:extLst>
                  <a:ext uri="{FF2B5EF4-FFF2-40B4-BE49-F238E27FC236}">
                    <a16:creationId xmlns:a16="http://schemas.microsoft.com/office/drawing/2014/main" id="{0FE69AB7-B209-1A18-2D84-B8A82A17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442"/>
                <a:ext cx="8" cy="34"/>
              </a:xfrm>
              <a:custGeom>
                <a:avLst/>
                <a:gdLst>
                  <a:gd name="T0" fmla="*/ 2 w 8"/>
                  <a:gd name="T1" fmla="*/ 14 h 32"/>
                  <a:gd name="T2" fmla="*/ 0 w 8"/>
                  <a:gd name="T3" fmla="*/ 4 h 32"/>
                  <a:gd name="T4" fmla="*/ 2 w 8"/>
                  <a:gd name="T5" fmla="*/ 0 h 32"/>
                  <a:gd name="T6" fmla="*/ 8 w 8"/>
                  <a:gd name="T7" fmla="*/ 1 h 32"/>
                  <a:gd name="T8" fmla="*/ 7 w 8"/>
                  <a:gd name="T9" fmla="*/ 32 h 32"/>
                  <a:gd name="T10" fmla="*/ 4 w 8"/>
                  <a:gd name="T11" fmla="*/ 32 h 32"/>
                  <a:gd name="T12" fmla="*/ 1 w 8"/>
                  <a:gd name="T13" fmla="*/ 14 h 32"/>
                  <a:gd name="T14" fmla="*/ 2 w 8"/>
                  <a:gd name="T1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2">
                    <a:moveTo>
                      <a:pt x="2" y="14"/>
                    </a:moveTo>
                    <a:cubicBezTo>
                      <a:pt x="1" y="11"/>
                      <a:pt x="0" y="7"/>
                      <a:pt x="0" y="4"/>
                    </a:cubicBezTo>
                    <a:cubicBezTo>
                      <a:pt x="0" y="3"/>
                      <a:pt x="1" y="0"/>
                      <a:pt x="2" y="0"/>
                    </a:cubicBezTo>
                    <a:cubicBezTo>
                      <a:pt x="4" y="0"/>
                      <a:pt x="8" y="1"/>
                      <a:pt x="8" y="1"/>
                    </a:cubicBezTo>
                    <a:cubicBezTo>
                      <a:pt x="8" y="11"/>
                      <a:pt x="7" y="22"/>
                      <a:pt x="7" y="32"/>
                    </a:cubicBezTo>
                    <a:cubicBezTo>
                      <a:pt x="7" y="32"/>
                      <a:pt x="6" y="32"/>
                      <a:pt x="4" y="32"/>
                    </a:cubicBezTo>
                    <a:cubicBezTo>
                      <a:pt x="3" y="26"/>
                      <a:pt x="2" y="20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87">
                <a:extLst>
                  <a:ext uri="{FF2B5EF4-FFF2-40B4-BE49-F238E27FC236}">
                    <a16:creationId xmlns:a16="http://schemas.microsoft.com/office/drawing/2014/main" id="{6329FB11-71F7-4293-6B01-92DF2B46B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446"/>
                <a:ext cx="16" cy="32"/>
              </a:xfrm>
              <a:custGeom>
                <a:avLst/>
                <a:gdLst>
                  <a:gd name="T0" fmla="*/ 6 w 15"/>
                  <a:gd name="T1" fmla="*/ 7 h 30"/>
                  <a:gd name="T2" fmla="*/ 7 w 15"/>
                  <a:gd name="T3" fmla="*/ 5 h 30"/>
                  <a:gd name="T4" fmla="*/ 14 w 15"/>
                  <a:gd name="T5" fmla="*/ 0 h 30"/>
                  <a:gd name="T6" fmla="*/ 15 w 15"/>
                  <a:gd name="T7" fmla="*/ 2 h 30"/>
                  <a:gd name="T8" fmla="*/ 4 w 15"/>
                  <a:gd name="T9" fmla="*/ 30 h 30"/>
                  <a:gd name="T10" fmla="*/ 6 w 15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0">
                    <a:moveTo>
                      <a:pt x="6" y="7"/>
                    </a:move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2" y="2"/>
                      <a:pt x="14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2" y="11"/>
                      <a:pt x="8" y="21"/>
                      <a:pt x="4" y="30"/>
                    </a:cubicBezTo>
                    <a:cubicBezTo>
                      <a:pt x="0" y="27"/>
                      <a:pt x="0" y="2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88">
                <a:extLst>
                  <a:ext uri="{FF2B5EF4-FFF2-40B4-BE49-F238E27FC236}">
                    <a16:creationId xmlns:a16="http://schemas.microsoft.com/office/drawing/2014/main" id="{43ED9DE4-3178-AC7A-05DB-2EA9BBC01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535"/>
                <a:ext cx="19" cy="26"/>
              </a:xfrm>
              <a:custGeom>
                <a:avLst/>
                <a:gdLst>
                  <a:gd name="T0" fmla="*/ 18 w 18"/>
                  <a:gd name="T1" fmla="*/ 0 h 24"/>
                  <a:gd name="T2" fmla="*/ 0 w 18"/>
                  <a:gd name="T3" fmla="*/ 24 h 24"/>
                  <a:gd name="T4" fmla="*/ 18 w 1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7" y="13"/>
                      <a:pt x="9" y="18"/>
                      <a:pt x="0" y="24"/>
                    </a:cubicBezTo>
                    <a:cubicBezTo>
                      <a:pt x="1" y="11"/>
                      <a:pt x="8" y="5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89">
                <a:extLst>
                  <a:ext uri="{FF2B5EF4-FFF2-40B4-BE49-F238E27FC236}">
                    <a16:creationId xmlns:a16="http://schemas.microsoft.com/office/drawing/2014/main" id="{AF145FFC-DF29-CC43-B709-5CB4A500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441"/>
                <a:ext cx="14" cy="35"/>
              </a:xfrm>
              <a:custGeom>
                <a:avLst/>
                <a:gdLst>
                  <a:gd name="T0" fmla="*/ 0 w 13"/>
                  <a:gd name="T1" fmla="*/ 33 h 33"/>
                  <a:gd name="T2" fmla="*/ 6 w 13"/>
                  <a:gd name="T3" fmla="*/ 7 h 33"/>
                  <a:gd name="T4" fmla="*/ 9 w 13"/>
                  <a:gd name="T5" fmla="*/ 0 h 33"/>
                  <a:gd name="T6" fmla="*/ 12 w 13"/>
                  <a:gd name="T7" fmla="*/ 8 h 33"/>
                  <a:gd name="T8" fmla="*/ 6 w 13"/>
                  <a:gd name="T9" fmla="*/ 30 h 33"/>
                  <a:gd name="T10" fmla="*/ 0 w 13"/>
                  <a:gd name="T11" fmla="*/ 32 h 33"/>
                  <a:gd name="T12" fmla="*/ 0 w 1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0" y="33"/>
                    </a:moveTo>
                    <a:cubicBezTo>
                      <a:pt x="2" y="24"/>
                      <a:pt x="4" y="16"/>
                      <a:pt x="6" y="7"/>
                    </a:cubicBezTo>
                    <a:cubicBezTo>
                      <a:pt x="6" y="5"/>
                      <a:pt x="8" y="3"/>
                      <a:pt x="9" y="0"/>
                    </a:cubicBezTo>
                    <a:cubicBezTo>
                      <a:pt x="10" y="3"/>
                      <a:pt x="13" y="5"/>
                      <a:pt x="12" y="8"/>
                    </a:cubicBezTo>
                    <a:cubicBezTo>
                      <a:pt x="11" y="15"/>
                      <a:pt x="9" y="23"/>
                      <a:pt x="6" y="30"/>
                    </a:cubicBezTo>
                    <a:cubicBezTo>
                      <a:pt x="6" y="31"/>
                      <a:pt x="2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90">
                <a:extLst>
                  <a:ext uri="{FF2B5EF4-FFF2-40B4-BE49-F238E27FC236}">
                    <a16:creationId xmlns:a16="http://schemas.microsoft.com/office/drawing/2014/main" id="{BD5F4C6D-BD6F-0AED-3E81-C2EBF388F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440"/>
                <a:ext cx="16" cy="27"/>
              </a:xfrm>
              <a:custGeom>
                <a:avLst/>
                <a:gdLst>
                  <a:gd name="T0" fmla="*/ 9 w 15"/>
                  <a:gd name="T1" fmla="*/ 15 h 25"/>
                  <a:gd name="T2" fmla="*/ 9 w 15"/>
                  <a:gd name="T3" fmla="*/ 6 h 25"/>
                  <a:gd name="T4" fmla="*/ 3 w 15"/>
                  <a:gd name="T5" fmla="*/ 25 h 25"/>
                  <a:gd name="T6" fmla="*/ 0 w 15"/>
                  <a:gd name="T7" fmla="*/ 25 h 25"/>
                  <a:gd name="T8" fmla="*/ 2 w 15"/>
                  <a:gd name="T9" fmla="*/ 0 h 25"/>
                  <a:gd name="T10" fmla="*/ 14 w 15"/>
                  <a:gd name="T11" fmla="*/ 7 h 25"/>
                  <a:gd name="T12" fmla="*/ 11 w 15"/>
                  <a:gd name="T13" fmla="*/ 16 h 25"/>
                  <a:gd name="T14" fmla="*/ 9 w 15"/>
                  <a:gd name="T1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15"/>
                    </a:moveTo>
                    <a:cubicBezTo>
                      <a:pt x="9" y="13"/>
                      <a:pt x="9" y="10"/>
                      <a:pt x="9" y="6"/>
                    </a:cubicBezTo>
                    <a:cubicBezTo>
                      <a:pt x="6" y="13"/>
                      <a:pt x="5" y="19"/>
                      <a:pt x="3" y="25"/>
                    </a:cubicBezTo>
                    <a:cubicBezTo>
                      <a:pt x="2" y="25"/>
                      <a:pt x="1" y="25"/>
                      <a:pt x="0" y="25"/>
                    </a:cubicBezTo>
                    <a:cubicBezTo>
                      <a:pt x="1" y="17"/>
                      <a:pt x="2" y="9"/>
                      <a:pt x="2" y="0"/>
                    </a:cubicBezTo>
                    <a:cubicBezTo>
                      <a:pt x="7" y="3"/>
                      <a:pt x="12" y="4"/>
                      <a:pt x="14" y="7"/>
                    </a:cubicBezTo>
                    <a:cubicBezTo>
                      <a:pt x="15" y="8"/>
                      <a:pt x="12" y="13"/>
                      <a:pt x="11" y="16"/>
                    </a:cubicBezTo>
                    <a:cubicBezTo>
                      <a:pt x="10" y="16"/>
                      <a:pt x="9" y="16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91">
                <a:extLst>
                  <a:ext uri="{FF2B5EF4-FFF2-40B4-BE49-F238E27FC236}">
                    <a16:creationId xmlns:a16="http://schemas.microsoft.com/office/drawing/2014/main" id="{113A0735-4836-1A1D-BDB0-1FC5F4A16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536"/>
                <a:ext cx="19" cy="24"/>
              </a:xfrm>
              <a:custGeom>
                <a:avLst/>
                <a:gdLst>
                  <a:gd name="T0" fmla="*/ 0 w 17"/>
                  <a:gd name="T1" fmla="*/ 0 h 22"/>
                  <a:gd name="T2" fmla="*/ 17 w 17"/>
                  <a:gd name="T3" fmla="*/ 22 h 22"/>
                  <a:gd name="T4" fmla="*/ 0 w 17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cubicBezTo>
                      <a:pt x="12" y="4"/>
                      <a:pt x="17" y="11"/>
                      <a:pt x="17" y="22"/>
                    </a:cubicBezTo>
                    <a:cubicBezTo>
                      <a:pt x="8" y="18"/>
                      <a:pt x="2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92">
                <a:extLst>
                  <a:ext uri="{FF2B5EF4-FFF2-40B4-BE49-F238E27FC236}">
                    <a16:creationId xmlns:a16="http://schemas.microsoft.com/office/drawing/2014/main" id="{57E2DB95-1B13-6639-AAA4-72AC63EC1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1549"/>
                <a:ext cx="13" cy="18"/>
              </a:xfrm>
              <a:custGeom>
                <a:avLst/>
                <a:gdLst>
                  <a:gd name="T0" fmla="*/ 10 w 12"/>
                  <a:gd name="T1" fmla="*/ 0 h 17"/>
                  <a:gd name="T2" fmla="*/ 0 w 12"/>
                  <a:gd name="T3" fmla="*/ 17 h 17"/>
                  <a:gd name="T4" fmla="*/ 10 w 1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cubicBezTo>
                      <a:pt x="12" y="15"/>
                      <a:pt x="12" y="15"/>
                      <a:pt x="0" y="17"/>
                    </a:cubicBezTo>
                    <a:cubicBezTo>
                      <a:pt x="3" y="10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93">
                <a:extLst>
                  <a:ext uri="{FF2B5EF4-FFF2-40B4-BE49-F238E27FC236}">
                    <a16:creationId xmlns:a16="http://schemas.microsoft.com/office/drawing/2014/main" id="{0915A374-8E92-8946-CF9E-04C79A2D3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549"/>
                <a:ext cx="15" cy="18"/>
              </a:xfrm>
              <a:custGeom>
                <a:avLst/>
                <a:gdLst>
                  <a:gd name="T0" fmla="*/ 3 w 14"/>
                  <a:gd name="T1" fmla="*/ 0 h 17"/>
                  <a:gd name="T2" fmla="*/ 14 w 14"/>
                  <a:gd name="T3" fmla="*/ 17 h 17"/>
                  <a:gd name="T4" fmla="*/ 1 w 14"/>
                  <a:gd name="T5" fmla="*/ 1 h 17"/>
                  <a:gd name="T6" fmla="*/ 3 w 1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3" y="0"/>
                    </a:moveTo>
                    <a:cubicBezTo>
                      <a:pt x="6" y="5"/>
                      <a:pt x="9" y="10"/>
                      <a:pt x="14" y="17"/>
                    </a:cubicBezTo>
                    <a:cubicBezTo>
                      <a:pt x="0" y="16"/>
                      <a:pt x="1" y="8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94">
                <a:extLst>
                  <a:ext uri="{FF2B5EF4-FFF2-40B4-BE49-F238E27FC236}">
                    <a16:creationId xmlns:a16="http://schemas.microsoft.com/office/drawing/2014/main" id="{D51C9ED2-D03D-1FE7-0AFE-B2812E272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36"/>
                <a:ext cx="9" cy="21"/>
              </a:xfrm>
              <a:custGeom>
                <a:avLst/>
                <a:gdLst>
                  <a:gd name="T0" fmla="*/ 3 w 8"/>
                  <a:gd name="T1" fmla="*/ 0 h 19"/>
                  <a:gd name="T2" fmla="*/ 8 w 8"/>
                  <a:gd name="T3" fmla="*/ 19 h 19"/>
                  <a:gd name="T4" fmla="*/ 6 w 8"/>
                  <a:gd name="T5" fmla="*/ 19 h 19"/>
                  <a:gd name="T6" fmla="*/ 0 w 8"/>
                  <a:gd name="T7" fmla="*/ 1 h 19"/>
                  <a:gd name="T8" fmla="*/ 3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3" y="0"/>
                    </a:moveTo>
                    <a:cubicBezTo>
                      <a:pt x="5" y="7"/>
                      <a:pt x="7" y="13"/>
                      <a:pt x="8" y="19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4" y="13"/>
                      <a:pt x="2" y="7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95">
                <a:extLst>
                  <a:ext uri="{FF2B5EF4-FFF2-40B4-BE49-F238E27FC236}">
                    <a16:creationId xmlns:a16="http://schemas.microsoft.com/office/drawing/2014/main" id="{05206155-5900-0D53-02B6-E619F67F9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319"/>
                <a:ext cx="127" cy="46"/>
              </a:xfrm>
              <a:custGeom>
                <a:avLst/>
                <a:gdLst>
                  <a:gd name="T0" fmla="*/ 0 w 119"/>
                  <a:gd name="T1" fmla="*/ 43 h 43"/>
                  <a:gd name="T2" fmla="*/ 31 w 119"/>
                  <a:gd name="T3" fmla="*/ 20 h 43"/>
                  <a:gd name="T4" fmla="*/ 46 w 119"/>
                  <a:gd name="T5" fmla="*/ 16 h 43"/>
                  <a:gd name="T6" fmla="*/ 66 w 119"/>
                  <a:gd name="T7" fmla="*/ 6 h 43"/>
                  <a:gd name="T8" fmla="*/ 74 w 119"/>
                  <a:gd name="T9" fmla="*/ 2 h 43"/>
                  <a:gd name="T10" fmla="*/ 91 w 119"/>
                  <a:gd name="T11" fmla="*/ 2 h 43"/>
                  <a:gd name="T12" fmla="*/ 113 w 119"/>
                  <a:gd name="T13" fmla="*/ 1 h 43"/>
                  <a:gd name="T14" fmla="*/ 116 w 119"/>
                  <a:gd name="T15" fmla="*/ 0 h 43"/>
                  <a:gd name="T16" fmla="*/ 118 w 119"/>
                  <a:gd name="T17" fmla="*/ 8 h 43"/>
                  <a:gd name="T18" fmla="*/ 112 w 119"/>
                  <a:gd name="T19" fmla="*/ 12 h 43"/>
                  <a:gd name="T20" fmla="*/ 80 w 119"/>
                  <a:gd name="T21" fmla="*/ 13 h 43"/>
                  <a:gd name="T22" fmla="*/ 13 w 119"/>
                  <a:gd name="T23" fmla="*/ 37 h 43"/>
                  <a:gd name="T24" fmla="*/ 0 w 119"/>
                  <a:gd name="T2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43">
                    <a:moveTo>
                      <a:pt x="0" y="43"/>
                    </a:moveTo>
                    <a:cubicBezTo>
                      <a:pt x="8" y="31"/>
                      <a:pt x="20" y="26"/>
                      <a:pt x="31" y="20"/>
                    </a:cubicBezTo>
                    <a:cubicBezTo>
                      <a:pt x="36" y="18"/>
                      <a:pt x="41" y="16"/>
                      <a:pt x="46" y="16"/>
                    </a:cubicBezTo>
                    <a:cubicBezTo>
                      <a:pt x="54" y="15"/>
                      <a:pt x="61" y="12"/>
                      <a:pt x="66" y="6"/>
                    </a:cubicBezTo>
                    <a:cubicBezTo>
                      <a:pt x="69" y="4"/>
                      <a:pt x="71" y="3"/>
                      <a:pt x="74" y="2"/>
                    </a:cubicBezTo>
                    <a:cubicBezTo>
                      <a:pt x="79" y="2"/>
                      <a:pt x="85" y="2"/>
                      <a:pt x="91" y="2"/>
                    </a:cubicBezTo>
                    <a:cubicBezTo>
                      <a:pt x="98" y="2"/>
                      <a:pt x="105" y="1"/>
                      <a:pt x="113" y="1"/>
                    </a:cubicBezTo>
                    <a:cubicBezTo>
                      <a:pt x="114" y="1"/>
                      <a:pt x="115" y="0"/>
                      <a:pt x="116" y="0"/>
                    </a:cubicBezTo>
                    <a:cubicBezTo>
                      <a:pt x="117" y="2"/>
                      <a:pt x="119" y="5"/>
                      <a:pt x="118" y="8"/>
                    </a:cubicBezTo>
                    <a:cubicBezTo>
                      <a:pt x="118" y="9"/>
                      <a:pt x="114" y="11"/>
                      <a:pt x="112" y="12"/>
                    </a:cubicBezTo>
                    <a:cubicBezTo>
                      <a:pt x="101" y="12"/>
                      <a:pt x="91" y="12"/>
                      <a:pt x="80" y="13"/>
                    </a:cubicBezTo>
                    <a:cubicBezTo>
                      <a:pt x="56" y="16"/>
                      <a:pt x="33" y="23"/>
                      <a:pt x="13" y="37"/>
                    </a:cubicBezTo>
                    <a:cubicBezTo>
                      <a:pt x="10" y="40"/>
                      <a:pt x="5" y="41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96">
                <a:extLst>
                  <a:ext uri="{FF2B5EF4-FFF2-40B4-BE49-F238E27FC236}">
                    <a16:creationId xmlns:a16="http://schemas.microsoft.com/office/drawing/2014/main" id="{B532FA15-5E63-A514-A2F8-EB0CFE44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388"/>
                <a:ext cx="53" cy="64"/>
              </a:xfrm>
              <a:custGeom>
                <a:avLst/>
                <a:gdLst>
                  <a:gd name="T0" fmla="*/ 32 w 49"/>
                  <a:gd name="T1" fmla="*/ 10 h 60"/>
                  <a:gd name="T2" fmla="*/ 42 w 49"/>
                  <a:gd name="T3" fmla="*/ 1 h 60"/>
                  <a:gd name="T4" fmla="*/ 42 w 49"/>
                  <a:gd name="T5" fmla="*/ 0 h 60"/>
                  <a:gd name="T6" fmla="*/ 49 w 49"/>
                  <a:gd name="T7" fmla="*/ 10 h 60"/>
                  <a:gd name="T8" fmla="*/ 48 w 49"/>
                  <a:gd name="T9" fmla="*/ 10 h 60"/>
                  <a:gd name="T10" fmla="*/ 23 w 49"/>
                  <a:gd name="T11" fmla="*/ 40 h 60"/>
                  <a:gd name="T12" fmla="*/ 9 w 49"/>
                  <a:gd name="T13" fmla="*/ 60 h 60"/>
                  <a:gd name="T14" fmla="*/ 0 w 49"/>
                  <a:gd name="T15" fmla="*/ 54 h 60"/>
                  <a:gd name="T16" fmla="*/ 1 w 49"/>
                  <a:gd name="T17" fmla="*/ 50 h 60"/>
                  <a:gd name="T18" fmla="*/ 11 w 49"/>
                  <a:gd name="T19" fmla="*/ 53 h 60"/>
                  <a:gd name="T20" fmla="*/ 13 w 49"/>
                  <a:gd name="T21" fmla="*/ 49 h 60"/>
                  <a:gd name="T22" fmla="*/ 5 w 49"/>
                  <a:gd name="T23" fmla="*/ 42 h 60"/>
                  <a:gd name="T24" fmla="*/ 11 w 49"/>
                  <a:gd name="T25" fmla="*/ 34 h 60"/>
                  <a:gd name="T26" fmla="*/ 16 w 49"/>
                  <a:gd name="T27" fmla="*/ 41 h 60"/>
                  <a:gd name="T28" fmla="*/ 20 w 49"/>
                  <a:gd name="T29" fmla="*/ 39 h 60"/>
                  <a:gd name="T30" fmla="*/ 20 w 49"/>
                  <a:gd name="T31" fmla="*/ 34 h 60"/>
                  <a:gd name="T32" fmla="*/ 13 w 49"/>
                  <a:gd name="T33" fmla="*/ 33 h 60"/>
                  <a:gd name="T34" fmla="*/ 20 w 49"/>
                  <a:gd name="T35" fmla="*/ 23 h 60"/>
                  <a:gd name="T36" fmla="*/ 26 w 49"/>
                  <a:gd name="T37" fmla="*/ 30 h 60"/>
                  <a:gd name="T38" fmla="*/ 30 w 49"/>
                  <a:gd name="T39" fmla="*/ 24 h 60"/>
                  <a:gd name="T40" fmla="*/ 22 w 49"/>
                  <a:gd name="T41" fmla="*/ 21 h 60"/>
                  <a:gd name="T42" fmla="*/ 30 w 49"/>
                  <a:gd name="T43" fmla="*/ 11 h 60"/>
                  <a:gd name="T44" fmla="*/ 34 w 49"/>
                  <a:gd name="T45" fmla="*/ 20 h 60"/>
                  <a:gd name="T46" fmla="*/ 39 w 49"/>
                  <a:gd name="T47" fmla="*/ 15 h 60"/>
                  <a:gd name="T48" fmla="*/ 32 w 49"/>
                  <a:gd name="T49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" h="60">
                    <a:moveTo>
                      <a:pt x="32" y="10"/>
                    </a:moveTo>
                    <a:cubicBezTo>
                      <a:pt x="35" y="7"/>
                      <a:pt x="39" y="4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9" y="8"/>
                      <a:pt x="40" y="9"/>
                      <a:pt x="49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0" y="20"/>
                      <a:pt x="31" y="30"/>
                      <a:pt x="23" y="40"/>
                    </a:cubicBezTo>
                    <a:cubicBezTo>
                      <a:pt x="18" y="47"/>
                      <a:pt x="14" y="54"/>
                      <a:pt x="9" y="60"/>
                    </a:cubicBezTo>
                    <a:cubicBezTo>
                      <a:pt x="7" y="58"/>
                      <a:pt x="4" y="56"/>
                      <a:pt x="0" y="54"/>
                    </a:cubicBezTo>
                    <a:cubicBezTo>
                      <a:pt x="0" y="53"/>
                      <a:pt x="1" y="51"/>
                      <a:pt x="1" y="50"/>
                    </a:cubicBezTo>
                    <a:cubicBezTo>
                      <a:pt x="5" y="51"/>
                      <a:pt x="8" y="52"/>
                      <a:pt x="11" y="53"/>
                    </a:cubicBezTo>
                    <a:cubicBezTo>
                      <a:pt x="11" y="53"/>
                      <a:pt x="13" y="49"/>
                      <a:pt x="13" y="49"/>
                    </a:cubicBezTo>
                    <a:cubicBezTo>
                      <a:pt x="11" y="46"/>
                      <a:pt x="8" y="44"/>
                      <a:pt x="5" y="42"/>
                    </a:cubicBezTo>
                    <a:cubicBezTo>
                      <a:pt x="7" y="40"/>
                      <a:pt x="9" y="37"/>
                      <a:pt x="11" y="34"/>
                    </a:cubicBezTo>
                    <a:cubicBezTo>
                      <a:pt x="13" y="37"/>
                      <a:pt x="14" y="39"/>
                      <a:pt x="16" y="41"/>
                    </a:cubicBezTo>
                    <a:cubicBezTo>
                      <a:pt x="16" y="42"/>
                      <a:pt x="20" y="40"/>
                      <a:pt x="20" y="39"/>
                    </a:cubicBezTo>
                    <a:cubicBezTo>
                      <a:pt x="21" y="38"/>
                      <a:pt x="21" y="34"/>
                      <a:pt x="20" y="34"/>
                    </a:cubicBezTo>
                    <a:cubicBezTo>
                      <a:pt x="18" y="33"/>
                      <a:pt x="15" y="33"/>
                      <a:pt x="13" y="33"/>
                    </a:cubicBezTo>
                    <a:cubicBezTo>
                      <a:pt x="15" y="30"/>
                      <a:pt x="17" y="27"/>
                      <a:pt x="20" y="23"/>
                    </a:cubicBezTo>
                    <a:cubicBezTo>
                      <a:pt x="20" y="28"/>
                      <a:pt x="21" y="32"/>
                      <a:pt x="26" y="30"/>
                    </a:cubicBezTo>
                    <a:cubicBezTo>
                      <a:pt x="28" y="30"/>
                      <a:pt x="31" y="26"/>
                      <a:pt x="30" y="24"/>
                    </a:cubicBezTo>
                    <a:cubicBezTo>
                      <a:pt x="29" y="19"/>
                      <a:pt x="26" y="19"/>
                      <a:pt x="22" y="21"/>
                    </a:cubicBezTo>
                    <a:cubicBezTo>
                      <a:pt x="24" y="18"/>
                      <a:pt x="27" y="15"/>
                      <a:pt x="30" y="11"/>
                    </a:cubicBezTo>
                    <a:cubicBezTo>
                      <a:pt x="31" y="14"/>
                      <a:pt x="33" y="17"/>
                      <a:pt x="34" y="20"/>
                    </a:cubicBezTo>
                    <a:cubicBezTo>
                      <a:pt x="36" y="19"/>
                      <a:pt x="39" y="17"/>
                      <a:pt x="39" y="15"/>
                    </a:cubicBezTo>
                    <a:cubicBezTo>
                      <a:pt x="39" y="10"/>
                      <a:pt x="37" y="8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97">
                <a:extLst>
                  <a:ext uri="{FF2B5EF4-FFF2-40B4-BE49-F238E27FC236}">
                    <a16:creationId xmlns:a16="http://schemas.microsoft.com/office/drawing/2014/main" id="{DFBA091E-4EEE-C911-A4CC-A85017CB8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364"/>
                <a:ext cx="31" cy="26"/>
              </a:xfrm>
              <a:custGeom>
                <a:avLst/>
                <a:gdLst>
                  <a:gd name="T0" fmla="*/ 23 w 29"/>
                  <a:gd name="T1" fmla="*/ 0 h 24"/>
                  <a:gd name="T2" fmla="*/ 29 w 29"/>
                  <a:gd name="T3" fmla="*/ 9 h 24"/>
                  <a:gd name="T4" fmla="*/ 18 w 29"/>
                  <a:gd name="T5" fmla="*/ 16 h 24"/>
                  <a:gd name="T6" fmla="*/ 18 w 29"/>
                  <a:gd name="T7" fmla="*/ 11 h 24"/>
                  <a:gd name="T8" fmla="*/ 14 w 29"/>
                  <a:gd name="T9" fmla="*/ 6 h 24"/>
                  <a:gd name="T10" fmla="*/ 10 w 29"/>
                  <a:gd name="T11" fmla="*/ 9 h 24"/>
                  <a:gd name="T12" fmla="*/ 13 w 29"/>
                  <a:gd name="T13" fmla="*/ 16 h 24"/>
                  <a:gd name="T14" fmla="*/ 18 w 29"/>
                  <a:gd name="T15" fmla="*/ 16 h 24"/>
                  <a:gd name="T16" fmla="*/ 5 w 29"/>
                  <a:gd name="T17" fmla="*/ 24 h 24"/>
                  <a:gd name="T18" fmla="*/ 5 w 29"/>
                  <a:gd name="T19" fmla="*/ 24 h 24"/>
                  <a:gd name="T20" fmla="*/ 0 w 29"/>
                  <a:gd name="T21" fmla="*/ 13 h 24"/>
                  <a:gd name="T22" fmla="*/ 0 w 29"/>
                  <a:gd name="T23" fmla="*/ 13 h 24"/>
                  <a:gd name="T24" fmla="*/ 23 w 29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4">
                    <a:moveTo>
                      <a:pt x="23" y="0"/>
                    </a:moveTo>
                    <a:cubicBezTo>
                      <a:pt x="20" y="8"/>
                      <a:pt x="21" y="9"/>
                      <a:pt x="29" y="9"/>
                    </a:cubicBezTo>
                    <a:cubicBezTo>
                      <a:pt x="26" y="12"/>
                      <a:pt x="22" y="14"/>
                      <a:pt x="18" y="16"/>
                    </a:cubicBezTo>
                    <a:cubicBezTo>
                      <a:pt x="18" y="15"/>
                      <a:pt x="19" y="13"/>
                      <a:pt x="18" y="11"/>
                    </a:cubicBezTo>
                    <a:cubicBezTo>
                      <a:pt x="17" y="10"/>
                      <a:pt x="16" y="7"/>
                      <a:pt x="14" y="6"/>
                    </a:cubicBezTo>
                    <a:cubicBezTo>
                      <a:pt x="14" y="6"/>
                      <a:pt x="10" y="9"/>
                      <a:pt x="10" y="9"/>
                    </a:cubicBezTo>
                    <a:cubicBezTo>
                      <a:pt x="10" y="12"/>
                      <a:pt x="12" y="14"/>
                      <a:pt x="13" y="16"/>
                    </a:cubicBezTo>
                    <a:cubicBezTo>
                      <a:pt x="14" y="16"/>
                      <a:pt x="17" y="16"/>
                      <a:pt x="18" y="16"/>
                    </a:cubicBezTo>
                    <a:cubicBezTo>
                      <a:pt x="14" y="19"/>
                      <a:pt x="9" y="21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0" y="16"/>
                      <a:pt x="9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8" y="8"/>
                      <a:pt x="15" y="4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98">
                <a:extLst>
                  <a:ext uri="{FF2B5EF4-FFF2-40B4-BE49-F238E27FC236}">
                    <a16:creationId xmlns:a16="http://schemas.microsoft.com/office/drawing/2014/main" id="{DC83DE09-035A-C610-EF03-6C149BFF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371"/>
                <a:ext cx="24" cy="19"/>
              </a:xfrm>
              <a:custGeom>
                <a:avLst/>
                <a:gdLst>
                  <a:gd name="T0" fmla="*/ 14 w 23"/>
                  <a:gd name="T1" fmla="*/ 1 h 17"/>
                  <a:gd name="T2" fmla="*/ 10 w 23"/>
                  <a:gd name="T3" fmla="*/ 17 h 17"/>
                  <a:gd name="T4" fmla="*/ 1 w 23"/>
                  <a:gd name="T5" fmla="*/ 10 h 17"/>
                  <a:gd name="T6" fmla="*/ 14 w 2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4" y="1"/>
                    </a:moveTo>
                    <a:cubicBezTo>
                      <a:pt x="13" y="7"/>
                      <a:pt x="23" y="16"/>
                      <a:pt x="10" y="17"/>
                    </a:cubicBezTo>
                    <a:cubicBezTo>
                      <a:pt x="8" y="17"/>
                      <a:pt x="2" y="13"/>
                      <a:pt x="1" y="10"/>
                    </a:cubicBezTo>
                    <a:cubicBezTo>
                      <a:pt x="0" y="0"/>
                      <a:pt x="10" y="4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99">
                <a:extLst>
                  <a:ext uri="{FF2B5EF4-FFF2-40B4-BE49-F238E27FC236}">
                    <a16:creationId xmlns:a16="http://schemas.microsoft.com/office/drawing/2014/main" id="{DBAEE19A-F76C-F0F9-8ACA-3EC707E67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393"/>
                <a:ext cx="11" cy="20"/>
              </a:xfrm>
              <a:custGeom>
                <a:avLst/>
                <a:gdLst>
                  <a:gd name="T0" fmla="*/ 7 w 10"/>
                  <a:gd name="T1" fmla="*/ 6 h 19"/>
                  <a:gd name="T2" fmla="*/ 10 w 10"/>
                  <a:gd name="T3" fmla="*/ 12 h 19"/>
                  <a:gd name="T4" fmla="*/ 8 w 10"/>
                  <a:gd name="T5" fmla="*/ 19 h 19"/>
                  <a:gd name="T6" fmla="*/ 1 w 10"/>
                  <a:gd name="T7" fmla="*/ 17 h 19"/>
                  <a:gd name="T8" fmla="*/ 0 w 10"/>
                  <a:gd name="T9" fmla="*/ 3 h 19"/>
                  <a:gd name="T10" fmla="*/ 5 w 10"/>
                  <a:gd name="T11" fmla="*/ 0 h 19"/>
                  <a:gd name="T12" fmla="*/ 9 w 10"/>
                  <a:gd name="T13" fmla="*/ 4 h 19"/>
                  <a:gd name="T14" fmla="*/ 7 w 10"/>
                  <a:gd name="T1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7" y="6"/>
                    </a:moveTo>
                    <a:cubicBezTo>
                      <a:pt x="8" y="8"/>
                      <a:pt x="9" y="10"/>
                      <a:pt x="10" y="12"/>
                    </a:cubicBezTo>
                    <a:cubicBezTo>
                      <a:pt x="10" y="14"/>
                      <a:pt x="8" y="17"/>
                      <a:pt x="8" y="19"/>
                    </a:cubicBezTo>
                    <a:cubicBezTo>
                      <a:pt x="5" y="19"/>
                      <a:pt x="1" y="18"/>
                      <a:pt x="1" y="17"/>
                    </a:cubicBezTo>
                    <a:cubicBezTo>
                      <a:pt x="0" y="13"/>
                      <a:pt x="0" y="8"/>
                      <a:pt x="0" y="3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6" y="0"/>
                      <a:pt x="8" y="3"/>
                      <a:pt x="9" y="4"/>
                    </a:cubicBezTo>
                    <a:cubicBezTo>
                      <a:pt x="8" y="5"/>
                      <a:pt x="8" y="5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100">
                <a:extLst>
                  <a:ext uri="{FF2B5EF4-FFF2-40B4-BE49-F238E27FC236}">
                    <a16:creationId xmlns:a16="http://schemas.microsoft.com/office/drawing/2014/main" id="{1E804207-BE53-1E3F-A299-0B400EB19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1378"/>
                <a:ext cx="20" cy="18"/>
              </a:xfrm>
              <a:custGeom>
                <a:avLst/>
                <a:gdLst>
                  <a:gd name="T0" fmla="*/ 15 w 18"/>
                  <a:gd name="T1" fmla="*/ 0 h 17"/>
                  <a:gd name="T2" fmla="*/ 6 w 18"/>
                  <a:gd name="T3" fmla="*/ 16 h 17"/>
                  <a:gd name="T4" fmla="*/ 1 w 18"/>
                  <a:gd name="T5" fmla="*/ 15 h 17"/>
                  <a:gd name="T6" fmla="*/ 2 w 18"/>
                  <a:gd name="T7" fmla="*/ 9 h 17"/>
                  <a:gd name="T8" fmla="*/ 15 w 1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5" y="0"/>
                    </a:moveTo>
                    <a:cubicBezTo>
                      <a:pt x="18" y="12"/>
                      <a:pt x="16" y="16"/>
                      <a:pt x="6" y="16"/>
                    </a:cubicBezTo>
                    <a:cubicBezTo>
                      <a:pt x="4" y="17"/>
                      <a:pt x="1" y="16"/>
                      <a:pt x="1" y="15"/>
                    </a:cubicBezTo>
                    <a:cubicBezTo>
                      <a:pt x="0" y="13"/>
                      <a:pt x="1" y="10"/>
                      <a:pt x="2" y="9"/>
                    </a:cubicBezTo>
                    <a:cubicBezTo>
                      <a:pt x="6" y="6"/>
                      <a:pt x="10" y="3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101">
                <a:extLst>
                  <a:ext uri="{FF2B5EF4-FFF2-40B4-BE49-F238E27FC236}">
                    <a16:creationId xmlns:a16="http://schemas.microsoft.com/office/drawing/2014/main" id="{B1742D4D-81F8-E57E-A6EE-766DF7FF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411"/>
                <a:ext cx="16" cy="18"/>
              </a:xfrm>
              <a:custGeom>
                <a:avLst/>
                <a:gdLst>
                  <a:gd name="T0" fmla="*/ 0 w 15"/>
                  <a:gd name="T1" fmla="*/ 7 h 17"/>
                  <a:gd name="T2" fmla="*/ 9 w 15"/>
                  <a:gd name="T3" fmla="*/ 0 h 17"/>
                  <a:gd name="T4" fmla="*/ 14 w 15"/>
                  <a:gd name="T5" fmla="*/ 5 h 17"/>
                  <a:gd name="T6" fmla="*/ 8 w 15"/>
                  <a:gd name="T7" fmla="*/ 16 h 17"/>
                  <a:gd name="T8" fmla="*/ 0 w 15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0" y="7"/>
                    </a:moveTo>
                    <a:cubicBezTo>
                      <a:pt x="3" y="4"/>
                      <a:pt x="6" y="1"/>
                      <a:pt x="9" y="0"/>
                    </a:cubicBezTo>
                    <a:cubicBezTo>
                      <a:pt x="10" y="0"/>
                      <a:pt x="15" y="4"/>
                      <a:pt x="14" y="5"/>
                    </a:cubicBezTo>
                    <a:cubicBezTo>
                      <a:pt x="14" y="10"/>
                      <a:pt x="15" y="17"/>
                      <a:pt x="8" y="16"/>
                    </a:cubicBezTo>
                    <a:cubicBezTo>
                      <a:pt x="6" y="16"/>
                      <a:pt x="3" y="1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102">
                <a:extLst>
                  <a:ext uri="{FF2B5EF4-FFF2-40B4-BE49-F238E27FC236}">
                    <a16:creationId xmlns:a16="http://schemas.microsoft.com/office/drawing/2014/main" id="{FD759C15-2773-992E-66E2-CB4DA9DA4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391"/>
                <a:ext cx="21" cy="16"/>
              </a:xfrm>
              <a:custGeom>
                <a:avLst/>
                <a:gdLst>
                  <a:gd name="T0" fmla="*/ 14 w 20"/>
                  <a:gd name="T1" fmla="*/ 0 h 15"/>
                  <a:gd name="T2" fmla="*/ 20 w 20"/>
                  <a:gd name="T3" fmla="*/ 9 h 15"/>
                  <a:gd name="T4" fmla="*/ 10 w 20"/>
                  <a:gd name="T5" fmla="*/ 15 h 15"/>
                  <a:gd name="T6" fmla="*/ 5 w 20"/>
                  <a:gd name="T7" fmla="*/ 4 h 15"/>
                  <a:gd name="T8" fmla="*/ 14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4" y="0"/>
                    </a:moveTo>
                    <a:cubicBezTo>
                      <a:pt x="15" y="2"/>
                      <a:pt x="17" y="5"/>
                      <a:pt x="20" y="9"/>
                    </a:cubicBezTo>
                    <a:cubicBezTo>
                      <a:pt x="17" y="11"/>
                      <a:pt x="13" y="15"/>
                      <a:pt x="10" y="15"/>
                    </a:cubicBezTo>
                    <a:cubicBezTo>
                      <a:pt x="4" y="15"/>
                      <a:pt x="0" y="7"/>
                      <a:pt x="5" y="4"/>
                    </a:cubicBezTo>
                    <a:cubicBezTo>
                      <a:pt x="7" y="2"/>
                      <a:pt x="11" y="1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103">
                <a:extLst>
                  <a:ext uri="{FF2B5EF4-FFF2-40B4-BE49-F238E27FC236}">
                    <a16:creationId xmlns:a16="http://schemas.microsoft.com/office/drawing/2014/main" id="{FAB1FB2C-FDD2-A079-7459-5FC1A310C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400"/>
                <a:ext cx="26" cy="17"/>
              </a:xfrm>
              <a:custGeom>
                <a:avLst/>
                <a:gdLst>
                  <a:gd name="T0" fmla="*/ 13 w 24"/>
                  <a:gd name="T1" fmla="*/ 0 h 16"/>
                  <a:gd name="T2" fmla="*/ 13 w 24"/>
                  <a:gd name="T3" fmla="*/ 14 h 16"/>
                  <a:gd name="T4" fmla="*/ 3 w 24"/>
                  <a:gd name="T5" fmla="*/ 14 h 16"/>
                  <a:gd name="T6" fmla="*/ 13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13" y="0"/>
                    </a:moveTo>
                    <a:cubicBezTo>
                      <a:pt x="10" y="5"/>
                      <a:pt x="24" y="10"/>
                      <a:pt x="13" y="14"/>
                    </a:cubicBezTo>
                    <a:cubicBezTo>
                      <a:pt x="10" y="16"/>
                      <a:pt x="4" y="15"/>
                      <a:pt x="3" y="14"/>
                    </a:cubicBezTo>
                    <a:cubicBezTo>
                      <a:pt x="0" y="6"/>
                      <a:pt x="9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104">
                <a:extLst>
                  <a:ext uri="{FF2B5EF4-FFF2-40B4-BE49-F238E27FC236}">
                    <a16:creationId xmlns:a16="http://schemas.microsoft.com/office/drawing/2014/main" id="{345108A9-84C5-8D7B-1258-CE1F53D6F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367"/>
                <a:ext cx="18" cy="15"/>
              </a:xfrm>
              <a:custGeom>
                <a:avLst/>
                <a:gdLst>
                  <a:gd name="T0" fmla="*/ 12 w 17"/>
                  <a:gd name="T1" fmla="*/ 0 h 14"/>
                  <a:gd name="T2" fmla="*/ 17 w 17"/>
                  <a:gd name="T3" fmla="*/ 14 h 14"/>
                  <a:gd name="T4" fmla="*/ 3 w 17"/>
                  <a:gd name="T5" fmla="*/ 13 h 14"/>
                  <a:gd name="T6" fmla="*/ 1 w 17"/>
                  <a:gd name="T7" fmla="*/ 7 h 14"/>
                  <a:gd name="T8" fmla="*/ 12 w 1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2" y="0"/>
                    </a:moveTo>
                    <a:cubicBezTo>
                      <a:pt x="14" y="5"/>
                      <a:pt x="15" y="8"/>
                      <a:pt x="17" y="14"/>
                    </a:cubicBezTo>
                    <a:cubicBezTo>
                      <a:pt x="12" y="14"/>
                      <a:pt x="7" y="14"/>
                      <a:pt x="3" y="13"/>
                    </a:cubicBezTo>
                    <a:cubicBezTo>
                      <a:pt x="2" y="12"/>
                      <a:pt x="0" y="7"/>
                      <a:pt x="1" y="7"/>
                    </a:cubicBezTo>
                    <a:cubicBezTo>
                      <a:pt x="4" y="4"/>
                      <a:pt x="8" y="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105">
                <a:extLst>
                  <a:ext uri="{FF2B5EF4-FFF2-40B4-BE49-F238E27FC236}">
                    <a16:creationId xmlns:a16="http://schemas.microsoft.com/office/drawing/2014/main" id="{28B84079-A061-D0F1-340D-0F78908C7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1434"/>
                <a:ext cx="21" cy="12"/>
              </a:xfrm>
              <a:custGeom>
                <a:avLst/>
                <a:gdLst>
                  <a:gd name="T0" fmla="*/ 20 w 20"/>
                  <a:gd name="T1" fmla="*/ 6 h 12"/>
                  <a:gd name="T2" fmla="*/ 8 w 20"/>
                  <a:gd name="T3" fmla="*/ 12 h 12"/>
                  <a:gd name="T4" fmla="*/ 1 w 20"/>
                  <a:gd name="T5" fmla="*/ 7 h 12"/>
                  <a:gd name="T6" fmla="*/ 2 w 20"/>
                  <a:gd name="T7" fmla="*/ 2 h 12"/>
                  <a:gd name="T8" fmla="*/ 12 w 20"/>
                  <a:gd name="T9" fmla="*/ 1 h 12"/>
                  <a:gd name="T10" fmla="*/ 20 w 20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0" y="6"/>
                    </a:moveTo>
                    <a:cubicBezTo>
                      <a:pt x="16" y="8"/>
                      <a:pt x="12" y="11"/>
                      <a:pt x="8" y="12"/>
                    </a:cubicBezTo>
                    <a:cubicBezTo>
                      <a:pt x="6" y="12"/>
                      <a:pt x="3" y="9"/>
                      <a:pt x="1" y="7"/>
                    </a:cubicBezTo>
                    <a:cubicBezTo>
                      <a:pt x="0" y="6"/>
                      <a:pt x="1" y="2"/>
                      <a:pt x="2" y="2"/>
                    </a:cubicBezTo>
                    <a:cubicBezTo>
                      <a:pt x="5" y="1"/>
                      <a:pt x="9" y="0"/>
                      <a:pt x="12" y="1"/>
                    </a:cubicBezTo>
                    <a:cubicBezTo>
                      <a:pt x="15" y="1"/>
                      <a:pt x="17" y="3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106">
                <a:extLst>
                  <a:ext uri="{FF2B5EF4-FFF2-40B4-BE49-F238E27FC236}">
                    <a16:creationId xmlns:a16="http://schemas.microsoft.com/office/drawing/2014/main" id="{A7938DA1-E867-49CA-370C-A554C45D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412"/>
                <a:ext cx="24" cy="18"/>
              </a:xfrm>
              <a:custGeom>
                <a:avLst/>
                <a:gdLst>
                  <a:gd name="T0" fmla="*/ 13 w 23"/>
                  <a:gd name="T1" fmla="*/ 0 h 17"/>
                  <a:gd name="T2" fmla="*/ 14 w 23"/>
                  <a:gd name="T3" fmla="*/ 16 h 17"/>
                  <a:gd name="T4" fmla="*/ 5 w 23"/>
                  <a:gd name="T5" fmla="*/ 12 h 17"/>
                  <a:gd name="T6" fmla="*/ 13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3" y="0"/>
                    </a:moveTo>
                    <a:cubicBezTo>
                      <a:pt x="11" y="6"/>
                      <a:pt x="23" y="11"/>
                      <a:pt x="14" y="16"/>
                    </a:cubicBezTo>
                    <a:cubicBezTo>
                      <a:pt x="12" y="17"/>
                      <a:pt x="6" y="15"/>
                      <a:pt x="5" y="12"/>
                    </a:cubicBezTo>
                    <a:cubicBezTo>
                      <a:pt x="0" y="4"/>
                      <a:pt x="11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107">
                <a:extLst>
                  <a:ext uri="{FF2B5EF4-FFF2-40B4-BE49-F238E27FC236}">
                    <a16:creationId xmlns:a16="http://schemas.microsoft.com/office/drawing/2014/main" id="{86A3C7CF-1BBD-76EC-993D-0DC092BD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362"/>
                <a:ext cx="16" cy="15"/>
              </a:xfrm>
              <a:custGeom>
                <a:avLst/>
                <a:gdLst>
                  <a:gd name="T0" fmla="*/ 12 w 15"/>
                  <a:gd name="T1" fmla="*/ 13 h 14"/>
                  <a:gd name="T2" fmla="*/ 0 w 15"/>
                  <a:gd name="T3" fmla="*/ 4 h 14"/>
                  <a:gd name="T4" fmla="*/ 5 w 15"/>
                  <a:gd name="T5" fmla="*/ 0 h 14"/>
                  <a:gd name="T6" fmla="*/ 12 w 15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5" y="14"/>
                      <a:pt x="0" y="11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15" y="0"/>
                      <a:pt x="10" y="8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108">
                <a:extLst>
                  <a:ext uri="{FF2B5EF4-FFF2-40B4-BE49-F238E27FC236}">
                    <a16:creationId xmlns:a16="http://schemas.microsoft.com/office/drawing/2014/main" id="{CBAD58B9-3E5F-30D8-8EA7-D0B370A0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1431"/>
                <a:ext cx="14" cy="18"/>
              </a:xfrm>
              <a:custGeom>
                <a:avLst/>
                <a:gdLst>
                  <a:gd name="T0" fmla="*/ 13 w 13"/>
                  <a:gd name="T1" fmla="*/ 11 h 16"/>
                  <a:gd name="T2" fmla="*/ 5 w 13"/>
                  <a:gd name="T3" fmla="*/ 15 h 16"/>
                  <a:gd name="T4" fmla="*/ 0 w 13"/>
                  <a:gd name="T5" fmla="*/ 10 h 16"/>
                  <a:gd name="T6" fmla="*/ 6 w 13"/>
                  <a:gd name="T7" fmla="*/ 0 h 16"/>
                  <a:gd name="T8" fmla="*/ 13 w 13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3" y="11"/>
                    </a:moveTo>
                    <a:cubicBezTo>
                      <a:pt x="10" y="13"/>
                      <a:pt x="7" y="16"/>
                      <a:pt x="5" y="15"/>
                    </a:cubicBezTo>
                    <a:cubicBezTo>
                      <a:pt x="3" y="15"/>
                      <a:pt x="0" y="11"/>
                      <a:pt x="0" y="10"/>
                    </a:cubicBezTo>
                    <a:cubicBezTo>
                      <a:pt x="1" y="7"/>
                      <a:pt x="4" y="4"/>
                      <a:pt x="6" y="0"/>
                    </a:cubicBezTo>
                    <a:cubicBezTo>
                      <a:pt x="8" y="4"/>
                      <a:pt x="10" y="7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109">
                <a:extLst>
                  <a:ext uri="{FF2B5EF4-FFF2-40B4-BE49-F238E27FC236}">
                    <a16:creationId xmlns:a16="http://schemas.microsoft.com/office/drawing/2014/main" id="{431CFD5A-D5C0-31CD-AE28-4883F3E29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392"/>
                <a:ext cx="16" cy="16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14 h 15"/>
                  <a:gd name="T4" fmla="*/ 2 w 15"/>
                  <a:gd name="T5" fmla="*/ 12 h 15"/>
                  <a:gd name="T6" fmla="*/ 8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12" y="5"/>
                      <a:pt x="15" y="9"/>
                      <a:pt x="9" y="14"/>
                    </a:cubicBezTo>
                    <a:cubicBezTo>
                      <a:pt x="8" y="15"/>
                      <a:pt x="2" y="13"/>
                      <a:pt x="2" y="12"/>
                    </a:cubicBezTo>
                    <a:cubicBezTo>
                      <a:pt x="0" y="6"/>
                      <a:pt x="3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110">
                <a:extLst>
                  <a:ext uri="{FF2B5EF4-FFF2-40B4-BE49-F238E27FC236}">
                    <a16:creationId xmlns:a16="http://schemas.microsoft.com/office/drawing/2014/main" id="{CEF6E785-6FF0-F4E9-6E79-9986C31BD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1362"/>
                <a:ext cx="12" cy="19"/>
              </a:xfrm>
              <a:custGeom>
                <a:avLst/>
                <a:gdLst>
                  <a:gd name="T0" fmla="*/ 11 w 11"/>
                  <a:gd name="T1" fmla="*/ 15 h 18"/>
                  <a:gd name="T2" fmla="*/ 0 w 11"/>
                  <a:gd name="T3" fmla="*/ 10 h 18"/>
                  <a:gd name="T4" fmla="*/ 8 w 11"/>
                  <a:gd name="T5" fmla="*/ 0 h 18"/>
                  <a:gd name="T6" fmla="*/ 11 w 11"/>
                  <a:gd name="T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1" y="15"/>
                    </a:moveTo>
                    <a:cubicBezTo>
                      <a:pt x="5" y="18"/>
                      <a:pt x="1" y="15"/>
                      <a:pt x="0" y="10"/>
                    </a:cubicBezTo>
                    <a:cubicBezTo>
                      <a:pt x="0" y="8"/>
                      <a:pt x="4" y="5"/>
                      <a:pt x="8" y="0"/>
                    </a:cubicBezTo>
                    <a:cubicBezTo>
                      <a:pt x="10" y="7"/>
                      <a:pt x="10" y="11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111">
                <a:extLst>
                  <a:ext uri="{FF2B5EF4-FFF2-40B4-BE49-F238E27FC236}">
                    <a16:creationId xmlns:a16="http://schemas.microsoft.com/office/drawing/2014/main" id="{9DCF96EA-04D0-164F-C8CB-AD6A379B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1412"/>
                <a:ext cx="17" cy="15"/>
              </a:xfrm>
              <a:custGeom>
                <a:avLst/>
                <a:gdLst>
                  <a:gd name="T0" fmla="*/ 8 w 16"/>
                  <a:gd name="T1" fmla="*/ 0 h 14"/>
                  <a:gd name="T2" fmla="*/ 10 w 16"/>
                  <a:gd name="T3" fmla="*/ 1 h 14"/>
                  <a:gd name="T4" fmla="*/ 16 w 16"/>
                  <a:gd name="T5" fmla="*/ 7 h 14"/>
                  <a:gd name="T6" fmla="*/ 10 w 16"/>
                  <a:gd name="T7" fmla="*/ 10 h 14"/>
                  <a:gd name="T8" fmla="*/ 5 w 16"/>
                  <a:gd name="T9" fmla="*/ 14 h 14"/>
                  <a:gd name="T10" fmla="*/ 8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12" y="3"/>
                      <a:pt x="13" y="4"/>
                      <a:pt x="16" y="7"/>
                    </a:cubicBezTo>
                    <a:cubicBezTo>
                      <a:pt x="14" y="8"/>
                      <a:pt x="12" y="9"/>
                      <a:pt x="10" y="10"/>
                    </a:cubicBezTo>
                    <a:cubicBezTo>
                      <a:pt x="9" y="12"/>
                      <a:pt x="7" y="13"/>
                      <a:pt x="5" y="14"/>
                    </a:cubicBezTo>
                    <a:cubicBezTo>
                      <a:pt x="0" y="5"/>
                      <a:pt x="0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112">
                <a:extLst>
                  <a:ext uri="{FF2B5EF4-FFF2-40B4-BE49-F238E27FC236}">
                    <a16:creationId xmlns:a16="http://schemas.microsoft.com/office/drawing/2014/main" id="{D5B19837-5DB9-5A22-C738-6E3ABC713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415"/>
                <a:ext cx="16" cy="20"/>
              </a:xfrm>
              <a:custGeom>
                <a:avLst/>
                <a:gdLst>
                  <a:gd name="T0" fmla="*/ 4 w 15"/>
                  <a:gd name="T1" fmla="*/ 18 h 18"/>
                  <a:gd name="T2" fmla="*/ 11 w 15"/>
                  <a:gd name="T3" fmla="*/ 0 h 18"/>
                  <a:gd name="T4" fmla="*/ 4 w 1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18"/>
                    </a:moveTo>
                    <a:cubicBezTo>
                      <a:pt x="0" y="10"/>
                      <a:pt x="7" y="6"/>
                      <a:pt x="11" y="0"/>
                    </a:cubicBezTo>
                    <a:cubicBezTo>
                      <a:pt x="15" y="7"/>
                      <a:pt x="12" y="15"/>
                      <a:pt x="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113">
                <a:extLst>
                  <a:ext uri="{FF2B5EF4-FFF2-40B4-BE49-F238E27FC236}">
                    <a16:creationId xmlns:a16="http://schemas.microsoft.com/office/drawing/2014/main" id="{4C6AEE35-46A5-51AA-CBC5-4D88EF6D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380"/>
                <a:ext cx="16" cy="15"/>
              </a:xfrm>
              <a:custGeom>
                <a:avLst/>
                <a:gdLst>
                  <a:gd name="T0" fmla="*/ 10 w 15"/>
                  <a:gd name="T1" fmla="*/ 2 h 14"/>
                  <a:gd name="T2" fmla="*/ 7 w 15"/>
                  <a:gd name="T3" fmla="*/ 14 h 14"/>
                  <a:gd name="T4" fmla="*/ 1 w 15"/>
                  <a:gd name="T5" fmla="*/ 8 h 14"/>
                  <a:gd name="T6" fmla="*/ 7 w 15"/>
                  <a:gd name="T7" fmla="*/ 0 h 14"/>
                  <a:gd name="T8" fmla="*/ 10 w 15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0" y="2"/>
                    </a:moveTo>
                    <a:cubicBezTo>
                      <a:pt x="8" y="6"/>
                      <a:pt x="15" y="12"/>
                      <a:pt x="7" y="14"/>
                    </a:cubicBezTo>
                    <a:cubicBezTo>
                      <a:pt x="5" y="14"/>
                      <a:pt x="0" y="9"/>
                      <a:pt x="1" y="8"/>
                    </a:cubicBezTo>
                    <a:cubicBezTo>
                      <a:pt x="2" y="5"/>
                      <a:pt x="5" y="3"/>
                      <a:pt x="7" y="0"/>
                    </a:cubicBezTo>
                    <a:cubicBezTo>
                      <a:pt x="8" y="1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14">
                <a:extLst>
                  <a:ext uri="{FF2B5EF4-FFF2-40B4-BE49-F238E27FC236}">
                    <a16:creationId xmlns:a16="http://schemas.microsoft.com/office/drawing/2014/main" id="{69DD0709-2184-BEEB-E1FB-484484BF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1423"/>
                <a:ext cx="14" cy="14"/>
              </a:xfrm>
              <a:custGeom>
                <a:avLst/>
                <a:gdLst>
                  <a:gd name="T0" fmla="*/ 0 w 13"/>
                  <a:gd name="T1" fmla="*/ 6 h 13"/>
                  <a:gd name="T2" fmla="*/ 8 w 13"/>
                  <a:gd name="T3" fmla="*/ 0 h 13"/>
                  <a:gd name="T4" fmla="*/ 12 w 13"/>
                  <a:gd name="T5" fmla="*/ 7 h 13"/>
                  <a:gd name="T6" fmla="*/ 8 w 13"/>
                  <a:gd name="T7" fmla="*/ 13 h 13"/>
                  <a:gd name="T8" fmla="*/ 0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0" y="6"/>
                    </a:moveTo>
                    <a:cubicBezTo>
                      <a:pt x="4" y="3"/>
                      <a:pt x="7" y="0"/>
                      <a:pt x="8" y="0"/>
                    </a:cubicBezTo>
                    <a:cubicBezTo>
                      <a:pt x="10" y="2"/>
                      <a:pt x="12" y="4"/>
                      <a:pt x="12" y="7"/>
                    </a:cubicBezTo>
                    <a:cubicBezTo>
                      <a:pt x="13" y="9"/>
                      <a:pt x="10" y="11"/>
                      <a:pt x="8" y="13"/>
                    </a:cubicBezTo>
                    <a:cubicBezTo>
                      <a:pt x="6" y="11"/>
                      <a:pt x="4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15">
                <a:extLst>
                  <a:ext uri="{FF2B5EF4-FFF2-40B4-BE49-F238E27FC236}">
                    <a16:creationId xmlns:a16="http://schemas.microsoft.com/office/drawing/2014/main" id="{0A910A11-3AE2-551F-82AB-55FC65E72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378"/>
                <a:ext cx="20" cy="20"/>
              </a:xfrm>
              <a:custGeom>
                <a:avLst/>
                <a:gdLst>
                  <a:gd name="T0" fmla="*/ 18 w 18"/>
                  <a:gd name="T1" fmla="*/ 11 h 19"/>
                  <a:gd name="T2" fmla="*/ 6 w 18"/>
                  <a:gd name="T3" fmla="*/ 19 h 19"/>
                  <a:gd name="T4" fmla="*/ 7 w 18"/>
                  <a:gd name="T5" fmla="*/ 19 h 19"/>
                  <a:gd name="T6" fmla="*/ 0 w 18"/>
                  <a:gd name="T7" fmla="*/ 9 h 19"/>
                  <a:gd name="T8" fmla="*/ 0 w 18"/>
                  <a:gd name="T9" fmla="*/ 10 h 19"/>
                  <a:gd name="T10" fmla="*/ 13 w 18"/>
                  <a:gd name="T11" fmla="*/ 0 h 19"/>
                  <a:gd name="T12" fmla="*/ 13 w 18"/>
                  <a:gd name="T13" fmla="*/ 0 h 19"/>
                  <a:gd name="T14" fmla="*/ 18 w 18"/>
                  <a:gd name="T1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18" y="11"/>
                    </a:moveTo>
                    <a:cubicBezTo>
                      <a:pt x="14" y="14"/>
                      <a:pt x="10" y="16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11"/>
                      <a:pt x="1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6"/>
                      <a:pt x="9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8"/>
                      <a:pt x="9" y="10"/>
                      <a:pt x="1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16">
                <a:extLst>
                  <a:ext uri="{FF2B5EF4-FFF2-40B4-BE49-F238E27FC236}">
                    <a16:creationId xmlns:a16="http://schemas.microsoft.com/office/drawing/2014/main" id="{DB0FFE5A-0C37-5BBE-E75B-C5682455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395"/>
                <a:ext cx="12" cy="16"/>
              </a:xfrm>
              <a:custGeom>
                <a:avLst/>
                <a:gdLst>
                  <a:gd name="T0" fmla="*/ 7 w 11"/>
                  <a:gd name="T1" fmla="*/ 0 h 15"/>
                  <a:gd name="T2" fmla="*/ 11 w 11"/>
                  <a:gd name="T3" fmla="*/ 7 h 15"/>
                  <a:gd name="T4" fmla="*/ 5 w 11"/>
                  <a:gd name="T5" fmla="*/ 15 h 15"/>
                  <a:gd name="T6" fmla="*/ 0 w 11"/>
                  <a:gd name="T7" fmla="*/ 11 h 15"/>
                  <a:gd name="T8" fmla="*/ 7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0"/>
                    </a:moveTo>
                    <a:cubicBezTo>
                      <a:pt x="9" y="4"/>
                      <a:pt x="11" y="6"/>
                      <a:pt x="11" y="7"/>
                    </a:cubicBezTo>
                    <a:cubicBezTo>
                      <a:pt x="9" y="10"/>
                      <a:pt x="7" y="12"/>
                      <a:pt x="5" y="15"/>
                    </a:cubicBezTo>
                    <a:cubicBezTo>
                      <a:pt x="3" y="14"/>
                      <a:pt x="0" y="11"/>
                      <a:pt x="0" y="11"/>
                    </a:cubicBezTo>
                    <a:cubicBezTo>
                      <a:pt x="2" y="8"/>
                      <a:pt x="4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117">
                <a:extLst>
                  <a:ext uri="{FF2B5EF4-FFF2-40B4-BE49-F238E27FC236}">
                    <a16:creationId xmlns:a16="http://schemas.microsoft.com/office/drawing/2014/main" id="{1C627221-4A5B-CAD6-B37C-DB495E1C8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1406"/>
                <a:ext cx="14" cy="16"/>
              </a:xfrm>
              <a:custGeom>
                <a:avLst/>
                <a:gdLst>
                  <a:gd name="T0" fmla="*/ 0 w 13"/>
                  <a:gd name="T1" fmla="*/ 7 h 15"/>
                  <a:gd name="T2" fmla="*/ 12 w 13"/>
                  <a:gd name="T3" fmla="*/ 6 h 15"/>
                  <a:gd name="T4" fmla="*/ 10 w 13"/>
                  <a:gd name="T5" fmla="*/ 13 h 15"/>
                  <a:gd name="T6" fmla="*/ 0 w 13"/>
                  <a:gd name="T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4" y="6"/>
                      <a:pt x="8" y="0"/>
                      <a:pt x="12" y="6"/>
                    </a:cubicBezTo>
                    <a:cubicBezTo>
                      <a:pt x="13" y="7"/>
                      <a:pt x="11" y="12"/>
                      <a:pt x="10" y="13"/>
                    </a:cubicBezTo>
                    <a:cubicBezTo>
                      <a:pt x="6" y="15"/>
                      <a:pt x="1" y="1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118">
                <a:extLst>
                  <a:ext uri="{FF2B5EF4-FFF2-40B4-BE49-F238E27FC236}">
                    <a16:creationId xmlns:a16="http://schemas.microsoft.com/office/drawing/2014/main" id="{4FE9BFA8-043B-30CD-4917-B6129935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362"/>
                <a:ext cx="13" cy="15"/>
              </a:xfrm>
              <a:custGeom>
                <a:avLst/>
                <a:gdLst>
                  <a:gd name="T0" fmla="*/ 10 w 12"/>
                  <a:gd name="T1" fmla="*/ 0 h 14"/>
                  <a:gd name="T2" fmla="*/ 12 w 12"/>
                  <a:gd name="T3" fmla="*/ 14 h 14"/>
                  <a:gd name="T4" fmla="*/ 2 w 12"/>
                  <a:gd name="T5" fmla="*/ 10 h 14"/>
                  <a:gd name="T6" fmla="*/ 1 w 12"/>
                  <a:gd name="T7" fmla="*/ 5 h 14"/>
                  <a:gd name="T8" fmla="*/ 10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cubicBezTo>
                      <a:pt x="11" y="6"/>
                      <a:pt x="11" y="9"/>
                      <a:pt x="12" y="14"/>
                    </a:cubicBezTo>
                    <a:cubicBezTo>
                      <a:pt x="7" y="12"/>
                      <a:pt x="4" y="12"/>
                      <a:pt x="2" y="10"/>
                    </a:cubicBezTo>
                    <a:cubicBezTo>
                      <a:pt x="1" y="9"/>
                      <a:pt x="0" y="6"/>
                      <a:pt x="1" y="5"/>
                    </a:cubicBezTo>
                    <a:cubicBezTo>
                      <a:pt x="3" y="3"/>
                      <a:pt x="6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119">
                <a:extLst>
                  <a:ext uri="{FF2B5EF4-FFF2-40B4-BE49-F238E27FC236}">
                    <a16:creationId xmlns:a16="http://schemas.microsoft.com/office/drawing/2014/main" id="{4D53E891-53E7-796B-2644-4274E7EDD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1430"/>
                <a:ext cx="15" cy="12"/>
              </a:xfrm>
              <a:custGeom>
                <a:avLst/>
                <a:gdLst>
                  <a:gd name="T0" fmla="*/ 11 w 14"/>
                  <a:gd name="T1" fmla="*/ 6 h 11"/>
                  <a:gd name="T2" fmla="*/ 6 w 14"/>
                  <a:gd name="T3" fmla="*/ 10 h 11"/>
                  <a:gd name="T4" fmla="*/ 0 w 14"/>
                  <a:gd name="T5" fmla="*/ 5 h 11"/>
                  <a:gd name="T6" fmla="*/ 7 w 14"/>
                  <a:gd name="T7" fmla="*/ 0 h 11"/>
                  <a:gd name="T8" fmla="*/ 14 w 14"/>
                  <a:gd name="T9" fmla="*/ 2 h 11"/>
                  <a:gd name="T10" fmla="*/ 11 w 14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1" y="6"/>
                    </a:moveTo>
                    <a:cubicBezTo>
                      <a:pt x="10" y="8"/>
                      <a:pt x="7" y="11"/>
                      <a:pt x="6" y="10"/>
                    </a:cubicBezTo>
                    <a:cubicBezTo>
                      <a:pt x="4" y="10"/>
                      <a:pt x="2" y="7"/>
                      <a:pt x="0" y="5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9" y="0"/>
                      <a:pt x="11" y="1"/>
                      <a:pt x="14" y="2"/>
                    </a:cubicBezTo>
                    <a:cubicBezTo>
                      <a:pt x="13" y="3"/>
                      <a:pt x="12" y="5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20">
                <a:extLst>
                  <a:ext uri="{FF2B5EF4-FFF2-40B4-BE49-F238E27FC236}">
                    <a16:creationId xmlns:a16="http://schemas.microsoft.com/office/drawing/2014/main" id="{5692E250-259C-6A68-6F30-F328ACF27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411"/>
                <a:ext cx="12" cy="13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12 h 12"/>
                  <a:gd name="T4" fmla="*/ 2 w 11"/>
                  <a:gd name="T5" fmla="*/ 10 h 12"/>
                  <a:gd name="T6" fmla="*/ 0 w 11"/>
                  <a:gd name="T7" fmla="*/ 5 h 12"/>
                  <a:gd name="T8" fmla="*/ 10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4"/>
                      <a:pt x="10" y="7"/>
                      <a:pt x="11" y="12"/>
                    </a:cubicBezTo>
                    <a:cubicBezTo>
                      <a:pt x="7" y="11"/>
                      <a:pt x="4" y="11"/>
                      <a:pt x="2" y="10"/>
                    </a:cubicBezTo>
                    <a:cubicBezTo>
                      <a:pt x="1" y="10"/>
                      <a:pt x="0" y="5"/>
                      <a:pt x="0" y="5"/>
                    </a:cubicBezTo>
                    <a:cubicBezTo>
                      <a:pt x="3" y="3"/>
                      <a:pt x="6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21">
                <a:extLst>
                  <a:ext uri="{FF2B5EF4-FFF2-40B4-BE49-F238E27FC236}">
                    <a16:creationId xmlns:a16="http://schemas.microsoft.com/office/drawing/2014/main" id="{1ACA51D5-5AF5-225E-276D-8FDE6F823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1396"/>
                <a:ext cx="10" cy="13"/>
              </a:xfrm>
              <a:custGeom>
                <a:avLst/>
                <a:gdLst>
                  <a:gd name="T0" fmla="*/ 2 w 9"/>
                  <a:gd name="T1" fmla="*/ 2 h 12"/>
                  <a:gd name="T2" fmla="*/ 9 w 9"/>
                  <a:gd name="T3" fmla="*/ 7 h 12"/>
                  <a:gd name="T4" fmla="*/ 4 w 9"/>
                  <a:gd name="T5" fmla="*/ 12 h 12"/>
                  <a:gd name="T6" fmla="*/ 0 w 9"/>
                  <a:gd name="T7" fmla="*/ 3 h 12"/>
                  <a:gd name="T8" fmla="*/ 2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2"/>
                    </a:moveTo>
                    <a:cubicBezTo>
                      <a:pt x="7" y="0"/>
                      <a:pt x="9" y="2"/>
                      <a:pt x="9" y="7"/>
                    </a:cubicBezTo>
                    <a:cubicBezTo>
                      <a:pt x="9" y="9"/>
                      <a:pt x="6" y="11"/>
                      <a:pt x="4" y="12"/>
                    </a:cubicBezTo>
                    <a:cubicBezTo>
                      <a:pt x="3" y="9"/>
                      <a:pt x="1" y="6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122">
                <a:extLst>
                  <a:ext uri="{FF2B5EF4-FFF2-40B4-BE49-F238E27FC236}">
                    <a16:creationId xmlns:a16="http://schemas.microsoft.com/office/drawing/2014/main" id="{503C8192-B1E0-4431-5C54-83933057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408"/>
                <a:ext cx="11" cy="14"/>
              </a:xfrm>
              <a:custGeom>
                <a:avLst/>
                <a:gdLst>
                  <a:gd name="T0" fmla="*/ 2 w 11"/>
                  <a:gd name="T1" fmla="*/ 2 h 13"/>
                  <a:gd name="T2" fmla="*/ 10 w 11"/>
                  <a:gd name="T3" fmla="*/ 5 h 13"/>
                  <a:gd name="T4" fmla="*/ 6 w 11"/>
                  <a:gd name="T5" fmla="*/ 11 h 13"/>
                  <a:gd name="T6" fmla="*/ 0 w 11"/>
                  <a:gd name="T7" fmla="*/ 4 h 13"/>
                  <a:gd name="T8" fmla="*/ 2 w 11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2" y="2"/>
                    </a:moveTo>
                    <a:cubicBezTo>
                      <a:pt x="6" y="0"/>
                      <a:pt x="9" y="0"/>
                      <a:pt x="10" y="5"/>
                    </a:cubicBezTo>
                    <a:cubicBezTo>
                      <a:pt x="11" y="7"/>
                      <a:pt x="8" y="11"/>
                      <a:pt x="6" y="11"/>
                    </a:cubicBezTo>
                    <a:cubicBezTo>
                      <a:pt x="1" y="13"/>
                      <a:pt x="0" y="9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123">
                <a:extLst>
                  <a:ext uri="{FF2B5EF4-FFF2-40B4-BE49-F238E27FC236}">
                    <a16:creationId xmlns:a16="http://schemas.microsoft.com/office/drawing/2014/main" id="{85030077-8736-B299-BE82-E1E92187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427"/>
                <a:ext cx="11" cy="15"/>
              </a:xfrm>
              <a:custGeom>
                <a:avLst/>
                <a:gdLst>
                  <a:gd name="T0" fmla="*/ 5 w 10"/>
                  <a:gd name="T1" fmla="*/ 14 h 14"/>
                  <a:gd name="T2" fmla="*/ 0 w 10"/>
                  <a:gd name="T3" fmla="*/ 6 h 14"/>
                  <a:gd name="T4" fmla="*/ 5 w 10"/>
                  <a:gd name="T5" fmla="*/ 0 h 14"/>
                  <a:gd name="T6" fmla="*/ 10 w 10"/>
                  <a:gd name="T7" fmla="*/ 5 h 14"/>
                  <a:gd name="T8" fmla="*/ 5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5" y="14"/>
                    </a:moveTo>
                    <a:cubicBezTo>
                      <a:pt x="2" y="10"/>
                      <a:pt x="0" y="7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1"/>
                      <a:pt x="10" y="3"/>
                      <a:pt x="10" y="5"/>
                    </a:cubicBezTo>
                    <a:cubicBezTo>
                      <a:pt x="10" y="7"/>
                      <a:pt x="8" y="9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124">
                <a:extLst>
                  <a:ext uri="{FF2B5EF4-FFF2-40B4-BE49-F238E27FC236}">
                    <a16:creationId xmlns:a16="http://schemas.microsoft.com/office/drawing/2014/main" id="{F0E6D77C-E7AE-C5A9-B9BA-F1F8E6C7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3"/>
                <a:ext cx="15" cy="9"/>
              </a:xfrm>
              <a:custGeom>
                <a:avLst/>
                <a:gdLst>
                  <a:gd name="T0" fmla="*/ 14 w 14"/>
                  <a:gd name="T1" fmla="*/ 8 h 9"/>
                  <a:gd name="T2" fmla="*/ 1 w 14"/>
                  <a:gd name="T3" fmla="*/ 9 h 9"/>
                  <a:gd name="T4" fmla="*/ 1 w 14"/>
                  <a:gd name="T5" fmla="*/ 4 h 9"/>
                  <a:gd name="T6" fmla="*/ 13 w 14"/>
                  <a:gd name="T7" fmla="*/ 5 h 9"/>
                  <a:gd name="T8" fmla="*/ 14 w 14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8"/>
                    </a:moveTo>
                    <a:cubicBezTo>
                      <a:pt x="9" y="9"/>
                      <a:pt x="5" y="9"/>
                      <a:pt x="1" y="9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5" y="0"/>
                      <a:pt x="9" y="2"/>
                      <a:pt x="13" y="5"/>
                    </a:cubicBezTo>
                    <a:cubicBezTo>
                      <a:pt x="13" y="6"/>
                      <a:pt x="13" y="7"/>
                      <a:pt x="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125">
                <a:extLst>
                  <a:ext uri="{FF2B5EF4-FFF2-40B4-BE49-F238E27FC236}">
                    <a16:creationId xmlns:a16="http://schemas.microsoft.com/office/drawing/2014/main" id="{627DCD3E-E985-691B-CE99-63D8F80E9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396"/>
                <a:ext cx="13" cy="13"/>
              </a:xfrm>
              <a:custGeom>
                <a:avLst/>
                <a:gdLst>
                  <a:gd name="T0" fmla="*/ 12 w 12"/>
                  <a:gd name="T1" fmla="*/ 3 h 12"/>
                  <a:gd name="T2" fmla="*/ 5 w 12"/>
                  <a:gd name="T3" fmla="*/ 12 h 12"/>
                  <a:gd name="T4" fmla="*/ 0 w 12"/>
                  <a:gd name="T5" fmla="*/ 8 h 12"/>
                  <a:gd name="T6" fmla="*/ 9 w 12"/>
                  <a:gd name="T7" fmla="*/ 0 h 12"/>
                  <a:gd name="T8" fmla="*/ 12 w 12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3"/>
                    </a:moveTo>
                    <a:cubicBezTo>
                      <a:pt x="10" y="6"/>
                      <a:pt x="8" y="9"/>
                      <a:pt x="5" y="12"/>
                    </a:cubicBezTo>
                    <a:cubicBezTo>
                      <a:pt x="5" y="12"/>
                      <a:pt x="1" y="9"/>
                      <a:pt x="0" y="8"/>
                    </a:cubicBezTo>
                    <a:cubicBezTo>
                      <a:pt x="3" y="5"/>
                      <a:pt x="6" y="3"/>
                      <a:pt x="9" y="0"/>
                    </a:cubicBezTo>
                    <a:cubicBezTo>
                      <a:pt x="10" y="1"/>
                      <a:pt x="11" y="2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126">
                <a:extLst>
                  <a:ext uri="{FF2B5EF4-FFF2-40B4-BE49-F238E27FC236}">
                    <a16:creationId xmlns:a16="http://schemas.microsoft.com/office/drawing/2014/main" id="{F9433DA0-9516-6F9E-9895-2D0A9E42F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41"/>
                <a:ext cx="14" cy="13"/>
              </a:xfrm>
              <a:custGeom>
                <a:avLst/>
                <a:gdLst>
                  <a:gd name="T0" fmla="*/ 11 w 13"/>
                  <a:gd name="T1" fmla="*/ 12 h 12"/>
                  <a:gd name="T2" fmla="*/ 0 w 13"/>
                  <a:gd name="T3" fmla="*/ 8 h 12"/>
                  <a:gd name="T4" fmla="*/ 10 w 13"/>
                  <a:gd name="T5" fmla="*/ 0 h 12"/>
                  <a:gd name="T6" fmla="*/ 13 w 13"/>
                  <a:gd name="T7" fmla="*/ 10 h 12"/>
                  <a:gd name="T8" fmla="*/ 11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1" y="12"/>
                    </a:moveTo>
                    <a:cubicBezTo>
                      <a:pt x="7" y="11"/>
                      <a:pt x="4" y="9"/>
                      <a:pt x="0" y="8"/>
                    </a:cubicBezTo>
                    <a:cubicBezTo>
                      <a:pt x="3" y="6"/>
                      <a:pt x="6" y="3"/>
                      <a:pt x="10" y="0"/>
                    </a:cubicBezTo>
                    <a:cubicBezTo>
                      <a:pt x="12" y="5"/>
                      <a:pt x="12" y="7"/>
                      <a:pt x="13" y="10"/>
                    </a:cubicBezTo>
                    <a:cubicBezTo>
                      <a:pt x="12" y="11"/>
                      <a:pt x="12" y="11"/>
                      <a:pt x="1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127">
                <a:extLst>
                  <a:ext uri="{FF2B5EF4-FFF2-40B4-BE49-F238E27FC236}">
                    <a16:creationId xmlns:a16="http://schemas.microsoft.com/office/drawing/2014/main" id="{F621C9B3-C7F1-B1A8-8D60-135EE7F56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385"/>
                <a:ext cx="15" cy="12"/>
              </a:xfrm>
              <a:custGeom>
                <a:avLst/>
                <a:gdLst>
                  <a:gd name="T0" fmla="*/ 14 w 14"/>
                  <a:gd name="T1" fmla="*/ 0 h 11"/>
                  <a:gd name="T2" fmla="*/ 9 w 14"/>
                  <a:gd name="T3" fmla="*/ 9 h 11"/>
                  <a:gd name="T4" fmla="*/ 0 w 14"/>
                  <a:gd name="T5" fmla="*/ 3 h 11"/>
                  <a:gd name="T6" fmla="*/ 14 w 1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2" y="4"/>
                      <a:pt x="11" y="8"/>
                      <a:pt x="9" y="9"/>
                    </a:cubicBezTo>
                    <a:cubicBezTo>
                      <a:pt x="5" y="11"/>
                      <a:pt x="1" y="9"/>
                      <a:pt x="0" y="3"/>
                    </a:cubicBezTo>
                    <a:cubicBezTo>
                      <a:pt x="4" y="2"/>
                      <a:pt x="8" y="1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128">
                <a:extLst>
                  <a:ext uri="{FF2B5EF4-FFF2-40B4-BE49-F238E27FC236}">
                    <a16:creationId xmlns:a16="http://schemas.microsoft.com/office/drawing/2014/main" id="{C77C714B-32ED-84B3-C408-46DF6FA1E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379"/>
                <a:ext cx="14" cy="12"/>
              </a:xfrm>
              <a:custGeom>
                <a:avLst/>
                <a:gdLst>
                  <a:gd name="T0" fmla="*/ 13 w 13"/>
                  <a:gd name="T1" fmla="*/ 0 h 11"/>
                  <a:gd name="T2" fmla="*/ 8 w 13"/>
                  <a:gd name="T3" fmla="*/ 11 h 11"/>
                  <a:gd name="T4" fmla="*/ 0 w 13"/>
                  <a:gd name="T5" fmla="*/ 3 h 11"/>
                  <a:gd name="T6" fmla="*/ 2 w 13"/>
                  <a:gd name="T7" fmla="*/ 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1" y="4"/>
                      <a:pt x="9" y="8"/>
                      <a:pt x="8" y="11"/>
                    </a:cubicBezTo>
                    <a:cubicBezTo>
                      <a:pt x="5" y="8"/>
                      <a:pt x="3" y="6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5" y="1"/>
                      <a:pt x="7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129">
                <a:extLst>
                  <a:ext uri="{FF2B5EF4-FFF2-40B4-BE49-F238E27FC236}">
                    <a16:creationId xmlns:a16="http://schemas.microsoft.com/office/drawing/2014/main" id="{C9F76D06-E011-478A-3156-3FEF26891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398"/>
                <a:ext cx="13" cy="12"/>
              </a:xfrm>
              <a:custGeom>
                <a:avLst/>
                <a:gdLst>
                  <a:gd name="T0" fmla="*/ 0 w 12"/>
                  <a:gd name="T1" fmla="*/ 2 h 11"/>
                  <a:gd name="T2" fmla="*/ 10 w 12"/>
                  <a:gd name="T3" fmla="*/ 0 h 11"/>
                  <a:gd name="T4" fmla="*/ 12 w 12"/>
                  <a:gd name="T5" fmla="*/ 9 h 11"/>
                  <a:gd name="T6" fmla="*/ 7 w 12"/>
                  <a:gd name="T7" fmla="*/ 11 h 11"/>
                  <a:gd name="T8" fmla="*/ 0 w 12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2"/>
                    </a:moveTo>
                    <a:cubicBezTo>
                      <a:pt x="5" y="1"/>
                      <a:pt x="7" y="1"/>
                      <a:pt x="10" y="0"/>
                    </a:cubicBezTo>
                    <a:cubicBezTo>
                      <a:pt x="11" y="3"/>
                      <a:pt x="12" y="6"/>
                      <a:pt x="12" y="9"/>
                    </a:cubicBezTo>
                    <a:cubicBezTo>
                      <a:pt x="12" y="10"/>
                      <a:pt x="8" y="11"/>
                      <a:pt x="7" y="11"/>
                    </a:cubicBezTo>
                    <a:cubicBezTo>
                      <a:pt x="5" y="9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130">
                <a:extLst>
                  <a:ext uri="{FF2B5EF4-FFF2-40B4-BE49-F238E27FC236}">
                    <a16:creationId xmlns:a16="http://schemas.microsoft.com/office/drawing/2014/main" id="{6DED7F19-9214-03DE-72BE-EE9738D8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450"/>
                <a:ext cx="11" cy="13"/>
              </a:xfrm>
              <a:custGeom>
                <a:avLst/>
                <a:gdLst>
                  <a:gd name="T0" fmla="*/ 10 w 10"/>
                  <a:gd name="T1" fmla="*/ 0 h 13"/>
                  <a:gd name="T2" fmla="*/ 9 w 10"/>
                  <a:gd name="T3" fmla="*/ 13 h 13"/>
                  <a:gd name="T4" fmla="*/ 10 w 10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4"/>
                      <a:pt x="9" y="8"/>
                      <a:pt x="9" y="13"/>
                    </a:cubicBezTo>
                    <a:cubicBezTo>
                      <a:pt x="0" y="9"/>
                      <a:pt x="0" y="6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131">
                <a:extLst>
                  <a:ext uri="{FF2B5EF4-FFF2-40B4-BE49-F238E27FC236}">
                    <a16:creationId xmlns:a16="http://schemas.microsoft.com/office/drawing/2014/main" id="{323D527D-4B96-BB28-EA7A-DD35FC97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395"/>
                <a:ext cx="16" cy="22"/>
              </a:xfrm>
              <a:custGeom>
                <a:avLst/>
                <a:gdLst>
                  <a:gd name="T0" fmla="*/ 7 w 15"/>
                  <a:gd name="T1" fmla="*/ 5 h 21"/>
                  <a:gd name="T2" fmla="*/ 7 w 15"/>
                  <a:gd name="T3" fmla="*/ 5 h 21"/>
                  <a:gd name="T4" fmla="*/ 15 w 15"/>
                  <a:gd name="T5" fmla="*/ 0 h 21"/>
                  <a:gd name="T6" fmla="*/ 2 w 15"/>
                  <a:gd name="T7" fmla="*/ 21 h 21"/>
                  <a:gd name="T8" fmla="*/ 0 w 15"/>
                  <a:gd name="T9" fmla="*/ 20 h 21"/>
                  <a:gd name="T10" fmla="*/ 7 w 15"/>
                  <a:gd name="T1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10" y="3"/>
                      <a:pt x="13" y="2"/>
                      <a:pt x="15" y="0"/>
                    </a:cubicBezTo>
                    <a:cubicBezTo>
                      <a:pt x="11" y="7"/>
                      <a:pt x="7" y="14"/>
                      <a:pt x="2" y="21"/>
                    </a:cubicBezTo>
                    <a:cubicBezTo>
                      <a:pt x="2" y="21"/>
                      <a:pt x="1" y="20"/>
                      <a:pt x="0" y="20"/>
                    </a:cubicBezTo>
                    <a:cubicBezTo>
                      <a:pt x="2" y="15"/>
                      <a:pt x="5" y="10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132">
                <a:extLst>
                  <a:ext uri="{FF2B5EF4-FFF2-40B4-BE49-F238E27FC236}">
                    <a16:creationId xmlns:a16="http://schemas.microsoft.com/office/drawing/2014/main" id="{FC11BF22-7264-20CE-A57E-D6786F938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394"/>
                <a:ext cx="11" cy="11"/>
              </a:xfrm>
              <a:custGeom>
                <a:avLst/>
                <a:gdLst>
                  <a:gd name="T0" fmla="*/ 0 w 10"/>
                  <a:gd name="T1" fmla="*/ 4 h 10"/>
                  <a:gd name="T2" fmla="*/ 10 w 10"/>
                  <a:gd name="T3" fmla="*/ 5 h 10"/>
                  <a:gd name="T4" fmla="*/ 7 w 10"/>
                  <a:gd name="T5" fmla="*/ 10 h 10"/>
                  <a:gd name="T6" fmla="*/ 0 w 10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6" y="1"/>
                      <a:pt x="10" y="0"/>
                      <a:pt x="10" y="5"/>
                    </a:cubicBezTo>
                    <a:cubicBezTo>
                      <a:pt x="10" y="7"/>
                      <a:pt x="8" y="9"/>
                      <a:pt x="7" y="10"/>
                    </a:cubicBezTo>
                    <a:cubicBezTo>
                      <a:pt x="5" y="8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A0FE5FE2-F393-9BF9-A503-B24BA2852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423"/>
                <a:ext cx="11" cy="9"/>
              </a:xfrm>
              <a:custGeom>
                <a:avLst/>
                <a:gdLst>
                  <a:gd name="T0" fmla="*/ 2 w 10"/>
                  <a:gd name="T1" fmla="*/ 0 h 9"/>
                  <a:gd name="T2" fmla="*/ 9 w 10"/>
                  <a:gd name="T3" fmla="*/ 1 h 9"/>
                  <a:gd name="T4" fmla="*/ 9 w 10"/>
                  <a:gd name="T5" fmla="*/ 6 h 9"/>
                  <a:gd name="T6" fmla="*/ 5 w 10"/>
                  <a:gd name="T7" fmla="*/ 8 h 9"/>
                  <a:gd name="T8" fmla="*/ 0 w 10"/>
                  <a:gd name="T9" fmla="*/ 1 h 9"/>
                  <a:gd name="T10" fmla="*/ 2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0" y="1"/>
                      <a:pt x="10" y="5"/>
                      <a:pt x="9" y="6"/>
                    </a:cubicBezTo>
                    <a:cubicBezTo>
                      <a:pt x="9" y="7"/>
                      <a:pt x="5" y="9"/>
                      <a:pt x="5" y="8"/>
                    </a:cubicBezTo>
                    <a:cubicBezTo>
                      <a:pt x="3" y="6"/>
                      <a:pt x="2" y="4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3CD4E003-056F-4B8E-7B2B-A44E2E904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82"/>
                <a:ext cx="11" cy="8"/>
              </a:xfrm>
              <a:custGeom>
                <a:avLst/>
                <a:gdLst>
                  <a:gd name="T0" fmla="*/ 0 w 10"/>
                  <a:gd name="T1" fmla="*/ 3 h 7"/>
                  <a:gd name="T2" fmla="*/ 8 w 10"/>
                  <a:gd name="T3" fmla="*/ 0 h 7"/>
                  <a:gd name="T4" fmla="*/ 10 w 10"/>
                  <a:gd name="T5" fmla="*/ 7 h 7"/>
                  <a:gd name="T6" fmla="*/ 1 w 10"/>
                  <a:gd name="T7" fmla="*/ 7 h 7"/>
                  <a:gd name="T8" fmla="*/ 0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  <a:cubicBezTo>
                      <a:pt x="9" y="2"/>
                      <a:pt x="10" y="5"/>
                      <a:pt x="10" y="7"/>
                    </a:cubicBezTo>
                    <a:cubicBezTo>
                      <a:pt x="7" y="7"/>
                      <a:pt x="4" y="7"/>
                      <a:pt x="1" y="7"/>
                    </a:cubicBezTo>
                    <a:cubicBezTo>
                      <a:pt x="1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F520A77C-649A-E813-57CE-695CF5E0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440"/>
                <a:ext cx="11" cy="12"/>
              </a:xfrm>
              <a:custGeom>
                <a:avLst/>
                <a:gdLst>
                  <a:gd name="T0" fmla="*/ 6 w 10"/>
                  <a:gd name="T1" fmla="*/ 11 h 11"/>
                  <a:gd name="T2" fmla="*/ 0 w 10"/>
                  <a:gd name="T3" fmla="*/ 4 h 11"/>
                  <a:gd name="T4" fmla="*/ 5 w 10"/>
                  <a:gd name="T5" fmla="*/ 0 h 11"/>
                  <a:gd name="T6" fmla="*/ 10 w 10"/>
                  <a:gd name="T7" fmla="*/ 8 h 11"/>
                  <a:gd name="T8" fmla="*/ 6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4" y="9"/>
                      <a:pt x="2" y="6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7" y="3"/>
                      <a:pt x="8" y="6"/>
                      <a:pt x="10" y="8"/>
                    </a:cubicBezTo>
                    <a:cubicBezTo>
                      <a:pt x="9" y="9"/>
                      <a:pt x="7" y="10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2104DD87-C9CF-DF79-6E9D-29A3E74CE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1362"/>
                <a:ext cx="9" cy="13"/>
              </a:xfrm>
              <a:custGeom>
                <a:avLst/>
                <a:gdLst>
                  <a:gd name="T0" fmla="*/ 9 w 9"/>
                  <a:gd name="T1" fmla="*/ 3 h 12"/>
                  <a:gd name="T2" fmla="*/ 8 w 9"/>
                  <a:gd name="T3" fmla="*/ 12 h 12"/>
                  <a:gd name="T4" fmla="*/ 0 w 9"/>
                  <a:gd name="T5" fmla="*/ 5 h 12"/>
                  <a:gd name="T6" fmla="*/ 8 w 9"/>
                  <a:gd name="T7" fmla="*/ 0 h 12"/>
                  <a:gd name="T8" fmla="*/ 9 w 9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3"/>
                    </a:moveTo>
                    <a:cubicBezTo>
                      <a:pt x="9" y="5"/>
                      <a:pt x="9" y="7"/>
                      <a:pt x="8" y="12"/>
                    </a:cubicBezTo>
                    <a:cubicBezTo>
                      <a:pt x="5" y="9"/>
                      <a:pt x="2" y="7"/>
                      <a:pt x="0" y="5"/>
                    </a:cubicBezTo>
                    <a:cubicBezTo>
                      <a:pt x="2" y="4"/>
                      <a:pt x="5" y="2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218C7B17-2318-F87A-F141-BC1EE0FF5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377"/>
                <a:ext cx="8" cy="13"/>
              </a:xfrm>
              <a:custGeom>
                <a:avLst/>
                <a:gdLst>
                  <a:gd name="T0" fmla="*/ 4 w 7"/>
                  <a:gd name="T1" fmla="*/ 0 h 12"/>
                  <a:gd name="T2" fmla="*/ 7 w 7"/>
                  <a:gd name="T3" fmla="*/ 11 h 12"/>
                  <a:gd name="T4" fmla="*/ 6 w 7"/>
                  <a:gd name="T5" fmla="*/ 12 h 12"/>
                  <a:gd name="T6" fmla="*/ 1 w 7"/>
                  <a:gd name="T7" fmla="*/ 8 h 12"/>
                  <a:gd name="T8" fmla="*/ 1 w 7"/>
                  <a:gd name="T9" fmla="*/ 0 h 12"/>
                  <a:gd name="T10" fmla="*/ 4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5" y="4"/>
                      <a:pt x="6" y="7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4" y="11"/>
                      <a:pt x="1" y="10"/>
                      <a:pt x="1" y="8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423FA847-62E3-9E19-D0BB-870C23D7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405"/>
                <a:ext cx="15" cy="12"/>
              </a:xfrm>
              <a:custGeom>
                <a:avLst/>
                <a:gdLst>
                  <a:gd name="T0" fmla="*/ 14 w 14"/>
                  <a:gd name="T1" fmla="*/ 12 h 12"/>
                  <a:gd name="T2" fmla="*/ 0 w 14"/>
                  <a:gd name="T3" fmla="*/ 6 h 12"/>
                  <a:gd name="T4" fmla="*/ 10 w 14"/>
                  <a:gd name="T5" fmla="*/ 0 h 12"/>
                  <a:gd name="T6" fmla="*/ 14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8" y="9"/>
                      <a:pt x="5" y="8"/>
                      <a:pt x="0" y="6"/>
                    </a:cubicBezTo>
                    <a:cubicBezTo>
                      <a:pt x="4" y="3"/>
                      <a:pt x="7" y="2"/>
                      <a:pt x="10" y="0"/>
                    </a:cubicBezTo>
                    <a:cubicBezTo>
                      <a:pt x="11" y="4"/>
                      <a:pt x="12" y="6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D19F4629-8ACF-3B27-731D-B76862CD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454"/>
                <a:ext cx="13" cy="7"/>
              </a:xfrm>
              <a:custGeom>
                <a:avLst/>
                <a:gdLst>
                  <a:gd name="T0" fmla="*/ 12 w 12"/>
                  <a:gd name="T1" fmla="*/ 4 h 7"/>
                  <a:gd name="T2" fmla="*/ 0 w 12"/>
                  <a:gd name="T3" fmla="*/ 7 h 7"/>
                  <a:gd name="T4" fmla="*/ 1 w 12"/>
                  <a:gd name="T5" fmla="*/ 0 h 7"/>
                  <a:gd name="T6" fmla="*/ 12 w 12"/>
                  <a:gd name="T7" fmla="*/ 2 h 7"/>
                  <a:gd name="T8" fmla="*/ 12 w 12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8" y="5"/>
                      <a:pt x="5" y="6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5" y="0"/>
                      <a:pt x="8" y="1"/>
                      <a:pt x="12" y="2"/>
                    </a:cubicBezTo>
                    <a:cubicBezTo>
                      <a:pt x="12" y="3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2943E5AF-97F0-6624-349A-218CABB3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440"/>
                <a:ext cx="11" cy="13"/>
              </a:xfrm>
              <a:custGeom>
                <a:avLst/>
                <a:gdLst>
                  <a:gd name="T0" fmla="*/ 1 w 11"/>
                  <a:gd name="T1" fmla="*/ 0 h 12"/>
                  <a:gd name="T2" fmla="*/ 11 w 11"/>
                  <a:gd name="T3" fmla="*/ 11 h 12"/>
                  <a:gd name="T4" fmla="*/ 1 w 11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0"/>
                    </a:moveTo>
                    <a:cubicBezTo>
                      <a:pt x="5" y="5"/>
                      <a:pt x="8" y="8"/>
                      <a:pt x="11" y="11"/>
                    </a:cubicBezTo>
                    <a:cubicBezTo>
                      <a:pt x="2" y="12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7E3AD9C5-BFB4-B861-B25D-0FA73B1FA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370"/>
                <a:ext cx="44" cy="38"/>
              </a:xfrm>
              <a:custGeom>
                <a:avLst/>
                <a:gdLst>
                  <a:gd name="T0" fmla="*/ 0 w 41"/>
                  <a:gd name="T1" fmla="*/ 10 h 35"/>
                  <a:gd name="T2" fmla="*/ 7 w 41"/>
                  <a:gd name="T3" fmla="*/ 0 h 35"/>
                  <a:gd name="T4" fmla="*/ 20 w 41"/>
                  <a:gd name="T5" fmla="*/ 9 h 35"/>
                  <a:gd name="T6" fmla="*/ 11 w 41"/>
                  <a:gd name="T7" fmla="*/ 11 h 35"/>
                  <a:gd name="T8" fmla="*/ 14 w 41"/>
                  <a:gd name="T9" fmla="*/ 17 h 35"/>
                  <a:gd name="T10" fmla="*/ 19 w 41"/>
                  <a:gd name="T11" fmla="*/ 17 h 35"/>
                  <a:gd name="T12" fmla="*/ 20 w 41"/>
                  <a:gd name="T13" fmla="*/ 8 h 35"/>
                  <a:gd name="T14" fmla="*/ 32 w 41"/>
                  <a:gd name="T15" fmla="*/ 17 h 35"/>
                  <a:gd name="T16" fmla="*/ 27 w 41"/>
                  <a:gd name="T17" fmla="*/ 16 h 35"/>
                  <a:gd name="T18" fmla="*/ 22 w 41"/>
                  <a:gd name="T19" fmla="*/ 20 h 35"/>
                  <a:gd name="T20" fmla="*/ 25 w 41"/>
                  <a:gd name="T21" fmla="*/ 25 h 35"/>
                  <a:gd name="T22" fmla="*/ 31 w 41"/>
                  <a:gd name="T23" fmla="*/ 25 h 35"/>
                  <a:gd name="T24" fmla="*/ 33 w 41"/>
                  <a:gd name="T25" fmla="*/ 17 h 35"/>
                  <a:gd name="T26" fmla="*/ 41 w 41"/>
                  <a:gd name="T27" fmla="*/ 25 h 35"/>
                  <a:gd name="T28" fmla="*/ 34 w 41"/>
                  <a:gd name="T29" fmla="*/ 35 h 35"/>
                  <a:gd name="T30" fmla="*/ 0 w 41"/>
                  <a:gd name="T31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35">
                    <a:moveTo>
                      <a:pt x="0" y="10"/>
                    </a:moveTo>
                    <a:cubicBezTo>
                      <a:pt x="9" y="9"/>
                      <a:pt x="10" y="8"/>
                      <a:pt x="7" y="0"/>
                    </a:cubicBezTo>
                    <a:cubicBezTo>
                      <a:pt x="11" y="3"/>
                      <a:pt x="16" y="6"/>
                      <a:pt x="20" y="9"/>
                    </a:cubicBezTo>
                    <a:cubicBezTo>
                      <a:pt x="17" y="7"/>
                      <a:pt x="12" y="5"/>
                      <a:pt x="11" y="11"/>
                    </a:cubicBezTo>
                    <a:cubicBezTo>
                      <a:pt x="10" y="12"/>
                      <a:pt x="12" y="15"/>
                      <a:pt x="14" y="17"/>
                    </a:cubicBezTo>
                    <a:cubicBezTo>
                      <a:pt x="15" y="18"/>
                      <a:pt x="18" y="17"/>
                      <a:pt x="19" y="17"/>
                    </a:cubicBezTo>
                    <a:cubicBezTo>
                      <a:pt x="20" y="14"/>
                      <a:pt x="20" y="11"/>
                      <a:pt x="20" y="8"/>
                    </a:cubicBezTo>
                    <a:cubicBezTo>
                      <a:pt x="24" y="11"/>
                      <a:pt x="28" y="14"/>
                      <a:pt x="32" y="17"/>
                    </a:cubicBezTo>
                    <a:cubicBezTo>
                      <a:pt x="30" y="17"/>
                      <a:pt x="28" y="16"/>
                      <a:pt x="27" y="16"/>
                    </a:cubicBezTo>
                    <a:cubicBezTo>
                      <a:pt x="25" y="17"/>
                      <a:pt x="22" y="19"/>
                      <a:pt x="22" y="20"/>
                    </a:cubicBezTo>
                    <a:cubicBezTo>
                      <a:pt x="22" y="22"/>
                      <a:pt x="24" y="24"/>
                      <a:pt x="25" y="25"/>
                    </a:cubicBezTo>
                    <a:cubicBezTo>
                      <a:pt x="27" y="26"/>
                      <a:pt x="30" y="26"/>
                      <a:pt x="31" y="25"/>
                    </a:cubicBezTo>
                    <a:cubicBezTo>
                      <a:pt x="32" y="22"/>
                      <a:pt x="32" y="19"/>
                      <a:pt x="33" y="17"/>
                    </a:cubicBezTo>
                    <a:cubicBezTo>
                      <a:pt x="35" y="19"/>
                      <a:pt x="38" y="22"/>
                      <a:pt x="41" y="25"/>
                    </a:cubicBezTo>
                    <a:cubicBezTo>
                      <a:pt x="34" y="25"/>
                      <a:pt x="32" y="28"/>
                      <a:pt x="34" y="35"/>
                    </a:cubicBezTo>
                    <a:cubicBezTo>
                      <a:pt x="23" y="27"/>
                      <a:pt x="12" y="18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199BF7AE-5740-D8E4-BDA9-345D7352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413"/>
                <a:ext cx="32" cy="43"/>
              </a:xfrm>
              <a:custGeom>
                <a:avLst/>
                <a:gdLst>
                  <a:gd name="T0" fmla="*/ 0 w 30"/>
                  <a:gd name="T1" fmla="*/ 6 h 40"/>
                  <a:gd name="T2" fmla="*/ 10 w 30"/>
                  <a:gd name="T3" fmla="*/ 0 h 40"/>
                  <a:gd name="T4" fmla="*/ 15 w 30"/>
                  <a:gd name="T5" fmla="*/ 6 h 40"/>
                  <a:gd name="T6" fmla="*/ 13 w 30"/>
                  <a:gd name="T7" fmla="*/ 17 h 40"/>
                  <a:gd name="T8" fmla="*/ 21 w 30"/>
                  <a:gd name="T9" fmla="*/ 12 h 40"/>
                  <a:gd name="T10" fmla="*/ 26 w 30"/>
                  <a:gd name="T11" fmla="*/ 22 h 40"/>
                  <a:gd name="T12" fmla="*/ 18 w 30"/>
                  <a:gd name="T13" fmla="*/ 22 h 40"/>
                  <a:gd name="T14" fmla="*/ 19 w 30"/>
                  <a:gd name="T15" fmla="*/ 29 h 40"/>
                  <a:gd name="T16" fmla="*/ 23 w 30"/>
                  <a:gd name="T17" fmla="*/ 29 h 40"/>
                  <a:gd name="T18" fmla="*/ 26 w 30"/>
                  <a:gd name="T19" fmla="*/ 22 h 40"/>
                  <a:gd name="T20" fmla="*/ 30 w 30"/>
                  <a:gd name="T21" fmla="*/ 31 h 40"/>
                  <a:gd name="T22" fmla="*/ 23 w 30"/>
                  <a:gd name="T23" fmla="*/ 40 h 40"/>
                  <a:gd name="T24" fmla="*/ 0 w 30"/>
                  <a:gd name="T25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0" y="6"/>
                    </a:moveTo>
                    <a:cubicBezTo>
                      <a:pt x="4" y="7"/>
                      <a:pt x="10" y="9"/>
                      <a:pt x="10" y="0"/>
                    </a:cubicBezTo>
                    <a:cubicBezTo>
                      <a:pt x="12" y="2"/>
                      <a:pt x="14" y="4"/>
                      <a:pt x="15" y="6"/>
                    </a:cubicBezTo>
                    <a:cubicBezTo>
                      <a:pt x="11" y="9"/>
                      <a:pt x="3" y="12"/>
                      <a:pt x="13" y="17"/>
                    </a:cubicBezTo>
                    <a:cubicBezTo>
                      <a:pt x="14" y="18"/>
                      <a:pt x="17" y="15"/>
                      <a:pt x="21" y="12"/>
                    </a:cubicBezTo>
                    <a:cubicBezTo>
                      <a:pt x="22" y="15"/>
                      <a:pt x="24" y="18"/>
                      <a:pt x="26" y="22"/>
                    </a:cubicBezTo>
                    <a:cubicBezTo>
                      <a:pt x="23" y="22"/>
                      <a:pt x="20" y="22"/>
                      <a:pt x="18" y="22"/>
                    </a:cubicBezTo>
                    <a:cubicBezTo>
                      <a:pt x="18" y="24"/>
                      <a:pt x="18" y="27"/>
                      <a:pt x="19" y="29"/>
                    </a:cubicBezTo>
                    <a:cubicBezTo>
                      <a:pt x="19" y="29"/>
                      <a:pt x="23" y="30"/>
                      <a:pt x="23" y="29"/>
                    </a:cubicBezTo>
                    <a:cubicBezTo>
                      <a:pt x="24" y="27"/>
                      <a:pt x="25" y="24"/>
                      <a:pt x="26" y="22"/>
                    </a:cubicBezTo>
                    <a:cubicBezTo>
                      <a:pt x="27" y="25"/>
                      <a:pt x="28" y="27"/>
                      <a:pt x="30" y="31"/>
                    </a:cubicBezTo>
                    <a:cubicBezTo>
                      <a:pt x="24" y="31"/>
                      <a:pt x="21" y="34"/>
                      <a:pt x="23" y="40"/>
                    </a:cubicBezTo>
                    <a:cubicBezTo>
                      <a:pt x="15" y="28"/>
                      <a:pt x="7" y="17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43">
                <a:extLst>
                  <a:ext uri="{FF2B5EF4-FFF2-40B4-BE49-F238E27FC236}">
                    <a16:creationId xmlns:a16="http://schemas.microsoft.com/office/drawing/2014/main" id="{7E7BB6E9-DFC1-C506-40CB-01D11542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371"/>
                <a:ext cx="25" cy="20"/>
              </a:xfrm>
              <a:custGeom>
                <a:avLst/>
                <a:gdLst>
                  <a:gd name="T0" fmla="*/ 8 w 23"/>
                  <a:gd name="T1" fmla="*/ 1 h 18"/>
                  <a:gd name="T2" fmla="*/ 22 w 23"/>
                  <a:gd name="T3" fmla="*/ 10 h 18"/>
                  <a:gd name="T4" fmla="*/ 12 w 23"/>
                  <a:gd name="T5" fmla="*/ 17 h 18"/>
                  <a:gd name="T6" fmla="*/ 8 w 23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8" y="1"/>
                    </a:moveTo>
                    <a:cubicBezTo>
                      <a:pt x="13" y="4"/>
                      <a:pt x="23" y="0"/>
                      <a:pt x="22" y="10"/>
                    </a:cubicBezTo>
                    <a:cubicBezTo>
                      <a:pt x="21" y="16"/>
                      <a:pt x="17" y="18"/>
                      <a:pt x="12" y="17"/>
                    </a:cubicBezTo>
                    <a:cubicBezTo>
                      <a:pt x="0" y="15"/>
                      <a:pt x="11" y="7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89841505-383B-91C7-91C7-34759AC51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378"/>
                <a:ext cx="19" cy="17"/>
              </a:xfrm>
              <a:custGeom>
                <a:avLst/>
                <a:gdLst>
                  <a:gd name="T0" fmla="*/ 3 w 18"/>
                  <a:gd name="T1" fmla="*/ 0 h 16"/>
                  <a:gd name="T2" fmla="*/ 16 w 18"/>
                  <a:gd name="T3" fmla="*/ 10 h 16"/>
                  <a:gd name="T4" fmla="*/ 17 w 18"/>
                  <a:gd name="T5" fmla="*/ 15 h 16"/>
                  <a:gd name="T6" fmla="*/ 13 w 18"/>
                  <a:gd name="T7" fmla="*/ 16 h 16"/>
                  <a:gd name="T8" fmla="*/ 3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3" y="0"/>
                    </a:moveTo>
                    <a:cubicBezTo>
                      <a:pt x="8" y="3"/>
                      <a:pt x="12" y="6"/>
                      <a:pt x="16" y="10"/>
                    </a:cubicBezTo>
                    <a:cubicBezTo>
                      <a:pt x="17" y="10"/>
                      <a:pt x="18" y="13"/>
                      <a:pt x="17" y="15"/>
                    </a:cubicBezTo>
                    <a:cubicBezTo>
                      <a:pt x="17" y="16"/>
                      <a:pt x="14" y="16"/>
                      <a:pt x="13" y="16"/>
                    </a:cubicBezTo>
                    <a:cubicBezTo>
                      <a:pt x="2" y="16"/>
                      <a:pt x="0" y="1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31A23E47-1A64-D502-B0DC-E7EC907F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392"/>
                <a:ext cx="13" cy="21"/>
              </a:xfrm>
              <a:custGeom>
                <a:avLst/>
                <a:gdLst>
                  <a:gd name="T0" fmla="*/ 12 w 12"/>
                  <a:gd name="T1" fmla="*/ 11 h 20"/>
                  <a:gd name="T2" fmla="*/ 9 w 12"/>
                  <a:gd name="T3" fmla="*/ 18 h 20"/>
                  <a:gd name="T4" fmla="*/ 2 w 12"/>
                  <a:gd name="T5" fmla="*/ 20 h 20"/>
                  <a:gd name="T6" fmla="*/ 0 w 12"/>
                  <a:gd name="T7" fmla="*/ 14 h 20"/>
                  <a:gd name="T8" fmla="*/ 2 w 12"/>
                  <a:gd name="T9" fmla="*/ 7 h 20"/>
                  <a:gd name="T10" fmla="*/ 5 w 12"/>
                  <a:gd name="T11" fmla="*/ 0 h 20"/>
                  <a:gd name="T12" fmla="*/ 11 w 12"/>
                  <a:gd name="T13" fmla="*/ 6 h 20"/>
                  <a:gd name="T14" fmla="*/ 12 w 12"/>
                  <a:gd name="T1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0">
                    <a:moveTo>
                      <a:pt x="12" y="11"/>
                    </a:moveTo>
                    <a:cubicBezTo>
                      <a:pt x="11" y="13"/>
                      <a:pt x="10" y="16"/>
                      <a:pt x="9" y="18"/>
                    </a:cubicBezTo>
                    <a:cubicBezTo>
                      <a:pt x="7" y="20"/>
                      <a:pt x="4" y="20"/>
                      <a:pt x="2" y="20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4" y="2"/>
                      <a:pt x="5" y="0"/>
                    </a:cubicBezTo>
                    <a:cubicBezTo>
                      <a:pt x="7" y="2"/>
                      <a:pt x="9" y="4"/>
                      <a:pt x="11" y="6"/>
                    </a:cubicBezTo>
                    <a:cubicBezTo>
                      <a:pt x="11" y="7"/>
                      <a:pt x="11" y="9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EC7957F0-04F3-8F01-F480-341079E63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1411"/>
                <a:ext cx="17" cy="18"/>
              </a:xfrm>
              <a:custGeom>
                <a:avLst/>
                <a:gdLst>
                  <a:gd name="T0" fmla="*/ 16 w 16"/>
                  <a:gd name="T1" fmla="*/ 7 h 17"/>
                  <a:gd name="T2" fmla="*/ 7 w 16"/>
                  <a:gd name="T3" fmla="*/ 17 h 17"/>
                  <a:gd name="T4" fmla="*/ 0 w 16"/>
                  <a:gd name="T5" fmla="*/ 6 h 17"/>
                  <a:gd name="T6" fmla="*/ 6 w 16"/>
                  <a:gd name="T7" fmla="*/ 0 h 17"/>
                  <a:gd name="T8" fmla="*/ 16 w 16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6" y="7"/>
                    </a:moveTo>
                    <a:cubicBezTo>
                      <a:pt x="12" y="12"/>
                      <a:pt x="9" y="14"/>
                      <a:pt x="7" y="17"/>
                    </a:cubicBezTo>
                    <a:cubicBezTo>
                      <a:pt x="5" y="13"/>
                      <a:pt x="2" y="10"/>
                      <a:pt x="0" y="6"/>
                    </a:cubicBezTo>
                    <a:cubicBezTo>
                      <a:pt x="0" y="4"/>
                      <a:pt x="4" y="0"/>
                      <a:pt x="6" y="0"/>
                    </a:cubicBezTo>
                    <a:cubicBezTo>
                      <a:pt x="9" y="1"/>
                      <a:pt x="11" y="4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196E447-2AEF-E7F5-C580-08DCD0CEE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400"/>
                <a:ext cx="24" cy="21"/>
              </a:xfrm>
              <a:custGeom>
                <a:avLst/>
                <a:gdLst>
                  <a:gd name="T0" fmla="*/ 9 w 22"/>
                  <a:gd name="T1" fmla="*/ 0 h 19"/>
                  <a:gd name="T2" fmla="*/ 19 w 22"/>
                  <a:gd name="T3" fmla="*/ 13 h 19"/>
                  <a:gd name="T4" fmla="*/ 9 w 22"/>
                  <a:gd name="T5" fmla="*/ 15 h 19"/>
                  <a:gd name="T6" fmla="*/ 9 w 2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9" y="0"/>
                    </a:moveTo>
                    <a:cubicBezTo>
                      <a:pt x="14" y="4"/>
                      <a:pt x="22" y="6"/>
                      <a:pt x="19" y="13"/>
                    </a:cubicBezTo>
                    <a:cubicBezTo>
                      <a:pt x="17" y="19"/>
                      <a:pt x="12" y="17"/>
                      <a:pt x="9" y="15"/>
                    </a:cubicBezTo>
                    <a:cubicBezTo>
                      <a:pt x="0" y="10"/>
                      <a:pt x="11" y="5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8E979CCA-B491-1552-C596-60930C68D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390"/>
                <a:ext cx="25" cy="17"/>
              </a:xfrm>
              <a:custGeom>
                <a:avLst/>
                <a:gdLst>
                  <a:gd name="T0" fmla="*/ 10 w 24"/>
                  <a:gd name="T1" fmla="*/ 0 h 16"/>
                  <a:gd name="T2" fmla="*/ 18 w 24"/>
                  <a:gd name="T3" fmla="*/ 12 h 16"/>
                  <a:gd name="T4" fmla="*/ 8 w 24"/>
                  <a:gd name="T5" fmla="*/ 15 h 16"/>
                  <a:gd name="T6" fmla="*/ 1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10" y="0"/>
                    </a:moveTo>
                    <a:cubicBezTo>
                      <a:pt x="12" y="5"/>
                      <a:pt x="24" y="3"/>
                      <a:pt x="18" y="12"/>
                    </a:cubicBezTo>
                    <a:cubicBezTo>
                      <a:pt x="17" y="15"/>
                      <a:pt x="11" y="16"/>
                      <a:pt x="8" y="15"/>
                    </a:cubicBezTo>
                    <a:cubicBezTo>
                      <a:pt x="0" y="10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A0BA9009-743D-42EA-47BB-527410105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367"/>
                <a:ext cx="17" cy="16"/>
              </a:xfrm>
              <a:custGeom>
                <a:avLst/>
                <a:gdLst>
                  <a:gd name="T0" fmla="*/ 0 w 16"/>
                  <a:gd name="T1" fmla="*/ 15 h 15"/>
                  <a:gd name="T2" fmla="*/ 5 w 16"/>
                  <a:gd name="T3" fmla="*/ 0 h 15"/>
                  <a:gd name="T4" fmla="*/ 16 w 16"/>
                  <a:gd name="T5" fmla="*/ 7 h 15"/>
                  <a:gd name="T6" fmla="*/ 14 w 16"/>
                  <a:gd name="T7" fmla="*/ 13 h 15"/>
                  <a:gd name="T8" fmla="*/ 0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0" y="15"/>
                    </a:moveTo>
                    <a:cubicBezTo>
                      <a:pt x="2" y="8"/>
                      <a:pt x="3" y="5"/>
                      <a:pt x="5" y="0"/>
                    </a:cubicBezTo>
                    <a:cubicBezTo>
                      <a:pt x="9" y="2"/>
                      <a:pt x="13" y="4"/>
                      <a:pt x="16" y="7"/>
                    </a:cubicBezTo>
                    <a:cubicBezTo>
                      <a:pt x="16" y="7"/>
                      <a:pt x="15" y="12"/>
                      <a:pt x="14" y="13"/>
                    </a:cubicBezTo>
                    <a:cubicBezTo>
                      <a:pt x="10" y="14"/>
                      <a:pt x="6" y="14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C5F6DB71-0EFA-5E88-25E5-1A7A44C19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432"/>
                <a:ext cx="19" cy="17"/>
              </a:xfrm>
              <a:custGeom>
                <a:avLst/>
                <a:gdLst>
                  <a:gd name="T0" fmla="*/ 0 w 18"/>
                  <a:gd name="T1" fmla="*/ 4 h 15"/>
                  <a:gd name="T2" fmla="*/ 16 w 18"/>
                  <a:gd name="T3" fmla="*/ 0 h 15"/>
                  <a:gd name="T4" fmla="*/ 18 w 18"/>
                  <a:gd name="T5" fmla="*/ 3 h 15"/>
                  <a:gd name="T6" fmla="*/ 14 w 18"/>
                  <a:gd name="T7" fmla="*/ 11 h 15"/>
                  <a:gd name="T8" fmla="*/ 0 w 18"/>
                  <a:gd name="T9" fmla="*/ 7 h 15"/>
                  <a:gd name="T10" fmla="*/ 0 w 18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4"/>
                    </a:moveTo>
                    <a:cubicBezTo>
                      <a:pt x="5" y="3"/>
                      <a:pt x="11" y="2"/>
                      <a:pt x="16" y="0"/>
                    </a:cubicBezTo>
                    <a:cubicBezTo>
                      <a:pt x="17" y="1"/>
                      <a:pt x="18" y="2"/>
                      <a:pt x="18" y="3"/>
                    </a:cubicBezTo>
                    <a:cubicBezTo>
                      <a:pt x="17" y="6"/>
                      <a:pt x="16" y="10"/>
                      <a:pt x="14" y="11"/>
                    </a:cubicBezTo>
                    <a:cubicBezTo>
                      <a:pt x="8" y="15"/>
                      <a:pt x="4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9EC74EC3-2A3E-F71A-6B1D-D6FDA0127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1413"/>
                <a:ext cx="16" cy="17"/>
              </a:xfrm>
              <a:custGeom>
                <a:avLst/>
                <a:gdLst>
                  <a:gd name="T0" fmla="*/ 6 w 15"/>
                  <a:gd name="T1" fmla="*/ 0 h 16"/>
                  <a:gd name="T2" fmla="*/ 11 w 15"/>
                  <a:gd name="T3" fmla="*/ 4 h 16"/>
                  <a:gd name="T4" fmla="*/ 15 w 15"/>
                  <a:gd name="T5" fmla="*/ 10 h 16"/>
                  <a:gd name="T6" fmla="*/ 7 w 15"/>
                  <a:gd name="T7" fmla="*/ 15 h 16"/>
                  <a:gd name="T8" fmla="*/ 3 w 15"/>
                  <a:gd name="T9" fmla="*/ 8 h 16"/>
                  <a:gd name="T10" fmla="*/ 6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8" y="1"/>
                      <a:pt x="9" y="2"/>
                      <a:pt x="11" y="4"/>
                    </a:cubicBezTo>
                    <a:cubicBezTo>
                      <a:pt x="12" y="6"/>
                      <a:pt x="15" y="9"/>
                      <a:pt x="15" y="10"/>
                    </a:cubicBezTo>
                    <a:cubicBezTo>
                      <a:pt x="13" y="12"/>
                      <a:pt x="10" y="14"/>
                      <a:pt x="7" y="15"/>
                    </a:cubicBezTo>
                    <a:cubicBezTo>
                      <a:pt x="3" y="16"/>
                      <a:pt x="0" y="13"/>
                      <a:pt x="3" y="8"/>
                    </a:cubicBezTo>
                    <a:cubicBezTo>
                      <a:pt x="4" y="5"/>
                      <a:pt x="5" y="3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52">
                <a:extLst>
                  <a:ext uri="{FF2B5EF4-FFF2-40B4-BE49-F238E27FC236}">
                    <a16:creationId xmlns:a16="http://schemas.microsoft.com/office/drawing/2014/main" id="{E6553D6A-6E3E-E301-D29B-701EBB60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362"/>
                <a:ext cx="17" cy="15"/>
              </a:xfrm>
              <a:custGeom>
                <a:avLst/>
                <a:gdLst>
                  <a:gd name="T0" fmla="*/ 4 w 16"/>
                  <a:gd name="T1" fmla="*/ 13 h 14"/>
                  <a:gd name="T2" fmla="*/ 10 w 16"/>
                  <a:gd name="T3" fmla="*/ 0 h 14"/>
                  <a:gd name="T4" fmla="*/ 16 w 16"/>
                  <a:gd name="T5" fmla="*/ 5 h 14"/>
                  <a:gd name="T6" fmla="*/ 4 w 16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4" y="13"/>
                    </a:moveTo>
                    <a:cubicBezTo>
                      <a:pt x="6" y="8"/>
                      <a:pt x="0" y="0"/>
                      <a:pt x="10" y="0"/>
                    </a:cubicBezTo>
                    <a:cubicBezTo>
                      <a:pt x="12" y="1"/>
                      <a:pt x="16" y="4"/>
                      <a:pt x="16" y="5"/>
                    </a:cubicBezTo>
                    <a:cubicBezTo>
                      <a:pt x="15" y="11"/>
                      <a:pt x="11" y="14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53">
                <a:extLst>
                  <a:ext uri="{FF2B5EF4-FFF2-40B4-BE49-F238E27FC236}">
                    <a16:creationId xmlns:a16="http://schemas.microsoft.com/office/drawing/2014/main" id="{81EBB70B-6A5A-7CEE-9C6A-E0159261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432"/>
                <a:ext cx="12" cy="18"/>
              </a:xfrm>
              <a:custGeom>
                <a:avLst/>
                <a:gdLst>
                  <a:gd name="T0" fmla="*/ 7 w 11"/>
                  <a:gd name="T1" fmla="*/ 16 h 16"/>
                  <a:gd name="T2" fmla="*/ 0 w 11"/>
                  <a:gd name="T3" fmla="*/ 10 h 16"/>
                  <a:gd name="T4" fmla="*/ 5 w 11"/>
                  <a:gd name="T5" fmla="*/ 0 h 16"/>
                  <a:gd name="T6" fmla="*/ 11 w 11"/>
                  <a:gd name="T7" fmla="*/ 9 h 16"/>
                  <a:gd name="T8" fmla="*/ 7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7" y="16"/>
                    </a:moveTo>
                    <a:cubicBezTo>
                      <a:pt x="3" y="14"/>
                      <a:pt x="0" y="12"/>
                      <a:pt x="0" y="10"/>
                    </a:cubicBezTo>
                    <a:cubicBezTo>
                      <a:pt x="1" y="7"/>
                      <a:pt x="3" y="3"/>
                      <a:pt x="5" y="0"/>
                    </a:cubicBezTo>
                    <a:cubicBezTo>
                      <a:pt x="7" y="3"/>
                      <a:pt x="10" y="5"/>
                      <a:pt x="11" y="9"/>
                    </a:cubicBezTo>
                    <a:cubicBezTo>
                      <a:pt x="11" y="10"/>
                      <a:pt x="9" y="13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7505D8FC-6C5B-414A-193C-408749015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415"/>
                <a:ext cx="13" cy="20"/>
              </a:xfrm>
              <a:custGeom>
                <a:avLst/>
                <a:gdLst>
                  <a:gd name="T0" fmla="*/ 3 w 12"/>
                  <a:gd name="T1" fmla="*/ 0 h 18"/>
                  <a:gd name="T2" fmla="*/ 11 w 12"/>
                  <a:gd name="T3" fmla="*/ 13 h 18"/>
                  <a:gd name="T4" fmla="*/ 9 w 12"/>
                  <a:gd name="T5" fmla="*/ 18 h 18"/>
                  <a:gd name="T6" fmla="*/ 5 w 12"/>
                  <a:gd name="T7" fmla="*/ 17 h 18"/>
                  <a:gd name="T8" fmla="*/ 3 w 1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4"/>
                      <a:pt x="9" y="8"/>
                      <a:pt x="11" y="13"/>
                    </a:cubicBezTo>
                    <a:cubicBezTo>
                      <a:pt x="12" y="14"/>
                      <a:pt x="11" y="17"/>
                      <a:pt x="9" y="18"/>
                    </a:cubicBezTo>
                    <a:cubicBezTo>
                      <a:pt x="9" y="18"/>
                      <a:pt x="6" y="18"/>
                      <a:pt x="5" y="17"/>
                    </a:cubicBezTo>
                    <a:cubicBezTo>
                      <a:pt x="2" y="15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475AF21A-EBE2-5442-A535-3590C6045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392"/>
                <a:ext cx="17" cy="15"/>
              </a:xfrm>
              <a:custGeom>
                <a:avLst/>
                <a:gdLst>
                  <a:gd name="T0" fmla="*/ 7 w 16"/>
                  <a:gd name="T1" fmla="*/ 0 h 14"/>
                  <a:gd name="T2" fmla="*/ 13 w 16"/>
                  <a:gd name="T3" fmla="*/ 12 h 14"/>
                  <a:gd name="T4" fmla="*/ 6 w 16"/>
                  <a:gd name="T5" fmla="*/ 13 h 14"/>
                  <a:gd name="T6" fmla="*/ 7 w 16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7" y="0"/>
                    </a:moveTo>
                    <a:cubicBezTo>
                      <a:pt x="12" y="3"/>
                      <a:pt x="16" y="6"/>
                      <a:pt x="13" y="12"/>
                    </a:cubicBezTo>
                    <a:cubicBezTo>
                      <a:pt x="12" y="14"/>
                      <a:pt x="7" y="14"/>
                      <a:pt x="6" y="13"/>
                    </a:cubicBezTo>
                    <a:cubicBezTo>
                      <a:pt x="0" y="9"/>
                      <a:pt x="3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C407D2F4-1734-724E-C0F9-2D5DCCE39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412"/>
                <a:ext cx="18" cy="15"/>
              </a:xfrm>
              <a:custGeom>
                <a:avLst/>
                <a:gdLst>
                  <a:gd name="T0" fmla="*/ 12 w 16"/>
                  <a:gd name="T1" fmla="*/ 14 h 14"/>
                  <a:gd name="T2" fmla="*/ 0 w 16"/>
                  <a:gd name="T3" fmla="*/ 6 h 14"/>
                  <a:gd name="T4" fmla="*/ 11 w 16"/>
                  <a:gd name="T5" fmla="*/ 1 h 14"/>
                  <a:gd name="T6" fmla="*/ 12 w 16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2" y="14"/>
                    </a:moveTo>
                    <a:cubicBezTo>
                      <a:pt x="8" y="12"/>
                      <a:pt x="5" y="9"/>
                      <a:pt x="0" y="6"/>
                    </a:cubicBezTo>
                    <a:cubicBezTo>
                      <a:pt x="5" y="4"/>
                      <a:pt x="9" y="0"/>
                      <a:pt x="11" y="1"/>
                    </a:cubicBezTo>
                    <a:cubicBezTo>
                      <a:pt x="16" y="4"/>
                      <a:pt x="16" y="9"/>
                      <a:pt x="1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B5F9BCCC-2C98-D8E4-9E1B-B9D4A7F21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64"/>
                <a:ext cx="18" cy="15"/>
              </a:xfrm>
              <a:custGeom>
                <a:avLst/>
                <a:gdLst>
                  <a:gd name="T0" fmla="*/ 8 w 17"/>
                  <a:gd name="T1" fmla="*/ 0 h 14"/>
                  <a:gd name="T2" fmla="*/ 17 w 17"/>
                  <a:gd name="T3" fmla="*/ 7 h 14"/>
                  <a:gd name="T4" fmla="*/ 9 w 17"/>
                  <a:gd name="T5" fmla="*/ 14 h 14"/>
                  <a:gd name="T6" fmla="*/ 6 w 17"/>
                  <a:gd name="T7" fmla="*/ 2 h 14"/>
                  <a:gd name="T8" fmla="*/ 8 w 1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8" y="0"/>
                    </a:moveTo>
                    <a:cubicBezTo>
                      <a:pt x="11" y="2"/>
                      <a:pt x="14" y="5"/>
                      <a:pt x="17" y="7"/>
                    </a:cubicBezTo>
                    <a:cubicBezTo>
                      <a:pt x="14" y="10"/>
                      <a:pt x="11" y="14"/>
                      <a:pt x="9" y="14"/>
                    </a:cubicBezTo>
                    <a:cubicBezTo>
                      <a:pt x="0" y="12"/>
                      <a:pt x="10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E5E799C4-6683-DD40-8CEF-7197193D2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81"/>
                <a:ext cx="12" cy="14"/>
              </a:xfrm>
              <a:custGeom>
                <a:avLst/>
                <a:gdLst>
                  <a:gd name="T0" fmla="*/ 0 w 11"/>
                  <a:gd name="T1" fmla="*/ 0 h 13"/>
                  <a:gd name="T2" fmla="*/ 11 w 11"/>
                  <a:gd name="T3" fmla="*/ 2 h 13"/>
                  <a:gd name="T4" fmla="*/ 6 w 11"/>
                  <a:gd name="T5" fmla="*/ 12 h 13"/>
                  <a:gd name="T6" fmla="*/ 1 w 11"/>
                  <a:gd name="T7" fmla="*/ 12 h 13"/>
                  <a:gd name="T8" fmla="*/ 0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4" y="1"/>
                      <a:pt x="6" y="1"/>
                      <a:pt x="11" y="2"/>
                    </a:cubicBezTo>
                    <a:cubicBezTo>
                      <a:pt x="9" y="6"/>
                      <a:pt x="8" y="9"/>
                      <a:pt x="6" y="12"/>
                    </a:cubicBezTo>
                    <a:cubicBezTo>
                      <a:pt x="6" y="13"/>
                      <a:pt x="1" y="12"/>
                      <a:pt x="1" y="12"/>
                    </a:cubicBezTo>
                    <a:cubicBezTo>
                      <a:pt x="0" y="8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6D8FA1BE-52F0-4214-A7D8-C8A5C2FF6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423"/>
                <a:ext cx="12" cy="15"/>
              </a:xfrm>
              <a:custGeom>
                <a:avLst/>
                <a:gdLst>
                  <a:gd name="T0" fmla="*/ 0 w 11"/>
                  <a:gd name="T1" fmla="*/ 12 h 14"/>
                  <a:gd name="T2" fmla="*/ 4 w 11"/>
                  <a:gd name="T3" fmla="*/ 0 h 14"/>
                  <a:gd name="T4" fmla="*/ 10 w 11"/>
                  <a:gd name="T5" fmla="*/ 5 h 14"/>
                  <a:gd name="T6" fmla="*/ 0 w 11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1" y="8"/>
                      <a:pt x="3" y="4"/>
                      <a:pt x="4" y="0"/>
                    </a:cubicBezTo>
                    <a:cubicBezTo>
                      <a:pt x="6" y="2"/>
                      <a:pt x="9" y="3"/>
                      <a:pt x="10" y="5"/>
                    </a:cubicBezTo>
                    <a:cubicBezTo>
                      <a:pt x="11" y="10"/>
                      <a:pt x="8" y="14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6E167ACF-30C1-BD1C-94EE-E20474A1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412"/>
                <a:ext cx="14" cy="12"/>
              </a:xfrm>
              <a:custGeom>
                <a:avLst/>
                <a:gdLst>
                  <a:gd name="T0" fmla="*/ 3 w 13"/>
                  <a:gd name="T1" fmla="*/ 0 h 11"/>
                  <a:gd name="T2" fmla="*/ 11 w 13"/>
                  <a:gd name="T3" fmla="*/ 7 h 11"/>
                  <a:gd name="T4" fmla="*/ 3 w 13"/>
                  <a:gd name="T5" fmla="*/ 11 h 11"/>
                  <a:gd name="T6" fmla="*/ 0 w 13"/>
                  <a:gd name="T7" fmla="*/ 1 h 11"/>
                  <a:gd name="T8" fmla="*/ 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6" y="1"/>
                      <a:pt x="13" y="0"/>
                      <a:pt x="11" y="7"/>
                    </a:cubicBezTo>
                    <a:cubicBezTo>
                      <a:pt x="10" y="9"/>
                      <a:pt x="6" y="10"/>
                      <a:pt x="3" y="11"/>
                    </a:cubicBezTo>
                    <a:cubicBezTo>
                      <a:pt x="2" y="8"/>
                      <a:pt x="1" y="4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92FC17F3-A7F5-55DC-CABE-F850F8A27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407"/>
                <a:ext cx="13" cy="15"/>
              </a:xfrm>
              <a:custGeom>
                <a:avLst/>
                <a:gdLst>
                  <a:gd name="T0" fmla="*/ 13 w 13"/>
                  <a:gd name="T1" fmla="*/ 6 h 14"/>
                  <a:gd name="T2" fmla="*/ 3 w 13"/>
                  <a:gd name="T3" fmla="*/ 11 h 14"/>
                  <a:gd name="T4" fmla="*/ 1 w 13"/>
                  <a:gd name="T5" fmla="*/ 5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2" y="13"/>
                      <a:pt x="8" y="14"/>
                      <a:pt x="3" y="11"/>
                    </a:cubicBezTo>
                    <a:cubicBezTo>
                      <a:pt x="2" y="10"/>
                      <a:pt x="0" y="6"/>
                      <a:pt x="1" y="5"/>
                    </a:cubicBezTo>
                    <a:cubicBezTo>
                      <a:pt x="5" y="0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99D91A26-8650-2262-1FCE-C9D026294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398"/>
                <a:ext cx="20" cy="22"/>
              </a:xfrm>
              <a:custGeom>
                <a:avLst/>
                <a:gdLst>
                  <a:gd name="T0" fmla="*/ 9 w 18"/>
                  <a:gd name="T1" fmla="*/ 0 h 20"/>
                  <a:gd name="T2" fmla="*/ 18 w 18"/>
                  <a:gd name="T3" fmla="*/ 7 h 20"/>
                  <a:gd name="T4" fmla="*/ 18 w 18"/>
                  <a:gd name="T5" fmla="*/ 10 h 20"/>
                  <a:gd name="T6" fmla="*/ 9 w 18"/>
                  <a:gd name="T7" fmla="*/ 20 h 20"/>
                  <a:gd name="T8" fmla="*/ 0 w 18"/>
                  <a:gd name="T9" fmla="*/ 9 h 20"/>
                  <a:gd name="T10" fmla="*/ 9 w 1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9" y="0"/>
                    </a:moveTo>
                    <a:cubicBezTo>
                      <a:pt x="12" y="2"/>
                      <a:pt x="15" y="5"/>
                      <a:pt x="18" y="7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8" y="9"/>
                      <a:pt x="8" y="14"/>
                      <a:pt x="9" y="20"/>
                    </a:cubicBezTo>
                    <a:cubicBezTo>
                      <a:pt x="6" y="16"/>
                      <a:pt x="3" y="13"/>
                      <a:pt x="0" y="9"/>
                    </a:cubicBezTo>
                    <a:cubicBezTo>
                      <a:pt x="9" y="11"/>
                      <a:pt x="10" y="1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4D787318-FC51-E03C-497C-B6BE7ACFD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64"/>
                <a:ext cx="14" cy="13"/>
              </a:xfrm>
              <a:custGeom>
                <a:avLst/>
                <a:gdLst>
                  <a:gd name="T0" fmla="*/ 0 w 13"/>
                  <a:gd name="T1" fmla="*/ 8 h 12"/>
                  <a:gd name="T2" fmla="*/ 7 w 13"/>
                  <a:gd name="T3" fmla="*/ 0 h 12"/>
                  <a:gd name="T4" fmla="*/ 13 w 13"/>
                  <a:gd name="T5" fmla="*/ 5 h 12"/>
                  <a:gd name="T6" fmla="*/ 4 w 13"/>
                  <a:gd name="T7" fmla="*/ 12 h 12"/>
                  <a:gd name="T8" fmla="*/ 0 w 13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5"/>
                      <a:pt x="5" y="3"/>
                      <a:pt x="7" y="0"/>
                    </a:cubicBezTo>
                    <a:cubicBezTo>
                      <a:pt x="9" y="2"/>
                      <a:pt x="11" y="3"/>
                      <a:pt x="13" y="5"/>
                    </a:cubicBezTo>
                    <a:cubicBezTo>
                      <a:pt x="10" y="8"/>
                      <a:pt x="7" y="10"/>
                      <a:pt x="4" y="12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D98F8CE9-746D-7C42-CF41-EC7FBCD1D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397"/>
                <a:ext cx="13" cy="13"/>
              </a:xfrm>
              <a:custGeom>
                <a:avLst/>
                <a:gdLst>
                  <a:gd name="T0" fmla="*/ 11 w 12"/>
                  <a:gd name="T1" fmla="*/ 1 h 12"/>
                  <a:gd name="T2" fmla="*/ 2 w 12"/>
                  <a:gd name="T3" fmla="*/ 10 h 12"/>
                  <a:gd name="T4" fmla="*/ 2 w 12"/>
                  <a:gd name="T5" fmla="*/ 10 h 12"/>
                  <a:gd name="T6" fmla="*/ 9 w 12"/>
                  <a:gd name="T7" fmla="*/ 0 h 12"/>
                  <a:gd name="T8" fmla="*/ 11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1"/>
                    </a:moveTo>
                    <a:cubicBezTo>
                      <a:pt x="12" y="11"/>
                      <a:pt x="11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3"/>
                      <a:pt x="2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434D21FB-02D5-A448-7C08-38D1E513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398"/>
                <a:ext cx="13" cy="13"/>
              </a:xfrm>
              <a:custGeom>
                <a:avLst/>
                <a:gdLst>
                  <a:gd name="T0" fmla="*/ 2 w 12"/>
                  <a:gd name="T1" fmla="*/ 0 h 12"/>
                  <a:gd name="T2" fmla="*/ 12 w 12"/>
                  <a:gd name="T3" fmla="*/ 7 h 12"/>
                  <a:gd name="T4" fmla="*/ 7 w 12"/>
                  <a:gd name="T5" fmla="*/ 12 h 12"/>
                  <a:gd name="T6" fmla="*/ 2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0"/>
                    </a:moveTo>
                    <a:cubicBezTo>
                      <a:pt x="8" y="0"/>
                      <a:pt x="11" y="2"/>
                      <a:pt x="12" y="7"/>
                    </a:cubicBezTo>
                    <a:cubicBezTo>
                      <a:pt x="12" y="9"/>
                      <a:pt x="9" y="12"/>
                      <a:pt x="7" y="12"/>
                    </a:cubicBezTo>
                    <a:cubicBezTo>
                      <a:pt x="1" y="11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89FC95BC-F6B2-A9CB-734F-B669BD87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426"/>
                <a:ext cx="14" cy="13"/>
              </a:xfrm>
              <a:custGeom>
                <a:avLst/>
                <a:gdLst>
                  <a:gd name="T0" fmla="*/ 13 w 13"/>
                  <a:gd name="T1" fmla="*/ 7 h 12"/>
                  <a:gd name="T2" fmla="*/ 6 w 13"/>
                  <a:gd name="T3" fmla="*/ 11 h 12"/>
                  <a:gd name="T4" fmla="*/ 0 w 13"/>
                  <a:gd name="T5" fmla="*/ 7 h 12"/>
                  <a:gd name="T6" fmla="*/ 5 w 13"/>
                  <a:gd name="T7" fmla="*/ 0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9" y="9"/>
                      <a:pt x="7" y="12"/>
                      <a:pt x="6" y="11"/>
                    </a:cubicBezTo>
                    <a:cubicBezTo>
                      <a:pt x="3" y="11"/>
                      <a:pt x="0" y="8"/>
                      <a:pt x="0" y="7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2"/>
                      <a:pt x="9" y="4"/>
                      <a:pt x="1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9EDFBDDE-7665-8F24-60D1-48C0B329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397"/>
                <a:ext cx="10" cy="13"/>
              </a:xfrm>
              <a:custGeom>
                <a:avLst/>
                <a:gdLst>
                  <a:gd name="T0" fmla="*/ 5 w 9"/>
                  <a:gd name="T1" fmla="*/ 0 h 12"/>
                  <a:gd name="T2" fmla="*/ 9 w 9"/>
                  <a:gd name="T3" fmla="*/ 8 h 12"/>
                  <a:gd name="T4" fmla="*/ 2 w 9"/>
                  <a:gd name="T5" fmla="*/ 12 h 12"/>
                  <a:gd name="T6" fmla="*/ 0 w 9"/>
                  <a:gd name="T7" fmla="*/ 3 h 12"/>
                  <a:gd name="T8" fmla="*/ 5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6" y="3"/>
                      <a:pt x="8" y="5"/>
                      <a:pt x="9" y="8"/>
                    </a:cubicBezTo>
                    <a:cubicBezTo>
                      <a:pt x="7" y="9"/>
                      <a:pt x="4" y="10"/>
                      <a:pt x="2" y="12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7469AA9-ECD4-98F5-3112-B2F95A907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398"/>
                <a:ext cx="15" cy="11"/>
              </a:xfrm>
              <a:custGeom>
                <a:avLst/>
                <a:gdLst>
                  <a:gd name="T0" fmla="*/ 2 w 14"/>
                  <a:gd name="T1" fmla="*/ 0 h 10"/>
                  <a:gd name="T2" fmla="*/ 14 w 14"/>
                  <a:gd name="T3" fmla="*/ 3 h 10"/>
                  <a:gd name="T4" fmla="*/ 7 w 14"/>
                  <a:gd name="T5" fmla="*/ 10 h 10"/>
                  <a:gd name="T6" fmla="*/ 0 w 14"/>
                  <a:gd name="T7" fmla="*/ 1 h 10"/>
                  <a:gd name="T8" fmla="*/ 2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2" y="0"/>
                    </a:moveTo>
                    <a:cubicBezTo>
                      <a:pt x="5" y="1"/>
                      <a:pt x="9" y="1"/>
                      <a:pt x="14" y="3"/>
                    </a:cubicBezTo>
                    <a:cubicBezTo>
                      <a:pt x="11" y="6"/>
                      <a:pt x="9" y="8"/>
                      <a:pt x="7" y="10"/>
                    </a:cubicBezTo>
                    <a:cubicBezTo>
                      <a:pt x="5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6FE368E0-8003-E6C7-9FF6-DE7701B1E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441"/>
                <a:ext cx="14" cy="13"/>
              </a:xfrm>
              <a:custGeom>
                <a:avLst/>
                <a:gdLst>
                  <a:gd name="T0" fmla="*/ 0 w 13"/>
                  <a:gd name="T1" fmla="*/ 9 h 12"/>
                  <a:gd name="T2" fmla="*/ 3 w 13"/>
                  <a:gd name="T3" fmla="*/ 0 h 12"/>
                  <a:gd name="T4" fmla="*/ 13 w 13"/>
                  <a:gd name="T5" fmla="*/ 8 h 12"/>
                  <a:gd name="T6" fmla="*/ 2 w 13"/>
                  <a:gd name="T7" fmla="*/ 12 h 12"/>
                  <a:gd name="T8" fmla="*/ 0 w 13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1" y="7"/>
                      <a:pt x="1" y="5"/>
                      <a:pt x="3" y="0"/>
                    </a:cubicBezTo>
                    <a:cubicBezTo>
                      <a:pt x="7" y="3"/>
                      <a:pt x="10" y="6"/>
                      <a:pt x="13" y="8"/>
                    </a:cubicBezTo>
                    <a:cubicBezTo>
                      <a:pt x="9" y="10"/>
                      <a:pt x="6" y="11"/>
                      <a:pt x="2" y="12"/>
                    </a:cubicBezTo>
                    <a:cubicBezTo>
                      <a:pt x="1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7FA0F99D-CEA6-9560-08C9-0A6EA3C00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429"/>
                <a:ext cx="13" cy="12"/>
              </a:xfrm>
              <a:custGeom>
                <a:avLst/>
                <a:gdLst>
                  <a:gd name="T0" fmla="*/ 12 w 12"/>
                  <a:gd name="T1" fmla="*/ 6 h 11"/>
                  <a:gd name="T2" fmla="*/ 6 w 12"/>
                  <a:gd name="T3" fmla="*/ 11 h 11"/>
                  <a:gd name="T4" fmla="*/ 1 w 12"/>
                  <a:gd name="T5" fmla="*/ 6 h 11"/>
                  <a:gd name="T6" fmla="*/ 4 w 12"/>
                  <a:gd name="T7" fmla="*/ 0 h 11"/>
                  <a:gd name="T8" fmla="*/ 12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0" y="8"/>
                      <a:pt x="7" y="11"/>
                      <a:pt x="6" y="11"/>
                    </a:cubicBezTo>
                    <a:cubicBezTo>
                      <a:pt x="4" y="11"/>
                      <a:pt x="2" y="8"/>
                      <a:pt x="1" y="6"/>
                    </a:cubicBezTo>
                    <a:cubicBezTo>
                      <a:pt x="0" y="4"/>
                      <a:pt x="3" y="2"/>
                      <a:pt x="4" y="0"/>
                    </a:cubicBezTo>
                    <a:cubicBezTo>
                      <a:pt x="6" y="2"/>
                      <a:pt x="9" y="4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574064C5-281B-F2AB-74F9-E11EB25FF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85"/>
                <a:ext cx="14" cy="11"/>
              </a:xfrm>
              <a:custGeom>
                <a:avLst/>
                <a:gdLst>
                  <a:gd name="T0" fmla="*/ 2 w 13"/>
                  <a:gd name="T1" fmla="*/ 0 h 10"/>
                  <a:gd name="T2" fmla="*/ 13 w 13"/>
                  <a:gd name="T3" fmla="*/ 3 h 10"/>
                  <a:gd name="T4" fmla="*/ 4 w 13"/>
                  <a:gd name="T5" fmla="*/ 9 h 10"/>
                  <a:gd name="T6" fmla="*/ 0 w 13"/>
                  <a:gd name="T7" fmla="*/ 2 h 10"/>
                  <a:gd name="T8" fmla="*/ 2 w 13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2" y="0"/>
                    </a:moveTo>
                    <a:cubicBezTo>
                      <a:pt x="5" y="1"/>
                      <a:pt x="9" y="2"/>
                      <a:pt x="13" y="3"/>
                    </a:cubicBezTo>
                    <a:cubicBezTo>
                      <a:pt x="12" y="9"/>
                      <a:pt x="9" y="10"/>
                      <a:pt x="4" y="9"/>
                    </a:cubicBezTo>
                    <a:cubicBezTo>
                      <a:pt x="2" y="8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00535D6A-6BA6-6002-5085-F14C88972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425"/>
                <a:ext cx="13" cy="9"/>
              </a:xfrm>
              <a:custGeom>
                <a:avLst/>
                <a:gdLst>
                  <a:gd name="T0" fmla="*/ 1 w 12"/>
                  <a:gd name="T1" fmla="*/ 0 h 8"/>
                  <a:gd name="T2" fmla="*/ 12 w 12"/>
                  <a:gd name="T3" fmla="*/ 3 h 8"/>
                  <a:gd name="T4" fmla="*/ 11 w 12"/>
                  <a:gd name="T5" fmla="*/ 8 h 8"/>
                  <a:gd name="T6" fmla="*/ 0 w 12"/>
                  <a:gd name="T7" fmla="*/ 5 h 8"/>
                  <a:gd name="T8" fmla="*/ 1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5" y="1"/>
                      <a:pt x="8" y="2"/>
                      <a:pt x="12" y="3"/>
                    </a:cubicBezTo>
                    <a:cubicBezTo>
                      <a:pt x="12" y="3"/>
                      <a:pt x="12" y="6"/>
                      <a:pt x="11" y="8"/>
                    </a:cubicBezTo>
                    <a:cubicBezTo>
                      <a:pt x="7" y="7"/>
                      <a:pt x="3" y="6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2271D557-5139-3DA9-1073-547E5CA5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79"/>
                <a:ext cx="12" cy="12"/>
              </a:xfrm>
              <a:custGeom>
                <a:avLst/>
                <a:gdLst>
                  <a:gd name="T0" fmla="*/ 0 w 11"/>
                  <a:gd name="T1" fmla="*/ 0 h 11"/>
                  <a:gd name="T2" fmla="*/ 11 w 11"/>
                  <a:gd name="T3" fmla="*/ 1 h 11"/>
                  <a:gd name="T4" fmla="*/ 5 w 11"/>
                  <a:gd name="T5" fmla="*/ 10 h 11"/>
                  <a:gd name="T6" fmla="*/ 2 w 11"/>
                  <a:gd name="T7" fmla="*/ 11 h 11"/>
                  <a:gd name="T8" fmla="*/ 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4" y="1"/>
                      <a:pt x="6" y="1"/>
                      <a:pt x="11" y="1"/>
                    </a:cubicBezTo>
                    <a:cubicBezTo>
                      <a:pt x="9" y="5"/>
                      <a:pt x="7" y="8"/>
                      <a:pt x="5" y="10"/>
                    </a:cubicBezTo>
                    <a:cubicBezTo>
                      <a:pt x="5" y="11"/>
                      <a:pt x="2" y="11"/>
                      <a:pt x="2" y="11"/>
                    </a:cubicBezTo>
                    <a:cubicBezTo>
                      <a:pt x="1" y="7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2D5F7006-20B9-0E22-7242-B3E7C101B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1449"/>
                <a:ext cx="8" cy="14"/>
              </a:xfrm>
              <a:custGeom>
                <a:avLst/>
                <a:gdLst>
                  <a:gd name="T0" fmla="*/ 1 w 8"/>
                  <a:gd name="T1" fmla="*/ 13 h 14"/>
                  <a:gd name="T2" fmla="*/ 0 w 8"/>
                  <a:gd name="T3" fmla="*/ 1 h 14"/>
                  <a:gd name="T4" fmla="*/ 3 w 8"/>
                  <a:gd name="T5" fmla="*/ 0 h 14"/>
                  <a:gd name="T6" fmla="*/ 8 w 8"/>
                  <a:gd name="T7" fmla="*/ 9 h 14"/>
                  <a:gd name="T8" fmla="*/ 4 w 8"/>
                  <a:gd name="T9" fmla="*/ 14 h 14"/>
                  <a:gd name="T10" fmla="*/ 1 w 8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1" y="13"/>
                    </a:moveTo>
                    <a:cubicBezTo>
                      <a:pt x="1" y="9"/>
                      <a:pt x="0" y="5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3"/>
                      <a:pt x="7" y="6"/>
                      <a:pt x="8" y="9"/>
                    </a:cubicBezTo>
                    <a:cubicBezTo>
                      <a:pt x="8" y="10"/>
                      <a:pt x="5" y="13"/>
                      <a:pt x="4" y="14"/>
                    </a:cubicBezTo>
                    <a:cubicBezTo>
                      <a:pt x="3" y="14"/>
                      <a:pt x="2" y="14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674644EA-B3E5-793D-080E-DBDD91E9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95"/>
                <a:ext cx="13" cy="10"/>
              </a:xfrm>
              <a:custGeom>
                <a:avLst/>
                <a:gdLst>
                  <a:gd name="T0" fmla="*/ 12 w 12"/>
                  <a:gd name="T1" fmla="*/ 3 h 9"/>
                  <a:gd name="T2" fmla="*/ 4 w 12"/>
                  <a:gd name="T3" fmla="*/ 9 h 9"/>
                  <a:gd name="T4" fmla="*/ 0 w 12"/>
                  <a:gd name="T5" fmla="*/ 0 h 9"/>
                  <a:gd name="T6" fmla="*/ 10 w 12"/>
                  <a:gd name="T7" fmla="*/ 0 h 9"/>
                  <a:gd name="T8" fmla="*/ 12 w 12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3"/>
                    </a:moveTo>
                    <a:cubicBezTo>
                      <a:pt x="9" y="5"/>
                      <a:pt x="7" y="7"/>
                      <a:pt x="4" y="9"/>
                    </a:cubicBezTo>
                    <a:cubicBezTo>
                      <a:pt x="3" y="6"/>
                      <a:pt x="2" y="4"/>
                      <a:pt x="0" y="0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1"/>
                      <a:pt x="11" y="2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7209D839-EC88-5189-768A-4F942D3B7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381"/>
                <a:ext cx="11" cy="11"/>
              </a:xfrm>
              <a:custGeom>
                <a:avLst/>
                <a:gdLst>
                  <a:gd name="T0" fmla="*/ 0 w 11"/>
                  <a:gd name="T1" fmla="*/ 8 h 10"/>
                  <a:gd name="T2" fmla="*/ 3 w 11"/>
                  <a:gd name="T3" fmla="*/ 0 h 10"/>
                  <a:gd name="T4" fmla="*/ 11 w 11"/>
                  <a:gd name="T5" fmla="*/ 4 h 10"/>
                  <a:gd name="T6" fmla="*/ 10 w 11"/>
                  <a:gd name="T7" fmla="*/ 7 h 10"/>
                  <a:gd name="T8" fmla="*/ 2 w 11"/>
                  <a:gd name="T9" fmla="*/ 10 h 10"/>
                  <a:gd name="T10" fmla="*/ 0 w 11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1" y="5"/>
                      <a:pt x="2" y="3"/>
                      <a:pt x="3" y="0"/>
                    </a:cubicBezTo>
                    <a:cubicBezTo>
                      <a:pt x="5" y="2"/>
                      <a:pt x="8" y="3"/>
                      <a:pt x="11" y="4"/>
                    </a:cubicBezTo>
                    <a:cubicBezTo>
                      <a:pt x="11" y="5"/>
                      <a:pt x="11" y="6"/>
                      <a:pt x="10" y="7"/>
                    </a:cubicBezTo>
                    <a:cubicBezTo>
                      <a:pt x="8" y="8"/>
                      <a:pt x="5" y="9"/>
                      <a:pt x="2" y="10"/>
                    </a:cubicBezTo>
                    <a:cubicBezTo>
                      <a:pt x="1" y="9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B33BA2F9-E059-B56B-8061-AA68AC3F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05"/>
                <a:ext cx="15" cy="12"/>
              </a:xfrm>
              <a:custGeom>
                <a:avLst/>
                <a:gdLst>
                  <a:gd name="T0" fmla="*/ 0 w 14"/>
                  <a:gd name="T1" fmla="*/ 12 h 12"/>
                  <a:gd name="T2" fmla="*/ 4 w 14"/>
                  <a:gd name="T3" fmla="*/ 0 h 12"/>
                  <a:gd name="T4" fmla="*/ 14 w 14"/>
                  <a:gd name="T5" fmla="*/ 6 h 12"/>
                  <a:gd name="T6" fmla="*/ 0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2" y="6"/>
                      <a:pt x="2" y="4"/>
                      <a:pt x="4" y="0"/>
                    </a:cubicBezTo>
                    <a:cubicBezTo>
                      <a:pt x="7" y="2"/>
                      <a:pt x="9" y="3"/>
                      <a:pt x="14" y="6"/>
                    </a:cubicBezTo>
                    <a:cubicBezTo>
                      <a:pt x="9" y="8"/>
                      <a:pt x="5" y="9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C969D03C-E551-63B1-3525-9EE80AD3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440"/>
                <a:ext cx="11" cy="12"/>
              </a:xfrm>
              <a:custGeom>
                <a:avLst/>
                <a:gdLst>
                  <a:gd name="T0" fmla="*/ 0 w 10"/>
                  <a:gd name="T1" fmla="*/ 9 h 11"/>
                  <a:gd name="T2" fmla="*/ 5 w 10"/>
                  <a:gd name="T3" fmla="*/ 0 h 11"/>
                  <a:gd name="T4" fmla="*/ 10 w 10"/>
                  <a:gd name="T5" fmla="*/ 3 h 11"/>
                  <a:gd name="T6" fmla="*/ 5 w 10"/>
                  <a:gd name="T7" fmla="*/ 11 h 11"/>
                  <a:gd name="T8" fmla="*/ 0 w 1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2" y="6"/>
                      <a:pt x="3" y="3"/>
                      <a:pt x="5" y="0"/>
                    </a:cubicBezTo>
                    <a:cubicBezTo>
                      <a:pt x="6" y="1"/>
                      <a:pt x="8" y="2"/>
                      <a:pt x="10" y="3"/>
                    </a:cubicBezTo>
                    <a:cubicBezTo>
                      <a:pt x="8" y="6"/>
                      <a:pt x="6" y="8"/>
                      <a:pt x="5" y="11"/>
                    </a:cubicBezTo>
                    <a:cubicBezTo>
                      <a:pt x="3" y="10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155B2AA7-CB45-BDD1-407F-3884B176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63"/>
                <a:ext cx="10" cy="13"/>
              </a:xfrm>
              <a:custGeom>
                <a:avLst/>
                <a:gdLst>
                  <a:gd name="T0" fmla="*/ 2 w 10"/>
                  <a:gd name="T1" fmla="*/ 0 h 12"/>
                  <a:gd name="T2" fmla="*/ 10 w 10"/>
                  <a:gd name="T3" fmla="*/ 4 h 12"/>
                  <a:gd name="T4" fmla="*/ 3 w 10"/>
                  <a:gd name="T5" fmla="*/ 12 h 12"/>
                  <a:gd name="T6" fmla="*/ 0 w 10"/>
                  <a:gd name="T7" fmla="*/ 2 h 12"/>
                  <a:gd name="T8" fmla="*/ 2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4" y="1"/>
                      <a:pt x="7" y="2"/>
                      <a:pt x="10" y="4"/>
                    </a:cubicBezTo>
                    <a:cubicBezTo>
                      <a:pt x="8" y="6"/>
                      <a:pt x="6" y="8"/>
                      <a:pt x="3" y="12"/>
                    </a:cubicBezTo>
                    <a:cubicBezTo>
                      <a:pt x="1" y="7"/>
                      <a:pt x="1" y="4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91F55D61-6FA6-5C88-4660-B9706060F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77"/>
                <a:ext cx="9" cy="14"/>
              </a:xfrm>
              <a:custGeom>
                <a:avLst/>
                <a:gdLst>
                  <a:gd name="T0" fmla="*/ 0 w 9"/>
                  <a:gd name="T1" fmla="*/ 11 h 13"/>
                  <a:gd name="T2" fmla="*/ 4 w 9"/>
                  <a:gd name="T3" fmla="*/ 0 h 13"/>
                  <a:gd name="T4" fmla="*/ 6 w 9"/>
                  <a:gd name="T5" fmla="*/ 0 h 13"/>
                  <a:gd name="T6" fmla="*/ 8 w 9"/>
                  <a:gd name="T7" fmla="*/ 6 h 13"/>
                  <a:gd name="T8" fmla="*/ 3 w 9"/>
                  <a:gd name="T9" fmla="*/ 13 h 13"/>
                  <a:gd name="T10" fmla="*/ 0 w 9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11"/>
                    </a:moveTo>
                    <a:cubicBezTo>
                      <a:pt x="2" y="7"/>
                      <a:pt x="3" y="4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2"/>
                      <a:pt x="9" y="4"/>
                      <a:pt x="8" y="6"/>
                    </a:cubicBezTo>
                    <a:cubicBezTo>
                      <a:pt x="7" y="9"/>
                      <a:pt x="5" y="11"/>
                      <a:pt x="3" y="13"/>
                    </a:cubicBezTo>
                    <a:cubicBezTo>
                      <a:pt x="2" y="12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245D0BA5-7CC3-6DCD-C463-0B6D54427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1441"/>
                <a:ext cx="12" cy="11"/>
              </a:xfrm>
              <a:custGeom>
                <a:avLst/>
                <a:gdLst>
                  <a:gd name="T0" fmla="*/ 0 w 11"/>
                  <a:gd name="T1" fmla="*/ 10 h 10"/>
                  <a:gd name="T2" fmla="*/ 8 w 11"/>
                  <a:gd name="T3" fmla="*/ 0 h 10"/>
                  <a:gd name="T4" fmla="*/ 0 w 1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2" y="7"/>
                      <a:pt x="5" y="4"/>
                      <a:pt x="8" y="0"/>
                    </a:cubicBezTo>
                    <a:cubicBezTo>
                      <a:pt x="11" y="7"/>
                      <a:pt x="9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479327F2-7137-6D24-0096-367644A0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451"/>
                <a:ext cx="14" cy="10"/>
              </a:xfrm>
              <a:custGeom>
                <a:avLst/>
                <a:gdLst>
                  <a:gd name="T0" fmla="*/ 0 w 13"/>
                  <a:gd name="T1" fmla="*/ 7 h 10"/>
                  <a:gd name="T2" fmla="*/ 13 w 13"/>
                  <a:gd name="T3" fmla="*/ 10 h 10"/>
                  <a:gd name="T4" fmla="*/ 0 w 1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12" y="0"/>
                      <a:pt x="13" y="0"/>
                      <a:pt x="13" y="10"/>
                    </a:cubicBezTo>
                    <a:cubicBezTo>
                      <a:pt x="9" y="9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8AAC607C-8081-3FE6-D417-2DBA83C6E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1362"/>
                <a:ext cx="9" cy="13"/>
              </a:xfrm>
              <a:custGeom>
                <a:avLst/>
                <a:gdLst>
                  <a:gd name="T0" fmla="*/ 0 w 8"/>
                  <a:gd name="T1" fmla="*/ 12 h 12"/>
                  <a:gd name="T2" fmla="*/ 1 w 8"/>
                  <a:gd name="T3" fmla="*/ 1 h 12"/>
                  <a:gd name="T4" fmla="*/ 3 w 8"/>
                  <a:gd name="T5" fmla="*/ 0 h 12"/>
                  <a:gd name="T6" fmla="*/ 8 w 8"/>
                  <a:gd name="T7" fmla="*/ 7 h 12"/>
                  <a:gd name="T8" fmla="*/ 0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0" y="6"/>
                      <a:pt x="1" y="4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5" y="2"/>
                      <a:pt x="7" y="5"/>
                      <a:pt x="8" y="7"/>
                    </a:cubicBezTo>
                    <a:cubicBezTo>
                      <a:pt x="6" y="8"/>
                      <a:pt x="4" y="1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515D474C-B862-FB9C-059D-679C0FB82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420"/>
                <a:ext cx="19" cy="27"/>
              </a:xfrm>
              <a:custGeom>
                <a:avLst/>
                <a:gdLst>
                  <a:gd name="T0" fmla="*/ 18 w 18"/>
                  <a:gd name="T1" fmla="*/ 7 h 26"/>
                  <a:gd name="T2" fmla="*/ 8 w 18"/>
                  <a:gd name="T3" fmla="*/ 26 h 26"/>
                  <a:gd name="T4" fmla="*/ 6 w 18"/>
                  <a:gd name="T5" fmla="*/ 9 h 26"/>
                  <a:gd name="T6" fmla="*/ 8 w 18"/>
                  <a:gd name="T7" fmla="*/ 7 h 26"/>
                  <a:gd name="T8" fmla="*/ 18 w 18"/>
                  <a:gd name="T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18" y="7"/>
                    </a:moveTo>
                    <a:cubicBezTo>
                      <a:pt x="15" y="14"/>
                      <a:pt x="12" y="20"/>
                      <a:pt x="8" y="26"/>
                    </a:cubicBezTo>
                    <a:cubicBezTo>
                      <a:pt x="1" y="22"/>
                      <a:pt x="0" y="15"/>
                      <a:pt x="6" y="9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14" y="0"/>
                      <a:pt x="15" y="0"/>
                      <a:pt x="1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1C7BBB6C-0314-FE0D-3558-133F99BB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422"/>
                <a:ext cx="21" cy="25"/>
              </a:xfrm>
              <a:custGeom>
                <a:avLst/>
                <a:gdLst>
                  <a:gd name="T0" fmla="*/ 11 w 19"/>
                  <a:gd name="T1" fmla="*/ 24 h 24"/>
                  <a:gd name="T2" fmla="*/ 0 w 19"/>
                  <a:gd name="T3" fmla="*/ 4 h 24"/>
                  <a:gd name="T4" fmla="*/ 5 w 19"/>
                  <a:gd name="T5" fmla="*/ 0 h 24"/>
                  <a:gd name="T6" fmla="*/ 17 w 19"/>
                  <a:gd name="T7" fmla="*/ 11 h 24"/>
                  <a:gd name="T8" fmla="*/ 11 w 19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1" y="24"/>
                    </a:moveTo>
                    <a:cubicBezTo>
                      <a:pt x="7" y="18"/>
                      <a:pt x="4" y="12"/>
                      <a:pt x="0" y="4"/>
                    </a:cubicBezTo>
                    <a:cubicBezTo>
                      <a:pt x="1" y="3"/>
                      <a:pt x="5" y="0"/>
                      <a:pt x="5" y="0"/>
                    </a:cubicBezTo>
                    <a:cubicBezTo>
                      <a:pt x="10" y="3"/>
                      <a:pt x="15" y="7"/>
                      <a:pt x="17" y="11"/>
                    </a:cubicBezTo>
                    <a:cubicBezTo>
                      <a:pt x="19" y="17"/>
                      <a:pt x="15" y="21"/>
                      <a:pt x="1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3057EB9A-4304-D535-DCE9-249FE41CE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412"/>
                <a:ext cx="17" cy="14"/>
              </a:xfrm>
              <a:custGeom>
                <a:avLst/>
                <a:gdLst>
                  <a:gd name="T0" fmla="*/ 4 w 16"/>
                  <a:gd name="T1" fmla="*/ 13 h 13"/>
                  <a:gd name="T2" fmla="*/ 1 w 16"/>
                  <a:gd name="T3" fmla="*/ 8 h 13"/>
                  <a:gd name="T4" fmla="*/ 0 w 16"/>
                  <a:gd name="T5" fmla="*/ 5 h 13"/>
                  <a:gd name="T6" fmla="*/ 10 w 16"/>
                  <a:gd name="T7" fmla="*/ 0 h 13"/>
                  <a:gd name="T8" fmla="*/ 16 w 16"/>
                  <a:gd name="T9" fmla="*/ 9 h 13"/>
                  <a:gd name="T10" fmla="*/ 4 w 16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4" y="13"/>
                    </a:moveTo>
                    <a:cubicBezTo>
                      <a:pt x="3" y="11"/>
                      <a:pt x="2" y="10"/>
                      <a:pt x="1" y="8"/>
                    </a:cubicBezTo>
                    <a:cubicBezTo>
                      <a:pt x="1" y="7"/>
                      <a:pt x="1" y="6"/>
                      <a:pt x="0" y="5"/>
                    </a:cubicBezTo>
                    <a:cubicBezTo>
                      <a:pt x="3" y="3"/>
                      <a:pt x="6" y="2"/>
                      <a:pt x="10" y="0"/>
                    </a:cubicBezTo>
                    <a:cubicBezTo>
                      <a:pt x="11" y="3"/>
                      <a:pt x="13" y="5"/>
                      <a:pt x="16" y="9"/>
                    </a:cubicBezTo>
                    <a:cubicBezTo>
                      <a:pt x="12" y="10"/>
                      <a:pt x="8" y="12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EC11E134-A59C-2518-7F81-D11CA8C0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413"/>
                <a:ext cx="15" cy="14"/>
              </a:xfrm>
              <a:custGeom>
                <a:avLst/>
                <a:gdLst>
                  <a:gd name="T0" fmla="*/ 0 w 14"/>
                  <a:gd name="T1" fmla="*/ 7 h 13"/>
                  <a:gd name="T2" fmla="*/ 5 w 14"/>
                  <a:gd name="T3" fmla="*/ 0 h 13"/>
                  <a:gd name="T4" fmla="*/ 14 w 14"/>
                  <a:gd name="T5" fmla="*/ 3 h 13"/>
                  <a:gd name="T6" fmla="*/ 0 w 14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7"/>
                    </a:moveTo>
                    <a:cubicBezTo>
                      <a:pt x="2" y="5"/>
                      <a:pt x="3" y="2"/>
                      <a:pt x="5" y="0"/>
                    </a:cubicBezTo>
                    <a:cubicBezTo>
                      <a:pt x="8" y="1"/>
                      <a:pt x="11" y="2"/>
                      <a:pt x="14" y="3"/>
                    </a:cubicBezTo>
                    <a:cubicBezTo>
                      <a:pt x="13" y="12"/>
                      <a:pt x="11" y="1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0AC0E128-5760-63D2-A340-6ADC082E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1521"/>
                <a:ext cx="11" cy="24"/>
              </a:xfrm>
              <a:custGeom>
                <a:avLst/>
                <a:gdLst>
                  <a:gd name="T0" fmla="*/ 7 w 11"/>
                  <a:gd name="T1" fmla="*/ 22 h 22"/>
                  <a:gd name="T2" fmla="*/ 5 w 11"/>
                  <a:gd name="T3" fmla="*/ 1 h 22"/>
                  <a:gd name="T4" fmla="*/ 9 w 11"/>
                  <a:gd name="T5" fmla="*/ 0 h 22"/>
                  <a:gd name="T6" fmla="*/ 11 w 11"/>
                  <a:gd name="T7" fmla="*/ 21 h 22"/>
                  <a:gd name="T8" fmla="*/ 7 w 11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7" y="22"/>
                    </a:moveTo>
                    <a:cubicBezTo>
                      <a:pt x="0" y="15"/>
                      <a:pt x="6" y="8"/>
                      <a:pt x="5" y="1"/>
                    </a:cubicBezTo>
                    <a:cubicBezTo>
                      <a:pt x="6" y="1"/>
                      <a:pt x="8" y="0"/>
                      <a:pt x="9" y="0"/>
                    </a:cubicBezTo>
                    <a:cubicBezTo>
                      <a:pt x="10" y="7"/>
                      <a:pt x="10" y="14"/>
                      <a:pt x="11" y="21"/>
                    </a:cubicBezTo>
                    <a:cubicBezTo>
                      <a:pt x="10" y="22"/>
                      <a:pt x="9" y="22"/>
                      <a:pt x="7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CCC7DC07-B5DD-6B7D-B21F-DE8146C39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521"/>
                <a:ext cx="13" cy="25"/>
              </a:xfrm>
              <a:custGeom>
                <a:avLst/>
                <a:gdLst>
                  <a:gd name="T0" fmla="*/ 6 w 12"/>
                  <a:gd name="T1" fmla="*/ 0 h 23"/>
                  <a:gd name="T2" fmla="*/ 3 w 12"/>
                  <a:gd name="T3" fmla="*/ 23 h 23"/>
                  <a:gd name="T4" fmla="*/ 6 w 12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6" y="8"/>
                      <a:pt x="12" y="15"/>
                      <a:pt x="3" y="23"/>
                    </a:cubicBezTo>
                    <a:cubicBezTo>
                      <a:pt x="0" y="14"/>
                      <a:pt x="0" y="7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28EAF704-473A-B2CC-2917-DBF987353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365"/>
                <a:ext cx="32" cy="26"/>
              </a:xfrm>
              <a:custGeom>
                <a:avLst/>
                <a:gdLst>
                  <a:gd name="T0" fmla="*/ 1 w 30"/>
                  <a:gd name="T1" fmla="*/ 0 h 24"/>
                  <a:gd name="T2" fmla="*/ 30 w 30"/>
                  <a:gd name="T3" fmla="*/ 24 h 24"/>
                  <a:gd name="T4" fmla="*/ 0 w 30"/>
                  <a:gd name="T5" fmla="*/ 3 h 24"/>
                  <a:gd name="T6" fmla="*/ 1 w 30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4">
                    <a:moveTo>
                      <a:pt x="1" y="0"/>
                    </a:moveTo>
                    <a:cubicBezTo>
                      <a:pt x="12" y="6"/>
                      <a:pt x="23" y="12"/>
                      <a:pt x="30" y="24"/>
                    </a:cubicBezTo>
                    <a:cubicBezTo>
                      <a:pt x="20" y="17"/>
                      <a:pt x="10" y="10"/>
                      <a:pt x="0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9D23E614-207E-C6A4-2EC4-4D3880CF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340"/>
                <a:ext cx="27" cy="26"/>
              </a:xfrm>
              <a:custGeom>
                <a:avLst/>
                <a:gdLst>
                  <a:gd name="T0" fmla="*/ 17 w 25"/>
                  <a:gd name="T1" fmla="*/ 20 h 24"/>
                  <a:gd name="T2" fmla="*/ 11 w 25"/>
                  <a:gd name="T3" fmla="*/ 15 h 24"/>
                  <a:gd name="T4" fmla="*/ 0 w 25"/>
                  <a:gd name="T5" fmla="*/ 0 h 24"/>
                  <a:gd name="T6" fmla="*/ 25 w 25"/>
                  <a:gd name="T7" fmla="*/ 24 h 24"/>
                  <a:gd name="T8" fmla="*/ 17 w 25"/>
                  <a:gd name="T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7" y="20"/>
                    </a:moveTo>
                    <a:cubicBezTo>
                      <a:pt x="15" y="18"/>
                      <a:pt x="13" y="17"/>
                      <a:pt x="11" y="15"/>
                    </a:cubicBezTo>
                    <a:cubicBezTo>
                      <a:pt x="7" y="10"/>
                      <a:pt x="4" y="5"/>
                      <a:pt x="0" y="0"/>
                    </a:cubicBezTo>
                    <a:cubicBezTo>
                      <a:pt x="11" y="5"/>
                      <a:pt x="18" y="14"/>
                      <a:pt x="25" y="24"/>
                    </a:cubicBezTo>
                    <a:cubicBezTo>
                      <a:pt x="22" y="23"/>
                      <a:pt x="19" y="21"/>
                      <a:pt x="1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3901192A-5321-F327-F811-D94C1D0D7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398"/>
                <a:ext cx="18" cy="25"/>
              </a:xfrm>
              <a:custGeom>
                <a:avLst/>
                <a:gdLst>
                  <a:gd name="T0" fmla="*/ 0 w 16"/>
                  <a:gd name="T1" fmla="*/ 0 h 23"/>
                  <a:gd name="T2" fmla="*/ 13 w 16"/>
                  <a:gd name="T3" fmla="*/ 17 h 23"/>
                  <a:gd name="T4" fmla="*/ 16 w 16"/>
                  <a:gd name="T5" fmla="*/ 22 h 23"/>
                  <a:gd name="T6" fmla="*/ 14 w 16"/>
                  <a:gd name="T7" fmla="*/ 23 h 23"/>
                  <a:gd name="T8" fmla="*/ 0 w 1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cubicBezTo>
                      <a:pt x="9" y="3"/>
                      <a:pt x="12" y="9"/>
                      <a:pt x="13" y="17"/>
                    </a:cubicBezTo>
                    <a:cubicBezTo>
                      <a:pt x="14" y="19"/>
                      <a:pt x="15" y="20"/>
                      <a:pt x="16" y="22"/>
                    </a:cubicBezTo>
                    <a:cubicBezTo>
                      <a:pt x="15" y="22"/>
                      <a:pt x="15" y="23"/>
                      <a:pt x="14" y="23"/>
                    </a:cubicBezTo>
                    <a:cubicBezTo>
                      <a:pt x="10" y="16"/>
                      <a:pt x="5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2748167E-E382-944E-3772-F8CAEF646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388"/>
                <a:ext cx="12" cy="10"/>
              </a:xfrm>
              <a:custGeom>
                <a:avLst/>
                <a:gdLst>
                  <a:gd name="T0" fmla="*/ 11 w 11"/>
                  <a:gd name="T1" fmla="*/ 1 h 10"/>
                  <a:gd name="T2" fmla="*/ 9 w 11"/>
                  <a:gd name="T3" fmla="*/ 9 h 10"/>
                  <a:gd name="T4" fmla="*/ 3 w 11"/>
                  <a:gd name="T5" fmla="*/ 9 h 10"/>
                  <a:gd name="T6" fmla="*/ 0 w 11"/>
                  <a:gd name="T7" fmla="*/ 4 h 10"/>
                  <a:gd name="T8" fmla="*/ 5 w 11"/>
                  <a:gd name="T9" fmla="*/ 0 h 10"/>
                  <a:gd name="T10" fmla="*/ 10 w 11"/>
                  <a:gd name="T11" fmla="*/ 1 h 10"/>
                  <a:gd name="T12" fmla="*/ 11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11" y="1"/>
                    </a:moveTo>
                    <a:cubicBezTo>
                      <a:pt x="10" y="3"/>
                      <a:pt x="10" y="6"/>
                      <a:pt x="9" y="9"/>
                    </a:cubicBezTo>
                    <a:cubicBezTo>
                      <a:pt x="8" y="10"/>
                      <a:pt x="5" y="10"/>
                      <a:pt x="3" y="9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3"/>
                      <a:pt x="3" y="1"/>
                      <a:pt x="5" y="0"/>
                    </a:cubicBezTo>
                    <a:cubicBezTo>
                      <a:pt x="6" y="0"/>
                      <a:pt x="8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AC30703D-9798-CDFA-D9CC-0A1CD9764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337"/>
                <a:ext cx="22" cy="20"/>
              </a:xfrm>
              <a:custGeom>
                <a:avLst/>
                <a:gdLst>
                  <a:gd name="T0" fmla="*/ 10 w 21"/>
                  <a:gd name="T1" fmla="*/ 3 h 18"/>
                  <a:gd name="T2" fmla="*/ 21 w 21"/>
                  <a:gd name="T3" fmla="*/ 18 h 18"/>
                  <a:gd name="T4" fmla="*/ 17 w 21"/>
                  <a:gd name="T5" fmla="*/ 16 h 18"/>
                  <a:gd name="T6" fmla="*/ 0 w 21"/>
                  <a:gd name="T7" fmla="*/ 0 h 18"/>
                  <a:gd name="T8" fmla="*/ 10 w 21"/>
                  <a:gd name="T9" fmla="*/ 3 h 18"/>
                  <a:gd name="T10" fmla="*/ 10 w 21"/>
                  <a:gd name="T1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0" y="3"/>
                    </a:moveTo>
                    <a:cubicBezTo>
                      <a:pt x="14" y="8"/>
                      <a:pt x="17" y="13"/>
                      <a:pt x="21" y="18"/>
                    </a:cubicBezTo>
                    <a:cubicBezTo>
                      <a:pt x="20" y="17"/>
                      <a:pt x="18" y="17"/>
                      <a:pt x="17" y="16"/>
                    </a:cubicBezTo>
                    <a:cubicBezTo>
                      <a:pt x="11" y="11"/>
                      <a:pt x="5" y="5"/>
                      <a:pt x="0" y="0"/>
                    </a:cubicBezTo>
                    <a:cubicBezTo>
                      <a:pt x="2" y="0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AF468CC3-AFD9-9493-B0C1-EF871067B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412"/>
                <a:ext cx="12" cy="19"/>
              </a:xfrm>
              <a:custGeom>
                <a:avLst/>
                <a:gdLst>
                  <a:gd name="T0" fmla="*/ 9 w 12"/>
                  <a:gd name="T1" fmla="*/ 18 h 18"/>
                  <a:gd name="T2" fmla="*/ 0 w 12"/>
                  <a:gd name="T3" fmla="*/ 1 h 18"/>
                  <a:gd name="T4" fmla="*/ 2 w 12"/>
                  <a:gd name="T5" fmla="*/ 0 h 18"/>
                  <a:gd name="T6" fmla="*/ 12 w 12"/>
                  <a:gd name="T7" fmla="*/ 17 h 18"/>
                  <a:gd name="T8" fmla="*/ 9 w 12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9" y="18"/>
                    </a:moveTo>
                    <a:cubicBezTo>
                      <a:pt x="6" y="12"/>
                      <a:pt x="3" y="7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5" y="6"/>
                      <a:pt x="9" y="11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D955B67C-763C-BABC-2A4D-57205E2D8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302"/>
                <a:ext cx="66" cy="62"/>
              </a:xfrm>
              <a:custGeom>
                <a:avLst/>
                <a:gdLst>
                  <a:gd name="T0" fmla="*/ 62 w 62"/>
                  <a:gd name="T1" fmla="*/ 8 h 58"/>
                  <a:gd name="T2" fmla="*/ 39 w 62"/>
                  <a:gd name="T3" fmla="*/ 37 h 58"/>
                  <a:gd name="T4" fmla="*/ 29 w 62"/>
                  <a:gd name="T5" fmla="*/ 46 h 58"/>
                  <a:gd name="T6" fmla="*/ 0 w 62"/>
                  <a:gd name="T7" fmla="*/ 58 h 58"/>
                  <a:gd name="T8" fmla="*/ 4 w 62"/>
                  <a:gd name="T9" fmla="*/ 46 h 58"/>
                  <a:gd name="T10" fmla="*/ 8 w 62"/>
                  <a:gd name="T11" fmla="*/ 44 h 58"/>
                  <a:gd name="T12" fmla="*/ 26 w 62"/>
                  <a:gd name="T13" fmla="*/ 38 h 58"/>
                  <a:gd name="T14" fmla="*/ 31 w 62"/>
                  <a:gd name="T15" fmla="*/ 34 h 58"/>
                  <a:gd name="T16" fmla="*/ 49 w 62"/>
                  <a:gd name="T17" fmla="*/ 6 h 58"/>
                  <a:gd name="T18" fmla="*/ 49 w 62"/>
                  <a:gd name="T19" fmla="*/ 6 h 58"/>
                  <a:gd name="T20" fmla="*/ 62 w 62"/>
                  <a:gd name="T21" fmla="*/ 9 h 58"/>
                  <a:gd name="T22" fmla="*/ 62 w 62"/>
                  <a:gd name="T23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8">
                    <a:moveTo>
                      <a:pt x="62" y="8"/>
                    </a:moveTo>
                    <a:cubicBezTo>
                      <a:pt x="48" y="13"/>
                      <a:pt x="40" y="23"/>
                      <a:pt x="39" y="37"/>
                    </a:cubicBezTo>
                    <a:cubicBezTo>
                      <a:pt x="38" y="44"/>
                      <a:pt x="35" y="45"/>
                      <a:pt x="29" y="46"/>
                    </a:cubicBezTo>
                    <a:cubicBezTo>
                      <a:pt x="19" y="48"/>
                      <a:pt x="10" y="54"/>
                      <a:pt x="0" y="58"/>
                    </a:cubicBezTo>
                    <a:cubicBezTo>
                      <a:pt x="1" y="55"/>
                      <a:pt x="2" y="50"/>
                      <a:pt x="4" y="46"/>
                    </a:cubicBezTo>
                    <a:cubicBezTo>
                      <a:pt x="5" y="45"/>
                      <a:pt x="7" y="45"/>
                      <a:pt x="8" y="44"/>
                    </a:cubicBezTo>
                    <a:cubicBezTo>
                      <a:pt x="14" y="42"/>
                      <a:pt x="20" y="40"/>
                      <a:pt x="26" y="38"/>
                    </a:cubicBezTo>
                    <a:cubicBezTo>
                      <a:pt x="28" y="37"/>
                      <a:pt x="31" y="35"/>
                      <a:pt x="31" y="34"/>
                    </a:cubicBezTo>
                    <a:cubicBezTo>
                      <a:pt x="33" y="22"/>
                      <a:pt x="40" y="13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3" y="6"/>
                      <a:pt x="59" y="0"/>
                      <a:pt x="62" y="9"/>
                    </a:cubicBez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46341B60-C518-C25D-862D-56D09C5F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302"/>
                <a:ext cx="58" cy="51"/>
              </a:xfrm>
              <a:custGeom>
                <a:avLst/>
                <a:gdLst>
                  <a:gd name="T0" fmla="*/ 9 w 54"/>
                  <a:gd name="T1" fmla="*/ 44 h 48"/>
                  <a:gd name="T2" fmla="*/ 5 w 54"/>
                  <a:gd name="T3" fmla="*/ 46 h 48"/>
                  <a:gd name="T4" fmla="*/ 0 w 54"/>
                  <a:gd name="T5" fmla="*/ 48 h 48"/>
                  <a:gd name="T6" fmla="*/ 19 w 54"/>
                  <a:gd name="T7" fmla="*/ 30 h 48"/>
                  <a:gd name="T8" fmla="*/ 29 w 54"/>
                  <a:gd name="T9" fmla="*/ 21 h 48"/>
                  <a:gd name="T10" fmla="*/ 44 w 54"/>
                  <a:gd name="T11" fmla="*/ 0 h 48"/>
                  <a:gd name="T12" fmla="*/ 44 w 54"/>
                  <a:gd name="T13" fmla="*/ 0 h 48"/>
                  <a:gd name="T14" fmla="*/ 50 w 54"/>
                  <a:gd name="T15" fmla="*/ 1 h 48"/>
                  <a:gd name="T16" fmla="*/ 50 w 54"/>
                  <a:gd name="T17" fmla="*/ 6 h 48"/>
                  <a:gd name="T18" fmla="*/ 50 w 54"/>
                  <a:gd name="T19" fmla="*/ 6 h 48"/>
                  <a:gd name="T20" fmla="*/ 31 w 54"/>
                  <a:gd name="T21" fmla="*/ 29 h 48"/>
                  <a:gd name="T22" fmla="*/ 23 w 54"/>
                  <a:gd name="T23" fmla="*/ 36 h 48"/>
                  <a:gd name="T24" fmla="*/ 9 w 54"/>
                  <a:gd name="T25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9" y="44"/>
                    </a:moveTo>
                    <a:cubicBezTo>
                      <a:pt x="8" y="45"/>
                      <a:pt x="6" y="45"/>
                      <a:pt x="5" y="46"/>
                    </a:cubicBezTo>
                    <a:cubicBezTo>
                      <a:pt x="3" y="47"/>
                      <a:pt x="2" y="47"/>
                      <a:pt x="0" y="48"/>
                    </a:cubicBezTo>
                    <a:cubicBezTo>
                      <a:pt x="1" y="39"/>
                      <a:pt x="8" y="32"/>
                      <a:pt x="19" y="30"/>
                    </a:cubicBezTo>
                    <a:cubicBezTo>
                      <a:pt x="25" y="29"/>
                      <a:pt x="27" y="26"/>
                      <a:pt x="29" y="21"/>
                    </a:cubicBezTo>
                    <a:cubicBezTo>
                      <a:pt x="33" y="14"/>
                      <a:pt x="39" y="7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0"/>
                      <a:pt x="50" y="1"/>
                    </a:cubicBezTo>
                    <a:cubicBezTo>
                      <a:pt x="54" y="2"/>
                      <a:pt x="52" y="4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39" y="9"/>
                      <a:pt x="34" y="18"/>
                      <a:pt x="31" y="29"/>
                    </a:cubicBezTo>
                    <a:cubicBezTo>
                      <a:pt x="30" y="34"/>
                      <a:pt x="28" y="35"/>
                      <a:pt x="23" y="36"/>
                    </a:cubicBezTo>
                    <a:cubicBezTo>
                      <a:pt x="18" y="37"/>
                      <a:pt x="14" y="41"/>
                      <a:pt x="9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A748FA9B-4276-9726-AC86-261B1D829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298"/>
                <a:ext cx="48" cy="45"/>
              </a:xfrm>
              <a:custGeom>
                <a:avLst/>
                <a:gdLst>
                  <a:gd name="T0" fmla="*/ 45 w 45"/>
                  <a:gd name="T1" fmla="*/ 4 h 42"/>
                  <a:gd name="T2" fmla="*/ 28 w 45"/>
                  <a:gd name="T3" fmla="*/ 24 h 42"/>
                  <a:gd name="T4" fmla="*/ 19 w 45"/>
                  <a:gd name="T5" fmla="*/ 33 h 42"/>
                  <a:gd name="T6" fmla="*/ 0 w 45"/>
                  <a:gd name="T7" fmla="*/ 42 h 42"/>
                  <a:gd name="T8" fmla="*/ 2 w 45"/>
                  <a:gd name="T9" fmla="*/ 35 h 42"/>
                  <a:gd name="T10" fmla="*/ 14 w 45"/>
                  <a:gd name="T11" fmla="*/ 27 h 42"/>
                  <a:gd name="T12" fmla="*/ 24 w 45"/>
                  <a:gd name="T13" fmla="*/ 16 h 42"/>
                  <a:gd name="T14" fmla="*/ 28 w 45"/>
                  <a:gd name="T15" fmla="*/ 7 h 42"/>
                  <a:gd name="T16" fmla="*/ 34 w 45"/>
                  <a:gd name="T17" fmla="*/ 4 h 42"/>
                  <a:gd name="T18" fmla="*/ 45 w 45"/>
                  <a:gd name="T19" fmla="*/ 4 h 42"/>
                  <a:gd name="T20" fmla="*/ 45 w 45"/>
                  <a:gd name="T2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2">
                    <a:moveTo>
                      <a:pt x="45" y="4"/>
                    </a:moveTo>
                    <a:cubicBezTo>
                      <a:pt x="35" y="7"/>
                      <a:pt x="31" y="15"/>
                      <a:pt x="28" y="24"/>
                    </a:cubicBezTo>
                    <a:cubicBezTo>
                      <a:pt x="27" y="29"/>
                      <a:pt x="24" y="31"/>
                      <a:pt x="19" y="33"/>
                    </a:cubicBezTo>
                    <a:cubicBezTo>
                      <a:pt x="12" y="34"/>
                      <a:pt x="7" y="38"/>
                      <a:pt x="0" y="42"/>
                    </a:cubicBezTo>
                    <a:cubicBezTo>
                      <a:pt x="1" y="39"/>
                      <a:pt x="1" y="36"/>
                      <a:pt x="2" y="35"/>
                    </a:cubicBezTo>
                    <a:cubicBezTo>
                      <a:pt x="6" y="31"/>
                      <a:pt x="10" y="28"/>
                      <a:pt x="14" y="27"/>
                    </a:cubicBezTo>
                    <a:cubicBezTo>
                      <a:pt x="21" y="25"/>
                      <a:pt x="23" y="22"/>
                      <a:pt x="24" y="16"/>
                    </a:cubicBezTo>
                    <a:cubicBezTo>
                      <a:pt x="25" y="13"/>
                      <a:pt x="27" y="10"/>
                      <a:pt x="28" y="7"/>
                    </a:cubicBezTo>
                    <a:cubicBezTo>
                      <a:pt x="30" y="6"/>
                      <a:pt x="32" y="5"/>
                      <a:pt x="34" y="4"/>
                    </a:cubicBezTo>
                    <a:cubicBezTo>
                      <a:pt x="38" y="0"/>
                      <a:pt x="41" y="2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B603D549-79C2-3B5E-39E6-64EA3EFFC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97"/>
                <a:ext cx="40" cy="36"/>
              </a:xfrm>
              <a:custGeom>
                <a:avLst/>
                <a:gdLst>
                  <a:gd name="T0" fmla="*/ 31 w 38"/>
                  <a:gd name="T1" fmla="*/ 8 h 34"/>
                  <a:gd name="T2" fmla="*/ 27 w 38"/>
                  <a:gd name="T3" fmla="*/ 17 h 34"/>
                  <a:gd name="T4" fmla="*/ 15 w 38"/>
                  <a:gd name="T5" fmla="*/ 26 h 34"/>
                  <a:gd name="T6" fmla="*/ 2 w 38"/>
                  <a:gd name="T7" fmla="*/ 34 h 34"/>
                  <a:gd name="T8" fmla="*/ 12 w 38"/>
                  <a:gd name="T9" fmla="*/ 21 h 34"/>
                  <a:gd name="T10" fmla="*/ 22 w 38"/>
                  <a:gd name="T11" fmla="*/ 11 h 34"/>
                  <a:gd name="T12" fmla="*/ 30 w 38"/>
                  <a:gd name="T13" fmla="*/ 1 h 34"/>
                  <a:gd name="T14" fmla="*/ 38 w 38"/>
                  <a:gd name="T15" fmla="*/ 1 h 34"/>
                  <a:gd name="T16" fmla="*/ 31 w 38"/>
                  <a:gd name="T17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4">
                    <a:moveTo>
                      <a:pt x="31" y="8"/>
                    </a:moveTo>
                    <a:cubicBezTo>
                      <a:pt x="30" y="11"/>
                      <a:pt x="28" y="14"/>
                      <a:pt x="27" y="17"/>
                    </a:cubicBezTo>
                    <a:cubicBezTo>
                      <a:pt x="23" y="20"/>
                      <a:pt x="19" y="23"/>
                      <a:pt x="15" y="26"/>
                    </a:cubicBezTo>
                    <a:cubicBezTo>
                      <a:pt x="11" y="28"/>
                      <a:pt x="7" y="31"/>
                      <a:pt x="2" y="34"/>
                    </a:cubicBezTo>
                    <a:cubicBezTo>
                      <a:pt x="0" y="25"/>
                      <a:pt x="7" y="23"/>
                      <a:pt x="12" y="21"/>
                    </a:cubicBezTo>
                    <a:cubicBezTo>
                      <a:pt x="17" y="19"/>
                      <a:pt x="21" y="17"/>
                      <a:pt x="22" y="11"/>
                    </a:cubicBezTo>
                    <a:cubicBezTo>
                      <a:pt x="24" y="7"/>
                      <a:pt x="27" y="4"/>
                      <a:pt x="30" y="1"/>
                    </a:cubicBezTo>
                    <a:cubicBezTo>
                      <a:pt x="32" y="0"/>
                      <a:pt x="35" y="0"/>
                      <a:pt x="38" y="1"/>
                    </a:cubicBezTo>
                    <a:cubicBezTo>
                      <a:pt x="36" y="4"/>
                      <a:pt x="33" y="6"/>
                      <a:pt x="3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E0ADB75E-FE35-83AB-A961-FF6A14EF5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90"/>
                <a:ext cx="34" cy="31"/>
              </a:xfrm>
              <a:custGeom>
                <a:avLst/>
                <a:gdLst>
                  <a:gd name="T0" fmla="*/ 2 w 32"/>
                  <a:gd name="T1" fmla="*/ 29 h 29"/>
                  <a:gd name="T2" fmla="*/ 9 w 32"/>
                  <a:gd name="T3" fmla="*/ 19 h 29"/>
                  <a:gd name="T4" fmla="*/ 20 w 32"/>
                  <a:gd name="T5" fmla="*/ 11 h 29"/>
                  <a:gd name="T6" fmla="*/ 32 w 32"/>
                  <a:gd name="T7" fmla="*/ 4 h 29"/>
                  <a:gd name="T8" fmla="*/ 2 w 32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2" y="29"/>
                    </a:moveTo>
                    <a:cubicBezTo>
                      <a:pt x="0" y="23"/>
                      <a:pt x="3" y="20"/>
                      <a:pt x="9" y="19"/>
                    </a:cubicBezTo>
                    <a:cubicBezTo>
                      <a:pt x="14" y="19"/>
                      <a:pt x="18" y="17"/>
                      <a:pt x="20" y="11"/>
                    </a:cubicBezTo>
                    <a:cubicBezTo>
                      <a:pt x="21" y="6"/>
                      <a:pt x="24" y="0"/>
                      <a:pt x="32" y="4"/>
                    </a:cubicBezTo>
                    <a:cubicBezTo>
                      <a:pt x="23" y="14"/>
                      <a:pt x="18" y="26"/>
                      <a:pt x="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43247AD0-0273-8B18-2B9F-FB1F65DE3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89"/>
                <a:ext cx="23" cy="20"/>
              </a:xfrm>
              <a:custGeom>
                <a:avLst/>
                <a:gdLst>
                  <a:gd name="T0" fmla="*/ 15 w 22"/>
                  <a:gd name="T1" fmla="*/ 3 h 19"/>
                  <a:gd name="T2" fmla="*/ 21 w 22"/>
                  <a:gd name="T3" fmla="*/ 0 h 19"/>
                  <a:gd name="T4" fmla="*/ 22 w 22"/>
                  <a:gd name="T5" fmla="*/ 0 h 19"/>
                  <a:gd name="T6" fmla="*/ 0 w 22"/>
                  <a:gd name="T7" fmla="*/ 18 h 19"/>
                  <a:gd name="T8" fmla="*/ 16 w 22"/>
                  <a:gd name="T9" fmla="*/ 3 h 19"/>
                  <a:gd name="T10" fmla="*/ 15 w 22"/>
                  <a:gd name="T1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15" y="3"/>
                    </a:moveTo>
                    <a:cubicBezTo>
                      <a:pt x="17" y="2"/>
                      <a:pt x="19" y="1"/>
                      <a:pt x="21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18" y="14"/>
                      <a:pt x="13" y="19"/>
                      <a:pt x="0" y="18"/>
                    </a:cubicBezTo>
                    <a:cubicBezTo>
                      <a:pt x="7" y="14"/>
                      <a:pt x="16" y="13"/>
                      <a:pt x="16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ECA0F929-F5EB-22EE-C062-6DAD3B67B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85"/>
                <a:ext cx="18" cy="21"/>
              </a:xfrm>
              <a:custGeom>
                <a:avLst/>
                <a:gdLst>
                  <a:gd name="T0" fmla="*/ 16 w 17"/>
                  <a:gd name="T1" fmla="*/ 7 h 20"/>
                  <a:gd name="T2" fmla="*/ 0 w 17"/>
                  <a:gd name="T3" fmla="*/ 17 h 20"/>
                  <a:gd name="T4" fmla="*/ 17 w 17"/>
                  <a:gd name="T5" fmla="*/ 1 h 20"/>
                  <a:gd name="T6" fmla="*/ 17 w 17"/>
                  <a:gd name="T7" fmla="*/ 0 h 20"/>
                  <a:gd name="T8" fmla="*/ 15 w 17"/>
                  <a:gd name="T9" fmla="*/ 7 h 20"/>
                  <a:gd name="T10" fmla="*/ 16 w 17"/>
                  <a:gd name="T1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6" y="7"/>
                    </a:moveTo>
                    <a:cubicBezTo>
                      <a:pt x="11" y="11"/>
                      <a:pt x="10" y="20"/>
                      <a:pt x="0" y="17"/>
                    </a:cubicBezTo>
                    <a:cubicBezTo>
                      <a:pt x="6" y="11"/>
                      <a:pt x="12" y="6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5D5380B7-3EC3-9184-64FD-87904EB2C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307"/>
                <a:ext cx="70" cy="59"/>
              </a:xfrm>
              <a:custGeom>
                <a:avLst/>
                <a:gdLst>
                  <a:gd name="T0" fmla="*/ 55 w 66"/>
                  <a:gd name="T1" fmla="*/ 38 h 55"/>
                  <a:gd name="T2" fmla="*/ 62 w 66"/>
                  <a:gd name="T3" fmla="*/ 55 h 55"/>
                  <a:gd name="T4" fmla="*/ 29 w 66"/>
                  <a:gd name="T5" fmla="*/ 41 h 55"/>
                  <a:gd name="T6" fmla="*/ 25 w 66"/>
                  <a:gd name="T7" fmla="*/ 36 h 55"/>
                  <a:gd name="T8" fmla="*/ 0 w 66"/>
                  <a:gd name="T9" fmla="*/ 2 h 55"/>
                  <a:gd name="T10" fmla="*/ 1 w 66"/>
                  <a:gd name="T11" fmla="*/ 0 h 55"/>
                  <a:gd name="T12" fmla="*/ 14 w 66"/>
                  <a:gd name="T13" fmla="*/ 2 h 55"/>
                  <a:gd name="T14" fmla="*/ 21 w 66"/>
                  <a:gd name="T15" fmla="*/ 5 h 55"/>
                  <a:gd name="T16" fmla="*/ 32 w 66"/>
                  <a:gd name="T17" fmla="*/ 29 h 55"/>
                  <a:gd name="T18" fmla="*/ 36 w 66"/>
                  <a:gd name="T19" fmla="*/ 33 h 55"/>
                  <a:gd name="T20" fmla="*/ 50 w 66"/>
                  <a:gd name="T21" fmla="*/ 35 h 55"/>
                  <a:gd name="T22" fmla="*/ 55 w 66"/>
                  <a:gd name="T23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5">
                    <a:moveTo>
                      <a:pt x="55" y="38"/>
                    </a:moveTo>
                    <a:cubicBezTo>
                      <a:pt x="59" y="43"/>
                      <a:pt x="66" y="47"/>
                      <a:pt x="62" y="55"/>
                    </a:cubicBezTo>
                    <a:cubicBezTo>
                      <a:pt x="53" y="46"/>
                      <a:pt x="42" y="40"/>
                      <a:pt x="29" y="41"/>
                    </a:cubicBezTo>
                    <a:cubicBezTo>
                      <a:pt x="27" y="41"/>
                      <a:pt x="25" y="38"/>
                      <a:pt x="25" y="36"/>
                    </a:cubicBezTo>
                    <a:cubicBezTo>
                      <a:pt x="24" y="20"/>
                      <a:pt x="15" y="9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10" y="1"/>
                      <a:pt x="14" y="2"/>
                    </a:cubicBezTo>
                    <a:cubicBezTo>
                      <a:pt x="16" y="3"/>
                      <a:pt x="19" y="4"/>
                      <a:pt x="21" y="5"/>
                    </a:cubicBezTo>
                    <a:cubicBezTo>
                      <a:pt x="25" y="13"/>
                      <a:pt x="28" y="21"/>
                      <a:pt x="32" y="29"/>
                    </a:cubicBezTo>
                    <a:cubicBezTo>
                      <a:pt x="33" y="31"/>
                      <a:pt x="35" y="32"/>
                      <a:pt x="36" y="33"/>
                    </a:cubicBezTo>
                    <a:cubicBezTo>
                      <a:pt x="41" y="34"/>
                      <a:pt x="45" y="34"/>
                      <a:pt x="50" y="35"/>
                    </a:cubicBezTo>
                    <a:cubicBezTo>
                      <a:pt x="51" y="36"/>
                      <a:pt x="53" y="37"/>
                      <a:pt x="5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E59920DD-6AC0-4597-4F91-D93485EB3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302"/>
                <a:ext cx="57" cy="50"/>
              </a:xfrm>
              <a:custGeom>
                <a:avLst/>
                <a:gdLst>
                  <a:gd name="T0" fmla="*/ 44 w 54"/>
                  <a:gd name="T1" fmla="*/ 43 h 47"/>
                  <a:gd name="T2" fmla="*/ 39 w 54"/>
                  <a:gd name="T3" fmla="*/ 40 h 47"/>
                  <a:gd name="T4" fmla="*/ 30 w 54"/>
                  <a:gd name="T5" fmla="*/ 36 h 47"/>
                  <a:gd name="T6" fmla="*/ 21 w 54"/>
                  <a:gd name="T7" fmla="*/ 28 h 47"/>
                  <a:gd name="T8" fmla="*/ 10 w 54"/>
                  <a:gd name="T9" fmla="*/ 10 h 47"/>
                  <a:gd name="T10" fmla="*/ 3 w 54"/>
                  <a:gd name="T11" fmla="*/ 7 h 47"/>
                  <a:gd name="T12" fmla="*/ 11 w 54"/>
                  <a:gd name="T13" fmla="*/ 1 h 47"/>
                  <a:gd name="T14" fmla="*/ 17 w 54"/>
                  <a:gd name="T15" fmla="*/ 5 h 47"/>
                  <a:gd name="T16" fmla="*/ 26 w 54"/>
                  <a:gd name="T17" fmla="*/ 27 h 47"/>
                  <a:gd name="T18" fmla="*/ 29 w 54"/>
                  <a:gd name="T19" fmla="*/ 29 h 47"/>
                  <a:gd name="T20" fmla="*/ 45 w 54"/>
                  <a:gd name="T21" fmla="*/ 33 h 47"/>
                  <a:gd name="T22" fmla="*/ 50 w 54"/>
                  <a:gd name="T23" fmla="*/ 38 h 47"/>
                  <a:gd name="T24" fmla="*/ 54 w 54"/>
                  <a:gd name="T25" fmla="*/ 47 h 47"/>
                  <a:gd name="T26" fmla="*/ 44 w 54"/>
                  <a:gd name="T27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7">
                    <a:moveTo>
                      <a:pt x="44" y="43"/>
                    </a:moveTo>
                    <a:cubicBezTo>
                      <a:pt x="42" y="42"/>
                      <a:pt x="40" y="41"/>
                      <a:pt x="39" y="40"/>
                    </a:cubicBezTo>
                    <a:cubicBezTo>
                      <a:pt x="36" y="39"/>
                      <a:pt x="33" y="36"/>
                      <a:pt x="30" y="36"/>
                    </a:cubicBezTo>
                    <a:cubicBezTo>
                      <a:pt x="24" y="36"/>
                      <a:pt x="23" y="33"/>
                      <a:pt x="21" y="28"/>
                    </a:cubicBezTo>
                    <a:cubicBezTo>
                      <a:pt x="18" y="22"/>
                      <a:pt x="14" y="16"/>
                      <a:pt x="10" y="10"/>
                    </a:cubicBezTo>
                    <a:cubicBezTo>
                      <a:pt x="8" y="9"/>
                      <a:pt x="5" y="8"/>
                      <a:pt x="3" y="7"/>
                    </a:cubicBezTo>
                    <a:cubicBezTo>
                      <a:pt x="0" y="1"/>
                      <a:pt x="1" y="0"/>
                      <a:pt x="11" y="1"/>
                    </a:cubicBezTo>
                    <a:cubicBezTo>
                      <a:pt x="13" y="2"/>
                      <a:pt x="15" y="4"/>
                      <a:pt x="17" y="5"/>
                    </a:cubicBezTo>
                    <a:cubicBezTo>
                      <a:pt x="20" y="12"/>
                      <a:pt x="23" y="19"/>
                      <a:pt x="26" y="27"/>
                    </a:cubicBezTo>
                    <a:cubicBezTo>
                      <a:pt x="27" y="28"/>
                      <a:pt x="28" y="29"/>
                      <a:pt x="29" y="29"/>
                    </a:cubicBezTo>
                    <a:cubicBezTo>
                      <a:pt x="34" y="31"/>
                      <a:pt x="40" y="32"/>
                      <a:pt x="45" y="33"/>
                    </a:cubicBezTo>
                    <a:cubicBezTo>
                      <a:pt x="47" y="35"/>
                      <a:pt x="48" y="36"/>
                      <a:pt x="50" y="38"/>
                    </a:cubicBezTo>
                    <a:cubicBezTo>
                      <a:pt x="51" y="40"/>
                      <a:pt x="52" y="43"/>
                      <a:pt x="54" y="47"/>
                    </a:cubicBezTo>
                    <a:cubicBezTo>
                      <a:pt x="49" y="45"/>
                      <a:pt x="46" y="44"/>
                      <a:pt x="4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13" name="Freeform 206">
              <a:extLst>
                <a:ext uri="{FF2B5EF4-FFF2-40B4-BE49-F238E27FC236}">
                  <a16:creationId xmlns:a16="http://schemas.microsoft.com/office/drawing/2014/main" id="{BE7A3BC4-AA67-56CA-74ED-F60563693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297"/>
              <a:ext cx="49" cy="46"/>
            </a:xfrm>
            <a:custGeom>
              <a:avLst/>
              <a:gdLst>
                <a:gd name="T0" fmla="*/ 39 w 45"/>
                <a:gd name="T1" fmla="*/ 43 h 43"/>
                <a:gd name="T2" fmla="*/ 34 w 45"/>
                <a:gd name="T3" fmla="*/ 38 h 43"/>
                <a:gd name="T4" fmla="*/ 25 w 45"/>
                <a:gd name="T5" fmla="*/ 34 h 43"/>
                <a:gd name="T6" fmla="*/ 14 w 45"/>
                <a:gd name="T7" fmla="*/ 24 h 43"/>
                <a:gd name="T8" fmla="*/ 6 w 45"/>
                <a:gd name="T9" fmla="*/ 10 h 43"/>
                <a:gd name="T10" fmla="*/ 0 w 45"/>
                <a:gd name="T11" fmla="*/ 6 h 43"/>
                <a:gd name="T12" fmla="*/ 9 w 45"/>
                <a:gd name="T13" fmla="*/ 5 h 43"/>
                <a:gd name="T14" fmla="*/ 18 w 45"/>
                <a:gd name="T15" fmla="*/ 14 h 43"/>
                <a:gd name="T16" fmla="*/ 20 w 45"/>
                <a:gd name="T17" fmla="*/ 17 h 43"/>
                <a:gd name="T18" fmla="*/ 28 w 45"/>
                <a:gd name="T19" fmla="*/ 27 h 43"/>
                <a:gd name="T20" fmla="*/ 41 w 45"/>
                <a:gd name="T21" fmla="*/ 36 h 43"/>
                <a:gd name="T22" fmla="*/ 39 w 45"/>
                <a:gd name="T2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3">
                  <a:moveTo>
                    <a:pt x="39" y="43"/>
                  </a:moveTo>
                  <a:cubicBezTo>
                    <a:pt x="37" y="41"/>
                    <a:pt x="36" y="40"/>
                    <a:pt x="34" y="38"/>
                  </a:cubicBezTo>
                  <a:cubicBezTo>
                    <a:pt x="31" y="37"/>
                    <a:pt x="28" y="34"/>
                    <a:pt x="25" y="34"/>
                  </a:cubicBezTo>
                  <a:cubicBezTo>
                    <a:pt x="19" y="33"/>
                    <a:pt x="17" y="29"/>
                    <a:pt x="14" y="24"/>
                  </a:cubicBezTo>
                  <a:cubicBezTo>
                    <a:pt x="13" y="19"/>
                    <a:pt x="9" y="14"/>
                    <a:pt x="6" y="10"/>
                  </a:cubicBezTo>
                  <a:cubicBezTo>
                    <a:pt x="4" y="9"/>
                    <a:pt x="2" y="7"/>
                    <a:pt x="0" y="6"/>
                  </a:cubicBezTo>
                  <a:cubicBezTo>
                    <a:pt x="2" y="0"/>
                    <a:pt x="6" y="2"/>
                    <a:pt x="9" y="5"/>
                  </a:cubicBezTo>
                  <a:cubicBezTo>
                    <a:pt x="13" y="8"/>
                    <a:pt x="15" y="11"/>
                    <a:pt x="18" y="14"/>
                  </a:cubicBezTo>
                  <a:cubicBezTo>
                    <a:pt x="19" y="15"/>
                    <a:pt x="19" y="16"/>
                    <a:pt x="20" y="17"/>
                  </a:cubicBezTo>
                  <a:cubicBezTo>
                    <a:pt x="20" y="23"/>
                    <a:pt x="22" y="26"/>
                    <a:pt x="28" y="27"/>
                  </a:cubicBezTo>
                  <a:cubicBezTo>
                    <a:pt x="33" y="29"/>
                    <a:pt x="37" y="33"/>
                    <a:pt x="41" y="36"/>
                  </a:cubicBezTo>
                  <a:cubicBezTo>
                    <a:pt x="44" y="39"/>
                    <a:pt x="45" y="43"/>
                    <a:pt x="3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207">
              <a:extLst>
                <a:ext uri="{FF2B5EF4-FFF2-40B4-BE49-F238E27FC236}">
                  <a16:creationId xmlns:a16="http://schemas.microsoft.com/office/drawing/2014/main" id="{C347E709-D08E-E1D7-3823-D6CD2CE4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1296"/>
              <a:ext cx="37" cy="36"/>
            </a:xfrm>
            <a:custGeom>
              <a:avLst/>
              <a:gdLst>
                <a:gd name="T0" fmla="*/ 11 w 35"/>
                <a:gd name="T1" fmla="*/ 18 h 34"/>
                <a:gd name="T2" fmla="*/ 9 w 35"/>
                <a:gd name="T3" fmla="*/ 15 h 34"/>
                <a:gd name="T4" fmla="*/ 0 w 35"/>
                <a:gd name="T5" fmla="*/ 2 h 34"/>
                <a:gd name="T6" fmla="*/ 1 w 35"/>
                <a:gd name="T7" fmla="*/ 0 h 34"/>
                <a:gd name="T8" fmla="*/ 9 w 35"/>
                <a:gd name="T9" fmla="*/ 4 h 34"/>
                <a:gd name="T10" fmla="*/ 9 w 35"/>
                <a:gd name="T11" fmla="*/ 4 h 34"/>
                <a:gd name="T12" fmla="*/ 10 w 35"/>
                <a:gd name="T13" fmla="*/ 5 h 34"/>
                <a:gd name="T14" fmla="*/ 30 w 35"/>
                <a:gd name="T15" fmla="*/ 25 h 34"/>
                <a:gd name="T16" fmla="*/ 35 w 35"/>
                <a:gd name="T17" fmla="*/ 34 h 34"/>
                <a:gd name="T18" fmla="*/ 16 w 35"/>
                <a:gd name="T19" fmla="*/ 24 h 34"/>
                <a:gd name="T20" fmla="*/ 11 w 35"/>
                <a:gd name="T21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11" y="18"/>
                  </a:moveTo>
                  <a:cubicBezTo>
                    <a:pt x="10" y="17"/>
                    <a:pt x="10" y="16"/>
                    <a:pt x="9" y="15"/>
                  </a:cubicBezTo>
                  <a:cubicBezTo>
                    <a:pt x="6" y="11"/>
                    <a:pt x="3" y="7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4" y="2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4" y="14"/>
                    <a:pt x="20" y="21"/>
                    <a:pt x="30" y="25"/>
                  </a:cubicBezTo>
                  <a:cubicBezTo>
                    <a:pt x="33" y="26"/>
                    <a:pt x="34" y="30"/>
                    <a:pt x="35" y="34"/>
                  </a:cubicBezTo>
                  <a:cubicBezTo>
                    <a:pt x="28" y="31"/>
                    <a:pt x="22" y="28"/>
                    <a:pt x="16" y="24"/>
                  </a:cubicBezTo>
                  <a:cubicBezTo>
                    <a:pt x="13" y="23"/>
                    <a:pt x="12" y="20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208">
              <a:extLst>
                <a:ext uri="{FF2B5EF4-FFF2-40B4-BE49-F238E27FC236}">
                  <a16:creationId xmlns:a16="http://schemas.microsoft.com/office/drawing/2014/main" id="{7016D344-5205-374D-FD9D-781A2FBFF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293"/>
              <a:ext cx="31" cy="28"/>
            </a:xfrm>
            <a:custGeom>
              <a:avLst/>
              <a:gdLst>
                <a:gd name="T0" fmla="*/ 0 w 29"/>
                <a:gd name="T1" fmla="*/ 6 h 26"/>
                <a:gd name="T2" fmla="*/ 0 w 29"/>
                <a:gd name="T3" fmla="*/ 6 h 26"/>
                <a:gd name="T4" fmla="*/ 0 w 29"/>
                <a:gd name="T5" fmla="*/ 0 h 26"/>
                <a:gd name="T6" fmla="*/ 7 w 29"/>
                <a:gd name="T7" fmla="*/ 2 h 26"/>
                <a:gd name="T8" fmla="*/ 10 w 29"/>
                <a:gd name="T9" fmla="*/ 7 h 26"/>
                <a:gd name="T10" fmla="*/ 22 w 29"/>
                <a:gd name="T11" fmla="*/ 16 h 26"/>
                <a:gd name="T12" fmla="*/ 27 w 29"/>
                <a:gd name="T13" fmla="*/ 26 h 26"/>
                <a:gd name="T14" fmla="*/ 11 w 29"/>
                <a:gd name="T15" fmla="*/ 19 h 26"/>
                <a:gd name="T16" fmla="*/ 8 w 29"/>
                <a:gd name="T17" fmla="*/ 15 h 26"/>
                <a:gd name="T18" fmla="*/ 0 w 29"/>
                <a:gd name="T1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0" y="5"/>
                    <a:pt x="10" y="7"/>
                  </a:cubicBezTo>
                  <a:cubicBezTo>
                    <a:pt x="11" y="14"/>
                    <a:pt x="16" y="16"/>
                    <a:pt x="22" y="16"/>
                  </a:cubicBezTo>
                  <a:cubicBezTo>
                    <a:pt x="27" y="17"/>
                    <a:pt x="29" y="21"/>
                    <a:pt x="27" y="26"/>
                  </a:cubicBezTo>
                  <a:cubicBezTo>
                    <a:pt x="22" y="24"/>
                    <a:pt x="16" y="22"/>
                    <a:pt x="11" y="19"/>
                  </a:cubicBezTo>
                  <a:cubicBezTo>
                    <a:pt x="10" y="19"/>
                    <a:pt x="10" y="16"/>
                    <a:pt x="8" y="15"/>
                  </a:cubicBezTo>
                  <a:cubicBezTo>
                    <a:pt x="6" y="12"/>
                    <a:pt x="3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209">
              <a:extLst>
                <a:ext uri="{FF2B5EF4-FFF2-40B4-BE49-F238E27FC236}">
                  <a16:creationId xmlns:a16="http://schemas.microsoft.com/office/drawing/2014/main" id="{1AA603F0-B4B6-A71B-13EB-0F4216C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288"/>
              <a:ext cx="26" cy="24"/>
            </a:xfrm>
            <a:custGeom>
              <a:avLst/>
              <a:gdLst>
                <a:gd name="T0" fmla="*/ 9 w 24"/>
                <a:gd name="T1" fmla="*/ 8 h 22"/>
                <a:gd name="T2" fmla="*/ 16 w 24"/>
                <a:gd name="T3" fmla="*/ 16 h 22"/>
                <a:gd name="T4" fmla="*/ 24 w 24"/>
                <a:gd name="T5" fmla="*/ 19 h 22"/>
                <a:gd name="T6" fmla="*/ 0 w 24"/>
                <a:gd name="T7" fmla="*/ 0 h 22"/>
                <a:gd name="T8" fmla="*/ 6 w 24"/>
                <a:gd name="T9" fmla="*/ 4 h 22"/>
                <a:gd name="T10" fmla="*/ 9 w 24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9" y="8"/>
                  </a:moveTo>
                  <a:cubicBezTo>
                    <a:pt x="8" y="12"/>
                    <a:pt x="10" y="15"/>
                    <a:pt x="16" y="16"/>
                  </a:cubicBezTo>
                  <a:cubicBezTo>
                    <a:pt x="18" y="16"/>
                    <a:pt x="20" y="18"/>
                    <a:pt x="24" y="19"/>
                  </a:cubicBezTo>
                  <a:cubicBezTo>
                    <a:pt x="7" y="22"/>
                    <a:pt x="5" y="1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5"/>
                    <a:pt x="8" y="6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210">
              <a:extLst>
                <a:ext uri="{FF2B5EF4-FFF2-40B4-BE49-F238E27FC236}">
                  <a16:creationId xmlns:a16="http://schemas.microsoft.com/office/drawing/2014/main" id="{0B6BE491-0F52-90C1-5193-4CAD59A22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85"/>
              <a:ext cx="17" cy="19"/>
            </a:xfrm>
            <a:custGeom>
              <a:avLst/>
              <a:gdLst>
                <a:gd name="T0" fmla="*/ 4 w 16"/>
                <a:gd name="T1" fmla="*/ 11 h 18"/>
                <a:gd name="T2" fmla="*/ 1 w 16"/>
                <a:gd name="T3" fmla="*/ 7 h 18"/>
                <a:gd name="T4" fmla="*/ 0 w 16"/>
                <a:gd name="T5" fmla="*/ 0 h 18"/>
                <a:gd name="T6" fmla="*/ 8 w 16"/>
                <a:gd name="T7" fmla="*/ 4 h 18"/>
                <a:gd name="T8" fmla="*/ 16 w 16"/>
                <a:gd name="T9" fmla="*/ 18 h 18"/>
                <a:gd name="T10" fmla="*/ 4 w 16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11"/>
                  </a:moveTo>
                  <a:cubicBezTo>
                    <a:pt x="3" y="9"/>
                    <a:pt x="2" y="8"/>
                    <a:pt x="1" y="7"/>
                  </a:cubicBezTo>
                  <a:cubicBezTo>
                    <a:pt x="1" y="5"/>
                    <a:pt x="1" y="4"/>
                    <a:pt x="0" y="0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1" y="8"/>
                    <a:pt x="13" y="13"/>
                    <a:pt x="16" y="18"/>
                  </a:cubicBezTo>
                  <a:cubicBezTo>
                    <a:pt x="11" y="18"/>
                    <a:pt x="7" y="15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211">
              <a:extLst>
                <a:ext uri="{FF2B5EF4-FFF2-40B4-BE49-F238E27FC236}">
                  <a16:creationId xmlns:a16="http://schemas.microsoft.com/office/drawing/2014/main" id="{D03AB1E0-E06F-96E7-8D43-632D6C8D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467"/>
              <a:ext cx="19" cy="23"/>
            </a:xfrm>
            <a:custGeom>
              <a:avLst/>
              <a:gdLst>
                <a:gd name="T0" fmla="*/ 18 w 18"/>
                <a:gd name="T1" fmla="*/ 22 h 22"/>
                <a:gd name="T2" fmla="*/ 10 w 18"/>
                <a:gd name="T3" fmla="*/ 22 h 22"/>
                <a:gd name="T4" fmla="*/ 0 w 18"/>
                <a:gd name="T5" fmla="*/ 21 h 22"/>
                <a:gd name="T6" fmla="*/ 2 w 18"/>
                <a:gd name="T7" fmla="*/ 4 h 22"/>
                <a:gd name="T8" fmla="*/ 13 w 18"/>
                <a:gd name="T9" fmla="*/ 6 h 22"/>
                <a:gd name="T10" fmla="*/ 18 w 18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8" y="22"/>
                  </a:moveTo>
                  <a:cubicBezTo>
                    <a:pt x="14" y="22"/>
                    <a:pt x="12" y="22"/>
                    <a:pt x="10" y="22"/>
                  </a:cubicBezTo>
                  <a:cubicBezTo>
                    <a:pt x="6" y="22"/>
                    <a:pt x="3" y="21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4" y="0"/>
                    <a:pt x="10" y="1"/>
                    <a:pt x="13" y="6"/>
                  </a:cubicBezTo>
                  <a:cubicBezTo>
                    <a:pt x="15" y="11"/>
                    <a:pt x="16" y="15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12">
              <a:extLst>
                <a:ext uri="{FF2B5EF4-FFF2-40B4-BE49-F238E27FC236}">
                  <a16:creationId xmlns:a16="http://schemas.microsoft.com/office/drawing/2014/main" id="{05A85ED4-09AD-5F5C-1293-663FA7E1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467"/>
              <a:ext cx="20" cy="25"/>
            </a:xfrm>
            <a:custGeom>
              <a:avLst/>
              <a:gdLst>
                <a:gd name="T0" fmla="*/ 0 w 19"/>
                <a:gd name="T1" fmla="*/ 21 h 24"/>
                <a:gd name="T2" fmla="*/ 5 w 19"/>
                <a:gd name="T3" fmla="*/ 6 h 24"/>
                <a:gd name="T4" fmla="*/ 17 w 19"/>
                <a:gd name="T5" fmla="*/ 7 h 24"/>
                <a:gd name="T6" fmla="*/ 19 w 19"/>
                <a:gd name="T7" fmla="*/ 16 h 24"/>
                <a:gd name="T8" fmla="*/ 12 w 19"/>
                <a:gd name="T9" fmla="*/ 23 h 24"/>
                <a:gd name="T10" fmla="*/ 0 w 19"/>
                <a:gd name="T1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4">
                  <a:moveTo>
                    <a:pt x="0" y="21"/>
                  </a:moveTo>
                  <a:cubicBezTo>
                    <a:pt x="2" y="16"/>
                    <a:pt x="3" y="10"/>
                    <a:pt x="5" y="6"/>
                  </a:cubicBezTo>
                  <a:cubicBezTo>
                    <a:pt x="9" y="0"/>
                    <a:pt x="14" y="0"/>
                    <a:pt x="17" y="7"/>
                  </a:cubicBezTo>
                  <a:cubicBezTo>
                    <a:pt x="18" y="10"/>
                    <a:pt x="19" y="13"/>
                    <a:pt x="19" y="16"/>
                  </a:cubicBezTo>
                  <a:cubicBezTo>
                    <a:pt x="19" y="21"/>
                    <a:pt x="18" y="24"/>
                    <a:pt x="12" y="23"/>
                  </a:cubicBezTo>
                  <a:cubicBezTo>
                    <a:pt x="9" y="22"/>
                    <a:pt x="5" y="22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3">
              <a:extLst>
                <a:ext uri="{FF2B5EF4-FFF2-40B4-BE49-F238E27FC236}">
                  <a16:creationId xmlns:a16="http://schemas.microsoft.com/office/drawing/2014/main" id="{7E79F6AD-8C5E-A503-E19E-B693E66E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162"/>
              <a:ext cx="20" cy="13"/>
            </a:xfrm>
            <a:custGeom>
              <a:avLst/>
              <a:gdLst>
                <a:gd name="T0" fmla="*/ 17 w 19"/>
                <a:gd name="T1" fmla="*/ 7 h 12"/>
                <a:gd name="T2" fmla="*/ 0 w 19"/>
                <a:gd name="T3" fmla="*/ 12 h 12"/>
                <a:gd name="T4" fmla="*/ 4 w 19"/>
                <a:gd name="T5" fmla="*/ 0 h 12"/>
                <a:gd name="T6" fmla="*/ 19 w 19"/>
                <a:gd name="T7" fmla="*/ 3 h 12"/>
                <a:gd name="T8" fmla="*/ 17 w 19"/>
                <a:gd name="T9" fmla="*/ 7 h 12"/>
                <a:gd name="T10" fmla="*/ 17 w 19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7" y="7"/>
                  </a:moveTo>
                  <a:cubicBezTo>
                    <a:pt x="12" y="9"/>
                    <a:pt x="6" y="10"/>
                    <a:pt x="0" y="12"/>
                  </a:cubicBezTo>
                  <a:cubicBezTo>
                    <a:pt x="2" y="7"/>
                    <a:pt x="3" y="4"/>
                    <a:pt x="4" y="0"/>
                  </a:cubicBezTo>
                  <a:cubicBezTo>
                    <a:pt x="9" y="1"/>
                    <a:pt x="14" y="2"/>
                    <a:pt x="19" y="3"/>
                  </a:cubicBezTo>
                  <a:cubicBezTo>
                    <a:pt x="18" y="4"/>
                    <a:pt x="18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4">
              <a:extLst>
                <a:ext uri="{FF2B5EF4-FFF2-40B4-BE49-F238E27FC236}">
                  <a16:creationId xmlns:a16="http://schemas.microsoft.com/office/drawing/2014/main" id="{5C196137-01EF-D175-B262-B652D74D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162"/>
              <a:ext cx="15" cy="12"/>
            </a:xfrm>
            <a:custGeom>
              <a:avLst/>
              <a:gdLst>
                <a:gd name="T0" fmla="*/ 14 w 14"/>
                <a:gd name="T1" fmla="*/ 8 h 11"/>
                <a:gd name="T2" fmla="*/ 0 w 14"/>
                <a:gd name="T3" fmla="*/ 4 h 11"/>
                <a:gd name="T4" fmla="*/ 2 w 14"/>
                <a:gd name="T5" fmla="*/ 0 h 11"/>
                <a:gd name="T6" fmla="*/ 14 w 14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8"/>
                  </a:moveTo>
                  <a:cubicBezTo>
                    <a:pt x="6" y="11"/>
                    <a:pt x="2" y="9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6" y="2"/>
                    <a:pt x="9" y="5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5">
              <a:extLst>
                <a:ext uri="{FF2B5EF4-FFF2-40B4-BE49-F238E27FC236}">
                  <a16:creationId xmlns:a16="http://schemas.microsoft.com/office/drawing/2014/main" id="{510A35B3-11A9-24EC-E13E-E68D9AC7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749"/>
              <a:ext cx="50" cy="30"/>
            </a:xfrm>
            <a:custGeom>
              <a:avLst/>
              <a:gdLst>
                <a:gd name="T0" fmla="*/ 0 w 47"/>
                <a:gd name="T1" fmla="*/ 0 h 28"/>
                <a:gd name="T2" fmla="*/ 47 w 47"/>
                <a:gd name="T3" fmla="*/ 20 h 28"/>
                <a:gd name="T4" fmla="*/ 0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0" y="0"/>
                  </a:moveTo>
                  <a:cubicBezTo>
                    <a:pt x="12" y="13"/>
                    <a:pt x="26" y="22"/>
                    <a:pt x="47" y="20"/>
                  </a:cubicBezTo>
                  <a:cubicBezTo>
                    <a:pt x="32" y="28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6">
              <a:extLst>
                <a:ext uri="{FF2B5EF4-FFF2-40B4-BE49-F238E27FC236}">
                  <a16:creationId xmlns:a16="http://schemas.microsoft.com/office/drawing/2014/main" id="{BAD45569-1789-E217-54ED-03666BB1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312"/>
              <a:ext cx="59" cy="26"/>
            </a:xfrm>
            <a:custGeom>
              <a:avLst/>
              <a:gdLst>
                <a:gd name="T0" fmla="*/ 55 w 55"/>
                <a:gd name="T1" fmla="*/ 0 h 25"/>
                <a:gd name="T2" fmla="*/ 14 w 55"/>
                <a:gd name="T3" fmla="*/ 17 h 25"/>
                <a:gd name="T4" fmla="*/ 0 w 55"/>
                <a:gd name="T5" fmla="*/ 25 h 25"/>
                <a:gd name="T6" fmla="*/ 10 w 55"/>
                <a:gd name="T7" fmla="*/ 16 h 25"/>
                <a:gd name="T8" fmla="*/ 49 w 55"/>
                <a:gd name="T9" fmla="*/ 1 h 25"/>
                <a:gd name="T10" fmla="*/ 55 w 5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25">
                  <a:moveTo>
                    <a:pt x="55" y="0"/>
                  </a:moveTo>
                  <a:cubicBezTo>
                    <a:pt x="42" y="6"/>
                    <a:pt x="28" y="11"/>
                    <a:pt x="14" y="17"/>
                  </a:cubicBezTo>
                  <a:cubicBezTo>
                    <a:pt x="9" y="19"/>
                    <a:pt x="5" y="22"/>
                    <a:pt x="0" y="25"/>
                  </a:cubicBezTo>
                  <a:cubicBezTo>
                    <a:pt x="3" y="22"/>
                    <a:pt x="6" y="18"/>
                    <a:pt x="10" y="16"/>
                  </a:cubicBezTo>
                  <a:cubicBezTo>
                    <a:pt x="23" y="11"/>
                    <a:pt x="36" y="6"/>
                    <a:pt x="49" y="1"/>
                  </a:cubicBezTo>
                  <a:cubicBezTo>
                    <a:pt x="51" y="1"/>
                    <a:pt x="53" y="0"/>
                    <a:pt x="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7">
              <a:extLst>
                <a:ext uri="{FF2B5EF4-FFF2-40B4-BE49-F238E27FC236}">
                  <a16:creationId xmlns:a16="http://schemas.microsoft.com/office/drawing/2014/main" id="{3DCA14E1-E649-6515-3419-E612A02D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325"/>
              <a:ext cx="37" cy="15"/>
            </a:xfrm>
            <a:custGeom>
              <a:avLst/>
              <a:gdLst>
                <a:gd name="T0" fmla="*/ 35 w 35"/>
                <a:gd name="T1" fmla="*/ 0 h 14"/>
                <a:gd name="T2" fmla="*/ 15 w 35"/>
                <a:gd name="T3" fmla="*/ 10 h 14"/>
                <a:gd name="T4" fmla="*/ 0 w 35"/>
                <a:gd name="T5" fmla="*/ 14 h 14"/>
                <a:gd name="T6" fmla="*/ 8 w 35"/>
                <a:gd name="T7" fmla="*/ 8 h 14"/>
                <a:gd name="T8" fmla="*/ 35 w 3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">
                  <a:moveTo>
                    <a:pt x="35" y="0"/>
                  </a:moveTo>
                  <a:cubicBezTo>
                    <a:pt x="30" y="6"/>
                    <a:pt x="23" y="9"/>
                    <a:pt x="15" y="10"/>
                  </a:cubicBezTo>
                  <a:cubicBezTo>
                    <a:pt x="10" y="10"/>
                    <a:pt x="5" y="12"/>
                    <a:pt x="0" y="14"/>
                  </a:cubicBezTo>
                  <a:cubicBezTo>
                    <a:pt x="3" y="12"/>
                    <a:pt x="5" y="9"/>
                    <a:pt x="8" y="8"/>
                  </a:cubicBezTo>
                  <a:cubicBezTo>
                    <a:pt x="17" y="5"/>
                    <a:pt x="26" y="3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18">
              <a:extLst>
                <a:ext uri="{FF2B5EF4-FFF2-40B4-BE49-F238E27FC236}">
                  <a16:creationId xmlns:a16="http://schemas.microsoft.com/office/drawing/2014/main" id="{F749B6E3-971C-A11B-8922-D164950B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318"/>
              <a:ext cx="42" cy="3"/>
            </a:xfrm>
            <a:custGeom>
              <a:avLst/>
              <a:gdLst>
                <a:gd name="T0" fmla="*/ 39 w 39"/>
                <a:gd name="T1" fmla="*/ 2 h 3"/>
                <a:gd name="T2" fmla="*/ 17 w 39"/>
                <a:gd name="T3" fmla="*/ 3 h 3"/>
                <a:gd name="T4" fmla="*/ 0 w 39"/>
                <a:gd name="T5" fmla="*/ 3 h 3"/>
                <a:gd name="T6" fmla="*/ 12 w 39"/>
                <a:gd name="T7" fmla="*/ 0 h 3"/>
                <a:gd name="T8" fmla="*/ 39 w 39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1" y="2"/>
                    <a:pt x="24" y="3"/>
                    <a:pt x="17" y="3"/>
                  </a:cubicBezTo>
                  <a:cubicBezTo>
                    <a:pt x="11" y="3"/>
                    <a:pt x="5" y="3"/>
                    <a:pt x="0" y="3"/>
                  </a:cubicBezTo>
                  <a:cubicBezTo>
                    <a:pt x="4" y="2"/>
                    <a:pt x="8" y="0"/>
                    <a:pt x="12" y="0"/>
                  </a:cubicBezTo>
                  <a:cubicBezTo>
                    <a:pt x="21" y="0"/>
                    <a:pt x="30" y="1"/>
                    <a:pt x="3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19">
              <a:extLst>
                <a:ext uri="{FF2B5EF4-FFF2-40B4-BE49-F238E27FC236}">
                  <a16:creationId xmlns:a16="http://schemas.microsoft.com/office/drawing/2014/main" id="{2D86CD21-1B8F-767A-ED46-72633F4AF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388"/>
              <a:ext cx="15" cy="10"/>
            </a:xfrm>
            <a:custGeom>
              <a:avLst/>
              <a:gdLst>
                <a:gd name="T0" fmla="*/ 3 w 14"/>
                <a:gd name="T1" fmla="*/ 0 h 10"/>
                <a:gd name="T2" fmla="*/ 10 w 14"/>
                <a:gd name="T3" fmla="*/ 10 h 10"/>
                <a:gd name="T4" fmla="*/ 3 w 1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13" y="0"/>
                    <a:pt x="14" y="2"/>
                    <a:pt x="10" y="10"/>
                  </a:cubicBezTo>
                  <a:cubicBezTo>
                    <a:pt x="1" y="9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20">
              <a:extLst>
                <a:ext uri="{FF2B5EF4-FFF2-40B4-BE49-F238E27FC236}">
                  <a16:creationId xmlns:a16="http://schemas.microsoft.com/office/drawing/2014/main" id="{2F9EE98C-592D-1AA0-0DC7-691AF95C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378"/>
              <a:ext cx="16" cy="12"/>
            </a:xfrm>
            <a:custGeom>
              <a:avLst/>
              <a:gdLst>
                <a:gd name="T0" fmla="*/ 10 w 15"/>
                <a:gd name="T1" fmla="*/ 11 h 11"/>
                <a:gd name="T2" fmla="*/ 5 w 15"/>
                <a:gd name="T3" fmla="*/ 0 h 11"/>
                <a:gd name="T4" fmla="*/ 10 w 15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10" y="11"/>
                  </a:moveTo>
                  <a:cubicBezTo>
                    <a:pt x="1" y="10"/>
                    <a:pt x="0" y="8"/>
                    <a:pt x="5" y="0"/>
                  </a:cubicBezTo>
                  <a:cubicBezTo>
                    <a:pt x="14" y="1"/>
                    <a:pt x="15" y="3"/>
                    <a:pt x="1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21">
              <a:extLst>
                <a:ext uri="{FF2B5EF4-FFF2-40B4-BE49-F238E27FC236}">
                  <a16:creationId xmlns:a16="http://schemas.microsoft.com/office/drawing/2014/main" id="{3F087259-28F5-CACF-C497-D9F3E96C7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370"/>
              <a:ext cx="9" cy="11"/>
            </a:xfrm>
            <a:custGeom>
              <a:avLst/>
              <a:gdLst>
                <a:gd name="T0" fmla="*/ 8 w 9"/>
                <a:gd name="T1" fmla="*/ 10 h 10"/>
                <a:gd name="T2" fmla="*/ 3 w 9"/>
                <a:gd name="T3" fmla="*/ 10 h 10"/>
                <a:gd name="T4" fmla="*/ 0 w 9"/>
                <a:gd name="T5" fmla="*/ 3 h 10"/>
                <a:gd name="T6" fmla="*/ 4 w 9"/>
                <a:gd name="T7" fmla="*/ 0 h 10"/>
                <a:gd name="T8" fmla="*/ 8 w 9"/>
                <a:gd name="T9" fmla="*/ 5 h 10"/>
                <a:gd name="T10" fmla="*/ 8 w 9"/>
                <a:gd name="T11" fmla="*/ 10 h 10"/>
                <a:gd name="T12" fmla="*/ 8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0"/>
                  </a:moveTo>
                  <a:cubicBezTo>
                    <a:pt x="7" y="10"/>
                    <a:pt x="4" y="10"/>
                    <a:pt x="3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3"/>
                    <a:pt x="4" y="0"/>
                    <a:pt x="4" y="0"/>
                  </a:cubicBezTo>
                  <a:cubicBezTo>
                    <a:pt x="6" y="1"/>
                    <a:pt x="7" y="4"/>
                    <a:pt x="8" y="5"/>
                  </a:cubicBezTo>
                  <a:cubicBezTo>
                    <a:pt x="9" y="7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22">
              <a:extLst>
                <a:ext uri="{FF2B5EF4-FFF2-40B4-BE49-F238E27FC236}">
                  <a16:creationId xmlns:a16="http://schemas.microsoft.com/office/drawing/2014/main" id="{CD0EB803-B920-0F41-2961-43F935901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376"/>
              <a:ext cx="10" cy="14"/>
            </a:xfrm>
            <a:custGeom>
              <a:avLst/>
              <a:gdLst>
                <a:gd name="T0" fmla="*/ 10 w 10"/>
                <a:gd name="T1" fmla="*/ 3 h 13"/>
                <a:gd name="T2" fmla="*/ 9 w 10"/>
                <a:gd name="T3" fmla="*/ 12 h 13"/>
                <a:gd name="T4" fmla="*/ 4 w 10"/>
                <a:gd name="T5" fmla="*/ 12 h 13"/>
                <a:gd name="T6" fmla="*/ 1 w 10"/>
                <a:gd name="T7" fmla="*/ 6 h 13"/>
                <a:gd name="T8" fmla="*/ 10 w 10"/>
                <a:gd name="T9" fmla="*/ 4 h 13"/>
                <a:gd name="T10" fmla="*/ 1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0" y="3"/>
                  </a:moveTo>
                  <a:cubicBezTo>
                    <a:pt x="10" y="6"/>
                    <a:pt x="10" y="9"/>
                    <a:pt x="9" y="12"/>
                  </a:cubicBezTo>
                  <a:cubicBezTo>
                    <a:pt x="8" y="12"/>
                    <a:pt x="5" y="13"/>
                    <a:pt x="4" y="12"/>
                  </a:cubicBezTo>
                  <a:cubicBezTo>
                    <a:pt x="2" y="10"/>
                    <a:pt x="0" y="7"/>
                    <a:pt x="1" y="6"/>
                  </a:cubicBezTo>
                  <a:cubicBezTo>
                    <a:pt x="2" y="0"/>
                    <a:pt x="7" y="2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23">
              <a:extLst>
                <a:ext uri="{FF2B5EF4-FFF2-40B4-BE49-F238E27FC236}">
                  <a16:creationId xmlns:a16="http://schemas.microsoft.com/office/drawing/2014/main" id="{234AD3AC-38F5-7985-724C-5C67A95F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437"/>
              <a:ext cx="9" cy="8"/>
            </a:xfrm>
            <a:custGeom>
              <a:avLst/>
              <a:gdLst>
                <a:gd name="T0" fmla="*/ 8 w 8"/>
                <a:gd name="T1" fmla="*/ 0 h 8"/>
                <a:gd name="T2" fmla="*/ 5 w 8"/>
                <a:gd name="T3" fmla="*/ 7 h 8"/>
                <a:gd name="T4" fmla="*/ 1 w 8"/>
                <a:gd name="T5" fmla="*/ 7 h 8"/>
                <a:gd name="T6" fmla="*/ 0 w 8"/>
                <a:gd name="T7" fmla="*/ 0 h 8"/>
                <a:gd name="T8" fmla="*/ 8 w 8"/>
                <a:gd name="T9" fmla="*/ 0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5" y="8"/>
                    <a:pt x="1" y="7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24">
              <a:extLst>
                <a:ext uri="{FF2B5EF4-FFF2-40B4-BE49-F238E27FC236}">
                  <a16:creationId xmlns:a16="http://schemas.microsoft.com/office/drawing/2014/main" id="{DEF04E8D-12F0-0F67-1F08-45A3B4BBB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316"/>
              <a:ext cx="39" cy="16"/>
            </a:xfrm>
            <a:custGeom>
              <a:avLst/>
              <a:gdLst>
                <a:gd name="T0" fmla="*/ 0 w 36"/>
                <a:gd name="T1" fmla="*/ 0 h 15"/>
                <a:gd name="T2" fmla="*/ 36 w 36"/>
                <a:gd name="T3" fmla="*/ 14 h 15"/>
                <a:gd name="T4" fmla="*/ 35 w 36"/>
                <a:gd name="T5" fmla="*/ 15 h 15"/>
                <a:gd name="T6" fmla="*/ 0 w 36"/>
                <a:gd name="T7" fmla="*/ 1 h 15"/>
                <a:gd name="T8" fmla="*/ 0 w 3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5">
                  <a:moveTo>
                    <a:pt x="0" y="0"/>
                  </a:moveTo>
                  <a:cubicBezTo>
                    <a:pt x="12" y="4"/>
                    <a:pt x="24" y="9"/>
                    <a:pt x="36" y="14"/>
                  </a:cubicBezTo>
                  <a:cubicBezTo>
                    <a:pt x="36" y="14"/>
                    <a:pt x="35" y="14"/>
                    <a:pt x="35" y="15"/>
                  </a:cubicBezTo>
                  <a:cubicBezTo>
                    <a:pt x="23" y="10"/>
                    <a:pt x="12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25">
              <a:extLst>
                <a:ext uri="{FF2B5EF4-FFF2-40B4-BE49-F238E27FC236}">
                  <a16:creationId xmlns:a16="http://schemas.microsoft.com/office/drawing/2014/main" id="{84B49709-FF75-EF77-706F-D6FC7F90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308"/>
              <a:ext cx="43" cy="41"/>
            </a:xfrm>
            <a:custGeom>
              <a:avLst/>
              <a:gdLst>
                <a:gd name="T0" fmla="*/ 0 w 41"/>
                <a:gd name="T1" fmla="*/ 38 h 38"/>
                <a:gd name="T2" fmla="*/ 14 w 41"/>
                <a:gd name="T3" fmla="*/ 30 h 38"/>
                <a:gd name="T4" fmla="*/ 22 w 41"/>
                <a:gd name="T5" fmla="*/ 23 h 38"/>
                <a:gd name="T6" fmla="*/ 41 w 41"/>
                <a:gd name="T7" fmla="*/ 0 h 38"/>
                <a:gd name="T8" fmla="*/ 23 w 41"/>
                <a:gd name="T9" fmla="*/ 28 h 38"/>
                <a:gd name="T10" fmla="*/ 18 w 41"/>
                <a:gd name="T11" fmla="*/ 32 h 38"/>
                <a:gd name="T12" fmla="*/ 0 w 41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8">
                  <a:moveTo>
                    <a:pt x="0" y="38"/>
                  </a:moveTo>
                  <a:cubicBezTo>
                    <a:pt x="5" y="35"/>
                    <a:pt x="9" y="31"/>
                    <a:pt x="14" y="30"/>
                  </a:cubicBezTo>
                  <a:cubicBezTo>
                    <a:pt x="19" y="29"/>
                    <a:pt x="21" y="28"/>
                    <a:pt x="22" y="23"/>
                  </a:cubicBezTo>
                  <a:cubicBezTo>
                    <a:pt x="25" y="12"/>
                    <a:pt x="30" y="3"/>
                    <a:pt x="41" y="0"/>
                  </a:cubicBezTo>
                  <a:cubicBezTo>
                    <a:pt x="32" y="7"/>
                    <a:pt x="25" y="16"/>
                    <a:pt x="23" y="28"/>
                  </a:cubicBezTo>
                  <a:cubicBezTo>
                    <a:pt x="23" y="29"/>
                    <a:pt x="20" y="31"/>
                    <a:pt x="18" y="32"/>
                  </a:cubicBezTo>
                  <a:cubicBezTo>
                    <a:pt x="12" y="34"/>
                    <a:pt x="6" y="36"/>
                    <a:pt x="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26">
              <a:extLst>
                <a:ext uri="{FF2B5EF4-FFF2-40B4-BE49-F238E27FC236}">
                  <a16:creationId xmlns:a16="http://schemas.microsoft.com/office/drawing/2014/main" id="{43FD4396-DA92-63B7-6A8D-89BD60BB0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313"/>
              <a:ext cx="31" cy="32"/>
            </a:xfrm>
            <a:custGeom>
              <a:avLst/>
              <a:gdLst>
                <a:gd name="T0" fmla="*/ 0 w 29"/>
                <a:gd name="T1" fmla="*/ 0 h 30"/>
                <a:gd name="T2" fmla="*/ 11 w 29"/>
                <a:gd name="T3" fmla="*/ 18 h 30"/>
                <a:gd name="T4" fmla="*/ 20 w 29"/>
                <a:gd name="T5" fmla="*/ 26 h 30"/>
                <a:gd name="T6" fmla="*/ 29 w 29"/>
                <a:gd name="T7" fmla="*/ 30 h 30"/>
                <a:gd name="T8" fmla="*/ 15 w 29"/>
                <a:gd name="T9" fmla="*/ 28 h 30"/>
                <a:gd name="T10" fmla="*/ 11 w 29"/>
                <a:gd name="T11" fmla="*/ 24 h 30"/>
                <a:gd name="T12" fmla="*/ 0 w 2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0">
                  <a:moveTo>
                    <a:pt x="0" y="0"/>
                  </a:moveTo>
                  <a:cubicBezTo>
                    <a:pt x="4" y="6"/>
                    <a:pt x="8" y="12"/>
                    <a:pt x="11" y="18"/>
                  </a:cubicBezTo>
                  <a:cubicBezTo>
                    <a:pt x="13" y="23"/>
                    <a:pt x="14" y="26"/>
                    <a:pt x="20" y="26"/>
                  </a:cubicBezTo>
                  <a:cubicBezTo>
                    <a:pt x="23" y="26"/>
                    <a:pt x="26" y="29"/>
                    <a:pt x="29" y="30"/>
                  </a:cubicBezTo>
                  <a:cubicBezTo>
                    <a:pt x="24" y="29"/>
                    <a:pt x="20" y="29"/>
                    <a:pt x="15" y="28"/>
                  </a:cubicBezTo>
                  <a:cubicBezTo>
                    <a:pt x="14" y="27"/>
                    <a:pt x="12" y="26"/>
                    <a:pt x="11" y="24"/>
                  </a:cubicBezTo>
                  <a:cubicBezTo>
                    <a:pt x="7" y="16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27">
              <a:extLst>
                <a:ext uri="{FF2B5EF4-FFF2-40B4-BE49-F238E27FC236}">
                  <a16:creationId xmlns:a16="http://schemas.microsoft.com/office/drawing/2014/main" id="{02844395-D5F2-CBD3-9A62-F3C98A3B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307"/>
              <a:ext cx="30" cy="30"/>
            </a:xfrm>
            <a:custGeom>
              <a:avLst/>
              <a:gdLst>
                <a:gd name="T0" fmla="*/ 0 w 28"/>
                <a:gd name="T1" fmla="*/ 0 h 28"/>
                <a:gd name="T2" fmla="*/ 8 w 28"/>
                <a:gd name="T3" fmla="*/ 14 h 28"/>
                <a:gd name="T4" fmla="*/ 19 w 28"/>
                <a:gd name="T5" fmla="*/ 24 h 28"/>
                <a:gd name="T6" fmla="*/ 28 w 28"/>
                <a:gd name="T7" fmla="*/ 28 h 28"/>
                <a:gd name="T8" fmla="*/ 12 w 28"/>
                <a:gd name="T9" fmla="*/ 24 h 28"/>
                <a:gd name="T10" fmla="*/ 9 w 28"/>
                <a:gd name="T11" fmla="*/ 22 h 28"/>
                <a:gd name="T12" fmla="*/ 0 w 2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3" y="4"/>
                    <a:pt x="7" y="9"/>
                    <a:pt x="8" y="14"/>
                  </a:cubicBezTo>
                  <a:cubicBezTo>
                    <a:pt x="11" y="19"/>
                    <a:pt x="13" y="23"/>
                    <a:pt x="19" y="24"/>
                  </a:cubicBezTo>
                  <a:cubicBezTo>
                    <a:pt x="22" y="24"/>
                    <a:pt x="25" y="27"/>
                    <a:pt x="28" y="28"/>
                  </a:cubicBezTo>
                  <a:cubicBezTo>
                    <a:pt x="23" y="27"/>
                    <a:pt x="17" y="26"/>
                    <a:pt x="12" y="24"/>
                  </a:cubicBezTo>
                  <a:cubicBezTo>
                    <a:pt x="11" y="24"/>
                    <a:pt x="10" y="23"/>
                    <a:pt x="9" y="22"/>
                  </a:cubicBezTo>
                  <a:cubicBezTo>
                    <a:pt x="6" y="1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35" name="Group 230">
            <a:extLst>
              <a:ext uri="{FF2B5EF4-FFF2-40B4-BE49-F238E27FC236}">
                <a16:creationId xmlns:a16="http://schemas.microsoft.com/office/drawing/2014/main" id="{E28FCA22-0E5D-C504-71DB-D0A9460E8D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5663" y="1693863"/>
            <a:ext cx="1450975" cy="1214438"/>
            <a:chOff x="2939" y="1067"/>
            <a:chExt cx="914" cy="765"/>
          </a:xfrm>
        </p:grpSpPr>
        <p:grpSp>
          <p:nvGrpSpPr>
            <p:cNvPr id="237" name="Group 431">
              <a:extLst>
                <a:ext uri="{FF2B5EF4-FFF2-40B4-BE49-F238E27FC236}">
                  <a16:creationId xmlns:a16="http://schemas.microsoft.com/office/drawing/2014/main" id="{9BFF04E4-87BA-5930-5FCD-CADF23648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9" y="1067"/>
              <a:ext cx="914" cy="765"/>
              <a:chOff x="2939" y="1067"/>
              <a:chExt cx="914" cy="765"/>
            </a:xfrm>
          </p:grpSpPr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C229C651-66DA-846E-9FF8-3C01B9B393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99" y="1067"/>
                <a:ext cx="794" cy="400"/>
              </a:xfrm>
              <a:custGeom>
                <a:avLst/>
                <a:gdLst>
                  <a:gd name="T0" fmla="*/ 226 w 743"/>
                  <a:gd name="T1" fmla="*/ 197 h 374"/>
                  <a:gd name="T2" fmla="*/ 163 w 743"/>
                  <a:gd name="T3" fmla="*/ 215 h 374"/>
                  <a:gd name="T4" fmla="*/ 16 w 743"/>
                  <a:gd name="T5" fmla="*/ 367 h 374"/>
                  <a:gd name="T6" fmla="*/ 2 w 743"/>
                  <a:gd name="T7" fmla="*/ 347 h 374"/>
                  <a:gd name="T8" fmla="*/ 71 w 743"/>
                  <a:gd name="T9" fmla="*/ 103 h 374"/>
                  <a:gd name="T10" fmla="*/ 154 w 743"/>
                  <a:gd name="T11" fmla="*/ 97 h 374"/>
                  <a:gd name="T12" fmla="*/ 250 w 743"/>
                  <a:gd name="T13" fmla="*/ 33 h 374"/>
                  <a:gd name="T14" fmla="*/ 301 w 743"/>
                  <a:gd name="T15" fmla="*/ 81 h 374"/>
                  <a:gd name="T16" fmla="*/ 319 w 743"/>
                  <a:gd name="T17" fmla="*/ 90 h 374"/>
                  <a:gd name="T18" fmla="*/ 371 w 743"/>
                  <a:gd name="T19" fmla="*/ 0 h 374"/>
                  <a:gd name="T20" fmla="*/ 422 w 743"/>
                  <a:gd name="T21" fmla="*/ 88 h 374"/>
                  <a:gd name="T22" fmla="*/ 463 w 743"/>
                  <a:gd name="T23" fmla="*/ 63 h 374"/>
                  <a:gd name="T24" fmla="*/ 495 w 743"/>
                  <a:gd name="T25" fmla="*/ 34 h 374"/>
                  <a:gd name="T26" fmla="*/ 581 w 743"/>
                  <a:gd name="T27" fmla="*/ 98 h 374"/>
                  <a:gd name="T28" fmla="*/ 646 w 743"/>
                  <a:gd name="T29" fmla="*/ 81 h 374"/>
                  <a:gd name="T30" fmla="*/ 732 w 743"/>
                  <a:gd name="T31" fmla="*/ 216 h 374"/>
                  <a:gd name="T32" fmla="*/ 743 w 743"/>
                  <a:gd name="T33" fmla="*/ 334 h 374"/>
                  <a:gd name="T34" fmla="*/ 727 w 743"/>
                  <a:gd name="T35" fmla="*/ 368 h 374"/>
                  <a:gd name="T36" fmla="*/ 636 w 743"/>
                  <a:gd name="T37" fmla="*/ 244 h 374"/>
                  <a:gd name="T38" fmla="*/ 508 w 743"/>
                  <a:gd name="T39" fmla="*/ 187 h 374"/>
                  <a:gd name="T40" fmla="*/ 393 w 743"/>
                  <a:gd name="T41" fmla="*/ 143 h 374"/>
                  <a:gd name="T42" fmla="*/ 377 w 743"/>
                  <a:gd name="T43" fmla="*/ 132 h 374"/>
                  <a:gd name="T44" fmla="*/ 363 w 743"/>
                  <a:gd name="T45" fmla="*/ 143 h 374"/>
                  <a:gd name="T46" fmla="*/ 363 w 743"/>
                  <a:gd name="T47" fmla="*/ 133 h 374"/>
                  <a:gd name="T48" fmla="*/ 264 w 743"/>
                  <a:gd name="T49" fmla="*/ 169 h 374"/>
                  <a:gd name="T50" fmla="*/ 404 w 743"/>
                  <a:gd name="T51" fmla="*/ 114 h 374"/>
                  <a:gd name="T52" fmla="*/ 356 w 743"/>
                  <a:gd name="T53" fmla="*/ 111 h 374"/>
                  <a:gd name="T54" fmla="*/ 398 w 743"/>
                  <a:gd name="T55" fmla="*/ 118 h 374"/>
                  <a:gd name="T56" fmla="*/ 172 w 743"/>
                  <a:gd name="T57" fmla="*/ 106 h 374"/>
                  <a:gd name="T58" fmla="*/ 233 w 743"/>
                  <a:gd name="T59" fmla="*/ 111 h 374"/>
                  <a:gd name="T60" fmla="*/ 249 w 743"/>
                  <a:gd name="T61" fmla="*/ 35 h 374"/>
                  <a:gd name="T62" fmla="*/ 494 w 743"/>
                  <a:gd name="T63" fmla="*/ 36 h 374"/>
                  <a:gd name="T64" fmla="*/ 510 w 743"/>
                  <a:gd name="T65" fmla="*/ 113 h 374"/>
                  <a:gd name="T66" fmla="*/ 573 w 743"/>
                  <a:gd name="T67" fmla="*/ 106 h 374"/>
                  <a:gd name="T68" fmla="*/ 494 w 743"/>
                  <a:gd name="T69" fmla="*/ 36 h 374"/>
                  <a:gd name="T70" fmla="*/ 338 w 743"/>
                  <a:gd name="T71" fmla="*/ 110 h 374"/>
                  <a:gd name="T72" fmla="*/ 369 w 743"/>
                  <a:gd name="T73" fmla="*/ 66 h 374"/>
                  <a:gd name="T74" fmla="*/ 367 w 743"/>
                  <a:gd name="T75" fmla="*/ 90 h 374"/>
                  <a:gd name="T76" fmla="*/ 369 w 743"/>
                  <a:gd name="T77" fmla="*/ 66 h 374"/>
                  <a:gd name="T78" fmla="*/ 376 w 743"/>
                  <a:gd name="T79" fmla="*/ 89 h 374"/>
                  <a:gd name="T80" fmla="*/ 374 w 743"/>
                  <a:gd name="T81" fmla="*/ 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3" h="374">
                    <a:moveTo>
                      <a:pt x="264" y="169"/>
                    </a:moveTo>
                    <a:cubicBezTo>
                      <a:pt x="250" y="176"/>
                      <a:pt x="235" y="183"/>
                      <a:pt x="226" y="197"/>
                    </a:cubicBezTo>
                    <a:cubicBezTo>
                      <a:pt x="225" y="199"/>
                      <a:pt x="222" y="202"/>
                      <a:pt x="219" y="202"/>
                    </a:cubicBezTo>
                    <a:cubicBezTo>
                      <a:pt x="199" y="201"/>
                      <a:pt x="181" y="208"/>
                      <a:pt x="163" y="215"/>
                    </a:cubicBezTo>
                    <a:cubicBezTo>
                      <a:pt x="120" y="230"/>
                      <a:pt x="83" y="257"/>
                      <a:pt x="52" y="291"/>
                    </a:cubicBezTo>
                    <a:cubicBezTo>
                      <a:pt x="32" y="312"/>
                      <a:pt x="20" y="338"/>
                      <a:pt x="16" y="367"/>
                    </a:cubicBezTo>
                    <a:cubicBezTo>
                      <a:pt x="16" y="369"/>
                      <a:pt x="15" y="370"/>
                      <a:pt x="14" y="374"/>
                    </a:cubicBezTo>
                    <a:cubicBezTo>
                      <a:pt x="8" y="365"/>
                      <a:pt x="2" y="357"/>
                      <a:pt x="2" y="347"/>
                    </a:cubicBezTo>
                    <a:cubicBezTo>
                      <a:pt x="1" y="323"/>
                      <a:pt x="0" y="299"/>
                      <a:pt x="1" y="275"/>
                    </a:cubicBezTo>
                    <a:cubicBezTo>
                      <a:pt x="4" y="210"/>
                      <a:pt x="32" y="154"/>
                      <a:pt x="71" y="103"/>
                    </a:cubicBezTo>
                    <a:cubicBezTo>
                      <a:pt x="91" y="77"/>
                      <a:pt x="82" y="80"/>
                      <a:pt x="117" y="83"/>
                    </a:cubicBezTo>
                    <a:cubicBezTo>
                      <a:pt x="131" y="84"/>
                      <a:pt x="142" y="91"/>
                      <a:pt x="154" y="97"/>
                    </a:cubicBezTo>
                    <a:cubicBezTo>
                      <a:pt x="158" y="100"/>
                      <a:pt x="160" y="99"/>
                      <a:pt x="164" y="96"/>
                    </a:cubicBezTo>
                    <a:cubicBezTo>
                      <a:pt x="193" y="75"/>
                      <a:pt x="221" y="54"/>
                      <a:pt x="250" y="33"/>
                    </a:cubicBezTo>
                    <a:cubicBezTo>
                      <a:pt x="256" y="28"/>
                      <a:pt x="258" y="33"/>
                      <a:pt x="260" y="37"/>
                    </a:cubicBezTo>
                    <a:cubicBezTo>
                      <a:pt x="271" y="54"/>
                      <a:pt x="284" y="70"/>
                      <a:pt x="301" y="81"/>
                    </a:cubicBezTo>
                    <a:cubicBezTo>
                      <a:pt x="306" y="85"/>
                      <a:pt x="312" y="89"/>
                      <a:pt x="317" y="92"/>
                    </a:cubicBezTo>
                    <a:cubicBezTo>
                      <a:pt x="319" y="91"/>
                      <a:pt x="319" y="91"/>
                      <a:pt x="319" y="90"/>
                    </a:cubicBezTo>
                    <a:cubicBezTo>
                      <a:pt x="332" y="65"/>
                      <a:pt x="345" y="39"/>
                      <a:pt x="358" y="14"/>
                    </a:cubicBezTo>
                    <a:cubicBezTo>
                      <a:pt x="361" y="8"/>
                      <a:pt x="367" y="5"/>
                      <a:pt x="371" y="0"/>
                    </a:cubicBezTo>
                    <a:cubicBezTo>
                      <a:pt x="376" y="5"/>
                      <a:pt x="383" y="9"/>
                      <a:pt x="385" y="14"/>
                    </a:cubicBezTo>
                    <a:cubicBezTo>
                      <a:pt x="395" y="40"/>
                      <a:pt x="416" y="60"/>
                      <a:pt x="422" y="88"/>
                    </a:cubicBezTo>
                    <a:cubicBezTo>
                      <a:pt x="422" y="89"/>
                      <a:pt x="423" y="90"/>
                      <a:pt x="425" y="92"/>
                    </a:cubicBezTo>
                    <a:cubicBezTo>
                      <a:pt x="439" y="84"/>
                      <a:pt x="453" y="75"/>
                      <a:pt x="463" y="63"/>
                    </a:cubicBezTo>
                    <a:cubicBezTo>
                      <a:pt x="471" y="55"/>
                      <a:pt x="477" y="45"/>
                      <a:pt x="483" y="36"/>
                    </a:cubicBezTo>
                    <a:cubicBezTo>
                      <a:pt x="486" y="31"/>
                      <a:pt x="490" y="29"/>
                      <a:pt x="495" y="34"/>
                    </a:cubicBezTo>
                    <a:cubicBezTo>
                      <a:pt x="514" y="48"/>
                      <a:pt x="533" y="62"/>
                      <a:pt x="552" y="77"/>
                    </a:cubicBezTo>
                    <a:cubicBezTo>
                      <a:pt x="562" y="84"/>
                      <a:pt x="571" y="91"/>
                      <a:pt x="581" y="98"/>
                    </a:cubicBezTo>
                    <a:cubicBezTo>
                      <a:pt x="583" y="99"/>
                      <a:pt x="586" y="99"/>
                      <a:pt x="588" y="97"/>
                    </a:cubicBezTo>
                    <a:cubicBezTo>
                      <a:pt x="606" y="86"/>
                      <a:pt x="625" y="82"/>
                      <a:pt x="646" y="81"/>
                    </a:cubicBezTo>
                    <a:cubicBezTo>
                      <a:pt x="652" y="81"/>
                      <a:pt x="656" y="82"/>
                      <a:pt x="660" y="87"/>
                    </a:cubicBezTo>
                    <a:cubicBezTo>
                      <a:pt x="690" y="126"/>
                      <a:pt x="717" y="168"/>
                      <a:pt x="732" y="216"/>
                    </a:cubicBezTo>
                    <a:cubicBezTo>
                      <a:pt x="739" y="241"/>
                      <a:pt x="743" y="267"/>
                      <a:pt x="743" y="294"/>
                    </a:cubicBezTo>
                    <a:cubicBezTo>
                      <a:pt x="743" y="307"/>
                      <a:pt x="743" y="321"/>
                      <a:pt x="743" y="334"/>
                    </a:cubicBezTo>
                    <a:cubicBezTo>
                      <a:pt x="743" y="348"/>
                      <a:pt x="737" y="365"/>
                      <a:pt x="729" y="373"/>
                    </a:cubicBezTo>
                    <a:cubicBezTo>
                      <a:pt x="728" y="371"/>
                      <a:pt x="727" y="370"/>
                      <a:pt x="727" y="368"/>
                    </a:cubicBezTo>
                    <a:cubicBezTo>
                      <a:pt x="722" y="329"/>
                      <a:pt x="702" y="298"/>
                      <a:pt x="673" y="272"/>
                    </a:cubicBezTo>
                    <a:cubicBezTo>
                      <a:pt x="661" y="262"/>
                      <a:pt x="649" y="253"/>
                      <a:pt x="636" y="244"/>
                    </a:cubicBezTo>
                    <a:cubicBezTo>
                      <a:pt x="608" y="222"/>
                      <a:pt x="574" y="211"/>
                      <a:pt x="539" y="203"/>
                    </a:cubicBezTo>
                    <a:cubicBezTo>
                      <a:pt x="524" y="199"/>
                      <a:pt x="521" y="197"/>
                      <a:pt x="508" y="187"/>
                    </a:cubicBezTo>
                    <a:cubicBezTo>
                      <a:pt x="489" y="171"/>
                      <a:pt x="466" y="161"/>
                      <a:pt x="443" y="152"/>
                    </a:cubicBezTo>
                    <a:cubicBezTo>
                      <a:pt x="427" y="146"/>
                      <a:pt x="410" y="143"/>
                      <a:pt x="393" y="143"/>
                    </a:cubicBezTo>
                    <a:cubicBezTo>
                      <a:pt x="386" y="144"/>
                      <a:pt x="383" y="142"/>
                      <a:pt x="381" y="135"/>
                    </a:cubicBezTo>
                    <a:cubicBezTo>
                      <a:pt x="381" y="134"/>
                      <a:pt x="379" y="133"/>
                      <a:pt x="377" y="132"/>
                    </a:cubicBezTo>
                    <a:cubicBezTo>
                      <a:pt x="378" y="136"/>
                      <a:pt x="379" y="139"/>
                      <a:pt x="380" y="143"/>
                    </a:cubicBezTo>
                    <a:cubicBezTo>
                      <a:pt x="374" y="143"/>
                      <a:pt x="369" y="143"/>
                      <a:pt x="363" y="143"/>
                    </a:cubicBezTo>
                    <a:cubicBezTo>
                      <a:pt x="364" y="140"/>
                      <a:pt x="365" y="136"/>
                      <a:pt x="367" y="132"/>
                    </a:cubicBezTo>
                    <a:cubicBezTo>
                      <a:pt x="365" y="132"/>
                      <a:pt x="363" y="132"/>
                      <a:pt x="363" y="133"/>
                    </a:cubicBezTo>
                    <a:cubicBezTo>
                      <a:pt x="361" y="143"/>
                      <a:pt x="354" y="144"/>
                      <a:pt x="345" y="144"/>
                    </a:cubicBezTo>
                    <a:cubicBezTo>
                      <a:pt x="315" y="144"/>
                      <a:pt x="289" y="155"/>
                      <a:pt x="264" y="169"/>
                    </a:cubicBezTo>
                    <a:close/>
                    <a:moveTo>
                      <a:pt x="398" y="118"/>
                    </a:moveTo>
                    <a:cubicBezTo>
                      <a:pt x="400" y="117"/>
                      <a:pt x="402" y="116"/>
                      <a:pt x="404" y="114"/>
                    </a:cubicBezTo>
                    <a:cubicBezTo>
                      <a:pt x="387" y="103"/>
                      <a:pt x="347" y="104"/>
                      <a:pt x="341" y="115"/>
                    </a:cubicBezTo>
                    <a:cubicBezTo>
                      <a:pt x="346" y="113"/>
                      <a:pt x="351" y="112"/>
                      <a:pt x="356" y="111"/>
                    </a:cubicBezTo>
                    <a:cubicBezTo>
                      <a:pt x="360" y="116"/>
                      <a:pt x="361" y="122"/>
                      <a:pt x="365" y="125"/>
                    </a:cubicBezTo>
                    <a:cubicBezTo>
                      <a:pt x="371" y="129"/>
                      <a:pt x="392" y="124"/>
                      <a:pt x="398" y="118"/>
                    </a:cubicBezTo>
                    <a:close/>
                    <a:moveTo>
                      <a:pt x="162" y="102"/>
                    </a:moveTo>
                    <a:cubicBezTo>
                      <a:pt x="166" y="104"/>
                      <a:pt x="169" y="106"/>
                      <a:pt x="172" y="106"/>
                    </a:cubicBezTo>
                    <a:cubicBezTo>
                      <a:pt x="187" y="111"/>
                      <a:pt x="203" y="116"/>
                      <a:pt x="218" y="120"/>
                    </a:cubicBezTo>
                    <a:cubicBezTo>
                      <a:pt x="227" y="123"/>
                      <a:pt x="231" y="121"/>
                      <a:pt x="233" y="111"/>
                    </a:cubicBezTo>
                    <a:cubicBezTo>
                      <a:pt x="235" y="104"/>
                      <a:pt x="235" y="97"/>
                      <a:pt x="236" y="90"/>
                    </a:cubicBezTo>
                    <a:cubicBezTo>
                      <a:pt x="240" y="72"/>
                      <a:pt x="245" y="54"/>
                      <a:pt x="249" y="35"/>
                    </a:cubicBezTo>
                    <a:cubicBezTo>
                      <a:pt x="220" y="57"/>
                      <a:pt x="192" y="79"/>
                      <a:pt x="162" y="102"/>
                    </a:cubicBezTo>
                    <a:close/>
                    <a:moveTo>
                      <a:pt x="494" y="36"/>
                    </a:moveTo>
                    <a:cubicBezTo>
                      <a:pt x="499" y="56"/>
                      <a:pt x="503" y="75"/>
                      <a:pt x="507" y="93"/>
                    </a:cubicBezTo>
                    <a:cubicBezTo>
                      <a:pt x="508" y="100"/>
                      <a:pt x="508" y="106"/>
                      <a:pt x="510" y="113"/>
                    </a:cubicBezTo>
                    <a:cubicBezTo>
                      <a:pt x="511" y="118"/>
                      <a:pt x="514" y="123"/>
                      <a:pt x="520" y="121"/>
                    </a:cubicBezTo>
                    <a:cubicBezTo>
                      <a:pt x="538" y="117"/>
                      <a:pt x="556" y="111"/>
                      <a:pt x="573" y="106"/>
                    </a:cubicBezTo>
                    <a:cubicBezTo>
                      <a:pt x="575" y="105"/>
                      <a:pt x="577" y="103"/>
                      <a:pt x="580" y="101"/>
                    </a:cubicBezTo>
                    <a:cubicBezTo>
                      <a:pt x="551" y="79"/>
                      <a:pt x="523" y="57"/>
                      <a:pt x="494" y="36"/>
                    </a:cubicBezTo>
                    <a:close/>
                    <a:moveTo>
                      <a:pt x="405" y="110"/>
                    </a:moveTo>
                    <a:cubicBezTo>
                      <a:pt x="391" y="96"/>
                      <a:pt x="348" y="96"/>
                      <a:pt x="338" y="110"/>
                    </a:cubicBezTo>
                    <a:cubicBezTo>
                      <a:pt x="360" y="101"/>
                      <a:pt x="382" y="102"/>
                      <a:pt x="405" y="110"/>
                    </a:cubicBezTo>
                    <a:close/>
                    <a:moveTo>
                      <a:pt x="369" y="66"/>
                    </a:moveTo>
                    <a:cubicBezTo>
                      <a:pt x="368" y="66"/>
                      <a:pt x="367" y="66"/>
                      <a:pt x="366" y="66"/>
                    </a:cubicBezTo>
                    <a:cubicBezTo>
                      <a:pt x="366" y="74"/>
                      <a:pt x="367" y="82"/>
                      <a:pt x="367" y="90"/>
                    </a:cubicBezTo>
                    <a:cubicBezTo>
                      <a:pt x="368" y="90"/>
                      <a:pt x="369" y="90"/>
                      <a:pt x="371" y="90"/>
                    </a:cubicBezTo>
                    <a:cubicBezTo>
                      <a:pt x="370" y="82"/>
                      <a:pt x="369" y="74"/>
                      <a:pt x="369" y="66"/>
                    </a:cubicBezTo>
                    <a:close/>
                    <a:moveTo>
                      <a:pt x="372" y="89"/>
                    </a:moveTo>
                    <a:cubicBezTo>
                      <a:pt x="373" y="89"/>
                      <a:pt x="374" y="89"/>
                      <a:pt x="376" y="89"/>
                    </a:cubicBezTo>
                    <a:cubicBezTo>
                      <a:pt x="376" y="82"/>
                      <a:pt x="377" y="74"/>
                      <a:pt x="377" y="66"/>
                    </a:cubicBezTo>
                    <a:cubicBezTo>
                      <a:pt x="376" y="66"/>
                      <a:pt x="375" y="66"/>
                      <a:pt x="374" y="66"/>
                    </a:cubicBezTo>
                    <a:cubicBezTo>
                      <a:pt x="374" y="73"/>
                      <a:pt x="373" y="81"/>
                      <a:pt x="372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CB70DFC1-0E2E-3D78-D878-7F1361DC64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9" y="1436"/>
                <a:ext cx="914" cy="396"/>
              </a:xfrm>
              <a:custGeom>
                <a:avLst/>
                <a:gdLst>
                  <a:gd name="T0" fmla="*/ 551 w 855"/>
                  <a:gd name="T1" fmla="*/ 116 h 370"/>
                  <a:gd name="T2" fmla="*/ 517 w 855"/>
                  <a:gd name="T3" fmla="*/ 151 h 370"/>
                  <a:gd name="T4" fmla="*/ 499 w 855"/>
                  <a:gd name="T5" fmla="*/ 202 h 370"/>
                  <a:gd name="T6" fmla="*/ 450 w 855"/>
                  <a:gd name="T7" fmla="*/ 230 h 370"/>
                  <a:gd name="T8" fmla="*/ 458 w 855"/>
                  <a:gd name="T9" fmla="*/ 214 h 370"/>
                  <a:gd name="T10" fmla="*/ 479 w 855"/>
                  <a:gd name="T11" fmla="*/ 209 h 370"/>
                  <a:gd name="T12" fmla="*/ 488 w 855"/>
                  <a:gd name="T13" fmla="*/ 118 h 370"/>
                  <a:gd name="T14" fmla="*/ 497 w 855"/>
                  <a:gd name="T15" fmla="*/ 26 h 370"/>
                  <a:gd name="T16" fmla="*/ 517 w 855"/>
                  <a:gd name="T17" fmla="*/ 16 h 370"/>
                  <a:gd name="T18" fmla="*/ 502 w 855"/>
                  <a:gd name="T19" fmla="*/ 38 h 370"/>
                  <a:gd name="T20" fmla="*/ 501 w 855"/>
                  <a:gd name="T21" fmla="*/ 111 h 370"/>
                  <a:gd name="T22" fmla="*/ 588 w 855"/>
                  <a:gd name="T23" fmla="*/ 67 h 370"/>
                  <a:gd name="T24" fmla="*/ 582 w 855"/>
                  <a:gd name="T25" fmla="*/ 81 h 370"/>
                  <a:gd name="T26" fmla="*/ 673 w 855"/>
                  <a:gd name="T27" fmla="*/ 67 h 370"/>
                  <a:gd name="T28" fmla="*/ 668 w 855"/>
                  <a:gd name="T29" fmla="*/ 57 h 370"/>
                  <a:gd name="T30" fmla="*/ 713 w 855"/>
                  <a:gd name="T31" fmla="*/ 64 h 370"/>
                  <a:gd name="T32" fmla="*/ 692 w 855"/>
                  <a:gd name="T33" fmla="*/ 128 h 370"/>
                  <a:gd name="T34" fmla="*/ 605 w 855"/>
                  <a:gd name="T35" fmla="*/ 243 h 370"/>
                  <a:gd name="T36" fmla="*/ 603 w 855"/>
                  <a:gd name="T37" fmla="*/ 249 h 370"/>
                  <a:gd name="T38" fmla="*/ 368 w 855"/>
                  <a:gd name="T39" fmla="*/ 370 h 370"/>
                  <a:gd name="T40" fmla="*/ 59 w 855"/>
                  <a:gd name="T41" fmla="*/ 299 h 370"/>
                  <a:gd name="T42" fmla="*/ 160 w 855"/>
                  <a:gd name="T43" fmla="*/ 202 h 370"/>
                  <a:gd name="T44" fmla="*/ 231 w 855"/>
                  <a:gd name="T45" fmla="*/ 151 h 370"/>
                  <a:gd name="T46" fmla="*/ 258 w 855"/>
                  <a:gd name="T47" fmla="*/ 100 h 370"/>
                  <a:gd name="T48" fmla="*/ 300 w 855"/>
                  <a:gd name="T49" fmla="*/ 121 h 370"/>
                  <a:gd name="T50" fmla="*/ 297 w 855"/>
                  <a:gd name="T51" fmla="*/ 99 h 370"/>
                  <a:gd name="T52" fmla="*/ 366 w 855"/>
                  <a:gd name="T53" fmla="*/ 102 h 370"/>
                  <a:gd name="T54" fmla="*/ 352 w 855"/>
                  <a:gd name="T55" fmla="*/ 38 h 370"/>
                  <a:gd name="T56" fmla="*/ 339 w 855"/>
                  <a:gd name="T57" fmla="*/ 17 h 370"/>
                  <a:gd name="T58" fmla="*/ 356 w 855"/>
                  <a:gd name="T59" fmla="*/ 49 h 370"/>
                  <a:gd name="T60" fmla="*/ 363 w 855"/>
                  <a:gd name="T61" fmla="*/ 184 h 370"/>
                  <a:gd name="T62" fmla="*/ 388 w 855"/>
                  <a:gd name="T63" fmla="*/ 232 h 370"/>
                  <a:gd name="T64" fmla="*/ 407 w 855"/>
                  <a:gd name="T65" fmla="*/ 214 h 370"/>
                  <a:gd name="T66" fmla="*/ 356 w 855"/>
                  <a:gd name="T67" fmla="*/ 202 h 370"/>
                  <a:gd name="T68" fmla="*/ 338 w 855"/>
                  <a:gd name="T69" fmla="*/ 152 h 370"/>
                  <a:gd name="T70" fmla="*/ 305 w 855"/>
                  <a:gd name="T71" fmla="*/ 119 h 370"/>
                  <a:gd name="T72" fmla="*/ 120 w 855"/>
                  <a:gd name="T73" fmla="*/ 154 h 370"/>
                  <a:gd name="T74" fmla="*/ 352 w 855"/>
                  <a:gd name="T75" fmla="*/ 251 h 370"/>
                  <a:gd name="T76" fmla="*/ 437 w 855"/>
                  <a:gd name="T77" fmla="*/ 337 h 370"/>
                  <a:gd name="T78" fmla="*/ 492 w 855"/>
                  <a:gd name="T79" fmla="*/ 256 h 370"/>
                  <a:gd name="T80" fmla="*/ 747 w 855"/>
                  <a:gd name="T81" fmla="*/ 118 h 370"/>
                  <a:gd name="T82" fmla="*/ 571 w 855"/>
                  <a:gd name="T83" fmla="*/ 28 h 370"/>
                  <a:gd name="T84" fmla="*/ 569 w 855"/>
                  <a:gd name="T85" fmla="*/ 61 h 370"/>
                  <a:gd name="T86" fmla="*/ 586 w 855"/>
                  <a:gd name="T87" fmla="*/ 29 h 370"/>
                  <a:gd name="T88" fmla="*/ 598 w 855"/>
                  <a:gd name="T89" fmla="*/ 34 h 370"/>
                  <a:gd name="T90" fmla="*/ 295 w 855"/>
                  <a:gd name="T91" fmla="*/ 37 h 370"/>
                  <a:gd name="T92" fmla="*/ 273 w 855"/>
                  <a:gd name="T93" fmla="*/ 27 h 370"/>
                  <a:gd name="T94" fmla="*/ 276 w 855"/>
                  <a:gd name="T95" fmla="*/ 39 h 370"/>
                  <a:gd name="T96" fmla="*/ 295 w 855"/>
                  <a:gd name="T97" fmla="*/ 37 h 370"/>
                  <a:gd name="T98" fmla="*/ 345 w 855"/>
                  <a:gd name="T99" fmla="*/ 353 h 370"/>
                  <a:gd name="T100" fmla="*/ 564 w 855"/>
                  <a:gd name="T101" fmla="*/ 333 h 370"/>
                  <a:gd name="T102" fmla="*/ 565 w 855"/>
                  <a:gd name="T103" fmla="*/ 303 h 370"/>
                  <a:gd name="T104" fmla="*/ 546 w 855"/>
                  <a:gd name="T105" fmla="*/ 297 h 370"/>
                  <a:gd name="T106" fmla="*/ 443 w 855"/>
                  <a:gd name="T107" fmla="*/ 339 h 370"/>
                  <a:gd name="T108" fmla="*/ 302 w 855"/>
                  <a:gd name="T109" fmla="*/ 288 h 370"/>
                  <a:gd name="T110" fmla="*/ 315 w 855"/>
                  <a:gd name="T111" fmla="*/ 310 h 370"/>
                  <a:gd name="T112" fmla="*/ 604 w 855"/>
                  <a:gd name="T113" fmla="*/ 51 h 370"/>
                  <a:gd name="T114" fmla="*/ 685 w 855"/>
                  <a:gd name="T115" fmla="*/ 145 h 370"/>
                  <a:gd name="T116" fmla="*/ 110 w 855"/>
                  <a:gd name="T117" fmla="*/ 135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5" h="370">
                    <a:moveTo>
                      <a:pt x="747" y="119"/>
                    </a:moveTo>
                    <a:cubicBezTo>
                      <a:pt x="748" y="114"/>
                      <a:pt x="747" y="111"/>
                      <a:pt x="741" y="113"/>
                    </a:cubicBezTo>
                    <a:cubicBezTo>
                      <a:pt x="737" y="114"/>
                      <a:pt x="732" y="116"/>
                      <a:pt x="730" y="119"/>
                    </a:cubicBezTo>
                    <a:cubicBezTo>
                      <a:pt x="715" y="143"/>
                      <a:pt x="692" y="150"/>
                      <a:pt x="666" y="155"/>
                    </a:cubicBezTo>
                    <a:cubicBezTo>
                      <a:pt x="650" y="158"/>
                      <a:pt x="634" y="159"/>
                      <a:pt x="618" y="157"/>
                    </a:cubicBezTo>
                    <a:cubicBezTo>
                      <a:pt x="608" y="155"/>
                      <a:pt x="598" y="156"/>
                      <a:pt x="589" y="156"/>
                    </a:cubicBezTo>
                    <a:cubicBezTo>
                      <a:pt x="583" y="156"/>
                      <a:pt x="577" y="156"/>
                      <a:pt x="572" y="155"/>
                    </a:cubicBezTo>
                    <a:cubicBezTo>
                      <a:pt x="551" y="150"/>
                      <a:pt x="544" y="136"/>
                      <a:pt x="551" y="116"/>
                    </a:cubicBezTo>
                    <a:cubicBezTo>
                      <a:pt x="553" y="110"/>
                      <a:pt x="554" y="103"/>
                      <a:pt x="552" y="97"/>
                    </a:cubicBezTo>
                    <a:cubicBezTo>
                      <a:pt x="549" y="81"/>
                      <a:pt x="545" y="66"/>
                      <a:pt x="540" y="51"/>
                    </a:cubicBezTo>
                    <a:cubicBezTo>
                      <a:pt x="539" y="47"/>
                      <a:pt x="534" y="43"/>
                      <a:pt x="531" y="43"/>
                    </a:cubicBezTo>
                    <a:cubicBezTo>
                      <a:pt x="527" y="43"/>
                      <a:pt x="523" y="48"/>
                      <a:pt x="521" y="51"/>
                    </a:cubicBezTo>
                    <a:cubicBezTo>
                      <a:pt x="519" y="58"/>
                      <a:pt x="517" y="66"/>
                      <a:pt x="517" y="73"/>
                    </a:cubicBezTo>
                    <a:cubicBezTo>
                      <a:pt x="516" y="89"/>
                      <a:pt x="517" y="105"/>
                      <a:pt x="517" y="121"/>
                    </a:cubicBezTo>
                    <a:cubicBezTo>
                      <a:pt x="517" y="127"/>
                      <a:pt x="516" y="133"/>
                      <a:pt x="516" y="138"/>
                    </a:cubicBezTo>
                    <a:cubicBezTo>
                      <a:pt x="516" y="142"/>
                      <a:pt x="517" y="147"/>
                      <a:pt x="517" y="151"/>
                    </a:cubicBezTo>
                    <a:cubicBezTo>
                      <a:pt x="511" y="151"/>
                      <a:pt x="512" y="158"/>
                      <a:pt x="512" y="163"/>
                    </a:cubicBezTo>
                    <a:cubicBezTo>
                      <a:pt x="512" y="168"/>
                      <a:pt x="515" y="173"/>
                      <a:pt x="516" y="178"/>
                    </a:cubicBezTo>
                    <a:cubicBezTo>
                      <a:pt x="514" y="176"/>
                      <a:pt x="512" y="173"/>
                      <a:pt x="508" y="169"/>
                    </a:cubicBezTo>
                    <a:cubicBezTo>
                      <a:pt x="508" y="179"/>
                      <a:pt x="508" y="186"/>
                      <a:pt x="508" y="195"/>
                    </a:cubicBezTo>
                    <a:cubicBezTo>
                      <a:pt x="507" y="192"/>
                      <a:pt x="505" y="190"/>
                      <a:pt x="504" y="187"/>
                    </a:cubicBezTo>
                    <a:cubicBezTo>
                      <a:pt x="504" y="187"/>
                      <a:pt x="503" y="187"/>
                      <a:pt x="502" y="187"/>
                    </a:cubicBezTo>
                    <a:cubicBezTo>
                      <a:pt x="502" y="194"/>
                      <a:pt x="502" y="200"/>
                      <a:pt x="502" y="208"/>
                    </a:cubicBezTo>
                    <a:cubicBezTo>
                      <a:pt x="501" y="206"/>
                      <a:pt x="500" y="204"/>
                      <a:pt x="499" y="202"/>
                    </a:cubicBezTo>
                    <a:cubicBezTo>
                      <a:pt x="492" y="208"/>
                      <a:pt x="497" y="213"/>
                      <a:pt x="499" y="219"/>
                    </a:cubicBezTo>
                    <a:cubicBezTo>
                      <a:pt x="497" y="218"/>
                      <a:pt x="495" y="216"/>
                      <a:pt x="493" y="215"/>
                    </a:cubicBezTo>
                    <a:cubicBezTo>
                      <a:pt x="487" y="220"/>
                      <a:pt x="485" y="226"/>
                      <a:pt x="488" y="234"/>
                    </a:cubicBezTo>
                    <a:cubicBezTo>
                      <a:pt x="487" y="232"/>
                      <a:pt x="485" y="231"/>
                      <a:pt x="483" y="228"/>
                    </a:cubicBezTo>
                    <a:cubicBezTo>
                      <a:pt x="478" y="233"/>
                      <a:pt x="475" y="239"/>
                      <a:pt x="471" y="244"/>
                    </a:cubicBezTo>
                    <a:cubicBezTo>
                      <a:pt x="470" y="244"/>
                      <a:pt x="470" y="242"/>
                      <a:pt x="469" y="240"/>
                    </a:cubicBezTo>
                    <a:cubicBezTo>
                      <a:pt x="461" y="243"/>
                      <a:pt x="454" y="243"/>
                      <a:pt x="451" y="234"/>
                    </a:cubicBezTo>
                    <a:cubicBezTo>
                      <a:pt x="450" y="233"/>
                      <a:pt x="451" y="231"/>
                      <a:pt x="450" y="230"/>
                    </a:cubicBezTo>
                    <a:cubicBezTo>
                      <a:pt x="450" y="224"/>
                      <a:pt x="449" y="219"/>
                      <a:pt x="448" y="214"/>
                    </a:cubicBezTo>
                    <a:cubicBezTo>
                      <a:pt x="449" y="213"/>
                      <a:pt x="452" y="214"/>
                      <a:pt x="453" y="213"/>
                    </a:cubicBezTo>
                    <a:cubicBezTo>
                      <a:pt x="454" y="211"/>
                      <a:pt x="454" y="208"/>
                      <a:pt x="454" y="206"/>
                    </a:cubicBezTo>
                    <a:cubicBezTo>
                      <a:pt x="456" y="206"/>
                      <a:pt x="459" y="205"/>
                      <a:pt x="461" y="205"/>
                    </a:cubicBezTo>
                    <a:cubicBezTo>
                      <a:pt x="461" y="206"/>
                      <a:pt x="460" y="207"/>
                      <a:pt x="460" y="209"/>
                    </a:cubicBezTo>
                    <a:cubicBezTo>
                      <a:pt x="462" y="210"/>
                      <a:pt x="465" y="210"/>
                      <a:pt x="467" y="210"/>
                    </a:cubicBezTo>
                    <a:cubicBezTo>
                      <a:pt x="468" y="210"/>
                      <a:pt x="468" y="211"/>
                      <a:pt x="468" y="211"/>
                    </a:cubicBezTo>
                    <a:cubicBezTo>
                      <a:pt x="464" y="212"/>
                      <a:pt x="461" y="213"/>
                      <a:pt x="458" y="214"/>
                    </a:cubicBezTo>
                    <a:cubicBezTo>
                      <a:pt x="458" y="215"/>
                      <a:pt x="458" y="215"/>
                      <a:pt x="458" y="216"/>
                    </a:cubicBezTo>
                    <a:cubicBezTo>
                      <a:pt x="460" y="216"/>
                      <a:pt x="461" y="216"/>
                      <a:pt x="465" y="216"/>
                    </a:cubicBezTo>
                    <a:cubicBezTo>
                      <a:pt x="462" y="218"/>
                      <a:pt x="461" y="219"/>
                      <a:pt x="459" y="220"/>
                    </a:cubicBezTo>
                    <a:cubicBezTo>
                      <a:pt x="451" y="223"/>
                      <a:pt x="461" y="230"/>
                      <a:pt x="457" y="234"/>
                    </a:cubicBezTo>
                    <a:cubicBezTo>
                      <a:pt x="458" y="235"/>
                      <a:pt x="460" y="236"/>
                      <a:pt x="462" y="236"/>
                    </a:cubicBezTo>
                    <a:cubicBezTo>
                      <a:pt x="463" y="236"/>
                      <a:pt x="464" y="234"/>
                      <a:pt x="467" y="231"/>
                    </a:cubicBezTo>
                    <a:cubicBezTo>
                      <a:pt x="473" y="232"/>
                      <a:pt x="482" y="225"/>
                      <a:pt x="488" y="212"/>
                    </a:cubicBezTo>
                    <a:cubicBezTo>
                      <a:pt x="486" y="211"/>
                      <a:pt x="483" y="211"/>
                      <a:pt x="479" y="209"/>
                    </a:cubicBezTo>
                    <a:cubicBezTo>
                      <a:pt x="487" y="209"/>
                      <a:pt x="493" y="207"/>
                      <a:pt x="493" y="199"/>
                    </a:cubicBezTo>
                    <a:cubicBezTo>
                      <a:pt x="492" y="199"/>
                      <a:pt x="490" y="198"/>
                      <a:pt x="490" y="198"/>
                    </a:cubicBezTo>
                    <a:cubicBezTo>
                      <a:pt x="493" y="194"/>
                      <a:pt x="497" y="190"/>
                      <a:pt x="501" y="184"/>
                    </a:cubicBezTo>
                    <a:cubicBezTo>
                      <a:pt x="497" y="184"/>
                      <a:pt x="495" y="184"/>
                      <a:pt x="496" y="184"/>
                    </a:cubicBezTo>
                    <a:cubicBezTo>
                      <a:pt x="498" y="180"/>
                      <a:pt x="501" y="175"/>
                      <a:pt x="504" y="170"/>
                    </a:cubicBezTo>
                    <a:cubicBezTo>
                      <a:pt x="504" y="170"/>
                      <a:pt x="502" y="168"/>
                      <a:pt x="501" y="166"/>
                    </a:cubicBezTo>
                    <a:cubicBezTo>
                      <a:pt x="515" y="154"/>
                      <a:pt x="511" y="129"/>
                      <a:pt x="491" y="113"/>
                    </a:cubicBezTo>
                    <a:cubicBezTo>
                      <a:pt x="490" y="114"/>
                      <a:pt x="489" y="116"/>
                      <a:pt x="488" y="118"/>
                    </a:cubicBezTo>
                    <a:cubicBezTo>
                      <a:pt x="488" y="116"/>
                      <a:pt x="488" y="115"/>
                      <a:pt x="488" y="115"/>
                    </a:cubicBezTo>
                    <a:cubicBezTo>
                      <a:pt x="490" y="108"/>
                      <a:pt x="485" y="106"/>
                      <a:pt x="481" y="102"/>
                    </a:cubicBezTo>
                    <a:cubicBezTo>
                      <a:pt x="473" y="93"/>
                      <a:pt x="468" y="84"/>
                      <a:pt x="467" y="72"/>
                    </a:cubicBezTo>
                    <a:cubicBezTo>
                      <a:pt x="467" y="69"/>
                      <a:pt x="467" y="66"/>
                      <a:pt x="467" y="62"/>
                    </a:cubicBezTo>
                    <a:cubicBezTo>
                      <a:pt x="471" y="57"/>
                      <a:pt x="478" y="60"/>
                      <a:pt x="483" y="60"/>
                    </a:cubicBezTo>
                    <a:cubicBezTo>
                      <a:pt x="490" y="61"/>
                      <a:pt x="490" y="62"/>
                      <a:pt x="494" y="56"/>
                    </a:cubicBezTo>
                    <a:cubicBezTo>
                      <a:pt x="501" y="48"/>
                      <a:pt x="501" y="46"/>
                      <a:pt x="497" y="37"/>
                    </a:cubicBezTo>
                    <a:cubicBezTo>
                      <a:pt x="496" y="34"/>
                      <a:pt x="497" y="30"/>
                      <a:pt x="497" y="26"/>
                    </a:cubicBezTo>
                    <a:cubicBezTo>
                      <a:pt x="497" y="24"/>
                      <a:pt x="497" y="21"/>
                      <a:pt x="497" y="18"/>
                    </a:cubicBezTo>
                    <a:cubicBezTo>
                      <a:pt x="506" y="9"/>
                      <a:pt x="515" y="0"/>
                      <a:pt x="530" y="8"/>
                    </a:cubicBezTo>
                    <a:cubicBezTo>
                      <a:pt x="530" y="7"/>
                      <a:pt x="530" y="6"/>
                      <a:pt x="530" y="4"/>
                    </a:cubicBezTo>
                    <a:cubicBezTo>
                      <a:pt x="533" y="7"/>
                      <a:pt x="535" y="10"/>
                      <a:pt x="538" y="13"/>
                    </a:cubicBezTo>
                    <a:cubicBezTo>
                      <a:pt x="533" y="15"/>
                      <a:pt x="530" y="16"/>
                      <a:pt x="525" y="18"/>
                    </a:cubicBezTo>
                    <a:cubicBezTo>
                      <a:pt x="526" y="15"/>
                      <a:pt x="527" y="14"/>
                      <a:pt x="529" y="12"/>
                    </a:cubicBezTo>
                    <a:cubicBezTo>
                      <a:pt x="528" y="11"/>
                      <a:pt x="528" y="11"/>
                      <a:pt x="527" y="10"/>
                    </a:cubicBezTo>
                    <a:cubicBezTo>
                      <a:pt x="524" y="12"/>
                      <a:pt x="520" y="14"/>
                      <a:pt x="517" y="16"/>
                    </a:cubicBezTo>
                    <a:cubicBezTo>
                      <a:pt x="517" y="15"/>
                      <a:pt x="518" y="13"/>
                      <a:pt x="518" y="10"/>
                    </a:cubicBezTo>
                    <a:cubicBezTo>
                      <a:pt x="509" y="11"/>
                      <a:pt x="512" y="17"/>
                      <a:pt x="511" y="22"/>
                    </a:cubicBezTo>
                    <a:cubicBezTo>
                      <a:pt x="510" y="20"/>
                      <a:pt x="509" y="18"/>
                      <a:pt x="508" y="15"/>
                    </a:cubicBezTo>
                    <a:cubicBezTo>
                      <a:pt x="507" y="15"/>
                      <a:pt x="507" y="15"/>
                      <a:pt x="506" y="15"/>
                    </a:cubicBezTo>
                    <a:cubicBezTo>
                      <a:pt x="506" y="19"/>
                      <a:pt x="506" y="23"/>
                      <a:pt x="506" y="27"/>
                    </a:cubicBezTo>
                    <a:cubicBezTo>
                      <a:pt x="505" y="26"/>
                      <a:pt x="504" y="25"/>
                      <a:pt x="502" y="25"/>
                    </a:cubicBezTo>
                    <a:cubicBezTo>
                      <a:pt x="501" y="32"/>
                      <a:pt x="501" y="32"/>
                      <a:pt x="513" y="39"/>
                    </a:cubicBezTo>
                    <a:cubicBezTo>
                      <a:pt x="509" y="39"/>
                      <a:pt x="506" y="39"/>
                      <a:pt x="502" y="38"/>
                    </a:cubicBezTo>
                    <a:cubicBezTo>
                      <a:pt x="505" y="43"/>
                      <a:pt x="506" y="46"/>
                      <a:pt x="508" y="49"/>
                    </a:cubicBezTo>
                    <a:cubicBezTo>
                      <a:pt x="506" y="55"/>
                      <a:pt x="504" y="60"/>
                      <a:pt x="502" y="65"/>
                    </a:cubicBezTo>
                    <a:cubicBezTo>
                      <a:pt x="498" y="63"/>
                      <a:pt x="488" y="66"/>
                      <a:pt x="481" y="74"/>
                    </a:cubicBezTo>
                    <a:cubicBezTo>
                      <a:pt x="482" y="71"/>
                      <a:pt x="482" y="70"/>
                      <a:pt x="483" y="65"/>
                    </a:cubicBezTo>
                    <a:cubicBezTo>
                      <a:pt x="478" y="67"/>
                      <a:pt x="474" y="68"/>
                      <a:pt x="473" y="70"/>
                    </a:cubicBezTo>
                    <a:cubicBezTo>
                      <a:pt x="471" y="76"/>
                      <a:pt x="472" y="82"/>
                      <a:pt x="477" y="82"/>
                    </a:cubicBezTo>
                    <a:cubicBezTo>
                      <a:pt x="478" y="86"/>
                      <a:pt x="478" y="90"/>
                      <a:pt x="480" y="92"/>
                    </a:cubicBezTo>
                    <a:cubicBezTo>
                      <a:pt x="486" y="98"/>
                      <a:pt x="493" y="104"/>
                      <a:pt x="501" y="111"/>
                    </a:cubicBezTo>
                    <a:cubicBezTo>
                      <a:pt x="500" y="117"/>
                      <a:pt x="506" y="120"/>
                      <a:pt x="512" y="124"/>
                    </a:cubicBezTo>
                    <a:cubicBezTo>
                      <a:pt x="512" y="109"/>
                      <a:pt x="512" y="96"/>
                      <a:pt x="512" y="83"/>
                    </a:cubicBezTo>
                    <a:cubicBezTo>
                      <a:pt x="513" y="74"/>
                      <a:pt x="514" y="65"/>
                      <a:pt x="515" y="56"/>
                    </a:cubicBezTo>
                    <a:cubicBezTo>
                      <a:pt x="515" y="55"/>
                      <a:pt x="516" y="53"/>
                      <a:pt x="517" y="52"/>
                    </a:cubicBezTo>
                    <a:cubicBezTo>
                      <a:pt x="521" y="47"/>
                      <a:pt x="525" y="40"/>
                      <a:pt x="531" y="39"/>
                    </a:cubicBezTo>
                    <a:cubicBezTo>
                      <a:pt x="538" y="38"/>
                      <a:pt x="543" y="44"/>
                      <a:pt x="545" y="51"/>
                    </a:cubicBezTo>
                    <a:cubicBezTo>
                      <a:pt x="550" y="67"/>
                      <a:pt x="554" y="83"/>
                      <a:pt x="559" y="99"/>
                    </a:cubicBezTo>
                    <a:cubicBezTo>
                      <a:pt x="568" y="89"/>
                      <a:pt x="578" y="78"/>
                      <a:pt x="588" y="67"/>
                    </a:cubicBezTo>
                    <a:cubicBezTo>
                      <a:pt x="588" y="66"/>
                      <a:pt x="588" y="65"/>
                      <a:pt x="588" y="64"/>
                    </a:cubicBezTo>
                    <a:cubicBezTo>
                      <a:pt x="581" y="64"/>
                      <a:pt x="575" y="64"/>
                      <a:pt x="569" y="64"/>
                    </a:cubicBezTo>
                    <a:cubicBezTo>
                      <a:pt x="558" y="66"/>
                      <a:pt x="559" y="66"/>
                      <a:pt x="557" y="56"/>
                    </a:cubicBezTo>
                    <a:cubicBezTo>
                      <a:pt x="555" y="49"/>
                      <a:pt x="551" y="41"/>
                      <a:pt x="547" y="32"/>
                    </a:cubicBezTo>
                    <a:cubicBezTo>
                      <a:pt x="555" y="30"/>
                      <a:pt x="564" y="27"/>
                      <a:pt x="573" y="26"/>
                    </a:cubicBezTo>
                    <a:cubicBezTo>
                      <a:pt x="586" y="25"/>
                      <a:pt x="599" y="24"/>
                      <a:pt x="612" y="25"/>
                    </a:cubicBezTo>
                    <a:cubicBezTo>
                      <a:pt x="622" y="25"/>
                      <a:pt x="626" y="34"/>
                      <a:pt x="619" y="42"/>
                    </a:cubicBezTo>
                    <a:cubicBezTo>
                      <a:pt x="607" y="55"/>
                      <a:pt x="594" y="68"/>
                      <a:pt x="582" y="81"/>
                    </a:cubicBezTo>
                    <a:cubicBezTo>
                      <a:pt x="574" y="89"/>
                      <a:pt x="567" y="99"/>
                      <a:pt x="560" y="108"/>
                    </a:cubicBezTo>
                    <a:cubicBezTo>
                      <a:pt x="557" y="112"/>
                      <a:pt x="555" y="116"/>
                      <a:pt x="554" y="121"/>
                    </a:cubicBezTo>
                    <a:cubicBezTo>
                      <a:pt x="550" y="136"/>
                      <a:pt x="556" y="146"/>
                      <a:pt x="572" y="150"/>
                    </a:cubicBezTo>
                    <a:cubicBezTo>
                      <a:pt x="588" y="154"/>
                      <a:pt x="603" y="151"/>
                      <a:pt x="618" y="147"/>
                    </a:cubicBezTo>
                    <a:cubicBezTo>
                      <a:pt x="649" y="139"/>
                      <a:pt x="678" y="128"/>
                      <a:pt x="704" y="111"/>
                    </a:cubicBezTo>
                    <a:cubicBezTo>
                      <a:pt x="711" y="106"/>
                      <a:pt x="717" y="100"/>
                      <a:pt x="722" y="94"/>
                    </a:cubicBezTo>
                    <a:cubicBezTo>
                      <a:pt x="731" y="83"/>
                      <a:pt x="727" y="71"/>
                      <a:pt x="713" y="69"/>
                    </a:cubicBezTo>
                    <a:cubicBezTo>
                      <a:pt x="700" y="67"/>
                      <a:pt x="686" y="66"/>
                      <a:pt x="673" y="67"/>
                    </a:cubicBezTo>
                    <a:cubicBezTo>
                      <a:pt x="653" y="69"/>
                      <a:pt x="634" y="76"/>
                      <a:pt x="616" y="87"/>
                    </a:cubicBezTo>
                    <a:cubicBezTo>
                      <a:pt x="610" y="91"/>
                      <a:pt x="604" y="96"/>
                      <a:pt x="597" y="100"/>
                    </a:cubicBezTo>
                    <a:cubicBezTo>
                      <a:pt x="598" y="97"/>
                      <a:pt x="600" y="93"/>
                      <a:pt x="602" y="91"/>
                    </a:cubicBezTo>
                    <a:cubicBezTo>
                      <a:pt x="606" y="87"/>
                      <a:pt x="610" y="82"/>
                      <a:pt x="615" y="79"/>
                    </a:cubicBezTo>
                    <a:cubicBezTo>
                      <a:pt x="625" y="72"/>
                      <a:pt x="628" y="63"/>
                      <a:pt x="625" y="52"/>
                    </a:cubicBezTo>
                    <a:cubicBezTo>
                      <a:pt x="630" y="49"/>
                      <a:pt x="633" y="48"/>
                      <a:pt x="637" y="52"/>
                    </a:cubicBezTo>
                    <a:cubicBezTo>
                      <a:pt x="639" y="55"/>
                      <a:pt x="644" y="56"/>
                      <a:pt x="648" y="57"/>
                    </a:cubicBezTo>
                    <a:cubicBezTo>
                      <a:pt x="654" y="57"/>
                      <a:pt x="661" y="57"/>
                      <a:pt x="668" y="57"/>
                    </a:cubicBezTo>
                    <a:cubicBezTo>
                      <a:pt x="668" y="58"/>
                      <a:pt x="668" y="59"/>
                      <a:pt x="668" y="60"/>
                    </a:cubicBezTo>
                    <a:cubicBezTo>
                      <a:pt x="663" y="61"/>
                      <a:pt x="659" y="62"/>
                      <a:pt x="654" y="64"/>
                    </a:cubicBezTo>
                    <a:cubicBezTo>
                      <a:pt x="652" y="64"/>
                      <a:pt x="650" y="64"/>
                      <a:pt x="648" y="64"/>
                    </a:cubicBezTo>
                    <a:cubicBezTo>
                      <a:pt x="643" y="65"/>
                      <a:pt x="638" y="68"/>
                      <a:pt x="634" y="66"/>
                    </a:cubicBezTo>
                    <a:cubicBezTo>
                      <a:pt x="631" y="65"/>
                      <a:pt x="630" y="59"/>
                      <a:pt x="628" y="56"/>
                    </a:cubicBezTo>
                    <a:cubicBezTo>
                      <a:pt x="627" y="62"/>
                      <a:pt x="626" y="69"/>
                      <a:pt x="625" y="74"/>
                    </a:cubicBezTo>
                    <a:cubicBezTo>
                      <a:pt x="640" y="71"/>
                      <a:pt x="656" y="65"/>
                      <a:pt x="673" y="63"/>
                    </a:cubicBezTo>
                    <a:cubicBezTo>
                      <a:pt x="686" y="61"/>
                      <a:pt x="700" y="62"/>
                      <a:pt x="713" y="64"/>
                    </a:cubicBezTo>
                    <a:cubicBezTo>
                      <a:pt x="732" y="67"/>
                      <a:pt x="738" y="83"/>
                      <a:pt x="725" y="98"/>
                    </a:cubicBezTo>
                    <a:cubicBezTo>
                      <a:pt x="718" y="107"/>
                      <a:pt x="708" y="115"/>
                      <a:pt x="698" y="120"/>
                    </a:cubicBezTo>
                    <a:cubicBezTo>
                      <a:pt x="677" y="131"/>
                      <a:pt x="655" y="139"/>
                      <a:pt x="633" y="148"/>
                    </a:cubicBezTo>
                    <a:cubicBezTo>
                      <a:pt x="630" y="149"/>
                      <a:pt x="627" y="150"/>
                      <a:pt x="624" y="152"/>
                    </a:cubicBezTo>
                    <a:cubicBezTo>
                      <a:pt x="638" y="154"/>
                      <a:pt x="652" y="153"/>
                      <a:pt x="666" y="150"/>
                    </a:cubicBezTo>
                    <a:cubicBezTo>
                      <a:pt x="667" y="150"/>
                      <a:pt x="669" y="149"/>
                      <a:pt x="669" y="148"/>
                    </a:cubicBezTo>
                    <a:cubicBezTo>
                      <a:pt x="672" y="138"/>
                      <a:pt x="681" y="135"/>
                      <a:pt x="689" y="130"/>
                    </a:cubicBezTo>
                    <a:cubicBezTo>
                      <a:pt x="690" y="129"/>
                      <a:pt x="691" y="128"/>
                      <a:pt x="692" y="128"/>
                    </a:cubicBezTo>
                    <a:cubicBezTo>
                      <a:pt x="702" y="129"/>
                      <a:pt x="706" y="119"/>
                      <a:pt x="713" y="116"/>
                    </a:cubicBezTo>
                    <a:cubicBezTo>
                      <a:pt x="717" y="114"/>
                      <a:pt x="722" y="114"/>
                      <a:pt x="727" y="113"/>
                    </a:cubicBezTo>
                    <a:cubicBezTo>
                      <a:pt x="729" y="112"/>
                      <a:pt x="731" y="112"/>
                      <a:pt x="733" y="111"/>
                    </a:cubicBezTo>
                    <a:cubicBezTo>
                      <a:pt x="735" y="110"/>
                      <a:pt x="738" y="109"/>
                      <a:pt x="741" y="109"/>
                    </a:cubicBezTo>
                    <a:cubicBezTo>
                      <a:pt x="751" y="108"/>
                      <a:pt x="754" y="112"/>
                      <a:pt x="752" y="121"/>
                    </a:cubicBezTo>
                    <a:cubicBezTo>
                      <a:pt x="746" y="147"/>
                      <a:pt x="733" y="169"/>
                      <a:pt x="713" y="187"/>
                    </a:cubicBezTo>
                    <a:cubicBezTo>
                      <a:pt x="684" y="213"/>
                      <a:pt x="650" y="230"/>
                      <a:pt x="613" y="241"/>
                    </a:cubicBezTo>
                    <a:cubicBezTo>
                      <a:pt x="610" y="242"/>
                      <a:pt x="608" y="243"/>
                      <a:pt x="605" y="243"/>
                    </a:cubicBezTo>
                    <a:cubicBezTo>
                      <a:pt x="609" y="256"/>
                      <a:pt x="616" y="266"/>
                      <a:pt x="625" y="273"/>
                    </a:cubicBezTo>
                    <a:cubicBezTo>
                      <a:pt x="668" y="308"/>
                      <a:pt x="717" y="323"/>
                      <a:pt x="771" y="303"/>
                    </a:cubicBezTo>
                    <a:cubicBezTo>
                      <a:pt x="796" y="294"/>
                      <a:pt x="820" y="281"/>
                      <a:pt x="845" y="270"/>
                    </a:cubicBezTo>
                    <a:cubicBezTo>
                      <a:pt x="848" y="269"/>
                      <a:pt x="851" y="267"/>
                      <a:pt x="855" y="265"/>
                    </a:cubicBezTo>
                    <a:cubicBezTo>
                      <a:pt x="854" y="268"/>
                      <a:pt x="854" y="269"/>
                      <a:pt x="854" y="269"/>
                    </a:cubicBezTo>
                    <a:cubicBezTo>
                      <a:pt x="821" y="289"/>
                      <a:pt x="787" y="307"/>
                      <a:pt x="749" y="314"/>
                    </a:cubicBezTo>
                    <a:cubicBezTo>
                      <a:pt x="714" y="321"/>
                      <a:pt x="682" y="312"/>
                      <a:pt x="651" y="296"/>
                    </a:cubicBezTo>
                    <a:cubicBezTo>
                      <a:pt x="630" y="286"/>
                      <a:pt x="612" y="272"/>
                      <a:pt x="603" y="249"/>
                    </a:cubicBezTo>
                    <a:cubicBezTo>
                      <a:pt x="602" y="247"/>
                      <a:pt x="597" y="245"/>
                      <a:pt x="595" y="246"/>
                    </a:cubicBezTo>
                    <a:cubicBezTo>
                      <a:pt x="586" y="247"/>
                      <a:pt x="577" y="250"/>
                      <a:pt x="568" y="252"/>
                    </a:cubicBezTo>
                    <a:cubicBezTo>
                      <a:pt x="563" y="253"/>
                      <a:pt x="561" y="256"/>
                      <a:pt x="562" y="261"/>
                    </a:cubicBezTo>
                    <a:cubicBezTo>
                      <a:pt x="563" y="272"/>
                      <a:pt x="564" y="282"/>
                      <a:pt x="566" y="293"/>
                    </a:cubicBezTo>
                    <a:cubicBezTo>
                      <a:pt x="566" y="296"/>
                      <a:pt x="567" y="298"/>
                      <a:pt x="568" y="301"/>
                    </a:cubicBezTo>
                    <a:cubicBezTo>
                      <a:pt x="575" y="328"/>
                      <a:pt x="570" y="339"/>
                      <a:pt x="546" y="354"/>
                    </a:cubicBezTo>
                    <a:cubicBezTo>
                      <a:pt x="527" y="365"/>
                      <a:pt x="508" y="370"/>
                      <a:pt x="486" y="370"/>
                    </a:cubicBezTo>
                    <a:cubicBezTo>
                      <a:pt x="446" y="369"/>
                      <a:pt x="407" y="369"/>
                      <a:pt x="368" y="370"/>
                    </a:cubicBezTo>
                    <a:cubicBezTo>
                      <a:pt x="341" y="370"/>
                      <a:pt x="318" y="361"/>
                      <a:pt x="297" y="345"/>
                    </a:cubicBezTo>
                    <a:cubicBezTo>
                      <a:pt x="282" y="334"/>
                      <a:pt x="283" y="320"/>
                      <a:pt x="286" y="304"/>
                    </a:cubicBezTo>
                    <a:cubicBezTo>
                      <a:pt x="289" y="291"/>
                      <a:pt x="291" y="277"/>
                      <a:pt x="293" y="263"/>
                    </a:cubicBezTo>
                    <a:cubicBezTo>
                      <a:pt x="295" y="257"/>
                      <a:pt x="292" y="253"/>
                      <a:pt x="286" y="252"/>
                    </a:cubicBezTo>
                    <a:cubicBezTo>
                      <a:pt x="277" y="250"/>
                      <a:pt x="269" y="247"/>
                      <a:pt x="260" y="245"/>
                    </a:cubicBezTo>
                    <a:cubicBezTo>
                      <a:pt x="258" y="245"/>
                      <a:pt x="254" y="246"/>
                      <a:pt x="253" y="248"/>
                    </a:cubicBezTo>
                    <a:cubicBezTo>
                      <a:pt x="241" y="277"/>
                      <a:pt x="217" y="291"/>
                      <a:pt x="191" y="303"/>
                    </a:cubicBezTo>
                    <a:cubicBezTo>
                      <a:pt x="146" y="323"/>
                      <a:pt x="102" y="319"/>
                      <a:pt x="59" y="299"/>
                    </a:cubicBezTo>
                    <a:cubicBezTo>
                      <a:pt x="41" y="291"/>
                      <a:pt x="24" y="281"/>
                      <a:pt x="7" y="272"/>
                    </a:cubicBezTo>
                    <a:cubicBezTo>
                      <a:pt x="4" y="271"/>
                      <a:pt x="2" y="269"/>
                      <a:pt x="0" y="267"/>
                    </a:cubicBezTo>
                    <a:cubicBezTo>
                      <a:pt x="0" y="267"/>
                      <a:pt x="0" y="266"/>
                      <a:pt x="1" y="265"/>
                    </a:cubicBezTo>
                    <a:cubicBezTo>
                      <a:pt x="4" y="267"/>
                      <a:pt x="7" y="268"/>
                      <a:pt x="10" y="270"/>
                    </a:cubicBezTo>
                    <a:cubicBezTo>
                      <a:pt x="37" y="284"/>
                      <a:pt x="65" y="299"/>
                      <a:pt x="95" y="307"/>
                    </a:cubicBezTo>
                    <a:cubicBezTo>
                      <a:pt x="145" y="320"/>
                      <a:pt x="189" y="305"/>
                      <a:pt x="228" y="275"/>
                    </a:cubicBezTo>
                    <a:cubicBezTo>
                      <a:pt x="239" y="267"/>
                      <a:pt x="245" y="256"/>
                      <a:pt x="250" y="243"/>
                    </a:cubicBezTo>
                    <a:cubicBezTo>
                      <a:pt x="216" y="236"/>
                      <a:pt x="188" y="220"/>
                      <a:pt x="160" y="202"/>
                    </a:cubicBezTo>
                    <a:cubicBezTo>
                      <a:pt x="130" y="182"/>
                      <a:pt x="111" y="155"/>
                      <a:pt x="103" y="120"/>
                    </a:cubicBezTo>
                    <a:cubicBezTo>
                      <a:pt x="101" y="112"/>
                      <a:pt x="104" y="108"/>
                      <a:pt x="111" y="109"/>
                    </a:cubicBezTo>
                    <a:cubicBezTo>
                      <a:pt x="125" y="112"/>
                      <a:pt x="141" y="109"/>
                      <a:pt x="151" y="124"/>
                    </a:cubicBezTo>
                    <a:cubicBezTo>
                      <a:pt x="152" y="125"/>
                      <a:pt x="155" y="125"/>
                      <a:pt x="157" y="126"/>
                    </a:cubicBezTo>
                    <a:cubicBezTo>
                      <a:pt x="166" y="131"/>
                      <a:pt x="178" y="132"/>
                      <a:pt x="184" y="144"/>
                    </a:cubicBezTo>
                    <a:cubicBezTo>
                      <a:pt x="186" y="149"/>
                      <a:pt x="189" y="151"/>
                      <a:pt x="195" y="151"/>
                    </a:cubicBezTo>
                    <a:cubicBezTo>
                      <a:pt x="207" y="152"/>
                      <a:pt x="219" y="153"/>
                      <a:pt x="231" y="154"/>
                    </a:cubicBezTo>
                    <a:cubicBezTo>
                      <a:pt x="231" y="153"/>
                      <a:pt x="231" y="152"/>
                      <a:pt x="231" y="151"/>
                    </a:cubicBezTo>
                    <a:cubicBezTo>
                      <a:pt x="227" y="149"/>
                      <a:pt x="222" y="148"/>
                      <a:pt x="218" y="146"/>
                    </a:cubicBezTo>
                    <a:cubicBezTo>
                      <a:pt x="193" y="139"/>
                      <a:pt x="169" y="130"/>
                      <a:pt x="148" y="114"/>
                    </a:cubicBezTo>
                    <a:cubicBezTo>
                      <a:pt x="140" y="109"/>
                      <a:pt x="133" y="102"/>
                      <a:pt x="127" y="94"/>
                    </a:cubicBezTo>
                    <a:cubicBezTo>
                      <a:pt x="119" y="82"/>
                      <a:pt x="123" y="71"/>
                      <a:pt x="137" y="65"/>
                    </a:cubicBezTo>
                    <a:cubicBezTo>
                      <a:pt x="151" y="60"/>
                      <a:pt x="167" y="60"/>
                      <a:pt x="182" y="63"/>
                    </a:cubicBezTo>
                    <a:cubicBezTo>
                      <a:pt x="199" y="66"/>
                      <a:pt x="215" y="71"/>
                      <a:pt x="230" y="74"/>
                    </a:cubicBezTo>
                    <a:cubicBezTo>
                      <a:pt x="230" y="74"/>
                      <a:pt x="229" y="72"/>
                      <a:pt x="229" y="70"/>
                    </a:cubicBezTo>
                    <a:cubicBezTo>
                      <a:pt x="238" y="80"/>
                      <a:pt x="252" y="86"/>
                      <a:pt x="258" y="100"/>
                    </a:cubicBezTo>
                    <a:cubicBezTo>
                      <a:pt x="242" y="84"/>
                      <a:pt x="222" y="76"/>
                      <a:pt x="201" y="71"/>
                    </a:cubicBezTo>
                    <a:cubicBezTo>
                      <a:pt x="185" y="68"/>
                      <a:pt x="168" y="67"/>
                      <a:pt x="151" y="67"/>
                    </a:cubicBezTo>
                    <a:cubicBezTo>
                      <a:pt x="143" y="67"/>
                      <a:pt x="133" y="69"/>
                      <a:pt x="129" y="79"/>
                    </a:cubicBezTo>
                    <a:cubicBezTo>
                      <a:pt x="125" y="89"/>
                      <a:pt x="132" y="97"/>
                      <a:pt x="139" y="101"/>
                    </a:cubicBezTo>
                    <a:cubicBezTo>
                      <a:pt x="154" y="112"/>
                      <a:pt x="169" y="122"/>
                      <a:pt x="185" y="129"/>
                    </a:cubicBezTo>
                    <a:cubicBezTo>
                      <a:pt x="208" y="138"/>
                      <a:pt x="231" y="144"/>
                      <a:pt x="255" y="150"/>
                    </a:cubicBezTo>
                    <a:cubicBezTo>
                      <a:pt x="264" y="152"/>
                      <a:pt x="274" y="151"/>
                      <a:pt x="283" y="150"/>
                    </a:cubicBezTo>
                    <a:cubicBezTo>
                      <a:pt x="299" y="147"/>
                      <a:pt x="306" y="135"/>
                      <a:pt x="300" y="121"/>
                    </a:cubicBezTo>
                    <a:cubicBezTo>
                      <a:pt x="296" y="109"/>
                      <a:pt x="289" y="98"/>
                      <a:pt x="281" y="89"/>
                    </a:cubicBezTo>
                    <a:cubicBezTo>
                      <a:pt x="270" y="76"/>
                      <a:pt x="257" y="65"/>
                      <a:pt x="246" y="53"/>
                    </a:cubicBezTo>
                    <a:cubicBezTo>
                      <a:pt x="242" y="49"/>
                      <a:pt x="239" y="45"/>
                      <a:pt x="235" y="41"/>
                    </a:cubicBezTo>
                    <a:cubicBezTo>
                      <a:pt x="230" y="34"/>
                      <a:pt x="232" y="26"/>
                      <a:pt x="241" y="25"/>
                    </a:cubicBezTo>
                    <a:cubicBezTo>
                      <a:pt x="264" y="22"/>
                      <a:pt x="286" y="24"/>
                      <a:pt x="307" y="33"/>
                    </a:cubicBezTo>
                    <a:cubicBezTo>
                      <a:pt x="303" y="43"/>
                      <a:pt x="299" y="54"/>
                      <a:pt x="295" y="65"/>
                    </a:cubicBezTo>
                    <a:cubicBezTo>
                      <a:pt x="287" y="66"/>
                      <a:pt x="277" y="60"/>
                      <a:pt x="266" y="66"/>
                    </a:cubicBezTo>
                    <a:cubicBezTo>
                      <a:pt x="277" y="78"/>
                      <a:pt x="287" y="89"/>
                      <a:pt x="297" y="99"/>
                    </a:cubicBezTo>
                    <a:cubicBezTo>
                      <a:pt x="301" y="84"/>
                      <a:pt x="305" y="69"/>
                      <a:pt x="309" y="53"/>
                    </a:cubicBezTo>
                    <a:cubicBezTo>
                      <a:pt x="309" y="52"/>
                      <a:pt x="310" y="50"/>
                      <a:pt x="311" y="49"/>
                    </a:cubicBezTo>
                    <a:cubicBezTo>
                      <a:pt x="315" y="45"/>
                      <a:pt x="320" y="39"/>
                      <a:pt x="324" y="39"/>
                    </a:cubicBezTo>
                    <a:cubicBezTo>
                      <a:pt x="329" y="39"/>
                      <a:pt x="335" y="45"/>
                      <a:pt x="337" y="50"/>
                    </a:cubicBezTo>
                    <a:cubicBezTo>
                      <a:pt x="340" y="57"/>
                      <a:pt x="342" y="65"/>
                      <a:pt x="342" y="72"/>
                    </a:cubicBezTo>
                    <a:cubicBezTo>
                      <a:pt x="343" y="89"/>
                      <a:pt x="342" y="106"/>
                      <a:pt x="342" y="123"/>
                    </a:cubicBezTo>
                    <a:cubicBezTo>
                      <a:pt x="351" y="120"/>
                      <a:pt x="355" y="114"/>
                      <a:pt x="353" y="110"/>
                    </a:cubicBezTo>
                    <a:cubicBezTo>
                      <a:pt x="358" y="107"/>
                      <a:pt x="364" y="106"/>
                      <a:pt x="366" y="102"/>
                    </a:cubicBezTo>
                    <a:cubicBezTo>
                      <a:pt x="369" y="95"/>
                      <a:pt x="381" y="93"/>
                      <a:pt x="377" y="82"/>
                    </a:cubicBezTo>
                    <a:cubicBezTo>
                      <a:pt x="377" y="82"/>
                      <a:pt x="379" y="81"/>
                      <a:pt x="380" y="80"/>
                    </a:cubicBezTo>
                    <a:cubicBezTo>
                      <a:pt x="384" y="76"/>
                      <a:pt x="383" y="69"/>
                      <a:pt x="379" y="66"/>
                    </a:cubicBezTo>
                    <a:cubicBezTo>
                      <a:pt x="378" y="66"/>
                      <a:pt x="375" y="66"/>
                      <a:pt x="375" y="66"/>
                    </a:cubicBezTo>
                    <a:cubicBezTo>
                      <a:pt x="374" y="68"/>
                      <a:pt x="373" y="71"/>
                      <a:pt x="373" y="71"/>
                    </a:cubicBezTo>
                    <a:cubicBezTo>
                      <a:pt x="367" y="68"/>
                      <a:pt x="360" y="66"/>
                      <a:pt x="352" y="63"/>
                    </a:cubicBezTo>
                    <a:cubicBezTo>
                      <a:pt x="351" y="60"/>
                      <a:pt x="350" y="55"/>
                      <a:pt x="348" y="48"/>
                    </a:cubicBezTo>
                    <a:cubicBezTo>
                      <a:pt x="348" y="47"/>
                      <a:pt x="350" y="43"/>
                      <a:pt x="352" y="38"/>
                    </a:cubicBezTo>
                    <a:cubicBezTo>
                      <a:pt x="348" y="39"/>
                      <a:pt x="346" y="39"/>
                      <a:pt x="341" y="40"/>
                    </a:cubicBezTo>
                    <a:cubicBezTo>
                      <a:pt x="348" y="35"/>
                      <a:pt x="357" y="34"/>
                      <a:pt x="353" y="24"/>
                    </a:cubicBezTo>
                    <a:cubicBezTo>
                      <a:pt x="352" y="25"/>
                      <a:pt x="351" y="26"/>
                      <a:pt x="349" y="27"/>
                    </a:cubicBezTo>
                    <a:cubicBezTo>
                      <a:pt x="349" y="23"/>
                      <a:pt x="349" y="19"/>
                      <a:pt x="349" y="16"/>
                    </a:cubicBezTo>
                    <a:cubicBezTo>
                      <a:pt x="348" y="15"/>
                      <a:pt x="348" y="15"/>
                      <a:pt x="347" y="15"/>
                    </a:cubicBezTo>
                    <a:cubicBezTo>
                      <a:pt x="346" y="18"/>
                      <a:pt x="345" y="20"/>
                      <a:pt x="343" y="24"/>
                    </a:cubicBezTo>
                    <a:cubicBezTo>
                      <a:pt x="342" y="18"/>
                      <a:pt x="347" y="10"/>
                      <a:pt x="337" y="10"/>
                    </a:cubicBezTo>
                    <a:cubicBezTo>
                      <a:pt x="338" y="12"/>
                      <a:pt x="338" y="15"/>
                      <a:pt x="339" y="17"/>
                    </a:cubicBezTo>
                    <a:cubicBezTo>
                      <a:pt x="335" y="14"/>
                      <a:pt x="332" y="12"/>
                      <a:pt x="328" y="10"/>
                    </a:cubicBezTo>
                    <a:cubicBezTo>
                      <a:pt x="328" y="11"/>
                      <a:pt x="327" y="11"/>
                      <a:pt x="327" y="12"/>
                    </a:cubicBezTo>
                    <a:cubicBezTo>
                      <a:pt x="327" y="13"/>
                      <a:pt x="328" y="15"/>
                      <a:pt x="329" y="17"/>
                    </a:cubicBezTo>
                    <a:cubicBezTo>
                      <a:pt x="325" y="15"/>
                      <a:pt x="322" y="14"/>
                      <a:pt x="318" y="13"/>
                    </a:cubicBezTo>
                    <a:cubicBezTo>
                      <a:pt x="321" y="7"/>
                      <a:pt x="332" y="5"/>
                      <a:pt x="338" y="5"/>
                    </a:cubicBezTo>
                    <a:cubicBezTo>
                      <a:pt x="347" y="6"/>
                      <a:pt x="350" y="12"/>
                      <a:pt x="356" y="16"/>
                    </a:cubicBezTo>
                    <a:cubicBezTo>
                      <a:pt x="357" y="17"/>
                      <a:pt x="357" y="19"/>
                      <a:pt x="357" y="20"/>
                    </a:cubicBezTo>
                    <a:cubicBezTo>
                      <a:pt x="361" y="30"/>
                      <a:pt x="356" y="39"/>
                      <a:pt x="356" y="49"/>
                    </a:cubicBezTo>
                    <a:cubicBezTo>
                      <a:pt x="355" y="58"/>
                      <a:pt x="361" y="63"/>
                      <a:pt x="370" y="61"/>
                    </a:cubicBezTo>
                    <a:cubicBezTo>
                      <a:pt x="377" y="59"/>
                      <a:pt x="384" y="57"/>
                      <a:pt x="389" y="63"/>
                    </a:cubicBezTo>
                    <a:cubicBezTo>
                      <a:pt x="388" y="70"/>
                      <a:pt x="387" y="76"/>
                      <a:pt x="386" y="82"/>
                    </a:cubicBezTo>
                    <a:cubicBezTo>
                      <a:pt x="384" y="88"/>
                      <a:pt x="381" y="94"/>
                      <a:pt x="377" y="99"/>
                    </a:cubicBezTo>
                    <a:cubicBezTo>
                      <a:pt x="373" y="104"/>
                      <a:pt x="366" y="107"/>
                      <a:pt x="367" y="114"/>
                    </a:cubicBezTo>
                    <a:cubicBezTo>
                      <a:pt x="359" y="114"/>
                      <a:pt x="355" y="119"/>
                      <a:pt x="352" y="124"/>
                    </a:cubicBezTo>
                    <a:cubicBezTo>
                      <a:pt x="343" y="140"/>
                      <a:pt x="344" y="158"/>
                      <a:pt x="354" y="166"/>
                    </a:cubicBezTo>
                    <a:cubicBezTo>
                      <a:pt x="348" y="171"/>
                      <a:pt x="351" y="179"/>
                      <a:pt x="363" y="184"/>
                    </a:cubicBezTo>
                    <a:cubicBezTo>
                      <a:pt x="360" y="184"/>
                      <a:pt x="358" y="184"/>
                      <a:pt x="353" y="184"/>
                    </a:cubicBezTo>
                    <a:cubicBezTo>
                      <a:pt x="358" y="190"/>
                      <a:pt x="361" y="194"/>
                      <a:pt x="364" y="198"/>
                    </a:cubicBezTo>
                    <a:cubicBezTo>
                      <a:pt x="365" y="198"/>
                      <a:pt x="363" y="199"/>
                      <a:pt x="359" y="200"/>
                    </a:cubicBezTo>
                    <a:cubicBezTo>
                      <a:pt x="364" y="204"/>
                      <a:pt x="367" y="207"/>
                      <a:pt x="370" y="210"/>
                    </a:cubicBezTo>
                    <a:cubicBezTo>
                      <a:pt x="370" y="210"/>
                      <a:pt x="369" y="211"/>
                      <a:pt x="365" y="213"/>
                    </a:cubicBezTo>
                    <a:cubicBezTo>
                      <a:pt x="371" y="218"/>
                      <a:pt x="376" y="222"/>
                      <a:pt x="380" y="226"/>
                    </a:cubicBezTo>
                    <a:cubicBezTo>
                      <a:pt x="380" y="226"/>
                      <a:pt x="380" y="227"/>
                      <a:pt x="379" y="229"/>
                    </a:cubicBezTo>
                    <a:cubicBezTo>
                      <a:pt x="383" y="230"/>
                      <a:pt x="386" y="231"/>
                      <a:pt x="388" y="232"/>
                    </a:cubicBezTo>
                    <a:cubicBezTo>
                      <a:pt x="390" y="234"/>
                      <a:pt x="391" y="236"/>
                      <a:pt x="392" y="236"/>
                    </a:cubicBezTo>
                    <a:cubicBezTo>
                      <a:pt x="394" y="236"/>
                      <a:pt x="396" y="235"/>
                      <a:pt x="398" y="234"/>
                    </a:cubicBezTo>
                    <a:cubicBezTo>
                      <a:pt x="396" y="229"/>
                      <a:pt x="405" y="219"/>
                      <a:pt x="392" y="217"/>
                    </a:cubicBezTo>
                    <a:cubicBezTo>
                      <a:pt x="393" y="216"/>
                      <a:pt x="395" y="216"/>
                      <a:pt x="397" y="216"/>
                    </a:cubicBezTo>
                    <a:cubicBezTo>
                      <a:pt x="397" y="215"/>
                      <a:pt x="397" y="215"/>
                      <a:pt x="397" y="215"/>
                    </a:cubicBezTo>
                    <a:cubicBezTo>
                      <a:pt x="394" y="214"/>
                      <a:pt x="391" y="212"/>
                      <a:pt x="387" y="211"/>
                    </a:cubicBezTo>
                    <a:cubicBezTo>
                      <a:pt x="392" y="209"/>
                      <a:pt x="397" y="207"/>
                      <a:pt x="402" y="205"/>
                    </a:cubicBezTo>
                    <a:cubicBezTo>
                      <a:pt x="403" y="208"/>
                      <a:pt x="397" y="215"/>
                      <a:pt x="407" y="214"/>
                    </a:cubicBezTo>
                    <a:cubicBezTo>
                      <a:pt x="406" y="220"/>
                      <a:pt x="401" y="226"/>
                      <a:pt x="407" y="231"/>
                    </a:cubicBezTo>
                    <a:cubicBezTo>
                      <a:pt x="402" y="238"/>
                      <a:pt x="397" y="246"/>
                      <a:pt x="386" y="239"/>
                    </a:cubicBezTo>
                    <a:cubicBezTo>
                      <a:pt x="385" y="242"/>
                      <a:pt x="385" y="243"/>
                      <a:pt x="384" y="244"/>
                    </a:cubicBezTo>
                    <a:cubicBezTo>
                      <a:pt x="381" y="239"/>
                      <a:pt x="377" y="234"/>
                      <a:pt x="372" y="227"/>
                    </a:cubicBezTo>
                    <a:cubicBezTo>
                      <a:pt x="370" y="230"/>
                      <a:pt x="369" y="232"/>
                      <a:pt x="368" y="233"/>
                    </a:cubicBezTo>
                    <a:cubicBezTo>
                      <a:pt x="367" y="228"/>
                      <a:pt x="366" y="221"/>
                      <a:pt x="364" y="213"/>
                    </a:cubicBezTo>
                    <a:cubicBezTo>
                      <a:pt x="360" y="216"/>
                      <a:pt x="358" y="218"/>
                      <a:pt x="356" y="220"/>
                    </a:cubicBezTo>
                    <a:cubicBezTo>
                      <a:pt x="358" y="213"/>
                      <a:pt x="363" y="208"/>
                      <a:pt x="356" y="202"/>
                    </a:cubicBezTo>
                    <a:cubicBezTo>
                      <a:pt x="355" y="204"/>
                      <a:pt x="354" y="205"/>
                      <a:pt x="354" y="207"/>
                    </a:cubicBezTo>
                    <a:cubicBezTo>
                      <a:pt x="353" y="207"/>
                      <a:pt x="353" y="207"/>
                      <a:pt x="352" y="207"/>
                    </a:cubicBezTo>
                    <a:cubicBezTo>
                      <a:pt x="352" y="201"/>
                      <a:pt x="352" y="194"/>
                      <a:pt x="352" y="188"/>
                    </a:cubicBezTo>
                    <a:cubicBezTo>
                      <a:pt x="352" y="188"/>
                      <a:pt x="351" y="188"/>
                      <a:pt x="350" y="188"/>
                    </a:cubicBezTo>
                    <a:cubicBezTo>
                      <a:pt x="349" y="190"/>
                      <a:pt x="348" y="192"/>
                      <a:pt x="347" y="196"/>
                    </a:cubicBezTo>
                    <a:cubicBezTo>
                      <a:pt x="347" y="186"/>
                      <a:pt x="347" y="179"/>
                      <a:pt x="347" y="169"/>
                    </a:cubicBezTo>
                    <a:cubicBezTo>
                      <a:pt x="343" y="173"/>
                      <a:pt x="341" y="176"/>
                      <a:pt x="338" y="179"/>
                    </a:cubicBezTo>
                    <a:cubicBezTo>
                      <a:pt x="344" y="157"/>
                      <a:pt x="344" y="153"/>
                      <a:pt x="338" y="152"/>
                    </a:cubicBezTo>
                    <a:cubicBezTo>
                      <a:pt x="338" y="147"/>
                      <a:pt x="339" y="142"/>
                      <a:pt x="339" y="138"/>
                    </a:cubicBezTo>
                    <a:cubicBezTo>
                      <a:pt x="339" y="127"/>
                      <a:pt x="339" y="116"/>
                      <a:pt x="338" y="105"/>
                    </a:cubicBezTo>
                    <a:cubicBezTo>
                      <a:pt x="338" y="91"/>
                      <a:pt x="338" y="77"/>
                      <a:pt x="337" y="63"/>
                    </a:cubicBezTo>
                    <a:cubicBezTo>
                      <a:pt x="337" y="58"/>
                      <a:pt x="334" y="53"/>
                      <a:pt x="332" y="48"/>
                    </a:cubicBezTo>
                    <a:cubicBezTo>
                      <a:pt x="327" y="41"/>
                      <a:pt x="321" y="40"/>
                      <a:pt x="316" y="48"/>
                    </a:cubicBezTo>
                    <a:cubicBezTo>
                      <a:pt x="314" y="51"/>
                      <a:pt x="313" y="55"/>
                      <a:pt x="312" y="59"/>
                    </a:cubicBezTo>
                    <a:cubicBezTo>
                      <a:pt x="312" y="58"/>
                      <a:pt x="312" y="58"/>
                      <a:pt x="312" y="58"/>
                    </a:cubicBezTo>
                    <a:cubicBezTo>
                      <a:pt x="305" y="78"/>
                      <a:pt x="298" y="97"/>
                      <a:pt x="305" y="119"/>
                    </a:cubicBezTo>
                    <a:cubicBezTo>
                      <a:pt x="311" y="138"/>
                      <a:pt x="302" y="154"/>
                      <a:pt x="281" y="155"/>
                    </a:cubicBezTo>
                    <a:cubicBezTo>
                      <a:pt x="252" y="157"/>
                      <a:pt x="223" y="157"/>
                      <a:pt x="193" y="156"/>
                    </a:cubicBezTo>
                    <a:cubicBezTo>
                      <a:pt x="176" y="155"/>
                      <a:pt x="159" y="150"/>
                      <a:pt x="145" y="140"/>
                    </a:cubicBezTo>
                    <a:cubicBezTo>
                      <a:pt x="139" y="135"/>
                      <a:pt x="134" y="130"/>
                      <a:pt x="130" y="124"/>
                    </a:cubicBezTo>
                    <a:cubicBezTo>
                      <a:pt x="123" y="115"/>
                      <a:pt x="118" y="112"/>
                      <a:pt x="108" y="114"/>
                    </a:cubicBezTo>
                    <a:cubicBezTo>
                      <a:pt x="109" y="116"/>
                      <a:pt x="110" y="119"/>
                      <a:pt x="111" y="122"/>
                    </a:cubicBezTo>
                    <a:cubicBezTo>
                      <a:pt x="112" y="126"/>
                      <a:pt x="115" y="131"/>
                      <a:pt x="114" y="135"/>
                    </a:cubicBezTo>
                    <a:cubicBezTo>
                      <a:pt x="112" y="143"/>
                      <a:pt x="116" y="148"/>
                      <a:pt x="120" y="154"/>
                    </a:cubicBezTo>
                    <a:cubicBezTo>
                      <a:pt x="132" y="175"/>
                      <a:pt x="149" y="192"/>
                      <a:pt x="171" y="204"/>
                    </a:cubicBezTo>
                    <a:cubicBezTo>
                      <a:pt x="195" y="218"/>
                      <a:pt x="218" y="231"/>
                      <a:pt x="244" y="237"/>
                    </a:cubicBezTo>
                    <a:cubicBezTo>
                      <a:pt x="250" y="238"/>
                      <a:pt x="254" y="238"/>
                      <a:pt x="257" y="232"/>
                    </a:cubicBezTo>
                    <a:cubicBezTo>
                      <a:pt x="261" y="224"/>
                      <a:pt x="267" y="221"/>
                      <a:pt x="275" y="222"/>
                    </a:cubicBezTo>
                    <a:cubicBezTo>
                      <a:pt x="281" y="222"/>
                      <a:pt x="286" y="222"/>
                      <a:pt x="291" y="223"/>
                    </a:cubicBezTo>
                    <a:cubicBezTo>
                      <a:pt x="316" y="228"/>
                      <a:pt x="339" y="240"/>
                      <a:pt x="360" y="254"/>
                    </a:cubicBezTo>
                    <a:cubicBezTo>
                      <a:pt x="360" y="255"/>
                      <a:pt x="360" y="255"/>
                      <a:pt x="359" y="256"/>
                    </a:cubicBezTo>
                    <a:cubicBezTo>
                      <a:pt x="357" y="254"/>
                      <a:pt x="354" y="253"/>
                      <a:pt x="352" y="251"/>
                    </a:cubicBezTo>
                    <a:cubicBezTo>
                      <a:pt x="330" y="239"/>
                      <a:pt x="308" y="228"/>
                      <a:pt x="283" y="225"/>
                    </a:cubicBezTo>
                    <a:cubicBezTo>
                      <a:pt x="268" y="224"/>
                      <a:pt x="263" y="227"/>
                      <a:pt x="258" y="239"/>
                    </a:cubicBezTo>
                    <a:cubicBezTo>
                      <a:pt x="262" y="240"/>
                      <a:pt x="266" y="242"/>
                      <a:pt x="270" y="242"/>
                    </a:cubicBezTo>
                    <a:cubicBezTo>
                      <a:pt x="294" y="248"/>
                      <a:pt x="317" y="258"/>
                      <a:pt x="338" y="272"/>
                    </a:cubicBezTo>
                    <a:cubicBezTo>
                      <a:pt x="351" y="281"/>
                      <a:pt x="360" y="293"/>
                      <a:pt x="359" y="310"/>
                    </a:cubicBezTo>
                    <a:cubicBezTo>
                      <a:pt x="358" y="316"/>
                      <a:pt x="360" y="317"/>
                      <a:pt x="366" y="317"/>
                    </a:cubicBezTo>
                    <a:cubicBezTo>
                      <a:pt x="385" y="318"/>
                      <a:pt x="403" y="321"/>
                      <a:pt x="417" y="337"/>
                    </a:cubicBezTo>
                    <a:cubicBezTo>
                      <a:pt x="422" y="343"/>
                      <a:pt x="432" y="343"/>
                      <a:pt x="437" y="337"/>
                    </a:cubicBezTo>
                    <a:cubicBezTo>
                      <a:pt x="451" y="321"/>
                      <a:pt x="470" y="319"/>
                      <a:pt x="489" y="318"/>
                    </a:cubicBezTo>
                    <a:cubicBezTo>
                      <a:pt x="495" y="317"/>
                      <a:pt x="497" y="316"/>
                      <a:pt x="497" y="310"/>
                    </a:cubicBezTo>
                    <a:cubicBezTo>
                      <a:pt x="495" y="293"/>
                      <a:pt x="504" y="281"/>
                      <a:pt x="517" y="272"/>
                    </a:cubicBezTo>
                    <a:cubicBezTo>
                      <a:pt x="540" y="256"/>
                      <a:pt x="564" y="247"/>
                      <a:pt x="590" y="241"/>
                    </a:cubicBezTo>
                    <a:cubicBezTo>
                      <a:pt x="592" y="241"/>
                      <a:pt x="594" y="240"/>
                      <a:pt x="596" y="240"/>
                    </a:cubicBezTo>
                    <a:cubicBezTo>
                      <a:pt x="594" y="229"/>
                      <a:pt x="589" y="224"/>
                      <a:pt x="578" y="225"/>
                    </a:cubicBezTo>
                    <a:cubicBezTo>
                      <a:pt x="563" y="227"/>
                      <a:pt x="549" y="230"/>
                      <a:pt x="535" y="236"/>
                    </a:cubicBezTo>
                    <a:cubicBezTo>
                      <a:pt x="520" y="241"/>
                      <a:pt x="507" y="249"/>
                      <a:pt x="492" y="256"/>
                    </a:cubicBezTo>
                    <a:cubicBezTo>
                      <a:pt x="495" y="254"/>
                      <a:pt x="498" y="252"/>
                      <a:pt x="500" y="251"/>
                    </a:cubicBezTo>
                    <a:cubicBezTo>
                      <a:pt x="521" y="237"/>
                      <a:pt x="543" y="226"/>
                      <a:pt x="568" y="222"/>
                    </a:cubicBezTo>
                    <a:cubicBezTo>
                      <a:pt x="581" y="220"/>
                      <a:pt x="593" y="220"/>
                      <a:pt x="601" y="235"/>
                    </a:cubicBezTo>
                    <a:cubicBezTo>
                      <a:pt x="602" y="237"/>
                      <a:pt x="608" y="237"/>
                      <a:pt x="612" y="237"/>
                    </a:cubicBezTo>
                    <a:cubicBezTo>
                      <a:pt x="636" y="231"/>
                      <a:pt x="657" y="218"/>
                      <a:pt x="679" y="207"/>
                    </a:cubicBezTo>
                    <a:cubicBezTo>
                      <a:pt x="705" y="193"/>
                      <a:pt x="725" y="173"/>
                      <a:pt x="739" y="148"/>
                    </a:cubicBezTo>
                    <a:cubicBezTo>
                      <a:pt x="741" y="145"/>
                      <a:pt x="739" y="140"/>
                      <a:pt x="740" y="137"/>
                    </a:cubicBezTo>
                    <a:cubicBezTo>
                      <a:pt x="742" y="131"/>
                      <a:pt x="745" y="125"/>
                      <a:pt x="747" y="118"/>
                    </a:cubicBezTo>
                    <a:cubicBezTo>
                      <a:pt x="745" y="124"/>
                      <a:pt x="744" y="129"/>
                      <a:pt x="743" y="135"/>
                    </a:cubicBezTo>
                    <a:cubicBezTo>
                      <a:pt x="744" y="135"/>
                      <a:pt x="745" y="135"/>
                      <a:pt x="745" y="136"/>
                    </a:cubicBezTo>
                    <a:cubicBezTo>
                      <a:pt x="747" y="129"/>
                      <a:pt x="749" y="123"/>
                      <a:pt x="751" y="117"/>
                    </a:cubicBezTo>
                    <a:cubicBezTo>
                      <a:pt x="750" y="117"/>
                      <a:pt x="750" y="116"/>
                      <a:pt x="749" y="116"/>
                    </a:cubicBezTo>
                    <a:cubicBezTo>
                      <a:pt x="748" y="117"/>
                      <a:pt x="747" y="118"/>
                      <a:pt x="747" y="119"/>
                    </a:cubicBezTo>
                    <a:close/>
                    <a:moveTo>
                      <a:pt x="580" y="42"/>
                    </a:moveTo>
                    <a:cubicBezTo>
                      <a:pt x="579" y="38"/>
                      <a:pt x="578" y="35"/>
                      <a:pt x="576" y="31"/>
                    </a:cubicBezTo>
                    <a:cubicBezTo>
                      <a:pt x="576" y="30"/>
                      <a:pt x="573" y="29"/>
                      <a:pt x="571" y="28"/>
                    </a:cubicBezTo>
                    <a:cubicBezTo>
                      <a:pt x="571" y="30"/>
                      <a:pt x="570" y="32"/>
                      <a:pt x="569" y="33"/>
                    </a:cubicBezTo>
                    <a:cubicBezTo>
                      <a:pt x="562" y="26"/>
                      <a:pt x="557" y="34"/>
                      <a:pt x="552" y="33"/>
                    </a:cubicBezTo>
                    <a:cubicBezTo>
                      <a:pt x="555" y="42"/>
                      <a:pt x="557" y="50"/>
                      <a:pt x="560" y="58"/>
                    </a:cubicBezTo>
                    <a:cubicBezTo>
                      <a:pt x="561" y="60"/>
                      <a:pt x="563" y="61"/>
                      <a:pt x="564" y="62"/>
                    </a:cubicBezTo>
                    <a:cubicBezTo>
                      <a:pt x="565" y="60"/>
                      <a:pt x="566" y="58"/>
                      <a:pt x="566" y="57"/>
                    </a:cubicBezTo>
                    <a:cubicBezTo>
                      <a:pt x="565" y="52"/>
                      <a:pt x="564" y="47"/>
                      <a:pt x="562" y="43"/>
                    </a:cubicBezTo>
                    <a:cubicBezTo>
                      <a:pt x="563" y="43"/>
                      <a:pt x="563" y="43"/>
                      <a:pt x="564" y="42"/>
                    </a:cubicBezTo>
                    <a:cubicBezTo>
                      <a:pt x="566" y="49"/>
                      <a:pt x="568" y="55"/>
                      <a:pt x="569" y="61"/>
                    </a:cubicBezTo>
                    <a:cubicBezTo>
                      <a:pt x="570" y="61"/>
                      <a:pt x="571" y="61"/>
                      <a:pt x="572" y="61"/>
                    </a:cubicBezTo>
                    <a:cubicBezTo>
                      <a:pt x="571" y="52"/>
                      <a:pt x="571" y="43"/>
                      <a:pt x="570" y="34"/>
                    </a:cubicBezTo>
                    <a:cubicBezTo>
                      <a:pt x="572" y="43"/>
                      <a:pt x="574" y="52"/>
                      <a:pt x="576" y="60"/>
                    </a:cubicBezTo>
                    <a:cubicBezTo>
                      <a:pt x="577" y="60"/>
                      <a:pt x="578" y="60"/>
                      <a:pt x="579" y="60"/>
                    </a:cubicBezTo>
                    <a:cubicBezTo>
                      <a:pt x="579" y="54"/>
                      <a:pt x="579" y="48"/>
                      <a:pt x="579" y="42"/>
                    </a:cubicBezTo>
                    <a:cubicBezTo>
                      <a:pt x="580" y="48"/>
                      <a:pt x="581" y="54"/>
                      <a:pt x="582" y="60"/>
                    </a:cubicBezTo>
                    <a:cubicBezTo>
                      <a:pt x="584" y="60"/>
                      <a:pt x="585" y="60"/>
                      <a:pt x="585" y="60"/>
                    </a:cubicBezTo>
                    <a:cubicBezTo>
                      <a:pt x="585" y="50"/>
                      <a:pt x="586" y="39"/>
                      <a:pt x="586" y="29"/>
                    </a:cubicBezTo>
                    <a:cubicBezTo>
                      <a:pt x="586" y="29"/>
                      <a:pt x="582" y="28"/>
                      <a:pt x="580" y="28"/>
                    </a:cubicBezTo>
                    <a:cubicBezTo>
                      <a:pt x="579" y="28"/>
                      <a:pt x="578" y="31"/>
                      <a:pt x="578" y="32"/>
                    </a:cubicBezTo>
                    <a:cubicBezTo>
                      <a:pt x="578" y="35"/>
                      <a:pt x="579" y="39"/>
                      <a:pt x="580" y="42"/>
                    </a:cubicBezTo>
                    <a:close/>
                    <a:moveTo>
                      <a:pt x="592" y="59"/>
                    </a:moveTo>
                    <a:cubicBezTo>
                      <a:pt x="594" y="59"/>
                      <a:pt x="598" y="58"/>
                      <a:pt x="598" y="57"/>
                    </a:cubicBezTo>
                    <a:cubicBezTo>
                      <a:pt x="601" y="50"/>
                      <a:pt x="603" y="42"/>
                      <a:pt x="604" y="35"/>
                    </a:cubicBezTo>
                    <a:cubicBezTo>
                      <a:pt x="605" y="32"/>
                      <a:pt x="602" y="30"/>
                      <a:pt x="601" y="27"/>
                    </a:cubicBezTo>
                    <a:cubicBezTo>
                      <a:pt x="600" y="30"/>
                      <a:pt x="598" y="32"/>
                      <a:pt x="598" y="34"/>
                    </a:cubicBezTo>
                    <a:cubicBezTo>
                      <a:pt x="596" y="43"/>
                      <a:pt x="594" y="51"/>
                      <a:pt x="592" y="60"/>
                    </a:cubicBezTo>
                    <a:cubicBezTo>
                      <a:pt x="593" y="50"/>
                      <a:pt x="595" y="41"/>
                      <a:pt x="596" y="32"/>
                    </a:cubicBezTo>
                    <a:cubicBezTo>
                      <a:pt x="596" y="30"/>
                      <a:pt x="593" y="29"/>
                      <a:pt x="591" y="27"/>
                    </a:cubicBezTo>
                    <a:cubicBezTo>
                      <a:pt x="590" y="29"/>
                      <a:pt x="588" y="31"/>
                      <a:pt x="588" y="33"/>
                    </a:cubicBezTo>
                    <a:cubicBezTo>
                      <a:pt x="587" y="41"/>
                      <a:pt x="588" y="50"/>
                      <a:pt x="588" y="58"/>
                    </a:cubicBezTo>
                    <a:cubicBezTo>
                      <a:pt x="588" y="59"/>
                      <a:pt x="588" y="61"/>
                      <a:pt x="589" y="62"/>
                    </a:cubicBezTo>
                    <a:cubicBezTo>
                      <a:pt x="590" y="61"/>
                      <a:pt x="591" y="60"/>
                      <a:pt x="592" y="59"/>
                    </a:cubicBezTo>
                    <a:close/>
                    <a:moveTo>
                      <a:pt x="295" y="37"/>
                    </a:moveTo>
                    <a:cubicBezTo>
                      <a:pt x="294" y="34"/>
                      <a:pt x="293" y="32"/>
                      <a:pt x="292" y="30"/>
                    </a:cubicBezTo>
                    <a:cubicBezTo>
                      <a:pt x="291" y="32"/>
                      <a:pt x="288" y="33"/>
                      <a:pt x="287" y="35"/>
                    </a:cubicBezTo>
                    <a:cubicBezTo>
                      <a:pt x="285" y="38"/>
                      <a:pt x="284" y="42"/>
                      <a:pt x="283" y="45"/>
                    </a:cubicBezTo>
                    <a:cubicBezTo>
                      <a:pt x="283" y="45"/>
                      <a:pt x="282" y="45"/>
                      <a:pt x="282" y="45"/>
                    </a:cubicBezTo>
                    <a:cubicBezTo>
                      <a:pt x="283" y="40"/>
                      <a:pt x="284" y="34"/>
                      <a:pt x="286" y="29"/>
                    </a:cubicBezTo>
                    <a:cubicBezTo>
                      <a:pt x="285" y="28"/>
                      <a:pt x="284" y="28"/>
                      <a:pt x="283" y="27"/>
                    </a:cubicBezTo>
                    <a:cubicBezTo>
                      <a:pt x="281" y="30"/>
                      <a:pt x="279" y="32"/>
                      <a:pt x="277" y="34"/>
                    </a:cubicBezTo>
                    <a:cubicBezTo>
                      <a:pt x="278" y="30"/>
                      <a:pt x="277" y="27"/>
                      <a:pt x="273" y="27"/>
                    </a:cubicBezTo>
                    <a:cubicBezTo>
                      <a:pt x="263" y="27"/>
                      <a:pt x="254" y="27"/>
                      <a:pt x="243" y="27"/>
                    </a:cubicBezTo>
                    <a:cubicBezTo>
                      <a:pt x="244" y="37"/>
                      <a:pt x="244" y="45"/>
                      <a:pt x="250" y="52"/>
                    </a:cubicBezTo>
                    <a:cubicBezTo>
                      <a:pt x="251" y="50"/>
                      <a:pt x="252" y="48"/>
                      <a:pt x="252" y="47"/>
                    </a:cubicBezTo>
                    <a:cubicBezTo>
                      <a:pt x="255" y="52"/>
                      <a:pt x="257" y="57"/>
                      <a:pt x="261" y="63"/>
                    </a:cubicBezTo>
                    <a:cubicBezTo>
                      <a:pt x="261" y="60"/>
                      <a:pt x="262" y="59"/>
                      <a:pt x="262" y="57"/>
                    </a:cubicBezTo>
                    <a:cubicBezTo>
                      <a:pt x="263" y="59"/>
                      <a:pt x="264" y="61"/>
                      <a:pt x="265" y="61"/>
                    </a:cubicBezTo>
                    <a:cubicBezTo>
                      <a:pt x="268" y="60"/>
                      <a:pt x="271" y="60"/>
                      <a:pt x="273" y="59"/>
                    </a:cubicBezTo>
                    <a:cubicBezTo>
                      <a:pt x="274" y="53"/>
                      <a:pt x="275" y="46"/>
                      <a:pt x="276" y="39"/>
                    </a:cubicBezTo>
                    <a:cubicBezTo>
                      <a:pt x="274" y="55"/>
                      <a:pt x="275" y="58"/>
                      <a:pt x="281" y="60"/>
                    </a:cubicBezTo>
                    <a:cubicBezTo>
                      <a:pt x="281" y="57"/>
                      <a:pt x="281" y="54"/>
                      <a:pt x="281" y="49"/>
                    </a:cubicBezTo>
                    <a:cubicBezTo>
                      <a:pt x="283" y="55"/>
                      <a:pt x="283" y="58"/>
                      <a:pt x="284" y="62"/>
                    </a:cubicBezTo>
                    <a:cubicBezTo>
                      <a:pt x="288" y="53"/>
                      <a:pt x="291" y="46"/>
                      <a:pt x="294" y="39"/>
                    </a:cubicBezTo>
                    <a:cubicBezTo>
                      <a:pt x="288" y="59"/>
                      <a:pt x="288" y="59"/>
                      <a:pt x="292" y="62"/>
                    </a:cubicBezTo>
                    <a:cubicBezTo>
                      <a:pt x="296" y="53"/>
                      <a:pt x="300" y="43"/>
                      <a:pt x="303" y="34"/>
                    </a:cubicBezTo>
                    <a:cubicBezTo>
                      <a:pt x="303" y="33"/>
                      <a:pt x="303" y="33"/>
                      <a:pt x="302" y="32"/>
                    </a:cubicBezTo>
                    <a:cubicBezTo>
                      <a:pt x="300" y="34"/>
                      <a:pt x="297" y="35"/>
                      <a:pt x="295" y="37"/>
                    </a:cubicBezTo>
                    <a:close/>
                    <a:moveTo>
                      <a:pt x="315" y="310"/>
                    </a:moveTo>
                    <a:cubicBezTo>
                      <a:pt x="304" y="313"/>
                      <a:pt x="299" y="303"/>
                      <a:pt x="291" y="299"/>
                    </a:cubicBezTo>
                    <a:cubicBezTo>
                      <a:pt x="299" y="313"/>
                      <a:pt x="310" y="321"/>
                      <a:pt x="326" y="323"/>
                    </a:cubicBezTo>
                    <a:cubicBezTo>
                      <a:pt x="318" y="325"/>
                      <a:pt x="311" y="324"/>
                      <a:pt x="305" y="319"/>
                    </a:cubicBezTo>
                    <a:cubicBezTo>
                      <a:pt x="300" y="315"/>
                      <a:pt x="295" y="310"/>
                      <a:pt x="290" y="305"/>
                    </a:cubicBezTo>
                    <a:cubicBezTo>
                      <a:pt x="286" y="316"/>
                      <a:pt x="289" y="324"/>
                      <a:pt x="297" y="331"/>
                    </a:cubicBezTo>
                    <a:cubicBezTo>
                      <a:pt x="309" y="342"/>
                      <a:pt x="323" y="348"/>
                      <a:pt x="339" y="351"/>
                    </a:cubicBezTo>
                    <a:cubicBezTo>
                      <a:pt x="341" y="351"/>
                      <a:pt x="343" y="352"/>
                      <a:pt x="345" y="353"/>
                    </a:cubicBezTo>
                    <a:cubicBezTo>
                      <a:pt x="345" y="354"/>
                      <a:pt x="345" y="355"/>
                      <a:pt x="344" y="357"/>
                    </a:cubicBezTo>
                    <a:cubicBezTo>
                      <a:pt x="334" y="354"/>
                      <a:pt x="324" y="353"/>
                      <a:pt x="315" y="349"/>
                    </a:cubicBezTo>
                    <a:cubicBezTo>
                      <a:pt x="306" y="345"/>
                      <a:pt x="299" y="338"/>
                      <a:pt x="291" y="332"/>
                    </a:cubicBezTo>
                    <a:cubicBezTo>
                      <a:pt x="293" y="336"/>
                      <a:pt x="296" y="340"/>
                      <a:pt x="300" y="343"/>
                    </a:cubicBezTo>
                    <a:cubicBezTo>
                      <a:pt x="319" y="356"/>
                      <a:pt x="338" y="365"/>
                      <a:pt x="361" y="365"/>
                    </a:cubicBezTo>
                    <a:cubicBezTo>
                      <a:pt x="403" y="365"/>
                      <a:pt x="445" y="364"/>
                      <a:pt x="486" y="365"/>
                    </a:cubicBezTo>
                    <a:cubicBezTo>
                      <a:pt x="511" y="366"/>
                      <a:pt x="532" y="358"/>
                      <a:pt x="552" y="345"/>
                    </a:cubicBezTo>
                    <a:cubicBezTo>
                      <a:pt x="557" y="342"/>
                      <a:pt x="560" y="337"/>
                      <a:pt x="564" y="333"/>
                    </a:cubicBezTo>
                    <a:cubicBezTo>
                      <a:pt x="539" y="352"/>
                      <a:pt x="524" y="358"/>
                      <a:pt x="508" y="353"/>
                    </a:cubicBezTo>
                    <a:cubicBezTo>
                      <a:pt x="514" y="352"/>
                      <a:pt x="518" y="351"/>
                      <a:pt x="522" y="350"/>
                    </a:cubicBezTo>
                    <a:cubicBezTo>
                      <a:pt x="539" y="347"/>
                      <a:pt x="553" y="338"/>
                      <a:pt x="564" y="325"/>
                    </a:cubicBezTo>
                    <a:cubicBezTo>
                      <a:pt x="566" y="322"/>
                      <a:pt x="566" y="318"/>
                      <a:pt x="567" y="315"/>
                    </a:cubicBezTo>
                    <a:cubicBezTo>
                      <a:pt x="540" y="338"/>
                      <a:pt x="530" y="342"/>
                      <a:pt x="518" y="336"/>
                    </a:cubicBezTo>
                    <a:cubicBezTo>
                      <a:pt x="525" y="335"/>
                      <a:pt x="532" y="335"/>
                      <a:pt x="538" y="332"/>
                    </a:cubicBezTo>
                    <a:cubicBezTo>
                      <a:pt x="545" y="329"/>
                      <a:pt x="550" y="325"/>
                      <a:pt x="555" y="321"/>
                    </a:cubicBezTo>
                    <a:cubicBezTo>
                      <a:pt x="559" y="316"/>
                      <a:pt x="566" y="313"/>
                      <a:pt x="565" y="303"/>
                    </a:cubicBezTo>
                    <a:cubicBezTo>
                      <a:pt x="548" y="323"/>
                      <a:pt x="541" y="326"/>
                      <a:pt x="529" y="323"/>
                    </a:cubicBezTo>
                    <a:cubicBezTo>
                      <a:pt x="536" y="320"/>
                      <a:pt x="543" y="319"/>
                      <a:pt x="549" y="315"/>
                    </a:cubicBezTo>
                    <a:cubicBezTo>
                      <a:pt x="555" y="311"/>
                      <a:pt x="559" y="305"/>
                      <a:pt x="565" y="300"/>
                    </a:cubicBezTo>
                    <a:cubicBezTo>
                      <a:pt x="564" y="300"/>
                      <a:pt x="563" y="299"/>
                      <a:pt x="563" y="298"/>
                    </a:cubicBezTo>
                    <a:cubicBezTo>
                      <a:pt x="556" y="304"/>
                      <a:pt x="551" y="312"/>
                      <a:pt x="539" y="311"/>
                    </a:cubicBezTo>
                    <a:cubicBezTo>
                      <a:pt x="560" y="297"/>
                      <a:pt x="560" y="297"/>
                      <a:pt x="561" y="293"/>
                    </a:cubicBezTo>
                    <a:cubicBezTo>
                      <a:pt x="557" y="295"/>
                      <a:pt x="552" y="297"/>
                      <a:pt x="547" y="299"/>
                    </a:cubicBezTo>
                    <a:cubicBezTo>
                      <a:pt x="547" y="299"/>
                      <a:pt x="547" y="298"/>
                      <a:pt x="546" y="297"/>
                    </a:cubicBezTo>
                    <a:cubicBezTo>
                      <a:pt x="555" y="294"/>
                      <a:pt x="555" y="294"/>
                      <a:pt x="559" y="282"/>
                    </a:cubicBezTo>
                    <a:cubicBezTo>
                      <a:pt x="558" y="281"/>
                      <a:pt x="557" y="280"/>
                      <a:pt x="557" y="279"/>
                    </a:cubicBezTo>
                    <a:cubicBezTo>
                      <a:pt x="558" y="272"/>
                      <a:pt x="558" y="264"/>
                      <a:pt x="559" y="256"/>
                    </a:cubicBezTo>
                    <a:cubicBezTo>
                      <a:pt x="559" y="256"/>
                      <a:pt x="558" y="255"/>
                      <a:pt x="557" y="255"/>
                    </a:cubicBezTo>
                    <a:cubicBezTo>
                      <a:pt x="545" y="262"/>
                      <a:pt x="532" y="269"/>
                      <a:pt x="519" y="276"/>
                    </a:cubicBezTo>
                    <a:cubicBezTo>
                      <a:pt x="507" y="284"/>
                      <a:pt x="501" y="295"/>
                      <a:pt x="501" y="310"/>
                    </a:cubicBezTo>
                    <a:cubicBezTo>
                      <a:pt x="502" y="321"/>
                      <a:pt x="500" y="321"/>
                      <a:pt x="490" y="322"/>
                    </a:cubicBezTo>
                    <a:cubicBezTo>
                      <a:pt x="472" y="323"/>
                      <a:pt x="456" y="325"/>
                      <a:pt x="443" y="339"/>
                    </a:cubicBezTo>
                    <a:cubicBezTo>
                      <a:pt x="432" y="350"/>
                      <a:pt x="422" y="349"/>
                      <a:pt x="411" y="338"/>
                    </a:cubicBezTo>
                    <a:cubicBezTo>
                      <a:pt x="404" y="331"/>
                      <a:pt x="396" y="326"/>
                      <a:pt x="386" y="325"/>
                    </a:cubicBezTo>
                    <a:cubicBezTo>
                      <a:pt x="379" y="324"/>
                      <a:pt x="371" y="323"/>
                      <a:pt x="364" y="322"/>
                    </a:cubicBezTo>
                    <a:cubicBezTo>
                      <a:pt x="356" y="322"/>
                      <a:pt x="354" y="319"/>
                      <a:pt x="353" y="311"/>
                    </a:cubicBezTo>
                    <a:cubicBezTo>
                      <a:pt x="353" y="304"/>
                      <a:pt x="352" y="295"/>
                      <a:pt x="348" y="290"/>
                    </a:cubicBezTo>
                    <a:cubicBezTo>
                      <a:pt x="336" y="272"/>
                      <a:pt x="316" y="264"/>
                      <a:pt x="297" y="256"/>
                    </a:cubicBezTo>
                    <a:cubicBezTo>
                      <a:pt x="297" y="265"/>
                      <a:pt x="297" y="274"/>
                      <a:pt x="297" y="284"/>
                    </a:cubicBezTo>
                    <a:cubicBezTo>
                      <a:pt x="297" y="285"/>
                      <a:pt x="300" y="287"/>
                      <a:pt x="302" y="288"/>
                    </a:cubicBezTo>
                    <a:cubicBezTo>
                      <a:pt x="302" y="289"/>
                      <a:pt x="301" y="289"/>
                      <a:pt x="301" y="289"/>
                    </a:cubicBezTo>
                    <a:cubicBezTo>
                      <a:pt x="299" y="288"/>
                      <a:pt x="297" y="287"/>
                      <a:pt x="294" y="286"/>
                    </a:cubicBezTo>
                    <a:cubicBezTo>
                      <a:pt x="294" y="287"/>
                      <a:pt x="294" y="288"/>
                      <a:pt x="293" y="288"/>
                    </a:cubicBezTo>
                    <a:cubicBezTo>
                      <a:pt x="298" y="292"/>
                      <a:pt x="304" y="295"/>
                      <a:pt x="309" y="298"/>
                    </a:cubicBezTo>
                    <a:cubicBezTo>
                      <a:pt x="309" y="299"/>
                      <a:pt x="308" y="299"/>
                      <a:pt x="308" y="300"/>
                    </a:cubicBezTo>
                    <a:cubicBezTo>
                      <a:pt x="303" y="297"/>
                      <a:pt x="298" y="295"/>
                      <a:pt x="293" y="293"/>
                    </a:cubicBezTo>
                    <a:cubicBezTo>
                      <a:pt x="292" y="293"/>
                      <a:pt x="292" y="294"/>
                      <a:pt x="291" y="295"/>
                    </a:cubicBezTo>
                    <a:cubicBezTo>
                      <a:pt x="299" y="300"/>
                      <a:pt x="307" y="305"/>
                      <a:pt x="315" y="310"/>
                    </a:cubicBezTo>
                    <a:close/>
                    <a:moveTo>
                      <a:pt x="722" y="115"/>
                    </a:moveTo>
                    <a:cubicBezTo>
                      <a:pt x="712" y="120"/>
                      <a:pt x="705" y="126"/>
                      <a:pt x="704" y="139"/>
                    </a:cubicBezTo>
                    <a:cubicBezTo>
                      <a:pt x="713" y="133"/>
                      <a:pt x="721" y="128"/>
                      <a:pt x="722" y="115"/>
                    </a:cubicBezTo>
                    <a:close/>
                    <a:moveTo>
                      <a:pt x="613" y="41"/>
                    </a:moveTo>
                    <a:cubicBezTo>
                      <a:pt x="613" y="42"/>
                      <a:pt x="614" y="42"/>
                      <a:pt x="615" y="42"/>
                    </a:cubicBezTo>
                    <a:cubicBezTo>
                      <a:pt x="616" y="39"/>
                      <a:pt x="619" y="34"/>
                      <a:pt x="618" y="33"/>
                    </a:cubicBezTo>
                    <a:cubicBezTo>
                      <a:pt x="616" y="30"/>
                      <a:pt x="611" y="29"/>
                      <a:pt x="606" y="26"/>
                    </a:cubicBezTo>
                    <a:cubicBezTo>
                      <a:pt x="606" y="35"/>
                      <a:pt x="605" y="43"/>
                      <a:pt x="604" y="51"/>
                    </a:cubicBezTo>
                    <a:cubicBezTo>
                      <a:pt x="605" y="51"/>
                      <a:pt x="606" y="51"/>
                      <a:pt x="607" y="51"/>
                    </a:cubicBezTo>
                    <a:cubicBezTo>
                      <a:pt x="609" y="45"/>
                      <a:pt x="610" y="39"/>
                      <a:pt x="613" y="32"/>
                    </a:cubicBezTo>
                    <a:cubicBezTo>
                      <a:pt x="613" y="36"/>
                      <a:pt x="613" y="39"/>
                      <a:pt x="613" y="41"/>
                    </a:cubicBezTo>
                    <a:close/>
                    <a:moveTo>
                      <a:pt x="133" y="116"/>
                    </a:moveTo>
                    <a:cubicBezTo>
                      <a:pt x="135" y="127"/>
                      <a:pt x="141" y="134"/>
                      <a:pt x="150" y="138"/>
                    </a:cubicBezTo>
                    <a:cubicBezTo>
                      <a:pt x="150" y="127"/>
                      <a:pt x="145" y="120"/>
                      <a:pt x="133" y="116"/>
                    </a:cubicBezTo>
                    <a:close/>
                    <a:moveTo>
                      <a:pt x="695" y="128"/>
                    </a:moveTo>
                    <a:cubicBezTo>
                      <a:pt x="692" y="133"/>
                      <a:pt x="688" y="138"/>
                      <a:pt x="685" y="145"/>
                    </a:cubicBezTo>
                    <a:cubicBezTo>
                      <a:pt x="697" y="143"/>
                      <a:pt x="697" y="143"/>
                      <a:pt x="695" y="128"/>
                    </a:cubicBezTo>
                    <a:close/>
                    <a:moveTo>
                      <a:pt x="160" y="128"/>
                    </a:moveTo>
                    <a:cubicBezTo>
                      <a:pt x="159" y="128"/>
                      <a:pt x="159" y="129"/>
                      <a:pt x="158" y="129"/>
                    </a:cubicBezTo>
                    <a:cubicBezTo>
                      <a:pt x="158" y="136"/>
                      <a:pt x="157" y="144"/>
                      <a:pt x="171" y="145"/>
                    </a:cubicBezTo>
                    <a:cubicBezTo>
                      <a:pt x="166" y="138"/>
                      <a:pt x="163" y="133"/>
                      <a:pt x="160" y="128"/>
                    </a:cubicBezTo>
                    <a:close/>
                    <a:moveTo>
                      <a:pt x="107" y="116"/>
                    </a:moveTo>
                    <a:cubicBezTo>
                      <a:pt x="106" y="117"/>
                      <a:pt x="105" y="117"/>
                      <a:pt x="104" y="117"/>
                    </a:cubicBezTo>
                    <a:cubicBezTo>
                      <a:pt x="106" y="123"/>
                      <a:pt x="108" y="129"/>
                      <a:pt x="110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11" y="129"/>
                      <a:pt x="109" y="123"/>
                      <a:pt x="107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82562E9D-767B-EF8E-CB84-083660B7B0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9" y="1298"/>
                <a:ext cx="245" cy="246"/>
              </a:xfrm>
              <a:custGeom>
                <a:avLst/>
                <a:gdLst>
                  <a:gd name="T0" fmla="*/ 3 w 229"/>
                  <a:gd name="T1" fmla="*/ 159 h 230"/>
                  <a:gd name="T2" fmla="*/ 204 w 229"/>
                  <a:gd name="T3" fmla="*/ 7 h 230"/>
                  <a:gd name="T4" fmla="*/ 96 w 229"/>
                  <a:gd name="T5" fmla="*/ 84 h 230"/>
                  <a:gd name="T6" fmla="*/ 50 w 229"/>
                  <a:gd name="T7" fmla="*/ 116 h 230"/>
                  <a:gd name="T8" fmla="*/ 31 w 229"/>
                  <a:gd name="T9" fmla="*/ 139 h 230"/>
                  <a:gd name="T10" fmla="*/ 29 w 229"/>
                  <a:gd name="T11" fmla="*/ 159 h 230"/>
                  <a:gd name="T12" fmla="*/ 41 w 229"/>
                  <a:gd name="T13" fmla="*/ 146 h 230"/>
                  <a:gd name="T14" fmla="*/ 91 w 229"/>
                  <a:gd name="T15" fmla="*/ 100 h 230"/>
                  <a:gd name="T16" fmla="*/ 112 w 229"/>
                  <a:gd name="T17" fmla="*/ 89 h 230"/>
                  <a:gd name="T18" fmla="*/ 212 w 229"/>
                  <a:gd name="T19" fmla="*/ 103 h 230"/>
                  <a:gd name="T20" fmla="*/ 172 w 229"/>
                  <a:gd name="T21" fmla="*/ 139 h 230"/>
                  <a:gd name="T22" fmla="*/ 25 w 229"/>
                  <a:gd name="T23" fmla="*/ 227 h 230"/>
                  <a:gd name="T24" fmla="*/ 14 w 229"/>
                  <a:gd name="T25" fmla="*/ 168 h 230"/>
                  <a:gd name="T26" fmla="*/ 27 w 229"/>
                  <a:gd name="T27" fmla="*/ 133 h 230"/>
                  <a:gd name="T28" fmla="*/ 77 w 229"/>
                  <a:gd name="T29" fmla="*/ 85 h 230"/>
                  <a:gd name="T30" fmla="*/ 191 w 229"/>
                  <a:gd name="T31" fmla="*/ 54 h 230"/>
                  <a:gd name="T32" fmla="*/ 192 w 229"/>
                  <a:gd name="T33" fmla="*/ 31 h 230"/>
                  <a:gd name="T34" fmla="*/ 41 w 229"/>
                  <a:gd name="T35" fmla="*/ 97 h 230"/>
                  <a:gd name="T36" fmla="*/ 109 w 229"/>
                  <a:gd name="T37" fmla="*/ 101 h 230"/>
                  <a:gd name="T38" fmla="*/ 115 w 229"/>
                  <a:gd name="T39" fmla="*/ 115 h 230"/>
                  <a:gd name="T40" fmla="*/ 114 w 229"/>
                  <a:gd name="T41" fmla="*/ 130 h 230"/>
                  <a:gd name="T42" fmla="*/ 92 w 229"/>
                  <a:gd name="T43" fmla="*/ 106 h 230"/>
                  <a:gd name="T44" fmla="*/ 78 w 229"/>
                  <a:gd name="T45" fmla="*/ 135 h 230"/>
                  <a:gd name="T46" fmla="*/ 78 w 229"/>
                  <a:gd name="T47" fmla="*/ 135 h 230"/>
                  <a:gd name="T48" fmla="*/ 134 w 229"/>
                  <a:gd name="T49" fmla="*/ 118 h 230"/>
                  <a:gd name="T50" fmla="*/ 74 w 229"/>
                  <a:gd name="T51" fmla="*/ 132 h 230"/>
                  <a:gd name="T52" fmla="*/ 129 w 229"/>
                  <a:gd name="T53" fmla="*/ 100 h 230"/>
                  <a:gd name="T54" fmla="*/ 125 w 229"/>
                  <a:gd name="T55" fmla="*/ 150 h 230"/>
                  <a:gd name="T56" fmla="*/ 133 w 229"/>
                  <a:gd name="T57" fmla="*/ 155 h 230"/>
                  <a:gd name="T58" fmla="*/ 121 w 229"/>
                  <a:gd name="T59" fmla="*/ 129 h 230"/>
                  <a:gd name="T60" fmla="*/ 205 w 229"/>
                  <a:gd name="T61" fmla="*/ 95 h 230"/>
                  <a:gd name="T62" fmla="*/ 81 w 229"/>
                  <a:gd name="T63" fmla="*/ 162 h 230"/>
                  <a:gd name="T64" fmla="*/ 86 w 229"/>
                  <a:gd name="T65" fmla="*/ 124 h 230"/>
                  <a:gd name="T66" fmla="*/ 143 w 229"/>
                  <a:gd name="T67" fmla="*/ 92 h 230"/>
                  <a:gd name="T68" fmla="*/ 104 w 229"/>
                  <a:gd name="T69" fmla="*/ 139 h 230"/>
                  <a:gd name="T70" fmla="*/ 51 w 229"/>
                  <a:gd name="T71" fmla="*/ 150 h 230"/>
                  <a:gd name="T72" fmla="*/ 154 w 229"/>
                  <a:gd name="T73" fmla="*/ 99 h 230"/>
                  <a:gd name="T74" fmla="*/ 59 w 229"/>
                  <a:gd name="T75" fmla="*/ 145 h 230"/>
                  <a:gd name="T76" fmla="*/ 59 w 229"/>
                  <a:gd name="T77" fmla="*/ 145 h 230"/>
                  <a:gd name="T78" fmla="*/ 102 w 229"/>
                  <a:gd name="T79" fmla="*/ 120 h 230"/>
                  <a:gd name="T80" fmla="*/ 137 w 229"/>
                  <a:gd name="T81" fmla="*/ 129 h 230"/>
                  <a:gd name="T82" fmla="*/ 157 w 229"/>
                  <a:gd name="T83" fmla="*/ 92 h 230"/>
                  <a:gd name="T84" fmla="*/ 102 w 229"/>
                  <a:gd name="T85" fmla="*/ 148 h 230"/>
                  <a:gd name="T86" fmla="*/ 99 w 229"/>
                  <a:gd name="T87" fmla="*/ 152 h 230"/>
                  <a:gd name="T88" fmla="*/ 152 w 229"/>
                  <a:gd name="T89" fmla="*/ 140 h 230"/>
                  <a:gd name="T90" fmla="*/ 107 w 229"/>
                  <a:gd name="T91" fmla="*/ 143 h 230"/>
                  <a:gd name="T92" fmla="*/ 143 w 229"/>
                  <a:gd name="T93" fmla="*/ 144 h 230"/>
                  <a:gd name="T94" fmla="*/ 150 w 229"/>
                  <a:gd name="T95" fmla="*/ 117 h 230"/>
                  <a:gd name="T96" fmla="*/ 150 w 229"/>
                  <a:gd name="T97" fmla="*/ 117 h 230"/>
                  <a:gd name="T98" fmla="*/ 91 w 229"/>
                  <a:gd name="T99" fmla="*/ 164 h 230"/>
                  <a:gd name="T100" fmla="*/ 141 w 229"/>
                  <a:gd name="T101" fmla="*/ 113 h 230"/>
                  <a:gd name="T102" fmla="*/ 158 w 229"/>
                  <a:gd name="T103" fmla="*/ 101 h 230"/>
                  <a:gd name="T104" fmla="*/ 156 w 229"/>
                  <a:gd name="T105" fmla="*/ 127 h 230"/>
                  <a:gd name="T106" fmla="*/ 38 w 229"/>
                  <a:gd name="T107" fmla="*/ 164 h 230"/>
                  <a:gd name="T108" fmla="*/ 168 w 229"/>
                  <a:gd name="T109" fmla="*/ 122 h 230"/>
                  <a:gd name="T110" fmla="*/ 198 w 229"/>
                  <a:gd name="T111" fmla="*/ 108 h 230"/>
                  <a:gd name="T112" fmla="*/ 67 w 229"/>
                  <a:gd name="T113" fmla="*/ 166 h 230"/>
                  <a:gd name="T114" fmla="*/ 67 w 229"/>
                  <a:gd name="T115" fmla="*/ 166 h 230"/>
                  <a:gd name="T116" fmla="*/ 176 w 229"/>
                  <a:gd name="T117" fmla="*/ 94 h 230"/>
                  <a:gd name="T118" fmla="*/ 173 w 229"/>
                  <a:gd name="T119" fmla="*/ 104 h 230"/>
                  <a:gd name="T120" fmla="*/ 180 w 229"/>
                  <a:gd name="T121" fmla="*/ 134 h 230"/>
                  <a:gd name="T122" fmla="*/ 68 w 229"/>
                  <a:gd name="T123" fmla="*/ 172 h 230"/>
                  <a:gd name="T124" fmla="*/ 68 w 229"/>
                  <a:gd name="T125" fmla="*/ 17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9" h="230">
                    <a:moveTo>
                      <a:pt x="8" y="179"/>
                    </a:moveTo>
                    <a:cubicBezTo>
                      <a:pt x="7" y="181"/>
                      <a:pt x="6" y="183"/>
                      <a:pt x="5" y="184"/>
                    </a:cubicBezTo>
                    <a:cubicBezTo>
                      <a:pt x="4" y="184"/>
                      <a:pt x="3" y="184"/>
                      <a:pt x="2" y="184"/>
                    </a:cubicBezTo>
                    <a:cubicBezTo>
                      <a:pt x="2" y="176"/>
                      <a:pt x="0" y="167"/>
                      <a:pt x="3" y="159"/>
                    </a:cubicBezTo>
                    <a:cubicBezTo>
                      <a:pt x="14" y="120"/>
                      <a:pt x="36" y="87"/>
                      <a:pt x="66" y="59"/>
                    </a:cubicBezTo>
                    <a:cubicBezTo>
                      <a:pt x="92" y="35"/>
                      <a:pt x="123" y="20"/>
                      <a:pt x="155" y="8"/>
                    </a:cubicBezTo>
                    <a:cubicBezTo>
                      <a:pt x="168" y="3"/>
                      <a:pt x="184" y="3"/>
                      <a:pt x="199" y="1"/>
                    </a:cubicBezTo>
                    <a:cubicBezTo>
                      <a:pt x="203" y="0"/>
                      <a:pt x="205" y="3"/>
                      <a:pt x="204" y="7"/>
                    </a:cubicBezTo>
                    <a:cubicBezTo>
                      <a:pt x="203" y="22"/>
                      <a:pt x="202" y="36"/>
                      <a:pt x="202" y="50"/>
                    </a:cubicBezTo>
                    <a:cubicBezTo>
                      <a:pt x="201" y="56"/>
                      <a:pt x="199" y="57"/>
                      <a:pt x="194" y="58"/>
                    </a:cubicBezTo>
                    <a:cubicBezTo>
                      <a:pt x="173" y="60"/>
                      <a:pt x="151" y="62"/>
                      <a:pt x="131" y="66"/>
                    </a:cubicBezTo>
                    <a:cubicBezTo>
                      <a:pt x="118" y="69"/>
                      <a:pt x="107" y="78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88" y="88"/>
                      <a:pt x="81" y="92"/>
                      <a:pt x="73" y="97"/>
                    </a:cubicBezTo>
                    <a:cubicBezTo>
                      <a:pt x="69" y="100"/>
                      <a:pt x="64" y="103"/>
                      <a:pt x="60" y="107"/>
                    </a:cubicBezTo>
                    <a:cubicBezTo>
                      <a:pt x="57" y="110"/>
                      <a:pt x="53" y="113"/>
                      <a:pt x="50" y="116"/>
                    </a:cubicBezTo>
                    <a:cubicBezTo>
                      <a:pt x="49" y="116"/>
                      <a:pt x="49" y="117"/>
                      <a:pt x="48" y="117"/>
                    </a:cubicBezTo>
                    <a:cubicBezTo>
                      <a:pt x="45" y="121"/>
                      <a:pt x="42" y="124"/>
                      <a:pt x="40" y="127"/>
                    </a:cubicBezTo>
                    <a:cubicBezTo>
                      <a:pt x="39" y="128"/>
                      <a:pt x="38" y="129"/>
                      <a:pt x="38" y="129"/>
                    </a:cubicBezTo>
                    <a:cubicBezTo>
                      <a:pt x="35" y="133"/>
                      <a:pt x="33" y="136"/>
                      <a:pt x="31" y="139"/>
                    </a:cubicBezTo>
                    <a:cubicBezTo>
                      <a:pt x="30" y="139"/>
                      <a:pt x="30" y="140"/>
                      <a:pt x="29" y="140"/>
                    </a:cubicBezTo>
                    <a:cubicBezTo>
                      <a:pt x="27" y="143"/>
                      <a:pt x="25" y="146"/>
                      <a:pt x="23" y="148"/>
                    </a:cubicBezTo>
                    <a:cubicBezTo>
                      <a:pt x="26" y="150"/>
                      <a:pt x="29" y="152"/>
                      <a:pt x="31" y="155"/>
                    </a:cubicBezTo>
                    <a:cubicBezTo>
                      <a:pt x="31" y="155"/>
                      <a:pt x="29" y="159"/>
                      <a:pt x="29" y="159"/>
                    </a:cubicBezTo>
                    <a:cubicBezTo>
                      <a:pt x="26" y="158"/>
                      <a:pt x="23" y="157"/>
                      <a:pt x="19" y="156"/>
                    </a:cubicBezTo>
                    <a:cubicBezTo>
                      <a:pt x="19" y="157"/>
                      <a:pt x="18" y="159"/>
                      <a:pt x="18" y="160"/>
                    </a:cubicBezTo>
                    <a:cubicBezTo>
                      <a:pt x="22" y="162"/>
                      <a:pt x="25" y="164"/>
                      <a:pt x="27" y="166"/>
                    </a:cubicBezTo>
                    <a:cubicBezTo>
                      <a:pt x="32" y="160"/>
                      <a:pt x="36" y="153"/>
                      <a:pt x="41" y="146"/>
                    </a:cubicBezTo>
                    <a:cubicBezTo>
                      <a:pt x="49" y="136"/>
                      <a:pt x="58" y="126"/>
                      <a:pt x="66" y="116"/>
                    </a:cubicBezTo>
                    <a:cubicBezTo>
                      <a:pt x="70" y="113"/>
                      <a:pt x="74" y="111"/>
                      <a:pt x="78" y="108"/>
                    </a:cubicBezTo>
                    <a:cubicBezTo>
                      <a:pt x="82" y="105"/>
                      <a:pt x="87" y="103"/>
                      <a:pt x="91" y="100"/>
                    </a:cubicBezTo>
                    <a:cubicBezTo>
                      <a:pt x="91" y="100"/>
                      <a:pt x="91" y="100"/>
                      <a:pt x="91" y="100"/>
                    </a:cubicBezTo>
                    <a:cubicBezTo>
                      <a:pt x="95" y="98"/>
                      <a:pt x="99" y="96"/>
                      <a:pt x="102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6" y="92"/>
                      <a:pt x="109" y="91"/>
                      <a:pt x="112" y="89"/>
                    </a:cubicBezTo>
                    <a:cubicBezTo>
                      <a:pt x="112" y="89"/>
                      <a:pt x="112" y="89"/>
                      <a:pt x="112" y="89"/>
                    </a:cubicBezTo>
                    <a:cubicBezTo>
                      <a:pt x="120" y="87"/>
                      <a:pt x="128" y="85"/>
                      <a:pt x="137" y="84"/>
                    </a:cubicBezTo>
                    <a:cubicBezTo>
                      <a:pt x="158" y="81"/>
                      <a:pt x="180" y="79"/>
                      <a:pt x="201" y="77"/>
                    </a:cubicBezTo>
                    <a:cubicBezTo>
                      <a:pt x="206" y="77"/>
                      <a:pt x="209" y="79"/>
                      <a:pt x="209" y="84"/>
                    </a:cubicBezTo>
                    <a:cubicBezTo>
                      <a:pt x="210" y="91"/>
                      <a:pt x="210" y="97"/>
                      <a:pt x="212" y="103"/>
                    </a:cubicBezTo>
                    <a:cubicBezTo>
                      <a:pt x="214" y="113"/>
                      <a:pt x="215" y="124"/>
                      <a:pt x="229" y="125"/>
                    </a:cubicBezTo>
                    <a:cubicBezTo>
                      <a:pt x="228" y="130"/>
                      <a:pt x="227" y="134"/>
                      <a:pt x="225" y="138"/>
                    </a:cubicBezTo>
                    <a:cubicBezTo>
                      <a:pt x="223" y="144"/>
                      <a:pt x="218" y="141"/>
                      <a:pt x="214" y="141"/>
                    </a:cubicBezTo>
                    <a:cubicBezTo>
                      <a:pt x="200" y="140"/>
                      <a:pt x="186" y="139"/>
                      <a:pt x="172" y="139"/>
                    </a:cubicBezTo>
                    <a:cubicBezTo>
                      <a:pt x="154" y="138"/>
                      <a:pt x="142" y="149"/>
                      <a:pt x="135" y="165"/>
                    </a:cubicBezTo>
                    <a:cubicBezTo>
                      <a:pt x="131" y="177"/>
                      <a:pt x="125" y="183"/>
                      <a:pt x="112" y="183"/>
                    </a:cubicBezTo>
                    <a:cubicBezTo>
                      <a:pt x="99" y="182"/>
                      <a:pt x="85" y="185"/>
                      <a:pt x="72" y="186"/>
                    </a:cubicBezTo>
                    <a:cubicBezTo>
                      <a:pt x="47" y="188"/>
                      <a:pt x="31" y="203"/>
                      <a:pt x="25" y="227"/>
                    </a:cubicBezTo>
                    <a:cubicBezTo>
                      <a:pt x="24" y="228"/>
                      <a:pt x="24" y="228"/>
                      <a:pt x="24" y="229"/>
                    </a:cubicBezTo>
                    <a:cubicBezTo>
                      <a:pt x="24" y="229"/>
                      <a:pt x="23" y="229"/>
                      <a:pt x="22" y="230"/>
                    </a:cubicBezTo>
                    <a:cubicBezTo>
                      <a:pt x="14" y="210"/>
                      <a:pt x="16" y="191"/>
                      <a:pt x="25" y="173"/>
                    </a:cubicBezTo>
                    <a:cubicBezTo>
                      <a:pt x="21" y="171"/>
                      <a:pt x="18" y="169"/>
                      <a:pt x="14" y="168"/>
                    </a:cubicBezTo>
                    <a:cubicBezTo>
                      <a:pt x="13" y="171"/>
                      <a:pt x="10" y="175"/>
                      <a:pt x="8" y="180"/>
                    </a:cubicBezTo>
                    <a:lnTo>
                      <a:pt x="8" y="179"/>
                    </a:lnTo>
                    <a:close/>
                    <a:moveTo>
                      <a:pt x="34" y="118"/>
                    </a:moveTo>
                    <a:cubicBezTo>
                      <a:pt x="32" y="123"/>
                      <a:pt x="29" y="128"/>
                      <a:pt x="27" y="133"/>
                    </a:cubicBezTo>
                    <a:cubicBezTo>
                      <a:pt x="28" y="133"/>
                      <a:pt x="29" y="134"/>
                      <a:pt x="29" y="134"/>
                    </a:cubicBezTo>
                    <a:cubicBezTo>
                      <a:pt x="34" y="127"/>
                      <a:pt x="38" y="120"/>
                      <a:pt x="42" y="113"/>
                    </a:cubicBezTo>
                    <a:cubicBezTo>
                      <a:pt x="43" y="112"/>
                      <a:pt x="43" y="112"/>
                      <a:pt x="44" y="111"/>
                    </a:cubicBezTo>
                    <a:cubicBezTo>
                      <a:pt x="55" y="103"/>
                      <a:pt x="66" y="94"/>
                      <a:pt x="77" y="85"/>
                    </a:cubicBezTo>
                    <a:cubicBezTo>
                      <a:pt x="78" y="85"/>
                      <a:pt x="79" y="85"/>
                      <a:pt x="79" y="85"/>
                    </a:cubicBezTo>
                    <a:cubicBezTo>
                      <a:pt x="84" y="83"/>
                      <a:pt x="89" y="82"/>
                      <a:pt x="92" y="79"/>
                    </a:cubicBezTo>
                    <a:cubicBezTo>
                      <a:pt x="112" y="65"/>
                      <a:pt x="135" y="58"/>
                      <a:pt x="159" y="55"/>
                    </a:cubicBezTo>
                    <a:cubicBezTo>
                      <a:pt x="170" y="54"/>
                      <a:pt x="180" y="54"/>
                      <a:pt x="191" y="54"/>
                    </a:cubicBezTo>
                    <a:cubicBezTo>
                      <a:pt x="193" y="53"/>
                      <a:pt x="197" y="51"/>
                      <a:pt x="197" y="50"/>
                    </a:cubicBezTo>
                    <a:cubicBezTo>
                      <a:pt x="198" y="47"/>
                      <a:pt x="196" y="44"/>
                      <a:pt x="195" y="42"/>
                    </a:cubicBezTo>
                    <a:cubicBezTo>
                      <a:pt x="196" y="38"/>
                      <a:pt x="197" y="35"/>
                      <a:pt x="198" y="32"/>
                    </a:cubicBezTo>
                    <a:cubicBezTo>
                      <a:pt x="196" y="31"/>
                      <a:pt x="194" y="31"/>
                      <a:pt x="192" y="31"/>
                    </a:cubicBezTo>
                    <a:cubicBezTo>
                      <a:pt x="204" y="25"/>
                      <a:pt x="197" y="14"/>
                      <a:pt x="201" y="6"/>
                    </a:cubicBezTo>
                    <a:cubicBezTo>
                      <a:pt x="153" y="1"/>
                      <a:pt x="70" y="48"/>
                      <a:pt x="46" y="88"/>
                    </a:cubicBezTo>
                    <a:cubicBezTo>
                      <a:pt x="48" y="87"/>
                      <a:pt x="49" y="86"/>
                      <a:pt x="50" y="85"/>
                    </a:cubicBezTo>
                    <a:cubicBezTo>
                      <a:pt x="47" y="89"/>
                      <a:pt x="45" y="95"/>
                      <a:pt x="41" y="97"/>
                    </a:cubicBezTo>
                    <a:cubicBezTo>
                      <a:pt x="31" y="101"/>
                      <a:pt x="25" y="111"/>
                      <a:pt x="27" y="120"/>
                    </a:cubicBezTo>
                    <a:cubicBezTo>
                      <a:pt x="29" y="120"/>
                      <a:pt x="32" y="119"/>
                      <a:pt x="34" y="118"/>
                    </a:cubicBezTo>
                    <a:close/>
                    <a:moveTo>
                      <a:pt x="122" y="92"/>
                    </a:moveTo>
                    <a:cubicBezTo>
                      <a:pt x="118" y="95"/>
                      <a:pt x="108" y="91"/>
                      <a:pt x="109" y="101"/>
                    </a:cubicBezTo>
                    <a:cubicBezTo>
                      <a:pt x="110" y="104"/>
                      <a:pt x="116" y="108"/>
                      <a:pt x="118" y="108"/>
                    </a:cubicBezTo>
                    <a:cubicBezTo>
                      <a:pt x="131" y="107"/>
                      <a:pt x="121" y="98"/>
                      <a:pt x="122" y="92"/>
                    </a:cubicBezTo>
                    <a:close/>
                    <a:moveTo>
                      <a:pt x="113" y="117"/>
                    </a:moveTo>
                    <a:cubicBezTo>
                      <a:pt x="114" y="116"/>
                      <a:pt x="114" y="116"/>
                      <a:pt x="115" y="115"/>
                    </a:cubicBezTo>
                    <a:cubicBezTo>
                      <a:pt x="114" y="114"/>
                      <a:pt x="112" y="111"/>
                      <a:pt x="111" y="111"/>
                    </a:cubicBezTo>
                    <a:cubicBezTo>
                      <a:pt x="109" y="111"/>
                      <a:pt x="106" y="113"/>
                      <a:pt x="106" y="114"/>
                    </a:cubicBezTo>
                    <a:cubicBezTo>
                      <a:pt x="106" y="119"/>
                      <a:pt x="106" y="124"/>
                      <a:pt x="107" y="128"/>
                    </a:cubicBezTo>
                    <a:cubicBezTo>
                      <a:pt x="107" y="129"/>
                      <a:pt x="111" y="130"/>
                      <a:pt x="114" y="130"/>
                    </a:cubicBezTo>
                    <a:cubicBezTo>
                      <a:pt x="114" y="128"/>
                      <a:pt x="116" y="125"/>
                      <a:pt x="116" y="123"/>
                    </a:cubicBezTo>
                    <a:cubicBezTo>
                      <a:pt x="115" y="121"/>
                      <a:pt x="114" y="119"/>
                      <a:pt x="113" y="117"/>
                    </a:cubicBezTo>
                    <a:close/>
                    <a:moveTo>
                      <a:pt x="105" y="97"/>
                    </a:moveTo>
                    <a:cubicBezTo>
                      <a:pt x="100" y="100"/>
                      <a:pt x="96" y="103"/>
                      <a:pt x="92" y="106"/>
                    </a:cubicBezTo>
                    <a:cubicBezTo>
                      <a:pt x="91" y="107"/>
                      <a:pt x="90" y="110"/>
                      <a:pt x="91" y="112"/>
                    </a:cubicBezTo>
                    <a:cubicBezTo>
                      <a:pt x="91" y="113"/>
                      <a:pt x="94" y="114"/>
                      <a:pt x="96" y="113"/>
                    </a:cubicBezTo>
                    <a:cubicBezTo>
                      <a:pt x="106" y="113"/>
                      <a:pt x="108" y="109"/>
                      <a:pt x="105" y="97"/>
                    </a:cubicBezTo>
                    <a:close/>
                    <a:moveTo>
                      <a:pt x="78" y="135"/>
                    </a:moveTo>
                    <a:cubicBezTo>
                      <a:pt x="81" y="139"/>
                      <a:pt x="84" y="144"/>
                      <a:pt x="86" y="144"/>
                    </a:cubicBezTo>
                    <a:cubicBezTo>
                      <a:pt x="93" y="145"/>
                      <a:pt x="92" y="138"/>
                      <a:pt x="92" y="133"/>
                    </a:cubicBezTo>
                    <a:cubicBezTo>
                      <a:pt x="93" y="132"/>
                      <a:pt x="88" y="128"/>
                      <a:pt x="87" y="128"/>
                    </a:cubicBezTo>
                    <a:cubicBezTo>
                      <a:pt x="84" y="129"/>
                      <a:pt x="81" y="132"/>
                      <a:pt x="78" y="135"/>
                    </a:cubicBezTo>
                    <a:close/>
                    <a:moveTo>
                      <a:pt x="128" y="109"/>
                    </a:moveTo>
                    <a:cubicBezTo>
                      <a:pt x="125" y="110"/>
                      <a:pt x="121" y="111"/>
                      <a:pt x="119" y="113"/>
                    </a:cubicBezTo>
                    <a:cubicBezTo>
                      <a:pt x="114" y="116"/>
                      <a:pt x="118" y="124"/>
                      <a:pt x="124" y="124"/>
                    </a:cubicBezTo>
                    <a:cubicBezTo>
                      <a:pt x="127" y="124"/>
                      <a:pt x="131" y="120"/>
                      <a:pt x="134" y="118"/>
                    </a:cubicBezTo>
                    <a:cubicBezTo>
                      <a:pt x="131" y="114"/>
                      <a:pt x="129" y="111"/>
                      <a:pt x="128" y="109"/>
                    </a:cubicBezTo>
                    <a:close/>
                    <a:moveTo>
                      <a:pt x="74" y="118"/>
                    </a:moveTo>
                    <a:cubicBezTo>
                      <a:pt x="70" y="123"/>
                      <a:pt x="61" y="124"/>
                      <a:pt x="64" y="132"/>
                    </a:cubicBezTo>
                    <a:cubicBezTo>
                      <a:pt x="65" y="133"/>
                      <a:pt x="71" y="134"/>
                      <a:pt x="74" y="132"/>
                    </a:cubicBezTo>
                    <a:cubicBezTo>
                      <a:pt x="85" y="128"/>
                      <a:pt x="71" y="123"/>
                      <a:pt x="74" y="118"/>
                    </a:cubicBezTo>
                    <a:close/>
                    <a:moveTo>
                      <a:pt x="138" y="87"/>
                    </a:moveTo>
                    <a:cubicBezTo>
                      <a:pt x="134" y="89"/>
                      <a:pt x="130" y="91"/>
                      <a:pt x="127" y="94"/>
                    </a:cubicBezTo>
                    <a:cubicBezTo>
                      <a:pt x="126" y="94"/>
                      <a:pt x="128" y="99"/>
                      <a:pt x="129" y="100"/>
                    </a:cubicBezTo>
                    <a:cubicBezTo>
                      <a:pt x="133" y="101"/>
                      <a:pt x="138" y="101"/>
                      <a:pt x="143" y="101"/>
                    </a:cubicBezTo>
                    <a:cubicBezTo>
                      <a:pt x="141" y="95"/>
                      <a:pt x="140" y="92"/>
                      <a:pt x="138" y="87"/>
                    </a:cubicBezTo>
                    <a:close/>
                    <a:moveTo>
                      <a:pt x="133" y="155"/>
                    </a:moveTo>
                    <a:cubicBezTo>
                      <a:pt x="130" y="152"/>
                      <a:pt x="128" y="150"/>
                      <a:pt x="125" y="150"/>
                    </a:cubicBezTo>
                    <a:cubicBezTo>
                      <a:pt x="122" y="149"/>
                      <a:pt x="118" y="150"/>
                      <a:pt x="115" y="151"/>
                    </a:cubicBezTo>
                    <a:cubicBezTo>
                      <a:pt x="114" y="151"/>
                      <a:pt x="113" y="155"/>
                      <a:pt x="114" y="156"/>
                    </a:cubicBezTo>
                    <a:cubicBezTo>
                      <a:pt x="116" y="158"/>
                      <a:pt x="119" y="161"/>
                      <a:pt x="121" y="161"/>
                    </a:cubicBezTo>
                    <a:cubicBezTo>
                      <a:pt x="125" y="160"/>
                      <a:pt x="129" y="157"/>
                      <a:pt x="133" y="155"/>
                    </a:cubicBezTo>
                    <a:close/>
                    <a:moveTo>
                      <a:pt x="121" y="129"/>
                    </a:moveTo>
                    <a:cubicBezTo>
                      <a:pt x="119" y="134"/>
                      <a:pt x="108" y="133"/>
                      <a:pt x="113" y="141"/>
                    </a:cubicBezTo>
                    <a:cubicBezTo>
                      <a:pt x="114" y="144"/>
                      <a:pt x="120" y="146"/>
                      <a:pt x="122" y="145"/>
                    </a:cubicBezTo>
                    <a:cubicBezTo>
                      <a:pt x="131" y="140"/>
                      <a:pt x="119" y="135"/>
                      <a:pt x="121" y="129"/>
                    </a:cubicBezTo>
                    <a:close/>
                    <a:moveTo>
                      <a:pt x="205" y="95"/>
                    </a:moveTo>
                    <a:cubicBezTo>
                      <a:pt x="203" y="90"/>
                      <a:pt x="208" y="82"/>
                      <a:pt x="198" y="82"/>
                    </a:cubicBezTo>
                    <a:cubicBezTo>
                      <a:pt x="197" y="82"/>
                      <a:pt x="193" y="85"/>
                      <a:pt x="193" y="86"/>
                    </a:cubicBezTo>
                    <a:cubicBezTo>
                      <a:pt x="193" y="93"/>
                      <a:pt x="198" y="96"/>
                      <a:pt x="205" y="95"/>
                    </a:cubicBezTo>
                    <a:close/>
                    <a:moveTo>
                      <a:pt x="89" y="158"/>
                    </a:moveTo>
                    <a:cubicBezTo>
                      <a:pt x="86" y="154"/>
                      <a:pt x="84" y="151"/>
                      <a:pt x="82" y="147"/>
                    </a:cubicBezTo>
                    <a:cubicBezTo>
                      <a:pt x="80" y="151"/>
                      <a:pt x="77" y="154"/>
                      <a:pt x="76" y="157"/>
                    </a:cubicBezTo>
                    <a:cubicBezTo>
                      <a:pt x="76" y="158"/>
                      <a:pt x="79" y="162"/>
                      <a:pt x="81" y="162"/>
                    </a:cubicBezTo>
                    <a:cubicBezTo>
                      <a:pt x="83" y="163"/>
                      <a:pt x="86" y="160"/>
                      <a:pt x="89" y="158"/>
                    </a:cubicBezTo>
                    <a:close/>
                    <a:moveTo>
                      <a:pt x="85" y="110"/>
                    </a:moveTo>
                    <a:cubicBezTo>
                      <a:pt x="80" y="113"/>
                      <a:pt x="77" y="116"/>
                      <a:pt x="79" y="122"/>
                    </a:cubicBezTo>
                    <a:cubicBezTo>
                      <a:pt x="79" y="123"/>
                      <a:pt x="85" y="125"/>
                      <a:pt x="86" y="124"/>
                    </a:cubicBezTo>
                    <a:cubicBezTo>
                      <a:pt x="92" y="119"/>
                      <a:pt x="89" y="115"/>
                      <a:pt x="85" y="110"/>
                    </a:cubicBezTo>
                    <a:close/>
                    <a:moveTo>
                      <a:pt x="154" y="97"/>
                    </a:moveTo>
                    <a:cubicBezTo>
                      <a:pt x="153" y="93"/>
                      <a:pt x="153" y="89"/>
                      <a:pt x="151" y="82"/>
                    </a:cubicBezTo>
                    <a:cubicBezTo>
                      <a:pt x="147" y="87"/>
                      <a:pt x="143" y="90"/>
                      <a:pt x="143" y="92"/>
                    </a:cubicBezTo>
                    <a:cubicBezTo>
                      <a:pt x="144" y="97"/>
                      <a:pt x="148" y="100"/>
                      <a:pt x="154" y="97"/>
                    </a:cubicBezTo>
                    <a:close/>
                    <a:moveTo>
                      <a:pt x="102" y="129"/>
                    </a:moveTo>
                    <a:cubicBezTo>
                      <a:pt x="94" y="134"/>
                      <a:pt x="94" y="134"/>
                      <a:pt x="99" y="143"/>
                    </a:cubicBezTo>
                    <a:cubicBezTo>
                      <a:pt x="101" y="142"/>
                      <a:pt x="103" y="141"/>
                      <a:pt x="104" y="139"/>
                    </a:cubicBezTo>
                    <a:cubicBezTo>
                      <a:pt x="106" y="138"/>
                      <a:pt x="108" y="137"/>
                      <a:pt x="110" y="136"/>
                    </a:cubicBezTo>
                    <a:cubicBezTo>
                      <a:pt x="107" y="133"/>
                      <a:pt x="106" y="132"/>
                      <a:pt x="104" y="130"/>
                    </a:cubicBezTo>
                    <a:cubicBezTo>
                      <a:pt x="103" y="130"/>
                      <a:pt x="103" y="129"/>
                      <a:pt x="102" y="129"/>
                    </a:cubicBezTo>
                    <a:close/>
                    <a:moveTo>
                      <a:pt x="51" y="150"/>
                    </a:moveTo>
                    <a:cubicBezTo>
                      <a:pt x="59" y="147"/>
                      <a:pt x="62" y="139"/>
                      <a:pt x="58" y="132"/>
                    </a:cubicBezTo>
                    <a:cubicBezTo>
                      <a:pt x="54" y="138"/>
                      <a:pt x="47" y="142"/>
                      <a:pt x="51" y="150"/>
                    </a:cubicBezTo>
                    <a:close/>
                    <a:moveTo>
                      <a:pt x="157" y="101"/>
                    </a:moveTo>
                    <a:cubicBezTo>
                      <a:pt x="156" y="101"/>
                      <a:pt x="155" y="100"/>
                      <a:pt x="154" y="99"/>
                    </a:cubicBezTo>
                    <a:cubicBezTo>
                      <a:pt x="152" y="102"/>
                      <a:pt x="149" y="104"/>
                      <a:pt x="148" y="107"/>
                    </a:cubicBezTo>
                    <a:cubicBezTo>
                      <a:pt x="147" y="108"/>
                      <a:pt x="152" y="113"/>
                      <a:pt x="154" y="113"/>
                    </a:cubicBezTo>
                    <a:cubicBezTo>
                      <a:pt x="162" y="111"/>
                      <a:pt x="155" y="105"/>
                      <a:pt x="157" y="101"/>
                    </a:cubicBezTo>
                    <a:close/>
                    <a:moveTo>
                      <a:pt x="59" y="145"/>
                    </a:moveTo>
                    <a:cubicBezTo>
                      <a:pt x="63" y="148"/>
                      <a:pt x="65" y="150"/>
                      <a:pt x="67" y="152"/>
                    </a:cubicBezTo>
                    <a:cubicBezTo>
                      <a:pt x="69" y="150"/>
                      <a:pt x="72" y="148"/>
                      <a:pt x="71" y="146"/>
                    </a:cubicBezTo>
                    <a:cubicBezTo>
                      <a:pt x="71" y="143"/>
                      <a:pt x="69" y="141"/>
                      <a:pt x="67" y="139"/>
                    </a:cubicBezTo>
                    <a:cubicBezTo>
                      <a:pt x="66" y="139"/>
                      <a:pt x="63" y="142"/>
                      <a:pt x="59" y="145"/>
                    </a:cubicBezTo>
                    <a:close/>
                    <a:moveTo>
                      <a:pt x="98" y="113"/>
                    </a:moveTo>
                    <a:cubicBezTo>
                      <a:pt x="95" y="118"/>
                      <a:pt x="93" y="121"/>
                      <a:pt x="91" y="124"/>
                    </a:cubicBezTo>
                    <a:cubicBezTo>
                      <a:pt x="91" y="124"/>
                      <a:pt x="94" y="127"/>
                      <a:pt x="96" y="128"/>
                    </a:cubicBezTo>
                    <a:cubicBezTo>
                      <a:pt x="98" y="125"/>
                      <a:pt x="100" y="123"/>
                      <a:pt x="102" y="120"/>
                    </a:cubicBezTo>
                    <a:cubicBezTo>
                      <a:pt x="102" y="119"/>
                      <a:pt x="100" y="117"/>
                      <a:pt x="98" y="113"/>
                    </a:cubicBezTo>
                    <a:close/>
                    <a:moveTo>
                      <a:pt x="125" y="130"/>
                    </a:moveTo>
                    <a:cubicBezTo>
                      <a:pt x="126" y="137"/>
                      <a:pt x="131" y="138"/>
                      <a:pt x="135" y="136"/>
                    </a:cubicBezTo>
                    <a:cubicBezTo>
                      <a:pt x="136" y="135"/>
                      <a:pt x="138" y="130"/>
                      <a:pt x="137" y="129"/>
                    </a:cubicBezTo>
                    <a:cubicBezTo>
                      <a:pt x="133" y="123"/>
                      <a:pt x="129" y="129"/>
                      <a:pt x="125" y="130"/>
                    </a:cubicBezTo>
                    <a:close/>
                    <a:moveTo>
                      <a:pt x="165" y="82"/>
                    </a:moveTo>
                    <a:cubicBezTo>
                      <a:pt x="161" y="84"/>
                      <a:pt x="158" y="85"/>
                      <a:pt x="156" y="87"/>
                    </a:cubicBezTo>
                    <a:cubicBezTo>
                      <a:pt x="155" y="88"/>
                      <a:pt x="156" y="91"/>
                      <a:pt x="157" y="92"/>
                    </a:cubicBezTo>
                    <a:cubicBezTo>
                      <a:pt x="159" y="94"/>
                      <a:pt x="162" y="94"/>
                      <a:pt x="167" y="96"/>
                    </a:cubicBezTo>
                    <a:cubicBezTo>
                      <a:pt x="166" y="91"/>
                      <a:pt x="166" y="88"/>
                      <a:pt x="165" y="82"/>
                    </a:cubicBezTo>
                    <a:close/>
                    <a:moveTo>
                      <a:pt x="99" y="152"/>
                    </a:moveTo>
                    <a:cubicBezTo>
                      <a:pt x="100" y="151"/>
                      <a:pt x="101" y="149"/>
                      <a:pt x="102" y="148"/>
                    </a:cubicBezTo>
                    <a:cubicBezTo>
                      <a:pt x="99" y="147"/>
                      <a:pt x="97" y="146"/>
                      <a:pt x="95" y="146"/>
                    </a:cubicBezTo>
                    <a:cubicBezTo>
                      <a:pt x="92" y="147"/>
                      <a:pt x="90" y="149"/>
                      <a:pt x="88" y="151"/>
                    </a:cubicBezTo>
                    <a:cubicBezTo>
                      <a:pt x="90" y="153"/>
                      <a:pt x="92" y="156"/>
                      <a:pt x="94" y="156"/>
                    </a:cubicBezTo>
                    <a:cubicBezTo>
                      <a:pt x="95" y="157"/>
                      <a:pt x="98" y="154"/>
                      <a:pt x="99" y="152"/>
                    </a:cubicBezTo>
                    <a:close/>
                    <a:moveTo>
                      <a:pt x="151" y="128"/>
                    </a:moveTo>
                    <a:cubicBezTo>
                      <a:pt x="147" y="130"/>
                      <a:pt x="144" y="131"/>
                      <a:pt x="141" y="133"/>
                    </a:cubicBezTo>
                    <a:cubicBezTo>
                      <a:pt x="141" y="133"/>
                      <a:pt x="142" y="138"/>
                      <a:pt x="143" y="138"/>
                    </a:cubicBezTo>
                    <a:cubicBezTo>
                      <a:pt x="145" y="139"/>
                      <a:pt x="148" y="139"/>
                      <a:pt x="152" y="140"/>
                    </a:cubicBezTo>
                    <a:cubicBezTo>
                      <a:pt x="151" y="135"/>
                      <a:pt x="151" y="132"/>
                      <a:pt x="151" y="128"/>
                    </a:cubicBezTo>
                    <a:close/>
                    <a:moveTo>
                      <a:pt x="107" y="157"/>
                    </a:moveTo>
                    <a:cubicBezTo>
                      <a:pt x="110" y="152"/>
                      <a:pt x="112" y="150"/>
                      <a:pt x="112" y="148"/>
                    </a:cubicBezTo>
                    <a:cubicBezTo>
                      <a:pt x="112" y="146"/>
                      <a:pt x="109" y="144"/>
                      <a:pt x="107" y="143"/>
                    </a:cubicBezTo>
                    <a:cubicBezTo>
                      <a:pt x="105" y="145"/>
                      <a:pt x="103" y="147"/>
                      <a:pt x="102" y="149"/>
                    </a:cubicBezTo>
                    <a:cubicBezTo>
                      <a:pt x="102" y="150"/>
                      <a:pt x="104" y="153"/>
                      <a:pt x="107" y="157"/>
                    </a:cubicBezTo>
                    <a:close/>
                    <a:moveTo>
                      <a:pt x="144" y="147"/>
                    </a:moveTo>
                    <a:cubicBezTo>
                      <a:pt x="143" y="146"/>
                      <a:pt x="143" y="145"/>
                      <a:pt x="143" y="144"/>
                    </a:cubicBezTo>
                    <a:cubicBezTo>
                      <a:pt x="139" y="141"/>
                      <a:pt x="135" y="139"/>
                      <a:pt x="131" y="143"/>
                    </a:cubicBezTo>
                    <a:cubicBezTo>
                      <a:pt x="130" y="144"/>
                      <a:pt x="131" y="146"/>
                      <a:pt x="131" y="148"/>
                    </a:cubicBezTo>
                    <a:cubicBezTo>
                      <a:pt x="135" y="148"/>
                      <a:pt x="139" y="148"/>
                      <a:pt x="144" y="147"/>
                    </a:cubicBezTo>
                    <a:close/>
                    <a:moveTo>
                      <a:pt x="150" y="117"/>
                    </a:moveTo>
                    <a:cubicBezTo>
                      <a:pt x="149" y="116"/>
                      <a:pt x="148" y="115"/>
                      <a:pt x="147" y="114"/>
                    </a:cubicBezTo>
                    <a:cubicBezTo>
                      <a:pt x="144" y="117"/>
                      <a:pt x="141" y="119"/>
                      <a:pt x="138" y="122"/>
                    </a:cubicBezTo>
                    <a:cubicBezTo>
                      <a:pt x="139" y="123"/>
                      <a:pt x="143" y="126"/>
                      <a:pt x="143" y="126"/>
                    </a:cubicBezTo>
                    <a:cubicBezTo>
                      <a:pt x="146" y="123"/>
                      <a:pt x="148" y="120"/>
                      <a:pt x="150" y="117"/>
                    </a:cubicBezTo>
                    <a:close/>
                    <a:moveTo>
                      <a:pt x="102" y="168"/>
                    </a:moveTo>
                    <a:cubicBezTo>
                      <a:pt x="103" y="167"/>
                      <a:pt x="103" y="167"/>
                      <a:pt x="104" y="166"/>
                    </a:cubicBezTo>
                    <a:cubicBezTo>
                      <a:pt x="103" y="163"/>
                      <a:pt x="103" y="161"/>
                      <a:pt x="101" y="156"/>
                    </a:cubicBezTo>
                    <a:cubicBezTo>
                      <a:pt x="97" y="159"/>
                      <a:pt x="94" y="162"/>
                      <a:pt x="91" y="164"/>
                    </a:cubicBezTo>
                    <a:cubicBezTo>
                      <a:pt x="95" y="165"/>
                      <a:pt x="98" y="167"/>
                      <a:pt x="102" y="168"/>
                    </a:cubicBezTo>
                    <a:close/>
                    <a:moveTo>
                      <a:pt x="146" y="104"/>
                    </a:moveTo>
                    <a:cubicBezTo>
                      <a:pt x="140" y="105"/>
                      <a:pt x="136" y="106"/>
                      <a:pt x="132" y="107"/>
                    </a:cubicBezTo>
                    <a:cubicBezTo>
                      <a:pt x="133" y="113"/>
                      <a:pt x="137" y="115"/>
                      <a:pt x="141" y="113"/>
                    </a:cubicBezTo>
                    <a:cubicBezTo>
                      <a:pt x="143" y="112"/>
                      <a:pt x="144" y="108"/>
                      <a:pt x="146" y="104"/>
                    </a:cubicBezTo>
                    <a:close/>
                    <a:moveTo>
                      <a:pt x="171" y="98"/>
                    </a:moveTo>
                    <a:cubicBezTo>
                      <a:pt x="165" y="98"/>
                      <a:pt x="163" y="99"/>
                      <a:pt x="160" y="99"/>
                    </a:cubicBezTo>
                    <a:cubicBezTo>
                      <a:pt x="159" y="100"/>
                      <a:pt x="159" y="100"/>
                      <a:pt x="158" y="101"/>
                    </a:cubicBezTo>
                    <a:cubicBezTo>
                      <a:pt x="161" y="104"/>
                      <a:pt x="163" y="106"/>
                      <a:pt x="166" y="109"/>
                    </a:cubicBezTo>
                    <a:cubicBezTo>
                      <a:pt x="167" y="106"/>
                      <a:pt x="169" y="102"/>
                      <a:pt x="171" y="98"/>
                    </a:cubicBezTo>
                    <a:close/>
                    <a:moveTo>
                      <a:pt x="149" y="118"/>
                    </a:moveTo>
                    <a:cubicBezTo>
                      <a:pt x="152" y="122"/>
                      <a:pt x="154" y="125"/>
                      <a:pt x="156" y="127"/>
                    </a:cubicBezTo>
                    <a:cubicBezTo>
                      <a:pt x="157" y="127"/>
                      <a:pt x="161" y="126"/>
                      <a:pt x="161" y="125"/>
                    </a:cubicBezTo>
                    <a:cubicBezTo>
                      <a:pt x="161" y="122"/>
                      <a:pt x="160" y="119"/>
                      <a:pt x="159" y="116"/>
                    </a:cubicBezTo>
                    <a:cubicBezTo>
                      <a:pt x="156" y="117"/>
                      <a:pt x="154" y="117"/>
                      <a:pt x="149" y="118"/>
                    </a:cubicBezTo>
                    <a:close/>
                    <a:moveTo>
                      <a:pt x="38" y="164"/>
                    </a:moveTo>
                    <a:cubicBezTo>
                      <a:pt x="28" y="170"/>
                      <a:pt x="28" y="173"/>
                      <a:pt x="37" y="177"/>
                    </a:cubicBezTo>
                    <a:cubicBezTo>
                      <a:pt x="37" y="172"/>
                      <a:pt x="38" y="168"/>
                      <a:pt x="38" y="164"/>
                    </a:cubicBezTo>
                    <a:close/>
                    <a:moveTo>
                      <a:pt x="161" y="116"/>
                    </a:moveTo>
                    <a:cubicBezTo>
                      <a:pt x="164" y="118"/>
                      <a:pt x="166" y="120"/>
                      <a:pt x="168" y="122"/>
                    </a:cubicBezTo>
                    <a:cubicBezTo>
                      <a:pt x="169" y="121"/>
                      <a:pt x="171" y="119"/>
                      <a:pt x="171" y="117"/>
                    </a:cubicBezTo>
                    <a:cubicBezTo>
                      <a:pt x="171" y="112"/>
                      <a:pt x="167" y="113"/>
                      <a:pt x="161" y="116"/>
                    </a:cubicBezTo>
                    <a:close/>
                    <a:moveTo>
                      <a:pt x="197" y="104"/>
                    </a:moveTo>
                    <a:cubicBezTo>
                      <a:pt x="198" y="106"/>
                      <a:pt x="198" y="107"/>
                      <a:pt x="198" y="108"/>
                    </a:cubicBezTo>
                    <a:cubicBezTo>
                      <a:pt x="201" y="108"/>
                      <a:pt x="204" y="108"/>
                      <a:pt x="207" y="108"/>
                    </a:cubicBezTo>
                    <a:cubicBezTo>
                      <a:pt x="207" y="106"/>
                      <a:pt x="206" y="103"/>
                      <a:pt x="205" y="101"/>
                    </a:cubicBezTo>
                    <a:cubicBezTo>
                      <a:pt x="203" y="102"/>
                      <a:pt x="200" y="103"/>
                      <a:pt x="197" y="104"/>
                    </a:cubicBezTo>
                    <a:close/>
                    <a:moveTo>
                      <a:pt x="67" y="166"/>
                    </a:moveTo>
                    <a:cubicBezTo>
                      <a:pt x="68" y="165"/>
                      <a:pt x="70" y="164"/>
                      <a:pt x="71" y="163"/>
                    </a:cubicBezTo>
                    <a:cubicBezTo>
                      <a:pt x="69" y="161"/>
                      <a:pt x="68" y="158"/>
                      <a:pt x="66" y="155"/>
                    </a:cubicBezTo>
                    <a:cubicBezTo>
                      <a:pt x="64" y="156"/>
                      <a:pt x="63" y="157"/>
                      <a:pt x="61" y="159"/>
                    </a:cubicBezTo>
                    <a:cubicBezTo>
                      <a:pt x="63" y="161"/>
                      <a:pt x="65" y="164"/>
                      <a:pt x="67" y="166"/>
                    </a:cubicBezTo>
                    <a:close/>
                    <a:moveTo>
                      <a:pt x="177" y="85"/>
                    </a:moveTo>
                    <a:cubicBezTo>
                      <a:pt x="177" y="84"/>
                      <a:pt x="176" y="83"/>
                      <a:pt x="176" y="82"/>
                    </a:cubicBezTo>
                    <a:cubicBezTo>
                      <a:pt x="173" y="84"/>
                      <a:pt x="170" y="86"/>
                      <a:pt x="168" y="87"/>
                    </a:cubicBezTo>
                    <a:cubicBezTo>
                      <a:pt x="170" y="89"/>
                      <a:pt x="173" y="91"/>
                      <a:pt x="176" y="94"/>
                    </a:cubicBezTo>
                    <a:cubicBezTo>
                      <a:pt x="177" y="89"/>
                      <a:pt x="177" y="87"/>
                      <a:pt x="177" y="85"/>
                    </a:cubicBezTo>
                    <a:close/>
                    <a:moveTo>
                      <a:pt x="176" y="96"/>
                    </a:moveTo>
                    <a:cubicBezTo>
                      <a:pt x="175" y="96"/>
                      <a:pt x="174" y="96"/>
                      <a:pt x="173" y="96"/>
                    </a:cubicBezTo>
                    <a:cubicBezTo>
                      <a:pt x="173" y="99"/>
                      <a:pt x="172" y="102"/>
                      <a:pt x="173" y="104"/>
                    </a:cubicBezTo>
                    <a:cubicBezTo>
                      <a:pt x="173" y="106"/>
                      <a:pt x="176" y="107"/>
                      <a:pt x="178" y="108"/>
                    </a:cubicBezTo>
                    <a:cubicBezTo>
                      <a:pt x="179" y="108"/>
                      <a:pt x="179" y="107"/>
                      <a:pt x="179" y="107"/>
                    </a:cubicBezTo>
                    <a:cubicBezTo>
                      <a:pt x="178" y="103"/>
                      <a:pt x="177" y="100"/>
                      <a:pt x="176" y="96"/>
                    </a:cubicBezTo>
                    <a:close/>
                    <a:moveTo>
                      <a:pt x="180" y="134"/>
                    </a:moveTo>
                    <a:cubicBezTo>
                      <a:pt x="178" y="128"/>
                      <a:pt x="177" y="126"/>
                      <a:pt x="176" y="122"/>
                    </a:cubicBezTo>
                    <a:cubicBezTo>
                      <a:pt x="173" y="124"/>
                      <a:pt x="170" y="125"/>
                      <a:pt x="166" y="128"/>
                    </a:cubicBezTo>
                    <a:cubicBezTo>
                      <a:pt x="171" y="130"/>
                      <a:pt x="174" y="131"/>
                      <a:pt x="180" y="134"/>
                    </a:cubicBezTo>
                    <a:close/>
                    <a:moveTo>
                      <a:pt x="68" y="172"/>
                    </a:moveTo>
                    <a:cubicBezTo>
                      <a:pt x="68" y="172"/>
                      <a:pt x="68" y="171"/>
                      <a:pt x="68" y="170"/>
                    </a:cubicBezTo>
                    <a:cubicBezTo>
                      <a:pt x="64" y="169"/>
                      <a:pt x="61" y="168"/>
                      <a:pt x="57" y="168"/>
                    </a:cubicBezTo>
                    <a:cubicBezTo>
                      <a:pt x="57" y="170"/>
                      <a:pt x="57" y="172"/>
                      <a:pt x="56" y="175"/>
                    </a:cubicBezTo>
                    <a:cubicBezTo>
                      <a:pt x="61" y="174"/>
                      <a:pt x="64" y="173"/>
                      <a:pt x="68" y="172"/>
                    </a:cubicBezTo>
                    <a:close/>
                    <a:moveTo>
                      <a:pt x="108" y="155"/>
                    </a:moveTo>
                    <a:cubicBezTo>
                      <a:pt x="107" y="165"/>
                      <a:pt x="109" y="167"/>
                      <a:pt x="118" y="166"/>
                    </a:cubicBezTo>
                    <a:cubicBezTo>
                      <a:pt x="115" y="163"/>
                      <a:pt x="112" y="160"/>
                      <a:pt x="108" y="1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032F9F15-B980-7B1D-0EAD-F8775317EA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9" y="1379"/>
                <a:ext cx="229" cy="165"/>
              </a:xfrm>
              <a:custGeom>
                <a:avLst/>
                <a:gdLst>
                  <a:gd name="T0" fmla="*/ 172 w 215"/>
                  <a:gd name="T1" fmla="*/ 49 h 154"/>
                  <a:gd name="T2" fmla="*/ 204 w 215"/>
                  <a:gd name="T3" fmla="*/ 94 h 154"/>
                  <a:gd name="T4" fmla="*/ 202 w 215"/>
                  <a:gd name="T5" fmla="*/ 144 h 154"/>
                  <a:gd name="T6" fmla="*/ 89 w 215"/>
                  <a:gd name="T7" fmla="*/ 81 h 154"/>
                  <a:gd name="T8" fmla="*/ 19 w 215"/>
                  <a:gd name="T9" fmla="*/ 13 h 154"/>
                  <a:gd name="T10" fmla="*/ 114 w 215"/>
                  <a:gd name="T11" fmla="*/ 13 h 154"/>
                  <a:gd name="T12" fmla="*/ 110 w 215"/>
                  <a:gd name="T13" fmla="*/ 32 h 154"/>
                  <a:gd name="T14" fmla="*/ 134 w 215"/>
                  <a:gd name="T15" fmla="*/ 37 h 154"/>
                  <a:gd name="T16" fmla="*/ 125 w 215"/>
                  <a:gd name="T17" fmla="*/ 45 h 154"/>
                  <a:gd name="T18" fmla="*/ 113 w 215"/>
                  <a:gd name="T19" fmla="*/ 48 h 154"/>
                  <a:gd name="T20" fmla="*/ 152 w 215"/>
                  <a:gd name="T21" fmla="*/ 59 h 154"/>
                  <a:gd name="T22" fmla="*/ 152 w 215"/>
                  <a:gd name="T23" fmla="*/ 59 h 154"/>
                  <a:gd name="T24" fmla="*/ 155 w 215"/>
                  <a:gd name="T25" fmla="*/ 42 h 154"/>
                  <a:gd name="T26" fmla="*/ 102 w 215"/>
                  <a:gd name="T27" fmla="*/ 32 h 154"/>
                  <a:gd name="T28" fmla="*/ 91 w 215"/>
                  <a:gd name="T29" fmla="*/ 11 h 154"/>
                  <a:gd name="T30" fmla="*/ 111 w 215"/>
                  <a:gd name="T31" fmla="*/ 83 h 154"/>
                  <a:gd name="T32" fmla="*/ 108 w 215"/>
                  <a:gd name="T33" fmla="*/ 54 h 154"/>
                  <a:gd name="T34" fmla="*/ 113 w 215"/>
                  <a:gd name="T35" fmla="*/ 58 h 154"/>
                  <a:gd name="T36" fmla="*/ 30 w 215"/>
                  <a:gd name="T37" fmla="*/ 6 h 154"/>
                  <a:gd name="T38" fmla="*/ 147 w 215"/>
                  <a:gd name="T39" fmla="*/ 72 h 154"/>
                  <a:gd name="T40" fmla="*/ 173 w 215"/>
                  <a:gd name="T41" fmla="*/ 73 h 154"/>
                  <a:gd name="T42" fmla="*/ 144 w 215"/>
                  <a:gd name="T43" fmla="*/ 34 h 154"/>
                  <a:gd name="T44" fmla="*/ 130 w 215"/>
                  <a:gd name="T45" fmla="*/ 67 h 154"/>
                  <a:gd name="T46" fmla="*/ 78 w 215"/>
                  <a:gd name="T47" fmla="*/ 8 h 154"/>
                  <a:gd name="T48" fmla="*/ 78 w 215"/>
                  <a:gd name="T49" fmla="*/ 8 h 154"/>
                  <a:gd name="T50" fmla="*/ 83 w 215"/>
                  <a:gd name="T51" fmla="*/ 26 h 154"/>
                  <a:gd name="T52" fmla="*/ 161 w 215"/>
                  <a:gd name="T53" fmla="*/ 63 h 154"/>
                  <a:gd name="T54" fmla="*/ 80 w 215"/>
                  <a:gd name="T55" fmla="*/ 64 h 154"/>
                  <a:gd name="T56" fmla="*/ 92 w 215"/>
                  <a:gd name="T57" fmla="*/ 53 h 154"/>
                  <a:gd name="T58" fmla="*/ 65 w 215"/>
                  <a:gd name="T59" fmla="*/ 20 h 154"/>
                  <a:gd name="T60" fmla="*/ 128 w 215"/>
                  <a:gd name="T61" fmla="*/ 40 h 154"/>
                  <a:gd name="T62" fmla="*/ 130 w 215"/>
                  <a:gd name="T63" fmla="*/ 73 h 154"/>
                  <a:gd name="T64" fmla="*/ 130 w 215"/>
                  <a:gd name="T65" fmla="*/ 73 h 154"/>
                  <a:gd name="T66" fmla="*/ 77 w 215"/>
                  <a:gd name="T67" fmla="*/ 47 h 154"/>
                  <a:gd name="T68" fmla="*/ 86 w 215"/>
                  <a:gd name="T69" fmla="*/ 50 h 154"/>
                  <a:gd name="T70" fmla="*/ 127 w 215"/>
                  <a:gd name="T71" fmla="*/ 92 h 154"/>
                  <a:gd name="T72" fmla="*/ 142 w 215"/>
                  <a:gd name="T73" fmla="*/ 75 h 154"/>
                  <a:gd name="T74" fmla="*/ 142 w 215"/>
                  <a:gd name="T75" fmla="*/ 75 h 154"/>
                  <a:gd name="T76" fmla="*/ 97 w 215"/>
                  <a:gd name="T77" fmla="*/ 31 h 154"/>
                  <a:gd name="T78" fmla="*/ 97 w 215"/>
                  <a:gd name="T79" fmla="*/ 73 h 154"/>
                  <a:gd name="T80" fmla="*/ 62 w 215"/>
                  <a:gd name="T81" fmla="*/ 33 h 154"/>
                  <a:gd name="T82" fmla="*/ 192 w 215"/>
                  <a:gd name="T83" fmla="*/ 100 h 154"/>
                  <a:gd name="T84" fmla="*/ 191 w 215"/>
                  <a:gd name="T85" fmla="*/ 88 h 154"/>
                  <a:gd name="T86" fmla="*/ 56 w 215"/>
                  <a:gd name="T87" fmla="*/ 37 h 154"/>
                  <a:gd name="T88" fmla="*/ 23 w 215"/>
                  <a:gd name="T89" fmla="*/ 34 h 154"/>
                  <a:gd name="T90" fmla="*/ 21 w 215"/>
                  <a:gd name="T91" fmla="*/ 32 h 154"/>
                  <a:gd name="T92" fmla="*/ 49 w 215"/>
                  <a:gd name="T93" fmla="*/ 58 h 154"/>
                  <a:gd name="T94" fmla="*/ 163 w 215"/>
                  <a:gd name="T95" fmla="*/ 79 h 154"/>
                  <a:gd name="T96" fmla="*/ 54 w 215"/>
                  <a:gd name="T97" fmla="*/ 19 h 154"/>
                  <a:gd name="T98" fmla="*/ 52 w 215"/>
                  <a:gd name="T99" fmla="*/ 33 h 154"/>
                  <a:gd name="T100" fmla="*/ 49 w 215"/>
                  <a:gd name="T101" fmla="*/ 31 h 154"/>
                  <a:gd name="T102" fmla="*/ 160 w 215"/>
                  <a:gd name="T103" fmla="*/ 96 h 154"/>
                  <a:gd name="T104" fmla="*/ 48 w 215"/>
                  <a:gd name="T105" fmla="*/ 1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5" h="154">
                    <a:moveTo>
                      <a:pt x="127" y="17"/>
                    </a:moveTo>
                    <a:cubicBezTo>
                      <a:pt x="131" y="20"/>
                      <a:pt x="135" y="22"/>
                      <a:pt x="139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50" y="32"/>
                      <a:pt x="161" y="41"/>
                      <a:pt x="172" y="49"/>
                    </a:cubicBezTo>
                    <a:cubicBezTo>
                      <a:pt x="172" y="49"/>
                      <a:pt x="172" y="49"/>
                      <a:pt x="172" y="49"/>
                    </a:cubicBezTo>
                    <a:cubicBezTo>
                      <a:pt x="175" y="53"/>
                      <a:pt x="178" y="56"/>
                      <a:pt x="181" y="60"/>
                    </a:cubicBezTo>
                    <a:cubicBezTo>
                      <a:pt x="181" y="60"/>
                      <a:pt x="181" y="60"/>
                      <a:pt x="181" y="60"/>
                    </a:cubicBezTo>
                    <a:cubicBezTo>
                      <a:pt x="188" y="71"/>
                      <a:pt x="196" y="82"/>
                      <a:pt x="204" y="94"/>
                    </a:cubicBezTo>
                    <a:cubicBezTo>
                      <a:pt x="204" y="94"/>
                      <a:pt x="204" y="94"/>
                      <a:pt x="204" y="94"/>
                    </a:cubicBezTo>
                    <a:cubicBezTo>
                      <a:pt x="210" y="110"/>
                      <a:pt x="215" y="126"/>
                      <a:pt x="210" y="144"/>
                    </a:cubicBezTo>
                    <a:cubicBezTo>
                      <a:pt x="209" y="147"/>
                      <a:pt x="208" y="150"/>
                      <a:pt x="205" y="154"/>
                    </a:cubicBezTo>
                    <a:cubicBezTo>
                      <a:pt x="204" y="150"/>
                      <a:pt x="204" y="147"/>
                      <a:pt x="202" y="144"/>
                    </a:cubicBezTo>
                    <a:cubicBezTo>
                      <a:pt x="195" y="125"/>
                      <a:pt x="181" y="113"/>
                      <a:pt x="160" y="110"/>
                    </a:cubicBezTo>
                    <a:cubicBezTo>
                      <a:pt x="143" y="108"/>
                      <a:pt x="125" y="107"/>
                      <a:pt x="108" y="106"/>
                    </a:cubicBezTo>
                    <a:cubicBezTo>
                      <a:pt x="105" y="105"/>
                      <a:pt x="101" y="103"/>
                      <a:pt x="99" y="100"/>
                    </a:cubicBezTo>
                    <a:cubicBezTo>
                      <a:pt x="95" y="94"/>
                      <a:pt x="93" y="87"/>
                      <a:pt x="89" y="81"/>
                    </a:cubicBezTo>
                    <a:cubicBezTo>
                      <a:pt x="84" y="71"/>
                      <a:pt x="76" y="64"/>
                      <a:pt x="65" y="64"/>
                    </a:cubicBezTo>
                    <a:cubicBezTo>
                      <a:pt x="50" y="63"/>
                      <a:pt x="35" y="62"/>
                      <a:pt x="20" y="64"/>
                    </a:cubicBezTo>
                    <a:cubicBezTo>
                      <a:pt x="4" y="66"/>
                      <a:pt x="4" y="67"/>
                      <a:pt x="0" y="50"/>
                    </a:cubicBezTo>
                    <a:cubicBezTo>
                      <a:pt x="20" y="44"/>
                      <a:pt x="17" y="27"/>
                      <a:pt x="19" y="13"/>
                    </a:cubicBezTo>
                    <a:cubicBezTo>
                      <a:pt x="21" y="2"/>
                      <a:pt x="21" y="0"/>
                      <a:pt x="33" y="2"/>
                    </a:cubicBezTo>
                    <a:cubicBezTo>
                      <a:pt x="53" y="4"/>
                      <a:pt x="73" y="6"/>
                      <a:pt x="93" y="8"/>
                    </a:cubicBezTo>
                    <a:cubicBezTo>
                      <a:pt x="100" y="9"/>
                      <a:pt x="107" y="11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9" y="14"/>
                      <a:pt x="123" y="16"/>
                      <a:pt x="128" y="18"/>
                    </a:cubicBezTo>
                    <a:lnTo>
                      <a:pt x="127" y="17"/>
                    </a:lnTo>
                    <a:close/>
                    <a:moveTo>
                      <a:pt x="106" y="16"/>
                    </a:moveTo>
                    <a:cubicBezTo>
                      <a:pt x="109" y="22"/>
                      <a:pt x="98" y="30"/>
                      <a:pt x="110" y="32"/>
                    </a:cubicBezTo>
                    <a:cubicBezTo>
                      <a:pt x="115" y="33"/>
                      <a:pt x="119" y="31"/>
                      <a:pt x="120" y="25"/>
                    </a:cubicBezTo>
                    <a:cubicBezTo>
                      <a:pt x="121" y="15"/>
                      <a:pt x="111" y="19"/>
                      <a:pt x="106" y="16"/>
                    </a:cubicBezTo>
                    <a:close/>
                    <a:moveTo>
                      <a:pt x="124" y="21"/>
                    </a:moveTo>
                    <a:cubicBezTo>
                      <a:pt x="121" y="34"/>
                      <a:pt x="123" y="37"/>
                      <a:pt x="134" y="37"/>
                    </a:cubicBezTo>
                    <a:cubicBezTo>
                      <a:pt x="135" y="37"/>
                      <a:pt x="138" y="37"/>
                      <a:pt x="138" y="36"/>
                    </a:cubicBezTo>
                    <a:cubicBezTo>
                      <a:pt x="139" y="34"/>
                      <a:pt x="138" y="31"/>
                      <a:pt x="137" y="31"/>
                    </a:cubicBezTo>
                    <a:cubicBezTo>
                      <a:pt x="133" y="27"/>
                      <a:pt x="129" y="24"/>
                      <a:pt x="124" y="21"/>
                    </a:cubicBezTo>
                    <a:close/>
                    <a:moveTo>
                      <a:pt x="125" y="45"/>
                    </a:moveTo>
                    <a:cubicBezTo>
                      <a:pt x="124" y="43"/>
                      <a:pt x="124" y="41"/>
                      <a:pt x="124" y="40"/>
                    </a:cubicBezTo>
                    <a:cubicBezTo>
                      <a:pt x="122" y="38"/>
                      <a:pt x="120" y="36"/>
                      <a:pt x="118" y="34"/>
                    </a:cubicBezTo>
                    <a:cubicBezTo>
                      <a:pt x="117" y="36"/>
                      <a:pt x="116" y="39"/>
                      <a:pt x="115" y="41"/>
                    </a:cubicBezTo>
                    <a:cubicBezTo>
                      <a:pt x="114" y="43"/>
                      <a:pt x="113" y="45"/>
                      <a:pt x="113" y="48"/>
                    </a:cubicBezTo>
                    <a:cubicBezTo>
                      <a:pt x="113" y="50"/>
                      <a:pt x="114" y="53"/>
                      <a:pt x="115" y="54"/>
                    </a:cubicBezTo>
                    <a:cubicBezTo>
                      <a:pt x="117" y="54"/>
                      <a:pt x="120" y="54"/>
                      <a:pt x="122" y="52"/>
                    </a:cubicBezTo>
                    <a:cubicBezTo>
                      <a:pt x="123" y="50"/>
                      <a:pt x="124" y="47"/>
                      <a:pt x="125" y="45"/>
                    </a:cubicBezTo>
                    <a:close/>
                    <a:moveTo>
                      <a:pt x="152" y="59"/>
                    </a:moveTo>
                    <a:cubicBezTo>
                      <a:pt x="147" y="56"/>
                      <a:pt x="145" y="53"/>
                      <a:pt x="142" y="52"/>
                    </a:cubicBezTo>
                    <a:cubicBezTo>
                      <a:pt x="140" y="52"/>
                      <a:pt x="136" y="56"/>
                      <a:pt x="136" y="58"/>
                    </a:cubicBezTo>
                    <a:cubicBezTo>
                      <a:pt x="138" y="62"/>
                      <a:pt x="141" y="65"/>
                      <a:pt x="143" y="69"/>
                    </a:cubicBezTo>
                    <a:cubicBezTo>
                      <a:pt x="145" y="66"/>
                      <a:pt x="148" y="64"/>
                      <a:pt x="152" y="59"/>
                    </a:cubicBezTo>
                    <a:close/>
                    <a:moveTo>
                      <a:pt x="155" y="42"/>
                    </a:moveTo>
                    <a:cubicBezTo>
                      <a:pt x="157" y="47"/>
                      <a:pt x="146" y="52"/>
                      <a:pt x="155" y="57"/>
                    </a:cubicBezTo>
                    <a:cubicBezTo>
                      <a:pt x="158" y="59"/>
                      <a:pt x="163" y="61"/>
                      <a:pt x="165" y="55"/>
                    </a:cubicBezTo>
                    <a:cubicBezTo>
                      <a:pt x="168" y="48"/>
                      <a:pt x="160" y="46"/>
                      <a:pt x="155" y="42"/>
                    </a:cubicBezTo>
                    <a:close/>
                    <a:moveTo>
                      <a:pt x="102" y="32"/>
                    </a:moveTo>
                    <a:cubicBezTo>
                      <a:pt x="99" y="37"/>
                      <a:pt x="92" y="42"/>
                      <a:pt x="100" y="47"/>
                    </a:cubicBezTo>
                    <a:cubicBezTo>
                      <a:pt x="103" y="48"/>
                      <a:pt x="109" y="47"/>
                      <a:pt x="110" y="44"/>
                    </a:cubicBezTo>
                    <a:cubicBezTo>
                      <a:pt x="116" y="35"/>
                      <a:pt x="104" y="37"/>
                      <a:pt x="102" y="32"/>
                    </a:cubicBezTo>
                    <a:close/>
                    <a:moveTo>
                      <a:pt x="86" y="26"/>
                    </a:moveTo>
                    <a:cubicBezTo>
                      <a:pt x="92" y="25"/>
                      <a:pt x="96" y="25"/>
                      <a:pt x="100" y="24"/>
                    </a:cubicBezTo>
                    <a:cubicBezTo>
                      <a:pt x="101" y="23"/>
                      <a:pt x="102" y="18"/>
                      <a:pt x="102" y="18"/>
                    </a:cubicBezTo>
                    <a:cubicBezTo>
                      <a:pt x="99" y="15"/>
                      <a:pt x="95" y="13"/>
                      <a:pt x="91" y="11"/>
                    </a:cubicBezTo>
                    <a:cubicBezTo>
                      <a:pt x="89" y="16"/>
                      <a:pt x="88" y="19"/>
                      <a:pt x="86" y="26"/>
                    </a:cubicBezTo>
                    <a:close/>
                    <a:moveTo>
                      <a:pt x="97" y="76"/>
                    </a:moveTo>
                    <a:cubicBezTo>
                      <a:pt x="97" y="77"/>
                      <a:pt x="97" y="78"/>
                      <a:pt x="97" y="79"/>
                    </a:cubicBezTo>
                    <a:cubicBezTo>
                      <a:pt x="101" y="81"/>
                      <a:pt x="105" y="87"/>
                      <a:pt x="111" y="83"/>
                    </a:cubicBezTo>
                    <a:cubicBezTo>
                      <a:pt x="113" y="82"/>
                      <a:pt x="114" y="78"/>
                      <a:pt x="115" y="75"/>
                    </a:cubicBezTo>
                    <a:cubicBezTo>
                      <a:pt x="115" y="74"/>
                      <a:pt x="114" y="73"/>
                      <a:pt x="113" y="72"/>
                    </a:cubicBezTo>
                    <a:cubicBezTo>
                      <a:pt x="108" y="74"/>
                      <a:pt x="102" y="75"/>
                      <a:pt x="97" y="76"/>
                    </a:cubicBezTo>
                    <a:close/>
                    <a:moveTo>
                      <a:pt x="108" y="54"/>
                    </a:moveTo>
                    <a:cubicBezTo>
                      <a:pt x="107" y="57"/>
                      <a:pt x="106" y="59"/>
                      <a:pt x="105" y="62"/>
                    </a:cubicBezTo>
                    <a:cubicBezTo>
                      <a:pt x="102" y="67"/>
                      <a:pt x="105" y="70"/>
                      <a:pt x="109" y="69"/>
                    </a:cubicBezTo>
                    <a:cubicBezTo>
                      <a:pt x="112" y="68"/>
                      <a:pt x="115" y="66"/>
                      <a:pt x="117" y="64"/>
                    </a:cubicBezTo>
                    <a:cubicBezTo>
                      <a:pt x="117" y="63"/>
                      <a:pt x="114" y="60"/>
                      <a:pt x="113" y="58"/>
                    </a:cubicBezTo>
                    <a:cubicBezTo>
                      <a:pt x="111" y="56"/>
                      <a:pt x="110" y="55"/>
                      <a:pt x="108" y="54"/>
                    </a:cubicBezTo>
                    <a:close/>
                    <a:moveTo>
                      <a:pt x="24" y="19"/>
                    </a:moveTo>
                    <a:cubicBezTo>
                      <a:pt x="31" y="20"/>
                      <a:pt x="35" y="17"/>
                      <a:pt x="36" y="11"/>
                    </a:cubicBezTo>
                    <a:cubicBezTo>
                      <a:pt x="36" y="10"/>
                      <a:pt x="32" y="7"/>
                      <a:pt x="30" y="6"/>
                    </a:cubicBezTo>
                    <a:cubicBezTo>
                      <a:pt x="20" y="6"/>
                      <a:pt x="26" y="14"/>
                      <a:pt x="24" y="19"/>
                    </a:cubicBezTo>
                    <a:close/>
                    <a:moveTo>
                      <a:pt x="149" y="88"/>
                    </a:moveTo>
                    <a:cubicBezTo>
                      <a:pt x="151" y="85"/>
                      <a:pt x="153" y="82"/>
                      <a:pt x="153" y="81"/>
                    </a:cubicBezTo>
                    <a:cubicBezTo>
                      <a:pt x="152" y="77"/>
                      <a:pt x="149" y="75"/>
                      <a:pt x="147" y="72"/>
                    </a:cubicBezTo>
                    <a:cubicBezTo>
                      <a:pt x="145" y="75"/>
                      <a:pt x="143" y="79"/>
                      <a:pt x="142" y="82"/>
                    </a:cubicBezTo>
                    <a:cubicBezTo>
                      <a:pt x="142" y="84"/>
                      <a:pt x="145" y="86"/>
                      <a:pt x="149" y="88"/>
                    </a:cubicBezTo>
                    <a:close/>
                    <a:moveTo>
                      <a:pt x="171" y="56"/>
                    </a:moveTo>
                    <a:cubicBezTo>
                      <a:pt x="168" y="61"/>
                      <a:pt x="170" y="71"/>
                      <a:pt x="173" y="73"/>
                    </a:cubicBezTo>
                    <a:cubicBezTo>
                      <a:pt x="174" y="74"/>
                      <a:pt x="177" y="74"/>
                      <a:pt x="177" y="74"/>
                    </a:cubicBezTo>
                    <a:cubicBezTo>
                      <a:pt x="179" y="73"/>
                      <a:pt x="180" y="70"/>
                      <a:pt x="179" y="69"/>
                    </a:cubicBezTo>
                    <a:cubicBezTo>
                      <a:pt x="177" y="64"/>
                      <a:pt x="174" y="60"/>
                      <a:pt x="171" y="56"/>
                    </a:cubicBezTo>
                    <a:close/>
                    <a:moveTo>
                      <a:pt x="144" y="34"/>
                    </a:moveTo>
                    <a:cubicBezTo>
                      <a:pt x="140" y="38"/>
                      <a:pt x="137" y="43"/>
                      <a:pt x="143" y="47"/>
                    </a:cubicBezTo>
                    <a:cubicBezTo>
                      <a:pt x="144" y="48"/>
                      <a:pt x="149" y="48"/>
                      <a:pt x="150" y="46"/>
                    </a:cubicBezTo>
                    <a:cubicBezTo>
                      <a:pt x="153" y="40"/>
                      <a:pt x="149" y="37"/>
                      <a:pt x="144" y="34"/>
                    </a:cubicBezTo>
                    <a:close/>
                    <a:moveTo>
                      <a:pt x="130" y="67"/>
                    </a:moveTo>
                    <a:cubicBezTo>
                      <a:pt x="134" y="62"/>
                      <a:pt x="134" y="57"/>
                      <a:pt x="129" y="54"/>
                    </a:cubicBezTo>
                    <a:cubicBezTo>
                      <a:pt x="127" y="53"/>
                      <a:pt x="123" y="57"/>
                      <a:pt x="118" y="59"/>
                    </a:cubicBezTo>
                    <a:cubicBezTo>
                      <a:pt x="123" y="62"/>
                      <a:pt x="126" y="65"/>
                      <a:pt x="130" y="67"/>
                    </a:cubicBezTo>
                    <a:close/>
                    <a:moveTo>
                      <a:pt x="78" y="8"/>
                    </a:moveTo>
                    <a:cubicBezTo>
                      <a:pt x="77" y="9"/>
                      <a:pt x="76" y="9"/>
                      <a:pt x="76" y="10"/>
                    </a:cubicBezTo>
                    <a:cubicBezTo>
                      <a:pt x="80" y="13"/>
                      <a:pt x="70" y="20"/>
                      <a:pt x="79" y="22"/>
                    </a:cubicBezTo>
                    <a:cubicBezTo>
                      <a:pt x="81" y="22"/>
                      <a:pt x="84" y="18"/>
                      <a:pt x="87" y="15"/>
                    </a:cubicBezTo>
                    <a:cubicBezTo>
                      <a:pt x="84" y="13"/>
                      <a:pt x="81" y="10"/>
                      <a:pt x="78" y="8"/>
                    </a:cubicBezTo>
                    <a:close/>
                    <a:moveTo>
                      <a:pt x="72" y="24"/>
                    </a:moveTo>
                    <a:cubicBezTo>
                      <a:pt x="72" y="29"/>
                      <a:pt x="72" y="32"/>
                      <a:pt x="73" y="36"/>
                    </a:cubicBezTo>
                    <a:cubicBezTo>
                      <a:pt x="73" y="36"/>
                      <a:pt x="78" y="37"/>
                      <a:pt x="78" y="36"/>
                    </a:cubicBezTo>
                    <a:cubicBezTo>
                      <a:pt x="80" y="33"/>
                      <a:pt x="81" y="30"/>
                      <a:pt x="83" y="26"/>
                    </a:cubicBezTo>
                    <a:cubicBezTo>
                      <a:pt x="78" y="25"/>
                      <a:pt x="76" y="25"/>
                      <a:pt x="72" y="24"/>
                    </a:cubicBezTo>
                    <a:close/>
                    <a:moveTo>
                      <a:pt x="157" y="75"/>
                    </a:moveTo>
                    <a:cubicBezTo>
                      <a:pt x="165" y="77"/>
                      <a:pt x="168" y="73"/>
                      <a:pt x="167" y="68"/>
                    </a:cubicBezTo>
                    <a:cubicBezTo>
                      <a:pt x="166" y="66"/>
                      <a:pt x="163" y="65"/>
                      <a:pt x="161" y="63"/>
                    </a:cubicBezTo>
                    <a:cubicBezTo>
                      <a:pt x="160" y="67"/>
                      <a:pt x="158" y="71"/>
                      <a:pt x="157" y="75"/>
                    </a:cubicBezTo>
                    <a:close/>
                    <a:moveTo>
                      <a:pt x="80" y="53"/>
                    </a:moveTo>
                    <a:cubicBezTo>
                      <a:pt x="79" y="53"/>
                      <a:pt x="78" y="54"/>
                      <a:pt x="77" y="54"/>
                    </a:cubicBezTo>
                    <a:cubicBezTo>
                      <a:pt x="78" y="57"/>
                      <a:pt x="79" y="61"/>
                      <a:pt x="80" y="64"/>
                    </a:cubicBezTo>
                    <a:cubicBezTo>
                      <a:pt x="83" y="63"/>
                      <a:pt x="87" y="62"/>
                      <a:pt x="88" y="60"/>
                    </a:cubicBezTo>
                    <a:cubicBezTo>
                      <a:pt x="90" y="53"/>
                      <a:pt x="83" y="54"/>
                      <a:pt x="80" y="53"/>
                    </a:cubicBezTo>
                    <a:close/>
                    <a:moveTo>
                      <a:pt x="104" y="54"/>
                    </a:moveTo>
                    <a:cubicBezTo>
                      <a:pt x="100" y="52"/>
                      <a:pt x="96" y="48"/>
                      <a:pt x="92" y="53"/>
                    </a:cubicBezTo>
                    <a:cubicBezTo>
                      <a:pt x="91" y="54"/>
                      <a:pt x="93" y="58"/>
                      <a:pt x="94" y="59"/>
                    </a:cubicBezTo>
                    <a:cubicBezTo>
                      <a:pt x="99" y="62"/>
                      <a:pt x="103" y="61"/>
                      <a:pt x="104" y="54"/>
                    </a:cubicBezTo>
                    <a:close/>
                    <a:moveTo>
                      <a:pt x="61" y="16"/>
                    </a:moveTo>
                    <a:cubicBezTo>
                      <a:pt x="62" y="17"/>
                      <a:pt x="64" y="19"/>
                      <a:pt x="65" y="20"/>
                    </a:cubicBezTo>
                    <a:cubicBezTo>
                      <a:pt x="68" y="18"/>
                      <a:pt x="71" y="16"/>
                      <a:pt x="74" y="13"/>
                    </a:cubicBezTo>
                    <a:cubicBezTo>
                      <a:pt x="72" y="11"/>
                      <a:pt x="70" y="10"/>
                      <a:pt x="68" y="8"/>
                    </a:cubicBezTo>
                    <a:cubicBezTo>
                      <a:pt x="66" y="11"/>
                      <a:pt x="64" y="13"/>
                      <a:pt x="61" y="16"/>
                    </a:cubicBezTo>
                    <a:close/>
                    <a:moveTo>
                      <a:pt x="128" y="40"/>
                    </a:moveTo>
                    <a:cubicBezTo>
                      <a:pt x="126" y="46"/>
                      <a:pt x="127" y="51"/>
                      <a:pt x="133" y="52"/>
                    </a:cubicBezTo>
                    <a:cubicBezTo>
                      <a:pt x="135" y="52"/>
                      <a:pt x="138" y="49"/>
                      <a:pt x="138" y="47"/>
                    </a:cubicBezTo>
                    <a:cubicBezTo>
                      <a:pt x="137" y="42"/>
                      <a:pt x="134" y="40"/>
                      <a:pt x="128" y="40"/>
                    </a:cubicBezTo>
                    <a:close/>
                    <a:moveTo>
                      <a:pt x="130" y="73"/>
                    </a:moveTo>
                    <a:cubicBezTo>
                      <a:pt x="126" y="70"/>
                      <a:pt x="124" y="68"/>
                      <a:pt x="122" y="66"/>
                    </a:cubicBezTo>
                    <a:cubicBezTo>
                      <a:pt x="120" y="68"/>
                      <a:pt x="118" y="70"/>
                      <a:pt x="117" y="73"/>
                    </a:cubicBezTo>
                    <a:cubicBezTo>
                      <a:pt x="117" y="74"/>
                      <a:pt x="120" y="77"/>
                      <a:pt x="123" y="77"/>
                    </a:cubicBezTo>
                    <a:cubicBezTo>
                      <a:pt x="124" y="78"/>
                      <a:pt x="126" y="75"/>
                      <a:pt x="130" y="73"/>
                    </a:cubicBezTo>
                    <a:close/>
                    <a:moveTo>
                      <a:pt x="73" y="39"/>
                    </a:moveTo>
                    <a:cubicBezTo>
                      <a:pt x="71" y="40"/>
                      <a:pt x="70" y="41"/>
                      <a:pt x="68" y="42"/>
                    </a:cubicBezTo>
                    <a:cubicBezTo>
                      <a:pt x="69" y="45"/>
                      <a:pt x="69" y="48"/>
                      <a:pt x="70" y="51"/>
                    </a:cubicBezTo>
                    <a:cubicBezTo>
                      <a:pt x="72" y="49"/>
                      <a:pt x="75" y="48"/>
                      <a:pt x="77" y="47"/>
                    </a:cubicBezTo>
                    <a:cubicBezTo>
                      <a:pt x="76" y="44"/>
                      <a:pt x="74" y="42"/>
                      <a:pt x="73" y="39"/>
                    </a:cubicBezTo>
                    <a:close/>
                    <a:moveTo>
                      <a:pt x="81" y="40"/>
                    </a:moveTo>
                    <a:cubicBezTo>
                      <a:pt x="80" y="40"/>
                      <a:pt x="79" y="41"/>
                      <a:pt x="79" y="41"/>
                    </a:cubicBezTo>
                    <a:cubicBezTo>
                      <a:pt x="81" y="44"/>
                      <a:pt x="84" y="47"/>
                      <a:pt x="86" y="50"/>
                    </a:cubicBezTo>
                    <a:cubicBezTo>
                      <a:pt x="88" y="48"/>
                      <a:pt x="90" y="46"/>
                      <a:pt x="93" y="43"/>
                    </a:cubicBezTo>
                    <a:cubicBezTo>
                      <a:pt x="88" y="41"/>
                      <a:pt x="84" y="41"/>
                      <a:pt x="81" y="40"/>
                    </a:cubicBezTo>
                    <a:close/>
                    <a:moveTo>
                      <a:pt x="125" y="89"/>
                    </a:moveTo>
                    <a:cubicBezTo>
                      <a:pt x="126" y="90"/>
                      <a:pt x="126" y="91"/>
                      <a:pt x="127" y="92"/>
                    </a:cubicBezTo>
                    <a:cubicBezTo>
                      <a:pt x="131" y="91"/>
                      <a:pt x="134" y="90"/>
                      <a:pt x="138" y="88"/>
                    </a:cubicBezTo>
                    <a:cubicBezTo>
                      <a:pt x="135" y="86"/>
                      <a:pt x="132" y="83"/>
                      <a:pt x="128" y="80"/>
                    </a:cubicBezTo>
                    <a:cubicBezTo>
                      <a:pt x="126" y="85"/>
                      <a:pt x="126" y="87"/>
                      <a:pt x="125" y="89"/>
                    </a:cubicBezTo>
                    <a:close/>
                    <a:moveTo>
                      <a:pt x="142" y="75"/>
                    </a:moveTo>
                    <a:cubicBezTo>
                      <a:pt x="139" y="73"/>
                      <a:pt x="136" y="71"/>
                      <a:pt x="134" y="69"/>
                    </a:cubicBezTo>
                    <a:cubicBezTo>
                      <a:pt x="133" y="71"/>
                      <a:pt x="130" y="73"/>
                      <a:pt x="131" y="75"/>
                    </a:cubicBezTo>
                    <a:cubicBezTo>
                      <a:pt x="132" y="77"/>
                      <a:pt x="134" y="80"/>
                      <a:pt x="136" y="80"/>
                    </a:cubicBezTo>
                    <a:cubicBezTo>
                      <a:pt x="137" y="80"/>
                      <a:pt x="140" y="77"/>
                      <a:pt x="142" y="75"/>
                    </a:cubicBezTo>
                    <a:close/>
                    <a:moveTo>
                      <a:pt x="86" y="28"/>
                    </a:moveTo>
                    <a:cubicBezTo>
                      <a:pt x="85" y="29"/>
                      <a:pt x="84" y="29"/>
                      <a:pt x="84" y="30"/>
                    </a:cubicBezTo>
                    <a:cubicBezTo>
                      <a:pt x="85" y="32"/>
                      <a:pt x="86" y="36"/>
                      <a:pt x="88" y="37"/>
                    </a:cubicBezTo>
                    <a:cubicBezTo>
                      <a:pt x="93" y="38"/>
                      <a:pt x="96" y="37"/>
                      <a:pt x="97" y="31"/>
                    </a:cubicBezTo>
                    <a:cubicBezTo>
                      <a:pt x="93" y="30"/>
                      <a:pt x="89" y="29"/>
                      <a:pt x="86" y="28"/>
                    </a:cubicBezTo>
                    <a:close/>
                    <a:moveTo>
                      <a:pt x="87" y="65"/>
                    </a:moveTo>
                    <a:cubicBezTo>
                      <a:pt x="86" y="67"/>
                      <a:pt x="86" y="68"/>
                      <a:pt x="86" y="70"/>
                    </a:cubicBezTo>
                    <a:cubicBezTo>
                      <a:pt x="89" y="71"/>
                      <a:pt x="93" y="72"/>
                      <a:pt x="97" y="73"/>
                    </a:cubicBezTo>
                    <a:cubicBezTo>
                      <a:pt x="98" y="71"/>
                      <a:pt x="98" y="68"/>
                      <a:pt x="98" y="68"/>
                    </a:cubicBezTo>
                    <a:cubicBezTo>
                      <a:pt x="94" y="67"/>
                      <a:pt x="91" y="66"/>
                      <a:pt x="87" y="65"/>
                    </a:cubicBezTo>
                    <a:close/>
                    <a:moveTo>
                      <a:pt x="60" y="22"/>
                    </a:moveTo>
                    <a:cubicBezTo>
                      <a:pt x="61" y="26"/>
                      <a:pt x="61" y="29"/>
                      <a:pt x="62" y="33"/>
                    </a:cubicBezTo>
                    <a:cubicBezTo>
                      <a:pt x="62" y="33"/>
                      <a:pt x="65" y="33"/>
                      <a:pt x="65" y="32"/>
                    </a:cubicBezTo>
                    <a:cubicBezTo>
                      <a:pt x="67" y="30"/>
                      <a:pt x="69" y="27"/>
                      <a:pt x="71" y="23"/>
                    </a:cubicBezTo>
                    <a:cubicBezTo>
                      <a:pt x="66" y="23"/>
                      <a:pt x="64" y="23"/>
                      <a:pt x="60" y="22"/>
                    </a:cubicBezTo>
                    <a:close/>
                    <a:moveTo>
                      <a:pt x="192" y="100"/>
                    </a:moveTo>
                    <a:cubicBezTo>
                      <a:pt x="193" y="101"/>
                      <a:pt x="194" y="101"/>
                      <a:pt x="195" y="101"/>
                    </a:cubicBezTo>
                    <a:cubicBezTo>
                      <a:pt x="196" y="100"/>
                      <a:pt x="199" y="97"/>
                      <a:pt x="199" y="96"/>
                    </a:cubicBezTo>
                    <a:cubicBezTo>
                      <a:pt x="198" y="93"/>
                      <a:pt x="195" y="90"/>
                      <a:pt x="194" y="87"/>
                    </a:cubicBezTo>
                    <a:cubicBezTo>
                      <a:pt x="193" y="87"/>
                      <a:pt x="192" y="87"/>
                      <a:pt x="191" y="88"/>
                    </a:cubicBezTo>
                    <a:cubicBezTo>
                      <a:pt x="191" y="92"/>
                      <a:pt x="192" y="96"/>
                      <a:pt x="192" y="100"/>
                    </a:cubicBezTo>
                    <a:close/>
                    <a:moveTo>
                      <a:pt x="68" y="40"/>
                    </a:moveTo>
                    <a:cubicBezTo>
                      <a:pt x="67" y="39"/>
                      <a:pt x="67" y="38"/>
                      <a:pt x="66" y="37"/>
                    </a:cubicBezTo>
                    <a:cubicBezTo>
                      <a:pt x="63" y="37"/>
                      <a:pt x="61" y="37"/>
                      <a:pt x="56" y="37"/>
                    </a:cubicBezTo>
                    <a:cubicBezTo>
                      <a:pt x="58" y="41"/>
                      <a:pt x="59" y="43"/>
                      <a:pt x="60" y="46"/>
                    </a:cubicBezTo>
                    <a:cubicBezTo>
                      <a:pt x="63" y="44"/>
                      <a:pt x="65" y="42"/>
                      <a:pt x="68" y="40"/>
                    </a:cubicBezTo>
                    <a:close/>
                    <a:moveTo>
                      <a:pt x="21" y="32"/>
                    </a:moveTo>
                    <a:cubicBezTo>
                      <a:pt x="22" y="33"/>
                      <a:pt x="22" y="33"/>
                      <a:pt x="23" y="34"/>
                    </a:cubicBezTo>
                    <a:cubicBezTo>
                      <a:pt x="26" y="33"/>
                      <a:pt x="29" y="32"/>
                      <a:pt x="31" y="31"/>
                    </a:cubicBezTo>
                    <a:cubicBezTo>
                      <a:pt x="32" y="30"/>
                      <a:pt x="32" y="29"/>
                      <a:pt x="32" y="28"/>
                    </a:cubicBezTo>
                    <a:cubicBezTo>
                      <a:pt x="29" y="27"/>
                      <a:pt x="26" y="26"/>
                      <a:pt x="24" y="24"/>
                    </a:cubicBezTo>
                    <a:cubicBezTo>
                      <a:pt x="23" y="27"/>
                      <a:pt x="22" y="29"/>
                      <a:pt x="21" y="32"/>
                    </a:cubicBezTo>
                    <a:close/>
                    <a:moveTo>
                      <a:pt x="49" y="58"/>
                    </a:moveTo>
                    <a:cubicBezTo>
                      <a:pt x="54" y="55"/>
                      <a:pt x="58" y="54"/>
                      <a:pt x="63" y="52"/>
                    </a:cubicBezTo>
                    <a:cubicBezTo>
                      <a:pt x="58" y="49"/>
                      <a:pt x="56" y="48"/>
                      <a:pt x="53" y="46"/>
                    </a:cubicBezTo>
                    <a:cubicBezTo>
                      <a:pt x="51" y="50"/>
                      <a:pt x="51" y="52"/>
                      <a:pt x="49" y="58"/>
                    </a:cubicBezTo>
                    <a:close/>
                    <a:moveTo>
                      <a:pt x="158" y="88"/>
                    </a:moveTo>
                    <a:cubicBezTo>
                      <a:pt x="160" y="88"/>
                      <a:pt x="161" y="89"/>
                      <a:pt x="163" y="90"/>
                    </a:cubicBezTo>
                    <a:cubicBezTo>
                      <a:pt x="164" y="87"/>
                      <a:pt x="166" y="85"/>
                      <a:pt x="168" y="82"/>
                    </a:cubicBezTo>
                    <a:cubicBezTo>
                      <a:pt x="166" y="81"/>
                      <a:pt x="164" y="80"/>
                      <a:pt x="163" y="79"/>
                    </a:cubicBezTo>
                    <a:cubicBezTo>
                      <a:pt x="161" y="82"/>
                      <a:pt x="160" y="85"/>
                      <a:pt x="158" y="88"/>
                    </a:cubicBezTo>
                    <a:close/>
                    <a:moveTo>
                      <a:pt x="53" y="7"/>
                    </a:moveTo>
                    <a:cubicBezTo>
                      <a:pt x="52" y="7"/>
                      <a:pt x="52" y="8"/>
                      <a:pt x="51" y="9"/>
                    </a:cubicBezTo>
                    <a:cubicBezTo>
                      <a:pt x="52" y="11"/>
                      <a:pt x="52" y="14"/>
                      <a:pt x="54" y="19"/>
                    </a:cubicBezTo>
                    <a:cubicBezTo>
                      <a:pt x="57" y="15"/>
                      <a:pt x="59" y="13"/>
                      <a:pt x="61" y="11"/>
                    </a:cubicBezTo>
                    <a:cubicBezTo>
                      <a:pt x="58" y="9"/>
                      <a:pt x="55" y="8"/>
                      <a:pt x="53" y="7"/>
                    </a:cubicBezTo>
                    <a:close/>
                    <a:moveTo>
                      <a:pt x="49" y="31"/>
                    </a:moveTo>
                    <a:cubicBezTo>
                      <a:pt x="50" y="31"/>
                      <a:pt x="51" y="32"/>
                      <a:pt x="52" y="33"/>
                    </a:cubicBezTo>
                    <a:cubicBezTo>
                      <a:pt x="54" y="31"/>
                      <a:pt x="56" y="29"/>
                      <a:pt x="57" y="26"/>
                    </a:cubicBezTo>
                    <a:cubicBezTo>
                      <a:pt x="58" y="24"/>
                      <a:pt x="56" y="22"/>
                      <a:pt x="55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2" y="24"/>
                      <a:pt x="51" y="27"/>
                      <a:pt x="49" y="31"/>
                    </a:cubicBezTo>
                    <a:close/>
                    <a:moveTo>
                      <a:pt x="112" y="90"/>
                    </a:moveTo>
                    <a:cubicBezTo>
                      <a:pt x="121" y="90"/>
                      <a:pt x="123" y="87"/>
                      <a:pt x="120" y="80"/>
                    </a:cubicBezTo>
                    <a:cubicBezTo>
                      <a:pt x="117" y="84"/>
                      <a:pt x="114" y="87"/>
                      <a:pt x="112" y="90"/>
                    </a:cubicBezTo>
                    <a:close/>
                    <a:moveTo>
                      <a:pt x="160" y="96"/>
                    </a:moveTo>
                    <a:cubicBezTo>
                      <a:pt x="165" y="97"/>
                      <a:pt x="169" y="98"/>
                      <a:pt x="173" y="99"/>
                    </a:cubicBezTo>
                    <a:cubicBezTo>
                      <a:pt x="173" y="89"/>
                      <a:pt x="172" y="89"/>
                      <a:pt x="160" y="96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6" y="14"/>
                      <a:pt x="48" y="13"/>
                    </a:cubicBezTo>
                    <a:cubicBezTo>
                      <a:pt x="47" y="11"/>
                      <a:pt x="45" y="8"/>
                      <a:pt x="43" y="6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10"/>
                      <a:pt x="40" y="12"/>
                      <a:pt x="4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B29AC5FC-EFB9-F9E2-E1E7-B39D28301D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00" y="1351"/>
                <a:ext cx="192" cy="141"/>
              </a:xfrm>
              <a:custGeom>
                <a:avLst/>
                <a:gdLst>
                  <a:gd name="T0" fmla="*/ 0 w 179"/>
                  <a:gd name="T1" fmla="*/ 68 h 132"/>
                  <a:gd name="T2" fmla="*/ 45 w 179"/>
                  <a:gd name="T3" fmla="*/ 29 h 132"/>
                  <a:gd name="T4" fmla="*/ 86 w 179"/>
                  <a:gd name="T5" fmla="*/ 11 h 132"/>
                  <a:gd name="T6" fmla="*/ 84 w 179"/>
                  <a:gd name="T7" fmla="*/ 23 h 132"/>
                  <a:gd name="T8" fmla="*/ 84 w 179"/>
                  <a:gd name="T9" fmla="*/ 35 h 132"/>
                  <a:gd name="T10" fmla="*/ 97 w 179"/>
                  <a:gd name="T11" fmla="*/ 24 h 132"/>
                  <a:gd name="T12" fmla="*/ 103 w 179"/>
                  <a:gd name="T13" fmla="*/ 17 h 132"/>
                  <a:gd name="T14" fmla="*/ 128 w 179"/>
                  <a:gd name="T15" fmla="*/ 15 h 132"/>
                  <a:gd name="T16" fmla="*/ 136 w 179"/>
                  <a:gd name="T17" fmla="*/ 47 h 132"/>
                  <a:gd name="T18" fmla="*/ 166 w 179"/>
                  <a:gd name="T19" fmla="*/ 67 h 132"/>
                  <a:gd name="T20" fmla="*/ 152 w 179"/>
                  <a:gd name="T21" fmla="*/ 62 h 132"/>
                  <a:gd name="T22" fmla="*/ 148 w 179"/>
                  <a:gd name="T23" fmla="*/ 85 h 132"/>
                  <a:gd name="T24" fmla="*/ 116 w 179"/>
                  <a:gd name="T25" fmla="*/ 124 h 132"/>
                  <a:gd name="T26" fmla="*/ 88 w 179"/>
                  <a:gd name="T27" fmla="*/ 92 h 132"/>
                  <a:gd name="T28" fmla="*/ 54 w 179"/>
                  <a:gd name="T29" fmla="*/ 111 h 132"/>
                  <a:gd name="T30" fmla="*/ 31 w 179"/>
                  <a:gd name="T31" fmla="*/ 103 h 132"/>
                  <a:gd name="T32" fmla="*/ 35 w 179"/>
                  <a:gd name="T33" fmla="*/ 84 h 132"/>
                  <a:gd name="T34" fmla="*/ 9 w 179"/>
                  <a:gd name="T35" fmla="*/ 64 h 132"/>
                  <a:gd name="T36" fmla="*/ 74 w 179"/>
                  <a:gd name="T37" fmla="*/ 54 h 132"/>
                  <a:gd name="T38" fmla="*/ 62 w 179"/>
                  <a:gd name="T39" fmla="*/ 37 h 132"/>
                  <a:gd name="T40" fmla="*/ 66 w 179"/>
                  <a:gd name="T41" fmla="*/ 17 h 132"/>
                  <a:gd name="T42" fmla="*/ 46 w 179"/>
                  <a:gd name="T43" fmla="*/ 47 h 132"/>
                  <a:gd name="T44" fmla="*/ 105 w 179"/>
                  <a:gd name="T45" fmla="*/ 54 h 132"/>
                  <a:gd name="T46" fmla="*/ 108 w 179"/>
                  <a:gd name="T47" fmla="*/ 9 h 132"/>
                  <a:gd name="T48" fmla="*/ 118 w 179"/>
                  <a:gd name="T49" fmla="*/ 27 h 132"/>
                  <a:gd name="T50" fmla="*/ 105 w 179"/>
                  <a:gd name="T51" fmla="*/ 54 h 132"/>
                  <a:gd name="T52" fmla="*/ 92 w 179"/>
                  <a:gd name="T53" fmla="*/ 88 h 132"/>
                  <a:gd name="T54" fmla="*/ 97 w 179"/>
                  <a:gd name="T55" fmla="*/ 75 h 132"/>
                  <a:gd name="T56" fmla="*/ 75 w 179"/>
                  <a:gd name="T57" fmla="*/ 85 h 132"/>
                  <a:gd name="T58" fmla="*/ 87 w 179"/>
                  <a:gd name="T59" fmla="*/ 88 h 132"/>
                  <a:gd name="T60" fmla="*/ 49 w 179"/>
                  <a:gd name="T61" fmla="*/ 94 h 132"/>
                  <a:gd name="T62" fmla="*/ 49 w 179"/>
                  <a:gd name="T63" fmla="*/ 113 h 132"/>
                  <a:gd name="T64" fmla="*/ 130 w 179"/>
                  <a:gd name="T65" fmla="*/ 113 h 132"/>
                  <a:gd name="T66" fmla="*/ 124 w 179"/>
                  <a:gd name="T67" fmla="*/ 89 h 132"/>
                  <a:gd name="T68" fmla="*/ 130 w 179"/>
                  <a:gd name="T69" fmla="*/ 113 h 132"/>
                  <a:gd name="T70" fmla="*/ 98 w 179"/>
                  <a:gd name="T71" fmla="*/ 40 h 132"/>
                  <a:gd name="T72" fmla="*/ 90 w 179"/>
                  <a:gd name="T73" fmla="*/ 57 h 132"/>
                  <a:gd name="T74" fmla="*/ 75 w 179"/>
                  <a:gd name="T75" fmla="*/ 89 h 132"/>
                  <a:gd name="T76" fmla="*/ 59 w 179"/>
                  <a:gd name="T77" fmla="*/ 85 h 132"/>
                  <a:gd name="T78" fmla="*/ 63 w 179"/>
                  <a:gd name="T79" fmla="*/ 93 h 132"/>
                  <a:gd name="T80" fmla="*/ 119 w 179"/>
                  <a:gd name="T81" fmla="*/ 84 h 132"/>
                  <a:gd name="T82" fmla="*/ 105 w 179"/>
                  <a:gd name="T83" fmla="*/ 8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32">
                    <a:moveTo>
                      <a:pt x="16" y="68"/>
                    </a:moveTo>
                    <a:cubicBezTo>
                      <a:pt x="11" y="68"/>
                      <a:pt x="6" y="68"/>
                      <a:pt x="0" y="68"/>
                    </a:cubicBezTo>
                    <a:cubicBezTo>
                      <a:pt x="4" y="51"/>
                      <a:pt x="23" y="41"/>
                      <a:pt x="43" y="48"/>
                    </a:cubicBezTo>
                    <a:cubicBezTo>
                      <a:pt x="43" y="41"/>
                      <a:pt x="44" y="35"/>
                      <a:pt x="45" y="29"/>
                    </a:cubicBezTo>
                    <a:cubicBezTo>
                      <a:pt x="47" y="16"/>
                      <a:pt x="54" y="8"/>
                      <a:pt x="66" y="4"/>
                    </a:cubicBezTo>
                    <a:cubicBezTo>
                      <a:pt x="74" y="2"/>
                      <a:pt x="79" y="6"/>
                      <a:pt x="86" y="11"/>
                    </a:cubicBezTo>
                    <a:cubicBezTo>
                      <a:pt x="82" y="13"/>
                      <a:pt x="79" y="15"/>
                      <a:pt x="75" y="17"/>
                    </a:cubicBezTo>
                    <a:cubicBezTo>
                      <a:pt x="80" y="20"/>
                      <a:pt x="82" y="22"/>
                      <a:pt x="84" y="23"/>
                    </a:cubicBezTo>
                    <a:cubicBezTo>
                      <a:pt x="83" y="23"/>
                      <a:pt x="82" y="24"/>
                      <a:pt x="81" y="24"/>
                    </a:cubicBezTo>
                    <a:cubicBezTo>
                      <a:pt x="82" y="28"/>
                      <a:pt x="82" y="32"/>
                      <a:pt x="84" y="35"/>
                    </a:cubicBezTo>
                    <a:cubicBezTo>
                      <a:pt x="87" y="39"/>
                      <a:pt x="93" y="38"/>
                      <a:pt x="96" y="34"/>
                    </a:cubicBezTo>
                    <a:cubicBezTo>
                      <a:pt x="98" y="32"/>
                      <a:pt x="97" y="28"/>
                      <a:pt x="97" y="24"/>
                    </a:cubicBezTo>
                    <a:cubicBezTo>
                      <a:pt x="97" y="24"/>
                      <a:pt x="96" y="24"/>
                      <a:pt x="95" y="23"/>
                    </a:cubicBezTo>
                    <a:cubicBezTo>
                      <a:pt x="97" y="22"/>
                      <a:pt x="99" y="20"/>
                      <a:pt x="103" y="17"/>
                    </a:cubicBezTo>
                    <a:cubicBezTo>
                      <a:pt x="100" y="15"/>
                      <a:pt x="97" y="13"/>
                      <a:pt x="94" y="12"/>
                    </a:cubicBezTo>
                    <a:cubicBezTo>
                      <a:pt x="106" y="0"/>
                      <a:pt x="121" y="1"/>
                      <a:pt x="128" y="15"/>
                    </a:cubicBezTo>
                    <a:cubicBezTo>
                      <a:pt x="132" y="23"/>
                      <a:pt x="133" y="32"/>
                      <a:pt x="135" y="41"/>
                    </a:cubicBezTo>
                    <a:cubicBezTo>
                      <a:pt x="136" y="43"/>
                      <a:pt x="136" y="45"/>
                      <a:pt x="136" y="47"/>
                    </a:cubicBezTo>
                    <a:cubicBezTo>
                      <a:pt x="158" y="42"/>
                      <a:pt x="173" y="50"/>
                      <a:pt x="179" y="69"/>
                    </a:cubicBezTo>
                    <a:cubicBezTo>
                      <a:pt x="175" y="68"/>
                      <a:pt x="171" y="68"/>
                      <a:pt x="166" y="67"/>
                    </a:cubicBezTo>
                    <a:cubicBezTo>
                      <a:pt x="167" y="66"/>
                      <a:pt x="168" y="65"/>
                      <a:pt x="170" y="64"/>
                    </a:cubicBezTo>
                    <a:cubicBezTo>
                      <a:pt x="164" y="59"/>
                      <a:pt x="158" y="58"/>
                      <a:pt x="152" y="62"/>
                    </a:cubicBezTo>
                    <a:cubicBezTo>
                      <a:pt x="147" y="66"/>
                      <a:pt x="143" y="72"/>
                      <a:pt x="140" y="78"/>
                    </a:cubicBezTo>
                    <a:cubicBezTo>
                      <a:pt x="139" y="79"/>
                      <a:pt x="144" y="83"/>
                      <a:pt x="148" y="85"/>
                    </a:cubicBezTo>
                    <a:cubicBezTo>
                      <a:pt x="151" y="119"/>
                      <a:pt x="139" y="129"/>
                      <a:pt x="110" y="127"/>
                    </a:cubicBezTo>
                    <a:cubicBezTo>
                      <a:pt x="113" y="126"/>
                      <a:pt x="114" y="125"/>
                      <a:pt x="116" y="124"/>
                    </a:cubicBezTo>
                    <a:cubicBezTo>
                      <a:pt x="126" y="119"/>
                      <a:pt x="128" y="109"/>
                      <a:pt x="120" y="101"/>
                    </a:cubicBezTo>
                    <a:cubicBezTo>
                      <a:pt x="111" y="92"/>
                      <a:pt x="99" y="92"/>
                      <a:pt x="88" y="92"/>
                    </a:cubicBezTo>
                    <a:cubicBezTo>
                      <a:pt x="81" y="92"/>
                      <a:pt x="74" y="93"/>
                      <a:pt x="68" y="95"/>
                    </a:cubicBezTo>
                    <a:cubicBezTo>
                      <a:pt x="60" y="98"/>
                      <a:pt x="54" y="103"/>
                      <a:pt x="54" y="111"/>
                    </a:cubicBezTo>
                    <a:cubicBezTo>
                      <a:pt x="54" y="120"/>
                      <a:pt x="60" y="124"/>
                      <a:pt x="68" y="126"/>
                    </a:cubicBezTo>
                    <a:cubicBezTo>
                      <a:pt x="51" y="132"/>
                      <a:pt x="31" y="120"/>
                      <a:pt x="31" y="103"/>
                    </a:cubicBezTo>
                    <a:cubicBezTo>
                      <a:pt x="31" y="96"/>
                      <a:pt x="31" y="90"/>
                      <a:pt x="30" y="83"/>
                    </a:cubicBezTo>
                    <a:cubicBezTo>
                      <a:pt x="32" y="84"/>
                      <a:pt x="34" y="85"/>
                      <a:pt x="35" y="84"/>
                    </a:cubicBezTo>
                    <a:cubicBezTo>
                      <a:pt x="37" y="82"/>
                      <a:pt x="40" y="79"/>
                      <a:pt x="40" y="77"/>
                    </a:cubicBezTo>
                    <a:cubicBezTo>
                      <a:pt x="38" y="63"/>
                      <a:pt x="21" y="56"/>
                      <a:pt x="9" y="64"/>
                    </a:cubicBezTo>
                    <a:cubicBezTo>
                      <a:pt x="11" y="65"/>
                      <a:pt x="14" y="67"/>
                      <a:pt x="16" y="68"/>
                    </a:cubicBezTo>
                    <a:close/>
                    <a:moveTo>
                      <a:pt x="74" y="54"/>
                    </a:moveTo>
                    <a:cubicBezTo>
                      <a:pt x="71" y="53"/>
                      <a:pt x="69" y="51"/>
                      <a:pt x="67" y="51"/>
                    </a:cubicBezTo>
                    <a:cubicBezTo>
                      <a:pt x="61" y="48"/>
                      <a:pt x="58" y="44"/>
                      <a:pt x="62" y="37"/>
                    </a:cubicBezTo>
                    <a:cubicBezTo>
                      <a:pt x="63" y="35"/>
                      <a:pt x="62" y="31"/>
                      <a:pt x="61" y="28"/>
                    </a:cubicBezTo>
                    <a:cubicBezTo>
                      <a:pt x="60" y="23"/>
                      <a:pt x="60" y="19"/>
                      <a:pt x="66" y="17"/>
                    </a:cubicBezTo>
                    <a:cubicBezTo>
                      <a:pt x="68" y="16"/>
                      <a:pt x="68" y="12"/>
                      <a:pt x="71" y="8"/>
                    </a:cubicBezTo>
                    <a:cubicBezTo>
                      <a:pt x="51" y="14"/>
                      <a:pt x="42" y="31"/>
                      <a:pt x="46" y="47"/>
                    </a:cubicBezTo>
                    <a:cubicBezTo>
                      <a:pt x="50" y="59"/>
                      <a:pt x="65" y="63"/>
                      <a:pt x="74" y="54"/>
                    </a:cubicBezTo>
                    <a:close/>
                    <a:moveTo>
                      <a:pt x="105" y="54"/>
                    </a:moveTo>
                    <a:cubicBezTo>
                      <a:pt x="114" y="62"/>
                      <a:pt x="126" y="60"/>
                      <a:pt x="132" y="49"/>
                    </a:cubicBezTo>
                    <a:cubicBezTo>
                      <a:pt x="139" y="34"/>
                      <a:pt x="127" y="11"/>
                      <a:pt x="108" y="9"/>
                    </a:cubicBezTo>
                    <a:cubicBezTo>
                      <a:pt x="111" y="13"/>
                      <a:pt x="113" y="15"/>
                      <a:pt x="114" y="18"/>
                    </a:cubicBezTo>
                    <a:cubicBezTo>
                      <a:pt x="116" y="21"/>
                      <a:pt x="117" y="24"/>
                      <a:pt x="118" y="27"/>
                    </a:cubicBezTo>
                    <a:cubicBezTo>
                      <a:pt x="118" y="29"/>
                      <a:pt x="116" y="31"/>
                      <a:pt x="116" y="32"/>
                    </a:cubicBezTo>
                    <a:cubicBezTo>
                      <a:pt x="121" y="44"/>
                      <a:pt x="117" y="51"/>
                      <a:pt x="105" y="54"/>
                    </a:cubicBezTo>
                    <a:close/>
                    <a:moveTo>
                      <a:pt x="87" y="88"/>
                    </a:moveTo>
                    <a:cubicBezTo>
                      <a:pt x="90" y="88"/>
                      <a:pt x="91" y="88"/>
                      <a:pt x="92" y="88"/>
                    </a:cubicBezTo>
                    <a:cubicBezTo>
                      <a:pt x="96" y="88"/>
                      <a:pt x="102" y="92"/>
                      <a:pt x="105" y="84"/>
                    </a:cubicBezTo>
                    <a:cubicBezTo>
                      <a:pt x="107" y="76"/>
                      <a:pt x="101" y="77"/>
                      <a:pt x="97" y="75"/>
                    </a:cubicBezTo>
                    <a:cubicBezTo>
                      <a:pt x="89" y="72"/>
                      <a:pt x="81" y="72"/>
                      <a:pt x="76" y="78"/>
                    </a:cubicBezTo>
                    <a:cubicBezTo>
                      <a:pt x="75" y="79"/>
                      <a:pt x="74" y="83"/>
                      <a:pt x="75" y="85"/>
                    </a:cubicBezTo>
                    <a:cubicBezTo>
                      <a:pt x="76" y="87"/>
                      <a:pt x="78" y="88"/>
                      <a:pt x="80" y="89"/>
                    </a:cubicBezTo>
                    <a:cubicBezTo>
                      <a:pt x="83" y="89"/>
                      <a:pt x="86" y="88"/>
                      <a:pt x="87" y="88"/>
                    </a:cubicBezTo>
                    <a:close/>
                    <a:moveTo>
                      <a:pt x="59" y="94"/>
                    </a:moveTo>
                    <a:cubicBezTo>
                      <a:pt x="56" y="87"/>
                      <a:pt x="55" y="87"/>
                      <a:pt x="49" y="94"/>
                    </a:cubicBezTo>
                    <a:cubicBezTo>
                      <a:pt x="49" y="94"/>
                      <a:pt x="48" y="95"/>
                      <a:pt x="47" y="96"/>
                    </a:cubicBezTo>
                    <a:cubicBezTo>
                      <a:pt x="41" y="102"/>
                      <a:pt x="42" y="109"/>
                      <a:pt x="49" y="113"/>
                    </a:cubicBezTo>
                    <a:cubicBezTo>
                      <a:pt x="53" y="107"/>
                      <a:pt x="56" y="101"/>
                      <a:pt x="59" y="94"/>
                    </a:cubicBezTo>
                    <a:close/>
                    <a:moveTo>
                      <a:pt x="130" y="113"/>
                    </a:moveTo>
                    <a:cubicBezTo>
                      <a:pt x="134" y="110"/>
                      <a:pt x="138" y="106"/>
                      <a:pt x="136" y="100"/>
                    </a:cubicBezTo>
                    <a:cubicBezTo>
                      <a:pt x="134" y="96"/>
                      <a:pt x="129" y="92"/>
                      <a:pt x="124" y="89"/>
                    </a:cubicBezTo>
                    <a:cubicBezTo>
                      <a:pt x="124" y="89"/>
                      <a:pt x="120" y="92"/>
                      <a:pt x="119" y="93"/>
                    </a:cubicBezTo>
                    <a:cubicBezTo>
                      <a:pt x="123" y="101"/>
                      <a:pt x="126" y="107"/>
                      <a:pt x="130" y="113"/>
                    </a:cubicBezTo>
                    <a:close/>
                    <a:moveTo>
                      <a:pt x="90" y="57"/>
                    </a:moveTo>
                    <a:cubicBezTo>
                      <a:pt x="93" y="50"/>
                      <a:pt x="95" y="45"/>
                      <a:pt x="98" y="40"/>
                    </a:cubicBezTo>
                    <a:cubicBezTo>
                      <a:pt x="92" y="40"/>
                      <a:pt x="87" y="40"/>
                      <a:pt x="80" y="40"/>
                    </a:cubicBezTo>
                    <a:cubicBezTo>
                      <a:pt x="83" y="45"/>
                      <a:pt x="86" y="51"/>
                      <a:pt x="90" y="57"/>
                    </a:cubicBezTo>
                    <a:close/>
                    <a:moveTo>
                      <a:pt x="63" y="93"/>
                    </a:moveTo>
                    <a:cubicBezTo>
                      <a:pt x="67" y="92"/>
                      <a:pt x="71" y="90"/>
                      <a:pt x="75" y="89"/>
                    </a:cubicBezTo>
                    <a:cubicBezTo>
                      <a:pt x="72" y="85"/>
                      <a:pt x="70" y="83"/>
                      <a:pt x="69" y="80"/>
                    </a:cubicBezTo>
                    <a:cubicBezTo>
                      <a:pt x="65" y="82"/>
                      <a:pt x="62" y="83"/>
                      <a:pt x="59" y="85"/>
                    </a:cubicBezTo>
                    <a:cubicBezTo>
                      <a:pt x="60" y="86"/>
                      <a:pt x="60" y="87"/>
                      <a:pt x="60" y="88"/>
                    </a:cubicBezTo>
                    <a:cubicBezTo>
                      <a:pt x="61" y="90"/>
                      <a:pt x="62" y="91"/>
                      <a:pt x="63" y="93"/>
                    </a:cubicBezTo>
                    <a:close/>
                    <a:moveTo>
                      <a:pt x="105" y="88"/>
                    </a:moveTo>
                    <a:cubicBezTo>
                      <a:pt x="116" y="94"/>
                      <a:pt x="118" y="93"/>
                      <a:pt x="119" y="84"/>
                    </a:cubicBezTo>
                    <a:cubicBezTo>
                      <a:pt x="116" y="83"/>
                      <a:pt x="113" y="82"/>
                      <a:pt x="110" y="81"/>
                    </a:cubicBezTo>
                    <a:cubicBezTo>
                      <a:pt x="108" y="83"/>
                      <a:pt x="107" y="86"/>
                      <a:pt x="105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629925E-7530-15C8-A904-02CA95CD55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2" y="1533"/>
                <a:ext cx="87" cy="103"/>
              </a:xfrm>
              <a:custGeom>
                <a:avLst/>
                <a:gdLst>
                  <a:gd name="T0" fmla="*/ 14 w 82"/>
                  <a:gd name="T1" fmla="*/ 0 h 96"/>
                  <a:gd name="T2" fmla="*/ 41 w 82"/>
                  <a:gd name="T3" fmla="*/ 38 h 96"/>
                  <a:gd name="T4" fmla="*/ 68 w 82"/>
                  <a:gd name="T5" fmla="*/ 1 h 96"/>
                  <a:gd name="T6" fmla="*/ 75 w 82"/>
                  <a:gd name="T7" fmla="*/ 38 h 96"/>
                  <a:gd name="T8" fmla="*/ 42 w 82"/>
                  <a:gd name="T9" fmla="*/ 96 h 96"/>
                  <a:gd name="T10" fmla="*/ 20 w 82"/>
                  <a:gd name="T11" fmla="*/ 61 h 96"/>
                  <a:gd name="T12" fmla="*/ 7 w 82"/>
                  <a:gd name="T13" fmla="*/ 37 h 96"/>
                  <a:gd name="T14" fmla="*/ 14 w 82"/>
                  <a:gd name="T15" fmla="*/ 0 h 96"/>
                  <a:gd name="T16" fmla="*/ 71 w 82"/>
                  <a:gd name="T17" fmla="*/ 33 h 96"/>
                  <a:gd name="T18" fmla="*/ 75 w 82"/>
                  <a:gd name="T19" fmla="*/ 32 h 96"/>
                  <a:gd name="T20" fmla="*/ 73 w 82"/>
                  <a:gd name="T21" fmla="*/ 11 h 96"/>
                  <a:gd name="T22" fmla="*/ 69 w 82"/>
                  <a:gd name="T23" fmla="*/ 12 h 96"/>
                  <a:gd name="T24" fmla="*/ 71 w 82"/>
                  <a:gd name="T25" fmla="*/ 33 h 96"/>
                  <a:gd name="T26" fmla="*/ 13 w 82"/>
                  <a:gd name="T27" fmla="*/ 11 h 96"/>
                  <a:gd name="T28" fmla="*/ 10 w 82"/>
                  <a:gd name="T29" fmla="*/ 34 h 96"/>
                  <a:gd name="T30" fmla="*/ 13 w 82"/>
                  <a:gd name="T31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96">
                    <a:moveTo>
                      <a:pt x="14" y="0"/>
                    </a:moveTo>
                    <a:cubicBezTo>
                      <a:pt x="24" y="14"/>
                      <a:pt x="33" y="26"/>
                      <a:pt x="41" y="38"/>
                    </a:cubicBezTo>
                    <a:cubicBezTo>
                      <a:pt x="50" y="25"/>
                      <a:pt x="59" y="13"/>
                      <a:pt x="68" y="1"/>
                    </a:cubicBezTo>
                    <a:cubicBezTo>
                      <a:pt x="78" y="13"/>
                      <a:pt x="82" y="25"/>
                      <a:pt x="75" y="38"/>
                    </a:cubicBezTo>
                    <a:cubicBezTo>
                      <a:pt x="65" y="57"/>
                      <a:pt x="54" y="75"/>
                      <a:pt x="42" y="96"/>
                    </a:cubicBezTo>
                    <a:cubicBezTo>
                      <a:pt x="34" y="83"/>
                      <a:pt x="27" y="72"/>
                      <a:pt x="20" y="61"/>
                    </a:cubicBezTo>
                    <a:cubicBezTo>
                      <a:pt x="16" y="54"/>
                      <a:pt x="11" y="45"/>
                      <a:pt x="7" y="37"/>
                    </a:cubicBezTo>
                    <a:cubicBezTo>
                      <a:pt x="0" y="24"/>
                      <a:pt x="6" y="13"/>
                      <a:pt x="14" y="0"/>
                    </a:cubicBezTo>
                    <a:close/>
                    <a:moveTo>
                      <a:pt x="71" y="33"/>
                    </a:moveTo>
                    <a:cubicBezTo>
                      <a:pt x="73" y="33"/>
                      <a:pt x="74" y="33"/>
                      <a:pt x="75" y="32"/>
                    </a:cubicBezTo>
                    <a:cubicBezTo>
                      <a:pt x="74" y="25"/>
                      <a:pt x="74" y="18"/>
                      <a:pt x="73" y="11"/>
                    </a:cubicBezTo>
                    <a:cubicBezTo>
                      <a:pt x="72" y="11"/>
                      <a:pt x="70" y="12"/>
                      <a:pt x="69" y="12"/>
                    </a:cubicBezTo>
                    <a:cubicBezTo>
                      <a:pt x="70" y="19"/>
                      <a:pt x="64" y="26"/>
                      <a:pt x="71" y="33"/>
                    </a:cubicBezTo>
                    <a:close/>
                    <a:moveTo>
                      <a:pt x="13" y="11"/>
                    </a:moveTo>
                    <a:cubicBezTo>
                      <a:pt x="7" y="18"/>
                      <a:pt x="7" y="25"/>
                      <a:pt x="10" y="34"/>
                    </a:cubicBezTo>
                    <a:cubicBezTo>
                      <a:pt x="19" y="26"/>
                      <a:pt x="13" y="19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A3363E3D-0927-B78A-5A31-D211F2D2B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4" y="1298"/>
                <a:ext cx="218" cy="199"/>
              </a:xfrm>
              <a:custGeom>
                <a:avLst/>
                <a:gdLst>
                  <a:gd name="T0" fmla="*/ 34 w 204"/>
                  <a:gd name="T1" fmla="*/ 59 h 186"/>
                  <a:gd name="T2" fmla="*/ 4 w 204"/>
                  <a:gd name="T3" fmla="*/ 51 h 186"/>
                  <a:gd name="T4" fmla="*/ 7 w 204"/>
                  <a:gd name="T5" fmla="*/ 1 h 186"/>
                  <a:gd name="T6" fmla="*/ 136 w 204"/>
                  <a:gd name="T7" fmla="*/ 57 h 186"/>
                  <a:gd name="T8" fmla="*/ 202 w 204"/>
                  <a:gd name="T9" fmla="*/ 186 h 186"/>
                  <a:gd name="T10" fmla="*/ 196 w 204"/>
                  <a:gd name="T11" fmla="*/ 178 h 186"/>
                  <a:gd name="T12" fmla="*/ 180 w 204"/>
                  <a:gd name="T13" fmla="*/ 170 h 186"/>
                  <a:gd name="T14" fmla="*/ 187 w 204"/>
                  <a:gd name="T15" fmla="*/ 161 h 186"/>
                  <a:gd name="T16" fmla="*/ 183 w 204"/>
                  <a:gd name="T17" fmla="*/ 152 h 186"/>
                  <a:gd name="T18" fmla="*/ 170 w 204"/>
                  <a:gd name="T19" fmla="*/ 147 h 186"/>
                  <a:gd name="T20" fmla="*/ 167 w 204"/>
                  <a:gd name="T21" fmla="*/ 130 h 186"/>
                  <a:gd name="T22" fmla="*/ 157 w 204"/>
                  <a:gd name="T23" fmla="*/ 136 h 186"/>
                  <a:gd name="T24" fmla="*/ 166 w 204"/>
                  <a:gd name="T25" fmla="*/ 123 h 186"/>
                  <a:gd name="T26" fmla="*/ 155 w 204"/>
                  <a:gd name="T27" fmla="*/ 115 h 186"/>
                  <a:gd name="T28" fmla="*/ 146 w 204"/>
                  <a:gd name="T29" fmla="*/ 107 h 186"/>
                  <a:gd name="T30" fmla="*/ 134 w 204"/>
                  <a:gd name="T31" fmla="*/ 99 h 186"/>
                  <a:gd name="T32" fmla="*/ 133 w 204"/>
                  <a:gd name="T33" fmla="*/ 62 h 186"/>
                  <a:gd name="T34" fmla="*/ 115 w 204"/>
                  <a:gd name="T35" fmla="*/ 45 h 186"/>
                  <a:gd name="T36" fmla="*/ 6 w 204"/>
                  <a:gd name="T37" fmla="*/ 3 h 186"/>
                  <a:gd name="T38" fmla="*/ 35 w 204"/>
                  <a:gd name="T39" fmla="*/ 33 h 186"/>
                  <a:gd name="T40" fmla="*/ 7 w 204"/>
                  <a:gd name="T41" fmla="*/ 30 h 186"/>
                  <a:gd name="T42" fmla="*/ 14 w 204"/>
                  <a:gd name="T43" fmla="*/ 54 h 186"/>
                  <a:gd name="T44" fmla="*/ 111 w 204"/>
                  <a:gd name="T45" fmla="*/ 77 h 186"/>
                  <a:gd name="T46" fmla="*/ 129 w 204"/>
                  <a:gd name="T47" fmla="*/ 88 h 186"/>
                  <a:gd name="T48" fmla="*/ 165 w 204"/>
                  <a:gd name="T49" fmla="*/ 116 h 186"/>
                  <a:gd name="T50" fmla="*/ 181 w 204"/>
                  <a:gd name="T51" fmla="*/ 138 h 186"/>
                  <a:gd name="T52" fmla="*/ 179 w 204"/>
                  <a:gd name="T53" fmla="*/ 126 h 186"/>
                  <a:gd name="T54" fmla="*/ 175 w 204"/>
                  <a:gd name="T55" fmla="*/ 107 h 186"/>
                  <a:gd name="T56" fmla="*/ 158 w 204"/>
                  <a:gd name="T57" fmla="*/ 86 h 186"/>
                  <a:gd name="T58" fmla="*/ 191 w 204"/>
                  <a:gd name="T59" fmla="*/ 147 h 186"/>
                  <a:gd name="T60" fmla="*/ 184 w 204"/>
                  <a:gd name="T61" fmla="*/ 129 h 186"/>
                  <a:gd name="T62" fmla="*/ 191 w 204"/>
                  <a:gd name="T63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86">
                    <a:moveTo>
                      <a:pt x="121" y="90"/>
                    </a:moveTo>
                    <a:cubicBezTo>
                      <a:pt x="95" y="71"/>
                      <a:pt x="66" y="61"/>
                      <a:pt x="34" y="59"/>
                    </a:cubicBezTo>
                    <a:cubicBezTo>
                      <a:pt x="27" y="59"/>
                      <a:pt x="19" y="58"/>
                      <a:pt x="11" y="58"/>
                    </a:cubicBezTo>
                    <a:cubicBezTo>
                      <a:pt x="6" y="58"/>
                      <a:pt x="4" y="56"/>
                      <a:pt x="4" y="51"/>
                    </a:cubicBezTo>
                    <a:cubicBezTo>
                      <a:pt x="3" y="36"/>
                      <a:pt x="2" y="22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20" y="3"/>
                      <a:pt x="34" y="2"/>
                      <a:pt x="46" y="7"/>
                    </a:cubicBezTo>
                    <a:cubicBezTo>
                      <a:pt x="78" y="18"/>
                      <a:pt x="109" y="33"/>
                      <a:pt x="136" y="57"/>
                    </a:cubicBezTo>
                    <a:cubicBezTo>
                      <a:pt x="166" y="84"/>
                      <a:pt x="187" y="115"/>
                      <a:pt x="201" y="153"/>
                    </a:cubicBezTo>
                    <a:cubicBezTo>
                      <a:pt x="204" y="164"/>
                      <a:pt x="204" y="174"/>
                      <a:pt x="202" y="186"/>
                    </a:cubicBezTo>
                    <a:cubicBezTo>
                      <a:pt x="199" y="182"/>
                      <a:pt x="197" y="180"/>
                      <a:pt x="195" y="178"/>
                    </a:cubicBezTo>
                    <a:cubicBezTo>
                      <a:pt x="196" y="178"/>
                      <a:pt x="196" y="178"/>
                      <a:pt x="196" y="178"/>
                    </a:cubicBezTo>
                    <a:cubicBezTo>
                      <a:pt x="194" y="174"/>
                      <a:pt x="192" y="171"/>
                      <a:pt x="191" y="169"/>
                    </a:cubicBezTo>
                    <a:cubicBezTo>
                      <a:pt x="186" y="169"/>
                      <a:pt x="183" y="170"/>
                      <a:pt x="180" y="170"/>
                    </a:cubicBezTo>
                    <a:cubicBezTo>
                      <a:pt x="180" y="170"/>
                      <a:pt x="180" y="170"/>
                      <a:pt x="180" y="170"/>
                    </a:cubicBezTo>
                    <a:cubicBezTo>
                      <a:pt x="178" y="164"/>
                      <a:pt x="181" y="161"/>
                      <a:pt x="187" y="161"/>
                    </a:cubicBezTo>
                    <a:cubicBezTo>
                      <a:pt x="185" y="157"/>
                      <a:pt x="184" y="155"/>
                      <a:pt x="183" y="152"/>
                    </a:cubicBezTo>
                    <a:cubicBezTo>
                      <a:pt x="183" y="152"/>
                      <a:pt x="183" y="152"/>
                      <a:pt x="183" y="152"/>
                    </a:cubicBezTo>
                    <a:cubicBezTo>
                      <a:pt x="181" y="148"/>
                      <a:pt x="179" y="145"/>
                      <a:pt x="178" y="142"/>
                    </a:cubicBezTo>
                    <a:cubicBezTo>
                      <a:pt x="174" y="145"/>
                      <a:pt x="171" y="148"/>
                      <a:pt x="170" y="147"/>
                    </a:cubicBezTo>
                    <a:cubicBezTo>
                      <a:pt x="160" y="142"/>
                      <a:pt x="168" y="139"/>
                      <a:pt x="172" y="136"/>
                    </a:cubicBezTo>
                    <a:cubicBezTo>
                      <a:pt x="171" y="134"/>
                      <a:pt x="169" y="132"/>
                      <a:pt x="167" y="130"/>
                    </a:cubicBezTo>
                    <a:cubicBezTo>
                      <a:pt x="167" y="139"/>
                      <a:pt x="161" y="137"/>
                      <a:pt x="157" y="136"/>
                    </a:cubicBezTo>
                    <a:cubicBezTo>
                      <a:pt x="157" y="136"/>
                      <a:pt x="157" y="136"/>
                      <a:pt x="157" y="136"/>
                    </a:cubicBezTo>
                    <a:cubicBezTo>
                      <a:pt x="156" y="130"/>
                      <a:pt x="156" y="125"/>
                      <a:pt x="166" y="126"/>
                    </a:cubicBezTo>
                    <a:cubicBezTo>
                      <a:pt x="166" y="125"/>
                      <a:pt x="166" y="124"/>
                      <a:pt x="166" y="123"/>
                    </a:cubicBezTo>
                    <a:cubicBezTo>
                      <a:pt x="163" y="121"/>
                      <a:pt x="160" y="118"/>
                      <a:pt x="157" y="116"/>
                    </a:cubicBezTo>
                    <a:cubicBezTo>
                      <a:pt x="156" y="116"/>
                      <a:pt x="156" y="115"/>
                      <a:pt x="155" y="115"/>
                    </a:cubicBezTo>
                    <a:cubicBezTo>
                      <a:pt x="152" y="112"/>
                      <a:pt x="149" y="109"/>
                      <a:pt x="147" y="107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42" y="104"/>
                      <a:pt x="138" y="101"/>
                      <a:pt x="134" y="98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0" y="96"/>
                      <a:pt x="125" y="93"/>
                      <a:pt x="121" y="90"/>
                    </a:cubicBezTo>
                    <a:close/>
                    <a:moveTo>
                      <a:pt x="133" y="62"/>
                    </a:moveTo>
                    <a:cubicBezTo>
                      <a:pt x="133" y="62"/>
                      <a:pt x="133" y="62"/>
                      <a:pt x="133" y="62"/>
                    </a:cubicBezTo>
                    <a:cubicBezTo>
                      <a:pt x="127" y="56"/>
                      <a:pt x="121" y="50"/>
                      <a:pt x="115" y="45"/>
                    </a:cubicBezTo>
                    <a:cubicBezTo>
                      <a:pt x="95" y="29"/>
                      <a:pt x="72" y="20"/>
                      <a:pt x="48" y="12"/>
                    </a:cubicBezTo>
                    <a:cubicBezTo>
                      <a:pt x="35" y="7"/>
                      <a:pt x="20" y="6"/>
                      <a:pt x="6" y="3"/>
                    </a:cubicBezTo>
                    <a:cubicBezTo>
                      <a:pt x="3" y="24"/>
                      <a:pt x="8" y="32"/>
                      <a:pt x="25" y="34"/>
                    </a:cubicBezTo>
                    <a:cubicBezTo>
                      <a:pt x="28" y="34"/>
                      <a:pt x="32" y="33"/>
                      <a:pt x="35" y="33"/>
                    </a:cubicBezTo>
                    <a:cubicBezTo>
                      <a:pt x="39" y="32"/>
                      <a:pt x="43" y="32"/>
                      <a:pt x="47" y="32"/>
                    </a:cubicBezTo>
                    <a:cubicBezTo>
                      <a:pt x="34" y="36"/>
                      <a:pt x="21" y="39"/>
                      <a:pt x="7" y="30"/>
                    </a:cubicBezTo>
                    <a:cubicBezTo>
                      <a:pt x="7" y="37"/>
                      <a:pt x="7" y="43"/>
                      <a:pt x="8" y="49"/>
                    </a:cubicBezTo>
                    <a:cubicBezTo>
                      <a:pt x="8" y="51"/>
                      <a:pt x="11" y="53"/>
                      <a:pt x="14" y="54"/>
                    </a:cubicBezTo>
                    <a:cubicBezTo>
                      <a:pt x="19" y="54"/>
                      <a:pt x="25" y="54"/>
                      <a:pt x="31" y="54"/>
                    </a:cubicBezTo>
                    <a:cubicBezTo>
                      <a:pt x="59" y="56"/>
                      <a:pt x="86" y="62"/>
                      <a:pt x="111" y="77"/>
                    </a:cubicBezTo>
                    <a:cubicBezTo>
                      <a:pt x="116" y="81"/>
                      <a:pt x="123" y="83"/>
                      <a:pt x="130" y="85"/>
                    </a:cubicBezTo>
                    <a:cubicBezTo>
                      <a:pt x="130" y="86"/>
                      <a:pt x="129" y="88"/>
                      <a:pt x="129" y="88"/>
                    </a:cubicBezTo>
                    <a:cubicBezTo>
                      <a:pt x="139" y="95"/>
                      <a:pt x="149" y="102"/>
                      <a:pt x="159" y="109"/>
                    </a:cubicBezTo>
                    <a:cubicBezTo>
                      <a:pt x="161" y="111"/>
                      <a:pt x="163" y="114"/>
                      <a:pt x="165" y="116"/>
                    </a:cubicBezTo>
                    <a:cubicBezTo>
                      <a:pt x="170" y="124"/>
                      <a:pt x="175" y="132"/>
                      <a:pt x="179" y="139"/>
                    </a:cubicBezTo>
                    <a:cubicBezTo>
                      <a:pt x="180" y="139"/>
                      <a:pt x="180" y="138"/>
                      <a:pt x="181" y="138"/>
                    </a:cubicBezTo>
                    <a:cubicBezTo>
                      <a:pt x="180" y="136"/>
                      <a:pt x="179" y="135"/>
                      <a:pt x="178" y="133"/>
                    </a:cubicBezTo>
                    <a:cubicBezTo>
                      <a:pt x="179" y="131"/>
                      <a:pt x="180" y="128"/>
                      <a:pt x="179" y="126"/>
                    </a:cubicBezTo>
                    <a:cubicBezTo>
                      <a:pt x="179" y="123"/>
                      <a:pt x="178" y="120"/>
                      <a:pt x="178" y="117"/>
                    </a:cubicBezTo>
                    <a:cubicBezTo>
                      <a:pt x="177" y="114"/>
                      <a:pt x="177" y="109"/>
                      <a:pt x="175" y="107"/>
                    </a:cubicBezTo>
                    <a:cubicBezTo>
                      <a:pt x="167" y="98"/>
                      <a:pt x="158" y="90"/>
                      <a:pt x="150" y="82"/>
                    </a:cubicBezTo>
                    <a:cubicBezTo>
                      <a:pt x="152" y="83"/>
                      <a:pt x="155" y="85"/>
                      <a:pt x="158" y="86"/>
                    </a:cubicBezTo>
                    <a:cubicBezTo>
                      <a:pt x="151" y="76"/>
                      <a:pt x="144" y="67"/>
                      <a:pt x="133" y="62"/>
                    </a:cubicBezTo>
                    <a:close/>
                    <a:moveTo>
                      <a:pt x="191" y="147"/>
                    </a:moveTo>
                    <a:cubicBezTo>
                      <a:pt x="192" y="147"/>
                      <a:pt x="193" y="146"/>
                      <a:pt x="194" y="146"/>
                    </a:cubicBezTo>
                    <a:cubicBezTo>
                      <a:pt x="191" y="140"/>
                      <a:pt x="187" y="135"/>
                      <a:pt x="184" y="129"/>
                    </a:cubicBezTo>
                    <a:cubicBezTo>
                      <a:pt x="183" y="129"/>
                      <a:pt x="183" y="130"/>
                      <a:pt x="182" y="130"/>
                    </a:cubicBezTo>
                    <a:cubicBezTo>
                      <a:pt x="185" y="136"/>
                      <a:pt x="188" y="141"/>
                      <a:pt x="191" y="1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80A7F00D-C2C1-3B16-57BA-72B93473B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9" y="1280"/>
                <a:ext cx="254" cy="56"/>
              </a:xfrm>
              <a:custGeom>
                <a:avLst/>
                <a:gdLst>
                  <a:gd name="T0" fmla="*/ 1 w 237"/>
                  <a:gd name="T1" fmla="*/ 0 h 52"/>
                  <a:gd name="T2" fmla="*/ 23 w 237"/>
                  <a:gd name="T3" fmla="*/ 1 h 52"/>
                  <a:gd name="T4" fmla="*/ 104 w 237"/>
                  <a:gd name="T5" fmla="*/ 5 h 52"/>
                  <a:gd name="T6" fmla="*/ 198 w 237"/>
                  <a:gd name="T7" fmla="*/ 2 h 52"/>
                  <a:gd name="T8" fmla="*/ 236 w 237"/>
                  <a:gd name="T9" fmla="*/ 0 h 52"/>
                  <a:gd name="T10" fmla="*/ 237 w 237"/>
                  <a:gd name="T11" fmla="*/ 3 h 52"/>
                  <a:gd name="T12" fmla="*/ 224 w 237"/>
                  <a:gd name="T13" fmla="*/ 10 h 52"/>
                  <a:gd name="T14" fmla="*/ 134 w 237"/>
                  <a:gd name="T15" fmla="*/ 47 h 52"/>
                  <a:gd name="T16" fmla="*/ 103 w 237"/>
                  <a:gd name="T17" fmla="*/ 47 h 52"/>
                  <a:gd name="T18" fmla="*/ 12 w 237"/>
                  <a:gd name="T19" fmla="*/ 10 h 52"/>
                  <a:gd name="T20" fmla="*/ 0 w 237"/>
                  <a:gd name="T21" fmla="*/ 3 h 52"/>
                  <a:gd name="T22" fmla="*/ 1 w 237"/>
                  <a:gd name="T23" fmla="*/ 0 h 52"/>
                  <a:gd name="T24" fmla="*/ 9 w 237"/>
                  <a:gd name="T25" fmla="*/ 4 h 52"/>
                  <a:gd name="T26" fmla="*/ 13 w 237"/>
                  <a:gd name="T27" fmla="*/ 6 h 52"/>
                  <a:gd name="T28" fmla="*/ 112 w 237"/>
                  <a:gd name="T29" fmla="*/ 45 h 52"/>
                  <a:gd name="T30" fmla="*/ 124 w 237"/>
                  <a:gd name="T31" fmla="*/ 46 h 52"/>
                  <a:gd name="T32" fmla="*/ 178 w 237"/>
                  <a:gd name="T33" fmla="*/ 25 h 52"/>
                  <a:gd name="T34" fmla="*/ 220 w 237"/>
                  <a:gd name="T35" fmla="*/ 8 h 52"/>
                  <a:gd name="T36" fmla="*/ 227 w 237"/>
                  <a:gd name="T37" fmla="*/ 5 h 52"/>
                  <a:gd name="T38" fmla="*/ 162 w 237"/>
                  <a:gd name="T39" fmla="*/ 23 h 52"/>
                  <a:gd name="T40" fmla="*/ 129 w 237"/>
                  <a:gd name="T41" fmla="*/ 38 h 52"/>
                  <a:gd name="T42" fmla="*/ 108 w 237"/>
                  <a:gd name="T43" fmla="*/ 37 h 52"/>
                  <a:gd name="T44" fmla="*/ 53 w 237"/>
                  <a:gd name="T45" fmla="*/ 12 h 52"/>
                  <a:gd name="T46" fmla="*/ 9 w 237"/>
                  <a:gd name="T47" fmla="*/ 4 h 52"/>
                  <a:gd name="T48" fmla="*/ 50 w 237"/>
                  <a:gd name="T49" fmla="*/ 8 h 52"/>
                  <a:gd name="T50" fmla="*/ 88 w 237"/>
                  <a:gd name="T51" fmla="*/ 26 h 52"/>
                  <a:gd name="T52" fmla="*/ 150 w 237"/>
                  <a:gd name="T53" fmla="*/ 26 h 52"/>
                  <a:gd name="T54" fmla="*/ 188 w 237"/>
                  <a:gd name="T55" fmla="*/ 7 h 52"/>
                  <a:gd name="T56" fmla="*/ 155 w 237"/>
                  <a:gd name="T57" fmla="*/ 13 h 52"/>
                  <a:gd name="T58" fmla="*/ 83 w 237"/>
                  <a:gd name="T59" fmla="*/ 14 h 52"/>
                  <a:gd name="T60" fmla="*/ 50 w 237"/>
                  <a:gd name="T61" fmla="*/ 8 h 52"/>
                  <a:gd name="T62" fmla="*/ 83 w 237"/>
                  <a:gd name="T63" fmla="*/ 8 h 52"/>
                  <a:gd name="T64" fmla="*/ 154 w 237"/>
                  <a:gd name="T65" fmla="*/ 8 h 52"/>
                  <a:gd name="T66" fmla="*/ 129 w 237"/>
                  <a:gd name="T67" fmla="*/ 14 h 52"/>
                  <a:gd name="T68" fmla="*/ 107 w 237"/>
                  <a:gd name="T69" fmla="*/ 14 h 52"/>
                  <a:gd name="T70" fmla="*/ 83 w 237"/>
                  <a:gd name="T71" fmla="*/ 8 h 52"/>
                  <a:gd name="T72" fmla="*/ 109 w 237"/>
                  <a:gd name="T73" fmla="*/ 11 h 52"/>
                  <a:gd name="T74" fmla="*/ 128 w 237"/>
                  <a:gd name="T75" fmla="*/ 11 h 52"/>
                  <a:gd name="T76" fmla="*/ 109 w 237"/>
                  <a:gd name="T77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52">
                    <a:moveTo>
                      <a:pt x="1" y="0"/>
                    </a:moveTo>
                    <a:cubicBezTo>
                      <a:pt x="9" y="0"/>
                      <a:pt x="16" y="1"/>
                      <a:pt x="23" y="1"/>
                    </a:cubicBezTo>
                    <a:cubicBezTo>
                      <a:pt x="50" y="2"/>
                      <a:pt x="77" y="3"/>
                      <a:pt x="104" y="5"/>
                    </a:cubicBezTo>
                    <a:cubicBezTo>
                      <a:pt x="135" y="7"/>
                      <a:pt x="167" y="2"/>
                      <a:pt x="198" y="2"/>
                    </a:cubicBezTo>
                    <a:cubicBezTo>
                      <a:pt x="211" y="2"/>
                      <a:pt x="223" y="1"/>
                      <a:pt x="236" y="0"/>
                    </a:cubicBezTo>
                    <a:cubicBezTo>
                      <a:pt x="236" y="1"/>
                      <a:pt x="237" y="2"/>
                      <a:pt x="237" y="3"/>
                    </a:cubicBezTo>
                    <a:cubicBezTo>
                      <a:pt x="233" y="5"/>
                      <a:pt x="229" y="8"/>
                      <a:pt x="224" y="10"/>
                    </a:cubicBezTo>
                    <a:cubicBezTo>
                      <a:pt x="194" y="23"/>
                      <a:pt x="164" y="34"/>
                      <a:pt x="134" y="47"/>
                    </a:cubicBezTo>
                    <a:cubicBezTo>
                      <a:pt x="123" y="51"/>
                      <a:pt x="114" y="52"/>
                      <a:pt x="103" y="47"/>
                    </a:cubicBezTo>
                    <a:cubicBezTo>
                      <a:pt x="73" y="34"/>
                      <a:pt x="43" y="22"/>
                      <a:pt x="12" y="10"/>
                    </a:cubicBezTo>
                    <a:cubicBezTo>
                      <a:pt x="8" y="8"/>
                      <a:pt x="4" y="5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  <a:moveTo>
                      <a:pt x="9" y="4"/>
                    </a:moveTo>
                    <a:cubicBezTo>
                      <a:pt x="11" y="5"/>
                      <a:pt x="12" y="6"/>
                      <a:pt x="13" y="6"/>
                    </a:cubicBezTo>
                    <a:cubicBezTo>
                      <a:pt x="46" y="20"/>
                      <a:pt x="79" y="33"/>
                      <a:pt x="112" y="45"/>
                    </a:cubicBezTo>
                    <a:cubicBezTo>
                      <a:pt x="115" y="47"/>
                      <a:pt x="120" y="47"/>
                      <a:pt x="124" y="46"/>
                    </a:cubicBezTo>
                    <a:cubicBezTo>
                      <a:pt x="142" y="39"/>
                      <a:pt x="160" y="32"/>
                      <a:pt x="178" y="25"/>
                    </a:cubicBezTo>
                    <a:cubicBezTo>
                      <a:pt x="192" y="19"/>
                      <a:pt x="206" y="13"/>
                      <a:pt x="220" y="8"/>
                    </a:cubicBezTo>
                    <a:cubicBezTo>
                      <a:pt x="223" y="7"/>
                      <a:pt x="225" y="6"/>
                      <a:pt x="227" y="5"/>
                    </a:cubicBezTo>
                    <a:cubicBezTo>
                      <a:pt x="202" y="1"/>
                      <a:pt x="182" y="13"/>
                      <a:pt x="162" y="23"/>
                    </a:cubicBezTo>
                    <a:cubicBezTo>
                      <a:pt x="151" y="29"/>
                      <a:pt x="140" y="33"/>
                      <a:pt x="129" y="38"/>
                    </a:cubicBezTo>
                    <a:cubicBezTo>
                      <a:pt x="122" y="41"/>
                      <a:pt x="115" y="41"/>
                      <a:pt x="108" y="37"/>
                    </a:cubicBezTo>
                    <a:cubicBezTo>
                      <a:pt x="90" y="29"/>
                      <a:pt x="71" y="21"/>
                      <a:pt x="53" y="12"/>
                    </a:cubicBezTo>
                    <a:cubicBezTo>
                      <a:pt x="39" y="6"/>
                      <a:pt x="25" y="4"/>
                      <a:pt x="9" y="4"/>
                    </a:cubicBezTo>
                    <a:close/>
                    <a:moveTo>
                      <a:pt x="50" y="8"/>
                    </a:moveTo>
                    <a:cubicBezTo>
                      <a:pt x="64" y="14"/>
                      <a:pt x="76" y="20"/>
                      <a:pt x="88" y="26"/>
                    </a:cubicBezTo>
                    <a:cubicBezTo>
                      <a:pt x="109" y="38"/>
                      <a:pt x="129" y="37"/>
                      <a:pt x="150" y="26"/>
                    </a:cubicBezTo>
                    <a:cubicBezTo>
                      <a:pt x="162" y="19"/>
                      <a:pt x="174" y="14"/>
                      <a:pt x="188" y="7"/>
                    </a:cubicBezTo>
                    <a:cubicBezTo>
                      <a:pt x="169" y="6"/>
                      <a:pt x="169" y="7"/>
                      <a:pt x="155" y="13"/>
                    </a:cubicBezTo>
                    <a:cubicBezTo>
                      <a:pt x="114" y="32"/>
                      <a:pt x="124" y="33"/>
                      <a:pt x="83" y="14"/>
                    </a:cubicBezTo>
                    <a:cubicBezTo>
                      <a:pt x="73" y="9"/>
                      <a:pt x="63" y="6"/>
                      <a:pt x="50" y="8"/>
                    </a:cubicBezTo>
                    <a:close/>
                    <a:moveTo>
                      <a:pt x="83" y="8"/>
                    </a:moveTo>
                    <a:cubicBezTo>
                      <a:pt x="106" y="25"/>
                      <a:pt x="137" y="25"/>
                      <a:pt x="154" y="8"/>
                    </a:cubicBezTo>
                    <a:cubicBezTo>
                      <a:pt x="145" y="7"/>
                      <a:pt x="136" y="9"/>
                      <a:pt x="129" y="14"/>
                    </a:cubicBezTo>
                    <a:cubicBezTo>
                      <a:pt x="121" y="21"/>
                      <a:pt x="115" y="20"/>
                      <a:pt x="107" y="14"/>
                    </a:cubicBezTo>
                    <a:cubicBezTo>
                      <a:pt x="101" y="8"/>
                      <a:pt x="92" y="7"/>
                      <a:pt x="83" y="8"/>
                    </a:cubicBezTo>
                    <a:close/>
                    <a:moveTo>
                      <a:pt x="109" y="11"/>
                    </a:moveTo>
                    <a:cubicBezTo>
                      <a:pt x="117" y="18"/>
                      <a:pt x="120" y="18"/>
                      <a:pt x="128" y="11"/>
                    </a:cubicBezTo>
                    <a:cubicBezTo>
                      <a:pt x="122" y="11"/>
                      <a:pt x="115" y="11"/>
                      <a:pt x="10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D0679C6F-4949-E350-1D20-13EBACB72A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2" y="1297"/>
                <a:ext cx="98" cy="112"/>
              </a:xfrm>
              <a:custGeom>
                <a:avLst/>
                <a:gdLst>
                  <a:gd name="T0" fmla="*/ 25 w 92"/>
                  <a:gd name="T1" fmla="*/ 11 h 105"/>
                  <a:gd name="T2" fmla="*/ 92 w 92"/>
                  <a:gd name="T3" fmla="*/ 36 h 105"/>
                  <a:gd name="T4" fmla="*/ 83 w 92"/>
                  <a:gd name="T5" fmla="*/ 49 h 105"/>
                  <a:gd name="T6" fmla="*/ 72 w 92"/>
                  <a:gd name="T7" fmla="*/ 59 h 105"/>
                  <a:gd name="T8" fmla="*/ 63 w 92"/>
                  <a:gd name="T9" fmla="*/ 91 h 105"/>
                  <a:gd name="T10" fmla="*/ 60 w 92"/>
                  <a:gd name="T11" fmla="*/ 91 h 105"/>
                  <a:gd name="T12" fmla="*/ 27 w 92"/>
                  <a:gd name="T13" fmla="*/ 102 h 105"/>
                  <a:gd name="T14" fmla="*/ 15 w 92"/>
                  <a:gd name="T15" fmla="*/ 105 h 105"/>
                  <a:gd name="T16" fmla="*/ 0 w 92"/>
                  <a:gd name="T17" fmla="*/ 0 h 105"/>
                  <a:gd name="T18" fmla="*/ 25 w 92"/>
                  <a:gd name="T19" fmla="*/ 12 h 105"/>
                  <a:gd name="T20" fmla="*/ 8 w 92"/>
                  <a:gd name="T21" fmla="*/ 28 h 105"/>
                  <a:gd name="T22" fmla="*/ 24 w 92"/>
                  <a:gd name="T23" fmla="*/ 18 h 105"/>
                  <a:gd name="T24" fmla="*/ 8 w 92"/>
                  <a:gd name="T25" fmla="*/ 33 h 105"/>
                  <a:gd name="T26" fmla="*/ 30 w 92"/>
                  <a:gd name="T27" fmla="*/ 15 h 105"/>
                  <a:gd name="T28" fmla="*/ 29 w 92"/>
                  <a:gd name="T29" fmla="*/ 15 h 105"/>
                  <a:gd name="T30" fmla="*/ 23 w 92"/>
                  <a:gd name="T31" fmla="*/ 18 h 105"/>
                  <a:gd name="T32" fmla="*/ 25 w 92"/>
                  <a:gd name="T33" fmla="*/ 11 h 105"/>
                  <a:gd name="T34" fmla="*/ 37 w 92"/>
                  <a:gd name="T35" fmla="*/ 39 h 105"/>
                  <a:gd name="T36" fmla="*/ 27 w 92"/>
                  <a:gd name="T37" fmla="*/ 50 h 105"/>
                  <a:gd name="T38" fmla="*/ 15 w 92"/>
                  <a:gd name="T39" fmla="*/ 58 h 105"/>
                  <a:gd name="T40" fmla="*/ 13 w 92"/>
                  <a:gd name="T41" fmla="*/ 65 h 105"/>
                  <a:gd name="T42" fmla="*/ 32 w 92"/>
                  <a:gd name="T43" fmla="*/ 56 h 105"/>
                  <a:gd name="T44" fmla="*/ 41 w 92"/>
                  <a:gd name="T45" fmla="*/ 47 h 105"/>
                  <a:gd name="T46" fmla="*/ 58 w 92"/>
                  <a:gd name="T47" fmla="*/ 27 h 105"/>
                  <a:gd name="T48" fmla="*/ 43 w 92"/>
                  <a:gd name="T49" fmla="*/ 48 h 105"/>
                  <a:gd name="T50" fmla="*/ 33 w 92"/>
                  <a:gd name="T51" fmla="*/ 57 h 105"/>
                  <a:gd name="T52" fmla="*/ 14 w 92"/>
                  <a:gd name="T53" fmla="*/ 75 h 105"/>
                  <a:gd name="T54" fmla="*/ 19 w 92"/>
                  <a:gd name="T55" fmla="*/ 73 h 105"/>
                  <a:gd name="T56" fmla="*/ 15 w 92"/>
                  <a:gd name="T57" fmla="*/ 85 h 105"/>
                  <a:gd name="T58" fmla="*/ 44 w 92"/>
                  <a:gd name="T59" fmla="*/ 73 h 105"/>
                  <a:gd name="T60" fmla="*/ 54 w 92"/>
                  <a:gd name="T61" fmla="*/ 64 h 105"/>
                  <a:gd name="T62" fmla="*/ 77 w 92"/>
                  <a:gd name="T63" fmla="*/ 35 h 105"/>
                  <a:gd name="T64" fmla="*/ 72 w 92"/>
                  <a:gd name="T65" fmla="*/ 40 h 105"/>
                  <a:gd name="T66" fmla="*/ 56 w 92"/>
                  <a:gd name="T67" fmla="*/ 64 h 105"/>
                  <a:gd name="T68" fmla="*/ 56 w 92"/>
                  <a:gd name="T69" fmla="*/ 75 h 105"/>
                  <a:gd name="T70" fmla="*/ 17 w 92"/>
                  <a:gd name="T71" fmla="*/ 96 h 105"/>
                  <a:gd name="T72" fmla="*/ 60 w 92"/>
                  <a:gd name="T73" fmla="*/ 83 h 105"/>
                  <a:gd name="T74" fmla="*/ 85 w 92"/>
                  <a:gd name="T75" fmla="*/ 36 h 105"/>
                  <a:gd name="T76" fmla="*/ 77 w 92"/>
                  <a:gd name="T77" fmla="*/ 36 h 105"/>
                  <a:gd name="T78" fmla="*/ 64 w 92"/>
                  <a:gd name="T79" fmla="*/ 33 h 105"/>
                  <a:gd name="T80" fmla="*/ 64 w 92"/>
                  <a:gd name="T81" fmla="*/ 28 h 105"/>
                  <a:gd name="T82" fmla="*/ 58 w 92"/>
                  <a:gd name="T83" fmla="*/ 27 h 105"/>
                  <a:gd name="T84" fmla="*/ 47 w 92"/>
                  <a:gd name="T85" fmla="*/ 27 h 105"/>
                  <a:gd name="T86" fmla="*/ 41 w 92"/>
                  <a:gd name="T87" fmla="*/ 30 h 105"/>
                  <a:gd name="T88" fmla="*/ 48 w 92"/>
                  <a:gd name="T89" fmla="*/ 23 h 105"/>
                  <a:gd name="T90" fmla="*/ 40 w 92"/>
                  <a:gd name="T91" fmla="*/ 23 h 105"/>
                  <a:gd name="T92" fmla="*/ 32 w 92"/>
                  <a:gd name="T93" fmla="*/ 33 h 105"/>
                  <a:gd name="T94" fmla="*/ 22 w 92"/>
                  <a:gd name="T95" fmla="*/ 43 h 105"/>
                  <a:gd name="T96" fmla="*/ 12 w 92"/>
                  <a:gd name="T97" fmla="*/ 56 h 105"/>
                  <a:gd name="T98" fmla="*/ 25 w 92"/>
                  <a:gd name="T99" fmla="*/ 48 h 105"/>
                  <a:gd name="T100" fmla="*/ 37 w 92"/>
                  <a:gd name="T101" fmla="*/ 39 h 105"/>
                  <a:gd name="T102" fmla="*/ 10 w 92"/>
                  <a:gd name="T103" fmla="*/ 45 h 105"/>
                  <a:gd name="T104" fmla="*/ 40 w 92"/>
                  <a:gd name="T105" fmla="*/ 20 h 105"/>
                  <a:gd name="T106" fmla="*/ 28 w 92"/>
                  <a:gd name="T107" fmla="*/ 27 h 105"/>
                  <a:gd name="T108" fmla="*/ 17 w 92"/>
                  <a:gd name="T109" fmla="*/ 35 h 105"/>
                  <a:gd name="T110" fmla="*/ 10 w 92"/>
                  <a:gd name="T111" fmla="*/ 4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" h="105">
                    <a:moveTo>
                      <a:pt x="25" y="11"/>
                    </a:moveTo>
                    <a:cubicBezTo>
                      <a:pt x="47" y="20"/>
                      <a:pt x="69" y="28"/>
                      <a:pt x="92" y="36"/>
                    </a:cubicBezTo>
                    <a:cubicBezTo>
                      <a:pt x="91" y="43"/>
                      <a:pt x="88" y="46"/>
                      <a:pt x="83" y="49"/>
                    </a:cubicBezTo>
                    <a:cubicBezTo>
                      <a:pt x="78" y="51"/>
                      <a:pt x="74" y="55"/>
                      <a:pt x="72" y="59"/>
                    </a:cubicBezTo>
                    <a:cubicBezTo>
                      <a:pt x="68" y="69"/>
                      <a:pt x="66" y="79"/>
                      <a:pt x="63" y="91"/>
                    </a:cubicBezTo>
                    <a:cubicBezTo>
                      <a:pt x="63" y="91"/>
                      <a:pt x="62" y="91"/>
                      <a:pt x="60" y="91"/>
                    </a:cubicBezTo>
                    <a:cubicBezTo>
                      <a:pt x="47" y="89"/>
                      <a:pt x="36" y="92"/>
                      <a:pt x="27" y="102"/>
                    </a:cubicBezTo>
                    <a:cubicBezTo>
                      <a:pt x="24" y="105"/>
                      <a:pt x="18" y="104"/>
                      <a:pt x="15" y="105"/>
                    </a:cubicBezTo>
                    <a:cubicBezTo>
                      <a:pt x="10" y="69"/>
                      <a:pt x="5" y="35"/>
                      <a:pt x="0" y="0"/>
                    </a:cubicBezTo>
                    <a:cubicBezTo>
                      <a:pt x="8" y="4"/>
                      <a:pt x="17" y="8"/>
                      <a:pt x="25" y="12"/>
                    </a:cubicBezTo>
                    <a:cubicBezTo>
                      <a:pt x="20" y="17"/>
                      <a:pt x="14" y="22"/>
                      <a:pt x="8" y="28"/>
                    </a:cubicBezTo>
                    <a:cubicBezTo>
                      <a:pt x="18" y="31"/>
                      <a:pt x="19" y="22"/>
                      <a:pt x="24" y="18"/>
                    </a:cubicBezTo>
                    <a:cubicBezTo>
                      <a:pt x="24" y="28"/>
                      <a:pt x="15" y="29"/>
                      <a:pt x="8" y="33"/>
                    </a:cubicBezTo>
                    <a:cubicBezTo>
                      <a:pt x="21" y="34"/>
                      <a:pt x="26" y="29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7" y="16"/>
                      <a:pt x="25" y="17"/>
                      <a:pt x="23" y="18"/>
                    </a:cubicBezTo>
                    <a:cubicBezTo>
                      <a:pt x="24" y="16"/>
                      <a:pt x="24" y="14"/>
                      <a:pt x="25" y="11"/>
                    </a:cubicBezTo>
                    <a:close/>
                    <a:moveTo>
                      <a:pt x="37" y="39"/>
                    </a:moveTo>
                    <a:cubicBezTo>
                      <a:pt x="36" y="45"/>
                      <a:pt x="34" y="48"/>
                      <a:pt x="27" y="50"/>
                    </a:cubicBezTo>
                    <a:cubicBezTo>
                      <a:pt x="23" y="51"/>
                      <a:pt x="19" y="54"/>
                      <a:pt x="15" y="58"/>
                    </a:cubicBezTo>
                    <a:cubicBezTo>
                      <a:pt x="14" y="59"/>
                      <a:pt x="14" y="62"/>
                      <a:pt x="13" y="65"/>
                    </a:cubicBezTo>
                    <a:cubicBezTo>
                      <a:pt x="20" y="61"/>
                      <a:pt x="25" y="57"/>
                      <a:pt x="32" y="56"/>
                    </a:cubicBezTo>
                    <a:cubicBezTo>
                      <a:pt x="37" y="54"/>
                      <a:pt x="40" y="52"/>
                      <a:pt x="41" y="47"/>
                    </a:cubicBezTo>
                    <a:cubicBezTo>
                      <a:pt x="44" y="38"/>
                      <a:pt x="48" y="30"/>
                      <a:pt x="58" y="27"/>
                    </a:cubicBezTo>
                    <a:cubicBezTo>
                      <a:pt x="53" y="34"/>
                      <a:pt x="47" y="41"/>
                      <a:pt x="43" y="48"/>
                    </a:cubicBezTo>
                    <a:cubicBezTo>
                      <a:pt x="41" y="53"/>
                      <a:pt x="39" y="56"/>
                      <a:pt x="33" y="57"/>
                    </a:cubicBezTo>
                    <a:cubicBezTo>
                      <a:pt x="22" y="59"/>
                      <a:pt x="15" y="66"/>
                      <a:pt x="14" y="75"/>
                    </a:cubicBezTo>
                    <a:cubicBezTo>
                      <a:pt x="16" y="74"/>
                      <a:pt x="17" y="74"/>
                      <a:pt x="19" y="73"/>
                    </a:cubicBezTo>
                    <a:cubicBezTo>
                      <a:pt x="17" y="77"/>
                      <a:pt x="16" y="82"/>
                      <a:pt x="15" y="85"/>
                    </a:cubicBezTo>
                    <a:cubicBezTo>
                      <a:pt x="25" y="81"/>
                      <a:pt x="34" y="75"/>
                      <a:pt x="44" y="73"/>
                    </a:cubicBezTo>
                    <a:cubicBezTo>
                      <a:pt x="50" y="72"/>
                      <a:pt x="53" y="71"/>
                      <a:pt x="54" y="64"/>
                    </a:cubicBezTo>
                    <a:cubicBezTo>
                      <a:pt x="55" y="50"/>
                      <a:pt x="63" y="40"/>
                      <a:pt x="77" y="35"/>
                    </a:cubicBezTo>
                    <a:cubicBezTo>
                      <a:pt x="75" y="37"/>
                      <a:pt x="74" y="39"/>
                      <a:pt x="72" y="40"/>
                    </a:cubicBezTo>
                    <a:cubicBezTo>
                      <a:pt x="62" y="45"/>
                      <a:pt x="58" y="54"/>
                      <a:pt x="56" y="64"/>
                    </a:cubicBezTo>
                    <a:cubicBezTo>
                      <a:pt x="55" y="68"/>
                      <a:pt x="56" y="71"/>
                      <a:pt x="56" y="75"/>
                    </a:cubicBezTo>
                    <a:cubicBezTo>
                      <a:pt x="32" y="76"/>
                      <a:pt x="19" y="83"/>
                      <a:pt x="17" y="96"/>
                    </a:cubicBezTo>
                    <a:cubicBezTo>
                      <a:pt x="29" y="84"/>
                      <a:pt x="43" y="79"/>
                      <a:pt x="60" y="83"/>
                    </a:cubicBezTo>
                    <a:cubicBezTo>
                      <a:pt x="59" y="62"/>
                      <a:pt x="66" y="46"/>
                      <a:pt x="85" y="36"/>
                    </a:cubicBezTo>
                    <a:cubicBezTo>
                      <a:pt x="82" y="36"/>
                      <a:pt x="80" y="36"/>
                      <a:pt x="77" y="36"/>
                    </a:cubicBezTo>
                    <a:cubicBezTo>
                      <a:pt x="74" y="27"/>
                      <a:pt x="68" y="33"/>
                      <a:pt x="64" y="33"/>
                    </a:cubicBezTo>
                    <a:cubicBezTo>
                      <a:pt x="66" y="31"/>
                      <a:pt x="68" y="29"/>
                      <a:pt x="64" y="28"/>
                    </a:cubicBezTo>
                    <a:cubicBezTo>
                      <a:pt x="62" y="27"/>
                      <a:pt x="60" y="27"/>
                      <a:pt x="58" y="27"/>
                    </a:cubicBezTo>
                    <a:cubicBezTo>
                      <a:pt x="54" y="25"/>
                      <a:pt x="51" y="23"/>
                      <a:pt x="47" y="27"/>
                    </a:cubicBezTo>
                    <a:cubicBezTo>
                      <a:pt x="45" y="28"/>
                      <a:pt x="43" y="29"/>
                      <a:pt x="41" y="30"/>
                    </a:cubicBezTo>
                    <a:cubicBezTo>
                      <a:pt x="43" y="28"/>
                      <a:pt x="46" y="26"/>
                      <a:pt x="48" y="23"/>
                    </a:cubicBezTo>
                    <a:cubicBezTo>
                      <a:pt x="45" y="22"/>
                      <a:pt x="42" y="22"/>
                      <a:pt x="40" y="23"/>
                    </a:cubicBezTo>
                    <a:cubicBezTo>
                      <a:pt x="37" y="26"/>
                      <a:pt x="34" y="29"/>
                      <a:pt x="32" y="33"/>
                    </a:cubicBezTo>
                    <a:cubicBezTo>
                      <a:pt x="31" y="39"/>
                      <a:pt x="27" y="41"/>
                      <a:pt x="22" y="43"/>
                    </a:cubicBezTo>
                    <a:cubicBezTo>
                      <a:pt x="17" y="45"/>
                      <a:pt x="10" y="47"/>
                      <a:pt x="12" y="56"/>
                    </a:cubicBezTo>
                    <a:cubicBezTo>
                      <a:pt x="17" y="53"/>
                      <a:pt x="21" y="50"/>
                      <a:pt x="25" y="48"/>
                    </a:cubicBezTo>
                    <a:cubicBezTo>
                      <a:pt x="29" y="45"/>
                      <a:pt x="33" y="42"/>
                      <a:pt x="37" y="39"/>
                    </a:cubicBezTo>
                    <a:close/>
                    <a:moveTo>
                      <a:pt x="10" y="45"/>
                    </a:moveTo>
                    <a:cubicBezTo>
                      <a:pt x="26" y="42"/>
                      <a:pt x="31" y="30"/>
                      <a:pt x="40" y="20"/>
                    </a:cubicBezTo>
                    <a:cubicBezTo>
                      <a:pt x="32" y="16"/>
                      <a:pt x="29" y="22"/>
                      <a:pt x="28" y="27"/>
                    </a:cubicBezTo>
                    <a:cubicBezTo>
                      <a:pt x="26" y="33"/>
                      <a:pt x="22" y="35"/>
                      <a:pt x="17" y="35"/>
                    </a:cubicBezTo>
                    <a:cubicBezTo>
                      <a:pt x="11" y="36"/>
                      <a:pt x="8" y="39"/>
                      <a:pt x="10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2E1DAF74-A3CE-0F05-152C-9FE744AF4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4" y="1514"/>
                <a:ext cx="91" cy="55"/>
              </a:xfrm>
              <a:custGeom>
                <a:avLst/>
                <a:gdLst>
                  <a:gd name="T0" fmla="*/ 55 w 85"/>
                  <a:gd name="T1" fmla="*/ 51 h 51"/>
                  <a:gd name="T2" fmla="*/ 5 w 85"/>
                  <a:gd name="T3" fmla="*/ 22 h 51"/>
                  <a:gd name="T4" fmla="*/ 11 w 85"/>
                  <a:gd name="T5" fmla="*/ 4 h 51"/>
                  <a:gd name="T6" fmla="*/ 29 w 85"/>
                  <a:gd name="T7" fmla="*/ 0 h 51"/>
                  <a:gd name="T8" fmla="*/ 70 w 85"/>
                  <a:gd name="T9" fmla="*/ 15 h 51"/>
                  <a:gd name="T10" fmla="*/ 72 w 85"/>
                  <a:gd name="T11" fmla="*/ 17 h 51"/>
                  <a:gd name="T12" fmla="*/ 82 w 85"/>
                  <a:gd name="T13" fmla="*/ 42 h 51"/>
                  <a:gd name="T14" fmla="*/ 60 w 85"/>
                  <a:gd name="T15" fmla="*/ 51 h 51"/>
                  <a:gd name="T16" fmla="*/ 55 w 85"/>
                  <a:gd name="T17" fmla="*/ 51 h 51"/>
                  <a:gd name="T18" fmla="*/ 58 w 85"/>
                  <a:gd name="T19" fmla="*/ 44 h 51"/>
                  <a:gd name="T20" fmla="*/ 72 w 85"/>
                  <a:gd name="T21" fmla="*/ 39 h 51"/>
                  <a:gd name="T22" fmla="*/ 76 w 85"/>
                  <a:gd name="T23" fmla="*/ 36 h 51"/>
                  <a:gd name="T24" fmla="*/ 60 w 85"/>
                  <a:gd name="T25" fmla="*/ 18 h 51"/>
                  <a:gd name="T26" fmla="*/ 58 w 85"/>
                  <a:gd name="T27" fmla="*/ 44 h 51"/>
                  <a:gd name="T28" fmla="*/ 26 w 85"/>
                  <a:gd name="T29" fmla="*/ 7 h 51"/>
                  <a:gd name="T30" fmla="*/ 8 w 85"/>
                  <a:gd name="T31" fmla="*/ 13 h 51"/>
                  <a:gd name="T32" fmla="*/ 18 w 85"/>
                  <a:gd name="T33" fmla="*/ 28 h 51"/>
                  <a:gd name="T34" fmla="*/ 26 w 85"/>
                  <a:gd name="T35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51">
                    <a:moveTo>
                      <a:pt x="55" y="51"/>
                    </a:moveTo>
                    <a:cubicBezTo>
                      <a:pt x="33" y="51"/>
                      <a:pt x="15" y="42"/>
                      <a:pt x="5" y="22"/>
                    </a:cubicBezTo>
                    <a:cubicBezTo>
                      <a:pt x="0" y="13"/>
                      <a:pt x="2" y="8"/>
                      <a:pt x="11" y="4"/>
                    </a:cubicBezTo>
                    <a:cubicBezTo>
                      <a:pt x="16" y="2"/>
                      <a:pt x="23" y="0"/>
                      <a:pt x="29" y="0"/>
                    </a:cubicBezTo>
                    <a:cubicBezTo>
                      <a:pt x="43" y="2"/>
                      <a:pt x="58" y="6"/>
                      <a:pt x="70" y="15"/>
                    </a:cubicBezTo>
                    <a:cubicBezTo>
                      <a:pt x="71" y="16"/>
                      <a:pt x="71" y="16"/>
                      <a:pt x="72" y="17"/>
                    </a:cubicBezTo>
                    <a:cubicBezTo>
                      <a:pt x="79" y="23"/>
                      <a:pt x="85" y="37"/>
                      <a:pt x="82" y="42"/>
                    </a:cubicBezTo>
                    <a:cubicBezTo>
                      <a:pt x="77" y="50"/>
                      <a:pt x="68" y="51"/>
                      <a:pt x="60" y="51"/>
                    </a:cubicBezTo>
                    <a:cubicBezTo>
                      <a:pt x="58" y="51"/>
                      <a:pt x="57" y="51"/>
                      <a:pt x="55" y="51"/>
                    </a:cubicBezTo>
                    <a:close/>
                    <a:moveTo>
                      <a:pt x="58" y="44"/>
                    </a:moveTo>
                    <a:cubicBezTo>
                      <a:pt x="62" y="43"/>
                      <a:pt x="67" y="41"/>
                      <a:pt x="72" y="39"/>
                    </a:cubicBezTo>
                    <a:cubicBezTo>
                      <a:pt x="74" y="39"/>
                      <a:pt x="76" y="37"/>
                      <a:pt x="76" y="36"/>
                    </a:cubicBezTo>
                    <a:cubicBezTo>
                      <a:pt x="78" y="30"/>
                      <a:pt x="65" y="18"/>
                      <a:pt x="60" y="18"/>
                    </a:cubicBezTo>
                    <a:cubicBezTo>
                      <a:pt x="59" y="27"/>
                      <a:pt x="59" y="35"/>
                      <a:pt x="58" y="44"/>
                    </a:cubicBezTo>
                    <a:close/>
                    <a:moveTo>
                      <a:pt x="26" y="7"/>
                    </a:moveTo>
                    <a:cubicBezTo>
                      <a:pt x="16" y="6"/>
                      <a:pt x="9" y="8"/>
                      <a:pt x="8" y="13"/>
                    </a:cubicBezTo>
                    <a:cubicBezTo>
                      <a:pt x="7" y="18"/>
                      <a:pt x="13" y="27"/>
                      <a:pt x="18" y="28"/>
                    </a:cubicBezTo>
                    <a:cubicBezTo>
                      <a:pt x="20" y="22"/>
                      <a:pt x="23" y="15"/>
                      <a:pt x="2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8E3541D1-8718-8445-91A5-3AB063BEEB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9" y="1512"/>
                <a:ext cx="91" cy="58"/>
              </a:xfrm>
              <a:custGeom>
                <a:avLst/>
                <a:gdLst>
                  <a:gd name="T0" fmla="*/ 29 w 85"/>
                  <a:gd name="T1" fmla="*/ 54 h 54"/>
                  <a:gd name="T2" fmla="*/ 10 w 85"/>
                  <a:gd name="T3" fmla="*/ 50 h 54"/>
                  <a:gd name="T4" fmla="*/ 2 w 85"/>
                  <a:gd name="T5" fmla="*/ 36 h 54"/>
                  <a:gd name="T6" fmla="*/ 21 w 85"/>
                  <a:gd name="T7" fmla="*/ 13 h 54"/>
                  <a:gd name="T8" fmla="*/ 52 w 85"/>
                  <a:gd name="T9" fmla="*/ 2 h 54"/>
                  <a:gd name="T10" fmla="*/ 80 w 85"/>
                  <a:gd name="T11" fmla="*/ 12 h 54"/>
                  <a:gd name="T12" fmla="*/ 71 w 85"/>
                  <a:gd name="T13" fmla="*/ 36 h 54"/>
                  <a:gd name="T14" fmla="*/ 29 w 85"/>
                  <a:gd name="T15" fmla="*/ 54 h 54"/>
                  <a:gd name="T16" fmla="*/ 24 w 85"/>
                  <a:gd name="T17" fmla="*/ 17 h 54"/>
                  <a:gd name="T18" fmla="*/ 9 w 85"/>
                  <a:gd name="T19" fmla="*/ 34 h 54"/>
                  <a:gd name="T20" fmla="*/ 11 w 85"/>
                  <a:gd name="T21" fmla="*/ 41 h 54"/>
                  <a:gd name="T22" fmla="*/ 26 w 85"/>
                  <a:gd name="T23" fmla="*/ 46 h 54"/>
                  <a:gd name="T24" fmla="*/ 24 w 85"/>
                  <a:gd name="T25" fmla="*/ 17 h 54"/>
                  <a:gd name="T26" fmla="*/ 67 w 85"/>
                  <a:gd name="T27" fmla="*/ 31 h 54"/>
                  <a:gd name="T28" fmla="*/ 75 w 85"/>
                  <a:gd name="T29" fmla="*/ 14 h 54"/>
                  <a:gd name="T30" fmla="*/ 58 w 85"/>
                  <a:gd name="T31" fmla="*/ 9 h 54"/>
                  <a:gd name="T32" fmla="*/ 67 w 85"/>
                  <a:gd name="T33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54">
                    <a:moveTo>
                      <a:pt x="29" y="54"/>
                    </a:moveTo>
                    <a:cubicBezTo>
                      <a:pt x="22" y="53"/>
                      <a:pt x="16" y="52"/>
                      <a:pt x="10" y="50"/>
                    </a:cubicBezTo>
                    <a:cubicBezTo>
                      <a:pt x="3" y="48"/>
                      <a:pt x="0" y="43"/>
                      <a:pt x="2" y="36"/>
                    </a:cubicBezTo>
                    <a:cubicBezTo>
                      <a:pt x="5" y="25"/>
                      <a:pt x="11" y="17"/>
                      <a:pt x="21" y="13"/>
                    </a:cubicBezTo>
                    <a:cubicBezTo>
                      <a:pt x="31" y="8"/>
                      <a:pt x="42" y="5"/>
                      <a:pt x="52" y="2"/>
                    </a:cubicBezTo>
                    <a:cubicBezTo>
                      <a:pt x="63" y="0"/>
                      <a:pt x="74" y="2"/>
                      <a:pt x="80" y="12"/>
                    </a:cubicBezTo>
                    <a:cubicBezTo>
                      <a:pt x="85" y="22"/>
                      <a:pt x="77" y="30"/>
                      <a:pt x="71" y="36"/>
                    </a:cubicBezTo>
                    <a:cubicBezTo>
                      <a:pt x="60" y="48"/>
                      <a:pt x="46" y="54"/>
                      <a:pt x="29" y="54"/>
                    </a:cubicBezTo>
                    <a:close/>
                    <a:moveTo>
                      <a:pt x="24" y="17"/>
                    </a:moveTo>
                    <a:cubicBezTo>
                      <a:pt x="18" y="23"/>
                      <a:pt x="13" y="28"/>
                      <a:pt x="9" y="34"/>
                    </a:cubicBezTo>
                    <a:cubicBezTo>
                      <a:pt x="8" y="35"/>
                      <a:pt x="9" y="40"/>
                      <a:pt x="11" y="41"/>
                    </a:cubicBezTo>
                    <a:cubicBezTo>
                      <a:pt x="16" y="43"/>
                      <a:pt x="21" y="45"/>
                      <a:pt x="26" y="46"/>
                    </a:cubicBezTo>
                    <a:cubicBezTo>
                      <a:pt x="25" y="37"/>
                      <a:pt x="25" y="28"/>
                      <a:pt x="24" y="17"/>
                    </a:cubicBezTo>
                    <a:close/>
                    <a:moveTo>
                      <a:pt x="67" y="31"/>
                    </a:moveTo>
                    <a:cubicBezTo>
                      <a:pt x="72" y="27"/>
                      <a:pt x="78" y="21"/>
                      <a:pt x="75" y="14"/>
                    </a:cubicBezTo>
                    <a:cubicBezTo>
                      <a:pt x="72" y="7"/>
                      <a:pt x="64" y="8"/>
                      <a:pt x="58" y="9"/>
                    </a:cubicBezTo>
                    <a:cubicBezTo>
                      <a:pt x="61" y="17"/>
                      <a:pt x="64" y="24"/>
                      <a:pt x="6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0433D6DA-E4DF-64A3-F1A7-6B8307A42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7" y="1228"/>
                <a:ext cx="258" cy="50"/>
              </a:xfrm>
              <a:custGeom>
                <a:avLst/>
                <a:gdLst>
                  <a:gd name="T0" fmla="*/ 232 w 241"/>
                  <a:gd name="T1" fmla="*/ 35 h 47"/>
                  <a:gd name="T2" fmla="*/ 241 w 241"/>
                  <a:gd name="T3" fmla="*/ 39 h 47"/>
                  <a:gd name="T4" fmla="*/ 241 w 241"/>
                  <a:gd name="T5" fmla="*/ 41 h 47"/>
                  <a:gd name="T6" fmla="*/ 229 w 241"/>
                  <a:gd name="T7" fmla="*/ 44 h 47"/>
                  <a:gd name="T8" fmla="*/ 147 w 241"/>
                  <a:gd name="T9" fmla="*/ 47 h 47"/>
                  <a:gd name="T10" fmla="*/ 34 w 241"/>
                  <a:gd name="T11" fmla="*/ 46 h 47"/>
                  <a:gd name="T12" fmla="*/ 9 w 241"/>
                  <a:gd name="T13" fmla="*/ 44 h 47"/>
                  <a:gd name="T14" fmla="*/ 0 w 241"/>
                  <a:gd name="T15" fmla="*/ 39 h 47"/>
                  <a:gd name="T16" fmla="*/ 23 w 241"/>
                  <a:gd name="T17" fmla="*/ 30 h 47"/>
                  <a:gd name="T18" fmla="*/ 108 w 241"/>
                  <a:gd name="T19" fmla="*/ 3 h 47"/>
                  <a:gd name="T20" fmla="*/ 131 w 241"/>
                  <a:gd name="T21" fmla="*/ 2 h 47"/>
                  <a:gd name="T22" fmla="*/ 226 w 241"/>
                  <a:gd name="T23" fmla="*/ 32 h 47"/>
                  <a:gd name="T24" fmla="*/ 232 w 241"/>
                  <a:gd name="T25" fmla="*/ 36 h 47"/>
                  <a:gd name="T26" fmla="*/ 229 w 241"/>
                  <a:gd name="T27" fmla="*/ 36 h 47"/>
                  <a:gd name="T28" fmla="*/ 135 w 241"/>
                  <a:gd name="T29" fmla="*/ 6 h 47"/>
                  <a:gd name="T30" fmla="*/ 106 w 241"/>
                  <a:gd name="T31" fmla="*/ 6 h 47"/>
                  <a:gd name="T32" fmla="*/ 37 w 241"/>
                  <a:gd name="T33" fmla="*/ 28 h 47"/>
                  <a:gd name="T34" fmla="*/ 5 w 241"/>
                  <a:gd name="T35" fmla="*/ 38 h 47"/>
                  <a:gd name="T36" fmla="*/ 5 w 241"/>
                  <a:gd name="T37" fmla="*/ 41 h 47"/>
                  <a:gd name="T38" fmla="*/ 16 w 241"/>
                  <a:gd name="T39" fmla="*/ 42 h 47"/>
                  <a:gd name="T40" fmla="*/ 105 w 241"/>
                  <a:gd name="T41" fmla="*/ 21 h 47"/>
                  <a:gd name="T42" fmla="*/ 137 w 241"/>
                  <a:gd name="T43" fmla="*/ 21 h 47"/>
                  <a:gd name="T44" fmla="*/ 148 w 241"/>
                  <a:gd name="T45" fmla="*/ 25 h 47"/>
                  <a:gd name="T46" fmla="*/ 221 w 241"/>
                  <a:gd name="T47" fmla="*/ 41 h 47"/>
                  <a:gd name="T48" fmla="*/ 236 w 241"/>
                  <a:gd name="T49" fmla="*/ 41 h 47"/>
                  <a:gd name="T50" fmla="*/ 236 w 241"/>
                  <a:gd name="T51" fmla="*/ 39 h 47"/>
                  <a:gd name="T52" fmla="*/ 232 w 241"/>
                  <a:gd name="T53" fmla="*/ 35 h 47"/>
                  <a:gd name="T54" fmla="*/ 32 w 241"/>
                  <a:gd name="T55" fmla="*/ 41 h 47"/>
                  <a:gd name="T56" fmla="*/ 32 w 241"/>
                  <a:gd name="T57" fmla="*/ 43 h 47"/>
                  <a:gd name="T58" fmla="*/ 42 w 241"/>
                  <a:gd name="T59" fmla="*/ 44 h 47"/>
                  <a:gd name="T60" fmla="*/ 107 w 241"/>
                  <a:gd name="T61" fmla="*/ 32 h 47"/>
                  <a:gd name="T62" fmla="*/ 135 w 241"/>
                  <a:gd name="T63" fmla="*/ 32 h 47"/>
                  <a:gd name="T64" fmla="*/ 201 w 241"/>
                  <a:gd name="T65" fmla="*/ 44 h 47"/>
                  <a:gd name="T66" fmla="*/ 211 w 241"/>
                  <a:gd name="T67" fmla="*/ 42 h 47"/>
                  <a:gd name="T68" fmla="*/ 183 w 241"/>
                  <a:gd name="T69" fmla="*/ 36 h 47"/>
                  <a:gd name="T70" fmla="*/ 138 w 241"/>
                  <a:gd name="T71" fmla="*/ 24 h 47"/>
                  <a:gd name="T72" fmla="*/ 102 w 241"/>
                  <a:gd name="T73" fmla="*/ 25 h 47"/>
                  <a:gd name="T74" fmla="*/ 92 w 241"/>
                  <a:gd name="T75" fmla="*/ 28 h 47"/>
                  <a:gd name="T76" fmla="*/ 32 w 241"/>
                  <a:gd name="T77" fmla="*/ 41 h 47"/>
                  <a:gd name="T78" fmla="*/ 84 w 241"/>
                  <a:gd name="T79" fmla="*/ 42 h 47"/>
                  <a:gd name="T80" fmla="*/ 113 w 241"/>
                  <a:gd name="T81" fmla="*/ 39 h 47"/>
                  <a:gd name="T82" fmla="*/ 129 w 241"/>
                  <a:gd name="T83" fmla="*/ 39 h 47"/>
                  <a:gd name="T84" fmla="*/ 156 w 241"/>
                  <a:gd name="T85" fmla="*/ 42 h 47"/>
                  <a:gd name="T86" fmla="*/ 127 w 241"/>
                  <a:gd name="T87" fmla="*/ 33 h 47"/>
                  <a:gd name="T88" fmla="*/ 116 w 241"/>
                  <a:gd name="T89" fmla="*/ 33 h 47"/>
                  <a:gd name="T90" fmla="*/ 84 w 241"/>
                  <a:gd name="T9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1" h="47">
                    <a:moveTo>
                      <a:pt x="232" y="35"/>
                    </a:moveTo>
                    <a:cubicBezTo>
                      <a:pt x="235" y="36"/>
                      <a:pt x="238" y="38"/>
                      <a:pt x="241" y="39"/>
                    </a:cubicBezTo>
                    <a:cubicBezTo>
                      <a:pt x="241" y="40"/>
                      <a:pt x="241" y="40"/>
                      <a:pt x="241" y="41"/>
                    </a:cubicBezTo>
                    <a:cubicBezTo>
                      <a:pt x="237" y="42"/>
                      <a:pt x="233" y="44"/>
                      <a:pt x="229" y="44"/>
                    </a:cubicBezTo>
                    <a:cubicBezTo>
                      <a:pt x="202" y="45"/>
                      <a:pt x="174" y="47"/>
                      <a:pt x="147" y="47"/>
                    </a:cubicBezTo>
                    <a:cubicBezTo>
                      <a:pt x="109" y="47"/>
                      <a:pt x="72" y="46"/>
                      <a:pt x="34" y="46"/>
                    </a:cubicBezTo>
                    <a:cubicBezTo>
                      <a:pt x="26" y="46"/>
                      <a:pt x="17" y="45"/>
                      <a:pt x="9" y="44"/>
                    </a:cubicBezTo>
                    <a:cubicBezTo>
                      <a:pt x="6" y="43"/>
                      <a:pt x="3" y="42"/>
                      <a:pt x="0" y="39"/>
                    </a:cubicBezTo>
                    <a:cubicBezTo>
                      <a:pt x="7" y="36"/>
                      <a:pt x="15" y="32"/>
                      <a:pt x="23" y="30"/>
                    </a:cubicBezTo>
                    <a:cubicBezTo>
                      <a:pt x="51" y="20"/>
                      <a:pt x="79" y="11"/>
                      <a:pt x="108" y="3"/>
                    </a:cubicBezTo>
                    <a:cubicBezTo>
                      <a:pt x="115" y="1"/>
                      <a:pt x="124" y="0"/>
                      <a:pt x="131" y="2"/>
                    </a:cubicBezTo>
                    <a:cubicBezTo>
                      <a:pt x="163" y="12"/>
                      <a:pt x="195" y="22"/>
                      <a:pt x="226" y="32"/>
                    </a:cubicBezTo>
                    <a:cubicBezTo>
                      <a:pt x="228" y="33"/>
                      <a:pt x="230" y="34"/>
                      <a:pt x="232" y="36"/>
                    </a:cubicBezTo>
                    <a:cubicBezTo>
                      <a:pt x="231" y="36"/>
                      <a:pt x="230" y="36"/>
                      <a:pt x="229" y="36"/>
                    </a:cubicBezTo>
                    <a:cubicBezTo>
                      <a:pt x="198" y="26"/>
                      <a:pt x="166" y="16"/>
                      <a:pt x="135" y="6"/>
                    </a:cubicBezTo>
                    <a:cubicBezTo>
                      <a:pt x="125" y="3"/>
                      <a:pt x="116" y="3"/>
                      <a:pt x="106" y="6"/>
                    </a:cubicBezTo>
                    <a:cubicBezTo>
                      <a:pt x="83" y="14"/>
                      <a:pt x="60" y="21"/>
                      <a:pt x="37" y="28"/>
                    </a:cubicBezTo>
                    <a:cubicBezTo>
                      <a:pt x="26" y="31"/>
                      <a:pt x="15" y="35"/>
                      <a:pt x="5" y="38"/>
                    </a:cubicBezTo>
                    <a:cubicBezTo>
                      <a:pt x="5" y="39"/>
                      <a:pt x="5" y="40"/>
                      <a:pt x="5" y="41"/>
                    </a:cubicBezTo>
                    <a:cubicBezTo>
                      <a:pt x="9" y="41"/>
                      <a:pt x="13" y="42"/>
                      <a:pt x="16" y="42"/>
                    </a:cubicBezTo>
                    <a:cubicBezTo>
                      <a:pt x="46" y="35"/>
                      <a:pt x="75" y="28"/>
                      <a:pt x="105" y="21"/>
                    </a:cubicBezTo>
                    <a:cubicBezTo>
                      <a:pt x="116" y="18"/>
                      <a:pt x="126" y="17"/>
                      <a:pt x="137" y="21"/>
                    </a:cubicBezTo>
                    <a:cubicBezTo>
                      <a:pt x="141" y="23"/>
                      <a:pt x="144" y="24"/>
                      <a:pt x="148" y="25"/>
                    </a:cubicBezTo>
                    <a:cubicBezTo>
                      <a:pt x="173" y="31"/>
                      <a:pt x="197" y="36"/>
                      <a:pt x="221" y="41"/>
                    </a:cubicBezTo>
                    <a:cubicBezTo>
                      <a:pt x="226" y="42"/>
                      <a:pt x="231" y="41"/>
                      <a:pt x="236" y="41"/>
                    </a:cubicBezTo>
                    <a:cubicBezTo>
                      <a:pt x="236" y="41"/>
                      <a:pt x="236" y="40"/>
                      <a:pt x="236" y="39"/>
                    </a:cubicBezTo>
                    <a:cubicBezTo>
                      <a:pt x="235" y="38"/>
                      <a:pt x="233" y="37"/>
                      <a:pt x="232" y="35"/>
                    </a:cubicBezTo>
                    <a:close/>
                    <a:moveTo>
                      <a:pt x="32" y="41"/>
                    </a:moveTo>
                    <a:cubicBezTo>
                      <a:pt x="32" y="42"/>
                      <a:pt x="32" y="42"/>
                      <a:pt x="32" y="43"/>
                    </a:cubicBezTo>
                    <a:cubicBezTo>
                      <a:pt x="35" y="43"/>
                      <a:pt x="39" y="43"/>
                      <a:pt x="42" y="44"/>
                    </a:cubicBezTo>
                    <a:cubicBezTo>
                      <a:pt x="65" y="47"/>
                      <a:pt x="86" y="39"/>
                      <a:pt x="107" y="32"/>
                    </a:cubicBezTo>
                    <a:cubicBezTo>
                      <a:pt x="117" y="29"/>
                      <a:pt x="125" y="29"/>
                      <a:pt x="135" y="32"/>
                    </a:cubicBezTo>
                    <a:cubicBezTo>
                      <a:pt x="156" y="40"/>
                      <a:pt x="178" y="46"/>
                      <a:pt x="201" y="44"/>
                    </a:cubicBezTo>
                    <a:cubicBezTo>
                      <a:pt x="203" y="43"/>
                      <a:pt x="206" y="43"/>
                      <a:pt x="211" y="42"/>
                    </a:cubicBezTo>
                    <a:cubicBezTo>
                      <a:pt x="200" y="40"/>
                      <a:pt x="192" y="38"/>
                      <a:pt x="183" y="36"/>
                    </a:cubicBezTo>
                    <a:cubicBezTo>
                      <a:pt x="168" y="32"/>
                      <a:pt x="153" y="29"/>
                      <a:pt x="138" y="24"/>
                    </a:cubicBezTo>
                    <a:cubicBezTo>
                      <a:pt x="126" y="20"/>
                      <a:pt x="114" y="20"/>
                      <a:pt x="102" y="25"/>
                    </a:cubicBezTo>
                    <a:cubicBezTo>
                      <a:pt x="99" y="26"/>
                      <a:pt x="95" y="28"/>
                      <a:pt x="92" y="28"/>
                    </a:cubicBezTo>
                    <a:cubicBezTo>
                      <a:pt x="72" y="33"/>
                      <a:pt x="52" y="37"/>
                      <a:pt x="32" y="41"/>
                    </a:cubicBezTo>
                    <a:close/>
                    <a:moveTo>
                      <a:pt x="84" y="42"/>
                    </a:moveTo>
                    <a:cubicBezTo>
                      <a:pt x="94" y="45"/>
                      <a:pt x="104" y="44"/>
                      <a:pt x="113" y="39"/>
                    </a:cubicBezTo>
                    <a:cubicBezTo>
                      <a:pt x="119" y="36"/>
                      <a:pt x="124" y="36"/>
                      <a:pt x="129" y="39"/>
                    </a:cubicBezTo>
                    <a:cubicBezTo>
                      <a:pt x="138" y="44"/>
                      <a:pt x="147" y="44"/>
                      <a:pt x="156" y="42"/>
                    </a:cubicBezTo>
                    <a:cubicBezTo>
                      <a:pt x="147" y="39"/>
                      <a:pt x="137" y="36"/>
                      <a:pt x="127" y="33"/>
                    </a:cubicBezTo>
                    <a:cubicBezTo>
                      <a:pt x="123" y="32"/>
                      <a:pt x="119" y="32"/>
                      <a:pt x="116" y="33"/>
                    </a:cubicBezTo>
                    <a:cubicBezTo>
                      <a:pt x="106" y="35"/>
                      <a:pt x="95" y="39"/>
                      <a:pt x="84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67B6DC6A-130E-CD19-E258-7A3499087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2" y="1297"/>
                <a:ext cx="101" cy="113"/>
              </a:xfrm>
              <a:custGeom>
                <a:avLst/>
                <a:gdLst>
                  <a:gd name="T0" fmla="*/ 94 w 94"/>
                  <a:gd name="T1" fmla="*/ 0 h 106"/>
                  <a:gd name="T2" fmla="*/ 89 w 94"/>
                  <a:gd name="T3" fmla="*/ 22 h 106"/>
                  <a:gd name="T4" fmla="*/ 79 w 94"/>
                  <a:gd name="T5" fmla="*/ 96 h 106"/>
                  <a:gd name="T6" fmla="*/ 75 w 94"/>
                  <a:gd name="T7" fmla="*/ 104 h 106"/>
                  <a:gd name="T8" fmla="*/ 64 w 94"/>
                  <a:gd name="T9" fmla="*/ 102 h 106"/>
                  <a:gd name="T10" fmla="*/ 35 w 94"/>
                  <a:gd name="T11" fmla="*/ 91 h 106"/>
                  <a:gd name="T12" fmla="*/ 26 w 94"/>
                  <a:gd name="T13" fmla="*/ 84 h 106"/>
                  <a:gd name="T14" fmla="*/ 19 w 94"/>
                  <a:gd name="T15" fmla="*/ 59 h 106"/>
                  <a:gd name="T16" fmla="*/ 8 w 94"/>
                  <a:gd name="T17" fmla="*/ 48 h 106"/>
                  <a:gd name="T18" fmla="*/ 0 w 94"/>
                  <a:gd name="T19" fmla="*/ 39 h 106"/>
                  <a:gd name="T20" fmla="*/ 8 w 94"/>
                  <a:gd name="T21" fmla="*/ 34 h 106"/>
                  <a:gd name="T22" fmla="*/ 94 w 94"/>
                  <a:gd name="T23" fmla="*/ 0 h 106"/>
                  <a:gd name="T24" fmla="*/ 71 w 94"/>
                  <a:gd name="T25" fmla="*/ 22 h 106"/>
                  <a:gd name="T26" fmla="*/ 83 w 94"/>
                  <a:gd name="T27" fmla="*/ 29 h 106"/>
                  <a:gd name="T28" fmla="*/ 75 w 94"/>
                  <a:gd name="T29" fmla="*/ 15 h 106"/>
                  <a:gd name="T30" fmla="*/ 67 w 94"/>
                  <a:gd name="T31" fmla="*/ 11 h 106"/>
                  <a:gd name="T32" fmla="*/ 68 w 94"/>
                  <a:gd name="T33" fmla="*/ 18 h 106"/>
                  <a:gd name="T34" fmla="*/ 62 w 94"/>
                  <a:gd name="T35" fmla="*/ 14 h 106"/>
                  <a:gd name="T36" fmla="*/ 86 w 94"/>
                  <a:gd name="T37" fmla="*/ 33 h 106"/>
                  <a:gd name="T38" fmla="*/ 78 w 94"/>
                  <a:gd name="T39" fmla="*/ 30 h 106"/>
                  <a:gd name="T40" fmla="*/ 71 w 94"/>
                  <a:gd name="T41" fmla="*/ 22 h 106"/>
                  <a:gd name="T42" fmla="*/ 54 w 94"/>
                  <a:gd name="T43" fmla="*/ 25 h 106"/>
                  <a:gd name="T44" fmla="*/ 46 w 94"/>
                  <a:gd name="T45" fmla="*/ 21 h 106"/>
                  <a:gd name="T46" fmla="*/ 45 w 94"/>
                  <a:gd name="T47" fmla="*/ 23 h 106"/>
                  <a:gd name="T48" fmla="*/ 54 w 94"/>
                  <a:gd name="T49" fmla="*/ 36 h 106"/>
                  <a:gd name="T50" fmla="*/ 45 w 94"/>
                  <a:gd name="T51" fmla="*/ 27 h 106"/>
                  <a:gd name="T52" fmla="*/ 36 w 94"/>
                  <a:gd name="T53" fmla="*/ 28 h 106"/>
                  <a:gd name="T54" fmla="*/ 28 w 94"/>
                  <a:gd name="T55" fmla="*/ 34 h 106"/>
                  <a:gd name="T56" fmla="*/ 15 w 94"/>
                  <a:gd name="T57" fmla="*/ 32 h 106"/>
                  <a:gd name="T58" fmla="*/ 14 w 94"/>
                  <a:gd name="T59" fmla="*/ 34 h 106"/>
                  <a:gd name="T60" fmla="*/ 39 w 94"/>
                  <a:gd name="T61" fmla="*/ 68 h 106"/>
                  <a:gd name="T62" fmla="*/ 43 w 94"/>
                  <a:gd name="T63" fmla="*/ 73 h 106"/>
                  <a:gd name="T64" fmla="*/ 76 w 94"/>
                  <a:gd name="T65" fmla="*/ 87 h 106"/>
                  <a:gd name="T66" fmla="*/ 69 w 94"/>
                  <a:gd name="T67" fmla="*/ 70 h 106"/>
                  <a:gd name="T68" fmla="*/ 79 w 94"/>
                  <a:gd name="T69" fmla="*/ 74 h 106"/>
                  <a:gd name="T70" fmla="*/ 75 w 94"/>
                  <a:gd name="T71" fmla="*/ 65 h 106"/>
                  <a:gd name="T72" fmla="*/ 77 w 94"/>
                  <a:gd name="T73" fmla="*/ 58 h 106"/>
                  <a:gd name="T74" fmla="*/ 64 w 94"/>
                  <a:gd name="T75" fmla="*/ 49 h 106"/>
                  <a:gd name="T76" fmla="*/ 56 w 94"/>
                  <a:gd name="T77" fmla="*/ 39 h 106"/>
                  <a:gd name="T78" fmla="*/ 61 w 94"/>
                  <a:gd name="T79" fmla="*/ 45 h 106"/>
                  <a:gd name="T80" fmla="*/ 80 w 94"/>
                  <a:gd name="T81" fmla="*/ 55 h 106"/>
                  <a:gd name="T82" fmla="*/ 75 w 94"/>
                  <a:gd name="T83" fmla="*/ 46 h 106"/>
                  <a:gd name="T84" fmla="*/ 55 w 94"/>
                  <a:gd name="T85" fmla="*/ 26 h 106"/>
                  <a:gd name="T86" fmla="*/ 54 w 94"/>
                  <a:gd name="T87" fmla="*/ 25 h 106"/>
                  <a:gd name="T88" fmla="*/ 62 w 94"/>
                  <a:gd name="T89" fmla="*/ 34 h 106"/>
                  <a:gd name="T90" fmla="*/ 65 w 94"/>
                  <a:gd name="T91" fmla="*/ 38 h 106"/>
                  <a:gd name="T92" fmla="*/ 81 w 94"/>
                  <a:gd name="T93" fmla="*/ 45 h 106"/>
                  <a:gd name="T94" fmla="*/ 76 w 94"/>
                  <a:gd name="T95" fmla="*/ 35 h 106"/>
                  <a:gd name="T96" fmla="*/ 64 w 94"/>
                  <a:gd name="T97" fmla="*/ 26 h 106"/>
                  <a:gd name="T98" fmla="*/ 61 w 94"/>
                  <a:gd name="T99" fmla="*/ 21 h 106"/>
                  <a:gd name="T100" fmla="*/ 54 w 94"/>
                  <a:gd name="T101" fmla="*/ 19 h 106"/>
                  <a:gd name="T102" fmla="*/ 54 w 94"/>
                  <a:gd name="T103" fmla="*/ 25 h 106"/>
                  <a:gd name="T104" fmla="*/ 75 w 94"/>
                  <a:gd name="T105" fmla="*/ 95 h 106"/>
                  <a:gd name="T106" fmla="*/ 37 w 94"/>
                  <a:gd name="T107" fmla="*/ 75 h 106"/>
                  <a:gd name="T108" fmla="*/ 7 w 94"/>
                  <a:gd name="T109" fmla="*/ 37 h 106"/>
                  <a:gd name="T110" fmla="*/ 32 w 94"/>
                  <a:gd name="T111" fmla="*/ 82 h 106"/>
                  <a:gd name="T112" fmla="*/ 75 w 94"/>
                  <a:gd name="T113" fmla="*/ 9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106">
                    <a:moveTo>
                      <a:pt x="94" y="0"/>
                    </a:moveTo>
                    <a:cubicBezTo>
                      <a:pt x="92" y="8"/>
                      <a:pt x="90" y="15"/>
                      <a:pt x="89" y="22"/>
                    </a:cubicBezTo>
                    <a:cubicBezTo>
                      <a:pt x="85" y="47"/>
                      <a:pt x="83" y="72"/>
                      <a:pt x="79" y="96"/>
                    </a:cubicBezTo>
                    <a:cubicBezTo>
                      <a:pt x="79" y="99"/>
                      <a:pt x="77" y="103"/>
                      <a:pt x="75" y="104"/>
                    </a:cubicBezTo>
                    <a:cubicBezTo>
                      <a:pt x="72" y="105"/>
                      <a:pt x="68" y="106"/>
                      <a:pt x="64" y="102"/>
                    </a:cubicBezTo>
                    <a:cubicBezTo>
                      <a:pt x="57" y="93"/>
                      <a:pt x="47" y="89"/>
                      <a:pt x="35" y="91"/>
                    </a:cubicBezTo>
                    <a:cubicBezTo>
                      <a:pt x="29" y="92"/>
                      <a:pt x="27" y="90"/>
                      <a:pt x="26" y="84"/>
                    </a:cubicBezTo>
                    <a:cubicBezTo>
                      <a:pt x="25" y="75"/>
                      <a:pt x="23" y="67"/>
                      <a:pt x="19" y="59"/>
                    </a:cubicBezTo>
                    <a:cubicBezTo>
                      <a:pt x="17" y="54"/>
                      <a:pt x="12" y="52"/>
                      <a:pt x="8" y="48"/>
                    </a:cubicBezTo>
                    <a:cubicBezTo>
                      <a:pt x="5" y="45"/>
                      <a:pt x="3" y="42"/>
                      <a:pt x="0" y="39"/>
                    </a:cubicBezTo>
                    <a:cubicBezTo>
                      <a:pt x="3" y="37"/>
                      <a:pt x="5" y="35"/>
                      <a:pt x="8" y="34"/>
                    </a:cubicBezTo>
                    <a:cubicBezTo>
                      <a:pt x="36" y="22"/>
                      <a:pt x="64" y="12"/>
                      <a:pt x="94" y="0"/>
                    </a:cubicBezTo>
                    <a:close/>
                    <a:moveTo>
                      <a:pt x="71" y="22"/>
                    </a:moveTo>
                    <a:cubicBezTo>
                      <a:pt x="74" y="26"/>
                      <a:pt x="78" y="29"/>
                      <a:pt x="83" y="29"/>
                    </a:cubicBezTo>
                    <a:cubicBezTo>
                      <a:pt x="80" y="24"/>
                      <a:pt x="78" y="19"/>
                      <a:pt x="75" y="15"/>
                    </a:cubicBezTo>
                    <a:cubicBezTo>
                      <a:pt x="73" y="14"/>
                      <a:pt x="71" y="13"/>
                      <a:pt x="67" y="11"/>
                    </a:cubicBezTo>
                    <a:cubicBezTo>
                      <a:pt x="68" y="15"/>
                      <a:pt x="68" y="16"/>
                      <a:pt x="68" y="18"/>
                    </a:cubicBezTo>
                    <a:cubicBezTo>
                      <a:pt x="66" y="17"/>
                      <a:pt x="64" y="16"/>
                      <a:pt x="62" y="14"/>
                    </a:cubicBezTo>
                    <a:cubicBezTo>
                      <a:pt x="67" y="24"/>
                      <a:pt x="69" y="36"/>
                      <a:pt x="86" y="33"/>
                    </a:cubicBezTo>
                    <a:cubicBezTo>
                      <a:pt x="82" y="32"/>
                      <a:pt x="80" y="30"/>
                      <a:pt x="78" y="30"/>
                    </a:cubicBezTo>
                    <a:cubicBezTo>
                      <a:pt x="72" y="29"/>
                      <a:pt x="70" y="26"/>
                      <a:pt x="71" y="22"/>
                    </a:cubicBezTo>
                    <a:close/>
                    <a:moveTo>
                      <a:pt x="54" y="25"/>
                    </a:moveTo>
                    <a:cubicBezTo>
                      <a:pt x="51" y="24"/>
                      <a:pt x="49" y="23"/>
                      <a:pt x="46" y="21"/>
                    </a:cubicBezTo>
                    <a:cubicBezTo>
                      <a:pt x="45" y="22"/>
                      <a:pt x="45" y="23"/>
                      <a:pt x="45" y="23"/>
                    </a:cubicBezTo>
                    <a:cubicBezTo>
                      <a:pt x="48" y="28"/>
                      <a:pt x="51" y="32"/>
                      <a:pt x="54" y="36"/>
                    </a:cubicBezTo>
                    <a:cubicBezTo>
                      <a:pt x="51" y="33"/>
                      <a:pt x="49" y="30"/>
                      <a:pt x="45" y="27"/>
                    </a:cubicBezTo>
                    <a:cubicBezTo>
                      <a:pt x="42" y="24"/>
                      <a:pt x="38" y="22"/>
                      <a:pt x="36" y="28"/>
                    </a:cubicBezTo>
                    <a:cubicBezTo>
                      <a:pt x="26" y="27"/>
                      <a:pt x="25" y="28"/>
                      <a:pt x="28" y="34"/>
                    </a:cubicBezTo>
                    <a:cubicBezTo>
                      <a:pt x="24" y="33"/>
                      <a:pt x="19" y="32"/>
                      <a:pt x="15" y="32"/>
                    </a:cubicBezTo>
                    <a:cubicBezTo>
                      <a:pt x="15" y="33"/>
                      <a:pt x="15" y="33"/>
                      <a:pt x="14" y="34"/>
                    </a:cubicBezTo>
                    <a:cubicBezTo>
                      <a:pt x="29" y="41"/>
                      <a:pt x="38" y="52"/>
                      <a:pt x="39" y="68"/>
                    </a:cubicBezTo>
                    <a:cubicBezTo>
                      <a:pt x="39" y="70"/>
                      <a:pt x="41" y="73"/>
                      <a:pt x="43" y="73"/>
                    </a:cubicBezTo>
                    <a:cubicBezTo>
                      <a:pt x="56" y="72"/>
                      <a:pt x="67" y="78"/>
                      <a:pt x="76" y="87"/>
                    </a:cubicBezTo>
                    <a:cubicBezTo>
                      <a:pt x="80" y="79"/>
                      <a:pt x="73" y="75"/>
                      <a:pt x="69" y="70"/>
                    </a:cubicBezTo>
                    <a:cubicBezTo>
                      <a:pt x="71" y="71"/>
                      <a:pt x="74" y="72"/>
                      <a:pt x="79" y="74"/>
                    </a:cubicBezTo>
                    <a:cubicBezTo>
                      <a:pt x="77" y="70"/>
                      <a:pt x="76" y="67"/>
                      <a:pt x="75" y="65"/>
                    </a:cubicBezTo>
                    <a:cubicBezTo>
                      <a:pt x="81" y="65"/>
                      <a:pt x="80" y="61"/>
                      <a:pt x="77" y="58"/>
                    </a:cubicBezTo>
                    <a:cubicBezTo>
                      <a:pt x="73" y="55"/>
                      <a:pt x="69" y="51"/>
                      <a:pt x="64" y="49"/>
                    </a:cubicBezTo>
                    <a:cubicBezTo>
                      <a:pt x="58" y="48"/>
                      <a:pt x="56" y="45"/>
                      <a:pt x="56" y="39"/>
                    </a:cubicBezTo>
                    <a:cubicBezTo>
                      <a:pt x="57" y="41"/>
                      <a:pt x="58" y="44"/>
                      <a:pt x="61" y="45"/>
                    </a:cubicBezTo>
                    <a:cubicBezTo>
                      <a:pt x="67" y="49"/>
                      <a:pt x="73" y="52"/>
                      <a:pt x="80" y="55"/>
                    </a:cubicBezTo>
                    <a:cubicBezTo>
                      <a:pt x="79" y="51"/>
                      <a:pt x="78" y="47"/>
                      <a:pt x="75" y="46"/>
                    </a:cubicBezTo>
                    <a:cubicBezTo>
                      <a:pt x="65" y="42"/>
                      <a:pt x="59" y="35"/>
                      <a:pt x="55" y="26"/>
                    </a:cubicBezTo>
                    <a:cubicBezTo>
                      <a:pt x="55" y="25"/>
                      <a:pt x="54" y="25"/>
                      <a:pt x="54" y="25"/>
                    </a:cubicBezTo>
                    <a:cubicBezTo>
                      <a:pt x="57" y="28"/>
                      <a:pt x="60" y="31"/>
                      <a:pt x="62" y="34"/>
                    </a:cubicBezTo>
                    <a:cubicBezTo>
                      <a:pt x="64" y="35"/>
                      <a:pt x="64" y="38"/>
                      <a:pt x="65" y="38"/>
                    </a:cubicBezTo>
                    <a:cubicBezTo>
                      <a:pt x="70" y="41"/>
                      <a:pt x="76" y="43"/>
                      <a:pt x="81" y="45"/>
                    </a:cubicBezTo>
                    <a:cubicBezTo>
                      <a:pt x="83" y="40"/>
                      <a:pt x="81" y="36"/>
                      <a:pt x="76" y="35"/>
                    </a:cubicBezTo>
                    <a:cubicBezTo>
                      <a:pt x="70" y="35"/>
                      <a:pt x="65" y="33"/>
                      <a:pt x="64" y="26"/>
                    </a:cubicBezTo>
                    <a:cubicBezTo>
                      <a:pt x="64" y="24"/>
                      <a:pt x="63" y="22"/>
                      <a:pt x="61" y="21"/>
                    </a:cubicBezTo>
                    <a:cubicBezTo>
                      <a:pt x="59" y="20"/>
                      <a:pt x="57" y="19"/>
                      <a:pt x="54" y="19"/>
                    </a:cubicBezTo>
                    <a:cubicBezTo>
                      <a:pt x="54" y="21"/>
                      <a:pt x="54" y="23"/>
                      <a:pt x="54" y="25"/>
                    </a:cubicBezTo>
                    <a:close/>
                    <a:moveTo>
                      <a:pt x="75" y="95"/>
                    </a:moveTo>
                    <a:cubicBezTo>
                      <a:pt x="68" y="78"/>
                      <a:pt x="54" y="74"/>
                      <a:pt x="37" y="75"/>
                    </a:cubicBezTo>
                    <a:cubicBezTo>
                      <a:pt x="39" y="51"/>
                      <a:pt x="18" y="33"/>
                      <a:pt x="7" y="37"/>
                    </a:cubicBezTo>
                    <a:cubicBezTo>
                      <a:pt x="27" y="46"/>
                      <a:pt x="32" y="63"/>
                      <a:pt x="32" y="82"/>
                    </a:cubicBezTo>
                    <a:cubicBezTo>
                      <a:pt x="49" y="80"/>
                      <a:pt x="63" y="84"/>
                      <a:pt x="75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EE40EFAA-0413-37B2-0A69-D2D7AFC4C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1577"/>
                <a:ext cx="56" cy="76"/>
              </a:xfrm>
              <a:custGeom>
                <a:avLst/>
                <a:gdLst>
                  <a:gd name="T0" fmla="*/ 24 w 52"/>
                  <a:gd name="T1" fmla="*/ 46 h 71"/>
                  <a:gd name="T2" fmla="*/ 25 w 52"/>
                  <a:gd name="T3" fmla="*/ 34 h 71"/>
                  <a:gd name="T4" fmla="*/ 40 w 52"/>
                  <a:gd name="T5" fmla="*/ 29 h 71"/>
                  <a:gd name="T6" fmla="*/ 52 w 52"/>
                  <a:gd name="T7" fmla="*/ 46 h 71"/>
                  <a:gd name="T8" fmla="*/ 42 w 52"/>
                  <a:gd name="T9" fmla="*/ 65 h 71"/>
                  <a:gd name="T10" fmla="*/ 10 w 52"/>
                  <a:gd name="T11" fmla="*/ 58 h 71"/>
                  <a:gd name="T12" fmla="*/ 11 w 52"/>
                  <a:gd name="T13" fmla="*/ 24 h 71"/>
                  <a:gd name="T14" fmla="*/ 13 w 52"/>
                  <a:gd name="T15" fmla="*/ 22 h 71"/>
                  <a:gd name="T16" fmla="*/ 14 w 52"/>
                  <a:gd name="T17" fmla="*/ 15 h 71"/>
                  <a:gd name="T18" fmla="*/ 12 w 52"/>
                  <a:gd name="T19" fmla="*/ 13 h 71"/>
                  <a:gd name="T20" fmla="*/ 9 w 52"/>
                  <a:gd name="T21" fmla="*/ 20 h 71"/>
                  <a:gd name="T22" fmla="*/ 8 w 52"/>
                  <a:gd name="T23" fmla="*/ 21 h 71"/>
                  <a:gd name="T24" fmla="*/ 2 w 52"/>
                  <a:gd name="T25" fmla="*/ 11 h 71"/>
                  <a:gd name="T26" fmla="*/ 14 w 52"/>
                  <a:gd name="T27" fmla="*/ 0 h 71"/>
                  <a:gd name="T28" fmla="*/ 25 w 52"/>
                  <a:gd name="T29" fmla="*/ 13 h 71"/>
                  <a:gd name="T30" fmla="*/ 16 w 52"/>
                  <a:gd name="T31" fmla="*/ 33 h 71"/>
                  <a:gd name="T32" fmla="*/ 17 w 52"/>
                  <a:gd name="T33" fmla="*/ 47 h 71"/>
                  <a:gd name="T34" fmla="*/ 28 w 52"/>
                  <a:gd name="T35" fmla="*/ 50 h 71"/>
                  <a:gd name="T36" fmla="*/ 33 w 52"/>
                  <a:gd name="T37" fmla="*/ 40 h 71"/>
                  <a:gd name="T38" fmla="*/ 28 w 52"/>
                  <a:gd name="T39" fmla="*/ 37 h 71"/>
                  <a:gd name="T40" fmla="*/ 24 w 52"/>
                  <a:gd name="T41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1">
                    <a:moveTo>
                      <a:pt x="24" y="46"/>
                    </a:moveTo>
                    <a:cubicBezTo>
                      <a:pt x="20" y="42"/>
                      <a:pt x="22" y="38"/>
                      <a:pt x="25" y="34"/>
                    </a:cubicBezTo>
                    <a:cubicBezTo>
                      <a:pt x="28" y="29"/>
                      <a:pt x="34" y="27"/>
                      <a:pt x="40" y="29"/>
                    </a:cubicBezTo>
                    <a:cubicBezTo>
                      <a:pt x="47" y="32"/>
                      <a:pt x="51" y="38"/>
                      <a:pt x="52" y="46"/>
                    </a:cubicBezTo>
                    <a:cubicBezTo>
                      <a:pt x="52" y="54"/>
                      <a:pt x="50" y="61"/>
                      <a:pt x="42" y="65"/>
                    </a:cubicBezTo>
                    <a:cubicBezTo>
                      <a:pt x="31" y="71"/>
                      <a:pt x="17" y="68"/>
                      <a:pt x="10" y="58"/>
                    </a:cubicBezTo>
                    <a:cubicBezTo>
                      <a:pt x="2" y="48"/>
                      <a:pt x="2" y="33"/>
                      <a:pt x="11" y="24"/>
                    </a:cubicBezTo>
                    <a:cubicBezTo>
                      <a:pt x="11" y="23"/>
                      <a:pt x="13" y="23"/>
                      <a:pt x="13" y="22"/>
                    </a:cubicBezTo>
                    <a:cubicBezTo>
                      <a:pt x="14" y="19"/>
                      <a:pt x="14" y="17"/>
                      <a:pt x="14" y="15"/>
                    </a:cubicBezTo>
                    <a:cubicBezTo>
                      <a:pt x="14" y="14"/>
                      <a:pt x="13" y="14"/>
                      <a:pt x="12" y="13"/>
                    </a:cubicBezTo>
                    <a:cubicBezTo>
                      <a:pt x="11" y="15"/>
                      <a:pt x="10" y="17"/>
                      <a:pt x="9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2" y="20"/>
                      <a:pt x="0" y="16"/>
                      <a:pt x="2" y="11"/>
                    </a:cubicBezTo>
                    <a:cubicBezTo>
                      <a:pt x="3" y="5"/>
                      <a:pt x="8" y="1"/>
                      <a:pt x="14" y="0"/>
                    </a:cubicBezTo>
                    <a:cubicBezTo>
                      <a:pt x="22" y="0"/>
                      <a:pt x="27" y="5"/>
                      <a:pt x="25" y="13"/>
                    </a:cubicBezTo>
                    <a:cubicBezTo>
                      <a:pt x="23" y="20"/>
                      <a:pt x="20" y="27"/>
                      <a:pt x="16" y="33"/>
                    </a:cubicBezTo>
                    <a:cubicBezTo>
                      <a:pt x="12" y="39"/>
                      <a:pt x="14" y="44"/>
                      <a:pt x="17" y="47"/>
                    </a:cubicBezTo>
                    <a:cubicBezTo>
                      <a:pt x="20" y="50"/>
                      <a:pt x="25" y="51"/>
                      <a:pt x="28" y="50"/>
                    </a:cubicBezTo>
                    <a:cubicBezTo>
                      <a:pt x="31" y="49"/>
                      <a:pt x="32" y="44"/>
                      <a:pt x="33" y="40"/>
                    </a:cubicBezTo>
                    <a:cubicBezTo>
                      <a:pt x="33" y="40"/>
                      <a:pt x="30" y="38"/>
                      <a:pt x="28" y="37"/>
                    </a:cubicBezTo>
                    <a:cubicBezTo>
                      <a:pt x="27" y="40"/>
                      <a:pt x="26" y="42"/>
                      <a:pt x="24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23781C71-BE63-9F1E-7277-E1DED08F7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578"/>
                <a:ext cx="54" cy="75"/>
              </a:xfrm>
              <a:custGeom>
                <a:avLst/>
                <a:gdLst>
                  <a:gd name="T0" fmla="*/ 28 w 51"/>
                  <a:gd name="T1" fmla="*/ 45 h 70"/>
                  <a:gd name="T2" fmla="*/ 24 w 51"/>
                  <a:gd name="T3" fmla="*/ 31 h 70"/>
                  <a:gd name="T4" fmla="*/ 21 w 51"/>
                  <a:gd name="T5" fmla="*/ 32 h 70"/>
                  <a:gd name="T6" fmla="*/ 20 w 51"/>
                  <a:gd name="T7" fmla="*/ 45 h 70"/>
                  <a:gd name="T8" fmla="*/ 32 w 51"/>
                  <a:gd name="T9" fmla="*/ 52 h 70"/>
                  <a:gd name="T10" fmla="*/ 34 w 51"/>
                  <a:gd name="T11" fmla="*/ 49 h 70"/>
                  <a:gd name="T12" fmla="*/ 32 w 51"/>
                  <a:gd name="T13" fmla="*/ 26 h 70"/>
                  <a:gd name="T14" fmla="*/ 27 w 51"/>
                  <a:gd name="T15" fmla="*/ 10 h 70"/>
                  <a:gd name="T16" fmla="*/ 35 w 51"/>
                  <a:gd name="T17" fmla="*/ 0 h 70"/>
                  <a:gd name="T18" fmla="*/ 50 w 51"/>
                  <a:gd name="T19" fmla="*/ 9 h 70"/>
                  <a:gd name="T20" fmla="*/ 45 w 51"/>
                  <a:gd name="T21" fmla="*/ 20 h 70"/>
                  <a:gd name="T22" fmla="*/ 40 w 51"/>
                  <a:gd name="T23" fmla="*/ 12 h 70"/>
                  <a:gd name="T24" fmla="*/ 37 w 51"/>
                  <a:gd name="T25" fmla="*/ 14 h 70"/>
                  <a:gd name="T26" fmla="*/ 41 w 51"/>
                  <a:gd name="T27" fmla="*/ 23 h 70"/>
                  <a:gd name="T28" fmla="*/ 44 w 51"/>
                  <a:gd name="T29" fmla="*/ 55 h 70"/>
                  <a:gd name="T30" fmla="*/ 12 w 51"/>
                  <a:gd name="T31" fmla="*/ 65 h 70"/>
                  <a:gd name="T32" fmla="*/ 0 w 51"/>
                  <a:gd name="T33" fmla="*/ 49 h 70"/>
                  <a:gd name="T34" fmla="*/ 9 w 51"/>
                  <a:gd name="T35" fmla="*/ 29 h 70"/>
                  <a:gd name="T36" fmla="*/ 26 w 51"/>
                  <a:gd name="T37" fmla="*/ 31 h 70"/>
                  <a:gd name="T38" fmla="*/ 28 w 51"/>
                  <a:gd name="T3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70">
                    <a:moveTo>
                      <a:pt x="28" y="45"/>
                    </a:moveTo>
                    <a:cubicBezTo>
                      <a:pt x="26" y="40"/>
                      <a:pt x="25" y="36"/>
                      <a:pt x="24" y="31"/>
                    </a:cubicBezTo>
                    <a:cubicBezTo>
                      <a:pt x="23" y="31"/>
                      <a:pt x="22" y="32"/>
                      <a:pt x="21" y="32"/>
                    </a:cubicBezTo>
                    <a:cubicBezTo>
                      <a:pt x="21" y="36"/>
                      <a:pt x="18" y="42"/>
                      <a:pt x="20" y="45"/>
                    </a:cubicBezTo>
                    <a:cubicBezTo>
                      <a:pt x="22" y="48"/>
                      <a:pt x="28" y="50"/>
                      <a:pt x="32" y="52"/>
                    </a:cubicBezTo>
                    <a:cubicBezTo>
                      <a:pt x="33" y="50"/>
                      <a:pt x="34" y="50"/>
                      <a:pt x="34" y="49"/>
                    </a:cubicBezTo>
                    <a:cubicBezTo>
                      <a:pt x="40" y="41"/>
                      <a:pt x="38" y="34"/>
                      <a:pt x="32" y="26"/>
                    </a:cubicBezTo>
                    <a:cubicBezTo>
                      <a:pt x="28" y="22"/>
                      <a:pt x="27" y="15"/>
                      <a:pt x="27" y="10"/>
                    </a:cubicBezTo>
                    <a:cubicBezTo>
                      <a:pt x="26" y="5"/>
                      <a:pt x="29" y="0"/>
                      <a:pt x="35" y="0"/>
                    </a:cubicBezTo>
                    <a:cubicBezTo>
                      <a:pt x="42" y="0"/>
                      <a:pt x="48" y="2"/>
                      <a:pt x="50" y="9"/>
                    </a:cubicBezTo>
                    <a:cubicBezTo>
                      <a:pt x="51" y="14"/>
                      <a:pt x="51" y="19"/>
                      <a:pt x="45" y="20"/>
                    </a:cubicBezTo>
                    <a:cubicBezTo>
                      <a:pt x="43" y="17"/>
                      <a:pt x="42" y="15"/>
                      <a:pt x="40" y="12"/>
                    </a:cubicBezTo>
                    <a:cubicBezTo>
                      <a:pt x="39" y="13"/>
                      <a:pt x="37" y="14"/>
                      <a:pt x="37" y="14"/>
                    </a:cubicBezTo>
                    <a:cubicBezTo>
                      <a:pt x="38" y="17"/>
                      <a:pt x="39" y="21"/>
                      <a:pt x="41" y="23"/>
                    </a:cubicBezTo>
                    <a:cubicBezTo>
                      <a:pt x="49" y="32"/>
                      <a:pt x="50" y="46"/>
                      <a:pt x="44" y="55"/>
                    </a:cubicBezTo>
                    <a:cubicBezTo>
                      <a:pt x="36" y="67"/>
                      <a:pt x="24" y="70"/>
                      <a:pt x="12" y="65"/>
                    </a:cubicBezTo>
                    <a:cubicBezTo>
                      <a:pt x="5" y="62"/>
                      <a:pt x="1" y="57"/>
                      <a:pt x="0" y="49"/>
                    </a:cubicBezTo>
                    <a:cubicBezTo>
                      <a:pt x="0" y="41"/>
                      <a:pt x="2" y="34"/>
                      <a:pt x="9" y="29"/>
                    </a:cubicBezTo>
                    <a:cubicBezTo>
                      <a:pt x="15" y="26"/>
                      <a:pt x="21" y="26"/>
                      <a:pt x="26" y="31"/>
                    </a:cubicBezTo>
                    <a:cubicBezTo>
                      <a:pt x="30" y="35"/>
                      <a:pt x="32" y="40"/>
                      <a:pt x="28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E0ACCD54-4F57-7493-D3E0-D953AA9DE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752"/>
                <a:ext cx="86" cy="32"/>
              </a:xfrm>
              <a:custGeom>
                <a:avLst/>
                <a:gdLst>
                  <a:gd name="T0" fmla="*/ 2 w 81"/>
                  <a:gd name="T1" fmla="*/ 14 h 30"/>
                  <a:gd name="T2" fmla="*/ 8 w 81"/>
                  <a:gd name="T3" fmla="*/ 0 h 30"/>
                  <a:gd name="T4" fmla="*/ 15 w 81"/>
                  <a:gd name="T5" fmla="*/ 11 h 30"/>
                  <a:gd name="T6" fmla="*/ 66 w 81"/>
                  <a:gd name="T7" fmla="*/ 11 h 30"/>
                  <a:gd name="T8" fmla="*/ 74 w 81"/>
                  <a:gd name="T9" fmla="*/ 0 h 30"/>
                  <a:gd name="T10" fmla="*/ 79 w 81"/>
                  <a:gd name="T11" fmla="*/ 14 h 30"/>
                  <a:gd name="T12" fmla="*/ 49 w 81"/>
                  <a:gd name="T13" fmla="*/ 24 h 30"/>
                  <a:gd name="T14" fmla="*/ 51 w 81"/>
                  <a:gd name="T15" fmla="*/ 29 h 30"/>
                  <a:gd name="T16" fmla="*/ 46 w 81"/>
                  <a:gd name="T17" fmla="*/ 30 h 30"/>
                  <a:gd name="T18" fmla="*/ 34 w 81"/>
                  <a:gd name="T19" fmla="*/ 30 h 30"/>
                  <a:gd name="T20" fmla="*/ 30 w 81"/>
                  <a:gd name="T21" fmla="*/ 29 h 30"/>
                  <a:gd name="T22" fmla="*/ 32 w 81"/>
                  <a:gd name="T23" fmla="*/ 24 h 30"/>
                  <a:gd name="T24" fmla="*/ 2 w 81"/>
                  <a:gd name="T25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30">
                    <a:moveTo>
                      <a:pt x="2" y="14"/>
                    </a:moveTo>
                    <a:cubicBezTo>
                      <a:pt x="0" y="6"/>
                      <a:pt x="2" y="1"/>
                      <a:pt x="8" y="0"/>
                    </a:cubicBezTo>
                    <a:cubicBezTo>
                      <a:pt x="10" y="4"/>
                      <a:pt x="12" y="8"/>
                      <a:pt x="15" y="11"/>
                    </a:cubicBezTo>
                    <a:cubicBezTo>
                      <a:pt x="26" y="20"/>
                      <a:pt x="54" y="20"/>
                      <a:pt x="66" y="11"/>
                    </a:cubicBezTo>
                    <a:cubicBezTo>
                      <a:pt x="69" y="9"/>
                      <a:pt x="71" y="4"/>
                      <a:pt x="74" y="0"/>
                    </a:cubicBezTo>
                    <a:cubicBezTo>
                      <a:pt x="79" y="2"/>
                      <a:pt x="81" y="7"/>
                      <a:pt x="79" y="14"/>
                    </a:cubicBezTo>
                    <a:cubicBezTo>
                      <a:pt x="68" y="18"/>
                      <a:pt x="58" y="21"/>
                      <a:pt x="49" y="24"/>
                    </a:cubicBezTo>
                    <a:cubicBezTo>
                      <a:pt x="49" y="26"/>
                      <a:pt x="50" y="27"/>
                      <a:pt x="51" y="29"/>
                    </a:cubicBezTo>
                    <a:cubicBezTo>
                      <a:pt x="49" y="29"/>
                      <a:pt x="48" y="30"/>
                      <a:pt x="46" y="30"/>
                    </a:cubicBezTo>
                    <a:cubicBezTo>
                      <a:pt x="42" y="30"/>
                      <a:pt x="38" y="30"/>
                      <a:pt x="34" y="30"/>
                    </a:cubicBezTo>
                    <a:cubicBezTo>
                      <a:pt x="33" y="30"/>
                      <a:pt x="32" y="29"/>
                      <a:pt x="30" y="29"/>
                    </a:cubicBezTo>
                    <a:cubicBezTo>
                      <a:pt x="31" y="27"/>
                      <a:pt x="32" y="26"/>
                      <a:pt x="32" y="24"/>
                    </a:cubicBezTo>
                    <a:cubicBezTo>
                      <a:pt x="23" y="21"/>
                      <a:pt x="13" y="18"/>
                      <a:pt x="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1EF28FB0-FDCD-9B1C-0AC4-923F53F2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489"/>
                <a:ext cx="42" cy="19"/>
              </a:xfrm>
              <a:custGeom>
                <a:avLst/>
                <a:gdLst>
                  <a:gd name="T0" fmla="*/ 35 w 39"/>
                  <a:gd name="T1" fmla="*/ 18 h 18"/>
                  <a:gd name="T2" fmla="*/ 0 w 39"/>
                  <a:gd name="T3" fmla="*/ 12 h 18"/>
                  <a:gd name="T4" fmla="*/ 1 w 39"/>
                  <a:gd name="T5" fmla="*/ 9 h 18"/>
                  <a:gd name="T6" fmla="*/ 18 w 39"/>
                  <a:gd name="T7" fmla="*/ 8 h 18"/>
                  <a:gd name="T8" fmla="*/ 33 w 39"/>
                  <a:gd name="T9" fmla="*/ 2 h 18"/>
                  <a:gd name="T10" fmla="*/ 38 w 39"/>
                  <a:gd name="T11" fmla="*/ 0 h 18"/>
                  <a:gd name="T12" fmla="*/ 39 w 39"/>
                  <a:gd name="T13" fmla="*/ 6 h 18"/>
                  <a:gd name="T14" fmla="*/ 35 w 39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">
                    <a:moveTo>
                      <a:pt x="35" y="18"/>
                    </a:moveTo>
                    <a:cubicBezTo>
                      <a:pt x="23" y="16"/>
                      <a:pt x="12" y="14"/>
                      <a:pt x="0" y="12"/>
                    </a:cubicBezTo>
                    <a:cubicBezTo>
                      <a:pt x="0" y="11"/>
                      <a:pt x="1" y="10"/>
                      <a:pt x="1" y="9"/>
                    </a:cubicBezTo>
                    <a:cubicBezTo>
                      <a:pt x="6" y="8"/>
                      <a:pt x="12" y="8"/>
                      <a:pt x="18" y="8"/>
                    </a:cubicBezTo>
                    <a:cubicBezTo>
                      <a:pt x="24" y="8"/>
                      <a:pt x="29" y="7"/>
                      <a:pt x="33" y="2"/>
                    </a:cubicBezTo>
                    <a:cubicBezTo>
                      <a:pt x="34" y="1"/>
                      <a:pt x="36" y="1"/>
                      <a:pt x="38" y="0"/>
                    </a:cubicBezTo>
                    <a:cubicBezTo>
                      <a:pt x="38" y="2"/>
                      <a:pt x="39" y="4"/>
                      <a:pt x="39" y="6"/>
                    </a:cubicBezTo>
                    <a:cubicBezTo>
                      <a:pt x="38" y="10"/>
                      <a:pt x="37" y="14"/>
                      <a:pt x="35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8605B82-AA80-2C27-45AC-C43F39C32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390"/>
                <a:ext cx="21" cy="20"/>
              </a:xfrm>
              <a:custGeom>
                <a:avLst/>
                <a:gdLst>
                  <a:gd name="T0" fmla="*/ 18 w 20"/>
                  <a:gd name="T1" fmla="*/ 12 h 19"/>
                  <a:gd name="T2" fmla="*/ 8 w 20"/>
                  <a:gd name="T3" fmla="*/ 19 h 19"/>
                  <a:gd name="T4" fmla="*/ 1 w 20"/>
                  <a:gd name="T5" fmla="*/ 8 h 19"/>
                  <a:gd name="T6" fmla="*/ 11 w 20"/>
                  <a:gd name="T7" fmla="*/ 1 h 19"/>
                  <a:gd name="T8" fmla="*/ 18 w 20"/>
                  <a:gd name="T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8" y="12"/>
                    </a:moveTo>
                    <a:cubicBezTo>
                      <a:pt x="18" y="19"/>
                      <a:pt x="12" y="18"/>
                      <a:pt x="8" y="19"/>
                    </a:cubicBezTo>
                    <a:cubicBezTo>
                      <a:pt x="0" y="19"/>
                      <a:pt x="2" y="12"/>
                      <a:pt x="1" y="8"/>
                    </a:cubicBezTo>
                    <a:cubicBezTo>
                      <a:pt x="0" y="0"/>
                      <a:pt x="7" y="2"/>
                      <a:pt x="11" y="1"/>
                    </a:cubicBezTo>
                    <a:cubicBezTo>
                      <a:pt x="20" y="0"/>
                      <a:pt x="15" y="9"/>
                      <a:pt x="1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CF469651-4648-7F45-2D6A-DF2B2E0F05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1485"/>
                <a:ext cx="28" cy="35"/>
              </a:xfrm>
              <a:custGeom>
                <a:avLst/>
                <a:gdLst>
                  <a:gd name="T0" fmla="*/ 26 w 26"/>
                  <a:gd name="T1" fmla="*/ 28 h 32"/>
                  <a:gd name="T2" fmla="*/ 4 w 26"/>
                  <a:gd name="T3" fmla="*/ 32 h 32"/>
                  <a:gd name="T4" fmla="*/ 1 w 26"/>
                  <a:gd name="T5" fmla="*/ 29 h 32"/>
                  <a:gd name="T6" fmla="*/ 2 w 26"/>
                  <a:gd name="T7" fmla="*/ 9 h 32"/>
                  <a:gd name="T8" fmla="*/ 18 w 26"/>
                  <a:gd name="T9" fmla="*/ 8 h 32"/>
                  <a:gd name="T10" fmla="*/ 26 w 26"/>
                  <a:gd name="T11" fmla="*/ 28 h 32"/>
                  <a:gd name="T12" fmla="*/ 22 w 26"/>
                  <a:gd name="T13" fmla="*/ 27 h 32"/>
                  <a:gd name="T14" fmla="*/ 17 w 26"/>
                  <a:gd name="T15" fmla="*/ 11 h 32"/>
                  <a:gd name="T16" fmla="*/ 6 w 26"/>
                  <a:gd name="T17" fmla="*/ 9 h 32"/>
                  <a:gd name="T18" fmla="*/ 4 w 26"/>
                  <a:gd name="T19" fmla="*/ 26 h 32"/>
                  <a:gd name="T20" fmla="*/ 14 w 26"/>
                  <a:gd name="T21" fmla="*/ 27 h 32"/>
                  <a:gd name="T22" fmla="*/ 22 w 26"/>
                  <a:gd name="T2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2">
                    <a:moveTo>
                      <a:pt x="26" y="28"/>
                    </a:moveTo>
                    <a:cubicBezTo>
                      <a:pt x="17" y="30"/>
                      <a:pt x="11" y="31"/>
                      <a:pt x="4" y="32"/>
                    </a:cubicBezTo>
                    <a:cubicBezTo>
                      <a:pt x="3" y="32"/>
                      <a:pt x="0" y="30"/>
                      <a:pt x="1" y="29"/>
                    </a:cubicBezTo>
                    <a:cubicBezTo>
                      <a:pt x="1" y="22"/>
                      <a:pt x="0" y="15"/>
                      <a:pt x="2" y="9"/>
                    </a:cubicBezTo>
                    <a:cubicBezTo>
                      <a:pt x="5" y="1"/>
                      <a:pt x="14" y="0"/>
                      <a:pt x="18" y="8"/>
                    </a:cubicBezTo>
                    <a:cubicBezTo>
                      <a:pt x="22" y="14"/>
                      <a:pt x="23" y="21"/>
                      <a:pt x="26" y="28"/>
                    </a:cubicBezTo>
                    <a:close/>
                    <a:moveTo>
                      <a:pt x="22" y="27"/>
                    </a:moveTo>
                    <a:cubicBezTo>
                      <a:pt x="20" y="20"/>
                      <a:pt x="19" y="16"/>
                      <a:pt x="17" y="11"/>
                    </a:cubicBezTo>
                    <a:cubicBezTo>
                      <a:pt x="14" y="6"/>
                      <a:pt x="8" y="5"/>
                      <a:pt x="6" y="9"/>
                    </a:cubicBezTo>
                    <a:cubicBezTo>
                      <a:pt x="4" y="14"/>
                      <a:pt x="4" y="20"/>
                      <a:pt x="4" y="26"/>
                    </a:cubicBezTo>
                    <a:cubicBezTo>
                      <a:pt x="7" y="26"/>
                      <a:pt x="10" y="27"/>
                      <a:pt x="14" y="27"/>
                    </a:cubicBezTo>
                    <a:cubicBezTo>
                      <a:pt x="16" y="27"/>
                      <a:pt x="18" y="27"/>
                      <a:pt x="22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035D386D-AFB0-A652-7E28-AD01E7EAB1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9" y="1486"/>
                <a:ext cx="28" cy="35"/>
              </a:xfrm>
              <a:custGeom>
                <a:avLst/>
                <a:gdLst>
                  <a:gd name="T0" fmla="*/ 3 w 26"/>
                  <a:gd name="T1" fmla="*/ 12 h 32"/>
                  <a:gd name="T2" fmla="*/ 4 w 26"/>
                  <a:gd name="T3" fmla="*/ 11 h 32"/>
                  <a:gd name="T4" fmla="*/ 17 w 26"/>
                  <a:gd name="T5" fmla="*/ 3 h 32"/>
                  <a:gd name="T6" fmla="*/ 25 w 26"/>
                  <a:gd name="T7" fmla="*/ 18 h 32"/>
                  <a:gd name="T8" fmla="*/ 25 w 26"/>
                  <a:gd name="T9" fmla="*/ 26 h 32"/>
                  <a:gd name="T10" fmla="*/ 18 w 26"/>
                  <a:gd name="T11" fmla="*/ 31 h 32"/>
                  <a:gd name="T12" fmla="*/ 0 w 26"/>
                  <a:gd name="T13" fmla="*/ 28 h 32"/>
                  <a:gd name="T14" fmla="*/ 3 w 26"/>
                  <a:gd name="T15" fmla="*/ 11 h 32"/>
                  <a:gd name="T16" fmla="*/ 3 w 26"/>
                  <a:gd name="T17" fmla="*/ 12 h 32"/>
                  <a:gd name="T18" fmla="*/ 3 w 26"/>
                  <a:gd name="T19" fmla="*/ 25 h 32"/>
                  <a:gd name="T20" fmla="*/ 15 w 26"/>
                  <a:gd name="T21" fmla="*/ 27 h 32"/>
                  <a:gd name="T22" fmla="*/ 22 w 26"/>
                  <a:gd name="T23" fmla="*/ 20 h 32"/>
                  <a:gd name="T24" fmla="*/ 20 w 26"/>
                  <a:gd name="T25" fmla="*/ 11 h 32"/>
                  <a:gd name="T26" fmla="*/ 8 w 26"/>
                  <a:gd name="T27" fmla="*/ 10 h 32"/>
                  <a:gd name="T28" fmla="*/ 3 w 26"/>
                  <a:gd name="T2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32">
                    <a:moveTo>
                      <a:pt x="3" y="12"/>
                    </a:moveTo>
                    <a:cubicBezTo>
                      <a:pt x="3" y="11"/>
                      <a:pt x="4" y="11"/>
                      <a:pt x="4" y="11"/>
                    </a:cubicBezTo>
                    <a:cubicBezTo>
                      <a:pt x="7" y="6"/>
                      <a:pt x="11" y="0"/>
                      <a:pt x="17" y="3"/>
                    </a:cubicBezTo>
                    <a:cubicBezTo>
                      <a:pt x="21" y="5"/>
                      <a:pt x="23" y="12"/>
                      <a:pt x="25" y="18"/>
                    </a:cubicBezTo>
                    <a:cubicBezTo>
                      <a:pt x="26" y="20"/>
                      <a:pt x="25" y="23"/>
                      <a:pt x="25" y="26"/>
                    </a:cubicBezTo>
                    <a:cubicBezTo>
                      <a:pt x="25" y="30"/>
                      <a:pt x="23" y="32"/>
                      <a:pt x="18" y="31"/>
                    </a:cubicBezTo>
                    <a:cubicBezTo>
                      <a:pt x="13" y="29"/>
                      <a:pt x="7" y="29"/>
                      <a:pt x="0" y="28"/>
                    </a:cubicBezTo>
                    <a:cubicBezTo>
                      <a:pt x="1" y="22"/>
                      <a:pt x="2" y="17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lose/>
                    <a:moveTo>
                      <a:pt x="3" y="25"/>
                    </a:moveTo>
                    <a:cubicBezTo>
                      <a:pt x="8" y="26"/>
                      <a:pt x="12" y="26"/>
                      <a:pt x="15" y="27"/>
                    </a:cubicBezTo>
                    <a:cubicBezTo>
                      <a:pt x="21" y="28"/>
                      <a:pt x="22" y="25"/>
                      <a:pt x="22" y="20"/>
                    </a:cubicBezTo>
                    <a:cubicBezTo>
                      <a:pt x="22" y="17"/>
                      <a:pt x="21" y="14"/>
                      <a:pt x="20" y="11"/>
                    </a:cubicBezTo>
                    <a:cubicBezTo>
                      <a:pt x="17" y="4"/>
                      <a:pt x="12" y="4"/>
                      <a:pt x="8" y="10"/>
                    </a:cubicBezTo>
                    <a:cubicBezTo>
                      <a:pt x="6" y="14"/>
                      <a:pt x="5" y="20"/>
                      <a:pt x="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F834A7D7-8788-86F1-6F6F-DDC5BF422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90"/>
                <a:ext cx="21" cy="20"/>
              </a:xfrm>
              <a:custGeom>
                <a:avLst/>
                <a:gdLst>
                  <a:gd name="T0" fmla="*/ 10 w 20"/>
                  <a:gd name="T1" fmla="*/ 19 h 19"/>
                  <a:gd name="T2" fmla="*/ 2 w 20"/>
                  <a:gd name="T3" fmla="*/ 13 h 19"/>
                  <a:gd name="T4" fmla="*/ 8 w 20"/>
                  <a:gd name="T5" fmla="*/ 1 h 19"/>
                  <a:gd name="T6" fmla="*/ 19 w 20"/>
                  <a:gd name="T7" fmla="*/ 7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8" y="18"/>
                      <a:pt x="2" y="15"/>
                      <a:pt x="2" y="13"/>
                    </a:cubicBezTo>
                    <a:cubicBezTo>
                      <a:pt x="3" y="9"/>
                      <a:pt x="0" y="1"/>
                      <a:pt x="8" y="1"/>
                    </a:cubicBezTo>
                    <a:cubicBezTo>
                      <a:pt x="12" y="1"/>
                      <a:pt x="19" y="0"/>
                      <a:pt x="19" y="7"/>
                    </a:cubicBezTo>
                    <a:cubicBezTo>
                      <a:pt x="19" y="12"/>
                      <a:pt x="20" y="18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2365768F-F161-ED2E-BB7B-F26DE550D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348"/>
                <a:ext cx="21" cy="18"/>
              </a:xfrm>
              <a:custGeom>
                <a:avLst/>
                <a:gdLst>
                  <a:gd name="T0" fmla="*/ 18 w 20"/>
                  <a:gd name="T1" fmla="*/ 1 h 16"/>
                  <a:gd name="T2" fmla="*/ 9 w 20"/>
                  <a:gd name="T3" fmla="*/ 16 h 16"/>
                  <a:gd name="T4" fmla="*/ 0 w 20"/>
                  <a:gd name="T5" fmla="*/ 9 h 16"/>
                  <a:gd name="T6" fmla="*/ 18 w 20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18" y="1"/>
                    </a:moveTo>
                    <a:cubicBezTo>
                      <a:pt x="14" y="6"/>
                      <a:pt x="20" y="15"/>
                      <a:pt x="9" y="16"/>
                    </a:cubicBezTo>
                    <a:cubicBezTo>
                      <a:pt x="5" y="16"/>
                      <a:pt x="0" y="16"/>
                      <a:pt x="0" y="9"/>
                    </a:cubicBezTo>
                    <a:cubicBezTo>
                      <a:pt x="1" y="1"/>
                      <a:pt x="3" y="0"/>
                      <a:pt x="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DC5063E0-FD5E-442B-C2DF-DA863A00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347"/>
                <a:ext cx="18" cy="19"/>
              </a:xfrm>
              <a:custGeom>
                <a:avLst/>
                <a:gdLst>
                  <a:gd name="T0" fmla="*/ 0 w 17"/>
                  <a:gd name="T1" fmla="*/ 2 h 17"/>
                  <a:gd name="T2" fmla="*/ 16 w 17"/>
                  <a:gd name="T3" fmla="*/ 9 h 17"/>
                  <a:gd name="T4" fmla="*/ 10 w 17"/>
                  <a:gd name="T5" fmla="*/ 17 h 17"/>
                  <a:gd name="T6" fmla="*/ 0 w 17"/>
                  <a:gd name="T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2"/>
                    </a:moveTo>
                    <a:cubicBezTo>
                      <a:pt x="12" y="0"/>
                      <a:pt x="15" y="2"/>
                      <a:pt x="16" y="9"/>
                    </a:cubicBezTo>
                    <a:cubicBezTo>
                      <a:pt x="17" y="13"/>
                      <a:pt x="16" y="17"/>
                      <a:pt x="10" y="17"/>
                    </a:cubicBezTo>
                    <a:cubicBezTo>
                      <a:pt x="2" y="17"/>
                      <a:pt x="1" y="1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C7090461-01D1-0CD0-BB14-0BB4D4F41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302"/>
                <a:ext cx="20" cy="20"/>
              </a:xfrm>
              <a:custGeom>
                <a:avLst/>
                <a:gdLst>
                  <a:gd name="T0" fmla="*/ 19 w 19"/>
                  <a:gd name="T1" fmla="*/ 12 h 18"/>
                  <a:gd name="T2" fmla="*/ 9 w 19"/>
                  <a:gd name="T3" fmla="*/ 18 h 18"/>
                  <a:gd name="T4" fmla="*/ 0 w 19"/>
                  <a:gd name="T5" fmla="*/ 6 h 18"/>
                  <a:gd name="T6" fmla="*/ 8 w 19"/>
                  <a:gd name="T7" fmla="*/ 0 h 18"/>
                  <a:gd name="T8" fmla="*/ 19 w 19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12"/>
                    </a:moveTo>
                    <a:cubicBezTo>
                      <a:pt x="14" y="14"/>
                      <a:pt x="9" y="18"/>
                      <a:pt x="9" y="18"/>
                    </a:cubicBezTo>
                    <a:cubicBezTo>
                      <a:pt x="5" y="14"/>
                      <a:pt x="3" y="10"/>
                      <a:pt x="0" y="6"/>
                    </a:cubicBezTo>
                    <a:cubicBezTo>
                      <a:pt x="3" y="4"/>
                      <a:pt x="7" y="0"/>
                      <a:pt x="8" y="0"/>
                    </a:cubicBezTo>
                    <a:cubicBezTo>
                      <a:pt x="12" y="2"/>
                      <a:pt x="14" y="7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8F198ACC-1E80-D4DD-4D36-E03AA9F2A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483"/>
                <a:ext cx="27" cy="18"/>
              </a:xfrm>
              <a:custGeom>
                <a:avLst/>
                <a:gdLst>
                  <a:gd name="T0" fmla="*/ 0 w 26"/>
                  <a:gd name="T1" fmla="*/ 0 h 17"/>
                  <a:gd name="T2" fmla="*/ 26 w 26"/>
                  <a:gd name="T3" fmla="*/ 0 h 17"/>
                  <a:gd name="T4" fmla="*/ 19 w 26"/>
                  <a:gd name="T5" fmla="*/ 12 h 17"/>
                  <a:gd name="T6" fmla="*/ 11 w 26"/>
                  <a:gd name="T7" fmla="*/ 12 h 17"/>
                  <a:gd name="T8" fmla="*/ 0 w 2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cubicBezTo>
                      <a:pt x="9" y="0"/>
                      <a:pt x="17" y="0"/>
                      <a:pt x="26" y="0"/>
                    </a:cubicBezTo>
                    <a:cubicBezTo>
                      <a:pt x="24" y="4"/>
                      <a:pt x="22" y="8"/>
                      <a:pt x="19" y="12"/>
                    </a:cubicBezTo>
                    <a:cubicBezTo>
                      <a:pt x="17" y="16"/>
                      <a:pt x="14" y="17"/>
                      <a:pt x="11" y="12"/>
                    </a:cubicBezTo>
                    <a:cubicBezTo>
                      <a:pt x="8" y="8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8DCF9FEB-4276-9347-D414-B20F607F5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299"/>
                <a:ext cx="23" cy="24"/>
              </a:xfrm>
              <a:custGeom>
                <a:avLst/>
                <a:gdLst>
                  <a:gd name="T0" fmla="*/ 12 w 22"/>
                  <a:gd name="T1" fmla="*/ 22 h 22"/>
                  <a:gd name="T2" fmla="*/ 3 w 22"/>
                  <a:gd name="T3" fmla="*/ 7 h 22"/>
                  <a:gd name="T4" fmla="*/ 13 w 22"/>
                  <a:gd name="T5" fmla="*/ 5 h 22"/>
                  <a:gd name="T6" fmla="*/ 12 w 22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2" y="22"/>
                    </a:moveTo>
                    <a:cubicBezTo>
                      <a:pt x="1" y="18"/>
                      <a:pt x="0" y="17"/>
                      <a:pt x="3" y="7"/>
                    </a:cubicBezTo>
                    <a:cubicBezTo>
                      <a:pt x="5" y="0"/>
                      <a:pt x="10" y="3"/>
                      <a:pt x="13" y="5"/>
                    </a:cubicBezTo>
                    <a:cubicBezTo>
                      <a:pt x="22" y="11"/>
                      <a:pt x="11" y="15"/>
                      <a:pt x="1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B8B64CCE-B52A-23FB-019B-203E2FEA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455"/>
                <a:ext cx="33" cy="26"/>
              </a:xfrm>
              <a:custGeom>
                <a:avLst/>
                <a:gdLst>
                  <a:gd name="T0" fmla="*/ 0 w 31"/>
                  <a:gd name="T1" fmla="*/ 21 h 24"/>
                  <a:gd name="T2" fmla="*/ 22 w 31"/>
                  <a:gd name="T3" fmla="*/ 18 h 24"/>
                  <a:gd name="T4" fmla="*/ 28 w 31"/>
                  <a:gd name="T5" fmla="*/ 15 h 24"/>
                  <a:gd name="T6" fmla="*/ 25 w 31"/>
                  <a:gd name="T7" fmla="*/ 6 h 24"/>
                  <a:gd name="T8" fmla="*/ 23 w 31"/>
                  <a:gd name="T9" fmla="*/ 11 h 24"/>
                  <a:gd name="T10" fmla="*/ 22 w 31"/>
                  <a:gd name="T11" fmla="*/ 7 h 24"/>
                  <a:gd name="T12" fmla="*/ 21 w 31"/>
                  <a:gd name="T13" fmla="*/ 6 h 24"/>
                  <a:gd name="T14" fmla="*/ 20 w 31"/>
                  <a:gd name="T15" fmla="*/ 10 h 24"/>
                  <a:gd name="T16" fmla="*/ 17 w 31"/>
                  <a:gd name="T17" fmla="*/ 3 h 24"/>
                  <a:gd name="T18" fmla="*/ 10 w 31"/>
                  <a:gd name="T19" fmla="*/ 7 h 24"/>
                  <a:gd name="T20" fmla="*/ 23 w 31"/>
                  <a:gd name="T21" fmla="*/ 3 h 24"/>
                  <a:gd name="T22" fmla="*/ 30 w 31"/>
                  <a:gd name="T23" fmla="*/ 14 h 24"/>
                  <a:gd name="T24" fmla="*/ 19 w 31"/>
                  <a:gd name="T25" fmla="*/ 23 h 24"/>
                  <a:gd name="T26" fmla="*/ 0 w 31"/>
                  <a:gd name="T2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0" y="21"/>
                    </a:moveTo>
                    <a:cubicBezTo>
                      <a:pt x="7" y="19"/>
                      <a:pt x="15" y="24"/>
                      <a:pt x="22" y="18"/>
                    </a:cubicBezTo>
                    <a:cubicBezTo>
                      <a:pt x="23" y="17"/>
                      <a:pt x="27" y="16"/>
                      <a:pt x="28" y="15"/>
                    </a:cubicBezTo>
                    <a:cubicBezTo>
                      <a:pt x="29" y="13"/>
                      <a:pt x="27" y="10"/>
                      <a:pt x="25" y="6"/>
                    </a:cubicBezTo>
                    <a:cubicBezTo>
                      <a:pt x="24" y="9"/>
                      <a:pt x="24" y="10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19" y="8"/>
                      <a:pt x="18" y="5"/>
                      <a:pt x="17" y="3"/>
                    </a:cubicBezTo>
                    <a:cubicBezTo>
                      <a:pt x="14" y="4"/>
                      <a:pt x="12" y="6"/>
                      <a:pt x="10" y="7"/>
                    </a:cubicBezTo>
                    <a:cubicBezTo>
                      <a:pt x="15" y="0"/>
                      <a:pt x="17" y="0"/>
                      <a:pt x="23" y="3"/>
                    </a:cubicBezTo>
                    <a:cubicBezTo>
                      <a:pt x="28" y="5"/>
                      <a:pt x="31" y="9"/>
                      <a:pt x="30" y="14"/>
                    </a:cubicBezTo>
                    <a:cubicBezTo>
                      <a:pt x="29" y="21"/>
                      <a:pt x="25" y="23"/>
                      <a:pt x="19" y="23"/>
                    </a:cubicBezTo>
                    <a:cubicBezTo>
                      <a:pt x="13" y="23"/>
                      <a:pt x="6" y="21"/>
                      <a:pt x="0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24CFF4BE-0B1E-B542-5FF9-1DAC6E847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721"/>
                <a:ext cx="17" cy="17"/>
              </a:xfrm>
              <a:custGeom>
                <a:avLst/>
                <a:gdLst>
                  <a:gd name="T0" fmla="*/ 9 w 16"/>
                  <a:gd name="T1" fmla="*/ 0 h 16"/>
                  <a:gd name="T2" fmla="*/ 16 w 16"/>
                  <a:gd name="T3" fmla="*/ 11 h 16"/>
                  <a:gd name="T4" fmla="*/ 9 w 16"/>
                  <a:gd name="T5" fmla="*/ 16 h 16"/>
                  <a:gd name="T6" fmla="*/ 1 w 16"/>
                  <a:gd name="T7" fmla="*/ 8 h 16"/>
                  <a:gd name="T8" fmla="*/ 9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12" y="4"/>
                      <a:pt x="15" y="7"/>
                      <a:pt x="16" y="11"/>
                    </a:cubicBezTo>
                    <a:cubicBezTo>
                      <a:pt x="16" y="12"/>
                      <a:pt x="11" y="16"/>
                      <a:pt x="9" y="16"/>
                    </a:cubicBezTo>
                    <a:cubicBezTo>
                      <a:pt x="4" y="16"/>
                      <a:pt x="0" y="13"/>
                      <a:pt x="1" y="8"/>
                    </a:cubicBezTo>
                    <a:cubicBezTo>
                      <a:pt x="1" y="5"/>
                      <a:pt x="5" y="3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B7D079A1-48B1-6F85-A38E-3E816438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720"/>
                <a:ext cx="18" cy="19"/>
              </a:xfrm>
              <a:custGeom>
                <a:avLst/>
                <a:gdLst>
                  <a:gd name="T0" fmla="*/ 9 w 17"/>
                  <a:gd name="T1" fmla="*/ 0 h 18"/>
                  <a:gd name="T2" fmla="*/ 16 w 17"/>
                  <a:gd name="T3" fmla="*/ 9 h 18"/>
                  <a:gd name="T4" fmla="*/ 8 w 17"/>
                  <a:gd name="T5" fmla="*/ 17 h 18"/>
                  <a:gd name="T6" fmla="*/ 1 w 17"/>
                  <a:gd name="T7" fmla="*/ 12 h 18"/>
                  <a:gd name="T8" fmla="*/ 9 w 1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9" y="0"/>
                    </a:moveTo>
                    <a:cubicBezTo>
                      <a:pt x="13" y="5"/>
                      <a:pt x="16" y="7"/>
                      <a:pt x="16" y="9"/>
                    </a:cubicBezTo>
                    <a:cubicBezTo>
                      <a:pt x="17" y="15"/>
                      <a:pt x="13" y="18"/>
                      <a:pt x="8" y="17"/>
                    </a:cubicBezTo>
                    <a:cubicBezTo>
                      <a:pt x="5" y="17"/>
                      <a:pt x="0" y="13"/>
                      <a:pt x="1" y="12"/>
                    </a:cubicBezTo>
                    <a:cubicBezTo>
                      <a:pt x="2" y="8"/>
                      <a:pt x="5" y="5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EC0179C3-0270-5852-6823-E76D4323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1328"/>
                <a:ext cx="17" cy="16"/>
              </a:xfrm>
              <a:custGeom>
                <a:avLst/>
                <a:gdLst>
                  <a:gd name="T0" fmla="*/ 16 w 16"/>
                  <a:gd name="T1" fmla="*/ 8 h 15"/>
                  <a:gd name="T2" fmla="*/ 7 w 16"/>
                  <a:gd name="T3" fmla="*/ 15 h 15"/>
                  <a:gd name="T4" fmla="*/ 0 w 16"/>
                  <a:gd name="T5" fmla="*/ 9 h 15"/>
                  <a:gd name="T6" fmla="*/ 8 w 16"/>
                  <a:gd name="T7" fmla="*/ 1 h 15"/>
                  <a:gd name="T8" fmla="*/ 16 w 16"/>
                  <a:gd name="T9" fmla="*/ 5 h 15"/>
                  <a:gd name="T10" fmla="*/ 16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cubicBezTo>
                      <a:pt x="13" y="11"/>
                      <a:pt x="10" y="14"/>
                      <a:pt x="7" y="15"/>
                    </a:cubicBezTo>
                    <a:cubicBezTo>
                      <a:pt x="5" y="15"/>
                      <a:pt x="1" y="11"/>
                      <a:pt x="0" y="9"/>
                    </a:cubicBezTo>
                    <a:cubicBezTo>
                      <a:pt x="0" y="4"/>
                      <a:pt x="2" y="0"/>
                      <a:pt x="8" y="1"/>
                    </a:cubicBezTo>
                    <a:cubicBezTo>
                      <a:pt x="11" y="1"/>
                      <a:pt x="13" y="4"/>
                      <a:pt x="16" y="5"/>
                    </a:cubicBezTo>
                    <a:cubicBezTo>
                      <a:pt x="16" y="6"/>
                      <a:pt x="16" y="7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03F7AE3E-D6CE-9A78-0053-0F490E064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1329"/>
                <a:ext cx="20" cy="15"/>
              </a:xfrm>
              <a:custGeom>
                <a:avLst/>
                <a:gdLst>
                  <a:gd name="T0" fmla="*/ 18 w 18"/>
                  <a:gd name="T1" fmla="*/ 8 h 14"/>
                  <a:gd name="T2" fmla="*/ 8 w 18"/>
                  <a:gd name="T3" fmla="*/ 14 h 14"/>
                  <a:gd name="T4" fmla="*/ 0 w 18"/>
                  <a:gd name="T5" fmla="*/ 6 h 14"/>
                  <a:gd name="T6" fmla="*/ 8 w 18"/>
                  <a:gd name="T7" fmla="*/ 0 h 14"/>
                  <a:gd name="T8" fmla="*/ 18 w 18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8" y="8"/>
                    </a:moveTo>
                    <a:cubicBezTo>
                      <a:pt x="13" y="11"/>
                      <a:pt x="10" y="14"/>
                      <a:pt x="8" y="14"/>
                    </a:cubicBezTo>
                    <a:cubicBezTo>
                      <a:pt x="5" y="12"/>
                      <a:pt x="3" y="8"/>
                      <a:pt x="0" y="6"/>
                    </a:cubicBezTo>
                    <a:cubicBezTo>
                      <a:pt x="3" y="4"/>
                      <a:pt x="5" y="0"/>
                      <a:pt x="8" y="0"/>
                    </a:cubicBezTo>
                    <a:cubicBezTo>
                      <a:pt x="11" y="0"/>
                      <a:pt x="13" y="4"/>
                      <a:pt x="1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524E6A2C-840F-6082-DE19-B47F73395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368"/>
                <a:ext cx="13" cy="18"/>
              </a:xfrm>
              <a:custGeom>
                <a:avLst/>
                <a:gdLst>
                  <a:gd name="T0" fmla="*/ 6 w 13"/>
                  <a:gd name="T1" fmla="*/ 0 h 17"/>
                  <a:gd name="T2" fmla="*/ 13 w 13"/>
                  <a:gd name="T3" fmla="*/ 10 h 17"/>
                  <a:gd name="T4" fmla="*/ 7 w 13"/>
                  <a:gd name="T5" fmla="*/ 17 h 17"/>
                  <a:gd name="T6" fmla="*/ 0 w 13"/>
                  <a:gd name="T7" fmla="*/ 11 h 17"/>
                  <a:gd name="T8" fmla="*/ 6 w 1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10" y="5"/>
                      <a:pt x="13" y="8"/>
                      <a:pt x="13" y="10"/>
                    </a:cubicBezTo>
                    <a:cubicBezTo>
                      <a:pt x="13" y="13"/>
                      <a:pt x="9" y="17"/>
                      <a:pt x="7" y="17"/>
                    </a:cubicBezTo>
                    <a:cubicBezTo>
                      <a:pt x="4" y="17"/>
                      <a:pt x="0" y="13"/>
                      <a:pt x="0" y="11"/>
                    </a:cubicBezTo>
                    <a:cubicBezTo>
                      <a:pt x="0" y="8"/>
                      <a:pt x="3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E44B92FA-2E1A-FC5E-00A5-B876C836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368"/>
                <a:ext cx="14" cy="18"/>
              </a:xfrm>
              <a:custGeom>
                <a:avLst/>
                <a:gdLst>
                  <a:gd name="T0" fmla="*/ 7 w 13"/>
                  <a:gd name="T1" fmla="*/ 0 h 17"/>
                  <a:gd name="T2" fmla="*/ 13 w 13"/>
                  <a:gd name="T3" fmla="*/ 11 h 17"/>
                  <a:gd name="T4" fmla="*/ 6 w 13"/>
                  <a:gd name="T5" fmla="*/ 17 h 17"/>
                  <a:gd name="T6" fmla="*/ 0 w 13"/>
                  <a:gd name="T7" fmla="*/ 10 h 17"/>
                  <a:gd name="T8" fmla="*/ 7 w 1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7" y="0"/>
                    </a:moveTo>
                    <a:cubicBezTo>
                      <a:pt x="10" y="5"/>
                      <a:pt x="13" y="8"/>
                      <a:pt x="13" y="11"/>
                    </a:cubicBezTo>
                    <a:cubicBezTo>
                      <a:pt x="12" y="13"/>
                      <a:pt x="8" y="17"/>
                      <a:pt x="6" y="17"/>
                    </a:cubicBezTo>
                    <a:cubicBezTo>
                      <a:pt x="4" y="16"/>
                      <a:pt x="0" y="12"/>
                      <a:pt x="0" y="10"/>
                    </a:cubicBezTo>
                    <a:cubicBezTo>
                      <a:pt x="0" y="7"/>
                      <a:pt x="4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BDFE2F5B-3825-949A-0191-40869907D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224"/>
                <a:ext cx="16" cy="14"/>
              </a:xfrm>
              <a:custGeom>
                <a:avLst/>
                <a:gdLst>
                  <a:gd name="T0" fmla="*/ 15 w 15"/>
                  <a:gd name="T1" fmla="*/ 8 h 13"/>
                  <a:gd name="T2" fmla="*/ 8 w 15"/>
                  <a:gd name="T3" fmla="*/ 12 h 13"/>
                  <a:gd name="T4" fmla="*/ 0 w 15"/>
                  <a:gd name="T5" fmla="*/ 6 h 13"/>
                  <a:gd name="T6" fmla="*/ 6 w 15"/>
                  <a:gd name="T7" fmla="*/ 0 h 13"/>
                  <a:gd name="T8" fmla="*/ 15 w 15"/>
                  <a:gd name="T9" fmla="*/ 5 h 13"/>
                  <a:gd name="T10" fmla="*/ 15 w 15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5" y="8"/>
                    </a:moveTo>
                    <a:cubicBezTo>
                      <a:pt x="13" y="9"/>
                      <a:pt x="10" y="13"/>
                      <a:pt x="8" y="12"/>
                    </a:cubicBezTo>
                    <a:cubicBezTo>
                      <a:pt x="5" y="11"/>
                      <a:pt x="3" y="8"/>
                      <a:pt x="0" y="6"/>
                    </a:cubicBezTo>
                    <a:cubicBezTo>
                      <a:pt x="2" y="4"/>
                      <a:pt x="5" y="0"/>
                      <a:pt x="6" y="0"/>
                    </a:cubicBezTo>
                    <a:cubicBezTo>
                      <a:pt x="9" y="0"/>
                      <a:pt x="12" y="3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1957A2B0-332B-A44C-39D9-325C93C87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229"/>
                <a:ext cx="17" cy="15"/>
              </a:xfrm>
              <a:custGeom>
                <a:avLst/>
                <a:gdLst>
                  <a:gd name="T0" fmla="*/ 16 w 16"/>
                  <a:gd name="T1" fmla="*/ 6 h 14"/>
                  <a:gd name="T2" fmla="*/ 5 w 16"/>
                  <a:gd name="T3" fmla="*/ 14 h 14"/>
                  <a:gd name="T4" fmla="*/ 0 w 16"/>
                  <a:gd name="T5" fmla="*/ 9 h 14"/>
                  <a:gd name="T6" fmla="*/ 7 w 16"/>
                  <a:gd name="T7" fmla="*/ 1 h 14"/>
                  <a:gd name="T8" fmla="*/ 16 w 16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1" y="9"/>
                      <a:pt x="9" y="12"/>
                      <a:pt x="5" y="14"/>
                    </a:cubicBezTo>
                    <a:cubicBezTo>
                      <a:pt x="4" y="14"/>
                      <a:pt x="0" y="9"/>
                      <a:pt x="0" y="9"/>
                    </a:cubicBezTo>
                    <a:cubicBezTo>
                      <a:pt x="2" y="6"/>
                      <a:pt x="4" y="3"/>
                      <a:pt x="7" y="1"/>
                    </a:cubicBezTo>
                    <a:cubicBezTo>
                      <a:pt x="8" y="0"/>
                      <a:pt x="11" y="3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21C5540B-FC27-81B3-BA02-161C7CD4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224"/>
                <a:ext cx="14" cy="17"/>
              </a:xfrm>
              <a:custGeom>
                <a:avLst/>
                <a:gdLst>
                  <a:gd name="T0" fmla="*/ 5 w 13"/>
                  <a:gd name="T1" fmla="*/ 16 h 16"/>
                  <a:gd name="T2" fmla="*/ 0 w 13"/>
                  <a:gd name="T3" fmla="*/ 6 h 16"/>
                  <a:gd name="T4" fmla="*/ 8 w 13"/>
                  <a:gd name="T5" fmla="*/ 0 h 16"/>
                  <a:gd name="T6" fmla="*/ 13 w 13"/>
                  <a:gd name="T7" fmla="*/ 6 h 16"/>
                  <a:gd name="T8" fmla="*/ 5 w 13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cubicBezTo>
                      <a:pt x="3" y="11"/>
                      <a:pt x="0" y="8"/>
                      <a:pt x="0" y="6"/>
                    </a:cubicBezTo>
                    <a:cubicBezTo>
                      <a:pt x="2" y="4"/>
                      <a:pt x="5" y="1"/>
                      <a:pt x="8" y="0"/>
                    </a:cubicBezTo>
                    <a:cubicBezTo>
                      <a:pt x="9" y="0"/>
                      <a:pt x="13" y="4"/>
                      <a:pt x="13" y="6"/>
                    </a:cubicBezTo>
                    <a:cubicBezTo>
                      <a:pt x="12" y="9"/>
                      <a:pt x="9" y="11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4B8AF8E8-70A1-98D0-B6AA-19007652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229"/>
                <a:ext cx="17" cy="15"/>
              </a:xfrm>
              <a:custGeom>
                <a:avLst/>
                <a:gdLst>
                  <a:gd name="T0" fmla="*/ 16 w 16"/>
                  <a:gd name="T1" fmla="*/ 9 h 14"/>
                  <a:gd name="T2" fmla="*/ 8 w 16"/>
                  <a:gd name="T3" fmla="*/ 14 h 14"/>
                  <a:gd name="T4" fmla="*/ 1 w 16"/>
                  <a:gd name="T5" fmla="*/ 5 h 14"/>
                  <a:gd name="T6" fmla="*/ 6 w 16"/>
                  <a:gd name="T7" fmla="*/ 1 h 14"/>
                  <a:gd name="T8" fmla="*/ 16 w 16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9"/>
                    </a:moveTo>
                    <a:cubicBezTo>
                      <a:pt x="12" y="11"/>
                      <a:pt x="8" y="14"/>
                      <a:pt x="8" y="14"/>
                    </a:cubicBezTo>
                    <a:cubicBezTo>
                      <a:pt x="5" y="12"/>
                      <a:pt x="2" y="9"/>
                      <a:pt x="1" y="5"/>
                    </a:cubicBezTo>
                    <a:cubicBezTo>
                      <a:pt x="0" y="5"/>
                      <a:pt x="5" y="0"/>
                      <a:pt x="6" y="1"/>
                    </a:cubicBezTo>
                    <a:cubicBezTo>
                      <a:pt x="9" y="2"/>
                      <a:pt x="12" y="5"/>
                      <a:pt x="16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2529378B-99DB-9473-70F0-337BB9F9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412"/>
                <a:ext cx="16" cy="13"/>
              </a:xfrm>
              <a:custGeom>
                <a:avLst/>
                <a:gdLst>
                  <a:gd name="T0" fmla="*/ 15 w 15"/>
                  <a:gd name="T1" fmla="*/ 7 h 13"/>
                  <a:gd name="T2" fmla="*/ 5 w 15"/>
                  <a:gd name="T3" fmla="*/ 13 h 13"/>
                  <a:gd name="T4" fmla="*/ 0 w 15"/>
                  <a:gd name="T5" fmla="*/ 6 h 13"/>
                  <a:gd name="T6" fmla="*/ 6 w 15"/>
                  <a:gd name="T7" fmla="*/ 1 h 13"/>
                  <a:gd name="T8" fmla="*/ 15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0" y="10"/>
                      <a:pt x="8" y="13"/>
                      <a:pt x="5" y="13"/>
                    </a:cubicBezTo>
                    <a:cubicBezTo>
                      <a:pt x="3" y="13"/>
                      <a:pt x="0" y="9"/>
                      <a:pt x="0" y="6"/>
                    </a:cubicBezTo>
                    <a:cubicBezTo>
                      <a:pt x="0" y="4"/>
                      <a:pt x="4" y="0"/>
                      <a:pt x="6" y="1"/>
                    </a:cubicBezTo>
                    <a:cubicBezTo>
                      <a:pt x="8" y="1"/>
                      <a:pt x="11" y="4"/>
                      <a:pt x="1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4AB2511C-0BAC-8AFC-F78E-BE478604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408"/>
                <a:ext cx="13" cy="17"/>
              </a:xfrm>
              <a:custGeom>
                <a:avLst/>
                <a:gdLst>
                  <a:gd name="T0" fmla="*/ 6 w 12"/>
                  <a:gd name="T1" fmla="*/ 0 h 16"/>
                  <a:gd name="T2" fmla="*/ 12 w 12"/>
                  <a:gd name="T3" fmla="*/ 9 h 16"/>
                  <a:gd name="T4" fmla="*/ 7 w 12"/>
                  <a:gd name="T5" fmla="*/ 16 h 16"/>
                  <a:gd name="T6" fmla="*/ 1 w 12"/>
                  <a:gd name="T7" fmla="*/ 9 h 16"/>
                  <a:gd name="T8" fmla="*/ 6 w 1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6" y="0"/>
                    </a:moveTo>
                    <a:cubicBezTo>
                      <a:pt x="9" y="4"/>
                      <a:pt x="12" y="7"/>
                      <a:pt x="12" y="9"/>
                    </a:cubicBezTo>
                    <a:cubicBezTo>
                      <a:pt x="12" y="12"/>
                      <a:pt x="9" y="14"/>
                      <a:pt x="7" y="16"/>
                    </a:cubicBezTo>
                    <a:cubicBezTo>
                      <a:pt x="5" y="14"/>
                      <a:pt x="1" y="12"/>
                      <a:pt x="1" y="9"/>
                    </a:cubicBezTo>
                    <a:cubicBezTo>
                      <a:pt x="0" y="8"/>
                      <a:pt x="3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3DEB1AF6-4554-1D0E-AC49-EAA59B68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454"/>
                <a:ext cx="18" cy="24"/>
              </a:xfrm>
              <a:custGeom>
                <a:avLst/>
                <a:gdLst>
                  <a:gd name="T0" fmla="*/ 6 w 16"/>
                  <a:gd name="T1" fmla="*/ 22 h 22"/>
                  <a:gd name="T2" fmla="*/ 0 w 16"/>
                  <a:gd name="T3" fmla="*/ 18 h 22"/>
                  <a:gd name="T4" fmla="*/ 3 w 16"/>
                  <a:gd name="T5" fmla="*/ 6 h 22"/>
                  <a:gd name="T6" fmla="*/ 16 w 16"/>
                  <a:gd name="T7" fmla="*/ 0 h 22"/>
                  <a:gd name="T8" fmla="*/ 9 w 16"/>
                  <a:gd name="T9" fmla="*/ 11 h 22"/>
                  <a:gd name="T10" fmla="*/ 8 w 16"/>
                  <a:gd name="T11" fmla="*/ 5 h 22"/>
                  <a:gd name="T12" fmla="*/ 6 w 16"/>
                  <a:gd name="T13" fmla="*/ 14 h 22"/>
                  <a:gd name="T14" fmla="*/ 5 w 16"/>
                  <a:gd name="T15" fmla="*/ 9 h 22"/>
                  <a:gd name="T16" fmla="*/ 6 w 16"/>
                  <a:gd name="T17" fmla="*/ 22 h 22"/>
                  <a:gd name="T18" fmla="*/ 6 w 16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2">
                    <a:moveTo>
                      <a:pt x="6" y="22"/>
                    </a:moveTo>
                    <a:cubicBezTo>
                      <a:pt x="4" y="21"/>
                      <a:pt x="0" y="19"/>
                      <a:pt x="0" y="18"/>
                    </a:cubicBezTo>
                    <a:cubicBezTo>
                      <a:pt x="0" y="14"/>
                      <a:pt x="0" y="9"/>
                      <a:pt x="3" y="6"/>
                    </a:cubicBezTo>
                    <a:cubicBezTo>
                      <a:pt x="5" y="3"/>
                      <a:pt x="10" y="2"/>
                      <a:pt x="16" y="0"/>
                    </a:cubicBezTo>
                    <a:cubicBezTo>
                      <a:pt x="13" y="5"/>
                      <a:pt x="11" y="8"/>
                      <a:pt x="9" y="11"/>
                    </a:cubicBezTo>
                    <a:cubicBezTo>
                      <a:pt x="9" y="11"/>
                      <a:pt x="9" y="9"/>
                      <a:pt x="8" y="5"/>
                    </a:cubicBezTo>
                    <a:cubicBezTo>
                      <a:pt x="7" y="9"/>
                      <a:pt x="7" y="12"/>
                      <a:pt x="6" y="14"/>
                    </a:cubicBezTo>
                    <a:cubicBezTo>
                      <a:pt x="6" y="12"/>
                      <a:pt x="5" y="11"/>
                      <a:pt x="5" y="9"/>
                    </a:cubicBezTo>
                    <a:cubicBezTo>
                      <a:pt x="0" y="14"/>
                      <a:pt x="3" y="18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F9B2B314-D69C-E7E6-11BC-1081B5593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35"/>
                <a:ext cx="15" cy="14"/>
              </a:xfrm>
              <a:custGeom>
                <a:avLst/>
                <a:gdLst>
                  <a:gd name="T0" fmla="*/ 14 w 14"/>
                  <a:gd name="T1" fmla="*/ 8 h 13"/>
                  <a:gd name="T2" fmla="*/ 6 w 14"/>
                  <a:gd name="T3" fmla="*/ 12 h 13"/>
                  <a:gd name="T4" fmla="*/ 0 w 14"/>
                  <a:gd name="T5" fmla="*/ 5 h 13"/>
                  <a:gd name="T6" fmla="*/ 5 w 14"/>
                  <a:gd name="T7" fmla="*/ 0 h 13"/>
                  <a:gd name="T8" fmla="*/ 14 w 14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8"/>
                    </a:moveTo>
                    <a:cubicBezTo>
                      <a:pt x="10" y="10"/>
                      <a:pt x="7" y="13"/>
                      <a:pt x="6" y="12"/>
                    </a:cubicBezTo>
                    <a:cubicBezTo>
                      <a:pt x="3" y="10"/>
                      <a:pt x="1" y="8"/>
                      <a:pt x="0" y="5"/>
                    </a:cubicBezTo>
                    <a:cubicBezTo>
                      <a:pt x="0" y="4"/>
                      <a:pt x="4" y="0"/>
                      <a:pt x="5" y="0"/>
                    </a:cubicBezTo>
                    <a:cubicBezTo>
                      <a:pt x="8" y="2"/>
                      <a:pt x="10" y="5"/>
                      <a:pt x="1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ABE5314B-BC86-CE47-139C-6986D249D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35"/>
                <a:ext cx="15" cy="13"/>
              </a:xfrm>
              <a:custGeom>
                <a:avLst/>
                <a:gdLst>
                  <a:gd name="T0" fmla="*/ 14 w 14"/>
                  <a:gd name="T1" fmla="*/ 6 h 12"/>
                  <a:gd name="T2" fmla="*/ 6 w 14"/>
                  <a:gd name="T3" fmla="*/ 12 h 12"/>
                  <a:gd name="T4" fmla="*/ 0 w 14"/>
                  <a:gd name="T5" fmla="*/ 7 h 12"/>
                  <a:gd name="T6" fmla="*/ 8 w 14"/>
                  <a:gd name="T7" fmla="*/ 0 h 12"/>
                  <a:gd name="T8" fmla="*/ 14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6"/>
                    </a:moveTo>
                    <a:cubicBezTo>
                      <a:pt x="11" y="9"/>
                      <a:pt x="8" y="11"/>
                      <a:pt x="6" y="12"/>
                    </a:cubicBezTo>
                    <a:cubicBezTo>
                      <a:pt x="4" y="12"/>
                      <a:pt x="2" y="9"/>
                      <a:pt x="0" y="7"/>
                    </a:cubicBezTo>
                    <a:cubicBezTo>
                      <a:pt x="3" y="5"/>
                      <a:pt x="5" y="2"/>
                      <a:pt x="8" y="0"/>
                    </a:cubicBezTo>
                    <a:cubicBezTo>
                      <a:pt x="9" y="0"/>
                      <a:pt x="11" y="3"/>
                      <a:pt x="1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8F90EBA8-A31E-787C-19D5-A36EAD25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545"/>
                <a:ext cx="27" cy="22"/>
              </a:xfrm>
              <a:custGeom>
                <a:avLst/>
                <a:gdLst>
                  <a:gd name="T0" fmla="*/ 13 w 26"/>
                  <a:gd name="T1" fmla="*/ 20 h 20"/>
                  <a:gd name="T2" fmla="*/ 0 w 26"/>
                  <a:gd name="T3" fmla="*/ 1 h 20"/>
                  <a:gd name="T4" fmla="*/ 1 w 26"/>
                  <a:gd name="T5" fmla="*/ 0 h 20"/>
                  <a:gd name="T6" fmla="*/ 13 w 26"/>
                  <a:gd name="T7" fmla="*/ 14 h 20"/>
                  <a:gd name="T8" fmla="*/ 25 w 26"/>
                  <a:gd name="T9" fmla="*/ 1 h 20"/>
                  <a:gd name="T10" fmla="*/ 26 w 26"/>
                  <a:gd name="T11" fmla="*/ 2 h 20"/>
                  <a:gd name="T12" fmla="*/ 13 w 2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8" y="13"/>
                      <a:pt x="4" y="7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4"/>
                      <a:pt x="9" y="9"/>
                      <a:pt x="13" y="14"/>
                    </a:cubicBezTo>
                    <a:cubicBezTo>
                      <a:pt x="17" y="10"/>
                      <a:pt x="21" y="5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2" y="8"/>
                      <a:pt x="18" y="13"/>
                      <a:pt x="1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DE04C910-8F89-04CF-56A3-8CC212A8C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655"/>
                <a:ext cx="32" cy="14"/>
              </a:xfrm>
              <a:custGeom>
                <a:avLst/>
                <a:gdLst>
                  <a:gd name="T0" fmla="*/ 0 w 30"/>
                  <a:gd name="T1" fmla="*/ 12 h 13"/>
                  <a:gd name="T2" fmla="*/ 30 w 30"/>
                  <a:gd name="T3" fmla="*/ 13 h 13"/>
                  <a:gd name="T4" fmla="*/ 0 w 30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3">
                    <a:moveTo>
                      <a:pt x="0" y="12"/>
                    </a:moveTo>
                    <a:cubicBezTo>
                      <a:pt x="8" y="0"/>
                      <a:pt x="23" y="0"/>
                      <a:pt x="30" y="13"/>
                    </a:cubicBezTo>
                    <a:cubicBezTo>
                      <a:pt x="20" y="6"/>
                      <a:pt x="10" y="4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27EDF76B-B87C-020D-F365-0DEEB59BE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530"/>
                <a:ext cx="29" cy="24"/>
              </a:xfrm>
              <a:custGeom>
                <a:avLst/>
                <a:gdLst>
                  <a:gd name="T0" fmla="*/ 2 w 27"/>
                  <a:gd name="T1" fmla="*/ 3 h 22"/>
                  <a:gd name="T2" fmla="*/ 12 w 27"/>
                  <a:gd name="T3" fmla="*/ 17 h 22"/>
                  <a:gd name="T4" fmla="*/ 25 w 27"/>
                  <a:gd name="T5" fmla="*/ 0 h 22"/>
                  <a:gd name="T6" fmla="*/ 27 w 27"/>
                  <a:gd name="T7" fmla="*/ 1 h 22"/>
                  <a:gd name="T8" fmla="*/ 13 w 27"/>
                  <a:gd name="T9" fmla="*/ 22 h 22"/>
                  <a:gd name="T10" fmla="*/ 0 w 27"/>
                  <a:gd name="T11" fmla="*/ 4 h 22"/>
                  <a:gd name="T12" fmla="*/ 2 w 27"/>
                  <a:gd name="T1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2" y="3"/>
                    </a:moveTo>
                    <a:cubicBezTo>
                      <a:pt x="5" y="8"/>
                      <a:pt x="9" y="12"/>
                      <a:pt x="12" y="17"/>
                    </a:cubicBezTo>
                    <a:cubicBezTo>
                      <a:pt x="17" y="11"/>
                      <a:pt x="21" y="6"/>
                      <a:pt x="25" y="0"/>
                    </a:cubicBezTo>
                    <a:cubicBezTo>
                      <a:pt x="26" y="0"/>
                      <a:pt x="26" y="1"/>
                      <a:pt x="27" y="1"/>
                    </a:cubicBezTo>
                    <a:cubicBezTo>
                      <a:pt x="22" y="8"/>
                      <a:pt x="18" y="14"/>
                      <a:pt x="13" y="22"/>
                    </a:cubicBezTo>
                    <a:cubicBezTo>
                      <a:pt x="8" y="16"/>
                      <a:pt x="4" y="10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5954C7CD-34C8-42B5-3A5D-EC12963D3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371"/>
                <a:ext cx="14" cy="12"/>
              </a:xfrm>
              <a:custGeom>
                <a:avLst/>
                <a:gdLst>
                  <a:gd name="T0" fmla="*/ 13 w 13"/>
                  <a:gd name="T1" fmla="*/ 6 h 11"/>
                  <a:gd name="T2" fmla="*/ 6 w 13"/>
                  <a:gd name="T3" fmla="*/ 11 h 11"/>
                  <a:gd name="T4" fmla="*/ 0 w 13"/>
                  <a:gd name="T5" fmla="*/ 6 h 11"/>
                  <a:gd name="T6" fmla="*/ 6 w 13"/>
                  <a:gd name="T7" fmla="*/ 0 h 11"/>
                  <a:gd name="T8" fmla="*/ 13 w 13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8"/>
                      <a:pt x="8" y="11"/>
                      <a:pt x="6" y="11"/>
                    </a:cubicBezTo>
                    <a:cubicBezTo>
                      <a:pt x="4" y="11"/>
                      <a:pt x="2" y="8"/>
                      <a:pt x="0" y="6"/>
                    </a:cubicBezTo>
                    <a:cubicBezTo>
                      <a:pt x="2" y="4"/>
                      <a:pt x="4" y="2"/>
                      <a:pt x="6" y="0"/>
                    </a:cubicBezTo>
                    <a:cubicBezTo>
                      <a:pt x="7" y="0"/>
                      <a:pt x="10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60C9E57E-5989-FC34-1FC9-137D61BAB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243"/>
                <a:ext cx="14" cy="10"/>
              </a:xfrm>
              <a:custGeom>
                <a:avLst/>
                <a:gdLst>
                  <a:gd name="T0" fmla="*/ 13 w 13"/>
                  <a:gd name="T1" fmla="*/ 6 h 10"/>
                  <a:gd name="T2" fmla="*/ 4 w 13"/>
                  <a:gd name="T3" fmla="*/ 10 h 10"/>
                  <a:gd name="T4" fmla="*/ 0 w 13"/>
                  <a:gd name="T5" fmla="*/ 5 h 10"/>
                  <a:gd name="T6" fmla="*/ 6 w 13"/>
                  <a:gd name="T7" fmla="*/ 0 h 10"/>
                  <a:gd name="T8" fmla="*/ 13 w 13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6"/>
                    </a:moveTo>
                    <a:cubicBezTo>
                      <a:pt x="9" y="8"/>
                      <a:pt x="7" y="10"/>
                      <a:pt x="4" y="10"/>
                    </a:cubicBezTo>
                    <a:cubicBezTo>
                      <a:pt x="3" y="10"/>
                      <a:pt x="0" y="6"/>
                      <a:pt x="0" y="5"/>
                    </a:cubicBezTo>
                    <a:cubicBezTo>
                      <a:pt x="1" y="3"/>
                      <a:pt x="3" y="1"/>
                      <a:pt x="6" y="0"/>
                    </a:cubicBezTo>
                    <a:cubicBezTo>
                      <a:pt x="7" y="0"/>
                      <a:pt x="9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C70E4BAF-8262-5B1D-31FF-F68A48DC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511"/>
                <a:ext cx="23" cy="20"/>
              </a:xfrm>
              <a:custGeom>
                <a:avLst/>
                <a:gdLst>
                  <a:gd name="T0" fmla="*/ 12 w 22"/>
                  <a:gd name="T1" fmla="*/ 19 h 19"/>
                  <a:gd name="T2" fmla="*/ 0 w 22"/>
                  <a:gd name="T3" fmla="*/ 1 h 19"/>
                  <a:gd name="T4" fmla="*/ 1 w 22"/>
                  <a:gd name="T5" fmla="*/ 0 h 19"/>
                  <a:gd name="T6" fmla="*/ 12 w 22"/>
                  <a:gd name="T7" fmla="*/ 13 h 19"/>
                  <a:gd name="T8" fmla="*/ 21 w 22"/>
                  <a:gd name="T9" fmla="*/ 1 h 19"/>
                  <a:gd name="T10" fmla="*/ 22 w 22"/>
                  <a:gd name="T11" fmla="*/ 2 h 19"/>
                  <a:gd name="T12" fmla="*/ 12 w 2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12" y="19"/>
                    </a:moveTo>
                    <a:cubicBezTo>
                      <a:pt x="7" y="12"/>
                      <a:pt x="3" y="7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4"/>
                      <a:pt x="8" y="8"/>
                      <a:pt x="12" y="13"/>
                    </a:cubicBezTo>
                    <a:cubicBezTo>
                      <a:pt x="15" y="9"/>
                      <a:pt x="18" y="5"/>
                      <a:pt x="21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19" y="7"/>
                      <a:pt x="16" y="12"/>
                      <a:pt x="12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75875EA3-32A0-96C1-FCCF-6BC72F056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371"/>
                <a:ext cx="12" cy="14"/>
              </a:xfrm>
              <a:custGeom>
                <a:avLst/>
                <a:gdLst>
                  <a:gd name="T0" fmla="*/ 5 w 11"/>
                  <a:gd name="T1" fmla="*/ 13 h 13"/>
                  <a:gd name="T2" fmla="*/ 1 w 11"/>
                  <a:gd name="T3" fmla="*/ 5 h 13"/>
                  <a:gd name="T4" fmla="*/ 5 w 11"/>
                  <a:gd name="T5" fmla="*/ 0 h 13"/>
                  <a:gd name="T6" fmla="*/ 11 w 11"/>
                  <a:gd name="T7" fmla="*/ 6 h 13"/>
                  <a:gd name="T8" fmla="*/ 5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cubicBezTo>
                      <a:pt x="3" y="9"/>
                      <a:pt x="0" y="7"/>
                      <a:pt x="1" y="5"/>
                    </a:cubicBezTo>
                    <a:cubicBezTo>
                      <a:pt x="1" y="3"/>
                      <a:pt x="4" y="2"/>
                      <a:pt x="5" y="0"/>
                    </a:cubicBezTo>
                    <a:cubicBezTo>
                      <a:pt x="7" y="2"/>
                      <a:pt x="10" y="4"/>
                      <a:pt x="11" y="6"/>
                    </a:cubicBezTo>
                    <a:cubicBezTo>
                      <a:pt x="11" y="8"/>
                      <a:pt x="8" y="10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3AE3E419-5900-1CCC-9D04-3630DD6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243"/>
                <a:ext cx="15" cy="11"/>
              </a:xfrm>
              <a:custGeom>
                <a:avLst/>
                <a:gdLst>
                  <a:gd name="T0" fmla="*/ 14 w 14"/>
                  <a:gd name="T1" fmla="*/ 5 h 11"/>
                  <a:gd name="T2" fmla="*/ 7 w 14"/>
                  <a:gd name="T3" fmla="*/ 10 h 11"/>
                  <a:gd name="T4" fmla="*/ 1 w 14"/>
                  <a:gd name="T5" fmla="*/ 5 h 11"/>
                  <a:gd name="T6" fmla="*/ 5 w 14"/>
                  <a:gd name="T7" fmla="*/ 0 h 11"/>
                  <a:gd name="T8" fmla="*/ 14 w 14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0" y="8"/>
                      <a:pt x="8" y="11"/>
                      <a:pt x="7" y="10"/>
                    </a:cubicBezTo>
                    <a:cubicBezTo>
                      <a:pt x="5" y="9"/>
                      <a:pt x="2" y="7"/>
                      <a:pt x="1" y="5"/>
                    </a:cubicBez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10" y="3"/>
                      <a:pt x="1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47EA7C99-613D-5216-CB15-CD7A743EC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381"/>
                <a:ext cx="10" cy="12"/>
              </a:xfrm>
              <a:custGeom>
                <a:avLst/>
                <a:gdLst>
                  <a:gd name="T0" fmla="*/ 1 w 9"/>
                  <a:gd name="T1" fmla="*/ 12 h 12"/>
                  <a:gd name="T2" fmla="*/ 0 w 9"/>
                  <a:gd name="T3" fmla="*/ 9 h 12"/>
                  <a:gd name="T4" fmla="*/ 3 w 9"/>
                  <a:gd name="T5" fmla="*/ 0 h 12"/>
                  <a:gd name="T6" fmla="*/ 9 w 9"/>
                  <a:gd name="T7" fmla="*/ 3 h 12"/>
                  <a:gd name="T8" fmla="*/ 4 w 9"/>
                  <a:gd name="T9" fmla="*/ 11 h 12"/>
                  <a:gd name="T10" fmla="*/ 1 w 9"/>
                  <a:gd name="T11" fmla="*/ 12 h 12"/>
                  <a:gd name="T12" fmla="*/ 1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1" y="12"/>
                    </a:moveTo>
                    <a:cubicBezTo>
                      <a:pt x="1" y="11"/>
                      <a:pt x="0" y="10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  <a:cubicBezTo>
                      <a:pt x="5" y="1"/>
                      <a:pt x="7" y="2"/>
                      <a:pt x="9" y="3"/>
                    </a:cubicBezTo>
                    <a:cubicBezTo>
                      <a:pt x="8" y="6"/>
                      <a:pt x="6" y="8"/>
                      <a:pt x="4" y="11"/>
                    </a:cubicBezTo>
                    <a:cubicBezTo>
                      <a:pt x="4" y="11"/>
                      <a:pt x="2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0318B227-0D74-5F55-D1C5-8156C5462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382"/>
                <a:ext cx="8" cy="11"/>
              </a:xfrm>
              <a:custGeom>
                <a:avLst/>
                <a:gdLst>
                  <a:gd name="T0" fmla="*/ 4 w 7"/>
                  <a:gd name="T1" fmla="*/ 11 h 11"/>
                  <a:gd name="T2" fmla="*/ 2 w 7"/>
                  <a:gd name="T3" fmla="*/ 9 h 11"/>
                  <a:gd name="T4" fmla="*/ 0 w 7"/>
                  <a:gd name="T5" fmla="*/ 0 h 11"/>
                  <a:gd name="T6" fmla="*/ 7 w 7"/>
                  <a:gd name="T7" fmla="*/ 0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4" y="11"/>
                    </a:moveTo>
                    <a:cubicBezTo>
                      <a:pt x="4" y="11"/>
                      <a:pt x="2" y="10"/>
                      <a:pt x="2" y="9"/>
                    </a:cubicBezTo>
                    <a:cubicBezTo>
                      <a:pt x="1" y="6"/>
                      <a:pt x="1" y="3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3"/>
                      <a:pt x="7" y="6"/>
                      <a:pt x="7" y="9"/>
                    </a:cubicBezTo>
                    <a:cubicBezTo>
                      <a:pt x="7" y="10"/>
                      <a:pt x="5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12B1FC0C-7752-8E48-5D76-1D75E15D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367"/>
                <a:ext cx="14" cy="10"/>
              </a:xfrm>
              <a:custGeom>
                <a:avLst/>
                <a:gdLst>
                  <a:gd name="T0" fmla="*/ 13 w 13"/>
                  <a:gd name="T1" fmla="*/ 5 h 10"/>
                  <a:gd name="T2" fmla="*/ 6 w 13"/>
                  <a:gd name="T3" fmla="*/ 10 h 10"/>
                  <a:gd name="T4" fmla="*/ 0 w 13"/>
                  <a:gd name="T5" fmla="*/ 4 h 10"/>
                  <a:gd name="T6" fmla="*/ 5 w 13"/>
                  <a:gd name="T7" fmla="*/ 0 h 10"/>
                  <a:gd name="T8" fmla="*/ 13 w 13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5"/>
                    </a:moveTo>
                    <a:cubicBezTo>
                      <a:pt x="10" y="8"/>
                      <a:pt x="7" y="10"/>
                      <a:pt x="6" y="10"/>
                    </a:cubicBezTo>
                    <a:cubicBezTo>
                      <a:pt x="3" y="9"/>
                      <a:pt x="2" y="6"/>
                      <a:pt x="0" y="4"/>
                    </a:cubicBezTo>
                    <a:cubicBezTo>
                      <a:pt x="2" y="3"/>
                      <a:pt x="4" y="0"/>
                      <a:pt x="5" y="0"/>
                    </a:cubicBezTo>
                    <a:cubicBezTo>
                      <a:pt x="8" y="0"/>
                      <a:pt x="10" y="3"/>
                      <a:pt x="1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BE7E490E-528B-5A26-BDF1-34E04F2FB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489"/>
                <a:ext cx="12" cy="8"/>
              </a:xfrm>
              <a:custGeom>
                <a:avLst/>
                <a:gdLst>
                  <a:gd name="T0" fmla="*/ 0 w 11"/>
                  <a:gd name="T1" fmla="*/ 2 h 8"/>
                  <a:gd name="T2" fmla="*/ 3 w 11"/>
                  <a:gd name="T3" fmla="*/ 0 h 8"/>
                  <a:gd name="T4" fmla="*/ 11 w 11"/>
                  <a:gd name="T5" fmla="*/ 1 h 8"/>
                  <a:gd name="T6" fmla="*/ 8 w 11"/>
                  <a:gd name="T7" fmla="*/ 8 h 8"/>
                  <a:gd name="T8" fmla="*/ 1 w 11"/>
                  <a:gd name="T9" fmla="*/ 4 h 8"/>
                  <a:gd name="T10" fmla="*/ 0 w 11"/>
                  <a:gd name="T11" fmla="*/ 1 h 8"/>
                  <a:gd name="T12" fmla="*/ 0 w 1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6" y="0"/>
                      <a:pt x="8" y="0"/>
                      <a:pt x="11" y="1"/>
                    </a:cubicBezTo>
                    <a:cubicBezTo>
                      <a:pt x="10" y="3"/>
                      <a:pt x="9" y="6"/>
                      <a:pt x="8" y="8"/>
                    </a:cubicBezTo>
                    <a:cubicBezTo>
                      <a:pt x="5" y="7"/>
                      <a:pt x="3" y="6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DF3E6BFA-3715-04D1-3F68-8977A536A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366"/>
                <a:ext cx="14" cy="10"/>
              </a:xfrm>
              <a:custGeom>
                <a:avLst/>
                <a:gdLst>
                  <a:gd name="T0" fmla="*/ 13 w 13"/>
                  <a:gd name="T1" fmla="*/ 6 h 10"/>
                  <a:gd name="T2" fmla="*/ 4 w 13"/>
                  <a:gd name="T3" fmla="*/ 9 h 10"/>
                  <a:gd name="T4" fmla="*/ 0 w 13"/>
                  <a:gd name="T5" fmla="*/ 4 h 10"/>
                  <a:gd name="T6" fmla="*/ 5 w 13"/>
                  <a:gd name="T7" fmla="*/ 0 h 10"/>
                  <a:gd name="T8" fmla="*/ 13 w 13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6"/>
                    </a:moveTo>
                    <a:cubicBezTo>
                      <a:pt x="9" y="8"/>
                      <a:pt x="6" y="10"/>
                      <a:pt x="4" y="9"/>
                    </a:cubicBezTo>
                    <a:cubicBezTo>
                      <a:pt x="2" y="9"/>
                      <a:pt x="1" y="6"/>
                      <a:pt x="0" y="4"/>
                    </a:cubicBezTo>
                    <a:cubicBezTo>
                      <a:pt x="1" y="3"/>
                      <a:pt x="4" y="0"/>
                      <a:pt x="5" y="0"/>
                    </a:cubicBezTo>
                    <a:cubicBezTo>
                      <a:pt x="7" y="1"/>
                      <a:pt x="9" y="3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FD05D154-3EBD-FB92-5DEB-366E64B46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367"/>
                <a:ext cx="12" cy="14"/>
              </a:xfrm>
              <a:custGeom>
                <a:avLst/>
                <a:gdLst>
                  <a:gd name="T0" fmla="*/ 3 w 11"/>
                  <a:gd name="T1" fmla="*/ 13 h 13"/>
                  <a:gd name="T2" fmla="*/ 0 w 11"/>
                  <a:gd name="T3" fmla="*/ 6 h 13"/>
                  <a:gd name="T4" fmla="*/ 5 w 11"/>
                  <a:gd name="T5" fmla="*/ 0 h 13"/>
                  <a:gd name="T6" fmla="*/ 11 w 11"/>
                  <a:gd name="T7" fmla="*/ 4 h 13"/>
                  <a:gd name="T8" fmla="*/ 7 w 11"/>
                  <a:gd name="T9" fmla="*/ 11 h 13"/>
                  <a:gd name="T10" fmla="*/ 3 w 11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3" y="13"/>
                    </a:moveTo>
                    <a:cubicBezTo>
                      <a:pt x="2" y="10"/>
                      <a:pt x="0" y="8"/>
                      <a:pt x="0" y="6"/>
                    </a:cubicBezTo>
                    <a:cubicBezTo>
                      <a:pt x="1" y="3"/>
                      <a:pt x="3" y="1"/>
                      <a:pt x="5" y="0"/>
                    </a:cubicBezTo>
                    <a:cubicBezTo>
                      <a:pt x="7" y="0"/>
                      <a:pt x="10" y="3"/>
                      <a:pt x="11" y="4"/>
                    </a:cubicBezTo>
                    <a:cubicBezTo>
                      <a:pt x="11" y="6"/>
                      <a:pt x="8" y="9"/>
                      <a:pt x="7" y="11"/>
                    </a:cubicBezTo>
                    <a:cubicBezTo>
                      <a:pt x="6" y="12"/>
                      <a:pt x="4" y="12"/>
                      <a:pt x="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E8BAC7C6-3D94-34BC-F9FF-1CA9A9957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368"/>
                <a:ext cx="11" cy="14"/>
              </a:xfrm>
              <a:custGeom>
                <a:avLst/>
                <a:gdLst>
                  <a:gd name="T0" fmla="*/ 5 w 10"/>
                  <a:gd name="T1" fmla="*/ 13 h 13"/>
                  <a:gd name="T2" fmla="*/ 0 w 10"/>
                  <a:gd name="T3" fmla="*/ 7 h 13"/>
                  <a:gd name="T4" fmla="*/ 6 w 10"/>
                  <a:gd name="T5" fmla="*/ 0 h 13"/>
                  <a:gd name="T6" fmla="*/ 10 w 10"/>
                  <a:gd name="T7" fmla="*/ 5 h 13"/>
                  <a:gd name="T8" fmla="*/ 5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cubicBezTo>
                      <a:pt x="3" y="10"/>
                      <a:pt x="0" y="8"/>
                      <a:pt x="0" y="7"/>
                    </a:cubicBezTo>
                    <a:cubicBezTo>
                      <a:pt x="2" y="4"/>
                      <a:pt x="4" y="3"/>
                      <a:pt x="6" y="0"/>
                    </a:cubicBezTo>
                    <a:cubicBezTo>
                      <a:pt x="7" y="2"/>
                      <a:pt x="10" y="4"/>
                      <a:pt x="10" y="5"/>
                    </a:cubicBezTo>
                    <a:cubicBezTo>
                      <a:pt x="10" y="7"/>
                      <a:pt x="8" y="9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619C28F1-40FE-FF01-29FB-701AC52E5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1366"/>
                <a:ext cx="11" cy="12"/>
              </a:xfrm>
              <a:custGeom>
                <a:avLst/>
                <a:gdLst>
                  <a:gd name="T0" fmla="*/ 5 w 10"/>
                  <a:gd name="T1" fmla="*/ 12 h 12"/>
                  <a:gd name="T2" fmla="*/ 0 w 10"/>
                  <a:gd name="T3" fmla="*/ 6 h 12"/>
                  <a:gd name="T4" fmla="*/ 5 w 10"/>
                  <a:gd name="T5" fmla="*/ 0 h 12"/>
                  <a:gd name="T6" fmla="*/ 10 w 10"/>
                  <a:gd name="T7" fmla="*/ 5 h 12"/>
                  <a:gd name="T8" fmla="*/ 5 w 1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5" y="12"/>
                    </a:moveTo>
                    <a:cubicBezTo>
                      <a:pt x="3" y="9"/>
                      <a:pt x="0" y="7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2"/>
                      <a:pt x="10" y="3"/>
                      <a:pt x="10" y="5"/>
                    </a:cubicBezTo>
                    <a:cubicBezTo>
                      <a:pt x="10" y="7"/>
                      <a:pt x="7" y="9"/>
                      <a:pt x="5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4FC16D25-83FA-3D49-1DE2-338715C8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489"/>
                <a:ext cx="13" cy="9"/>
              </a:xfrm>
              <a:custGeom>
                <a:avLst/>
                <a:gdLst>
                  <a:gd name="T0" fmla="*/ 9 w 12"/>
                  <a:gd name="T1" fmla="*/ 0 h 9"/>
                  <a:gd name="T2" fmla="*/ 5 w 12"/>
                  <a:gd name="T3" fmla="*/ 8 h 9"/>
                  <a:gd name="T4" fmla="*/ 0 w 12"/>
                  <a:gd name="T5" fmla="*/ 1 h 9"/>
                  <a:gd name="T6" fmla="*/ 10 w 12"/>
                  <a:gd name="T7" fmla="*/ 0 h 9"/>
                  <a:gd name="T8" fmla="*/ 9 w 1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0"/>
                    </a:moveTo>
                    <a:cubicBezTo>
                      <a:pt x="11" y="4"/>
                      <a:pt x="12" y="9"/>
                      <a:pt x="5" y="8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4FD20C91-D05F-8C7F-0ED4-15589422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368"/>
                <a:ext cx="11" cy="14"/>
              </a:xfrm>
              <a:custGeom>
                <a:avLst/>
                <a:gdLst>
                  <a:gd name="T0" fmla="*/ 5 w 10"/>
                  <a:gd name="T1" fmla="*/ 13 h 13"/>
                  <a:gd name="T2" fmla="*/ 0 w 10"/>
                  <a:gd name="T3" fmla="*/ 5 h 13"/>
                  <a:gd name="T4" fmla="*/ 4 w 10"/>
                  <a:gd name="T5" fmla="*/ 0 h 13"/>
                  <a:gd name="T6" fmla="*/ 10 w 10"/>
                  <a:gd name="T7" fmla="*/ 6 h 13"/>
                  <a:gd name="T8" fmla="*/ 5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cubicBezTo>
                      <a:pt x="3" y="10"/>
                      <a:pt x="0" y="8"/>
                      <a:pt x="0" y="5"/>
                    </a:cubicBezTo>
                    <a:cubicBezTo>
                      <a:pt x="0" y="4"/>
                      <a:pt x="2" y="2"/>
                      <a:pt x="4" y="0"/>
                    </a:cubicBezTo>
                    <a:cubicBezTo>
                      <a:pt x="6" y="2"/>
                      <a:pt x="8" y="4"/>
                      <a:pt x="10" y="6"/>
                    </a:cubicBezTo>
                    <a:cubicBezTo>
                      <a:pt x="10" y="7"/>
                      <a:pt x="8" y="10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C7954C68-3BC0-8E8E-EFA3-C18A8253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364"/>
                <a:ext cx="13" cy="11"/>
              </a:xfrm>
              <a:custGeom>
                <a:avLst/>
                <a:gdLst>
                  <a:gd name="T0" fmla="*/ 12 w 12"/>
                  <a:gd name="T1" fmla="*/ 5 h 10"/>
                  <a:gd name="T2" fmla="*/ 5 w 12"/>
                  <a:gd name="T3" fmla="*/ 10 h 10"/>
                  <a:gd name="T4" fmla="*/ 0 w 12"/>
                  <a:gd name="T5" fmla="*/ 5 h 10"/>
                  <a:gd name="T6" fmla="*/ 5 w 12"/>
                  <a:gd name="T7" fmla="*/ 0 h 10"/>
                  <a:gd name="T8" fmla="*/ 12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5"/>
                    </a:moveTo>
                    <a:cubicBezTo>
                      <a:pt x="9" y="7"/>
                      <a:pt x="7" y="10"/>
                      <a:pt x="5" y="10"/>
                    </a:cubicBezTo>
                    <a:cubicBezTo>
                      <a:pt x="3" y="10"/>
                      <a:pt x="0" y="7"/>
                      <a:pt x="0" y="5"/>
                    </a:cubicBezTo>
                    <a:cubicBezTo>
                      <a:pt x="0" y="3"/>
                      <a:pt x="3" y="0"/>
                      <a:pt x="5" y="0"/>
                    </a:cubicBezTo>
                    <a:cubicBezTo>
                      <a:pt x="7" y="0"/>
                      <a:pt x="9" y="3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84BDE7C1-577D-7E78-89B3-B7C5F38E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668"/>
                <a:ext cx="26" cy="8"/>
              </a:xfrm>
              <a:custGeom>
                <a:avLst/>
                <a:gdLst>
                  <a:gd name="T0" fmla="*/ 25 w 25"/>
                  <a:gd name="T1" fmla="*/ 7 h 7"/>
                  <a:gd name="T2" fmla="*/ 0 w 25"/>
                  <a:gd name="T3" fmla="*/ 7 h 7"/>
                  <a:gd name="T4" fmla="*/ 25 w 25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7">
                    <a:moveTo>
                      <a:pt x="25" y="7"/>
                    </a:moveTo>
                    <a:cubicBezTo>
                      <a:pt x="17" y="7"/>
                      <a:pt x="8" y="7"/>
                      <a:pt x="0" y="7"/>
                    </a:cubicBezTo>
                    <a:cubicBezTo>
                      <a:pt x="5" y="0"/>
                      <a:pt x="18" y="0"/>
                      <a:pt x="2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1CA38204-F668-D7D5-96BA-EF49C92C6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376"/>
                <a:ext cx="13" cy="10"/>
              </a:xfrm>
              <a:custGeom>
                <a:avLst/>
                <a:gdLst>
                  <a:gd name="T0" fmla="*/ 12 w 12"/>
                  <a:gd name="T1" fmla="*/ 5 h 9"/>
                  <a:gd name="T2" fmla="*/ 5 w 12"/>
                  <a:gd name="T3" fmla="*/ 9 h 9"/>
                  <a:gd name="T4" fmla="*/ 0 w 12"/>
                  <a:gd name="T5" fmla="*/ 4 h 9"/>
                  <a:gd name="T6" fmla="*/ 5 w 12"/>
                  <a:gd name="T7" fmla="*/ 0 h 9"/>
                  <a:gd name="T8" fmla="*/ 12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5"/>
                    </a:moveTo>
                    <a:cubicBezTo>
                      <a:pt x="9" y="7"/>
                      <a:pt x="6" y="9"/>
                      <a:pt x="5" y="9"/>
                    </a:cubicBezTo>
                    <a:cubicBezTo>
                      <a:pt x="3" y="8"/>
                      <a:pt x="1" y="5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7" y="0"/>
                      <a:pt x="9" y="2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C01725BB-2F0F-F01E-FB09-E4827A7E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248"/>
                <a:ext cx="15" cy="12"/>
              </a:xfrm>
              <a:custGeom>
                <a:avLst/>
                <a:gdLst>
                  <a:gd name="T0" fmla="*/ 7 w 14"/>
                  <a:gd name="T1" fmla="*/ 0 h 11"/>
                  <a:gd name="T2" fmla="*/ 14 w 14"/>
                  <a:gd name="T3" fmla="*/ 7 h 11"/>
                  <a:gd name="T4" fmla="*/ 8 w 14"/>
                  <a:gd name="T5" fmla="*/ 10 h 11"/>
                  <a:gd name="T6" fmla="*/ 7 w 14"/>
                  <a:gd name="T7" fmla="*/ 0 h 11"/>
                  <a:gd name="T8" fmla="*/ 7 w 1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9" y="2"/>
                      <a:pt x="12" y="5"/>
                      <a:pt x="14" y="7"/>
                    </a:cubicBezTo>
                    <a:cubicBezTo>
                      <a:pt x="12" y="8"/>
                      <a:pt x="9" y="11"/>
                      <a:pt x="8" y="10"/>
                    </a:cubicBezTo>
                    <a:cubicBezTo>
                      <a:pt x="0" y="8"/>
                      <a:pt x="6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2D4EDBA8-8763-00DA-EBC0-80852A8A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362"/>
                <a:ext cx="10" cy="13"/>
              </a:xfrm>
              <a:custGeom>
                <a:avLst/>
                <a:gdLst>
                  <a:gd name="T0" fmla="*/ 5 w 9"/>
                  <a:gd name="T1" fmla="*/ 0 h 12"/>
                  <a:gd name="T2" fmla="*/ 9 w 9"/>
                  <a:gd name="T3" fmla="*/ 7 h 12"/>
                  <a:gd name="T4" fmla="*/ 5 w 9"/>
                  <a:gd name="T5" fmla="*/ 12 h 12"/>
                  <a:gd name="T6" fmla="*/ 0 w 9"/>
                  <a:gd name="T7" fmla="*/ 6 h 12"/>
                  <a:gd name="T8" fmla="*/ 5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7" y="3"/>
                      <a:pt x="9" y="5"/>
                      <a:pt x="9" y="7"/>
                    </a:cubicBezTo>
                    <a:cubicBezTo>
                      <a:pt x="9" y="9"/>
                      <a:pt x="7" y="10"/>
                      <a:pt x="5" y="12"/>
                    </a:cubicBezTo>
                    <a:cubicBezTo>
                      <a:pt x="3" y="10"/>
                      <a:pt x="1" y="8"/>
                      <a:pt x="0" y="6"/>
                    </a:cubicBezTo>
                    <a:cubicBezTo>
                      <a:pt x="0" y="5"/>
                      <a:pt x="3" y="3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2F9F3155-20EA-AE56-C3D4-332A1624B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376"/>
                <a:ext cx="13" cy="10"/>
              </a:xfrm>
              <a:custGeom>
                <a:avLst/>
                <a:gdLst>
                  <a:gd name="T0" fmla="*/ 0 w 12"/>
                  <a:gd name="T1" fmla="*/ 5 h 9"/>
                  <a:gd name="T2" fmla="*/ 7 w 12"/>
                  <a:gd name="T3" fmla="*/ 0 h 9"/>
                  <a:gd name="T4" fmla="*/ 12 w 12"/>
                  <a:gd name="T5" fmla="*/ 4 h 9"/>
                  <a:gd name="T6" fmla="*/ 8 w 12"/>
                  <a:gd name="T7" fmla="*/ 9 h 9"/>
                  <a:gd name="T8" fmla="*/ 0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5"/>
                    </a:moveTo>
                    <a:cubicBezTo>
                      <a:pt x="3" y="2"/>
                      <a:pt x="5" y="0"/>
                      <a:pt x="7" y="0"/>
                    </a:cubicBezTo>
                    <a:cubicBezTo>
                      <a:pt x="9" y="0"/>
                      <a:pt x="10" y="2"/>
                      <a:pt x="12" y="4"/>
                    </a:cubicBezTo>
                    <a:cubicBezTo>
                      <a:pt x="11" y="5"/>
                      <a:pt x="9" y="8"/>
                      <a:pt x="8" y="9"/>
                    </a:cubicBezTo>
                    <a:cubicBezTo>
                      <a:pt x="6" y="9"/>
                      <a:pt x="4" y="7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E47D86F0-F8F1-C5F1-D42B-3FAC1BDF4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394"/>
                <a:ext cx="13" cy="11"/>
              </a:xfrm>
              <a:custGeom>
                <a:avLst/>
                <a:gdLst>
                  <a:gd name="T0" fmla="*/ 3 w 12"/>
                  <a:gd name="T1" fmla="*/ 10 h 10"/>
                  <a:gd name="T2" fmla="*/ 9 w 12"/>
                  <a:gd name="T3" fmla="*/ 0 h 10"/>
                  <a:gd name="T4" fmla="*/ 9 w 12"/>
                  <a:gd name="T5" fmla="*/ 0 h 10"/>
                  <a:gd name="T6" fmla="*/ 2 w 12"/>
                  <a:gd name="T7" fmla="*/ 10 h 10"/>
                  <a:gd name="T8" fmla="*/ 3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0" y="2"/>
                      <a:pt x="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8"/>
                      <a:pt x="11" y="9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3CCE489D-FB29-E6FC-B148-8379599D0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679"/>
                <a:ext cx="26" cy="10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9 h 9"/>
                  <a:gd name="T4" fmla="*/ 0 w 25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cubicBezTo>
                      <a:pt x="8" y="0"/>
                      <a:pt x="17" y="0"/>
                      <a:pt x="25" y="9"/>
                    </a:cubicBezTo>
                    <a:cubicBezTo>
                      <a:pt x="17" y="4"/>
                      <a:pt x="8" y="4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3519AED-FC0D-4660-D89E-53E6CD477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249"/>
                <a:ext cx="10" cy="12"/>
              </a:xfrm>
              <a:custGeom>
                <a:avLst/>
                <a:gdLst>
                  <a:gd name="T0" fmla="*/ 5 w 10"/>
                  <a:gd name="T1" fmla="*/ 11 h 11"/>
                  <a:gd name="T2" fmla="*/ 0 w 10"/>
                  <a:gd name="T3" fmla="*/ 5 h 11"/>
                  <a:gd name="T4" fmla="*/ 5 w 10"/>
                  <a:gd name="T5" fmla="*/ 0 h 11"/>
                  <a:gd name="T6" fmla="*/ 10 w 10"/>
                  <a:gd name="T7" fmla="*/ 6 h 11"/>
                  <a:gd name="T8" fmla="*/ 5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3" y="8"/>
                      <a:pt x="0" y="6"/>
                      <a:pt x="0" y="5"/>
                    </a:cubicBezTo>
                    <a:cubicBezTo>
                      <a:pt x="0" y="3"/>
                      <a:pt x="3" y="1"/>
                      <a:pt x="5" y="0"/>
                    </a:cubicBezTo>
                    <a:cubicBezTo>
                      <a:pt x="7" y="2"/>
                      <a:pt x="9" y="3"/>
                      <a:pt x="10" y="6"/>
                    </a:cubicBezTo>
                    <a:cubicBezTo>
                      <a:pt x="10" y="7"/>
                      <a:pt x="7" y="9"/>
                      <a:pt x="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57BF1F0F-0CC8-851B-F5DA-E2D26FF5E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88"/>
                <a:ext cx="12" cy="11"/>
              </a:xfrm>
              <a:custGeom>
                <a:avLst/>
                <a:gdLst>
                  <a:gd name="T0" fmla="*/ 3 w 11"/>
                  <a:gd name="T1" fmla="*/ 0 h 10"/>
                  <a:gd name="T2" fmla="*/ 9 w 11"/>
                  <a:gd name="T3" fmla="*/ 10 h 10"/>
                  <a:gd name="T4" fmla="*/ 9 w 11"/>
                  <a:gd name="T5" fmla="*/ 9 h 10"/>
                  <a:gd name="T6" fmla="*/ 3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3" y="0"/>
                    </a:moveTo>
                    <a:cubicBezTo>
                      <a:pt x="10" y="0"/>
                      <a:pt x="11" y="4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" y="9"/>
                      <a:pt x="0" y="8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0723B6D9-8FDF-0492-CDF7-5601B4E1F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388"/>
                <a:ext cx="10" cy="11"/>
              </a:xfrm>
              <a:custGeom>
                <a:avLst/>
                <a:gdLst>
                  <a:gd name="T0" fmla="*/ 2 w 9"/>
                  <a:gd name="T1" fmla="*/ 10 h 10"/>
                  <a:gd name="T2" fmla="*/ 0 w 9"/>
                  <a:gd name="T3" fmla="*/ 5 h 10"/>
                  <a:gd name="T4" fmla="*/ 4 w 9"/>
                  <a:gd name="T5" fmla="*/ 0 h 10"/>
                  <a:gd name="T6" fmla="*/ 9 w 9"/>
                  <a:gd name="T7" fmla="*/ 4 h 10"/>
                  <a:gd name="T8" fmla="*/ 5 w 9"/>
                  <a:gd name="T9" fmla="*/ 9 h 10"/>
                  <a:gd name="T10" fmla="*/ 1 w 9"/>
                  <a:gd name="T11" fmla="*/ 9 h 10"/>
                  <a:gd name="T12" fmla="*/ 2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10"/>
                    </a:moveTo>
                    <a:cubicBezTo>
                      <a:pt x="1" y="8"/>
                      <a:pt x="0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0"/>
                      <a:pt x="9" y="3"/>
                      <a:pt x="9" y="4"/>
                    </a:cubicBezTo>
                    <a:cubicBezTo>
                      <a:pt x="8" y="6"/>
                      <a:pt x="7" y="8"/>
                      <a:pt x="5" y="9"/>
                    </a:cubicBezTo>
                    <a:cubicBezTo>
                      <a:pt x="5" y="10"/>
                      <a:pt x="3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AFB8A3F2-2410-71FC-CD77-71E9193F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464"/>
                <a:ext cx="9" cy="12"/>
              </a:xfrm>
              <a:custGeom>
                <a:avLst/>
                <a:gdLst>
                  <a:gd name="T0" fmla="*/ 4 w 8"/>
                  <a:gd name="T1" fmla="*/ 10 h 11"/>
                  <a:gd name="T2" fmla="*/ 0 w 8"/>
                  <a:gd name="T3" fmla="*/ 0 h 11"/>
                  <a:gd name="T4" fmla="*/ 8 w 8"/>
                  <a:gd name="T5" fmla="*/ 2 h 11"/>
                  <a:gd name="T6" fmla="*/ 6 w 8"/>
                  <a:gd name="T7" fmla="*/ 11 h 11"/>
                  <a:gd name="T8" fmla="*/ 4 w 8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4" y="10"/>
                    </a:moveTo>
                    <a:cubicBezTo>
                      <a:pt x="3" y="8"/>
                      <a:pt x="2" y="5"/>
                      <a:pt x="0" y="0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7" y="5"/>
                      <a:pt x="6" y="8"/>
                      <a:pt x="6" y="11"/>
                    </a:cubicBezTo>
                    <a:cubicBezTo>
                      <a:pt x="5" y="11"/>
                      <a:pt x="4" y="11"/>
                      <a:pt x="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EE4246A2-6342-229C-D6C2-833051C2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60"/>
                <a:ext cx="9" cy="22"/>
              </a:xfrm>
              <a:custGeom>
                <a:avLst/>
                <a:gdLst>
                  <a:gd name="T0" fmla="*/ 4 w 8"/>
                  <a:gd name="T1" fmla="*/ 3 h 20"/>
                  <a:gd name="T2" fmla="*/ 6 w 8"/>
                  <a:gd name="T3" fmla="*/ 0 h 20"/>
                  <a:gd name="T4" fmla="*/ 8 w 8"/>
                  <a:gd name="T5" fmla="*/ 1 h 20"/>
                  <a:gd name="T6" fmla="*/ 2 w 8"/>
                  <a:gd name="T7" fmla="*/ 20 h 20"/>
                  <a:gd name="T8" fmla="*/ 0 w 8"/>
                  <a:gd name="T9" fmla="*/ 19 h 20"/>
                  <a:gd name="T10" fmla="*/ 4 w 8"/>
                  <a:gd name="T11" fmla="*/ 2 h 20"/>
                  <a:gd name="T12" fmla="*/ 4 w 8"/>
                  <a:gd name="T1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4" y="3"/>
                    </a:move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6" y="7"/>
                      <a:pt x="4" y="13"/>
                      <a:pt x="2" y="20"/>
                    </a:cubicBezTo>
                    <a:cubicBezTo>
                      <a:pt x="2" y="19"/>
                      <a:pt x="1" y="19"/>
                      <a:pt x="0" y="19"/>
                    </a:cubicBezTo>
                    <a:cubicBezTo>
                      <a:pt x="1" y="13"/>
                      <a:pt x="2" y="8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6A3FFC26-7439-15BF-FA92-F21303D1E4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4" y="1177"/>
                <a:ext cx="67" cy="28"/>
              </a:xfrm>
              <a:custGeom>
                <a:avLst/>
                <a:gdLst>
                  <a:gd name="T0" fmla="*/ 57 w 63"/>
                  <a:gd name="T1" fmla="*/ 15 h 26"/>
                  <a:gd name="T2" fmla="*/ 24 w 63"/>
                  <a:gd name="T3" fmla="*/ 22 h 26"/>
                  <a:gd name="T4" fmla="*/ 15 w 63"/>
                  <a:gd name="T5" fmla="*/ 8 h 26"/>
                  <a:gd name="T6" fmla="*/ 0 w 63"/>
                  <a:gd name="T7" fmla="*/ 12 h 26"/>
                  <a:gd name="T8" fmla="*/ 63 w 63"/>
                  <a:gd name="T9" fmla="*/ 11 h 26"/>
                  <a:gd name="T10" fmla="*/ 57 w 63"/>
                  <a:gd name="T11" fmla="*/ 15 h 26"/>
                  <a:gd name="T12" fmla="*/ 59 w 63"/>
                  <a:gd name="T13" fmla="*/ 11 h 26"/>
                  <a:gd name="T14" fmla="*/ 44 w 63"/>
                  <a:gd name="T15" fmla="*/ 8 h 26"/>
                  <a:gd name="T16" fmla="*/ 40 w 63"/>
                  <a:gd name="T17" fmla="*/ 20 h 26"/>
                  <a:gd name="T18" fmla="*/ 57 w 63"/>
                  <a:gd name="T19" fmla="*/ 15 h 26"/>
                  <a:gd name="T20" fmla="*/ 36 w 63"/>
                  <a:gd name="T21" fmla="*/ 16 h 26"/>
                  <a:gd name="T22" fmla="*/ 24 w 63"/>
                  <a:gd name="T23" fmla="*/ 8 h 26"/>
                  <a:gd name="T24" fmla="*/ 22 w 63"/>
                  <a:gd name="T25" fmla="*/ 12 h 26"/>
                  <a:gd name="T26" fmla="*/ 36 w 63"/>
                  <a:gd name="T27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26">
                    <a:moveTo>
                      <a:pt x="57" y="15"/>
                    </a:moveTo>
                    <a:cubicBezTo>
                      <a:pt x="51" y="21"/>
                      <a:pt x="30" y="26"/>
                      <a:pt x="24" y="22"/>
                    </a:cubicBezTo>
                    <a:cubicBezTo>
                      <a:pt x="20" y="19"/>
                      <a:pt x="19" y="13"/>
                      <a:pt x="15" y="8"/>
                    </a:cubicBezTo>
                    <a:cubicBezTo>
                      <a:pt x="10" y="9"/>
                      <a:pt x="5" y="10"/>
                      <a:pt x="0" y="12"/>
                    </a:cubicBezTo>
                    <a:cubicBezTo>
                      <a:pt x="6" y="1"/>
                      <a:pt x="46" y="0"/>
                      <a:pt x="63" y="11"/>
                    </a:cubicBezTo>
                    <a:cubicBezTo>
                      <a:pt x="61" y="13"/>
                      <a:pt x="59" y="14"/>
                      <a:pt x="57" y="15"/>
                    </a:cubicBezTo>
                    <a:cubicBezTo>
                      <a:pt x="58" y="14"/>
                      <a:pt x="58" y="12"/>
                      <a:pt x="59" y="11"/>
                    </a:cubicBezTo>
                    <a:cubicBezTo>
                      <a:pt x="54" y="10"/>
                      <a:pt x="49" y="9"/>
                      <a:pt x="44" y="8"/>
                    </a:cubicBezTo>
                    <a:cubicBezTo>
                      <a:pt x="43" y="12"/>
                      <a:pt x="42" y="15"/>
                      <a:pt x="40" y="20"/>
                    </a:cubicBezTo>
                    <a:cubicBezTo>
                      <a:pt x="46" y="18"/>
                      <a:pt x="52" y="17"/>
                      <a:pt x="57" y="15"/>
                    </a:cubicBezTo>
                    <a:close/>
                    <a:moveTo>
                      <a:pt x="36" y="16"/>
                    </a:moveTo>
                    <a:cubicBezTo>
                      <a:pt x="31" y="13"/>
                      <a:pt x="28" y="10"/>
                      <a:pt x="24" y="8"/>
                    </a:cubicBezTo>
                    <a:cubicBezTo>
                      <a:pt x="23" y="9"/>
                      <a:pt x="22" y="11"/>
                      <a:pt x="22" y="12"/>
                    </a:cubicBezTo>
                    <a:cubicBezTo>
                      <a:pt x="24" y="17"/>
                      <a:pt x="28" y="19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F8EFA491-F786-E1BB-FDA7-117731642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170"/>
                <a:ext cx="72" cy="15"/>
              </a:xfrm>
              <a:custGeom>
                <a:avLst/>
                <a:gdLst>
                  <a:gd name="T0" fmla="*/ 67 w 67"/>
                  <a:gd name="T1" fmla="*/ 14 h 14"/>
                  <a:gd name="T2" fmla="*/ 0 w 67"/>
                  <a:gd name="T3" fmla="*/ 14 h 14"/>
                  <a:gd name="T4" fmla="*/ 67 w 67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14">
                    <a:moveTo>
                      <a:pt x="67" y="14"/>
                    </a:moveTo>
                    <a:cubicBezTo>
                      <a:pt x="44" y="6"/>
                      <a:pt x="22" y="5"/>
                      <a:pt x="0" y="14"/>
                    </a:cubicBezTo>
                    <a:cubicBezTo>
                      <a:pt x="10" y="0"/>
                      <a:pt x="53" y="0"/>
                      <a:pt x="6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DE6272E-8921-4EAF-21C7-0A4F48912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138"/>
                <a:ext cx="6" cy="25"/>
              </a:xfrm>
              <a:custGeom>
                <a:avLst/>
                <a:gdLst>
                  <a:gd name="T0" fmla="*/ 3 w 5"/>
                  <a:gd name="T1" fmla="*/ 0 h 24"/>
                  <a:gd name="T2" fmla="*/ 5 w 5"/>
                  <a:gd name="T3" fmla="*/ 24 h 24"/>
                  <a:gd name="T4" fmla="*/ 1 w 5"/>
                  <a:gd name="T5" fmla="*/ 24 h 24"/>
                  <a:gd name="T6" fmla="*/ 0 w 5"/>
                  <a:gd name="T7" fmla="*/ 0 h 24"/>
                  <a:gd name="T8" fmla="*/ 3 w 5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0"/>
                    </a:moveTo>
                    <a:cubicBezTo>
                      <a:pt x="3" y="8"/>
                      <a:pt x="4" y="16"/>
                      <a:pt x="5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16"/>
                      <a:pt x="0" y="8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A5E1E294-E45C-9453-6A87-83E46283F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138"/>
                <a:ext cx="5" cy="24"/>
              </a:xfrm>
              <a:custGeom>
                <a:avLst/>
                <a:gdLst>
                  <a:gd name="T0" fmla="*/ 0 w 5"/>
                  <a:gd name="T1" fmla="*/ 23 h 23"/>
                  <a:gd name="T2" fmla="*/ 2 w 5"/>
                  <a:gd name="T3" fmla="*/ 0 h 23"/>
                  <a:gd name="T4" fmla="*/ 5 w 5"/>
                  <a:gd name="T5" fmla="*/ 0 h 23"/>
                  <a:gd name="T6" fmla="*/ 4 w 5"/>
                  <a:gd name="T7" fmla="*/ 23 h 23"/>
                  <a:gd name="T8" fmla="*/ 0 w 5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3">
                    <a:moveTo>
                      <a:pt x="0" y="23"/>
                    </a:moveTo>
                    <a:cubicBezTo>
                      <a:pt x="1" y="15"/>
                      <a:pt x="2" y="7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8"/>
                      <a:pt x="4" y="16"/>
                      <a:pt x="4" y="23"/>
                    </a:cubicBezTo>
                    <a:cubicBezTo>
                      <a:pt x="2" y="23"/>
                      <a:pt x="1" y="23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B72D4D18-7FAA-ACC8-6D13-124B58C7E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465"/>
                <a:ext cx="22" cy="37"/>
              </a:xfrm>
              <a:custGeom>
                <a:avLst/>
                <a:gdLst>
                  <a:gd name="T0" fmla="*/ 2 w 21"/>
                  <a:gd name="T1" fmla="*/ 12 h 35"/>
                  <a:gd name="T2" fmla="*/ 3 w 21"/>
                  <a:gd name="T3" fmla="*/ 7 h 35"/>
                  <a:gd name="T4" fmla="*/ 9 w 21"/>
                  <a:gd name="T5" fmla="*/ 0 h 35"/>
                  <a:gd name="T6" fmla="*/ 12 w 21"/>
                  <a:gd name="T7" fmla="*/ 2 h 35"/>
                  <a:gd name="T8" fmla="*/ 8 w 21"/>
                  <a:gd name="T9" fmla="*/ 18 h 35"/>
                  <a:gd name="T10" fmla="*/ 9 w 21"/>
                  <a:gd name="T11" fmla="*/ 18 h 35"/>
                  <a:gd name="T12" fmla="*/ 13 w 21"/>
                  <a:gd name="T13" fmla="*/ 8 h 35"/>
                  <a:gd name="T14" fmla="*/ 18 w 21"/>
                  <a:gd name="T15" fmla="*/ 3 h 35"/>
                  <a:gd name="T16" fmla="*/ 21 w 21"/>
                  <a:gd name="T17" fmla="*/ 10 h 35"/>
                  <a:gd name="T18" fmla="*/ 20 w 21"/>
                  <a:gd name="T19" fmla="*/ 12 h 35"/>
                  <a:gd name="T20" fmla="*/ 10 w 21"/>
                  <a:gd name="T21" fmla="*/ 35 h 35"/>
                  <a:gd name="T22" fmla="*/ 7 w 21"/>
                  <a:gd name="T23" fmla="*/ 22 h 35"/>
                  <a:gd name="T24" fmla="*/ 7 w 21"/>
                  <a:gd name="T25" fmla="*/ 33 h 35"/>
                  <a:gd name="T26" fmla="*/ 2 w 21"/>
                  <a:gd name="T27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5">
                    <a:moveTo>
                      <a:pt x="2" y="12"/>
                    </a:moveTo>
                    <a:cubicBezTo>
                      <a:pt x="3" y="10"/>
                      <a:pt x="3" y="9"/>
                      <a:pt x="3" y="7"/>
                    </a:cubicBezTo>
                    <a:cubicBezTo>
                      <a:pt x="5" y="5"/>
                      <a:pt x="7" y="3"/>
                      <a:pt x="9" y="0"/>
                    </a:cubicBezTo>
                    <a:cubicBezTo>
                      <a:pt x="10" y="1"/>
                      <a:pt x="11" y="1"/>
                      <a:pt x="12" y="2"/>
                    </a:cubicBezTo>
                    <a:cubicBezTo>
                      <a:pt x="10" y="7"/>
                      <a:pt x="9" y="13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0" y="15"/>
                      <a:pt x="11" y="11"/>
                      <a:pt x="13" y="8"/>
                    </a:cubicBezTo>
                    <a:cubicBezTo>
                      <a:pt x="14" y="6"/>
                      <a:pt x="17" y="5"/>
                      <a:pt x="18" y="3"/>
                    </a:cubicBezTo>
                    <a:cubicBezTo>
                      <a:pt x="19" y="5"/>
                      <a:pt x="20" y="7"/>
                      <a:pt x="21" y="10"/>
                    </a:cubicBezTo>
                    <a:cubicBezTo>
                      <a:pt x="21" y="10"/>
                      <a:pt x="20" y="11"/>
                      <a:pt x="20" y="12"/>
                    </a:cubicBezTo>
                    <a:cubicBezTo>
                      <a:pt x="17" y="19"/>
                      <a:pt x="14" y="26"/>
                      <a:pt x="10" y="35"/>
                    </a:cubicBezTo>
                    <a:cubicBezTo>
                      <a:pt x="9" y="31"/>
                      <a:pt x="9" y="28"/>
                      <a:pt x="7" y="22"/>
                    </a:cubicBezTo>
                    <a:cubicBezTo>
                      <a:pt x="7" y="27"/>
                      <a:pt x="7" y="30"/>
                      <a:pt x="7" y="33"/>
                    </a:cubicBezTo>
                    <a:cubicBezTo>
                      <a:pt x="1" y="31"/>
                      <a:pt x="0" y="28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A8D0BD7B-778A-C00B-31C2-5360E7C6C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464"/>
                <a:ext cx="22" cy="38"/>
              </a:xfrm>
              <a:custGeom>
                <a:avLst/>
                <a:gdLst>
                  <a:gd name="T0" fmla="*/ 18 w 20"/>
                  <a:gd name="T1" fmla="*/ 8 h 36"/>
                  <a:gd name="T2" fmla="*/ 20 w 20"/>
                  <a:gd name="T3" fmla="*/ 35 h 36"/>
                  <a:gd name="T4" fmla="*/ 17 w 20"/>
                  <a:gd name="T5" fmla="*/ 35 h 36"/>
                  <a:gd name="T6" fmla="*/ 12 w 20"/>
                  <a:gd name="T7" fmla="*/ 16 h 36"/>
                  <a:gd name="T8" fmla="*/ 10 w 20"/>
                  <a:gd name="T9" fmla="*/ 17 h 36"/>
                  <a:gd name="T10" fmla="*/ 14 w 20"/>
                  <a:gd name="T11" fmla="*/ 31 h 36"/>
                  <a:gd name="T12" fmla="*/ 12 w 20"/>
                  <a:gd name="T13" fmla="*/ 36 h 36"/>
                  <a:gd name="T14" fmla="*/ 8 w 20"/>
                  <a:gd name="T15" fmla="*/ 32 h 36"/>
                  <a:gd name="T16" fmla="*/ 0 w 20"/>
                  <a:gd name="T17" fmla="*/ 7 h 36"/>
                  <a:gd name="T18" fmla="*/ 17 w 20"/>
                  <a:gd name="T19" fmla="*/ 7 h 36"/>
                  <a:gd name="T20" fmla="*/ 18 w 20"/>
                  <a:gd name="T21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6">
                    <a:moveTo>
                      <a:pt x="18" y="8"/>
                    </a:moveTo>
                    <a:cubicBezTo>
                      <a:pt x="19" y="17"/>
                      <a:pt x="19" y="26"/>
                      <a:pt x="20" y="35"/>
                    </a:cubicBezTo>
                    <a:cubicBezTo>
                      <a:pt x="19" y="35"/>
                      <a:pt x="18" y="35"/>
                      <a:pt x="17" y="35"/>
                    </a:cubicBezTo>
                    <a:cubicBezTo>
                      <a:pt x="16" y="29"/>
                      <a:pt x="14" y="23"/>
                      <a:pt x="12" y="16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12" y="21"/>
                      <a:pt x="13" y="26"/>
                      <a:pt x="14" y="31"/>
                    </a:cubicBezTo>
                    <a:cubicBezTo>
                      <a:pt x="14" y="32"/>
                      <a:pt x="13" y="34"/>
                      <a:pt x="12" y="36"/>
                    </a:cubicBezTo>
                    <a:cubicBezTo>
                      <a:pt x="11" y="35"/>
                      <a:pt x="9" y="34"/>
                      <a:pt x="8" y="32"/>
                    </a:cubicBezTo>
                    <a:cubicBezTo>
                      <a:pt x="5" y="24"/>
                      <a:pt x="3" y="16"/>
                      <a:pt x="0" y="7"/>
                    </a:cubicBezTo>
                    <a:cubicBezTo>
                      <a:pt x="5" y="8"/>
                      <a:pt x="10" y="0"/>
                      <a:pt x="17" y="7"/>
                    </a:cubicBezTo>
                    <a:cubicBezTo>
                      <a:pt x="17" y="7"/>
                      <a:pt x="18" y="8"/>
                      <a:pt x="1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75497FA0-E9C2-2656-998E-9E147DB05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465"/>
                <a:ext cx="9" cy="37"/>
              </a:xfrm>
              <a:custGeom>
                <a:avLst/>
                <a:gdLst>
                  <a:gd name="T0" fmla="*/ 5 w 9"/>
                  <a:gd name="T1" fmla="*/ 33 h 35"/>
                  <a:gd name="T2" fmla="*/ 2 w 9"/>
                  <a:gd name="T3" fmla="*/ 35 h 35"/>
                  <a:gd name="T4" fmla="*/ 1 w 9"/>
                  <a:gd name="T5" fmla="*/ 31 h 35"/>
                  <a:gd name="T6" fmla="*/ 1 w 9"/>
                  <a:gd name="T7" fmla="*/ 6 h 35"/>
                  <a:gd name="T8" fmla="*/ 4 w 9"/>
                  <a:gd name="T9" fmla="*/ 0 h 35"/>
                  <a:gd name="T10" fmla="*/ 9 w 9"/>
                  <a:gd name="T11" fmla="*/ 5 h 35"/>
                  <a:gd name="T12" fmla="*/ 5 w 9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5">
                    <a:moveTo>
                      <a:pt x="5" y="33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1" y="34"/>
                      <a:pt x="1" y="32"/>
                      <a:pt x="1" y="31"/>
                    </a:cubicBezTo>
                    <a:cubicBezTo>
                      <a:pt x="1" y="23"/>
                      <a:pt x="0" y="14"/>
                      <a:pt x="1" y="6"/>
                    </a:cubicBezTo>
                    <a:cubicBezTo>
                      <a:pt x="1" y="4"/>
                      <a:pt x="3" y="2"/>
                      <a:pt x="4" y="0"/>
                    </a:cubicBezTo>
                    <a:cubicBezTo>
                      <a:pt x="6" y="2"/>
                      <a:pt x="9" y="3"/>
                      <a:pt x="9" y="5"/>
                    </a:cubicBezTo>
                    <a:cubicBezTo>
                      <a:pt x="8" y="14"/>
                      <a:pt x="6" y="23"/>
                      <a:pt x="5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D6EBEC8-C730-7C06-8D0D-3E47B2878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466"/>
                <a:ext cx="12" cy="34"/>
              </a:xfrm>
              <a:custGeom>
                <a:avLst/>
                <a:gdLst>
                  <a:gd name="T0" fmla="*/ 1 w 11"/>
                  <a:gd name="T1" fmla="*/ 6 h 32"/>
                  <a:gd name="T2" fmla="*/ 0 w 11"/>
                  <a:gd name="T3" fmla="*/ 5 h 32"/>
                  <a:gd name="T4" fmla="*/ 2 w 11"/>
                  <a:gd name="T5" fmla="*/ 0 h 32"/>
                  <a:gd name="T6" fmla="*/ 7 w 11"/>
                  <a:gd name="T7" fmla="*/ 3 h 32"/>
                  <a:gd name="T8" fmla="*/ 11 w 11"/>
                  <a:gd name="T9" fmla="*/ 14 h 32"/>
                  <a:gd name="T10" fmla="*/ 10 w 11"/>
                  <a:gd name="T11" fmla="*/ 14 h 32"/>
                  <a:gd name="T12" fmla="*/ 10 w 11"/>
                  <a:gd name="T13" fmla="*/ 32 h 32"/>
                  <a:gd name="T14" fmla="*/ 7 w 11"/>
                  <a:gd name="T15" fmla="*/ 32 h 32"/>
                  <a:gd name="T16" fmla="*/ 1 w 11"/>
                  <a:gd name="T17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2">
                    <a:moveTo>
                      <a:pt x="1" y="6"/>
                    </a:moveTo>
                    <a:cubicBezTo>
                      <a:pt x="1" y="6"/>
                      <a:pt x="0" y="5"/>
                      <a:pt x="0" y="5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4" y="1"/>
                      <a:pt x="7" y="2"/>
                      <a:pt x="7" y="3"/>
                    </a:cubicBezTo>
                    <a:cubicBezTo>
                      <a:pt x="9" y="7"/>
                      <a:pt x="10" y="10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20"/>
                      <a:pt x="10" y="26"/>
                      <a:pt x="10" y="32"/>
                    </a:cubicBezTo>
                    <a:cubicBezTo>
                      <a:pt x="9" y="32"/>
                      <a:pt x="8" y="32"/>
                      <a:pt x="7" y="32"/>
                    </a:cubicBezTo>
                    <a:cubicBezTo>
                      <a:pt x="5" y="24"/>
                      <a:pt x="3" y="15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E0D26EE4-EAFD-8329-4758-76606E09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466"/>
                <a:ext cx="9" cy="34"/>
              </a:xfrm>
              <a:custGeom>
                <a:avLst/>
                <a:gdLst>
                  <a:gd name="T0" fmla="*/ 2 w 8"/>
                  <a:gd name="T1" fmla="*/ 14 h 32"/>
                  <a:gd name="T2" fmla="*/ 0 w 8"/>
                  <a:gd name="T3" fmla="*/ 4 h 32"/>
                  <a:gd name="T4" fmla="*/ 2 w 8"/>
                  <a:gd name="T5" fmla="*/ 0 h 32"/>
                  <a:gd name="T6" fmla="*/ 8 w 8"/>
                  <a:gd name="T7" fmla="*/ 1 h 32"/>
                  <a:gd name="T8" fmla="*/ 7 w 8"/>
                  <a:gd name="T9" fmla="*/ 32 h 32"/>
                  <a:gd name="T10" fmla="*/ 4 w 8"/>
                  <a:gd name="T11" fmla="*/ 32 h 32"/>
                  <a:gd name="T12" fmla="*/ 1 w 8"/>
                  <a:gd name="T13" fmla="*/ 14 h 32"/>
                  <a:gd name="T14" fmla="*/ 2 w 8"/>
                  <a:gd name="T1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2">
                    <a:moveTo>
                      <a:pt x="2" y="14"/>
                    </a:moveTo>
                    <a:cubicBezTo>
                      <a:pt x="1" y="11"/>
                      <a:pt x="0" y="7"/>
                      <a:pt x="0" y="4"/>
                    </a:cubicBezTo>
                    <a:cubicBezTo>
                      <a:pt x="0" y="3"/>
                      <a:pt x="1" y="0"/>
                      <a:pt x="2" y="0"/>
                    </a:cubicBezTo>
                    <a:cubicBezTo>
                      <a:pt x="4" y="0"/>
                      <a:pt x="8" y="1"/>
                      <a:pt x="8" y="1"/>
                    </a:cubicBezTo>
                    <a:cubicBezTo>
                      <a:pt x="8" y="11"/>
                      <a:pt x="7" y="22"/>
                      <a:pt x="7" y="32"/>
                    </a:cubicBezTo>
                    <a:cubicBezTo>
                      <a:pt x="7" y="32"/>
                      <a:pt x="6" y="32"/>
                      <a:pt x="4" y="32"/>
                    </a:cubicBezTo>
                    <a:cubicBezTo>
                      <a:pt x="3" y="26"/>
                      <a:pt x="2" y="20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4761FCA4-359C-C55D-1C87-BECCB9F24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470"/>
                <a:ext cx="16" cy="32"/>
              </a:xfrm>
              <a:custGeom>
                <a:avLst/>
                <a:gdLst>
                  <a:gd name="T0" fmla="*/ 6 w 15"/>
                  <a:gd name="T1" fmla="*/ 7 h 30"/>
                  <a:gd name="T2" fmla="*/ 7 w 15"/>
                  <a:gd name="T3" fmla="*/ 5 h 30"/>
                  <a:gd name="T4" fmla="*/ 14 w 15"/>
                  <a:gd name="T5" fmla="*/ 0 h 30"/>
                  <a:gd name="T6" fmla="*/ 15 w 15"/>
                  <a:gd name="T7" fmla="*/ 2 h 30"/>
                  <a:gd name="T8" fmla="*/ 4 w 15"/>
                  <a:gd name="T9" fmla="*/ 30 h 30"/>
                  <a:gd name="T10" fmla="*/ 6 w 15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0">
                    <a:moveTo>
                      <a:pt x="6" y="7"/>
                    </a:move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2" y="2"/>
                      <a:pt x="14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2" y="11"/>
                      <a:pt x="8" y="21"/>
                      <a:pt x="4" y="30"/>
                    </a:cubicBezTo>
                    <a:cubicBezTo>
                      <a:pt x="0" y="27"/>
                      <a:pt x="0" y="2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11317DAB-0627-541A-F15F-EA1CC40A1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59"/>
                <a:ext cx="19" cy="26"/>
              </a:xfrm>
              <a:custGeom>
                <a:avLst/>
                <a:gdLst>
                  <a:gd name="T0" fmla="*/ 18 w 18"/>
                  <a:gd name="T1" fmla="*/ 0 h 24"/>
                  <a:gd name="T2" fmla="*/ 0 w 18"/>
                  <a:gd name="T3" fmla="*/ 24 h 24"/>
                  <a:gd name="T4" fmla="*/ 18 w 1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7" y="13"/>
                      <a:pt x="9" y="18"/>
                      <a:pt x="0" y="24"/>
                    </a:cubicBezTo>
                    <a:cubicBezTo>
                      <a:pt x="1" y="11"/>
                      <a:pt x="8" y="5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5E5D8E-735E-1DC2-E623-2A215777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465"/>
                <a:ext cx="14" cy="35"/>
              </a:xfrm>
              <a:custGeom>
                <a:avLst/>
                <a:gdLst>
                  <a:gd name="T0" fmla="*/ 0 w 13"/>
                  <a:gd name="T1" fmla="*/ 33 h 33"/>
                  <a:gd name="T2" fmla="*/ 6 w 13"/>
                  <a:gd name="T3" fmla="*/ 7 h 33"/>
                  <a:gd name="T4" fmla="*/ 9 w 13"/>
                  <a:gd name="T5" fmla="*/ 0 h 33"/>
                  <a:gd name="T6" fmla="*/ 12 w 13"/>
                  <a:gd name="T7" fmla="*/ 8 h 33"/>
                  <a:gd name="T8" fmla="*/ 6 w 13"/>
                  <a:gd name="T9" fmla="*/ 30 h 33"/>
                  <a:gd name="T10" fmla="*/ 0 w 13"/>
                  <a:gd name="T11" fmla="*/ 32 h 33"/>
                  <a:gd name="T12" fmla="*/ 0 w 1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0" y="33"/>
                    </a:moveTo>
                    <a:cubicBezTo>
                      <a:pt x="2" y="24"/>
                      <a:pt x="4" y="16"/>
                      <a:pt x="6" y="7"/>
                    </a:cubicBezTo>
                    <a:cubicBezTo>
                      <a:pt x="6" y="5"/>
                      <a:pt x="8" y="3"/>
                      <a:pt x="9" y="0"/>
                    </a:cubicBezTo>
                    <a:cubicBezTo>
                      <a:pt x="10" y="3"/>
                      <a:pt x="13" y="5"/>
                      <a:pt x="12" y="8"/>
                    </a:cubicBezTo>
                    <a:cubicBezTo>
                      <a:pt x="11" y="15"/>
                      <a:pt x="9" y="23"/>
                      <a:pt x="6" y="30"/>
                    </a:cubicBezTo>
                    <a:cubicBezTo>
                      <a:pt x="6" y="31"/>
                      <a:pt x="2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7F980F62-77D9-23E4-C25C-7475C3189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1464"/>
                <a:ext cx="16" cy="27"/>
              </a:xfrm>
              <a:custGeom>
                <a:avLst/>
                <a:gdLst>
                  <a:gd name="T0" fmla="*/ 9 w 15"/>
                  <a:gd name="T1" fmla="*/ 15 h 25"/>
                  <a:gd name="T2" fmla="*/ 9 w 15"/>
                  <a:gd name="T3" fmla="*/ 6 h 25"/>
                  <a:gd name="T4" fmla="*/ 3 w 15"/>
                  <a:gd name="T5" fmla="*/ 25 h 25"/>
                  <a:gd name="T6" fmla="*/ 0 w 15"/>
                  <a:gd name="T7" fmla="*/ 25 h 25"/>
                  <a:gd name="T8" fmla="*/ 2 w 15"/>
                  <a:gd name="T9" fmla="*/ 0 h 25"/>
                  <a:gd name="T10" fmla="*/ 14 w 15"/>
                  <a:gd name="T11" fmla="*/ 7 h 25"/>
                  <a:gd name="T12" fmla="*/ 11 w 15"/>
                  <a:gd name="T13" fmla="*/ 16 h 25"/>
                  <a:gd name="T14" fmla="*/ 9 w 15"/>
                  <a:gd name="T1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15"/>
                    </a:moveTo>
                    <a:cubicBezTo>
                      <a:pt x="9" y="13"/>
                      <a:pt x="9" y="10"/>
                      <a:pt x="9" y="6"/>
                    </a:cubicBezTo>
                    <a:cubicBezTo>
                      <a:pt x="6" y="13"/>
                      <a:pt x="5" y="19"/>
                      <a:pt x="3" y="25"/>
                    </a:cubicBezTo>
                    <a:cubicBezTo>
                      <a:pt x="2" y="25"/>
                      <a:pt x="1" y="25"/>
                      <a:pt x="0" y="25"/>
                    </a:cubicBezTo>
                    <a:cubicBezTo>
                      <a:pt x="1" y="17"/>
                      <a:pt x="2" y="9"/>
                      <a:pt x="2" y="0"/>
                    </a:cubicBezTo>
                    <a:cubicBezTo>
                      <a:pt x="7" y="3"/>
                      <a:pt x="12" y="4"/>
                      <a:pt x="14" y="7"/>
                    </a:cubicBezTo>
                    <a:cubicBezTo>
                      <a:pt x="15" y="8"/>
                      <a:pt x="12" y="13"/>
                      <a:pt x="11" y="16"/>
                    </a:cubicBezTo>
                    <a:cubicBezTo>
                      <a:pt x="10" y="16"/>
                      <a:pt x="9" y="16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7A36E560-8FA2-7367-74E4-D8872B214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560"/>
                <a:ext cx="18" cy="24"/>
              </a:xfrm>
              <a:custGeom>
                <a:avLst/>
                <a:gdLst>
                  <a:gd name="T0" fmla="*/ 0 w 17"/>
                  <a:gd name="T1" fmla="*/ 0 h 22"/>
                  <a:gd name="T2" fmla="*/ 17 w 17"/>
                  <a:gd name="T3" fmla="*/ 22 h 22"/>
                  <a:gd name="T4" fmla="*/ 0 w 17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cubicBezTo>
                      <a:pt x="12" y="4"/>
                      <a:pt x="17" y="11"/>
                      <a:pt x="17" y="22"/>
                    </a:cubicBezTo>
                    <a:cubicBezTo>
                      <a:pt x="8" y="18"/>
                      <a:pt x="2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37142B03-F6C0-F7F8-BA12-09974336E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573"/>
                <a:ext cx="13" cy="18"/>
              </a:xfrm>
              <a:custGeom>
                <a:avLst/>
                <a:gdLst>
                  <a:gd name="T0" fmla="*/ 10 w 12"/>
                  <a:gd name="T1" fmla="*/ 0 h 17"/>
                  <a:gd name="T2" fmla="*/ 0 w 12"/>
                  <a:gd name="T3" fmla="*/ 17 h 17"/>
                  <a:gd name="T4" fmla="*/ 10 w 1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cubicBezTo>
                      <a:pt x="12" y="15"/>
                      <a:pt x="12" y="15"/>
                      <a:pt x="0" y="17"/>
                    </a:cubicBezTo>
                    <a:cubicBezTo>
                      <a:pt x="3" y="10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74EDA008-304E-4AA2-A5BE-B9760789F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573"/>
                <a:ext cx="15" cy="18"/>
              </a:xfrm>
              <a:custGeom>
                <a:avLst/>
                <a:gdLst>
                  <a:gd name="T0" fmla="*/ 3 w 14"/>
                  <a:gd name="T1" fmla="*/ 0 h 17"/>
                  <a:gd name="T2" fmla="*/ 14 w 14"/>
                  <a:gd name="T3" fmla="*/ 17 h 17"/>
                  <a:gd name="T4" fmla="*/ 1 w 14"/>
                  <a:gd name="T5" fmla="*/ 1 h 17"/>
                  <a:gd name="T6" fmla="*/ 3 w 1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3" y="0"/>
                    </a:moveTo>
                    <a:cubicBezTo>
                      <a:pt x="6" y="5"/>
                      <a:pt x="9" y="10"/>
                      <a:pt x="14" y="17"/>
                    </a:cubicBezTo>
                    <a:cubicBezTo>
                      <a:pt x="0" y="16"/>
                      <a:pt x="1" y="8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41F1C651-E36D-9890-2D5D-F241ACF5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560"/>
                <a:ext cx="9" cy="21"/>
              </a:xfrm>
              <a:custGeom>
                <a:avLst/>
                <a:gdLst>
                  <a:gd name="T0" fmla="*/ 3 w 8"/>
                  <a:gd name="T1" fmla="*/ 0 h 19"/>
                  <a:gd name="T2" fmla="*/ 8 w 8"/>
                  <a:gd name="T3" fmla="*/ 19 h 19"/>
                  <a:gd name="T4" fmla="*/ 6 w 8"/>
                  <a:gd name="T5" fmla="*/ 19 h 19"/>
                  <a:gd name="T6" fmla="*/ 0 w 8"/>
                  <a:gd name="T7" fmla="*/ 1 h 19"/>
                  <a:gd name="T8" fmla="*/ 3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3" y="0"/>
                    </a:moveTo>
                    <a:cubicBezTo>
                      <a:pt x="5" y="7"/>
                      <a:pt x="7" y="13"/>
                      <a:pt x="8" y="19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4" y="13"/>
                      <a:pt x="2" y="7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D3C7343D-AD51-00E7-9CE4-9E5B8C32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343"/>
                <a:ext cx="128" cy="46"/>
              </a:xfrm>
              <a:custGeom>
                <a:avLst/>
                <a:gdLst>
                  <a:gd name="T0" fmla="*/ 0 w 119"/>
                  <a:gd name="T1" fmla="*/ 43 h 43"/>
                  <a:gd name="T2" fmla="*/ 31 w 119"/>
                  <a:gd name="T3" fmla="*/ 20 h 43"/>
                  <a:gd name="T4" fmla="*/ 46 w 119"/>
                  <a:gd name="T5" fmla="*/ 16 h 43"/>
                  <a:gd name="T6" fmla="*/ 66 w 119"/>
                  <a:gd name="T7" fmla="*/ 6 h 43"/>
                  <a:gd name="T8" fmla="*/ 74 w 119"/>
                  <a:gd name="T9" fmla="*/ 2 h 43"/>
                  <a:gd name="T10" fmla="*/ 91 w 119"/>
                  <a:gd name="T11" fmla="*/ 2 h 43"/>
                  <a:gd name="T12" fmla="*/ 113 w 119"/>
                  <a:gd name="T13" fmla="*/ 1 h 43"/>
                  <a:gd name="T14" fmla="*/ 116 w 119"/>
                  <a:gd name="T15" fmla="*/ 0 h 43"/>
                  <a:gd name="T16" fmla="*/ 118 w 119"/>
                  <a:gd name="T17" fmla="*/ 8 h 43"/>
                  <a:gd name="T18" fmla="*/ 112 w 119"/>
                  <a:gd name="T19" fmla="*/ 12 h 43"/>
                  <a:gd name="T20" fmla="*/ 80 w 119"/>
                  <a:gd name="T21" fmla="*/ 13 h 43"/>
                  <a:gd name="T22" fmla="*/ 13 w 119"/>
                  <a:gd name="T23" fmla="*/ 37 h 43"/>
                  <a:gd name="T24" fmla="*/ 0 w 119"/>
                  <a:gd name="T2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43">
                    <a:moveTo>
                      <a:pt x="0" y="43"/>
                    </a:moveTo>
                    <a:cubicBezTo>
                      <a:pt x="8" y="31"/>
                      <a:pt x="20" y="26"/>
                      <a:pt x="31" y="20"/>
                    </a:cubicBezTo>
                    <a:cubicBezTo>
                      <a:pt x="36" y="18"/>
                      <a:pt x="41" y="16"/>
                      <a:pt x="46" y="16"/>
                    </a:cubicBezTo>
                    <a:cubicBezTo>
                      <a:pt x="54" y="15"/>
                      <a:pt x="61" y="12"/>
                      <a:pt x="66" y="6"/>
                    </a:cubicBezTo>
                    <a:cubicBezTo>
                      <a:pt x="69" y="4"/>
                      <a:pt x="71" y="3"/>
                      <a:pt x="74" y="2"/>
                    </a:cubicBezTo>
                    <a:cubicBezTo>
                      <a:pt x="79" y="2"/>
                      <a:pt x="85" y="2"/>
                      <a:pt x="91" y="2"/>
                    </a:cubicBezTo>
                    <a:cubicBezTo>
                      <a:pt x="98" y="2"/>
                      <a:pt x="105" y="1"/>
                      <a:pt x="113" y="1"/>
                    </a:cubicBezTo>
                    <a:cubicBezTo>
                      <a:pt x="114" y="1"/>
                      <a:pt x="115" y="0"/>
                      <a:pt x="116" y="0"/>
                    </a:cubicBezTo>
                    <a:cubicBezTo>
                      <a:pt x="117" y="2"/>
                      <a:pt x="119" y="5"/>
                      <a:pt x="118" y="8"/>
                    </a:cubicBezTo>
                    <a:cubicBezTo>
                      <a:pt x="118" y="9"/>
                      <a:pt x="114" y="11"/>
                      <a:pt x="112" y="12"/>
                    </a:cubicBezTo>
                    <a:cubicBezTo>
                      <a:pt x="101" y="12"/>
                      <a:pt x="91" y="12"/>
                      <a:pt x="80" y="13"/>
                    </a:cubicBezTo>
                    <a:cubicBezTo>
                      <a:pt x="56" y="16"/>
                      <a:pt x="33" y="23"/>
                      <a:pt x="13" y="37"/>
                    </a:cubicBezTo>
                    <a:cubicBezTo>
                      <a:pt x="10" y="40"/>
                      <a:pt x="5" y="41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D25B79DC-CF5A-9273-EB9B-61B866F9D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412"/>
                <a:ext cx="53" cy="64"/>
              </a:xfrm>
              <a:custGeom>
                <a:avLst/>
                <a:gdLst>
                  <a:gd name="T0" fmla="*/ 32 w 49"/>
                  <a:gd name="T1" fmla="*/ 10 h 60"/>
                  <a:gd name="T2" fmla="*/ 42 w 49"/>
                  <a:gd name="T3" fmla="*/ 1 h 60"/>
                  <a:gd name="T4" fmla="*/ 42 w 49"/>
                  <a:gd name="T5" fmla="*/ 0 h 60"/>
                  <a:gd name="T6" fmla="*/ 49 w 49"/>
                  <a:gd name="T7" fmla="*/ 10 h 60"/>
                  <a:gd name="T8" fmla="*/ 48 w 49"/>
                  <a:gd name="T9" fmla="*/ 10 h 60"/>
                  <a:gd name="T10" fmla="*/ 23 w 49"/>
                  <a:gd name="T11" fmla="*/ 40 h 60"/>
                  <a:gd name="T12" fmla="*/ 9 w 49"/>
                  <a:gd name="T13" fmla="*/ 60 h 60"/>
                  <a:gd name="T14" fmla="*/ 0 w 49"/>
                  <a:gd name="T15" fmla="*/ 54 h 60"/>
                  <a:gd name="T16" fmla="*/ 1 w 49"/>
                  <a:gd name="T17" fmla="*/ 50 h 60"/>
                  <a:gd name="T18" fmla="*/ 11 w 49"/>
                  <a:gd name="T19" fmla="*/ 53 h 60"/>
                  <a:gd name="T20" fmla="*/ 13 w 49"/>
                  <a:gd name="T21" fmla="*/ 49 h 60"/>
                  <a:gd name="T22" fmla="*/ 5 w 49"/>
                  <a:gd name="T23" fmla="*/ 42 h 60"/>
                  <a:gd name="T24" fmla="*/ 11 w 49"/>
                  <a:gd name="T25" fmla="*/ 34 h 60"/>
                  <a:gd name="T26" fmla="*/ 16 w 49"/>
                  <a:gd name="T27" fmla="*/ 41 h 60"/>
                  <a:gd name="T28" fmla="*/ 20 w 49"/>
                  <a:gd name="T29" fmla="*/ 39 h 60"/>
                  <a:gd name="T30" fmla="*/ 20 w 49"/>
                  <a:gd name="T31" fmla="*/ 34 h 60"/>
                  <a:gd name="T32" fmla="*/ 13 w 49"/>
                  <a:gd name="T33" fmla="*/ 33 h 60"/>
                  <a:gd name="T34" fmla="*/ 20 w 49"/>
                  <a:gd name="T35" fmla="*/ 23 h 60"/>
                  <a:gd name="T36" fmla="*/ 26 w 49"/>
                  <a:gd name="T37" fmla="*/ 30 h 60"/>
                  <a:gd name="T38" fmla="*/ 30 w 49"/>
                  <a:gd name="T39" fmla="*/ 24 h 60"/>
                  <a:gd name="T40" fmla="*/ 22 w 49"/>
                  <a:gd name="T41" fmla="*/ 21 h 60"/>
                  <a:gd name="T42" fmla="*/ 30 w 49"/>
                  <a:gd name="T43" fmla="*/ 11 h 60"/>
                  <a:gd name="T44" fmla="*/ 34 w 49"/>
                  <a:gd name="T45" fmla="*/ 20 h 60"/>
                  <a:gd name="T46" fmla="*/ 39 w 49"/>
                  <a:gd name="T47" fmla="*/ 15 h 60"/>
                  <a:gd name="T48" fmla="*/ 32 w 49"/>
                  <a:gd name="T49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" h="60">
                    <a:moveTo>
                      <a:pt x="32" y="10"/>
                    </a:moveTo>
                    <a:cubicBezTo>
                      <a:pt x="35" y="7"/>
                      <a:pt x="39" y="4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9" y="8"/>
                      <a:pt x="40" y="9"/>
                      <a:pt x="49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0" y="20"/>
                      <a:pt x="31" y="30"/>
                      <a:pt x="23" y="40"/>
                    </a:cubicBezTo>
                    <a:cubicBezTo>
                      <a:pt x="18" y="47"/>
                      <a:pt x="14" y="54"/>
                      <a:pt x="9" y="60"/>
                    </a:cubicBezTo>
                    <a:cubicBezTo>
                      <a:pt x="7" y="58"/>
                      <a:pt x="4" y="56"/>
                      <a:pt x="0" y="54"/>
                    </a:cubicBezTo>
                    <a:cubicBezTo>
                      <a:pt x="0" y="53"/>
                      <a:pt x="1" y="51"/>
                      <a:pt x="1" y="50"/>
                    </a:cubicBezTo>
                    <a:cubicBezTo>
                      <a:pt x="5" y="51"/>
                      <a:pt x="8" y="52"/>
                      <a:pt x="11" y="53"/>
                    </a:cubicBezTo>
                    <a:cubicBezTo>
                      <a:pt x="11" y="53"/>
                      <a:pt x="13" y="49"/>
                      <a:pt x="13" y="49"/>
                    </a:cubicBezTo>
                    <a:cubicBezTo>
                      <a:pt x="11" y="46"/>
                      <a:pt x="8" y="44"/>
                      <a:pt x="5" y="42"/>
                    </a:cubicBezTo>
                    <a:cubicBezTo>
                      <a:pt x="7" y="40"/>
                      <a:pt x="9" y="37"/>
                      <a:pt x="11" y="34"/>
                    </a:cubicBezTo>
                    <a:cubicBezTo>
                      <a:pt x="13" y="37"/>
                      <a:pt x="14" y="39"/>
                      <a:pt x="16" y="41"/>
                    </a:cubicBezTo>
                    <a:cubicBezTo>
                      <a:pt x="16" y="42"/>
                      <a:pt x="20" y="40"/>
                      <a:pt x="20" y="39"/>
                    </a:cubicBezTo>
                    <a:cubicBezTo>
                      <a:pt x="21" y="38"/>
                      <a:pt x="21" y="34"/>
                      <a:pt x="20" y="34"/>
                    </a:cubicBezTo>
                    <a:cubicBezTo>
                      <a:pt x="18" y="33"/>
                      <a:pt x="15" y="33"/>
                      <a:pt x="13" y="33"/>
                    </a:cubicBezTo>
                    <a:cubicBezTo>
                      <a:pt x="15" y="30"/>
                      <a:pt x="17" y="27"/>
                      <a:pt x="20" y="23"/>
                    </a:cubicBezTo>
                    <a:cubicBezTo>
                      <a:pt x="20" y="28"/>
                      <a:pt x="21" y="32"/>
                      <a:pt x="26" y="30"/>
                    </a:cubicBezTo>
                    <a:cubicBezTo>
                      <a:pt x="28" y="30"/>
                      <a:pt x="31" y="26"/>
                      <a:pt x="30" y="24"/>
                    </a:cubicBezTo>
                    <a:cubicBezTo>
                      <a:pt x="29" y="19"/>
                      <a:pt x="26" y="19"/>
                      <a:pt x="22" y="21"/>
                    </a:cubicBezTo>
                    <a:cubicBezTo>
                      <a:pt x="24" y="18"/>
                      <a:pt x="27" y="15"/>
                      <a:pt x="30" y="11"/>
                    </a:cubicBezTo>
                    <a:cubicBezTo>
                      <a:pt x="31" y="14"/>
                      <a:pt x="33" y="17"/>
                      <a:pt x="34" y="20"/>
                    </a:cubicBezTo>
                    <a:cubicBezTo>
                      <a:pt x="36" y="19"/>
                      <a:pt x="39" y="17"/>
                      <a:pt x="39" y="15"/>
                    </a:cubicBezTo>
                    <a:cubicBezTo>
                      <a:pt x="39" y="10"/>
                      <a:pt x="37" y="8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33C23DD5-9DFB-F3D8-167C-4590C857D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88"/>
                <a:ext cx="31" cy="26"/>
              </a:xfrm>
              <a:custGeom>
                <a:avLst/>
                <a:gdLst>
                  <a:gd name="T0" fmla="*/ 23 w 29"/>
                  <a:gd name="T1" fmla="*/ 0 h 24"/>
                  <a:gd name="T2" fmla="*/ 29 w 29"/>
                  <a:gd name="T3" fmla="*/ 9 h 24"/>
                  <a:gd name="T4" fmla="*/ 18 w 29"/>
                  <a:gd name="T5" fmla="*/ 16 h 24"/>
                  <a:gd name="T6" fmla="*/ 18 w 29"/>
                  <a:gd name="T7" fmla="*/ 11 h 24"/>
                  <a:gd name="T8" fmla="*/ 14 w 29"/>
                  <a:gd name="T9" fmla="*/ 6 h 24"/>
                  <a:gd name="T10" fmla="*/ 10 w 29"/>
                  <a:gd name="T11" fmla="*/ 9 h 24"/>
                  <a:gd name="T12" fmla="*/ 13 w 29"/>
                  <a:gd name="T13" fmla="*/ 16 h 24"/>
                  <a:gd name="T14" fmla="*/ 18 w 29"/>
                  <a:gd name="T15" fmla="*/ 16 h 24"/>
                  <a:gd name="T16" fmla="*/ 5 w 29"/>
                  <a:gd name="T17" fmla="*/ 24 h 24"/>
                  <a:gd name="T18" fmla="*/ 5 w 29"/>
                  <a:gd name="T19" fmla="*/ 24 h 24"/>
                  <a:gd name="T20" fmla="*/ 0 w 29"/>
                  <a:gd name="T21" fmla="*/ 13 h 24"/>
                  <a:gd name="T22" fmla="*/ 0 w 29"/>
                  <a:gd name="T23" fmla="*/ 13 h 24"/>
                  <a:gd name="T24" fmla="*/ 23 w 29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4">
                    <a:moveTo>
                      <a:pt x="23" y="0"/>
                    </a:moveTo>
                    <a:cubicBezTo>
                      <a:pt x="20" y="8"/>
                      <a:pt x="21" y="9"/>
                      <a:pt x="29" y="9"/>
                    </a:cubicBezTo>
                    <a:cubicBezTo>
                      <a:pt x="26" y="12"/>
                      <a:pt x="22" y="14"/>
                      <a:pt x="18" y="16"/>
                    </a:cubicBezTo>
                    <a:cubicBezTo>
                      <a:pt x="18" y="15"/>
                      <a:pt x="19" y="13"/>
                      <a:pt x="18" y="11"/>
                    </a:cubicBezTo>
                    <a:cubicBezTo>
                      <a:pt x="17" y="10"/>
                      <a:pt x="16" y="7"/>
                      <a:pt x="14" y="6"/>
                    </a:cubicBezTo>
                    <a:cubicBezTo>
                      <a:pt x="14" y="6"/>
                      <a:pt x="10" y="9"/>
                      <a:pt x="10" y="9"/>
                    </a:cubicBezTo>
                    <a:cubicBezTo>
                      <a:pt x="10" y="12"/>
                      <a:pt x="12" y="14"/>
                      <a:pt x="13" y="16"/>
                    </a:cubicBezTo>
                    <a:cubicBezTo>
                      <a:pt x="14" y="16"/>
                      <a:pt x="17" y="16"/>
                      <a:pt x="18" y="16"/>
                    </a:cubicBezTo>
                    <a:cubicBezTo>
                      <a:pt x="14" y="19"/>
                      <a:pt x="9" y="21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0" y="16"/>
                      <a:pt x="9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8" y="8"/>
                      <a:pt x="15" y="4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F0280FDF-7564-1DA4-FE7B-4E5051B0A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395"/>
                <a:ext cx="25" cy="19"/>
              </a:xfrm>
              <a:custGeom>
                <a:avLst/>
                <a:gdLst>
                  <a:gd name="T0" fmla="*/ 14 w 23"/>
                  <a:gd name="T1" fmla="*/ 1 h 17"/>
                  <a:gd name="T2" fmla="*/ 10 w 23"/>
                  <a:gd name="T3" fmla="*/ 17 h 17"/>
                  <a:gd name="T4" fmla="*/ 1 w 23"/>
                  <a:gd name="T5" fmla="*/ 10 h 17"/>
                  <a:gd name="T6" fmla="*/ 14 w 2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4" y="1"/>
                    </a:moveTo>
                    <a:cubicBezTo>
                      <a:pt x="13" y="7"/>
                      <a:pt x="23" y="16"/>
                      <a:pt x="10" y="17"/>
                    </a:cubicBezTo>
                    <a:cubicBezTo>
                      <a:pt x="8" y="17"/>
                      <a:pt x="2" y="13"/>
                      <a:pt x="1" y="10"/>
                    </a:cubicBezTo>
                    <a:cubicBezTo>
                      <a:pt x="0" y="0"/>
                      <a:pt x="10" y="4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3397609C-919E-0C1B-1485-6AE6ADCD3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417"/>
                <a:ext cx="11" cy="20"/>
              </a:xfrm>
              <a:custGeom>
                <a:avLst/>
                <a:gdLst>
                  <a:gd name="T0" fmla="*/ 7 w 10"/>
                  <a:gd name="T1" fmla="*/ 6 h 19"/>
                  <a:gd name="T2" fmla="*/ 10 w 10"/>
                  <a:gd name="T3" fmla="*/ 12 h 19"/>
                  <a:gd name="T4" fmla="*/ 8 w 10"/>
                  <a:gd name="T5" fmla="*/ 19 h 19"/>
                  <a:gd name="T6" fmla="*/ 1 w 10"/>
                  <a:gd name="T7" fmla="*/ 17 h 19"/>
                  <a:gd name="T8" fmla="*/ 0 w 10"/>
                  <a:gd name="T9" fmla="*/ 3 h 19"/>
                  <a:gd name="T10" fmla="*/ 5 w 10"/>
                  <a:gd name="T11" fmla="*/ 0 h 19"/>
                  <a:gd name="T12" fmla="*/ 9 w 10"/>
                  <a:gd name="T13" fmla="*/ 4 h 19"/>
                  <a:gd name="T14" fmla="*/ 7 w 10"/>
                  <a:gd name="T1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7" y="6"/>
                    </a:moveTo>
                    <a:cubicBezTo>
                      <a:pt x="8" y="8"/>
                      <a:pt x="9" y="10"/>
                      <a:pt x="10" y="12"/>
                    </a:cubicBezTo>
                    <a:cubicBezTo>
                      <a:pt x="10" y="14"/>
                      <a:pt x="8" y="17"/>
                      <a:pt x="8" y="19"/>
                    </a:cubicBezTo>
                    <a:cubicBezTo>
                      <a:pt x="5" y="19"/>
                      <a:pt x="1" y="18"/>
                      <a:pt x="1" y="17"/>
                    </a:cubicBezTo>
                    <a:cubicBezTo>
                      <a:pt x="0" y="13"/>
                      <a:pt x="0" y="8"/>
                      <a:pt x="0" y="3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6" y="0"/>
                      <a:pt x="8" y="3"/>
                      <a:pt x="9" y="4"/>
                    </a:cubicBezTo>
                    <a:cubicBezTo>
                      <a:pt x="8" y="5"/>
                      <a:pt x="8" y="5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B105D72-B0FF-F33C-FA00-3546FB88E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402"/>
                <a:ext cx="19" cy="18"/>
              </a:xfrm>
              <a:custGeom>
                <a:avLst/>
                <a:gdLst>
                  <a:gd name="T0" fmla="*/ 15 w 18"/>
                  <a:gd name="T1" fmla="*/ 0 h 17"/>
                  <a:gd name="T2" fmla="*/ 6 w 18"/>
                  <a:gd name="T3" fmla="*/ 16 h 17"/>
                  <a:gd name="T4" fmla="*/ 1 w 18"/>
                  <a:gd name="T5" fmla="*/ 15 h 17"/>
                  <a:gd name="T6" fmla="*/ 2 w 18"/>
                  <a:gd name="T7" fmla="*/ 9 h 17"/>
                  <a:gd name="T8" fmla="*/ 15 w 1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5" y="0"/>
                    </a:moveTo>
                    <a:cubicBezTo>
                      <a:pt x="18" y="12"/>
                      <a:pt x="16" y="16"/>
                      <a:pt x="6" y="16"/>
                    </a:cubicBezTo>
                    <a:cubicBezTo>
                      <a:pt x="4" y="17"/>
                      <a:pt x="1" y="16"/>
                      <a:pt x="1" y="15"/>
                    </a:cubicBezTo>
                    <a:cubicBezTo>
                      <a:pt x="0" y="13"/>
                      <a:pt x="1" y="10"/>
                      <a:pt x="2" y="9"/>
                    </a:cubicBezTo>
                    <a:cubicBezTo>
                      <a:pt x="6" y="6"/>
                      <a:pt x="10" y="3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289C68AC-F908-2468-9698-27ACC373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35"/>
                <a:ext cx="16" cy="18"/>
              </a:xfrm>
              <a:custGeom>
                <a:avLst/>
                <a:gdLst>
                  <a:gd name="T0" fmla="*/ 0 w 15"/>
                  <a:gd name="T1" fmla="*/ 7 h 17"/>
                  <a:gd name="T2" fmla="*/ 9 w 15"/>
                  <a:gd name="T3" fmla="*/ 0 h 17"/>
                  <a:gd name="T4" fmla="*/ 14 w 15"/>
                  <a:gd name="T5" fmla="*/ 5 h 17"/>
                  <a:gd name="T6" fmla="*/ 8 w 15"/>
                  <a:gd name="T7" fmla="*/ 16 h 17"/>
                  <a:gd name="T8" fmla="*/ 0 w 15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0" y="7"/>
                    </a:moveTo>
                    <a:cubicBezTo>
                      <a:pt x="3" y="4"/>
                      <a:pt x="6" y="1"/>
                      <a:pt x="9" y="0"/>
                    </a:cubicBezTo>
                    <a:cubicBezTo>
                      <a:pt x="10" y="0"/>
                      <a:pt x="15" y="4"/>
                      <a:pt x="14" y="5"/>
                    </a:cubicBezTo>
                    <a:cubicBezTo>
                      <a:pt x="14" y="10"/>
                      <a:pt x="15" y="17"/>
                      <a:pt x="8" y="16"/>
                    </a:cubicBezTo>
                    <a:cubicBezTo>
                      <a:pt x="6" y="16"/>
                      <a:pt x="3" y="1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FA167CB5-9EF7-BE8E-C7F7-EBD6EBD5B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415"/>
                <a:ext cx="21" cy="16"/>
              </a:xfrm>
              <a:custGeom>
                <a:avLst/>
                <a:gdLst>
                  <a:gd name="T0" fmla="*/ 14 w 20"/>
                  <a:gd name="T1" fmla="*/ 0 h 15"/>
                  <a:gd name="T2" fmla="*/ 20 w 20"/>
                  <a:gd name="T3" fmla="*/ 9 h 15"/>
                  <a:gd name="T4" fmla="*/ 10 w 20"/>
                  <a:gd name="T5" fmla="*/ 15 h 15"/>
                  <a:gd name="T6" fmla="*/ 5 w 20"/>
                  <a:gd name="T7" fmla="*/ 4 h 15"/>
                  <a:gd name="T8" fmla="*/ 14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4" y="0"/>
                    </a:moveTo>
                    <a:cubicBezTo>
                      <a:pt x="15" y="2"/>
                      <a:pt x="17" y="5"/>
                      <a:pt x="20" y="9"/>
                    </a:cubicBezTo>
                    <a:cubicBezTo>
                      <a:pt x="17" y="11"/>
                      <a:pt x="13" y="15"/>
                      <a:pt x="10" y="15"/>
                    </a:cubicBezTo>
                    <a:cubicBezTo>
                      <a:pt x="4" y="15"/>
                      <a:pt x="0" y="7"/>
                      <a:pt x="5" y="4"/>
                    </a:cubicBezTo>
                    <a:cubicBezTo>
                      <a:pt x="7" y="2"/>
                      <a:pt x="11" y="1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10D5ADAD-7552-5EBF-5ADC-0BE5A0430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24"/>
                <a:ext cx="26" cy="17"/>
              </a:xfrm>
              <a:custGeom>
                <a:avLst/>
                <a:gdLst>
                  <a:gd name="T0" fmla="*/ 13 w 24"/>
                  <a:gd name="T1" fmla="*/ 0 h 16"/>
                  <a:gd name="T2" fmla="*/ 13 w 24"/>
                  <a:gd name="T3" fmla="*/ 14 h 16"/>
                  <a:gd name="T4" fmla="*/ 3 w 24"/>
                  <a:gd name="T5" fmla="*/ 14 h 16"/>
                  <a:gd name="T6" fmla="*/ 13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13" y="0"/>
                    </a:moveTo>
                    <a:cubicBezTo>
                      <a:pt x="10" y="5"/>
                      <a:pt x="24" y="10"/>
                      <a:pt x="13" y="14"/>
                    </a:cubicBezTo>
                    <a:cubicBezTo>
                      <a:pt x="10" y="16"/>
                      <a:pt x="4" y="15"/>
                      <a:pt x="3" y="14"/>
                    </a:cubicBezTo>
                    <a:cubicBezTo>
                      <a:pt x="0" y="6"/>
                      <a:pt x="9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AA4766FC-4E83-AA86-406B-E2739FDE8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91"/>
                <a:ext cx="18" cy="15"/>
              </a:xfrm>
              <a:custGeom>
                <a:avLst/>
                <a:gdLst>
                  <a:gd name="T0" fmla="*/ 12 w 17"/>
                  <a:gd name="T1" fmla="*/ 0 h 14"/>
                  <a:gd name="T2" fmla="*/ 17 w 17"/>
                  <a:gd name="T3" fmla="*/ 14 h 14"/>
                  <a:gd name="T4" fmla="*/ 3 w 17"/>
                  <a:gd name="T5" fmla="*/ 13 h 14"/>
                  <a:gd name="T6" fmla="*/ 1 w 17"/>
                  <a:gd name="T7" fmla="*/ 7 h 14"/>
                  <a:gd name="T8" fmla="*/ 12 w 1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2" y="0"/>
                    </a:moveTo>
                    <a:cubicBezTo>
                      <a:pt x="14" y="5"/>
                      <a:pt x="15" y="8"/>
                      <a:pt x="17" y="14"/>
                    </a:cubicBezTo>
                    <a:cubicBezTo>
                      <a:pt x="12" y="14"/>
                      <a:pt x="7" y="14"/>
                      <a:pt x="3" y="13"/>
                    </a:cubicBezTo>
                    <a:cubicBezTo>
                      <a:pt x="2" y="12"/>
                      <a:pt x="0" y="7"/>
                      <a:pt x="1" y="7"/>
                    </a:cubicBezTo>
                    <a:cubicBezTo>
                      <a:pt x="4" y="4"/>
                      <a:pt x="8" y="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FF050E17-9E9A-E69C-8E8E-66BFC54CB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458"/>
                <a:ext cx="21" cy="12"/>
              </a:xfrm>
              <a:custGeom>
                <a:avLst/>
                <a:gdLst>
                  <a:gd name="T0" fmla="*/ 20 w 20"/>
                  <a:gd name="T1" fmla="*/ 6 h 12"/>
                  <a:gd name="T2" fmla="*/ 8 w 20"/>
                  <a:gd name="T3" fmla="*/ 12 h 12"/>
                  <a:gd name="T4" fmla="*/ 1 w 20"/>
                  <a:gd name="T5" fmla="*/ 7 h 12"/>
                  <a:gd name="T6" fmla="*/ 2 w 20"/>
                  <a:gd name="T7" fmla="*/ 2 h 12"/>
                  <a:gd name="T8" fmla="*/ 12 w 20"/>
                  <a:gd name="T9" fmla="*/ 1 h 12"/>
                  <a:gd name="T10" fmla="*/ 20 w 20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0" y="6"/>
                    </a:moveTo>
                    <a:cubicBezTo>
                      <a:pt x="16" y="8"/>
                      <a:pt x="12" y="11"/>
                      <a:pt x="8" y="12"/>
                    </a:cubicBezTo>
                    <a:cubicBezTo>
                      <a:pt x="6" y="12"/>
                      <a:pt x="3" y="9"/>
                      <a:pt x="1" y="7"/>
                    </a:cubicBezTo>
                    <a:cubicBezTo>
                      <a:pt x="0" y="6"/>
                      <a:pt x="1" y="2"/>
                      <a:pt x="2" y="2"/>
                    </a:cubicBezTo>
                    <a:cubicBezTo>
                      <a:pt x="5" y="1"/>
                      <a:pt x="9" y="0"/>
                      <a:pt x="12" y="1"/>
                    </a:cubicBezTo>
                    <a:cubicBezTo>
                      <a:pt x="15" y="1"/>
                      <a:pt x="17" y="3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2621FA46-3AF9-3803-011D-2BD20D0AA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436"/>
                <a:ext cx="25" cy="18"/>
              </a:xfrm>
              <a:custGeom>
                <a:avLst/>
                <a:gdLst>
                  <a:gd name="T0" fmla="*/ 13 w 23"/>
                  <a:gd name="T1" fmla="*/ 0 h 17"/>
                  <a:gd name="T2" fmla="*/ 14 w 23"/>
                  <a:gd name="T3" fmla="*/ 16 h 17"/>
                  <a:gd name="T4" fmla="*/ 5 w 23"/>
                  <a:gd name="T5" fmla="*/ 12 h 17"/>
                  <a:gd name="T6" fmla="*/ 13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3" y="0"/>
                    </a:moveTo>
                    <a:cubicBezTo>
                      <a:pt x="11" y="6"/>
                      <a:pt x="23" y="11"/>
                      <a:pt x="14" y="16"/>
                    </a:cubicBezTo>
                    <a:cubicBezTo>
                      <a:pt x="12" y="17"/>
                      <a:pt x="6" y="15"/>
                      <a:pt x="5" y="12"/>
                    </a:cubicBezTo>
                    <a:cubicBezTo>
                      <a:pt x="0" y="4"/>
                      <a:pt x="11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6BB4600F-E10F-CE09-EDCC-F065953C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386"/>
                <a:ext cx="16" cy="15"/>
              </a:xfrm>
              <a:custGeom>
                <a:avLst/>
                <a:gdLst>
                  <a:gd name="T0" fmla="*/ 12 w 15"/>
                  <a:gd name="T1" fmla="*/ 13 h 14"/>
                  <a:gd name="T2" fmla="*/ 0 w 15"/>
                  <a:gd name="T3" fmla="*/ 4 h 14"/>
                  <a:gd name="T4" fmla="*/ 5 w 15"/>
                  <a:gd name="T5" fmla="*/ 0 h 14"/>
                  <a:gd name="T6" fmla="*/ 12 w 15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5" y="14"/>
                      <a:pt x="0" y="11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15" y="0"/>
                      <a:pt x="10" y="8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605BDE5-2804-45BD-D10B-9BB49A0EF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455"/>
                <a:ext cx="14" cy="18"/>
              </a:xfrm>
              <a:custGeom>
                <a:avLst/>
                <a:gdLst>
                  <a:gd name="T0" fmla="*/ 13 w 13"/>
                  <a:gd name="T1" fmla="*/ 11 h 16"/>
                  <a:gd name="T2" fmla="*/ 5 w 13"/>
                  <a:gd name="T3" fmla="*/ 15 h 16"/>
                  <a:gd name="T4" fmla="*/ 0 w 13"/>
                  <a:gd name="T5" fmla="*/ 10 h 16"/>
                  <a:gd name="T6" fmla="*/ 6 w 13"/>
                  <a:gd name="T7" fmla="*/ 0 h 16"/>
                  <a:gd name="T8" fmla="*/ 13 w 13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3" y="11"/>
                    </a:moveTo>
                    <a:cubicBezTo>
                      <a:pt x="10" y="13"/>
                      <a:pt x="7" y="16"/>
                      <a:pt x="5" y="15"/>
                    </a:cubicBezTo>
                    <a:cubicBezTo>
                      <a:pt x="3" y="15"/>
                      <a:pt x="0" y="11"/>
                      <a:pt x="0" y="10"/>
                    </a:cubicBezTo>
                    <a:cubicBezTo>
                      <a:pt x="1" y="7"/>
                      <a:pt x="4" y="4"/>
                      <a:pt x="6" y="0"/>
                    </a:cubicBezTo>
                    <a:cubicBezTo>
                      <a:pt x="8" y="4"/>
                      <a:pt x="10" y="7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0976CD97-D7A7-7930-A80D-E0F250572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416"/>
                <a:ext cx="16" cy="16"/>
              </a:xfrm>
              <a:custGeom>
                <a:avLst/>
                <a:gdLst>
                  <a:gd name="T0" fmla="*/ 8 w 15"/>
                  <a:gd name="T1" fmla="*/ 0 h 15"/>
                  <a:gd name="T2" fmla="*/ 9 w 15"/>
                  <a:gd name="T3" fmla="*/ 14 h 15"/>
                  <a:gd name="T4" fmla="*/ 2 w 15"/>
                  <a:gd name="T5" fmla="*/ 12 h 15"/>
                  <a:gd name="T6" fmla="*/ 8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12" y="5"/>
                      <a:pt x="15" y="9"/>
                      <a:pt x="9" y="14"/>
                    </a:cubicBezTo>
                    <a:cubicBezTo>
                      <a:pt x="8" y="15"/>
                      <a:pt x="2" y="13"/>
                      <a:pt x="2" y="12"/>
                    </a:cubicBezTo>
                    <a:cubicBezTo>
                      <a:pt x="0" y="6"/>
                      <a:pt x="3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3B48616C-0D24-D39D-190C-EE28BAB53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386"/>
                <a:ext cx="12" cy="19"/>
              </a:xfrm>
              <a:custGeom>
                <a:avLst/>
                <a:gdLst>
                  <a:gd name="T0" fmla="*/ 11 w 11"/>
                  <a:gd name="T1" fmla="*/ 15 h 18"/>
                  <a:gd name="T2" fmla="*/ 0 w 11"/>
                  <a:gd name="T3" fmla="*/ 10 h 18"/>
                  <a:gd name="T4" fmla="*/ 8 w 11"/>
                  <a:gd name="T5" fmla="*/ 0 h 18"/>
                  <a:gd name="T6" fmla="*/ 11 w 11"/>
                  <a:gd name="T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1" y="15"/>
                    </a:moveTo>
                    <a:cubicBezTo>
                      <a:pt x="5" y="18"/>
                      <a:pt x="1" y="15"/>
                      <a:pt x="0" y="10"/>
                    </a:cubicBezTo>
                    <a:cubicBezTo>
                      <a:pt x="0" y="8"/>
                      <a:pt x="4" y="5"/>
                      <a:pt x="8" y="0"/>
                    </a:cubicBezTo>
                    <a:cubicBezTo>
                      <a:pt x="10" y="7"/>
                      <a:pt x="10" y="11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F725AB67-43BD-EFBC-7DD2-ABB3B610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436"/>
                <a:ext cx="17" cy="15"/>
              </a:xfrm>
              <a:custGeom>
                <a:avLst/>
                <a:gdLst>
                  <a:gd name="T0" fmla="*/ 8 w 16"/>
                  <a:gd name="T1" fmla="*/ 0 h 14"/>
                  <a:gd name="T2" fmla="*/ 10 w 16"/>
                  <a:gd name="T3" fmla="*/ 1 h 14"/>
                  <a:gd name="T4" fmla="*/ 16 w 16"/>
                  <a:gd name="T5" fmla="*/ 7 h 14"/>
                  <a:gd name="T6" fmla="*/ 10 w 16"/>
                  <a:gd name="T7" fmla="*/ 10 h 14"/>
                  <a:gd name="T8" fmla="*/ 5 w 16"/>
                  <a:gd name="T9" fmla="*/ 14 h 14"/>
                  <a:gd name="T10" fmla="*/ 8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12" y="3"/>
                      <a:pt x="13" y="4"/>
                      <a:pt x="16" y="7"/>
                    </a:cubicBezTo>
                    <a:cubicBezTo>
                      <a:pt x="14" y="8"/>
                      <a:pt x="12" y="9"/>
                      <a:pt x="10" y="10"/>
                    </a:cubicBezTo>
                    <a:cubicBezTo>
                      <a:pt x="9" y="12"/>
                      <a:pt x="7" y="13"/>
                      <a:pt x="5" y="14"/>
                    </a:cubicBezTo>
                    <a:cubicBezTo>
                      <a:pt x="0" y="5"/>
                      <a:pt x="0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C54B17B3-C082-B26D-FABB-8461CEEE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439"/>
                <a:ext cx="16" cy="20"/>
              </a:xfrm>
              <a:custGeom>
                <a:avLst/>
                <a:gdLst>
                  <a:gd name="T0" fmla="*/ 4 w 15"/>
                  <a:gd name="T1" fmla="*/ 18 h 18"/>
                  <a:gd name="T2" fmla="*/ 11 w 15"/>
                  <a:gd name="T3" fmla="*/ 0 h 18"/>
                  <a:gd name="T4" fmla="*/ 4 w 1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18"/>
                    </a:moveTo>
                    <a:cubicBezTo>
                      <a:pt x="0" y="10"/>
                      <a:pt x="7" y="6"/>
                      <a:pt x="11" y="0"/>
                    </a:cubicBezTo>
                    <a:cubicBezTo>
                      <a:pt x="15" y="7"/>
                      <a:pt x="12" y="15"/>
                      <a:pt x="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1F00A69E-5EE4-E596-84AD-7A6C1E87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404"/>
                <a:ext cx="16" cy="15"/>
              </a:xfrm>
              <a:custGeom>
                <a:avLst/>
                <a:gdLst>
                  <a:gd name="T0" fmla="*/ 10 w 15"/>
                  <a:gd name="T1" fmla="*/ 2 h 14"/>
                  <a:gd name="T2" fmla="*/ 7 w 15"/>
                  <a:gd name="T3" fmla="*/ 14 h 14"/>
                  <a:gd name="T4" fmla="*/ 1 w 15"/>
                  <a:gd name="T5" fmla="*/ 8 h 14"/>
                  <a:gd name="T6" fmla="*/ 7 w 15"/>
                  <a:gd name="T7" fmla="*/ 0 h 14"/>
                  <a:gd name="T8" fmla="*/ 10 w 15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0" y="2"/>
                    </a:moveTo>
                    <a:cubicBezTo>
                      <a:pt x="8" y="6"/>
                      <a:pt x="15" y="12"/>
                      <a:pt x="7" y="14"/>
                    </a:cubicBezTo>
                    <a:cubicBezTo>
                      <a:pt x="5" y="14"/>
                      <a:pt x="0" y="9"/>
                      <a:pt x="1" y="8"/>
                    </a:cubicBezTo>
                    <a:cubicBezTo>
                      <a:pt x="2" y="5"/>
                      <a:pt x="5" y="3"/>
                      <a:pt x="7" y="0"/>
                    </a:cubicBezTo>
                    <a:cubicBezTo>
                      <a:pt x="8" y="1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C46681B2-12FB-E648-CF68-3A792B4DA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447"/>
                <a:ext cx="14" cy="14"/>
              </a:xfrm>
              <a:custGeom>
                <a:avLst/>
                <a:gdLst>
                  <a:gd name="T0" fmla="*/ 0 w 13"/>
                  <a:gd name="T1" fmla="*/ 6 h 13"/>
                  <a:gd name="T2" fmla="*/ 8 w 13"/>
                  <a:gd name="T3" fmla="*/ 0 h 13"/>
                  <a:gd name="T4" fmla="*/ 12 w 13"/>
                  <a:gd name="T5" fmla="*/ 7 h 13"/>
                  <a:gd name="T6" fmla="*/ 8 w 13"/>
                  <a:gd name="T7" fmla="*/ 13 h 13"/>
                  <a:gd name="T8" fmla="*/ 0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0" y="6"/>
                    </a:moveTo>
                    <a:cubicBezTo>
                      <a:pt x="4" y="3"/>
                      <a:pt x="7" y="0"/>
                      <a:pt x="8" y="0"/>
                    </a:cubicBezTo>
                    <a:cubicBezTo>
                      <a:pt x="10" y="2"/>
                      <a:pt x="12" y="4"/>
                      <a:pt x="12" y="7"/>
                    </a:cubicBezTo>
                    <a:cubicBezTo>
                      <a:pt x="13" y="9"/>
                      <a:pt x="10" y="11"/>
                      <a:pt x="8" y="13"/>
                    </a:cubicBezTo>
                    <a:cubicBezTo>
                      <a:pt x="6" y="11"/>
                      <a:pt x="4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62A7F170-CA08-6F01-D71A-07DF0C691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402"/>
                <a:ext cx="19" cy="20"/>
              </a:xfrm>
              <a:custGeom>
                <a:avLst/>
                <a:gdLst>
                  <a:gd name="T0" fmla="*/ 18 w 18"/>
                  <a:gd name="T1" fmla="*/ 11 h 19"/>
                  <a:gd name="T2" fmla="*/ 6 w 18"/>
                  <a:gd name="T3" fmla="*/ 19 h 19"/>
                  <a:gd name="T4" fmla="*/ 7 w 18"/>
                  <a:gd name="T5" fmla="*/ 19 h 19"/>
                  <a:gd name="T6" fmla="*/ 0 w 18"/>
                  <a:gd name="T7" fmla="*/ 9 h 19"/>
                  <a:gd name="T8" fmla="*/ 0 w 18"/>
                  <a:gd name="T9" fmla="*/ 10 h 19"/>
                  <a:gd name="T10" fmla="*/ 13 w 18"/>
                  <a:gd name="T11" fmla="*/ 0 h 19"/>
                  <a:gd name="T12" fmla="*/ 13 w 18"/>
                  <a:gd name="T13" fmla="*/ 0 h 19"/>
                  <a:gd name="T14" fmla="*/ 18 w 18"/>
                  <a:gd name="T1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18" y="11"/>
                    </a:moveTo>
                    <a:cubicBezTo>
                      <a:pt x="14" y="14"/>
                      <a:pt x="10" y="16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11"/>
                      <a:pt x="1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6"/>
                      <a:pt x="9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8"/>
                      <a:pt x="9" y="10"/>
                      <a:pt x="1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B9AE6AF6-40E3-C2C7-A549-956366252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419"/>
                <a:ext cx="12" cy="16"/>
              </a:xfrm>
              <a:custGeom>
                <a:avLst/>
                <a:gdLst>
                  <a:gd name="T0" fmla="*/ 7 w 11"/>
                  <a:gd name="T1" fmla="*/ 0 h 15"/>
                  <a:gd name="T2" fmla="*/ 11 w 11"/>
                  <a:gd name="T3" fmla="*/ 7 h 15"/>
                  <a:gd name="T4" fmla="*/ 5 w 11"/>
                  <a:gd name="T5" fmla="*/ 15 h 15"/>
                  <a:gd name="T6" fmla="*/ 0 w 11"/>
                  <a:gd name="T7" fmla="*/ 11 h 15"/>
                  <a:gd name="T8" fmla="*/ 7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0"/>
                    </a:moveTo>
                    <a:cubicBezTo>
                      <a:pt x="9" y="4"/>
                      <a:pt x="11" y="6"/>
                      <a:pt x="11" y="7"/>
                    </a:cubicBezTo>
                    <a:cubicBezTo>
                      <a:pt x="9" y="10"/>
                      <a:pt x="7" y="12"/>
                      <a:pt x="5" y="15"/>
                    </a:cubicBezTo>
                    <a:cubicBezTo>
                      <a:pt x="3" y="14"/>
                      <a:pt x="0" y="11"/>
                      <a:pt x="0" y="11"/>
                    </a:cubicBezTo>
                    <a:cubicBezTo>
                      <a:pt x="2" y="8"/>
                      <a:pt x="4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447DA075-19A5-08DD-7707-2E296348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430"/>
                <a:ext cx="13" cy="16"/>
              </a:xfrm>
              <a:custGeom>
                <a:avLst/>
                <a:gdLst>
                  <a:gd name="T0" fmla="*/ 0 w 13"/>
                  <a:gd name="T1" fmla="*/ 7 h 15"/>
                  <a:gd name="T2" fmla="*/ 12 w 13"/>
                  <a:gd name="T3" fmla="*/ 6 h 15"/>
                  <a:gd name="T4" fmla="*/ 10 w 13"/>
                  <a:gd name="T5" fmla="*/ 13 h 15"/>
                  <a:gd name="T6" fmla="*/ 0 w 13"/>
                  <a:gd name="T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4" y="6"/>
                      <a:pt x="8" y="0"/>
                      <a:pt x="12" y="6"/>
                    </a:cubicBezTo>
                    <a:cubicBezTo>
                      <a:pt x="13" y="7"/>
                      <a:pt x="11" y="12"/>
                      <a:pt x="10" y="13"/>
                    </a:cubicBezTo>
                    <a:cubicBezTo>
                      <a:pt x="6" y="15"/>
                      <a:pt x="1" y="1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AD45352C-100A-5A67-8468-F30C2C07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386"/>
                <a:ext cx="12" cy="15"/>
              </a:xfrm>
              <a:custGeom>
                <a:avLst/>
                <a:gdLst>
                  <a:gd name="T0" fmla="*/ 10 w 12"/>
                  <a:gd name="T1" fmla="*/ 0 h 14"/>
                  <a:gd name="T2" fmla="*/ 12 w 12"/>
                  <a:gd name="T3" fmla="*/ 14 h 14"/>
                  <a:gd name="T4" fmla="*/ 2 w 12"/>
                  <a:gd name="T5" fmla="*/ 10 h 14"/>
                  <a:gd name="T6" fmla="*/ 1 w 12"/>
                  <a:gd name="T7" fmla="*/ 5 h 14"/>
                  <a:gd name="T8" fmla="*/ 10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cubicBezTo>
                      <a:pt x="11" y="6"/>
                      <a:pt x="11" y="9"/>
                      <a:pt x="12" y="14"/>
                    </a:cubicBezTo>
                    <a:cubicBezTo>
                      <a:pt x="7" y="12"/>
                      <a:pt x="4" y="12"/>
                      <a:pt x="2" y="10"/>
                    </a:cubicBezTo>
                    <a:cubicBezTo>
                      <a:pt x="1" y="9"/>
                      <a:pt x="0" y="6"/>
                      <a:pt x="1" y="5"/>
                    </a:cubicBezTo>
                    <a:cubicBezTo>
                      <a:pt x="3" y="3"/>
                      <a:pt x="6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126BEA7A-7EB4-2715-7D6B-24798232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454"/>
                <a:ext cx="15" cy="12"/>
              </a:xfrm>
              <a:custGeom>
                <a:avLst/>
                <a:gdLst>
                  <a:gd name="T0" fmla="*/ 11 w 14"/>
                  <a:gd name="T1" fmla="*/ 6 h 11"/>
                  <a:gd name="T2" fmla="*/ 6 w 14"/>
                  <a:gd name="T3" fmla="*/ 10 h 11"/>
                  <a:gd name="T4" fmla="*/ 0 w 14"/>
                  <a:gd name="T5" fmla="*/ 5 h 11"/>
                  <a:gd name="T6" fmla="*/ 7 w 14"/>
                  <a:gd name="T7" fmla="*/ 0 h 11"/>
                  <a:gd name="T8" fmla="*/ 14 w 14"/>
                  <a:gd name="T9" fmla="*/ 2 h 11"/>
                  <a:gd name="T10" fmla="*/ 11 w 14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1" y="6"/>
                    </a:moveTo>
                    <a:cubicBezTo>
                      <a:pt x="10" y="8"/>
                      <a:pt x="7" y="11"/>
                      <a:pt x="6" y="10"/>
                    </a:cubicBezTo>
                    <a:cubicBezTo>
                      <a:pt x="4" y="10"/>
                      <a:pt x="2" y="7"/>
                      <a:pt x="0" y="5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9" y="0"/>
                      <a:pt x="11" y="1"/>
                      <a:pt x="14" y="2"/>
                    </a:cubicBezTo>
                    <a:cubicBezTo>
                      <a:pt x="13" y="3"/>
                      <a:pt x="12" y="5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B7C6D539-D3F6-14A0-FE1E-686E26CD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435"/>
                <a:ext cx="11" cy="13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12 h 12"/>
                  <a:gd name="T4" fmla="*/ 2 w 11"/>
                  <a:gd name="T5" fmla="*/ 10 h 12"/>
                  <a:gd name="T6" fmla="*/ 0 w 11"/>
                  <a:gd name="T7" fmla="*/ 5 h 12"/>
                  <a:gd name="T8" fmla="*/ 10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4"/>
                      <a:pt x="10" y="7"/>
                      <a:pt x="11" y="12"/>
                    </a:cubicBezTo>
                    <a:cubicBezTo>
                      <a:pt x="7" y="11"/>
                      <a:pt x="4" y="11"/>
                      <a:pt x="2" y="10"/>
                    </a:cubicBezTo>
                    <a:cubicBezTo>
                      <a:pt x="1" y="10"/>
                      <a:pt x="0" y="5"/>
                      <a:pt x="0" y="5"/>
                    </a:cubicBezTo>
                    <a:cubicBezTo>
                      <a:pt x="3" y="3"/>
                      <a:pt x="6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74227C37-1793-2EB0-D512-599B0462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420"/>
                <a:ext cx="10" cy="13"/>
              </a:xfrm>
              <a:custGeom>
                <a:avLst/>
                <a:gdLst>
                  <a:gd name="T0" fmla="*/ 2 w 9"/>
                  <a:gd name="T1" fmla="*/ 2 h 12"/>
                  <a:gd name="T2" fmla="*/ 9 w 9"/>
                  <a:gd name="T3" fmla="*/ 7 h 12"/>
                  <a:gd name="T4" fmla="*/ 4 w 9"/>
                  <a:gd name="T5" fmla="*/ 12 h 12"/>
                  <a:gd name="T6" fmla="*/ 0 w 9"/>
                  <a:gd name="T7" fmla="*/ 3 h 12"/>
                  <a:gd name="T8" fmla="*/ 2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2"/>
                    </a:moveTo>
                    <a:cubicBezTo>
                      <a:pt x="7" y="0"/>
                      <a:pt x="9" y="2"/>
                      <a:pt x="9" y="7"/>
                    </a:cubicBezTo>
                    <a:cubicBezTo>
                      <a:pt x="9" y="9"/>
                      <a:pt x="6" y="11"/>
                      <a:pt x="4" y="12"/>
                    </a:cubicBezTo>
                    <a:cubicBezTo>
                      <a:pt x="3" y="9"/>
                      <a:pt x="1" y="6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D11C1073-EA15-F024-36AA-8081F9056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32"/>
                <a:ext cx="11" cy="14"/>
              </a:xfrm>
              <a:custGeom>
                <a:avLst/>
                <a:gdLst>
                  <a:gd name="T0" fmla="*/ 2 w 11"/>
                  <a:gd name="T1" fmla="*/ 2 h 13"/>
                  <a:gd name="T2" fmla="*/ 10 w 11"/>
                  <a:gd name="T3" fmla="*/ 5 h 13"/>
                  <a:gd name="T4" fmla="*/ 6 w 11"/>
                  <a:gd name="T5" fmla="*/ 11 h 13"/>
                  <a:gd name="T6" fmla="*/ 0 w 11"/>
                  <a:gd name="T7" fmla="*/ 4 h 13"/>
                  <a:gd name="T8" fmla="*/ 2 w 11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2" y="2"/>
                    </a:moveTo>
                    <a:cubicBezTo>
                      <a:pt x="6" y="0"/>
                      <a:pt x="9" y="0"/>
                      <a:pt x="10" y="5"/>
                    </a:cubicBezTo>
                    <a:cubicBezTo>
                      <a:pt x="11" y="7"/>
                      <a:pt x="8" y="11"/>
                      <a:pt x="6" y="11"/>
                    </a:cubicBezTo>
                    <a:cubicBezTo>
                      <a:pt x="1" y="13"/>
                      <a:pt x="0" y="9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2219F420-79DE-8E62-7591-14EA3F9D1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451"/>
                <a:ext cx="11" cy="15"/>
              </a:xfrm>
              <a:custGeom>
                <a:avLst/>
                <a:gdLst>
                  <a:gd name="T0" fmla="*/ 5 w 10"/>
                  <a:gd name="T1" fmla="*/ 14 h 14"/>
                  <a:gd name="T2" fmla="*/ 0 w 10"/>
                  <a:gd name="T3" fmla="*/ 6 h 14"/>
                  <a:gd name="T4" fmla="*/ 5 w 10"/>
                  <a:gd name="T5" fmla="*/ 0 h 14"/>
                  <a:gd name="T6" fmla="*/ 10 w 10"/>
                  <a:gd name="T7" fmla="*/ 5 h 14"/>
                  <a:gd name="T8" fmla="*/ 5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5" y="14"/>
                    </a:moveTo>
                    <a:cubicBezTo>
                      <a:pt x="2" y="10"/>
                      <a:pt x="0" y="7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1"/>
                      <a:pt x="10" y="3"/>
                      <a:pt x="10" y="5"/>
                    </a:cubicBezTo>
                    <a:cubicBezTo>
                      <a:pt x="10" y="7"/>
                      <a:pt x="8" y="9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7B96082F-E196-9857-1B48-98A3DBAA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447"/>
                <a:ext cx="15" cy="9"/>
              </a:xfrm>
              <a:custGeom>
                <a:avLst/>
                <a:gdLst>
                  <a:gd name="T0" fmla="*/ 14 w 14"/>
                  <a:gd name="T1" fmla="*/ 8 h 9"/>
                  <a:gd name="T2" fmla="*/ 1 w 14"/>
                  <a:gd name="T3" fmla="*/ 9 h 9"/>
                  <a:gd name="T4" fmla="*/ 1 w 14"/>
                  <a:gd name="T5" fmla="*/ 4 h 9"/>
                  <a:gd name="T6" fmla="*/ 13 w 14"/>
                  <a:gd name="T7" fmla="*/ 5 h 9"/>
                  <a:gd name="T8" fmla="*/ 14 w 14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8"/>
                    </a:moveTo>
                    <a:cubicBezTo>
                      <a:pt x="9" y="9"/>
                      <a:pt x="5" y="9"/>
                      <a:pt x="1" y="9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5" y="0"/>
                      <a:pt x="9" y="2"/>
                      <a:pt x="13" y="5"/>
                    </a:cubicBezTo>
                    <a:cubicBezTo>
                      <a:pt x="13" y="6"/>
                      <a:pt x="13" y="7"/>
                      <a:pt x="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56C597E7-7001-3EE2-FB7B-AA8E3CED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420"/>
                <a:ext cx="13" cy="13"/>
              </a:xfrm>
              <a:custGeom>
                <a:avLst/>
                <a:gdLst>
                  <a:gd name="T0" fmla="*/ 12 w 12"/>
                  <a:gd name="T1" fmla="*/ 3 h 12"/>
                  <a:gd name="T2" fmla="*/ 5 w 12"/>
                  <a:gd name="T3" fmla="*/ 12 h 12"/>
                  <a:gd name="T4" fmla="*/ 0 w 12"/>
                  <a:gd name="T5" fmla="*/ 8 h 12"/>
                  <a:gd name="T6" fmla="*/ 9 w 12"/>
                  <a:gd name="T7" fmla="*/ 0 h 12"/>
                  <a:gd name="T8" fmla="*/ 12 w 12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3"/>
                    </a:moveTo>
                    <a:cubicBezTo>
                      <a:pt x="10" y="6"/>
                      <a:pt x="8" y="9"/>
                      <a:pt x="5" y="12"/>
                    </a:cubicBezTo>
                    <a:cubicBezTo>
                      <a:pt x="5" y="12"/>
                      <a:pt x="1" y="9"/>
                      <a:pt x="0" y="8"/>
                    </a:cubicBezTo>
                    <a:cubicBezTo>
                      <a:pt x="3" y="5"/>
                      <a:pt x="6" y="3"/>
                      <a:pt x="9" y="0"/>
                    </a:cubicBezTo>
                    <a:cubicBezTo>
                      <a:pt x="10" y="1"/>
                      <a:pt x="11" y="2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EBEA1014-0537-D4C5-EAEE-FC34FE473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465"/>
                <a:ext cx="14" cy="13"/>
              </a:xfrm>
              <a:custGeom>
                <a:avLst/>
                <a:gdLst>
                  <a:gd name="T0" fmla="*/ 11 w 13"/>
                  <a:gd name="T1" fmla="*/ 12 h 12"/>
                  <a:gd name="T2" fmla="*/ 0 w 13"/>
                  <a:gd name="T3" fmla="*/ 8 h 12"/>
                  <a:gd name="T4" fmla="*/ 10 w 13"/>
                  <a:gd name="T5" fmla="*/ 0 h 12"/>
                  <a:gd name="T6" fmla="*/ 13 w 13"/>
                  <a:gd name="T7" fmla="*/ 10 h 12"/>
                  <a:gd name="T8" fmla="*/ 11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1" y="12"/>
                    </a:moveTo>
                    <a:cubicBezTo>
                      <a:pt x="7" y="11"/>
                      <a:pt x="4" y="9"/>
                      <a:pt x="0" y="8"/>
                    </a:cubicBezTo>
                    <a:cubicBezTo>
                      <a:pt x="3" y="6"/>
                      <a:pt x="6" y="3"/>
                      <a:pt x="10" y="0"/>
                    </a:cubicBezTo>
                    <a:cubicBezTo>
                      <a:pt x="12" y="5"/>
                      <a:pt x="12" y="7"/>
                      <a:pt x="13" y="10"/>
                    </a:cubicBezTo>
                    <a:cubicBezTo>
                      <a:pt x="12" y="11"/>
                      <a:pt x="12" y="11"/>
                      <a:pt x="1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2CFE190-31A3-93F8-C43E-267CADE15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1409"/>
                <a:ext cx="15" cy="12"/>
              </a:xfrm>
              <a:custGeom>
                <a:avLst/>
                <a:gdLst>
                  <a:gd name="T0" fmla="*/ 14 w 14"/>
                  <a:gd name="T1" fmla="*/ 0 h 11"/>
                  <a:gd name="T2" fmla="*/ 9 w 14"/>
                  <a:gd name="T3" fmla="*/ 9 h 11"/>
                  <a:gd name="T4" fmla="*/ 0 w 14"/>
                  <a:gd name="T5" fmla="*/ 3 h 11"/>
                  <a:gd name="T6" fmla="*/ 14 w 1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2" y="4"/>
                      <a:pt x="11" y="8"/>
                      <a:pt x="9" y="9"/>
                    </a:cubicBezTo>
                    <a:cubicBezTo>
                      <a:pt x="5" y="11"/>
                      <a:pt x="1" y="9"/>
                      <a:pt x="0" y="3"/>
                    </a:cubicBezTo>
                    <a:cubicBezTo>
                      <a:pt x="4" y="2"/>
                      <a:pt x="8" y="1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D248D250-E3ED-BAEB-BD6A-CA42B1276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403"/>
                <a:ext cx="14" cy="12"/>
              </a:xfrm>
              <a:custGeom>
                <a:avLst/>
                <a:gdLst>
                  <a:gd name="T0" fmla="*/ 13 w 13"/>
                  <a:gd name="T1" fmla="*/ 0 h 11"/>
                  <a:gd name="T2" fmla="*/ 8 w 13"/>
                  <a:gd name="T3" fmla="*/ 11 h 11"/>
                  <a:gd name="T4" fmla="*/ 0 w 13"/>
                  <a:gd name="T5" fmla="*/ 3 h 11"/>
                  <a:gd name="T6" fmla="*/ 2 w 13"/>
                  <a:gd name="T7" fmla="*/ 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1" y="4"/>
                      <a:pt x="9" y="8"/>
                      <a:pt x="8" y="11"/>
                    </a:cubicBezTo>
                    <a:cubicBezTo>
                      <a:pt x="5" y="8"/>
                      <a:pt x="3" y="6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5" y="1"/>
                      <a:pt x="7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677822E2-47D1-D374-653E-F7DB91B67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422"/>
                <a:ext cx="13" cy="12"/>
              </a:xfrm>
              <a:custGeom>
                <a:avLst/>
                <a:gdLst>
                  <a:gd name="T0" fmla="*/ 0 w 12"/>
                  <a:gd name="T1" fmla="*/ 2 h 11"/>
                  <a:gd name="T2" fmla="*/ 10 w 12"/>
                  <a:gd name="T3" fmla="*/ 0 h 11"/>
                  <a:gd name="T4" fmla="*/ 12 w 12"/>
                  <a:gd name="T5" fmla="*/ 9 h 11"/>
                  <a:gd name="T6" fmla="*/ 7 w 12"/>
                  <a:gd name="T7" fmla="*/ 11 h 11"/>
                  <a:gd name="T8" fmla="*/ 0 w 12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2"/>
                    </a:moveTo>
                    <a:cubicBezTo>
                      <a:pt x="5" y="1"/>
                      <a:pt x="7" y="1"/>
                      <a:pt x="10" y="0"/>
                    </a:cubicBezTo>
                    <a:cubicBezTo>
                      <a:pt x="11" y="3"/>
                      <a:pt x="12" y="6"/>
                      <a:pt x="12" y="9"/>
                    </a:cubicBezTo>
                    <a:cubicBezTo>
                      <a:pt x="12" y="10"/>
                      <a:pt x="8" y="11"/>
                      <a:pt x="7" y="11"/>
                    </a:cubicBezTo>
                    <a:cubicBezTo>
                      <a:pt x="5" y="9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C24DC684-AED8-D0F9-E972-586C2FB0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474"/>
                <a:ext cx="11" cy="13"/>
              </a:xfrm>
              <a:custGeom>
                <a:avLst/>
                <a:gdLst>
                  <a:gd name="T0" fmla="*/ 10 w 10"/>
                  <a:gd name="T1" fmla="*/ 0 h 13"/>
                  <a:gd name="T2" fmla="*/ 9 w 10"/>
                  <a:gd name="T3" fmla="*/ 13 h 13"/>
                  <a:gd name="T4" fmla="*/ 10 w 10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4"/>
                      <a:pt x="9" y="8"/>
                      <a:pt x="9" y="13"/>
                    </a:cubicBezTo>
                    <a:cubicBezTo>
                      <a:pt x="0" y="9"/>
                      <a:pt x="0" y="6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7755274-3F8E-B129-4327-763DB9B58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419"/>
                <a:ext cx="16" cy="22"/>
              </a:xfrm>
              <a:custGeom>
                <a:avLst/>
                <a:gdLst>
                  <a:gd name="T0" fmla="*/ 7 w 15"/>
                  <a:gd name="T1" fmla="*/ 5 h 21"/>
                  <a:gd name="T2" fmla="*/ 7 w 15"/>
                  <a:gd name="T3" fmla="*/ 5 h 21"/>
                  <a:gd name="T4" fmla="*/ 15 w 15"/>
                  <a:gd name="T5" fmla="*/ 0 h 21"/>
                  <a:gd name="T6" fmla="*/ 2 w 15"/>
                  <a:gd name="T7" fmla="*/ 21 h 21"/>
                  <a:gd name="T8" fmla="*/ 0 w 15"/>
                  <a:gd name="T9" fmla="*/ 20 h 21"/>
                  <a:gd name="T10" fmla="*/ 7 w 15"/>
                  <a:gd name="T1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10" y="3"/>
                      <a:pt x="13" y="2"/>
                      <a:pt x="15" y="0"/>
                    </a:cubicBezTo>
                    <a:cubicBezTo>
                      <a:pt x="11" y="7"/>
                      <a:pt x="7" y="14"/>
                      <a:pt x="2" y="21"/>
                    </a:cubicBezTo>
                    <a:cubicBezTo>
                      <a:pt x="2" y="21"/>
                      <a:pt x="1" y="20"/>
                      <a:pt x="0" y="20"/>
                    </a:cubicBezTo>
                    <a:cubicBezTo>
                      <a:pt x="2" y="15"/>
                      <a:pt x="5" y="10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7C8FD161-1822-F098-D69B-72DD05A0F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418"/>
                <a:ext cx="11" cy="11"/>
              </a:xfrm>
              <a:custGeom>
                <a:avLst/>
                <a:gdLst>
                  <a:gd name="T0" fmla="*/ 0 w 10"/>
                  <a:gd name="T1" fmla="*/ 4 h 10"/>
                  <a:gd name="T2" fmla="*/ 10 w 10"/>
                  <a:gd name="T3" fmla="*/ 5 h 10"/>
                  <a:gd name="T4" fmla="*/ 7 w 10"/>
                  <a:gd name="T5" fmla="*/ 10 h 10"/>
                  <a:gd name="T6" fmla="*/ 0 w 10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6" y="1"/>
                      <a:pt x="10" y="0"/>
                      <a:pt x="10" y="5"/>
                    </a:cubicBezTo>
                    <a:cubicBezTo>
                      <a:pt x="10" y="7"/>
                      <a:pt x="8" y="9"/>
                      <a:pt x="7" y="10"/>
                    </a:cubicBezTo>
                    <a:cubicBezTo>
                      <a:pt x="5" y="8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FE9F0541-D43E-84AC-DC3D-6AC921DDB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1447"/>
                <a:ext cx="11" cy="9"/>
              </a:xfrm>
              <a:custGeom>
                <a:avLst/>
                <a:gdLst>
                  <a:gd name="T0" fmla="*/ 2 w 10"/>
                  <a:gd name="T1" fmla="*/ 0 h 9"/>
                  <a:gd name="T2" fmla="*/ 9 w 10"/>
                  <a:gd name="T3" fmla="*/ 1 h 9"/>
                  <a:gd name="T4" fmla="*/ 9 w 10"/>
                  <a:gd name="T5" fmla="*/ 6 h 9"/>
                  <a:gd name="T6" fmla="*/ 5 w 10"/>
                  <a:gd name="T7" fmla="*/ 8 h 9"/>
                  <a:gd name="T8" fmla="*/ 0 w 10"/>
                  <a:gd name="T9" fmla="*/ 1 h 9"/>
                  <a:gd name="T10" fmla="*/ 2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0" y="1"/>
                      <a:pt x="10" y="5"/>
                      <a:pt x="9" y="6"/>
                    </a:cubicBezTo>
                    <a:cubicBezTo>
                      <a:pt x="9" y="7"/>
                      <a:pt x="5" y="9"/>
                      <a:pt x="5" y="8"/>
                    </a:cubicBezTo>
                    <a:cubicBezTo>
                      <a:pt x="3" y="6"/>
                      <a:pt x="2" y="4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0B56E335-4F98-92BE-CF03-A2DC5267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406"/>
                <a:ext cx="11" cy="8"/>
              </a:xfrm>
              <a:custGeom>
                <a:avLst/>
                <a:gdLst>
                  <a:gd name="T0" fmla="*/ 0 w 10"/>
                  <a:gd name="T1" fmla="*/ 3 h 7"/>
                  <a:gd name="T2" fmla="*/ 8 w 10"/>
                  <a:gd name="T3" fmla="*/ 0 h 7"/>
                  <a:gd name="T4" fmla="*/ 10 w 10"/>
                  <a:gd name="T5" fmla="*/ 7 h 7"/>
                  <a:gd name="T6" fmla="*/ 1 w 10"/>
                  <a:gd name="T7" fmla="*/ 7 h 7"/>
                  <a:gd name="T8" fmla="*/ 0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  <a:cubicBezTo>
                      <a:pt x="9" y="2"/>
                      <a:pt x="10" y="5"/>
                      <a:pt x="10" y="7"/>
                    </a:cubicBezTo>
                    <a:cubicBezTo>
                      <a:pt x="7" y="7"/>
                      <a:pt x="4" y="7"/>
                      <a:pt x="1" y="7"/>
                    </a:cubicBezTo>
                    <a:cubicBezTo>
                      <a:pt x="1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E38CB709-B90E-8E52-42A9-8846DDB9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64"/>
                <a:ext cx="11" cy="12"/>
              </a:xfrm>
              <a:custGeom>
                <a:avLst/>
                <a:gdLst>
                  <a:gd name="T0" fmla="*/ 6 w 10"/>
                  <a:gd name="T1" fmla="*/ 11 h 11"/>
                  <a:gd name="T2" fmla="*/ 0 w 10"/>
                  <a:gd name="T3" fmla="*/ 4 h 11"/>
                  <a:gd name="T4" fmla="*/ 5 w 10"/>
                  <a:gd name="T5" fmla="*/ 0 h 11"/>
                  <a:gd name="T6" fmla="*/ 10 w 10"/>
                  <a:gd name="T7" fmla="*/ 8 h 11"/>
                  <a:gd name="T8" fmla="*/ 6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4" y="9"/>
                      <a:pt x="2" y="6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7" y="3"/>
                      <a:pt x="8" y="6"/>
                      <a:pt x="10" y="8"/>
                    </a:cubicBezTo>
                    <a:cubicBezTo>
                      <a:pt x="9" y="9"/>
                      <a:pt x="7" y="10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F1547412-75F0-0046-4100-0A2064C37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386"/>
                <a:ext cx="10" cy="13"/>
              </a:xfrm>
              <a:custGeom>
                <a:avLst/>
                <a:gdLst>
                  <a:gd name="T0" fmla="*/ 9 w 9"/>
                  <a:gd name="T1" fmla="*/ 3 h 12"/>
                  <a:gd name="T2" fmla="*/ 8 w 9"/>
                  <a:gd name="T3" fmla="*/ 12 h 12"/>
                  <a:gd name="T4" fmla="*/ 0 w 9"/>
                  <a:gd name="T5" fmla="*/ 5 h 12"/>
                  <a:gd name="T6" fmla="*/ 8 w 9"/>
                  <a:gd name="T7" fmla="*/ 0 h 12"/>
                  <a:gd name="T8" fmla="*/ 9 w 9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3"/>
                    </a:moveTo>
                    <a:cubicBezTo>
                      <a:pt x="9" y="5"/>
                      <a:pt x="9" y="7"/>
                      <a:pt x="8" y="12"/>
                    </a:cubicBezTo>
                    <a:cubicBezTo>
                      <a:pt x="5" y="9"/>
                      <a:pt x="2" y="7"/>
                      <a:pt x="0" y="5"/>
                    </a:cubicBezTo>
                    <a:cubicBezTo>
                      <a:pt x="2" y="4"/>
                      <a:pt x="5" y="2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8AB213CF-1A26-B5D1-A636-946096154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401"/>
                <a:ext cx="7" cy="13"/>
              </a:xfrm>
              <a:custGeom>
                <a:avLst/>
                <a:gdLst>
                  <a:gd name="T0" fmla="*/ 4 w 7"/>
                  <a:gd name="T1" fmla="*/ 0 h 12"/>
                  <a:gd name="T2" fmla="*/ 7 w 7"/>
                  <a:gd name="T3" fmla="*/ 11 h 12"/>
                  <a:gd name="T4" fmla="*/ 6 w 7"/>
                  <a:gd name="T5" fmla="*/ 12 h 12"/>
                  <a:gd name="T6" fmla="*/ 1 w 7"/>
                  <a:gd name="T7" fmla="*/ 8 h 12"/>
                  <a:gd name="T8" fmla="*/ 1 w 7"/>
                  <a:gd name="T9" fmla="*/ 0 h 12"/>
                  <a:gd name="T10" fmla="*/ 4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5" y="4"/>
                      <a:pt x="6" y="7"/>
                      <a:pt x="7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4" y="11"/>
                      <a:pt x="1" y="10"/>
                      <a:pt x="1" y="8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7247395A-D4DA-1A78-2C5F-30C5685BE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429"/>
                <a:ext cx="15" cy="12"/>
              </a:xfrm>
              <a:custGeom>
                <a:avLst/>
                <a:gdLst>
                  <a:gd name="T0" fmla="*/ 14 w 14"/>
                  <a:gd name="T1" fmla="*/ 12 h 12"/>
                  <a:gd name="T2" fmla="*/ 0 w 14"/>
                  <a:gd name="T3" fmla="*/ 6 h 12"/>
                  <a:gd name="T4" fmla="*/ 10 w 14"/>
                  <a:gd name="T5" fmla="*/ 0 h 12"/>
                  <a:gd name="T6" fmla="*/ 14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8" y="9"/>
                      <a:pt x="5" y="8"/>
                      <a:pt x="0" y="6"/>
                    </a:cubicBezTo>
                    <a:cubicBezTo>
                      <a:pt x="4" y="3"/>
                      <a:pt x="7" y="2"/>
                      <a:pt x="10" y="0"/>
                    </a:cubicBezTo>
                    <a:cubicBezTo>
                      <a:pt x="11" y="4"/>
                      <a:pt x="12" y="6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492A5B4D-6E88-B309-278B-7BF9543F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478"/>
                <a:ext cx="13" cy="7"/>
              </a:xfrm>
              <a:custGeom>
                <a:avLst/>
                <a:gdLst>
                  <a:gd name="T0" fmla="*/ 12 w 12"/>
                  <a:gd name="T1" fmla="*/ 4 h 7"/>
                  <a:gd name="T2" fmla="*/ 0 w 12"/>
                  <a:gd name="T3" fmla="*/ 7 h 7"/>
                  <a:gd name="T4" fmla="*/ 1 w 12"/>
                  <a:gd name="T5" fmla="*/ 0 h 7"/>
                  <a:gd name="T6" fmla="*/ 12 w 12"/>
                  <a:gd name="T7" fmla="*/ 2 h 7"/>
                  <a:gd name="T8" fmla="*/ 12 w 12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8" y="5"/>
                      <a:pt x="5" y="6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5" y="0"/>
                      <a:pt x="8" y="1"/>
                      <a:pt x="12" y="2"/>
                    </a:cubicBezTo>
                    <a:cubicBezTo>
                      <a:pt x="12" y="3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1EA708B1-D08F-D6C4-A986-10C918B4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464"/>
                <a:ext cx="12" cy="13"/>
              </a:xfrm>
              <a:custGeom>
                <a:avLst/>
                <a:gdLst>
                  <a:gd name="T0" fmla="*/ 1 w 11"/>
                  <a:gd name="T1" fmla="*/ 0 h 12"/>
                  <a:gd name="T2" fmla="*/ 11 w 11"/>
                  <a:gd name="T3" fmla="*/ 11 h 12"/>
                  <a:gd name="T4" fmla="*/ 1 w 11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0"/>
                    </a:moveTo>
                    <a:cubicBezTo>
                      <a:pt x="5" y="5"/>
                      <a:pt x="8" y="8"/>
                      <a:pt x="11" y="11"/>
                    </a:cubicBezTo>
                    <a:cubicBezTo>
                      <a:pt x="2" y="12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EDFE5A3E-E60C-7E43-4570-E490A20E1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394"/>
                <a:ext cx="44" cy="38"/>
              </a:xfrm>
              <a:custGeom>
                <a:avLst/>
                <a:gdLst>
                  <a:gd name="T0" fmla="*/ 0 w 41"/>
                  <a:gd name="T1" fmla="*/ 10 h 35"/>
                  <a:gd name="T2" fmla="*/ 7 w 41"/>
                  <a:gd name="T3" fmla="*/ 0 h 35"/>
                  <a:gd name="T4" fmla="*/ 20 w 41"/>
                  <a:gd name="T5" fmla="*/ 9 h 35"/>
                  <a:gd name="T6" fmla="*/ 11 w 41"/>
                  <a:gd name="T7" fmla="*/ 11 h 35"/>
                  <a:gd name="T8" fmla="*/ 14 w 41"/>
                  <a:gd name="T9" fmla="*/ 17 h 35"/>
                  <a:gd name="T10" fmla="*/ 19 w 41"/>
                  <a:gd name="T11" fmla="*/ 17 h 35"/>
                  <a:gd name="T12" fmla="*/ 20 w 41"/>
                  <a:gd name="T13" fmla="*/ 8 h 35"/>
                  <a:gd name="T14" fmla="*/ 32 w 41"/>
                  <a:gd name="T15" fmla="*/ 17 h 35"/>
                  <a:gd name="T16" fmla="*/ 27 w 41"/>
                  <a:gd name="T17" fmla="*/ 16 h 35"/>
                  <a:gd name="T18" fmla="*/ 22 w 41"/>
                  <a:gd name="T19" fmla="*/ 20 h 35"/>
                  <a:gd name="T20" fmla="*/ 25 w 41"/>
                  <a:gd name="T21" fmla="*/ 25 h 35"/>
                  <a:gd name="T22" fmla="*/ 31 w 41"/>
                  <a:gd name="T23" fmla="*/ 25 h 35"/>
                  <a:gd name="T24" fmla="*/ 33 w 41"/>
                  <a:gd name="T25" fmla="*/ 17 h 35"/>
                  <a:gd name="T26" fmla="*/ 41 w 41"/>
                  <a:gd name="T27" fmla="*/ 25 h 35"/>
                  <a:gd name="T28" fmla="*/ 34 w 41"/>
                  <a:gd name="T29" fmla="*/ 35 h 35"/>
                  <a:gd name="T30" fmla="*/ 0 w 41"/>
                  <a:gd name="T31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35">
                    <a:moveTo>
                      <a:pt x="0" y="10"/>
                    </a:moveTo>
                    <a:cubicBezTo>
                      <a:pt x="9" y="9"/>
                      <a:pt x="10" y="8"/>
                      <a:pt x="7" y="0"/>
                    </a:cubicBezTo>
                    <a:cubicBezTo>
                      <a:pt x="11" y="3"/>
                      <a:pt x="16" y="6"/>
                      <a:pt x="20" y="9"/>
                    </a:cubicBezTo>
                    <a:cubicBezTo>
                      <a:pt x="17" y="7"/>
                      <a:pt x="12" y="5"/>
                      <a:pt x="11" y="11"/>
                    </a:cubicBezTo>
                    <a:cubicBezTo>
                      <a:pt x="10" y="12"/>
                      <a:pt x="12" y="15"/>
                      <a:pt x="14" y="17"/>
                    </a:cubicBezTo>
                    <a:cubicBezTo>
                      <a:pt x="15" y="18"/>
                      <a:pt x="18" y="17"/>
                      <a:pt x="19" y="17"/>
                    </a:cubicBezTo>
                    <a:cubicBezTo>
                      <a:pt x="20" y="14"/>
                      <a:pt x="20" y="11"/>
                      <a:pt x="20" y="8"/>
                    </a:cubicBezTo>
                    <a:cubicBezTo>
                      <a:pt x="24" y="11"/>
                      <a:pt x="28" y="14"/>
                      <a:pt x="32" y="17"/>
                    </a:cubicBezTo>
                    <a:cubicBezTo>
                      <a:pt x="30" y="17"/>
                      <a:pt x="28" y="16"/>
                      <a:pt x="27" y="16"/>
                    </a:cubicBezTo>
                    <a:cubicBezTo>
                      <a:pt x="25" y="17"/>
                      <a:pt x="22" y="19"/>
                      <a:pt x="22" y="20"/>
                    </a:cubicBezTo>
                    <a:cubicBezTo>
                      <a:pt x="22" y="22"/>
                      <a:pt x="24" y="24"/>
                      <a:pt x="25" y="25"/>
                    </a:cubicBezTo>
                    <a:cubicBezTo>
                      <a:pt x="27" y="26"/>
                      <a:pt x="30" y="26"/>
                      <a:pt x="31" y="25"/>
                    </a:cubicBezTo>
                    <a:cubicBezTo>
                      <a:pt x="32" y="22"/>
                      <a:pt x="32" y="19"/>
                      <a:pt x="33" y="17"/>
                    </a:cubicBezTo>
                    <a:cubicBezTo>
                      <a:pt x="35" y="19"/>
                      <a:pt x="38" y="22"/>
                      <a:pt x="41" y="25"/>
                    </a:cubicBezTo>
                    <a:cubicBezTo>
                      <a:pt x="34" y="25"/>
                      <a:pt x="32" y="28"/>
                      <a:pt x="34" y="35"/>
                    </a:cubicBezTo>
                    <a:cubicBezTo>
                      <a:pt x="23" y="27"/>
                      <a:pt x="12" y="18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24BE91D-4200-6C30-F606-694DE8D41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437"/>
                <a:ext cx="32" cy="43"/>
              </a:xfrm>
              <a:custGeom>
                <a:avLst/>
                <a:gdLst>
                  <a:gd name="T0" fmla="*/ 0 w 30"/>
                  <a:gd name="T1" fmla="*/ 6 h 40"/>
                  <a:gd name="T2" fmla="*/ 10 w 30"/>
                  <a:gd name="T3" fmla="*/ 0 h 40"/>
                  <a:gd name="T4" fmla="*/ 15 w 30"/>
                  <a:gd name="T5" fmla="*/ 6 h 40"/>
                  <a:gd name="T6" fmla="*/ 13 w 30"/>
                  <a:gd name="T7" fmla="*/ 17 h 40"/>
                  <a:gd name="T8" fmla="*/ 21 w 30"/>
                  <a:gd name="T9" fmla="*/ 12 h 40"/>
                  <a:gd name="T10" fmla="*/ 26 w 30"/>
                  <a:gd name="T11" fmla="*/ 22 h 40"/>
                  <a:gd name="T12" fmla="*/ 18 w 30"/>
                  <a:gd name="T13" fmla="*/ 22 h 40"/>
                  <a:gd name="T14" fmla="*/ 19 w 30"/>
                  <a:gd name="T15" fmla="*/ 29 h 40"/>
                  <a:gd name="T16" fmla="*/ 23 w 30"/>
                  <a:gd name="T17" fmla="*/ 29 h 40"/>
                  <a:gd name="T18" fmla="*/ 26 w 30"/>
                  <a:gd name="T19" fmla="*/ 22 h 40"/>
                  <a:gd name="T20" fmla="*/ 30 w 30"/>
                  <a:gd name="T21" fmla="*/ 31 h 40"/>
                  <a:gd name="T22" fmla="*/ 23 w 30"/>
                  <a:gd name="T23" fmla="*/ 40 h 40"/>
                  <a:gd name="T24" fmla="*/ 0 w 30"/>
                  <a:gd name="T25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0">
                    <a:moveTo>
                      <a:pt x="0" y="6"/>
                    </a:moveTo>
                    <a:cubicBezTo>
                      <a:pt x="4" y="7"/>
                      <a:pt x="10" y="9"/>
                      <a:pt x="10" y="0"/>
                    </a:cubicBezTo>
                    <a:cubicBezTo>
                      <a:pt x="12" y="2"/>
                      <a:pt x="14" y="4"/>
                      <a:pt x="15" y="6"/>
                    </a:cubicBezTo>
                    <a:cubicBezTo>
                      <a:pt x="11" y="9"/>
                      <a:pt x="3" y="12"/>
                      <a:pt x="13" y="17"/>
                    </a:cubicBezTo>
                    <a:cubicBezTo>
                      <a:pt x="14" y="18"/>
                      <a:pt x="17" y="15"/>
                      <a:pt x="21" y="12"/>
                    </a:cubicBezTo>
                    <a:cubicBezTo>
                      <a:pt x="22" y="15"/>
                      <a:pt x="24" y="18"/>
                      <a:pt x="26" y="22"/>
                    </a:cubicBezTo>
                    <a:cubicBezTo>
                      <a:pt x="23" y="22"/>
                      <a:pt x="20" y="22"/>
                      <a:pt x="18" y="22"/>
                    </a:cubicBezTo>
                    <a:cubicBezTo>
                      <a:pt x="18" y="24"/>
                      <a:pt x="18" y="27"/>
                      <a:pt x="19" y="29"/>
                    </a:cubicBezTo>
                    <a:cubicBezTo>
                      <a:pt x="19" y="29"/>
                      <a:pt x="23" y="30"/>
                      <a:pt x="23" y="29"/>
                    </a:cubicBezTo>
                    <a:cubicBezTo>
                      <a:pt x="24" y="27"/>
                      <a:pt x="25" y="24"/>
                      <a:pt x="26" y="22"/>
                    </a:cubicBezTo>
                    <a:cubicBezTo>
                      <a:pt x="27" y="25"/>
                      <a:pt x="28" y="27"/>
                      <a:pt x="30" y="31"/>
                    </a:cubicBezTo>
                    <a:cubicBezTo>
                      <a:pt x="24" y="31"/>
                      <a:pt x="21" y="34"/>
                      <a:pt x="23" y="40"/>
                    </a:cubicBezTo>
                    <a:cubicBezTo>
                      <a:pt x="15" y="28"/>
                      <a:pt x="7" y="17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9C5916BA-37BF-543A-842A-BED3FBC8F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395"/>
                <a:ext cx="25" cy="20"/>
              </a:xfrm>
              <a:custGeom>
                <a:avLst/>
                <a:gdLst>
                  <a:gd name="T0" fmla="*/ 8 w 23"/>
                  <a:gd name="T1" fmla="*/ 1 h 18"/>
                  <a:gd name="T2" fmla="*/ 22 w 23"/>
                  <a:gd name="T3" fmla="*/ 10 h 18"/>
                  <a:gd name="T4" fmla="*/ 12 w 23"/>
                  <a:gd name="T5" fmla="*/ 17 h 18"/>
                  <a:gd name="T6" fmla="*/ 8 w 23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8" y="1"/>
                    </a:moveTo>
                    <a:cubicBezTo>
                      <a:pt x="13" y="4"/>
                      <a:pt x="23" y="0"/>
                      <a:pt x="22" y="10"/>
                    </a:cubicBezTo>
                    <a:cubicBezTo>
                      <a:pt x="21" y="16"/>
                      <a:pt x="17" y="18"/>
                      <a:pt x="12" y="17"/>
                    </a:cubicBezTo>
                    <a:cubicBezTo>
                      <a:pt x="0" y="15"/>
                      <a:pt x="11" y="7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6C8A8B75-9715-7885-E0E9-613AC9C5C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402"/>
                <a:ext cx="19" cy="17"/>
              </a:xfrm>
              <a:custGeom>
                <a:avLst/>
                <a:gdLst>
                  <a:gd name="T0" fmla="*/ 3 w 18"/>
                  <a:gd name="T1" fmla="*/ 0 h 16"/>
                  <a:gd name="T2" fmla="*/ 16 w 18"/>
                  <a:gd name="T3" fmla="*/ 10 h 16"/>
                  <a:gd name="T4" fmla="*/ 17 w 18"/>
                  <a:gd name="T5" fmla="*/ 15 h 16"/>
                  <a:gd name="T6" fmla="*/ 13 w 18"/>
                  <a:gd name="T7" fmla="*/ 16 h 16"/>
                  <a:gd name="T8" fmla="*/ 3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3" y="0"/>
                    </a:moveTo>
                    <a:cubicBezTo>
                      <a:pt x="8" y="3"/>
                      <a:pt x="12" y="6"/>
                      <a:pt x="16" y="10"/>
                    </a:cubicBezTo>
                    <a:cubicBezTo>
                      <a:pt x="17" y="10"/>
                      <a:pt x="18" y="13"/>
                      <a:pt x="17" y="15"/>
                    </a:cubicBezTo>
                    <a:cubicBezTo>
                      <a:pt x="17" y="16"/>
                      <a:pt x="14" y="16"/>
                      <a:pt x="13" y="16"/>
                    </a:cubicBezTo>
                    <a:cubicBezTo>
                      <a:pt x="2" y="16"/>
                      <a:pt x="0" y="1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8F0BC0EC-6C8E-AB06-5049-DB9FD9F1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416"/>
                <a:ext cx="13" cy="21"/>
              </a:xfrm>
              <a:custGeom>
                <a:avLst/>
                <a:gdLst>
                  <a:gd name="T0" fmla="*/ 12 w 12"/>
                  <a:gd name="T1" fmla="*/ 11 h 20"/>
                  <a:gd name="T2" fmla="*/ 9 w 12"/>
                  <a:gd name="T3" fmla="*/ 18 h 20"/>
                  <a:gd name="T4" fmla="*/ 2 w 12"/>
                  <a:gd name="T5" fmla="*/ 20 h 20"/>
                  <a:gd name="T6" fmla="*/ 0 w 12"/>
                  <a:gd name="T7" fmla="*/ 14 h 20"/>
                  <a:gd name="T8" fmla="*/ 2 w 12"/>
                  <a:gd name="T9" fmla="*/ 7 h 20"/>
                  <a:gd name="T10" fmla="*/ 5 w 12"/>
                  <a:gd name="T11" fmla="*/ 0 h 20"/>
                  <a:gd name="T12" fmla="*/ 11 w 12"/>
                  <a:gd name="T13" fmla="*/ 6 h 20"/>
                  <a:gd name="T14" fmla="*/ 12 w 12"/>
                  <a:gd name="T1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0">
                    <a:moveTo>
                      <a:pt x="12" y="11"/>
                    </a:moveTo>
                    <a:cubicBezTo>
                      <a:pt x="11" y="13"/>
                      <a:pt x="10" y="16"/>
                      <a:pt x="9" y="18"/>
                    </a:cubicBezTo>
                    <a:cubicBezTo>
                      <a:pt x="7" y="20"/>
                      <a:pt x="4" y="20"/>
                      <a:pt x="2" y="20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4" y="2"/>
                      <a:pt x="5" y="0"/>
                    </a:cubicBezTo>
                    <a:cubicBezTo>
                      <a:pt x="7" y="2"/>
                      <a:pt x="9" y="4"/>
                      <a:pt x="11" y="6"/>
                    </a:cubicBezTo>
                    <a:cubicBezTo>
                      <a:pt x="11" y="7"/>
                      <a:pt x="11" y="9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3351119D-2E43-D072-44FC-1D782ACBA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435"/>
                <a:ext cx="17" cy="18"/>
              </a:xfrm>
              <a:custGeom>
                <a:avLst/>
                <a:gdLst>
                  <a:gd name="T0" fmla="*/ 16 w 16"/>
                  <a:gd name="T1" fmla="*/ 7 h 17"/>
                  <a:gd name="T2" fmla="*/ 7 w 16"/>
                  <a:gd name="T3" fmla="*/ 17 h 17"/>
                  <a:gd name="T4" fmla="*/ 0 w 16"/>
                  <a:gd name="T5" fmla="*/ 6 h 17"/>
                  <a:gd name="T6" fmla="*/ 6 w 16"/>
                  <a:gd name="T7" fmla="*/ 0 h 17"/>
                  <a:gd name="T8" fmla="*/ 16 w 16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6" y="7"/>
                    </a:moveTo>
                    <a:cubicBezTo>
                      <a:pt x="12" y="12"/>
                      <a:pt x="9" y="14"/>
                      <a:pt x="7" y="17"/>
                    </a:cubicBezTo>
                    <a:cubicBezTo>
                      <a:pt x="5" y="13"/>
                      <a:pt x="2" y="10"/>
                      <a:pt x="0" y="6"/>
                    </a:cubicBezTo>
                    <a:cubicBezTo>
                      <a:pt x="0" y="4"/>
                      <a:pt x="4" y="0"/>
                      <a:pt x="6" y="0"/>
                    </a:cubicBezTo>
                    <a:cubicBezTo>
                      <a:pt x="9" y="1"/>
                      <a:pt x="11" y="4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779388BF-963A-E6CD-A3E6-44D34762F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424"/>
                <a:ext cx="23" cy="21"/>
              </a:xfrm>
              <a:custGeom>
                <a:avLst/>
                <a:gdLst>
                  <a:gd name="T0" fmla="*/ 9 w 22"/>
                  <a:gd name="T1" fmla="*/ 0 h 19"/>
                  <a:gd name="T2" fmla="*/ 19 w 22"/>
                  <a:gd name="T3" fmla="*/ 13 h 19"/>
                  <a:gd name="T4" fmla="*/ 9 w 22"/>
                  <a:gd name="T5" fmla="*/ 15 h 19"/>
                  <a:gd name="T6" fmla="*/ 9 w 2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9" y="0"/>
                    </a:moveTo>
                    <a:cubicBezTo>
                      <a:pt x="14" y="4"/>
                      <a:pt x="22" y="6"/>
                      <a:pt x="19" y="13"/>
                    </a:cubicBezTo>
                    <a:cubicBezTo>
                      <a:pt x="17" y="19"/>
                      <a:pt x="12" y="17"/>
                      <a:pt x="9" y="15"/>
                    </a:cubicBezTo>
                    <a:cubicBezTo>
                      <a:pt x="0" y="10"/>
                      <a:pt x="11" y="5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C3230A53-BBDD-FF3E-21B4-FE90B9F0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414"/>
                <a:ext cx="26" cy="17"/>
              </a:xfrm>
              <a:custGeom>
                <a:avLst/>
                <a:gdLst>
                  <a:gd name="T0" fmla="*/ 10 w 24"/>
                  <a:gd name="T1" fmla="*/ 0 h 16"/>
                  <a:gd name="T2" fmla="*/ 18 w 24"/>
                  <a:gd name="T3" fmla="*/ 12 h 16"/>
                  <a:gd name="T4" fmla="*/ 8 w 24"/>
                  <a:gd name="T5" fmla="*/ 15 h 16"/>
                  <a:gd name="T6" fmla="*/ 1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10" y="0"/>
                    </a:moveTo>
                    <a:cubicBezTo>
                      <a:pt x="12" y="5"/>
                      <a:pt x="24" y="3"/>
                      <a:pt x="18" y="12"/>
                    </a:cubicBezTo>
                    <a:cubicBezTo>
                      <a:pt x="17" y="15"/>
                      <a:pt x="11" y="16"/>
                      <a:pt x="8" y="15"/>
                    </a:cubicBezTo>
                    <a:cubicBezTo>
                      <a:pt x="0" y="10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EA92DD19-4576-4D3B-807B-3F59DFA88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391"/>
                <a:ext cx="18" cy="16"/>
              </a:xfrm>
              <a:custGeom>
                <a:avLst/>
                <a:gdLst>
                  <a:gd name="T0" fmla="*/ 0 w 16"/>
                  <a:gd name="T1" fmla="*/ 15 h 15"/>
                  <a:gd name="T2" fmla="*/ 5 w 16"/>
                  <a:gd name="T3" fmla="*/ 0 h 15"/>
                  <a:gd name="T4" fmla="*/ 16 w 16"/>
                  <a:gd name="T5" fmla="*/ 7 h 15"/>
                  <a:gd name="T6" fmla="*/ 14 w 16"/>
                  <a:gd name="T7" fmla="*/ 13 h 15"/>
                  <a:gd name="T8" fmla="*/ 0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0" y="15"/>
                    </a:moveTo>
                    <a:cubicBezTo>
                      <a:pt x="2" y="8"/>
                      <a:pt x="3" y="5"/>
                      <a:pt x="5" y="0"/>
                    </a:cubicBezTo>
                    <a:cubicBezTo>
                      <a:pt x="9" y="2"/>
                      <a:pt x="13" y="4"/>
                      <a:pt x="16" y="7"/>
                    </a:cubicBezTo>
                    <a:cubicBezTo>
                      <a:pt x="16" y="7"/>
                      <a:pt x="15" y="12"/>
                      <a:pt x="14" y="13"/>
                    </a:cubicBezTo>
                    <a:cubicBezTo>
                      <a:pt x="10" y="14"/>
                      <a:pt x="6" y="14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A1FB5531-4CBB-C7EC-04F2-679762A82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456"/>
                <a:ext cx="19" cy="17"/>
              </a:xfrm>
              <a:custGeom>
                <a:avLst/>
                <a:gdLst>
                  <a:gd name="T0" fmla="*/ 0 w 18"/>
                  <a:gd name="T1" fmla="*/ 4 h 15"/>
                  <a:gd name="T2" fmla="*/ 16 w 18"/>
                  <a:gd name="T3" fmla="*/ 0 h 15"/>
                  <a:gd name="T4" fmla="*/ 18 w 18"/>
                  <a:gd name="T5" fmla="*/ 3 h 15"/>
                  <a:gd name="T6" fmla="*/ 14 w 18"/>
                  <a:gd name="T7" fmla="*/ 11 h 15"/>
                  <a:gd name="T8" fmla="*/ 0 w 18"/>
                  <a:gd name="T9" fmla="*/ 7 h 15"/>
                  <a:gd name="T10" fmla="*/ 0 w 18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4"/>
                    </a:moveTo>
                    <a:cubicBezTo>
                      <a:pt x="5" y="3"/>
                      <a:pt x="11" y="2"/>
                      <a:pt x="16" y="0"/>
                    </a:cubicBezTo>
                    <a:cubicBezTo>
                      <a:pt x="17" y="1"/>
                      <a:pt x="18" y="2"/>
                      <a:pt x="18" y="3"/>
                    </a:cubicBezTo>
                    <a:cubicBezTo>
                      <a:pt x="17" y="6"/>
                      <a:pt x="16" y="10"/>
                      <a:pt x="14" y="11"/>
                    </a:cubicBezTo>
                    <a:cubicBezTo>
                      <a:pt x="8" y="15"/>
                      <a:pt x="4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3C01F2AA-2BD2-827E-08B2-2AC7369F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437"/>
                <a:ext cx="16" cy="17"/>
              </a:xfrm>
              <a:custGeom>
                <a:avLst/>
                <a:gdLst>
                  <a:gd name="T0" fmla="*/ 6 w 15"/>
                  <a:gd name="T1" fmla="*/ 0 h 16"/>
                  <a:gd name="T2" fmla="*/ 11 w 15"/>
                  <a:gd name="T3" fmla="*/ 4 h 16"/>
                  <a:gd name="T4" fmla="*/ 15 w 15"/>
                  <a:gd name="T5" fmla="*/ 10 h 16"/>
                  <a:gd name="T6" fmla="*/ 7 w 15"/>
                  <a:gd name="T7" fmla="*/ 15 h 16"/>
                  <a:gd name="T8" fmla="*/ 3 w 15"/>
                  <a:gd name="T9" fmla="*/ 8 h 16"/>
                  <a:gd name="T10" fmla="*/ 6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8" y="1"/>
                      <a:pt x="9" y="2"/>
                      <a:pt x="11" y="4"/>
                    </a:cubicBezTo>
                    <a:cubicBezTo>
                      <a:pt x="12" y="6"/>
                      <a:pt x="15" y="9"/>
                      <a:pt x="15" y="10"/>
                    </a:cubicBezTo>
                    <a:cubicBezTo>
                      <a:pt x="13" y="12"/>
                      <a:pt x="10" y="14"/>
                      <a:pt x="7" y="15"/>
                    </a:cubicBezTo>
                    <a:cubicBezTo>
                      <a:pt x="3" y="16"/>
                      <a:pt x="0" y="13"/>
                      <a:pt x="3" y="8"/>
                    </a:cubicBezTo>
                    <a:cubicBezTo>
                      <a:pt x="4" y="5"/>
                      <a:pt x="5" y="3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608D3FF0-6EA8-8445-3BA1-429D47B8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386"/>
                <a:ext cx="17" cy="15"/>
              </a:xfrm>
              <a:custGeom>
                <a:avLst/>
                <a:gdLst>
                  <a:gd name="T0" fmla="*/ 4 w 16"/>
                  <a:gd name="T1" fmla="*/ 13 h 14"/>
                  <a:gd name="T2" fmla="*/ 10 w 16"/>
                  <a:gd name="T3" fmla="*/ 0 h 14"/>
                  <a:gd name="T4" fmla="*/ 16 w 16"/>
                  <a:gd name="T5" fmla="*/ 5 h 14"/>
                  <a:gd name="T6" fmla="*/ 4 w 16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4" y="13"/>
                    </a:moveTo>
                    <a:cubicBezTo>
                      <a:pt x="6" y="8"/>
                      <a:pt x="0" y="0"/>
                      <a:pt x="10" y="0"/>
                    </a:cubicBezTo>
                    <a:cubicBezTo>
                      <a:pt x="12" y="1"/>
                      <a:pt x="16" y="4"/>
                      <a:pt x="16" y="5"/>
                    </a:cubicBezTo>
                    <a:cubicBezTo>
                      <a:pt x="15" y="11"/>
                      <a:pt x="11" y="14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379">
                <a:extLst>
                  <a:ext uri="{FF2B5EF4-FFF2-40B4-BE49-F238E27FC236}">
                    <a16:creationId xmlns:a16="http://schemas.microsoft.com/office/drawing/2014/main" id="{4FD0D9E6-2528-BE6B-FB13-3EF03281A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456"/>
                <a:ext cx="12" cy="18"/>
              </a:xfrm>
              <a:custGeom>
                <a:avLst/>
                <a:gdLst>
                  <a:gd name="T0" fmla="*/ 7 w 11"/>
                  <a:gd name="T1" fmla="*/ 16 h 16"/>
                  <a:gd name="T2" fmla="*/ 0 w 11"/>
                  <a:gd name="T3" fmla="*/ 10 h 16"/>
                  <a:gd name="T4" fmla="*/ 5 w 11"/>
                  <a:gd name="T5" fmla="*/ 0 h 16"/>
                  <a:gd name="T6" fmla="*/ 11 w 11"/>
                  <a:gd name="T7" fmla="*/ 9 h 16"/>
                  <a:gd name="T8" fmla="*/ 7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7" y="16"/>
                    </a:moveTo>
                    <a:cubicBezTo>
                      <a:pt x="3" y="14"/>
                      <a:pt x="0" y="12"/>
                      <a:pt x="0" y="10"/>
                    </a:cubicBezTo>
                    <a:cubicBezTo>
                      <a:pt x="1" y="7"/>
                      <a:pt x="3" y="3"/>
                      <a:pt x="5" y="0"/>
                    </a:cubicBezTo>
                    <a:cubicBezTo>
                      <a:pt x="7" y="3"/>
                      <a:pt x="10" y="5"/>
                      <a:pt x="11" y="9"/>
                    </a:cubicBezTo>
                    <a:cubicBezTo>
                      <a:pt x="11" y="10"/>
                      <a:pt x="9" y="13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380">
                <a:extLst>
                  <a:ext uri="{FF2B5EF4-FFF2-40B4-BE49-F238E27FC236}">
                    <a16:creationId xmlns:a16="http://schemas.microsoft.com/office/drawing/2014/main" id="{E7E16640-7DD2-3CCB-887B-C0FA5597A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439"/>
                <a:ext cx="13" cy="20"/>
              </a:xfrm>
              <a:custGeom>
                <a:avLst/>
                <a:gdLst>
                  <a:gd name="T0" fmla="*/ 3 w 12"/>
                  <a:gd name="T1" fmla="*/ 0 h 18"/>
                  <a:gd name="T2" fmla="*/ 11 w 12"/>
                  <a:gd name="T3" fmla="*/ 13 h 18"/>
                  <a:gd name="T4" fmla="*/ 9 w 12"/>
                  <a:gd name="T5" fmla="*/ 18 h 18"/>
                  <a:gd name="T6" fmla="*/ 5 w 12"/>
                  <a:gd name="T7" fmla="*/ 17 h 18"/>
                  <a:gd name="T8" fmla="*/ 3 w 1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4"/>
                      <a:pt x="9" y="8"/>
                      <a:pt x="11" y="13"/>
                    </a:cubicBezTo>
                    <a:cubicBezTo>
                      <a:pt x="12" y="14"/>
                      <a:pt x="11" y="17"/>
                      <a:pt x="9" y="18"/>
                    </a:cubicBezTo>
                    <a:cubicBezTo>
                      <a:pt x="9" y="18"/>
                      <a:pt x="6" y="18"/>
                      <a:pt x="5" y="17"/>
                    </a:cubicBezTo>
                    <a:cubicBezTo>
                      <a:pt x="2" y="15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381">
                <a:extLst>
                  <a:ext uri="{FF2B5EF4-FFF2-40B4-BE49-F238E27FC236}">
                    <a16:creationId xmlns:a16="http://schemas.microsoft.com/office/drawing/2014/main" id="{2D88AB9C-49BA-09DF-D371-2CA9ADCAD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416"/>
                <a:ext cx="17" cy="15"/>
              </a:xfrm>
              <a:custGeom>
                <a:avLst/>
                <a:gdLst>
                  <a:gd name="T0" fmla="*/ 7 w 16"/>
                  <a:gd name="T1" fmla="*/ 0 h 14"/>
                  <a:gd name="T2" fmla="*/ 13 w 16"/>
                  <a:gd name="T3" fmla="*/ 12 h 14"/>
                  <a:gd name="T4" fmla="*/ 6 w 16"/>
                  <a:gd name="T5" fmla="*/ 13 h 14"/>
                  <a:gd name="T6" fmla="*/ 7 w 16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7" y="0"/>
                    </a:moveTo>
                    <a:cubicBezTo>
                      <a:pt x="12" y="3"/>
                      <a:pt x="16" y="6"/>
                      <a:pt x="13" y="12"/>
                    </a:cubicBezTo>
                    <a:cubicBezTo>
                      <a:pt x="12" y="14"/>
                      <a:pt x="7" y="14"/>
                      <a:pt x="6" y="13"/>
                    </a:cubicBezTo>
                    <a:cubicBezTo>
                      <a:pt x="0" y="9"/>
                      <a:pt x="3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Freeform 382">
                <a:extLst>
                  <a:ext uri="{FF2B5EF4-FFF2-40B4-BE49-F238E27FC236}">
                    <a16:creationId xmlns:a16="http://schemas.microsoft.com/office/drawing/2014/main" id="{138FA9AF-1DEA-3A5E-4535-19855B501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436"/>
                <a:ext cx="17" cy="15"/>
              </a:xfrm>
              <a:custGeom>
                <a:avLst/>
                <a:gdLst>
                  <a:gd name="T0" fmla="*/ 12 w 16"/>
                  <a:gd name="T1" fmla="*/ 14 h 14"/>
                  <a:gd name="T2" fmla="*/ 0 w 16"/>
                  <a:gd name="T3" fmla="*/ 6 h 14"/>
                  <a:gd name="T4" fmla="*/ 11 w 16"/>
                  <a:gd name="T5" fmla="*/ 1 h 14"/>
                  <a:gd name="T6" fmla="*/ 12 w 16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2" y="14"/>
                    </a:moveTo>
                    <a:cubicBezTo>
                      <a:pt x="8" y="12"/>
                      <a:pt x="5" y="9"/>
                      <a:pt x="0" y="6"/>
                    </a:cubicBezTo>
                    <a:cubicBezTo>
                      <a:pt x="5" y="4"/>
                      <a:pt x="9" y="0"/>
                      <a:pt x="11" y="1"/>
                    </a:cubicBezTo>
                    <a:cubicBezTo>
                      <a:pt x="16" y="4"/>
                      <a:pt x="16" y="9"/>
                      <a:pt x="1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383">
                <a:extLst>
                  <a:ext uri="{FF2B5EF4-FFF2-40B4-BE49-F238E27FC236}">
                    <a16:creationId xmlns:a16="http://schemas.microsoft.com/office/drawing/2014/main" id="{E3B00694-CFF0-42EE-3392-2AE77018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388"/>
                <a:ext cx="19" cy="15"/>
              </a:xfrm>
              <a:custGeom>
                <a:avLst/>
                <a:gdLst>
                  <a:gd name="T0" fmla="*/ 8 w 17"/>
                  <a:gd name="T1" fmla="*/ 0 h 14"/>
                  <a:gd name="T2" fmla="*/ 17 w 17"/>
                  <a:gd name="T3" fmla="*/ 7 h 14"/>
                  <a:gd name="T4" fmla="*/ 9 w 17"/>
                  <a:gd name="T5" fmla="*/ 14 h 14"/>
                  <a:gd name="T6" fmla="*/ 6 w 17"/>
                  <a:gd name="T7" fmla="*/ 2 h 14"/>
                  <a:gd name="T8" fmla="*/ 8 w 1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8" y="0"/>
                    </a:moveTo>
                    <a:cubicBezTo>
                      <a:pt x="11" y="2"/>
                      <a:pt x="14" y="5"/>
                      <a:pt x="17" y="7"/>
                    </a:cubicBezTo>
                    <a:cubicBezTo>
                      <a:pt x="14" y="10"/>
                      <a:pt x="11" y="14"/>
                      <a:pt x="9" y="14"/>
                    </a:cubicBezTo>
                    <a:cubicBezTo>
                      <a:pt x="0" y="12"/>
                      <a:pt x="10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384">
                <a:extLst>
                  <a:ext uri="{FF2B5EF4-FFF2-40B4-BE49-F238E27FC236}">
                    <a16:creationId xmlns:a16="http://schemas.microsoft.com/office/drawing/2014/main" id="{B694ED72-26F3-4E56-01D4-263DFFD9E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405"/>
                <a:ext cx="12" cy="14"/>
              </a:xfrm>
              <a:custGeom>
                <a:avLst/>
                <a:gdLst>
                  <a:gd name="T0" fmla="*/ 0 w 11"/>
                  <a:gd name="T1" fmla="*/ 0 h 13"/>
                  <a:gd name="T2" fmla="*/ 11 w 11"/>
                  <a:gd name="T3" fmla="*/ 2 h 13"/>
                  <a:gd name="T4" fmla="*/ 6 w 11"/>
                  <a:gd name="T5" fmla="*/ 12 h 13"/>
                  <a:gd name="T6" fmla="*/ 1 w 11"/>
                  <a:gd name="T7" fmla="*/ 12 h 13"/>
                  <a:gd name="T8" fmla="*/ 0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4" y="1"/>
                      <a:pt x="6" y="1"/>
                      <a:pt x="11" y="2"/>
                    </a:cubicBezTo>
                    <a:cubicBezTo>
                      <a:pt x="9" y="6"/>
                      <a:pt x="8" y="9"/>
                      <a:pt x="6" y="12"/>
                    </a:cubicBezTo>
                    <a:cubicBezTo>
                      <a:pt x="6" y="13"/>
                      <a:pt x="1" y="12"/>
                      <a:pt x="1" y="12"/>
                    </a:cubicBezTo>
                    <a:cubicBezTo>
                      <a:pt x="0" y="8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385">
                <a:extLst>
                  <a:ext uri="{FF2B5EF4-FFF2-40B4-BE49-F238E27FC236}">
                    <a16:creationId xmlns:a16="http://schemas.microsoft.com/office/drawing/2014/main" id="{0DC76E74-70B6-3A7C-4F36-F40DA4D92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447"/>
                <a:ext cx="12" cy="15"/>
              </a:xfrm>
              <a:custGeom>
                <a:avLst/>
                <a:gdLst>
                  <a:gd name="T0" fmla="*/ 0 w 11"/>
                  <a:gd name="T1" fmla="*/ 12 h 14"/>
                  <a:gd name="T2" fmla="*/ 4 w 11"/>
                  <a:gd name="T3" fmla="*/ 0 h 14"/>
                  <a:gd name="T4" fmla="*/ 10 w 11"/>
                  <a:gd name="T5" fmla="*/ 5 h 14"/>
                  <a:gd name="T6" fmla="*/ 0 w 11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1" y="8"/>
                      <a:pt x="3" y="4"/>
                      <a:pt x="4" y="0"/>
                    </a:cubicBezTo>
                    <a:cubicBezTo>
                      <a:pt x="6" y="2"/>
                      <a:pt x="9" y="3"/>
                      <a:pt x="10" y="5"/>
                    </a:cubicBezTo>
                    <a:cubicBezTo>
                      <a:pt x="11" y="10"/>
                      <a:pt x="8" y="14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386">
                <a:extLst>
                  <a:ext uri="{FF2B5EF4-FFF2-40B4-BE49-F238E27FC236}">
                    <a16:creationId xmlns:a16="http://schemas.microsoft.com/office/drawing/2014/main" id="{ADA9A523-6CD3-7A81-2454-9BD17253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436"/>
                <a:ext cx="14" cy="12"/>
              </a:xfrm>
              <a:custGeom>
                <a:avLst/>
                <a:gdLst>
                  <a:gd name="T0" fmla="*/ 3 w 13"/>
                  <a:gd name="T1" fmla="*/ 0 h 11"/>
                  <a:gd name="T2" fmla="*/ 11 w 13"/>
                  <a:gd name="T3" fmla="*/ 7 h 11"/>
                  <a:gd name="T4" fmla="*/ 3 w 13"/>
                  <a:gd name="T5" fmla="*/ 11 h 11"/>
                  <a:gd name="T6" fmla="*/ 0 w 13"/>
                  <a:gd name="T7" fmla="*/ 1 h 11"/>
                  <a:gd name="T8" fmla="*/ 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6" y="1"/>
                      <a:pt x="13" y="0"/>
                      <a:pt x="11" y="7"/>
                    </a:cubicBezTo>
                    <a:cubicBezTo>
                      <a:pt x="10" y="9"/>
                      <a:pt x="6" y="10"/>
                      <a:pt x="3" y="11"/>
                    </a:cubicBezTo>
                    <a:cubicBezTo>
                      <a:pt x="2" y="8"/>
                      <a:pt x="1" y="4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387">
                <a:extLst>
                  <a:ext uri="{FF2B5EF4-FFF2-40B4-BE49-F238E27FC236}">
                    <a16:creationId xmlns:a16="http://schemas.microsoft.com/office/drawing/2014/main" id="{6452A332-450B-80D9-681A-35C2964A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431"/>
                <a:ext cx="14" cy="15"/>
              </a:xfrm>
              <a:custGeom>
                <a:avLst/>
                <a:gdLst>
                  <a:gd name="T0" fmla="*/ 13 w 13"/>
                  <a:gd name="T1" fmla="*/ 6 h 14"/>
                  <a:gd name="T2" fmla="*/ 3 w 13"/>
                  <a:gd name="T3" fmla="*/ 11 h 14"/>
                  <a:gd name="T4" fmla="*/ 1 w 13"/>
                  <a:gd name="T5" fmla="*/ 5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2" y="13"/>
                      <a:pt x="8" y="14"/>
                      <a:pt x="3" y="11"/>
                    </a:cubicBezTo>
                    <a:cubicBezTo>
                      <a:pt x="2" y="10"/>
                      <a:pt x="0" y="6"/>
                      <a:pt x="1" y="5"/>
                    </a:cubicBezTo>
                    <a:cubicBezTo>
                      <a:pt x="5" y="0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Freeform 388">
                <a:extLst>
                  <a:ext uri="{FF2B5EF4-FFF2-40B4-BE49-F238E27FC236}">
                    <a16:creationId xmlns:a16="http://schemas.microsoft.com/office/drawing/2014/main" id="{90661E9B-5BBA-9057-2B2C-D2077CBD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422"/>
                <a:ext cx="20" cy="22"/>
              </a:xfrm>
              <a:custGeom>
                <a:avLst/>
                <a:gdLst>
                  <a:gd name="T0" fmla="*/ 9 w 18"/>
                  <a:gd name="T1" fmla="*/ 0 h 20"/>
                  <a:gd name="T2" fmla="*/ 18 w 18"/>
                  <a:gd name="T3" fmla="*/ 7 h 20"/>
                  <a:gd name="T4" fmla="*/ 18 w 18"/>
                  <a:gd name="T5" fmla="*/ 10 h 20"/>
                  <a:gd name="T6" fmla="*/ 9 w 18"/>
                  <a:gd name="T7" fmla="*/ 20 h 20"/>
                  <a:gd name="T8" fmla="*/ 0 w 18"/>
                  <a:gd name="T9" fmla="*/ 9 h 20"/>
                  <a:gd name="T10" fmla="*/ 9 w 1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9" y="0"/>
                    </a:moveTo>
                    <a:cubicBezTo>
                      <a:pt x="12" y="2"/>
                      <a:pt x="15" y="5"/>
                      <a:pt x="18" y="7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8" y="9"/>
                      <a:pt x="8" y="14"/>
                      <a:pt x="9" y="20"/>
                    </a:cubicBezTo>
                    <a:cubicBezTo>
                      <a:pt x="6" y="16"/>
                      <a:pt x="3" y="13"/>
                      <a:pt x="0" y="9"/>
                    </a:cubicBezTo>
                    <a:cubicBezTo>
                      <a:pt x="9" y="11"/>
                      <a:pt x="10" y="1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Freeform 389">
                <a:extLst>
                  <a:ext uri="{FF2B5EF4-FFF2-40B4-BE49-F238E27FC236}">
                    <a16:creationId xmlns:a16="http://schemas.microsoft.com/office/drawing/2014/main" id="{A16DB8DA-C37E-031A-594B-EC90A4DEC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388"/>
                <a:ext cx="14" cy="13"/>
              </a:xfrm>
              <a:custGeom>
                <a:avLst/>
                <a:gdLst>
                  <a:gd name="T0" fmla="*/ 0 w 13"/>
                  <a:gd name="T1" fmla="*/ 8 h 12"/>
                  <a:gd name="T2" fmla="*/ 7 w 13"/>
                  <a:gd name="T3" fmla="*/ 0 h 12"/>
                  <a:gd name="T4" fmla="*/ 13 w 13"/>
                  <a:gd name="T5" fmla="*/ 5 h 12"/>
                  <a:gd name="T6" fmla="*/ 4 w 13"/>
                  <a:gd name="T7" fmla="*/ 12 h 12"/>
                  <a:gd name="T8" fmla="*/ 0 w 13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5"/>
                      <a:pt x="5" y="3"/>
                      <a:pt x="7" y="0"/>
                    </a:cubicBezTo>
                    <a:cubicBezTo>
                      <a:pt x="9" y="2"/>
                      <a:pt x="11" y="3"/>
                      <a:pt x="13" y="5"/>
                    </a:cubicBezTo>
                    <a:cubicBezTo>
                      <a:pt x="10" y="8"/>
                      <a:pt x="7" y="10"/>
                      <a:pt x="4" y="12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390">
                <a:extLst>
                  <a:ext uri="{FF2B5EF4-FFF2-40B4-BE49-F238E27FC236}">
                    <a16:creationId xmlns:a16="http://schemas.microsoft.com/office/drawing/2014/main" id="{B2990166-7833-84D5-4CFB-6260F4A3F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421"/>
                <a:ext cx="13" cy="13"/>
              </a:xfrm>
              <a:custGeom>
                <a:avLst/>
                <a:gdLst>
                  <a:gd name="T0" fmla="*/ 11 w 12"/>
                  <a:gd name="T1" fmla="*/ 1 h 12"/>
                  <a:gd name="T2" fmla="*/ 2 w 12"/>
                  <a:gd name="T3" fmla="*/ 10 h 12"/>
                  <a:gd name="T4" fmla="*/ 2 w 12"/>
                  <a:gd name="T5" fmla="*/ 10 h 12"/>
                  <a:gd name="T6" fmla="*/ 9 w 12"/>
                  <a:gd name="T7" fmla="*/ 0 h 12"/>
                  <a:gd name="T8" fmla="*/ 11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1"/>
                    </a:moveTo>
                    <a:cubicBezTo>
                      <a:pt x="12" y="11"/>
                      <a:pt x="11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3"/>
                      <a:pt x="2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391">
                <a:extLst>
                  <a:ext uri="{FF2B5EF4-FFF2-40B4-BE49-F238E27FC236}">
                    <a16:creationId xmlns:a16="http://schemas.microsoft.com/office/drawing/2014/main" id="{9F59CDAD-F423-04FA-3F49-DC81F1C28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422"/>
                <a:ext cx="13" cy="13"/>
              </a:xfrm>
              <a:custGeom>
                <a:avLst/>
                <a:gdLst>
                  <a:gd name="T0" fmla="*/ 2 w 12"/>
                  <a:gd name="T1" fmla="*/ 0 h 12"/>
                  <a:gd name="T2" fmla="*/ 12 w 12"/>
                  <a:gd name="T3" fmla="*/ 7 h 12"/>
                  <a:gd name="T4" fmla="*/ 7 w 12"/>
                  <a:gd name="T5" fmla="*/ 12 h 12"/>
                  <a:gd name="T6" fmla="*/ 2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0"/>
                    </a:moveTo>
                    <a:cubicBezTo>
                      <a:pt x="8" y="0"/>
                      <a:pt x="11" y="2"/>
                      <a:pt x="12" y="7"/>
                    </a:cubicBezTo>
                    <a:cubicBezTo>
                      <a:pt x="12" y="9"/>
                      <a:pt x="9" y="12"/>
                      <a:pt x="7" y="12"/>
                    </a:cubicBezTo>
                    <a:cubicBezTo>
                      <a:pt x="1" y="11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392">
                <a:extLst>
                  <a:ext uri="{FF2B5EF4-FFF2-40B4-BE49-F238E27FC236}">
                    <a16:creationId xmlns:a16="http://schemas.microsoft.com/office/drawing/2014/main" id="{DE0D24F6-4EEC-10E8-745F-7C109F99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450"/>
                <a:ext cx="13" cy="13"/>
              </a:xfrm>
              <a:custGeom>
                <a:avLst/>
                <a:gdLst>
                  <a:gd name="T0" fmla="*/ 13 w 13"/>
                  <a:gd name="T1" fmla="*/ 7 h 12"/>
                  <a:gd name="T2" fmla="*/ 6 w 13"/>
                  <a:gd name="T3" fmla="*/ 11 h 12"/>
                  <a:gd name="T4" fmla="*/ 0 w 13"/>
                  <a:gd name="T5" fmla="*/ 7 h 12"/>
                  <a:gd name="T6" fmla="*/ 5 w 13"/>
                  <a:gd name="T7" fmla="*/ 0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9" y="9"/>
                      <a:pt x="7" y="12"/>
                      <a:pt x="6" y="11"/>
                    </a:cubicBezTo>
                    <a:cubicBezTo>
                      <a:pt x="3" y="11"/>
                      <a:pt x="0" y="8"/>
                      <a:pt x="0" y="7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7" y="2"/>
                      <a:pt x="9" y="4"/>
                      <a:pt x="1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393">
                <a:extLst>
                  <a:ext uri="{FF2B5EF4-FFF2-40B4-BE49-F238E27FC236}">
                    <a16:creationId xmlns:a16="http://schemas.microsoft.com/office/drawing/2014/main" id="{56A52F2F-EA67-0C2C-64FC-6C2000C9E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421"/>
                <a:ext cx="10" cy="13"/>
              </a:xfrm>
              <a:custGeom>
                <a:avLst/>
                <a:gdLst>
                  <a:gd name="T0" fmla="*/ 5 w 9"/>
                  <a:gd name="T1" fmla="*/ 0 h 12"/>
                  <a:gd name="T2" fmla="*/ 9 w 9"/>
                  <a:gd name="T3" fmla="*/ 8 h 12"/>
                  <a:gd name="T4" fmla="*/ 2 w 9"/>
                  <a:gd name="T5" fmla="*/ 12 h 12"/>
                  <a:gd name="T6" fmla="*/ 0 w 9"/>
                  <a:gd name="T7" fmla="*/ 3 h 12"/>
                  <a:gd name="T8" fmla="*/ 5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6" y="3"/>
                      <a:pt x="8" y="5"/>
                      <a:pt x="9" y="8"/>
                    </a:cubicBezTo>
                    <a:cubicBezTo>
                      <a:pt x="7" y="9"/>
                      <a:pt x="4" y="10"/>
                      <a:pt x="2" y="12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394">
                <a:extLst>
                  <a:ext uri="{FF2B5EF4-FFF2-40B4-BE49-F238E27FC236}">
                    <a16:creationId xmlns:a16="http://schemas.microsoft.com/office/drawing/2014/main" id="{1D700F3E-C768-3B65-AA78-CF815318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422"/>
                <a:ext cx="15" cy="11"/>
              </a:xfrm>
              <a:custGeom>
                <a:avLst/>
                <a:gdLst>
                  <a:gd name="T0" fmla="*/ 2 w 14"/>
                  <a:gd name="T1" fmla="*/ 0 h 10"/>
                  <a:gd name="T2" fmla="*/ 14 w 14"/>
                  <a:gd name="T3" fmla="*/ 3 h 10"/>
                  <a:gd name="T4" fmla="*/ 7 w 14"/>
                  <a:gd name="T5" fmla="*/ 10 h 10"/>
                  <a:gd name="T6" fmla="*/ 0 w 14"/>
                  <a:gd name="T7" fmla="*/ 1 h 10"/>
                  <a:gd name="T8" fmla="*/ 2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2" y="0"/>
                    </a:moveTo>
                    <a:cubicBezTo>
                      <a:pt x="5" y="1"/>
                      <a:pt x="9" y="1"/>
                      <a:pt x="14" y="3"/>
                    </a:cubicBezTo>
                    <a:cubicBezTo>
                      <a:pt x="11" y="6"/>
                      <a:pt x="9" y="8"/>
                      <a:pt x="7" y="10"/>
                    </a:cubicBezTo>
                    <a:cubicBezTo>
                      <a:pt x="5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395">
                <a:extLst>
                  <a:ext uri="{FF2B5EF4-FFF2-40B4-BE49-F238E27FC236}">
                    <a16:creationId xmlns:a16="http://schemas.microsoft.com/office/drawing/2014/main" id="{753B57EE-4751-7306-D0FC-FB215F51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465"/>
                <a:ext cx="14" cy="13"/>
              </a:xfrm>
              <a:custGeom>
                <a:avLst/>
                <a:gdLst>
                  <a:gd name="T0" fmla="*/ 0 w 13"/>
                  <a:gd name="T1" fmla="*/ 9 h 12"/>
                  <a:gd name="T2" fmla="*/ 3 w 13"/>
                  <a:gd name="T3" fmla="*/ 0 h 12"/>
                  <a:gd name="T4" fmla="*/ 13 w 13"/>
                  <a:gd name="T5" fmla="*/ 8 h 12"/>
                  <a:gd name="T6" fmla="*/ 2 w 13"/>
                  <a:gd name="T7" fmla="*/ 12 h 12"/>
                  <a:gd name="T8" fmla="*/ 0 w 13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1" y="7"/>
                      <a:pt x="1" y="5"/>
                      <a:pt x="3" y="0"/>
                    </a:cubicBezTo>
                    <a:cubicBezTo>
                      <a:pt x="7" y="3"/>
                      <a:pt x="10" y="6"/>
                      <a:pt x="13" y="8"/>
                    </a:cubicBezTo>
                    <a:cubicBezTo>
                      <a:pt x="9" y="10"/>
                      <a:pt x="6" y="11"/>
                      <a:pt x="2" y="12"/>
                    </a:cubicBezTo>
                    <a:cubicBezTo>
                      <a:pt x="1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396">
                <a:extLst>
                  <a:ext uri="{FF2B5EF4-FFF2-40B4-BE49-F238E27FC236}">
                    <a16:creationId xmlns:a16="http://schemas.microsoft.com/office/drawing/2014/main" id="{B6B374E5-E215-98CA-71EC-2CBA9BCD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453"/>
                <a:ext cx="13" cy="12"/>
              </a:xfrm>
              <a:custGeom>
                <a:avLst/>
                <a:gdLst>
                  <a:gd name="T0" fmla="*/ 12 w 12"/>
                  <a:gd name="T1" fmla="*/ 6 h 11"/>
                  <a:gd name="T2" fmla="*/ 6 w 12"/>
                  <a:gd name="T3" fmla="*/ 11 h 11"/>
                  <a:gd name="T4" fmla="*/ 1 w 12"/>
                  <a:gd name="T5" fmla="*/ 6 h 11"/>
                  <a:gd name="T6" fmla="*/ 4 w 12"/>
                  <a:gd name="T7" fmla="*/ 0 h 11"/>
                  <a:gd name="T8" fmla="*/ 12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0" y="8"/>
                      <a:pt x="7" y="11"/>
                      <a:pt x="6" y="11"/>
                    </a:cubicBezTo>
                    <a:cubicBezTo>
                      <a:pt x="4" y="11"/>
                      <a:pt x="2" y="8"/>
                      <a:pt x="1" y="6"/>
                    </a:cubicBezTo>
                    <a:cubicBezTo>
                      <a:pt x="0" y="4"/>
                      <a:pt x="3" y="2"/>
                      <a:pt x="4" y="0"/>
                    </a:cubicBezTo>
                    <a:cubicBezTo>
                      <a:pt x="6" y="2"/>
                      <a:pt x="9" y="4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397">
                <a:extLst>
                  <a:ext uri="{FF2B5EF4-FFF2-40B4-BE49-F238E27FC236}">
                    <a16:creationId xmlns:a16="http://schemas.microsoft.com/office/drawing/2014/main" id="{84B3BA6A-54EA-5AB2-9B71-06773EBE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409"/>
                <a:ext cx="14" cy="11"/>
              </a:xfrm>
              <a:custGeom>
                <a:avLst/>
                <a:gdLst>
                  <a:gd name="T0" fmla="*/ 2 w 13"/>
                  <a:gd name="T1" fmla="*/ 0 h 10"/>
                  <a:gd name="T2" fmla="*/ 13 w 13"/>
                  <a:gd name="T3" fmla="*/ 3 h 10"/>
                  <a:gd name="T4" fmla="*/ 4 w 13"/>
                  <a:gd name="T5" fmla="*/ 9 h 10"/>
                  <a:gd name="T6" fmla="*/ 0 w 13"/>
                  <a:gd name="T7" fmla="*/ 2 h 10"/>
                  <a:gd name="T8" fmla="*/ 2 w 13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2" y="0"/>
                    </a:moveTo>
                    <a:cubicBezTo>
                      <a:pt x="5" y="1"/>
                      <a:pt x="9" y="2"/>
                      <a:pt x="13" y="3"/>
                    </a:cubicBezTo>
                    <a:cubicBezTo>
                      <a:pt x="12" y="9"/>
                      <a:pt x="9" y="10"/>
                      <a:pt x="4" y="9"/>
                    </a:cubicBezTo>
                    <a:cubicBezTo>
                      <a:pt x="2" y="8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398">
                <a:extLst>
                  <a:ext uri="{FF2B5EF4-FFF2-40B4-BE49-F238E27FC236}">
                    <a16:creationId xmlns:a16="http://schemas.microsoft.com/office/drawing/2014/main" id="{7F0220AC-2462-D90B-F660-3A6FBA307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449"/>
                <a:ext cx="13" cy="9"/>
              </a:xfrm>
              <a:custGeom>
                <a:avLst/>
                <a:gdLst>
                  <a:gd name="T0" fmla="*/ 1 w 12"/>
                  <a:gd name="T1" fmla="*/ 0 h 8"/>
                  <a:gd name="T2" fmla="*/ 12 w 12"/>
                  <a:gd name="T3" fmla="*/ 3 h 8"/>
                  <a:gd name="T4" fmla="*/ 11 w 12"/>
                  <a:gd name="T5" fmla="*/ 8 h 8"/>
                  <a:gd name="T6" fmla="*/ 0 w 12"/>
                  <a:gd name="T7" fmla="*/ 5 h 8"/>
                  <a:gd name="T8" fmla="*/ 1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5" y="1"/>
                      <a:pt x="8" y="2"/>
                      <a:pt x="12" y="3"/>
                    </a:cubicBezTo>
                    <a:cubicBezTo>
                      <a:pt x="12" y="3"/>
                      <a:pt x="12" y="6"/>
                      <a:pt x="11" y="8"/>
                    </a:cubicBezTo>
                    <a:cubicBezTo>
                      <a:pt x="7" y="7"/>
                      <a:pt x="3" y="6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399">
                <a:extLst>
                  <a:ext uri="{FF2B5EF4-FFF2-40B4-BE49-F238E27FC236}">
                    <a16:creationId xmlns:a16="http://schemas.microsoft.com/office/drawing/2014/main" id="{CC749874-102A-077A-7AEB-C90C3E23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403"/>
                <a:ext cx="11" cy="12"/>
              </a:xfrm>
              <a:custGeom>
                <a:avLst/>
                <a:gdLst>
                  <a:gd name="T0" fmla="*/ 0 w 11"/>
                  <a:gd name="T1" fmla="*/ 0 h 11"/>
                  <a:gd name="T2" fmla="*/ 11 w 11"/>
                  <a:gd name="T3" fmla="*/ 1 h 11"/>
                  <a:gd name="T4" fmla="*/ 5 w 11"/>
                  <a:gd name="T5" fmla="*/ 10 h 11"/>
                  <a:gd name="T6" fmla="*/ 2 w 11"/>
                  <a:gd name="T7" fmla="*/ 11 h 11"/>
                  <a:gd name="T8" fmla="*/ 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4" y="1"/>
                      <a:pt x="6" y="1"/>
                      <a:pt x="11" y="1"/>
                    </a:cubicBezTo>
                    <a:cubicBezTo>
                      <a:pt x="9" y="5"/>
                      <a:pt x="7" y="8"/>
                      <a:pt x="5" y="10"/>
                    </a:cubicBezTo>
                    <a:cubicBezTo>
                      <a:pt x="5" y="11"/>
                      <a:pt x="2" y="11"/>
                      <a:pt x="2" y="11"/>
                    </a:cubicBezTo>
                    <a:cubicBezTo>
                      <a:pt x="1" y="7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400">
                <a:extLst>
                  <a:ext uri="{FF2B5EF4-FFF2-40B4-BE49-F238E27FC236}">
                    <a16:creationId xmlns:a16="http://schemas.microsoft.com/office/drawing/2014/main" id="{789AD9A5-9CD7-3ADA-C860-A4A20524F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473"/>
                <a:ext cx="8" cy="14"/>
              </a:xfrm>
              <a:custGeom>
                <a:avLst/>
                <a:gdLst>
                  <a:gd name="T0" fmla="*/ 1 w 8"/>
                  <a:gd name="T1" fmla="*/ 13 h 14"/>
                  <a:gd name="T2" fmla="*/ 0 w 8"/>
                  <a:gd name="T3" fmla="*/ 1 h 14"/>
                  <a:gd name="T4" fmla="*/ 3 w 8"/>
                  <a:gd name="T5" fmla="*/ 0 h 14"/>
                  <a:gd name="T6" fmla="*/ 8 w 8"/>
                  <a:gd name="T7" fmla="*/ 9 h 14"/>
                  <a:gd name="T8" fmla="*/ 4 w 8"/>
                  <a:gd name="T9" fmla="*/ 14 h 14"/>
                  <a:gd name="T10" fmla="*/ 1 w 8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1" y="13"/>
                    </a:moveTo>
                    <a:cubicBezTo>
                      <a:pt x="1" y="9"/>
                      <a:pt x="0" y="5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3"/>
                      <a:pt x="7" y="6"/>
                      <a:pt x="8" y="9"/>
                    </a:cubicBezTo>
                    <a:cubicBezTo>
                      <a:pt x="8" y="10"/>
                      <a:pt x="5" y="13"/>
                      <a:pt x="4" y="14"/>
                    </a:cubicBezTo>
                    <a:cubicBezTo>
                      <a:pt x="3" y="14"/>
                      <a:pt x="2" y="14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401">
                <a:extLst>
                  <a:ext uri="{FF2B5EF4-FFF2-40B4-BE49-F238E27FC236}">
                    <a16:creationId xmlns:a16="http://schemas.microsoft.com/office/drawing/2014/main" id="{B25BAB5E-7BD3-8CBA-07A1-D31D4B168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419"/>
                <a:ext cx="13" cy="10"/>
              </a:xfrm>
              <a:custGeom>
                <a:avLst/>
                <a:gdLst>
                  <a:gd name="T0" fmla="*/ 12 w 12"/>
                  <a:gd name="T1" fmla="*/ 3 h 9"/>
                  <a:gd name="T2" fmla="*/ 4 w 12"/>
                  <a:gd name="T3" fmla="*/ 9 h 9"/>
                  <a:gd name="T4" fmla="*/ 0 w 12"/>
                  <a:gd name="T5" fmla="*/ 0 h 9"/>
                  <a:gd name="T6" fmla="*/ 10 w 12"/>
                  <a:gd name="T7" fmla="*/ 0 h 9"/>
                  <a:gd name="T8" fmla="*/ 12 w 12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3"/>
                    </a:moveTo>
                    <a:cubicBezTo>
                      <a:pt x="9" y="5"/>
                      <a:pt x="7" y="7"/>
                      <a:pt x="4" y="9"/>
                    </a:cubicBezTo>
                    <a:cubicBezTo>
                      <a:pt x="3" y="6"/>
                      <a:pt x="2" y="4"/>
                      <a:pt x="0" y="0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1"/>
                      <a:pt x="11" y="2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402">
                <a:extLst>
                  <a:ext uri="{FF2B5EF4-FFF2-40B4-BE49-F238E27FC236}">
                    <a16:creationId xmlns:a16="http://schemas.microsoft.com/office/drawing/2014/main" id="{A6ABBEB1-D04D-FBB3-3A9B-8D739E6F0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405"/>
                <a:ext cx="12" cy="11"/>
              </a:xfrm>
              <a:custGeom>
                <a:avLst/>
                <a:gdLst>
                  <a:gd name="T0" fmla="*/ 0 w 11"/>
                  <a:gd name="T1" fmla="*/ 8 h 10"/>
                  <a:gd name="T2" fmla="*/ 3 w 11"/>
                  <a:gd name="T3" fmla="*/ 0 h 10"/>
                  <a:gd name="T4" fmla="*/ 11 w 11"/>
                  <a:gd name="T5" fmla="*/ 4 h 10"/>
                  <a:gd name="T6" fmla="*/ 10 w 11"/>
                  <a:gd name="T7" fmla="*/ 7 h 10"/>
                  <a:gd name="T8" fmla="*/ 2 w 11"/>
                  <a:gd name="T9" fmla="*/ 10 h 10"/>
                  <a:gd name="T10" fmla="*/ 0 w 11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1" y="5"/>
                      <a:pt x="2" y="3"/>
                      <a:pt x="3" y="0"/>
                    </a:cubicBezTo>
                    <a:cubicBezTo>
                      <a:pt x="5" y="2"/>
                      <a:pt x="8" y="3"/>
                      <a:pt x="11" y="4"/>
                    </a:cubicBezTo>
                    <a:cubicBezTo>
                      <a:pt x="11" y="5"/>
                      <a:pt x="11" y="6"/>
                      <a:pt x="10" y="7"/>
                    </a:cubicBezTo>
                    <a:cubicBezTo>
                      <a:pt x="8" y="8"/>
                      <a:pt x="5" y="9"/>
                      <a:pt x="2" y="10"/>
                    </a:cubicBezTo>
                    <a:cubicBezTo>
                      <a:pt x="1" y="9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403">
                <a:extLst>
                  <a:ext uri="{FF2B5EF4-FFF2-40B4-BE49-F238E27FC236}">
                    <a16:creationId xmlns:a16="http://schemas.microsoft.com/office/drawing/2014/main" id="{17C63757-38AE-30A7-66EF-390175D6A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429"/>
                <a:ext cx="15" cy="12"/>
              </a:xfrm>
              <a:custGeom>
                <a:avLst/>
                <a:gdLst>
                  <a:gd name="T0" fmla="*/ 0 w 14"/>
                  <a:gd name="T1" fmla="*/ 12 h 12"/>
                  <a:gd name="T2" fmla="*/ 4 w 14"/>
                  <a:gd name="T3" fmla="*/ 0 h 12"/>
                  <a:gd name="T4" fmla="*/ 14 w 14"/>
                  <a:gd name="T5" fmla="*/ 6 h 12"/>
                  <a:gd name="T6" fmla="*/ 0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2" y="6"/>
                      <a:pt x="2" y="4"/>
                      <a:pt x="4" y="0"/>
                    </a:cubicBezTo>
                    <a:cubicBezTo>
                      <a:pt x="7" y="2"/>
                      <a:pt x="9" y="3"/>
                      <a:pt x="14" y="6"/>
                    </a:cubicBezTo>
                    <a:cubicBezTo>
                      <a:pt x="9" y="8"/>
                      <a:pt x="5" y="9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404">
                <a:extLst>
                  <a:ext uri="{FF2B5EF4-FFF2-40B4-BE49-F238E27FC236}">
                    <a16:creationId xmlns:a16="http://schemas.microsoft.com/office/drawing/2014/main" id="{CFD53076-49DD-ABE9-FB6C-FBBCCEDEA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464"/>
                <a:ext cx="11" cy="12"/>
              </a:xfrm>
              <a:custGeom>
                <a:avLst/>
                <a:gdLst>
                  <a:gd name="T0" fmla="*/ 0 w 10"/>
                  <a:gd name="T1" fmla="*/ 9 h 11"/>
                  <a:gd name="T2" fmla="*/ 5 w 10"/>
                  <a:gd name="T3" fmla="*/ 0 h 11"/>
                  <a:gd name="T4" fmla="*/ 10 w 10"/>
                  <a:gd name="T5" fmla="*/ 3 h 11"/>
                  <a:gd name="T6" fmla="*/ 5 w 10"/>
                  <a:gd name="T7" fmla="*/ 11 h 11"/>
                  <a:gd name="T8" fmla="*/ 0 w 1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2" y="6"/>
                      <a:pt x="3" y="3"/>
                      <a:pt x="5" y="0"/>
                    </a:cubicBezTo>
                    <a:cubicBezTo>
                      <a:pt x="6" y="1"/>
                      <a:pt x="8" y="2"/>
                      <a:pt x="10" y="3"/>
                    </a:cubicBezTo>
                    <a:cubicBezTo>
                      <a:pt x="8" y="6"/>
                      <a:pt x="6" y="8"/>
                      <a:pt x="5" y="11"/>
                    </a:cubicBezTo>
                    <a:cubicBezTo>
                      <a:pt x="3" y="10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405">
                <a:extLst>
                  <a:ext uri="{FF2B5EF4-FFF2-40B4-BE49-F238E27FC236}">
                    <a16:creationId xmlns:a16="http://schemas.microsoft.com/office/drawing/2014/main" id="{F178157C-5B9B-0106-F9D8-174B38C55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387"/>
                <a:ext cx="11" cy="13"/>
              </a:xfrm>
              <a:custGeom>
                <a:avLst/>
                <a:gdLst>
                  <a:gd name="T0" fmla="*/ 2 w 10"/>
                  <a:gd name="T1" fmla="*/ 0 h 12"/>
                  <a:gd name="T2" fmla="*/ 10 w 10"/>
                  <a:gd name="T3" fmla="*/ 4 h 12"/>
                  <a:gd name="T4" fmla="*/ 3 w 10"/>
                  <a:gd name="T5" fmla="*/ 12 h 12"/>
                  <a:gd name="T6" fmla="*/ 0 w 10"/>
                  <a:gd name="T7" fmla="*/ 2 h 12"/>
                  <a:gd name="T8" fmla="*/ 2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4" y="1"/>
                      <a:pt x="7" y="2"/>
                      <a:pt x="10" y="4"/>
                    </a:cubicBezTo>
                    <a:cubicBezTo>
                      <a:pt x="8" y="6"/>
                      <a:pt x="6" y="8"/>
                      <a:pt x="3" y="12"/>
                    </a:cubicBezTo>
                    <a:cubicBezTo>
                      <a:pt x="1" y="7"/>
                      <a:pt x="1" y="4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406">
                <a:extLst>
                  <a:ext uri="{FF2B5EF4-FFF2-40B4-BE49-F238E27FC236}">
                    <a16:creationId xmlns:a16="http://schemas.microsoft.com/office/drawing/2014/main" id="{D666BC76-CEA2-60F2-DF52-39A87E31A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401"/>
                <a:ext cx="10" cy="14"/>
              </a:xfrm>
              <a:custGeom>
                <a:avLst/>
                <a:gdLst>
                  <a:gd name="T0" fmla="*/ 0 w 9"/>
                  <a:gd name="T1" fmla="*/ 11 h 13"/>
                  <a:gd name="T2" fmla="*/ 4 w 9"/>
                  <a:gd name="T3" fmla="*/ 0 h 13"/>
                  <a:gd name="T4" fmla="*/ 6 w 9"/>
                  <a:gd name="T5" fmla="*/ 0 h 13"/>
                  <a:gd name="T6" fmla="*/ 8 w 9"/>
                  <a:gd name="T7" fmla="*/ 6 h 13"/>
                  <a:gd name="T8" fmla="*/ 3 w 9"/>
                  <a:gd name="T9" fmla="*/ 13 h 13"/>
                  <a:gd name="T10" fmla="*/ 0 w 9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11"/>
                    </a:moveTo>
                    <a:cubicBezTo>
                      <a:pt x="2" y="7"/>
                      <a:pt x="3" y="4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2"/>
                      <a:pt x="9" y="4"/>
                      <a:pt x="8" y="6"/>
                    </a:cubicBezTo>
                    <a:cubicBezTo>
                      <a:pt x="7" y="9"/>
                      <a:pt x="5" y="11"/>
                      <a:pt x="3" y="13"/>
                    </a:cubicBezTo>
                    <a:cubicBezTo>
                      <a:pt x="2" y="12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407">
                <a:extLst>
                  <a:ext uri="{FF2B5EF4-FFF2-40B4-BE49-F238E27FC236}">
                    <a16:creationId xmlns:a16="http://schemas.microsoft.com/office/drawing/2014/main" id="{82BD3A67-80DF-DFCA-4E92-2BF88A312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465"/>
                <a:ext cx="12" cy="11"/>
              </a:xfrm>
              <a:custGeom>
                <a:avLst/>
                <a:gdLst>
                  <a:gd name="T0" fmla="*/ 0 w 11"/>
                  <a:gd name="T1" fmla="*/ 10 h 10"/>
                  <a:gd name="T2" fmla="*/ 8 w 11"/>
                  <a:gd name="T3" fmla="*/ 0 h 10"/>
                  <a:gd name="T4" fmla="*/ 0 w 1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2" y="7"/>
                      <a:pt x="5" y="4"/>
                      <a:pt x="8" y="0"/>
                    </a:cubicBezTo>
                    <a:cubicBezTo>
                      <a:pt x="11" y="7"/>
                      <a:pt x="9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408">
                <a:extLst>
                  <a:ext uri="{FF2B5EF4-FFF2-40B4-BE49-F238E27FC236}">
                    <a16:creationId xmlns:a16="http://schemas.microsoft.com/office/drawing/2014/main" id="{DDDBAF04-BCB4-A34B-00E2-4FFEFAB8C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1475"/>
                <a:ext cx="13" cy="10"/>
              </a:xfrm>
              <a:custGeom>
                <a:avLst/>
                <a:gdLst>
                  <a:gd name="T0" fmla="*/ 0 w 13"/>
                  <a:gd name="T1" fmla="*/ 7 h 10"/>
                  <a:gd name="T2" fmla="*/ 13 w 13"/>
                  <a:gd name="T3" fmla="*/ 10 h 10"/>
                  <a:gd name="T4" fmla="*/ 0 w 1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12" y="0"/>
                      <a:pt x="13" y="0"/>
                      <a:pt x="13" y="10"/>
                    </a:cubicBezTo>
                    <a:cubicBezTo>
                      <a:pt x="9" y="9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409">
                <a:extLst>
                  <a:ext uri="{FF2B5EF4-FFF2-40B4-BE49-F238E27FC236}">
                    <a16:creationId xmlns:a16="http://schemas.microsoft.com/office/drawing/2014/main" id="{97D92BAC-AC6F-3538-113A-F325DD7E5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386"/>
                <a:ext cx="9" cy="13"/>
              </a:xfrm>
              <a:custGeom>
                <a:avLst/>
                <a:gdLst>
                  <a:gd name="T0" fmla="*/ 0 w 8"/>
                  <a:gd name="T1" fmla="*/ 12 h 12"/>
                  <a:gd name="T2" fmla="*/ 1 w 8"/>
                  <a:gd name="T3" fmla="*/ 1 h 12"/>
                  <a:gd name="T4" fmla="*/ 3 w 8"/>
                  <a:gd name="T5" fmla="*/ 0 h 12"/>
                  <a:gd name="T6" fmla="*/ 8 w 8"/>
                  <a:gd name="T7" fmla="*/ 7 h 12"/>
                  <a:gd name="T8" fmla="*/ 0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0" y="6"/>
                      <a:pt x="1" y="4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5" y="2"/>
                      <a:pt x="7" y="5"/>
                      <a:pt x="8" y="7"/>
                    </a:cubicBezTo>
                    <a:cubicBezTo>
                      <a:pt x="6" y="8"/>
                      <a:pt x="4" y="1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410">
                <a:extLst>
                  <a:ext uri="{FF2B5EF4-FFF2-40B4-BE49-F238E27FC236}">
                    <a16:creationId xmlns:a16="http://schemas.microsoft.com/office/drawing/2014/main" id="{08BBC6CE-04AA-C1A9-497A-AA85C481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444"/>
                <a:ext cx="20" cy="27"/>
              </a:xfrm>
              <a:custGeom>
                <a:avLst/>
                <a:gdLst>
                  <a:gd name="T0" fmla="*/ 18 w 18"/>
                  <a:gd name="T1" fmla="*/ 7 h 26"/>
                  <a:gd name="T2" fmla="*/ 8 w 18"/>
                  <a:gd name="T3" fmla="*/ 26 h 26"/>
                  <a:gd name="T4" fmla="*/ 6 w 18"/>
                  <a:gd name="T5" fmla="*/ 9 h 26"/>
                  <a:gd name="T6" fmla="*/ 8 w 18"/>
                  <a:gd name="T7" fmla="*/ 7 h 26"/>
                  <a:gd name="T8" fmla="*/ 18 w 18"/>
                  <a:gd name="T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18" y="7"/>
                    </a:moveTo>
                    <a:cubicBezTo>
                      <a:pt x="15" y="14"/>
                      <a:pt x="12" y="20"/>
                      <a:pt x="8" y="26"/>
                    </a:cubicBezTo>
                    <a:cubicBezTo>
                      <a:pt x="1" y="22"/>
                      <a:pt x="0" y="15"/>
                      <a:pt x="6" y="9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14" y="0"/>
                      <a:pt x="15" y="0"/>
                      <a:pt x="1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411">
                <a:extLst>
                  <a:ext uri="{FF2B5EF4-FFF2-40B4-BE49-F238E27FC236}">
                    <a16:creationId xmlns:a16="http://schemas.microsoft.com/office/drawing/2014/main" id="{34F5C487-834A-E72E-34A4-484884EB9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446"/>
                <a:ext cx="20" cy="25"/>
              </a:xfrm>
              <a:custGeom>
                <a:avLst/>
                <a:gdLst>
                  <a:gd name="T0" fmla="*/ 11 w 19"/>
                  <a:gd name="T1" fmla="*/ 24 h 24"/>
                  <a:gd name="T2" fmla="*/ 0 w 19"/>
                  <a:gd name="T3" fmla="*/ 4 h 24"/>
                  <a:gd name="T4" fmla="*/ 5 w 19"/>
                  <a:gd name="T5" fmla="*/ 0 h 24"/>
                  <a:gd name="T6" fmla="*/ 17 w 19"/>
                  <a:gd name="T7" fmla="*/ 11 h 24"/>
                  <a:gd name="T8" fmla="*/ 11 w 19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1" y="24"/>
                    </a:moveTo>
                    <a:cubicBezTo>
                      <a:pt x="7" y="18"/>
                      <a:pt x="4" y="12"/>
                      <a:pt x="0" y="4"/>
                    </a:cubicBezTo>
                    <a:cubicBezTo>
                      <a:pt x="1" y="3"/>
                      <a:pt x="5" y="0"/>
                      <a:pt x="5" y="0"/>
                    </a:cubicBezTo>
                    <a:cubicBezTo>
                      <a:pt x="10" y="3"/>
                      <a:pt x="15" y="7"/>
                      <a:pt x="17" y="11"/>
                    </a:cubicBezTo>
                    <a:cubicBezTo>
                      <a:pt x="19" y="17"/>
                      <a:pt x="15" y="21"/>
                      <a:pt x="1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412">
                <a:extLst>
                  <a:ext uri="{FF2B5EF4-FFF2-40B4-BE49-F238E27FC236}">
                    <a16:creationId xmlns:a16="http://schemas.microsoft.com/office/drawing/2014/main" id="{C912B094-82C2-BE5E-8EEB-D0E2D218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436"/>
                <a:ext cx="17" cy="14"/>
              </a:xfrm>
              <a:custGeom>
                <a:avLst/>
                <a:gdLst>
                  <a:gd name="T0" fmla="*/ 4 w 16"/>
                  <a:gd name="T1" fmla="*/ 13 h 13"/>
                  <a:gd name="T2" fmla="*/ 1 w 16"/>
                  <a:gd name="T3" fmla="*/ 8 h 13"/>
                  <a:gd name="T4" fmla="*/ 0 w 16"/>
                  <a:gd name="T5" fmla="*/ 5 h 13"/>
                  <a:gd name="T6" fmla="*/ 10 w 16"/>
                  <a:gd name="T7" fmla="*/ 0 h 13"/>
                  <a:gd name="T8" fmla="*/ 16 w 16"/>
                  <a:gd name="T9" fmla="*/ 9 h 13"/>
                  <a:gd name="T10" fmla="*/ 4 w 16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4" y="13"/>
                    </a:moveTo>
                    <a:cubicBezTo>
                      <a:pt x="3" y="11"/>
                      <a:pt x="2" y="10"/>
                      <a:pt x="1" y="8"/>
                    </a:cubicBezTo>
                    <a:cubicBezTo>
                      <a:pt x="1" y="7"/>
                      <a:pt x="1" y="6"/>
                      <a:pt x="0" y="5"/>
                    </a:cubicBezTo>
                    <a:cubicBezTo>
                      <a:pt x="3" y="3"/>
                      <a:pt x="6" y="2"/>
                      <a:pt x="10" y="0"/>
                    </a:cubicBezTo>
                    <a:cubicBezTo>
                      <a:pt x="11" y="3"/>
                      <a:pt x="13" y="5"/>
                      <a:pt x="16" y="9"/>
                    </a:cubicBezTo>
                    <a:cubicBezTo>
                      <a:pt x="12" y="10"/>
                      <a:pt x="8" y="12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413">
                <a:extLst>
                  <a:ext uri="{FF2B5EF4-FFF2-40B4-BE49-F238E27FC236}">
                    <a16:creationId xmlns:a16="http://schemas.microsoft.com/office/drawing/2014/main" id="{8A49A4B8-5ED2-FFB0-DB7A-5C659751C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437"/>
                <a:ext cx="15" cy="14"/>
              </a:xfrm>
              <a:custGeom>
                <a:avLst/>
                <a:gdLst>
                  <a:gd name="T0" fmla="*/ 0 w 14"/>
                  <a:gd name="T1" fmla="*/ 7 h 13"/>
                  <a:gd name="T2" fmla="*/ 5 w 14"/>
                  <a:gd name="T3" fmla="*/ 0 h 13"/>
                  <a:gd name="T4" fmla="*/ 14 w 14"/>
                  <a:gd name="T5" fmla="*/ 3 h 13"/>
                  <a:gd name="T6" fmla="*/ 0 w 14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7"/>
                    </a:moveTo>
                    <a:cubicBezTo>
                      <a:pt x="2" y="5"/>
                      <a:pt x="3" y="2"/>
                      <a:pt x="5" y="0"/>
                    </a:cubicBezTo>
                    <a:cubicBezTo>
                      <a:pt x="8" y="1"/>
                      <a:pt x="11" y="2"/>
                      <a:pt x="14" y="3"/>
                    </a:cubicBezTo>
                    <a:cubicBezTo>
                      <a:pt x="13" y="12"/>
                      <a:pt x="11" y="1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414">
                <a:extLst>
                  <a:ext uri="{FF2B5EF4-FFF2-40B4-BE49-F238E27FC236}">
                    <a16:creationId xmlns:a16="http://schemas.microsoft.com/office/drawing/2014/main" id="{2669F2CC-32CE-19F2-1CE4-A0187773F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545"/>
                <a:ext cx="12" cy="24"/>
              </a:xfrm>
              <a:custGeom>
                <a:avLst/>
                <a:gdLst>
                  <a:gd name="T0" fmla="*/ 7 w 11"/>
                  <a:gd name="T1" fmla="*/ 22 h 22"/>
                  <a:gd name="T2" fmla="*/ 5 w 11"/>
                  <a:gd name="T3" fmla="*/ 1 h 22"/>
                  <a:gd name="T4" fmla="*/ 9 w 11"/>
                  <a:gd name="T5" fmla="*/ 0 h 22"/>
                  <a:gd name="T6" fmla="*/ 11 w 11"/>
                  <a:gd name="T7" fmla="*/ 21 h 22"/>
                  <a:gd name="T8" fmla="*/ 7 w 11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7" y="22"/>
                    </a:moveTo>
                    <a:cubicBezTo>
                      <a:pt x="0" y="15"/>
                      <a:pt x="6" y="8"/>
                      <a:pt x="5" y="1"/>
                    </a:cubicBezTo>
                    <a:cubicBezTo>
                      <a:pt x="6" y="1"/>
                      <a:pt x="8" y="0"/>
                      <a:pt x="9" y="0"/>
                    </a:cubicBezTo>
                    <a:cubicBezTo>
                      <a:pt x="10" y="7"/>
                      <a:pt x="10" y="14"/>
                      <a:pt x="11" y="21"/>
                    </a:cubicBezTo>
                    <a:cubicBezTo>
                      <a:pt x="10" y="22"/>
                      <a:pt x="9" y="22"/>
                      <a:pt x="7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415">
                <a:extLst>
                  <a:ext uri="{FF2B5EF4-FFF2-40B4-BE49-F238E27FC236}">
                    <a16:creationId xmlns:a16="http://schemas.microsoft.com/office/drawing/2014/main" id="{80C519FA-3CAE-49F6-A67D-1394DD06B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545"/>
                <a:ext cx="13" cy="25"/>
              </a:xfrm>
              <a:custGeom>
                <a:avLst/>
                <a:gdLst>
                  <a:gd name="T0" fmla="*/ 6 w 12"/>
                  <a:gd name="T1" fmla="*/ 0 h 23"/>
                  <a:gd name="T2" fmla="*/ 3 w 12"/>
                  <a:gd name="T3" fmla="*/ 23 h 23"/>
                  <a:gd name="T4" fmla="*/ 6 w 12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6" y="8"/>
                      <a:pt x="12" y="15"/>
                      <a:pt x="3" y="23"/>
                    </a:cubicBezTo>
                    <a:cubicBezTo>
                      <a:pt x="0" y="14"/>
                      <a:pt x="0" y="7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416">
                <a:extLst>
                  <a:ext uri="{FF2B5EF4-FFF2-40B4-BE49-F238E27FC236}">
                    <a16:creationId xmlns:a16="http://schemas.microsoft.com/office/drawing/2014/main" id="{2E15C31C-73F6-F5A5-8B35-FFFF5CD5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389"/>
                <a:ext cx="32" cy="26"/>
              </a:xfrm>
              <a:custGeom>
                <a:avLst/>
                <a:gdLst>
                  <a:gd name="T0" fmla="*/ 1 w 30"/>
                  <a:gd name="T1" fmla="*/ 0 h 24"/>
                  <a:gd name="T2" fmla="*/ 30 w 30"/>
                  <a:gd name="T3" fmla="*/ 24 h 24"/>
                  <a:gd name="T4" fmla="*/ 0 w 30"/>
                  <a:gd name="T5" fmla="*/ 3 h 24"/>
                  <a:gd name="T6" fmla="*/ 1 w 30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4">
                    <a:moveTo>
                      <a:pt x="1" y="0"/>
                    </a:moveTo>
                    <a:cubicBezTo>
                      <a:pt x="12" y="6"/>
                      <a:pt x="23" y="12"/>
                      <a:pt x="30" y="24"/>
                    </a:cubicBezTo>
                    <a:cubicBezTo>
                      <a:pt x="20" y="17"/>
                      <a:pt x="10" y="10"/>
                      <a:pt x="0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417">
                <a:extLst>
                  <a:ext uri="{FF2B5EF4-FFF2-40B4-BE49-F238E27FC236}">
                    <a16:creationId xmlns:a16="http://schemas.microsoft.com/office/drawing/2014/main" id="{CB8BC9BE-FCB0-15C5-93E6-8C5E3B92C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364"/>
                <a:ext cx="27" cy="26"/>
              </a:xfrm>
              <a:custGeom>
                <a:avLst/>
                <a:gdLst>
                  <a:gd name="T0" fmla="*/ 17 w 25"/>
                  <a:gd name="T1" fmla="*/ 20 h 24"/>
                  <a:gd name="T2" fmla="*/ 11 w 25"/>
                  <a:gd name="T3" fmla="*/ 15 h 24"/>
                  <a:gd name="T4" fmla="*/ 0 w 25"/>
                  <a:gd name="T5" fmla="*/ 0 h 24"/>
                  <a:gd name="T6" fmla="*/ 25 w 25"/>
                  <a:gd name="T7" fmla="*/ 24 h 24"/>
                  <a:gd name="T8" fmla="*/ 17 w 25"/>
                  <a:gd name="T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7" y="20"/>
                    </a:moveTo>
                    <a:cubicBezTo>
                      <a:pt x="15" y="18"/>
                      <a:pt x="13" y="17"/>
                      <a:pt x="11" y="15"/>
                    </a:cubicBezTo>
                    <a:cubicBezTo>
                      <a:pt x="7" y="10"/>
                      <a:pt x="4" y="5"/>
                      <a:pt x="0" y="0"/>
                    </a:cubicBezTo>
                    <a:cubicBezTo>
                      <a:pt x="11" y="5"/>
                      <a:pt x="18" y="14"/>
                      <a:pt x="25" y="24"/>
                    </a:cubicBezTo>
                    <a:cubicBezTo>
                      <a:pt x="22" y="23"/>
                      <a:pt x="19" y="21"/>
                      <a:pt x="1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418">
                <a:extLst>
                  <a:ext uri="{FF2B5EF4-FFF2-40B4-BE49-F238E27FC236}">
                    <a16:creationId xmlns:a16="http://schemas.microsoft.com/office/drawing/2014/main" id="{8A5184CB-23CB-A537-35EE-5ABDEF00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422"/>
                <a:ext cx="17" cy="25"/>
              </a:xfrm>
              <a:custGeom>
                <a:avLst/>
                <a:gdLst>
                  <a:gd name="T0" fmla="*/ 0 w 16"/>
                  <a:gd name="T1" fmla="*/ 0 h 23"/>
                  <a:gd name="T2" fmla="*/ 13 w 16"/>
                  <a:gd name="T3" fmla="*/ 17 h 23"/>
                  <a:gd name="T4" fmla="*/ 16 w 16"/>
                  <a:gd name="T5" fmla="*/ 22 h 23"/>
                  <a:gd name="T6" fmla="*/ 14 w 16"/>
                  <a:gd name="T7" fmla="*/ 23 h 23"/>
                  <a:gd name="T8" fmla="*/ 0 w 1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cubicBezTo>
                      <a:pt x="9" y="3"/>
                      <a:pt x="12" y="9"/>
                      <a:pt x="13" y="17"/>
                    </a:cubicBezTo>
                    <a:cubicBezTo>
                      <a:pt x="14" y="19"/>
                      <a:pt x="15" y="20"/>
                      <a:pt x="16" y="22"/>
                    </a:cubicBezTo>
                    <a:cubicBezTo>
                      <a:pt x="15" y="22"/>
                      <a:pt x="15" y="23"/>
                      <a:pt x="14" y="23"/>
                    </a:cubicBezTo>
                    <a:cubicBezTo>
                      <a:pt x="10" y="16"/>
                      <a:pt x="5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419">
                <a:extLst>
                  <a:ext uri="{FF2B5EF4-FFF2-40B4-BE49-F238E27FC236}">
                    <a16:creationId xmlns:a16="http://schemas.microsoft.com/office/drawing/2014/main" id="{00566290-1319-9B86-E9BF-B3987D8B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1412"/>
                <a:ext cx="11" cy="10"/>
              </a:xfrm>
              <a:custGeom>
                <a:avLst/>
                <a:gdLst>
                  <a:gd name="T0" fmla="*/ 11 w 11"/>
                  <a:gd name="T1" fmla="*/ 1 h 10"/>
                  <a:gd name="T2" fmla="*/ 9 w 11"/>
                  <a:gd name="T3" fmla="*/ 9 h 10"/>
                  <a:gd name="T4" fmla="*/ 3 w 11"/>
                  <a:gd name="T5" fmla="*/ 9 h 10"/>
                  <a:gd name="T6" fmla="*/ 0 w 11"/>
                  <a:gd name="T7" fmla="*/ 4 h 10"/>
                  <a:gd name="T8" fmla="*/ 5 w 11"/>
                  <a:gd name="T9" fmla="*/ 0 h 10"/>
                  <a:gd name="T10" fmla="*/ 10 w 11"/>
                  <a:gd name="T11" fmla="*/ 1 h 10"/>
                  <a:gd name="T12" fmla="*/ 11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11" y="1"/>
                    </a:moveTo>
                    <a:cubicBezTo>
                      <a:pt x="10" y="3"/>
                      <a:pt x="10" y="6"/>
                      <a:pt x="9" y="9"/>
                    </a:cubicBezTo>
                    <a:cubicBezTo>
                      <a:pt x="8" y="10"/>
                      <a:pt x="5" y="10"/>
                      <a:pt x="3" y="9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3"/>
                      <a:pt x="3" y="1"/>
                      <a:pt x="5" y="0"/>
                    </a:cubicBezTo>
                    <a:cubicBezTo>
                      <a:pt x="6" y="0"/>
                      <a:pt x="8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420">
                <a:extLst>
                  <a:ext uri="{FF2B5EF4-FFF2-40B4-BE49-F238E27FC236}">
                    <a16:creationId xmlns:a16="http://schemas.microsoft.com/office/drawing/2014/main" id="{DD1D2013-3A79-79F7-555D-5D4C98EE7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361"/>
                <a:ext cx="22" cy="20"/>
              </a:xfrm>
              <a:custGeom>
                <a:avLst/>
                <a:gdLst>
                  <a:gd name="T0" fmla="*/ 10 w 21"/>
                  <a:gd name="T1" fmla="*/ 3 h 18"/>
                  <a:gd name="T2" fmla="*/ 21 w 21"/>
                  <a:gd name="T3" fmla="*/ 18 h 18"/>
                  <a:gd name="T4" fmla="*/ 17 w 21"/>
                  <a:gd name="T5" fmla="*/ 16 h 18"/>
                  <a:gd name="T6" fmla="*/ 0 w 21"/>
                  <a:gd name="T7" fmla="*/ 0 h 18"/>
                  <a:gd name="T8" fmla="*/ 10 w 21"/>
                  <a:gd name="T9" fmla="*/ 3 h 18"/>
                  <a:gd name="T10" fmla="*/ 10 w 21"/>
                  <a:gd name="T1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0" y="3"/>
                    </a:moveTo>
                    <a:cubicBezTo>
                      <a:pt x="14" y="8"/>
                      <a:pt x="17" y="13"/>
                      <a:pt x="21" y="18"/>
                    </a:cubicBezTo>
                    <a:cubicBezTo>
                      <a:pt x="20" y="17"/>
                      <a:pt x="18" y="17"/>
                      <a:pt x="17" y="16"/>
                    </a:cubicBezTo>
                    <a:cubicBezTo>
                      <a:pt x="11" y="11"/>
                      <a:pt x="5" y="5"/>
                      <a:pt x="0" y="0"/>
                    </a:cubicBezTo>
                    <a:cubicBezTo>
                      <a:pt x="2" y="0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421">
                <a:extLst>
                  <a:ext uri="{FF2B5EF4-FFF2-40B4-BE49-F238E27FC236}">
                    <a16:creationId xmlns:a16="http://schemas.microsoft.com/office/drawing/2014/main" id="{75F14A49-DF19-9BFC-EF47-94AC8BDBE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436"/>
                <a:ext cx="13" cy="19"/>
              </a:xfrm>
              <a:custGeom>
                <a:avLst/>
                <a:gdLst>
                  <a:gd name="T0" fmla="*/ 9 w 12"/>
                  <a:gd name="T1" fmla="*/ 18 h 18"/>
                  <a:gd name="T2" fmla="*/ 0 w 12"/>
                  <a:gd name="T3" fmla="*/ 1 h 18"/>
                  <a:gd name="T4" fmla="*/ 2 w 12"/>
                  <a:gd name="T5" fmla="*/ 0 h 18"/>
                  <a:gd name="T6" fmla="*/ 12 w 12"/>
                  <a:gd name="T7" fmla="*/ 17 h 18"/>
                  <a:gd name="T8" fmla="*/ 9 w 12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9" y="18"/>
                    </a:moveTo>
                    <a:cubicBezTo>
                      <a:pt x="6" y="12"/>
                      <a:pt x="3" y="7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5" y="6"/>
                      <a:pt x="9" y="11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422">
                <a:extLst>
                  <a:ext uri="{FF2B5EF4-FFF2-40B4-BE49-F238E27FC236}">
                    <a16:creationId xmlns:a16="http://schemas.microsoft.com/office/drawing/2014/main" id="{51E38A2C-AF4A-8058-F504-11902A13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326"/>
                <a:ext cx="66" cy="62"/>
              </a:xfrm>
              <a:custGeom>
                <a:avLst/>
                <a:gdLst>
                  <a:gd name="T0" fmla="*/ 62 w 62"/>
                  <a:gd name="T1" fmla="*/ 8 h 58"/>
                  <a:gd name="T2" fmla="*/ 39 w 62"/>
                  <a:gd name="T3" fmla="*/ 37 h 58"/>
                  <a:gd name="T4" fmla="*/ 29 w 62"/>
                  <a:gd name="T5" fmla="*/ 46 h 58"/>
                  <a:gd name="T6" fmla="*/ 0 w 62"/>
                  <a:gd name="T7" fmla="*/ 58 h 58"/>
                  <a:gd name="T8" fmla="*/ 4 w 62"/>
                  <a:gd name="T9" fmla="*/ 46 h 58"/>
                  <a:gd name="T10" fmla="*/ 8 w 62"/>
                  <a:gd name="T11" fmla="*/ 44 h 58"/>
                  <a:gd name="T12" fmla="*/ 26 w 62"/>
                  <a:gd name="T13" fmla="*/ 38 h 58"/>
                  <a:gd name="T14" fmla="*/ 31 w 62"/>
                  <a:gd name="T15" fmla="*/ 34 h 58"/>
                  <a:gd name="T16" fmla="*/ 49 w 62"/>
                  <a:gd name="T17" fmla="*/ 6 h 58"/>
                  <a:gd name="T18" fmla="*/ 49 w 62"/>
                  <a:gd name="T19" fmla="*/ 6 h 58"/>
                  <a:gd name="T20" fmla="*/ 62 w 62"/>
                  <a:gd name="T21" fmla="*/ 9 h 58"/>
                  <a:gd name="T22" fmla="*/ 62 w 62"/>
                  <a:gd name="T23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8">
                    <a:moveTo>
                      <a:pt x="62" y="8"/>
                    </a:moveTo>
                    <a:cubicBezTo>
                      <a:pt x="48" y="13"/>
                      <a:pt x="40" y="23"/>
                      <a:pt x="39" y="37"/>
                    </a:cubicBezTo>
                    <a:cubicBezTo>
                      <a:pt x="38" y="44"/>
                      <a:pt x="35" y="45"/>
                      <a:pt x="29" y="46"/>
                    </a:cubicBezTo>
                    <a:cubicBezTo>
                      <a:pt x="19" y="48"/>
                      <a:pt x="10" y="54"/>
                      <a:pt x="0" y="58"/>
                    </a:cubicBezTo>
                    <a:cubicBezTo>
                      <a:pt x="1" y="55"/>
                      <a:pt x="2" y="50"/>
                      <a:pt x="4" y="46"/>
                    </a:cubicBezTo>
                    <a:cubicBezTo>
                      <a:pt x="5" y="45"/>
                      <a:pt x="7" y="45"/>
                      <a:pt x="8" y="44"/>
                    </a:cubicBezTo>
                    <a:cubicBezTo>
                      <a:pt x="14" y="42"/>
                      <a:pt x="20" y="40"/>
                      <a:pt x="26" y="38"/>
                    </a:cubicBezTo>
                    <a:cubicBezTo>
                      <a:pt x="28" y="37"/>
                      <a:pt x="31" y="35"/>
                      <a:pt x="31" y="34"/>
                    </a:cubicBezTo>
                    <a:cubicBezTo>
                      <a:pt x="33" y="22"/>
                      <a:pt x="40" y="13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3" y="6"/>
                      <a:pt x="59" y="0"/>
                      <a:pt x="62" y="9"/>
                    </a:cubicBez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423">
                <a:extLst>
                  <a:ext uri="{FF2B5EF4-FFF2-40B4-BE49-F238E27FC236}">
                    <a16:creationId xmlns:a16="http://schemas.microsoft.com/office/drawing/2014/main" id="{411978C9-1DB1-AE08-7AC3-36C7F24F0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326"/>
                <a:ext cx="57" cy="51"/>
              </a:xfrm>
              <a:custGeom>
                <a:avLst/>
                <a:gdLst>
                  <a:gd name="T0" fmla="*/ 9 w 54"/>
                  <a:gd name="T1" fmla="*/ 44 h 48"/>
                  <a:gd name="T2" fmla="*/ 5 w 54"/>
                  <a:gd name="T3" fmla="*/ 46 h 48"/>
                  <a:gd name="T4" fmla="*/ 0 w 54"/>
                  <a:gd name="T5" fmla="*/ 48 h 48"/>
                  <a:gd name="T6" fmla="*/ 19 w 54"/>
                  <a:gd name="T7" fmla="*/ 30 h 48"/>
                  <a:gd name="T8" fmla="*/ 29 w 54"/>
                  <a:gd name="T9" fmla="*/ 21 h 48"/>
                  <a:gd name="T10" fmla="*/ 44 w 54"/>
                  <a:gd name="T11" fmla="*/ 0 h 48"/>
                  <a:gd name="T12" fmla="*/ 44 w 54"/>
                  <a:gd name="T13" fmla="*/ 0 h 48"/>
                  <a:gd name="T14" fmla="*/ 50 w 54"/>
                  <a:gd name="T15" fmla="*/ 1 h 48"/>
                  <a:gd name="T16" fmla="*/ 50 w 54"/>
                  <a:gd name="T17" fmla="*/ 6 h 48"/>
                  <a:gd name="T18" fmla="*/ 50 w 54"/>
                  <a:gd name="T19" fmla="*/ 6 h 48"/>
                  <a:gd name="T20" fmla="*/ 31 w 54"/>
                  <a:gd name="T21" fmla="*/ 29 h 48"/>
                  <a:gd name="T22" fmla="*/ 23 w 54"/>
                  <a:gd name="T23" fmla="*/ 36 h 48"/>
                  <a:gd name="T24" fmla="*/ 9 w 54"/>
                  <a:gd name="T25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9" y="44"/>
                    </a:moveTo>
                    <a:cubicBezTo>
                      <a:pt x="8" y="45"/>
                      <a:pt x="6" y="45"/>
                      <a:pt x="5" y="46"/>
                    </a:cubicBezTo>
                    <a:cubicBezTo>
                      <a:pt x="3" y="47"/>
                      <a:pt x="2" y="47"/>
                      <a:pt x="0" y="48"/>
                    </a:cubicBezTo>
                    <a:cubicBezTo>
                      <a:pt x="1" y="39"/>
                      <a:pt x="8" y="32"/>
                      <a:pt x="19" y="30"/>
                    </a:cubicBezTo>
                    <a:cubicBezTo>
                      <a:pt x="25" y="29"/>
                      <a:pt x="27" y="26"/>
                      <a:pt x="29" y="21"/>
                    </a:cubicBezTo>
                    <a:cubicBezTo>
                      <a:pt x="33" y="14"/>
                      <a:pt x="39" y="7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0"/>
                      <a:pt x="50" y="1"/>
                    </a:cubicBezTo>
                    <a:cubicBezTo>
                      <a:pt x="54" y="2"/>
                      <a:pt x="52" y="4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39" y="9"/>
                      <a:pt x="34" y="18"/>
                      <a:pt x="31" y="29"/>
                    </a:cubicBezTo>
                    <a:cubicBezTo>
                      <a:pt x="30" y="34"/>
                      <a:pt x="28" y="35"/>
                      <a:pt x="23" y="36"/>
                    </a:cubicBezTo>
                    <a:cubicBezTo>
                      <a:pt x="18" y="37"/>
                      <a:pt x="14" y="41"/>
                      <a:pt x="9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424">
                <a:extLst>
                  <a:ext uri="{FF2B5EF4-FFF2-40B4-BE49-F238E27FC236}">
                    <a16:creationId xmlns:a16="http://schemas.microsoft.com/office/drawing/2014/main" id="{DB8CE122-4BDA-68F3-3B58-2C38DEDF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322"/>
                <a:ext cx="49" cy="45"/>
              </a:xfrm>
              <a:custGeom>
                <a:avLst/>
                <a:gdLst>
                  <a:gd name="T0" fmla="*/ 45 w 45"/>
                  <a:gd name="T1" fmla="*/ 4 h 42"/>
                  <a:gd name="T2" fmla="*/ 28 w 45"/>
                  <a:gd name="T3" fmla="*/ 24 h 42"/>
                  <a:gd name="T4" fmla="*/ 19 w 45"/>
                  <a:gd name="T5" fmla="*/ 33 h 42"/>
                  <a:gd name="T6" fmla="*/ 0 w 45"/>
                  <a:gd name="T7" fmla="*/ 42 h 42"/>
                  <a:gd name="T8" fmla="*/ 2 w 45"/>
                  <a:gd name="T9" fmla="*/ 35 h 42"/>
                  <a:gd name="T10" fmla="*/ 14 w 45"/>
                  <a:gd name="T11" fmla="*/ 27 h 42"/>
                  <a:gd name="T12" fmla="*/ 24 w 45"/>
                  <a:gd name="T13" fmla="*/ 16 h 42"/>
                  <a:gd name="T14" fmla="*/ 28 w 45"/>
                  <a:gd name="T15" fmla="*/ 7 h 42"/>
                  <a:gd name="T16" fmla="*/ 34 w 45"/>
                  <a:gd name="T17" fmla="*/ 4 h 42"/>
                  <a:gd name="T18" fmla="*/ 45 w 45"/>
                  <a:gd name="T19" fmla="*/ 4 h 42"/>
                  <a:gd name="T20" fmla="*/ 45 w 45"/>
                  <a:gd name="T2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2">
                    <a:moveTo>
                      <a:pt x="45" y="4"/>
                    </a:moveTo>
                    <a:cubicBezTo>
                      <a:pt x="35" y="7"/>
                      <a:pt x="31" y="15"/>
                      <a:pt x="28" y="24"/>
                    </a:cubicBezTo>
                    <a:cubicBezTo>
                      <a:pt x="27" y="29"/>
                      <a:pt x="24" y="31"/>
                      <a:pt x="19" y="33"/>
                    </a:cubicBezTo>
                    <a:cubicBezTo>
                      <a:pt x="12" y="34"/>
                      <a:pt x="7" y="38"/>
                      <a:pt x="0" y="42"/>
                    </a:cubicBezTo>
                    <a:cubicBezTo>
                      <a:pt x="1" y="39"/>
                      <a:pt x="1" y="36"/>
                      <a:pt x="2" y="35"/>
                    </a:cubicBezTo>
                    <a:cubicBezTo>
                      <a:pt x="6" y="31"/>
                      <a:pt x="10" y="28"/>
                      <a:pt x="14" y="27"/>
                    </a:cubicBezTo>
                    <a:cubicBezTo>
                      <a:pt x="21" y="25"/>
                      <a:pt x="23" y="22"/>
                      <a:pt x="24" y="16"/>
                    </a:cubicBezTo>
                    <a:cubicBezTo>
                      <a:pt x="25" y="13"/>
                      <a:pt x="27" y="10"/>
                      <a:pt x="28" y="7"/>
                    </a:cubicBezTo>
                    <a:cubicBezTo>
                      <a:pt x="30" y="6"/>
                      <a:pt x="32" y="5"/>
                      <a:pt x="34" y="4"/>
                    </a:cubicBezTo>
                    <a:cubicBezTo>
                      <a:pt x="38" y="0"/>
                      <a:pt x="41" y="2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425">
                <a:extLst>
                  <a:ext uri="{FF2B5EF4-FFF2-40B4-BE49-F238E27FC236}">
                    <a16:creationId xmlns:a16="http://schemas.microsoft.com/office/drawing/2014/main" id="{B55D87E3-31BC-33B4-30BE-D97FB6803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321"/>
                <a:ext cx="41" cy="36"/>
              </a:xfrm>
              <a:custGeom>
                <a:avLst/>
                <a:gdLst>
                  <a:gd name="T0" fmla="*/ 31 w 38"/>
                  <a:gd name="T1" fmla="*/ 8 h 34"/>
                  <a:gd name="T2" fmla="*/ 27 w 38"/>
                  <a:gd name="T3" fmla="*/ 17 h 34"/>
                  <a:gd name="T4" fmla="*/ 15 w 38"/>
                  <a:gd name="T5" fmla="*/ 26 h 34"/>
                  <a:gd name="T6" fmla="*/ 2 w 38"/>
                  <a:gd name="T7" fmla="*/ 34 h 34"/>
                  <a:gd name="T8" fmla="*/ 12 w 38"/>
                  <a:gd name="T9" fmla="*/ 21 h 34"/>
                  <a:gd name="T10" fmla="*/ 22 w 38"/>
                  <a:gd name="T11" fmla="*/ 11 h 34"/>
                  <a:gd name="T12" fmla="*/ 30 w 38"/>
                  <a:gd name="T13" fmla="*/ 1 h 34"/>
                  <a:gd name="T14" fmla="*/ 38 w 38"/>
                  <a:gd name="T15" fmla="*/ 1 h 34"/>
                  <a:gd name="T16" fmla="*/ 31 w 38"/>
                  <a:gd name="T17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4">
                    <a:moveTo>
                      <a:pt x="31" y="8"/>
                    </a:moveTo>
                    <a:cubicBezTo>
                      <a:pt x="30" y="11"/>
                      <a:pt x="28" y="14"/>
                      <a:pt x="27" y="17"/>
                    </a:cubicBezTo>
                    <a:cubicBezTo>
                      <a:pt x="23" y="20"/>
                      <a:pt x="19" y="23"/>
                      <a:pt x="15" y="26"/>
                    </a:cubicBezTo>
                    <a:cubicBezTo>
                      <a:pt x="11" y="28"/>
                      <a:pt x="7" y="31"/>
                      <a:pt x="2" y="34"/>
                    </a:cubicBezTo>
                    <a:cubicBezTo>
                      <a:pt x="0" y="25"/>
                      <a:pt x="7" y="23"/>
                      <a:pt x="12" y="21"/>
                    </a:cubicBezTo>
                    <a:cubicBezTo>
                      <a:pt x="17" y="19"/>
                      <a:pt x="21" y="17"/>
                      <a:pt x="22" y="11"/>
                    </a:cubicBezTo>
                    <a:cubicBezTo>
                      <a:pt x="24" y="7"/>
                      <a:pt x="27" y="4"/>
                      <a:pt x="30" y="1"/>
                    </a:cubicBezTo>
                    <a:cubicBezTo>
                      <a:pt x="32" y="0"/>
                      <a:pt x="35" y="0"/>
                      <a:pt x="38" y="1"/>
                    </a:cubicBezTo>
                    <a:cubicBezTo>
                      <a:pt x="36" y="4"/>
                      <a:pt x="33" y="6"/>
                      <a:pt x="3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426">
                <a:extLst>
                  <a:ext uri="{FF2B5EF4-FFF2-40B4-BE49-F238E27FC236}">
                    <a16:creationId xmlns:a16="http://schemas.microsoft.com/office/drawing/2014/main" id="{DC49AF68-34B5-038C-8B6E-56E9BA714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14"/>
                <a:ext cx="34" cy="31"/>
              </a:xfrm>
              <a:custGeom>
                <a:avLst/>
                <a:gdLst>
                  <a:gd name="T0" fmla="*/ 2 w 32"/>
                  <a:gd name="T1" fmla="*/ 29 h 29"/>
                  <a:gd name="T2" fmla="*/ 9 w 32"/>
                  <a:gd name="T3" fmla="*/ 19 h 29"/>
                  <a:gd name="T4" fmla="*/ 20 w 32"/>
                  <a:gd name="T5" fmla="*/ 11 h 29"/>
                  <a:gd name="T6" fmla="*/ 32 w 32"/>
                  <a:gd name="T7" fmla="*/ 4 h 29"/>
                  <a:gd name="T8" fmla="*/ 2 w 32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2" y="29"/>
                    </a:moveTo>
                    <a:cubicBezTo>
                      <a:pt x="0" y="23"/>
                      <a:pt x="3" y="20"/>
                      <a:pt x="9" y="19"/>
                    </a:cubicBezTo>
                    <a:cubicBezTo>
                      <a:pt x="14" y="19"/>
                      <a:pt x="18" y="17"/>
                      <a:pt x="20" y="11"/>
                    </a:cubicBezTo>
                    <a:cubicBezTo>
                      <a:pt x="21" y="6"/>
                      <a:pt x="24" y="0"/>
                      <a:pt x="32" y="4"/>
                    </a:cubicBezTo>
                    <a:cubicBezTo>
                      <a:pt x="23" y="14"/>
                      <a:pt x="18" y="26"/>
                      <a:pt x="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427">
                <a:extLst>
                  <a:ext uri="{FF2B5EF4-FFF2-40B4-BE49-F238E27FC236}">
                    <a16:creationId xmlns:a16="http://schemas.microsoft.com/office/drawing/2014/main" id="{B8A95507-AEE3-DB6B-FE22-5FC63E5AB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13"/>
                <a:ext cx="24" cy="20"/>
              </a:xfrm>
              <a:custGeom>
                <a:avLst/>
                <a:gdLst>
                  <a:gd name="T0" fmla="*/ 15 w 22"/>
                  <a:gd name="T1" fmla="*/ 3 h 19"/>
                  <a:gd name="T2" fmla="*/ 21 w 22"/>
                  <a:gd name="T3" fmla="*/ 0 h 19"/>
                  <a:gd name="T4" fmla="*/ 22 w 22"/>
                  <a:gd name="T5" fmla="*/ 0 h 19"/>
                  <a:gd name="T6" fmla="*/ 0 w 22"/>
                  <a:gd name="T7" fmla="*/ 18 h 19"/>
                  <a:gd name="T8" fmla="*/ 16 w 22"/>
                  <a:gd name="T9" fmla="*/ 3 h 19"/>
                  <a:gd name="T10" fmla="*/ 15 w 22"/>
                  <a:gd name="T1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15" y="3"/>
                    </a:moveTo>
                    <a:cubicBezTo>
                      <a:pt x="17" y="2"/>
                      <a:pt x="19" y="1"/>
                      <a:pt x="21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18" y="14"/>
                      <a:pt x="13" y="19"/>
                      <a:pt x="0" y="18"/>
                    </a:cubicBezTo>
                    <a:cubicBezTo>
                      <a:pt x="7" y="14"/>
                      <a:pt x="16" y="13"/>
                      <a:pt x="16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428">
                <a:extLst>
                  <a:ext uri="{FF2B5EF4-FFF2-40B4-BE49-F238E27FC236}">
                    <a16:creationId xmlns:a16="http://schemas.microsoft.com/office/drawing/2014/main" id="{5D9DFC45-A1D4-37A9-008E-ED18379FD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09"/>
                <a:ext cx="18" cy="21"/>
              </a:xfrm>
              <a:custGeom>
                <a:avLst/>
                <a:gdLst>
                  <a:gd name="T0" fmla="*/ 16 w 17"/>
                  <a:gd name="T1" fmla="*/ 7 h 20"/>
                  <a:gd name="T2" fmla="*/ 0 w 17"/>
                  <a:gd name="T3" fmla="*/ 17 h 20"/>
                  <a:gd name="T4" fmla="*/ 17 w 17"/>
                  <a:gd name="T5" fmla="*/ 1 h 20"/>
                  <a:gd name="T6" fmla="*/ 17 w 17"/>
                  <a:gd name="T7" fmla="*/ 0 h 20"/>
                  <a:gd name="T8" fmla="*/ 15 w 17"/>
                  <a:gd name="T9" fmla="*/ 7 h 20"/>
                  <a:gd name="T10" fmla="*/ 16 w 17"/>
                  <a:gd name="T1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6" y="7"/>
                    </a:moveTo>
                    <a:cubicBezTo>
                      <a:pt x="11" y="11"/>
                      <a:pt x="10" y="20"/>
                      <a:pt x="0" y="17"/>
                    </a:cubicBezTo>
                    <a:cubicBezTo>
                      <a:pt x="6" y="11"/>
                      <a:pt x="12" y="6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429">
                <a:extLst>
                  <a:ext uri="{FF2B5EF4-FFF2-40B4-BE49-F238E27FC236}">
                    <a16:creationId xmlns:a16="http://schemas.microsoft.com/office/drawing/2014/main" id="{C8028159-452E-382E-0FFA-186C30D30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331"/>
                <a:ext cx="71" cy="59"/>
              </a:xfrm>
              <a:custGeom>
                <a:avLst/>
                <a:gdLst>
                  <a:gd name="T0" fmla="*/ 55 w 66"/>
                  <a:gd name="T1" fmla="*/ 38 h 55"/>
                  <a:gd name="T2" fmla="*/ 62 w 66"/>
                  <a:gd name="T3" fmla="*/ 55 h 55"/>
                  <a:gd name="T4" fmla="*/ 29 w 66"/>
                  <a:gd name="T5" fmla="*/ 41 h 55"/>
                  <a:gd name="T6" fmla="*/ 25 w 66"/>
                  <a:gd name="T7" fmla="*/ 36 h 55"/>
                  <a:gd name="T8" fmla="*/ 0 w 66"/>
                  <a:gd name="T9" fmla="*/ 2 h 55"/>
                  <a:gd name="T10" fmla="*/ 1 w 66"/>
                  <a:gd name="T11" fmla="*/ 0 h 55"/>
                  <a:gd name="T12" fmla="*/ 14 w 66"/>
                  <a:gd name="T13" fmla="*/ 2 h 55"/>
                  <a:gd name="T14" fmla="*/ 21 w 66"/>
                  <a:gd name="T15" fmla="*/ 5 h 55"/>
                  <a:gd name="T16" fmla="*/ 32 w 66"/>
                  <a:gd name="T17" fmla="*/ 29 h 55"/>
                  <a:gd name="T18" fmla="*/ 36 w 66"/>
                  <a:gd name="T19" fmla="*/ 33 h 55"/>
                  <a:gd name="T20" fmla="*/ 50 w 66"/>
                  <a:gd name="T21" fmla="*/ 35 h 55"/>
                  <a:gd name="T22" fmla="*/ 55 w 66"/>
                  <a:gd name="T23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5">
                    <a:moveTo>
                      <a:pt x="55" y="38"/>
                    </a:moveTo>
                    <a:cubicBezTo>
                      <a:pt x="59" y="43"/>
                      <a:pt x="66" y="47"/>
                      <a:pt x="62" y="55"/>
                    </a:cubicBezTo>
                    <a:cubicBezTo>
                      <a:pt x="53" y="46"/>
                      <a:pt x="42" y="40"/>
                      <a:pt x="29" y="41"/>
                    </a:cubicBezTo>
                    <a:cubicBezTo>
                      <a:pt x="27" y="41"/>
                      <a:pt x="25" y="38"/>
                      <a:pt x="25" y="36"/>
                    </a:cubicBezTo>
                    <a:cubicBezTo>
                      <a:pt x="24" y="20"/>
                      <a:pt x="15" y="9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10" y="1"/>
                      <a:pt x="14" y="2"/>
                    </a:cubicBezTo>
                    <a:cubicBezTo>
                      <a:pt x="16" y="3"/>
                      <a:pt x="19" y="4"/>
                      <a:pt x="21" y="5"/>
                    </a:cubicBezTo>
                    <a:cubicBezTo>
                      <a:pt x="25" y="13"/>
                      <a:pt x="28" y="21"/>
                      <a:pt x="32" y="29"/>
                    </a:cubicBezTo>
                    <a:cubicBezTo>
                      <a:pt x="33" y="31"/>
                      <a:pt x="35" y="32"/>
                      <a:pt x="36" y="33"/>
                    </a:cubicBezTo>
                    <a:cubicBezTo>
                      <a:pt x="41" y="34"/>
                      <a:pt x="45" y="34"/>
                      <a:pt x="50" y="35"/>
                    </a:cubicBezTo>
                    <a:cubicBezTo>
                      <a:pt x="51" y="36"/>
                      <a:pt x="53" y="37"/>
                      <a:pt x="5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430">
                <a:extLst>
                  <a:ext uri="{FF2B5EF4-FFF2-40B4-BE49-F238E27FC236}">
                    <a16:creationId xmlns:a16="http://schemas.microsoft.com/office/drawing/2014/main" id="{91FF8E37-8794-3F4C-22B8-C7326207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326"/>
                <a:ext cx="58" cy="50"/>
              </a:xfrm>
              <a:custGeom>
                <a:avLst/>
                <a:gdLst>
                  <a:gd name="T0" fmla="*/ 44 w 54"/>
                  <a:gd name="T1" fmla="*/ 43 h 47"/>
                  <a:gd name="T2" fmla="*/ 39 w 54"/>
                  <a:gd name="T3" fmla="*/ 40 h 47"/>
                  <a:gd name="T4" fmla="*/ 30 w 54"/>
                  <a:gd name="T5" fmla="*/ 36 h 47"/>
                  <a:gd name="T6" fmla="*/ 21 w 54"/>
                  <a:gd name="T7" fmla="*/ 28 h 47"/>
                  <a:gd name="T8" fmla="*/ 10 w 54"/>
                  <a:gd name="T9" fmla="*/ 10 h 47"/>
                  <a:gd name="T10" fmla="*/ 3 w 54"/>
                  <a:gd name="T11" fmla="*/ 7 h 47"/>
                  <a:gd name="T12" fmla="*/ 11 w 54"/>
                  <a:gd name="T13" fmla="*/ 1 h 47"/>
                  <a:gd name="T14" fmla="*/ 17 w 54"/>
                  <a:gd name="T15" fmla="*/ 5 h 47"/>
                  <a:gd name="T16" fmla="*/ 26 w 54"/>
                  <a:gd name="T17" fmla="*/ 27 h 47"/>
                  <a:gd name="T18" fmla="*/ 29 w 54"/>
                  <a:gd name="T19" fmla="*/ 29 h 47"/>
                  <a:gd name="T20" fmla="*/ 45 w 54"/>
                  <a:gd name="T21" fmla="*/ 33 h 47"/>
                  <a:gd name="T22" fmla="*/ 50 w 54"/>
                  <a:gd name="T23" fmla="*/ 38 h 47"/>
                  <a:gd name="T24" fmla="*/ 54 w 54"/>
                  <a:gd name="T25" fmla="*/ 47 h 47"/>
                  <a:gd name="T26" fmla="*/ 44 w 54"/>
                  <a:gd name="T27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7">
                    <a:moveTo>
                      <a:pt x="44" y="43"/>
                    </a:moveTo>
                    <a:cubicBezTo>
                      <a:pt x="42" y="42"/>
                      <a:pt x="40" y="41"/>
                      <a:pt x="39" y="40"/>
                    </a:cubicBezTo>
                    <a:cubicBezTo>
                      <a:pt x="36" y="39"/>
                      <a:pt x="33" y="36"/>
                      <a:pt x="30" y="36"/>
                    </a:cubicBezTo>
                    <a:cubicBezTo>
                      <a:pt x="24" y="36"/>
                      <a:pt x="23" y="33"/>
                      <a:pt x="21" y="28"/>
                    </a:cubicBezTo>
                    <a:cubicBezTo>
                      <a:pt x="18" y="22"/>
                      <a:pt x="14" y="16"/>
                      <a:pt x="10" y="10"/>
                    </a:cubicBezTo>
                    <a:cubicBezTo>
                      <a:pt x="8" y="9"/>
                      <a:pt x="5" y="8"/>
                      <a:pt x="3" y="7"/>
                    </a:cubicBezTo>
                    <a:cubicBezTo>
                      <a:pt x="0" y="1"/>
                      <a:pt x="1" y="0"/>
                      <a:pt x="11" y="1"/>
                    </a:cubicBezTo>
                    <a:cubicBezTo>
                      <a:pt x="13" y="2"/>
                      <a:pt x="15" y="4"/>
                      <a:pt x="17" y="5"/>
                    </a:cubicBezTo>
                    <a:cubicBezTo>
                      <a:pt x="20" y="12"/>
                      <a:pt x="23" y="19"/>
                      <a:pt x="26" y="27"/>
                    </a:cubicBezTo>
                    <a:cubicBezTo>
                      <a:pt x="27" y="28"/>
                      <a:pt x="28" y="29"/>
                      <a:pt x="29" y="29"/>
                    </a:cubicBezTo>
                    <a:cubicBezTo>
                      <a:pt x="34" y="31"/>
                      <a:pt x="40" y="32"/>
                      <a:pt x="45" y="33"/>
                    </a:cubicBezTo>
                    <a:cubicBezTo>
                      <a:pt x="47" y="35"/>
                      <a:pt x="48" y="36"/>
                      <a:pt x="50" y="38"/>
                    </a:cubicBezTo>
                    <a:cubicBezTo>
                      <a:pt x="51" y="40"/>
                      <a:pt x="52" y="43"/>
                      <a:pt x="54" y="47"/>
                    </a:cubicBezTo>
                    <a:cubicBezTo>
                      <a:pt x="49" y="45"/>
                      <a:pt x="46" y="44"/>
                      <a:pt x="44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238" name="Freeform 432">
              <a:extLst>
                <a:ext uri="{FF2B5EF4-FFF2-40B4-BE49-F238E27FC236}">
                  <a16:creationId xmlns:a16="http://schemas.microsoft.com/office/drawing/2014/main" id="{D19436BF-D75A-D6E4-CA2B-1ACF0B95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321"/>
              <a:ext cx="48" cy="46"/>
            </a:xfrm>
            <a:custGeom>
              <a:avLst/>
              <a:gdLst>
                <a:gd name="T0" fmla="*/ 39 w 45"/>
                <a:gd name="T1" fmla="*/ 43 h 43"/>
                <a:gd name="T2" fmla="*/ 34 w 45"/>
                <a:gd name="T3" fmla="*/ 38 h 43"/>
                <a:gd name="T4" fmla="*/ 25 w 45"/>
                <a:gd name="T5" fmla="*/ 34 h 43"/>
                <a:gd name="T6" fmla="*/ 14 w 45"/>
                <a:gd name="T7" fmla="*/ 24 h 43"/>
                <a:gd name="T8" fmla="*/ 6 w 45"/>
                <a:gd name="T9" fmla="*/ 10 h 43"/>
                <a:gd name="T10" fmla="*/ 0 w 45"/>
                <a:gd name="T11" fmla="*/ 6 h 43"/>
                <a:gd name="T12" fmla="*/ 9 w 45"/>
                <a:gd name="T13" fmla="*/ 5 h 43"/>
                <a:gd name="T14" fmla="*/ 18 w 45"/>
                <a:gd name="T15" fmla="*/ 14 h 43"/>
                <a:gd name="T16" fmla="*/ 20 w 45"/>
                <a:gd name="T17" fmla="*/ 17 h 43"/>
                <a:gd name="T18" fmla="*/ 28 w 45"/>
                <a:gd name="T19" fmla="*/ 27 h 43"/>
                <a:gd name="T20" fmla="*/ 41 w 45"/>
                <a:gd name="T21" fmla="*/ 36 h 43"/>
                <a:gd name="T22" fmla="*/ 39 w 45"/>
                <a:gd name="T2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3">
                  <a:moveTo>
                    <a:pt x="39" y="43"/>
                  </a:moveTo>
                  <a:cubicBezTo>
                    <a:pt x="37" y="41"/>
                    <a:pt x="36" y="40"/>
                    <a:pt x="34" y="38"/>
                  </a:cubicBezTo>
                  <a:cubicBezTo>
                    <a:pt x="31" y="37"/>
                    <a:pt x="28" y="34"/>
                    <a:pt x="25" y="34"/>
                  </a:cubicBezTo>
                  <a:cubicBezTo>
                    <a:pt x="19" y="33"/>
                    <a:pt x="17" y="29"/>
                    <a:pt x="14" y="24"/>
                  </a:cubicBezTo>
                  <a:cubicBezTo>
                    <a:pt x="13" y="19"/>
                    <a:pt x="9" y="14"/>
                    <a:pt x="6" y="10"/>
                  </a:cubicBezTo>
                  <a:cubicBezTo>
                    <a:pt x="4" y="9"/>
                    <a:pt x="2" y="7"/>
                    <a:pt x="0" y="6"/>
                  </a:cubicBezTo>
                  <a:cubicBezTo>
                    <a:pt x="2" y="0"/>
                    <a:pt x="6" y="2"/>
                    <a:pt x="9" y="5"/>
                  </a:cubicBezTo>
                  <a:cubicBezTo>
                    <a:pt x="13" y="8"/>
                    <a:pt x="15" y="11"/>
                    <a:pt x="18" y="14"/>
                  </a:cubicBezTo>
                  <a:cubicBezTo>
                    <a:pt x="19" y="15"/>
                    <a:pt x="19" y="16"/>
                    <a:pt x="20" y="17"/>
                  </a:cubicBezTo>
                  <a:cubicBezTo>
                    <a:pt x="20" y="23"/>
                    <a:pt x="22" y="26"/>
                    <a:pt x="28" y="27"/>
                  </a:cubicBezTo>
                  <a:cubicBezTo>
                    <a:pt x="33" y="29"/>
                    <a:pt x="37" y="33"/>
                    <a:pt x="41" y="36"/>
                  </a:cubicBezTo>
                  <a:cubicBezTo>
                    <a:pt x="44" y="39"/>
                    <a:pt x="45" y="43"/>
                    <a:pt x="3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433">
              <a:extLst>
                <a:ext uri="{FF2B5EF4-FFF2-40B4-BE49-F238E27FC236}">
                  <a16:creationId xmlns:a16="http://schemas.microsoft.com/office/drawing/2014/main" id="{B23CD0B1-6BA9-E5D2-264F-F069DDF8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320"/>
              <a:ext cx="38" cy="36"/>
            </a:xfrm>
            <a:custGeom>
              <a:avLst/>
              <a:gdLst>
                <a:gd name="T0" fmla="*/ 11 w 35"/>
                <a:gd name="T1" fmla="*/ 18 h 34"/>
                <a:gd name="T2" fmla="*/ 9 w 35"/>
                <a:gd name="T3" fmla="*/ 15 h 34"/>
                <a:gd name="T4" fmla="*/ 0 w 35"/>
                <a:gd name="T5" fmla="*/ 2 h 34"/>
                <a:gd name="T6" fmla="*/ 1 w 35"/>
                <a:gd name="T7" fmla="*/ 0 h 34"/>
                <a:gd name="T8" fmla="*/ 9 w 35"/>
                <a:gd name="T9" fmla="*/ 4 h 34"/>
                <a:gd name="T10" fmla="*/ 9 w 35"/>
                <a:gd name="T11" fmla="*/ 4 h 34"/>
                <a:gd name="T12" fmla="*/ 10 w 35"/>
                <a:gd name="T13" fmla="*/ 5 h 34"/>
                <a:gd name="T14" fmla="*/ 30 w 35"/>
                <a:gd name="T15" fmla="*/ 25 h 34"/>
                <a:gd name="T16" fmla="*/ 35 w 35"/>
                <a:gd name="T17" fmla="*/ 34 h 34"/>
                <a:gd name="T18" fmla="*/ 16 w 35"/>
                <a:gd name="T19" fmla="*/ 24 h 34"/>
                <a:gd name="T20" fmla="*/ 11 w 35"/>
                <a:gd name="T21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11" y="18"/>
                  </a:moveTo>
                  <a:cubicBezTo>
                    <a:pt x="10" y="17"/>
                    <a:pt x="10" y="16"/>
                    <a:pt x="9" y="15"/>
                  </a:cubicBezTo>
                  <a:cubicBezTo>
                    <a:pt x="6" y="11"/>
                    <a:pt x="3" y="7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4" y="2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4" y="14"/>
                    <a:pt x="20" y="21"/>
                    <a:pt x="30" y="25"/>
                  </a:cubicBezTo>
                  <a:cubicBezTo>
                    <a:pt x="33" y="26"/>
                    <a:pt x="34" y="30"/>
                    <a:pt x="35" y="34"/>
                  </a:cubicBezTo>
                  <a:cubicBezTo>
                    <a:pt x="28" y="31"/>
                    <a:pt x="22" y="28"/>
                    <a:pt x="16" y="24"/>
                  </a:cubicBezTo>
                  <a:cubicBezTo>
                    <a:pt x="13" y="23"/>
                    <a:pt x="12" y="20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434">
              <a:extLst>
                <a:ext uri="{FF2B5EF4-FFF2-40B4-BE49-F238E27FC236}">
                  <a16:creationId xmlns:a16="http://schemas.microsoft.com/office/drawing/2014/main" id="{1874788C-578E-E2BD-EE77-492835B34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317"/>
              <a:ext cx="31" cy="28"/>
            </a:xfrm>
            <a:custGeom>
              <a:avLst/>
              <a:gdLst>
                <a:gd name="T0" fmla="*/ 0 w 29"/>
                <a:gd name="T1" fmla="*/ 6 h 26"/>
                <a:gd name="T2" fmla="*/ 0 w 29"/>
                <a:gd name="T3" fmla="*/ 6 h 26"/>
                <a:gd name="T4" fmla="*/ 0 w 29"/>
                <a:gd name="T5" fmla="*/ 0 h 26"/>
                <a:gd name="T6" fmla="*/ 7 w 29"/>
                <a:gd name="T7" fmla="*/ 2 h 26"/>
                <a:gd name="T8" fmla="*/ 10 w 29"/>
                <a:gd name="T9" fmla="*/ 7 h 26"/>
                <a:gd name="T10" fmla="*/ 22 w 29"/>
                <a:gd name="T11" fmla="*/ 16 h 26"/>
                <a:gd name="T12" fmla="*/ 27 w 29"/>
                <a:gd name="T13" fmla="*/ 26 h 26"/>
                <a:gd name="T14" fmla="*/ 11 w 29"/>
                <a:gd name="T15" fmla="*/ 19 h 26"/>
                <a:gd name="T16" fmla="*/ 8 w 29"/>
                <a:gd name="T17" fmla="*/ 15 h 26"/>
                <a:gd name="T18" fmla="*/ 0 w 29"/>
                <a:gd name="T1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0" y="5"/>
                    <a:pt x="10" y="7"/>
                  </a:cubicBezTo>
                  <a:cubicBezTo>
                    <a:pt x="11" y="14"/>
                    <a:pt x="16" y="16"/>
                    <a:pt x="22" y="16"/>
                  </a:cubicBezTo>
                  <a:cubicBezTo>
                    <a:pt x="27" y="17"/>
                    <a:pt x="29" y="21"/>
                    <a:pt x="27" y="26"/>
                  </a:cubicBezTo>
                  <a:cubicBezTo>
                    <a:pt x="22" y="24"/>
                    <a:pt x="16" y="22"/>
                    <a:pt x="11" y="19"/>
                  </a:cubicBezTo>
                  <a:cubicBezTo>
                    <a:pt x="10" y="19"/>
                    <a:pt x="10" y="16"/>
                    <a:pt x="8" y="15"/>
                  </a:cubicBezTo>
                  <a:cubicBezTo>
                    <a:pt x="6" y="12"/>
                    <a:pt x="3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435">
              <a:extLst>
                <a:ext uri="{FF2B5EF4-FFF2-40B4-BE49-F238E27FC236}">
                  <a16:creationId xmlns:a16="http://schemas.microsoft.com/office/drawing/2014/main" id="{CC8CDF45-566B-64BC-6D95-1D1BC5F7B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312"/>
              <a:ext cx="25" cy="24"/>
            </a:xfrm>
            <a:custGeom>
              <a:avLst/>
              <a:gdLst>
                <a:gd name="T0" fmla="*/ 9 w 24"/>
                <a:gd name="T1" fmla="*/ 8 h 22"/>
                <a:gd name="T2" fmla="*/ 16 w 24"/>
                <a:gd name="T3" fmla="*/ 16 h 22"/>
                <a:gd name="T4" fmla="*/ 24 w 24"/>
                <a:gd name="T5" fmla="*/ 19 h 22"/>
                <a:gd name="T6" fmla="*/ 0 w 24"/>
                <a:gd name="T7" fmla="*/ 0 h 22"/>
                <a:gd name="T8" fmla="*/ 6 w 24"/>
                <a:gd name="T9" fmla="*/ 4 h 22"/>
                <a:gd name="T10" fmla="*/ 9 w 24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9" y="8"/>
                  </a:moveTo>
                  <a:cubicBezTo>
                    <a:pt x="8" y="12"/>
                    <a:pt x="10" y="15"/>
                    <a:pt x="16" y="16"/>
                  </a:cubicBezTo>
                  <a:cubicBezTo>
                    <a:pt x="18" y="16"/>
                    <a:pt x="20" y="18"/>
                    <a:pt x="24" y="19"/>
                  </a:cubicBezTo>
                  <a:cubicBezTo>
                    <a:pt x="7" y="22"/>
                    <a:pt x="5" y="1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5"/>
                    <a:pt x="8" y="6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436">
              <a:extLst>
                <a:ext uri="{FF2B5EF4-FFF2-40B4-BE49-F238E27FC236}">
                  <a16:creationId xmlns:a16="http://schemas.microsoft.com/office/drawing/2014/main" id="{EAF28763-087E-3717-B380-3AC0114E8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309"/>
              <a:ext cx="17" cy="19"/>
            </a:xfrm>
            <a:custGeom>
              <a:avLst/>
              <a:gdLst>
                <a:gd name="T0" fmla="*/ 4 w 16"/>
                <a:gd name="T1" fmla="*/ 11 h 18"/>
                <a:gd name="T2" fmla="*/ 1 w 16"/>
                <a:gd name="T3" fmla="*/ 7 h 18"/>
                <a:gd name="T4" fmla="*/ 0 w 16"/>
                <a:gd name="T5" fmla="*/ 0 h 18"/>
                <a:gd name="T6" fmla="*/ 8 w 16"/>
                <a:gd name="T7" fmla="*/ 4 h 18"/>
                <a:gd name="T8" fmla="*/ 16 w 16"/>
                <a:gd name="T9" fmla="*/ 18 h 18"/>
                <a:gd name="T10" fmla="*/ 4 w 16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11"/>
                  </a:moveTo>
                  <a:cubicBezTo>
                    <a:pt x="3" y="9"/>
                    <a:pt x="2" y="8"/>
                    <a:pt x="1" y="7"/>
                  </a:cubicBezTo>
                  <a:cubicBezTo>
                    <a:pt x="1" y="5"/>
                    <a:pt x="1" y="4"/>
                    <a:pt x="0" y="0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1" y="8"/>
                    <a:pt x="13" y="13"/>
                    <a:pt x="16" y="18"/>
                  </a:cubicBezTo>
                  <a:cubicBezTo>
                    <a:pt x="11" y="18"/>
                    <a:pt x="7" y="15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437">
              <a:extLst>
                <a:ext uri="{FF2B5EF4-FFF2-40B4-BE49-F238E27FC236}">
                  <a16:creationId xmlns:a16="http://schemas.microsoft.com/office/drawing/2014/main" id="{67E06CAE-B5FA-89C5-F8BE-2A8C8495F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491"/>
              <a:ext cx="20" cy="23"/>
            </a:xfrm>
            <a:custGeom>
              <a:avLst/>
              <a:gdLst>
                <a:gd name="T0" fmla="*/ 18 w 18"/>
                <a:gd name="T1" fmla="*/ 22 h 22"/>
                <a:gd name="T2" fmla="*/ 10 w 18"/>
                <a:gd name="T3" fmla="*/ 22 h 22"/>
                <a:gd name="T4" fmla="*/ 0 w 18"/>
                <a:gd name="T5" fmla="*/ 21 h 22"/>
                <a:gd name="T6" fmla="*/ 2 w 18"/>
                <a:gd name="T7" fmla="*/ 4 h 22"/>
                <a:gd name="T8" fmla="*/ 13 w 18"/>
                <a:gd name="T9" fmla="*/ 6 h 22"/>
                <a:gd name="T10" fmla="*/ 18 w 18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8" y="22"/>
                  </a:moveTo>
                  <a:cubicBezTo>
                    <a:pt x="14" y="22"/>
                    <a:pt x="12" y="22"/>
                    <a:pt x="10" y="22"/>
                  </a:cubicBezTo>
                  <a:cubicBezTo>
                    <a:pt x="6" y="22"/>
                    <a:pt x="3" y="21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4" y="0"/>
                    <a:pt x="10" y="1"/>
                    <a:pt x="13" y="6"/>
                  </a:cubicBezTo>
                  <a:cubicBezTo>
                    <a:pt x="15" y="11"/>
                    <a:pt x="16" y="15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438">
              <a:extLst>
                <a:ext uri="{FF2B5EF4-FFF2-40B4-BE49-F238E27FC236}">
                  <a16:creationId xmlns:a16="http://schemas.microsoft.com/office/drawing/2014/main" id="{0269FC8B-3562-B4E7-3A32-95AB6456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491"/>
              <a:ext cx="20" cy="25"/>
            </a:xfrm>
            <a:custGeom>
              <a:avLst/>
              <a:gdLst>
                <a:gd name="T0" fmla="*/ 0 w 19"/>
                <a:gd name="T1" fmla="*/ 21 h 24"/>
                <a:gd name="T2" fmla="*/ 5 w 19"/>
                <a:gd name="T3" fmla="*/ 6 h 24"/>
                <a:gd name="T4" fmla="*/ 17 w 19"/>
                <a:gd name="T5" fmla="*/ 7 h 24"/>
                <a:gd name="T6" fmla="*/ 19 w 19"/>
                <a:gd name="T7" fmla="*/ 16 h 24"/>
                <a:gd name="T8" fmla="*/ 12 w 19"/>
                <a:gd name="T9" fmla="*/ 23 h 24"/>
                <a:gd name="T10" fmla="*/ 0 w 19"/>
                <a:gd name="T1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4">
                  <a:moveTo>
                    <a:pt x="0" y="21"/>
                  </a:moveTo>
                  <a:cubicBezTo>
                    <a:pt x="2" y="16"/>
                    <a:pt x="3" y="10"/>
                    <a:pt x="5" y="6"/>
                  </a:cubicBezTo>
                  <a:cubicBezTo>
                    <a:pt x="9" y="0"/>
                    <a:pt x="14" y="0"/>
                    <a:pt x="17" y="7"/>
                  </a:cubicBezTo>
                  <a:cubicBezTo>
                    <a:pt x="18" y="10"/>
                    <a:pt x="19" y="13"/>
                    <a:pt x="19" y="16"/>
                  </a:cubicBezTo>
                  <a:cubicBezTo>
                    <a:pt x="19" y="21"/>
                    <a:pt x="18" y="24"/>
                    <a:pt x="12" y="23"/>
                  </a:cubicBezTo>
                  <a:cubicBezTo>
                    <a:pt x="9" y="22"/>
                    <a:pt x="5" y="22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439">
              <a:extLst>
                <a:ext uri="{FF2B5EF4-FFF2-40B4-BE49-F238E27FC236}">
                  <a16:creationId xmlns:a16="http://schemas.microsoft.com/office/drawing/2014/main" id="{CAF49153-F750-A0F5-CEA2-00945E37D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186"/>
              <a:ext cx="21" cy="13"/>
            </a:xfrm>
            <a:custGeom>
              <a:avLst/>
              <a:gdLst>
                <a:gd name="T0" fmla="*/ 17 w 19"/>
                <a:gd name="T1" fmla="*/ 7 h 12"/>
                <a:gd name="T2" fmla="*/ 0 w 19"/>
                <a:gd name="T3" fmla="*/ 12 h 12"/>
                <a:gd name="T4" fmla="*/ 4 w 19"/>
                <a:gd name="T5" fmla="*/ 0 h 12"/>
                <a:gd name="T6" fmla="*/ 19 w 19"/>
                <a:gd name="T7" fmla="*/ 3 h 12"/>
                <a:gd name="T8" fmla="*/ 17 w 19"/>
                <a:gd name="T9" fmla="*/ 7 h 12"/>
                <a:gd name="T10" fmla="*/ 17 w 19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7" y="7"/>
                  </a:moveTo>
                  <a:cubicBezTo>
                    <a:pt x="12" y="9"/>
                    <a:pt x="6" y="10"/>
                    <a:pt x="0" y="12"/>
                  </a:cubicBezTo>
                  <a:cubicBezTo>
                    <a:pt x="2" y="7"/>
                    <a:pt x="3" y="4"/>
                    <a:pt x="4" y="0"/>
                  </a:cubicBezTo>
                  <a:cubicBezTo>
                    <a:pt x="9" y="1"/>
                    <a:pt x="14" y="2"/>
                    <a:pt x="19" y="3"/>
                  </a:cubicBezTo>
                  <a:cubicBezTo>
                    <a:pt x="18" y="4"/>
                    <a:pt x="18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440">
              <a:extLst>
                <a:ext uri="{FF2B5EF4-FFF2-40B4-BE49-F238E27FC236}">
                  <a16:creationId xmlns:a16="http://schemas.microsoft.com/office/drawing/2014/main" id="{A6BE9353-12D7-84A3-D214-54FAD9A9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86"/>
              <a:ext cx="15" cy="12"/>
            </a:xfrm>
            <a:custGeom>
              <a:avLst/>
              <a:gdLst>
                <a:gd name="T0" fmla="*/ 14 w 14"/>
                <a:gd name="T1" fmla="*/ 8 h 11"/>
                <a:gd name="T2" fmla="*/ 0 w 14"/>
                <a:gd name="T3" fmla="*/ 4 h 11"/>
                <a:gd name="T4" fmla="*/ 2 w 14"/>
                <a:gd name="T5" fmla="*/ 0 h 11"/>
                <a:gd name="T6" fmla="*/ 14 w 14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8"/>
                  </a:moveTo>
                  <a:cubicBezTo>
                    <a:pt x="6" y="11"/>
                    <a:pt x="2" y="9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6" y="2"/>
                    <a:pt x="9" y="5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441">
              <a:extLst>
                <a:ext uri="{FF2B5EF4-FFF2-40B4-BE49-F238E27FC236}">
                  <a16:creationId xmlns:a16="http://schemas.microsoft.com/office/drawing/2014/main" id="{BF1B987E-F579-FED8-466D-26E04821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773"/>
              <a:ext cx="51" cy="30"/>
            </a:xfrm>
            <a:custGeom>
              <a:avLst/>
              <a:gdLst>
                <a:gd name="T0" fmla="*/ 0 w 47"/>
                <a:gd name="T1" fmla="*/ 0 h 28"/>
                <a:gd name="T2" fmla="*/ 47 w 47"/>
                <a:gd name="T3" fmla="*/ 20 h 28"/>
                <a:gd name="T4" fmla="*/ 0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0" y="0"/>
                  </a:moveTo>
                  <a:cubicBezTo>
                    <a:pt x="12" y="13"/>
                    <a:pt x="26" y="22"/>
                    <a:pt x="47" y="20"/>
                  </a:cubicBezTo>
                  <a:cubicBezTo>
                    <a:pt x="32" y="28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442">
              <a:extLst>
                <a:ext uri="{FF2B5EF4-FFF2-40B4-BE49-F238E27FC236}">
                  <a16:creationId xmlns:a16="http://schemas.microsoft.com/office/drawing/2014/main" id="{FC4F903C-5484-B7A5-495C-E3C016F7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336"/>
              <a:ext cx="58" cy="26"/>
            </a:xfrm>
            <a:custGeom>
              <a:avLst/>
              <a:gdLst>
                <a:gd name="T0" fmla="*/ 55 w 55"/>
                <a:gd name="T1" fmla="*/ 0 h 25"/>
                <a:gd name="T2" fmla="*/ 14 w 55"/>
                <a:gd name="T3" fmla="*/ 17 h 25"/>
                <a:gd name="T4" fmla="*/ 0 w 55"/>
                <a:gd name="T5" fmla="*/ 25 h 25"/>
                <a:gd name="T6" fmla="*/ 10 w 55"/>
                <a:gd name="T7" fmla="*/ 16 h 25"/>
                <a:gd name="T8" fmla="*/ 49 w 55"/>
                <a:gd name="T9" fmla="*/ 1 h 25"/>
                <a:gd name="T10" fmla="*/ 55 w 5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25">
                  <a:moveTo>
                    <a:pt x="55" y="0"/>
                  </a:moveTo>
                  <a:cubicBezTo>
                    <a:pt x="42" y="6"/>
                    <a:pt x="28" y="11"/>
                    <a:pt x="14" y="17"/>
                  </a:cubicBezTo>
                  <a:cubicBezTo>
                    <a:pt x="9" y="19"/>
                    <a:pt x="5" y="22"/>
                    <a:pt x="0" y="25"/>
                  </a:cubicBezTo>
                  <a:cubicBezTo>
                    <a:pt x="3" y="22"/>
                    <a:pt x="6" y="18"/>
                    <a:pt x="10" y="16"/>
                  </a:cubicBezTo>
                  <a:cubicBezTo>
                    <a:pt x="23" y="11"/>
                    <a:pt x="36" y="6"/>
                    <a:pt x="49" y="1"/>
                  </a:cubicBezTo>
                  <a:cubicBezTo>
                    <a:pt x="51" y="1"/>
                    <a:pt x="53" y="0"/>
                    <a:pt x="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443">
              <a:extLst>
                <a:ext uri="{FF2B5EF4-FFF2-40B4-BE49-F238E27FC236}">
                  <a16:creationId xmlns:a16="http://schemas.microsoft.com/office/drawing/2014/main" id="{4162B326-A790-1940-16D2-57BF416F4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349"/>
              <a:ext cx="38" cy="15"/>
            </a:xfrm>
            <a:custGeom>
              <a:avLst/>
              <a:gdLst>
                <a:gd name="T0" fmla="*/ 35 w 35"/>
                <a:gd name="T1" fmla="*/ 0 h 14"/>
                <a:gd name="T2" fmla="*/ 15 w 35"/>
                <a:gd name="T3" fmla="*/ 10 h 14"/>
                <a:gd name="T4" fmla="*/ 0 w 35"/>
                <a:gd name="T5" fmla="*/ 14 h 14"/>
                <a:gd name="T6" fmla="*/ 8 w 35"/>
                <a:gd name="T7" fmla="*/ 8 h 14"/>
                <a:gd name="T8" fmla="*/ 35 w 3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">
                  <a:moveTo>
                    <a:pt x="35" y="0"/>
                  </a:moveTo>
                  <a:cubicBezTo>
                    <a:pt x="30" y="6"/>
                    <a:pt x="23" y="9"/>
                    <a:pt x="15" y="10"/>
                  </a:cubicBezTo>
                  <a:cubicBezTo>
                    <a:pt x="10" y="10"/>
                    <a:pt x="5" y="12"/>
                    <a:pt x="0" y="14"/>
                  </a:cubicBezTo>
                  <a:cubicBezTo>
                    <a:pt x="3" y="12"/>
                    <a:pt x="5" y="9"/>
                    <a:pt x="8" y="8"/>
                  </a:cubicBezTo>
                  <a:cubicBezTo>
                    <a:pt x="17" y="5"/>
                    <a:pt x="26" y="3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444">
              <a:extLst>
                <a:ext uri="{FF2B5EF4-FFF2-40B4-BE49-F238E27FC236}">
                  <a16:creationId xmlns:a16="http://schemas.microsoft.com/office/drawing/2014/main" id="{966C9468-9032-747A-931C-EBA9AB0D2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342"/>
              <a:ext cx="42" cy="3"/>
            </a:xfrm>
            <a:custGeom>
              <a:avLst/>
              <a:gdLst>
                <a:gd name="T0" fmla="*/ 39 w 39"/>
                <a:gd name="T1" fmla="*/ 2 h 3"/>
                <a:gd name="T2" fmla="*/ 17 w 39"/>
                <a:gd name="T3" fmla="*/ 3 h 3"/>
                <a:gd name="T4" fmla="*/ 0 w 39"/>
                <a:gd name="T5" fmla="*/ 3 h 3"/>
                <a:gd name="T6" fmla="*/ 12 w 39"/>
                <a:gd name="T7" fmla="*/ 0 h 3"/>
                <a:gd name="T8" fmla="*/ 39 w 39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1" y="2"/>
                    <a:pt x="24" y="3"/>
                    <a:pt x="17" y="3"/>
                  </a:cubicBezTo>
                  <a:cubicBezTo>
                    <a:pt x="11" y="3"/>
                    <a:pt x="5" y="3"/>
                    <a:pt x="0" y="3"/>
                  </a:cubicBezTo>
                  <a:cubicBezTo>
                    <a:pt x="4" y="2"/>
                    <a:pt x="8" y="0"/>
                    <a:pt x="12" y="0"/>
                  </a:cubicBezTo>
                  <a:cubicBezTo>
                    <a:pt x="21" y="0"/>
                    <a:pt x="30" y="1"/>
                    <a:pt x="3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445">
              <a:extLst>
                <a:ext uri="{FF2B5EF4-FFF2-40B4-BE49-F238E27FC236}">
                  <a16:creationId xmlns:a16="http://schemas.microsoft.com/office/drawing/2014/main" id="{D51CBDF3-9CDF-6D80-01C5-6220E8822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412"/>
              <a:ext cx="15" cy="10"/>
            </a:xfrm>
            <a:custGeom>
              <a:avLst/>
              <a:gdLst>
                <a:gd name="T0" fmla="*/ 3 w 14"/>
                <a:gd name="T1" fmla="*/ 0 h 10"/>
                <a:gd name="T2" fmla="*/ 10 w 14"/>
                <a:gd name="T3" fmla="*/ 10 h 10"/>
                <a:gd name="T4" fmla="*/ 3 w 1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13" y="0"/>
                    <a:pt x="14" y="2"/>
                    <a:pt x="10" y="10"/>
                  </a:cubicBezTo>
                  <a:cubicBezTo>
                    <a:pt x="1" y="9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446">
              <a:extLst>
                <a:ext uri="{FF2B5EF4-FFF2-40B4-BE49-F238E27FC236}">
                  <a16:creationId xmlns:a16="http://schemas.microsoft.com/office/drawing/2014/main" id="{67CF03FE-F0AA-7E70-BAC1-125C1FFA6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402"/>
              <a:ext cx="16" cy="12"/>
            </a:xfrm>
            <a:custGeom>
              <a:avLst/>
              <a:gdLst>
                <a:gd name="T0" fmla="*/ 10 w 15"/>
                <a:gd name="T1" fmla="*/ 11 h 11"/>
                <a:gd name="T2" fmla="*/ 5 w 15"/>
                <a:gd name="T3" fmla="*/ 0 h 11"/>
                <a:gd name="T4" fmla="*/ 10 w 15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10" y="11"/>
                  </a:moveTo>
                  <a:cubicBezTo>
                    <a:pt x="1" y="10"/>
                    <a:pt x="0" y="8"/>
                    <a:pt x="5" y="0"/>
                  </a:cubicBezTo>
                  <a:cubicBezTo>
                    <a:pt x="14" y="1"/>
                    <a:pt x="15" y="3"/>
                    <a:pt x="1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447">
              <a:extLst>
                <a:ext uri="{FF2B5EF4-FFF2-40B4-BE49-F238E27FC236}">
                  <a16:creationId xmlns:a16="http://schemas.microsoft.com/office/drawing/2014/main" id="{51560D59-0FDE-5957-87BE-E0F75BC44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394"/>
              <a:ext cx="9" cy="11"/>
            </a:xfrm>
            <a:custGeom>
              <a:avLst/>
              <a:gdLst>
                <a:gd name="T0" fmla="*/ 8 w 9"/>
                <a:gd name="T1" fmla="*/ 10 h 10"/>
                <a:gd name="T2" fmla="*/ 3 w 9"/>
                <a:gd name="T3" fmla="*/ 10 h 10"/>
                <a:gd name="T4" fmla="*/ 0 w 9"/>
                <a:gd name="T5" fmla="*/ 3 h 10"/>
                <a:gd name="T6" fmla="*/ 4 w 9"/>
                <a:gd name="T7" fmla="*/ 0 h 10"/>
                <a:gd name="T8" fmla="*/ 8 w 9"/>
                <a:gd name="T9" fmla="*/ 5 h 10"/>
                <a:gd name="T10" fmla="*/ 8 w 9"/>
                <a:gd name="T11" fmla="*/ 10 h 10"/>
                <a:gd name="T12" fmla="*/ 8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0"/>
                  </a:moveTo>
                  <a:cubicBezTo>
                    <a:pt x="7" y="10"/>
                    <a:pt x="4" y="10"/>
                    <a:pt x="3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3"/>
                    <a:pt x="4" y="0"/>
                    <a:pt x="4" y="0"/>
                  </a:cubicBezTo>
                  <a:cubicBezTo>
                    <a:pt x="6" y="1"/>
                    <a:pt x="7" y="4"/>
                    <a:pt x="8" y="5"/>
                  </a:cubicBezTo>
                  <a:cubicBezTo>
                    <a:pt x="9" y="7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448">
              <a:extLst>
                <a:ext uri="{FF2B5EF4-FFF2-40B4-BE49-F238E27FC236}">
                  <a16:creationId xmlns:a16="http://schemas.microsoft.com/office/drawing/2014/main" id="{4172E5C2-1830-22B2-9D7A-13906FF5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00"/>
              <a:ext cx="10" cy="14"/>
            </a:xfrm>
            <a:custGeom>
              <a:avLst/>
              <a:gdLst>
                <a:gd name="T0" fmla="*/ 10 w 10"/>
                <a:gd name="T1" fmla="*/ 3 h 13"/>
                <a:gd name="T2" fmla="*/ 9 w 10"/>
                <a:gd name="T3" fmla="*/ 12 h 13"/>
                <a:gd name="T4" fmla="*/ 4 w 10"/>
                <a:gd name="T5" fmla="*/ 12 h 13"/>
                <a:gd name="T6" fmla="*/ 1 w 10"/>
                <a:gd name="T7" fmla="*/ 6 h 13"/>
                <a:gd name="T8" fmla="*/ 10 w 10"/>
                <a:gd name="T9" fmla="*/ 4 h 13"/>
                <a:gd name="T10" fmla="*/ 1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0" y="3"/>
                  </a:moveTo>
                  <a:cubicBezTo>
                    <a:pt x="10" y="6"/>
                    <a:pt x="10" y="9"/>
                    <a:pt x="9" y="12"/>
                  </a:cubicBezTo>
                  <a:cubicBezTo>
                    <a:pt x="8" y="12"/>
                    <a:pt x="5" y="13"/>
                    <a:pt x="4" y="12"/>
                  </a:cubicBezTo>
                  <a:cubicBezTo>
                    <a:pt x="2" y="10"/>
                    <a:pt x="0" y="7"/>
                    <a:pt x="1" y="6"/>
                  </a:cubicBezTo>
                  <a:cubicBezTo>
                    <a:pt x="2" y="0"/>
                    <a:pt x="7" y="2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449">
              <a:extLst>
                <a:ext uri="{FF2B5EF4-FFF2-40B4-BE49-F238E27FC236}">
                  <a16:creationId xmlns:a16="http://schemas.microsoft.com/office/drawing/2014/main" id="{C4C0510F-833B-695A-EB1B-B216E189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461"/>
              <a:ext cx="9" cy="8"/>
            </a:xfrm>
            <a:custGeom>
              <a:avLst/>
              <a:gdLst>
                <a:gd name="T0" fmla="*/ 8 w 8"/>
                <a:gd name="T1" fmla="*/ 0 h 8"/>
                <a:gd name="T2" fmla="*/ 5 w 8"/>
                <a:gd name="T3" fmla="*/ 7 h 8"/>
                <a:gd name="T4" fmla="*/ 1 w 8"/>
                <a:gd name="T5" fmla="*/ 7 h 8"/>
                <a:gd name="T6" fmla="*/ 0 w 8"/>
                <a:gd name="T7" fmla="*/ 0 h 8"/>
                <a:gd name="T8" fmla="*/ 8 w 8"/>
                <a:gd name="T9" fmla="*/ 0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5" y="8"/>
                    <a:pt x="1" y="7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450">
              <a:extLst>
                <a:ext uri="{FF2B5EF4-FFF2-40B4-BE49-F238E27FC236}">
                  <a16:creationId xmlns:a16="http://schemas.microsoft.com/office/drawing/2014/main" id="{A5041B20-5B8D-D038-722E-B600B61B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40"/>
              <a:ext cx="39" cy="16"/>
            </a:xfrm>
            <a:custGeom>
              <a:avLst/>
              <a:gdLst>
                <a:gd name="T0" fmla="*/ 0 w 36"/>
                <a:gd name="T1" fmla="*/ 0 h 15"/>
                <a:gd name="T2" fmla="*/ 36 w 36"/>
                <a:gd name="T3" fmla="*/ 14 h 15"/>
                <a:gd name="T4" fmla="*/ 35 w 36"/>
                <a:gd name="T5" fmla="*/ 15 h 15"/>
                <a:gd name="T6" fmla="*/ 0 w 36"/>
                <a:gd name="T7" fmla="*/ 1 h 15"/>
                <a:gd name="T8" fmla="*/ 0 w 3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5">
                  <a:moveTo>
                    <a:pt x="0" y="0"/>
                  </a:moveTo>
                  <a:cubicBezTo>
                    <a:pt x="12" y="4"/>
                    <a:pt x="24" y="9"/>
                    <a:pt x="36" y="14"/>
                  </a:cubicBezTo>
                  <a:cubicBezTo>
                    <a:pt x="36" y="14"/>
                    <a:pt x="35" y="14"/>
                    <a:pt x="35" y="15"/>
                  </a:cubicBezTo>
                  <a:cubicBezTo>
                    <a:pt x="23" y="10"/>
                    <a:pt x="12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451">
              <a:extLst>
                <a:ext uri="{FF2B5EF4-FFF2-40B4-BE49-F238E27FC236}">
                  <a16:creationId xmlns:a16="http://schemas.microsoft.com/office/drawing/2014/main" id="{B7CE1BC3-42DA-B5A7-B00A-58E32E0B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332"/>
              <a:ext cx="44" cy="41"/>
            </a:xfrm>
            <a:custGeom>
              <a:avLst/>
              <a:gdLst>
                <a:gd name="T0" fmla="*/ 0 w 41"/>
                <a:gd name="T1" fmla="*/ 38 h 38"/>
                <a:gd name="T2" fmla="*/ 14 w 41"/>
                <a:gd name="T3" fmla="*/ 30 h 38"/>
                <a:gd name="T4" fmla="*/ 22 w 41"/>
                <a:gd name="T5" fmla="*/ 23 h 38"/>
                <a:gd name="T6" fmla="*/ 41 w 41"/>
                <a:gd name="T7" fmla="*/ 0 h 38"/>
                <a:gd name="T8" fmla="*/ 23 w 41"/>
                <a:gd name="T9" fmla="*/ 28 h 38"/>
                <a:gd name="T10" fmla="*/ 18 w 41"/>
                <a:gd name="T11" fmla="*/ 32 h 38"/>
                <a:gd name="T12" fmla="*/ 0 w 41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8">
                  <a:moveTo>
                    <a:pt x="0" y="38"/>
                  </a:moveTo>
                  <a:cubicBezTo>
                    <a:pt x="5" y="35"/>
                    <a:pt x="9" y="31"/>
                    <a:pt x="14" y="30"/>
                  </a:cubicBezTo>
                  <a:cubicBezTo>
                    <a:pt x="19" y="29"/>
                    <a:pt x="21" y="28"/>
                    <a:pt x="22" y="23"/>
                  </a:cubicBezTo>
                  <a:cubicBezTo>
                    <a:pt x="25" y="12"/>
                    <a:pt x="30" y="3"/>
                    <a:pt x="41" y="0"/>
                  </a:cubicBezTo>
                  <a:cubicBezTo>
                    <a:pt x="32" y="7"/>
                    <a:pt x="25" y="16"/>
                    <a:pt x="23" y="28"/>
                  </a:cubicBezTo>
                  <a:cubicBezTo>
                    <a:pt x="23" y="29"/>
                    <a:pt x="20" y="31"/>
                    <a:pt x="18" y="32"/>
                  </a:cubicBezTo>
                  <a:cubicBezTo>
                    <a:pt x="12" y="34"/>
                    <a:pt x="6" y="36"/>
                    <a:pt x="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452">
              <a:extLst>
                <a:ext uri="{FF2B5EF4-FFF2-40B4-BE49-F238E27FC236}">
                  <a16:creationId xmlns:a16="http://schemas.microsoft.com/office/drawing/2014/main" id="{DC8733B8-BF56-1ED4-9712-29F5EB844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337"/>
              <a:ext cx="31" cy="32"/>
            </a:xfrm>
            <a:custGeom>
              <a:avLst/>
              <a:gdLst>
                <a:gd name="T0" fmla="*/ 0 w 29"/>
                <a:gd name="T1" fmla="*/ 0 h 30"/>
                <a:gd name="T2" fmla="*/ 11 w 29"/>
                <a:gd name="T3" fmla="*/ 18 h 30"/>
                <a:gd name="T4" fmla="*/ 20 w 29"/>
                <a:gd name="T5" fmla="*/ 26 h 30"/>
                <a:gd name="T6" fmla="*/ 29 w 29"/>
                <a:gd name="T7" fmla="*/ 30 h 30"/>
                <a:gd name="T8" fmla="*/ 15 w 29"/>
                <a:gd name="T9" fmla="*/ 28 h 30"/>
                <a:gd name="T10" fmla="*/ 11 w 29"/>
                <a:gd name="T11" fmla="*/ 24 h 30"/>
                <a:gd name="T12" fmla="*/ 0 w 2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0">
                  <a:moveTo>
                    <a:pt x="0" y="0"/>
                  </a:moveTo>
                  <a:cubicBezTo>
                    <a:pt x="4" y="6"/>
                    <a:pt x="8" y="12"/>
                    <a:pt x="11" y="18"/>
                  </a:cubicBezTo>
                  <a:cubicBezTo>
                    <a:pt x="13" y="23"/>
                    <a:pt x="14" y="26"/>
                    <a:pt x="20" y="26"/>
                  </a:cubicBezTo>
                  <a:cubicBezTo>
                    <a:pt x="23" y="26"/>
                    <a:pt x="26" y="29"/>
                    <a:pt x="29" y="30"/>
                  </a:cubicBezTo>
                  <a:cubicBezTo>
                    <a:pt x="24" y="29"/>
                    <a:pt x="20" y="29"/>
                    <a:pt x="15" y="28"/>
                  </a:cubicBezTo>
                  <a:cubicBezTo>
                    <a:pt x="14" y="27"/>
                    <a:pt x="12" y="26"/>
                    <a:pt x="11" y="24"/>
                  </a:cubicBezTo>
                  <a:cubicBezTo>
                    <a:pt x="7" y="16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453">
              <a:extLst>
                <a:ext uri="{FF2B5EF4-FFF2-40B4-BE49-F238E27FC236}">
                  <a16:creationId xmlns:a16="http://schemas.microsoft.com/office/drawing/2014/main" id="{8EE110EC-F5AB-EF83-2787-EB64F782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331"/>
              <a:ext cx="30" cy="30"/>
            </a:xfrm>
            <a:custGeom>
              <a:avLst/>
              <a:gdLst>
                <a:gd name="T0" fmla="*/ 0 w 28"/>
                <a:gd name="T1" fmla="*/ 0 h 28"/>
                <a:gd name="T2" fmla="*/ 8 w 28"/>
                <a:gd name="T3" fmla="*/ 14 h 28"/>
                <a:gd name="T4" fmla="*/ 19 w 28"/>
                <a:gd name="T5" fmla="*/ 24 h 28"/>
                <a:gd name="T6" fmla="*/ 28 w 28"/>
                <a:gd name="T7" fmla="*/ 28 h 28"/>
                <a:gd name="T8" fmla="*/ 12 w 28"/>
                <a:gd name="T9" fmla="*/ 24 h 28"/>
                <a:gd name="T10" fmla="*/ 9 w 28"/>
                <a:gd name="T11" fmla="*/ 22 h 28"/>
                <a:gd name="T12" fmla="*/ 0 w 2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3" y="4"/>
                    <a:pt x="7" y="9"/>
                    <a:pt x="8" y="14"/>
                  </a:cubicBezTo>
                  <a:cubicBezTo>
                    <a:pt x="11" y="19"/>
                    <a:pt x="13" y="23"/>
                    <a:pt x="19" y="24"/>
                  </a:cubicBezTo>
                  <a:cubicBezTo>
                    <a:pt x="22" y="24"/>
                    <a:pt x="25" y="27"/>
                    <a:pt x="28" y="28"/>
                  </a:cubicBezTo>
                  <a:cubicBezTo>
                    <a:pt x="23" y="27"/>
                    <a:pt x="17" y="26"/>
                    <a:pt x="12" y="24"/>
                  </a:cubicBezTo>
                  <a:cubicBezTo>
                    <a:pt x="11" y="24"/>
                    <a:pt x="10" y="23"/>
                    <a:pt x="9" y="22"/>
                  </a:cubicBezTo>
                  <a:cubicBezTo>
                    <a:pt x="6" y="1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60" name="Group 456">
            <a:extLst>
              <a:ext uri="{FF2B5EF4-FFF2-40B4-BE49-F238E27FC236}">
                <a16:creationId xmlns:a16="http://schemas.microsoft.com/office/drawing/2014/main" id="{A4E31B24-A16C-84D6-C987-7984A46A73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91388" y="2266951"/>
            <a:ext cx="1863725" cy="2741613"/>
            <a:chOff x="4593" y="1428"/>
            <a:chExt cx="1174" cy="1727"/>
          </a:xfrm>
        </p:grpSpPr>
        <p:grpSp>
          <p:nvGrpSpPr>
            <p:cNvPr id="462" name="Group 657">
              <a:extLst>
                <a:ext uri="{FF2B5EF4-FFF2-40B4-BE49-F238E27FC236}">
                  <a16:creationId xmlns:a16="http://schemas.microsoft.com/office/drawing/2014/main" id="{2DBD0031-F8A9-B2D1-5BB6-E0AF550BB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93" y="1428"/>
              <a:ext cx="1174" cy="1727"/>
              <a:chOff x="4593" y="1428"/>
              <a:chExt cx="1174" cy="1727"/>
            </a:xfrm>
          </p:grpSpPr>
          <p:sp>
            <p:nvSpPr>
              <p:cNvPr id="578" name="Freeform 457">
                <a:extLst>
                  <a:ext uri="{FF2B5EF4-FFF2-40B4-BE49-F238E27FC236}">
                    <a16:creationId xmlns:a16="http://schemas.microsoft.com/office/drawing/2014/main" id="{34CB3593-BBDF-604F-9C91-080F76E98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694"/>
                <a:ext cx="430" cy="457"/>
              </a:xfrm>
              <a:custGeom>
                <a:avLst/>
                <a:gdLst>
                  <a:gd name="T0" fmla="*/ 181 w 289"/>
                  <a:gd name="T1" fmla="*/ 48 h 307"/>
                  <a:gd name="T2" fmla="*/ 128 w 289"/>
                  <a:gd name="T3" fmla="*/ 55 h 307"/>
                  <a:gd name="T4" fmla="*/ 103 w 289"/>
                  <a:gd name="T5" fmla="*/ 86 h 307"/>
                  <a:gd name="T6" fmla="*/ 96 w 289"/>
                  <a:gd name="T7" fmla="*/ 150 h 307"/>
                  <a:gd name="T8" fmla="*/ 94 w 289"/>
                  <a:gd name="T9" fmla="*/ 243 h 307"/>
                  <a:gd name="T10" fmla="*/ 113 w 289"/>
                  <a:gd name="T11" fmla="*/ 248 h 307"/>
                  <a:gd name="T12" fmla="*/ 220 w 289"/>
                  <a:gd name="T13" fmla="*/ 256 h 307"/>
                  <a:gd name="T14" fmla="*/ 271 w 289"/>
                  <a:gd name="T15" fmla="*/ 254 h 307"/>
                  <a:gd name="T16" fmla="*/ 289 w 289"/>
                  <a:gd name="T17" fmla="*/ 263 h 307"/>
                  <a:gd name="T18" fmla="*/ 272 w 289"/>
                  <a:gd name="T19" fmla="*/ 284 h 307"/>
                  <a:gd name="T20" fmla="*/ 248 w 289"/>
                  <a:gd name="T21" fmla="*/ 285 h 307"/>
                  <a:gd name="T22" fmla="*/ 217 w 289"/>
                  <a:gd name="T23" fmla="*/ 287 h 307"/>
                  <a:gd name="T24" fmla="*/ 154 w 289"/>
                  <a:gd name="T25" fmla="*/ 296 h 307"/>
                  <a:gd name="T26" fmla="*/ 92 w 289"/>
                  <a:gd name="T27" fmla="*/ 299 h 307"/>
                  <a:gd name="T28" fmla="*/ 27 w 289"/>
                  <a:gd name="T29" fmla="*/ 297 h 307"/>
                  <a:gd name="T30" fmla="*/ 11 w 289"/>
                  <a:gd name="T31" fmla="*/ 297 h 307"/>
                  <a:gd name="T32" fmla="*/ 2 w 289"/>
                  <a:gd name="T33" fmla="*/ 292 h 307"/>
                  <a:gd name="T34" fmla="*/ 6 w 289"/>
                  <a:gd name="T35" fmla="*/ 282 h 307"/>
                  <a:gd name="T36" fmla="*/ 19 w 289"/>
                  <a:gd name="T37" fmla="*/ 274 h 307"/>
                  <a:gd name="T38" fmla="*/ 64 w 289"/>
                  <a:gd name="T39" fmla="*/ 263 h 307"/>
                  <a:gd name="T40" fmla="*/ 76 w 289"/>
                  <a:gd name="T41" fmla="*/ 249 h 307"/>
                  <a:gd name="T42" fmla="*/ 78 w 289"/>
                  <a:gd name="T43" fmla="*/ 182 h 307"/>
                  <a:gd name="T44" fmla="*/ 76 w 289"/>
                  <a:gd name="T45" fmla="*/ 183 h 307"/>
                  <a:gd name="T46" fmla="*/ 77 w 289"/>
                  <a:gd name="T47" fmla="*/ 185 h 307"/>
                  <a:gd name="T48" fmla="*/ 71 w 289"/>
                  <a:gd name="T49" fmla="*/ 192 h 307"/>
                  <a:gd name="T50" fmla="*/ 65 w 289"/>
                  <a:gd name="T51" fmla="*/ 184 h 307"/>
                  <a:gd name="T52" fmla="*/ 56 w 289"/>
                  <a:gd name="T53" fmla="*/ 153 h 307"/>
                  <a:gd name="T54" fmla="*/ 62 w 289"/>
                  <a:gd name="T55" fmla="*/ 112 h 307"/>
                  <a:gd name="T56" fmla="*/ 72 w 289"/>
                  <a:gd name="T57" fmla="*/ 88 h 307"/>
                  <a:gd name="T58" fmla="*/ 72 w 289"/>
                  <a:gd name="T59" fmla="*/ 79 h 307"/>
                  <a:gd name="T60" fmla="*/ 88 w 289"/>
                  <a:gd name="T61" fmla="*/ 44 h 307"/>
                  <a:gd name="T62" fmla="*/ 83 w 289"/>
                  <a:gd name="T63" fmla="*/ 36 h 307"/>
                  <a:gd name="T64" fmla="*/ 117 w 289"/>
                  <a:gd name="T65" fmla="*/ 1 h 307"/>
                  <a:gd name="T66" fmla="*/ 133 w 289"/>
                  <a:gd name="T67" fmla="*/ 5 h 307"/>
                  <a:gd name="T68" fmla="*/ 166 w 289"/>
                  <a:gd name="T69" fmla="*/ 29 h 307"/>
                  <a:gd name="T70" fmla="*/ 182 w 289"/>
                  <a:gd name="T71" fmla="*/ 43 h 307"/>
                  <a:gd name="T72" fmla="*/ 181 w 289"/>
                  <a:gd name="T73" fmla="*/ 4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307">
                    <a:moveTo>
                      <a:pt x="181" y="48"/>
                    </a:moveTo>
                    <a:cubicBezTo>
                      <a:pt x="164" y="54"/>
                      <a:pt x="146" y="54"/>
                      <a:pt x="128" y="55"/>
                    </a:cubicBezTo>
                    <a:cubicBezTo>
                      <a:pt x="111" y="56"/>
                      <a:pt x="99" y="68"/>
                      <a:pt x="103" y="86"/>
                    </a:cubicBezTo>
                    <a:cubicBezTo>
                      <a:pt x="107" y="108"/>
                      <a:pt x="104" y="129"/>
                      <a:pt x="96" y="150"/>
                    </a:cubicBezTo>
                    <a:cubicBezTo>
                      <a:pt x="86" y="180"/>
                      <a:pt x="92" y="212"/>
                      <a:pt x="94" y="243"/>
                    </a:cubicBezTo>
                    <a:cubicBezTo>
                      <a:pt x="94" y="253"/>
                      <a:pt x="106" y="248"/>
                      <a:pt x="113" y="248"/>
                    </a:cubicBezTo>
                    <a:cubicBezTo>
                      <a:pt x="149" y="246"/>
                      <a:pt x="185" y="251"/>
                      <a:pt x="220" y="256"/>
                    </a:cubicBezTo>
                    <a:cubicBezTo>
                      <a:pt x="237" y="258"/>
                      <a:pt x="253" y="249"/>
                      <a:pt x="271" y="254"/>
                    </a:cubicBezTo>
                    <a:cubicBezTo>
                      <a:pt x="278" y="256"/>
                      <a:pt x="289" y="251"/>
                      <a:pt x="289" y="263"/>
                    </a:cubicBezTo>
                    <a:cubicBezTo>
                      <a:pt x="289" y="272"/>
                      <a:pt x="284" y="282"/>
                      <a:pt x="272" y="284"/>
                    </a:cubicBezTo>
                    <a:cubicBezTo>
                      <a:pt x="264" y="285"/>
                      <a:pt x="256" y="285"/>
                      <a:pt x="248" y="285"/>
                    </a:cubicBezTo>
                    <a:cubicBezTo>
                      <a:pt x="238" y="286"/>
                      <a:pt x="228" y="292"/>
                      <a:pt x="217" y="287"/>
                    </a:cubicBezTo>
                    <a:cubicBezTo>
                      <a:pt x="194" y="276"/>
                      <a:pt x="174" y="286"/>
                      <a:pt x="154" y="296"/>
                    </a:cubicBezTo>
                    <a:cubicBezTo>
                      <a:pt x="134" y="307"/>
                      <a:pt x="112" y="301"/>
                      <a:pt x="92" y="299"/>
                    </a:cubicBezTo>
                    <a:cubicBezTo>
                      <a:pt x="70" y="296"/>
                      <a:pt x="49" y="293"/>
                      <a:pt x="27" y="297"/>
                    </a:cubicBezTo>
                    <a:cubicBezTo>
                      <a:pt x="22" y="298"/>
                      <a:pt x="17" y="296"/>
                      <a:pt x="11" y="297"/>
                    </a:cubicBezTo>
                    <a:cubicBezTo>
                      <a:pt x="7" y="298"/>
                      <a:pt x="3" y="296"/>
                      <a:pt x="2" y="292"/>
                    </a:cubicBezTo>
                    <a:cubicBezTo>
                      <a:pt x="0" y="287"/>
                      <a:pt x="3" y="285"/>
                      <a:pt x="6" y="282"/>
                    </a:cubicBezTo>
                    <a:cubicBezTo>
                      <a:pt x="10" y="279"/>
                      <a:pt x="14" y="275"/>
                      <a:pt x="19" y="274"/>
                    </a:cubicBezTo>
                    <a:cubicBezTo>
                      <a:pt x="36" y="276"/>
                      <a:pt x="49" y="265"/>
                      <a:pt x="64" y="263"/>
                    </a:cubicBezTo>
                    <a:cubicBezTo>
                      <a:pt x="73" y="263"/>
                      <a:pt x="76" y="258"/>
                      <a:pt x="76" y="249"/>
                    </a:cubicBezTo>
                    <a:cubicBezTo>
                      <a:pt x="75" y="227"/>
                      <a:pt x="74" y="205"/>
                      <a:pt x="78" y="182"/>
                    </a:cubicBezTo>
                    <a:cubicBezTo>
                      <a:pt x="78" y="181"/>
                      <a:pt x="74" y="182"/>
                      <a:pt x="76" y="183"/>
                    </a:cubicBezTo>
                    <a:cubicBezTo>
                      <a:pt x="77" y="183"/>
                      <a:pt x="77" y="184"/>
                      <a:pt x="77" y="185"/>
                    </a:cubicBezTo>
                    <a:cubicBezTo>
                      <a:pt x="76" y="188"/>
                      <a:pt x="75" y="192"/>
                      <a:pt x="71" y="192"/>
                    </a:cubicBezTo>
                    <a:cubicBezTo>
                      <a:pt x="67" y="191"/>
                      <a:pt x="66" y="188"/>
                      <a:pt x="65" y="184"/>
                    </a:cubicBezTo>
                    <a:cubicBezTo>
                      <a:pt x="63" y="174"/>
                      <a:pt x="66" y="161"/>
                      <a:pt x="56" y="153"/>
                    </a:cubicBezTo>
                    <a:cubicBezTo>
                      <a:pt x="52" y="139"/>
                      <a:pt x="57" y="125"/>
                      <a:pt x="62" y="112"/>
                    </a:cubicBezTo>
                    <a:cubicBezTo>
                      <a:pt x="81" y="110"/>
                      <a:pt x="70" y="96"/>
                      <a:pt x="72" y="88"/>
                    </a:cubicBezTo>
                    <a:cubicBezTo>
                      <a:pt x="81" y="85"/>
                      <a:pt x="70" y="82"/>
                      <a:pt x="72" y="79"/>
                    </a:cubicBezTo>
                    <a:cubicBezTo>
                      <a:pt x="81" y="69"/>
                      <a:pt x="80" y="54"/>
                      <a:pt x="88" y="44"/>
                    </a:cubicBezTo>
                    <a:cubicBezTo>
                      <a:pt x="91" y="41"/>
                      <a:pt x="83" y="40"/>
                      <a:pt x="83" y="36"/>
                    </a:cubicBezTo>
                    <a:cubicBezTo>
                      <a:pt x="92" y="21"/>
                      <a:pt x="104" y="12"/>
                      <a:pt x="117" y="1"/>
                    </a:cubicBezTo>
                    <a:cubicBezTo>
                      <a:pt x="123" y="0"/>
                      <a:pt x="128" y="2"/>
                      <a:pt x="133" y="5"/>
                    </a:cubicBezTo>
                    <a:cubicBezTo>
                      <a:pt x="144" y="14"/>
                      <a:pt x="155" y="21"/>
                      <a:pt x="166" y="29"/>
                    </a:cubicBezTo>
                    <a:cubicBezTo>
                      <a:pt x="171" y="34"/>
                      <a:pt x="177" y="38"/>
                      <a:pt x="182" y="43"/>
                    </a:cubicBezTo>
                    <a:cubicBezTo>
                      <a:pt x="183" y="45"/>
                      <a:pt x="183" y="47"/>
                      <a:pt x="181" y="48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9" name="Freeform 458">
                <a:extLst>
                  <a:ext uri="{FF2B5EF4-FFF2-40B4-BE49-F238E27FC236}">
                    <a16:creationId xmlns:a16="http://schemas.microsoft.com/office/drawing/2014/main" id="{C5426096-AD40-F695-3068-F539E102C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222"/>
                <a:ext cx="412" cy="249"/>
              </a:xfrm>
              <a:custGeom>
                <a:avLst/>
                <a:gdLst>
                  <a:gd name="T0" fmla="*/ 148 w 277"/>
                  <a:gd name="T1" fmla="*/ 22 h 168"/>
                  <a:gd name="T2" fmla="*/ 160 w 277"/>
                  <a:gd name="T3" fmla="*/ 18 h 168"/>
                  <a:gd name="T4" fmla="*/ 162 w 277"/>
                  <a:gd name="T5" fmla="*/ 48 h 168"/>
                  <a:gd name="T6" fmla="*/ 135 w 277"/>
                  <a:gd name="T7" fmla="*/ 55 h 168"/>
                  <a:gd name="T8" fmla="*/ 162 w 277"/>
                  <a:gd name="T9" fmla="*/ 48 h 168"/>
                  <a:gd name="T10" fmla="*/ 171 w 277"/>
                  <a:gd name="T11" fmla="*/ 62 h 168"/>
                  <a:gd name="T12" fmla="*/ 149 w 277"/>
                  <a:gd name="T13" fmla="*/ 76 h 168"/>
                  <a:gd name="T14" fmla="*/ 176 w 277"/>
                  <a:gd name="T15" fmla="*/ 62 h 168"/>
                  <a:gd name="T16" fmla="*/ 192 w 277"/>
                  <a:gd name="T17" fmla="*/ 53 h 168"/>
                  <a:gd name="T18" fmla="*/ 222 w 277"/>
                  <a:gd name="T19" fmla="*/ 54 h 168"/>
                  <a:gd name="T20" fmla="*/ 203 w 277"/>
                  <a:gd name="T21" fmla="*/ 50 h 168"/>
                  <a:gd name="T22" fmla="*/ 237 w 277"/>
                  <a:gd name="T23" fmla="*/ 23 h 168"/>
                  <a:gd name="T24" fmla="*/ 252 w 277"/>
                  <a:gd name="T25" fmla="*/ 20 h 168"/>
                  <a:gd name="T26" fmla="*/ 265 w 277"/>
                  <a:gd name="T27" fmla="*/ 36 h 168"/>
                  <a:gd name="T28" fmla="*/ 276 w 277"/>
                  <a:gd name="T29" fmla="*/ 74 h 168"/>
                  <a:gd name="T30" fmla="*/ 276 w 277"/>
                  <a:gd name="T31" fmla="*/ 81 h 168"/>
                  <a:gd name="T32" fmla="*/ 260 w 277"/>
                  <a:gd name="T33" fmla="*/ 93 h 168"/>
                  <a:gd name="T34" fmla="*/ 244 w 277"/>
                  <a:gd name="T35" fmla="*/ 81 h 168"/>
                  <a:gd name="T36" fmla="*/ 208 w 277"/>
                  <a:gd name="T37" fmla="*/ 77 h 168"/>
                  <a:gd name="T38" fmla="*/ 186 w 277"/>
                  <a:gd name="T39" fmla="*/ 106 h 168"/>
                  <a:gd name="T40" fmla="*/ 192 w 277"/>
                  <a:gd name="T41" fmla="*/ 115 h 168"/>
                  <a:gd name="T42" fmla="*/ 196 w 277"/>
                  <a:gd name="T43" fmla="*/ 139 h 168"/>
                  <a:gd name="T44" fmla="*/ 151 w 277"/>
                  <a:gd name="T45" fmla="*/ 121 h 168"/>
                  <a:gd name="T46" fmla="*/ 145 w 277"/>
                  <a:gd name="T47" fmla="*/ 96 h 168"/>
                  <a:gd name="T48" fmla="*/ 148 w 277"/>
                  <a:gd name="T49" fmla="*/ 122 h 168"/>
                  <a:gd name="T50" fmla="*/ 142 w 277"/>
                  <a:gd name="T51" fmla="*/ 143 h 168"/>
                  <a:gd name="T52" fmla="*/ 139 w 277"/>
                  <a:gd name="T53" fmla="*/ 123 h 168"/>
                  <a:gd name="T54" fmla="*/ 117 w 277"/>
                  <a:gd name="T55" fmla="*/ 149 h 168"/>
                  <a:gd name="T56" fmla="*/ 112 w 277"/>
                  <a:gd name="T57" fmla="*/ 150 h 168"/>
                  <a:gd name="T58" fmla="*/ 101 w 277"/>
                  <a:gd name="T59" fmla="*/ 163 h 168"/>
                  <a:gd name="T60" fmla="*/ 54 w 277"/>
                  <a:gd name="T61" fmla="*/ 165 h 168"/>
                  <a:gd name="T62" fmla="*/ 30 w 277"/>
                  <a:gd name="T63" fmla="*/ 160 h 168"/>
                  <a:gd name="T64" fmla="*/ 25 w 277"/>
                  <a:gd name="T65" fmla="*/ 160 h 168"/>
                  <a:gd name="T66" fmla="*/ 15 w 277"/>
                  <a:gd name="T67" fmla="*/ 157 h 168"/>
                  <a:gd name="T68" fmla="*/ 5 w 277"/>
                  <a:gd name="T69" fmla="*/ 108 h 168"/>
                  <a:gd name="T70" fmla="*/ 44 w 277"/>
                  <a:gd name="T71" fmla="*/ 101 h 168"/>
                  <a:gd name="T72" fmla="*/ 78 w 277"/>
                  <a:gd name="T73" fmla="*/ 97 h 168"/>
                  <a:gd name="T74" fmla="*/ 88 w 277"/>
                  <a:gd name="T75" fmla="*/ 103 h 168"/>
                  <a:gd name="T76" fmla="*/ 80 w 277"/>
                  <a:gd name="T77" fmla="*/ 110 h 168"/>
                  <a:gd name="T78" fmla="*/ 57 w 277"/>
                  <a:gd name="T79" fmla="*/ 114 h 168"/>
                  <a:gd name="T80" fmla="*/ 130 w 277"/>
                  <a:gd name="T81" fmla="*/ 86 h 168"/>
                  <a:gd name="T82" fmla="*/ 111 w 277"/>
                  <a:gd name="T83" fmla="*/ 76 h 168"/>
                  <a:gd name="T84" fmla="*/ 64 w 277"/>
                  <a:gd name="T85" fmla="*/ 85 h 168"/>
                  <a:gd name="T86" fmla="*/ 54 w 277"/>
                  <a:gd name="T87" fmla="*/ 71 h 168"/>
                  <a:gd name="T88" fmla="*/ 79 w 277"/>
                  <a:gd name="T89" fmla="*/ 47 h 168"/>
                  <a:gd name="T90" fmla="*/ 108 w 277"/>
                  <a:gd name="T91" fmla="*/ 39 h 168"/>
                  <a:gd name="T92" fmla="*/ 85 w 277"/>
                  <a:gd name="T93" fmla="*/ 45 h 168"/>
                  <a:gd name="T94" fmla="*/ 79 w 277"/>
                  <a:gd name="T95" fmla="*/ 39 h 168"/>
                  <a:gd name="T96" fmla="*/ 125 w 277"/>
                  <a:gd name="T97" fmla="*/ 4 h 168"/>
                  <a:gd name="T98" fmla="*/ 136 w 277"/>
                  <a:gd name="T99" fmla="*/ 6 h 168"/>
                  <a:gd name="T100" fmla="*/ 136 w 277"/>
                  <a:gd name="T101" fmla="*/ 6 h 168"/>
                  <a:gd name="T102" fmla="*/ 142 w 277"/>
                  <a:gd name="T103" fmla="*/ 20 h 168"/>
                  <a:gd name="T104" fmla="*/ 140 w 277"/>
                  <a:gd name="T105" fmla="*/ 25 h 168"/>
                  <a:gd name="T106" fmla="*/ 148 w 277"/>
                  <a:gd name="T107" fmla="*/ 2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7" h="168">
                    <a:moveTo>
                      <a:pt x="148" y="22"/>
                    </a:moveTo>
                    <a:cubicBezTo>
                      <a:pt x="152" y="21"/>
                      <a:pt x="156" y="19"/>
                      <a:pt x="160" y="18"/>
                    </a:cubicBezTo>
                    <a:cubicBezTo>
                      <a:pt x="168" y="28"/>
                      <a:pt x="171" y="38"/>
                      <a:pt x="162" y="48"/>
                    </a:cubicBezTo>
                    <a:cubicBezTo>
                      <a:pt x="152" y="53"/>
                      <a:pt x="141" y="49"/>
                      <a:pt x="135" y="55"/>
                    </a:cubicBezTo>
                    <a:cubicBezTo>
                      <a:pt x="142" y="51"/>
                      <a:pt x="153" y="52"/>
                      <a:pt x="162" y="48"/>
                    </a:cubicBezTo>
                    <a:cubicBezTo>
                      <a:pt x="175" y="47"/>
                      <a:pt x="177" y="52"/>
                      <a:pt x="171" y="62"/>
                    </a:cubicBezTo>
                    <a:cubicBezTo>
                      <a:pt x="166" y="67"/>
                      <a:pt x="158" y="67"/>
                      <a:pt x="149" y="76"/>
                    </a:cubicBezTo>
                    <a:cubicBezTo>
                      <a:pt x="162" y="73"/>
                      <a:pt x="170" y="68"/>
                      <a:pt x="176" y="62"/>
                    </a:cubicBezTo>
                    <a:cubicBezTo>
                      <a:pt x="181" y="58"/>
                      <a:pt x="183" y="50"/>
                      <a:pt x="192" y="53"/>
                    </a:cubicBezTo>
                    <a:cubicBezTo>
                      <a:pt x="201" y="67"/>
                      <a:pt x="211" y="60"/>
                      <a:pt x="222" y="54"/>
                    </a:cubicBezTo>
                    <a:cubicBezTo>
                      <a:pt x="214" y="56"/>
                      <a:pt x="207" y="61"/>
                      <a:pt x="203" y="50"/>
                    </a:cubicBezTo>
                    <a:cubicBezTo>
                      <a:pt x="213" y="40"/>
                      <a:pt x="225" y="32"/>
                      <a:pt x="237" y="23"/>
                    </a:cubicBezTo>
                    <a:cubicBezTo>
                      <a:pt x="242" y="21"/>
                      <a:pt x="247" y="21"/>
                      <a:pt x="252" y="20"/>
                    </a:cubicBezTo>
                    <a:cubicBezTo>
                      <a:pt x="264" y="19"/>
                      <a:pt x="263" y="29"/>
                      <a:pt x="265" y="36"/>
                    </a:cubicBezTo>
                    <a:cubicBezTo>
                      <a:pt x="269" y="48"/>
                      <a:pt x="270" y="62"/>
                      <a:pt x="276" y="74"/>
                    </a:cubicBezTo>
                    <a:cubicBezTo>
                      <a:pt x="276" y="77"/>
                      <a:pt x="276" y="79"/>
                      <a:pt x="276" y="81"/>
                    </a:cubicBezTo>
                    <a:cubicBezTo>
                      <a:pt x="277" y="94"/>
                      <a:pt x="271" y="96"/>
                      <a:pt x="260" y="93"/>
                    </a:cubicBezTo>
                    <a:cubicBezTo>
                      <a:pt x="253" y="91"/>
                      <a:pt x="249" y="85"/>
                      <a:pt x="244" y="81"/>
                    </a:cubicBezTo>
                    <a:cubicBezTo>
                      <a:pt x="233" y="72"/>
                      <a:pt x="220" y="73"/>
                      <a:pt x="208" y="77"/>
                    </a:cubicBezTo>
                    <a:cubicBezTo>
                      <a:pt x="196" y="82"/>
                      <a:pt x="192" y="96"/>
                      <a:pt x="186" y="106"/>
                    </a:cubicBezTo>
                    <a:cubicBezTo>
                      <a:pt x="183" y="110"/>
                      <a:pt x="190" y="112"/>
                      <a:pt x="192" y="115"/>
                    </a:cubicBezTo>
                    <a:cubicBezTo>
                      <a:pt x="199" y="122"/>
                      <a:pt x="204" y="129"/>
                      <a:pt x="196" y="139"/>
                    </a:cubicBezTo>
                    <a:cubicBezTo>
                      <a:pt x="182" y="130"/>
                      <a:pt x="168" y="121"/>
                      <a:pt x="151" y="121"/>
                    </a:cubicBezTo>
                    <a:cubicBezTo>
                      <a:pt x="142" y="113"/>
                      <a:pt x="149" y="102"/>
                      <a:pt x="145" y="96"/>
                    </a:cubicBezTo>
                    <a:cubicBezTo>
                      <a:pt x="146" y="103"/>
                      <a:pt x="146" y="113"/>
                      <a:pt x="148" y="122"/>
                    </a:cubicBezTo>
                    <a:cubicBezTo>
                      <a:pt x="150" y="130"/>
                      <a:pt x="151" y="138"/>
                      <a:pt x="142" y="143"/>
                    </a:cubicBezTo>
                    <a:cubicBezTo>
                      <a:pt x="133" y="137"/>
                      <a:pt x="136" y="130"/>
                      <a:pt x="139" y="123"/>
                    </a:cubicBezTo>
                    <a:cubicBezTo>
                      <a:pt x="134" y="133"/>
                      <a:pt x="128" y="143"/>
                      <a:pt x="117" y="149"/>
                    </a:cubicBezTo>
                    <a:cubicBezTo>
                      <a:pt x="116" y="150"/>
                      <a:pt x="114" y="150"/>
                      <a:pt x="112" y="150"/>
                    </a:cubicBezTo>
                    <a:cubicBezTo>
                      <a:pt x="122" y="165"/>
                      <a:pt x="107" y="161"/>
                      <a:pt x="101" y="163"/>
                    </a:cubicBezTo>
                    <a:cubicBezTo>
                      <a:pt x="85" y="164"/>
                      <a:pt x="69" y="160"/>
                      <a:pt x="54" y="165"/>
                    </a:cubicBezTo>
                    <a:cubicBezTo>
                      <a:pt x="44" y="168"/>
                      <a:pt x="39" y="156"/>
                      <a:pt x="30" y="160"/>
                    </a:cubicBezTo>
                    <a:cubicBezTo>
                      <a:pt x="28" y="160"/>
                      <a:pt x="27" y="160"/>
                      <a:pt x="25" y="160"/>
                    </a:cubicBezTo>
                    <a:cubicBezTo>
                      <a:pt x="22" y="158"/>
                      <a:pt x="18" y="159"/>
                      <a:pt x="15" y="157"/>
                    </a:cubicBezTo>
                    <a:cubicBezTo>
                      <a:pt x="11" y="141"/>
                      <a:pt x="0" y="126"/>
                      <a:pt x="5" y="108"/>
                    </a:cubicBezTo>
                    <a:cubicBezTo>
                      <a:pt x="18" y="103"/>
                      <a:pt x="31" y="102"/>
                      <a:pt x="44" y="101"/>
                    </a:cubicBezTo>
                    <a:cubicBezTo>
                      <a:pt x="55" y="102"/>
                      <a:pt x="67" y="96"/>
                      <a:pt x="78" y="97"/>
                    </a:cubicBezTo>
                    <a:cubicBezTo>
                      <a:pt x="82" y="98"/>
                      <a:pt x="87" y="99"/>
                      <a:pt x="88" y="103"/>
                    </a:cubicBezTo>
                    <a:cubicBezTo>
                      <a:pt x="88" y="108"/>
                      <a:pt x="83" y="109"/>
                      <a:pt x="80" y="110"/>
                    </a:cubicBezTo>
                    <a:cubicBezTo>
                      <a:pt x="70" y="110"/>
                      <a:pt x="61" y="113"/>
                      <a:pt x="57" y="114"/>
                    </a:cubicBezTo>
                    <a:cubicBezTo>
                      <a:pt x="79" y="108"/>
                      <a:pt x="108" y="108"/>
                      <a:pt x="130" y="86"/>
                    </a:cubicBezTo>
                    <a:cubicBezTo>
                      <a:pt x="129" y="73"/>
                      <a:pt x="119" y="76"/>
                      <a:pt x="111" y="76"/>
                    </a:cubicBezTo>
                    <a:cubicBezTo>
                      <a:pt x="96" y="81"/>
                      <a:pt x="79" y="77"/>
                      <a:pt x="64" y="85"/>
                    </a:cubicBezTo>
                    <a:cubicBezTo>
                      <a:pt x="57" y="83"/>
                      <a:pt x="55" y="77"/>
                      <a:pt x="54" y="71"/>
                    </a:cubicBezTo>
                    <a:cubicBezTo>
                      <a:pt x="57" y="57"/>
                      <a:pt x="68" y="52"/>
                      <a:pt x="79" y="47"/>
                    </a:cubicBezTo>
                    <a:cubicBezTo>
                      <a:pt x="89" y="46"/>
                      <a:pt x="98" y="42"/>
                      <a:pt x="108" y="39"/>
                    </a:cubicBezTo>
                    <a:cubicBezTo>
                      <a:pt x="100" y="42"/>
                      <a:pt x="93" y="44"/>
                      <a:pt x="85" y="45"/>
                    </a:cubicBezTo>
                    <a:cubicBezTo>
                      <a:pt x="82" y="44"/>
                      <a:pt x="80" y="42"/>
                      <a:pt x="79" y="39"/>
                    </a:cubicBezTo>
                    <a:cubicBezTo>
                      <a:pt x="89" y="21"/>
                      <a:pt x="104" y="9"/>
                      <a:pt x="125" y="4"/>
                    </a:cubicBezTo>
                    <a:cubicBezTo>
                      <a:pt x="130" y="0"/>
                      <a:pt x="133" y="2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9" y="10"/>
                      <a:pt x="142" y="14"/>
                      <a:pt x="142" y="20"/>
                    </a:cubicBezTo>
                    <a:cubicBezTo>
                      <a:pt x="142" y="22"/>
                      <a:pt x="135" y="23"/>
                      <a:pt x="140" y="25"/>
                    </a:cubicBezTo>
                    <a:cubicBezTo>
                      <a:pt x="142" y="26"/>
                      <a:pt x="146" y="24"/>
                      <a:pt x="148" y="22"/>
                    </a:cubicBez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0" name="Freeform 459">
                <a:extLst>
                  <a:ext uri="{FF2B5EF4-FFF2-40B4-BE49-F238E27FC236}">
                    <a16:creationId xmlns:a16="http://schemas.microsoft.com/office/drawing/2014/main" id="{BA5A03CF-1054-4DDE-9AB5-467E0FE5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477"/>
                <a:ext cx="195" cy="297"/>
              </a:xfrm>
              <a:custGeom>
                <a:avLst/>
                <a:gdLst>
                  <a:gd name="T0" fmla="*/ 12 w 131"/>
                  <a:gd name="T1" fmla="*/ 195 h 200"/>
                  <a:gd name="T2" fmla="*/ 20 w 131"/>
                  <a:gd name="T3" fmla="*/ 108 h 200"/>
                  <a:gd name="T4" fmla="*/ 36 w 131"/>
                  <a:gd name="T5" fmla="*/ 109 h 200"/>
                  <a:gd name="T6" fmla="*/ 39 w 131"/>
                  <a:gd name="T7" fmla="*/ 115 h 200"/>
                  <a:gd name="T8" fmla="*/ 40 w 131"/>
                  <a:gd name="T9" fmla="*/ 144 h 200"/>
                  <a:gd name="T10" fmla="*/ 41 w 131"/>
                  <a:gd name="T11" fmla="*/ 167 h 200"/>
                  <a:gd name="T12" fmla="*/ 37 w 131"/>
                  <a:gd name="T13" fmla="*/ 86 h 200"/>
                  <a:gd name="T14" fmla="*/ 34 w 131"/>
                  <a:gd name="T15" fmla="*/ 79 h 200"/>
                  <a:gd name="T16" fmla="*/ 16 w 131"/>
                  <a:gd name="T17" fmla="*/ 45 h 200"/>
                  <a:gd name="T18" fmla="*/ 23 w 131"/>
                  <a:gd name="T19" fmla="*/ 25 h 200"/>
                  <a:gd name="T20" fmla="*/ 28 w 131"/>
                  <a:gd name="T21" fmla="*/ 16 h 200"/>
                  <a:gd name="T22" fmla="*/ 36 w 131"/>
                  <a:gd name="T23" fmla="*/ 3 h 200"/>
                  <a:gd name="T24" fmla="*/ 59 w 131"/>
                  <a:gd name="T25" fmla="*/ 30 h 200"/>
                  <a:gd name="T26" fmla="*/ 59 w 131"/>
                  <a:gd name="T27" fmla="*/ 47 h 200"/>
                  <a:gd name="T28" fmla="*/ 75 w 131"/>
                  <a:gd name="T29" fmla="*/ 58 h 200"/>
                  <a:gd name="T30" fmla="*/ 94 w 131"/>
                  <a:gd name="T31" fmla="*/ 29 h 200"/>
                  <a:gd name="T32" fmla="*/ 96 w 131"/>
                  <a:gd name="T33" fmla="*/ 4 h 200"/>
                  <a:gd name="T34" fmla="*/ 117 w 131"/>
                  <a:gd name="T35" fmla="*/ 22 h 200"/>
                  <a:gd name="T36" fmla="*/ 127 w 131"/>
                  <a:gd name="T37" fmla="*/ 41 h 200"/>
                  <a:gd name="T38" fmla="*/ 127 w 131"/>
                  <a:gd name="T39" fmla="*/ 57 h 200"/>
                  <a:gd name="T40" fmla="*/ 106 w 131"/>
                  <a:gd name="T41" fmla="*/ 74 h 200"/>
                  <a:gd name="T42" fmla="*/ 114 w 131"/>
                  <a:gd name="T43" fmla="*/ 102 h 200"/>
                  <a:gd name="T44" fmla="*/ 108 w 131"/>
                  <a:gd name="T45" fmla="*/ 120 h 200"/>
                  <a:gd name="T46" fmla="*/ 97 w 131"/>
                  <a:gd name="T47" fmla="*/ 138 h 200"/>
                  <a:gd name="T48" fmla="*/ 88 w 131"/>
                  <a:gd name="T49" fmla="*/ 147 h 200"/>
                  <a:gd name="T50" fmla="*/ 77 w 131"/>
                  <a:gd name="T51" fmla="*/ 137 h 200"/>
                  <a:gd name="T52" fmla="*/ 74 w 131"/>
                  <a:gd name="T53" fmla="*/ 112 h 200"/>
                  <a:gd name="T54" fmla="*/ 62 w 131"/>
                  <a:gd name="T55" fmla="*/ 79 h 200"/>
                  <a:gd name="T56" fmla="*/ 52 w 131"/>
                  <a:gd name="T57" fmla="*/ 72 h 200"/>
                  <a:gd name="T58" fmla="*/ 67 w 131"/>
                  <a:gd name="T59" fmla="*/ 109 h 200"/>
                  <a:gd name="T60" fmla="*/ 60 w 131"/>
                  <a:gd name="T61" fmla="*/ 187 h 200"/>
                  <a:gd name="T62" fmla="*/ 30 w 131"/>
                  <a:gd name="T63" fmla="*/ 198 h 200"/>
                  <a:gd name="T64" fmla="*/ 12 w 131"/>
                  <a:gd name="T65" fmla="*/ 195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00">
                    <a:moveTo>
                      <a:pt x="12" y="195"/>
                    </a:moveTo>
                    <a:cubicBezTo>
                      <a:pt x="19" y="166"/>
                      <a:pt x="28" y="138"/>
                      <a:pt x="20" y="108"/>
                    </a:cubicBezTo>
                    <a:cubicBezTo>
                      <a:pt x="26" y="102"/>
                      <a:pt x="31" y="106"/>
                      <a:pt x="36" y="109"/>
                    </a:cubicBezTo>
                    <a:cubicBezTo>
                      <a:pt x="38" y="111"/>
                      <a:pt x="38" y="113"/>
                      <a:pt x="39" y="115"/>
                    </a:cubicBezTo>
                    <a:cubicBezTo>
                      <a:pt x="40" y="124"/>
                      <a:pt x="42" y="134"/>
                      <a:pt x="40" y="144"/>
                    </a:cubicBezTo>
                    <a:cubicBezTo>
                      <a:pt x="38" y="150"/>
                      <a:pt x="36" y="156"/>
                      <a:pt x="41" y="167"/>
                    </a:cubicBezTo>
                    <a:cubicBezTo>
                      <a:pt x="50" y="137"/>
                      <a:pt x="50" y="111"/>
                      <a:pt x="37" y="86"/>
                    </a:cubicBezTo>
                    <a:cubicBezTo>
                      <a:pt x="36" y="84"/>
                      <a:pt x="35" y="81"/>
                      <a:pt x="34" y="79"/>
                    </a:cubicBezTo>
                    <a:cubicBezTo>
                      <a:pt x="32" y="65"/>
                      <a:pt x="34" y="53"/>
                      <a:pt x="16" y="45"/>
                    </a:cubicBezTo>
                    <a:cubicBezTo>
                      <a:pt x="0" y="38"/>
                      <a:pt x="20" y="32"/>
                      <a:pt x="23" y="25"/>
                    </a:cubicBezTo>
                    <a:cubicBezTo>
                      <a:pt x="24" y="22"/>
                      <a:pt x="26" y="19"/>
                      <a:pt x="28" y="16"/>
                    </a:cubicBezTo>
                    <a:cubicBezTo>
                      <a:pt x="31" y="12"/>
                      <a:pt x="32" y="7"/>
                      <a:pt x="36" y="3"/>
                    </a:cubicBezTo>
                    <a:cubicBezTo>
                      <a:pt x="52" y="0"/>
                      <a:pt x="62" y="11"/>
                      <a:pt x="59" y="30"/>
                    </a:cubicBezTo>
                    <a:cubicBezTo>
                      <a:pt x="58" y="36"/>
                      <a:pt x="55" y="42"/>
                      <a:pt x="59" y="47"/>
                    </a:cubicBezTo>
                    <a:cubicBezTo>
                      <a:pt x="63" y="52"/>
                      <a:pt x="69" y="62"/>
                      <a:pt x="75" y="58"/>
                    </a:cubicBezTo>
                    <a:cubicBezTo>
                      <a:pt x="85" y="51"/>
                      <a:pt x="97" y="42"/>
                      <a:pt x="94" y="29"/>
                    </a:cubicBezTo>
                    <a:cubicBezTo>
                      <a:pt x="92" y="20"/>
                      <a:pt x="95" y="12"/>
                      <a:pt x="96" y="4"/>
                    </a:cubicBezTo>
                    <a:cubicBezTo>
                      <a:pt x="110" y="3"/>
                      <a:pt x="115" y="12"/>
                      <a:pt x="117" y="22"/>
                    </a:cubicBezTo>
                    <a:cubicBezTo>
                      <a:pt x="118" y="31"/>
                      <a:pt x="123" y="36"/>
                      <a:pt x="127" y="41"/>
                    </a:cubicBezTo>
                    <a:cubicBezTo>
                      <a:pt x="131" y="46"/>
                      <a:pt x="129" y="52"/>
                      <a:pt x="127" y="57"/>
                    </a:cubicBezTo>
                    <a:cubicBezTo>
                      <a:pt x="124" y="69"/>
                      <a:pt x="108" y="67"/>
                      <a:pt x="106" y="74"/>
                    </a:cubicBezTo>
                    <a:cubicBezTo>
                      <a:pt x="103" y="83"/>
                      <a:pt x="114" y="92"/>
                      <a:pt x="114" y="102"/>
                    </a:cubicBezTo>
                    <a:cubicBezTo>
                      <a:pt x="114" y="109"/>
                      <a:pt x="114" y="116"/>
                      <a:pt x="108" y="120"/>
                    </a:cubicBezTo>
                    <a:cubicBezTo>
                      <a:pt x="102" y="125"/>
                      <a:pt x="98" y="131"/>
                      <a:pt x="97" y="138"/>
                    </a:cubicBezTo>
                    <a:cubicBezTo>
                      <a:pt x="96" y="143"/>
                      <a:pt x="93" y="147"/>
                      <a:pt x="88" y="147"/>
                    </a:cubicBezTo>
                    <a:cubicBezTo>
                      <a:pt x="81" y="148"/>
                      <a:pt x="79" y="142"/>
                      <a:pt x="77" y="137"/>
                    </a:cubicBezTo>
                    <a:cubicBezTo>
                      <a:pt x="75" y="129"/>
                      <a:pt x="75" y="120"/>
                      <a:pt x="74" y="112"/>
                    </a:cubicBezTo>
                    <a:cubicBezTo>
                      <a:pt x="73" y="99"/>
                      <a:pt x="70" y="89"/>
                      <a:pt x="62" y="79"/>
                    </a:cubicBezTo>
                    <a:cubicBezTo>
                      <a:pt x="60" y="77"/>
                      <a:pt x="59" y="75"/>
                      <a:pt x="52" y="72"/>
                    </a:cubicBezTo>
                    <a:cubicBezTo>
                      <a:pt x="61" y="85"/>
                      <a:pt x="64" y="97"/>
                      <a:pt x="67" y="109"/>
                    </a:cubicBezTo>
                    <a:cubicBezTo>
                      <a:pt x="71" y="136"/>
                      <a:pt x="72" y="162"/>
                      <a:pt x="60" y="187"/>
                    </a:cubicBezTo>
                    <a:cubicBezTo>
                      <a:pt x="53" y="198"/>
                      <a:pt x="37" y="187"/>
                      <a:pt x="30" y="198"/>
                    </a:cubicBezTo>
                    <a:cubicBezTo>
                      <a:pt x="23" y="200"/>
                      <a:pt x="17" y="200"/>
                      <a:pt x="12" y="19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1" name="Freeform 460">
                <a:extLst>
                  <a:ext uri="{FF2B5EF4-FFF2-40B4-BE49-F238E27FC236}">
                    <a16:creationId xmlns:a16="http://schemas.microsoft.com/office/drawing/2014/main" id="{7CBA7C94-243B-C9F9-56A1-301785275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617"/>
                <a:ext cx="353" cy="375"/>
              </a:xfrm>
              <a:custGeom>
                <a:avLst/>
                <a:gdLst>
                  <a:gd name="T0" fmla="*/ 180 w 237"/>
                  <a:gd name="T1" fmla="*/ 120 h 252"/>
                  <a:gd name="T2" fmla="*/ 116 w 237"/>
                  <a:gd name="T3" fmla="*/ 76 h 252"/>
                  <a:gd name="T4" fmla="*/ 0 w 237"/>
                  <a:gd name="T5" fmla="*/ 13 h 252"/>
                  <a:gd name="T6" fmla="*/ 18 w 237"/>
                  <a:gd name="T7" fmla="*/ 5 h 252"/>
                  <a:gd name="T8" fmla="*/ 80 w 237"/>
                  <a:gd name="T9" fmla="*/ 35 h 252"/>
                  <a:gd name="T10" fmla="*/ 116 w 237"/>
                  <a:gd name="T11" fmla="*/ 50 h 252"/>
                  <a:gd name="T12" fmla="*/ 147 w 237"/>
                  <a:gd name="T13" fmla="*/ 65 h 252"/>
                  <a:gd name="T14" fmla="*/ 176 w 237"/>
                  <a:gd name="T15" fmla="*/ 76 h 252"/>
                  <a:gd name="T16" fmla="*/ 145 w 237"/>
                  <a:gd name="T17" fmla="*/ 47 h 252"/>
                  <a:gd name="T18" fmla="*/ 138 w 237"/>
                  <a:gd name="T19" fmla="*/ 41 h 252"/>
                  <a:gd name="T20" fmla="*/ 137 w 237"/>
                  <a:gd name="T21" fmla="*/ 30 h 252"/>
                  <a:gd name="T22" fmla="*/ 172 w 237"/>
                  <a:gd name="T23" fmla="*/ 37 h 252"/>
                  <a:gd name="T24" fmla="*/ 180 w 237"/>
                  <a:gd name="T25" fmla="*/ 46 h 252"/>
                  <a:gd name="T26" fmla="*/ 212 w 237"/>
                  <a:gd name="T27" fmla="*/ 91 h 252"/>
                  <a:gd name="T28" fmla="*/ 233 w 237"/>
                  <a:gd name="T29" fmla="*/ 145 h 252"/>
                  <a:gd name="T30" fmla="*/ 235 w 237"/>
                  <a:gd name="T31" fmla="*/ 203 h 252"/>
                  <a:gd name="T32" fmla="*/ 231 w 237"/>
                  <a:gd name="T33" fmla="*/ 223 h 252"/>
                  <a:gd name="T34" fmla="*/ 218 w 237"/>
                  <a:gd name="T35" fmla="*/ 244 h 252"/>
                  <a:gd name="T36" fmla="*/ 210 w 237"/>
                  <a:gd name="T37" fmla="*/ 252 h 252"/>
                  <a:gd name="T38" fmla="*/ 204 w 237"/>
                  <a:gd name="T39" fmla="*/ 242 h 252"/>
                  <a:gd name="T40" fmla="*/ 199 w 237"/>
                  <a:gd name="T41" fmla="*/ 208 h 252"/>
                  <a:gd name="T42" fmla="*/ 203 w 237"/>
                  <a:gd name="T43" fmla="*/ 177 h 252"/>
                  <a:gd name="T44" fmla="*/ 180 w 237"/>
                  <a:gd name="T45" fmla="*/ 12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7" h="252">
                    <a:moveTo>
                      <a:pt x="180" y="120"/>
                    </a:moveTo>
                    <a:cubicBezTo>
                      <a:pt x="163" y="99"/>
                      <a:pt x="143" y="84"/>
                      <a:pt x="116" y="76"/>
                    </a:cubicBezTo>
                    <a:cubicBezTo>
                      <a:pt x="73" y="63"/>
                      <a:pt x="34" y="42"/>
                      <a:pt x="0" y="13"/>
                    </a:cubicBezTo>
                    <a:cubicBezTo>
                      <a:pt x="2" y="0"/>
                      <a:pt x="11" y="6"/>
                      <a:pt x="18" y="5"/>
                    </a:cubicBezTo>
                    <a:cubicBezTo>
                      <a:pt x="42" y="8"/>
                      <a:pt x="58" y="27"/>
                      <a:pt x="80" y="35"/>
                    </a:cubicBezTo>
                    <a:cubicBezTo>
                      <a:pt x="91" y="42"/>
                      <a:pt x="105" y="44"/>
                      <a:pt x="116" y="50"/>
                    </a:cubicBezTo>
                    <a:cubicBezTo>
                      <a:pt x="123" y="62"/>
                      <a:pt x="130" y="71"/>
                      <a:pt x="147" y="65"/>
                    </a:cubicBezTo>
                    <a:cubicBezTo>
                      <a:pt x="158" y="61"/>
                      <a:pt x="166" y="76"/>
                      <a:pt x="176" y="76"/>
                    </a:cubicBezTo>
                    <a:cubicBezTo>
                      <a:pt x="165" y="69"/>
                      <a:pt x="161" y="51"/>
                      <a:pt x="145" y="47"/>
                    </a:cubicBezTo>
                    <a:cubicBezTo>
                      <a:pt x="142" y="45"/>
                      <a:pt x="140" y="43"/>
                      <a:pt x="138" y="41"/>
                    </a:cubicBezTo>
                    <a:cubicBezTo>
                      <a:pt x="136" y="38"/>
                      <a:pt x="133" y="34"/>
                      <a:pt x="137" y="30"/>
                    </a:cubicBezTo>
                    <a:cubicBezTo>
                      <a:pt x="150" y="28"/>
                      <a:pt x="161" y="33"/>
                      <a:pt x="172" y="37"/>
                    </a:cubicBezTo>
                    <a:cubicBezTo>
                      <a:pt x="175" y="39"/>
                      <a:pt x="178" y="42"/>
                      <a:pt x="180" y="46"/>
                    </a:cubicBezTo>
                    <a:cubicBezTo>
                      <a:pt x="185" y="65"/>
                      <a:pt x="199" y="78"/>
                      <a:pt x="212" y="91"/>
                    </a:cubicBezTo>
                    <a:cubicBezTo>
                      <a:pt x="225" y="107"/>
                      <a:pt x="235" y="123"/>
                      <a:pt x="233" y="145"/>
                    </a:cubicBezTo>
                    <a:cubicBezTo>
                      <a:pt x="227" y="164"/>
                      <a:pt x="236" y="183"/>
                      <a:pt x="235" y="203"/>
                    </a:cubicBezTo>
                    <a:cubicBezTo>
                      <a:pt x="237" y="210"/>
                      <a:pt x="236" y="217"/>
                      <a:pt x="231" y="223"/>
                    </a:cubicBezTo>
                    <a:cubicBezTo>
                      <a:pt x="222" y="227"/>
                      <a:pt x="221" y="237"/>
                      <a:pt x="218" y="244"/>
                    </a:cubicBezTo>
                    <a:cubicBezTo>
                      <a:pt x="217" y="248"/>
                      <a:pt x="214" y="252"/>
                      <a:pt x="210" y="252"/>
                    </a:cubicBezTo>
                    <a:cubicBezTo>
                      <a:pt x="205" y="251"/>
                      <a:pt x="205" y="246"/>
                      <a:pt x="204" y="242"/>
                    </a:cubicBezTo>
                    <a:cubicBezTo>
                      <a:pt x="204" y="230"/>
                      <a:pt x="202" y="219"/>
                      <a:pt x="199" y="208"/>
                    </a:cubicBezTo>
                    <a:cubicBezTo>
                      <a:pt x="196" y="197"/>
                      <a:pt x="193" y="186"/>
                      <a:pt x="203" y="177"/>
                    </a:cubicBezTo>
                    <a:cubicBezTo>
                      <a:pt x="212" y="158"/>
                      <a:pt x="200" y="128"/>
                      <a:pt x="180" y="120"/>
                    </a:cubicBezTo>
                    <a:close/>
                  </a:path>
                </a:pathLst>
              </a:custGeom>
              <a:solidFill>
                <a:srgbClr val="1B1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2" name="Freeform 461">
                <a:extLst>
                  <a:ext uri="{FF2B5EF4-FFF2-40B4-BE49-F238E27FC236}">
                    <a16:creationId xmlns:a16="http://schemas.microsoft.com/office/drawing/2014/main" id="{68D95F06-FFBE-54D4-66BB-C4668ED3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795"/>
                <a:ext cx="266" cy="391"/>
              </a:xfrm>
              <a:custGeom>
                <a:avLst/>
                <a:gdLst>
                  <a:gd name="T0" fmla="*/ 113 w 179"/>
                  <a:gd name="T1" fmla="*/ 49 h 263"/>
                  <a:gd name="T2" fmla="*/ 116 w 179"/>
                  <a:gd name="T3" fmla="*/ 28 h 263"/>
                  <a:gd name="T4" fmla="*/ 131 w 179"/>
                  <a:gd name="T5" fmla="*/ 10 h 263"/>
                  <a:gd name="T6" fmla="*/ 153 w 179"/>
                  <a:gd name="T7" fmla="*/ 0 h 263"/>
                  <a:gd name="T8" fmla="*/ 158 w 179"/>
                  <a:gd name="T9" fmla="*/ 1 h 263"/>
                  <a:gd name="T10" fmla="*/ 172 w 179"/>
                  <a:gd name="T11" fmla="*/ 12 h 263"/>
                  <a:gd name="T12" fmla="*/ 163 w 179"/>
                  <a:gd name="T13" fmla="*/ 35 h 263"/>
                  <a:gd name="T14" fmla="*/ 148 w 179"/>
                  <a:gd name="T15" fmla="*/ 50 h 263"/>
                  <a:gd name="T16" fmla="*/ 132 w 179"/>
                  <a:gd name="T17" fmla="*/ 62 h 263"/>
                  <a:gd name="T18" fmla="*/ 133 w 179"/>
                  <a:gd name="T19" fmla="*/ 50 h 263"/>
                  <a:gd name="T20" fmla="*/ 127 w 179"/>
                  <a:gd name="T21" fmla="*/ 69 h 263"/>
                  <a:gd name="T22" fmla="*/ 114 w 179"/>
                  <a:gd name="T23" fmla="*/ 94 h 263"/>
                  <a:gd name="T24" fmla="*/ 98 w 179"/>
                  <a:gd name="T25" fmla="*/ 123 h 263"/>
                  <a:gd name="T26" fmla="*/ 85 w 179"/>
                  <a:gd name="T27" fmla="*/ 156 h 263"/>
                  <a:gd name="T28" fmla="*/ 58 w 179"/>
                  <a:gd name="T29" fmla="*/ 187 h 263"/>
                  <a:gd name="T30" fmla="*/ 56 w 179"/>
                  <a:gd name="T31" fmla="*/ 182 h 263"/>
                  <a:gd name="T32" fmla="*/ 69 w 179"/>
                  <a:gd name="T33" fmla="*/ 159 h 263"/>
                  <a:gd name="T34" fmla="*/ 57 w 179"/>
                  <a:gd name="T35" fmla="*/ 181 h 263"/>
                  <a:gd name="T36" fmla="*/ 48 w 179"/>
                  <a:gd name="T37" fmla="*/ 210 h 263"/>
                  <a:gd name="T38" fmla="*/ 33 w 179"/>
                  <a:gd name="T39" fmla="*/ 240 h 263"/>
                  <a:gd name="T40" fmla="*/ 18 w 179"/>
                  <a:gd name="T41" fmla="*/ 263 h 263"/>
                  <a:gd name="T42" fmla="*/ 0 w 179"/>
                  <a:gd name="T43" fmla="*/ 253 h 263"/>
                  <a:gd name="T44" fmla="*/ 23 w 179"/>
                  <a:gd name="T45" fmla="*/ 182 h 263"/>
                  <a:gd name="T46" fmla="*/ 55 w 179"/>
                  <a:gd name="T47" fmla="*/ 132 h 263"/>
                  <a:gd name="T48" fmla="*/ 96 w 179"/>
                  <a:gd name="T49" fmla="*/ 77 h 263"/>
                  <a:gd name="T50" fmla="*/ 113 w 179"/>
                  <a:gd name="T51" fmla="*/ 49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263">
                    <a:moveTo>
                      <a:pt x="113" y="49"/>
                    </a:moveTo>
                    <a:cubicBezTo>
                      <a:pt x="114" y="42"/>
                      <a:pt x="115" y="35"/>
                      <a:pt x="116" y="28"/>
                    </a:cubicBezTo>
                    <a:cubicBezTo>
                      <a:pt x="115" y="17"/>
                      <a:pt x="123" y="13"/>
                      <a:pt x="131" y="10"/>
                    </a:cubicBezTo>
                    <a:cubicBezTo>
                      <a:pt x="139" y="8"/>
                      <a:pt x="145" y="2"/>
                      <a:pt x="153" y="0"/>
                    </a:cubicBezTo>
                    <a:cubicBezTo>
                      <a:pt x="155" y="0"/>
                      <a:pt x="157" y="0"/>
                      <a:pt x="158" y="1"/>
                    </a:cubicBezTo>
                    <a:cubicBezTo>
                      <a:pt x="162" y="5"/>
                      <a:pt x="169" y="7"/>
                      <a:pt x="172" y="12"/>
                    </a:cubicBezTo>
                    <a:cubicBezTo>
                      <a:pt x="179" y="23"/>
                      <a:pt x="176" y="31"/>
                      <a:pt x="163" y="35"/>
                    </a:cubicBezTo>
                    <a:cubicBezTo>
                      <a:pt x="156" y="37"/>
                      <a:pt x="153" y="44"/>
                      <a:pt x="148" y="50"/>
                    </a:cubicBezTo>
                    <a:cubicBezTo>
                      <a:pt x="144" y="55"/>
                      <a:pt x="142" y="63"/>
                      <a:pt x="132" y="62"/>
                    </a:cubicBezTo>
                    <a:cubicBezTo>
                      <a:pt x="130" y="58"/>
                      <a:pt x="130" y="55"/>
                      <a:pt x="133" y="50"/>
                    </a:cubicBezTo>
                    <a:cubicBezTo>
                      <a:pt x="126" y="56"/>
                      <a:pt x="130" y="64"/>
                      <a:pt x="127" y="69"/>
                    </a:cubicBezTo>
                    <a:cubicBezTo>
                      <a:pt x="123" y="78"/>
                      <a:pt x="120" y="86"/>
                      <a:pt x="114" y="94"/>
                    </a:cubicBezTo>
                    <a:cubicBezTo>
                      <a:pt x="107" y="102"/>
                      <a:pt x="93" y="108"/>
                      <a:pt x="98" y="123"/>
                    </a:cubicBezTo>
                    <a:cubicBezTo>
                      <a:pt x="98" y="136"/>
                      <a:pt x="88" y="144"/>
                      <a:pt x="85" y="156"/>
                    </a:cubicBezTo>
                    <a:cubicBezTo>
                      <a:pt x="76" y="167"/>
                      <a:pt x="77" y="185"/>
                      <a:pt x="58" y="187"/>
                    </a:cubicBezTo>
                    <a:cubicBezTo>
                      <a:pt x="56" y="186"/>
                      <a:pt x="55" y="184"/>
                      <a:pt x="56" y="182"/>
                    </a:cubicBezTo>
                    <a:cubicBezTo>
                      <a:pt x="61" y="175"/>
                      <a:pt x="65" y="167"/>
                      <a:pt x="69" y="159"/>
                    </a:cubicBezTo>
                    <a:cubicBezTo>
                      <a:pt x="64" y="166"/>
                      <a:pt x="62" y="174"/>
                      <a:pt x="57" y="181"/>
                    </a:cubicBezTo>
                    <a:cubicBezTo>
                      <a:pt x="54" y="191"/>
                      <a:pt x="51" y="200"/>
                      <a:pt x="48" y="210"/>
                    </a:cubicBezTo>
                    <a:cubicBezTo>
                      <a:pt x="31" y="214"/>
                      <a:pt x="38" y="230"/>
                      <a:pt x="33" y="240"/>
                    </a:cubicBezTo>
                    <a:cubicBezTo>
                      <a:pt x="30" y="248"/>
                      <a:pt x="30" y="260"/>
                      <a:pt x="18" y="263"/>
                    </a:cubicBezTo>
                    <a:cubicBezTo>
                      <a:pt x="10" y="263"/>
                      <a:pt x="4" y="259"/>
                      <a:pt x="0" y="253"/>
                    </a:cubicBezTo>
                    <a:cubicBezTo>
                      <a:pt x="5" y="228"/>
                      <a:pt x="18" y="206"/>
                      <a:pt x="23" y="182"/>
                    </a:cubicBezTo>
                    <a:cubicBezTo>
                      <a:pt x="26" y="161"/>
                      <a:pt x="41" y="148"/>
                      <a:pt x="55" y="132"/>
                    </a:cubicBezTo>
                    <a:cubicBezTo>
                      <a:pt x="70" y="115"/>
                      <a:pt x="82" y="96"/>
                      <a:pt x="96" y="77"/>
                    </a:cubicBezTo>
                    <a:cubicBezTo>
                      <a:pt x="105" y="70"/>
                      <a:pt x="112" y="62"/>
                      <a:pt x="113" y="49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3" name="Freeform 462">
                <a:extLst>
                  <a:ext uri="{FF2B5EF4-FFF2-40B4-BE49-F238E27FC236}">
                    <a16:creationId xmlns:a16="http://schemas.microsoft.com/office/drawing/2014/main" id="{2DB614CC-1FFF-C110-591E-7D7E69C29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3051"/>
                <a:ext cx="496" cy="82"/>
              </a:xfrm>
              <a:custGeom>
                <a:avLst/>
                <a:gdLst>
                  <a:gd name="T0" fmla="*/ 132 w 333"/>
                  <a:gd name="T1" fmla="*/ 40 h 55"/>
                  <a:gd name="T2" fmla="*/ 140 w 333"/>
                  <a:gd name="T3" fmla="*/ 40 h 55"/>
                  <a:gd name="T4" fmla="*/ 174 w 333"/>
                  <a:gd name="T5" fmla="*/ 17 h 55"/>
                  <a:gd name="T6" fmla="*/ 126 w 333"/>
                  <a:gd name="T7" fmla="*/ 23 h 55"/>
                  <a:gd name="T8" fmla="*/ 120 w 333"/>
                  <a:gd name="T9" fmla="*/ 24 h 55"/>
                  <a:gd name="T10" fmla="*/ 8 w 333"/>
                  <a:gd name="T11" fmla="*/ 11 h 55"/>
                  <a:gd name="T12" fmla="*/ 0 w 333"/>
                  <a:gd name="T13" fmla="*/ 8 h 55"/>
                  <a:gd name="T14" fmla="*/ 71 w 333"/>
                  <a:gd name="T15" fmla="*/ 5 h 55"/>
                  <a:gd name="T16" fmla="*/ 215 w 333"/>
                  <a:gd name="T17" fmla="*/ 7 h 55"/>
                  <a:gd name="T18" fmla="*/ 264 w 333"/>
                  <a:gd name="T19" fmla="*/ 12 h 55"/>
                  <a:gd name="T20" fmla="*/ 316 w 333"/>
                  <a:gd name="T21" fmla="*/ 22 h 55"/>
                  <a:gd name="T22" fmla="*/ 333 w 333"/>
                  <a:gd name="T23" fmla="*/ 35 h 55"/>
                  <a:gd name="T24" fmla="*/ 271 w 333"/>
                  <a:gd name="T25" fmla="*/ 47 h 55"/>
                  <a:gd name="T26" fmla="*/ 260 w 333"/>
                  <a:gd name="T27" fmla="*/ 48 h 55"/>
                  <a:gd name="T28" fmla="*/ 191 w 333"/>
                  <a:gd name="T29" fmla="*/ 55 h 55"/>
                  <a:gd name="T30" fmla="*/ 143 w 333"/>
                  <a:gd name="T31" fmla="*/ 49 h 55"/>
                  <a:gd name="T32" fmla="*/ 132 w 333"/>
                  <a:gd name="T33" fmla="*/ 4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3" h="55">
                    <a:moveTo>
                      <a:pt x="132" y="40"/>
                    </a:moveTo>
                    <a:cubicBezTo>
                      <a:pt x="134" y="40"/>
                      <a:pt x="137" y="39"/>
                      <a:pt x="140" y="40"/>
                    </a:cubicBezTo>
                    <a:cubicBezTo>
                      <a:pt x="156" y="42"/>
                      <a:pt x="169" y="40"/>
                      <a:pt x="174" y="17"/>
                    </a:cubicBezTo>
                    <a:cubicBezTo>
                      <a:pt x="158" y="27"/>
                      <a:pt x="141" y="9"/>
                      <a:pt x="126" y="23"/>
                    </a:cubicBezTo>
                    <a:cubicBezTo>
                      <a:pt x="125" y="24"/>
                      <a:pt x="122" y="24"/>
                      <a:pt x="120" y="24"/>
                    </a:cubicBezTo>
                    <a:cubicBezTo>
                      <a:pt x="83" y="18"/>
                      <a:pt x="45" y="13"/>
                      <a:pt x="8" y="11"/>
                    </a:cubicBezTo>
                    <a:cubicBezTo>
                      <a:pt x="5" y="11"/>
                      <a:pt x="3" y="9"/>
                      <a:pt x="0" y="8"/>
                    </a:cubicBezTo>
                    <a:cubicBezTo>
                      <a:pt x="24" y="0"/>
                      <a:pt x="47" y="6"/>
                      <a:pt x="71" y="5"/>
                    </a:cubicBezTo>
                    <a:cubicBezTo>
                      <a:pt x="119" y="4"/>
                      <a:pt x="167" y="8"/>
                      <a:pt x="215" y="7"/>
                    </a:cubicBezTo>
                    <a:cubicBezTo>
                      <a:pt x="231" y="7"/>
                      <a:pt x="247" y="13"/>
                      <a:pt x="264" y="12"/>
                    </a:cubicBezTo>
                    <a:cubicBezTo>
                      <a:pt x="281" y="16"/>
                      <a:pt x="299" y="17"/>
                      <a:pt x="316" y="22"/>
                    </a:cubicBezTo>
                    <a:cubicBezTo>
                      <a:pt x="323" y="24"/>
                      <a:pt x="332" y="25"/>
                      <a:pt x="333" y="35"/>
                    </a:cubicBezTo>
                    <a:cubicBezTo>
                      <a:pt x="314" y="47"/>
                      <a:pt x="293" y="46"/>
                      <a:pt x="271" y="47"/>
                    </a:cubicBezTo>
                    <a:cubicBezTo>
                      <a:pt x="268" y="47"/>
                      <a:pt x="264" y="48"/>
                      <a:pt x="260" y="48"/>
                    </a:cubicBezTo>
                    <a:cubicBezTo>
                      <a:pt x="237" y="44"/>
                      <a:pt x="214" y="50"/>
                      <a:pt x="191" y="55"/>
                    </a:cubicBezTo>
                    <a:cubicBezTo>
                      <a:pt x="175" y="53"/>
                      <a:pt x="160" y="48"/>
                      <a:pt x="143" y="49"/>
                    </a:cubicBezTo>
                    <a:cubicBezTo>
                      <a:pt x="137" y="50"/>
                      <a:pt x="132" y="48"/>
                      <a:pt x="132" y="40"/>
                    </a:cubicBezTo>
                    <a:close/>
                  </a:path>
                </a:pathLst>
              </a:custGeom>
              <a:solidFill>
                <a:srgbClr val="37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4" name="Freeform 463">
                <a:extLst>
                  <a:ext uri="{FF2B5EF4-FFF2-40B4-BE49-F238E27FC236}">
                    <a16:creationId xmlns:a16="http://schemas.microsoft.com/office/drawing/2014/main" id="{D421B22D-DA9A-1C1F-7F59-4F8D921B5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034"/>
                <a:ext cx="210" cy="261"/>
              </a:xfrm>
              <a:custGeom>
                <a:avLst/>
                <a:gdLst>
                  <a:gd name="T0" fmla="*/ 90 w 141"/>
                  <a:gd name="T1" fmla="*/ 37 h 175"/>
                  <a:gd name="T2" fmla="*/ 95 w 141"/>
                  <a:gd name="T3" fmla="*/ 0 h 175"/>
                  <a:gd name="T4" fmla="*/ 117 w 141"/>
                  <a:gd name="T5" fmla="*/ 43 h 175"/>
                  <a:gd name="T6" fmla="*/ 126 w 141"/>
                  <a:gd name="T7" fmla="*/ 66 h 175"/>
                  <a:gd name="T8" fmla="*/ 137 w 141"/>
                  <a:gd name="T9" fmla="*/ 86 h 175"/>
                  <a:gd name="T10" fmla="*/ 141 w 141"/>
                  <a:gd name="T11" fmla="*/ 97 h 175"/>
                  <a:gd name="T12" fmla="*/ 133 w 141"/>
                  <a:gd name="T13" fmla="*/ 108 h 175"/>
                  <a:gd name="T14" fmla="*/ 92 w 141"/>
                  <a:gd name="T15" fmla="*/ 147 h 175"/>
                  <a:gd name="T16" fmla="*/ 66 w 141"/>
                  <a:gd name="T17" fmla="*/ 161 h 175"/>
                  <a:gd name="T18" fmla="*/ 54 w 141"/>
                  <a:gd name="T19" fmla="*/ 151 h 175"/>
                  <a:gd name="T20" fmla="*/ 2 w 141"/>
                  <a:gd name="T21" fmla="*/ 161 h 175"/>
                  <a:gd name="T22" fmla="*/ 7 w 141"/>
                  <a:gd name="T23" fmla="*/ 150 h 175"/>
                  <a:gd name="T24" fmla="*/ 33 w 141"/>
                  <a:gd name="T25" fmla="*/ 124 h 175"/>
                  <a:gd name="T26" fmla="*/ 63 w 141"/>
                  <a:gd name="T27" fmla="*/ 100 h 175"/>
                  <a:gd name="T28" fmla="*/ 107 w 141"/>
                  <a:gd name="T29" fmla="*/ 86 h 175"/>
                  <a:gd name="T30" fmla="*/ 51 w 141"/>
                  <a:gd name="T31" fmla="*/ 104 h 175"/>
                  <a:gd name="T32" fmla="*/ 29 w 141"/>
                  <a:gd name="T33" fmla="*/ 98 h 175"/>
                  <a:gd name="T34" fmla="*/ 60 w 141"/>
                  <a:gd name="T35" fmla="*/ 74 h 175"/>
                  <a:gd name="T36" fmla="*/ 90 w 141"/>
                  <a:gd name="T37" fmla="*/ 47 h 175"/>
                  <a:gd name="T38" fmla="*/ 90 w 141"/>
                  <a:gd name="T39" fmla="*/ 3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1" h="175">
                    <a:moveTo>
                      <a:pt x="90" y="37"/>
                    </a:moveTo>
                    <a:cubicBezTo>
                      <a:pt x="94" y="25"/>
                      <a:pt x="89" y="12"/>
                      <a:pt x="95" y="0"/>
                    </a:cubicBezTo>
                    <a:cubicBezTo>
                      <a:pt x="111" y="10"/>
                      <a:pt x="112" y="27"/>
                      <a:pt x="117" y="43"/>
                    </a:cubicBezTo>
                    <a:cubicBezTo>
                      <a:pt x="119" y="51"/>
                      <a:pt x="123" y="58"/>
                      <a:pt x="126" y="66"/>
                    </a:cubicBezTo>
                    <a:cubicBezTo>
                      <a:pt x="129" y="73"/>
                      <a:pt x="133" y="80"/>
                      <a:pt x="137" y="86"/>
                    </a:cubicBezTo>
                    <a:cubicBezTo>
                      <a:pt x="139" y="90"/>
                      <a:pt x="141" y="93"/>
                      <a:pt x="141" y="97"/>
                    </a:cubicBezTo>
                    <a:cubicBezTo>
                      <a:pt x="140" y="102"/>
                      <a:pt x="137" y="105"/>
                      <a:pt x="133" y="108"/>
                    </a:cubicBezTo>
                    <a:cubicBezTo>
                      <a:pt x="120" y="122"/>
                      <a:pt x="108" y="136"/>
                      <a:pt x="92" y="147"/>
                    </a:cubicBezTo>
                    <a:cubicBezTo>
                      <a:pt x="85" y="153"/>
                      <a:pt x="77" y="159"/>
                      <a:pt x="66" y="161"/>
                    </a:cubicBezTo>
                    <a:cubicBezTo>
                      <a:pt x="59" y="161"/>
                      <a:pt x="58" y="154"/>
                      <a:pt x="54" y="151"/>
                    </a:cubicBezTo>
                    <a:cubicBezTo>
                      <a:pt x="41" y="175"/>
                      <a:pt x="21" y="167"/>
                      <a:pt x="2" y="161"/>
                    </a:cubicBezTo>
                    <a:cubicBezTo>
                      <a:pt x="0" y="155"/>
                      <a:pt x="3" y="152"/>
                      <a:pt x="7" y="150"/>
                    </a:cubicBezTo>
                    <a:cubicBezTo>
                      <a:pt x="19" y="144"/>
                      <a:pt x="26" y="134"/>
                      <a:pt x="33" y="124"/>
                    </a:cubicBezTo>
                    <a:cubicBezTo>
                      <a:pt x="47" y="121"/>
                      <a:pt x="49" y="103"/>
                      <a:pt x="63" y="100"/>
                    </a:cubicBezTo>
                    <a:cubicBezTo>
                      <a:pt x="77" y="94"/>
                      <a:pt x="91" y="87"/>
                      <a:pt x="107" y="86"/>
                    </a:cubicBezTo>
                    <a:cubicBezTo>
                      <a:pt x="87" y="88"/>
                      <a:pt x="70" y="97"/>
                      <a:pt x="51" y="104"/>
                    </a:cubicBezTo>
                    <a:cubicBezTo>
                      <a:pt x="43" y="106"/>
                      <a:pt x="34" y="111"/>
                      <a:pt x="29" y="98"/>
                    </a:cubicBezTo>
                    <a:cubicBezTo>
                      <a:pt x="37" y="87"/>
                      <a:pt x="51" y="84"/>
                      <a:pt x="60" y="74"/>
                    </a:cubicBezTo>
                    <a:cubicBezTo>
                      <a:pt x="71" y="67"/>
                      <a:pt x="81" y="58"/>
                      <a:pt x="90" y="47"/>
                    </a:cubicBezTo>
                    <a:cubicBezTo>
                      <a:pt x="92" y="44"/>
                      <a:pt x="102" y="41"/>
                      <a:pt x="90" y="37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5" name="Freeform 464">
                <a:extLst>
                  <a:ext uri="{FF2B5EF4-FFF2-40B4-BE49-F238E27FC236}">
                    <a16:creationId xmlns:a16="http://schemas.microsoft.com/office/drawing/2014/main" id="{79CD6DF7-2A2C-61EE-82C7-E0D80456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042"/>
                <a:ext cx="303" cy="91"/>
              </a:xfrm>
              <a:custGeom>
                <a:avLst/>
                <a:gdLst>
                  <a:gd name="T0" fmla="*/ 169 w 204"/>
                  <a:gd name="T1" fmla="*/ 58 h 61"/>
                  <a:gd name="T2" fmla="*/ 77 w 204"/>
                  <a:gd name="T3" fmla="*/ 50 h 61"/>
                  <a:gd name="T4" fmla="*/ 13 w 204"/>
                  <a:gd name="T5" fmla="*/ 39 h 61"/>
                  <a:gd name="T6" fmla="*/ 0 w 204"/>
                  <a:gd name="T7" fmla="*/ 22 h 61"/>
                  <a:gd name="T8" fmla="*/ 13 w 204"/>
                  <a:gd name="T9" fmla="*/ 13 h 61"/>
                  <a:gd name="T10" fmla="*/ 41 w 204"/>
                  <a:gd name="T11" fmla="*/ 10 h 61"/>
                  <a:gd name="T12" fmla="*/ 115 w 204"/>
                  <a:gd name="T13" fmla="*/ 2 h 61"/>
                  <a:gd name="T14" fmla="*/ 140 w 204"/>
                  <a:gd name="T15" fmla="*/ 4 h 61"/>
                  <a:gd name="T16" fmla="*/ 147 w 204"/>
                  <a:gd name="T17" fmla="*/ 21 h 61"/>
                  <a:gd name="T18" fmla="*/ 129 w 204"/>
                  <a:gd name="T19" fmla="*/ 30 h 61"/>
                  <a:gd name="T20" fmla="*/ 127 w 204"/>
                  <a:gd name="T21" fmla="*/ 30 h 61"/>
                  <a:gd name="T22" fmla="*/ 141 w 204"/>
                  <a:gd name="T23" fmla="*/ 30 h 61"/>
                  <a:gd name="T24" fmla="*/ 188 w 204"/>
                  <a:gd name="T25" fmla="*/ 36 h 61"/>
                  <a:gd name="T26" fmla="*/ 202 w 204"/>
                  <a:gd name="T27" fmla="*/ 48 h 61"/>
                  <a:gd name="T28" fmla="*/ 184 w 204"/>
                  <a:gd name="T29" fmla="*/ 60 h 61"/>
                  <a:gd name="T30" fmla="*/ 169 w 204"/>
                  <a:gd name="T31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4" h="61">
                    <a:moveTo>
                      <a:pt x="169" y="58"/>
                    </a:moveTo>
                    <a:cubicBezTo>
                      <a:pt x="138" y="55"/>
                      <a:pt x="108" y="52"/>
                      <a:pt x="77" y="50"/>
                    </a:cubicBezTo>
                    <a:cubicBezTo>
                      <a:pt x="55" y="50"/>
                      <a:pt x="34" y="42"/>
                      <a:pt x="13" y="39"/>
                    </a:cubicBezTo>
                    <a:cubicBezTo>
                      <a:pt x="5" y="37"/>
                      <a:pt x="0" y="30"/>
                      <a:pt x="0" y="22"/>
                    </a:cubicBezTo>
                    <a:cubicBezTo>
                      <a:pt x="0" y="14"/>
                      <a:pt x="7" y="14"/>
                      <a:pt x="13" y="13"/>
                    </a:cubicBezTo>
                    <a:cubicBezTo>
                      <a:pt x="23" y="13"/>
                      <a:pt x="32" y="12"/>
                      <a:pt x="41" y="10"/>
                    </a:cubicBezTo>
                    <a:cubicBezTo>
                      <a:pt x="66" y="7"/>
                      <a:pt x="91" y="7"/>
                      <a:pt x="115" y="2"/>
                    </a:cubicBezTo>
                    <a:cubicBezTo>
                      <a:pt x="123" y="1"/>
                      <a:pt x="132" y="0"/>
                      <a:pt x="140" y="4"/>
                    </a:cubicBezTo>
                    <a:cubicBezTo>
                      <a:pt x="146" y="8"/>
                      <a:pt x="148" y="14"/>
                      <a:pt x="147" y="21"/>
                    </a:cubicBezTo>
                    <a:cubicBezTo>
                      <a:pt x="143" y="28"/>
                      <a:pt x="136" y="29"/>
                      <a:pt x="129" y="30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32" y="30"/>
                      <a:pt x="136" y="30"/>
                      <a:pt x="141" y="30"/>
                    </a:cubicBezTo>
                    <a:cubicBezTo>
                      <a:pt x="156" y="33"/>
                      <a:pt x="172" y="36"/>
                      <a:pt x="188" y="36"/>
                    </a:cubicBezTo>
                    <a:cubicBezTo>
                      <a:pt x="195" y="38"/>
                      <a:pt x="204" y="38"/>
                      <a:pt x="202" y="48"/>
                    </a:cubicBezTo>
                    <a:cubicBezTo>
                      <a:pt x="201" y="56"/>
                      <a:pt x="194" y="61"/>
                      <a:pt x="184" y="60"/>
                    </a:cubicBezTo>
                    <a:cubicBezTo>
                      <a:pt x="179" y="59"/>
                      <a:pt x="174" y="61"/>
                      <a:pt x="169" y="5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6" name="Freeform 465">
                <a:extLst>
                  <a:ext uri="{FF2B5EF4-FFF2-40B4-BE49-F238E27FC236}">
                    <a16:creationId xmlns:a16="http://schemas.microsoft.com/office/drawing/2014/main" id="{743733E1-522C-EDCC-837C-C62D84DA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459"/>
                <a:ext cx="267" cy="197"/>
              </a:xfrm>
              <a:custGeom>
                <a:avLst/>
                <a:gdLst>
                  <a:gd name="T0" fmla="*/ 176 w 179"/>
                  <a:gd name="T1" fmla="*/ 15 h 132"/>
                  <a:gd name="T2" fmla="*/ 171 w 179"/>
                  <a:gd name="T3" fmla="*/ 31 h 132"/>
                  <a:gd name="T4" fmla="*/ 144 w 179"/>
                  <a:gd name="T5" fmla="*/ 37 h 132"/>
                  <a:gd name="T6" fmla="*/ 137 w 179"/>
                  <a:gd name="T7" fmla="*/ 44 h 132"/>
                  <a:gd name="T8" fmla="*/ 135 w 179"/>
                  <a:gd name="T9" fmla="*/ 65 h 132"/>
                  <a:gd name="T10" fmla="*/ 123 w 179"/>
                  <a:gd name="T11" fmla="*/ 80 h 132"/>
                  <a:gd name="T12" fmla="*/ 116 w 179"/>
                  <a:gd name="T13" fmla="*/ 65 h 132"/>
                  <a:gd name="T14" fmla="*/ 111 w 179"/>
                  <a:gd name="T15" fmla="*/ 45 h 132"/>
                  <a:gd name="T16" fmla="*/ 100 w 179"/>
                  <a:gd name="T17" fmla="*/ 35 h 132"/>
                  <a:gd name="T18" fmla="*/ 94 w 179"/>
                  <a:gd name="T19" fmla="*/ 49 h 132"/>
                  <a:gd name="T20" fmla="*/ 97 w 179"/>
                  <a:gd name="T21" fmla="*/ 59 h 132"/>
                  <a:gd name="T22" fmla="*/ 104 w 179"/>
                  <a:gd name="T23" fmla="*/ 80 h 132"/>
                  <a:gd name="T24" fmla="*/ 107 w 179"/>
                  <a:gd name="T25" fmla="*/ 105 h 132"/>
                  <a:gd name="T26" fmla="*/ 96 w 179"/>
                  <a:gd name="T27" fmla="*/ 127 h 132"/>
                  <a:gd name="T28" fmla="*/ 57 w 179"/>
                  <a:gd name="T29" fmla="*/ 124 h 132"/>
                  <a:gd name="T30" fmla="*/ 1 w 179"/>
                  <a:gd name="T31" fmla="*/ 131 h 132"/>
                  <a:gd name="T32" fmla="*/ 15 w 179"/>
                  <a:gd name="T33" fmla="*/ 121 h 132"/>
                  <a:gd name="T34" fmla="*/ 59 w 179"/>
                  <a:gd name="T35" fmla="*/ 110 h 132"/>
                  <a:gd name="T36" fmla="*/ 75 w 179"/>
                  <a:gd name="T37" fmla="*/ 82 h 132"/>
                  <a:gd name="T38" fmla="*/ 73 w 179"/>
                  <a:gd name="T39" fmla="*/ 75 h 132"/>
                  <a:gd name="T40" fmla="*/ 65 w 179"/>
                  <a:gd name="T41" fmla="*/ 55 h 132"/>
                  <a:gd name="T42" fmla="*/ 52 w 179"/>
                  <a:gd name="T43" fmla="*/ 51 h 132"/>
                  <a:gd name="T44" fmla="*/ 88 w 179"/>
                  <a:gd name="T45" fmla="*/ 19 h 132"/>
                  <a:gd name="T46" fmla="*/ 113 w 179"/>
                  <a:gd name="T47" fmla="*/ 7 h 132"/>
                  <a:gd name="T48" fmla="*/ 133 w 179"/>
                  <a:gd name="T49" fmla="*/ 12 h 132"/>
                  <a:gd name="T50" fmla="*/ 146 w 179"/>
                  <a:gd name="T51" fmla="*/ 16 h 132"/>
                  <a:gd name="T52" fmla="*/ 176 w 179"/>
                  <a:gd name="T53" fmla="*/ 1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9" h="132">
                    <a:moveTo>
                      <a:pt x="176" y="15"/>
                    </a:moveTo>
                    <a:cubicBezTo>
                      <a:pt x="176" y="21"/>
                      <a:pt x="179" y="28"/>
                      <a:pt x="171" y="31"/>
                    </a:cubicBezTo>
                    <a:cubicBezTo>
                      <a:pt x="159" y="20"/>
                      <a:pt x="153" y="36"/>
                      <a:pt x="144" y="37"/>
                    </a:cubicBezTo>
                    <a:cubicBezTo>
                      <a:pt x="142" y="39"/>
                      <a:pt x="140" y="42"/>
                      <a:pt x="137" y="44"/>
                    </a:cubicBezTo>
                    <a:cubicBezTo>
                      <a:pt x="128" y="50"/>
                      <a:pt x="137" y="58"/>
                      <a:pt x="135" y="65"/>
                    </a:cubicBezTo>
                    <a:cubicBezTo>
                      <a:pt x="133" y="71"/>
                      <a:pt x="138" y="84"/>
                      <a:pt x="123" y="80"/>
                    </a:cubicBezTo>
                    <a:cubicBezTo>
                      <a:pt x="118" y="77"/>
                      <a:pt x="116" y="71"/>
                      <a:pt x="116" y="65"/>
                    </a:cubicBezTo>
                    <a:cubicBezTo>
                      <a:pt x="116" y="58"/>
                      <a:pt x="115" y="51"/>
                      <a:pt x="111" y="45"/>
                    </a:cubicBezTo>
                    <a:cubicBezTo>
                      <a:pt x="108" y="41"/>
                      <a:pt x="107" y="34"/>
                      <a:pt x="100" y="35"/>
                    </a:cubicBezTo>
                    <a:cubicBezTo>
                      <a:pt x="93" y="37"/>
                      <a:pt x="92" y="43"/>
                      <a:pt x="94" y="49"/>
                    </a:cubicBezTo>
                    <a:cubicBezTo>
                      <a:pt x="95" y="53"/>
                      <a:pt x="96" y="56"/>
                      <a:pt x="97" y="59"/>
                    </a:cubicBezTo>
                    <a:cubicBezTo>
                      <a:pt x="99" y="66"/>
                      <a:pt x="101" y="73"/>
                      <a:pt x="104" y="80"/>
                    </a:cubicBezTo>
                    <a:cubicBezTo>
                      <a:pt x="106" y="88"/>
                      <a:pt x="109" y="96"/>
                      <a:pt x="107" y="105"/>
                    </a:cubicBezTo>
                    <a:cubicBezTo>
                      <a:pt x="104" y="113"/>
                      <a:pt x="116" y="128"/>
                      <a:pt x="96" y="127"/>
                    </a:cubicBezTo>
                    <a:cubicBezTo>
                      <a:pt x="85" y="108"/>
                      <a:pt x="69" y="123"/>
                      <a:pt x="57" y="124"/>
                    </a:cubicBezTo>
                    <a:cubicBezTo>
                      <a:pt x="38" y="126"/>
                      <a:pt x="20" y="132"/>
                      <a:pt x="1" y="131"/>
                    </a:cubicBezTo>
                    <a:cubicBezTo>
                      <a:pt x="0" y="121"/>
                      <a:pt x="9" y="123"/>
                      <a:pt x="15" y="121"/>
                    </a:cubicBezTo>
                    <a:cubicBezTo>
                      <a:pt x="29" y="116"/>
                      <a:pt x="44" y="114"/>
                      <a:pt x="59" y="110"/>
                    </a:cubicBezTo>
                    <a:cubicBezTo>
                      <a:pt x="81" y="105"/>
                      <a:pt x="81" y="105"/>
                      <a:pt x="75" y="82"/>
                    </a:cubicBezTo>
                    <a:cubicBezTo>
                      <a:pt x="74" y="80"/>
                      <a:pt x="74" y="77"/>
                      <a:pt x="73" y="75"/>
                    </a:cubicBezTo>
                    <a:cubicBezTo>
                      <a:pt x="71" y="68"/>
                      <a:pt x="69" y="61"/>
                      <a:pt x="65" y="55"/>
                    </a:cubicBezTo>
                    <a:cubicBezTo>
                      <a:pt x="62" y="50"/>
                      <a:pt x="56" y="54"/>
                      <a:pt x="52" y="51"/>
                    </a:cubicBezTo>
                    <a:cubicBezTo>
                      <a:pt x="53" y="28"/>
                      <a:pt x="77" y="31"/>
                      <a:pt x="88" y="19"/>
                    </a:cubicBezTo>
                    <a:cubicBezTo>
                      <a:pt x="94" y="13"/>
                      <a:pt x="105" y="12"/>
                      <a:pt x="113" y="7"/>
                    </a:cubicBezTo>
                    <a:cubicBezTo>
                      <a:pt x="122" y="1"/>
                      <a:pt x="129" y="0"/>
                      <a:pt x="133" y="12"/>
                    </a:cubicBezTo>
                    <a:cubicBezTo>
                      <a:pt x="136" y="22"/>
                      <a:pt x="141" y="16"/>
                      <a:pt x="146" y="16"/>
                    </a:cubicBezTo>
                    <a:cubicBezTo>
                      <a:pt x="156" y="14"/>
                      <a:pt x="166" y="8"/>
                      <a:pt x="176" y="15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7" name="Freeform 466">
                <a:extLst>
                  <a:ext uri="{FF2B5EF4-FFF2-40B4-BE49-F238E27FC236}">
                    <a16:creationId xmlns:a16="http://schemas.microsoft.com/office/drawing/2014/main" id="{1B0587EC-F09E-6044-1DF2-8FA6972A7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7" y="2717"/>
                <a:ext cx="210" cy="203"/>
              </a:xfrm>
              <a:custGeom>
                <a:avLst/>
                <a:gdLst>
                  <a:gd name="T0" fmla="*/ 141 w 141"/>
                  <a:gd name="T1" fmla="*/ 1 h 137"/>
                  <a:gd name="T2" fmla="*/ 47 w 141"/>
                  <a:gd name="T3" fmla="*/ 111 h 137"/>
                  <a:gd name="T4" fmla="*/ 23 w 141"/>
                  <a:gd name="T5" fmla="*/ 127 h 137"/>
                  <a:gd name="T6" fmla="*/ 0 w 141"/>
                  <a:gd name="T7" fmla="*/ 114 h 137"/>
                  <a:gd name="T8" fmla="*/ 0 w 141"/>
                  <a:gd name="T9" fmla="*/ 104 h 137"/>
                  <a:gd name="T10" fmla="*/ 21 w 141"/>
                  <a:gd name="T11" fmla="*/ 67 h 137"/>
                  <a:gd name="T12" fmla="*/ 26 w 141"/>
                  <a:gd name="T13" fmla="*/ 65 h 137"/>
                  <a:gd name="T14" fmla="*/ 34 w 141"/>
                  <a:gd name="T15" fmla="*/ 62 h 137"/>
                  <a:gd name="T16" fmla="*/ 49 w 141"/>
                  <a:gd name="T17" fmla="*/ 68 h 137"/>
                  <a:gd name="T18" fmla="*/ 42 w 141"/>
                  <a:gd name="T19" fmla="*/ 97 h 137"/>
                  <a:gd name="T20" fmla="*/ 71 w 141"/>
                  <a:gd name="T21" fmla="*/ 72 h 137"/>
                  <a:gd name="T22" fmla="*/ 69 w 141"/>
                  <a:gd name="T23" fmla="*/ 54 h 137"/>
                  <a:gd name="T24" fmla="*/ 81 w 141"/>
                  <a:gd name="T25" fmla="*/ 35 h 137"/>
                  <a:gd name="T26" fmla="*/ 92 w 141"/>
                  <a:gd name="T27" fmla="*/ 24 h 137"/>
                  <a:gd name="T28" fmla="*/ 100 w 141"/>
                  <a:gd name="T29" fmla="*/ 27 h 137"/>
                  <a:gd name="T30" fmla="*/ 98 w 141"/>
                  <a:gd name="T31" fmla="*/ 20 h 137"/>
                  <a:gd name="T32" fmla="*/ 107 w 141"/>
                  <a:gd name="T33" fmla="*/ 11 h 137"/>
                  <a:gd name="T34" fmla="*/ 139 w 141"/>
                  <a:gd name="T35" fmla="*/ 0 h 137"/>
                  <a:gd name="T36" fmla="*/ 141 w 141"/>
                  <a:gd name="T37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1" h="137">
                    <a:moveTo>
                      <a:pt x="141" y="1"/>
                    </a:moveTo>
                    <a:cubicBezTo>
                      <a:pt x="114" y="42"/>
                      <a:pt x="87" y="82"/>
                      <a:pt x="47" y="111"/>
                    </a:cubicBezTo>
                    <a:cubicBezTo>
                      <a:pt x="39" y="117"/>
                      <a:pt x="31" y="123"/>
                      <a:pt x="23" y="127"/>
                    </a:cubicBezTo>
                    <a:cubicBezTo>
                      <a:pt x="5" y="137"/>
                      <a:pt x="1" y="134"/>
                      <a:pt x="0" y="114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5" y="91"/>
                      <a:pt x="5" y="75"/>
                      <a:pt x="21" y="67"/>
                    </a:cubicBezTo>
                    <a:cubicBezTo>
                      <a:pt x="23" y="66"/>
                      <a:pt x="24" y="66"/>
                      <a:pt x="26" y="65"/>
                    </a:cubicBezTo>
                    <a:cubicBezTo>
                      <a:pt x="29" y="64"/>
                      <a:pt x="31" y="63"/>
                      <a:pt x="34" y="62"/>
                    </a:cubicBezTo>
                    <a:cubicBezTo>
                      <a:pt x="40" y="62"/>
                      <a:pt x="45" y="64"/>
                      <a:pt x="49" y="68"/>
                    </a:cubicBezTo>
                    <a:cubicBezTo>
                      <a:pt x="53" y="80"/>
                      <a:pt x="47" y="88"/>
                      <a:pt x="42" y="97"/>
                    </a:cubicBezTo>
                    <a:cubicBezTo>
                      <a:pt x="49" y="86"/>
                      <a:pt x="61" y="79"/>
                      <a:pt x="71" y="72"/>
                    </a:cubicBezTo>
                    <a:cubicBezTo>
                      <a:pt x="82" y="63"/>
                      <a:pt x="80" y="58"/>
                      <a:pt x="69" y="54"/>
                    </a:cubicBezTo>
                    <a:cubicBezTo>
                      <a:pt x="66" y="43"/>
                      <a:pt x="77" y="42"/>
                      <a:pt x="81" y="35"/>
                    </a:cubicBezTo>
                    <a:cubicBezTo>
                      <a:pt x="85" y="32"/>
                      <a:pt x="88" y="27"/>
                      <a:pt x="92" y="24"/>
                    </a:cubicBezTo>
                    <a:cubicBezTo>
                      <a:pt x="96" y="23"/>
                      <a:pt x="98" y="26"/>
                      <a:pt x="100" y="27"/>
                    </a:cubicBezTo>
                    <a:cubicBezTo>
                      <a:pt x="100" y="25"/>
                      <a:pt x="99" y="23"/>
                      <a:pt x="98" y="20"/>
                    </a:cubicBezTo>
                    <a:cubicBezTo>
                      <a:pt x="99" y="15"/>
                      <a:pt x="102" y="12"/>
                      <a:pt x="107" y="11"/>
                    </a:cubicBezTo>
                    <a:cubicBezTo>
                      <a:pt x="121" y="16"/>
                      <a:pt x="128" y="1"/>
                      <a:pt x="139" y="0"/>
                    </a:cubicBezTo>
                    <a:cubicBezTo>
                      <a:pt x="140" y="0"/>
                      <a:pt x="140" y="1"/>
                      <a:pt x="141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8" name="Freeform 467">
                <a:extLst>
                  <a:ext uri="{FF2B5EF4-FFF2-40B4-BE49-F238E27FC236}">
                    <a16:creationId xmlns:a16="http://schemas.microsoft.com/office/drawing/2014/main" id="{238FAAD2-3F2A-ABC4-0D0C-5A94124FB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165"/>
                <a:ext cx="209" cy="133"/>
              </a:xfrm>
              <a:custGeom>
                <a:avLst/>
                <a:gdLst>
                  <a:gd name="T0" fmla="*/ 0 w 140"/>
                  <a:gd name="T1" fmla="*/ 17 h 89"/>
                  <a:gd name="T2" fmla="*/ 8 w 140"/>
                  <a:gd name="T3" fmla="*/ 8 h 89"/>
                  <a:gd name="T4" fmla="*/ 20 w 140"/>
                  <a:gd name="T5" fmla="*/ 15 h 89"/>
                  <a:gd name="T6" fmla="*/ 40 w 140"/>
                  <a:gd name="T7" fmla="*/ 8 h 89"/>
                  <a:gd name="T8" fmla="*/ 54 w 140"/>
                  <a:gd name="T9" fmla="*/ 29 h 89"/>
                  <a:gd name="T10" fmla="*/ 69 w 140"/>
                  <a:gd name="T11" fmla="*/ 19 h 89"/>
                  <a:gd name="T12" fmla="*/ 64 w 140"/>
                  <a:gd name="T13" fmla="*/ 45 h 89"/>
                  <a:gd name="T14" fmla="*/ 91 w 140"/>
                  <a:gd name="T15" fmla="*/ 19 h 89"/>
                  <a:gd name="T16" fmla="*/ 94 w 140"/>
                  <a:gd name="T17" fmla="*/ 4 h 89"/>
                  <a:gd name="T18" fmla="*/ 115 w 140"/>
                  <a:gd name="T19" fmla="*/ 6 h 89"/>
                  <a:gd name="T20" fmla="*/ 140 w 140"/>
                  <a:gd name="T21" fmla="*/ 44 h 89"/>
                  <a:gd name="T22" fmla="*/ 132 w 140"/>
                  <a:gd name="T23" fmla="*/ 44 h 89"/>
                  <a:gd name="T24" fmla="*/ 99 w 140"/>
                  <a:gd name="T25" fmla="*/ 46 h 89"/>
                  <a:gd name="T26" fmla="*/ 84 w 140"/>
                  <a:gd name="T27" fmla="*/ 76 h 89"/>
                  <a:gd name="T28" fmla="*/ 89 w 140"/>
                  <a:gd name="T29" fmla="*/ 80 h 89"/>
                  <a:gd name="T30" fmla="*/ 80 w 140"/>
                  <a:gd name="T31" fmla="*/ 89 h 89"/>
                  <a:gd name="T32" fmla="*/ 67 w 140"/>
                  <a:gd name="T33" fmla="*/ 85 h 89"/>
                  <a:gd name="T34" fmla="*/ 40 w 140"/>
                  <a:gd name="T35" fmla="*/ 67 h 89"/>
                  <a:gd name="T36" fmla="*/ 33 w 140"/>
                  <a:gd name="T37" fmla="*/ 62 h 89"/>
                  <a:gd name="T38" fmla="*/ 0 w 140"/>
                  <a:gd name="T39" fmla="*/ 1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89">
                    <a:moveTo>
                      <a:pt x="0" y="17"/>
                    </a:moveTo>
                    <a:cubicBezTo>
                      <a:pt x="3" y="14"/>
                      <a:pt x="5" y="11"/>
                      <a:pt x="8" y="8"/>
                    </a:cubicBezTo>
                    <a:cubicBezTo>
                      <a:pt x="15" y="6"/>
                      <a:pt x="16" y="13"/>
                      <a:pt x="20" y="15"/>
                    </a:cubicBezTo>
                    <a:cubicBezTo>
                      <a:pt x="28" y="18"/>
                      <a:pt x="30" y="1"/>
                      <a:pt x="40" y="8"/>
                    </a:cubicBezTo>
                    <a:cubicBezTo>
                      <a:pt x="45" y="15"/>
                      <a:pt x="50" y="22"/>
                      <a:pt x="54" y="29"/>
                    </a:cubicBezTo>
                    <a:cubicBezTo>
                      <a:pt x="63" y="30"/>
                      <a:pt x="62" y="11"/>
                      <a:pt x="69" y="19"/>
                    </a:cubicBezTo>
                    <a:cubicBezTo>
                      <a:pt x="77" y="27"/>
                      <a:pt x="64" y="35"/>
                      <a:pt x="64" y="45"/>
                    </a:cubicBezTo>
                    <a:cubicBezTo>
                      <a:pt x="74" y="37"/>
                      <a:pt x="89" y="35"/>
                      <a:pt x="91" y="19"/>
                    </a:cubicBezTo>
                    <a:cubicBezTo>
                      <a:pt x="91" y="14"/>
                      <a:pt x="85" y="7"/>
                      <a:pt x="94" y="4"/>
                    </a:cubicBezTo>
                    <a:cubicBezTo>
                      <a:pt x="101" y="2"/>
                      <a:pt x="109" y="0"/>
                      <a:pt x="115" y="6"/>
                    </a:cubicBezTo>
                    <a:cubicBezTo>
                      <a:pt x="126" y="17"/>
                      <a:pt x="138" y="27"/>
                      <a:pt x="140" y="44"/>
                    </a:cubicBezTo>
                    <a:cubicBezTo>
                      <a:pt x="138" y="44"/>
                      <a:pt x="135" y="40"/>
                      <a:pt x="132" y="44"/>
                    </a:cubicBezTo>
                    <a:cubicBezTo>
                      <a:pt x="121" y="49"/>
                      <a:pt x="110" y="44"/>
                      <a:pt x="99" y="46"/>
                    </a:cubicBezTo>
                    <a:cubicBezTo>
                      <a:pt x="78" y="49"/>
                      <a:pt x="73" y="57"/>
                      <a:pt x="84" y="76"/>
                    </a:cubicBezTo>
                    <a:cubicBezTo>
                      <a:pt x="86" y="78"/>
                      <a:pt x="87" y="79"/>
                      <a:pt x="89" y="80"/>
                    </a:cubicBezTo>
                    <a:cubicBezTo>
                      <a:pt x="89" y="87"/>
                      <a:pt x="82" y="86"/>
                      <a:pt x="80" y="89"/>
                    </a:cubicBezTo>
                    <a:cubicBezTo>
                      <a:pt x="75" y="89"/>
                      <a:pt x="71" y="88"/>
                      <a:pt x="67" y="85"/>
                    </a:cubicBezTo>
                    <a:cubicBezTo>
                      <a:pt x="60" y="76"/>
                      <a:pt x="52" y="69"/>
                      <a:pt x="40" y="67"/>
                    </a:cubicBezTo>
                    <a:cubicBezTo>
                      <a:pt x="37" y="66"/>
                      <a:pt x="35" y="64"/>
                      <a:pt x="33" y="62"/>
                    </a:cubicBezTo>
                    <a:cubicBezTo>
                      <a:pt x="25" y="45"/>
                      <a:pt x="5" y="36"/>
                      <a:pt x="0" y="17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9" name="Freeform 468">
                <a:extLst>
                  <a:ext uri="{FF2B5EF4-FFF2-40B4-BE49-F238E27FC236}">
                    <a16:creationId xmlns:a16="http://schemas.microsoft.com/office/drawing/2014/main" id="{E65E116E-04CB-E1E4-C35E-58644C62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428"/>
                <a:ext cx="183" cy="187"/>
              </a:xfrm>
              <a:custGeom>
                <a:avLst/>
                <a:gdLst>
                  <a:gd name="T0" fmla="*/ 74 w 123"/>
                  <a:gd name="T1" fmla="*/ 76 h 126"/>
                  <a:gd name="T2" fmla="*/ 63 w 123"/>
                  <a:gd name="T3" fmla="*/ 54 h 126"/>
                  <a:gd name="T4" fmla="*/ 46 w 123"/>
                  <a:gd name="T5" fmla="*/ 37 h 126"/>
                  <a:gd name="T6" fmla="*/ 0 w 123"/>
                  <a:gd name="T7" fmla="*/ 9 h 126"/>
                  <a:gd name="T8" fmla="*/ 84 w 123"/>
                  <a:gd name="T9" fmla="*/ 40 h 126"/>
                  <a:gd name="T10" fmla="*/ 122 w 123"/>
                  <a:gd name="T11" fmla="*/ 109 h 126"/>
                  <a:gd name="T12" fmla="*/ 115 w 123"/>
                  <a:gd name="T13" fmla="*/ 122 h 126"/>
                  <a:gd name="T14" fmla="*/ 96 w 123"/>
                  <a:gd name="T15" fmla="*/ 117 h 126"/>
                  <a:gd name="T16" fmla="*/ 88 w 123"/>
                  <a:gd name="T17" fmla="*/ 90 h 126"/>
                  <a:gd name="T18" fmla="*/ 74 w 123"/>
                  <a:gd name="T19" fmla="*/ 7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6">
                    <a:moveTo>
                      <a:pt x="74" y="76"/>
                    </a:moveTo>
                    <a:cubicBezTo>
                      <a:pt x="68" y="70"/>
                      <a:pt x="59" y="67"/>
                      <a:pt x="63" y="54"/>
                    </a:cubicBezTo>
                    <a:cubicBezTo>
                      <a:pt x="65" y="49"/>
                      <a:pt x="54" y="41"/>
                      <a:pt x="46" y="37"/>
                    </a:cubicBezTo>
                    <a:cubicBezTo>
                      <a:pt x="34" y="22"/>
                      <a:pt x="14" y="21"/>
                      <a:pt x="0" y="9"/>
                    </a:cubicBezTo>
                    <a:cubicBezTo>
                      <a:pt x="47" y="0"/>
                      <a:pt x="42" y="3"/>
                      <a:pt x="84" y="40"/>
                    </a:cubicBezTo>
                    <a:cubicBezTo>
                      <a:pt x="106" y="60"/>
                      <a:pt x="112" y="84"/>
                      <a:pt x="122" y="109"/>
                    </a:cubicBezTo>
                    <a:cubicBezTo>
                      <a:pt x="118" y="112"/>
                      <a:pt x="123" y="120"/>
                      <a:pt x="115" y="122"/>
                    </a:cubicBezTo>
                    <a:cubicBezTo>
                      <a:pt x="108" y="123"/>
                      <a:pt x="101" y="126"/>
                      <a:pt x="96" y="117"/>
                    </a:cubicBezTo>
                    <a:cubicBezTo>
                      <a:pt x="96" y="107"/>
                      <a:pt x="95" y="98"/>
                      <a:pt x="88" y="90"/>
                    </a:cubicBezTo>
                    <a:cubicBezTo>
                      <a:pt x="83" y="86"/>
                      <a:pt x="86" y="74"/>
                      <a:pt x="74" y="76"/>
                    </a:cubicBez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0" name="Freeform 469">
                <a:extLst>
                  <a:ext uri="{FF2B5EF4-FFF2-40B4-BE49-F238E27FC236}">
                    <a16:creationId xmlns:a16="http://schemas.microsoft.com/office/drawing/2014/main" id="{0010CE85-713D-D856-EF0C-077799D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082"/>
                <a:ext cx="543" cy="73"/>
              </a:xfrm>
              <a:custGeom>
                <a:avLst/>
                <a:gdLst>
                  <a:gd name="T0" fmla="*/ 0 w 365"/>
                  <a:gd name="T1" fmla="*/ 31 h 49"/>
                  <a:gd name="T2" fmla="*/ 16 w 365"/>
                  <a:gd name="T3" fmla="*/ 30 h 49"/>
                  <a:gd name="T4" fmla="*/ 31 w 365"/>
                  <a:gd name="T5" fmla="*/ 20 h 49"/>
                  <a:gd name="T6" fmla="*/ 17 w 365"/>
                  <a:gd name="T7" fmla="*/ 14 h 49"/>
                  <a:gd name="T8" fmla="*/ 11 w 365"/>
                  <a:gd name="T9" fmla="*/ 6 h 49"/>
                  <a:gd name="T10" fmla="*/ 20 w 365"/>
                  <a:gd name="T11" fmla="*/ 0 h 49"/>
                  <a:gd name="T12" fmla="*/ 44 w 365"/>
                  <a:gd name="T13" fmla="*/ 0 h 49"/>
                  <a:gd name="T14" fmla="*/ 69 w 365"/>
                  <a:gd name="T15" fmla="*/ 7 h 49"/>
                  <a:gd name="T16" fmla="*/ 50 w 365"/>
                  <a:gd name="T17" fmla="*/ 15 h 49"/>
                  <a:gd name="T18" fmla="*/ 31 w 365"/>
                  <a:gd name="T19" fmla="*/ 27 h 49"/>
                  <a:gd name="T20" fmla="*/ 57 w 365"/>
                  <a:gd name="T21" fmla="*/ 33 h 49"/>
                  <a:gd name="T22" fmla="*/ 139 w 365"/>
                  <a:gd name="T23" fmla="*/ 35 h 49"/>
                  <a:gd name="T24" fmla="*/ 184 w 365"/>
                  <a:gd name="T25" fmla="*/ 31 h 49"/>
                  <a:gd name="T26" fmla="*/ 248 w 365"/>
                  <a:gd name="T27" fmla="*/ 23 h 49"/>
                  <a:gd name="T28" fmla="*/ 276 w 365"/>
                  <a:gd name="T29" fmla="*/ 19 h 49"/>
                  <a:gd name="T30" fmla="*/ 287 w 365"/>
                  <a:gd name="T31" fmla="*/ 26 h 49"/>
                  <a:gd name="T32" fmla="*/ 340 w 365"/>
                  <a:gd name="T33" fmla="*/ 30 h 49"/>
                  <a:gd name="T34" fmla="*/ 365 w 365"/>
                  <a:gd name="T35" fmla="*/ 36 h 49"/>
                  <a:gd name="T36" fmla="*/ 324 w 365"/>
                  <a:gd name="T37" fmla="*/ 37 h 49"/>
                  <a:gd name="T38" fmla="*/ 186 w 365"/>
                  <a:gd name="T39" fmla="*/ 42 h 49"/>
                  <a:gd name="T40" fmla="*/ 127 w 365"/>
                  <a:gd name="T41" fmla="*/ 42 h 49"/>
                  <a:gd name="T42" fmla="*/ 9 w 365"/>
                  <a:gd name="T43" fmla="*/ 35 h 49"/>
                  <a:gd name="T44" fmla="*/ 0 w 365"/>
                  <a:gd name="T45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5" h="49">
                    <a:moveTo>
                      <a:pt x="0" y="31"/>
                    </a:moveTo>
                    <a:cubicBezTo>
                      <a:pt x="5" y="31"/>
                      <a:pt x="10" y="30"/>
                      <a:pt x="16" y="30"/>
                    </a:cubicBezTo>
                    <a:cubicBezTo>
                      <a:pt x="23" y="31"/>
                      <a:pt x="30" y="26"/>
                      <a:pt x="31" y="20"/>
                    </a:cubicBezTo>
                    <a:cubicBezTo>
                      <a:pt x="31" y="11"/>
                      <a:pt x="21" y="17"/>
                      <a:pt x="17" y="14"/>
                    </a:cubicBezTo>
                    <a:cubicBezTo>
                      <a:pt x="13" y="12"/>
                      <a:pt x="10" y="10"/>
                      <a:pt x="11" y="6"/>
                    </a:cubicBezTo>
                    <a:cubicBezTo>
                      <a:pt x="12" y="1"/>
                      <a:pt x="16" y="1"/>
                      <a:pt x="20" y="0"/>
                    </a:cubicBezTo>
                    <a:cubicBezTo>
                      <a:pt x="28" y="0"/>
                      <a:pt x="36" y="7"/>
                      <a:pt x="44" y="0"/>
                    </a:cubicBezTo>
                    <a:cubicBezTo>
                      <a:pt x="53" y="0"/>
                      <a:pt x="62" y="0"/>
                      <a:pt x="69" y="7"/>
                    </a:cubicBezTo>
                    <a:cubicBezTo>
                      <a:pt x="66" y="18"/>
                      <a:pt x="57" y="13"/>
                      <a:pt x="50" y="15"/>
                    </a:cubicBezTo>
                    <a:cubicBezTo>
                      <a:pt x="45" y="20"/>
                      <a:pt x="44" y="29"/>
                      <a:pt x="31" y="27"/>
                    </a:cubicBezTo>
                    <a:cubicBezTo>
                      <a:pt x="42" y="36"/>
                      <a:pt x="51" y="35"/>
                      <a:pt x="57" y="33"/>
                    </a:cubicBezTo>
                    <a:cubicBezTo>
                      <a:pt x="85" y="22"/>
                      <a:pt x="112" y="32"/>
                      <a:pt x="139" y="35"/>
                    </a:cubicBezTo>
                    <a:cubicBezTo>
                      <a:pt x="155" y="37"/>
                      <a:pt x="170" y="39"/>
                      <a:pt x="184" y="31"/>
                    </a:cubicBezTo>
                    <a:cubicBezTo>
                      <a:pt x="205" y="25"/>
                      <a:pt x="226" y="19"/>
                      <a:pt x="248" y="23"/>
                    </a:cubicBezTo>
                    <a:cubicBezTo>
                      <a:pt x="258" y="29"/>
                      <a:pt x="267" y="20"/>
                      <a:pt x="276" y="19"/>
                    </a:cubicBezTo>
                    <a:cubicBezTo>
                      <a:pt x="278" y="23"/>
                      <a:pt x="282" y="26"/>
                      <a:pt x="287" y="26"/>
                    </a:cubicBezTo>
                    <a:cubicBezTo>
                      <a:pt x="305" y="27"/>
                      <a:pt x="322" y="29"/>
                      <a:pt x="340" y="30"/>
                    </a:cubicBezTo>
                    <a:cubicBezTo>
                      <a:pt x="348" y="32"/>
                      <a:pt x="358" y="27"/>
                      <a:pt x="365" y="36"/>
                    </a:cubicBezTo>
                    <a:cubicBezTo>
                      <a:pt x="352" y="48"/>
                      <a:pt x="338" y="39"/>
                      <a:pt x="324" y="37"/>
                    </a:cubicBezTo>
                    <a:cubicBezTo>
                      <a:pt x="278" y="29"/>
                      <a:pt x="232" y="24"/>
                      <a:pt x="186" y="42"/>
                    </a:cubicBezTo>
                    <a:cubicBezTo>
                      <a:pt x="169" y="49"/>
                      <a:pt x="147" y="44"/>
                      <a:pt x="127" y="42"/>
                    </a:cubicBezTo>
                    <a:cubicBezTo>
                      <a:pt x="88" y="37"/>
                      <a:pt x="48" y="42"/>
                      <a:pt x="9" y="35"/>
                    </a:cubicBezTo>
                    <a:cubicBezTo>
                      <a:pt x="6" y="34"/>
                      <a:pt x="3" y="32"/>
                      <a:pt x="0" y="31"/>
                    </a:cubicBezTo>
                    <a:close/>
                  </a:path>
                </a:pathLst>
              </a:custGeom>
              <a:solidFill>
                <a:srgbClr val="69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1" name="Freeform 470">
                <a:extLst>
                  <a:ext uri="{FF2B5EF4-FFF2-40B4-BE49-F238E27FC236}">
                    <a16:creationId xmlns:a16="http://schemas.microsoft.com/office/drawing/2014/main" id="{B2A011F0-BC24-BC62-7923-E0C4ABB2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174"/>
                <a:ext cx="87" cy="193"/>
              </a:xfrm>
              <a:custGeom>
                <a:avLst/>
                <a:gdLst>
                  <a:gd name="T0" fmla="*/ 0 w 58"/>
                  <a:gd name="T1" fmla="*/ 83 h 130"/>
                  <a:gd name="T2" fmla="*/ 9 w 58"/>
                  <a:gd name="T3" fmla="*/ 60 h 130"/>
                  <a:gd name="T4" fmla="*/ 9 w 58"/>
                  <a:gd name="T5" fmla="*/ 13 h 130"/>
                  <a:gd name="T6" fmla="*/ 20 w 58"/>
                  <a:gd name="T7" fmla="*/ 10 h 130"/>
                  <a:gd name="T8" fmla="*/ 41 w 58"/>
                  <a:gd name="T9" fmla="*/ 8 h 130"/>
                  <a:gd name="T10" fmla="*/ 53 w 58"/>
                  <a:gd name="T11" fmla="*/ 5 h 130"/>
                  <a:gd name="T12" fmla="*/ 58 w 58"/>
                  <a:gd name="T13" fmla="*/ 12 h 130"/>
                  <a:gd name="T14" fmla="*/ 44 w 58"/>
                  <a:gd name="T15" fmla="*/ 59 h 130"/>
                  <a:gd name="T16" fmla="*/ 35 w 58"/>
                  <a:gd name="T17" fmla="*/ 121 h 130"/>
                  <a:gd name="T18" fmla="*/ 29 w 58"/>
                  <a:gd name="T19" fmla="*/ 116 h 130"/>
                  <a:gd name="T20" fmla="*/ 27 w 58"/>
                  <a:gd name="T21" fmla="*/ 119 h 130"/>
                  <a:gd name="T22" fmla="*/ 23 w 58"/>
                  <a:gd name="T23" fmla="*/ 130 h 130"/>
                  <a:gd name="T24" fmla="*/ 14 w 58"/>
                  <a:gd name="T25" fmla="*/ 116 h 130"/>
                  <a:gd name="T26" fmla="*/ 12 w 58"/>
                  <a:gd name="T27" fmla="*/ 92 h 130"/>
                  <a:gd name="T28" fmla="*/ 0 w 58"/>
                  <a:gd name="T29" fmla="*/ 8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30">
                    <a:moveTo>
                      <a:pt x="0" y="83"/>
                    </a:moveTo>
                    <a:cubicBezTo>
                      <a:pt x="10" y="78"/>
                      <a:pt x="13" y="71"/>
                      <a:pt x="9" y="60"/>
                    </a:cubicBezTo>
                    <a:cubicBezTo>
                      <a:pt x="4" y="45"/>
                      <a:pt x="12" y="29"/>
                      <a:pt x="9" y="13"/>
                    </a:cubicBezTo>
                    <a:cubicBezTo>
                      <a:pt x="7" y="5"/>
                      <a:pt x="18" y="16"/>
                      <a:pt x="20" y="10"/>
                    </a:cubicBezTo>
                    <a:cubicBezTo>
                      <a:pt x="27" y="8"/>
                      <a:pt x="33" y="0"/>
                      <a:pt x="41" y="8"/>
                    </a:cubicBezTo>
                    <a:cubicBezTo>
                      <a:pt x="46" y="14"/>
                      <a:pt x="48" y="2"/>
                      <a:pt x="53" y="5"/>
                    </a:cubicBezTo>
                    <a:cubicBezTo>
                      <a:pt x="56" y="7"/>
                      <a:pt x="58" y="9"/>
                      <a:pt x="58" y="12"/>
                    </a:cubicBezTo>
                    <a:cubicBezTo>
                      <a:pt x="56" y="28"/>
                      <a:pt x="52" y="44"/>
                      <a:pt x="44" y="59"/>
                    </a:cubicBezTo>
                    <a:cubicBezTo>
                      <a:pt x="34" y="78"/>
                      <a:pt x="42" y="100"/>
                      <a:pt x="35" y="121"/>
                    </a:cubicBezTo>
                    <a:cubicBezTo>
                      <a:pt x="29" y="124"/>
                      <a:pt x="26" y="123"/>
                      <a:pt x="29" y="116"/>
                    </a:cubicBezTo>
                    <a:cubicBezTo>
                      <a:pt x="27" y="116"/>
                      <a:pt x="26" y="117"/>
                      <a:pt x="27" y="119"/>
                    </a:cubicBezTo>
                    <a:cubicBezTo>
                      <a:pt x="27" y="123"/>
                      <a:pt x="29" y="129"/>
                      <a:pt x="23" y="130"/>
                    </a:cubicBezTo>
                    <a:cubicBezTo>
                      <a:pt x="16" y="130"/>
                      <a:pt x="16" y="121"/>
                      <a:pt x="14" y="116"/>
                    </a:cubicBezTo>
                    <a:cubicBezTo>
                      <a:pt x="11" y="109"/>
                      <a:pt x="14" y="100"/>
                      <a:pt x="12" y="92"/>
                    </a:cubicBezTo>
                    <a:cubicBezTo>
                      <a:pt x="11" y="86"/>
                      <a:pt x="0" y="91"/>
                      <a:pt x="0" y="83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2" name="Freeform 471">
                <a:extLst>
                  <a:ext uri="{FF2B5EF4-FFF2-40B4-BE49-F238E27FC236}">
                    <a16:creationId xmlns:a16="http://schemas.microsoft.com/office/drawing/2014/main" id="{15C5316D-3EC8-A3F6-B4D3-88BABBE6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465"/>
                <a:ext cx="121" cy="131"/>
              </a:xfrm>
              <a:custGeom>
                <a:avLst/>
                <a:gdLst>
                  <a:gd name="T0" fmla="*/ 17 w 81"/>
                  <a:gd name="T1" fmla="*/ 75 h 88"/>
                  <a:gd name="T2" fmla="*/ 2 w 81"/>
                  <a:gd name="T3" fmla="*/ 58 h 88"/>
                  <a:gd name="T4" fmla="*/ 5 w 81"/>
                  <a:gd name="T5" fmla="*/ 42 h 88"/>
                  <a:gd name="T6" fmla="*/ 10 w 81"/>
                  <a:gd name="T7" fmla="*/ 41 h 88"/>
                  <a:gd name="T8" fmla="*/ 24 w 81"/>
                  <a:gd name="T9" fmla="*/ 55 h 88"/>
                  <a:gd name="T10" fmla="*/ 40 w 81"/>
                  <a:gd name="T11" fmla="*/ 40 h 88"/>
                  <a:gd name="T12" fmla="*/ 26 w 81"/>
                  <a:gd name="T13" fmla="*/ 9 h 88"/>
                  <a:gd name="T14" fmla="*/ 29 w 81"/>
                  <a:gd name="T15" fmla="*/ 1 h 88"/>
                  <a:gd name="T16" fmla="*/ 44 w 81"/>
                  <a:gd name="T17" fmla="*/ 13 h 88"/>
                  <a:gd name="T18" fmla="*/ 61 w 81"/>
                  <a:gd name="T19" fmla="*/ 30 h 88"/>
                  <a:gd name="T20" fmla="*/ 79 w 81"/>
                  <a:gd name="T21" fmla="*/ 47 h 88"/>
                  <a:gd name="T22" fmla="*/ 76 w 81"/>
                  <a:gd name="T23" fmla="*/ 59 h 88"/>
                  <a:gd name="T24" fmla="*/ 78 w 81"/>
                  <a:gd name="T25" fmla="*/ 75 h 88"/>
                  <a:gd name="T26" fmla="*/ 58 w 81"/>
                  <a:gd name="T27" fmla="*/ 84 h 88"/>
                  <a:gd name="T28" fmla="*/ 37 w 81"/>
                  <a:gd name="T29" fmla="*/ 80 h 88"/>
                  <a:gd name="T30" fmla="*/ 17 w 81"/>
                  <a:gd name="T31" fmla="*/ 7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88">
                    <a:moveTo>
                      <a:pt x="17" y="75"/>
                    </a:moveTo>
                    <a:cubicBezTo>
                      <a:pt x="9" y="72"/>
                      <a:pt x="7" y="63"/>
                      <a:pt x="2" y="58"/>
                    </a:cubicBezTo>
                    <a:cubicBezTo>
                      <a:pt x="0" y="52"/>
                      <a:pt x="1" y="46"/>
                      <a:pt x="5" y="42"/>
                    </a:cubicBezTo>
                    <a:cubicBezTo>
                      <a:pt x="6" y="41"/>
                      <a:pt x="8" y="40"/>
                      <a:pt x="10" y="41"/>
                    </a:cubicBezTo>
                    <a:cubicBezTo>
                      <a:pt x="16" y="43"/>
                      <a:pt x="20" y="49"/>
                      <a:pt x="24" y="55"/>
                    </a:cubicBezTo>
                    <a:cubicBezTo>
                      <a:pt x="19" y="41"/>
                      <a:pt x="23" y="34"/>
                      <a:pt x="40" y="40"/>
                    </a:cubicBezTo>
                    <a:cubicBezTo>
                      <a:pt x="35" y="28"/>
                      <a:pt x="26" y="21"/>
                      <a:pt x="26" y="9"/>
                    </a:cubicBezTo>
                    <a:cubicBezTo>
                      <a:pt x="26" y="6"/>
                      <a:pt x="27" y="4"/>
                      <a:pt x="29" y="1"/>
                    </a:cubicBezTo>
                    <a:cubicBezTo>
                      <a:pt x="38" y="0"/>
                      <a:pt x="40" y="7"/>
                      <a:pt x="44" y="13"/>
                    </a:cubicBezTo>
                    <a:cubicBezTo>
                      <a:pt x="47" y="22"/>
                      <a:pt x="52" y="28"/>
                      <a:pt x="61" y="30"/>
                    </a:cubicBezTo>
                    <a:cubicBezTo>
                      <a:pt x="69" y="33"/>
                      <a:pt x="76" y="38"/>
                      <a:pt x="79" y="47"/>
                    </a:cubicBezTo>
                    <a:cubicBezTo>
                      <a:pt x="79" y="51"/>
                      <a:pt x="76" y="55"/>
                      <a:pt x="76" y="59"/>
                    </a:cubicBezTo>
                    <a:cubicBezTo>
                      <a:pt x="75" y="65"/>
                      <a:pt x="81" y="69"/>
                      <a:pt x="78" y="75"/>
                    </a:cubicBezTo>
                    <a:cubicBezTo>
                      <a:pt x="74" y="84"/>
                      <a:pt x="69" y="88"/>
                      <a:pt x="58" y="84"/>
                    </a:cubicBezTo>
                    <a:cubicBezTo>
                      <a:pt x="52" y="81"/>
                      <a:pt x="45" y="77"/>
                      <a:pt x="37" y="80"/>
                    </a:cubicBezTo>
                    <a:cubicBezTo>
                      <a:pt x="30" y="79"/>
                      <a:pt x="25" y="72"/>
                      <a:pt x="17" y="75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3" name="Freeform 472">
                <a:extLst>
                  <a:ext uri="{FF2B5EF4-FFF2-40B4-BE49-F238E27FC236}">
                    <a16:creationId xmlns:a16="http://schemas.microsoft.com/office/drawing/2014/main" id="{C77E9CB4-6B02-FB84-3F0E-F501F2D04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9" y="2311"/>
                <a:ext cx="161" cy="137"/>
              </a:xfrm>
              <a:custGeom>
                <a:avLst/>
                <a:gdLst>
                  <a:gd name="T0" fmla="*/ 21 w 108"/>
                  <a:gd name="T1" fmla="*/ 77 h 92"/>
                  <a:gd name="T2" fmla="*/ 0 w 108"/>
                  <a:gd name="T3" fmla="*/ 49 h 92"/>
                  <a:gd name="T4" fmla="*/ 14 w 108"/>
                  <a:gd name="T5" fmla="*/ 34 h 92"/>
                  <a:gd name="T6" fmla="*/ 79 w 108"/>
                  <a:gd name="T7" fmla="*/ 23 h 92"/>
                  <a:gd name="T8" fmla="*/ 102 w 108"/>
                  <a:gd name="T9" fmla="*/ 21 h 92"/>
                  <a:gd name="T10" fmla="*/ 99 w 108"/>
                  <a:gd name="T11" fmla="*/ 59 h 92"/>
                  <a:gd name="T12" fmla="*/ 86 w 108"/>
                  <a:gd name="T13" fmla="*/ 58 h 92"/>
                  <a:gd name="T14" fmla="*/ 83 w 108"/>
                  <a:gd name="T15" fmla="*/ 41 h 92"/>
                  <a:gd name="T16" fmla="*/ 51 w 108"/>
                  <a:gd name="T17" fmla="*/ 29 h 92"/>
                  <a:gd name="T18" fmla="*/ 35 w 108"/>
                  <a:gd name="T19" fmla="*/ 43 h 92"/>
                  <a:gd name="T20" fmla="*/ 34 w 108"/>
                  <a:gd name="T21" fmla="*/ 53 h 92"/>
                  <a:gd name="T22" fmla="*/ 24 w 108"/>
                  <a:gd name="T23" fmla="*/ 92 h 92"/>
                  <a:gd name="T24" fmla="*/ 18 w 108"/>
                  <a:gd name="T25" fmla="*/ 91 h 92"/>
                  <a:gd name="T26" fmla="*/ 21 w 108"/>
                  <a:gd name="T27" fmla="*/ 7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" h="92">
                    <a:moveTo>
                      <a:pt x="21" y="77"/>
                    </a:moveTo>
                    <a:cubicBezTo>
                      <a:pt x="25" y="60"/>
                      <a:pt x="12" y="55"/>
                      <a:pt x="0" y="49"/>
                    </a:cubicBezTo>
                    <a:cubicBezTo>
                      <a:pt x="5" y="43"/>
                      <a:pt x="10" y="40"/>
                      <a:pt x="14" y="34"/>
                    </a:cubicBezTo>
                    <a:cubicBezTo>
                      <a:pt x="32" y="4"/>
                      <a:pt x="54" y="0"/>
                      <a:pt x="79" y="23"/>
                    </a:cubicBezTo>
                    <a:cubicBezTo>
                      <a:pt x="88" y="31"/>
                      <a:pt x="95" y="33"/>
                      <a:pt x="102" y="21"/>
                    </a:cubicBezTo>
                    <a:cubicBezTo>
                      <a:pt x="108" y="35"/>
                      <a:pt x="108" y="47"/>
                      <a:pt x="99" y="59"/>
                    </a:cubicBezTo>
                    <a:cubicBezTo>
                      <a:pt x="93" y="69"/>
                      <a:pt x="90" y="65"/>
                      <a:pt x="86" y="58"/>
                    </a:cubicBezTo>
                    <a:cubicBezTo>
                      <a:pt x="88" y="52"/>
                      <a:pt x="89" y="46"/>
                      <a:pt x="83" y="41"/>
                    </a:cubicBezTo>
                    <a:cubicBezTo>
                      <a:pt x="73" y="35"/>
                      <a:pt x="62" y="32"/>
                      <a:pt x="51" y="29"/>
                    </a:cubicBezTo>
                    <a:cubicBezTo>
                      <a:pt x="40" y="28"/>
                      <a:pt x="28" y="24"/>
                      <a:pt x="35" y="43"/>
                    </a:cubicBezTo>
                    <a:cubicBezTo>
                      <a:pt x="35" y="46"/>
                      <a:pt x="32" y="51"/>
                      <a:pt x="34" y="53"/>
                    </a:cubicBezTo>
                    <a:cubicBezTo>
                      <a:pt x="57" y="73"/>
                      <a:pt x="30" y="79"/>
                      <a:pt x="24" y="92"/>
                    </a:cubicBezTo>
                    <a:cubicBezTo>
                      <a:pt x="22" y="92"/>
                      <a:pt x="20" y="92"/>
                      <a:pt x="18" y="91"/>
                    </a:cubicBezTo>
                    <a:cubicBezTo>
                      <a:pt x="15" y="85"/>
                      <a:pt x="18" y="81"/>
                      <a:pt x="21" y="77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4" name="Freeform 473">
                <a:extLst>
                  <a:ext uri="{FF2B5EF4-FFF2-40B4-BE49-F238E27FC236}">
                    <a16:creationId xmlns:a16="http://schemas.microsoft.com/office/drawing/2014/main" id="{2319BAC3-C99B-D8C9-5B01-9E536B52B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406"/>
                <a:ext cx="97" cy="126"/>
              </a:xfrm>
              <a:custGeom>
                <a:avLst/>
                <a:gdLst>
                  <a:gd name="T0" fmla="*/ 54 w 65"/>
                  <a:gd name="T1" fmla="*/ 81 h 85"/>
                  <a:gd name="T2" fmla="*/ 50 w 65"/>
                  <a:gd name="T3" fmla="*/ 81 h 85"/>
                  <a:gd name="T4" fmla="*/ 33 w 65"/>
                  <a:gd name="T5" fmla="*/ 74 h 85"/>
                  <a:gd name="T6" fmla="*/ 22 w 65"/>
                  <a:gd name="T7" fmla="*/ 62 h 85"/>
                  <a:gd name="T8" fmla="*/ 6 w 65"/>
                  <a:gd name="T9" fmla="*/ 15 h 85"/>
                  <a:gd name="T10" fmla="*/ 14 w 65"/>
                  <a:gd name="T11" fmla="*/ 4 h 85"/>
                  <a:gd name="T12" fmla="*/ 43 w 65"/>
                  <a:gd name="T13" fmla="*/ 9 h 85"/>
                  <a:gd name="T14" fmla="*/ 51 w 65"/>
                  <a:gd name="T15" fmla="*/ 60 h 85"/>
                  <a:gd name="T16" fmla="*/ 54 w 65"/>
                  <a:gd name="T17" fmla="*/ 8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54" y="81"/>
                    </a:moveTo>
                    <a:cubicBezTo>
                      <a:pt x="53" y="81"/>
                      <a:pt x="52" y="81"/>
                      <a:pt x="50" y="81"/>
                    </a:cubicBezTo>
                    <a:cubicBezTo>
                      <a:pt x="42" y="85"/>
                      <a:pt x="37" y="81"/>
                      <a:pt x="33" y="74"/>
                    </a:cubicBezTo>
                    <a:cubicBezTo>
                      <a:pt x="30" y="70"/>
                      <a:pt x="29" y="63"/>
                      <a:pt x="22" y="62"/>
                    </a:cubicBezTo>
                    <a:cubicBezTo>
                      <a:pt x="18" y="46"/>
                      <a:pt x="0" y="34"/>
                      <a:pt x="6" y="15"/>
                    </a:cubicBezTo>
                    <a:cubicBezTo>
                      <a:pt x="4" y="8"/>
                      <a:pt x="10" y="6"/>
                      <a:pt x="14" y="4"/>
                    </a:cubicBezTo>
                    <a:cubicBezTo>
                      <a:pt x="24" y="0"/>
                      <a:pt x="33" y="8"/>
                      <a:pt x="43" y="9"/>
                    </a:cubicBezTo>
                    <a:cubicBezTo>
                      <a:pt x="51" y="25"/>
                      <a:pt x="65" y="40"/>
                      <a:pt x="51" y="60"/>
                    </a:cubicBezTo>
                    <a:cubicBezTo>
                      <a:pt x="52" y="67"/>
                      <a:pt x="60" y="73"/>
                      <a:pt x="54" y="81"/>
                    </a:cubicBez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5" name="Freeform 474">
                <a:extLst>
                  <a:ext uri="{FF2B5EF4-FFF2-40B4-BE49-F238E27FC236}">
                    <a16:creationId xmlns:a16="http://schemas.microsoft.com/office/drawing/2014/main" id="{854A81AD-0F1A-B0F5-B562-36C70E85E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559"/>
                <a:ext cx="181" cy="105"/>
              </a:xfrm>
              <a:custGeom>
                <a:avLst/>
                <a:gdLst>
                  <a:gd name="T0" fmla="*/ 106 w 122"/>
                  <a:gd name="T1" fmla="*/ 4 h 71"/>
                  <a:gd name="T2" fmla="*/ 118 w 122"/>
                  <a:gd name="T3" fmla="*/ 33 h 71"/>
                  <a:gd name="T4" fmla="*/ 108 w 122"/>
                  <a:gd name="T5" fmla="*/ 45 h 71"/>
                  <a:gd name="T6" fmla="*/ 31 w 122"/>
                  <a:gd name="T7" fmla="*/ 64 h 71"/>
                  <a:gd name="T8" fmla="*/ 8 w 122"/>
                  <a:gd name="T9" fmla="*/ 69 h 71"/>
                  <a:gd name="T10" fmla="*/ 0 w 122"/>
                  <a:gd name="T11" fmla="*/ 66 h 71"/>
                  <a:gd name="T12" fmla="*/ 6 w 122"/>
                  <a:gd name="T13" fmla="*/ 59 h 71"/>
                  <a:gd name="T14" fmla="*/ 41 w 122"/>
                  <a:gd name="T15" fmla="*/ 45 h 71"/>
                  <a:gd name="T16" fmla="*/ 88 w 122"/>
                  <a:gd name="T17" fmla="*/ 5 h 71"/>
                  <a:gd name="T18" fmla="*/ 93 w 122"/>
                  <a:gd name="T19" fmla="*/ 2 h 71"/>
                  <a:gd name="T20" fmla="*/ 106 w 122"/>
                  <a:gd name="T21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71">
                    <a:moveTo>
                      <a:pt x="106" y="4"/>
                    </a:moveTo>
                    <a:cubicBezTo>
                      <a:pt x="110" y="14"/>
                      <a:pt x="114" y="23"/>
                      <a:pt x="118" y="33"/>
                    </a:cubicBezTo>
                    <a:cubicBezTo>
                      <a:pt x="122" y="42"/>
                      <a:pt x="115" y="44"/>
                      <a:pt x="108" y="45"/>
                    </a:cubicBezTo>
                    <a:cubicBezTo>
                      <a:pt x="82" y="52"/>
                      <a:pt x="56" y="55"/>
                      <a:pt x="31" y="64"/>
                    </a:cubicBezTo>
                    <a:cubicBezTo>
                      <a:pt x="23" y="66"/>
                      <a:pt x="16" y="68"/>
                      <a:pt x="8" y="69"/>
                    </a:cubicBezTo>
                    <a:cubicBezTo>
                      <a:pt x="5" y="69"/>
                      <a:pt x="0" y="71"/>
                      <a:pt x="0" y="66"/>
                    </a:cubicBezTo>
                    <a:cubicBezTo>
                      <a:pt x="0" y="64"/>
                      <a:pt x="4" y="62"/>
                      <a:pt x="6" y="59"/>
                    </a:cubicBezTo>
                    <a:cubicBezTo>
                      <a:pt x="18" y="55"/>
                      <a:pt x="28" y="47"/>
                      <a:pt x="41" y="45"/>
                    </a:cubicBezTo>
                    <a:cubicBezTo>
                      <a:pt x="66" y="43"/>
                      <a:pt x="72" y="18"/>
                      <a:pt x="88" y="5"/>
                    </a:cubicBezTo>
                    <a:cubicBezTo>
                      <a:pt x="89" y="3"/>
                      <a:pt x="91" y="2"/>
                      <a:pt x="93" y="2"/>
                    </a:cubicBezTo>
                    <a:cubicBezTo>
                      <a:pt x="98" y="0"/>
                      <a:pt x="102" y="0"/>
                      <a:pt x="106" y="4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6" name="Freeform 475">
                <a:extLst>
                  <a:ext uri="{FF2B5EF4-FFF2-40B4-BE49-F238E27FC236}">
                    <a16:creationId xmlns:a16="http://schemas.microsoft.com/office/drawing/2014/main" id="{DB9A725F-297C-403D-3704-D045D25A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2598"/>
                <a:ext cx="157" cy="128"/>
              </a:xfrm>
              <a:custGeom>
                <a:avLst/>
                <a:gdLst>
                  <a:gd name="T0" fmla="*/ 62 w 105"/>
                  <a:gd name="T1" fmla="*/ 56 h 86"/>
                  <a:gd name="T2" fmla="*/ 42 w 105"/>
                  <a:gd name="T3" fmla="*/ 81 h 86"/>
                  <a:gd name="T4" fmla="*/ 41 w 105"/>
                  <a:gd name="T5" fmla="*/ 80 h 86"/>
                  <a:gd name="T6" fmla="*/ 3 w 105"/>
                  <a:gd name="T7" fmla="*/ 80 h 86"/>
                  <a:gd name="T8" fmla="*/ 0 w 105"/>
                  <a:gd name="T9" fmla="*/ 76 h 86"/>
                  <a:gd name="T10" fmla="*/ 2 w 105"/>
                  <a:gd name="T11" fmla="*/ 71 h 86"/>
                  <a:gd name="T12" fmla="*/ 13 w 105"/>
                  <a:gd name="T13" fmla="*/ 64 h 86"/>
                  <a:gd name="T14" fmla="*/ 38 w 105"/>
                  <a:gd name="T15" fmla="*/ 56 h 86"/>
                  <a:gd name="T16" fmla="*/ 25 w 105"/>
                  <a:gd name="T17" fmla="*/ 50 h 86"/>
                  <a:gd name="T18" fmla="*/ 36 w 105"/>
                  <a:gd name="T19" fmla="*/ 22 h 86"/>
                  <a:gd name="T20" fmla="*/ 75 w 105"/>
                  <a:gd name="T21" fmla="*/ 11 h 86"/>
                  <a:gd name="T22" fmla="*/ 100 w 105"/>
                  <a:gd name="T23" fmla="*/ 4 h 86"/>
                  <a:gd name="T24" fmla="*/ 101 w 105"/>
                  <a:gd name="T25" fmla="*/ 17 h 86"/>
                  <a:gd name="T26" fmla="*/ 81 w 105"/>
                  <a:gd name="T27" fmla="*/ 37 h 86"/>
                  <a:gd name="T28" fmla="*/ 62 w 105"/>
                  <a:gd name="T29" fmla="*/ 5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5" h="86">
                    <a:moveTo>
                      <a:pt x="62" y="56"/>
                    </a:moveTo>
                    <a:cubicBezTo>
                      <a:pt x="51" y="61"/>
                      <a:pt x="50" y="74"/>
                      <a:pt x="42" y="81"/>
                    </a:cubicBezTo>
                    <a:cubicBezTo>
                      <a:pt x="42" y="81"/>
                      <a:pt x="41" y="80"/>
                      <a:pt x="41" y="80"/>
                    </a:cubicBezTo>
                    <a:cubicBezTo>
                      <a:pt x="28" y="79"/>
                      <a:pt x="16" y="86"/>
                      <a:pt x="3" y="80"/>
                    </a:cubicBezTo>
                    <a:cubicBezTo>
                      <a:pt x="2" y="79"/>
                      <a:pt x="1" y="78"/>
                      <a:pt x="0" y="76"/>
                    </a:cubicBezTo>
                    <a:cubicBezTo>
                      <a:pt x="0" y="74"/>
                      <a:pt x="0" y="72"/>
                      <a:pt x="2" y="71"/>
                    </a:cubicBezTo>
                    <a:cubicBezTo>
                      <a:pt x="5" y="68"/>
                      <a:pt x="9" y="66"/>
                      <a:pt x="13" y="64"/>
                    </a:cubicBezTo>
                    <a:cubicBezTo>
                      <a:pt x="20" y="59"/>
                      <a:pt x="29" y="60"/>
                      <a:pt x="38" y="56"/>
                    </a:cubicBezTo>
                    <a:cubicBezTo>
                      <a:pt x="34" y="51"/>
                      <a:pt x="28" y="53"/>
                      <a:pt x="25" y="50"/>
                    </a:cubicBezTo>
                    <a:cubicBezTo>
                      <a:pt x="18" y="37"/>
                      <a:pt x="34" y="32"/>
                      <a:pt x="36" y="22"/>
                    </a:cubicBezTo>
                    <a:cubicBezTo>
                      <a:pt x="47" y="12"/>
                      <a:pt x="58" y="1"/>
                      <a:pt x="75" y="11"/>
                    </a:cubicBezTo>
                    <a:cubicBezTo>
                      <a:pt x="86" y="17"/>
                      <a:pt x="90" y="0"/>
                      <a:pt x="100" y="4"/>
                    </a:cubicBezTo>
                    <a:cubicBezTo>
                      <a:pt x="105" y="8"/>
                      <a:pt x="105" y="12"/>
                      <a:pt x="101" y="17"/>
                    </a:cubicBezTo>
                    <a:cubicBezTo>
                      <a:pt x="91" y="20"/>
                      <a:pt x="91" y="33"/>
                      <a:pt x="81" y="37"/>
                    </a:cubicBezTo>
                    <a:cubicBezTo>
                      <a:pt x="61" y="29"/>
                      <a:pt x="68" y="49"/>
                      <a:pt x="62" y="56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7" name="Freeform 476">
                <a:extLst>
                  <a:ext uri="{FF2B5EF4-FFF2-40B4-BE49-F238E27FC236}">
                    <a16:creationId xmlns:a16="http://schemas.microsoft.com/office/drawing/2014/main" id="{3B7A2D04-7327-D6D3-B4EC-9B6032184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069"/>
                <a:ext cx="92" cy="110"/>
              </a:xfrm>
              <a:custGeom>
                <a:avLst/>
                <a:gdLst>
                  <a:gd name="T0" fmla="*/ 45 w 62"/>
                  <a:gd name="T1" fmla="*/ 9 h 74"/>
                  <a:gd name="T2" fmla="*/ 62 w 62"/>
                  <a:gd name="T3" fmla="*/ 64 h 74"/>
                  <a:gd name="T4" fmla="*/ 22 w 62"/>
                  <a:gd name="T5" fmla="*/ 65 h 74"/>
                  <a:gd name="T6" fmla="*/ 29 w 62"/>
                  <a:gd name="T7" fmla="*/ 3 h 74"/>
                  <a:gd name="T8" fmla="*/ 45 w 62"/>
                  <a:gd name="T9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4">
                    <a:moveTo>
                      <a:pt x="45" y="9"/>
                    </a:moveTo>
                    <a:cubicBezTo>
                      <a:pt x="61" y="24"/>
                      <a:pt x="60" y="44"/>
                      <a:pt x="62" y="64"/>
                    </a:cubicBezTo>
                    <a:cubicBezTo>
                      <a:pt x="48" y="68"/>
                      <a:pt x="35" y="74"/>
                      <a:pt x="22" y="65"/>
                    </a:cubicBezTo>
                    <a:cubicBezTo>
                      <a:pt x="0" y="48"/>
                      <a:pt x="3" y="24"/>
                      <a:pt x="29" y="3"/>
                    </a:cubicBezTo>
                    <a:cubicBezTo>
                      <a:pt x="36" y="0"/>
                      <a:pt x="42" y="2"/>
                      <a:pt x="45" y="9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8" name="Freeform 477">
                <a:extLst>
                  <a:ext uri="{FF2B5EF4-FFF2-40B4-BE49-F238E27FC236}">
                    <a16:creationId xmlns:a16="http://schemas.microsoft.com/office/drawing/2014/main" id="{5227CA06-A360-5749-5BD1-7C7CD924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2464"/>
                <a:ext cx="107" cy="70"/>
              </a:xfrm>
              <a:custGeom>
                <a:avLst/>
                <a:gdLst>
                  <a:gd name="T0" fmla="*/ 23 w 72"/>
                  <a:gd name="T1" fmla="*/ 16 h 47"/>
                  <a:gd name="T2" fmla="*/ 44 w 72"/>
                  <a:gd name="T3" fmla="*/ 10 h 47"/>
                  <a:gd name="T4" fmla="*/ 67 w 72"/>
                  <a:gd name="T5" fmla="*/ 2 h 47"/>
                  <a:gd name="T6" fmla="*/ 60 w 72"/>
                  <a:gd name="T7" fmla="*/ 35 h 47"/>
                  <a:gd name="T8" fmla="*/ 48 w 72"/>
                  <a:gd name="T9" fmla="*/ 42 h 47"/>
                  <a:gd name="T10" fmla="*/ 0 w 72"/>
                  <a:gd name="T11" fmla="*/ 24 h 47"/>
                  <a:gd name="T12" fmla="*/ 1 w 72"/>
                  <a:gd name="T13" fmla="*/ 18 h 47"/>
                  <a:gd name="T14" fmla="*/ 21 w 72"/>
                  <a:gd name="T15" fmla="*/ 13 h 47"/>
                  <a:gd name="T16" fmla="*/ 23 w 72"/>
                  <a:gd name="T17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7">
                    <a:moveTo>
                      <a:pt x="23" y="16"/>
                    </a:moveTo>
                    <a:cubicBezTo>
                      <a:pt x="32" y="22"/>
                      <a:pt x="36" y="9"/>
                      <a:pt x="44" y="10"/>
                    </a:cubicBezTo>
                    <a:cubicBezTo>
                      <a:pt x="52" y="12"/>
                      <a:pt x="56" y="0"/>
                      <a:pt x="67" y="2"/>
                    </a:cubicBezTo>
                    <a:cubicBezTo>
                      <a:pt x="66" y="14"/>
                      <a:pt x="72" y="26"/>
                      <a:pt x="60" y="35"/>
                    </a:cubicBezTo>
                    <a:cubicBezTo>
                      <a:pt x="55" y="36"/>
                      <a:pt x="53" y="41"/>
                      <a:pt x="48" y="42"/>
                    </a:cubicBezTo>
                    <a:cubicBezTo>
                      <a:pt x="30" y="41"/>
                      <a:pt x="10" y="47"/>
                      <a:pt x="0" y="24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7" y="11"/>
                      <a:pt x="13" y="10"/>
                      <a:pt x="21" y="13"/>
                    </a:cubicBezTo>
                    <a:cubicBezTo>
                      <a:pt x="22" y="14"/>
                      <a:pt x="22" y="15"/>
                      <a:pt x="23" y="16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9" name="Freeform 478">
                <a:extLst>
                  <a:ext uri="{FF2B5EF4-FFF2-40B4-BE49-F238E27FC236}">
                    <a16:creationId xmlns:a16="http://schemas.microsoft.com/office/drawing/2014/main" id="{3C111023-956F-4E5C-C534-EC1F1E98D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2669"/>
                <a:ext cx="79" cy="134"/>
              </a:xfrm>
              <a:custGeom>
                <a:avLst/>
                <a:gdLst>
                  <a:gd name="T0" fmla="*/ 10 w 53"/>
                  <a:gd name="T1" fmla="*/ 65 h 90"/>
                  <a:gd name="T2" fmla="*/ 10 w 53"/>
                  <a:gd name="T3" fmla="*/ 61 h 90"/>
                  <a:gd name="T4" fmla="*/ 9 w 53"/>
                  <a:gd name="T5" fmla="*/ 54 h 90"/>
                  <a:gd name="T6" fmla="*/ 1 w 53"/>
                  <a:gd name="T7" fmla="*/ 34 h 90"/>
                  <a:gd name="T8" fmla="*/ 1 w 53"/>
                  <a:gd name="T9" fmla="*/ 29 h 90"/>
                  <a:gd name="T10" fmla="*/ 6 w 53"/>
                  <a:gd name="T11" fmla="*/ 26 h 90"/>
                  <a:gd name="T12" fmla="*/ 13 w 53"/>
                  <a:gd name="T13" fmla="*/ 17 h 90"/>
                  <a:gd name="T14" fmla="*/ 16 w 53"/>
                  <a:gd name="T15" fmla="*/ 4 h 90"/>
                  <a:gd name="T16" fmla="*/ 23 w 53"/>
                  <a:gd name="T17" fmla="*/ 0 h 90"/>
                  <a:gd name="T18" fmla="*/ 34 w 53"/>
                  <a:gd name="T19" fmla="*/ 14 h 90"/>
                  <a:gd name="T20" fmla="*/ 40 w 53"/>
                  <a:gd name="T21" fmla="*/ 25 h 90"/>
                  <a:gd name="T22" fmla="*/ 38 w 53"/>
                  <a:gd name="T23" fmla="*/ 54 h 90"/>
                  <a:gd name="T24" fmla="*/ 44 w 53"/>
                  <a:gd name="T25" fmla="*/ 69 h 90"/>
                  <a:gd name="T26" fmla="*/ 52 w 53"/>
                  <a:gd name="T27" fmla="*/ 80 h 90"/>
                  <a:gd name="T28" fmla="*/ 51 w 53"/>
                  <a:gd name="T29" fmla="*/ 85 h 90"/>
                  <a:gd name="T30" fmla="*/ 41 w 53"/>
                  <a:gd name="T31" fmla="*/ 90 h 90"/>
                  <a:gd name="T32" fmla="*/ 10 w 53"/>
                  <a:gd name="T33" fmla="*/ 6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90">
                    <a:moveTo>
                      <a:pt x="10" y="65"/>
                    </a:moveTo>
                    <a:cubicBezTo>
                      <a:pt x="10" y="64"/>
                      <a:pt x="10" y="62"/>
                      <a:pt x="10" y="61"/>
                    </a:cubicBezTo>
                    <a:cubicBezTo>
                      <a:pt x="10" y="58"/>
                      <a:pt x="9" y="56"/>
                      <a:pt x="9" y="54"/>
                    </a:cubicBezTo>
                    <a:cubicBezTo>
                      <a:pt x="7" y="47"/>
                      <a:pt x="2" y="41"/>
                      <a:pt x="1" y="34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3" y="27"/>
                      <a:pt x="4" y="27"/>
                      <a:pt x="6" y="26"/>
                    </a:cubicBezTo>
                    <a:cubicBezTo>
                      <a:pt x="14" y="27"/>
                      <a:pt x="15" y="23"/>
                      <a:pt x="13" y="17"/>
                    </a:cubicBezTo>
                    <a:cubicBezTo>
                      <a:pt x="12" y="12"/>
                      <a:pt x="14" y="8"/>
                      <a:pt x="16" y="4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32" y="0"/>
                      <a:pt x="30" y="10"/>
                      <a:pt x="34" y="14"/>
                    </a:cubicBezTo>
                    <a:cubicBezTo>
                      <a:pt x="37" y="17"/>
                      <a:pt x="40" y="20"/>
                      <a:pt x="40" y="25"/>
                    </a:cubicBezTo>
                    <a:cubicBezTo>
                      <a:pt x="40" y="35"/>
                      <a:pt x="44" y="45"/>
                      <a:pt x="38" y="54"/>
                    </a:cubicBezTo>
                    <a:cubicBezTo>
                      <a:pt x="34" y="61"/>
                      <a:pt x="40" y="65"/>
                      <a:pt x="44" y="69"/>
                    </a:cubicBezTo>
                    <a:cubicBezTo>
                      <a:pt x="48" y="72"/>
                      <a:pt x="52" y="75"/>
                      <a:pt x="52" y="80"/>
                    </a:cubicBezTo>
                    <a:cubicBezTo>
                      <a:pt x="53" y="82"/>
                      <a:pt x="52" y="84"/>
                      <a:pt x="51" y="85"/>
                    </a:cubicBezTo>
                    <a:cubicBezTo>
                      <a:pt x="49" y="89"/>
                      <a:pt x="45" y="90"/>
                      <a:pt x="41" y="90"/>
                    </a:cubicBezTo>
                    <a:cubicBezTo>
                      <a:pt x="32" y="81"/>
                      <a:pt x="27" y="66"/>
                      <a:pt x="10" y="65"/>
                    </a:cubicBezTo>
                    <a:close/>
                  </a:path>
                </a:pathLst>
              </a:custGeom>
              <a:solidFill>
                <a:srgbClr val="6A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0" name="Freeform 479">
                <a:extLst>
                  <a:ext uri="{FF2B5EF4-FFF2-40B4-BE49-F238E27FC236}">
                    <a16:creationId xmlns:a16="http://schemas.microsoft.com/office/drawing/2014/main" id="{4B4AA0D6-ED01-AA91-D4B4-23F91DF5F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038"/>
                <a:ext cx="290" cy="53"/>
              </a:xfrm>
              <a:custGeom>
                <a:avLst/>
                <a:gdLst>
                  <a:gd name="T0" fmla="*/ 173 w 195"/>
                  <a:gd name="T1" fmla="*/ 9 h 36"/>
                  <a:gd name="T2" fmla="*/ 69 w 195"/>
                  <a:gd name="T3" fmla="*/ 17 h 36"/>
                  <a:gd name="T4" fmla="*/ 43 w 195"/>
                  <a:gd name="T5" fmla="*/ 18 h 36"/>
                  <a:gd name="T6" fmla="*/ 10 w 195"/>
                  <a:gd name="T7" fmla="*/ 36 h 36"/>
                  <a:gd name="T8" fmla="*/ 4 w 195"/>
                  <a:gd name="T9" fmla="*/ 19 h 36"/>
                  <a:gd name="T10" fmla="*/ 14 w 195"/>
                  <a:gd name="T11" fmla="*/ 13 h 36"/>
                  <a:gd name="T12" fmla="*/ 170 w 195"/>
                  <a:gd name="T13" fmla="*/ 1 h 36"/>
                  <a:gd name="T14" fmla="*/ 195 w 195"/>
                  <a:gd name="T15" fmla="*/ 6 h 36"/>
                  <a:gd name="T16" fmla="*/ 173 w 195"/>
                  <a:gd name="T1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36">
                    <a:moveTo>
                      <a:pt x="173" y="9"/>
                    </a:moveTo>
                    <a:cubicBezTo>
                      <a:pt x="139" y="12"/>
                      <a:pt x="104" y="14"/>
                      <a:pt x="69" y="17"/>
                    </a:cubicBezTo>
                    <a:cubicBezTo>
                      <a:pt x="61" y="19"/>
                      <a:pt x="52" y="18"/>
                      <a:pt x="43" y="18"/>
                    </a:cubicBezTo>
                    <a:cubicBezTo>
                      <a:pt x="29" y="19"/>
                      <a:pt x="18" y="24"/>
                      <a:pt x="10" y="36"/>
                    </a:cubicBezTo>
                    <a:cubicBezTo>
                      <a:pt x="0" y="33"/>
                      <a:pt x="2" y="27"/>
                      <a:pt x="4" y="19"/>
                    </a:cubicBezTo>
                    <a:cubicBezTo>
                      <a:pt x="5" y="12"/>
                      <a:pt x="10" y="13"/>
                      <a:pt x="14" y="13"/>
                    </a:cubicBezTo>
                    <a:cubicBezTo>
                      <a:pt x="66" y="9"/>
                      <a:pt x="118" y="5"/>
                      <a:pt x="170" y="1"/>
                    </a:cubicBezTo>
                    <a:cubicBezTo>
                      <a:pt x="177" y="5"/>
                      <a:pt x="186" y="0"/>
                      <a:pt x="195" y="6"/>
                    </a:cubicBezTo>
                    <a:cubicBezTo>
                      <a:pt x="188" y="14"/>
                      <a:pt x="181" y="15"/>
                      <a:pt x="173" y="9"/>
                    </a:cubicBez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1" name="Freeform 480">
                <a:extLst>
                  <a:ext uri="{FF2B5EF4-FFF2-40B4-BE49-F238E27FC236}">
                    <a16:creationId xmlns:a16="http://schemas.microsoft.com/office/drawing/2014/main" id="{0DB84DA4-4D16-95AD-7535-CB02F39C2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055"/>
                <a:ext cx="151" cy="66"/>
              </a:xfrm>
              <a:custGeom>
                <a:avLst/>
                <a:gdLst>
                  <a:gd name="T0" fmla="*/ 3 w 102"/>
                  <a:gd name="T1" fmla="*/ 24 h 44"/>
                  <a:gd name="T2" fmla="*/ 20 w 102"/>
                  <a:gd name="T3" fmla="*/ 5 h 44"/>
                  <a:gd name="T4" fmla="*/ 62 w 102"/>
                  <a:gd name="T5" fmla="*/ 5 h 44"/>
                  <a:gd name="T6" fmla="*/ 26 w 102"/>
                  <a:gd name="T7" fmla="*/ 13 h 44"/>
                  <a:gd name="T8" fmla="*/ 47 w 102"/>
                  <a:gd name="T9" fmla="*/ 20 h 44"/>
                  <a:gd name="T10" fmla="*/ 50 w 102"/>
                  <a:gd name="T11" fmla="*/ 21 h 44"/>
                  <a:gd name="T12" fmla="*/ 102 w 102"/>
                  <a:gd name="T13" fmla="*/ 41 h 44"/>
                  <a:gd name="T14" fmla="*/ 3 w 102"/>
                  <a:gd name="T15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44">
                    <a:moveTo>
                      <a:pt x="3" y="24"/>
                    </a:moveTo>
                    <a:cubicBezTo>
                      <a:pt x="0" y="11"/>
                      <a:pt x="5" y="3"/>
                      <a:pt x="20" y="5"/>
                    </a:cubicBezTo>
                    <a:cubicBezTo>
                      <a:pt x="34" y="7"/>
                      <a:pt x="48" y="0"/>
                      <a:pt x="62" y="5"/>
                    </a:cubicBezTo>
                    <a:cubicBezTo>
                      <a:pt x="53" y="14"/>
                      <a:pt x="39" y="5"/>
                      <a:pt x="26" y="13"/>
                    </a:cubicBezTo>
                    <a:cubicBezTo>
                      <a:pt x="34" y="15"/>
                      <a:pt x="30" y="39"/>
                      <a:pt x="47" y="20"/>
                    </a:cubicBezTo>
                    <a:cubicBezTo>
                      <a:pt x="47" y="20"/>
                      <a:pt x="50" y="20"/>
                      <a:pt x="50" y="21"/>
                    </a:cubicBezTo>
                    <a:cubicBezTo>
                      <a:pt x="62" y="42"/>
                      <a:pt x="86" y="32"/>
                      <a:pt x="102" y="41"/>
                    </a:cubicBezTo>
                    <a:cubicBezTo>
                      <a:pt x="68" y="44"/>
                      <a:pt x="35" y="38"/>
                      <a:pt x="3" y="24"/>
                    </a:cubicBezTo>
                    <a:close/>
                  </a:path>
                </a:pathLst>
              </a:custGeom>
              <a:solidFill>
                <a:srgbClr val="69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2" name="Freeform 481">
                <a:extLst>
                  <a:ext uri="{FF2B5EF4-FFF2-40B4-BE49-F238E27FC236}">
                    <a16:creationId xmlns:a16="http://schemas.microsoft.com/office/drawing/2014/main" id="{58C87DC7-7F3E-0899-16CC-854584256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549"/>
                <a:ext cx="152" cy="93"/>
              </a:xfrm>
              <a:custGeom>
                <a:avLst/>
                <a:gdLst>
                  <a:gd name="T0" fmla="*/ 0 w 102"/>
                  <a:gd name="T1" fmla="*/ 19 h 63"/>
                  <a:gd name="T2" fmla="*/ 20 w 102"/>
                  <a:gd name="T3" fmla="*/ 22 h 63"/>
                  <a:gd name="T4" fmla="*/ 24 w 102"/>
                  <a:gd name="T5" fmla="*/ 22 h 63"/>
                  <a:gd name="T6" fmla="*/ 86 w 102"/>
                  <a:gd name="T7" fmla="*/ 36 h 63"/>
                  <a:gd name="T8" fmla="*/ 102 w 102"/>
                  <a:gd name="T9" fmla="*/ 49 h 63"/>
                  <a:gd name="T10" fmla="*/ 80 w 102"/>
                  <a:gd name="T11" fmla="*/ 57 h 63"/>
                  <a:gd name="T12" fmla="*/ 57 w 102"/>
                  <a:gd name="T13" fmla="*/ 54 h 63"/>
                  <a:gd name="T14" fmla="*/ 40 w 102"/>
                  <a:gd name="T15" fmla="*/ 59 h 63"/>
                  <a:gd name="T16" fmla="*/ 0 w 102"/>
                  <a:gd name="T17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63">
                    <a:moveTo>
                      <a:pt x="0" y="19"/>
                    </a:moveTo>
                    <a:cubicBezTo>
                      <a:pt x="10" y="0"/>
                      <a:pt x="13" y="24"/>
                      <a:pt x="20" y="22"/>
                    </a:cubicBezTo>
                    <a:cubicBezTo>
                      <a:pt x="22" y="22"/>
                      <a:pt x="24" y="22"/>
                      <a:pt x="24" y="22"/>
                    </a:cubicBezTo>
                    <a:cubicBezTo>
                      <a:pt x="42" y="41"/>
                      <a:pt x="64" y="35"/>
                      <a:pt x="86" y="36"/>
                    </a:cubicBezTo>
                    <a:cubicBezTo>
                      <a:pt x="94" y="37"/>
                      <a:pt x="101" y="40"/>
                      <a:pt x="102" y="49"/>
                    </a:cubicBezTo>
                    <a:cubicBezTo>
                      <a:pt x="97" y="59"/>
                      <a:pt x="91" y="63"/>
                      <a:pt x="80" y="57"/>
                    </a:cubicBezTo>
                    <a:cubicBezTo>
                      <a:pt x="73" y="54"/>
                      <a:pt x="65" y="54"/>
                      <a:pt x="57" y="54"/>
                    </a:cubicBezTo>
                    <a:cubicBezTo>
                      <a:pt x="52" y="59"/>
                      <a:pt x="43" y="49"/>
                      <a:pt x="40" y="59"/>
                    </a:cubicBezTo>
                    <a:cubicBezTo>
                      <a:pt x="26" y="46"/>
                      <a:pt x="11" y="34"/>
                      <a:pt x="0" y="19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3" name="Freeform 482">
                <a:extLst>
                  <a:ext uri="{FF2B5EF4-FFF2-40B4-BE49-F238E27FC236}">
                    <a16:creationId xmlns:a16="http://schemas.microsoft.com/office/drawing/2014/main" id="{F553695A-4271-F509-D28E-FA8AA70C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844"/>
                <a:ext cx="39" cy="198"/>
              </a:xfrm>
              <a:custGeom>
                <a:avLst/>
                <a:gdLst>
                  <a:gd name="T0" fmla="*/ 23 w 26"/>
                  <a:gd name="T1" fmla="*/ 26 h 133"/>
                  <a:gd name="T2" fmla="*/ 17 w 26"/>
                  <a:gd name="T3" fmla="*/ 51 h 133"/>
                  <a:gd name="T4" fmla="*/ 23 w 26"/>
                  <a:gd name="T5" fmla="*/ 90 h 133"/>
                  <a:gd name="T6" fmla="*/ 24 w 26"/>
                  <a:gd name="T7" fmla="*/ 109 h 133"/>
                  <a:gd name="T8" fmla="*/ 11 w 26"/>
                  <a:gd name="T9" fmla="*/ 133 h 133"/>
                  <a:gd name="T10" fmla="*/ 6 w 26"/>
                  <a:gd name="T11" fmla="*/ 129 h 133"/>
                  <a:gd name="T12" fmla="*/ 0 w 26"/>
                  <a:gd name="T13" fmla="*/ 35 h 133"/>
                  <a:gd name="T14" fmla="*/ 9 w 26"/>
                  <a:gd name="T15" fmla="*/ 0 h 133"/>
                  <a:gd name="T16" fmla="*/ 23 w 26"/>
                  <a:gd name="T17" fmla="*/ 2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3">
                    <a:moveTo>
                      <a:pt x="23" y="26"/>
                    </a:moveTo>
                    <a:cubicBezTo>
                      <a:pt x="10" y="32"/>
                      <a:pt x="13" y="45"/>
                      <a:pt x="17" y="51"/>
                    </a:cubicBezTo>
                    <a:cubicBezTo>
                      <a:pt x="25" y="64"/>
                      <a:pt x="23" y="77"/>
                      <a:pt x="23" y="90"/>
                    </a:cubicBezTo>
                    <a:cubicBezTo>
                      <a:pt x="19" y="97"/>
                      <a:pt x="25" y="103"/>
                      <a:pt x="24" y="109"/>
                    </a:cubicBezTo>
                    <a:cubicBezTo>
                      <a:pt x="24" y="119"/>
                      <a:pt x="25" y="130"/>
                      <a:pt x="11" y="133"/>
                    </a:cubicBezTo>
                    <a:cubicBezTo>
                      <a:pt x="9" y="133"/>
                      <a:pt x="7" y="131"/>
                      <a:pt x="6" y="129"/>
                    </a:cubicBezTo>
                    <a:cubicBezTo>
                      <a:pt x="20" y="97"/>
                      <a:pt x="10" y="66"/>
                      <a:pt x="0" y="35"/>
                    </a:cubicBezTo>
                    <a:cubicBezTo>
                      <a:pt x="7" y="24"/>
                      <a:pt x="4" y="11"/>
                      <a:pt x="9" y="0"/>
                    </a:cubicBezTo>
                    <a:cubicBezTo>
                      <a:pt x="26" y="3"/>
                      <a:pt x="24" y="15"/>
                      <a:pt x="23" y="26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4" name="Freeform 483">
                <a:extLst>
                  <a:ext uri="{FF2B5EF4-FFF2-40B4-BE49-F238E27FC236}">
                    <a16:creationId xmlns:a16="http://schemas.microsoft.com/office/drawing/2014/main" id="{ABB531A2-84C2-5E5E-C5E5-504CD541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" y="2506"/>
                <a:ext cx="116" cy="66"/>
              </a:xfrm>
              <a:custGeom>
                <a:avLst/>
                <a:gdLst>
                  <a:gd name="T0" fmla="*/ 58 w 78"/>
                  <a:gd name="T1" fmla="*/ 9 h 45"/>
                  <a:gd name="T2" fmla="*/ 68 w 78"/>
                  <a:gd name="T3" fmla="*/ 7 h 45"/>
                  <a:gd name="T4" fmla="*/ 75 w 78"/>
                  <a:gd name="T5" fmla="*/ 27 h 45"/>
                  <a:gd name="T6" fmla="*/ 66 w 78"/>
                  <a:gd name="T7" fmla="*/ 42 h 45"/>
                  <a:gd name="T8" fmla="*/ 59 w 78"/>
                  <a:gd name="T9" fmla="*/ 45 h 45"/>
                  <a:gd name="T10" fmla="*/ 9 w 78"/>
                  <a:gd name="T11" fmla="*/ 35 h 45"/>
                  <a:gd name="T12" fmla="*/ 0 w 78"/>
                  <a:gd name="T13" fmla="*/ 27 h 45"/>
                  <a:gd name="T14" fmla="*/ 10 w 78"/>
                  <a:gd name="T15" fmla="*/ 13 h 45"/>
                  <a:gd name="T16" fmla="*/ 37 w 78"/>
                  <a:gd name="T17" fmla="*/ 14 h 45"/>
                  <a:gd name="T18" fmla="*/ 58 w 78"/>
                  <a:gd name="T1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45">
                    <a:moveTo>
                      <a:pt x="58" y="9"/>
                    </a:moveTo>
                    <a:cubicBezTo>
                      <a:pt x="60" y="3"/>
                      <a:pt x="63" y="0"/>
                      <a:pt x="68" y="7"/>
                    </a:cubicBezTo>
                    <a:cubicBezTo>
                      <a:pt x="65" y="15"/>
                      <a:pt x="63" y="24"/>
                      <a:pt x="75" y="27"/>
                    </a:cubicBezTo>
                    <a:cubicBezTo>
                      <a:pt x="78" y="35"/>
                      <a:pt x="70" y="37"/>
                      <a:pt x="66" y="42"/>
                    </a:cubicBezTo>
                    <a:cubicBezTo>
                      <a:pt x="64" y="43"/>
                      <a:pt x="62" y="45"/>
                      <a:pt x="59" y="45"/>
                    </a:cubicBezTo>
                    <a:cubicBezTo>
                      <a:pt x="41" y="45"/>
                      <a:pt x="26" y="37"/>
                      <a:pt x="9" y="35"/>
                    </a:cubicBezTo>
                    <a:cubicBezTo>
                      <a:pt x="5" y="33"/>
                      <a:pt x="1" y="31"/>
                      <a:pt x="0" y="27"/>
                    </a:cubicBezTo>
                    <a:cubicBezTo>
                      <a:pt x="0" y="19"/>
                      <a:pt x="4" y="16"/>
                      <a:pt x="10" y="13"/>
                    </a:cubicBezTo>
                    <a:cubicBezTo>
                      <a:pt x="19" y="9"/>
                      <a:pt x="28" y="14"/>
                      <a:pt x="37" y="14"/>
                    </a:cubicBezTo>
                    <a:cubicBezTo>
                      <a:pt x="44" y="14"/>
                      <a:pt x="53" y="18"/>
                      <a:pt x="58" y="9"/>
                    </a:cubicBezTo>
                    <a:close/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5" name="Freeform 484">
                <a:extLst>
                  <a:ext uri="{FF2B5EF4-FFF2-40B4-BE49-F238E27FC236}">
                    <a16:creationId xmlns:a16="http://schemas.microsoft.com/office/drawing/2014/main" id="{5118AF3B-E9B7-D375-2434-369AE911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3087"/>
                <a:ext cx="149" cy="58"/>
              </a:xfrm>
              <a:custGeom>
                <a:avLst/>
                <a:gdLst>
                  <a:gd name="T0" fmla="*/ 0 w 100"/>
                  <a:gd name="T1" fmla="*/ 23 h 39"/>
                  <a:gd name="T2" fmla="*/ 60 w 100"/>
                  <a:gd name="T3" fmla="*/ 11 h 39"/>
                  <a:gd name="T4" fmla="*/ 81 w 100"/>
                  <a:gd name="T5" fmla="*/ 7 h 39"/>
                  <a:gd name="T6" fmla="*/ 72 w 100"/>
                  <a:gd name="T7" fmla="*/ 0 h 39"/>
                  <a:gd name="T8" fmla="*/ 99 w 100"/>
                  <a:gd name="T9" fmla="*/ 5 h 39"/>
                  <a:gd name="T10" fmla="*/ 100 w 100"/>
                  <a:gd name="T11" fmla="*/ 10 h 39"/>
                  <a:gd name="T12" fmla="*/ 25 w 100"/>
                  <a:gd name="T13" fmla="*/ 39 h 39"/>
                  <a:gd name="T14" fmla="*/ 9 w 100"/>
                  <a:gd name="T15" fmla="*/ 28 h 39"/>
                  <a:gd name="T16" fmla="*/ 0 w 100"/>
                  <a:gd name="T17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39">
                    <a:moveTo>
                      <a:pt x="0" y="23"/>
                    </a:moveTo>
                    <a:cubicBezTo>
                      <a:pt x="20" y="16"/>
                      <a:pt x="40" y="14"/>
                      <a:pt x="60" y="11"/>
                    </a:cubicBezTo>
                    <a:cubicBezTo>
                      <a:pt x="67" y="5"/>
                      <a:pt x="74" y="9"/>
                      <a:pt x="81" y="7"/>
                    </a:cubicBezTo>
                    <a:cubicBezTo>
                      <a:pt x="76" y="7"/>
                      <a:pt x="72" y="6"/>
                      <a:pt x="72" y="0"/>
                    </a:cubicBezTo>
                    <a:cubicBezTo>
                      <a:pt x="81" y="2"/>
                      <a:pt x="90" y="3"/>
                      <a:pt x="99" y="5"/>
                    </a:cubicBezTo>
                    <a:cubicBezTo>
                      <a:pt x="100" y="6"/>
                      <a:pt x="100" y="8"/>
                      <a:pt x="100" y="10"/>
                    </a:cubicBezTo>
                    <a:cubicBezTo>
                      <a:pt x="72" y="13"/>
                      <a:pt x="53" y="37"/>
                      <a:pt x="25" y="39"/>
                    </a:cubicBezTo>
                    <a:cubicBezTo>
                      <a:pt x="25" y="27"/>
                      <a:pt x="15" y="31"/>
                      <a:pt x="9" y="28"/>
                    </a:cubicBezTo>
                    <a:cubicBezTo>
                      <a:pt x="6" y="26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6" name="Freeform 485">
                <a:extLst>
                  <a:ext uri="{FF2B5EF4-FFF2-40B4-BE49-F238E27FC236}">
                    <a16:creationId xmlns:a16="http://schemas.microsoft.com/office/drawing/2014/main" id="{6F95EA01-A674-99EE-5C6C-3609F0E18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063"/>
                <a:ext cx="79" cy="123"/>
              </a:xfrm>
              <a:custGeom>
                <a:avLst/>
                <a:gdLst>
                  <a:gd name="T0" fmla="*/ 22 w 53"/>
                  <a:gd name="T1" fmla="*/ 69 h 83"/>
                  <a:gd name="T2" fmla="*/ 10 w 53"/>
                  <a:gd name="T3" fmla="*/ 49 h 83"/>
                  <a:gd name="T4" fmla="*/ 6 w 53"/>
                  <a:gd name="T5" fmla="*/ 24 h 83"/>
                  <a:gd name="T6" fmla="*/ 6 w 53"/>
                  <a:gd name="T7" fmla="*/ 19 h 83"/>
                  <a:gd name="T8" fmla="*/ 8 w 53"/>
                  <a:gd name="T9" fmla="*/ 2 h 83"/>
                  <a:gd name="T10" fmla="*/ 19 w 53"/>
                  <a:gd name="T11" fmla="*/ 13 h 83"/>
                  <a:gd name="T12" fmla="*/ 26 w 53"/>
                  <a:gd name="T13" fmla="*/ 25 h 83"/>
                  <a:gd name="T14" fmla="*/ 46 w 53"/>
                  <a:gd name="T15" fmla="*/ 60 h 83"/>
                  <a:gd name="T16" fmla="*/ 43 w 53"/>
                  <a:gd name="T17" fmla="*/ 80 h 83"/>
                  <a:gd name="T18" fmla="*/ 22 w 53"/>
                  <a:gd name="T19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83">
                    <a:moveTo>
                      <a:pt x="22" y="69"/>
                    </a:moveTo>
                    <a:cubicBezTo>
                      <a:pt x="18" y="62"/>
                      <a:pt x="14" y="56"/>
                      <a:pt x="10" y="49"/>
                    </a:cubicBezTo>
                    <a:cubicBezTo>
                      <a:pt x="13" y="40"/>
                      <a:pt x="8" y="32"/>
                      <a:pt x="6" y="24"/>
                    </a:cubicBezTo>
                    <a:cubicBezTo>
                      <a:pt x="6" y="23"/>
                      <a:pt x="6" y="21"/>
                      <a:pt x="6" y="19"/>
                    </a:cubicBezTo>
                    <a:cubicBezTo>
                      <a:pt x="4" y="13"/>
                      <a:pt x="0" y="5"/>
                      <a:pt x="8" y="2"/>
                    </a:cubicBezTo>
                    <a:cubicBezTo>
                      <a:pt x="14" y="0"/>
                      <a:pt x="14" y="10"/>
                      <a:pt x="19" y="13"/>
                    </a:cubicBezTo>
                    <a:cubicBezTo>
                      <a:pt x="21" y="17"/>
                      <a:pt x="24" y="21"/>
                      <a:pt x="26" y="25"/>
                    </a:cubicBezTo>
                    <a:cubicBezTo>
                      <a:pt x="33" y="36"/>
                      <a:pt x="38" y="49"/>
                      <a:pt x="46" y="60"/>
                    </a:cubicBezTo>
                    <a:cubicBezTo>
                      <a:pt x="51" y="66"/>
                      <a:pt x="53" y="75"/>
                      <a:pt x="43" y="80"/>
                    </a:cubicBezTo>
                    <a:cubicBezTo>
                      <a:pt x="33" y="83"/>
                      <a:pt x="30" y="71"/>
                      <a:pt x="22" y="69"/>
                    </a:cubicBezTo>
                    <a:close/>
                  </a:path>
                </a:pathLst>
              </a:custGeom>
              <a:solidFill>
                <a:srgbClr val="E8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7" name="Freeform 486">
                <a:extLst>
                  <a:ext uri="{FF2B5EF4-FFF2-40B4-BE49-F238E27FC236}">
                    <a16:creationId xmlns:a16="http://schemas.microsoft.com/office/drawing/2014/main" id="{589FF8AA-FB11-829C-8D27-4A8A915C5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42"/>
                <a:ext cx="69" cy="86"/>
              </a:xfrm>
              <a:custGeom>
                <a:avLst/>
                <a:gdLst>
                  <a:gd name="T0" fmla="*/ 25 w 46"/>
                  <a:gd name="T1" fmla="*/ 48 h 58"/>
                  <a:gd name="T2" fmla="*/ 16 w 46"/>
                  <a:gd name="T3" fmla="*/ 58 h 58"/>
                  <a:gd name="T4" fmla="*/ 1 w 46"/>
                  <a:gd name="T5" fmla="*/ 12 h 58"/>
                  <a:gd name="T6" fmla="*/ 12 w 46"/>
                  <a:gd name="T7" fmla="*/ 1 h 58"/>
                  <a:gd name="T8" fmla="*/ 19 w 46"/>
                  <a:gd name="T9" fmla="*/ 14 h 58"/>
                  <a:gd name="T10" fmla="*/ 22 w 46"/>
                  <a:gd name="T11" fmla="*/ 0 h 58"/>
                  <a:gd name="T12" fmla="*/ 28 w 46"/>
                  <a:gd name="T13" fmla="*/ 9 h 58"/>
                  <a:gd name="T14" fmla="*/ 46 w 46"/>
                  <a:gd name="T15" fmla="*/ 18 h 58"/>
                  <a:gd name="T16" fmla="*/ 35 w 46"/>
                  <a:gd name="T17" fmla="*/ 31 h 58"/>
                  <a:gd name="T18" fmla="*/ 25 w 46"/>
                  <a:gd name="T19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58">
                    <a:moveTo>
                      <a:pt x="25" y="48"/>
                    </a:moveTo>
                    <a:cubicBezTo>
                      <a:pt x="22" y="51"/>
                      <a:pt x="19" y="54"/>
                      <a:pt x="16" y="58"/>
                    </a:cubicBezTo>
                    <a:cubicBezTo>
                      <a:pt x="0" y="46"/>
                      <a:pt x="7" y="27"/>
                      <a:pt x="1" y="12"/>
                    </a:cubicBezTo>
                    <a:cubicBezTo>
                      <a:pt x="6" y="9"/>
                      <a:pt x="4" y="1"/>
                      <a:pt x="12" y="1"/>
                    </a:cubicBezTo>
                    <a:cubicBezTo>
                      <a:pt x="18" y="3"/>
                      <a:pt x="15" y="10"/>
                      <a:pt x="19" y="14"/>
                    </a:cubicBezTo>
                    <a:cubicBezTo>
                      <a:pt x="20" y="9"/>
                      <a:pt x="21" y="5"/>
                      <a:pt x="22" y="0"/>
                    </a:cubicBezTo>
                    <a:cubicBezTo>
                      <a:pt x="24" y="3"/>
                      <a:pt x="26" y="6"/>
                      <a:pt x="28" y="9"/>
                    </a:cubicBezTo>
                    <a:cubicBezTo>
                      <a:pt x="35" y="10"/>
                      <a:pt x="42" y="10"/>
                      <a:pt x="46" y="18"/>
                    </a:cubicBezTo>
                    <a:cubicBezTo>
                      <a:pt x="45" y="25"/>
                      <a:pt x="38" y="27"/>
                      <a:pt x="35" y="31"/>
                    </a:cubicBezTo>
                    <a:cubicBezTo>
                      <a:pt x="30" y="36"/>
                      <a:pt x="33" y="45"/>
                      <a:pt x="25" y="48"/>
                    </a:cubicBezTo>
                    <a:close/>
                  </a:path>
                </a:pathLst>
              </a:custGeom>
              <a:solidFill>
                <a:srgbClr val="C2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8" name="Freeform 487">
                <a:extLst>
                  <a:ext uri="{FF2B5EF4-FFF2-40B4-BE49-F238E27FC236}">
                    <a16:creationId xmlns:a16="http://schemas.microsoft.com/office/drawing/2014/main" id="{FBD3AB8F-2AF8-F61A-08F5-848CD424B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956"/>
                <a:ext cx="69" cy="126"/>
              </a:xfrm>
              <a:custGeom>
                <a:avLst/>
                <a:gdLst>
                  <a:gd name="T0" fmla="*/ 40 w 46"/>
                  <a:gd name="T1" fmla="*/ 85 h 85"/>
                  <a:gd name="T2" fmla="*/ 25 w 46"/>
                  <a:gd name="T3" fmla="*/ 82 h 85"/>
                  <a:gd name="T4" fmla="*/ 20 w 46"/>
                  <a:gd name="T5" fmla="*/ 82 h 85"/>
                  <a:gd name="T6" fmla="*/ 0 w 46"/>
                  <a:gd name="T7" fmla="*/ 59 h 85"/>
                  <a:gd name="T8" fmla="*/ 2 w 46"/>
                  <a:gd name="T9" fmla="*/ 55 h 85"/>
                  <a:gd name="T10" fmla="*/ 27 w 46"/>
                  <a:gd name="T11" fmla="*/ 15 h 85"/>
                  <a:gd name="T12" fmla="*/ 40 w 46"/>
                  <a:gd name="T13" fmla="*/ 0 h 85"/>
                  <a:gd name="T14" fmla="*/ 40 w 46"/>
                  <a:gd name="T15" fmla="*/ 34 h 85"/>
                  <a:gd name="T16" fmla="*/ 33 w 46"/>
                  <a:gd name="T17" fmla="*/ 59 h 85"/>
                  <a:gd name="T18" fmla="*/ 45 w 46"/>
                  <a:gd name="T19" fmla="*/ 57 h 85"/>
                  <a:gd name="T20" fmla="*/ 40 w 46"/>
                  <a:gd name="T2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85">
                    <a:moveTo>
                      <a:pt x="40" y="85"/>
                    </a:moveTo>
                    <a:cubicBezTo>
                      <a:pt x="36" y="83"/>
                      <a:pt x="31" y="81"/>
                      <a:pt x="25" y="82"/>
                    </a:cubicBezTo>
                    <a:cubicBezTo>
                      <a:pt x="24" y="83"/>
                      <a:pt x="22" y="83"/>
                      <a:pt x="20" y="82"/>
                    </a:cubicBezTo>
                    <a:cubicBezTo>
                      <a:pt x="16" y="72"/>
                      <a:pt x="7" y="66"/>
                      <a:pt x="0" y="59"/>
                    </a:cubicBezTo>
                    <a:cubicBezTo>
                      <a:pt x="0" y="58"/>
                      <a:pt x="0" y="56"/>
                      <a:pt x="2" y="55"/>
                    </a:cubicBezTo>
                    <a:cubicBezTo>
                      <a:pt x="18" y="46"/>
                      <a:pt x="19" y="29"/>
                      <a:pt x="27" y="15"/>
                    </a:cubicBezTo>
                    <a:cubicBezTo>
                      <a:pt x="30" y="9"/>
                      <a:pt x="30" y="0"/>
                      <a:pt x="40" y="0"/>
                    </a:cubicBezTo>
                    <a:cubicBezTo>
                      <a:pt x="46" y="11"/>
                      <a:pt x="45" y="22"/>
                      <a:pt x="40" y="34"/>
                    </a:cubicBezTo>
                    <a:cubicBezTo>
                      <a:pt x="37" y="42"/>
                      <a:pt x="31" y="49"/>
                      <a:pt x="33" y="59"/>
                    </a:cubicBezTo>
                    <a:cubicBezTo>
                      <a:pt x="37" y="60"/>
                      <a:pt x="40" y="54"/>
                      <a:pt x="45" y="57"/>
                    </a:cubicBezTo>
                    <a:cubicBezTo>
                      <a:pt x="43" y="66"/>
                      <a:pt x="39" y="75"/>
                      <a:pt x="40" y="85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9" name="Freeform 488">
                <a:extLst>
                  <a:ext uri="{FF2B5EF4-FFF2-40B4-BE49-F238E27FC236}">
                    <a16:creationId xmlns:a16="http://schemas.microsoft.com/office/drawing/2014/main" id="{3DB289AE-9E8B-132C-47C5-4C5CF6F95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155"/>
                <a:ext cx="183" cy="50"/>
              </a:xfrm>
              <a:custGeom>
                <a:avLst/>
                <a:gdLst>
                  <a:gd name="T0" fmla="*/ 9 w 123"/>
                  <a:gd name="T1" fmla="*/ 3 h 34"/>
                  <a:gd name="T2" fmla="*/ 33 w 123"/>
                  <a:gd name="T3" fmla="*/ 4 h 34"/>
                  <a:gd name="T4" fmla="*/ 46 w 123"/>
                  <a:gd name="T5" fmla="*/ 6 h 34"/>
                  <a:gd name="T6" fmla="*/ 121 w 123"/>
                  <a:gd name="T7" fmla="*/ 19 h 34"/>
                  <a:gd name="T8" fmla="*/ 123 w 123"/>
                  <a:gd name="T9" fmla="*/ 25 h 34"/>
                  <a:gd name="T10" fmla="*/ 119 w 123"/>
                  <a:gd name="T11" fmla="*/ 30 h 34"/>
                  <a:gd name="T12" fmla="*/ 84 w 123"/>
                  <a:gd name="T13" fmla="*/ 32 h 34"/>
                  <a:gd name="T14" fmla="*/ 29 w 123"/>
                  <a:gd name="T15" fmla="*/ 19 h 34"/>
                  <a:gd name="T16" fmla="*/ 17 w 123"/>
                  <a:gd name="T17" fmla="*/ 19 h 34"/>
                  <a:gd name="T18" fmla="*/ 0 w 123"/>
                  <a:gd name="T19" fmla="*/ 7 h 34"/>
                  <a:gd name="T20" fmla="*/ 9 w 123"/>
                  <a:gd name="T21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34">
                    <a:moveTo>
                      <a:pt x="9" y="3"/>
                    </a:moveTo>
                    <a:cubicBezTo>
                      <a:pt x="17" y="10"/>
                      <a:pt x="26" y="8"/>
                      <a:pt x="33" y="4"/>
                    </a:cubicBezTo>
                    <a:cubicBezTo>
                      <a:pt x="39" y="2"/>
                      <a:pt x="42" y="4"/>
                      <a:pt x="46" y="6"/>
                    </a:cubicBezTo>
                    <a:cubicBezTo>
                      <a:pt x="69" y="23"/>
                      <a:pt x="95" y="21"/>
                      <a:pt x="121" y="19"/>
                    </a:cubicBezTo>
                    <a:cubicBezTo>
                      <a:pt x="123" y="21"/>
                      <a:pt x="123" y="23"/>
                      <a:pt x="123" y="25"/>
                    </a:cubicBezTo>
                    <a:cubicBezTo>
                      <a:pt x="122" y="27"/>
                      <a:pt x="121" y="29"/>
                      <a:pt x="119" y="30"/>
                    </a:cubicBezTo>
                    <a:cubicBezTo>
                      <a:pt x="107" y="34"/>
                      <a:pt x="95" y="32"/>
                      <a:pt x="84" y="32"/>
                    </a:cubicBezTo>
                    <a:cubicBezTo>
                      <a:pt x="65" y="31"/>
                      <a:pt x="49" y="17"/>
                      <a:pt x="29" y="19"/>
                    </a:cubicBezTo>
                    <a:cubicBezTo>
                      <a:pt x="25" y="19"/>
                      <a:pt x="21" y="20"/>
                      <a:pt x="17" y="19"/>
                    </a:cubicBezTo>
                    <a:cubicBezTo>
                      <a:pt x="9" y="18"/>
                      <a:pt x="2" y="16"/>
                      <a:pt x="0" y="7"/>
                    </a:cubicBezTo>
                    <a:cubicBezTo>
                      <a:pt x="1" y="2"/>
                      <a:pt x="4" y="0"/>
                      <a:pt x="9" y="3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0" name="Freeform 489">
                <a:extLst>
                  <a:ext uri="{FF2B5EF4-FFF2-40B4-BE49-F238E27FC236}">
                    <a16:creationId xmlns:a16="http://schemas.microsoft.com/office/drawing/2014/main" id="{8D41617C-A353-A830-014D-DC6603AA6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825"/>
                <a:ext cx="66" cy="116"/>
              </a:xfrm>
              <a:custGeom>
                <a:avLst/>
                <a:gdLst>
                  <a:gd name="T0" fmla="*/ 42 w 44"/>
                  <a:gd name="T1" fmla="*/ 13 h 78"/>
                  <a:gd name="T2" fmla="*/ 15 w 44"/>
                  <a:gd name="T3" fmla="*/ 70 h 78"/>
                  <a:gd name="T4" fmla="*/ 0 w 44"/>
                  <a:gd name="T5" fmla="*/ 67 h 78"/>
                  <a:gd name="T6" fmla="*/ 23 w 44"/>
                  <a:gd name="T7" fmla="*/ 16 h 78"/>
                  <a:gd name="T8" fmla="*/ 35 w 44"/>
                  <a:gd name="T9" fmla="*/ 0 h 78"/>
                  <a:gd name="T10" fmla="*/ 42 w 44"/>
                  <a:gd name="T11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78">
                    <a:moveTo>
                      <a:pt x="42" y="13"/>
                    </a:moveTo>
                    <a:cubicBezTo>
                      <a:pt x="35" y="33"/>
                      <a:pt x="26" y="52"/>
                      <a:pt x="15" y="70"/>
                    </a:cubicBezTo>
                    <a:cubicBezTo>
                      <a:pt x="10" y="72"/>
                      <a:pt x="3" y="78"/>
                      <a:pt x="0" y="67"/>
                    </a:cubicBezTo>
                    <a:cubicBezTo>
                      <a:pt x="5" y="49"/>
                      <a:pt x="15" y="33"/>
                      <a:pt x="23" y="16"/>
                    </a:cubicBezTo>
                    <a:cubicBezTo>
                      <a:pt x="27" y="11"/>
                      <a:pt x="29" y="4"/>
                      <a:pt x="35" y="0"/>
                    </a:cubicBezTo>
                    <a:cubicBezTo>
                      <a:pt x="44" y="1"/>
                      <a:pt x="39" y="9"/>
                      <a:pt x="42" y="13"/>
                    </a:cubicBez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1" name="Freeform 490">
                <a:extLst>
                  <a:ext uri="{FF2B5EF4-FFF2-40B4-BE49-F238E27FC236}">
                    <a16:creationId xmlns:a16="http://schemas.microsoft.com/office/drawing/2014/main" id="{3EA5D616-22B9-7453-C4C6-7B718991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2240"/>
                <a:ext cx="51" cy="81"/>
              </a:xfrm>
              <a:custGeom>
                <a:avLst/>
                <a:gdLst>
                  <a:gd name="T0" fmla="*/ 0 w 34"/>
                  <a:gd name="T1" fmla="*/ 38 h 55"/>
                  <a:gd name="T2" fmla="*/ 0 w 34"/>
                  <a:gd name="T3" fmla="*/ 6 h 55"/>
                  <a:gd name="T4" fmla="*/ 16 w 34"/>
                  <a:gd name="T5" fmla="*/ 11 h 55"/>
                  <a:gd name="T6" fmla="*/ 24 w 34"/>
                  <a:gd name="T7" fmla="*/ 22 h 55"/>
                  <a:gd name="T8" fmla="*/ 30 w 34"/>
                  <a:gd name="T9" fmla="*/ 27 h 55"/>
                  <a:gd name="T10" fmla="*/ 33 w 34"/>
                  <a:gd name="T11" fmla="*/ 37 h 55"/>
                  <a:gd name="T12" fmla="*/ 33 w 34"/>
                  <a:gd name="T13" fmla="*/ 42 h 55"/>
                  <a:gd name="T14" fmla="*/ 31 w 34"/>
                  <a:gd name="T15" fmla="*/ 43 h 55"/>
                  <a:gd name="T16" fmla="*/ 20 w 34"/>
                  <a:gd name="T17" fmla="*/ 54 h 55"/>
                  <a:gd name="T18" fmla="*/ 7 w 34"/>
                  <a:gd name="T19" fmla="*/ 49 h 55"/>
                  <a:gd name="T20" fmla="*/ 0 w 34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55">
                    <a:moveTo>
                      <a:pt x="0" y="38"/>
                    </a:moveTo>
                    <a:cubicBezTo>
                      <a:pt x="6" y="27"/>
                      <a:pt x="0" y="17"/>
                      <a:pt x="0" y="6"/>
                    </a:cubicBezTo>
                    <a:cubicBezTo>
                      <a:pt x="7" y="2"/>
                      <a:pt x="13" y="0"/>
                      <a:pt x="16" y="11"/>
                    </a:cubicBezTo>
                    <a:cubicBezTo>
                      <a:pt x="17" y="16"/>
                      <a:pt x="20" y="20"/>
                      <a:pt x="24" y="22"/>
                    </a:cubicBezTo>
                    <a:cubicBezTo>
                      <a:pt x="27" y="23"/>
                      <a:pt x="29" y="25"/>
                      <a:pt x="30" y="27"/>
                    </a:cubicBezTo>
                    <a:cubicBezTo>
                      <a:pt x="31" y="30"/>
                      <a:pt x="32" y="33"/>
                      <a:pt x="33" y="37"/>
                    </a:cubicBezTo>
                    <a:cubicBezTo>
                      <a:pt x="34" y="38"/>
                      <a:pt x="34" y="40"/>
                      <a:pt x="33" y="42"/>
                    </a:cubicBezTo>
                    <a:cubicBezTo>
                      <a:pt x="33" y="42"/>
                      <a:pt x="32" y="43"/>
                      <a:pt x="31" y="43"/>
                    </a:cubicBezTo>
                    <a:cubicBezTo>
                      <a:pt x="22" y="41"/>
                      <a:pt x="26" y="52"/>
                      <a:pt x="20" y="54"/>
                    </a:cubicBezTo>
                    <a:cubicBezTo>
                      <a:pt x="16" y="52"/>
                      <a:pt x="10" y="55"/>
                      <a:pt x="7" y="49"/>
                    </a:cubicBezTo>
                    <a:cubicBezTo>
                      <a:pt x="16" y="38"/>
                      <a:pt x="7" y="39"/>
                      <a:pt x="0" y="38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2" name="Freeform 491">
                <a:extLst>
                  <a:ext uri="{FF2B5EF4-FFF2-40B4-BE49-F238E27FC236}">
                    <a16:creationId xmlns:a16="http://schemas.microsoft.com/office/drawing/2014/main" id="{1E59D008-5EA3-172B-219E-687571A63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1516"/>
                <a:ext cx="89" cy="101"/>
              </a:xfrm>
              <a:custGeom>
                <a:avLst/>
                <a:gdLst>
                  <a:gd name="T0" fmla="*/ 44 w 60"/>
                  <a:gd name="T1" fmla="*/ 13 h 68"/>
                  <a:gd name="T2" fmla="*/ 60 w 60"/>
                  <a:gd name="T3" fmla="*/ 15 h 68"/>
                  <a:gd name="T4" fmla="*/ 52 w 60"/>
                  <a:gd name="T5" fmla="*/ 33 h 68"/>
                  <a:gd name="T6" fmla="*/ 53 w 60"/>
                  <a:gd name="T7" fmla="*/ 34 h 68"/>
                  <a:gd name="T8" fmla="*/ 8 w 60"/>
                  <a:gd name="T9" fmla="*/ 68 h 68"/>
                  <a:gd name="T10" fmla="*/ 0 w 60"/>
                  <a:gd name="T11" fmla="*/ 65 h 68"/>
                  <a:gd name="T12" fmla="*/ 44 w 60"/>
                  <a:gd name="T13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8">
                    <a:moveTo>
                      <a:pt x="44" y="13"/>
                    </a:moveTo>
                    <a:cubicBezTo>
                      <a:pt x="50" y="9"/>
                      <a:pt x="56" y="0"/>
                      <a:pt x="60" y="15"/>
                    </a:cubicBezTo>
                    <a:cubicBezTo>
                      <a:pt x="59" y="21"/>
                      <a:pt x="58" y="28"/>
                      <a:pt x="52" y="33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38" y="45"/>
                      <a:pt x="27" y="62"/>
                      <a:pt x="8" y="68"/>
                    </a:cubicBezTo>
                    <a:cubicBezTo>
                      <a:pt x="5" y="68"/>
                      <a:pt x="2" y="67"/>
                      <a:pt x="0" y="65"/>
                    </a:cubicBezTo>
                    <a:cubicBezTo>
                      <a:pt x="19" y="51"/>
                      <a:pt x="28" y="29"/>
                      <a:pt x="44" y="13"/>
                    </a:cubicBezTo>
                    <a:close/>
                  </a:path>
                </a:pathLst>
              </a:custGeom>
              <a:solidFill>
                <a:srgbClr val="B7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3" name="Freeform 492">
                <a:extLst>
                  <a:ext uri="{FF2B5EF4-FFF2-40B4-BE49-F238E27FC236}">
                    <a16:creationId xmlns:a16="http://schemas.microsoft.com/office/drawing/2014/main" id="{1B002007-2CD0-ADFB-E919-803DE3BEA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195"/>
                <a:ext cx="66" cy="137"/>
              </a:xfrm>
              <a:custGeom>
                <a:avLst/>
                <a:gdLst>
                  <a:gd name="T0" fmla="*/ 44 w 44"/>
                  <a:gd name="T1" fmla="*/ 92 h 92"/>
                  <a:gd name="T2" fmla="*/ 32 w 44"/>
                  <a:gd name="T3" fmla="*/ 59 h 92"/>
                  <a:gd name="T4" fmla="*/ 20 w 44"/>
                  <a:gd name="T5" fmla="*/ 44 h 92"/>
                  <a:gd name="T6" fmla="*/ 1 w 44"/>
                  <a:gd name="T7" fmla="*/ 14 h 92"/>
                  <a:gd name="T8" fmla="*/ 5 w 44"/>
                  <a:gd name="T9" fmla="*/ 0 h 92"/>
                  <a:gd name="T10" fmla="*/ 19 w 44"/>
                  <a:gd name="T11" fmla="*/ 8 h 92"/>
                  <a:gd name="T12" fmla="*/ 44 w 44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92">
                    <a:moveTo>
                      <a:pt x="44" y="92"/>
                    </a:moveTo>
                    <a:cubicBezTo>
                      <a:pt x="30" y="85"/>
                      <a:pt x="39" y="69"/>
                      <a:pt x="32" y="59"/>
                    </a:cubicBezTo>
                    <a:cubicBezTo>
                      <a:pt x="28" y="54"/>
                      <a:pt x="34" y="41"/>
                      <a:pt x="20" y="44"/>
                    </a:cubicBezTo>
                    <a:cubicBezTo>
                      <a:pt x="13" y="34"/>
                      <a:pt x="7" y="24"/>
                      <a:pt x="1" y="14"/>
                    </a:cubicBezTo>
                    <a:cubicBezTo>
                      <a:pt x="0" y="8"/>
                      <a:pt x="0" y="3"/>
                      <a:pt x="5" y="0"/>
                    </a:cubicBezTo>
                    <a:cubicBezTo>
                      <a:pt x="11" y="0"/>
                      <a:pt x="17" y="1"/>
                      <a:pt x="19" y="8"/>
                    </a:cubicBezTo>
                    <a:cubicBezTo>
                      <a:pt x="30" y="35"/>
                      <a:pt x="41" y="63"/>
                      <a:pt x="44" y="92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4" name="Freeform 493">
                <a:extLst>
                  <a:ext uri="{FF2B5EF4-FFF2-40B4-BE49-F238E27FC236}">
                    <a16:creationId xmlns:a16="http://schemas.microsoft.com/office/drawing/2014/main" id="{98114984-0784-570C-49CC-A21818433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2561"/>
                <a:ext cx="120" cy="49"/>
              </a:xfrm>
              <a:custGeom>
                <a:avLst/>
                <a:gdLst>
                  <a:gd name="T0" fmla="*/ 41 w 81"/>
                  <a:gd name="T1" fmla="*/ 6 h 33"/>
                  <a:gd name="T2" fmla="*/ 46 w 81"/>
                  <a:gd name="T3" fmla="*/ 1 h 33"/>
                  <a:gd name="T4" fmla="*/ 81 w 81"/>
                  <a:gd name="T5" fmla="*/ 6 h 33"/>
                  <a:gd name="T6" fmla="*/ 74 w 81"/>
                  <a:gd name="T7" fmla="*/ 26 h 33"/>
                  <a:gd name="T8" fmla="*/ 54 w 81"/>
                  <a:gd name="T9" fmla="*/ 28 h 33"/>
                  <a:gd name="T10" fmla="*/ 42 w 81"/>
                  <a:gd name="T11" fmla="*/ 25 h 33"/>
                  <a:gd name="T12" fmla="*/ 13 w 81"/>
                  <a:gd name="T13" fmla="*/ 28 h 33"/>
                  <a:gd name="T14" fmla="*/ 8 w 81"/>
                  <a:gd name="T15" fmla="*/ 14 h 33"/>
                  <a:gd name="T16" fmla="*/ 41 w 81"/>
                  <a:gd name="T1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33">
                    <a:moveTo>
                      <a:pt x="41" y="6"/>
                    </a:moveTo>
                    <a:cubicBezTo>
                      <a:pt x="43" y="4"/>
                      <a:pt x="45" y="3"/>
                      <a:pt x="46" y="1"/>
                    </a:cubicBezTo>
                    <a:cubicBezTo>
                      <a:pt x="58" y="0"/>
                      <a:pt x="69" y="9"/>
                      <a:pt x="81" y="6"/>
                    </a:cubicBezTo>
                    <a:cubicBezTo>
                      <a:pt x="78" y="13"/>
                      <a:pt x="76" y="20"/>
                      <a:pt x="74" y="26"/>
                    </a:cubicBezTo>
                    <a:cubicBezTo>
                      <a:pt x="67" y="24"/>
                      <a:pt x="61" y="29"/>
                      <a:pt x="54" y="28"/>
                    </a:cubicBezTo>
                    <a:cubicBezTo>
                      <a:pt x="50" y="27"/>
                      <a:pt x="46" y="24"/>
                      <a:pt x="42" y="25"/>
                    </a:cubicBezTo>
                    <a:cubicBezTo>
                      <a:pt x="33" y="30"/>
                      <a:pt x="23" y="33"/>
                      <a:pt x="13" y="28"/>
                    </a:cubicBezTo>
                    <a:cubicBezTo>
                      <a:pt x="7" y="25"/>
                      <a:pt x="0" y="22"/>
                      <a:pt x="8" y="14"/>
                    </a:cubicBezTo>
                    <a:cubicBezTo>
                      <a:pt x="19" y="9"/>
                      <a:pt x="32" y="15"/>
                      <a:pt x="41" y="6"/>
                    </a:cubicBezTo>
                    <a:close/>
                  </a:path>
                </a:pathLst>
              </a:custGeom>
              <a:solidFill>
                <a:srgbClr val="C2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5" name="Freeform 494">
                <a:extLst>
                  <a:ext uri="{FF2B5EF4-FFF2-40B4-BE49-F238E27FC236}">
                    <a16:creationId xmlns:a16="http://schemas.microsoft.com/office/drawing/2014/main" id="{1101E2EE-63FF-8A11-C64B-2194F35D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017"/>
                <a:ext cx="54" cy="89"/>
              </a:xfrm>
              <a:custGeom>
                <a:avLst/>
                <a:gdLst>
                  <a:gd name="T0" fmla="*/ 36 w 36"/>
                  <a:gd name="T1" fmla="*/ 44 h 60"/>
                  <a:gd name="T2" fmla="*/ 24 w 36"/>
                  <a:gd name="T3" fmla="*/ 35 h 60"/>
                  <a:gd name="T4" fmla="*/ 27 w 36"/>
                  <a:gd name="T5" fmla="*/ 56 h 60"/>
                  <a:gd name="T6" fmla="*/ 16 w 36"/>
                  <a:gd name="T7" fmla="*/ 57 h 60"/>
                  <a:gd name="T8" fmla="*/ 0 w 36"/>
                  <a:gd name="T9" fmla="*/ 12 h 60"/>
                  <a:gd name="T10" fmla="*/ 12 w 36"/>
                  <a:gd name="T11" fmla="*/ 8 h 60"/>
                  <a:gd name="T12" fmla="*/ 36 w 36"/>
                  <a:gd name="T13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0">
                    <a:moveTo>
                      <a:pt x="36" y="44"/>
                    </a:moveTo>
                    <a:cubicBezTo>
                      <a:pt x="32" y="41"/>
                      <a:pt x="28" y="38"/>
                      <a:pt x="24" y="35"/>
                    </a:cubicBezTo>
                    <a:cubicBezTo>
                      <a:pt x="25" y="43"/>
                      <a:pt x="26" y="50"/>
                      <a:pt x="27" y="56"/>
                    </a:cubicBezTo>
                    <a:cubicBezTo>
                      <a:pt x="23" y="60"/>
                      <a:pt x="20" y="59"/>
                      <a:pt x="16" y="57"/>
                    </a:cubicBezTo>
                    <a:cubicBezTo>
                      <a:pt x="17" y="40"/>
                      <a:pt x="6" y="27"/>
                      <a:pt x="0" y="12"/>
                    </a:cubicBezTo>
                    <a:cubicBezTo>
                      <a:pt x="2" y="6"/>
                      <a:pt x="7" y="0"/>
                      <a:pt x="12" y="8"/>
                    </a:cubicBezTo>
                    <a:cubicBezTo>
                      <a:pt x="20" y="20"/>
                      <a:pt x="34" y="28"/>
                      <a:pt x="36" y="44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6" name="Freeform 495">
                <a:extLst>
                  <a:ext uri="{FF2B5EF4-FFF2-40B4-BE49-F238E27FC236}">
                    <a16:creationId xmlns:a16="http://schemas.microsoft.com/office/drawing/2014/main" id="{1C5FC57F-1ABB-0873-617D-EA3A51871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" y="2523"/>
                <a:ext cx="64" cy="69"/>
              </a:xfrm>
              <a:custGeom>
                <a:avLst/>
                <a:gdLst>
                  <a:gd name="T0" fmla="*/ 35 w 43"/>
                  <a:gd name="T1" fmla="*/ 31 h 46"/>
                  <a:gd name="T2" fmla="*/ 0 w 43"/>
                  <a:gd name="T3" fmla="*/ 26 h 46"/>
                  <a:gd name="T4" fmla="*/ 11 w 43"/>
                  <a:gd name="T5" fmla="*/ 15 h 46"/>
                  <a:gd name="T6" fmla="*/ 18 w 43"/>
                  <a:gd name="T7" fmla="*/ 13 h 46"/>
                  <a:gd name="T8" fmla="*/ 36 w 43"/>
                  <a:gd name="T9" fmla="*/ 6 h 46"/>
                  <a:gd name="T10" fmla="*/ 35 w 43"/>
                  <a:gd name="T11" fmla="*/ 3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6">
                    <a:moveTo>
                      <a:pt x="35" y="31"/>
                    </a:moveTo>
                    <a:cubicBezTo>
                      <a:pt x="21" y="46"/>
                      <a:pt x="12" y="28"/>
                      <a:pt x="0" y="26"/>
                    </a:cubicBezTo>
                    <a:cubicBezTo>
                      <a:pt x="3" y="22"/>
                      <a:pt x="10" y="21"/>
                      <a:pt x="11" y="15"/>
                    </a:cubicBezTo>
                    <a:cubicBezTo>
                      <a:pt x="13" y="14"/>
                      <a:pt x="16" y="14"/>
                      <a:pt x="18" y="13"/>
                    </a:cubicBezTo>
                    <a:cubicBezTo>
                      <a:pt x="25" y="12"/>
                      <a:pt x="31" y="0"/>
                      <a:pt x="36" y="6"/>
                    </a:cubicBezTo>
                    <a:cubicBezTo>
                      <a:pt x="43" y="12"/>
                      <a:pt x="39" y="23"/>
                      <a:pt x="35" y="31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7" name="Freeform 496">
                <a:extLst>
                  <a:ext uri="{FF2B5EF4-FFF2-40B4-BE49-F238E27FC236}">
                    <a16:creationId xmlns:a16="http://schemas.microsoft.com/office/drawing/2014/main" id="{E89EECDB-14FA-3EC6-1E3E-E3BB900A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2217"/>
                <a:ext cx="67" cy="48"/>
              </a:xfrm>
              <a:custGeom>
                <a:avLst/>
                <a:gdLst>
                  <a:gd name="T0" fmla="*/ 30 w 45"/>
                  <a:gd name="T1" fmla="*/ 1 h 32"/>
                  <a:gd name="T2" fmla="*/ 44 w 45"/>
                  <a:gd name="T3" fmla="*/ 29 h 32"/>
                  <a:gd name="T4" fmla="*/ 28 w 45"/>
                  <a:gd name="T5" fmla="*/ 29 h 32"/>
                  <a:gd name="T6" fmla="*/ 20 w 45"/>
                  <a:gd name="T7" fmla="*/ 31 h 32"/>
                  <a:gd name="T8" fmla="*/ 5 w 45"/>
                  <a:gd name="T9" fmla="*/ 31 h 32"/>
                  <a:gd name="T10" fmla="*/ 0 w 45"/>
                  <a:gd name="T11" fmla="*/ 25 h 32"/>
                  <a:gd name="T12" fmla="*/ 19 w 45"/>
                  <a:gd name="T13" fmla="*/ 5 h 32"/>
                  <a:gd name="T14" fmla="*/ 30 w 45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2">
                    <a:moveTo>
                      <a:pt x="30" y="1"/>
                    </a:moveTo>
                    <a:cubicBezTo>
                      <a:pt x="38" y="8"/>
                      <a:pt x="45" y="17"/>
                      <a:pt x="44" y="29"/>
                    </a:cubicBezTo>
                    <a:cubicBezTo>
                      <a:pt x="39" y="29"/>
                      <a:pt x="33" y="29"/>
                      <a:pt x="28" y="29"/>
                    </a:cubicBezTo>
                    <a:cubicBezTo>
                      <a:pt x="26" y="31"/>
                      <a:pt x="23" y="32"/>
                      <a:pt x="20" y="31"/>
                    </a:cubicBezTo>
                    <a:cubicBezTo>
                      <a:pt x="15" y="30"/>
                      <a:pt x="10" y="31"/>
                      <a:pt x="5" y="31"/>
                    </a:cubicBezTo>
                    <a:cubicBezTo>
                      <a:pt x="2" y="29"/>
                      <a:pt x="0" y="28"/>
                      <a:pt x="0" y="25"/>
                    </a:cubicBezTo>
                    <a:cubicBezTo>
                      <a:pt x="9" y="21"/>
                      <a:pt x="12" y="10"/>
                      <a:pt x="19" y="5"/>
                    </a:cubicBezTo>
                    <a:cubicBezTo>
                      <a:pt x="22" y="2"/>
                      <a:pt x="26" y="0"/>
                      <a:pt x="30" y="1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8" name="Freeform 497">
                <a:extLst>
                  <a:ext uri="{FF2B5EF4-FFF2-40B4-BE49-F238E27FC236}">
                    <a16:creationId xmlns:a16="http://schemas.microsoft.com/office/drawing/2014/main" id="{6FEA1329-37D2-FCB7-AE75-1FDC45311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795"/>
                <a:ext cx="65" cy="76"/>
              </a:xfrm>
              <a:custGeom>
                <a:avLst/>
                <a:gdLst>
                  <a:gd name="T0" fmla="*/ 0 w 44"/>
                  <a:gd name="T1" fmla="*/ 5 h 51"/>
                  <a:gd name="T2" fmla="*/ 9 w 44"/>
                  <a:gd name="T3" fmla="*/ 0 h 51"/>
                  <a:gd name="T4" fmla="*/ 16 w 44"/>
                  <a:gd name="T5" fmla="*/ 3 h 51"/>
                  <a:gd name="T6" fmla="*/ 30 w 44"/>
                  <a:gd name="T7" fmla="*/ 10 h 51"/>
                  <a:gd name="T8" fmla="*/ 44 w 44"/>
                  <a:gd name="T9" fmla="*/ 16 h 51"/>
                  <a:gd name="T10" fmla="*/ 17 w 44"/>
                  <a:gd name="T11" fmla="*/ 51 h 51"/>
                  <a:gd name="T12" fmla="*/ 0 w 44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1">
                    <a:moveTo>
                      <a:pt x="0" y="5"/>
                    </a:moveTo>
                    <a:cubicBezTo>
                      <a:pt x="2" y="2"/>
                      <a:pt x="5" y="0"/>
                      <a:pt x="9" y="0"/>
                    </a:cubicBezTo>
                    <a:cubicBezTo>
                      <a:pt x="12" y="0"/>
                      <a:pt x="14" y="1"/>
                      <a:pt x="16" y="3"/>
                    </a:cubicBezTo>
                    <a:cubicBezTo>
                      <a:pt x="20" y="7"/>
                      <a:pt x="22" y="15"/>
                      <a:pt x="30" y="10"/>
                    </a:cubicBezTo>
                    <a:cubicBezTo>
                      <a:pt x="36" y="8"/>
                      <a:pt x="42" y="8"/>
                      <a:pt x="44" y="16"/>
                    </a:cubicBezTo>
                    <a:cubicBezTo>
                      <a:pt x="25" y="21"/>
                      <a:pt x="28" y="41"/>
                      <a:pt x="17" y="51"/>
                    </a:cubicBezTo>
                    <a:cubicBezTo>
                      <a:pt x="16" y="34"/>
                      <a:pt x="8" y="20"/>
                      <a:pt x="0" y="5"/>
                    </a:cubicBezTo>
                    <a:close/>
                  </a:path>
                </a:pathLst>
              </a:custGeom>
              <a:solidFill>
                <a:srgbClr val="5A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9" name="Freeform 498">
                <a:extLst>
                  <a:ext uri="{FF2B5EF4-FFF2-40B4-BE49-F238E27FC236}">
                    <a16:creationId xmlns:a16="http://schemas.microsoft.com/office/drawing/2014/main" id="{6D8D1D46-3B70-DD55-D233-A1FF75C5C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2801"/>
                <a:ext cx="29" cy="95"/>
              </a:xfrm>
              <a:custGeom>
                <a:avLst/>
                <a:gdLst>
                  <a:gd name="T0" fmla="*/ 16 w 19"/>
                  <a:gd name="T1" fmla="*/ 28 h 64"/>
                  <a:gd name="T2" fmla="*/ 4 w 19"/>
                  <a:gd name="T3" fmla="*/ 64 h 64"/>
                  <a:gd name="T4" fmla="*/ 0 w 19"/>
                  <a:gd name="T5" fmla="*/ 0 h 64"/>
                  <a:gd name="T6" fmla="*/ 16 w 19"/>
                  <a:gd name="T7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4">
                    <a:moveTo>
                      <a:pt x="16" y="28"/>
                    </a:moveTo>
                    <a:cubicBezTo>
                      <a:pt x="13" y="40"/>
                      <a:pt x="18" y="55"/>
                      <a:pt x="4" y="64"/>
                    </a:cubicBezTo>
                    <a:cubicBezTo>
                      <a:pt x="2" y="42"/>
                      <a:pt x="1" y="21"/>
                      <a:pt x="0" y="0"/>
                    </a:cubicBezTo>
                    <a:cubicBezTo>
                      <a:pt x="16" y="2"/>
                      <a:pt x="19" y="13"/>
                      <a:pt x="16" y="28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0" name="Freeform 499">
                <a:extLst>
                  <a:ext uri="{FF2B5EF4-FFF2-40B4-BE49-F238E27FC236}">
                    <a16:creationId xmlns:a16="http://schemas.microsoft.com/office/drawing/2014/main" id="{BB06124A-84A9-8A5E-4C76-CF97DAF3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593"/>
                <a:ext cx="67" cy="70"/>
              </a:xfrm>
              <a:custGeom>
                <a:avLst/>
                <a:gdLst>
                  <a:gd name="T0" fmla="*/ 0 w 45"/>
                  <a:gd name="T1" fmla="*/ 37 h 47"/>
                  <a:gd name="T2" fmla="*/ 3 w 45"/>
                  <a:gd name="T3" fmla="*/ 19 h 47"/>
                  <a:gd name="T4" fmla="*/ 10 w 45"/>
                  <a:gd name="T5" fmla="*/ 17 h 47"/>
                  <a:gd name="T6" fmla="*/ 25 w 45"/>
                  <a:gd name="T7" fmla="*/ 3 h 47"/>
                  <a:gd name="T8" fmla="*/ 29 w 45"/>
                  <a:gd name="T9" fmla="*/ 0 h 47"/>
                  <a:gd name="T10" fmla="*/ 42 w 45"/>
                  <a:gd name="T11" fmla="*/ 8 h 47"/>
                  <a:gd name="T12" fmla="*/ 45 w 45"/>
                  <a:gd name="T13" fmla="*/ 18 h 47"/>
                  <a:gd name="T14" fmla="*/ 28 w 45"/>
                  <a:gd name="T15" fmla="*/ 25 h 47"/>
                  <a:gd name="T16" fmla="*/ 15 w 45"/>
                  <a:gd name="T17" fmla="*/ 32 h 47"/>
                  <a:gd name="T18" fmla="*/ 0 w 45"/>
                  <a:gd name="T19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7">
                    <a:moveTo>
                      <a:pt x="0" y="37"/>
                    </a:moveTo>
                    <a:cubicBezTo>
                      <a:pt x="7" y="32"/>
                      <a:pt x="16" y="27"/>
                      <a:pt x="3" y="19"/>
                    </a:cubicBezTo>
                    <a:cubicBezTo>
                      <a:pt x="5" y="18"/>
                      <a:pt x="8" y="18"/>
                      <a:pt x="10" y="17"/>
                    </a:cubicBezTo>
                    <a:cubicBezTo>
                      <a:pt x="14" y="12"/>
                      <a:pt x="22" y="10"/>
                      <a:pt x="25" y="3"/>
                    </a:cubicBezTo>
                    <a:cubicBezTo>
                      <a:pt x="26" y="2"/>
                      <a:pt x="28" y="1"/>
                      <a:pt x="29" y="0"/>
                    </a:cubicBezTo>
                    <a:cubicBezTo>
                      <a:pt x="35" y="1"/>
                      <a:pt x="38" y="5"/>
                      <a:pt x="42" y="8"/>
                    </a:cubicBezTo>
                    <a:cubicBezTo>
                      <a:pt x="44" y="11"/>
                      <a:pt x="45" y="14"/>
                      <a:pt x="45" y="18"/>
                    </a:cubicBezTo>
                    <a:cubicBezTo>
                      <a:pt x="42" y="33"/>
                      <a:pt x="42" y="33"/>
                      <a:pt x="28" y="25"/>
                    </a:cubicBezTo>
                    <a:cubicBezTo>
                      <a:pt x="23" y="23"/>
                      <a:pt x="19" y="28"/>
                      <a:pt x="15" y="32"/>
                    </a:cubicBezTo>
                    <a:cubicBezTo>
                      <a:pt x="11" y="37"/>
                      <a:pt x="9" y="47"/>
                      <a:pt x="0" y="37"/>
                    </a:cubicBezTo>
                    <a:close/>
                  </a:path>
                </a:pathLst>
              </a:custGeom>
              <a:solidFill>
                <a:srgbClr val="95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1" name="Freeform 500">
                <a:extLst>
                  <a:ext uri="{FF2B5EF4-FFF2-40B4-BE49-F238E27FC236}">
                    <a16:creationId xmlns:a16="http://schemas.microsoft.com/office/drawing/2014/main" id="{18B4C6BD-3C14-9338-5FA5-ABFC4039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1919"/>
                <a:ext cx="66" cy="98"/>
              </a:xfrm>
              <a:custGeom>
                <a:avLst/>
                <a:gdLst>
                  <a:gd name="T0" fmla="*/ 32 w 44"/>
                  <a:gd name="T1" fmla="*/ 6 h 66"/>
                  <a:gd name="T2" fmla="*/ 44 w 44"/>
                  <a:gd name="T3" fmla="*/ 7 h 66"/>
                  <a:gd name="T4" fmla="*/ 11 w 44"/>
                  <a:gd name="T5" fmla="*/ 66 h 66"/>
                  <a:gd name="T6" fmla="*/ 5 w 44"/>
                  <a:gd name="T7" fmla="*/ 49 h 66"/>
                  <a:gd name="T8" fmla="*/ 12 w 44"/>
                  <a:gd name="T9" fmla="*/ 29 h 66"/>
                  <a:gd name="T10" fmla="*/ 25 w 44"/>
                  <a:gd name="T11" fmla="*/ 9 h 66"/>
                  <a:gd name="T12" fmla="*/ 32 w 44"/>
                  <a:gd name="T13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66">
                    <a:moveTo>
                      <a:pt x="32" y="6"/>
                    </a:moveTo>
                    <a:cubicBezTo>
                      <a:pt x="36" y="12"/>
                      <a:pt x="41" y="0"/>
                      <a:pt x="44" y="7"/>
                    </a:cubicBezTo>
                    <a:cubicBezTo>
                      <a:pt x="33" y="27"/>
                      <a:pt x="22" y="46"/>
                      <a:pt x="11" y="66"/>
                    </a:cubicBezTo>
                    <a:cubicBezTo>
                      <a:pt x="0" y="64"/>
                      <a:pt x="7" y="55"/>
                      <a:pt x="5" y="49"/>
                    </a:cubicBezTo>
                    <a:cubicBezTo>
                      <a:pt x="4" y="42"/>
                      <a:pt x="9" y="36"/>
                      <a:pt x="12" y="29"/>
                    </a:cubicBezTo>
                    <a:cubicBezTo>
                      <a:pt x="15" y="22"/>
                      <a:pt x="19" y="16"/>
                      <a:pt x="25" y="9"/>
                    </a:cubicBezTo>
                    <a:cubicBezTo>
                      <a:pt x="27" y="8"/>
                      <a:pt x="29" y="6"/>
                      <a:pt x="32" y="6"/>
                    </a:cubicBezTo>
                    <a:close/>
                  </a:path>
                </a:pathLst>
              </a:custGeom>
              <a:solidFill>
                <a:srgbClr val="9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2" name="Freeform 501">
                <a:extLst>
                  <a:ext uri="{FF2B5EF4-FFF2-40B4-BE49-F238E27FC236}">
                    <a16:creationId xmlns:a16="http://schemas.microsoft.com/office/drawing/2014/main" id="{ADE7BFCF-65BD-A183-FBED-E640621FC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560"/>
                <a:ext cx="68" cy="84"/>
              </a:xfrm>
              <a:custGeom>
                <a:avLst/>
                <a:gdLst>
                  <a:gd name="T0" fmla="*/ 41 w 46"/>
                  <a:gd name="T1" fmla="*/ 56 h 56"/>
                  <a:gd name="T2" fmla="*/ 25 w 46"/>
                  <a:gd name="T3" fmla="*/ 52 h 56"/>
                  <a:gd name="T4" fmla="*/ 13 w 46"/>
                  <a:gd name="T5" fmla="*/ 39 h 56"/>
                  <a:gd name="T6" fmla="*/ 23 w 46"/>
                  <a:gd name="T7" fmla="*/ 30 h 56"/>
                  <a:gd name="T8" fmla="*/ 0 w 46"/>
                  <a:gd name="T9" fmla="*/ 9 h 56"/>
                  <a:gd name="T10" fmla="*/ 34 w 46"/>
                  <a:gd name="T11" fmla="*/ 20 h 56"/>
                  <a:gd name="T12" fmla="*/ 45 w 46"/>
                  <a:gd name="T13" fmla="*/ 41 h 56"/>
                  <a:gd name="T14" fmla="*/ 41 w 46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56">
                    <a:moveTo>
                      <a:pt x="41" y="56"/>
                    </a:moveTo>
                    <a:cubicBezTo>
                      <a:pt x="36" y="55"/>
                      <a:pt x="31" y="53"/>
                      <a:pt x="25" y="52"/>
                    </a:cubicBezTo>
                    <a:cubicBezTo>
                      <a:pt x="23" y="46"/>
                      <a:pt x="18" y="42"/>
                      <a:pt x="13" y="39"/>
                    </a:cubicBezTo>
                    <a:cubicBezTo>
                      <a:pt x="10" y="30"/>
                      <a:pt x="15" y="29"/>
                      <a:pt x="23" y="30"/>
                    </a:cubicBezTo>
                    <a:cubicBezTo>
                      <a:pt x="13" y="25"/>
                      <a:pt x="1" y="23"/>
                      <a:pt x="0" y="9"/>
                    </a:cubicBezTo>
                    <a:cubicBezTo>
                      <a:pt x="16" y="0"/>
                      <a:pt x="25" y="11"/>
                      <a:pt x="34" y="20"/>
                    </a:cubicBezTo>
                    <a:cubicBezTo>
                      <a:pt x="40" y="25"/>
                      <a:pt x="43" y="33"/>
                      <a:pt x="45" y="41"/>
                    </a:cubicBezTo>
                    <a:cubicBezTo>
                      <a:pt x="46" y="46"/>
                      <a:pt x="46" y="52"/>
                      <a:pt x="41" y="56"/>
                    </a:cubicBezTo>
                    <a:close/>
                  </a:path>
                </a:pathLst>
              </a:custGeom>
              <a:solidFill>
                <a:srgbClr val="95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3" name="Freeform 502">
                <a:extLst>
                  <a:ext uri="{FF2B5EF4-FFF2-40B4-BE49-F238E27FC236}">
                    <a16:creationId xmlns:a16="http://schemas.microsoft.com/office/drawing/2014/main" id="{86737D9E-6936-35B0-AF65-0FB1F2D9E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86"/>
                <a:ext cx="49" cy="97"/>
              </a:xfrm>
              <a:custGeom>
                <a:avLst/>
                <a:gdLst>
                  <a:gd name="T0" fmla="*/ 17 w 33"/>
                  <a:gd name="T1" fmla="*/ 38 h 65"/>
                  <a:gd name="T2" fmla="*/ 1 w 33"/>
                  <a:gd name="T3" fmla="*/ 10 h 65"/>
                  <a:gd name="T4" fmla="*/ 0 w 33"/>
                  <a:gd name="T5" fmla="*/ 6 h 65"/>
                  <a:gd name="T6" fmla="*/ 16 w 33"/>
                  <a:gd name="T7" fmla="*/ 8 h 65"/>
                  <a:gd name="T8" fmla="*/ 33 w 33"/>
                  <a:gd name="T9" fmla="*/ 64 h 65"/>
                  <a:gd name="T10" fmla="*/ 28 w 33"/>
                  <a:gd name="T11" fmla="*/ 65 h 65"/>
                  <a:gd name="T12" fmla="*/ 17 w 33"/>
                  <a:gd name="T13" fmla="*/ 3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5">
                    <a:moveTo>
                      <a:pt x="17" y="38"/>
                    </a:moveTo>
                    <a:cubicBezTo>
                      <a:pt x="13" y="27"/>
                      <a:pt x="13" y="15"/>
                      <a:pt x="1" y="10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6" y="0"/>
                      <a:pt x="13" y="1"/>
                      <a:pt x="16" y="8"/>
                    </a:cubicBezTo>
                    <a:cubicBezTo>
                      <a:pt x="27" y="25"/>
                      <a:pt x="31" y="44"/>
                      <a:pt x="33" y="64"/>
                    </a:cubicBezTo>
                    <a:cubicBezTo>
                      <a:pt x="33" y="64"/>
                      <a:pt x="30" y="65"/>
                      <a:pt x="28" y="65"/>
                    </a:cubicBezTo>
                    <a:cubicBezTo>
                      <a:pt x="26" y="56"/>
                      <a:pt x="23" y="46"/>
                      <a:pt x="17" y="38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4" name="Freeform 503">
                <a:extLst>
                  <a:ext uri="{FF2B5EF4-FFF2-40B4-BE49-F238E27FC236}">
                    <a16:creationId xmlns:a16="http://schemas.microsoft.com/office/drawing/2014/main" id="{BBA9A6D7-5E7D-7F39-D812-3C4F321C9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33"/>
                <a:ext cx="89" cy="43"/>
              </a:xfrm>
              <a:custGeom>
                <a:avLst/>
                <a:gdLst>
                  <a:gd name="T0" fmla="*/ 3 w 60"/>
                  <a:gd name="T1" fmla="*/ 12 h 29"/>
                  <a:gd name="T2" fmla="*/ 21 w 60"/>
                  <a:gd name="T3" fmla="*/ 11 h 29"/>
                  <a:gd name="T4" fmla="*/ 0 w 60"/>
                  <a:gd name="T5" fmla="*/ 4 h 29"/>
                  <a:gd name="T6" fmla="*/ 55 w 60"/>
                  <a:gd name="T7" fmla="*/ 7 h 29"/>
                  <a:gd name="T8" fmla="*/ 60 w 60"/>
                  <a:gd name="T9" fmla="*/ 11 h 29"/>
                  <a:gd name="T10" fmla="*/ 50 w 60"/>
                  <a:gd name="T11" fmla="*/ 20 h 29"/>
                  <a:gd name="T12" fmla="*/ 44 w 60"/>
                  <a:gd name="T13" fmla="*/ 21 h 29"/>
                  <a:gd name="T14" fmla="*/ 12 w 60"/>
                  <a:gd name="T15" fmla="*/ 29 h 29"/>
                  <a:gd name="T16" fmla="*/ 7 w 60"/>
                  <a:gd name="T17" fmla="*/ 27 h 29"/>
                  <a:gd name="T18" fmla="*/ 3 w 60"/>
                  <a:gd name="T1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9">
                    <a:moveTo>
                      <a:pt x="3" y="12"/>
                    </a:moveTo>
                    <a:cubicBezTo>
                      <a:pt x="9" y="12"/>
                      <a:pt x="14" y="11"/>
                      <a:pt x="21" y="11"/>
                    </a:cubicBezTo>
                    <a:cubicBezTo>
                      <a:pt x="14" y="7"/>
                      <a:pt x="5" y="10"/>
                      <a:pt x="0" y="4"/>
                    </a:cubicBezTo>
                    <a:cubicBezTo>
                      <a:pt x="19" y="0"/>
                      <a:pt x="37" y="7"/>
                      <a:pt x="55" y="7"/>
                    </a:cubicBezTo>
                    <a:cubicBezTo>
                      <a:pt x="58" y="7"/>
                      <a:pt x="60" y="8"/>
                      <a:pt x="60" y="11"/>
                    </a:cubicBezTo>
                    <a:cubicBezTo>
                      <a:pt x="59" y="16"/>
                      <a:pt x="54" y="18"/>
                      <a:pt x="50" y="20"/>
                    </a:cubicBezTo>
                    <a:cubicBezTo>
                      <a:pt x="48" y="20"/>
                      <a:pt x="46" y="20"/>
                      <a:pt x="44" y="21"/>
                    </a:cubicBezTo>
                    <a:cubicBezTo>
                      <a:pt x="33" y="22"/>
                      <a:pt x="22" y="24"/>
                      <a:pt x="12" y="29"/>
                    </a:cubicBezTo>
                    <a:cubicBezTo>
                      <a:pt x="10" y="29"/>
                      <a:pt x="8" y="28"/>
                      <a:pt x="7" y="27"/>
                    </a:cubicBezTo>
                    <a:cubicBezTo>
                      <a:pt x="6" y="22"/>
                      <a:pt x="5" y="17"/>
                      <a:pt x="3" y="12"/>
                    </a:cubicBezTo>
                    <a:close/>
                  </a:path>
                </a:pathLst>
              </a:custGeom>
              <a:solidFill>
                <a:srgbClr val="55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5" name="Freeform 504">
                <a:extLst>
                  <a:ext uri="{FF2B5EF4-FFF2-40B4-BE49-F238E27FC236}">
                    <a16:creationId xmlns:a16="http://schemas.microsoft.com/office/drawing/2014/main" id="{6BB57B0F-56F4-754C-EDF4-617D4466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3104"/>
                <a:ext cx="95" cy="32"/>
              </a:xfrm>
              <a:custGeom>
                <a:avLst/>
                <a:gdLst>
                  <a:gd name="T0" fmla="*/ 25 w 64"/>
                  <a:gd name="T1" fmla="*/ 21 h 21"/>
                  <a:gd name="T2" fmla="*/ 0 w 64"/>
                  <a:gd name="T3" fmla="*/ 15 h 21"/>
                  <a:gd name="T4" fmla="*/ 64 w 64"/>
                  <a:gd name="T5" fmla="*/ 12 h 21"/>
                  <a:gd name="T6" fmla="*/ 25 w 64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21">
                    <a:moveTo>
                      <a:pt x="25" y="21"/>
                    </a:moveTo>
                    <a:cubicBezTo>
                      <a:pt x="17" y="18"/>
                      <a:pt x="8" y="21"/>
                      <a:pt x="0" y="15"/>
                    </a:cubicBezTo>
                    <a:cubicBezTo>
                      <a:pt x="21" y="7"/>
                      <a:pt x="42" y="0"/>
                      <a:pt x="64" y="12"/>
                    </a:cubicBezTo>
                    <a:cubicBezTo>
                      <a:pt x="52" y="18"/>
                      <a:pt x="39" y="21"/>
                      <a:pt x="25" y="21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6" name="Freeform 505">
                <a:extLst>
                  <a:ext uri="{FF2B5EF4-FFF2-40B4-BE49-F238E27FC236}">
                    <a16:creationId xmlns:a16="http://schemas.microsoft.com/office/drawing/2014/main" id="{E745E9DD-3946-27BA-4482-0B0A9AF7E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1590"/>
                <a:ext cx="50" cy="137"/>
              </a:xfrm>
              <a:custGeom>
                <a:avLst/>
                <a:gdLst>
                  <a:gd name="T0" fmla="*/ 19 w 34"/>
                  <a:gd name="T1" fmla="*/ 11 h 92"/>
                  <a:gd name="T2" fmla="*/ 26 w 34"/>
                  <a:gd name="T3" fmla="*/ 0 h 92"/>
                  <a:gd name="T4" fmla="*/ 3 w 34"/>
                  <a:gd name="T5" fmla="*/ 92 h 92"/>
                  <a:gd name="T6" fmla="*/ 0 w 34"/>
                  <a:gd name="T7" fmla="*/ 87 h 92"/>
                  <a:gd name="T8" fmla="*/ 5 w 34"/>
                  <a:gd name="T9" fmla="*/ 76 h 92"/>
                  <a:gd name="T10" fmla="*/ 13 w 34"/>
                  <a:gd name="T11" fmla="*/ 16 h 92"/>
                  <a:gd name="T12" fmla="*/ 19 w 34"/>
                  <a:gd name="T13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2">
                    <a:moveTo>
                      <a:pt x="19" y="11"/>
                    </a:moveTo>
                    <a:cubicBezTo>
                      <a:pt x="23" y="8"/>
                      <a:pt x="21" y="2"/>
                      <a:pt x="26" y="0"/>
                    </a:cubicBezTo>
                    <a:cubicBezTo>
                      <a:pt x="34" y="34"/>
                      <a:pt x="34" y="67"/>
                      <a:pt x="3" y="92"/>
                    </a:cubicBezTo>
                    <a:cubicBezTo>
                      <a:pt x="1" y="90"/>
                      <a:pt x="0" y="89"/>
                      <a:pt x="0" y="87"/>
                    </a:cubicBezTo>
                    <a:cubicBezTo>
                      <a:pt x="0" y="83"/>
                      <a:pt x="2" y="79"/>
                      <a:pt x="5" y="76"/>
                    </a:cubicBezTo>
                    <a:cubicBezTo>
                      <a:pt x="19" y="58"/>
                      <a:pt x="23" y="38"/>
                      <a:pt x="13" y="16"/>
                    </a:cubicBezTo>
                    <a:cubicBezTo>
                      <a:pt x="14" y="14"/>
                      <a:pt x="16" y="12"/>
                      <a:pt x="19" y="11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7" name="Freeform 506">
                <a:extLst>
                  <a:ext uri="{FF2B5EF4-FFF2-40B4-BE49-F238E27FC236}">
                    <a16:creationId xmlns:a16="http://schemas.microsoft.com/office/drawing/2014/main" id="{2526F752-9AA1-D288-C27C-8D616E047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3066"/>
                <a:ext cx="139" cy="37"/>
              </a:xfrm>
              <a:custGeom>
                <a:avLst/>
                <a:gdLst>
                  <a:gd name="T0" fmla="*/ 79 w 93"/>
                  <a:gd name="T1" fmla="*/ 14 h 25"/>
                  <a:gd name="T2" fmla="*/ 93 w 93"/>
                  <a:gd name="T3" fmla="*/ 25 h 25"/>
                  <a:gd name="T4" fmla="*/ 67 w 93"/>
                  <a:gd name="T5" fmla="*/ 25 h 25"/>
                  <a:gd name="T6" fmla="*/ 14 w 93"/>
                  <a:gd name="T7" fmla="*/ 7 h 25"/>
                  <a:gd name="T8" fmla="*/ 0 w 93"/>
                  <a:gd name="T9" fmla="*/ 2 h 25"/>
                  <a:gd name="T10" fmla="*/ 79 w 93"/>
                  <a:gd name="T1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5">
                    <a:moveTo>
                      <a:pt x="79" y="14"/>
                    </a:moveTo>
                    <a:cubicBezTo>
                      <a:pt x="83" y="17"/>
                      <a:pt x="86" y="20"/>
                      <a:pt x="93" y="25"/>
                    </a:cubicBezTo>
                    <a:cubicBezTo>
                      <a:pt x="82" y="25"/>
                      <a:pt x="75" y="25"/>
                      <a:pt x="67" y="25"/>
                    </a:cubicBezTo>
                    <a:cubicBezTo>
                      <a:pt x="53" y="10"/>
                      <a:pt x="32" y="12"/>
                      <a:pt x="14" y="7"/>
                    </a:cubicBezTo>
                    <a:cubicBezTo>
                      <a:pt x="10" y="5"/>
                      <a:pt x="4" y="7"/>
                      <a:pt x="0" y="2"/>
                    </a:cubicBezTo>
                    <a:cubicBezTo>
                      <a:pt x="27" y="0"/>
                      <a:pt x="53" y="12"/>
                      <a:pt x="79" y="14"/>
                    </a:cubicBezTo>
                    <a:close/>
                  </a:path>
                </a:pathLst>
              </a:custGeom>
              <a:solidFill>
                <a:srgbClr val="76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8" name="Freeform 507">
                <a:extLst>
                  <a:ext uri="{FF2B5EF4-FFF2-40B4-BE49-F238E27FC236}">
                    <a16:creationId xmlns:a16="http://schemas.microsoft.com/office/drawing/2014/main" id="{782CE3E7-FB2F-9C76-EDC0-3498DA398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100"/>
                <a:ext cx="48" cy="108"/>
              </a:xfrm>
              <a:custGeom>
                <a:avLst/>
                <a:gdLst>
                  <a:gd name="T0" fmla="*/ 11 w 32"/>
                  <a:gd name="T1" fmla="*/ 53 h 73"/>
                  <a:gd name="T2" fmla="*/ 15 w 32"/>
                  <a:gd name="T3" fmla="*/ 33 h 73"/>
                  <a:gd name="T4" fmla="*/ 0 w 32"/>
                  <a:gd name="T5" fmla="*/ 0 h 73"/>
                  <a:gd name="T6" fmla="*/ 32 w 32"/>
                  <a:gd name="T7" fmla="*/ 52 h 73"/>
                  <a:gd name="T8" fmla="*/ 17 w 32"/>
                  <a:gd name="T9" fmla="*/ 66 h 73"/>
                  <a:gd name="T10" fmla="*/ 8 w 32"/>
                  <a:gd name="T11" fmla="*/ 64 h 73"/>
                  <a:gd name="T12" fmla="*/ 11 w 32"/>
                  <a:gd name="T13" fmla="*/ 5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73">
                    <a:moveTo>
                      <a:pt x="11" y="53"/>
                    </a:moveTo>
                    <a:cubicBezTo>
                      <a:pt x="25" y="48"/>
                      <a:pt x="21" y="41"/>
                      <a:pt x="15" y="33"/>
                    </a:cubicBezTo>
                    <a:cubicBezTo>
                      <a:pt x="8" y="23"/>
                      <a:pt x="1" y="13"/>
                      <a:pt x="0" y="0"/>
                    </a:cubicBezTo>
                    <a:cubicBezTo>
                      <a:pt x="14" y="15"/>
                      <a:pt x="23" y="33"/>
                      <a:pt x="32" y="52"/>
                    </a:cubicBezTo>
                    <a:cubicBezTo>
                      <a:pt x="23" y="53"/>
                      <a:pt x="22" y="61"/>
                      <a:pt x="17" y="66"/>
                    </a:cubicBezTo>
                    <a:cubicBezTo>
                      <a:pt x="11" y="73"/>
                      <a:pt x="10" y="68"/>
                      <a:pt x="8" y="64"/>
                    </a:cubicBezTo>
                    <a:cubicBezTo>
                      <a:pt x="11" y="60"/>
                      <a:pt x="8" y="56"/>
                      <a:pt x="11" y="53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9" name="Freeform 508">
                <a:extLst>
                  <a:ext uri="{FF2B5EF4-FFF2-40B4-BE49-F238E27FC236}">
                    <a16:creationId xmlns:a16="http://schemas.microsoft.com/office/drawing/2014/main" id="{D4CB874B-C568-1379-6C93-58C53246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794"/>
                <a:ext cx="62" cy="92"/>
              </a:xfrm>
              <a:custGeom>
                <a:avLst/>
                <a:gdLst>
                  <a:gd name="T0" fmla="*/ 39 w 42"/>
                  <a:gd name="T1" fmla="*/ 14 h 62"/>
                  <a:gd name="T2" fmla="*/ 23 w 42"/>
                  <a:gd name="T3" fmla="*/ 29 h 62"/>
                  <a:gd name="T4" fmla="*/ 3 w 42"/>
                  <a:gd name="T5" fmla="*/ 62 h 62"/>
                  <a:gd name="T6" fmla="*/ 0 w 42"/>
                  <a:gd name="T7" fmla="*/ 62 h 62"/>
                  <a:gd name="T8" fmla="*/ 28 w 42"/>
                  <a:gd name="T9" fmla="*/ 2 h 62"/>
                  <a:gd name="T10" fmla="*/ 36 w 42"/>
                  <a:gd name="T11" fmla="*/ 1 h 62"/>
                  <a:gd name="T12" fmla="*/ 39 w 42"/>
                  <a:gd name="T13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2">
                    <a:moveTo>
                      <a:pt x="39" y="14"/>
                    </a:moveTo>
                    <a:cubicBezTo>
                      <a:pt x="31" y="15"/>
                      <a:pt x="28" y="23"/>
                      <a:pt x="23" y="29"/>
                    </a:cubicBezTo>
                    <a:cubicBezTo>
                      <a:pt x="11" y="37"/>
                      <a:pt x="13" y="53"/>
                      <a:pt x="3" y="62"/>
                    </a:cubicBezTo>
                    <a:cubicBezTo>
                      <a:pt x="2" y="62"/>
                      <a:pt x="1" y="62"/>
                      <a:pt x="0" y="62"/>
                    </a:cubicBezTo>
                    <a:cubicBezTo>
                      <a:pt x="4" y="40"/>
                      <a:pt x="20" y="23"/>
                      <a:pt x="28" y="2"/>
                    </a:cubicBezTo>
                    <a:cubicBezTo>
                      <a:pt x="30" y="0"/>
                      <a:pt x="33" y="0"/>
                      <a:pt x="36" y="1"/>
                    </a:cubicBezTo>
                    <a:cubicBezTo>
                      <a:pt x="40" y="5"/>
                      <a:pt x="42" y="9"/>
                      <a:pt x="39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0" name="Freeform 509">
                <a:extLst>
                  <a:ext uri="{FF2B5EF4-FFF2-40B4-BE49-F238E27FC236}">
                    <a16:creationId xmlns:a16="http://schemas.microsoft.com/office/drawing/2014/main" id="{6107FD8C-BD7F-2365-C39E-C6496141D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712"/>
                <a:ext cx="37" cy="85"/>
              </a:xfrm>
              <a:custGeom>
                <a:avLst/>
                <a:gdLst>
                  <a:gd name="T0" fmla="*/ 24 w 25"/>
                  <a:gd name="T1" fmla="*/ 5 h 57"/>
                  <a:gd name="T2" fmla="*/ 25 w 25"/>
                  <a:gd name="T3" fmla="*/ 10 h 57"/>
                  <a:gd name="T4" fmla="*/ 8 w 25"/>
                  <a:gd name="T5" fmla="*/ 57 h 57"/>
                  <a:gd name="T6" fmla="*/ 6 w 25"/>
                  <a:gd name="T7" fmla="*/ 55 h 57"/>
                  <a:gd name="T8" fmla="*/ 5 w 25"/>
                  <a:gd name="T9" fmla="*/ 35 h 57"/>
                  <a:gd name="T10" fmla="*/ 1 w 25"/>
                  <a:gd name="T11" fmla="*/ 27 h 57"/>
                  <a:gd name="T12" fmla="*/ 2 w 25"/>
                  <a:gd name="T13" fmla="*/ 16 h 57"/>
                  <a:gd name="T14" fmla="*/ 24 w 25"/>
                  <a:gd name="T15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7">
                    <a:moveTo>
                      <a:pt x="24" y="5"/>
                    </a:moveTo>
                    <a:cubicBezTo>
                      <a:pt x="24" y="7"/>
                      <a:pt x="25" y="8"/>
                      <a:pt x="25" y="10"/>
                    </a:cubicBezTo>
                    <a:cubicBezTo>
                      <a:pt x="17" y="25"/>
                      <a:pt x="23" y="44"/>
                      <a:pt x="8" y="57"/>
                    </a:cubicBezTo>
                    <a:cubicBezTo>
                      <a:pt x="8" y="56"/>
                      <a:pt x="7" y="56"/>
                      <a:pt x="6" y="55"/>
                    </a:cubicBezTo>
                    <a:cubicBezTo>
                      <a:pt x="3" y="48"/>
                      <a:pt x="9" y="41"/>
                      <a:pt x="5" y="35"/>
                    </a:cubicBezTo>
                    <a:cubicBezTo>
                      <a:pt x="3" y="32"/>
                      <a:pt x="2" y="30"/>
                      <a:pt x="1" y="27"/>
                    </a:cubicBezTo>
                    <a:cubicBezTo>
                      <a:pt x="0" y="23"/>
                      <a:pt x="0" y="19"/>
                      <a:pt x="2" y="16"/>
                    </a:cubicBezTo>
                    <a:cubicBezTo>
                      <a:pt x="8" y="8"/>
                      <a:pt x="13" y="0"/>
                      <a:pt x="24" y="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1" name="Freeform 510">
                <a:extLst>
                  <a:ext uri="{FF2B5EF4-FFF2-40B4-BE49-F238E27FC236}">
                    <a16:creationId xmlns:a16="http://schemas.microsoft.com/office/drawing/2014/main" id="{4181DE65-8AC4-8548-769C-5D0B4327B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" y="2427"/>
                <a:ext cx="55" cy="61"/>
              </a:xfrm>
              <a:custGeom>
                <a:avLst/>
                <a:gdLst>
                  <a:gd name="T0" fmla="*/ 31 w 37"/>
                  <a:gd name="T1" fmla="*/ 16 h 41"/>
                  <a:gd name="T2" fmla="*/ 31 w 37"/>
                  <a:gd name="T3" fmla="*/ 41 h 41"/>
                  <a:gd name="T4" fmla="*/ 31 w 37"/>
                  <a:gd name="T5" fmla="*/ 39 h 41"/>
                  <a:gd name="T6" fmla="*/ 7 w 37"/>
                  <a:gd name="T7" fmla="*/ 26 h 41"/>
                  <a:gd name="T8" fmla="*/ 6 w 37"/>
                  <a:gd name="T9" fmla="*/ 0 h 41"/>
                  <a:gd name="T10" fmla="*/ 31 w 37"/>
                  <a:gd name="T11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1">
                    <a:moveTo>
                      <a:pt x="31" y="16"/>
                    </a:moveTo>
                    <a:cubicBezTo>
                      <a:pt x="37" y="24"/>
                      <a:pt x="37" y="32"/>
                      <a:pt x="31" y="41"/>
                    </a:cubicBezTo>
                    <a:cubicBezTo>
                      <a:pt x="31" y="41"/>
                      <a:pt x="31" y="39"/>
                      <a:pt x="31" y="39"/>
                    </a:cubicBezTo>
                    <a:cubicBezTo>
                      <a:pt x="23" y="35"/>
                      <a:pt x="13" y="35"/>
                      <a:pt x="7" y="26"/>
                    </a:cubicBezTo>
                    <a:cubicBezTo>
                      <a:pt x="3" y="18"/>
                      <a:pt x="0" y="9"/>
                      <a:pt x="6" y="0"/>
                    </a:cubicBezTo>
                    <a:cubicBezTo>
                      <a:pt x="17" y="2"/>
                      <a:pt x="19" y="17"/>
                      <a:pt x="31" y="16"/>
                    </a:cubicBez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2" name="Freeform 511">
                <a:extLst>
                  <a:ext uri="{FF2B5EF4-FFF2-40B4-BE49-F238E27FC236}">
                    <a16:creationId xmlns:a16="http://schemas.microsoft.com/office/drawing/2014/main" id="{53A7629A-2A28-174E-ABEB-8416DB1C6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577"/>
                <a:ext cx="57" cy="52"/>
              </a:xfrm>
              <a:custGeom>
                <a:avLst/>
                <a:gdLst>
                  <a:gd name="T0" fmla="*/ 6 w 38"/>
                  <a:gd name="T1" fmla="*/ 0 h 35"/>
                  <a:gd name="T2" fmla="*/ 38 w 38"/>
                  <a:gd name="T3" fmla="*/ 28 h 35"/>
                  <a:gd name="T4" fmla="*/ 17 w 38"/>
                  <a:gd name="T5" fmla="*/ 28 h 35"/>
                  <a:gd name="T6" fmla="*/ 10 w 38"/>
                  <a:gd name="T7" fmla="*/ 29 h 35"/>
                  <a:gd name="T8" fmla="*/ 4 w 38"/>
                  <a:gd name="T9" fmla="*/ 20 h 35"/>
                  <a:gd name="T10" fmla="*/ 6 w 38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5">
                    <a:moveTo>
                      <a:pt x="6" y="0"/>
                    </a:moveTo>
                    <a:cubicBezTo>
                      <a:pt x="14" y="12"/>
                      <a:pt x="32" y="13"/>
                      <a:pt x="38" y="28"/>
                    </a:cubicBezTo>
                    <a:cubicBezTo>
                      <a:pt x="30" y="35"/>
                      <a:pt x="24" y="11"/>
                      <a:pt x="17" y="28"/>
                    </a:cubicBezTo>
                    <a:cubicBezTo>
                      <a:pt x="15" y="28"/>
                      <a:pt x="12" y="28"/>
                      <a:pt x="10" y="29"/>
                    </a:cubicBezTo>
                    <a:cubicBezTo>
                      <a:pt x="6" y="27"/>
                      <a:pt x="5" y="23"/>
                      <a:pt x="4" y="20"/>
                    </a:cubicBezTo>
                    <a:cubicBezTo>
                      <a:pt x="1" y="13"/>
                      <a:pt x="0" y="7"/>
                      <a:pt x="6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3" name="Freeform 512">
                <a:extLst>
                  <a:ext uri="{FF2B5EF4-FFF2-40B4-BE49-F238E27FC236}">
                    <a16:creationId xmlns:a16="http://schemas.microsoft.com/office/drawing/2014/main" id="{8303EF80-1D34-2F2A-F8EE-4F538118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612"/>
                <a:ext cx="67" cy="36"/>
              </a:xfrm>
              <a:custGeom>
                <a:avLst/>
                <a:gdLst>
                  <a:gd name="T0" fmla="*/ 32 w 45"/>
                  <a:gd name="T1" fmla="*/ 0 h 24"/>
                  <a:gd name="T2" fmla="*/ 41 w 45"/>
                  <a:gd name="T3" fmla="*/ 0 h 24"/>
                  <a:gd name="T4" fmla="*/ 36 w 45"/>
                  <a:gd name="T5" fmla="*/ 12 h 24"/>
                  <a:gd name="T6" fmla="*/ 0 w 45"/>
                  <a:gd name="T7" fmla="*/ 23 h 24"/>
                  <a:gd name="T8" fmla="*/ 32 w 45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4">
                    <a:moveTo>
                      <a:pt x="32" y="0"/>
                    </a:moveTo>
                    <a:cubicBezTo>
                      <a:pt x="35" y="0"/>
                      <a:pt x="38" y="0"/>
                      <a:pt x="41" y="0"/>
                    </a:cubicBezTo>
                    <a:cubicBezTo>
                      <a:pt x="45" y="7"/>
                      <a:pt x="41" y="10"/>
                      <a:pt x="36" y="12"/>
                    </a:cubicBezTo>
                    <a:cubicBezTo>
                      <a:pt x="24" y="15"/>
                      <a:pt x="13" y="24"/>
                      <a:pt x="0" y="23"/>
                    </a:cubicBezTo>
                    <a:cubicBezTo>
                      <a:pt x="10" y="14"/>
                      <a:pt x="19" y="5"/>
                      <a:pt x="32" y="0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4" name="Freeform 513">
                <a:extLst>
                  <a:ext uri="{FF2B5EF4-FFF2-40B4-BE49-F238E27FC236}">
                    <a16:creationId xmlns:a16="http://schemas.microsoft.com/office/drawing/2014/main" id="{BFFF067E-33E0-E965-6FD4-F4407CF60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2629"/>
                <a:ext cx="37" cy="52"/>
              </a:xfrm>
              <a:custGeom>
                <a:avLst/>
                <a:gdLst>
                  <a:gd name="T0" fmla="*/ 6 w 25"/>
                  <a:gd name="T1" fmla="*/ 35 h 35"/>
                  <a:gd name="T2" fmla="*/ 10 w 25"/>
                  <a:gd name="T3" fmla="*/ 9 h 35"/>
                  <a:gd name="T4" fmla="*/ 25 w 25"/>
                  <a:gd name="T5" fmla="*/ 16 h 35"/>
                  <a:gd name="T6" fmla="*/ 6 w 25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6" y="35"/>
                    </a:moveTo>
                    <a:cubicBezTo>
                      <a:pt x="0" y="25"/>
                      <a:pt x="5" y="15"/>
                      <a:pt x="10" y="9"/>
                    </a:cubicBezTo>
                    <a:cubicBezTo>
                      <a:pt x="17" y="0"/>
                      <a:pt x="23" y="6"/>
                      <a:pt x="25" y="16"/>
                    </a:cubicBezTo>
                    <a:cubicBezTo>
                      <a:pt x="18" y="22"/>
                      <a:pt x="16" y="33"/>
                      <a:pt x="6" y="35"/>
                    </a:cubicBezTo>
                    <a:close/>
                  </a:path>
                </a:pathLst>
              </a:custGeom>
              <a:solidFill>
                <a:srgbClr val="60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5" name="Freeform 514">
                <a:extLst>
                  <a:ext uri="{FF2B5EF4-FFF2-40B4-BE49-F238E27FC236}">
                    <a16:creationId xmlns:a16="http://schemas.microsoft.com/office/drawing/2014/main" id="{00D19581-B791-F35C-E2CE-0D2715D99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2358"/>
                <a:ext cx="60" cy="70"/>
              </a:xfrm>
              <a:custGeom>
                <a:avLst/>
                <a:gdLst>
                  <a:gd name="T0" fmla="*/ 33 w 40"/>
                  <a:gd name="T1" fmla="*/ 18 h 47"/>
                  <a:gd name="T2" fmla="*/ 29 w 40"/>
                  <a:gd name="T3" fmla="*/ 46 h 47"/>
                  <a:gd name="T4" fmla="*/ 22 w 40"/>
                  <a:gd name="T5" fmla="*/ 42 h 47"/>
                  <a:gd name="T6" fmla="*/ 17 w 40"/>
                  <a:gd name="T7" fmla="*/ 21 h 47"/>
                  <a:gd name="T8" fmla="*/ 0 w 40"/>
                  <a:gd name="T9" fmla="*/ 9 h 47"/>
                  <a:gd name="T10" fmla="*/ 6 w 40"/>
                  <a:gd name="T11" fmla="*/ 3 h 47"/>
                  <a:gd name="T12" fmla="*/ 36 w 40"/>
                  <a:gd name="T13" fmla="*/ 8 h 47"/>
                  <a:gd name="T14" fmla="*/ 33 w 40"/>
                  <a:gd name="T15" fmla="*/ 1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47">
                    <a:moveTo>
                      <a:pt x="33" y="18"/>
                    </a:moveTo>
                    <a:cubicBezTo>
                      <a:pt x="32" y="27"/>
                      <a:pt x="30" y="37"/>
                      <a:pt x="29" y="46"/>
                    </a:cubicBezTo>
                    <a:cubicBezTo>
                      <a:pt x="25" y="47"/>
                      <a:pt x="23" y="45"/>
                      <a:pt x="22" y="42"/>
                    </a:cubicBezTo>
                    <a:cubicBezTo>
                      <a:pt x="19" y="36"/>
                      <a:pt x="22" y="28"/>
                      <a:pt x="17" y="21"/>
                    </a:cubicBezTo>
                    <a:cubicBezTo>
                      <a:pt x="13" y="14"/>
                      <a:pt x="4" y="16"/>
                      <a:pt x="0" y="9"/>
                    </a:cubicBezTo>
                    <a:cubicBezTo>
                      <a:pt x="1" y="5"/>
                      <a:pt x="3" y="4"/>
                      <a:pt x="6" y="3"/>
                    </a:cubicBezTo>
                    <a:cubicBezTo>
                      <a:pt x="17" y="0"/>
                      <a:pt x="27" y="1"/>
                      <a:pt x="36" y="8"/>
                    </a:cubicBezTo>
                    <a:cubicBezTo>
                      <a:pt x="40" y="13"/>
                      <a:pt x="37" y="16"/>
                      <a:pt x="33" y="18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6" name="Freeform 515">
                <a:extLst>
                  <a:ext uri="{FF2B5EF4-FFF2-40B4-BE49-F238E27FC236}">
                    <a16:creationId xmlns:a16="http://schemas.microsoft.com/office/drawing/2014/main" id="{FC2AB484-DDD8-298C-A286-26A991E0E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1993"/>
                <a:ext cx="42" cy="64"/>
              </a:xfrm>
              <a:custGeom>
                <a:avLst/>
                <a:gdLst>
                  <a:gd name="T0" fmla="*/ 21 w 28"/>
                  <a:gd name="T1" fmla="*/ 0 h 43"/>
                  <a:gd name="T2" fmla="*/ 24 w 28"/>
                  <a:gd name="T3" fmla="*/ 16 h 43"/>
                  <a:gd name="T4" fmla="*/ 17 w 28"/>
                  <a:gd name="T5" fmla="*/ 32 h 43"/>
                  <a:gd name="T6" fmla="*/ 4 w 28"/>
                  <a:gd name="T7" fmla="*/ 40 h 43"/>
                  <a:gd name="T8" fmla="*/ 21 w 2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3">
                    <a:moveTo>
                      <a:pt x="21" y="0"/>
                    </a:moveTo>
                    <a:cubicBezTo>
                      <a:pt x="28" y="4"/>
                      <a:pt x="16" y="12"/>
                      <a:pt x="24" y="16"/>
                    </a:cubicBezTo>
                    <a:cubicBezTo>
                      <a:pt x="22" y="21"/>
                      <a:pt x="19" y="27"/>
                      <a:pt x="17" y="32"/>
                    </a:cubicBezTo>
                    <a:cubicBezTo>
                      <a:pt x="11" y="31"/>
                      <a:pt x="12" y="43"/>
                      <a:pt x="4" y="40"/>
                    </a:cubicBezTo>
                    <a:cubicBezTo>
                      <a:pt x="0" y="22"/>
                      <a:pt x="8" y="10"/>
                      <a:pt x="21" y="0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516">
                <a:extLst>
                  <a:ext uri="{FF2B5EF4-FFF2-40B4-BE49-F238E27FC236}">
                    <a16:creationId xmlns:a16="http://schemas.microsoft.com/office/drawing/2014/main" id="{FBDCC408-1051-F939-4220-5683B24C5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488"/>
                <a:ext cx="42" cy="64"/>
              </a:xfrm>
              <a:custGeom>
                <a:avLst/>
                <a:gdLst>
                  <a:gd name="T0" fmla="*/ 0 w 28"/>
                  <a:gd name="T1" fmla="*/ 7 h 43"/>
                  <a:gd name="T2" fmla="*/ 11 w 28"/>
                  <a:gd name="T3" fmla="*/ 14 h 43"/>
                  <a:gd name="T4" fmla="*/ 28 w 28"/>
                  <a:gd name="T5" fmla="*/ 26 h 43"/>
                  <a:gd name="T6" fmla="*/ 25 w 28"/>
                  <a:gd name="T7" fmla="*/ 43 h 43"/>
                  <a:gd name="T8" fmla="*/ 0 w 28"/>
                  <a:gd name="T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3">
                    <a:moveTo>
                      <a:pt x="0" y="7"/>
                    </a:moveTo>
                    <a:cubicBezTo>
                      <a:pt x="8" y="0"/>
                      <a:pt x="10" y="11"/>
                      <a:pt x="11" y="14"/>
                    </a:cubicBezTo>
                    <a:cubicBezTo>
                      <a:pt x="15" y="21"/>
                      <a:pt x="21" y="25"/>
                      <a:pt x="28" y="26"/>
                    </a:cubicBezTo>
                    <a:cubicBezTo>
                      <a:pt x="27" y="32"/>
                      <a:pt x="26" y="37"/>
                      <a:pt x="25" y="43"/>
                    </a:cubicBezTo>
                    <a:cubicBezTo>
                      <a:pt x="13" y="33"/>
                      <a:pt x="7" y="20"/>
                      <a:pt x="0" y="7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517">
                <a:extLst>
                  <a:ext uri="{FF2B5EF4-FFF2-40B4-BE49-F238E27FC236}">
                    <a16:creationId xmlns:a16="http://schemas.microsoft.com/office/drawing/2014/main" id="{AEA0FBB5-A57C-235F-B70C-E45345226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138"/>
                <a:ext cx="83" cy="61"/>
              </a:xfrm>
              <a:custGeom>
                <a:avLst/>
                <a:gdLst>
                  <a:gd name="T0" fmla="*/ 0 w 56"/>
                  <a:gd name="T1" fmla="*/ 34 h 41"/>
                  <a:gd name="T2" fmla="*/ 0 w 56"/>
                  <a:gd name="T3" fmla="*/ 30 h 41"/>
                  <a:gd name="T4" fmla="*/ 52 w 56"/>
                  <a:gd name="T5" fmla="*/ 2 h 41"/>
                  <a:gd name="T6" fmla="*/ 56 w 56"/>
                  <a:gd name="T7" fmla="*/ 5 h 41"/>
                  <a:gd name="T8" fmla="*/ 25 w 56"/>
                  <a:gd name="T9" fmla="*/ 27 h 41"/>
                  <a:gd name="T10" fmla="*/ 0 w 56"/>
                  <a:gd name="T11" fmla="*/ 3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41">
                    <a:moveTo>
                      <a:pt x="0" y="34"/>
                    </a:moveTo>
                    <a:cubicBezTo>
                      <a:pt x="0" y="33"/>
                      <a:pt x="0" y="31"/>
                      <a:pt x="0" y="30"/>
                    </a:cubicBezTo>
                    <a:cubicBezTo>
                      <a:pt x="19" y="22"/>
                      <a:pt x="37" y="16"/>
                      <a:pt x="52" y="2"/>
                    </a:cubicBezTo>
                    <a:cubicBezTo>
                      <a:pt x="56" y="0"/>
                      <a:pt x="56" y="2"/>
                      <a:pt x="56" y="5"/>
                    </a:cubicBezTo>
                    <a:cubicBezTo>
                      <a:pt x="48" y="16"/>
                      <a:pt x="35" y="20"/>
                      <a:pt x="25" y="27"/>
                    </a:cubicBezTo>
                    <a:cubicBezTo>
                      <a:pt x="18" y="35"/>
                      <a:pt x="11" y="41"/>
                      <a:pt x="0" y="34"/>
                    </a:cubicBezTo>
                    <a:close/>
                  </a:path>
                </a:pathLst>
              </a:custGeom>
              <a:solidFill>
                <a:srgbClr val="70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518">
                <a:extLst>
                  <a:ext uri="{FF2B5EF4-FFF2-40B4-BE49-F238E27FC236}">
                    <a16:creationId xmlns:a16="http://schemas.microsoft.com/office/drawing/2014/main" id="{011698B6-F4E0-669E-75AF-3FE301A73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" y="2587"/>
                <a:ext cx="40" cy="57"/>
              </a:xfrm>
              <a:custGeom>
                <a:avLst/>
                <a:gdLst>
                  <a:gd name="T0" fmla="*/ 6 w 27"/>
                  <a:gd name="T1" fmla="*/ 0 h 38"/>
                  <a:gd name="T2" fmla="*/ 14 w 27"/>
                  <a:gd name="T3" fmla="*/ 7 h 38"/>
                  <a:gd name="T4" fmla="*/ 27 w 27"/>
                  <a:gd name="T5" fmla="*/ 21 h 38"/>
                  <a:gd name="T6" fmla="*/ 6 w 27"/>
                  <a:gd name="T7" fmla="*/ 24 h 38"/>
                  <a:gd name="T8" fmla="*/ 2 w 27"/>
                  <a:gd name="T9" fmla="*/ 12 h 38"/>
                  <a:gd name="T10" fmla="*/ 6 w 27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8">
                    <a:moveTo>
                      <a:pt x="6" y="0"/>
                    </a:moveTo>
                    <a:cubicBezTo>
                      <a:pt x="10" y="2"/>
                      <a:pt x="13" y="3"/>
                      <a:pt x="14" y="7"/>
                    </a:cubicBezTo>
                    <a:cubicBezTo>
                      <a:pt x="15" y="15"/>
                      <a:pt x="25" y="14"/>
                      <a:pt x="27" y="21"/>
                    </a:cubicBezTo>
                    <a:cubicBezTo>
                      <a:pt x="21" y="28"/>
                      <a:pt x="15" y="38"/>
                      <a:pt x="6" y="24"/>
                    </a:cubicBezTo>
                    <a:cubicBezTo>
                      <a:pt x="5" y="20"/>
                      <a:pt x="6" y="15"/>
                      <a:pt x="2" y="12"/>
                    </a:cubicBezTo>
                    <a:cubicBezTo>
                      <a:pt x="0" y="7"/>
                      <a:pt x="4" y="4"/>
                      <a:pt x="6" y="0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519">
                <a:extLst>
                  <a:ext uri="{FF2B5EF4-FFF2-40B4-BE49-F238E27FC236}">
                    <a16:creationId xmlns:a16="http://schemas.microsoft.com/office/drawing/2014/main" id="{08656ADB-3096-D7F7-FA08-F0C8FECC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773"/>
                <a:ext cx="54" cy="31"/>
              </a:xfrm>
              <a:custGeom>
                <a:avLst/>
                <a:gdLst>
                  <a:gd name="T0" fmla="*/ 8 w 36"/>
                  <a:gd name="T1" fmla="*/ 17 h 21"/>
                  <a:gd name="T2" fmla="*/ 0 w 36"/>
                  <a:gd name="T3" fmla="*/ 16 h 21"/>
                  <a:gd name="T4" fmla="*/ 25 w 36"/>
                  <a:gd name="T5" fmla="*/ 1 h 21"/>
                  <a:gd name="T6" fmla="*/ 36 w 36"/>
                  <a:gd name="T7" fmla="*/ 6 h 21"/>
                  <a:gd name="T8" fmla="*/ 26 w 36"/>
                  <a:gd name="T9" fmla="*/ 18 h 21"/>
                  <a:gd name="T10" fmla="*/ 8 w 36"/>
                  <a:gd name="T1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1">
                    <a:moveTo>
                      <a:pt x="8" y="17"/>
                    </a:moveTo>
                    <a:cubicBezTo>
                      <a:pt x="5" y="17"/>
                      <a:pt x="2" y="17"/>
                      <a:pt x="0" y="16"/>
                    </a:cubicBezTo>
                    <a:cubicBezTo>
                      <a:pt x="1" y="0"/>
                      <a:pt x="16" y="6"/>
                      <a:pt x="25" y="1"/>
                    </a:cubicBezTo>
                    <a:cubicBezTo>
                      <a:pt x="29" y="2"/>
                      <a:pt x="34" y="0"/>
                      <a:pt x="36" y="6"/>
                    </a:cubicBezTo>
                    <a:cubicBezTo>
                      <a:pt x="36" y="13"/>
                      <a:pt x="21" y="7"/>
                      <a:pt x="26" y="18"/>
                    </a:cubicBezTo>
                    <a:cubicBezTo>
                      <a:pt x="19" y="21"/>
                      <a:pt x="13" y="21"/>
                      <a:pt x="8" y="17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520">
                <a:extLst>
                  <a:ext uri="{FF2B5EF4-FFF2-40B4-BE49-F238E27FC236}">
                    <a16:creationId xmlns:a16="http://schemas.microsoft.com/office/drawing/2014/main" id="{B96886EA-CA98-D829-A4C5-EA2713911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103"/>
                <a:ext cx="49" cy="43"/>
              </a:xfrm>
              <a:custGeom>
                <a:avLst/>
                <a:gdLst>
                  <a:gd name="T0" fmla="*/ 4 w 33"/>
                  <a:gd name="T1" fmla="*/ 29 h 29"/>
                  <a:gd name="T2" fmla="*/ 0 w 33"/>
                  <a:gd name="T3" fmla="*/ 26 h 29"/>
                  <a:gd name="T4" fmla="*/ 26 w 33"/>
                  <a:gd name="T5" fmla="*/ 2 h 29"/>
                  <a:gd name="T6" fmla="*/ 33 w 33"/>
                  <a:gd name="T7" fmla="*/ 3 h 29"/>
                  <a:gd name="T8" fmla="*/ 4 w 33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9">
                    <a:moveTo>
                      <a:pt x="4" y="29"/>
                    </a:moveTo>
                    <a:cubicBezTo>
                      <a:pt x="3" y="28"/>
                      <a:pt x="1" y="27"/>
                      <a:pt x="0" y="26"/>
                    </a:cubicBezTo>
                    <a:cubicBezTo>
                      <a:pt x="9" y="18"/>
                      <a:pt x="18" y="10"/>
                      <a:pt x="26" y="2"/>
                    </a:cubicBezTo>
                    <a:cubicBezTo>
                      <a:pt x="29" y="0"/>
                      <a:pt x="31" y="0"/>
                      <a:pt x="33" y="3"/>
                    </a:cubicBezTo>
                    <a:cubicBezTo>
                      <a:pt x="26" y="15"/>
                      <a:pt x="19" y="26"/>
                      <a:pt x="4" y="29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521">
                <a:extLst>
                  <a:ext uri="{FF2B5EF4-FFF2-40B4-BE49-F238E27FC236}">
                    <a16:creationId xmlns:a16="http://schemas.microsoft.com/office/drawing/2014/main" id="{92F45D19-22FA-F16C-F292-98F8FAFAE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2306"/>
                <a:ext cx="39" cy="61"/>
              </a:xfrm>
              <a:custGeom>
                <a:avLst/>
                <a:gdLst>
                  <a:gd name="T0" fmla="*/ 20 w 26"/>
                  <a:gd name="T1" fmla="*/ 25 h 41"/>
                  <a:gd name="T2" fmla="*/ 9 w 26"/>
                  <a:gd name="T3" fmla="*/ 36 h 41"/>
                  <a:gd name="T4" fmla="*/ 13 w 26"/>
                  <a:gd name="T5" fmla="*/ 17 h 41"/>
                  <a:gd name="T6" fmla="*/ 21 w 26"/>
                  <a:gd name="T7" fmla="*/ 0 h 41"/>
                  <a:gd name="T8" fmla="*/ 20 w 26"/>
                  <a:gd name="T9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0" y="25"/>
                    </a:moveTo>
                    <a:cubicBezTo>
                      <a:pt x="13" y="25"/>
                      <a:pt x="21" y="41"/>
                      <a:pt x="9" y="36"/>
                    </a:cubicBezTo>
                    <a:cubicBezTo>
                      <a:pt x="0" y="28"/>
                      <a:pt x="11" y="23"/>
                      <a:pt x="13" y="17"/>
                    </a:cubicBezTo>
                    <a:cubicBezTo>
                      <a:pt x="17" y="12"/>
                      <a:pt x="10" y="2"/>
                      <a:pt x="21" y="0"/>
                    </a:cubicBezTo>
                    <a:cubicBezTo>
                      <a:pt x="26" y="9"/>
                      <a:pt x="19" y="17"/>
                      <a:pt x="20" y="25"/>
                    </a:cubicBezTo>
                    <a:close/>
                  </a:path>
                </a:pathLst>
              </a:custGeom>
              <a:solidFill>
                <a:srgbClr val="7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522">
                <a:extLst>
                  <a:ext uri="{FF2B5EF4-FFF2-40B4-BE49-F238E27FC236}">
                    <a16:creationId xmlns:a16="http://schemas.microsoft.com/office/drawing/2014/main" id="{6F619A9A-D934-EF2E-884E-73C65D954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5" y="2231"/>
                <a:ext cx="35" cy="41"/>
              </a:xfrm>
              <a:custGeom>
                <a:avLst/>
                <a:gdLst>
                  <a:gd name="T0" fmla="*/ 24 w 24"/>
                  <a:gd name="T1" fmla="*/ 16 h 28"/>
                  <a:gd name="T2" fmla="*/ 7 w 24"/>
                  <a:gd name="T3" fmla="*/ 25 h 28"/>
                  <a:gd name="T4" fmla="*/ 14 w 24"/>
                  <a:gd name="T5" fmla="*/ 13 h 28"/>
                  <a:gd name="T6" fmla="*/ 12 w 24"/>
                  <a:gd name="T7" fmla="*/ 0 h 28"/>
                  <a:gd name="T8" fmla="*/ 24 w 24"/>
                  <a:gd name="T9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24" y="16"/>
                    </a:moveTo>
                    <a:cubicBezTo>
                      <a:pt x="23" y="27"/>
                      <a:pt x="11" y="28"/>
                      <a:pt x="7" y="25"/>
                    </a:cubicBezTo>
                    <a:cubicBezTo>
                      <a:pt x="0" y="19"/>
                      <a:pt x="4" y="13"/>
                      <a:pt x="14" y="13"/>
                    </a:cubicBezTo>
                    <a:cubicBezTo>
                      <a:pt x="13" y="8"/>
                      <a:pt x="13" y="4"/>
                      <a:pt x="12" y="0"/>
                    </a:cubicBezTo>
                    <a:cubicBezTo>
                      <a:pt x="20" y="2"/>
                      <a:pt x="19" y="12"/>
                      <a:pt x="24" y="16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523">
                <a:extLst>
                  <a:ext uri="{FF2B5EF4-FFF2-40B4-BE49-F238E27FC236}">
                    <a16:creationId xmlns:a16="http://schemas.microsoft.com/office/drawing/2014/main" id="{1032A022-813A-3251-EB1D-B072BF16F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8" y="2410"/>
                <a:ext cx="49" cy="45"/>
              </a:xfrm>
              <a:custGeom>
                <a:avLst/>
                <a:gdLst>
                  <a:gd name="T0" fmla="*/ 10 w 33"/>
                  <a:gd name="T1" fmla="*/ 7 h 30"/>
                  <a:gd name="T2" fmla="*/ 14 w 33"/>
                  <a:gd name="T3" fmla="*/ 11 h 30"/>
                  <a:gd name="T4" fmla="*/ 17 w 33"/>
                  <a:gd name="T5" fmla="*/ 19 h 30"/>
                  <a:gd name="T6" fmla="*/ 26 w 33"/>
                  <a:gd name="T7" fmla="*/ 27 h 30"/>
                  <a:gd name="T8" fmla="*/ 3 w 33"/>
                  <a:gd name="T9" fmla="*/ 10 h 30"/>
                  <a:gd name="T10" fmla="*/ 1 w 33"/>
                  <a:gd name="T11" fmla="*/ 3 h 30"/>
                  <a:gd name="T12" fmla="*/ 10 w 33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10" y="7"/>
                    </a:moveTo>
                    <a:cubicBezTo>
                      <a:pt x="11" y="8"/>
                      <a:pt x="13" y="10"/>
                      <a:pt x="14" y="11"/>
                    </a:cubicBezTo>
                    <a:cubicBezTo>
                      <a:pt x="16" y="14"/>
                      <a:pt x="13" y="22"/>
                      <a:pt x="17" y="19"/>
                    </a:cubicBezTo>
                    <a:cubicBezTo>
                      <a:pt x="33" y="9"/>
                      <a:pt x="24" y="24"/>
                      <a:pt x="26" y="27"/>
                    </a:cubicBezTo>
                    <a:cubicBezTo>
                      <a:pt x="12" y="30"/>
                      <a:pt x="7" y="21"/>
                      <a:pt x="3" y="10"/>
                    </a:cubicBezTo>
                    <a:cubicBezTo>
                      <a:pt x="0" y="8"/>
                      <a:pt x="0" y="6"/>
                      <a:pt x="1" y="3"/>
                    </a:cubicBezTo>
                    <a:cubicBezTo>
                      <a:pt x="6" y="0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524">
                <a:extLst>
                  <a:ext uri="{FF2B5EF4-FFF2-40B4-BE49-F238E27FC236}">
                    <a16:creationId xmlns:a16="http://schemas.microsoft.com/office/drawing/2014/main" id="{110A9090-613C-053F-97F6-50556FCCF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182"/>
                <a:ext cx="18" cy="43"/>
              </a:xfrm>
              <a:custGeom>
                <a:avLst/>
                <a:gdLst>
                  <a:gd name="T0" fmla="*/ 12 w 12"/>
                  <a:gd name="T1" fmla="*/ 25 h 29"/>
                  <a:gd name="T2" fmla="*/ 1 w 12"/>
                  <a:gd name="T3" fmla="*/ 29 h 29"/>
                  <a:gd name="T4" fmla="*/ 1 w 12"/>
                  <a:gd name="T5" fmla="*/ 8 h 29"/>
                  <a:gd name="T6" fmla="*/ 4 w 12"/>
                  <a:gd name="T7" fmla="*/ 0 h 29"/>
                  <a:gd name="T8" fmla="*/ 11 w 12"/>
                  <a:gd name="T9" fmla="*/ 9 h 29"/>
                  <a:gd name="T10" fmla="*/ 12 w 12"/>
                  <a:gd name="T11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9">
                    <a:moveTo>
                      <a:pt x="12" y="25"/>
                    </a:moveTo>
                    <a:cubicBezTo>
                      <a:pt x="8" y="26"/>
                      <a:pt x="5" y="28"/>
                      <a:pt x="1" y="29"/>
                    </a:cubicBezTo>
                    <a:cubicBezTo>
                      <a:pt x="1" y="22"/>
                      <a:pt x="1" y="15"/>
                      <a:pt x="1" y="8"/>
                    </a:cubicBezTo>
                    <a:cubicBezTo>
                      <a:pt x="2" y="5"/>
                      <a:pt x="0" y="0"/>
                      <a:pt x="4" y="0"/>
                    </a:cubicBezTo>
                    <a:cubicBezTo>
                      <a:pt x="9" y="0"/>
                      <a:pt x="10" y="5"/>
                      <a:pt x="11" y="9"/>
                    </a:cubicBezTo>
                    <a:cubicBezTo>
                      <a:pt x="11" y="14"/>
                      <a:pt x="12" y="20"/>
                      <a:pt x="12" y="25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525">
                <a:extLst>
                  <a:ext uri="{FF2B5EF4-FFF2-40B4-BE49-F238E27FC236}">
                    <a16:creationId xmlns:a16="http://schemas.microsoft.com/office/drawing/2014/main" id="{9DCD16AF-260B-3ADE-B60D-C712C8BD8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7" y="2577"/>
                <a:ext cx="31" cy="42"/>
              </a:xfrm>
              <a:custGeom>
                <a:avLst/>
                <a:gdLst>
                  <a:gd name="T0" fmla="*/ 13 w 21"/>
                  <a:gd name="T1" fmla="*/ 28 h 28"/>
                  <a:gd name="T2" fmla="*/ 0 w 21"/>
                  <a:gd name="T3" fmla="*/ 14 h 28"/>
                  <a:gd name="T4" fmla="*/ 21 w 21"/>
                  <a:gd name="T5" fmla="*/ 15 h 28"/>
                  <a:gd name="T6" fmla="*/ 13 w 2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3" y="28"/>
                    </a:moveTo>
                    <a:cubicBezTo>
                      <a:pt x="6" y="25"/>
                      <a:pt x="0" y="23"/>
                      <a:pt x="0" y="14"/>
                    </a:cubicBezTo>
                    <a:cubicBezTo>
                      <a:pt x="7" y="16"/>
                      <a:pt x="15" y="0"/>
                      <a:pt x="21" y="15"/>
                    </a:cubicBezTo>
                    <a:cubicBezTo>
                      <a:pt x="18" y="20"/>
                      <a:pt x="15" y="24"/>
                      <a:pt x="13" y="28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526">
                <a:extLst>
                  <a:ext uri="{FF2B5EF4-FFF2-40B4-BE49-F238E27FC236}">
                    <a16:creationId xmlns:a16="http://schemas.microsoft.com/office/drawing/2014/main" id="{2FAE9E55-F4E9-668E-5829-30FE0A18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032"/>
                <a:ext cx="41" cy="37"/>
              </a:xfrm>
              <a:custGeom>
                <a:avLst/>
                <a:gdLst>
                  <a:gd name="T0" fmla="*/ 0 w 28"/>
                  <a:gd name="T1" fmla="*/ 19 h 25"/>
                  <a:gd name="T2" fmla="*/ 7 w 28"/>
                  <a:gd name="T3" fmla="*/ 8 h 25"/>
                  <a:gd name="T4" fmla="*/ 26 w 28"/>
                  <a:gd name="T5" fmla="*/ 3 h 25"/>
                  <a:gd name="T6" fmla="*/ 28 w 28"/>
                  <a:gd name="T7" fmla="*/ 6 h 25"/>
                  <a:gd name="T8" fmla="*/ 12 w 28"/>
                  <a:gd name="T9" fmla="*/ 23 h 25"/>
                  <a:gd name="T10" fmla="*/ 0 w 28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5">
                    <a:moveTo>
                      <a:pt x="0" y="19"/>
                    </a:moveTo>
                    <a:cubicBezTo>
                      <a:pt x="4" y="16"/>
                      <a:pt x="11" y="16"/>
                      <a:pt x="7" y="8"/>
                    </a:cubicBezTo>
                    <a:cubicBezTo>
                      <a:pt x="12" y="0"/>
                      <a:pt x="19" y="3"/>
                      <a:pt x="26" y="3"/>
                    </a:cubicBezTo>
                    <a:cubicBezTo>
                      <a:pt x="27" y="4"/>
                      <a:pt x="28" y="5"/>
                      <a:pt x="28" y="6"/>
                    </a:cubicBezTo>
                    <a:cubicBezTo>
                      <a:pt x="27" y="16"/>
                      <a:pt x="19" y="19"/>
                      <a:pt x="12" y="23"/>
                    </a:cubicBezTo>
                    <a:cubicBezTo>
                      <a:pt x="7" y="24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527">
                <a:extLst>
                  <a:ext uri="{FF2B5EF4-FFF2-40B4-BE49-F238E27FC236}">
                    <a16:creationId xmlns:a16="http://schemas.microsoft.com/office/drawing/2014/main" id="{F1FC013A-F226-89B2-4760-135323A7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1792"/>
                <a:ext cx="32" cy="52"/>
              </a:xfrm>
              <a:custGeom>
                <a:avLst/>
                <a:gdLst>
                  <a:gd name="T0" fmla="*/ 11 w 22"/>
                  <a:gd name="T1" fmla="*/ 35 h 35"/>
                  <a:gd name="T2" fmla="*/ 4 w 22"/>
                  <a:gd name="T3" fmla="*/ 24 h 35"/>
                  <a:gd name="T4" fmla="*/ 8 w 22"/>
                  <a:gd name="T5" fmla="*/ 10 h 35"/>
                  <a:gd name="T6" fmla="*/ 19 w 22"/>
                  <a:gd name="T7" fmla="*/ 3 h 35"/>
                  <a:gd name="T8" fmla="*/ 19 w 22"/>
                  <a:gd name="T9" fmla="*/ 3 h 35"/>
                  <a:gd name="T10" fmla="*/ 11 w 22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5">
                    <a:moveTo>
                      <a:pt x="11" y="35"/>
                    </a:moveTo>
                    <a:cubicBezTo>
                      <a:pt x="5" y="34"/>
                      <a:pt x="9" y="26"/>
                      <a:pt x="4" y="24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5" y="13"/>
                      <a:pt x="12" y="0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2" y="15"/>
                      <a:pt x="15" y="25"/>
                      <a:pt x="11" y="35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528">
                <a:extLst>
                  <a:ext uri="{FF2B5EF4-FFF2-40B4-BE49-F238E27FC236}">
                    <a16:creationId xmlns:a16="http://schemas.microsoft.com/office/drawing/2014/main" id="{236FBFD4-83E1-51C1-1325-7FA28A71A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298"/>
                <a:ext cx="36" cy="34"/>
              </a:xfrm>
              <a:custGeom>
                <a:avLst/>
                <a:gdLst>
                  <a:gd name="T0" fmla="*/ 24 w 24"/>
                  <a:gd name="T1" fmla="*/ 6 h 23"/>
                  <a:gd name="T2" fmla="*/ 16 w 24"/>
                  <a:gd name="T3" fmla="*/ 23 h 23"/>
                  <a:gd name="T4" fmla="*/ 5 w 24"/>
                  <a:gd name="T5" fmla="*/ 7 h 23"/>
                  <a:gd name="T6" fmla="*/ 7 w 24"/>
                  <a:gd name="T7" fmla="*/ 0 h 23"/>
                  <a:gd name="T8" fmla="*/ 24 w 24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6"/>
                    </a:moveTo>
                    <a:cubicBezTo>
                      <a:pt x="16" y="9"/>
                      <a:pt x="24" y="20"/>
                      <a:pt x="16" y="23"/>
                    </a:cubicBezTo>
                    <a:cubicBezTo>
                      <a:pt x="15" y="16"/>
                      <a:pt x="18" y="6"/>
                      <a:pt x="5" y="7"/>
                    </a:cubicBezTo>
                    <a:cubicBezTo>
                      <a:pt x="0" y="7"/>
                      <a:pt x="0" y="5"/>
                      <a:pt x="7" y="0"/>
                    </a:cubicBezTo>
                    <a:cubicBezTo>
                      <a:pt x="13" y="2"/>
                      <a:pt x="18" y="4"/>
                      <a:pt x="24" y="6"/>
                    </a:cubicBez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529">
                <a:extLst>
                  <a:ext uri="{FF2B5EF4-FFF2-40B4-BE49-F238E27FC236}">
                    <a16:creationId xmlns:a16="http://schemas.microsoft.com/office/drawing/2014/main" id="{41466412-51A8-C70B-5756-3E338146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2079"/>
                <a:ext cx="30" cy="28"/>
              </a:xfrm>
              <a:custGeom>
                <a:avLst/>
                <a:gdLst>
                  <a:gd name="T0" fmla="*/ 7 w 20"/>
                  <a:gd name="T1" fmla="*/ 19 h 19"/>
                  <a:gd name="T2" fmla="*/ 0 w 20"/>
                  <a:gd name="T3" fmla="*/ 18 h 19"/>
                  <a:gd name="T4" fmla="*/ 6 w 20"/>
                  <a:gd name="T5" fmla="*/ 7 h 19"/>
                  <a:gd name="T6" fmla="*/ 13 w 20"/>
                  <a:gd name="T7" fmla="*/ 0 h 19"/>
                  <a:gd name="T8" fmla="*/ 18 w 20"/>
                  <a:gd name="T9" fmla="*/ 8 h 19"/>
                  <a:gd name="T10" fmla="*/ 7 w 20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7" y="19"/>
                    </a:moveTo>
                    <a:cubicBezTo>
                      <a:pt x="5" y="19"/>
                      <a:pt x="3" y="18"/>
                      <a:pt x="0" y="18"/>
                    </a:cubicBezTo>
                    <a:cubicBezTo>
                      <a:pt x="2" y="14"/>
                      <a:pt x="4" y="10"/>
                      <a:pt x="6" y="7"/>
                    </a:cubicBezTo>
                    <a:cubicBezTo>
                      <a:pt x="9" y="4"/>
                      <a:pt x="11" y="2"/>
                      <a:pt x="13" y="0"/>
                    </a:cubicBezTo>
                    <a:cubicBezTo>
                      <a:pt x="15" y="2"/>
                      <a:pt x="17" y="5"/>
                      <a:pt x="18" y="8"/>
                    </a:cubicBezTo>
                    <a:cubicBezTo>
                      <a:pt x="20" y="17"/>
                      <a:pt x="11" y="16"/>
                      <a:pt x="7" y="1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530">
                <a:extLst>
                  <a:ext uri="{FF2B5EF4-FFF2-40B4-BE49-F238E27FC236}">
                    <a16:creationId xmlns:a16="http://schemas.microsoft.com/office/drawing/2014/main" id="{0E88241D-8B67-EF56-860C-4A385AD3F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367"/>
                <a:ext cx="34" cy="30"/>
              </a:xfrm>
              <a:custGeom>
                <a:avLst/>
                <a:gdLst>
                  <a:gd name="T0" fmla="*/ 0 w 23"/>
                  <a:gd name="T1" fmla="*/ 12 h 20"/>
                  <a:gd name="T2" fmla="*/ 3 w 23"/>
                  <a:gd name="T3" fmla="*/ 5 h 20"/>
                  <a:gd name="T4" fmla="*/ 8 w 23"/>
                  <a:gd name="T5" fmla="*/ 0 h 20"/>
                  <a:gd name="T6" fmla="*/ 8 w 23"/>
                  <a:gd name="T7" fmla="*/ 20 h 20"/>
                  <a:gd name="T8" fmla="*/ 0 w 23"/>
                  <a:gd name="T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0" y="12"/>
                    </a:moveTo>
                    <a:cubicBezTo>
                      <a:pt x="1" y="10"/>
                      <a:pt x="2" y="7"/>
                      <a:pt x="3" y="5"/>
                    </a:cubicBezTo>
                    <a:cubicBezTo>
                      <a:pt x="4" y="2"/>
                      <a:pt x="6" y="1"/>
                      <a:pt x="8" y="0"/>
                    </a:cubicBezTo>
                    <a:cubicBezTo>
                      <a:pt x="23" y="7"/>
                      <a:pt x="13" y="13"/>
                      <a:pt x="8" y="20"/>
                    </a:cubicBezTo>
                    <a:cubicBezTo>
                      <a:pt x="5" y="17"/>
                      <a:pt x="3" y="15"/>
                      <a:pt x="0" y="12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531">
                <a:extLst>
                  <a:ext uri="{FF2B5EF4-FFF2-40B4-BE49-F238E27FC236}">
                    <a16:creationId xmlns:a16="http://schemas.microsoft.com/office/drawing/2014/main" id="{55BDA6E8-9514-C1C6-3E01-A7C3E651C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868"/>
                <a:ext cx="27" cy="42"/>
              </a:xfrm>
              <a:custGeom>
                <a:avLst/>
                <a:gdLst>
                  <a:gd name="T0" fmla="*/ 17 w 18"/>
                  <a:gd name="T1" fmla="*/ 0 h 28"/>
                  <a:gd name="T2" fmla="*/ 0 w 18"/>
                  <a:gd name="T3" fmla="*/ 28 h 28"/>
                  <a:gd name="T4" fmla="*/ 17 w 18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17" y="0"/>
                    </a:moveTo>
                    <a:cubicBezTo>
                      <a:pt x="18" y="14"/>
                      <a:pt x="13" y="24"/>
                      <a:pt x="0" y="28"/>
                    </a:cubicBezTo>
                    <a:cubicBezTo>
                      <a:pt x="5" y="19"/>
                      <a:pt x="11" y="10"/>
                      <a:pt x="17" y="0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532">
                <a:extLst>
                  <a:ext uri="{FF2B5EF4-FFF2-40B4-BE49-F238E27FC236}">
                    <a16:creationId xmlns:a16="http://schemas.microsoft.com/office/drawing/2014/main" id="{65BF155F-8AA9-DA22-10C6-63C1F5AED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765"/>
                <a:ext cx="42" cy="21"/>
              </a:xfrm>
              <a:custGeom>
                <a:avLst/>
                <a:gdLst>
                  <a:gd name="T0" fmla="*/ 10 w 28"/>
                  <a:gd name="T1" fmla="*/ 11 h 14"/>
                  <a:gd name="T2" fmla="*/ 0 w 28"/>
                  <a:gd name="T3" fmla="*/ 6 h 14"/>
                  <a:gd name="T4" fmla="*/ 2 w 28"/>
                  <a:gd name="T5" fmla="*/ 1 h 14"/>
                  <a:gd name="T6" fmla="*/ 22 w 28"/>
                  <a:gd name="T7" fmla="*/ 0 h 14"/>
                  <a:gd name="T8" fmla="*/ 27 w 28"/>
                  <a:gd name="T9" fmla="*/ 6 h 14"/>
                  <a:gd name="T10" fmla="*/ 10 w 28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10" y="11"/>
                    </a:moveTo>
                    <a:cubicBezTo>
                      <a:pt x="6" y="10"/>
                      <a:pt x="2" y="10"/>
                      <a:pt x="0" y="6"/>
                    </a:cubicBezTo>
                    <a:cubicBezTo>
                      <a:pt x="1" y="4"/>
                      <a:pt x="1" y="3"/>
                      <a:pt x="2" y="1"/>
                    </a:cubicBezTo>
                    <a:cubicBezTo>
                      <a:pt x="9" y="1"/>
                      <a:pt x="16" y="1"/>
                      <a:pt x="22" y="0"/>
                    </a:cubicBezTo>
                    <a:cubicBezTo>
                      <a:pt x="26" y="0"/>
                      <a:pt x="28" y="2"/>
                      <a:pt x="27" y="6"/>
                    </a:cubicBezTo>
                    <a:cubicBezTo>
                      <a:pt x="22" y="11"/>
                      <a:pt x="17" y="14"/>
                      <a:pt x="10" y="11"/>
                    </a:cubicBezTo>
                    <a:close/>
                  </a:path>
                </a:pathLst>
              </a:custGeom>
              <a:solidFill>
                <a:srgbClr val="A1A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533">
                <a:extLst>
                  <a:ext uri="{FF2B5EF4-FFF2-40B4-BE49-F238E27FC236}">
                    <a16:creationId xmlns:a16="http://schemas.microsoft.com/office/drawing/2014/main" id="{63DEDB6E-DD61-74CF-9AEA-711467C7E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886"/>
                <a:ext cx="30" cy="30"/>
              </a:xfrm>
              <a:custGeom>
                <a:avLst/>
                <a:gdLst>
                  <a:gd name="T0" fmla="*/ 17 w 20"/>
                  <a:gd name="T1" fmla="*/ 0 h 20"/>
                  <a:gd name="T2" fmla="*/ 20 w 20"/>
                  <a:gd name="T3" fmla="*/ 0 h 20"/>
                  <a:gd name="T4" fmla="*/ 0 w 20"/>
                  <a:gd name="T5" fmla="*/ 20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18" y="0"/>
                      <a:pt x="19" y="0"/>
                      <a:pt x="20" y="0"/>
                    </a:cubicBezTo>
                    <a:cubicBezTo>
                      <a:pt x="18" y="10"/>
                      <a:pt x="13" y="18"/>
                      <a:pt x="0" y="20"/>
                    </a:cubicBezTo>
                    <a:cubicBezTo>
                      <a:pt x="6" y="13"/>
                      <a:pt x="12" y="7"/>
                      <a:pt x="17" y="0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534">
                <a:extLst>
                  <a:ext uri="{FF2B5EF4-FFF2-40B4-BE49-F238E27FC236}">
                    <a16:creationId xmlns:a16="http://schemas.microsoft.com/office/drawing/2014/main" id="{2BB02485-FB24-BF6E-3102-E5CD879B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171"/>
                <a:ext cx="33" cy="33"/>
              </a:xfrm>
              <a:custGeom>
                <a:avLst/>
                <a:gdLst>
                  <a:gd name="T0" fmla="*/ 21 w 22"/>
                  <a:gd name="T1" fmla="*/ 12 h 22"/>
                  <a:gd name="T2" fmla="*/ 0 w 22"/>
                  <a:gd name="T3" fmla="*/ 12 h 22"/>
                  <a:gd name="T4" fmla="*/ 4 w 22"/>
                  <a:gd name="T5" fmla="*/ 0 h 22"/>
                  <a:gd name="T6" fmla="*/ 21 w 22"/>
                  <a:gd name="T7" fmla="*/ 8 h 22"/>
                  <a:gd name="T8" fmla="*/ 22 w 22"/>
                  <a:gd name="T9" fmla="*/ 11 h 22"/>
                  <a:gd name="T10" fmla="*/ 21 w 22"/>
                  <a:gd name="T11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1" y="12"/>
                    </a:moveTo>
                    <a:cubicBezTo>
                      <a:pt x="14" y="1"/>
                      <a:pt x="7" y="22"/>
                      <a:pt x="0" y="12"/>
                    </a:cubicBezTo>
                    <a:cubicBezTo>
                      <a:pt x="3" y="8"/>
                      <a:pt x="4" y="4"/>
                      <a:pt x="4" y="0"/>
                    </a:cubicBezTo>
                    <a:cubicBezTo>
                      <a:pt x="10" y="2"/>
                      <a:pt x="15" y="5"/>
                      <a:pt x="21" y="8"/>
                    </a:cubicBezTo>
                    <a:cubicBezTo>
                      <a:pt x="22" y="9"/>
                      <a:pt x="22" y="10"/>
                      <a:pt x="22" y="11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535">
                <a:extLst>
                  <a:ext uri="{FF2B5EF4-FFF2-40B4-BE49-F238E27FC236}">
                    <a16:creationId xmlns:a16="http://schemas.microsoft.com/office/drawing/2014/main" id="{7A080812-3B37-DBE6-4C1B-CB85CD56B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2254"/>
                <a:ext cx="43" cy="27"/>
              </a:xfrm>
              <a:custGeom>
                <a:avLst/>
                <a:gdLst>
                  <a:gd name="T0" fmla="*/ 24 w 29"/>
                  <a:gd name="T1" fmla="*/ 0 h 18"/>
                  <a:gd name="T2" fmla="*/ 29 w 29"/>
                  <a:gd name="T3" fmla="*/ 4 h 18"/>
                  <a:gd name="T4" fmla="*/ 4 w 29"/>
                  <a:gd name="T5" fmla="*/ 17 h 18"/>
                  <a:gd name="T6" fmla="*/ 0 w 29"/>
                  <a:gd name="T7" fmla="*/ 12 h 18"/>
                  <a:gd name="T8" fmla="*/ 24 w 2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8">
                    <a:moveTo>
                      <a:pt x="24" y="0"/>
                    </a:moveTo>
                    <a:cubicBezTo>
                      <a:pt x="25" y="1"/>
                      <a:pt x="27" y="3"/>
                      <a:pt x="29" y="4"/>
                    </a:cubicBezTo>
                    <a:cubicBezTo>
                      <a:pt x="23" y="13"/>
                      <a:pt x="15" y="18"/>
                      <a:pt x="4" y="17"/>
                    </a:cubicBezTo>
                    <a:cubicBezTo>
                      <a:pt x="3" y="15"/>
                      <a:pt x="2" y="14"/>
                      <a:pt x="0" y="12"/>
                    </a:cubicBezTo>
                    <a:cubicBezTo>
                      <a:pt x="8" y="8"/>
                      <a:pt x="16" y="4"/>
                      <a:pt x="24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536">
                <a:extLst>
                  <a:ext uri="{FF2B5EF4-FFF2-40B4-BE49-F238E27FC236}">
                    <a16:creationId xmlns:a16="http://schemas.microsoft.com/office/drawing/2014/main" id="{B8797DCF-6F7E-7ED6-8BC7-AFCCC7D4C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1" y="3107"/>
                <a:ext cx="39" cy="38"/>
              </a:xfrm>
              <a:custGeom>
                <a:avLst/>
                <a:gdLst>
                  <a:gd name="T0" fmla="*/ 0 w 26"/>
                  <a:gd name="T1" fmla="*/ 14 h 25"/>
                  <a:gd name="T2" fmla="*/ 16 w 26"/>
                  <a:gd name="T3" fmla="*/ 25 h 25"/>
                  <a:gd name="T4" fmla="*/ 0 w 26"/>
                  <a:gd name="T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14"/>
                    </a:moveTo>
                    <a:cubicBezTo>
                      <a:pt x="6" y="17"/>
                      <a:pt x="26" y="0"/>
                      <a:pt x="16" y="25"/>
                    </a:cubicBezTo>
                    <a:cubicBezTo>
                      <a:pt x="14" y="17"/>
                      <a:pt x="1" y="24"/>
                      <a:pt x="0" y="14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537">
                <a:extLst>
                  <a:ext uri="{FF2B5EF4-FFF2-40B4-BE49-F238E27FC236}">
                    <a16:creationId xmlns:a16="http://schemas.microsoft.com/office/drawing/2014/main" id="{CB580DCF-7BE2-0B34-47AA-C2EB59B8B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526"/>
                <a:ext cx="157" cy="232"/>
              </a:xfrm>
              <a:custGeom>
                <a:avLst/>
                <a:gdLst>
                  <a:gd name="T0" fmla="*/ 61 w 106"/>
                  <a:gd name="T1" fmla="*/ 117 h 156"/>
                  <a:gd name="T2" fmla="*/ 29 w 106"/>
                  <a:gd name="T3" fmla="*/ 149 h 156"/>
                  <a:gd name="T4" fmla="*/ 17 w 106"/>
                  <a:gd name="T5" fmla="*/ 155 h 156"/>
                  <a:gd name="T6" fmla="*/ 16 w 106"/>
                  <a:gd name="T7" fmla="*/ 119 h 156"/>
                  <a:gd name="T8" fmla="*/ 42 w 106"/>
                  <a:gd name="T9" fmla="*/ 99 h 156"/>
                  <a:gd name="T10" fmla="*/ 74 w 106"/>
                  <a:gd name="T11" fmla="*/ 30 h 156"/>
                  <a:gd name="T12" fmla="*/ 102 w 106"/>
                  <a:gd name="T13" fmla="*/ 4 h 156"/>
                  <a:gd name="T14" fmla="*/ 94 w 106"/>
                  <a:gd name="T15" fmla="*/ 45 h 156"/>
                  <a:gd name="T16" fmla="*/ 86 w 106"/>
                  <a:gd name="T17" fmla="*/ 73 h 156"/>
                  <a:gd name="T18" fmla="*/ 77 w 106"/>
                  <a:gd name="T19" fmla="*/ 93 h 156"/>
                  <a:gd name="T20" fmla="*/ 73 w 106"/>
                  <a:gd name="T21" fmla="*/ 100 h 156"/>
                  <a:gd name="T22" fmla="*/ 61 w 106"/>
                  <a:gd name="T23" fmla="*/ 11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156">
                    <a:moveTo>
                      <a:pt x="61" y="117"/>
                    </a:moveTo>
                    <a:cubicBezTo>
                      <a:pt x="52" y="129"/>
                      <a:pt x="43" y="141"/>
                      <a:pt x="29" y="149"/>
                    </a:cubicBezTo>
                    <a:cubicBezTo>
                      <a:pt x="27" y="154"/>
                      <a:pt x="23" y="156"/>
                      <a:pt x="17" y="155"/>
                    </a:cubicBezTo>
                    <a:cubicBezTo>
                      <a:pt x="1" y="141"/>
                      <a:pt x="0" y="132"/>
                      <a:pt x="16" y="119"/>
                    </a:cubicBezTo>
                    <a:cubicBezTo>
                      <a:pt x="24" y="112"/>
                      <a:pt x="32" y="104"/>
                      <a:pt x="42" y="99"/>
                    </a:cubicBezTo>
                    <a:cubicBezTo>
                      <a:pt x="63" y="80"/>
                      <a:pt x="77" y="59"/>
                      <a:pt x="74" y="30"/>
                    </a:cubicBezTo>
                    <a:cubicBezTo>
                      <a:pt x="79" y="17"/>
                      <a:pt x="81" y="0"/>
                      <a:pt x="102" y="4"/>
                    </a:cubicBezTo>
                    <a:cubicBezTo>
                      <a:pt x="106" y="19"/>
                      <a:pt x="96" y="31"/>
                      <a:pt x="94" y="45"/>
                    </a:cubicBezTo>
                    <a:cubicBezTo>
                      <a:pt x="90" y="54"/>
                      <a:pt x="90" y="64"/>
                      <a:pt x="86" y="73"/>
                    </a:cubicBezTo>
                    <a:cubicBezTo>
                      <a:pt x="83" y="80"/>
                      <a:pt x="81" y="87"/>
                      <a:pt x="77" y="93"/>
                    </a:cubicBezTo>
                    <a:cubicBezTo>
                      <a:pt x="76" y="95"/>
                      <a:pt x="74" y="98"/>
                      <a:pt x="73" y="100"/>
                    </a:cubicBezTo>
                    <a:cubicBezTo>
                      <a:pt x="70" y="106"/>
                      <a:pt x="68" y="114"/>
                      <a:pt x="61" y="117"/>
                    </a:cubicBez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538">
                <a:extLst>
                  <a:ext uri="{FF2B5EF4-FFF2-40B4-BE49-F238E27FC236}">
                    <a16:creationId xmlns:a16="http://schemas.microsoft.com/office/drawing/2014/main" id="{2B5C954A-C34E-30FA-E6EA-1069B304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920"/>
                <a:ext cx="119" cy="179"/>
              </a:xfrm>
              <a:custGeom>
                <a:avLst/>
                <a:gdLst>
                  <a:gd name="T0" fmla="*/ 34 w 80"/>
                  <a:gd name="T1" fmla="*/ 116 h 120"/>
                  <a:gd name="T2" fmla="*/ 5 w 80"/>
                  <a:gd name="T3" fmla="*/ 112 h 120"/>
                  <a:gd name="T4" fmla="*/ 16 w 80"/>
                  <a:gd name="T5" fmla="*/ 97 h 120"/>
                  <a:gd name="T6" fmla="*/ 52 w 80"/>
                  <a:gd name="T7" fmla="*/ 18 h 120"/>
                  <a:gd name="T8" fmla="*/ 51 w 80"/>
                  <a:gd name="T9" fmla="*/ 4 h 120"/>
                  <a:gd name="T10" fmla="*/ 54 w 80"/>
                  <a:gd name="T11" fmla="*/ 0 h 120"/>
                  <a:gd name="T12" fmla="*/ 67 w 80"/>
                  <a:gd name="T13" fmla="*/ 36 h 120"/>
                  <a:gd name="T14" fmla="*/ 74 w 80"/>
                  <a:gd name="T15" fmla="*/ 17 h 120"/>
                  <a:gd name="T16" fmla="*/ 77 w 80"/>
                  <a:gd name="T17" fmla="*/ 52 h 120"/>
                  <a:gd name="T18" fmla="*/ 78 w 80"/>
                  <a:gd name="T19" fmla="*/ 99 h 120"/>
                  <a:gd name="T20" fmla="*/ 60 w 80"/>
                  <a:gd name="T21" fmla="*/ 115 h 120"/>
                  <a:gd name="T22" fmla="*/ 49 w 80"/>
                  <a:gd name="T23" fmla="*/ 112 h 120"/>
                  <a:gd name="T24" fmla="*/ 34 w 80"/>
                  <a:gd name="T25" fmla="*/ 11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120">
                    <a:moveTo>
                      <a:pt x="34" y="116"/>
                    </a:moveTo>
                    <a:cubicBezTo>
                      <a:pt x="24" y="115"/>
                      <a:pt x="15" y="114"/>
                      <a:pt x="5" y="112"/>
                    </a:cubicBezTo>
                    <a:cubicBezTo>
                      <a:pt x="0" y="101"/>
                      <a:pt x="10" y="100"/>
                      <a:pt x="16" y="97"/>
                    </a:cubicBezTo>
                    <a:cubicBezTo>
                      <a:pt x="51" y="90"/>
                      <a:pt x="64" y="71"/>
                      <a:pt x="52" y="18"/>
                    </a:cubicBezTo>
                    <a:cubicBezTo>
                      <a:pt x="50" y="13"/>
                      <a:pt x="52" y="9"/>
                      <a:pt x="51" y="4"/>
                    </a:cubicBezTo>
                    <a:cubicBezTo>
                      <a:pt x="51" y="2"/>
                      <a:pt x="52" y="0"/>
                      <a:pt x="54" y="0"/>
                    </a:cubicBezTo>
                    <a:cubicBezTo>
                      <a:pt x="63" y="7"/>
                      <a:pt x="63" y="7"/>
                      <a:pt x="67" y="36"/>
                    </a:cubicBezTo>
                    <a:cubicBezTo>
                      <a:pt x="72" y="31"/>
                      <a:pt x="66" y="22"/>
                      <a:pt x="74" y="17"/>
                    </a:cubicBezTo>
                    <a:cubicBezTo>
                      <a:pt x="78" y="29"/>
                      <a:pt x="80" y="41"/>
                      <a:pt x="77" y="52"/>
                    </a:cubicBezTo>
                    <a:cubicBezTo>
                      <a:pt x="73" y="68"/>
                      <a:pt x="80" y="83"/>
                      <a:pt x="78" y="99"/>
                    </a:cubicBezTo>
                    <a:cubicBezTo>
                      <a:pt x="76" y="113"/>
                      <a:pt x="72" y="116"/>
                      <a:pt x="60" y="115"/>
                    </a:cubicBezTo>
                    <a:cubicBezTo>
                      <a:pt x="58" y="108"/>
                      <a:pt x="54" y="109"/>
                      <a:pt x="49" y="112"/>
                    </a:cubicBezTo>
                    <a:cubicBezTo>
                      <a:pt x="44" y="115"/>
                      <a:pt x="40" y="120"/>
                      <a:pt x="34" y="11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539">
                <a:extLst>
                  <a:ext uri="{FF2B5EF4-FFF2-40B4-BE49-F238E27FC236}">
                    <a16:creationId xmlns:a16="http://schemas.microsoft.com/office/drawing/2014/main" id="{3CC38489-ACF5-9877-DF5D-3B8435DA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749"/>
                <a:ext cx="86" cy="84"/>
              </a:xfrm>
              <a:custGeom>
                <a:avLst/>
                <a:gdLst>
                  <a:gd name="T0" fmla="*/ 21 w 58"/>
                  <a:gd name="T1" fmla="*/ 55 h 56"/>
                  <a:gd name="T2" fmla="*/ 0 w 58"/>
                  <a:gd name="T3" fmla="*/ 3 h 56"/>
                  <a:gd name="T4" fmla="*/ 5 w 58"/>
                  <a:gd name="T5" fmla="*/ 0 h 56"/>
                  <a:gd name="T6" fmla="*/ 31 w 58"/>
                  <a:gd name="T7" fmla="*/ 5 h 56"/>
                  <a:gd name="T8" fmla="*/ 35 w 58"/>
                  <a:gd name="T9" fmla="*/ 17 h 56"/>
                  <a:gd name="T10" fmla="*/ 45 w 58"/>
                  <a:gd name="T11" fmla="*/ 43 h 56"/>
                  <a:gd name="T12" fmla="*/ 45 w 58"/>
                  <a:gd name="T13" fmla="*/ 51 h 56"/>
                  <a:gd name="T14" fmla="*/ 31 w 58"/>
                  <a:gd name="T15" fmla="*/ 53 h 56"/>
                  <a:gd name="T16" fmla="*/ 21 w 58"/>
                  <a:gd name="T1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56">
                    <a:moveTo>
                      <a:pt x="21" y="55"/>
                    </a:moveTo>
                    <a:cubicBezTo>
                      <a:pt x="23" y="34"/>
                      <a:pt x="10" y="19"/>
                      <a:pt x="0" y="3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14" y="1"/>
                      <a:pt x="23" y="1"/>
                      <a:pt x="31" y="5"/>
                    </a:cubicBezTo>
                    <a:cubicBezTo>
                      <a:pt x="36" y="7"/>
                      <a:pt x="26" y="14"/>
                      <a:pt x="35" y="17"/>
                    </a:cubicBezTo>
                    <a:cubicBezTo>
                      <a:pt x="45" y="21"/>
                      <a:pt x="47" y="32"/>
                      <a:pt x="45" y="43"/>
                    </a:cubicBezTo>
                    <a:cubicBezTo>
                      <a:pt x="41" y="46"/>
                      <a:pt x="58" y="48"/>
                      <a:pt x="45" y="51"/>
                    </a:cubicBezTo>
                    <a:cubicBezTo>
                      <a:pt x="40" y="55"/>
                      <a:pt x="35" y="53"/>
                      <a:pt x="31" y="53"/>
                    </a:cubicBezTo>
                    <a:cubicBezTo>
                      <a:pt x="27" y="54"/>
                      <a:pt x="24" y="56"/>
                      <a:pt x="21" y="55"/>
                    </a:cubicBezTo>
                    <a:close/>
                  </a:path>
                </a:pathLst>
              </a:custGeom>
              <a:solidFill>
                <a:srgbClr val="55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540">
                <a:extLst>
                  <a:ext uri="{FF2B5EF4-FFF2-40B4-BE49-F238E27FC236}">
                    <a16:creationId xmlns:a16="http://schemas.microsoft.com/office/drawing/2014/main" id="{C4D923D8-20CB-5CE3-0DC4-F785A9124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748"/>
                <a:ext cx="71" cy="65"/>
              </a:xfrm>
              <a:custGeom>
                <a:avLst/>
                <a:gdLst>
                  <a:gd name="T0" fmla="*/ 20 w 48"/>
                  <a:gd name="T1" fmla="*/ 44 h 44"/>
                  <a:gd name="T2" fmla="*/ 3 w 48"/>
                  <a:gd name="T3" fmla="*/ 15 h 44"/>
                  <a:gd name="T4" fmla="*/ 7 w 48"/>
                  <a:gd name="T5" fmla="*/ 8 h 44"/>
                  <a:gd name="T6" fmla="*/ 19 w 48"/>
                  <a:gd name="T7" fmla="*/ 3 h 44"/>
                  <a:gd name="T8" fmla="*/ 31 w 48"/>
                  <a:gd name="T9" fmla="*/ 0 h 44"/>
                  <a:gd name="T10" fmla="*/ 37 w 48"/>
                  <a:gd name="T11" fmla="*/ 13 h 44"/>
                  <a:gd name="T12" fmla="*/ 20 w 4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4">
                    <a:moveTo>
                      <a:pt x="20" y="44"/>
                    </a:moveTo>
                    <a:cubicBezTo>
                      <a:pt x="13" y="35"/>
                      <a:pt x="11" y="23"/>
                      <a:pt x="3" y="15"/>
                    </a:cubicBezTo>
                    <a:cubicBezTo>
                      <a:pt x="0" y="13"/>
                      <a:pt x="6" y="11"/>
                      <a:pt x="7" y="8"/>
                    </a:cubicBezTo>
                    <a:cubicBezTo>
                      <a:pt x="10" y="2"/>
                      <a:pt x="13" y="0"/>
                      <a:pt x="19" y="3"/>
                    </a:cubicBezTo>
                    <a:cubicBezTo>
                      <a:pt x="23" y="2"/>
                      <a:pt x="27" y="1"/>
                      <a:pt x="31" y="0"/>
                    </a:cubicBezTo>
                    <a:cubicBezTo>
                      <a:pt x="36" y="3"/>
                      <a:pt x="48" y="3"/>
                      <a:pt x="37" y="13"/>
                    </a:cubicBezTo>
                    <a:cubicBezTo>
                      <a:pt x="27" y="21"/>
                      <a:pt x="35" y="39"/>
                      <a:pt x="20" y="44"/>
                    </a:cubicBez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541">
                <a:extLst>
                  <a:ext uri="{FF2B5EF4-FFF2-40B4-BE49-F238E27FC236}">
                    <a16:creationId xmlns:a16="http://schemas.microsoft.com/office/drawing/2014/main" id="{7053F7B1-E123-6B8C-5822-CA0F7078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65"/>
                <a:ext cx="102" cy="93"/>
              </a:xfrm>
              <a:custGeom>
                <a:avLst/>
                <a:gdLst>
                  <a:gd name="T0" fmla="*/ 0 w 68"/>
                  <a:gd name="T1" fmla="*/ 24 h 63"/>
                  <a:gd name="T2" fmla="*/ 9 w 68"/>
                  <a:gd name="T3" fmla="*/ 4 h 63"/>
                  <a:gd name="T4" fmla="*/ 21 w 68"/>
                  <a:gd name="T5" fmla="*/ 6 h 63"/>
                  <a:gd name="T6" fmla="*/ 56 w 68"/>
                  <a:gd name="T7" fmla="*/ 36 h 63"/>
                  <a:gd name="T8" fmla="*/ 68 w 68"/>
                  <a:gd name="T9" fmla="*/ 58 h 63"/>
                  <a:gd name="T10" fmla="*/ 48 w 68"/>
                  <a:gd name="T11" fmla="*/ 49 h 63"/>
                  <a:gd name="T12" fmla="*/ 16 w 68"/>
                  <a:gd name="T13" fmla="*/ 28 h 63"/>
                  <a:gd name="T14" fmla="*/ 0 w 68"/>
                  <a:gd name="T15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3">
                    <a:moveTo>
                      <a:pt x="0" y="24"/>
                    </a:moveTo>
                    <a:cubicBezTo>
                      <a:pt x="3" y="17"/>
                      <a:pt x="6" y="11"/>
                      <a:pt x="9" y="4"/>
                    </a:cubicBezTo>
                    <a:cubicBezTo>
                      <a:pt x="13" y="0"/>
                      <a:pt x="17" y="3"/>
                      <a:pt x="21" y="6"/>
                    </a:cubicBezTo>
                    <a:cubicBezTo>
                      <a:pt x="28" y="21"/>
                      <a:pt x="42" y="29"/>
                      <a:pt x="56" y="36"/>
                    </a:cubicBezTo>
                    <a:cubicBezTo>
                      <a:pt x="62" y="43"/>
                      <a:pt x="67" y="49"/>
                      <a:pt x="68" y="58"/>
                    </a:cubicBezTo>
                    <a:cubicBezTo>
                      <a:pt x="58" y="63"/>
                      <a:pt x="54" y="53"/>
                      <a:pt x="48" y="49"/>
                    </a:cubicBezTo>
                    <a:cubicBezTo>
                      <a:pt x="37" y="42"/>
                      <a:pt x="26" y="35"/>
                      <a:pt x="16" y="28"/>
                    </a:cubicBezTo>
                    <a:cubicBezTo>
                      <a:pt x="10" y="26"/>
                      <a:pt x="5" y="25"/>
                      <a:pt x="0" y="24"/>
                    </a:cubicBezTo>
                    <a:close/>
                  </a:path>
                </a:pathLst>
              </a:custGeom>
              <a:solidFill>
                <a:srgbClr val="2E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542">
                <a:extLst>
                  <a:ext uri="{FF2B5EF4-FFF2-40B4-BE49-F238E27FC236}">
                    <a16:creationId xmlns:a16="http://schemas.microsoft.com/office/drawing/2014/main" id="{D9936751-6ED0-1AB2-E965-118CFDF6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819"/>
                <a:ext cx="47" cy="101"/>
              </a:xfrm>
              <a:custGeom>
                <a:avLst/>
                <a:gdLst>
                  <a:gd name="T0" fmla="*/ 11 w 31"/>
                  <a:gd name="T1" fmla="*/ 8 h 68"/>
                  <a:gd name="T2" fmla="*/ 18 w 31"/>
                  <a:gd name="T3" fmla="*/ 0 h 68"/>
                  <a:gd name="T4" fmla="*/ 26 w 31"/>
                  <a:gd name="T5" fmla="*/ 32 h 68"/>
                  <a:gd name="T6" fmla="*/ 19 w 31"/>
                  <a:gd name="T7" fmla="*/ 68 h 68"/>
                  <a:gd name="T8" fmla="*/ 18 w 31"/>
                  <a:gd name="T9" fmla="*/ 68 h 68"/>
                  <a:gd name="T10" fmla="*/ 17 w 31"/>
                  <a:gd name="T11" fmla="*/ 68 h 68"/>
                  <a:gd name="T12" fmla="*/ 15 w 31"/>
                  <a:gd name="T13" fmla="*/ 68 h 68"/>
                  <a:gd name="T14" fmla="*/ 11 w 31"/>
                  <a:gd name="T15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68">
                    <a:moveTo>
                      <a:pt x="11" y="8"/>
                    </a:moveTo>
                    <a:cubicBezTo>
                      <a:pt x="13" y="5"/>
                      <a:pt x="16" y="3"/>
                      <a:pt x="18" y="0"/>
                    </a:cubicBezTo>
                    <a:cubicBezTo>
                      <a:pt x="25" y="9"/>
                      <a:pt x="22" y="21"/>
                      <a:pt x="26" y="32"/>
                    </a:cubicBezTo>
                    <a:cubicBezTo>
                      <a:pt x="31" y="45"/>
                      <a:pt x="13" y="54"/>
                      <a:pt x="19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48"/>
                      <a:pt x="0" y="29"/>
                      <a:pt x="11" y="8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543">
                <a:extLst>
                  <a:ext uri="{FF2B5EF4-FFF2-40B4-BE49-F238E27FC236}">
                    <a16:creationId xmlns:a16="http://schemas.microsoft.com/office/drawing/2014/main" id="{17A239E8-0683-449A-BC7A-A94505B30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819"/>
                <a:ext cx="43" cy="49"/>
              </a:xfrm>
              <a:custGeom>
                <a:avLst/>
                <a:gdLst>
                  <a:gd name="T0" fmla="*/ 9 w 29"/>
                  <a:gd name="T1" fmla="*/ 32 h 33"/>
                  <a:gd name="T2" fmla="*/ 1 w 29"/>
                  <a:gd name="T3" fmla="*/ 0 h 33"/>
                  <a:gd name="T4" fmla="*/ 18 w 29"/>
                  <a:gd name="T5" fmla="*/ 4 h 33"/>
                  <a:gd name="T6" fmla="*/ 20 w 29"/>
                  <a:gd name="T7" fmla="*/ 11 h 33"/>
                  <a:gd name="T8" fmla="*/ 9 w 29"/>
                  <a:gd name="T9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9" y="32"/>
                    </a:moveTo>
                    <a:cubicBezTo>
                      <a:pt x="4" y="22"/>
                      <a:pt x="0" y="11"/>
                      <a:pt x="1" y="0"/>
                    </a:cubicBezTo>
                    <a:cubicBezTo>
                      <a:pt x="7" y="1"/>
                      <a:pt x="12" y="3"/>
                      <a:pt x="18" y="4"/>
                    </a:cubicBezTo>
                    <a:cubicBezTo>
                      <a:pt x="19" y="6"/>
                      <a:pt x="19" y="9"/>
                      <a:pt x="20" y="11"/>
                    </a:cubicBezTo>
                    <a:cubicBezTo>
                      <a:pt x="27" y="23"/>
                      <a:pt x="29" y="33"/>
                      <a:pt x="9" y="3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544">
                <a:extLst>
                  <a:ext uri="{FF2B5EF4-FFF2-40B4-BE49-F238E27FC236}">
                    <a16:creationId xmlns:a16="http://schemas.microsoft.com/office/drawing/2014/main" id="{0EF767BC-180B-B14F-D8EA-5044E372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3084"/>
                <a:ext cx="95" cy="44"/>
              </a:xfrm>
              <a:custGeom>
                <a:avLst/>
                <a:gdLst>
                  <a:gd name="T0" fmla="*/ 64 w 64"/>
                  <a:gd name="T1" fmla="*/ 22 h 30"/>
                  <a:gd name="T2" fmla="*/ 0 w 64"/>
                  <a:gd name="T3" fmla="*/ 30 h 30"/>
                  <a:gd name="T4" fmla="*/ 14 w 64"/>
                  <a:gd name="T5" fmla="*/ 21 h 30"/>
                  <a:gd name="T6" fmla="*/ 64 w 64"/>
                  <a:gd name="T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30">
                    <a:moveTo>
                      <a:pt x="64" y="22"/>
                    </a:moveTo>
                    <a:cubicBezTo>
                      <a:pt x="43" y="24"/>
                      <a:pt x="22" y="27"/>
                      <a:pt x="0" y="30"/>
                    </a:cubicBezTo>
                    <a:cubicBezTo>
                      <a:pt x="4" y="26"/>
                      <a:pt x="7" y="19"/>
                      <a:pt x="14" y="21"/>
                    </a:cubicBezTo>
                    <a:cubicBezTo>
                      <a:pt x="31" y="26"/>
                      <a:pt x="48" y="0"/>
                      <a:pt x="64" y="22"/>
                    </a:cubicBezTo>
                    <a:close/>
                  </a:path>
                </a:pathLst>
              </a:custGeom>
              <a:solidFill>
                <a:srgbClr val="37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545">
                <a:extLst>
                  <a:ext uri="{FF2B5EF4-FFF2-40B4-BE49-F238E27FC236}">
                    <a16:creationId xmlns:a16="http://schemas.microsoft.com/office/drawing/2014/main" id="{0F2DDAD8-D81C-7A5C-BCBB-4D7529A63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070"/>
                <a:ext cx="73" cy="45"/>
              </a:xfrm>
              <a:custGeom>
                <a:avLst/>
                <a:gdLst>
                  <a:gd name="T0" fmla="*/ 19 w 49"/>
                  <a:gd name="T1" fmla="*/ 15 h 30"/>
                  <a:gd name="T2" fmla="*/ 37 w 49"/>
                  <a:gd name="T3" fmla="*/ 3 h 30"/>
                  <a:gd name="T4" fmla="*/ 45 w 49"/>
                  <a:gd name="T5" fmla="*/ 14 h 30"/>
                  <a:gd name="T6" fmla="*/ 14 w 49"/>
                  <a:gd name="T7" fmla="*/ 26 h 30"/>
                  <a:gd name="T8" fmla="*/ 0 w 49"/>
                  <a:gd name="T9" fmla="*/ 23 h 30"/>
                  <a:gd name="T10" fmla="*/ 19 w 49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30">
                    <a:moveTo>
                      <a:pt x="19" y="15"/>
                    </a:moveTo>
                    <a:cubicBezTo>
                      <a:pt x="25" y="11"/>
                      <a:pt x="31" y="6"/>
                      <a:pt x="37" y="3"/>
                    </a:cubicBezTo>
                    <a:cubicBezTo>
                      <a:pt x="48" y="0"/>
                      <a:pt x="49" y="5"/>
                      <a:pt x="45" y="14"/>
                    </a:cubicBezTo>
                    <a:cubicBezTo>
                      <a:pt x="35" y="18"/>
                      <a:pt x="24" y="22"/>
                      <a:pt x="14" y="26"/>
                    </a:cubicBezTo>
                    <a:cubicBezTo>
                      <a:pt x="9" y="27"/>
                      <a:pt x="4" y="30"/>
                      <a:pt x="0" y="23"/>
                    </a:cubicBezTo>
                    <a:cubicBezTo>
                      <a:pt x="4" y="16"/>
                      <a:pt x="14" y="21"/>
                      <a:pt x="19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Freeform 546">
                <a:extLst>
                  <a:ext uri="{FF2B5EF4-FFF2-40B4-BE49-F238E27FC236}">
                    <a16:creationId xmlns:a16="http://schemas.microsoft.com/office/drawing/2014/main" id="{FE231F8D-E5FA-1E72-88B0-D4118680E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736"/>
                <a:ext cx="34" cy="22"/>
              </a:xfrm>
              <a:custGeom>
                <a:avLst/>
                <a:gdLst>
                  <a:gd name="T0" fmla="*/ 12 w 23"/>
                  <a:gd name="T1" fmla="*/ 15 h 15"/>
                  <a:gd name="T2" fmla="*/ 0 w 23"/>
                  <a:gd name="T3" fmla="*/ 7 h 15"/>
                  <a:gd name="T4" fmla="*/ 12 w 23"/>
                  <a:gd name="T5" fmla="*/ 0 h 15"/>
                  <a:gd name="T6" fmla="*/ 23 w 23"/>
                  <a:gd name="T7" fmla="*/ 8 h 15"/>
                  <a:gd name="T8" fmla="*/ 12 w 23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12" y="15"/>
                    </a:moveTo>
                    <a:cubicBezTo>
                      <a:pt x="9" y="11"/>
                      <a:pt x="1" y="14"/>
                      <a:pt x="0" y="7"/>
                    </a:cubicBezTo>
                    <a:cubicBezTo>
                      <a:pt x="0" y="1"/>
                      <a:pt x="6" y="0"/>
                      <a:pt x="12" y="0"/>
                    </a:cubicBezTo>
                    <a:cubicBezTo>
                      <a:pt x="16" y="1"/>
                      <a:pt x="23" y="1"/>
                      <a:pt x="23" y="8"/>
                    </a:cubicBezTo>
                    <a:cubicBezTo>
                      <a:pt x="23" y="12"/>
                      <a:pt x="18" y="15"/>
                      <a:pt x="12" y="15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Freeform 547">
                <a:extLst>
                  <a:ext uri="{FF2B5EF4-FFF2-40B4-BE49-F238E27FC236}">
                    <a16:creationId xmlns:a16="http://schemas.microsoft.com/office/drawing/2014/main" id="{52120DE3-8219-1132-2D42-814F6D43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706"/>
                <a:ext cx="51" cy="36"/>
              </a:xfrm>
              <a:custGeom>
                <a:avLst/>
                <a:gdLst>
                  <a:gd name="T0" fmla="*/ 0 w 34"/>
                  <a:gd name="T1" fmla="*/ 0 h 24"/>
                  <a:gd name="T2" fmla="*/ 32 w 34"/>
                  <a:gd name="T3" fmla="*/ 19 h 24"/>
                  <a:gd name="T4" fmla="*/ 32 w 34"/>
                  <a:gd name="T5" fmla="*/ 24 h 24"/>
                  <a:gd name="T6" fmla="*/ 0 w 3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13" y="2"/>
                      <a:pt x="22" y="13"/>
                      <a:pt x="32" y="19"/>
                    </a:cubicBezTo>
                    <a:cubicBezTo>
                      <a:pt x="34" y="21"/>
                      <a:pt x="34" y="23"/>
                      <a:pt x="32" y="24"/>
                    </a:cubicBezTo>
                    <a:cubicBezTo>
                      <a:pt x="21" y="16"/>
                      <a:pt x="7" y="12"/>
                      <a:pt x="0" y="0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548">
                <a:extLst>
                  <a:ext uri="{FF2B5EF4-FFF2-40B4-BE49-F238E27FC236}">
                    <a16:creationId xmlns:a16="http://schemas.microsoft.com/office/drawing/2014/main" id="{D21CD6DD-E354-52CC-4E88-324072089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734"/>
                <a:ext cx="30" cy="26"/>
              </a:xfrm>
              <a:custGeom>
                <a:avLst/>
                <a:gdLst>
                  <a:gd name="T0" fmla="*/ 0 w 20"/>
                  <a:gd name="T1" fmla="*/ 5 h 17"/>
                  <a:gd name="T2" fmla="*/ 0 w 20"/>
                  <a:gd name="T3" fmla="*/ 0 h 17"/>
                  <a:gd name="T4" fmla="*/ 20 w 20"/>
                  <a:gd name="T5" fmla="*/ 11 h 17"/>
                  <a:gd name="T6" fmla="*/ 16 w 20"/>
                  <a:gd name="T7" fmla="*/ 17 h 17"/>
                  <a:gd name="T8" fmla="*/ 0 w 20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0" y="5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7" y="4"/>
                      <a:pt x="13" y="8"/>
                      <a:pt x="20" y="11"/>
                    </a:cubicBezTo>
                    <a:cubicBezTo>
                      <a:pt x="19" y="13"/>
                      <a:pt x="17" y="15"/>
                      <a:pt x="16" y="17"/>
                    </a:cubicBezTo>
                    <a:cubicBezTo>
                      <a:pt x="9" y="15"/>
                      <a:pt x="4" y="11"/>
                      <a:pt x="0" y="5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549">
                <a:extLst>
                  <a:ext uri="{FF2B5EF4-FFF2-40B4-BE49-F238E27FC236}">
                    <a16:creationId xmlns:a16="http://schemas.microsoft.com/office/drawing/2014/main" id="{EF10CF0D-21ED-ED30-DED4-87C81964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344"/>
                <a:ext cx="335" cy="419"/>
              </a:xfrm>
              <a:custGeom>
                <a:avLst/>
                <a:gdLst>
                  <a:gd name="T0" fmla="*/ 131 w 225"/>
                  <a:gd name="T1" fmla="*/ 275 h 282"/>
                  <a:gd name="T2" fmla="*/ 119 w 225"/>
                  <a:gd name="T3" fmla="*/ 280 h 282"/>
                  <a:gd name="T4" fmla="*/ 91 w 225"/>
                  <a:gd name="T5" fmla="*/ 276 h 282"/>
                  <a:gd name="T6" fmla="*/ 87 w 225"/>
                  <a:gd name="T7" fmla="*/ 266 h 282"/>
                  <a:gd name="T8" fmla="*/ 64 w 225"/>
                  <a:gd name="T9" fmla="*/ 236 h 282"/>
                  <a:gd name="T10" fmla="*/ 56 w 225"/>
                  <a:gd name="T11" fmla="*/ 232 h 282"/>
                  <a:gd name="T12" fmla="*/ 51 w 225"/>
                  <a:gd name="T13" fmla="*/ 224 h 282"/>
                  <a:gd name="T14" fmla="*/ 48 w 225"/>
                  <a:gd name="T15" fmla="*/ 219 h 282"/>
                  <a:gd name="T16" fmla="*/ 46 w 225"/>
                  <a:gd name="T17" fmla="*/ 207 h 282"/>
                  <a:gd name="T18" fmla="*/ 43 w 225"/>
                  <a:gd name="T19" fmla="*/ 169 h 282"/>
                  <a:gd name="T20" fmla="*/ 7 w 225"/>
                  <a:gd name="T21" fmla="*/ 154 h 282"/>
                  <a:gd name="T22" fmla="*/ 10 w 225"/>
                  <a:gd name="T23" fmla="*/ 138 h 282"/>
                  <a:gd name="T24" fmla="*/ 39 w 225"/>
                  <a:gd name="T25" fmla="*/ 147 h 282"/>
                  <a:gd name="T26" fmla="*/ 58 w 225"/>
                  <a:gd name="T27" fmla="*/ 143 h 282"/>
                  <a:gd name="T28" fmla="*/ 68 w 225"/>
                  <a:gd name="T29" fmla="*/ 163 h 282"/>
                  <a:gd name="T30" fmla="*/ 68 w 225"/>
                  <a:gd name="T31" fmla="*/ 172 h 282"/>
                  <a:gd name="T32" fmla="*/ 69 w 225"/>
                  <a:gd name="T33" fmla="*/ 189 h 282"/>
                  <a:gd name="T34" fmla="*/ 70 w 225"/>
                  <a:gd name="T35" fmla="*/ 201 h 282"/>
                  <a:gd name="T36" fmla="*/ 88 w 225"/>
                  <a:gd name="T37" fmla="*/ 192 h 282"/>
                  <a:gd name="T38" fmla="*/ 104 w 225"/>
                  <a:gd name="T39" fmla="*/ 185 h 282"/>
                  <a:gd name="T40" fmla="*/ 130 w 225"/>
                  <a:gd name="T41" fmla="*/ 195 h 282"/>
                  <a:gd name="T42" fmla="*/ 125 w 225"/>
                  <a:gd name="T43" fmla="*/ 178 h 282"/>
                  <a:gd name="T44" fmla="*/ 136 w 225"/>
                  <a:gd name="T45" fmla="*/ 138 h 282"/>
                  <a:gd name="T46" fmla="*/ 166 w 225"/>
                  <a:gd name="T47" fmla="*/ 85 h 282"/>
                  <a:gd name="T48" fmla="*/ 172 w 225"/>
                  <a:gd name="T49" fmla="*/ 73 h 282"/>
                  <a:gd name="T50" fmla="*/ 181 w 225"/>
                  <a:gd name="T51" fmla="*/ 53 h 282"/>
                  <a:gd name="T52" fmla="*/ 179 w 225"/>
                  <a:gd name="T53" fmla="*/ 44 h 282"/>
                  <a:gd name="T54" fmla="*/ 170 w 225"/>
                  <a:gd name="T55" fmla="*/ 51 h 282"/>
                  <a:gd name="T56" fmla="*/ 160 w 225"/>
                  <a:gd name="T57" fmla="*/ 53 h 282"/>
                  <a:gd name="T58" fmla="*/ 159 w 225"/>
                  <a:gd name="T59" fmla="*/ 43 h 282"/>
                  <a:gd name="T60" fmla="*/ 147 w 225"/>
                  <a:gd name="T61" fmla="*/ 30 h 282"/>
                  <a:gd name="T62" fmla="*/ 128 w 225"/>
                  <a:gd name="T63" fmla="*/ 43 h 282"/>
                  <a:gd name="T64" fmla="*/ 124 w 225"/>
                  <a:gd name="T65" fmla="*/ 47 h 282"/>
                  <a:gd name="T66" fmla="*/ 97 w 225"/>
                  <a:gd name="T67" fmla="*/ 45 h 282"/>
                  <a:gd name="T68" fmla="*/ 101 w 225"/>
                  <a:gd name="T69" fmla="*/ 35 h 282"/>
                  <a:gd name="T70" fmla="*/ 118 w 225"/>
                  <a:gd name="T71" fmla="*/ 18 h 282"/>
                  <a:gd name="T72" fmla="*/ 131 w 225"/>
                  <a:gd name="T73" fmla="*/ 9 h 282"/>
                  <a:gd name="T74" fmla="*/ 144 w 225"/>
                  <a:gd name="T75" fmla="*/ 4 h 282"/>
                  <a:gd name="T76" fmla="*/ 196 w 225"/>
                  <a:gd name="T77" fmla="*/ 17 h 282"/>
                  <a:gd name="T78" fmla="*/ 199 w 225"/>
                  <a:gd name="T79" fmla="*/ 27 h 282"/>
                  <a:gd name="T80" fmla="*/ 215 w 225"/>
                  <a:gd name="T81" fmla="*/ 76 h 282"/>
                  <a:gd name="T82" fmla="*/ 215 w 225"/>
                  <a:gd name="T83" fmla="*/ 127 h 282"/>
                  <a:gd name="T84" fmla="*/ 192 w 225"/>
                  <a:gd name="T85" fmla="*/ 157 h 282"/>
                  <a:gd name="T86" fmla="*/ 159 w 225"/>
                  <a:gd name="T87" fmla="*/ 224 h 282"/>
                  <a:gd name="T88" fmla="*/ 132 w 225"/>
                  <a:gd name="T89" fmla="*/ 246 h 282"/>
                  <a:gd name="T90" fmla="*/ 131 w 225"/>
                  <a:gd name="T91" fmla="*/ 27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5" h="282">
                    <a:moveTo>
                      <a:pt x="131" y="275"/>
                    </a:moveTo>
                    <a:cubicBezTo>
                      <a:pt x="127" y="277"/>
                      <a:pt x="123" y="279"/>
                      <a:pt x="119" y="280"/>
                    </a:cubicBezTo>
                    <a:cubicBezTo>
                      <a:pt x="110" y="279"/>
                      <a:pt x="100" y="282"/>
                      <a:pt x="91" y="276"/>
                    </a:cubicBezTo>
                    <a:cubicBezTo>
                      <a:pt x="90" y="272"/>
                      <a:pt x="91" y="268"/>
                      <a:pt x="87" y="266"/>
                    </a:cubicBezTo>
                    <a:cubicBezTo>
                      <a:pt x="75" y="259"/>
                      <a:pt x="67" y="250"/>
                      <a:pt x="64" y="236"/>
                    </a:cubicBezTo>
                    <a:cubicBezTo>
                      <a:pt x="63" y="232"/>
                      <a:pt x="58" y="233"/>
                      <a:pt x="56" y="232"/>
                    </a:cubicBezTo>
                    <a:cubicBezTo>
                      <a:pt x="54" y="229"/>
                      <a:pt x="53" y="227"/>
                      <a:pt x="51" y="224"/>
                    </a:cubicBezTo>
                    <a:cubicBezTo>
                      <a:pt x="50" y="222"/>
                      <a:pt x="49" y="221"/>
                      <a:pt x="48" y="219"/>
                    </a:cubicBezTo>
                    <a:cubicBezTo>
                      <a:pt x="46" y="215"/>
                      <a:pt x="46" y="211"/>
                      <a:pt x="46" y="207"/>
                    </a:cubicBezTo>
                    <a:cubicBezTo>
                      <a:pt x="45" y="194"/>
                      <a:pt x="49" y="181"/>
                      <a:pt x="43" y="169"/>
                    </a:cubicBezTo>
                    <a:cubicBezTo>
                      <a:pt x="33" y="160"/>
                      <a:pt x="17" y="162"/>
                      <a:pt x="7" y="154"/>
                    </a:cubicBezTo>
                    <a:cubicBezTo>
                      <a:pt x="0" y="147"/>
                      <a:pt x="1" y="141"/>
                      <a:pt x="10" y="138"/>
                    </a:cubicBezTo>
                    <a:cubicBezTo>
                      <a:pt x="21" y="137"/>
                      <a:pt x="29" y="145"/>
                      <a:pt x="39" y="147"/>
                    </a:cubicBezTo>
                    <a:cubicBezTo>
                      <a:pt x="47" y="152"/>
                      <a:pt x="52" y="145"/>
                      <a:pt x="58" y="143"/>
                    </a:cubicBezTo>
                    <a:cubicBezTo>
                      <a:pt x="66" y="148"/>
                      <a:pt x="66" y="156"/>
                      <a:pt x="68" y="163"/>
                    </a:cubicBezTo>
                    <a:cubicBezTo>
                      <a:pt x="68" y="166"/>
                      <a:pt x="68" y="169"/>
                      <a:pt x="68" y="172"/>
                    </a:cubicBezTo>
                    <a:cubicBezTo>
                      <a:pt x="68" y="178"/>
                      <a:pt x="68" y="184"/>
                      <a:pt x="69" y="189"/>
                    </a:cubicBezTo>
                    <a:cubicBezTo>
                      <a:pt x="69" y="193"/>
                      <a:pt x="68" y="197"/>
                      <a:pt x="70" y="201"/>
                    </a:cubicBezTo>
                    <a:cubicBezTo>
                      <a:pt x="76" y="197"/>
                      <a:pt x="83" y="196"/>
                      <a:pt x="88" y="192"/>
                    </a:cubicBezTo>
                    <a:cubicBezTo>
                      <a:pt x="93" y="188"/>
                      <a:pt x="98" y="185"/>
                      <a:pt x="104" y="185"/>
                    </a:cubicBezTo>
                    <a:cubicBezTo>
                      <a:pt x="113" y="186"/>
                      <a:pt x="122" y="188"/>
                      <a:pt x="130" y="195"/>
                    </a:cubicBezTo>
                    <a:cubicBezTo>
                      <a:pt x="125" y="189"/>
                      <a:pt x="120" y="187"/>
                      <a:pt x="125" y="178"/>
                    </a:cubicBezTo>
                    <a:cubicBezTo>
                      <a:pt x="132" y="166"/>
                      <a:pt x="136" y="152"/>
                      <a:pt x="136" y="138"/>
                    </a:cubicBezTo>
                    <a:cubicBezTo>
                      <a:pt x="136" y="114"/>
                      <a:pt x="145" y="97"/>
                      <a:pt x="166" y="85"/>
                    </a:cubicBezTo>
                    <a:cubicBezTo>
                      <a:pt x="167" y="81"/>
                      <a:pt x="169" y="77"/>
                      <a:pt x="172" y="73"/>
                    </a:cubicBezTo>
                    <a:cubicBezTo>
                      <a:pt x="178" y="68"/>
                      <a:pt x="181" y="61"/>
                      <a:pt x="181" y="53"/>
                    </a:cubicBezTo>
                    <a:cubicBezTo>
                      <a:pt x="182" y="50"/>
                      <a:pt x="182" y="46"/>
                      <a:pt x="179" y="44"/>
                    </a:cubicBezTo>
                    <a:cubicBezTo>
                      <a:pt x="174" y="43"/>
                      <a:pt x="173" y="48"/>
                      <a:pt x="170" y="51"/>
                    </a:cubicBezTo>
                    <a:cubicBezTo>
                      <a:pt x="167" y="53"/>
                      <a:pt x="164" y="55"/>
                      <a:pt x="160" y="53"/>
                    </a:cubicBezTo>
                    <a:cubicBezTo>
                      <a:pt x="157" y="50"/>
                      <a:pt x="158" y="46"/>
                      <a:pt x="159" y="43"/>
                    </a:cubicBezTo>
                    <a:cubicBezTo>
                      <a:pt x="164" y="30"/>
                      <a:pt x="157" y="28"/>
                      <a:pt x="147" y="30"/>
                    </a:cubicBezTo>
                    <a:cubicBezTo>
                      <a:pt x="139" y="32"/>
                      <a:pt x="133" y="37"/>
                      <a:pt x="128" y="43"/>
                    </a:cubicBezTo>
                    <a:cubicBezTo>
                      <a:pt x="127" y="44"/>
                      <a:pt x="125" y="46"/>
                      <a:pt x="124" y="47"/>
                    </a:cubicBezTo>
                    <a:cubicBezTo>
                      <a:pt x="115" y="52"/>
                      <a:pt x="105" y="60"/>
                      <a:pt x="97" y="45"/>
                    </a:cubicBezTo>
                    <a:cubicBezTo>
                      <a:pt x="97" y="41"/>
                      <a:pt x="98" y="38"/>
                      <a:pt x="101" y="35"/>
                    </a:cubicBezTo>
                    <a:cubicBezTo>
                      <a:pt x="106" y="29"/>
                      <a:pt x="112" y="23"/>
                      <a:pt x="118" y="18"/>
                    </a:cubicBezTo>
                    <a:cubicBezTo>
                      <a:pt x="122" y="14"/>
                      <a:pt x="127" y="12"/>
                      <a:pt x="131" y="9"/>
                    </a:cubicBezTo>
                    <a:cubicBezTo>
                      <a:pt x="135" y="7"/>
                      <a:pt x="140" y="5"/>
                      <a:pt x="144" y="4"/>
                    </a:cubicBezTo>
                    <a:cubicBezTo>
                      <a:pt x="164" y="0"/>
                      <a:pt x="181" y="3"/>
                      <a:pt x="196" y="17"/>
                    </a:cubicBezTo>
                    <a:cubicBezTo>
                      <a:pt x="199" y="20"/>
                      <a:pt x="201" y="23"/>
                      <a:pt x="199" y="27"/>
                    </a:cubicBezTo>
                    <a:cubicBezTo>
                      <a:pt x="205" y="44"/>
                      <a:pt x="210" y="60"/>
                      <a:pt x="215" y="76"/>
                    </a:cubicBezTo>
                    <a:cubicBezTo>
                      <a:pt x="222" y="93"/>
                      <a:pt x="225" y="110"/>
                      <a:pt x="215" y="127"/>
                    </a:cubicBezTo>
                    <a:cubicBezTo>
                      <a:pt x="199" y="131"/>
                      <a:pt x="196" y="144"/>
                      <a:pt x="192" y="157"/>
                    </a:cubicBezTo>
                    <a:cubicBezTo>
                      <a:pt x="187" y="182"/>
                      <a:pt x="173" y="203"/>
                      <a:pt x="159" y="224"/>
                    </a:cubicBezTo>
                    <a:cubicBezTo>
                      <a:pt x="149" y="230"/>
                      <a:pt x="143" y="240"/>
                      <a:pt x="132" y="246"/>
                    </a:cubicBezTo>
                    <a:cubicBezTo>
                      <a:pt x="119" y="253"/>
                      <a:pt x="119" y="265"/>
                      <a:pt x="131" y="27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550">
                <a:extLst>
                  <a:ext uri="{FF2B5EF4-FFF2-40B4-BE49-F238E27FC236}">
                    <a16:creationId xmlns:a16="http://schemas.microsoft.com/office/drawing/2014/main" id="{D5B59F0E-DA5F-320D-EBA2-F1126512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452"/>
                <a:ext cx="142" cy="159"/>
              </a:xfrm>
              <a:custGeom>
                <a:avLst/>
                <a:gdLst>
                  <a:gd name="T0" fmla="*/ 11 w 96"/>
                  <a:gd name="T1" fmla="*/ 54 h 107"/>
                  <a:gd name="T2" fmla="*/ 11 w 96"/>
                  <a:gd name="T3" fmla="*/ 3 h 107"/>
                  <a:gd name="T4" fmla="*/ 16 w 96"/>
                  <a:gd name="T5" fmla="*/ 3 h 107"/>
                  <a:gd name="T6" fmla="*/ 42 w 96"/>
                  <a:gd name="T7" fmla="*/ 42 h 107"/>
                  <a:gd name="T8" fmla="*/ 71 w 96"/>
                  <a:gd name="T9" fmla="*/ 52 h 107"/>
                  <a:gd name="T10" fmla="*/ 92 w 96"/>
                  <a:gd name="T11" fmla="*/ 52 h 107"/>
                  <a:gd name="T12" fmla="*/ 96 w 96"/>
                  <a:gd name="T13" fmla="*/ 58 h 107"/>
                  <a:gd name="T14" fmla="*/ 81 w 96"/>
                  <a:gd name="T15" fmla="*/ 81 h 107"/>
                  <a:gd name="T16" fmla="*/ 73 w 96"/>
                  <a:gd name="T17" fmla="*/ 86 h 107"/>
                  <a:gd name="T18" fmla="*/ 41 w 96"/>
                  <a:gd name="T19" fmla="*/ 104 h 107"/>
                  <a:gd name="T20" fmla="*/ 19 w 96"/>
                  <a:gd name="T21" fmla="*/ 105 h 107"/>
                  <a:gd name="T22" fmla="*/ 14 w 96"/>
                  <a:gd name="T23" fmla="*/ 107 h 107"/>
                  <a:gd name="T24" fmla="*/ 0 w 96"/>
                  <a:gd name="T25" fmla="*/ 96 h 107"/>
                  <a:gd name="T26" fmla="*/ 11 w 96"/>
                  <a:gd name="T27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07">
                    <a:moveTo>
                      <a:pt x="11" y="54"/>
                    </a:moveTo>
                    <a:cubicBezTo>
                      <a:pt x="11" y="37"/>
                      <a:pt x="11" y="20"/>
                      <a:pt x="11" y="3"/>
                    </a:cubicBezTo>
                    <a:cubicBezTo>
                      <a:pt x="13" y="0"/>
                      <a:pt x="14" y="0"/>
                      <a:pt x="16" y="3"/>
                    </a:cubicBezTo>
                    <a:cubicBezTo>
                      <a:pt x="23" y="17"/>
                      <a:pt x="37" y="25"/>
                      <a:pt x="42" y="42"/>
                    </a:cubicBezTo>
                    <a:cubicBezTo>
                      <a:pt x="44" y="47"/>
                      <a:pt x="58" y="59"/>
                      <a:pt x="71" y="52"/>
                    </a:cubicBezTo>
                    <a:cubicBezTo>
                      <a:pt x="78" y="49"/>
                      <a:pt x="85" y="49"/>
                      <a:pt x="92" y="52"/>
                    </a:cubicBezTo>
                    <a:cubicBezTo>
                      <a:pt x="94" y="53"/>
                      <a:pt x="96" y="55"/>
                      <a:pt x="96" y="58"/>
                    </a:cubicBezTo>
                    <a:cubicBezTo>
                      <a:pt x="93" y="67"/>
                      <a:pt x="84" y="72"/>
                      <a:pt x="81" y="81"/>
                    </a:cubicBezTo>
                    <a:cubicBezTo>
                      <a:pt x="80" y="84"/>
                      <a:pt x="76" y="87"/>
                      <a:pt x="73" y="86"/>
                    </a:cubicBezTo>
                    <a:cubicBezTo>
                      <a:pt x="54" y="78"/>
                      <a:pt x="50" y="94"/>
                      <a:pt x="41" y="104"/>
                    </a:cubicBezTo>
                    <a:cubicBezTo>
                      <a:pt x="34" y="104"/>
                      <a:pt x="26" y="97"/>
                      <a:pt x="19" y="105"/>
                    </a:cubicBezTo>
                    <a:cubicBezTo>
                      <a:pt x="18" y="106"/>
                      <a:pt x="16" y="106"/>
                      <a:pt x="14" y="107"/>
                    </a:cubicBezTo>
                    <a:cubicBezTo>
                      <a:pt x="6" y="107"/>
                      <a:pt x="1" y="104"/>
                      <a:pt x="0" y="96"/>
                    </a:cubicBezTo>
                    <a:cubicBezTo>
                      <a:pt x="3" y="82"/>
                      <a:pt x="7" y="68"/>
                      <a:pt x="11" y="54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551">
                <a:extLst>
                  <a:ext uri="{FF2B5EF4-FFF2-40B4-BE49-F238E27FC236}">
                    <a16:creationId xmlns:a16="http://schemas.microsoft.com/office/drawing/2014/main" id="{46E85CC0-F268-3673-3A76-B6923D41C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277"/>
                <a:ext cx="178" cy="99"/>
              </a:xfrm>
              <a:custGeom>
                <a:avLst/>
                <a:gdLst>
                  <a:gd name="T0" fmla="*/ 55 w 120"/>
                  <a:gd name="T1" fmla="*/ 65 h 67"/>
                  <a:gd name="T2" fmla="*/ 5 w 120"/>
                  <a:gd name="T3" fmla="*/ 53 h 67"/>
                  <a:gd name="T4" fmla="*/ 14 w 120"/>
                  <a:gd name="T5" fmla="*/ 43 h 67"/>
                  <a:gd name="T6" fmla="*/ 60 w 120"/>
                  <a:gd name="T7" fmla="*/ 42 h 67"/>
                  <a:gd name="T8" fmla="*/ 4 w 120"/>
                  <a:gd name="T9" fmla="*/ 40 h 67"/>
                  <a:gd name="T10" fmla="*/ 71 w 120"/>
                  <a:gd name="T11" fmla="*/ 3 h 67"/>
                  <a:gd name="T12" fmla="*/ 92 w 120"/>
                  <a:gd name="T13" fmla="*/ 2 h 67"/>
                  <a:gd name="T14" fmla="*/ 97 w 120"/>
                  <a:gd name="T15" fmla="*/ 5 h 67"/>
                  <a:gd name="T16" fmla="*/ 91 w 120"/>
                  <a:gd name="T17" fmla="*/ 24 h 67"/>
                  <a:gd name="T18" fmla="*/ 108 w 120"/>
                  <a:gd name="T19" fmla="*/ 27 h 67"/>
                  <a:gd name="T20" fmla="*/ 113 w 120"/>
                  <a:gd name="T21" fmla="*/ 33 h 67"/>
                  <a:gd name="T22" fmla="*/ 120 w 120"/>
                  <a:gd name="T23" fmla="*/ 45 h 67"/>
                  <a:gd name="T24" fmla="*/ 100 w 120"/>
                  <a:gd name="T25" fmla="*/ 56 h 67"/>
                  <a:gd name="T26" fmla="*/ 84 w 120"/>
                  <a:gd name="T27" fmla="*/ 60 h 67"/>
                  <a:gd name="T28" fmla="*/ 55 w 120"/>
                  <a:gd name="T2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0" h="67">
                    <a:moveTo>
                      <a:pt x="55" y="65"/>
                    </a:moveTo>
                    <a:cubicBezTo>
                      <a:pt x="40" y="54"/>
                      <a:pt x="24" y="49"/>
                      <a:pt x="5" y="53"/>
                    </a:cubicBezTo>
                    <a:cubicBezTo>
                      <a:pt x="0" y="42"/>
                      <a:pt x="8" y="43"/>
                      <a:pt x="14" y="43"/>
                    </a:cubicBezTo>
                    <a:cubicBezTo>
                      <a:pt x="30" y="43"/>
                      <a:pt x="45" y="44"/>
                      <a:pt x="60" y="42"/>
                    </a:cubicBezTo>
                    <a:cubicBezTo>
                      <a:pt x="42" y="44"/>
                      <a:pt x="23" y="43"/>
                      <a:pt x="4" y="40"/>
                    </a:cubicBezTo>
                    <a:cubicBezTo>
                      <a:pt x="24" y="23"/>
                      <a:pt x="51" y="19"/>
                      <a:pt x="71" y="3"/>
                    </a:cubicBezTo>
                    <a:cubicBezTo>
                      <a:pt x="78" y="0"/>
                      <a:pt x="85" y="0"/>
                      <a:pt x="92" y="2"/>
                    </a:cubicBezTo>
                    <a:cubicBezTo>
                      <a:pt x="94" y="2"/>
                      <a:pt x="96" y="3"/>
                      <a:pt x="97" y="5"/>
                    </a:cubicBezTo>
                    <a:cubicBezTo>
                      <a:pt x="100" y="13"/>
                      <a:pt x="92" y="17"/>
                      <a:pt x="91" y="24"/>
                    </a:cubicBezTo>
                    <a:cubicBezTo>
                      <a:pt x="96" y="28"/>
                      <a:pt x="102" y="25"/>
                      <a:pt x="108" y="27"/>
                    </a:cubicBezTo>
                    <a:cubicBezTo>
                      <a:pt x="111" y="27"/>
                      <a:pt x="107" y="35"/>
                      <a:pt x="113" y="33"/>
                    </a:cubicBezTo>
                    <a:cubicBezTo>
                      <a:pt x="115" y="37"/>
                      <a:pt x="118" y="41"/>
                      <a:pt x="120" y="45"/>
                    </a:cubicBezTo>
                    <a:cubicBezTo>
                      <a:pt x="118" y="56"/>
                      <a:pt x="107" y="53"/>
                      <a:pt x="100" y="56"/>
                    </a:cubicBezTo>
                    <a:cubicBezTo>
                      <a:pt x="95" y="58"/>
                      <a:pt x="88" y="56"/>
                      <a:pt x="84" y="60"/>
                    </a:cubicBezTo>
                    <a:cubicBezTo>
                      <a:pt x="75" y="66"/>
                      <a:pt x="65" y="67"/>
                      <a:pt x="55" y="65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552">
                <a:extLst>
                  <a:ext uri="{FF2B5EF4-FFF2-40B4-BE49-F238E27FC236}">
                    <a16:creationId xmlns:a16="http://schemas.microsoft.com/office/drawing/2014/main" id="{11A351C5-A43A-931E-CF16-641B5B7AB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433"/>
                <a:ext cx="174" cy="102"/>
              </a:xfrm>
              <a:custGeom>
                <a:avLst/>
                <a:gdLst>
                  <a:gd name="T0" fmla="*/ 2 w 117"/>
                  <a:gd name="T1" fmla="*/ 16 h 69"/>
                  <a:gd name="T2" fmla="*/ 14 w 117"/>
                  <a:gd name="T3" fmla="*/ 14 h 69"/>
                  <a:gd name="T4" fmla="*/ 27 w 117"/>
                  <a:gd name="T5" fmla="*/ 19 h 69"/>
                  <a:gd name="T6" fmla="*/ 75 w 117"/>
                  <a:gd name="T7" fmla="*/ 16 h 69"/>
                  <a:gd name="T8" fmla="*/ 76 w 117"/>
                  <a:gd name="T9" fmla="*/ 17 h 69"/>
                  <a:gd name="T10" fmla="*/ 117 w 117"/>
                  <a:gd name="T11" fmla="*/ 62 h 69"/>
                  <a:gd name="T12" fmla="*/ 98 w 117"/>
                  <a:gd name="T13" fmla="*/ 52 h 69"/>
                  <a:gd name="T14" fmla="*/ 83 w 117"/>
                  <a:gd name="T15" fmla="*/ 44 h 69"/>
                  <a:gd name="T16" fmla="*/ 59 w 117"/>
                  <a:gd name="T17" fmla="*/ 29 h 69"/>
                  <a:gd name="T18" fmla="*/ 59 w 117"/>
                  <a:gd name="T19" fmla="*/ 35 h 69"/>
                  <a:gd name="T20" fmla="*/ 61 w 117"/>
                  <a:gd name="T21" fmla="*/ 35 h 69"/>
                  <a:gd name="T22" fmla="*/ 63 w 117"/>
                  <a:gd name="T23" fmla="*/ 37 h 69"/>
                  <a:gd name="T24" fmla="*/ 52 w 117"/>
                  <a:gd name="T25" fmla="*/ 46 h 69"/>
                  <a:gd name="T26" fmla="*/ 13 w 117"/>
                  <a:gd name="T27" fmla="*/ 32 h 69"/>
                  <a:gd name="T28" fmla="*/ 2 w 117"/>
                  <a:gd name="T29" fmla="*/ 1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69">
                    <a:moveTo>
                      <a:pt x="2" y="16"/>
                    </a:moveTo>
                    <a:cubicBezTo>
                      <a:pt x="6" y="15"/>
                      <a:pt x="8" y="0"/>
                      <a:pt x="14" y="14"/>
                    </a:cubicBezTo>
                    <a:cubicBezTo>
                      <a:pt x="16" y="17"/>
                      <a:pt x="24" y="20"/>
                      <a:pt x="27" y="19"/>
                    </a:cubicBezTo>
                    <a:cubicBezTo>
                      <a:pt x="43" y="12"/>
                      <a:pt x="59" y="18"/>
                      <a:pt x="75" y="16"/>
                    </a:cubicBezTo>
                    <a:cubicBezTo>
                      <a:pt x="75" y="17"/>
                      <a:pt x="76" y="17"/>
                      <a:pt x="76" y="17"/>
                    </a:cubicBezTo>
                    <a:cubicBezTo>
                      <a:pt x="114" y="21"/>
                      <a:pt x="117" y="24"/>
                      <a:pt x="117" y="62"/>
                    </a:cubicBezTo>
                    <a:cubicBezTo>
                      <a:pt x="106" y="69"/>
                      <a:pt x="103" y="59"/>
                      <a:pt x="98" y="52"/>
                    </a:cubicBezTo>
                    <a:cubicBezTo>
                      <a:pt x="94" y="47"/>
                      <a:pt x="91" y="41"/>
                      <a:pt x="83" y="44"/>
                    </a:cubicBezTo>
                    <a:cubicBezTo>
                      <a:pt x="72" y="48"/>
                      <a:pt x="66" y="41"/>
                      <a:pt x="59" y="29"/>
                    </a:cubicBezTo>
                    <a:cubicBezTo>
                      <a:pt x="60" y="31"/>
                      <a:pt x="57" y="37"/>
                      <a:pt x="59" y="35"/>
                    </a:cubicBezTo>
                    <a:cubicBezTo>
                      <a:pt x="60" y="35"/>
                      <a:pt x="61" y="35"/>
                      <a:pt x="61" y="35"/>
                    </a:cubicBezTo>
                    <a:cubicBezTo>
                      <a:pt x="62" y="35"/>
                      <a:pt x="63" y="36"/>
                      <a:pt x="63" y="37"/>
                    </a:cubicBezTo>
                    <a:cubicBezTo>
                      <a:pt x="63" y="44"/>
                      <a:pt x="58" y="45"/>
                      <a:pt x="52" y="46"/>
                    </a:cubicBezTo>
                    <a:cubicBezTo>
                      <a:pt x="39" y="41"/>
                      <a:pt x="25" y="41"/>
                      <a:pt x="13" y="32"/>
                    </a:cubicBezTo>
                    <a:cubicBezTo>
                      <a:pt x="8" y="28"/>
                      <a:pt x="0" y="25"/>
                      <a:pt x="2" y="16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553">
                <a:extLst>
                  <a:ext uri="{FF2B5EF4-FFF2-40B4-BE49-F238E27FC236}">
                    <a16:creationId xmlns:a16="http://schemas.microsoft.com/office/drawing/2014/main" id="{577B94D4-3FE5-B4DF-9C6E-987B9293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457"/>
                <a:ext cx="118" cy="92"/>
              </a:xfrm>
              <a:custGeom>
                <a:avLst/>
                <a:gdLst>
                  <a:gd name="T0" fmla="*/ 2 w 79"/>
                  <a:gd name="T1" fmla="*/ 0 h 62"/>
                  <a:gd name="T2" fmla="*/ 35 w 79"/>
                  <a:gd name="T3" fmla="*/ 20 h 62"/>
                  <a:gd name="T4" fmla="*/ 55 w 79"/>
                  <a:gd name="T5" fmla="*/ 28 h 62"/>
                  <a:gd name="T6" fmla="*/ 75 w 79"/>
                  <a:gd name="T7" fmla="*/ 52 h 62"/>
                  <a:gd name="T8" fmla="*/ 43 w 79"/>
                  <a:gd name="T9" fmla="*/ 62 h 62"/>
                  <a:gd name="T10" fmla="*/ 30 w 79"/>
                  <a:gd name="T11" fmla="*/ 50 h 62"/>
                  <a:gd name="T12" fmla="*/ 24 w 79"/>
                  <a:gd name="T13" fmla="*/ 48 h 62"/>
                  <a:gd name="T14" fmla="*/ 0 w 79"/>
                  <a:gd name="T15" fmla="*/ 0 h 62"/>
                  <a:gd name="T16" fmla="*/ 2 w 79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2" y="0"/>
                    </a:moveTo>
                    <a:cubicBezTo>
                      <a:pt x="10" y="11"/>
                      <a:pt x="20" y="20"/>
                      <a:pt x="35" y="20"/>
                    </a:cubicBezTo>
                    <a:cubicBezTo>
                      <a:pt x="43" y="20"/>
                      <a:pt x="48" y="25"/>
                      <a:pt x="55" y="28"/>
                    </a:cubicBezTo>
                    <a:cubicBezTo>
                      <a:pt x="75" y="31"/>
                      <a:pt x="79" y="36"/>
                      <a:pt x="75" y="52"/>
                    </a:cubicBezTo>
                    <a:cubicBezTo>
                      <a:pt x="63" y="50"/>
                      <a:pt x="52" y="52"/>
                      <a:pt x="43" y="62"/>
                    </a:cubicBezTo>
                    <a:cubicBezTo>
                      <a:pt x="37" y="59"/>
                      <a:pt x="45" y="42"/>
                      <a:pt x="30" y="50"/>
                    </a:cubicBezTo>
                    <a:cubicBezTo>
                      <a:pt x="28" y="51"/>
                      <a:pt x="24" y="50"/>
                      <a:pt x="24" y="48"/>
                    </a:cubicBezTo>
                    <a:cubicBezTo>
                      <a:pt x="24" y="28"/>
                      <a:pt x="0" y="20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554">
                <a:extLst>
                  <a:ext uri="{FF2B5EF4-FFF2-40B4-BE49-F238E27FC236}">
                    <a16:creationId xmlns:a16="http://schemas.microsoft.com/office/drawing/2014/main" id="{83CC76B5-AB96-CEFA-757D-21341F928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2354"/>
                <a:ext cx="89" cy="190"/>
              </a:xfrm>
              <a:custGeom>
                <a:avLst/>
                <a:gdLst>
                  <a:gd name="T0" fmla="*/ 46 w 60"/>
                  <a:gd name="T1" fmla="*/ 117 h 128"/>
                  <a:gd name="T2" fmla="*/ 6 w 60"/>
                  <a:gd name="T3" fmla="*/ 69 h 128"/>
                  <a:gd name="T4" fmla="*/ 19 w 60"/>
                  <a:gd name="T5" fmla="*/ 67 h 128"/>
                  <a:gd name="T6" fmla="*/ 0 w 60"/>
                  <a:gd name="T7" fmla="*/ 61 h 128"/>
                  <a:gd name="T8" fmla="*/ 22 w 60"/>
                  <a:gd name="T9" fmla="*/ 57 h 128"/>
                  <a:gd name="T10" fmla="*/ 47 w 60"/>
                  <a:gd name="T11" fmla="*/ 53 h 128"/>
                  <a:gd name="T12" fmla="*/ 47 w 60"/>
                  <a:gd name="T13" fmla="*/ 0 h 128"/>
                  <a:gd name="T14" fmla="*/ 58 w 60"/>
                  <a:gd name="T15" fmla="*/ 29 h 128"/>
                  <a:gd name="T16" fmla="*/ 60 w 60"/>
                  <a:gd name="T17" fmla="*/ 35 h 128"/>
                  <a:gd name="T18" fmla="*/ 59 w 60"/>
                  <a:gd name="T19" fmla="*/ 76 h 128"/>
                  <a:gd name="T20" fmla="*/ 59 w 60"/>
                  <a:gd name="T21" fmla="*/ 95 h 128"/>
                  <a:gd name="T22" fmla="*/ 58 w 60"/>
                  <a:gd name="T23" fmla="*/ 104 h 128"/>
                  <a:gd name="T24" fmla="*/ 54 w 60"/>
                  <a:gd name="T25" fmla="*/ 121 h 128"/>
                  <a:gd name="T26" fmla="*/ 51 w 60"/>
                  <a:gd name="T27" fmla="*/ 126 h 128"/>
                  <a:gd name="T28" fmla="*/ 42 w 60"/>
                  <a:gd name="T29" fmla="*/ 124 h 128"/>
                  <a:gd name="T30" fmla="*/ 46 w 60"/>
                  <a:gd name="T31" fmla="*/ 11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128">
                    <a:moveTo>
                      <a:pt x="46" y="117"/>
                    </a:moveTo>
                    <a:cubicBezTo>
                      <a:pt x="48" y="88"/>
                      <a:pt x="32" y="74"/>
                      <a:pt x="6" y="69"/>
                    </a:cubicBezTo>
                    <a:cubicBezTo>
                      <a:pt x="10" y="68"/>
                      <a:pt x="15" y="71"/>
                      <a:pt x="19" y="67"/>
                    </a:cubicBezTo>
                    <a:cubicBezTo>
                      <a:pt x="13" y="62"/>
                      <a:pt x="6" y="68"/>
                      <a:pt x="0" y="61"/>
                    </a:cubicBezTo>
                    <a:cubicBezTo>
                      <a:pt x="6" y="53"/>
                      <a:pt x="15" y="58"/>
                      <a:pt x="22" y="57"/>
                    </a:cubicBezTo>
                    <a:cubicBezTo>
                      <a:pt x="32" y="64"/>
                      <a:pt x="40" y="60"/>
                      <a:pt x="47" y="53"/>
                    </a:cubicBezTo>
                    <a:cubicBezTo>
                      <a:pt x="55" y="35"/>
                      <a:pt x="47" y="18"/>
                      <a:pt x="47" y="0"/>
                    </a:cubicBezTo>
                    <a:cubicBezTo>
                      <a:pt x="59" y="7"/>
                      <a:pt x="50" y="21"/>
                      <a:pt x="58" y="29"/>
                    </a:cubicBezTo>
                    <a:cubicBezTo>
                      <a:pt x="59" y="31"/>
                      <a:pt x="60" y="33"/>
                      <a:pt x="60" y="35"/>
                    </a:cubicBezTo>
                    <a:cubicBezTo>
                      <a:pt x="59" y="49"/>
                      <a:pt x="59" y="62"/>
                      <a:pt x="59" y="76"/>
                    </a:cubicBezTo>
                    <a:cubicBezTo>
                      <a:pt x="60" y="82"/>
                      <a:pt x="59" y="89"/>
                      <a:pt x="59" y="95"/>
                    </a:cubicBezTo>
                    <a:cubicBezTo>
                      <a:pt x="59" y="98"/>
                      <a:pt x="58" y="101"/>
                      <a:pt x="58" y="104"/>
                    </a:cubicBezTo>
                    <a:cubicBezTo>
                      <a:pt x="56" y="109"/>
                      <a:pt x="55" y="115"/>
                      <a:pt x="54" y="121"/>
                    </a:cubicBezTo>
                    <a:cubicBezTo>
                      <a:pt x="53" y="123"/>
                      <a:pt x="52" y="124"/>
                      <a:pt x="51" y="126"/>
                    </a:cubicBezTo>
                    <a:cubicBezTo>
                      <a:pt x="47" y="127"/>
                      <a:pt x="44" y="128"/>
                      <a:pt x="42" y="124"/>
                    </a:cubicBezTo>
                    <a:cubicBezTo>
                      <a:pt x="41" y="121"/>
                      <a:pt x="43" y="119"/>
                      <a:pt x="46" y="117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555">
                <a:extLst>
                  <a:ext uri="{FF2B5EF4-FFF2-40B4-BE49-F238E27FC236}">
                    <a16:creationId xmlns:a16="http://schemas.microsoft.com/office/drawing/2014/main" id="{18F21DD6-F605-787D-C759-5CFCB895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" y="2225"/>
                <a:ext cx="93" cy="53"/>
              </a:xfrm>
              <a:custGeom>
                <a:avLst/>
                <a:gdLst>
                  <a:gd name="T0" fmla="*/ 14 w 62"/>
                  <a:gd name="T1" fmla="*/ 36 h 36"/>
                  <a:gd name="T2" fmla="*/ 0 w 62"/>
                  <a:gd name="T3" fmla="*/ 18 h 36"/>
                  <a:gd name="T4" fmla="*/ 20 w 62"/>
                  <a:gd name="T5" fmla="*/ 2 h 36"/>
                  <a:gd name="T6" fmla="*/ 62 w 62"/>
                  <a:gd name="T7" fmla="*/ 4 h 36"/>
                  <a:gd name="T8" fmla="*/ 61 w 62"/>
                  <a:gd name="T9" fmla="*/ 8 h 36"/>
                  <a:gd name="T10" fmla="*/ 14 w 62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36">
                    <a:moveTo>
                      <a:pt x="14" y="36"/>
                    </a:moveTo>
                    <a:cubicBezTo>
                      <a:pt x="2" y="36"/>
                      <a:pt x="3" y="25"/>
                      <a:pt x="0" y="18"/>
                    </a:cubicBezTo>
                    <a:cubicBezTo>
                      <a:pt x="9" y="16"/>
                      <a:pt x="7" y="3"/>
                      <a:pt x="20" y="2"/>
                    </a:cubicBezTo>
                    <a:cubicBezTo>
                      <a:pt x="34" y="0"/>
                      <a:pt x="48" y="4"/>
                      <a:pt x="62" y="4"/>
                    </a:cubicBezTo>
                    <a:cubicBezTo>
                      <a:pt x="62" y="5"/>
                      <a:pt x="61" y="8"/>
                      <a:pt x="61" y="8"/>
                    </a:cubicBezTo>
                    <a:cubicBezTo>
                      <a:pt x="39" y="6"/>
                      <a:pt x="30" y="27"/>
                      <a:pt x="1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556">
                <a:extLst>
                  <a:ext uri="{FF2B5EF4-FFF2-40B4-BE49-F238E27FC236}">
                    <a16:creationId xmlns:a16="http://schemas.microsoft.com/office/drawing/2014/main" id="{2C9587E6-6012-2645-C2C7-97870A2D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341"/>
                <a:ext cx="152" cy="58"/>
              </a:xfrm>
              <a:custGeom>
                <a:avLst/>
                <a:gdLst>
                  <a:gd name="T0" fmla="*/ 100 w 102"/>
                  <a:gd name="T1" fmla="*/ 5 h 39"/>
                  <a:gd name="T2" fmla="*/ 90 w 102"/>
                  <a:gd name="T3" fmla="*/ 20 h 39"/>
                  <a:gd name="T4" fmla="*/ 0 w 102"/>
                  <a:gd name="T5" fmla="*/ 39 h 39"/>
                  <a:gd name="T6" fmla="*/ 45 w 102"/>
                  <a:gd name="T7" fmla="*/ 26 h 39"/>
                  <a:gd name="T8" fmla="*/ 49 w 102"/>
                  <a:gd name="T9" fmla="*/ 24 h 39"/>
                  <a:gd name="T10" fmla="*/ 44 w 102"/>
                  <a:gd name="T11" fmla="*/ 21 h 39"/>
                  <a:gd name="T12" fmla="*/ 75 w 102"/>
                  <a:gd name="T13" fmla="*/ 2 h 39"/>
                  <a:gd name="T14" fmla="*/ 80 w 102"/>
                  <a:gd name="T15" fmla="*/ 0 h 39"/>
                  <a:gd name="T16" fmla="*/ 100 w 102"/>
                  <a:gd name="T1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39">
                    <a:moveTo>
                      <a:pt x="100" y="5"/>
                    </a:moveTo>
                    <a:cubicBezTo>
                      <a:pt x="102" y="14"/>
                      <a:pt x="96" y="17"/>
                      <a:pt x="90" y="20"/>
                    </a:cubicBezTo>
                    <a:cubicBezTo>
                      <a:pt x="63" y="32"/>
                      <a:pt x="34" y="36"/>
                      <a:pt x="0" y="39"/>
                    </a:cubicBezTo>
                    <a:cubicBezTo>
                      <a:pt x="17" y="27"/>
                      <a:pt x="32" y="30"/>
                      <a:pt x="45" y="26"/>
                    </a:cubicBezTo>
                    <a:cubicBezTo>
                      <a:pt x="46" y="26"/>
                      <a:pt x="48" y="25"/>
                      <a:pt x="49" y="24"/>
                    </a:cubicBezTo>
                    <a:cubicBezTo>
                      <a:pt x="47" y="23"/>
                      <a:pt x="46" y="22"/>
                      <a:pt x="44" y="21"/>
                    </a:cubicBezTo>
                    <a:cubicBezTo>
                      <a:pt x="50" y="8"/>
                      <a:pt x="67" y="11"/>
                      <a:pt x="75" y="2"/>
                    </a:cubicBezTo>
                    <a:cubicBezTo>
                      <a:pt x="77" y="1"/>
                      <a:pt x="79" y="0"/>
                      <a:pt x="80" y="0"/>
                    </a:cubicBezTo>
                    <a:cubicBezTo>
                      <a:pt x="87" y="3"/>
                      <a:pt x="94" y="4"/>
                      <a:pt x="100" y="5"/>
                    </a:cubicBez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557">
                <a:extLst>
                  <a:ext uri="{FF2B5EF4-FFF2-40B4-BE49-F238E27FC236}">
                    <a16:creationId xmlns:a16="http://schemas.microsoft.com/office/drawing/2014/main" id="{18CF31F4-02B4-AC0F-2652-9E479D3AD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326"/>
                <a:ext cx="138" cy="49"/>
              </a:xfrm>
              <a:custGeom>
                <a:avLst/>
                <a:gdLst>
                  <a:gd name="T0" fmla="*/ 87 w 93"/>
                  <a:gd name="T1" fmla="*/ 12 h 33"/>
                  <a:gd name="T2" fmla="*/ 84 w 93"/>
                  <a:gd name="T3" fmla="*/ 12 h 33"/>
                  <a:gd name="T4" fmla="*/ 13 w 93"/>
                  <a:gd name="T5" fmla="*/ 32 h 33"/>
                  <a:gd name="T6" fmla="*/ 0 w 93"/>
                  <a:gd name="T7" fmla="*/ 24 h 33"/>
                  <a:gd name="T8" fmla="*/ 30 w 93"/>
                  <a:gd name="T9" fmla="*/ 15 h 33"/>
                  <a:gd name="T10" fmla="*/ 36 w 93"/>
                  <a:gd name="T11" fmla="*/ 12 h 33"/>
                  <a:gd name="T12" fmla="*/ 85 w 93"/>
                  <a:gd name="T13" fmla="*/ 0 h 33"/>
                  <a:gd name="T14" fmla="*/ 87 w 93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3">
                    <a:moveTo>
                      <a:pt x="87" y="12"/>
                    </a:moveTo>
                    <a:cubicBezTo>
                      <a:pt x="86" y="12"/>
                      <a:pt x="85" y="12"/>
                      <a:pt x="84" y="12"/>
                    </a:cubicBezTo>
                    <a:cubicBezTo>
                      <a:pt x="60" y="18"/>
                      <a:pt x="39" y="33"/>
                      <a:pt x="13" y="32"/>
                    </a:cubicBezTo>
                    <a:cubicBezTo>
                      <a:pt x="7" y="31"/>
                      <a:pt x="2" y="30"/>
                      <a:pt x="0" y="24"/>
                    </a:cubicBezTo>
                    <a:cubicBezTo>
                      <a:pt x="7" y="12"/>
                      <a:pt x="21" y="22"/>
                      <a:pt x="30" y="15"/>
                    </a:cubicBezTo>
                    <a:cubicBezTo>
                      <a:pt x="31" y="14"/>
                      <a:pt x="35" y="15"/>
                      <a:pt x="36" y="12"/>
                    </a:cubicBezTo>
                    <a:cubicBezTo>
                      <a:pt x="51" y="4"/>
                      <a:pt x="69" y="6"/>
                      <a:pt x="85" y="0"/>
                    </a:cubicBezTo>
                    <a:cubicBezTo>
                      <a:pt x="89" y="4"/>
                      <a:pt x="93" y="7"/>
                      <a:pt x="87" y="12"/>
                    </a:cubicBez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558">
                <a:extLst>
                  <a:ext uri="{FF2B5EF4-FFF2-40B4-BE49-F238E27FC236}">
                    <a16:creationId xmlns:a16="http://schemas.microsoft.com/office/drawing/2014/main" id="{6F1F404E-11A0-AF19-970F-29B1588F0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336"/>
                <a:ext cx="112" cy="46"/>
              </a:xfrm>
              <a:custGeom>
                <a:avLst/>
                <a:gdLst>
                  <a:gd name="T0" fmla="*/ 3 w 75"/>
                  <a:gd name="T1" fmla="*/ 21 h 31"/>
                  <a:gd name="T2" fmla="*/ 75 w 75"/>
                  <a:gd name="T3" fmla="*/ 5 h 31"/>
                  <a:gd name="T4" fmla="*/ 42 w 75"/>
                  <a:gd name="T5" fmla="*/ 24 h 31"/>
                  <a:gd name="T6" fmla="*/ 7 w 75"/>
                  <a:gd name="T7" fmla="*/ 28 h 31"/>
                  <a:gd name="T8" fmla="*/ 3 w 75"/>
                  <a:gd name="T9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31">
                    <a:moveTo>
                      <a:pt x="3" y="21"/>
                    </a:moveTo>
                    <a:cubicBezTo>
                      <a:pt x="29" y="23"/>
                      <a:pt x="49" y="0"/>
                      <a:pt x="75" y="5"/>
                    </a:cubicBezTo>
                    <a:cubicBezTo>
                      <a:pt x="70" y="22"/>
                      <a:pt x="52" y="15"/>
                      <a:pt x="42" y="24"/>
                    </a:cubicBezTo>
                    <a:cubicBezTo>
                      <a:pt x="30" y="24"/>
                      <a:pt x="19" y="31"/>
                      <a:pt x="7" y="28"/>
                    </a:cubicBezTo>
                    <a:cubicBezTo>
                      <a:pt x="4" y="27"/>
                      <a:pt x="0" y="25"/>
                      <a:pt x="3" y="2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559">
                <a:extLst>
                  <a:ext uri="{FF2B5EF4-FFF2-40B4-BE49-F238E27FC236}">
                    <a16:creationId xmlns:a16="http://schemas.microsoft.com/office/drawing/2014/main" id="{4A20AB89-2EFC-9FB7-1EAE-E6EBBB518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" y="2393"/>
                <a:ext cx="67" cy="78"/>
              </a:xfrm>
              <a:custGeom>
                <a:avLst/>
                <a:gdLst>
                  <a:gd name="T0" fmla="*/ 0 w 45"/>
                  <a:gd name="T1" fmla="*/ 8 h 53"/>
                  <a:gd name="T2" fmla="*/ 0 w 45"/>
                  <a:gd name="T3" fmla="*/ 3 h 53"/>
                  <a:gd name="T4" fmla="*/ 43 w 45"/>
                  <a:gd name="T5" fmla="*/ 22 h 53"/>
                  <a:gd name="T6" fmla="*/ 40 w 45"/>
                  <a:gd name="T7" fmla="*/ 35 h 53"/>
                  <a:gd name="T8" fmla="*/ 38 w 45"/>
                  <a:gd name="T9" fmla="*/ 51 h 53"/>
                  <a:gd name="T10" fmla="*/ 30 w 45"/>
                  <a:gd name="T11" fmla="*/ 49 h 53"/>
                  <a:gd name="T12" fmla="*/ 29 w 45"/>
                  <a:gd name="T13" fmla="*/ 41 h 53"/>
                  <a:gd name="T14" fmla="*/ 30 w 45"/>
                  <a:gd name="T15" fmla="*/ 31 h 53"/>
                  <a:gd name="T16" fmla="*/ 0 w 45"/>
                  <a:gd name="T17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3">
                    <a:moveTo>
                      <a:pt x="0" y="8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9" y="0"/>
                      <a:pt x="34" y="5"/>
                      <a:pt x="43" y="22"/>
                    </a:cubicBezTo>
                    <a:cubicBezTo>
                      <a:pt x="42" y="27"/>
                      <a:pt x="41" y="31"/>
                      <a:pt x="40" y="35"/>
                    </a:cubicBezTo>
                    <a:cubicBezTo>
                      <a:pt x="45" y="41"/>
                      <a:pt x="43" y="47"/>
                      <a:pt x="38" y="51"/>
                    </a:cubicBezTo>
                    <a:cubicBezTo>
                      <a:pt x="35" y="53"/>
                      <a:pt x="32" y="52"/>
                      <a:pt x="30" y="49"/>
                    </a:cubicBezTo>
                    <a:cubicBezTo>
                      <a:pt x="29" y="46"/>
                      <a:pt x="29" y="44"/>
                      <a:pt x="29" y="41"/>
                    </a:cubicBezTo>
                    <a:cubicBezTo>
                      <a:pt x="30" y="37"/>
                      <a:pt x="31" y="34"/>
                      <a:pt x="30" y="31"/>
                    </a:cubicBezTo>
                    <a:cubicBezTo>
                      <a:pt x="23" y="19"/>
                      <a:pt x="6" y="20"/>
                      <a:pt x="0" y="8"/>
                    </a:cubicBezTo>
                    <a:close/>
                  </a:path>
                </a:pathLst>
              </a:cu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Freeform 560">
                <a:extLst>
                  <a:ext uri="{FF2B5EF4-FFF2-40B4-BE49-F238E27FC236}">
                    <a16:creationId xmlns:a16="http://schemas.microsoft.com/office/drawing/2014/main" id="{DC7B6B33-27A2-A522-E886-D16A9CDBA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406"/>
                <a:ext cx="37" cy="56"/>
              </a:xfrm>
              <a:custGeom>
                <a:avLst/>
                <a:gdLst>
                  <a:gd name="T0" fmla="*/ 25 w 25"/>
                  <a:gd name="T1" fmla="*/ 18 h 38"/>
                  <a:gd name="T2" fmla="*/ 0 w 25"/>
                  <a:gd name="T3" fmla="*/ 22 h 38"/>
                  <a:gd name="T4" fmla="*/ 12 w 25"/>
                  <a:gd name="T5" fmla="*/ 9 h 38"/>
                  <a:gd name="T6" fmla="*/ 24 w 25"/>
                  <a:gd name="T7" fmla="*/ 0 h 38"/>
                  <a:gd name="T8" fmla="*/ 25 w 25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25" y="18"/>
                    </a:moveTo>
                    <a:cubicBezTo>
                      <a:pt x="16" y="38"/>
                      <a:pt x="16" y="38"/>
                      <a:pt x="0" y="22"/>
                    </a:cubicBezTo>
                    <a:cubicBezTo>
                      <a:pt x="4" y="18"/>
                      <a:pt x="8" y="13"/>
                      <a:pt x="12" y="9"/>
                    </a:cubicBezTo>
                    <a:cubicBezTo>
                      <a:pt x="16" y="5"/>
                      <a:pt x="20" y="3"/>
                      <a:pt x="24" y="0"/>
                    </a:cubicBezTo>
                    <a:cubicBezTo>
                      <a:pt x="24" y="5"/>
                      <a:pt x="24" y="11"/>
                      <a:pt x="25" y="18"/>
                    </a:cubicBez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561">
                <a:extLst>
                  <a:ext uri="{FF2B5EF4-FFF2-40B4-BE49-F238E27FC236}">
                    <a16:creationId xmlns:a16="http://schemas.microsoft.com/office/drawing/2014/main" id="{45D32A04-3391-9CFC-5BFF-F8B52D43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284"/>
                <a:ext cx="61" cy="43"/>
              </a:xfrm>
              <a:custGeom>
                <a:avLst/>
                <a:gdLst>
                  <a:gd name="T0" fmla="*/ 14 w 41"/>
                  <a:gd name="T1" fmla="*/ 9 h 29"/>
                  <a:gd name="T2" fmla="*/ 41 w 41"/>
                  <a:gd name="T3" fmla="*/ 3 h 29"/>
                  <a:gd name="T4" fmla="*/ 7 w 41"/>
                  <a:gd name="T5" fmla="*/ 26 h 29"/>
                  <a:gd name="T6" fmla="*/ 1 w 41"/>
                  <a:gd name="T7" fmla="*/ 13 h 29"/>
                  <a:gd name="T8" fmla="*/ 2 w 41"/>
                  <a:gd name="T9" fmla="*/ 12 h 29"/>
                  <a:gd name="T10" fmla="*/ 14 w 41"/>
                  <a:gd name="T1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9">
                    <a:moveTo>
                      <a:pt x="14" y="9"/>
                    </a:moveTo>
                    <a:cubicBezTo>
                      <a:pt x="25" y="18"/>
                      <a:pt x="31" y="0"/>
                      <a:pt x="41" y="3"/>
                    </a:cubicBezTo>
                    <a:cubicBezTo>
                      <a:pt x="37" y="14"/>
                      <a:pt x="16" y="29"/>
                      <a:pt x="7" y="26"/>
                    </a:cubicBezTo>
                    <a:cubicBezTo>
                      <a:pt x="0" y="25"/>
                      <a:pt x="3" y="18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6" y="9"/>
                      <a:pt x="9" y="4"/>
                      <a:pt x="14" y="9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562">
                <a:extLst>
                  <a:ext uri="{FF2B5EF4-FFF2-40B4-BE49-F238E27FC236}">
                    <a16:creationId xmlns:a16="http://schemas.microsoft.com/office/drawing/2014/main" id="{2F78BBE4-37A0-E426-577E-D19BDAFD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312"/>
                <a:ext cx="61" cy="33"/>
              </a:xfrm>
              <a:custGeom>
                <a:avLst/>
                <a:gdLst>
                  <a:gd name="T0" fmla="*/ 28 w 41"/>
                  <a:gd name="T1" fmla="*/ 0 h 22"/>
                  <a:gd name="T2" fmla="*/ 41 w 41"/>
                  <a:gd name="T3" fmla="*/ 5 h 22"/>
                  <a:gd name="T4" fmla="*/ 16 w 41"/>
                  <a:gd name="T5" fmla="*/ 19 h 22"/>
                  <a:gd name="T6" fmla="*/ 2 w 41"/>
                  <a:gd name="T7" fmla="*/ 15 h 22"/>
                  <a:gd name="T8" fmla="*/ 10 w 41"/>
                  <a:gd name="T9" fmla="*/ 7 h 22"/>
                  <a:gd name="T10" fmla="*/ 28 w 41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2">
                    <a:moveTo>
                      <a:pt x="28" y="0"/>
                    </a:moveTo>
                    <a:cubicBezTo>
                      <a:pt x="33" y="1"/>
                      <a:pt x="38" y="0"/>
                      <a:pt x="41" y="5"/>
                    </a:cubicBezTo>
                    <a:cubicBezTo>
                      <a:pt x="34" y="12"/>
                      <a:pt x="25" y="16"/>
                      <a:pt x="16" y="19"/>
                    </a:cubicBezTo>
                    <a:cubicBezTo>
                      <a:pt x="10" y="22"/>
                      <a:pt x="5" y="22"/>
                      <a:pt x="2" y="15"/>
                    </a:cubicBezTo>
                    <a:cubicBezTo>
                      <a:pt x="0" y="8"/>
                      <a:pt x="7" y="9"/>
                      <a:pt x="10" y="7"/>
                    </a:cubicBezTo>
                    <a:cubicBezTo>
                      <a:pt x="16" y="4"/>
                      <a:pt x="22" y="2"/>
                      <a:pt x="28" y="0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563">
                <a:extLst>
                  <a:ext uri="{FF2B5EF4-FFF2-40B4-BE49-F238E27FC236}">
                    <a16:creationId xmlns:a16="http://schemas.microsoft.com/office/drawing/2014/main" id="{4BBE458D-DDED-0FDE-19B2-4ADA570B2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361"/>
                <a:ext cx="67" cy="26"/>
              </a:xfrm>
              <a:custGeom>
                <a:avLst/>
                <a:gdLst>
                  <a:gd name="T0" fmla="*/ 41 w 45"/>
                  <a:gd name="T1" fmla="*/ 4 h 17"/>
                  <a:gd name="T2" fmla="*/ 45 w 45"/>
                  <a:gd name="T3" fmla="*/ 11 h 17"/>
                  <a:gd name="T4" fmla="*/ 5 w 45"/>
                  <a:gd name="T5" fmla="*/ 15 h 17"/>
                  <a:gd name="T6" fmla="*/ 0 w 45"/>
                  <a:gd name="T7" fmla="*/ 8 h 17"/>
                  <a:gd name="T8" fmla="*/ 29 w 45"/>
                  <a:gd name="T9" fmla="*/ 0 h 17"/>
                  <a:gd name="T10" fmla="*/ 41 w 45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7">
                    <a:moveTo>
                      <a:pt x="41" y="4"/>
                    </a:moveTo>
                    <a:cubicBezTo>
                      <a:pt x="42" y="6"/>
                      <a:pt x="44" y="9"/>
                      <a:pt x="45" y="11"/>
                    </a:cubicBezTo>
                    <a:cubicBezTo>
                      <a:pt x="32" y="14"/>
                      <a:pt x="19" y="17"/>
                      <a:pt x="5" y="15"/>
                    </a:cubicBezTo>
                    <a:cubicBezTo>
                      <a:pt x="4" y="13"/>
                      <a:pt x="2" y="10"/>
                      <a:pt x="0" y="8"/>
                    </a:cubicBezTo>
                    <a:cubicBezTo>
                      <a:pt x="9" y="1"/>
                      <a:pt x="20" y="3"/>
                      <a:pt x="29" y="0"/>
                    </a:cubicBezTo>
                    <a:cubicBezTo>
                      <a:pt x="33" y="1"/>
                      <a:pt x="37" y="3"/>
                      <a:pt x="41" y="4"/>
                    </a:cubicBezTo>
                    <a:close/>
                  </a:path>
                </a:pathLst>
              </a:custGeom>
              <a:solidFill>
                <a:srgbClr val="78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564">
                <a:extLst>
                  <a:ext uri="{FF2B5EF4-FFF2-40B4-BE49-F238E27FC236}">
                    <a16:creationId xmlns:a16="http://schemas.microsoft.com/office/drawing/2014/main" id="{5184C94D-6F4A-B051-6D9F-39D38246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" y="2286"/>
                <a:ext cx="55" cy="47"/>
              </a:xfrm>
              <a:custGeom>
                <a:avLst/>
                <a:gdLst>
                  <a:gd name="T0" fmla="*/ 14 w 37"/>
                  <a:gd name="T1" fmla="*/ 27 h 32"/>
                  <a:gd name="T2" fmla="*/ 11 w 37"/>
                  <a:gd name="T3" fmla="*/ 32 h 32"/>
                  <a:gd name="T4" fmla="*/ 9 w 37"/>
                  <a:gd name="T5" fmla="*/ 23 h 32"/>
                  <a:gd name="T6" fmla="*/ 13 w 37"/>
                  <a:gd name="T7" fmla="*/ 1 h 32"/>
                  <a:gd name="T8" fmla="*/ 22 w 37"/>
                  <a:gd name="T9" fmla="*/ 3 h 32"/>
                  <a:gd name="T10" fmla="*/ 32 w 37"/>
                  <a:gd name="T11" fmla="*/ 7 h 32"/>
                  <a:gd name="T12" fmla="*/ 37 w 37"/>
                  <a:gd name="T13" fmla="*/ 8 h 32"/>
                  <a:gd name="T14" fmla="*/ 14 w 37"/>
                  <a:gd name="T15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14" y="27"/>
                    </a:moveTo>
                    <a:cubicBezTo>
                      <a:pt x="13" y="29"/>
                      <a:pt x="12" y="30"/>
                      <a:pt x="11" y="32"/>
                    </a:cubicBezTo>
                    <a:cubicBezTo>
                      <a:pt x="10" y="29"/>
                      <a:pt x="9" y="26"/>
                      <a:pt x="9" y="23"/>
                    </a:cubicBezTo>
                    <a:cubicBezTo>
                      <a:pt x="1" y="14"/>
                      <a:pt x="0" y="6"/>
                      <a:pt x="13" y="1"/>
                    </a:cubicBezTo>
                    <a:cubicBezTo>
                      <a:pt x="16" y="0"/>
                      <a:pt x="19" y="1"/>
                      <a:pt x="22" y="3"/>
                    </a:cubicBezTo>
                    <a:cubicBezTo>
                      <a:pt x="25" y="4"/>
                      <a:pt x="29" y="6"/>
                      <a:pt x="32" y="7"/>
                    </a:cubicBezTo>
                    <a:cubicBezTo>
                      <a:pt x="34" y="5"/>
                      <a:pt x="36" y="5"/>
                      <a:pt x="37" y="8"/>
                    </a:cubicBezTo>
                    <a:cubicBezTo>
                      <a:pt x="29" y="13"/>
                      <a:pt x="19" y="17"/>
                      <a:pt x="14" y="27"/>
                    </a:cubicBez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565">
                <a:extLst>
                  <a:ext uri="{FF2B5EF4-FFF2-40B4-BE49-F238E27FC236}">
                    <a16:creationId xmlns:a16="http://schemas.microsoft.com/office/drawing/2014/main" id="{ED73C8DF-4FC3-5805-A99B-EAA984FAD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" y="2323"/>
                <a:ext cx="35" cy="37"/>
              </a:xfrm>
              <a:custGeom>
                <a:avLst/>
                <a:gdLst>
                  <a:gd name="T0" fmla="*/ 2 w 23"/>
                  <a:gd name="T1" fmla="*/ 14 h 25"/>
                  <a:gd name="T2" fmla="*/ 0 w 23"/>
                  <a:gd name="T3" fmla="*/ 2 h 25"/>
                  <a:gd name="T4" fmla="*/ 22 w 23"/>
                  <a:gd name="T5" fmla="*/ 17 h 25"/>
                  <a:gd name="T6" fmla="*/ 2 w 23"/>
                  <a:gd name="T7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2" y="14"/>
                    </a:moveTo>
                    <a:cubicBezTo>
                      <a:pt x="4" y="10"/>
                      <a:pt x="1" y="6"/>
                      <a:pt x="0" y="2"/>
                    </a:cubicBezTo>
                    <a:cubicBezTo>
                      <a:pt x="10" y="3"/>
                      <a:pt x="23" y="0"/>
                      <a:pt x="22" y="17"/>
                    </a:cubicBezTo>
                    <a:cubicBezTo>
                      <a:pt x="14" y="25"/>
                      <a:pt x="8" y="23"/>
                      <a:pt x="2" y="14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566">
                <a:extLst>
                  <a:ext uri="{FF2B5EF4-FFF2-40B4-BE49-F238E27FC236}">
                    <a16:creationId xmlns:a16="http://schemas.microsoft.com/office/drawing/2014/main" id="{84E3C0C8-BF2D-9499-2F15-D23AC94B7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6" y="2260"/>
                <a:ext cx="65" cy="45"/>
              </a:xfrm>
              <a:custGeom>
                <a:avLst/>
                <a:gdLst>
                  <a:gd name="T0" fmla="*/ 12 w 44"/>
                  <a:gd name="T1" fmla="*/ 25 h 30"/>
                  <a:gd name="T2" fmla="*/ 0 w 44"/>
                  <a:gd name="T3" fmla="*/ 28 h 30"/>
                  <a:gd name="T4" fmla="*/ 0 w 44"/>
                  <a:gd name="T5" fmla="*/ 24 h 30"/>
                  <a:gd name="T6" fmla="*/ 37 w 44"/>
                  <a:gd name="T7" fmla="*/ 1 h 30"/>
                  <a:gd name="T8" fmla="*/ 44 w 44"/>
                  <a:gd name="T9" fmla="*/ 0 h 30"/>
                  <a:gd name="T10" fmla="*/ 12 w 44"/>
                  <a:gd name="T11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0">
                    <a:moveTo>
                      <a:pt x="12" y="25"/>
                    </a:moveTo>
                    <a:cubicBezTo>
                      <a:pt x="8" y="26"/>
                      <a:pt x="5" y="30"/>
                      <a:pt x="0" y="28"/>
                    </a:cubicBezTo>
                    <a:cubicBezTo>
                      <a:pt x="0" y="27"/>
                      <a:pt x="0" y="25"/>
                      <a:pt x="0" y="24"/>
                    </a:cubicBezTo>
                    <a:cubicBezTo>
                      <a:pt x="9" y="11"/>
                      <a:pt x="23" y="6"/>
                      <a:pt x="37" y="1"/>
                    </a:cubicBezTo>
                    <a:cubicBezTo>
                      <a:pt x="39" y="1"/>
                      <a:pt x="41" y="0"/>
                      <a:pt x="44" y="0"/>
                    </a:cubicBezTo>
                    <a:cubicBezTo>
                      <a:pt x="38" y="15"/>
                      <a:pt x="24" y="18"/>
                      <a:pt x="12" y="25"/>
                    </a:cubicBezTo>
                    <a:close/>
                  </a:path>
                </a:pathLst>
              </a:custGeom>
              <a:solidFill>
                <a:srgbClr val="8F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567">
                <a:extLst>
                  <a:ext uri="{FF2B5EF4-FFF2-40B4-BE49-F238E27FC236}">
                    <a16:creationId xmlns:a16="http://schemas.microsoft.com/office/drawing/2014/main" id="{1FD65BBB-46B3-CB79-E854-11AE4186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5" y="2284"/>
                <a:ext cx="53" cy="27"/>
              </a:xfrm>
              <a:custGeom>
                <a:avLst/>
                <a:gdLst>
                  <a:gd name="T0" fmla="*/ 36 w 36"/>
                  <a:gd name="T1" fmla="*/ 8 h 18"/>
                  <a:gd name="T2" fmla="*/ 0 w 36"/>
                  <a:gd name="T3" fmla="*/ 14 h 18"/>
                  <a:gd name="T4" fmla="*/ 36 w 36"/>
                  <a:gd name="T5" fmla="*/ 8 h 18"/>
                  <a:gd name="T6" fmla="*/ 36 w 36"/>
                  <a:gd name="T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8">
                    <a:moveTo>
                      <a:pt x="36" y="8"/>
                    </a:moveTo>
                    <a:cubicBezTo>
                      <a:pt x="25" y="13"/>
                      <a:pt x="13" y="18"/>
                      <a:pt x="0" y="14"/>
                    </a:cubicBezTo>
                    <a:cubicBezTo>
                      <a:pt x="13" y="14"/>
                      <a:pt x="22" y="0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Freeform 568">
                <a:extLst>
                  <a:ext uri="{FF2B5EF4-FFF2-40B4-BE49-F238E27FC236}">
                    <a16:creationId xmlns:a16="http://schemas.microsoft.com/office/drawing/2014/main" id="{EFBA6ACA-4897-2CD0-4D87-1077AC03F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274"/>
                <a:ext cx="53" cy="24"/>
              </a:xfrm>
              <a:custGeom>
                <a:avLst/>
                <a:gdLst>
                  <a:gd name="T0" fmla="*/ 5 w 36"/>
                  <a:gd name="T1" fmla="*/ 16 h 16"/>
                  <a:gd name="T2" fmla="*/ 0 w 36"/>
                  <a:gd name="T3" fmla="*/ 15 h 16"/>
                  <a:gd name="T4" fmla="*/ 10 w 36"/>
                  <a:gd name="T5" fmla="*/ 7 h 16"/>
                  <a:gd name="T6" fmla="*/ 36 w 36"/>
                  <a:gd name="T7" fmla="*/ 4 h 16"/>
                  <a:gd name="T8" fmla="*/ 5 w 3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5" y="16"/>
                    </a:moveTo>
                    <a:cubicBezTo>
                      <a:pt x="4" y="16"/>
                      <a:pt x="2" y="15"/>
                      <a:pt x="0" y="15"/>
                    </a:cubicBezTo>
                    <a:cubicBezTo>
                      <a:pt x="3" y="13"/>
                      <a:pt x="7" y="10"/>
                      <a:pt x="10" y="7"/>
                    </a:cubicBezTo>
                    <a:cubicBezTo>
                      <a:pt x="18" y="6"/>
                      <a:pt x="25" y="0"/>
                      <a:pt x="36" y="4"/>
                    </a:cubicBezTo>
                    <a:cubicBezTo>
                      <a:pt x="26" y="12"/>
                      <a:pt x="16" y="14"/>
                      <a:pt x="5" y="16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569">
                <a:extLst>
                  <a:ext uri="{FF2B5EF4-FFF2-40B4-BE49-F238E27FC236}">
                    <a16:creationId xmlns:a16="http://schemas.microsoft.com/office/drawing/2014/main" id="{045FA7BB-1AF9-3D04-CE8F-3099C0889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1559"/>
                <a:ext cx="125" cy="206"/>
              </a:xfrm>
              <a:custGeom>
                <a:avLst/>
                <a:gdLst>
                  <a:gd name="T0" fmla="*/ 1 w 84"/>
                  <a:gd name="T1" fmla="*/ 132 h 139"/>
                  <a:gd name="T2" fmla="*/ 6 w 84"/>
                  <a:gd name="T3" fmla="*/ 52 h 139"/>
                  <a:gd name="T4" fmla="*/ 9 w 84"/>
                  <a:gd name="T5" fmla="*/ 20 h 139"/>
                  <a:gd name="T6" fmla="*/ 25 w 84"/>
                  <a:gd name="T7" fmla="*/ 68 h 139"/>
                  <a:gd name="T8" fmla="*/ 27 w 84"/>
                  <a:gd name="T9" fmla="*/ 82 h 139"/>
                  <a:gd name="T10" fmla="*/ 32 w 84"/>
                  <a:gd name="T11" fmla="*/ 89 h 139"/>
                  <a:gd name="T12" fmla="*/ 39 w 84"/>
                  <a:gd name="T13" fmla="*/ 81 h 139"/>
                  <a:gd name="T14" fmla="*/ 49 w 84"/>
                  <a:gd name="T15" fmla="*/ 62 h 139"/>
                  <a:gd name="T16" fmla="*/ 49 w 84"/>
                  <a:gd name="T17" fmla="*/ 30 h 139"/>
                  <a:gd name="T18" fmla="*/ 56 w 84"/>
                  <a:gd name="T19" fmla="*/ 11 h 139"/>
                  <a:gd name="T20" fmla="*/ 69 w 84"/>
                  <a:gd name="T21" fmla="*/ 0 h 139"/>
                  <a:gd name="T22" fmla="*/ 73 w 84"/>
                  <a:gd name="T23" fmla="*/ 25 h 139"/>
                  <a:gd name="T24" fmla="*/ 70 w 84"/>
                  <a:gd name="T25" fmla="*/ 47 h 139"/>
                  <a:gd name="T26" fmla="*/ 72 w 84"/>
                  <a:gd name="T27" fmla="*/ 91 h 139"/>
                  <a:gd name="T28" fmla="*/ 69 w 84"/>
                  <a:gd name="T29" fmla="*/ 103 h 139"/>
                  <a:gd name="T30" fmla="*/ 60 w 84"/>
                  <a:gd name="T31" fmla="*/ 115 h 139"/>
                  <a:gd name="T32" fmla="*/ 50 w 84"/>
                  <a:gd name="T33" fmla="*/ 119 h 139"/>
                  <a:gd name="T34" fmla="*/ 18 w 84"/>
                  <a:gd name="T35" fmla="*/ 134 h 139"/>
                  <a:gd name="T36" fmla="*/ 1 w 84"/>
                  <a:gd name="T37" fmla="*/ 137 h 139"/>
                  <a:gd name="T38" fmla="*/ 1 w 84"/>
                  <a:gd name="T39" fmla="*/ 13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39">
                    <a:moveTo>
                      <a:pt x="1" y="132"/>
                    </a:moveTo>
                    <a:cubicBezTo>
                      <a:pt x="9" y="106"/>
                      <a:pt x="14" y="79"/>
                      <a:pt x="6" y="52"/>
                    </a:cubicBezTo>
                    <a:cubicBezTo>
                      <a:pt x="15" y="43"/>
                      <a:pt x="1" y="30"/>
                      <a:pt x="9" y="20"/>
                    </a:cubicBezTo>
                    <a:cubicBezTo>
                      <a:pt x="25" y="33"/>
                      <a:pt x="23" y="51"/>
                      <a:pt x="25" y="68"/>
                    </a:cubicBezTo>
                    <a:cubicBezTo>
                      <a:pt x="26" y="73"/>
                      <a:pt x="26" y="78"/>
                      <a:pt x="27" y="82"/>
                    </a:cubicBezTo>
                    <a:cubicBezTo>
                      <a:pt x="27" y="85"/>
                      <a:pt x="28" y="89"/>
                      <a:pt x="32" y="89"/>
                    </a:cubicBezTo>
                    <a:cubicBezTo>
                      <a:pt x="37" y="89"/>
                      <a:pt x="40" y="85"/>
                      <a:pt x="39" y="81"/>
                    </a:cubicBezTo>
                    <a:cubicBezTo>
                      <a:pt x="36" y="70"/>
                      <a:pt x="41" y="68"/>
                      <a:pt x="49" y="62"/>
                    </a:cubicBezTo>
                    <a:cubicBezTo>
                      <a:pt x="60" y="55"/>
                      <a:pt x="55" y="41"/>
                      <a:pt x="49" y="30"/>
                    </a:cubicBezTo>
                    <a:cubicBezTo>
                      <a:pt x="43" y="20"/>
                      <a:pt x="29" y="8"/>
                      <a:pt x="56" y="11"/>
                    </a:cubicBezTo>
                    <a:cubicBezTo>
                      <a:pt x="63" y="12"/>
                      <a:pt x="66" y="5"/>
                      <a:pt x="69" y="0"/>
                    </a:cubicBezTo>
                    <a:cubicBezTo>
                      <a:pt x="84" y="7"/>
                      <a:pt x="79" y="17"/>
                      <a:pt x="73" y="25"/>
                    </a:cubicBezTo>
                    <a:cubicBezTo>
                      <a:pt x="66" y="33"/>
                      <a:pt x="67" y="39"/>
                      <a:pt x="70" y="47"/>
                    </a:cubicBezTo>
                    <a:cubicBezTo>
                      <a:pt x="76" y="61"/>
                      <a:pt x="76" y="76"/>
                      <a:pt x="72" y="91"/>
                    </a:cubicBezTo>
                    <a:cubicBezTo>
                      <a:pt x="71" y="95"/>
                      <a:pt x="70" y="99"/>
                      <a:pt x="69" y="103"/>
                    </a:cubicBezTo>
                    <a:cubicBezTo>
                      <a:pt x="66" y="108"/>
                      <a:pt x="63" y="111"/>
                      <a:pt x="60" y="115"/>
                    </a:cubicBezTo>
                    <a:cubicBezTo>
                      <a:pt x="57" y="118"/>
                      <a:pt x="54" y="119"/>
                      <a:pt x="50" y="119"/>
                    </a:cubicBezTo>
                    <a:cubicBezTo>
                      <a:pt x="34" y="113"/>
                      <a:pt x="30" y="132"/>
                      <a:pt x="18" y="134"/>
                    </a:cubicBezTo>
                    <a:cubicBezTo>
                      <a:pt x="13" y="138"/>
                      <a:pt x="7" y="139"/>
                      <a:pt x="1" y="137"/>
                    </a:cubicBezTo>
                    <a:cubicBezTo>
                      <a:pt x="0" y="135"/>
                      <a:pt x="0" y="134"/>
                      <a:pt x="1" y="132"/>
                    </a:cubicBez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570">
                <a:extLst>
                  <a:ext uri="{FF2B5EF4-FFF2-40B4-BE49-F238E27FC236}">
                    <a16:creationId xmlns:a16="http://schemas.microsoft.com/office/drawing/2014/main" id="{F61096AD-728E-79A7-49E7-DE260DE02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1528"/>
                <a:ext cx="62" cy="175"/>
              </a:xfrm>
              <a:custGeom>
                <a:avLst/>
                <a:gdLst>
                  <a:gd name="T0" fmla="*/ 14 w 42"/>
                  <a:gd name="T1" fmla="*/ 114 h 118"/>
                  <a:gd name="T2" fmla="*/ 12 w 42"/>
                  <a:gd name="T3" fmla="*/ 66 h 118"/>
                  <a:gd name="T4" fmla="*/ 17 w 42"/>
                  <a:gd name="T5" fmla="*/ 43 h 118"/>
                  <a:gd name="T6" fmla="*/ 17 w 42"/>
                  <a:gd name="T7" fmla="*/ 21 h 118"/>
                  <a:gd name="T8" fmla="*/ 17 w 42"/>
                  <a:gd name="T9" fmla="*/ 9 h 118"/>
                  <a:gd name="T10" fmla="*/ 33 w 42"/>
                  <a:gd name="T11" fmla="*/ 21 h 118"/>
                  <a:gd name="T12" fmla="*/ 39 w 42"/>
                  <a:gd name="T13" fmla="*/ 55 h 118"/>
                  <a:gd name="T14" fmla="*/ 33 w 42"/>
                  <a:gd name="T15" fmla="*/ 102 h 118"/>
                  <a:gd name="T16" fmla="*/ 14 w 42"/>
                  <a:gd name="T17" fmla="*/ 11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8">
                    <a:moveTo>
                      <a:pt x="14" y="114"/>
                    </a:moveTo>
                    <a:cubicBezTo>
                      <a:pt x="19" y="97"/>
                      <a:pt x="20" y="81"/>
                      <a:pt x="12" y="66"/>
                    </a:cubicBezTo>
                    <a:cubicBezTo>
                      <a:pt x="7" y="57"/>
                      <a:pt x="0" y="49"/>
                      <a:pt x="17" y="43"/>
                    </a:cubicBezTo>
                    <a:cubicBezTo>
                      <a:pt x="25" y="41"/>
                      <a:pt x="23" y="29"/>
                      <a:pt x="17" y="21"/>
                    </a:cubicBezTo>
                    <a:cubicBezTo>
                      <a:pt x="16" y="17"/>
                      <a:pt x="22" y="13"/>
                      <a:pt x="17" y="9"/>
                    </a:cubicBezTo>
                    <a:cubicBezTo>
                      <a:pt x="32" y="0"/>
                      <a:pt x="30" y="14"/>
                      <a:pt x="33" y="21"/>
                    </a:cubicBezTo>
                    <a:cubicBezTo>
                      <a:pt x="39" y="32"/>
                      <a:pt x="37" y="44"/>
                      <a:pt x="39" y="55"/>
                    </a:cubicBezTo>
                    <a:cubicBezTo>
                      <a:pt x="42" y="72"/>
                      <a:pt x="39" y="87"/>
                      <a:pt x="33" y="102"/>
                    </a:cubicBezTo>
                    <a:cubicBezTo>
                      <a:pt x="28" y="109"/>
                      <a:pt x="25" y="118"/>
                      <a:pt x="14" y="114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571">
                <a:extLst>
                  <a:ext uri="{FF2B5EF4-FFF2-40B4-BE49-F238E27FC236}">
                    <a16:creationId xmlns:a16="http://schemas.microsoft.com/office/drawing/2014/main" id="{87C5FC61-3645-E4E3-E88B-D12A423A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11"/>
                <a:ext cx="91" cy="107"/>
              </a:xfrm>
              <a:custGeom>
                <a:avLst/>
                <a:gdLst>
                  <a:gd name="T0" fmla="*/ 16 w 61"/>
                  <a:gd name="T1" fmla="*/ 44 h 72"/>
                  <a:gd name="T2" fmla="*/ 14 w 61"/>
                  <a:gd name="T3" fmla="*/ 64 h 72"/>
                  <a:gd name="T4" fmla="*/ 4 w 61"/>
                  <a:gd name="T5" fmla="*/ 56 h 72"/>
                  <a:gd name="T6" fmla="*/ 4 w 61"/>
                  <a:gd name="T7" fmla="*/ 44 h 72"/>
                  <a:gd name="T8" fmla="*/ 7 w 61"/>
                  <a:gd name="T9" fmla="*/ 11 h 72"/>
                  <a:gd name="T10" fmla="*/ 15 w 61"/>
                  <a:gd name="T11" fmla="*/ 8 h 72"/>
                  <a:gd name="T12" fmla="*/ 31 w 61"/>
                  <a:gd name="T13" fmla="*/ 22 h 72"/>
                  <a:gd name="T14" fmla="*/ 56 w 61"/>
                  <a:gd name="T15" fmla="*/ 56 h 72"/>
                  <a:gd name="T16" fmla="*/ 60 w 61"/>
                  <a:gd name="T17" fmla="*/ 60 h 72"/>
                  <a:gd name="T18" fmla="*/ 55 w 61"/>
                  <a:gd name="T19" fmla="*/ 72 h 72"/>
                  <a:gd name="T20" fmla="*/ 16 w 61"/>
                  <a:gd name="T21" fmla="*/ 4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2">
                    <a:moveTo>
                      <a:pt x="16" y="44"/>
                    </a:moveTo>
                    <a:cubicBezTo>
                      <a:pt x="15" y="51"/>
                      <a:pt x="15" y="57"/>
                      <a:pt x="14" y="64"/>
                    </a:cubicBezTo>
                    <a:cubicBezTo>
                      <a:pt x="8" y="65"/>
                      <a:pt x="7" y="59"/>
                      <a:pt x="4" y="56"/>
                    </a:cubicBezTo>
                    <a:cubicBezTo>
                      <a:pt x="0" y="53"/>
                      <a:pt x="0" y="49"/>
                      <a:pt x="4" y="44"/>
                    </a:cubicBezTo>
                    <a:cubicBezTo>
                      <a:pt x="16" y="35"/>
                      <a:pt x="7" y="22"/>
                      <a:pt x="7" y="11"/>
                    </a:cubicBezTo>
                    <a:cubicBezTo>
                      <a:pt x="7" y="0"/>
                      <a:pt x="11" y="5"/>
                      <a:pt x="15" y="8"/>
                    </a:cubicBezTo>
                    <a:cubicBezTo>
                      <a:pt x="16" y="18"/>
                      <a:pt x="22" y="20"/>
                      <a:pt x="31" y="22"/>
                    </a:cubicBezTo>
                    <a:cubicBezTo>
                      <a:pt x="51" y="25"/>
                      <a:pt x="49" y="44"/>
                      <a:pt x="56" y="56"/>
                    </a:cubicBezTo>
                    <a:cubicBezTo>
                      <a:pt x="57" y="58"/>
                      <a:pt x="58" y="59"/>
                      <a:pt x="60" y="60"/>
                    </a:cubicBezTo>
                    <a:cubicBezTo>
                      <a:pt x="61" y="65"/>
                      <a:pt x="60" y="69"/>
                      <a:pt x="55" y="72"/>
                    </a:cubicBezTo>
                    <a:cubicBezTo>
                      <a:pt x="46" y="57"/>
                      <a:pt x="39" y="39"/>
                      <a:pt x="16" y="44"/>
                    </a:cubicBez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572">
                <a:extLst>
                  <a:ext uri="{FF2B5EF4-FFF2-40B4-BE49-F238E27FC236}">
                    <a16:creationId xmlns:a16="http://schemas.microsoft.com/office/drawing/2014/main" id="{B2055199-FA12-1FEB-6E91-CFED4938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601"/>
                <a:ext cx="42" cy="133"/>
              </a:xfrm>
              <a:custGeom>
                <a:avLst/>
                <a:gdLst>
                  <a:gd name="T0" fmla="*/ 6 w 28"/>
                  <a:gd name="T1" fmla="*/ 12 h 90"/>
                  <a:gd name="T2" fmla="*/ 11 w 28"/>
                  <a:gd name="T3" fmla="*/ 0 h 90"/>
                  <a:gd name="T4" fmla="*/ 17 w 28"/>
                  <a:gd name="T5" fmla="*/ 82 h 90"/>
                  <a:gd name="T6" fmla="*/ 10 w 28"/>
                  <a:gd name="T7" fmla="*/ 89 h 90"/>
                  <a:gd name="T8" fmla="*/ 3 w 28"/>
                  <a:gd name="T9" fmla="*/ 81 h 90"/>
                  <a:gd name="T10" fmla="*/ 6 w 28"/>
                  <a:gd name="T11" fmla="*/ 60 h 90"/>
                  <a:gd name="T12" fmla="*/ 8 w 28"/>
                  <a:gd name="T13" fmla="*/ 65 h 90"/>
                  <a:gd name="T14" fmla="*/ 8 w 28"/>
                  <a:gd name="T15" fmla="*/ 61 h 90"/>
                  <a:gd name="T16" fmla="*/ 6 w 28"/>
                  <a:gd name="T17" fmla="*/ 32 h 90"/>
                  <a:gd name="T18" fmla="*/ 6 w 28"/>
                  <a:gd name="T19" fmla="*/ 29 h 90"/>
                  <a:gd name="T20" fmla="*/ 6 w 28"/>
                  <a:gd name="T21" fmla="*/ 1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90">
                    <a:moveTo>
                      <a:pt x="6" y="12"/>
                    </a:moveTo>
                    <a:cubicBezTo>
                      <a:pt x="8" y="8"/>
                      <a:pt x="9" y="4"/>
                      <a:pt x="11" y="0"/>
                    </a:cubicBezTo>
                    <a:cubicBezTo>
                      <a:pt x="28" y="26"/>
                      <a:pt x="24" y="54"/>
                      <a:pt x="17" y="82"/>
                    </a:cubicBezTo>
                    <a:cubicBezTo>
                      <a:pt x="16" y="85"/>
                      <a:pt x="15" y="90"/>
                      <a:pt x="10" y="89"/>
                    </a:cubicBezTo>
                    <a:cubicBezTo>
                      <a:pt x="6" y="88"/>
                      <a:pt x="2" y="86"/>
                      <a:pt x="3" y="81"/>
                    </a:cubicBezTo>
                    <a:cubicBezTo>
                      <a:pt x="3" y="74"/>
                      <a:pt x="0" y="66"/>
                      <a:pt x="6" y="60"/>
                    </a:cubicBezTo>
                    <a:cubicBezTo>
                      <a:pt x="8" y="61"/>
                      <a:pt x="8" y="63"/>
                      <a:pt x="8" y="65"/>
                    </a:cubicBezTo>
                    <a:cubicBezTo>
                      <a:pt x="9" y="64"/>
                      <a:pt x="8" y="62"/>
                      <a:pt x="8" y="61"/>
                    </a:cubicBezTo>
                    <a:cubicBezTo>
                      <a:pt x="10" y="51"/>
                      <a:pt x="7" y="42"/>
                      <a:pt x="6" y="32"/>
                    </a:cubicBezTo>
                    <a:cubicBezTo>
                      <a:pt x="6" y="31"/>
                      <a:pt x="6" y="30"/>
                      <a:pt x="6" y="29"/>
                    </a:cubicBezTo>
                    <a:cubicBezTo>
                      <a:pt x="6" y="23"/>
                      <a:pt x="6" y="18"/>
                      <a:pt x="6" y="12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573">
                <a:extLst>
                  <a:ext uri="{FF2B5EF4-FFF2-40B4-BE49-F238E27FC236}">
                    <a16:creationId xmlns:a16="http://schemas.microsoft.com/office/drawing/2014/main" id="{11198957-048B-D5B6-D8A0-2E02D4BF8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510"/>
                <a:ext cx="79" cy="85"/>
              </a:xfrm>
              <a:custGeom>
                <a:avLst/>
                <a:gdLst>
                  <a:gd name="T0" fmla="*/ 42 w 53"/>
                  <a:gd name="T1" fmla="*/ 57 h 57"/>
                  <a:gd name="T2" fmla="*/ 29 w 53"/>
                  <a:gd name="T3" fmla="*/ 38 h 57"/>
                  <a:gd name="T4" fmla="*/ 11 w 53"/>
                  <a:gd name="T5" fmla="*/ 24 h 57"/>
                  <a:gd name="T6" fmla="*/ 1 w 53"/>
                  <a:gd name="T7" fmla="*/ 9 h 57"/>
                  <a:gd name="T8" fmla="*/ 5 w 53"/>
                  <a:gd name="T9" fmla="*/ 1 h 57"/>
                  <a:gd name="T10" fmla="*/ 33 w 53"/>
                  <a:gd name="T11" fmla="*/ 4 h 57"/>
                  <a:gd name="T12" fmla="*/ 19 w 53"/>
                  <a:gd name="T13" fmla="*/ 17 h 57"/>
                  <a:gd name="T14" fmla="*/ 29 w 53"/>
                  <a:gd name="T15" fmla="*/ 22 h 57"/>
                  <a:gd name="T16" fmla="*/ 42 w 53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7">
                    <a:moveTo>
                      <a:pt x="42" y="57"/>
                    </a:moveTo>
                    <a:cubicBezTo>
                      <a:pt x="37" y="51"/>
                      <a:pt x="32" y="45"/>
                      <a:pt x="29" y="38"/>
                    </a:cubicBezTo>
                    <a:cubicBezTo>
                      <a:pt x="25" y="30"/>
                      <a:pt x="20" y="24"/>
                      <a:pt x="11" y="24"/>
                    </a:cubicBezTo>
                    <a:cubicBezTo>
                      <a:pt x="0" y="24"/>
                      <a:pt x="1" y="16"/>
                      <a:pt x="1" y="9"/>
                    </a:cubicBezTo>
                    <a:cubicBezTo>
                      <a:pt x="1" y="6"/>
                      <a:pt x="2" y="3"/>
                      <a:pt x="5" y="1"/>
                    </a:cubicBezTo>
                    <a:cubicBezTo>
                      <a:pt x="14" y="2"/>
                      <a:pt x="24" y="0"/>
                      <a:pt x="33" y="4"/>
                    </a:cubicBezTo>
                    <a:cubicBezTo>
                      <a:pt x="32" y="13"/>
                      <a:pt x="23" y="12"/>
                      <a:pt x="19" y="17"/>
                    </a:cubicBezTo>
                    <a:cubicBezTo>
                      <a:pt x="20" y="22"/>
                      <a:pt x="25" y="21"/>
                      <a:pt x="29" y="22"/>
                    </a:cubicBezTo>
                    <a:cubicBezTo>
                      <a:pt x="53" y="26"/>
                      <a:pt x="40" y="44"/>
                      <a:pt x="42" y="57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574">
                <a:extLst>
                  <a:ext uri="{FF2B5EF4-FFF2-40B4-BE49-F238E27FC236}">
                    <a16:creationId xmlns:a16="http://schemas.microsoft.com/office/drawing/2014/main" id="{4138105D-9237-4705-855A-9E1B0D8F0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1571"/>
                <a:ext cx="52" cy="65"/>
              </a:xfrm>
              <a:custGeom>
                <a:avLst/>
                <a:gdLst>
                  <a:gd name="T0" fmla="*/ 22 w 35"/>
                  <a:gd name="T1" fmla="*/ 12 h 44"/>
                  <a:gd name="T2" fmla="*/ 19 w 35"/>
                  <a:gd name="T3" fmla="*/ 44 h 44"/>
                  <a:gd name="T4" fmla="*/ 12 w 35"/>
                  <a:gd name="T5" fmla="*/ 20 h 44"/>
                  <a:gd name="T6" fmla="*/ 8 w 35"/>
                  <a:gd name="T7" fmla="*/ 4 h 44"/>
                  <a:gd name="T8" fmla="*/ 22 w 35"/>
                  <a:gd name="T9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4">
                    <a:moveTo>
                      <a:pt x="22" y="12"/>
                    </a:moveTo>
                    <a:cubicBezTo>
                      <a:pt x="23" y="23"/>
                      <a:pt x="35" y="35"/>
                      <a:pt x="19" y="44"/>
                    </a:cubicBezTo>
                    <a:cubicBezTo>
                      <a:pt x="19" y="36"/>
                      <a:pt x="16" y="28"/>
                      <a:pt x="12" y="20"/>
                    </a:cubicBezTo>
                    <a:cubicBezTo>
                      <a:pt x="9" y="15"/>
                      <a:pt x="0" y="10"/>
                      <a:pt x="8" y="4"/>
                    </a:cubicBezTo>
                    <a:cubicBezTo>
                      <a:pt x="13" y="0"/>
                      <a:pt x="19" y="6"/>
                      <a:pt x="22" y="12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575">
                <a:extLst>
                  <a:ext uri="{FF2B5EF4-FFF2-40B4-BE49-F238E27FC236}">
                    <a16:creationId xmlns:a16="http://schemas.microsoft.com/office/drawing/2014/main" id="{A266E415-7022-A3B2-6B17-6794E3A86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486"/>
                <a:ext cx="48" cy="39"/>
              </a:xfrm>
              <a:custGeom>
                <a:avLst/>
                <a:gdLst>
                  <a:gd name="T0" fmla="*/ 28 w 32"/>
                  <a:gd name="T1" fmla="*/ 20 h 26"/>
                  <a:gd name="T2" fmla="*/ 0 w 32"/>
                  <a:gd name="T3" fmla="*/ 17 h 26"/>
                  <a:gd name="T4" fmla="*/ 11 w 32"/>
                  <a:gd name="T5" fmla="*/ 13 h 26"/>
                  <a:gd name="T6" fmla="*/ 16 w 32"/>
                  <a:gd name="T7" fmla="*/ 9 h 26"/>
                  <a:gd name="T8" fmla="*/ 23 w 32"/>
                  <a:gd name="T9" fmla="*/ 0 h 26"/>
                  <a:gd name="T10" fmla="*/ 31 w 32"/>
                  <a:gd name="T11" fmla="*/ 13 h 26"/>
                  <a:gd name="T12" fmla="*/ 28 w 32"/>
                  <a:gd name="T13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6">
                    <a:moveTo>
                      <a:pt x="28" y="20"/>
                    </a:moveTo>
                    <a:cubicBezTo>
                      <a:pt x="18" y="25"/>
                      <a:pt x="9" y="26"/>
                      <a:pt x="0" y="17"/>
                    </a:cubicBezTo>
                    <a:cubicBezTo>
                      <a:pt x="4" y="17"/>
                      <a:pt x="2" y="2"/>
                      <a:pt x="11" y="13"/>
                    </a:cubicBezTo>
                    <a:cubicBezTo>
                      <a:pt x="13" y="15"/>
                      <a:pt x="17" y="12"/>
                      <a:pt x="16" y="9"/>
                    </a:cubicBezTo>
                    <a:cubicBezTo>
                      <a:pt x="15" y="3"/>
                      <a:pt x="16" y="0"/>
                      <a:pt x="23" y="0"/>
                    </a:cubicBezTo>
                    <a:cubicBezTo>
                      <a:pt x="32" y="1"/>
                      <a:pt x="32" y="6"/>
                      <a:pt x="31" y="13"/>
                    </a:cubicBezTo>
                    <a:cubicBezTo>
                      <a:pt x="30" y="15"/>
                      <a:pt x="29" y="18"/>
                      <a:pt x="28" y="2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576">
                <a:extLst>
                  <a:ext uri="{FF2B5EF4-FFF2-40B4-BE49-F238E27FC236}">
                    <a16:creationId xmlns:a16="http://schemas.microsoft.com/office/drawing/2014/main" id="{DCD70DCE-AC56-3EB3-701D-2DDB95E9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752"/>
                <a:ext cx="36" cy="27"/>
              </a:xfrm>
              <a:custGeom>
                <a:avLst/>
                <a:gdLst>
                  <a:gd name="T0" fmla="*/ 24 w 24"/>
                  <a:gd name="T1" fmla="*/ 2 h 18"/>
                  <a:gd name="T2" fmla="*/ 24 w 24"/>
                  <a:gd name="T3" fmla="*/ 6 h 18"/>
                  <a:gd name="T4" fmla="*/ 4 w 24"/>
                  <a:gd name="T5" fmla="*/ 14 h 18"/>
                  <a:gd name="T6" fmla="*/ 0 w 24"/>
                  <a:gd name="T7" fmla="*/ 9 h 18"/>
                  <a:gd name="T8" fmla="*/ 10 w 24"/>
                  <a:gd name="T9" fmla="*/ 4 h 18"/>
                  <a:gd name="T10" fmla="*/ 24 w 24"/>
                  <a:gd name="T1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8">
                    <a:moveTo>
                      <a:pt x="24" y="2"/>
                    </a:moveTo>
                    <a:cubicBezTo>
                      <a:pt x="24" y="4"/>
                      <a:pt x="24" y="5"/>
                      <a:pt x="24" y="6"/>
                    </a:cubicBezTo>
                    <a:cubicBezTo>
                      <a:pt x="21" y="18"/>
                      <a:pt x="13" y="16"/>
                      <a:pt x="4" y="14"/>
                    </a:cubicBezTo>
                    <a:cubicBezTo>
                      <a:pt x="3" y="13"/>
                      <a:pt x="1" y="11"/>
                      <a:pt x="0" y="9"/>
                    </a:cubicBezTo>
                    <a:cubicBezTo>
                      <a:pt x="3" y="0"/>
                      <a:pt x="3" y="0"/>
                      <a:pt x="10" y="4"/>
                    </a:cubicBezTo>
                    <a:cubicBezTo>
                      <a:pt x="15" y="7"/>
                      <a:pt x="19" y="1"/>
                      <a:pt x="24" y="2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8" name="Freeform 577">
                <a:extLst>
                  <a:ext uri="{FF2B5EF4-FFF2-40B4-BE49-F238E27FC236}">
                    <a16:creationId xmlns:a16="http://schemas.microsoft.com/office/drawing/2014/main" id="{511FD04C-E4DB-C631-58CB-A253A1B21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648"/>
                <a:ext cx="24" cy="61"/>
              </a:xfrm>
              <a:custGeom>
                <a:avLst/>
                <a:gdLst>
                  <a:gd name="T0" fmla="*/ 8 w 16"/>
                  <a:gd name="T1" fmla="*/ 0 h 41"/>
                  <a:gd name="T2" fmla="*/ 12 w 16"/>
                  <a:gd name="T3" fmla="*/ 41 h 41"/>
                  <a:gd name="T4" fmla="*/ 8 w 16"/>
                  <a:gd name="T5" fmla="*/ 28 h 41"/>
                  <a:gd name="T6" fmla="*/ 8 w 16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1">
                    <a:moveTo>
                      <a:pt x="8" y="0"/>
                    </a:moveTo>
                    <a:cubicBezTo>
                      <a:pt x="16" y="13"/>
                      <a:pt x="12" y="27"/>
                      <a:pt x="12" y="41"/>
                    </a:cubicBezTo>
                    <a:cubicBezTo>
                      <a:pt x="6" y="37"/>
                      <a:pt x="10" y="32"/>
                      <a:pt x="8" y="28"/>
                    </a:cubicBezTo>
                    <a:cubicBezTo>
                      <a:pt x="12" y="19"/>
                      <a:pt x="0" y="9"/>
                      <a:pt x="8" y="0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578">
                <a:extLst>
                  <a:ext uri="{FF2B5EF4-FFF2-40B4-BE49-F238E27FC236}">
                    <a16:creationId xmlns:a16="http://schemas.microsoft.com/office/drawing/2014/main" id="{773A81A8-1971-7D7E-5E2D-49C278105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617"/>
                <a:ext cx="185" cy="68"/>
              </a:xfrm>
              <a:custGeom>
                <a:avLst/>
                <a:gdLst>
                  <a:gd name="T0" fmla="*/ 0 w 124"/>
                  <a:gd name="T1" fmla="*/ 8 h 46"/>
                  <a:gd name="T2" fmla="*/ 23 w 124"/>
                  <a:gd name="T3" fmla="*/ 7 h 46"/>
                  <a:gd name="T4" fmla="*/ 44 w 124"/>
                  <a:gd name="T5" fmla="*/ 4 h 46"/>
                  <a:gd name="T6" fmla="*/ 56 w 124"/>
                  <a:gd name="T7" fmla="*/ 0 h 46"/>
                  <a:gd name="T8" fmla="*/ 81 w 124"/>
                  <a:gd name="T9" fmla="*/ 10 h 46"/>
                  <a:gd name="T10" fmla="*/ 109 w 124"/>
                  <a:gd name="T11" fmla="*/ 23 h 46"/>
                  <a:gd name="T12" fmla="*/ 119 w 124"/>
                  <a:gd name="T13" fmla="*/ 32 h 46"/>
                  <a:gd name="T14" fmla="*/ 124 w 124"/>
                  <a:gd name="T15" fmla="*/ 40 h 46"/>
                  <a:gd name="T16" fmla="*/ 79 w 124"/>
                  <a:gd name="T17" fmla="*/ 33 h 46"/>
                  <a:gd name="T18" fmla="*/ 60 w 124"/>
                  <a:gd name="T19" fmla="*/ 40 h 46"/>
                  <a:gd name="T20" fmla="*/ 0 w 124"/>
                  <a:gd name="T21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46">
                    <a:moveTo>
                      <a:pt x="0" y="8"/>
                    </a:moveTo>
                    <a:cubicBezTo>
                      <a:pt x="7" y="2"/>
                      <a:pt x="18" y="4"/>
                      <a:pt x="23" y="7"/>
                    </a:cubicBezTo>
                    <a:cubicBezTo>
                      <a:pt x="33" y="14"/>
                      <a:pt x="38" y="7"/>
                      <a:pt x="44" y="4"/>
                    </a:cubicBezTo>
                    <a:cubicBezTo>
                      <a:pt x="47" y="0"/>
                      <a:pt x="51" y="0"/>
                      <a:pt x="56" y="0"/>
                    </a:cubicBezTo>
                    <a:cubicBezTo>
                      <a:pt x="64" y="2"/>
                      <a:pt x="73" y="6"/>
                      <a:pt x="81" y="10"/>
                    </a:cubicBezTo>
                    <a:cubicBezTo>
                      <a:pt x="89" y="16"/>
                      <a:pt x="99" y="20"/>
                      <a:pt x="109" y="23"/>
                    </a:cubicBezTo>
                    <a:cubicBezTo>
                      <a:pt x="114" y="24"/>
                      <a:pt x="121" y="24"/>
                      <a:pt x="119" y="32"/>
                    </a:cubicBezTo>
                    <a:cubicBezTo>
                      <a:pt x="121" y="35"/>
                      <a:pt x="122" y="37"/>
                      <a:pt x="124" y="40"/>
                    </a:cubicBezTo>
                    <a:cubicBezTo>
                      <a:pt x="107" y="46"/>
                      <a:pt x="93" y="39"/>
                      <a:pt x="79" y="33"/>
                    </a:cubicBezTo>
                    <a:cubicBezTo>
                      <a:pt x="70" y="29"/>
                      <a:pt x="63" y="28"/>
                      <a:pt x="60" y="40"/>
                    </a:cubicBezTo>
                    <a:cubicBezTo>
                      <a:pt x="40" y="29"/>
                      <a:pt x="22" y="14"/>
                      <a:pt x="0" y="8"/>
                    </a:cubicBezTo>
                    <a:close/>
                  </a:path>
                </a:pathLst>
              </a:custGeom>
              <a:solidFill>
                <a:srgbClr val="38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579">
                <a:extLst>
                  <a:ext uri="{FF2B5EF4-FFF2-40B4-BE49-F238E27FC236}">
                    <a16:creationId xmlns:a16="http://schemas.microsoft.com/office/drawing/2014/main" id="{A22900B2-CC98-0C94-EC5D-DB74DD402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942"/>
                <a:ext cx="83" cy="130"/>
              </a:xfrm>
              <a:custGeom>
                <a:avLst/>
                <a:gdLst>
                  <a:gd name="T0" fmla="*/ 0 w 56"/>
                  <a:gd name="T1" fmla="*/ 80 h 87"/>
                  <a:gd name="T2" fmla="*/ 15 w 56"/>
                  <a:gd name="T3" fmla="*/ 66 h 87"/>
                  <a:gd name="T4" fmla="*/ 26 w 56"/>
                  <a:gd name="T5" fmla="*/ 48 h 87"/>
                  <a:gd name="T6" fmla="*/ 30 w 56"/>
                  <a:gd name="T7" fmla="*/ 24 h 87"/>
                  <a:gd name="T8" fmla="*/ 38 w 56"/>
                  <a:gd name="T9" fmla="*/ 18 h 87"/>
                  <a:gd name="T10" fmla="*/ 50 w 56"/>
                  <a:gd name="T11" fmla="*/ 5 h 87"/>
                  <a:gd name="T12" fmla="*/ 49 w 56"/>
                  <a:gd name="T13" fmla="*/ 70 h 87"/>
                  <a:gd name="T14" fmla="*/ 18 w 56"/>
                  <a:gd name="T15" fmla="*/ 84 h 87"/>
                  <a:gd name="T16" fmla="*/ 0 w 56"/>
                  <a:gd name="T17" fmla="*/ 8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87">
                    <a:moveTo>
                      <a:pt x="0" y="80"/>
                    </a:moveTo>
                    <a:cubicBezTo>
                      <a:pt x="5" y="75"/>
                      <a:pt x="10" y="71"/>
                      <a:pt x="15" y="66"/>
                    </a:cubicBezTo>
                    <a:cubicBezTo>
                      <a:pt x="24" y="63"/>
                      <a:pt x="27" y="57"/>
                      <a:pt x="26" y="48"/>
                    </a:cubicBezTo>
                    <a:cubicBezTo>
                      <a:pt x="25" y="40"/>
                      <a:pt x="24" y="31"/>
                      <a:pt x="30" y="24"/>
                    </a:cubicBezTo>
                    <a:cubicBezTo>
                      <a:pt x="36" y="27"/>
                      <a:pt x="36" y="26"/>
                      <a:pt x="38" y="18"/>
                    </a:cubicBezTo>
                    <a:cubicBezTo>
                      <a:pt x="40" y="12"/>
                      <a:pt x="35" y="0"/>
                      <a:pt x="50" y="5"/>
                    </a:cubicBezTo>
                    <a:cubicBezTo>
                      <a:pt x="56" y="27"/>
                      <a:pt x="52" y="49"/>
                      <a:pt x="49" y="70"/>
                    </a:cubicBezTo>
                    <a:cubicBezTo>
                      <a:pt x="41" y="79"/>
                      <a:pt x="29" y="81"/>
                      <a:pt x="18" y="84"/>
                    </a:cubicBezTo>
                    <a:cubicBezTo>
                      <a:pt x="12" y="84"/>
                      <a:pt x="5" y="87"/>
                      <a:pt x="0" y="80"/>
                    </a:cubicBezTo>
                    <a:close/>
                  </a:path>
                </a:pathLst>
              </a:custGeom>
              <a:solidFill>
                <a:srgbClr val="3B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580">
                <a:extLst>
                  <a:ext uri="{FF2B5EF4-FFF2-40B4-BE49-F238E27FC236}">
                    <a16:creationId xmlns:a16="http://schemas.microsoft.com/office/drawing/2014/main" id="{FF0B01A9-3075-FDC3-DB55-12FB83F80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2645"/>
                <a:ext cx="126" cy="75"/>
              </a:xfrm>
              <a:custGeom>
                <a:avLst/>
                <a:gdLst>
                  <a:gd name="T0" fmla="*/ 4 w 85"/>
                  <a:gd name="T1" fmla="*/ 21 h 50"/>
                  <a:gd name="T2" fmla="*/ 19 w 85"/>
                  <a:gd name="T3" fmla="*/ 7 h 50"/>
                  <a:gd name="T4" fmla="*/ 68 w 85"/>
                  <a:gd name="T5" fmla="*/ 21 h 50"/>
                  <a:gd name="T6" fmla="*/ 71 w 85"/>
                  <a:gd name="T7" fmla="*/ 25 h 50"/>
                  <a:gd name="T8" fmla="*/ 78 w 85"/>
                  <a:gd name="T9" fmla="*/ 45 h 50"/>
                  <a:gd name="T10" fmla="*/ 51 w 85"/>
                  <a:gd name="T11" fmla="*/ 42 h 50"/>
                  <a:gd name="T12" fmla="*/ 43 w 85"/>
                  <a:gd name="T13" fmla="*/ 33 h 50"/>
                  <a:gd name="T14" fmla="*/ 4 w 85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0">
                    <a:moveTo>
                      <a:pt x="4" y="21"/>
                    </a:moveTo>
                    <a:cubicBezTo>
                      <a:pt x="0" y="7"/>
                      <a:pt x="5" y="0"/>
                      <a:pt x="19" y="7"/>
                    </a:cubicBezTo>
                    <a:cubicBezTo>
                      <a:pt x="35" y="14"/>
                      <a:pt x="51" y="18"/>
                      <a:pt x="68" y="21"/>
                    </a:cubicBezTo>
                    <a:cubicBezTo>
                      <a:pt x="69" y="22"/>
                      <a:pt x="70" y="23"/>
                      <a:pt x="71" y="25"/>
                    </a:cubicBezTo>
                    <a:cubicBezTo>
                      <a:pt x="76" y="31"/>
                      <a:pt x="85" y="39"/>
                      <a:pt x="78" y="45"/>
                    </a:cubicBezTo>
                    <a:cubicBezTo>
                      <a:pt x="71" y="50"/>
                      <a:pt x="59" y="50"/>
                      <a:pt x="51" y="42"/>
                    </a:cubicBezTo>
                    <a:cubicBezTo>
                      <a:pt x="48" y="40"/>
                      <a:pt x="46" y="36"/>
                      <a:pt x="43" y="33"/>
                    </a:cubicBezTo>
                    <a:cubicBezTo>
                      <a:pt x="29" y="32"/>
                      <a:pt x="16" y="26"/>
                      <a:pt x="4" y="21"/>
                    </a:cubicBezTo>
                    <a:close/>
                  </a:path>
                </a:pathLst>
              </a:custGeom>
              <a:solidFill>
                <a:srgbClr val="55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581">
                <a:extLst>
                  <a:ext uri="{FF2B5EF4-FFF2-40B4-BE49-F238E27FC236}">
                    <a16:creationId xmlns:a16="http://schemas.microsoft.com/office/drawing/2014/main" id="{F51BED64-EC2F-AA6D-EDDD-1E74539B8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2681"/>
                <a:ext cx="105" cy="61"/>
              </a:xfrm>
              <a:custGeom>
                <a:avLst/>
                <a:gdLst>
                  <a:gd name="T0" fmla="*/ 0 w 71"/>
                  <a:gd name="T1" fmla="*/ 9 h 41"/>
                  <a:gd name="T2" fmla="*/ 34 w 71"/>
                  <a:gd name="T3" fmla="*/ 20 h 41"/>
                  <a:gd name="T4" fmla="*/ 28 w 71"/>
                  <a:gd name="T5" fmla="*/ 1 h 41"/>
                  <a:gd name="T6" fmla="*/ 46 w 71"/>
                  <a:gd name="T7" fmla="*/ 8 h 41"/>
                  <a:gd name="T8" fmla="*/ 71 w 71"/>
                  <a:gd name="T9" fmla="*/ 41 h 41"/>
                  <a:gd name="T10" fmla="*/ 38 w 71"/>
                  <a:gd name="T11" fmla="*/ 27 h 41"/>
                  <a:gd name="T12" fmla="*/ 27 w 71"/>
                  <a:gd name="T13" fmla="*/ 27 h 41"/>
                  <a:gd name="T14" fmla="*/ 0 w 71"/>
                  <a:gd name="T15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41">
                    <a:moveTo>
                      <a:pt x="0" y="9"/>
                    </a:moveTo>
                    <a:cubicBezTo>
                      <a:pt x="11" y="13"/>
                      <a:pt x="19" y="23"/>
                      <a:pt x="34" y="20"/>
                    </a:cubicBezTo>
                    <a:cubicBezTo>
                      <a:pt x="33" y="13"/>
                      <a:pt x="26" y="8"/>
                      <a:pt x="28" y="1"/>
                    </a:cubicBezTo>
                    <a:cubicBezTo>
                      <a:pt x="36" y="0"/>
                      <a:pt x="42" y="3"/>
                      <a:pt x="46" y="8"/>
                    </a:cubicBezTo>
                    <a:cubicBezTo>
                      <a:pt x="53" y="20"/>
                      <a:pt x="62" y="30"/>
                      <a:pt x="71" y="41"/>
                    </a:cubicBezTo>
                    <a:cubicBezTo>
                      <a:pt x="60" y="36"/>
                      <a:pt x="47" y="37"/>
                      <a:pt x="38" y="27"/>
                    </a:cubicBezTo>
                    <a:cubicBezTo>
                      <a:pt x="35" y="24"/>
                      <a:pt x="31" y="25"/>
                      <a:pt x="27" y="27"/>
                    </a:cubicBezTo>
                    <a:cubicBezTo>
                      <a:pt x="8" y="36"/>
                      <a:pt x="3" y="25"/>
                      <a:pt x="0" y="9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582">
                <a:extLst>
                  <a:ext uri="{FF2B5EF4-FFF2-40B4-BE49-F238E27FC236}">
                    <a16:creationId xmlns:a16="http://schemas.microsoft.com/office/drawing/2014/main" id="{B712E935-A5D1-4BCC-3834-2E3AC451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20"/>
                <a:ext cx="30" cy="134"/>
              </a:xfrm>
              <a:custGeom>
                <a:avLst/>
                <a:gdLst>
                  <a:gd name="T0" fmla="*/ 0 w 20"/>
                  <a:gd name="T1" fmla="*/ 88 h 90"/>
                  <a:gd name="T2" fmla="*/ 5 w 20"/>
                  <a:gd name="T3" fmla="*/ 20 h 90"/>
                  <a:gd name="T4" fmla="*/ 10 w 20"/>
                  <a:gd name="T5" fmla="*/ 0 h 90"/>
                  <a:gd name="T6" fmla="*/ 12 w 20"/>
                  <a:gd name="T7" fmla="*/ 0 h 90"/>
                  <a:gd name="T8" fmla="*/ 14 w 20"/>
                  <a:gd name="T9" fmla="*/ 15 h 90"/>
                  <a:gd name="T10" fmla="*/ 9 w 20"/>
                  <a:gd name="T11" fmla="*/ 82 h 90"/>
                  <a:gd name="T12" fmla="*/ 0 w 20"/>
                  <a:gd name="T13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0">
                    <a:moveTo>
                      <a:pt x="0" y="88"/>
                    </a:moveTo>
                    <a:cubicBezTo>
                      <a:pt x="2" y="65"/>
                      <a:pt x="3" y="42"/>
                      <a:pt x="5" y="20"/>
                    </a:cubicBezTo>
                    <a:cubicBezTo>
                      <a:pt x="7" y="13"/>
                      <a:pt x="8" y="7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5"/>
                      <a:pt x="13" y="10"/>
                      <a:pt x="14" y="15"/>
                    </a:cubicBezTo>
                    <a:cubicBezTo>
                      <a:pt x="20" y="38"/>
                      <a:pt x="20" y="61"/>
                      <a:pt x="9" y="82"/>
                    </a:cubicBezTo>
                    <a:cubicBezTo>
                      <a:pt x="7" y="86"/>
                      <a:pt x="6" y="90"/>
                      <a:pt x="0" y="88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583">
                <a:extLst>
                  <a:ext uri="{FF2B5EF4-FFF2-40B4-BE49-F238E27FC236}">
                    <a16:creationId xmlns:a16="http://schemas.microsoft.com/office/drawing/2014/main" id="{E7FAB86C-4174-5265-5252-1CAB8032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2671"/>
                <a:ext cx="64" cy="83"/>
              </a:xfrm>
              <a:custGeom>
                <a:avLst/>
                <a:gdLst>
                  <a:gd name="T0" fmla="*/ 0 w 43"/>
                  <a:gd name="T1" fmla="*/ 12 h 56"/>
                  <a:gd name="T2" fmla="*/ 11 w 43"/>
                  <a:gd name="T3" fmla="*/ 11 h 56"/>
                  <a:gd name="T4" fmla="*/ 33 w 43"/>
                  <a:gd name="T5" fmla="*/ 41 h 56"/>
                  <a:gd name="T6" fmla="*/ 35 w 43"/>
                  <a:gd name="T7" fmla="*/ 56 h 56"/>
                  <a:gd name="T8" fmla="*/ 31 w 43"/>
                  <a:gd name="T9" fmla="*/ 56 h 56"/>
                  <a:gd name="T10" fmla="*/ 0 w 43"/>
                  <a:gd name="T11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56">
                    <a:moveTo>
                      <a:pt x="0" y="12"/>
                    </a:moveTo>
                    <a:cubicBezTo>
                      <a:pt x="4" y="13"/>
                      <a:pt x="8" y="0"/>
                      <a:pt x="11" y="11"/>
                    </a:cubicBezTo>
                    <a:cubicBezTo>
                      <a:pt x="14" y="25"/>
                      <a:pt x="21" y="34"/>
                      <a:pt x="33" y="41"/>
                    </a:cubicBezTo>
                    <a:cubicBezTo>
                      <a:pt x="37" y="43"/>
                      <a:pt x="43" y="49"/>
                      <a:pt x="35" y="56"/>
                    </a:cubicBezTo>
                    <a:cubicBezTo>
                      <a:pt x="34" y="56"/>
                      <a:pt x="33" y="56"/>
                      <a:pt x="31" y="56"/>
                    </a:cubicBezTo>
                    <a:cubicBezTo>
                      <a:pt x="16" y="45"/>
                      <a:pt x="3" y="32"/>
                      <a:pt x="0" y="12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584">
                <a:extLst>
                  <a:ext uri="{FF2B5EF4-FFF2-40B4-BE49-F238E27FC236}">
                    <a16:creationId xmlns:a16="http://schemas.microsoft.com/office/drawing/2014/main" id="{990F5A14-D10A-E86A-460C-B050EB647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635"/>
                <a:ext cx="113" cy="41"/>
              </a:xfrm>
              <a:custGeom>
                <a:avLst/>
                <a:gdLst>
                  <a:gd name="T0" fmla="*/ 40 w 76"/>
                  <a:gd name="T1" fmla="*/ 20 h 28"/>
                  <a:gd name="T2" fmla="*/ 8 w 76"/>
                  <a:gd name="T3" fmla="*/ 8 h 28"/>
                  <a:gd name="T4" fmla="*/ 1 w 76"/>
                  <a:gd name="T5" fmla="*/ 0 h 28"/>
                  <a:gd name="T6" fmla="*/ 75 w 76"/>
                  <a:gd name="T7" fmla="*/ 23 h 28"/>
                  <a:gd name="T8" fmla="*/ 76 w 76"/>
                  <a:gd name="T9" fmla="*/ 28 h 28"/>
                  <a:gd name="T10" fmla="*/ 40 w 76"/>
                  <a:gd name="T1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28">
                    <a:moveTo>
                      <a:pt x="40" y="20"/>
                    </a:moveTo>
                    <a:cubicBezTo>
                      <a:pt x="29" y="16"/>
                      <a:pt x="19" y="12"/>
                      <a:pt x="8" y="8"/>
                    </a:cubicBezTo>
                    <a:cubicBezTo>
                      <a:pt x="4" y="7"/>
                      <a:pt x="0" y="6"/>
                      <a:pt x="1" y="0"/>
                    </a:cubicBezTo>
                    <a:cubicBezTo>
                      <a:pt x="28" y="1"/>
                      <a:pt x="53" y="8"/>
                      <a:pt x="75" y="23"/>
                    </a:cubicBezTo>
                    <a:cubicBezTo>
                      <a:pt x="76" y="25"/>
                      <a:pt x="76" y="27"/>
                      <a:pt x="76" y="28"/>
                    </a:cubicBezTo>
                    <a:cubicBezTo>
                      <a:pt x="64" y="25"/>
                      <a:pt x="52" y="23"/>
                      <a:pt x="40" y="2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585">
                <a:extLst>
                  <a:ext uri="{FF2B5EF4-FFF2-40B4-BE49-F238E27FC236}">
                    <a16:creationId xmlns:a16="http://schemas.microsoft.com/office/drawing/2014/main" id="{EC7DA6FE-2C91-E273-1A97-22015072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091"/>
                <a:ext cx="236" cy="245"/>
              </a:xfrm>
              <a:custGeom>
                <a:avLst/>
                <a:gdLst>
                  <a:gd name="T0" fmla="*/ 13 w 159"/>
                  <a:gd name="T1" fmla="*/ 66 h 165"/>
                  <a:gd name="T2" fmla="*/ 10 w 159"/>
                  <a:gd name="T3" fmla="*/ 62 h 165"/>
                  <a:gd name="T4" fmla="*/ 11 w 159"/>
                  <a:gd name="T5" fmla="*/ 39 h 165"/>
                  <a:gd name="T6" fmla="*/ 14 w 159"/>
                  <a:gd name="T7" fmla="*/ 26 h 165"/>
                  <a:gd name="T8" fmla="*/ 26 w 159"/>
                  <a:gd name="T9" fmla="*/ 11 h 165"/>
                  <a:gd name="T10" fmla="*/ 35 w 159"/>
                  <a:gd name="T11" fmla="*/ 1 h 165"/>
                  <a:gd name="T12" fmla="*/ 28 w 159"/>
                  <a:gd name="T13" fmla="*/ 34 h 165"/>
                  <a:gd name="T14" fmla="*/ 28 w 159"/>
                  <a:gd name="T15" fmla="*/ 36 h 165"/>
                  <a:gd name="T16" fmla="*/ 31 w 159"/>
                  <a:gd name="T17" fmla="*/ 37 h 165"/>
                  <a:gd name="T18" fmla="*/ 55 w 159"/>
                  <a:gd name="T19" fmla="*/ 23 h 165"/>
                  <a:gd name="T20" fmla="*/ 66 w 159"/>
                  <a:gd name="T21" fmla="*/ 18 h 165"/>
                  <a:gd name="T22" fmla="*/ 84 w 159"/>
                  <a:gd name="T23" fmla="*/ 34 h 165"/>
                  <a:gd name="T24" fmla="*/ 107 w 159"/>
                  <a:gd name="T25" fmla="*/ 9 h 165"/>
                  <a:gd name="T26" fmla="*/ 125 w 159"/>
                  <a:gd name="T27" fmla="*/ 21 h 165"/>
                  <a:gd name="T28" fmla="*/ 103 w 159"/>
                  <a:gd name="T29" fmla="*/ 51 h 165"/>
                  <a:gd name="T30" fmla="*/ 119 w 159"/>
                  <a:gd name="T31" fmla="*/ 43 h 165"/>
                  <a:gd name="T32" fmla="*/ 137 w 159"/>
                  <a:gd name="T33" fmla="*/ 58 h 165"/>
                  <a:gd name="T34" fmla="*/ 156 w 159"/>
                  <a:gd name="T35" fmla="*/ 75 h 165"/>
                  <a:gd name="T36" fmla="*/ 149 w 159"/>
                  <a:gd name="T37" fmla="*/ 92 h 165"/>
                  <a:gd name="T38" fmla="*/ 144 w 159"/>
                  <a:gd name="T39" fmla="*/ 93 h 165"/>
                  <a:gd name="T40" fmla="*/ 120 w 159"/>
                  <a:gd name="T41" fmla="*/ 101 h 165"/>
                  <a:gd name="T42" fmla="*/ 106 w 159"/>
                  <a:gd name="T43" fmla="*/ 123 h 165"/>
                  <a:gd name="T44" fmla="*/ 77 w 159"/>
                  <a:gd name="T45" fmla="*/ 103 h 165"/>
                  <a:gd name="T46" fmla="*/ 48 w 159"/>
                  <a:gd name="T47" fmla="*/ 108 h 165"/>
                  <a:gd name="T48" fmla="*/ 47 w 159"/>
                  <a:gd name="T49" fmla="*/ 134 h 165"/>
                  <a:gd name="T50" fmla="*/ 34 w 159"/>
                  <a:gd name="T51" fmla="*/ 164 h 165"/>
                  <a:gd name="T52" fmla="*/ 21 w 159"/>
                  <a:gd name="T53" fmla="*/ 159 h 165"/>
                  <a:gd name="T54" fmla="*/ 18 w 159"/>
                  <a:gd name="T55" fmla="*/ 139 h 165"/>
                  <a:gd name="T56" fmla="*/ 11 w 159"/>
                  <a:gd name="T57" fmla="*/ 136 h 165"/>
                  <a:gd name="T58" fmla="*/ 3 w 159"/>
                  <a:gd name="T59" fmla="*/ 129 h 165"/>
                  <a:gd name="T60" fmla="*/ 0 w 159"/>
                  <a:gd name="T61" fmla="*/ 121 h 165"/>
                  <a:gd name="T62" fmla="*/ 1 w 159"/>
                  <a:gd name="T63" fmla="*/ 113 h 165"/>
                  <a:gd name="T64" fmla="*/ 17 w 159"/>
                  <a:gd name="T65" fmla="*/ 66 h 165"/>
                  <a:gd name="T66" fmla="*/ 15 w 159"/>
                  <a:gd name="T67" fmla="*/ 65 h 165"/>
                  <a:gd name="T68" fmla="*/ 13 w 159"/>
                  <a:gd name="T69" fmla="*/ 6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65">
                    <a:moveTo>
                      <a:pt x="13" y="66"/>
                    </a:moveTo>
                    <a:cubicBezTo>
                      <a:pt x="12" y="65"/>
                      <a:pt x="11" y="63"/>
                      <a:pt x="10" y="62"/>
                    </a:cubicBezTo>
                    <a:cubicBezTo>
                      <a:pt x="4" y="54"/>
                      <a:pt x="16" y="47"/>
                      <a:pt x="11" y="39"/>
                    </a:cubicBezTo>
                    <a:cubicBezTo>
                      <a:pt x="12" y="35"/>
                      <a:pt x="15" y="29"/>
                      <a:pt x="14" y="26"/>
                    </a:cubicBezTo>
                    <a:cubicBezTo>
                      <a:pt x="8" y="12"/>
                      <a:pt x="15" y="10"/>
                      <a:pt x="26" y="11"/>
                    </a:cubicBezTo>
                    <a:cubicBezTo>
                      <a:pt x="30" y="8"/>
                      <a:pt x="27" y="0"/>
                      <a:pt x="35" y="1"/>
                    </a:cubicBezTo>
                    <a:cubicBezTo>
                      <a:pt x="43" y="14"/>
                      <a:pt x="31" y="24"/>
                      <a:pt x="28" y="34"/>
                    </a:cubicBezTo>
                    <a:cubicBezTo>
                      <a:pt x="28" y="37"/>
                      <a:pt x="28" y="34"/>
                      <a:pt x="28" y="36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40" y="35"/>
                      <a:pt x="50" y="33"/>
                      <a:pt x="55" y="23"/>
                    </a:cubicBezTo>
                    <a:cubicBezTo>
                      <a:pt x="57" y="19"/>
                      <a:pt x="61" y="16"/>
                      <a:pt x="66" y="18"/>
                    </a:cubicBezTo>
                    <a:cubicBezTo>
                      <a:pt x="73" y="23"/>
                      <a:pt x="73" y="37"/>
                      <a:pt x="84" y="34"/>
                    </a:cubicBezTo>
                    <a:cubicBezTo>
                      <a:pt x="96" y="31"/>
                      <a:pt x="103" y="21"/>
                      <a:pt x="107" y="9"/>
                    </a:cubicBezTo>
                    <a:cubicBezTo>
                      <a:pt x="119" y="3"/>
                      <a:pt x="125" y="8"/>
                      <a:pt x="125" y="21"/>
                    </a:cubicBezTo>
                    <a:cubicBezTo>
                      <a:pt x="123" y="35"/>
                      <a:pt x="110" y="40"/>
                      <a:pt x="103" y="51"/>
                    </a:cubicBezTo>
                    <a:cubicBezTo>
                      <a:pt x="108" y="46"/>
                      <a:pt x="113" y="44"/>
                      <a:pt x="119" y="43"/>
                    </a:cubicBezTo>
                    <a:cubicBezTo>
                      <a:pt x="128" y="45"/>
                      <a:pt x="136" y="49"/>
                      <a:pt x="137" y="58"/>
                    </a:cubicBezTo>
                    <a:cubicBezTo>
                      <a:pt x="138" y="71"/>
                      <a:pt x="147" y="72"/>
                      <a:pt x="156" y="75"/>
                    </a:cubicBezTo>
                    <a:cubicBezTo>
                      <a:pt x="159" y="83"/>
                      <a:pt x="156" y="88"/>
                      <a:pt x="149" y="92"/>
                    </a:cubicBezTo>
                    <a:cubicBezTo>
                      <a:pt x="148" y="93"/>
                      <a:pt x="145" y="94"/>
                      <a:pt x="144" y="93"/>
                    </a:cubicBezTo>
                    <a:cubicBezTo>
                      <a:pt x="132" y="85"/>
                      <a:pt x="126" y="95"/>
                      <a:pt x="120" y="101"/>
                    </a:cubicBezTo>
                    <a:cubicBezTo>
                      <a:pt x="107" y="103"/>
                      <a:pt x="115" y="119"/>
                      <a:pt x="106" y="123"/>
                    </a:cubicBezTo>
                    <a:cubicBezTo>
                      <a:pt x="94" y="119"/>
                      <a:pt x="87" y="109"/>
                      <a:pt x="77" y="103"/>
                    </a:cubicBezTo>
                    <a:cubicBezTo>
                      <a:pt x="63" y="93"/>
                      <a:pt x="56" y="94"/>
                      <a:pt x="48" y="108"/>
                    </a:cubicBezTo>
                    <a:cubicBezTo>
                      <a:pt x="44" y="116"/>
                      <a:pt x="34" y="121"/>
                      <a:pt x="47" y="134"/>
                    </a:cubicBezTo>
                    <a:cubicBezTo>
                      <a:pt x="58" y="145"/>
                      <a:pt x="52" y="155"/>
                      <a:pt x="34" y="164"/>
                    </a:cubicBezTo>
                    <a:cubicBezTo>
                      <a:pt x="29" y="165"/>
                      <a:pt x="24" y="163"/>
                      <a:pt x="21" y="159"/>
                    </a:cubicBezTo>
                    <a:cubicBezTo>
                      <a:pt x="17" y="153"/>
                      <a:pt x="17" y="146"/>
                      <a:pt x="18" y="139"/>
                    </a:cubicBezTo>
                    <a:cubicBezTo>
                      <a:pt x="18" y="131"/>
                      <a:pt x="15" y="132"/>
                      <a:pt x="11" y="136"/>
                    </a:cubicBezTo>
                    <a:cubicBezTo>
                      <a:pt x="6" y="136"/>
                      <a:pt x="4" y="133"/>
                      <a:pt x="3" y="129"/>
                    </a:cubicBezTo>
                    <a:cubicBezTo>
                      <a:pt x="1" y="127"/>
                      <a:pt x="0" y="124"/>
                      <a:pt x="0" y="121"/>
                    </a:cubicBezTo>
                    <a:cubicBezTo>
                      <a:pt x="0" y="118"/>
                      <a:pt x="0" y="116"/>
                      <a:pt x="1" y="113"/>
                    </a:cubicBezTo>
                    <a:cubicBezTo>
                      <a:pt x="11" y="99"/>
                      <a:pt x="10" y="81"/>
                      <a:pt x="17" y="66"/>
                    </a:cubicBezTo>
                    <a:cubicBezTo>
                      <a:pt x="17" y="66"/>
                      <a:pt x="16" y="65"/>
                      <a:pt x="15" y="65"/>
                    </a:cubicBezTo>
                    <a:cubicBezTo>
                      <a:pt x="15" y="65"/>
                      <a:pt x="14" y="66"/>
                      <a:pt x="13" y="66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586">
                <a:extLst>
                  <a:ext uri="{FF2B5EF4-FFF2-40B4-BE49-F238E27FC236}">
                    <a16:creationId xmlns:a16="http://schemas.microsoft.com/office/drawing/2014/main" id="{114FB9DF-3AF0-596E-76D1-143E4711C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788"/>
                <a:ext cx="144" cy="186"/>
              </a:xfrm>
              <a:custGeom>
                <a:avLst/>
                <a:gdLst>
                  <a:gd name="T0" fmla="*/ 55 w 97"/>
                  <a:gd name="T1" fmla="*/ 34 h 125"/>
                  <a:gd name="T2" fmla="*/ 64 w 97"/>
                  <a:gd name="T3" fmla="*/ 28 h 125"/>
                  <a:gd name="T4" fmla="*/ 56 w 97"/>
                  <a:gd name="T5" fmla="*/ 16 h 125"/>
                  <a:gd name="T6" fmla="*/ 49 w 97"/>
                  <a:gd name="T7" fmla="*/ 6 h 125"/>
                  <a:gd name="T8" fmla="*/ 56 w 97"/>
                  <a:gd name="T9" fmla="*/ 2 h 125"/>
                  <a:gd name="T10" fmla="*/ 77 w 97"/>
                  <a:gd name="T11" fmla="*/ 0 h 125"/>
                  <a:gd name="T12" fmla="*/ 82 w 97"/>
                  <a:gd name="T13" fmla="*/ 6 h 125"/>
                  <a:gd name="T14" fmla="*/ 81 w 97"/>
                  <a:gd name="T15" fmla="*/ 25 h 125"/>
                  <a:gd name="T16" fmla="*/ 61 w 97"/>
                  <a:gd name="T17" fmla="*/ 91 h 125"/>
                  <a:gd name="T18" fmla="*/ 51 w 97"/>
                  <a:gd name="T19" fmla="*/ 107 h 125"/>
                  <a:gd name="T20" fmla="*/ 21 w 97"/>
                  <a:gd name="T21" fmla="*/ 125 h 125"/>
                  <a:gd name="T22" fmla="*/ 11 w 97"/>
                  <a:gd name="T23" fmla="*/ 103 h 125"/>
                  <a:gd name="T24" fmla="*/ 55 w 97"/>
                  <a:gd name="T25" fmla="*/ 3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5">
                    <a:moveTo>
                      <a:pt x="55" y="34"/>
                    </a:moveTo>
                    <a:cubicBezTo>
                      <a:pt x="59" y="34"/>
                      <a:pt x="64" y="34"/>
                      <a:pt x="64" y="28"/>
                    </a:cubicBezTo>
                    <a:cubicBezTo>
                      <a:pt x="63" y="23"/>
                      <a:pt x="62" y="16"/>
                      <a:pt x="56" y="16"/>
                    </a:cubicBezTo>
                    <a:cubicBezTo>
                      <a:pt x="48" y="16"/>
                      <a:pt x="49" y="11"/>
                      <a:pt x="49" y="6"/>
                    </a:cubicBezTo>
                    <a:cubicBezTo>
                      <a:pt x="51" y="4"/>
                      <a:pt x="53" y="3"/>
                      <a:pt x="56" y="2"/>
                    </a:cubicBezTo>
                    <a:cubicBezTo>
                      <a:pt x="63" y="1"/>
                      <a:pt x="70" y="0"/>
                      <a:pt x="77" y="0"/>
                    </a:cubicBezTo>
                    <a:cubicBezTo>
                      <a:pt x="80" y="1"/>
                      <a:pt x="82" y="3"/>
                      <a:pt x="82" y="6"/>
                    </a:cubicBezTo>
                    <a:cubicBezTo>
                      <a:pt x="82" y="12"/>
                      <a:pt x="77" y="19"/>
                      <a:pt x="81" y="25"/>
                    </a:cubicBezTo>
                    <a:cubicBezTo>
                      <a:pt x="97" y="54"/>
                      <a:pt x="76" y="72"/>
                      <a:pt x="61" y="91"/>
                    </a:cubicBezTo>
                    <a:cubicBezTo>
                      <a:pt x="57" y="96"/>
                      <a:pt x="54" y="101"/>
                      <a:pt x="51" y="107"/>
                    </a:cubicBezTo>
                    <a:cubicBezTo>
                      <a:pt x="43" y="117"/>
                      <a:pt x="32" y="121"/>
                      <a:pt x="21" y="125"/>
                    </a:cubicBezTo>
                    <a:cubicBezTo>
                      <a:pt x="1" y="120"/>
                      <a:pt x="0" y="118"/>
                      <a:pt x="11" y="103"/>
                    </a:cubicBezTo>
                    <a:cubicBezTo>
                      <a:pt x="26" y="81"/>
                      <a:pt x="38" y="56"/>
                      <a:pt x="55" y="34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587">
                <a:extLst>
                  <a:ext uri="{FF2B5EF4-FFF2-40B4-BE49-F238E27FC236}">
                    <a16:creationId xmlns:a16="http://schemas.microsoft.com/office/drawing/2014/main" id="{69C61037-986E-B9D1-8A96-AA9D1CED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838"/>
                <a:ext cx="133" cy="220"/>
              </a:xfrm>
              <a:custGeom>
                <a:avLst/>
                <a:gdLst>
                  <a:gd name="T0" fmla="*/ 89 w 89"/>
                  <a:gd name="T1" fmla="*/ 0 h 148"/>
                  <a:gd name="T2" fmla="*/ 41 w 89"/>
                  <a:gd name="T3" fmla="*/ 82 h 148"/>
                  <a:gd name="T4" fmla="*/ 54 w 89"/>
                  <a:gd name="T5" fmla="*/ 89 h 148"/>
                  <a:gd name="T6" fmla="*/ 50 w 89"/>
                  <a:gd name="T7" fmla="*/ 95 h 148"/>
                  <a:gd name="T8" fmla="*/ 25 w 89"/>
                  <a:gd name="T9" fmla="*/ 126 h 148"/>
                  <a:gd name="T10" fmla="*/ 7 w 89"/>
                  <a:gd name="T11" fmla="*/ 145 h 148"/>
                  <a:gd name="T12" fmla="*/ 7 w 89"/>
                  <a:gd name="T13" fmla="*/ 124 h 148"/>
                  <a:gd name="T14" fmla="*/ 23 w 89"/>
                  <a:gd name="T15" fmla="*/ 92 h 148"/>
                  <a:gd name="T16" fmla="*/ 38 w 89"/>
                  <a:gd name="T17" fmla="*/ 64 h 148"/>
                  <a:gd name="T18" fmla="*/ 50 w 89"/>
                  <a:gd name="T19" fmla="*/ 40 h 148"/>
                  <a:gd name="T20" fmla="*/ 58 w 89"/>
                  <a:gd name="T21" fmla="*/ 33 h 148"/>
                  <a:gd name="T22" fmla="*/ 89 w 89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148">
                    <a:moveTo>
                      <a:pt x="89" y="0"/>
                    </a:moveTo>
                    <a:cubicBezTo>
                      <a:pt x="79" y="31"/>
                      <a:pt x="58" y="55"/>
                      <a:pt x="41" y="82"/>
                    </a:cubicBezTo>
                    <a:cubicBezTo>
                      <a:pt x="45" y="84"/>
                      <a:pt x="50" y="86"/>
                      <a:pt x="54" y="89"/>
                    </a:cubicBezTo>
                    <a:cubicBezTo>
                      <a:pt x="55" y="92"/>
                      <a:pt x="53" y="94"/>
                      <a:pt x="50" y="95"/>
                    </a:cubicBezTo>
                    <a:cubicBezTo>
                      <a:pt x="32" y="97"/>
                      <a:pt x="29" y="112"/>
                      <a:pt x="25" y="126"/>
                    </a:cubicBezTo>
                    <a:cubicBezTo>
                      <a:pt x="22" y="135"/>
                      <a:pt x="22" y="148"/>
                      <a:pt x="7" y="145"/>
                    </a:cubicBezTo>
                    <a:cubicBezTo>
                      <a:pt x="0" y="138"/>
                      <a:pt x="10" y="131"/>
                      <a:pt x="7" y="124"/>
                    </a:cubicBezTo>
                    <a:cubicBezTo>
                      <a:pt x="12" y="114"/>
                      <a:pt x="17" y="103"/>
                      <a:pt x="23" y="92"/>
                    </a:cubicBezTo>
                    <a:cubicBezTo>
                      <a:pt x="22" y="79"/>
                      <a:pt x="32" y="72"/>
                      <a:pt x="38" y="64"/>
                    </a:cubicBezTo>
                    <a:cubicBezTo>
                      <a:pt x="40" y="55"/>
                      <a:pt x="44" y="47"/>
                      <a:pt x="50" y="40"/>
                    </a:cubicBezTo>
                    <a:cubicBezTo>
                      <a:pt x="53" y="38"/>
                      <a:pt x="54" y="33"/>
                      <a:pt x="58" y="33"/>
                    </a:cubicBezTo>
                    <a:cubicBezTo>
                      <a:pt x="72" y="25"/>
                      <a:pt x="71" y="4"/>
                      <a:pt x="89" y="0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588">
                <a:extLst>
                  <a:ext uri="{FF2B5EF4-FFF2-40B4-BE49-F238E27FC236}">
                    <a16:creationId xmlns:a16="http://schemas.microsoft.com/office/drawing/2014/main" id="{F661342D-0675-71EE-0143-977E4ABF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722"/>
                <a:ext cx="183" cy="78"/>
              </a:xfrm>
              <a:custGeom>
                <a:avLst/>
                <a:gdLst>
                  <a:gd name="T0" fmla="*/ 25 w 123"/>
                  <a:gd name="T1" fmla="*/ 50 h 52"/>
                  <a:gd name="T2" fmla="*/ 17 w 123"/>
                  <a:gd name="T3" fmla="*/ 50 h 52"/>
                  <a:gd name="T4" fmla="*/ 12 w 123"/>
                  <a:gd name="T5" fmla="*/ 50 h 52"/>
                  <a:gd name="T6" fmla="*/ 8 w 123"/>
                  <a:gd name="T7" fmla="*/ 49 h 52"/>
                  <a:gd name="T8" fmla="*/ 0 w 123"/>
                  <a:gd name="T9" fmla="*/ 43 h 52"/>
                  <a:gd name="T10" fmla="*/ 16 w 123"/>
                  <a:gd name="T11" fmla="*/ 40 h 52"/>
                  <a:gd name="T12" fmla="*/ 32 w 123"/>
                  <a:gd name="T13" fmla="*/ 34 h 52"/>
                  <a:gd name="T14" fmla="*/ 52 w 123"/>
                  <a:gd name="T15" fmla="*/ 26 h 52"/>
                  <a:gd name="T16" fmla="*/ 64 w 123"/>
                  <a:gd name="T17" fmla="*/ 23 h 52"/>
                  <a:gd name="T18" fmla="*/ 100 w 123"/>
                  <a:gd name="T19" fmla="*/ 6 h 52"/>
                  <a:gd name="T20" fmla="*/ 109 w 123"/>
                  <a:gd name="T21" fmla="*/ 2 h 52"/>
                  <a:gd name="T22" fmla="*/ 117 w 123"/>
                  <a:gd name="T23" fmla="*/ 1 h 52"/>
                  <a:gd name="T24" fmla="*/ 121 w 123"/>
                  <a:gd name="T25" fmla="*/ 11 h 52"/>
                  <a:gd name="T26" fmla="*/ 76 w 123"/>
                  <a:gd name="T27" fmla="*/ 33 h 52"/>
                  <a:gd name="T28" fmla="*/ 25 w 123"/>
                  <a:gd name="T29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3" h="52">
                    <a:moveTo>
                      <a:pt x="25" y="50"/>
                    </a:moveTo>
                    <a:cubicBezTo>
                      <a:pt x="22" y="50"/>
                      <a:pt x="19" y="50"/>
                      <a:pt x="17" y="50"/>
                    </a:cubicBezTo>
                    <a:cubicBezTo>
                      <a:pt x="15" y="50"/>
                      <a:pt x="13" y="50"/>
                      <a:pt x="12" y="50"/>
                    </a:cubicBezTo>
                    <a:cubicBezTo>
                      <a:pt x="10" y="52"/>
                      <a:pt x="9" y="52"/>
                      <a:pt x="8" y="49"/>
                    </a:cubicBezTo>
                    <a:cubicBezTo>
                      <a:pt x="6" y="48"/>
                      <a:pt x="3" y="46"/>
                      <a:pt x="0" y="43"/>
                    </a:cubicBezTo>
                    <a:cubicBezTo>
                      <a:pt x="5" y="41"/>
                      <a:pt x="11" y="44"/>
                      <a:pt x="16" y="40"/>
                    </a:cubicBezTo>
                    <a:cubicBezTo>
                      <a:pt x="21" y="38"/>
                      <a:pt x="27" y="36"/>
                      <a:pt x="32" y="34"/>
                    </a:cubicBezTo>
                    <a:cubicBezTo>
                      <a:pt x="38" y="30"/>
                      <a:pt x="47" y="32"/>
                      <a:pt x="52" y="26"/>
                    </a:cubicBezTo>
                    <a:cubicBezTo>
                      <a:pt x="56" y="25"/>
                      <a:pt x="60" y="24"/>
                      <a:pt x="64" y="23"/>
                    </a:cubicBezTo>
                    <a:cubicBezTo>
                      <a:pt x="76" y="17"/>
                      <a:pt x="88" y="12"/>
                      <a:pt x="100" y="6"/>
                    </a:cubicBezTo>
                    <a:cubicBezTo>
                      <a:pt x="104" y="6"/>
                      <a:pt x="107" y="5"/>
                      <a:pt x="109" y="2"/>
                    </a:cubicBezTo>
                    <a:cubicBezTo>
                      <a:pt x="111" y="0"/>
                      <a:pt x="114" y="0"/>
                      <a:pt x="117" y="1"/>
                    </a:cubicBezTo>
                    <a:cubicBezTo>
                      <a:pt x="121" y="4"/>
                      <a:pt x="123" y="7"/>
                      <a:pt x="121" y="11"/>
                    </a:cubicBezTo>
                    <a:cubicBezTo>
                      <a:pt x="108" y="23"/>
                      <a:pt x="91" y="26"/>
                      <a:pt x="76" y="33"/>
                    </a:cubicBezTo>
                    <a:cubicBezTo>
                      <a:pt x="60" y="41"/>
                      <a:pt x="41" y="41"/>
                      <a:pt x="25" y="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589">
                <a:extLst>
                  <a:ext uri="{FF2B5EF4-FFF2-40B4-BE49-F238E27FC236}">
                    <a16:creationId xmlns:a16="http://schemas.microsoft.com/office/drawing/2014/main" id="{006C334E-A32E-465F-DFFA-0EBF6DF8A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023"/>
                <a:ext cx="51" cy="63"/>
              </a:xfrm>
              <a:custGeom>
                <a:avLst/>
                <a:gdLst>
                  <a:gd name="T0" fmla="*/ 26 w 34"/>
                  <a:gd name="T1" fmla="*/ 0 h 43"/>
                  <a:gd name="T2" fmla="*/ 25 w 34"/>
                  <a:gd name="T3" fmla="*/ 20 h 43"/>
                  <a:gd name="T4" fmla="*/ 13 w 34"/>
                  <a:gd name="T5" fmla="*/ 42 h 43"/>
                  <a:gd name="T6" fmla="*/ 2 w 34"/>
                  <a:gd name="T7" fmla="*/ 32 h 43"/>
                  <a:gd name="T8" fmla="*/ 26 w 34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3">
                    <a:moveTo>
                      <a:pt x="26" y="0"/>
                    </a:moveTo>
                    <a:cubicBezTo>
                      <a:pt x="34" y="7"/>
                      <a:pt x="25" y="13"/>
                      <a:pt x="25" y="20"/>
                    </a:cubicBezTo>
                    <a:cubicBezTo>
                      <a:pt x="26" y="30"/>
                      <a:pt x="22" y="38"/>
                      <a:pt x="13" y="42"/>
                    </a:cubicBezTo>
                    <a:cubicBezTo>
                      <a:pt x="6" y="43"/>
                      <a:pt x="0" y="41"/>
                      <a:pt x="2" y="32"/>
                    </a:cubicBezTo>
                    <a:cubicBezTo>
                      <a:pt x="19" y="29"/>
                      <a:pt x="17" y="10"/>
                      <a:pt x="26" y="0"/>
                    </a:cubicBez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590">
                <a:extLst>
                  <a:ext uri="{FF2B5EF4-FFF2-40B4-BE49-F238E27FC236}">
                    <a16:creationId xmlns:a16="http://schemas.microsoft.com/office/drawing/2014/main" id="{DBD7551A-46C1-2DE1-99BE-DDA32E773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933"/>
                <a:ext cx="36" cy="49"/>
              </a:xfrm>
              <a:custGeom>
                <a:avLst/>
                <a:gdLst>
                  <a:gd name="T0" fmla="*/ 24 w 24"/>
                  <a:gd name="T1" fmla="*/ 0 h 33"/>
                  <a:gd name="T2" fmla="*/ 9 w 24"/>
                  <a:gd name="T3" fmla="*/ 28 h 33"/>
                  <a:gd name="T4" fmla="*/ 2 w 24"/>
                  <a:gd name="T5" fmla="*/ 27 h 33"/>
                  <a:gd name="T6" fmla="*/ 24 w 24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cubicBezTo>
                      <a:pt x="23" y="12"/>
                      <a:pt x="13" y="18"/>
                      <a:pt x="9" y="28"/>
                    </a:cubicBezTo>
                    <a:cubicBezTo>
                      <a:pt x="6" y="27"/>
                      <a:pt x="0" y="33"/>
                      <a:pt x="2" y="27"/>
                    </a:cubicBezTo>
                    <a:cubicBezTo>
                      <a:pt x="6" y="16"/>
                      <a:pt x="9" y="2"/>
                      <a:pt x="24" y="0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591">
                <a:extLst>
                  <a:ext uri="{FF2B5EF4-FFF2-40B4-BE49-F238E27FC236}">
                    <a16:creationId xmlns:a16="http://schemas.microsoft.com/office/drawing/2014/main" id="{517174B6-3B23-9978-6B21-917E467D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64"/>
                <a:ext cx="40" cy="43"/>
              </a:xfrm>
              <a:custGeom>
                <a:avLst/>
                <a:gdLst>
                  <a:gd name="T0" fmla="*/ 13 w 27"/>
                  <a:gd name="T1" fmla="*/ 4 h 29"/>
                  <a:gd name="T2" fmla="*/ 24 w 27"/>
                  <a:gd name="T3" fmla="*/ 12 h 29"/>
                  <a:gd name="T4" fmla="*/ 21 w 27"/>
                  <a:gd name="T5" fmla="*/ 21 h 29"/>
                  <a:gd name="T6" fmla="*/ 9 w 27"/>
                  <a:gd name="T7" fmla="*/ 20 h 29"/>
                  <a:gd name="T8" fmla="*/ 0 w 27"/>
                  <a:gd name="T9" fmla="*/ 29 h 29"/>
                  <a:gd name="T10" fmla="*/ 12 w 27"/>
                  <a:gd name="T11" fmla="*/ 0 h 29"/>
                  <a:gd name="T12" fmla="*/ 13 w 27"/>
                  <a:gd name="T13" fmla="*/ 0 h 29"/>
                  <a:gd name="T14" fmla="*/ 13 w 27"/>
                  <a:gd name="T1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3" y="4"/>
                    </a:moveTo>
                    <a:cubicBezTo>
                      <a:pt x="15" y="9"/>
                      <a:pt x="18" y="13"/>
                      <a:pt x="24" y="12"/>
                    </a:cubicBezTo>
                    <a:cubicBezTo>
                      <a:pt x="27" y="16"/>
                      <a:pt x="24" y="19"/>
                      <a:pt x="21" y="21"/>
                    </a:cubicBezTo>
                    <a:cubicBezTo>
                      <a:pt x="17" y="23"/>
                      <a:pt x="13" y="21"/>
                      <a:pt x="9" y="20"/>
                    </a:cubicBezTo>
                    <a:cubicBezTo>
                      <a:pt x="6" y="23"/>
                      <a:pt x="3" y="26"/>
                      <a:pt x="0" y="29"/>
                    </a:cubicBezTo>
                    <a:cubicBezTo>
                      <a:pt x="0" y="17"/>
                      <a:pt x="6" y="9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2"/>
                      <a:pt x="13" y="3"/>
                      <a:pt x="13" y="4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592">
                <a:extLst>
                  <a:ext uri="{FF2B5EF4-FFF2-40B4-BE49-F238E27FC236}">
                    <a16:creationId xmlns:a16="http://schemas.microsoft.com/office/drawing/2014/main" id="{458DCA9C-0BEB-8C4B-7010-879BC4DF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014"/>
                <a:ext cx="29" cy="50"/>
              </a:xfrm>
              <a:custGeom>
                <a:avLst/>
                <a:gdLst>
                  <a:gd name="T0" fmla="*/ 0 w 19"/>
                  <a:gd name="T1" fmla="*/ 34 h 34"/>
                  <a:gd name="T2" fmla="*/ 19 w 19"/>
                  <a:gd name="T3" fmla="*/ 0 h 34"/>
                  <a:gd name="T4" fmla="*/ 1 w 19"/>
                  <a:gd name="T5" fmla="*/ 34 h 34"/>
                  <a:gd name="T6" fmla="*/ 0 w 19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cubicBezTo>
                      <a:pt x="4" y="21"/>
                      <a:pt x="10" y="10"/>
                      <a:pt x="19" y="0"/>
                    </a:cubicBezTo>
                    <a:cubicBezTo>
                      <a:pt x="16" y="13"/>
                      <a:pt x="11" y="25"/>
                      <a:pt x="1" y="34"/>
                    </a:cubicBezTo>
                    <a:cubicBezTo>
                      <a:pt x="1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593">
                <a:extLst>
                  <a:ext uri="{FF2B5EF4-FFF2-40B4-BE49-F238E27FC236}">
                    <a16:creationId xmlns:a16="http://schemas.microsoft.com/office/drawing/2014/main" id="{8DA27B81-31AA-EBDA-7251-E2121E42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795"/>
                <a:ext cx="34" cy="20"/>
              </a:xfrm>
              <a:custGeom>
                <a:avLst/>
                <a:gdLst>
                  <a:gd name="T0" fmla="*/ 19 w 23"/>
                  <a:gd name="T1" fmla="*/ 0 h 13"/>
                  <a:gd name="T2" fmla="*/ 23 w 23"/>
                  <a:gd name="T3" fmla="*/ 1 h 13"/>
                  <a:gd name="T4" fmla="*/ 3 w 23"/>
                  <a:gd name="T5" fmla="*/ 13 h 13"/>
                  <a:gd name="T6" fmla="*/ 0 w 23"/>
                  <a:gd name="T7" fmla="*/ 2 h 13"/>
                  <a:gd name="T8" fmla="*/ 19 w 2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19" y="0"/>
                    </a:moveTo>
                    <a:cubicBezTo>
                      <a:pt x="21" y="1"/>
                      <a:pt x="22" y="2"/>
                      <a:pt x="23" y="1"/>
                    </a:cubicBezTo>
                    <a:cubicBezTo>
                      <a:pt x="19" y="9"/>
                      <a:pt x="11" y="12"/>
                      <a:pt x="3" y="13"/>
                    </a:cubicBezTo>
                    <a:cubicBezTo>
                      <a:pt x="2" y="9"/>
                      <a:pt x="1" y="6"/>
                      <a:pt x="0" y="2"/>
                    </a:cubicBezTo>
                    <a:cubicBezTo>
                      <a:pt x="6" y="1"/>
                      <a:pt x="13" y="1"/>
                      <a:pt x="19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594">
                <a:extLst>
                  <a:ext uri="{FF2B5EF4-FFF2-40B4-BE49-F238E27FC236}">
                    <a16:creationId xmlns:a16="http://schemas.microsoft.com/office/drawing/2014/main" id="{0D4CA3EB-F620-571E-46C0-8FE75315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862"/>
                <a:ext cx="26" cy="36"/>
              </a:xfrm>
              <a:custGeom>
                <a:avLst/>
                <a:gdLst>
                  <a:gd name="T0" fmla="*/ 10 w 18"/>
                  <a:gd name="T1" fmla="*/ 17 h 24"/>
                  <a:gd name="T2" fmla="*/ 2 w 18"/>
                  <a:gd name="T3" fmla="*/ 24 h 24"/>
                  <a:gd name="T4" fmla="*/ 13 w 18"/>
                  <a:gd name="T5" fmla="*/ 0 h 24"/>
                  <a:gd name="T6" fmla="*/ 10 w 18"/>
                  <a:gd name="T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10" y="17"/>
                    </a:moveTo>
                    <a:cubicBezTo>
                      <a:pt x="8" y="20"/>
                      <a:pt x="6" y="23"/>
                      <a:pt x="2" y="24"/>
                    </a:cubicBezTo>
                    <a:cubicBezTo>
                      <a:pt x="2" y="15"/>
                      <a:pt x="0" y="5"/>
                      <a:pt x="13" y="0"/>
                    </a:cubicBezTo>
                    <a:cubicBezTo>
                      <a:pt x="18" y="6"/>
                      <a:pt x="8" y="11"/>
                      <a:pt x="10" y="17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595">
                <a:extLst>
                  <a:ext uri="{FF2B5EF4-FFF2-40B4-BE49-F238E27FC236}">
                    <a16:creationId xmlns:a16="http://schemas.microsoft.com/office/drawing/2014/main" id="{E95291F8-6DA3-DB03-F84B-1477DEAE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149"/>
                <a:ext cx="30" cy="56"/>
              </a:xfrm>
              <a:custGeom>
                <a:avLst/>
                <a:gdLst>
                  <a:gd name="T0" fmla="*/ 12 w 20"/>
                  <a:gd name="T1" fmla="*/ 0 h 38"/>
                  <a:gd name="T2" fmla="*/ 11 w 20"/>
                  <a:gd name="T3" fmla="*/ 23 h 38"/>
                  <a:gd name="T4" fmla="*/ 0 w 20"/>
                  <a:gd name="T5" fmla="*/ 27 h 38"/>
                  <a:gd name="T6" fmla="*/ 0 w 20"/>
                  <a:gd name="T7" fmla="*/ 23 h 38"/>
                  <a:gd name="T8" fmla="*/ 12 w 20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8">
                    <a:moveTo>
                      <a:pt x="12" y="0"/>
                    </a:moveTo>
                    <a:cubicBezTo>
                      <a:pt x="20" y="8"/>
                      <a:pt x="9" y="15"/>
                      <a:pt x="11" y="23"/>
                    </a:cubicBezTo>
                    <a:cubicBezTo>
                      <a:pt x="7" y="24"/>
                      <a:pt x="8" y="38"/>
                      <a:pt x="0" y="27"/>
                    </a:cubicBezTo>
                    <a:cubicBezTo>
                      <a:pt x="0" y="26"/>
                      <a:pt x="0" y="24"/>
                      <a:pt x="0" y="23"/>
                    </a:cubicBezTo>
                    <a:cubicBezTo>
                      <a:pt x="10" y="18"/>
                      <a:pt x="8" y="8"/>
                      <a:pt x="12" y="0"/>
                    </a:cubicBez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596">
                <a:extLst>
                  <a:ext uri="{FF2B5EF4-FFF2-40B4-BE49-F238E27FC236}">
                    <a16:creationId xmlns:a16="http://schemas.microsoft.com/office/drawing/2014/main" id="{C998EACD-96D3-3BA4-635B-B90A6925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196"/>
                <a:ext cx="102" cy="104"/>
              </a:xfrm>
              <a:custGeom>
                <a:avLst/>
                <a:gdLst>
                  <a:gd name="T0" fmla="*/ 69 w 69"/>
                  <a:gd name="T1" fmla="*/ 15 h 70"/>
                  <a:gd name="T2" fmla="*/ 37 w 69"/>
                  <a:gd name="T3" fmla="*/ 51 h 70"/>
                  <a:gd name="T4" fmla="*/ 5 w 69"/>
                  <a:gd name="T5" fmla="*/ 65 h 70"/>
                  <a:gd name="T6" fmla="*/ 0 w 69"/>
                  <a:gd name="T7" fmla="*/ 49 h 70"/>
                  <a:gd name="T8" fmla="*/ 39 w 69"/>
                  <a:gd name="T9" fmla="*/ 4 h 70"/>
                  <a:gd name="T10" fmla="*/ 69 w 69"/>
                  <a:gd name="T11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70">
                    <a:moveTo>
                      <a:pt x="69" y="15"/>
                    </a:moveTo>
                    <a:cubicBezTo>
                      <a:pt x="68" y="36"/>
                      <a:pt x="48" y="39"/>
                      <a:pt x="37" y="51"/>
                    </a:cubicBezTo>
                    <a:cubicBezTo>
                      <a:pt x="32" y="68"/>
                      <a:pt x="26" y="70"/>
                      <a:pt x="5" y="65"/>
                    </a:cubicBezTo>
                    <a:cubicBezTo>
                      <a:pt x="1" y="60"/>
                      <a:pt x="0" y="54"/>
                      <a:pt x="0" y="49"/>
                    </a:cubicBezTo>
                    <a:cubicBezTo>
                      <a:pt x="3" y="25"/>
                      <a:pt x="17" y="11"/>
                      <a:pt x="39" y="4"/>
                    </a:cubicBezTo>
                    <a:cubicBezTo>
                      <a:pt x="51" y="3"/>
                      <a:pt x="63" y="0"/>
                      <a:pt x="69" y="15"/>
                    </a:cubicBez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597">
                <a:extLst>
                  <a:ext uri="{FF2B5EF4-FFF2-40B4-BE49-F238E27FC236}">
                    <a16:creationId xmlns:a16="http://schemas.microsoft.com/office/drawing/2014/main" id="{A5BEF739-4744-02DC-94D8-324D9FDD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235"/>
                <a:ext cx="145" cy="104"/>
              </a:xfrm>
              <a:custGeom>
                <a:avLst/>
                <a:gdLst>
                  <a:gd name="T0" fmla="*/ 7 w 97"/>
                  <a:gd name="T1" fmla="*/ 37 h 70"/>
                  <a:gd name="T2" fmla="*/ 38 w 97"/>
                  <a:gd name="T3" fmla="*/ 25 h 70"/>
                  <a:gd name="T4" fmla="*/ 50 w 97"/>
                  <a:gd name="T5" fmla="*/ 24 h 70"/>
                  <a:gd name="T6" fmla="*/ 87 w 97"/>
                  <a:gd name="T7" fmla="*/ 6 h 70"/>
                  <a:gd name="T8" fmla="*/ 94 w 97"/>
                  <a:gd name="T9" fmla="*/ 10 h 70"/>
                  <a:gd name="T10" fmla="*/ 96 w 97"/>
                  <a:gd name="T11" fmla="*/ 42 h 70"/>
                  <a:gd name="T12" fmla="*/ 91 w 97"/>
                  <a:gd name="T13" fmla="*/ 54 h 70"/>
                  <a:gd name="T14" fmla="*/ 61 w 97"/>
                  <a:gd name="T15" fmla="*/ 67 h 70"/>
                  <a:gd name="T16" fmla="*/ 21 w 97"/>
                  <a:gd name="T17" fmla="*/ 63 h 70"/>
                  <a:gd name="T18" fmla="*/ 5 w 97"/>
                  <a:gd name="T19" fmla="*/ 65 h 70"/>
                  <a:gd name="T20" fmla="*/ 7 w 97"/>
                  <a:gd name="T2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70">
                    <a:moveTo>
                      <a:pt x="7" y="37"/>
                    </a:moveTo>
                    <a:cubicBezTo>
                      <a:pt x="19" y="37"/>
                      <a:pt x="32" y="40"/>
                      <a:pt x="38" y="25"/>
                    </a:cubicBezTo>
                    <a:cubicBezTo>
                      <a:pt x="42" y="25"/>
                      <a:pt x="47" y="22"/>
                      <a:pt x="50" y="24"/>
                    </a:cubicBezTo>
                    <a:cubicBezTo>
                      <a:pt x="71" y="35"/>
                      <a:pt x="80" y="26"/>
                      <a:pt x="87" y="6"/>
                    </a:cubicBezTo>
                    <a:cubicBezTo>
                      <a:pt x="89" y="0"/>
                      <a:pt x="92" y="7"/>
                      <a:pt x="94" y="10"/>
                    </a:cubicBezTo>
                    <a:cubicBezTo>
                      <a:pt x="89" y="21"/>
                      <a:pt x="86" y="32"/>
                      <a:pt x="96" y="42"/>
                    </a:cubicBezTo>
                    <a:cubicBezTo>
                      <a:pt x="97" y="47"/>
                      <a:pt x="95" y="51"/>
                      <a:pt x="91" y="54"/>
                    </a:cubicBezTo>
                    <a:cubicBezTo>
                      <a:pt x="78" y="52"/>
                      <a:pt x="74" y="69"/>
                      <a:pt x="61" y="67"/>
                    </a:cubicBezTo>
                    <a:cubicBezTo>
                      <a:pt x="50" y="50"/>
                      <a:pt x="35" y="57"/>
                      <a:pt x="21" y="63"/>
                    </a:cubicBezTo>
                    <a:cubicBezTo>
                      <a:pt x="15" y="66"/>
                      <a:pt x="11" y="70"/>
                      <a:pt x="5" y="65"/>
                    </a:cubicBezTo>
                    <a:cubicBezTo>
                      <a:pt x="0" y="55"/>
                      <a:pt x="1" y="46"/>
                      <a:pt x="7" y="37"/>
                    </a:cubicBezTo>
                    <a:close/>
                  </a:path>
                </a:pathLst>
              </a:custGeom>
              <a:solidFill>
                <a:srgbClr val="EA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598">
                <a:extLst>
                  <a:ext uri="{FF2B5EF4-FFF2-40B4-BE49-F238E27FC236}">
                    <a16:creationId xmlns:a16="http://schemas.microsoft.com/office/drawing/2014/main" id="{FD056A3A-169F-F7FA-BBB6-4CE8012C5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220"/>
                <a:ext cx="148" cy="98"/>
              </a:xfrm>
              <a:custGeom>
                <a:avLst/>
                <a:gdLst>
                  <a:gd name="T0" fmla="*/ 0 w 100"/>
                  <a:gd name="T1" fmla="*/ 35 h 66"/>
                  <a:gd name="T2" fmla="*/ 25 w 100"/>
                  <a:gd name="T3" fmla="*/ 19 h 66"/>
                  <a:gd name="T4" fmla="*/ 45 w 100"/>
                  <a:gd name="T5" fmla="*/ 10 h 66"/>
                  <a:gd name="T6" fmla="*/ 66 w 100"/>
                  <a:gd name="T7" fmla="*/ 16 h 66"/>
                  <a:gd name="T8" fmla="*/ 75 w 100"/>
                  <a:gd name="T9" fmla="*/ 21 h 66"/>
                  <a:gd name="T10" fmla="*/ 95 w 100"/>
                  <a:gd name="T11" fmla="*/ 26 h 66"/>
                  <a:gd name="T12" fmla="*/ 97 w 100"/>
                  <a:gd name="T13" fmla="*/ 36 h 66"/>
                  <a:gd name="T14" fmla="*/ 75 w 100"/>
                  <a:gd name="T15" fmla="*/ 42 h 66"/>
                  <a:gd name="T16" fmla="*/ 61 w 100"/>
                  <a:gd name="T17" fmla="*/ 45 h 66"/>
                  <a:gd name="T18" fmla="*/ 33 w 100"/>
                  <a:gd name="T19" fmla="*/ 52 h 66"/>
                  <a:gd name="T20" fmla="*/ 10 w 100"/>
                  <a:gd name="T21" fmla="*/ 60 h 66"/>
                  <a:gd name="T22" fmla="*/ 18 w 100"/>
                  <a:gd name="T23" fmla="*/ 43 h 66"/>
                  <a:gd name="T24" fmla="*/ 19 w 100"/>
                  <a:gd name="T25" fmla="*/ 42 h 66"/>
                  <a:gd name="T26" fmla="*/ 16 w 100"/>
                  <a:gd name="T27" fmla="*/ 41 h 66"/>
                  <a:gd name="T28" fmla="*/ 4 w 100"/>
                  <a:gd name="T29" fmla="*/ 39 h 66"/>
                  <a:gd name="T30" fmla="*/ 0 w 100"/>
                  <a:gd name="T31" fmla="*/ 3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6">
                    <a:moveTo>
                      <a:pt x="0" y="35"/>
                    </a:moveTo>
                    <a:cubicBezTo>
                      <a:pt x="9" y="29"/>
                      <a:pt x="17" y="24"/>
                      <a:pt x="25" y="19"/>
                    </a:cubicBezTo>
                    <a:cubicBezTo>
                      <a:pt x="32" y="16"/>
                      <a:pt x="39" y="14"/>
                      <a:pt x="45" y="10"/>
                    </a:cubicBezTo>
                    <a:cubicBezTo>
                      <a:pt x="55" y="3"/>
                      <a:pt x="63" y="0"/>
                      <a:pt x="66" y="16"/>
                    </a:cubicBezTo>
                    <a:cubicBezTo>
                      <a:pt x="67" y="22"/>
                      <a:pt x="71" y="21"/>
                      <a:pt x="75" y="21"/>
                    </a:cubicBezTo>
                    <a:cubicBezTo>
                      <a:pt x="82" y="20"/>
                      <a:pt x="89" y="20"/>
                      <a:pt x="95" y="26"/>
                    </a:cubicBezTo>
                    <a:cubicBezTo>
                      <a:pt x="98" y="29"/>
                      <a:pt x="100" y="32"/>
                      <a:pt x="97" y="36"/>
                    </a:cubicBezTo>
                    <a:cubicBezTo>
                      <a:pt x="90" y="40"/>
                      <a:pt x="82" y="38"/>
                      <a:pt x="75" y="42"/>
                    </a:cubicBezTo>
                    <a:cubicBezTo>
                      <a:pt x="71" y="44"/>
                      <a:pt x="66" y="45"/>
                      <a:pt x="61" y="45"/>
                    </a:cubicBezTo>
                    <a:cubicBezTo>
                      <a:pt x="50" y="41"/>
                      <a:pt x="42" y="43"/>
                      <a:pt x="33" y="52"/>
                    </a:cubicBezTo>
                    <a:cubicBezTo>
                      <a:pt x="27" y="58"/>
                      <a:pt x="20" y="66"/>
                      <a:pt x="10" y="60"/>
                    </a:cubicBezTo>
                    <a:cubicBezTo>
                      <a:pt x="5" y="51"/>
                      <a:pt x="11" y="47"/>
                      <a:pt x="18" y="43"/>
                    </a:cubicBezTo>
                    <a:cubicBezTo>
                      <a:pt x="20" y="42"/>
                      <a:pt x="19" y="44"/>
                      <a:pt x="19" y="42"/>
                    </a:cubicBezTo>
                    <a:cubicBezTo>
                      <a:pt x="20" y="39"/>
                      <a:pt x="17" y="42"/>
                      <a:pt x="16" y="41"/>
                    </a:cubicBezTo>
                    <a:cubicBezTo>
                      <a:pt x="11" y="42"/>
                      <a:pt x="7" y="41"/>
                      <a:pt x="4" y="39"/>
                    </a:cubicBezTo>
                    <a:cubicBezTo>
                      <a:pt x="2" y="38"/>
                      <a:pt x="1" y="36"/>
                      <a:pt x="0" y="35"/>
                    </a:cubicBezTo>
                    <a:close/>
                  </a:path>
                </a:pathLst>
              </a:custGeom>
              <a:solidFill>
                <a:srgbClr val="7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599">
                <a:extLst>
                  <a:ext uri="{FF2B5EF4-FFF2-40B4-BE49-F238E27FC236}">
                    <a16:creationId xmlns:a16="http://schemas.microsoft.com/office/drawing/2014/main" id="{195AF714-DF20-C490-C916-912FF1CD2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" y="2191"/>
                <a:ext cx="113" cy="72"/>
              </a:xfrm>
              <a:custGeom>
                <a:avLst/>
                <a:gdLst>
                  <a:gd name="T0" fmla="*/ 68 w 76"/>
                  <a:gd name="T1" fmla="*/ 48 h 49"/>
                  <a:gd name="T2" fmla="*/ 50 w 76"/>
                  <a:gd name="T3" fmla="*/ 45 h 49"/>
                  <a:gd name="T4" fmla="*/ 38 w 76"/>
                  <a:gd name="T5" fmla="*/ 35 h 49"/>
                  <a:gd name="T6" fmla="*/ 34 w 76"/>
                  <a:gd name="T7" fmla="*/ 28 h 49"/>
                  <a:gd name="T8" fmla="*/ 27 w 76"/>
                  <a:gd name="T9" fmla="*/ 29 h 49"/>
                  <a:gd name="T10" fmla="*/ 0 w 76"/>
                  <a:gd name="T11" fmla="*/ 39 h 49"/>
                  <a:gd name="T12" fmla="*/ 40 w 76"/>
                  <a:gd name="T13" fmla="*/ 0 h 49"/>
                  <a:gd name="T14" fmla="*/ 76 w 76"/>
                  <a:gd name="T15" fmla="*/ 43 h 49"/>
                  <a:gd name="T16" fmla="*/ 68 w 76"/>
                  <a:gd name="T17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49">
                    <a:moveTo>
                      <a:pt x="68" y="48"/>
                    </a:moveTo>
                    <a:cubicBezTo>
                      <a:pt x="62" y="45"/>
                      <a:pt x="57" y="43"/>
                      <a:pt x="50" y="45"/>
                    </a:cubicBezTo>
                    <a:cubicBezTo>
                      <a:pt x="42" y="47"/>
                      <a:pt x="37" y="43"/>
                      <a:pt x="38" y="35"/>
                    </a:cubicBezTo>
                    <a:cubicBezTo>
                      <a:pt x="38" y="31"/>
                      <a:pt x="37" y="29"/>
                      <a:pt x="34" y="28"/>
                    </a:cubicBezTo>
                    <a:cubicBezTo>
                      <a:pt x="32" y="27"/>
                      <a:pt x="28" y="28"/>
                      <a:pt x="27" y="29"/>
                    </a:cubicBezTo>
                    <a:cubicBezTo>
                      <a:pt x="21" y="41"/>
                      <a:pt x="10" y="38"/>
                      <a:pt x="0" y="39"/>
                    </a:cubicBezTo>
                    <a:cubicBezTo>
                      <a:pt x="14" y="27"/>
                      <a:pt x="28" y="14"/>
                      <a:pt x="40" y="0"/>
                    </a:cubicBezTo>
                    <a:cubicBezTo>
                      <a:pt x="51" y="15"/>
                      <a:pt x="68" y="25"/>
                      <a:pt x="76" y="43"/>
                    </a:cubicBezTo>
                    <a:cubicBezTo>
                      <a:pt x="74" y="46"/>
                      <a:pt x="73" y="49"/>
                      <a:pt x="68" y="48"/>
                    </a:cubicBez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600">
                <a:extLst>
                  <a:ext uri="{FF2B5EF4-FFF2-40B4-BE49-F238E27FC236}">
                    <a16:creationId xmlns:a16="http://schemas.microsoft.com/office/drawing/2014/main" id="{F704B16A-65A6-2477-9E12-7CF0065B0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179"/>
                <a:ext cx="103" cy="47"/>
              </a:xfrm>
              <a:custGeom>
                <a:avLst/>
                <a:gdLst>
                  <a:gd name="T0" fmla="*/ 41 w 69"/>
                  <a:gd name="T1" fmla="*/ 27 h 32"/>
                  <a:gd name="T2" fmla="*/ 9 w 69"/>
                  <a:gd name="T3" fmla="*/ 19 h 32"/>
                  <a:gd name="T4" fmla="*/ 2 w 69"/>
                  <a:gd name="T5" fmla="*/ 18 h 32"/>
                  <a:gd name="T6" fmla="*/ 7 w 69"/>
                  <a:gd name="T7" fmla="*/ 13 h 32"/>
                  <a:gd name="T8" fmla="*/ 12 w 69"/>
                  <a:gd name="T9" fmla="*/ 10 h 32"/>
                  <a:gd name="T10" fmla="*/ 13 w 69"/>
                  <a:gd name="T11" fmla="*/ 7 h 32"/>
                  <a:gd name="T12" fmla="*/ 38 w 69"/>
                  <a:gd name="T13" fmla="*/ 0 h 32"/>
                  <a:gd name="T14" fmla="*/ 57 w 69"/>
                  <a:gd name="T15" fmla="*/ 3 h 32"/>
                  <a:gd name="T16" fmla="*/ 69 w 69"/>
                  <a:gd name="T17" fmla="*/ 7 h 32"/>
                  <a:gd name="T18" fmla="*/ 56 w 69"/>
                  <a:gd name="T19" fmla="*/ 22 h 32"/>
                  <a:gd name="T20" fmla="*/ 41 w 69"/>
                  <a:gd name="T2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32">
                    <a:moveTo>
                      <a:pt x="41" y="27"/>
                    </a:moveTo>
                    <a:cubicBezTo>
                      <a:pt x="32" y="19"/>
                      <a:pt x="21" y="19"/>
                      <a:pt x="9" y="19"/>
                    </a:cubicBezTo>
                    <a:cubicBezTo>
                      <a:pt x="7" y="21"/>
                      <a:pt x="3" y="22"/>
                      <a:pt x="2" y="18"/>
                    </a:cubicBezTo>
                    <a:cubicBezTo>
                      <a:pt x="0" y="14"/>
                      <a:pt x="4" y="14"/>
                      <a:pt x="7" y="13"/>
                    </a:cubicBezTo>
                    <a:cubicBezTo>
                      <a:pt x="9" y="13"/>
                      <a:pt x="12" y="14"/>
                      <a:pt x="12" y="10"/>
                    </a:cubicBezTo>
                    <a:cubicBezTo>
                      <a:pt x="13" y="9"/>
                      <a:pt x="13" y="8"/>
                      <a:pt x="13" y="7"/>
                    </a:cubicBezTo>
                    <a:cubicBezTo>
                      <a:pt x="23" y="9"/>
                      <a:pt x="30" y="2"/>
                      <a:pt x="38" y="0"/>
                    </a:cubicBezTo>
                    <a:cubicBezTo>
                      <a:pt x="43" y="11"/>
                      <a:pt x="51" y="3"/>
                      <a:pt x="57" y="3"/>
                    </a:cubicBezTo>
                    <a:cubicBezTo>
                      <a:pt x="61" y="6"/>
                      <a:pt x="67" y="2"/>
                      <a:pt x="69" y="7"/>
                    </a:cubicBezTo>
                    <a:cubicBezTo>
                      <a:pt x="63" y="10"/>
                      <a:pt x="59" y="15"/>
                      <a:pt x="56" y="22"/>
                    </a:cubicBezTo>
                    <a:cubicBezTo>
                      <a:pt x="54" y="29"/>
                      <a:pt x="49" y="32"/>
                      <a:pt x="41" y="27"/>
                    </a:cubicBezTo>
                    <a:close/>
                  </a:path>
                </a:pathLst>
              </a:custGeom>
              <a:solidFill>
                <a:srgbClr val="EA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601">
                <a:extLst>
                  <a:ext uri="{FF2B5EF4-FFF2-40B4-BE49-F238E27FC236}">
                    <a16:creationId xmlns:a16="http://schemas.microsoft.com/office/drawing/2014/main" id="{C1077C21-B76C-B7D2-BD81-80591164A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155"/>
                <a:ext cx="94" cy="36"/>
              </a:xfrm>
              <a:custGeom>
                <a:avLst/>
                <a:gdLst>
                  <a:gd name="T0" fmla="*/ 12 w 63"/>
                  <a:gd name="T1" fmla="*/ 23 h 24"/>
                  <a:gd name="T2" fmla="*/ 0 w 63"/>
                  <a:gd name="T3" fmla="*/ 19 h 24"/>
                  <a:gd name="T4" fmla="*/ 63 w 63"/>
                  <a:gd name="T5" fmla="*/ 4 h 24"/>
                  <a:gd name="T6" fmla="*/ 12 w 63"/>
                  <a:gd name="T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24">
                    <a:moveTo>
                      <a:pt x="12" y="23"/>
                    </a:moveTo>
                    <a:cubicBezTo>
                      <a:pt x="8" y="23"/>
                      <a:pt x="3" y="24"/>
                      <a:pt x="0" y="19"/>
                    </a:cubicBezTo>
                    <a:cubicBezTo>
                      <a:pt x="20" y="12"/>
                      <a:pt x="38" y="0"/>
                      <a:pt x="63" y="4"/>
                    </a:cubicBezTo>
                    <a:cubicBezTo>
                      <a:pt x="44" y="11"/>
                      <a:pt x="28" y="17"/>
                      <a:pt x="12" y="23"/>
                    </a:cubicBez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602">
                <a:extLst>
                  <a:ext uri="{FF2B5EF4-FFF2-40B4-BE49-F238E27FC236}">
                    <a16:creationId xmlns:a16="http://schemas.microsoft.com/office/drawing/2014/main" id="{93A38CF8-A6F7-2E2F-417A-B443F9BE3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250"/>
                <a:ext cx="49" cy="48"/>
              </a:xfrm>
              <a:custGeom>
                <a:avLst/>
                <a:gdLst>
                  <a:gd name="T0" fmla="*/ 21 w 33"/>
                  <a:gd name="T1" fmla="*/ 32 h 32"/>
                  <a:gd name="T2" fmla="*/ 22 w 33"/>
                  <a:gd name="T3" fmla="*/ 0 h 32"/>
                  <a:gd name="T4" fmla="*/ 29 w 33"/>
                  <a:gd name="T5" fmla="*/ 15 h 32"/>
                  <a:gd name="T6" fmla="*/ 32 w 33"/>
                  <a:gd name="T7" fmla="*/ 15 h 32"/>
                  <a:gd name="T8" fmla="*/ 26 w 33"/>
                  <a:gd name="T9" fmla="*/ 29 h 32"/>
                  <a:gd name="T10" fmla="*/ 21 w 33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2">
                    <a:moveTo>
                      <a:pt x="21" y="32"/>
                    </a:moveTo>
                    <a:cubicBezTo>
                      <a:pt x="0" y="20"/>
                      <a:pt x="14" y="10"/>
                      <a:pt x="22" y="0"/>
                    </a:cubicBezTo>
                    <a:cubicBezTo>
                      <a:pt x="24" y="5"/>
                      <a:pt x="27" y="10"/>
                      <a:pt x="29" y="15"/>
                    </a:cubicBezTo>
                    <a:cubicBezTo>
                      <a:pt x="30" y="15"/>
                      <a:pt x="31" y="15"/>
                      <a:pt x="32" y="15"/>
                    </a:cubicBezTo>
                    <a:cubicBezTo>
                      <a:pt x="33" y="21"/>
                      <a:pt x="29" y="25"/>
                      <a:pt x="26" y="29"/>
                    </a:cubicBezTo>
                    <a:cubicBezTo>
                      <a:pt x="24" y="31"/>
                      <a:pt x="23" y="31"/>
                      <a:pt x="21" y="32"/>
                    </a:cubicBezTo>
                    <a:close/>
                  </a:path>
                </a:pathLst>
              </a:custGeom>
              <a:solidFill>
                <a:srgbClr val="BA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603">
                <a:extLst>
                  <a:ext uri="{FF2B5EF4-FFF2-40B4-BE49-F238E27FC236}">
                    <a16:creationId xmlns:a16="http://schemas.microsoft.com/office/drawing/2014/main" id="{5E8C026C-7154-8FC2-5C06-37A7CA76E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100"/>
                <a:ext cx="31" cy="36"/>
              </a:xfrm>
              <a:custGeom>
                <a:avLst/>
                <a:gdLst>
                  <a:gd name="T0" fmla="*/ 0 w 21"/>
                  <a:gd name="T1" fmla="*/ 1 h 24"/>
                  <a:gd name="T2" fmla="*/ 11 w 21"/>
                  <a:gd name="T3" fmla="*/ 0 h 24"/>
                  <a:gd name="T4" fmla="*/ 11 w 21"/>
                  <a:gd name="T5" fmla="*/ 24 h 24"/>
                  <a:gd name="T6" fmla="*/ 0 w 21"/>
                  <a:gd name="T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0" y="1"/>
                    </a:moveTo>
                    <a:cubicBezTo>
                      <a:pt x="4" y="1"/>
                      <a:pt x="7" y="1"/>
                      <a:pt x="11" y="0"/>
                    </a:cubicBezTo>
                    <a:cubicBezTo>
                      <a:pt x="13" y="8"/>
                      <a:pt x="21" y="16"/>
                      <a:pt x="11" y="24"/>
                    </a:cubicBezTo>
                    <a:cubicBezTo>
                      <a:pt x="7" y="16"/>
                      <a:pt x="4" y="8"/>
                      <a:pt x="0" y="1"/>
                    </a:cubicBez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604">
                <a:extLst>
                  <a:ext uri="{FF2B5EF4-FFF2-40B4-BE49-F238E27FC236}">
                    <a16:creationId xmlns:a16="http://schemas.microsoft.com/office/drawing/2014/main" id="{26F49F70-0283-6690-1DCE-FFC0A906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156"/>
                <a:ext cx="28" cy="39"/>
              </a:xfrm>
              <a:custGeom>
                <a:avLst/>
                <a:gdLst>
                  <a:gd name="T0" fmla="*/ 15 w 19"/>
                  <a:gd name="T1" fmla="*/ 15 h 26"/>
                  <a:gd name="T2" fmla="*/ 12 w 19"/>
                  <a:gd name="T3" fmla="*/ 26 h 26"/>
                  <a:gd name="T4" fmla="*/ 4 w 19"/>
                  <a:gd name="T5" fmla="*/ 14 h 26"/>
                  <a:gd name="T6" fmla="*/ 0 w 19"/>
                  <a:gd name="T7" fmla="*/ 6 h 26"/>
                  <a:gd name="T8" fmla="*/ 15 w 19"/>
                  <a:gd name="T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15"/>
                    </a:moveTo>
                    <a:cubicBezTo>
                      <a:pt x="16" y="19"/>
                      <a:pt x="19" y="23"/>
                      <a:pt x="12" y="26"/>
                    </a:cubicBezTo>
                    <a:cubicBezTo>
                      <a:pt x="10" y="22"/>
                      <a:pt x="7" y="18"/>
                      <a:pt x="4" y="14"/>
                    </a:cubicBezTo>
                    <a:cubicBezTo>
                      <a:pt x="3" y="12"/>
                      <a:pt x="1" y="9"/>
                      <a:pt x="0" y="6"/>
                    </a:cubicBezTo>
                    <a:cubicBezTo>
                      <a:pt x="10" y="0"/>
                      <a:pt x="9" y="15"/>
                      <a:pt x="15" y="15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605">
                <a:extLst>
                  <a:ext uri="{FF2B5EF4-FFF2-40B4-BE49-F238E27FC236}">
                    <a16:creationId xmlns:a16="http://schemas.microsoft.com/office/drawing/2014/main" id="{A6773BA5-3128-55E1-FC4E-9A8FB054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3063"/>
                <a:ext cx="127" cy="41"/>
              </a:xfrm>
              <a:custGeom>
                <a:avLst/>
                <a:gdLst>
                  <a:gd name="T0" fmla="*/ 85 w 85"/>
                  <a:gd name="T1" fmla="*/ 4 h 28"/>
                  <a:gd name="T2" fmla="*/ 73 w 85"/>
                  <a:gd name="T3" fmla="*/ 16 h 28"/>
                  <a:gd name="T4" fmla="*/ 55 w 85"/>
                  <a:gd name="T5" fmla="*/ 18 h 28"/>
                  <a:gd name="T6" fmla="*/ 50 w 85"/>
                  <a:gd name="T7" fmla="*/ 27 h 28"/>
                  <a:gd name="T8" fmla="*/ 1 w 85"/>
                  <a:gd name="T9" fmla="*/ 19 h 28"/>
                  <a:gd name="T10" fmla="*/ 2 w 85"/>
                  <a:gd name="T11" fmla="*/ 14 h 28"/>
                  <a:gd name="T12" fmla="*/ 80 w 85"/>
                  <a:gd name="T13" fmla="*/ 2 h 28"/>
                  <a:gd name="T14" fmla="*/ 85 w 85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28">
                    <a:moveTo>
                      <a:pt x="85" y="4"/>
                    </a:moveTo>
                    <a:cubicBezTo>
                      <a:pt x="82" y="9"/>
                      <a:pt x="72" y="7"/>
                      <a:pt x="73" y="16"/>
                    </a:cubicBezTo>
                    <a:cubicBezTo>
                      <a:pt x="68" y="19"/>
                      <a:pt x="62" y="20"/>
                      <a:pt x="55" y="18"/>
                    </a:cubicBezTo>
                    <a:cubicBezTo>
                      <a:pt x="44" y="14"/>
                      <a:pt x="45" y="20"/>
                      <a:pt x="50" y="27"/>
                    </a:cubicBezTo>
                    <a:cubicBezTo>
                      <a:pt x="33" y="28"/>
                      <a:pt x="17" y="25"/>
                      <a:pt x="1" y="19"/>
                    </a:cubicBezTo>
                    <a:cubicBezTo>
                      <a:pt x="0" y="17"/>
                      <a:pt x="0" y="15"/>
                      <a:pt x="2" y="14"/>
                    </a:cubicBezTo>
                    <a:cubicBezTo>
                      <a:pt x="27" y="0"/>
                      <a:pt x="54" y="6"/>
                      <a:pt x="80" y="2"/>
                    </a:cubicBezTo>
                    <a:cubicBezTo>
                      <a:pt x="82" y="2"/>
                      <a:pt x="84" y="2"/>
                      <a:pt x="85" y="4"/>
                    </a:cubicBez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606">
                <a:extLst>
                  <a:ext uri="{FF2B5EF4-FFF2-40B4-BE49-F238E27FC236}">
                    <a16:creationId xmlns:a16="http://schemas.microsoft.com/office/drawing/2014/main" id="{1C4E4D58-E63C-566E-CDD5-741F2B8C8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3057"/>
                <a:ext cx="139" cy="39"/>
              </a:xfrm>
              <a:custGeom>
                <a:avLst/>
                <a:gdLst>
                  <a:gd name="T0" fmla="*/ 91 w 93"/>
                  <a:gd name="T1" fmla="*/ 7 h 26"/>
                  <a:gd name="T2" fmla="*/ 12 w 93"/>
                  <a:gd name="T3" fmla="*/ 20 h 26"/>
                  <a:gd name="T4" fmla="*/ 0 w 93"/>
                  <a:gd name="T5" fmla="*/ 17 h 26"/>
                  <a:gd name="T6" fmla="*/ 19 w 93"/>
                  <a:gd name="T7" fmla="*/ 11 h 26"/>
                  <a:gd name="T8" fmla="*/ 24 w 93"/>
                  <a:gd name="T9" fmla="*/ 11 h 26"/>
                  <a:gd name="T10" fmla="*/ 51 w 93"/>
                  <a:gd name="T11" fmla="*/ 0 h 26"/>
                  <a:gd name="T12" fmla="*/ 60 w 93"/>
                  <a:gd name="T13" fmla="*/ 2 h 26"/>
                  <a:gd name="T14" fmla="*/ 73 w 93"/>
                  <a:gd name="T15" fmla="*/ 3 h 26"/>
                  <a:gd name="T16" fmla="*/ 91 w 93"/>
                  <a:gd name="T17" fmla="*/ 4 h 26"/>
                  <a:gd name="T18" fmla="*/ 93 w 93"/>
                  <a:gd name="T19" fmla="*/ 6 h 26"/>
                  <a:gd name="T20" fmla="*/ 91 w 93"/>
                  <a:gd name="T21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26">
                    <a:moveTo>
                      <a:pt x="91" y="7"/>
                    </a:moveTo>
                    <a:cubicBezTo>
                      <a:pt x="65" y="15"/>
                      <a:pt x="38" y="11"/>
                      <a:pt x="12" y="20"/>
                    </a:cubicBezTo>
                    <a:cubicBezTo>
                      <a:pt x="8" y="21"/>
                      <a:pt x="2" y="26"/>
                      <a:pt x="0" y="17"/>
                    </a:cubicBezTo>
                    <a:cubicBezTo>
                      <a:pt x="6" y="15"/>
                      <a:pt x="13" y="13"/>
                      <a:pt x="19" y="11"/>
                    </a:cubicBezTo>
                    <a:cubicBezTo>
                      <a:pt x="21" y="11"/>
                      <a:pt x="22" y="11"/>
                      <a:pt x="24" y="11"/>
                    </a:cubicBezTo>
                    <a:cubicBezTo>
                      <a:pt x="31" y="3"/>
                      <a:pt x="44" y="10"/>
                      <a:pt x="51" y="0"/>
                    </a:cubicBezTo>
                    <a:cubicBezTo>
                      <a:pt x="54" y="0"/>
                      <a:pt x="57" y="1"/>
                      <a:pt x="60" y="2"/>
                    </a:cubicBezTo>
                    <a:cubicBezTo>
                      <a:pt x="64" y="5"/>
                      <a:pt x="68" y="4"/>
                      <a:pt x="73" y="3"/>
                    </a:cubicBezTo>
                    <a:cubicBezTo>
                      <a:pt x="79" y="3"/>
                      <a:pt x="85" y="4"/>
                      <a:pt x="91" y="4"/>
                    </a:cubicBezTo>
                    <a:cubicBezTo>
                      <a:pt x="93" y="5"/>
                      <a:pt x="93" y="6"/>
                      <a:pt x="93" y="6"/>
                    </a:cubicBezTo>
                    <a:cubicBezTo>
                      <a:pt x="92" y="7"/>
                      <a:pt x="92" y="7"/>
                      <a:pt x="91" y="7"/>
                    </a:cubicBezTo>
                    <a:close/>
                  </a:path>
                </a:pathLst>
              </a:custGeom>
              <a:solidFill>
                <a:srgbClr val="B5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607">
                <a:extLst>
                  <a:ext uri="{FF2B5EF4-FFF2-40B4-BE49-F238E27FC236}">
                    <a16:creationId xmlns:a16="http://schemas.microsoft.com/office/drawing/2014/main" id="{33E2B335-23D6-B799-6C99-8D26782BF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3079"/>
                <a:ext cx="39" cy="24"/>
              </a:xfrm>
              <a:custGeom>
                <a:avLst/>
                <a:gdLst>
                  <a:gd name="T0" fmla="*/ 14 w 26"/>
                  <a:gd name="T1" fmla="*/ 2 h 16"/>
                  <a:gd name="T2" fmla="*/ 26 w 26"/>
                  <a:gd name="T3" fmla="*/ 5 h 16"/>
                  <a:gd name="T4" fmla="*/ 25 w 26"/>
                  <a:gd name="T5" fmla="*/ 8 h 16"/>
                  <a:gd name="T6" fmla="*/ 13 w 26"/>
                  <a:gd name="T7" fmla="*/ 9 h 16"/>
                  <a:gd name="T8" fmla="*/ 2 w 26"/>
                  <a:gd name="T9" fmla="*/ 9 h 16"/>
                  <a:gd name="T10" fmla="*/ 14 w 26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">
                    <a:moveTo>
                      <a:pt x="14" y="2"/>
                    </a:moveTo>
                    <a:cubicBezTo>
                      <a:pt x="17" y="6"/>
                      <a:pt x="22" y="5"/>
                      <a:pt x="26" y="5"/>
                    </a:cubicBezTo>
                    <a:cubicBezTo>
                      <a:pt x="26" y="6"/>
                      <a:pt x="25" y="7"/>
                      <a:pt x="25" y="8"/>
                    </a:cubicBezTo>
                    <a:cubicBezTo>
                      <a:pt x="21" y="8"/>
                      <a:pt x="17" y="9"/>
                      <a:pt x="13" y="9"/>
                    </a:cubicBezTo>
                    <a:cubicBezTo>
                      <a:pt x="9" y="8"/>
                      <a:pt x="3" y="16"/>
                      <a:pt x="2" y="9"/>
                    </a:cubicBezTo>
                    <a:cubicBezTo>
                      <a:pt x="0" y="0"/>
                      <a:pt x="9" y="2"/>
                      <a:pt x="14" y="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608">
                <a:extLst>
                  <a:ext uri="{FF2B5EF4-FFF2-40B4-BE49-F238E27FC236}">
                    <a16:creationId xmlns:a16="http://schemas.microsoft.com/office/drawing/2014/main" id="{1782C4FF-DABE-DB7F-3B9B-6EA73B87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1498"/>
                <a:ext cx="53" cy="61"/>
              </a:xfrm>
              <a:custGeom>
                <a:avLst/>
                <a:gdLst>
                  <a:gd name="T0" fmla="*/ 6 w 36"/>
                  <a:gd name="T1" fmla="*/ 34 h 41"/>
                  <a:gd name="T2" fmla="*/ 0 w 36"/>
                  <a:gd name="T3" fmla="*/ 18 h 41"/>
                  <a:gd name="T4" fmla="*/ 15 w 36"/>
                  <a:gd name="T5" fmla="*/ 2 h 41"/>
                  <a:gd name="T6" fmla="*/ 26 w 36"/>
                  <a:gd name="T7" fmla="*/ 12 h 41"/>
                  <a:gd name="T8" fmla="*/ 33 w 36"/>
                  <a:gd name="T9" fmla="*/ 38 h 41"/>
                  <a:gd name="T10" fmla="*/ 6 w 36"/>
                  <a:gd name="T11" fmla="*/ 3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1">
                    <a:moveTo>
                      <a:pt x="6" y="34"/>
                    </a:moveTo>
                    <a:cubicBezTo>
                      <a:pt x="4" y="29"/>
                      <a:pt x="1" y="23"/>
                      <a:pt x="0" y="18"/>
                    </a:cubicBezTo>
                    <a:cubicBezTo>
                      <a:pt x="0" y="8"/>
                      <a:pt x="7" y="4"/>
                      <a:pt x="15" y="2"/>
                    </a:cubicBezTo>
                    <a:cubicBezTo>
                      <a:pt x="23" y="0"/>
                      <a:pt x="25" y="5"/>
                      <a:pt x="26" y="12"/>
                    </a:cubicBezTo>
                    <a:cubicBezTo>
                      <a:pt x="28" y="21"/>
                      <a:pt x="36" y="28"/>
                      <a:pt x="33" y="38"/>
                    </a:cubicBezTo>
                    <a:cubicBezTo>
                      <a:pt x="26" y="26"/>
                      <a:pt x="14" y="41"/>
                      <a:pt x="6" y="34"/>
                    </a:cubicBez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609">
                <a:extLst>
                  <a:ext uri="{FF2B5EF4-FFF2-40B4-BE49-F238E27FC236}">
                    <a16:creationId xmlns:a16="http://schemas.microsoft.com/office/drawing/2014/main" id="{2EC1E539-82E8-FFA2-2ECB-284403ED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529"/>
                <a:ext cx="47" cy="66"/>
              </a:xfrm>
              <a:custGeom>
                <a:avLst/>
                <a:gdLst>
                  <a:gd name="T0" fmla="*/ 0 w 32"/>
                  <a:gd name="T1" fmla="*/ 13 h 44"/>
                  <a:gd name="T2" fmla="*/ 27 w 32"/>
                  <a:gd name="T3" fmla="*/ 17 h 44"/>
                  <a:gd name="T4" fmla="*/ 32 w 32"/>
                  <a:gd name="T5" fmla="*/ 32 h 44"/>
                  <a:gd name="T6" fmla="*/ 32 w 32"/>
                  <a:gd name="T7" fmla="*/ 44 h 44"/>
                  <a:gd name="T8" fmla="*/ 31 w 32"/>
                  <a:gd name="T9" fmla="*/ 44 h 44"/>
                  <a:gd name="T10" fmla="*/ 7 w 32"/>
                  <a:gd name="T11" fmla="*/ 33 h 44"/>
                  <a:gd name="T12" fmla="*/ 0 w 32"/>
                  <a:gd name="T13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4">
                    <a:moveTo>
                      <a:pt x="0" y="13"/>
                    </a:moveTo>
                    <a:cubicBezTo>
                      <a:pt x="9" y="13"/>
                      <a:pt x="20" y="0"/>
                      <a:pt x="27" y="17"/>
                    </a:cubicBezTo>
                    <a:cubicBezTo>
                      <a:pt x="29" y="22"/>
                      <a:pt x="30" y="27"/>
                      <a:pt x="32" y="32"/>
                    </a:cubicBezTo>
                    <a:cubicBezTo>
                      <a:pt x="32" y="36"/>
                      <a:pt x="32" y="40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22" y="42"/>
                      <a:pt x="16" y="33"/>
                      <a:pt x="7" y="33"/>
                    </a:cubicBezTo>
                    <a:cubicBezTo>
                      <a:pt x="5" y="26"/>
                      <a:pt x="2" y="20"/>
                      <a:pt x="0" y="13"/>
                    </a:cubicBezTo>
                    <a:close/>
                  </a:path>
                </a:pathLst>
              </a:custGeom>
              <a:solidFill>
                <a:srgbClr val="42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610">
                <a:extLst>
                  <a:ext uri="{FF2B5EF4-FFF2-40B4-BE49-F238E27FC236}">
                    <a16:creationId xmlns:a16="http://schemas.microsoft.com/office/drawing/2014/main" id="{6CC93BF2-37B6-D16D-DA8C-0FC3F21E5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566"/>
                <a:ext cx="45" cy="54"/>
              </a:xfrm>
              <a:custGeom>
                <a:avLst/>
                <a:gdLst>
                  <a:gd name="T0" fmla="*/ 2 w 30"/>
                  <a:gd name="T1" fmla="*/ 8 h 36"/>
                  <a:gd name="T2" fmla="*/ 26 w 30"/>
                  <a:gd name="T3" fmla="*/ 19 h 36"/>
                  <a:gd name="T4" fmla="*/ 8 w 30"/>
                  <a:gd name="T5" fmla="*/ 35 h 36"/>
                  <a:gd name="T6" fmla="*/ 2 w 30"/>
                  <a:gd name="T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6">
                    <a:moveTo>
                      <a:pt x="2" y="8"/>
                    </a:moveTo>
                    <a:cubicBezTo>
                      <a:pt x="15" y="0"/>
                      <a:pt x="20" y="10"/>
                      <a:pt x="26" y="19"/>
                    </a:cubicBezTo>
                    <a:cubicBezTo>
                      <a:pt x="30" y="36"/>
                      <a:pt x="16" y="32"/>
                      <a:pt x="8" y="35"/>
                    </a:cubicBezTo>
                    <a:cubicBezTo>
                      <a:pt x="6" y="26"/>
                      <a:pt x="0" y="18"/>
                      <a:pt x="2" y="8"/>
                    </a:cubicBezTo>
                    <a:close/>
                  </a:path>
                </a:pathLst>
              </a:custGeom>
              <a:solidFill>
                <a:srgbClr val="1B1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Freeform 611">
                <a:extLst>
                  <a:ext uri="{FF2B5EF4-FFF2-40B4-BE49-F238E27FC236}">
                    <a16:creationId xmlns:a16="http://schemas.microsoft.com/office/drawing/2014/main" id="{929C4DBE-74F6-DE87-DBD3-D85F9EA0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538"/>
                <a:ext cx="24" cy="27"/>
              </a:xfrm>
              <a:custGeom>
                <a:avLst/>
                <a:gdLst>
                  <a:gd name="T0" fmla="*/ 0 w 16"/>
                  <a:gd name="T1" fmla="*/ 18 h 18"/>
                  <a:gd name="T2" fmla="*/ 8 w 16"/>
                  <a:gd name="T3" fmla="*/ 0 h 18"/>
                  <a:gd name="T4" fmla="*/ 16 w 16"/>
                  <a:gd name="T5" fmla="*/ 18 h 18"/>
                  <a:gd name="T6" fmla="*/ 0 w 1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0" y="11"/>
                      <a:pt x="2" y="4"/>
                      <a:pt x="8" y="0"/>
                    </a:cubicBezTo>
                    <a:cubicBezTo>
                      <a:pt x="12" y="5"/>
                      <a:pt x="16" y="11"/>
                      <a:pt x="16" y="18"/>
                    </a:cubicBezTo>
                    <a:cubicBezTo>
                      <a:pt x="11" y="18"/>
                      <a:pt x="6" y="18"/>
                      <a:pt x="0" y="18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Freeform 612">
                <a:extLst>
                  <a:ext uri="{FF2B5EF4-FFF2-40B4-BE49-F238E27FC236}">
                    <a16:creationId xmlns:a16="http://schemas.microsoft.com/office/drawing/2014/main" id="{90817218-EF67-8C7A-7EA3-97149B94B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703"/>
                <a:ext cx="118" cy="121"/>
              </a:xfrm>
              <a:custGeom>
                <a:avLst/>
                <a:gdLst>
                  <a:gd name="T0" fmla="*/ 33 w 79"/>
                  <a:gd name="T1" fmla="*/ 67 h 81"/>
                  <a:gd name="T2" fmla="*/ 29 w 79"/>
                  <a:gd name="T3" fmla="*/ 62 h 81"/>
                  <a:gd name="T4" fmla="*/ 30 w 79"/>
                  <a:gd name="T5" fmla="*/ 57 h 81"/>
                  <a:gd name="T6" fmla="*/ 36 w 79"/>
                  <a:gd name="T7" fmla="*/ 30 h 81"/>
                  <a:gd name="T8" fmla="*/ 21 w 79"/>
                  <a:gd name="T9" fmla="*/ 49 h 81"/>
                  <a:gd name="T10" fmla="*/ 15 w 79"/>
                  <a:gd name="T11" fmla="*/ 26 h 81"/>
                  <a:gd name="T12" fmla="*/ 15 w 79"/>
                  <a:gd name="T13" fmla="*/ 12 h 81"/>
                  <a:gd name="T14" fmla="*/ 17 w 79"/>
                  <a:gd name="T15" fmla="*/ 2 h 81"/>
                  <a:gd name="T16" fmla="*/ 52 w 79"/>
                  <a:gd name="T17" fmla="*/ 13 h 81"/>
                  <a:gd name="T18" fmla="*/ 73 w 79"/>
                  <a:gd name="T19" fmla="*/ 19 h 81"/>
                  <a:gd name="T20" fmla="*/ 78 w 79"/>
                  <a:gd name="T21" fmla="*/ 21 h 81"/>
                  <a:gd name="T22" fmla="*/ 78 w 79"/>
                  <a:gd name="T23" fmla="*/ 26 h 81"/>
                  <a:gd name="T24" fmla="*/ 75 w 79"/>
                  <a:gd name="T25" fmla="*/ 54 h 81"/>
                  <a:gd name="T26" fmla="*/ 68 w 79"/>
                  <a:gd name="T27" fmla="*/ 77 h 81"/>
                  <a:gd name="T28" fmla="*/ 64 w 79"/>
                  <a:gd name="T29" fmla="*/ 78 h 81"/>
                  <a:gd name="T30" fmla="*/ 49 w 79"/>
                  <a:gd name="T31" fmla="*/ 77 h 81"/>
                  <a:gd name="T32" fmla="*/ 41 w 79"/>
                  <a:gd name="T33" fmla="*/ 75 h 81"/>
                  <a:gd name="T34" fmla="*/ 33 w 79"/>
                  <a:gd name="T35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81">
                    <a:moveTo>
                      <a:pt x="33" y="67"/>
                    </a:moveTo>
                    <a:cubicBezTo>
                      <a:pt x="32" y="65"/>
                      <a:pt x="30" y="64"/>
                      <a:pt x="29" y="62"/>
                    </a:cubicBezTo>
                    <a:cubicBezTo>
                      <a:pt x="29" y="60"/>
                      <a:pt x="29" y="59"/>
                      <a:pt x="30" y="57"/>
                    </a:cubicBezTo>
                    <a:cubicBezTo>
                      <a:pt x="37" y="50"/>
                      <a:pt x="50" y="43"/>
                      <a:pt x="36" y="30"/>
                    </a:cubicBezTo>
                    <a:cubicBezTo>
                      <a:pt x="30" y="37"/>
                      <a:pt x="29" y="46"/>
                      <a:pt x="21" y="49"/>
                    </a:cubicBezTo>
                    <a:cubicBezTo>
                      <a:pt x="13" y="43"/>
                      <a:pt x="0" y="39"/>
                      <a:pt x="15" y="26"/>
                    </a:cubicBezTo>
                    <a:cubicBezTo>
                      <a:pt x="19" y="22"/>
                      <a:pt x="19" y="16"/>
                      <a:pt x="15" y="12"/>
                    </a:cubicBezTo>
                    <a:cubicBezTo>
                      <a:pt x="9" y="7"/>
                      <a:pt x="13" y="4"/>
                      <a:pt x="17" y="2"/>
                    </a:cubicBezTo>
                    <a:cubicBezTo>
                      <a:pt x="30" y="0"/>
                      <a:pt x="40" y="10"/>
                      <a:pt x="52" y="13"/>
                    </a:cubicBezTo>
                    <a:cubicBezTo>
                      <a:pt x="59" y="15"/>
                      <a:pt x="65" y="18"/>
                      <a:pt x="73" y="19"/>
                    </a:cubicBezTo>
                    <a:cubicBezTo>
                      <a:pt x="75" y="19"/>
                      <a:pt x="76" y="20"/>
                      <a:pt x="78" y="21"/>
                    </a:cubicBezTo>
                    <a:cubicBezTo>
                      <a:pt x="78" y="23"/>
                      <a:pt x="79" y="25"/>
                      <a:pt x="78" y="26"/>
                    </a:cubicBezTo>
                    <a:cubicBezTo>
                      <a:pt x="70" y="35"/>
                      <a:pt x="74" y="45"/>
                      <a:pt x="75" y="54"/>
                    </a:cubicBezTo>
                    <a:cubicBezTo>
                      <a:pt x="75" y="63"/>
                      <a:pt x="68" y="68"/>
                      <a:pt x="68" y="77"/>
                    </a:cubicBezTo>
                    <a:cubicBezTo>
                      <a:pt x="66" y="77"/>
                      <a:pt x="65" y="78"/>
                      <a:pt x="64" y="78"/>
                    </a:cubicBezTo>
                    <a:cubicBezTo>
                      <a:pt x="59" y="73"/>
                      <a:pt x="54" y="72"/>
                      <a:pt x="49" y="77"/>
                    </a:cubicBezTo>
                    <a:cubicBezTo>
                      <a:pt x="45" y="81"/>
                      <a:pt x="40" y="80"/>
                      <a:pt x="41" y="75"/>
                    </a:cubicBezTo>
                    <a:cubicBezTo>
                      <a:pt x="42" y="67"/>
                      <a:pt x="37" y="68"/>
                      <a:pt x="33" y="67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613">
                <a:extLst>
                  <a:ext uri="{FF2B5EF4-FFF2-40B4-BE49-F238E27FC236}">
                    <a16:creationId xmlns:a16="http://schemas.microsoft.com/office/drawing/2014/main" id="{8CBE4E1B-AF92-CE90-3B66-D7CEA768D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4" y="2645"/>
                <a:ext cx="133" cy="173"/>
              </a:xfrm>
              <a:custGeom>
                <a:avLst/>
                <a:gdLst>
                  <a:gd name="T0" fmla="*/ 15 w 89"/>
                  <a:gd name="T1" fmla="*/ 65 h 116"/>
                  <a:gd name="T2" fmla="*/ 15 w 89"/>
                  <a:gd name="T3" fmla="*/ 61 h 116"/>
                  <a:gd name="T4" fmla="*/ 18 w 89"/>
                  <a:gd name="T5" fmla="*/ 51 h 116"/>
                  <a:gd name="T6" fmla="*/ 15 w 89"/>
                  <a:gd name="T7" fmla="*/ 32 h 116"/>
                  <a:gd name="T8" fmla="*/ 68 w 89"/>
                  <a:gd name="T9" fmla="*/ 6 h 116"/>
                  <a:gd name="T10" fmla="*/ 88 w 89"/>
                  <a:gd name="T11" fmla="*/ 12 h 116"/>
                  <a:gd name="T12" fmla="*/ 82 w 89"/>
                  <a:gd name="T13" fmla="*/ 27 h 116"/>
                  <a:gd name="T14" fmla="*/ 33 w 89"/>
                  <a:gd name="T15" fmla="*/ 80 h 116"/>
                  <a:gd name="T16" fmla="*/ 7 w 89"/>
                  <a:gd name="T17" fmla="*/ 115 h 116"/>
                  <a:gd name="T18" fmla="*/ 6 w 89"/>
                  <a:gd name="T19" fmla="*/ 116 h 116"/>
                  <a:gd name="T20" fmla="*/ 11 w 89"/>
                  <a:gd name="T21" fmla="*/ 93 h 116"/>
                  <a:gd name="T22" fmla="*/ 15 w 89"/>
                  <a:gd name="T23" fmla="*/ 6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116">
                    <a:moveTo>
                      <a:pt x="15" y="65"/>
                    </a:moveTo>
                    <a:cubicBezTo>
                      <a:pt x="15" y="64"/>
                      <a:pt x="15" y="63"/>
                      <a:pt x="15" y="61"/>
                    </a:cubicBezTo>
                    <a:cubicBezTo>
                      <a:pt x="13" y="57"/>
                      <a:pt x="15" y="54"/>
                      <a:pt x="18" y="51"/>
                    </a:cubicBezTo>
                    <a:cubicBezTo>
                      <a:pt x="29" y="43"/>
                      <a:pt x="11" y="39"/>
                      <a:pt x="15" y="32"/>
                    </a:cubicBezTo>
                    <a:cubicBezTo>
                      <a:pt x="32" y="22"/>
                      <a:pt x="51" y="17"/>
                      <a:pt x="68" y="6"/>
                    </a:cubicBezTo>
                    <a:cubicBezTo>
                      <a:pt x="76" y="0"/>
                      <a:pt x="84" y="1"/>
                      <a:pt x="88" y="12"/>
                    </a:cubicBezTo>
                    <a:cubicBezTo>
                      <a:pt x="89" y="18"/>
                      <a:pt x="85" y="23"/>
                      <a:pt x="82" y="27"/>
                    </a:cubicBezTo>
                    <a:cubicBezTo>
                      <a:pt x="65" y="44"/>
                      <a:pt x="47" y="60"/>
                      <a:pt x="33" y="80"/>
                    </a:cubicBezTo>
                    <a:cubicBezTo>
                      <a:pt x="22" y="90"/>
                      <a:pt x="17" y="104"/>
                      <a:pt x="7" y="115"/>
                    </a:cubicBezTo>
                    <a:cubicBezTo>
                      <a:pt x="7" y="115"/>
                      <a:pt x="6" y="116"/>
                      <a:pt x="6" y="116"/>
                    </a:cubicBezTo>
                    <a:cubicBezTo>
                      <a:pt x="0" y="106"/>
                      <a:pt x="7" y="100"/>
                      <a:pt x="11" y="93"/>
                    </a:cubicBezTo>
                    <a:cubicBezTo>
                      <a:pt x="10" y="83"/>
                      <a:pt x="14" y="74"/>
                      <a:pt x="15" y="65"/>
                    </a:cubicBez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614">
                <a:extLst>
                  <a:ext uri="{FF2B5EF4-FFF2-40B4-BE49-F238E27FC236}">
                    <a16:creationId xmlns:a16="http://schemas.microsoft.com/office/drawing/2014/main" id="{DA7099B5-A8FB-D4B8-AF37-3E409925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5" y="2788"/>
                <a:ext cx="85" cy="88"/>
              </a:xfrm>
              <a:custGeom>
                <a:avLst/>
                <a:gdLst>
                  <a:gd name="T0" fmla="*/ 36 w 57"/>
                  <a:gd name="T1" fmla="*/ 5 h 59"/>
                  <a:gd name="T2" fmla="*/ 55 w 57"/>
                  <a:gd name="T3" fmla="*/ 10 h 59"/>
                  <a:gd name="T4" fmla="*/ 45 w 57"/>
                  <a:gd name="T5" fmla="*/ 25 h 59"/>
                  <a:gd name="T6" fmla="*/ 0 w 57"/>
                  <a:gd name="T7" fmla="*/ 59 h 59"/>
                  <a:gd name="T8" fmla="*/ 16 w 57"/>
                  <a:gd name="T9" fmla="*/ 21 h 59"/>
                  <a:gd name="T10" fmla="*/ 36 w 57"/>
                  <a:gd name="T1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9">
                    <a:moveTo>
                      <a:pt x="36" y="5"/>
                    </a:moveTo>
                    <a:cubicBezTo>
                      <a:pt x="43" y="6"/>
                      <a:pt x="52" y="0"/>
                      <a:pt x="55" y="10"/>
                    </a:cubicBezTo>
                    <a:cubicBezTo>
                      <a:pt x="57" y="17"/>
                      <a:pt x="50" y="21"/>
                      <a:pt x="45" y="25"/>
                    </a:cubicBezTo>
                    <a:cubicBezTo>
                      <a:pt x="30" y="37"/>
                      <a:pt x="15" y="48"/>
                      <a:pt x="0" y="59"/>
                    </a:cubicBezTo>
                    <a:cubicBezTo>
                      <a:pt x="8" y="47"/>
                      <a:pt x="12" y="34"/>
                      <a:pt x="16" y="21"/>
                    </a:cubicBezTo>
                    <a:cubicBezTo>
                      <a:pt x="17" y="2"/>
                      <a:pt x="19" y="0"/>
                      <a:pt x="36" y="5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615">
                <a:extLst>
                  <a:ext uri="{FF2B5EF4-FFF2-40B4-BE49-F238E27FC236}">
                    <a16:creationId xmlns:a16="http://schemas.microsoft.com/office/drawing/2014/main" id="{41782578-E392-AC9D-7ED1-32D3C946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9" y="2681"/>
                <a:ext cx="80" cy="111"/>
              </a:xfrm>
              <a:custGeom>
                <a:avLst/>
                <a:gdLst>
                  <a:gd name="T0" fmla="*/ 1 w 54"/>
                  <a:gd name="T1" fmla="*/ 52 h 75"/>
                  <a:gd name="T2" fmla="*/ 49 w 54"/>
                  <a:gd name="T3" fmla="*/ 0 h 75"/>
                  <a:gd name="T4" fmla="*/ 45 w 54"/>
                  <a:gd name="T5" fmla="*/ 16 h 75"/>
                  <a:gd name="T6" fmla="*/ 45 w 54"/>
                  <a:gd name="T7" fmla="*/ 17 h 75"/>
                  <a:gd name="T8" fmla="*/ 34 w 54"/>
                  <a:gd name="T9" fmla="*/ 38 h 75"/>
                  <a:gd name="T10" fmla="*/ 36 w 54"/>
                  <a:gd name="T11" fmla="*/ 49 h 75"/>
                  <a:gd name="T12" fmla="*/ 29 w 54"/>
                  <a:gd name="T13" fmla="*/ 62 h 75"/>
                  <a:gd name="T14" fmla="*/ 13 w 54"/>
                  <a:gd name="T15" fmla="*/ 72 h 75"/>
                  <a:gd name="T16" fmla="*/ 2 w 54"/>
                  <a:gd name="T17" fmla="*/ 71 h 75"/>
                  <a:gd name="T18" fmla="*/ 2 w 54"/>
                  <a:gd name="T19" fmla="*/ 62 h 75"/>
                  <a:gd name="T20" fmla="*/ 1 w 54"/>
                  <a:gd name="T2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75">
                    <a:moveTo>
                      <a:pt x="1" y="52"/>
                    </a:moveTo>
                    <a:cubicBezTo>
                      <a:pt x="15" y="33"/>
                      <a:pt x="31" y="16"/>
                      <a:pt x="49" y="0"/>
                    </a:cubicBezTo>
                    <a:cubicBezTo>
                      <a:pt x="54" y="7"/>
                      <a:pt x="50" y="12"/>
                      <a:pt x="45" y="16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24"/>
                      <a:pt x="39" y="32"/>
                      <a:pt x="34" y="38"/>
                    </a:cubicBezTo>
                    <a:cubicBezTo>
                      <a:pt x="35" y="42"/>
                      <a:pt x="37" y="45"/>
                      <a:pt x="36" y="49"/>
                    </a:cubicBezTo>
                    <a:cubicBezTo>
                      <a:pt x="36" y="55"/>
                      <a:pt x="35" y="59"/>
                      <a:pt x="29" y="62"/>
                    </a:cubicBezTo>
                    <a:cubicBezTo>
                      <a:pt x="21" y="61"/>
                      <a:pt x="19" y="70"/>
                      <a:pt x="13" y="72"/>
                    </a:cubicBezTo>
                    <a:cubicBezTo>
                      <a:pt x="9" y="73"/>
                      <a:pt x="6" y="75"/>
                      <a:pt x="2" y="71"/>
                    </a:cubicBezTo>
                    <a:cubicBezTo>
                      <a:pt x="0" y="68"/>
                      <a:pt x="0" y="64"/>
                      <a:pt x="2" y="62"/>
                    </a:cubicBezTo>
                    <a:cubicBezTo>
                      <a:pt x="9" y="57"/>
                      <a:pt x="1" y="56"/>
                      <a:pt x="1" y="52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616">
                <a:extLst>
                  <a:ext uri="{FF2B5EF4-FFF2-40B4-BE49-F238E27FC236}">
                    <a16:creationId xmlns:a16="http://schemas.microsoft.com/office/drawing/2014/main" id="{648D9EDA-D0C7-D30E-A5C9-98EED291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5" y="2748"/>
                <a:ext cx="77" cy="71"/>
              </a:xfrm>
              <a:custGeom>
                <a:avLst/>
                <a:gdLst>
                  <a:gd name="T0" fmla="*/ 24 w 52"/>
                  <a:gd name="T1" fmla="*/ 7 h 48"/>
                  <a:gd name="T2" fmla="*/ 39 w 52"/>
                  <a:gd name="T3" fmla="*/ 3 h 48"/>
                  <a:gd name="T4" fmla="*/ 26 w 52"/>
                  <a:gd name="T5" fmla="*/ 23 h 48"/>
                  <a:gd name="T6" fmla="*/ 42 w 52"/>
                  <a:gd name="T7" fmla="*/ 17 h 48"/>
                  <a:gd name="T8" fmla="*/ 52 w 52"/>
                  <a:gd name="T9" fmla="*/ 17 h 48"/>
                  <a:gd name="T10" fmla="*/ 36 w 52"/>
                  <a:gd name="T11" fmla="*/ 32 h 48"/>
                  <a:gd name="T12" fmla="*/ 16 w 52"/>
                  <a:gd name="T13" fmla="*/ 48 h 48"/>
                  <a:gd name="T14" fmla="*/ 0 w 52"/>
                  <a:gd name="T15" fmla="*/ 46 h 48"/>
                  <a:gd name="T16" fmla="*/ 24 w 52"/>
                  <a:gd name="T17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48">
                    <a:moveTo>
                      <a:pt x="24" y="7"/>
                    </a:moveTo>
                    <a:cubicBezTo>
                      <a:pt x="32" y="16"/>
                      <a:pt x="32" y="0"/>
                      <a:pt x="39" y="3"/>
                    </a:cubicBezTo>
                    <a:cubicBezTo>
                      <a:pt x="39" y="12"/>
                      <a:pt x="27" y="14"/>
                      <a:pt x="26" y="23"/>
                    </a:cubicBezTo>
                    <a:cubicBezTo>
                      <a:pt x="34" y="28"/>
                      <a:pt x="38" y="22"/>
                      <a:pt x="42" y="17"/>
                    </a:cubicBezTo>
                    <a:cubicBezTo>
                      <a:pt x="45" y="14"/>
                      <a:pt x="49" y="10"/>
                      <a:pt x="52" y="17"/>
                    </a:cubicBezTo>
                    <a:cubicBezTo>
                      <a:pt x="50" y="26"/>
                      <a:pt x="40" y="25"/>
                      <a:pt x="36" y="32"/>
                    </a:cubicBezTo>
                    <a:cubicBezTo>
                      <a:pt x="24" y="30"/>
                      <a:pt x="20" y="38"/>
                      <a:pt x="16" y="48"/>
                    </a:cubicBezTo>
                    <a:cubicBezTo>
                      <a:pt x="11" y="47"/>
                      <a:pt x="5" y="46"/>
                      <a:pt x="0" y="46"/>
                    </a:cubicBezTo>
                    <a:cubicBezTo>
                      <a:pt x="3" y="30"/>
                      <a:pt x="13" y="18"/>
                      <a:pt x="24" y="7"/>
                    </a:cubicBezTo>
                    <a:close/>
                  </a:path>
                </a:pathLst>
              </a:custGeom>
              <a:solidFill>
                <a:srgbClr val="7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617">
                <a:extLst>
                  <a:ext uri="{FF2B5EF4-FFF2-40B4-BE49-F238E27FC236}">
                    <a16:creationId xmlns:a16="http://schemas.microsoft.com/office/drawing/2014/main" id="{69EBEECD-6591-30ED-74FC-87B5A7DAF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702"/>
                <a:ext cx="62" cy="44"/>
              </a:xfrm>
              <a:custGeom>
                <a:avLst/>
                <a:gdLst>
                  <a:gd name="T0" fmla="*/ 3 w 42"/>
                  <a:gd name="T1" fmla="*/ 7 h 30"/>
                  <a:gd name="T2" fmla="*/ 42 w 42"/>
                  <a:gd name="T3" fmla="*/ 10 h 30"/>
                  <a:gd name="T4" fmla="*/ 29 w 42"/>
                  <a:gd name="T5" fmla="*/ 22 h 30"/>
                  <a:gd name="T6" fmla="*/ 10 w 42"/>
                  <a:gd name="T7" fmla="*/ 23 h 30"/>
                  <a:gd name="T8" fmla="*/ 3 w 42"/>
                  <a:gd name="T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3" y="7"/>
                    </a:moveTo>
                    <a:cubicBezTo>
                      <a:pt x="15" y="13"/>
                      <a:pt x="29" y="0"/>
                      <a:pt x="42" y="10"/>
                    </a:cubicBezTo>
                    <a:cubicBezTo>
                      <a:pt x="38" y="14"/>
                      <a:pt x="33" y="18"/>
                      <a:pt x="29" y="22"/>
                    </a:cubicBezTo>
                    <a:cubicBezTo>
                      <a:pt x="23" y="30"/>
                      <a:pt x="17" y="30"/>
                      <a:pt x="10" y="23"/>
                    </a:cubicBezTo>
                    <a:cubicBezTo>
                      <a:pt x="6" y="19"/>
                      <a:pt x="0" y="15"/>
                      <a:pt x="3" y="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618">
                <a:extLst>
                  <a:ext uri="{FF2B5EF4-FFF2-40B4-BE49-F238E27FC236}">
                    <a16:creationId xmlns:a16="http://schemas.microsoft.com/office/drawing/2014/main" id="{BC8AEA50-5881-0EE5-AE1A-7D25CAE2C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" y="2706"/>
                <a:ext cx="35" cy="46"/>
              </a:xfrm>
              <a:custGeom>
                <a:avLst/>
                <a:gdLst>
                  <a:gd name="T0" fmla="*/ 16 w 24"/>
                  <a:gd name="T1" fmla="*/ 4 h 31"/>
                  <a:gd name="T2" fmla="*/ 23 w 24"/>
                  <a:gd name="T3" fmla="*/ 20 h 31"/>
                  <a:gd name="T4" fmla="*/ 15 w 24"/>
                  <a:gd name="T5" fmla="*/ 27 h 31"/>
                  <a:gd name="T6" fmla="*/ 0 w 24"/>
                  <a:gd name="T7" fmla="*/ 20 h 31"/>
                  <a:gd name="T8" fmla="*/ 15 w 24"/>
                  <a:gd name="T9" fmla="*/ 0 h 31"/>
                  <a:gd name="T10" fmla="*/ 16 w 24"/>
                  <a:gd name="T11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1">
                    <a:moveTo>
                      <a:pt x="16" y="4"/>
                    </a:moveTo>
                    <a:cubicBezTo>
                      <a:pt x="17" y="10"/>
                      <a:pt x="24" y="13"/>
                      <a:pt x="23" y="20"/>
                    </a:cubicBezTo>
                    <a:cubicBezTo>
                      <a:pt x="20" y="22"/>
                      <a:pt x="18" y="25"/>
                      <a:pt x="15" y="27"/>
                    </a:cubicBezTo>
                    <a:cubicBezTo>
                      <a:pt x="7" y="31"/>
                      <a:pt x="5" y="22"/>
                      <a:pt x="0" y="20"/>
                    </a:cubicBezTo>
                    <a:cubicBezTo>
                      <a:pt x="8" y="16"/>
                      <a:pt x="5" y="3"/>
                      <a:pt x="15" y="0"/>
                    </a:cubicBezTo>
                    <a:cubicBezTo>
                      <a:pt x="15" y="1"/>
                      <a:pt x="15" y="3"/>
                      <a:pt x="16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619">
                <a:extLst>
                  <a:ext uri="{FF2B5EF4-FFF2-40B4-BE49-F238E27FC236}">
                    <a16:creationId xmlns:a16="http://schemas.microsoft.com/office/drawing/2014/main" id="{0CA26C4C-09BC-7149-424E-BBCA37039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736"/>
                <a:ext cx="36" cy="37"/>
              </a:xfrm>
              <a:custGeom>
                <a:avLst/>
                <a:gdLst>
                  <a:gd name="T0" fmla="*/ 1 w 24"/>
                  <a:gd name="T1" fmla="*/ 0 h 25"/>
                  <a:gd name="T2" fmla="*/ 16 w 24"/>
                  <a:gd name="T3" fmla="*/ 7 h 25"/>
                  <a:gd name="T4" fmla="*/ 24 w 24"/>
                  <a:gd name="T5" fmla="*/ 25 h 25"/>
                  <a:gd name="T6" fmla="*/ 7 w 24"/>
                  <a:gd name="T7" fmla="*/ 12 h 25"/>
                  <a:gd name="T8" fmla="*/ 1 w 24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" y="0"/>
                    </a:moveTo>
                    <a:cubicBezTo>
                      <a:pt x="6" y="2"/>
                      <a:pt x="11" y="5"/>
                      <a:pt x="16" y="7"/>
                    </a:cubicBezTo>
                    <a:cubicBezTo>
                      <a:pt x="22" y="12"/>
                      <a:pt x="24" y="17"/>
                      <a:pt x="24" y="25"/>
                    </a:cubicBezTo>
                    <a:cubicBezTo>
                      <a:pt x="14" y="25"/>
                      <a:pt x="14" y="15"/>
                      <a:pt x="7" y="12"/>
                    </a:cubicBezTo>
                    <a:cubicBezTo>
                      <a:pt x="4" y="9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620">
                <a:extLst>
                  <a:ext uri="{FF2B5EF4-FFF2-40B4-BE49-F238E27FC236}">
                    <a16:creationId xmlns:a16="http://schemas.microsoft.com/office/drawing/2014/main" id="{2A3F2648-409C-AF9E-5D6C-79D645E7A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2177"/>
                <a:ext cx="46" cy="31"/>
              </a:xfrm>
              <a:custGeom>
                <a:avLst/>
                <a:gdLst>
                  <a:gd name="T0" fmla="*/ 31 w 31"/>
                  <a:gd name="T1" fmla="*/ 21 h 21"/>
                  <a:gd name="T2" fmla="*/ 4 w 31"/>
                  <a:gd name="T3" fmla="*/ 0 h 21"/>
                  <a:gd name="T4" fmla="*/ 31 w 31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31" y="21"/>
                    </a:moveTo>
                    <a:cubicBezTo>
                      <a:pt x="15" y="17"/>
                      <a:pt x="0" y="21"/>
                      <a:pt x="4" y="0"/>
                    </a:cubicBezTo>
                    <a:cubicBezTo>
                      <a:pt x="15" y="1"/>
                      <a:pt x="20" y="10"/>
                      <a:pt x="31" y="21"/>
                    </a:cubicBez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621">
                <a:extLst>
                  <a:ext uri="{FF2B5EF4-FFF2-40B4-BE49-F238E27FC236}">
                    <a16:creationId xmlns:a16="http://schemas.microsoft.com/office/drawing/2014/main" id="{4B32917B-D5D1-2265-4B4D-D7B7926C9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2257"/>
                <a:ext cx="46" cy="33"/>
              </a:xfrm>
              <a:custGeom>
                <a:avLst/>
                <a:gdLst>
                  <a:gd name="T0" fmla="*/ 31 w 31"/>
                  <a:gd name="T1" fmla="*/ 22 h 22"/>
                  <a:gd name="T2" fmla="*/ 22 w 31"/>
                  <a:gd name="T3" fmla="*/ 22 h 22"/>
                  <a:gd name="T4" fmla="*/ 15 w 31"/>
                  <a:gd name="T5" fmla="*/ 19 h 22"/>
                  <a:gd name="T6" fmla="*/ 2 w 31"/>
                  <a:gd name="T7" fmla="*/ 2 h 22"/>
                  <a:gd name="T8" fmla="*/ 31 w 31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2">
                    <a:moveTo>
                      <a:pt x="31" y="22"/>
                    </a:moveTo>
                    <a:cubicBezTo>
                      <a:pt x="28" y="22"/>
                      <a:pt x="25" y="22"/>
                      <a:pt x="22" y="22"/>
                    </a:cubicBezTo>
                    <a:cubicBezTo>
                      <a:pt x="20" y="22"/>
                      <a:pt x="17" y="21"/>
                      <a:pt x="15" y="19"/>
                    </a:cubicBezTo>
                    <a:cubicBezTo>
                      <a:pt x="9" y="15"/>
                      <a:pt x="0" y="13"/>
                      <a:pt x="2" y="2"/>
                    </a:cubicBezTo>
                    <a:cubicBezTo>
                      <a:pt x="18" y="0"/>
                      <a:pt x="27" y="8"/>
                      <a:pt x="31" y="22"/>
                    </a:cubicBezTo>
                    <a:close/>
                  </a:path>
                </a:pathLst>
              </a:custGeom>
              <a:solidFill>
                <a:srgbClr val="B5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3" name="Freeform 622">
                <a:extLst>
                  <a:ext uri="{FF2B5EF4-FFF2-40B4-BE49-F238E27FC236}">
                    <a16:creationId xmlns:a16="http://schemas.microsoft.com/office/drawing/2014/main" id="{0BCE25E8-5489-C920-89EE-23B7E8E7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254"/>
                <a:ext cx="42" cy="35"/>
              </a:xfrm>
              <a:custGeom>
                <a:avLst/>
                <a:gdLst>
                  <a:gd name="T0" fmla="*/ 12 w 28"/>
                  <a:gd name="T1" fmla="*/ 4 h 23"/>
                  <a:gd name="T2" fmla="*/ 28 w 28"/>
                  <a:gd name="T3" fmla="*/ 20 h 23"/>
                  <a:gd name="T4" fmla="*/ 16 w 28"/>
                  <a:gd name="T5" fmla="*/ 20 h 23"/>
                  <a:gd name="T6" fmla="*/ 17 w 28"/>
                  <a:gd name="T7" fmla="*/ 19 h 23"/>
                  <a:gd name="T8" fmla="*/ 4 w 28"/>
                  <a:gd name="T9" fmla="*/ 11 h 23"/>
                  <a:gd name="T10" fmla="*/ 0 w 28"/>
                  <a:gd name="T11" fmla="*/ 5 h 23"/>
                  <a:gd name="T12" fmla="*/ 8 w 28"/>
                  <a:gd name="T13" fmla="*/ 0 h 23"/>
                  <a:gd name="T14" fmla="*/ 12 w 28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12" y="4"/>
                    </a:moveTo>
                    <a:cubicBezTo>
                      <a:pt x="17" y="9"/>
                      <a:pt x="23" y="14"/>
                      <a:pt x="28" y="20"/>
                    </a:cubicBezTo>
                    <a:cubicBezTo>
                      <a:pt x="24" y="23"/>
                      <a:pt x="20" y="23"/>
                      <a:pt x="16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2" y="17"/>
                      <a:pt x="5" y="19"/>
                      <a:pt x="4" y="11"/>
                    </a:cubicBezTo>
                    <a:cubicBezTo>
                      <a:pt x="3" y="9"/>
                      <a:pt x="2" y="7"/>
                      <a:pt x="0" y="5"/>
                    </a:cubicBezTo>
                    <a:cubicBezTo>
                      <a:pt x="3" y="3"/>
                      <a:pt x="6" y="2"/>
                      <a:pt x="8" y="0"/>
                    </a:cubicBezTo>
                    <a:cubicBezTo>
                      <a:pt x="10" y="1"/>
                      <a:pt x="11" y="3"/>
                      <a:pt x="12" y="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Freeform 623">
                <a:extLst>
                  <a:ext uri="{FF2B5EF4-FFF2-40B4-BE49-F238E27FC236}">
                    <a16:creationId xmlns:a16="http://schemas.microsoft.com/office/drawing/2014/main" id="{D4705796-7977-FCE4-2D08-58807110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1599"/>
                <a:ext cx="77" cy="128"/>
              </a:xfrm>
              <a:custGeom>
                <a:avLst/>
                <a:gdLst>
                  <a:gd name="T0" fmla="*/ 7 w 52"/>
                  <a:gd name="T1" fmla="*/ 86 h 86"/>
                  <a:gd name="T2" fmla="*/ 0 w 52"/>
                  <a:gd name="T3" fmla="*/ 85 h 86"/>
                  <a:gd name="T4" fmla="*/ 7 w 52"/>
                  <a:gd name="T5" fmla="*/ 77 h 86"/>
                  <a:gd name="T6" fmla="*/ 23 w 52"/>
                  <a:gd name="T7" fmla="*/ 53 h 86"/>
                  <a:gd name="T8" fmla="*/ 28 w 52"/>
                  <a:gd name="T9" fmla="*/ 5 h 86"/>
                  <a:gd name="T10" fmla="*/ 34 w 52"/>
                  <a:gd name="T11" fmla="*/ 1 h 86"/>
                  <a:gd name="T12" fmla="*/ 52 w 52"/>
                  <a:gd name="T13" fmla="*/ 5 h 86"/>
                  <a:gd name="T14" fmla="*/ 47 w 52"/>
                  <a:gd name="T15" fmla="*/ 10 h 86"/>
                  <a:gd name="T16" fmla="*/ 42 w 52"/>
                  <a:gd name="T17" fmla="*/ 18 h 86"/>
                  <a:gd name="T18" fmla="*/ 42 w 52"/>
                  <a:gd name="T19" fmla="*/ 52 h 86"/>
                  <a:gd name="T20" fmla="*/ 7 w 52"/>
                  <a:gd name="T2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86">
                    <a:moveTo>
                      <a:pt x="7" y="86"/>
                    </a:moveTo>
                    <a:cubicBezTo>
                      <a:pt x="5" y="86"/>
                      <a:pt x="2" y="85"/>
                      <a:pt x="0" y="85"/>
                    </a:cubicBezTo>
                    <a:cubicBezTo>
                      <a:pt x="2" y="82"/>
                      <a:pt x="5" y="79"/>
                      <a:pt x="7" y="77"/>
                    </a:cubicBezTo>
                    <a:cubicBezTo>
                      <a:pt x="13" y="70"/>
                      <a:pt x="22" y="64"/>
                      <a:pt x="23" y="53"/>
                    </a:cubicBezTo>
                    <a:cubicBezTo>
                      <a:pt x="26" y="37"/>
                      <a:pt x="32" y="22"/>
                      <a:pt x="28" y="5"/>
                    </a:cubicBezTo>
                    <a:cubicBezTo>
                      <a:pt x="29" y="2"/>
                      <a:pt x="31" y="1"/>
                      <a:pt x="34" y="1"/>
                    </a:cubicBezTo>
                    <a:cubicBezTo>
                      <a:pt x="39" y="10"/>
                      <a:pt x="47" y="0"/>
                      <a:pt x="52" y="5"/>
                    </a:cubicBezTo>
                    <a:cubicBezTo>
                      <a:pt x="50" y="7"/>
                      <a:pt x="49" y="8"/>
                      <a:pt x="47" y="10"/>
                    </a:cubicBezTo>
                    <a:cubicBezTo>
                      <a:pt x="44" y="12"/>
                      <a:pt x="43" y="15"/>
                      <a:pt x="42" y="18"/>
                    </a:cubicBezTo>
                    <a:cubicBezTo>
                      <a:pt x="39" y="30"/>
                      <a:pt x="40" y="41"/>
                      <a:pt x="42" y="52"/>
                    </a:cubicBezTo>
                    <a:cubicBezTo>
                      <a:pt x="39" y="72"/>
                      <a:pt x="27" y="84"/>
                      <a:pt x="7" y="86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624">
                <a:extLst>
                  <a:ext uri="{FF2B5EF4-FFF2-40B4-BE49-F238E27FC236}">
                    <a16:creationId xmlns:a16="http://schemas.microsoft.com/office/drawing/2014/main" id="{26EF4BBA-EECA-8EDF-8C48-04858E932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1559"/>
                <a:ext cx="22" cy="47"/>
              </a:xfrm>
              <a:custGeom>
                <a:avLst/>
                <a:gdLst>
                  <a:gd name="T0" fmla="*/ 7 w 15"/>
                  <a:gd name="T1" fmla="*/ 28 h 32"/>
                  <a:gd name="T2" fmla="*/ 1 w 15"/>
                  <a:gd name="T3" fmla="*/ 32 h 32"/>
                  <a:gd name="T4" fmla="*/ 0 w 15"/>
                  <a:gd name="T5" fmla="*/ 0 h 32"/>
                  <a:gd name="T6" fmla="*/ 7 w 15"/>
                  <a:gd name="T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7" y="28"/>
                    </a:moveTo>
                    <a:cubicBezTo>
                      <a:pt x="5" y="30"/>
                      <a:pt x="3" y="31"/>
                      <a:pt x="1" y="32"/>
                    </a:cubicBezTo>
                    <a:cubicBezTo>
                      <a:pt x="1" y="21"/>
                      <a:pt x="1" y="11"/>
                      <a:pt x="0" y="0"/>
                    </a:cubicBezTo>
                    <a:cubicBezTo>
                      <a:pt x="10" y="8"/>
                      <a:pt x="15" y="16"/>
                      <a:pt x="7" y="2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625">
                <a:extLst>
                  <a:ext uri="{FF2B5EF4-FFF2-40B4-BE49-F238E27FC236}">
                    <a16:creationId xmlns:a16="http://schemas.microsoft.com/office/drawing/2014/main" id="{F47A9D5A-6256-3588-99DF-D2E44D805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254"/>
                <a:ext cx="49" cy="115"/>
              </a:xfrm>
              <a:custGeom>
                <a:avLst/>
                <a:gdLst>
                  <a:gd name="T0" fmla="*/ 15 w 33"/>
                  <a:gd name="T1" fmla="*/ 5 h 77"/>
                  <a:gd name="T2" fmla="*/ 16 w 33"/>
                  <a:gd name="T3" fmla="*/ 12 h 77"/>
                  <a:gd name="T4" fmla="*/ 19 w 33"/>
                  <a:gd name="T5" fmla="*/ 46 h 77"/>
                  <a:gd name="T6" fmla="*/ 24 w 33"/>
                  <a:gd name="T7" fmla="*/ 53 h 77"/>
                  <a:gd name="T8" fmla="*/ 20 w 33"/>
                  <a:gd name="T9" fmla="*/ 77 h 77"/>
                  <a:gd name="T10" fmla="*/ 3 w 33"/>
                  <a:gd name="T11" fmla="*/ 68 h 77"/>
                  <a:gd name="T12" fmla="*/ 12 w 33"/>
                  <a:gd name="T13" fmla="*/ 0 h 77"/>
                  <a:gd name="T14" fmla="*/ 15 w 33"/>
                  <a:gd name="T15" fmla="*/ 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77">
                    <a:moveTo>
                      <a:pt x="15" y="5"/>
                    </a:moveTo>
                    <a:cubicBezTo>
                      <a:pt x="15" y="7"/>
                      <a:pt x="15" y="9"/>
                      <a:pt x="16" y="12"/>
                    </a:cubicBezTo>
                    <a:cubicBezTo>
                      <a:pt x="18" y="23"/>
                      <a:pt x="11" y="35"/>
                      <a:pt x="19" y="46"/>
                    </a:cubicBezTo>
                    <a:cubicBezTo>
                      <a:pt x="21" y="48"/>
                      <a:pt x="22" y="50"/>
                      <a:pt x="24" y="53"/>
                    </a:cubicBezTo>
                    <a:cubicBezTo>
                      <a:pt x="24" y="61"/>
                      <a:pt x="33" y="70"/>
                      <a:pt x="20" y="77"/>
                    </a:cubicBezTo>
                    <a:cubicBezTo>
                      <a:pt x="16" y="72"/>
                      <a:pt x="6" y="77"/>
                      <a:pt x="3" y="68"/>
                    </a:cubicBezTo>
                    <a:cubicBezTo>
                      <a:pt x="5" y="45"/>
                      <a:pt x="0" y="22"/>
                      <a:pt x="12" y="0"/>
                    </a:cubicBezTo>
                    <a:cubicBezTo>
                      <a:pt x="14" y="1"/>
                      <a:pt x="16" y="2"/>
                      <a:pt x="15" y="5"/>
                    </a:cubicBezTo>
                    <a:close/>
                  </a:path>
                </a:pathLst>
              </a:custGeom>
              <a:solidFill>
                <a:srgbClr val="F3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626">
                <a:extLst>
                  <a:ext uri="{FF2B5EF4-FFF2-40B4-BE49-F238E27FC236}">
                    <a16:creationId xmlns:a16="http://schemas.microsoft.com/office/drawing/2014/main" id="{F2096864-2E8C-7CBD-8591-EC9AFD0AB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171"/>
                <a:ext cx="39" cy="91"/>
              </a:xfrm>
              <a:custGeom>
                <a:avLst/>
                <a:gdLst>
                  <a:gd name="T0" fmla="*/ 3 w 26"/>
                  <a:gd name="T1" fmla="*/ 61 h 61"/>
                  <a:gd name="T2" fmla="*/ 0 w 26"/>
                  <a:gd name="T3" fmla="*/ 56 h 61"/>
                  <a:gd name="T4" fmla="*/ 14 w 26"/>
                  <a:gd name="T5" fmla="*/ 12 h 61"/>
                  <a:gd name="T6" fmla="*/ 20 w 26"/>
                  <a:gd name="T7" fmla="*/ 2 h 61"/>
                  <a:gd name="T8" fmla="*/ 21 w 26"/>
                  <a:gd name="T9" fmla="*/ 11 h 61"/>
                  <a:gd name="T10" fmla="*/ 3 w 26"/>
                  <a:gd name="T1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61">
                    <a:moveTo>
                      <a:pt x="3" y="61"/>
                    </a:moveTo>
                    <a:cubicBezTo>
                      <a:pt x="1" y="60"/>
                      <a:pt x="0" y="59"/>
                      <a:pt x="0" y="56"/>
                    </a:cubicBezTo>
                    <a:cubicBezTo>
                      <a:pt x="8" y="42"/>
                      <a:pt x="9" y="27"/>
                      <a:pt x="14" y="12"/>
                    </a:cubicBezTo>
                    <a:cubicBezTo>
                      <a:pt x="17" y="9"/>
                      <a:pt x="13" y="0"/>
                      <a:pt x="20" y="2"/>
                    </a:cubicBezTo>
                    <a:cubicBezTo>
                      <a:pt x="26" y="3"/>
                      <a:pt x="22" y="8"/>
                      <a:pt x="21" y="11"/>
                    </a:cubicBezTo>
                    <a:cubicBezTo>
                      <a:pt x="13" y="27"/>
                      <a:pt x="16" y="47"/>
                      <a:pt x="3" y="6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627">
                <a:extLst>
                  <a:ext uri="{FF2B5EF4-FFF2-40B4-BE49-F238E27FC236}">
                    <a16:creationId xmlns:a16="http://schemas.microsoft.com/office/drawing/2014/main" id="{DF12106B-A505-732C-93E6-4A7C68C08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323"/>
                <a:ext cx="174" cy="186"/>
              </a:xfrm>
              <a:custGeom>
                <a:avLst/>
                <a:gdLst>
                  <a:gd name="T0" fmla="*/ 4 w 117"/>
                  <a:gd name="T1" fmla="*/ 61 h 125"/>
                  <a:gd name="T2" fmla="*/ 12 w 117"/>
                  <a:gd name="T3" fmla="*/ 42 h 125"/>
                  <a:gd name="T4" fmla="*/ 28 w 117"/>
                  <a:gd name="T5" fmla="*/ 13 h 125"/>
                  <a:gd name="T6" fmla="*/ 33 w 117"/>
                  <a:gd name="T7" fmla="*/ 1 h 125"/>
                  <a:gd name="T8" fmla="*/ 38 w 117"/>
                  <a:gd name="T9" fmla="*/ 4 h 125"/>
                  <a:gd name="T10" fmla="*/ 59 w 117"/>
                  <a:gd name="T11" fmla="*/ 13 h 125"/>
                  <a:gd name="T12" fmla="*/ 87 w 117"/>
                  <a:gd name="T13" fmla="*/ 0 h 125"/>
                  <a:gd name="T14" fmla="*/ 117 w 117"/>
                  <a:gd name="T15" fmla="*/ 18 h 125"/>
                  <a:gd name="T16" fmla="*/ 100 w 117"/>
                  <a:gd name="T17" fmla="*/ 35 h 125"/>
                  <a:gd name="T18" fmla="*/ 75 w 117"/>
                  <a:gd name="T19" fmla="*/ 41 h 125"/>
                  <a:gd name="T20" fmla="*/ 70 w 117"/>
                  <a:gd name="T21" fmla="*/ 77 h 125"/>
                  <a:gd name="T22" fmla="*/ 90 w 117"/>
                  <a:gd name="T23" fmla="*/ 114 h 125"/>
                  <a:gd name="T24" fmla="*/ 75 w 117"/>
                  <a:gd name="T25" fmla="*/ 110 h 125"/>
                  <a:gd name="T26" fmla="*/ 64 w 117"/>
                  <a:gd name="T27" fmla="*/ 97 h 125"/>
                  <a:gd name="T28" fmla="*/ 43 w 117"/>
                  <a:gd name="T29" fmla="*/ 74 h 125"/>
                  <a:gd name="T30" fmla="*/ 31 w 117"/>
                  <a:gd name="T31" fmla="*/ 66 h 125"/>
                  <a:gd name="T32" fmla="*/ 4 w 117"/>
                  <a:gd name="T3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25">
                    <a:moveTo>
                      <a:pt x="4" y="61"/>
                    </a:moveTo>
                    <a:cubicBezTo>
                      <a:pt x="12" y="57"/>
                      <a:pt x="0" y="45"/>
                      <a:pt x="12" y="42"/>
                    </a:cubicBezTo>
                    <a:cubicBezTo>
                      <a:pt x="27" y="38"/>
                      <a:pt x="36" y="30"/>
                      <a:pt x="28" y="13"/>
                    </a:cubicBezTo>
                    <a:cubicBezTo>
                      <a:pt x="28" y="8"/>
                      <a:pt x="28" y="4"/>
                      <a:pt x="33" y="1"/>
                    </a:cubicBezTo>
                    <a:cubicBezTo>
                      <a:pt x="35" y="1"/>
                      <a:pt x="37" y="2"/>
                      <a:pt x="38" y="4"/>
                    </a:cubicBezTo>
                    <a:cubicBezTo>
                      <a:pt x="41" y="14"/>
                      <a:pt x="47" y="20"/>
                      <a:pt x="59" y="13"/>
                    </a:cubicBezTo>
                    <a:cubicBezTo>
                      <a:pt x="70" y="13"/>
                      <a:pt x="76" y="1"/>
                      <a:pt x="87" y="0"/>
                    </a:cubicBezTo>
                    <a:cubicBezTo>
                      <a:pt x="91" y="16"/>
                      <a:pt x="110" y="8"/>
                      <a:pt x="117" y="18"/>
                    </a:cubicBezTo>
                    <a:cubicBezTo>
                      <a:pt x="116" y="29"/>
                      <a:pt x="108" y="32"/>
                      <a:pt x="100" y="35"/>
                    </a:cubicBezTo>
                    <a:cubicBezTo>
                      <a:pt x="91" y="36"/>
                      <a:pt x="82" y="35"/>
                      <a:pt x="75" y="41"/>
                    </a:cubicBezTo>
                    <a:cubicBezTo>
                      <a:pt x="55" y="51"/>
                      <a:pt x="63" y="64"/>
                      <a:pt x="70" y="77"/>
                    </a:cubicBezTo>
                    <a:cubicBezTo>
                      <a:pt x="75" y="91"/>
                      <a:pt x="89" y="99"/>
                      <a:pt x="90" y="114"/>
                    </a:cubicBezTo>
                    <a:cubicBezTo>
                      <a:pt x="82" y="125"/>
                      <a:pt x="79" y="113"/>
                      <a:pt x="75" y="110"/>
                    </a:cubicBezTo>
                    <a:cubicBezTo>
                      <a:pt x="71" y="106"/>
                      <a:pt x="68" y="101"/>
                      <a:pt x="64" y="97"/>
                    </a:cubicBezTo>
                    <a:cubicBezTo>
                      <a:pt x="51" y="94"/>
                      <a:pt x="49" y="83"/>
                      <a:pt x="43" y="74"/>
                    </a:cubicBezTo>
                    <a:cubicBezTo>
                      <a:pt x="41" y="69"/>
                      <a:pt x="35" y="69"/>
                      <a:pt x="31" y="66"/>
                    </a:cubicBezTo>
                    <a:cubicBezTo>
                      <a:pt x="20" y="76"/>
                      <a:pt x="14" y="60"/>
                      <a:pt x="4" y="61"/>
                    </a:cubicBez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628">
                <a:extLst>
                  <a:ext uri="{FF2B5EF4-FFF2-40B4-BE49-F238E27FC236}">
                    <a16:creationId xmlns:a16="http://schemas.microsoft.com/office/drawing/2014/main" id="{866C2D19-D892-68B3-7AC3-DDE7D1FED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422"/>
                <a:ext cx="237" cy="207"/>
              </a:xfrm>
              <a:custGeom>
                <a:avLst/>
                <a:gdLst>
                  <a:gd name="T0" fmla="*/ 0 w 159"/>
                  <a:gd name="T1" fmla="*/ 43 h 139"/>
                  <a:gd name="T2" fmla="*/ 13 w 159"/>
                  <a:gd name="T3" fmla="*/ 46 h 139"/>
                  <a:gd name="T4" fmla="*/ 15 w 159"/>
                  <a:gd name="T5" fmla="*/ 32 h 139"/>
                  <a:gd name="T6" fmla="*/ 26 w 159"/>
                  <a:gd name="T7" fmla="*/ 9 h 139"/>
                  <a:gd name="T8" fmla="*/ 38 w 159"/>
                  <a:gd name="T9" fmla="*/ 2 h 139"/>
                  <a:gd name="T10" fmla="*/ 41 w 159"/>
                  <a:gd name="T11" fmla="*/ 15 h 139"/>
                  <a:gd name="T12" fmla="*/ 33 w 159"/>
                  <a:gd name="T13" fmla="*/ 35 h 139"/>
                  <a:gd name="T14" fmla="*/ 31 w 159"/>
                  <a:gd name="T15" fmla="*/ 57 h 139"/>
                  <a:gd name="T16" fmla="*/ 73 w 159"/>
                  <a:gd name="T17" fmla="*/ 94 h 139"/>
                  <a:gd name="T18" fmla="*/ 43 w 159"/>
                  <a:gd name="T19" fmla="*/ 71 h 139"/>
                  <a:gd name="T20" fmla="*/ 37 w 159"/>
                  <a:gd name="T21" fmla="*/ 59 h 139"/>
                  <a:gd name="T22" fmla="*/ 50 w 159"/>
                  <a:gd name="T23" fmla="*/ 58 h 139"/>
                  <a:gd name="T24" fmla="*/ 66 w 159"/>
                  <a:gd name="T25" fmla="*/ 68 h 139"/>
                  <a:gd name="T26" fmla="*/ 92 w 159"/>
                  <a:gd name="T27" fmla="*/ 79 h 139"/>
                  <a:gd name="T28" fmla="*/ 102 w 159"/>
                  <a:gd name="T29" fmla="*/ 81 h 139"/>
                  <a:gd name="T30" fmla="*/ 103 w 159"/>
                  <a:gd name="T31" fmla="*/ 94 h 139"/>
                  <a:gd name="T32" fmla="*/ 101 w 159"/>
                  <a:gd name="T33" fmla="*/ 105 h 139"/>
                  <a:gd name="T34" fmla="*/ 104 w 159"/>
                  <a:gd name="T35" fmla="*/ 93 h 139"/>
                  <a:gd name="T36" fmla="*/ 116 w 159"/>
                  <a:gd name="T37" fmla="*/ 92 h 139"/>
                  <a:gd name="T38" fmla="*/ 142 w 159"/>
                  <a:gd name="T39" fmla="*/ 104 h 139"/>
                  <a:gd name="T40" fmla="*/ 149 w 159"/>
                  <a:gd name="T41" fmla="*/ 132 h 139"/>
                  <a:gd name="T42" fmla="*/ 130 w 159"/>
                  <a:gd name="T43" fmla="*/ 139 h 139"/>
                  <a:gd name="T44" fmla="*/ 36 w 159"/>
                  <a:gd name="T45" fmla="*/ 79 h 139"/>
                  <a:gd name="T46" fmla="*/ 14 w 159"/>
                  <a:gd name="T47" fmla="*/ 62 h 139"/>
                  <a:gd name="T48" fmla="*/ 0 w 159"/>
                  <a:gd name="T49" fmla="*/ 4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139">
                    <a:moveTo>
                      <a:pt x="0" y="43"/>
                    </a:moveTo>
                    <a:cubicBezTo>
                      <a:pt x="5" y="42"/>
                      <a:pt x="7" y="52"/>
                      <a:pt x="13" y="46"/>
                    </a:cubicBezTo>
                    <a:cubicBezTo>
                      <a:pt x="14" y="42"/>
                      <a:pt x="12" y="37"/>
                      <a:pt x="15" y="32"/>
                    </a:cubicBezTo>
                    <a:cubicBezTo>
                      <a:pt x="18" y="24"/>
                      <a:pt x="22" y="17"/>
                      <a:pt x="26" y="9"/>
                    </a:cubicBezTo>
                    <a:cubicBezTo>
                      <a:pt x="29" y="5"/>
                      <a:pt x="32" y="0"/>
                      <a:pt x="38" y="2"/>
                    </a:cubicBezTo>
                    <a:cubicBezTo>
                      <a:pt x="45" y="5"/>
                      <a:pt x="43" y="11"/>
                      <a:pt x="41" y="15"/>
                    </a:cubicBezTo>
                    <a:cubicBezTo>
                      <a:pt x="39" y="22"/>
                      <a:pt x="38" y="30"/>
                      <a:pt x="33" y="35"/>
                    </a:cubicBezTo>
                    <a:cubicBezTo>
                      <a:pt x="26" y="42"/>
                      <a:pt x="25" y="47"/>
                      <a:pt x="31" y="57"/>
                    </a:cubicBezTo>
                    <a:cubicBezTo>
                      <a:pt x="42" y="75"/>
                      <a:pt x="62" y="83"/>
                      <a:pt x="73" y="94"/>
                    </a:cubicBezTo>
                    <a:cubicBezTo>
                      <a:pt x="65" y="89"/>
                      <a:pt x="55" y="79"/>
                      <a:pt x="43" y="71"/>
                    </a:cubicBezTo>
                    <a:cubicBezTo>
                      <a:pt x="39" y="68"/>
                      <a:pt x="34" y="65"/>
                      <a:pt x="37" y="59"/>
                    </a:cubicBezTo>
                    <a:cubicBezTo>
                      <a:pt x="40" y="55"/>
                      <a:pt x="45" y="57"/>
                      <a:pt x="50" y="58"/>
                    </a:cubicBezTo>
                    <a:cubicBezTo>
                      <a:pt x="56" y="60"/>
                      <a:pt x="61" y="64"/>
                      <a:pt x="66" y="68"/>
                    </a:cubicBezTo>
                    <a:cubicBezTo>
                      <a:pt x="74" y="74"/>
                      <a:pt x="81" y="81"/>
                      <a:pt x="92" y="79"/>
                    </a:cubicBezTo>
                    <a:cubicBezTo>
                      <a:pt x="96" y="78"/>
                      <a:pt x="99" y="77"/>
                      <a:pt x="102" y="81"/>
                    </a:cubicBezTo>
                    <a:cubicBezTo>
                      <a:pt x="105" y="85"/>
                      <a:pt x="105" y="89"/>
                      <a:pt x="103" y="94"/>
                    </a:cubicBezTo>
                    <a:cubicBezTo>
                      <a:pt x="101" y="97"/>
                      <a:pt x="100" y="101"/>
                      <a:pt x="101" y="105"/>
                    </a:cubicBezTo>
                    <a:cubicBezTo>
                      <a:pt x="102" y="101"/>
                      <a:pt x="101" y="97"/>
                      <a:pt x="104" y="93"/>
                    </a:cubicBezTo>
                    <a:cubicBezTo>
                      <a:pt x="108" y="91"/>
                      <a:pt x="112" y="91"/>
                      <a:pt x="116" y="92"/>
                    </a:cubicBezTo>
                    <a:cubicBezTo>
                      <a:pt x="124" y="97"/>
                      <a:pt x="134" y="98"/>
                      <a:pt x="142" y="104"/>
                    </a:cubicBezTo>
                    <a:cubicBezTo>
                      <a:pt x="152" y="111"/>
                      <a:pt x="159" y="120"/>
                      <a:pt x="149" y="132"/>
                    </a:cubicBezTo>
                    <a:cubicBezTo>
                      <a:pt x="144" y="137"/>
                      <a:pt x="137" y="139"/>
                      <a:pt x="130" y="139"/>
                    </a:cubicBezTo>
                    <a:cubicBezTo>
                      <a:pt x="92" y="130"/>
                      <a:pt x="62" y="108"/>
                      <a:pt x="36" y="79"/>
                    </a:cubicBezTo>
                    <a:cubicBezTo>
                      <a:pt x="30" y="72"/>
                      <a:pt x="25" y="64"/>
                      <a:pt x="14" y="62"/>
                    </a:cubicBezTo>
                    <a:cubicBezTo>
                      <a:pt x="4" y="61"/>
                      <a:pt x="2" y="52"/>
                      <a:pt x="0" y="43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629">
                <a:extLst>
                  <a:ext uri="{FF2B5EF4-FFF2-40B4-BE49-F238E27FC236}">
                    <a16:creationId xmlns:a16="http://schemas.microsoft.com/office/drawing/2014/main" id="{03620E60-F398-DD8E-FE22-C208338B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540"/>
                <a:ext cx="237" cy="129"/>
              </a:xfrm>
              <a:custGeom>
                <a:avLst/>
                <a:gdLst>
                  <a:gd name="T0" fmla="*/ 7 w 159"/>
                  <a:gd name="T1" fmla="*/ 0 h 87"/>
                  <a:gd name="T2" fmla="*/ 69 w 159"/>
                  <a:gd name="T3" fmla="*/ 42 h 87"/>
                  <a:gd name="T4" fmla="*/ 100 w 159"/>
                  <a:gd name="T5" fmla="*/ 56 h 87"/>
                  <a:gd name="T6" fmla="*/ 134 w 159"/>
                  <a:gd name="T7" fmla="*/ 58 h 87"/>
                  <a:gd name="T8" fmla="*/ 155 w 159"/>
                  <a:gd name="T9" fmla="*/ 65 h 87"/>
                  <a:gd name="T10" fmla="*/ 159 w 159"/>
                  <a:gd name="T11" fmla="*/ 77 h 87"/>
                  <a:gd name="T12" fmla="*/ 158 w 159"/>
                  <a:gd name="T13" fmla="*/ 87 h 87"/>
                  <a:gd name="T14" fmla="*/ 84 w 159"/>
                  <a:gd name="T15" fmla="*/ 64 h 87"/>
                  <a:gd name="T16" fmla="*/ 61 w 159"/>
                  <a:gd name="T17" fmla="*/ 56 h 87"/>
                  <a:gd name="T18" fmla="*/ 0 w 159"/>
                  <a:gd name="T19" fmla="*/ 7 h 87"/>
                  <a:gd name="T20" fmla="*/ 7 w 159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" h="87">
                    <a:moveTo>
                      <a:pt x="7" y="0"/>
                    </a:moveTo>
                    <a:cubicBezTo>
                      <a:pt x="28" y="13"/>
                      <a:pt x="46" y="31"/>
                      <a:pt x="69" y="42"/>
                    </a:cubicBezTo>
                    <a:cubicBezTo>
                      <a:pt x="79" y="46"/>
                      <a:pt x="90" y="50"/>
                      <a:pt x="100" y="56"/>
                    </a:cubicBezTo>
                    <a:cubicBezTo>
                      <a:pt x="111" y="60"/>
                      <a:pt x="123" y="57"/>
                      <a:pt x="134" y="58"/>
                    </a:cubicBezTo>
                    <a:cubicBezTo>
                      <a:pt x="142" y="60"/>
                      <a:pt x="149" y="59"/>
                      <a:pt x="155" y="65"/>
                    </a:cubicBezTo>
                    <a:cubicBezTo>
                      <a:pt x="158" y="68"/>
                      <a:pt x="157" y="73"/>
                      <a:pt x="159" y="77"/>
                    </a:cubicBezTo>
                    <a:cubicBezTo>
                      <a:pt x="159" y="80"/>
                      <a:pt x="158" y="84"/>
                      <a:pt x="158" y="87"/>
                    </a:cubicBezTo>
                    <a:cubicBezTo>
                      <a:pt x="134" y="80"/>
                      <a:pt x="109" y="72"/>
                      <a:pt x="84" y="64"/>
                    </a:cubicBezTo>
                    <a:cubicBezTo>
                      <a:pt x="76" y="64"/>
                      <a:pt x="68" y="61"/>
                      <a:pt x="61" y="56"/>
                    </a:cubicBezTo>
                    <a:cubicBezTo>
                      <a:pt x="37" y="44"/>
                      <a:pt x="13" y="32"/>
                      <a:pt x="0" y="7"/>
                    </a:cubicBezTo>
                    <a:cubicBezTo>
                      <a:pt x="2" y="5"/>
                      <a:pt x="5" y="2"/>
                      <a:pt x="7" y="0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630">
                <a:extLst>
                  <a:ext uri="{FF2B5EF4-FFF2-40B4-BE49-F238E27FC236}">
                    <a16:creationId xmlns:a16="http://schemas.microsoft.com/office/drawing/2014/main" id="{344F5997-DE6C-D723-E370-E1F236658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470"/>
                <a:ext cx="75" cy="89"/>
              </a:xfrm>
              <a:custGeom>
                <a:avLst/>
                <a:gdLst>
                  <a:gd name="T0" fmla="*/ 7 w 50"/>
                  <a:gd name="T1" fmla="*/ 38 h 60"/>
                  <a:gd name="T2" fmla="*/ 0 w 50"/>
                  <a:gd name="T3" fmla="*/ 15 h 60"/>
                  <a:gd name="T4" fmla="*/ 19 w 50"/>
                  <a:gd name="T5" fmla="*/ 3 h 60"/>
                  <a:gd name="T6" fmla="*/ 27 w 50"/>
                  <a:gd name="T7" fmla="*/ 7 h 60"/>
                  <a:gd name="T8" fmla="*/ 36 w 50"/>
                  <a:gd name="T9" fmla="*/ 25 h 60"/>
                  <a:gd name="T10" fmla="*/ 43 w 50"/>
                  <a:gd name="T11" fmla="*/ 42 h 60"/>
                  <a:gd name="T12" fmla="*/ 25 w 50"/>
                  <a:gd name="T13" fmla="*/ 38 h 60"/>
                  <a:gd name="T14" fmla="*/ 30 w 50"/>
                  <a:gd name="T15" fmla="*/ 60 h 60"/>
                  <a:gd name="T16" fmla="*/ 7 w 50"/>
                  <a:gd name="T17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0">
                    <a:moveTo>
                      <a:pt x="7" y="38"/>
                    </a:moveTo>
                    <a:cubicBezTo>
                      <a:pt x="5" y="31"/>
                      <a:pt x="2" y="23"/>
                      <a:pt x="0" y="15"/>
                    </a:cubicBezTo>
                    <a:cubicBezTo>
                      <a:pt x="6" y="11"/>
                      <a:pt x="19" y="17"/>
                      <a:pt x="19" y="3"/>
                    </a:cubicBezTo>
                    <a:cubicBezTo>
                      <a:pt x="23" y="0"/>
                      <a:pt x="25" y="4"/>
                      <a:pt x="27" y="7"/>
                    </a:cubicBezTo>
                    <a:cubicBezTo>
                      <a:pt x="27" y="14"/>
                      <a:pt x="34" y="19"/>
                      <a:pt x="36" y="25"/>
                    </a:cubicBezTo>
                    <a:cubicBezTo>
                      <a:pt x="38" y="31"/>
                      <a:pt x="50" y="34"/>
                      <a:pt x="43" y="42"/>
                    </a:cubicBezTo>
                    <a:cubicBezTo>
                      <a:pt x="37" y="49"/>
                      <a:pt x="31" y="38"/>
                      <a:pt x="25" y="38"/>
                    </a:cubicBezTo>
                    <a:cubicBezTo>
                      <a:pt x="21" y="47"/>
                      <a:pt x="29" y="52"/>
                      <a:pt x="30" y="60"/>
                    </a:cubicBezTo>
                    <a:cubicBezTo>
                      <a:pt x="16" y="58"/>
                      <a:pt x="14" y="46"/>
                      <a:pt x="7" y="38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631">
                <a:extLst>
                  <a:ext uri="{FF2B5EF4-FFF2-40B4-BE49-F238E27FC236}">
                    <a16:creationId xmlns:a16="http://schemas.microsoft.com/office/drawing/2014/main" id="{7E270AD6-FCF8-2972-2D9D-7A8371D6E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555"/>
                <a:ext cx="95" cy="64"/>
              </a:xfrm>
              <a:custGeom>
                <a:avLst/>
                <a:gdLst>
                  <a:gd name="T0" fmla="*/ 64 w 64"/>
                  <a:gd name="T1" fmla="*/ 35 h 43"/>
                  <a:gd name="T2" fmla="*/ 0 w 64"/>
                  <a:gd name="T3" fmla="*/ 18 h 43"/>
                  <a:gd name="T4" fmla="*/ 25 w 64"/>
                  <a:gd name="T5" fmla="*/ 17 h 43"/>
                  <a:gd name="T6" fmla="*/ 41 w 64"/>
                  <a:gd name="T7" fmla="*/ 14 h 43"/>
                  <a:gd name="T8" fmla="*/ 64 w 64"/>
                  <a:gd name="T9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43">
                    <a:moveTo>
                      <a:pt x="64" y="35"/>
                    </a:moveTo>
                    <a:cubicBezTo>
                      <a:pt x="41" y="38"/>
                      <a:pt x="17" y="43"/>
                      <a:pt x="0" y="18"/>
                    </a:cubicBezTo>
                    <a:cubicBezTo>
                      <a:pt x="8" y="0"/>
                      <a:pt x="18" y="31"/>
                      <a:pt x="25" y="17"/>
                    </a:cubicBezTo>
                    <a:cubicBezTo>
                      <a:pt x="33" y="28"/>
                      <a:pt x="35" y="14"/>
                      <a:pt x="41" y="14"/>
                    </a:cubicBezTo>
                    <a:cubicBezTo>
                      <a:pt x="51" y="18"/>
                      <a:pt x="62" y="21"/>
                      <a:pt x="64" y="35"/>
                    </a:cubicBez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632">
                <a:extLst>
                  <a:ext uri="{FF2B5EF4-FFF2-40B4-BE49-F238E27FC236}">
                    <a16:creationId xmlns:a16="http://schemas.microsoft.com/office/drawing/2014/main" id="{83248D2D-0FBE-51F8-4A5E-ECF846065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50"/>
                <a:ext cx="92" cy="73"/>
              </a:xfrm>
              <a:custGeom>
                <a:avLst/>
                <a:gdLst>
                  <a:gd name="T0" fmla="*/ 32 w 62"/>
                  <a:gd name="T1" fmla="*/ 38 h 49"/>
                  <a:gd name="T2" fmla="*/ 9 w 62"/>
                  <a:gd name="T3" fmla="*/ 17 h 49"/>
                  <a:gd name="T4" fmla="*/ 1 w 62"/>
                  <a:gd name="T5" fmla="*/ 0 h 49"/>
                  <a:gd name="T6" fmla="*/ 62 w 62"/>
                  <a:gd name="T7" fmla="*/ 49 h 49"/>
                  <a:gd name="T8" fmla="*/ 49 w 62"/>
                  <a:gd name="T9" fmla="*/ 49 h 49"/>
                  <a:gd name="T10" fmla="*/ 32 w 62"/>
                  <a:gd name="T11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9">
                    <a:moveTo>
                      <a:pt x="32" y="38"/>
                    </a:moveTo>
                    <a:cubicBezTo>
                      <a:pt x="25" y="31"/>
                      <a:pt x="17" y="24"/>
                      <a:pt x="9" y="17"/>
                    </a:cubicBezTo>
                    <a:cubicBezTo>
                      <a:pt x="6" y="11"/>
                      <a:pt x="0" y="7"/>
                      <a:pt x="1" y="0"/>
                    </a:cubicBezTo>
                    <a:cubicBezTo>
                      <a:pt x="19" y="19"/>
                      <a:pt x="41" y="34"/>
                      <a:pt x="62" y="49"/>
                    </a:cubicBezTo>
                    <a:cubicBezTo>
                      <a:pt x="58" y="49"/>
                      <a:pt x="53" y="49"/>
                      <a:pt x="49" y="49"/>
                    </a:cubicBezTo>
                    <a:cubicBezTo>
                      <a:pt x="45" y="43"/>
                      <a:pt x="40" y="39"/>
                      <a:pt x="32" y="38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633">
                <a:extLst>
                  <a:ext uri="{FF2B5EF4-FFF2-40B4-BE49-F238E27FC236}">
                    <a16:creationId xmlns:a16="http://schemas.microsoft.com/office/drawing/2014/main" id="{40F3781F-9288-9AD2-9EF0-630836FC4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27"/>
                <a:ext cx="37" cy="53"/>
              </a:xfrm>
              <a:custGeom>
                <a:avLst/>
                <a:gdLst>
                  <a:gd name="T0" fmla="*/ 24 w 25"/>
                  <a:gd name="T1" fmla="*/ 36 h 36"/>
                  <a:gd name="T2" fmla="*/ 17 w 25"/>
                  <a:gd name="T3" fmla="*/ 31 h 36"/>
                  <a:gd name="T4" fmla="*/ 3 w 25"/>
                  <a:gd name="T5" fmla="*/ 9 h 36"/>
                  <a:gd name="T6" fmla="*/ 8 w 25"/>
                  <a:gd name="T7" fmla="*/ 0 h 36"/>
                  <a:gd name="T8" fmla="*/ 25 w 25"/>
                  <a:gd name="T9" fmla="*/ 27 h 36"/>
                  <a:gd name="T10" fmla="*/ 24 w 25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6">
                    <a:moveTo>
                      <a:pt x="24" y="36"/>
                    </a:moveTo>
                    <a:cubicBezTo>
                      <a:pt x="22" y="35"/>
                      <a:pt x="20" y="33"/>
                      <a:pt x="17" y="31"/>
                    </a:cubicBezTo>
                    <a:cubicBezTo>
                      <a:pt x="8" y="27"/>
                      <a:pt x="8" y="16"/>
                      <a:pt x="3" y="9"/>
                    </a:cubicBezTo>
                    <a:cubicBezTo>
                      <a:pt x="0" y="6"/>
                      <a:pt x="1" y="0"/>
                      <a:pt x="8" y="0"/>
                    </a:cubicBezTo>
                    <a:cubicBezTo>
                      <a:pt x="10" y="12"/>
                      <a:pt x="20" y="18"/>
                      <a:pt x="25" y="27"/>
                    </a:cubicBezTo>
                    <a:cubicBezTo>
                      <a:pt x="25" y="30"/>
                      <a:pt x="25" y="33"/>
                      <a:pt x="24" y="36"/>
                    </a:cubicBezTo>
                    <a:close/>
                  </a:path>
                </a:pathLst>
              </a:custGeom>
              <a:solidFill>
                <a:srgbClr val="7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634">
                <a:extLst>
                  <a:ext uri="{FF2B5EF4-FFF2-40B4-BE49-F238E27FC236}">
                    <a16:creationId xmlns:a16="http://schemas.microsoft.com/office/drawing/2014/main" id="{270D5C7E-5510-F334-53FE-3C8D8848A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2369"/>
                <a:ext cx="84" cy="150"/>
              </a:xfrm>
              <a:custGeom>
                <a:avLst/>
                <a:gdLst>
                  <a:gd name="T0" fmla="*/ 47 w 56"/>
                  <a:gd name="T1" fmla="*/ 31 h 101"/>
                  <a:gd name="T2" fmla="*/ 48 w 56"/>
                  <a:gd name="T3" fmla="*/ 38 h 101"/>
                  <a:gd name="T4" fmla="*/ 51 w 56"/>
                  <a:gd name="T5" fmla="*/ 67 h 101"/>
                  <a:gd name="T6" fmla="*/ 51 w 56"/>
                  <a:gd name="T7" fmla="*/ 83 h 101"/>
                  <a:gd name="T8" fmla="*/ 51 w 56"/>
                  <a:gd name="T9" fmla="*/ 83 h 101"/>
                  <a:gd name="T10" fmla="*/ 33 w 56"/>
                  <a:gd name="T11" fmla="*/ 99 h 101"/>
                  <a:gd name="T12" fmla="*/ 28 w 56"/>
                  <a:gd name="T13" fmla="*/ 101 h 101"/>
                  <a:gd name="T14" fmla="*/ 21 w 56"/>
                  <a:gd name="T15" fmla="*/ 81 h 101"/>
                  <a:gd name="T16" fmla="*/ 17 w 56"/>
                  <a:gd name="T17" fmla="*/ 78 h 101"/>
                  <a:gd name="T18" fmla="*/ 16 w 56"/>
                  <a:gd name="T19" fmla="*/ 73 h 101"/>
                  <a:gd name="T20" fmla="*/ 8 w 56"/>
                  <a:gd name="T21" fmla="*/ 51 h 101"/>
                  <a:gd name="T22" fmla="*/ 29 w 56"/>
                  <a:gd name="T23" fmla="*/ 30 h 101"/>
                  <a:gd name="T24" fmla="*/ 19 w 56"/>
                  <a:gd name="T25" fmla="*/ 3 h 101"/>
                  <a:gd name="T26" fmla="*/ 30 w 56"/>
                  <a:gd name="T27" fmla="*/ 2 h 101"/>
                  <a:gd name="T28" fmla="*/ 51 w 56"/>
                  <a:gd name="T29" fmla="*/ 11 h 101"/>
                  <a:gd name="T30" fmla="*/ 47 w 56"/>
                  <a:gd name="T31" fmla="*/ 3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101">
                    <a:moveTo>
                      <a:pt x="47" y="31"/>
                    </a:moveTo>
                    <a:cubicBezTo>
                      <a:pt x="47" y="34"/>
                      <a:pt x="47" y="36"/>
                      <a:pt x="48" y="38"/>
                    </a:cubicBezTo>
                    <a:cubicBezTo>
                      <a:pt x="45" y="48"/>
                      <a:pt x="49" y="58"/>
                      <a:pt x="51" y="67"/>
                    </a:cubicBezTo>
                    <a:cubicBezTo>
                      <a:pt x="56" y="73"/>
                      <a:pt x="54" y="78"/>
                      <a:pt x="51" y="83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34" y="75"/>
                      <a:pt x="36" y="91"/>
                      <a:pt x="33" y="99"/>
                    </a:cubicBezTo>
                    <a:cubicBezTo>
                      <a:pt x="31" y="100"/>
                      <a:pt x="30" y="101"/>
                      <a:pt x="28" y="101"/>
                    </a:cubicBezTo>
                    <a:cubicBezTo>
                      <a:pt x="14" y="98"/>
                      <a:pt x="23" y="87"/>
                      <a:pt x="21" y="81"/>
                    </a:cubicBezTo>
                    <a:cubicBezTo>
                      <a:pt x="20" y="80"/>
                      <a:pt x="18" y="79"/>
                      <a:pt x="17" y="78"/>
                    </a:cubicBezTo>
                    <a:cubicBezTo>
                      <a:pt x="17" y="77"/>
                      <a:pt x="16" y="75"/>
                      <a:pt x="16" y="73"/>
                    </a:cubicBezTo>
                    <a:cubicBezTo>
                      <a:pt x="18" y="64"/>
                      <a:pt x="0" y="62"/>
                      <a:pt x="8" y="51"/>
                    </a:cubicBezTo>
                    <a:cubicBezTo>
                      <a:pt x="14" y="43"/>
                      <a:pt x="9" y="26"/>
                      <a:pt x="29" y="30"/>
                    </a:cubicBezTo>
                    <a:cubicBezTo>
                      <a:pt x="13" y="24"/>
                      <a:pt x="5" y="17"/>
                      <a:pt x="19" y="3"/>
                    </a:cubicBezTo>
                    <a:cubicBezTo>
                      <a:pt x="22" y="0"/>
                      <a:pt x="26" y="0"/>
                      <a:pt x="30" y="2"/>
                    </a:cubicBezTo>
                    <a:cubicBezTo>
                      <a:pt x="37" y="4"/>
                      <a:pt x="47" y="1"/>
                      <a:pt x="51" y="11"/>
                    </a:cubicBezTo>
                    <a:cubicBezTo>
                      <a:pt x="52" y="18"/>
                      <a:pt x="50" y="25"/>
                      <a:pt x="47" y="31"/>
                    </a:cubicBezTo>
                    <a:close/>
                  </a:path>
                </a:pathLst>
              </a:cu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635">
                <a:extLst>
                  <a:ext uri="{FF2B5EF4-FFF2-40B4-BE49-F238E27FC236}">
                    <a16:creationId xmlns:a16="http://schemas.microsoft.com/office/drawing/2014/main" id="{1B997A51-2F81-86E1-FAF0-B2383D49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" y="2344"/>
                <a:ext cx="55" cy="29"/>
              </a:xfrm>
              <a:custGeom>
                <a:avLst/>
                <a:gdLst>
                  <a:gd name="T0" fmla="*/ 19 w 37"/>
                  <a:gd name="T1" fmla="*/ 19 h 20"/>
                  <a:gd name="T2" fmla="*/ 8 w 37"/>
                  <a:gd name="T3" fmla="*/ 20 h 20"/>
                  <a:gd name="T4" fmla="*/ 1 w 37"/>
                  <a:gd name="T5" fmla="*/ 7 h 20"/>
                  <a:gd name="T6" fmla="*/ 11 w 37"/>
                  <a:gd name="T7" fmla="*/ 2 h 20"/>
                  <a:gd name="T8" fmla="*/ 24 w 37"/>
                  <a:gd name="T9" fmla="*/ 3 h 20"/>
                  <a:gd name="T10" fmla="*/ 37 w 37"/>
                  <a:gd name="T11" fmla="*/ 10 h 20"/>
                  <a:gd name="T12" fmla="*/ 24 w 37"/>
                  <a:gd name="T13" fmla="*/ 16 h 20"/>
                  <a:gd name="T14" fmla="*/ 19 w 37"/>
                  <a:gd name="T1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9" y="19"/>
                    </a:moveTo>
                    <a:cubicBezTo>
                      <a:pt x="15" y="19"/>
                      <a:pt x="12" y="20"/>
                      <a:pt x="8" y="20"/>
                    </a:cubicBezTo>
                    <a:cubicBezTo>
                      <a:pt x="0" y="19"/>
                      <a:pt x="0" y="14"/>
                      <a:pt x="1" y="7"/>
                    </a:cubicBezTo>
                    <a:cubicBezTo>
                      <a:pt x="2" y="0"/>
                      <a:pt x="7" y="2"/>
                      <a:pt x="11" y="2"/>
                    </a:cubicBezTo>
                    <a:cubicBezTo>
                      <a:pt x="16" y="2"/>
                      <a:pt x="20" y="0"/>
                      <a:pt x="24" y="3"/>
                    </a:cubicBezTo>
                    <a:cubicBezTo>
                      <a:pt x="27" y="9"/>
                      <a:pt x="35" y="3"/>
                      <a:pt x="37" y="10"/>
                    </a:cubicBezTo>
                    <a:cubicBezTo>
                      <a:pt x="35" y="17"/>
                      <a:pt x="27" y="12"/>
                      <a:pt x="24" y="16"/>
                    </a:cubicBezTo>
                    <a:cubicBezTo>
                      <a:pt x="22" y="17"/>
                      <a:pt x="21" y="18"/>
                      <a:pt x="19" y="19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636">
                <a:extLst>
                  <a:ext uri="{FF2B5EF4-FFF2-40B4-BE49-F238E27FC236}">
                    <a16:creationId xmlns:a16="http://schemas.microsoft.com/office/drawing/2014/main" id="{3C7056F4-F51A-29CC-3B77-0D3AAD12E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" y="2348"/>
                <a:ext cx="54" cy="27"/>
              </a:xfrm>
              <a:custGeom>
                <a:avLst/>
                <a:gdLst>
                  <a:gd name="T0" fmla="*/ 0 w 36"/>
                  <a:gd name="T1" fmla="*/ 13 h 18"/>
                  <a:gd name="T2" fmla="*/ 0 w 36"/>
                  <a:gd name="T3" fmla="*/ 0 h 18"/>
                  <a:gd name="T4" fmla="*/ 36 w 36"/>
                  <a:gd name="T5" fmla="*/ 13 h 18"/>
                  <a:gd name="T6" fmla="*/ 31 w 36"/>
                  <a:gd name="T7" fmla="*/ 18 h 18"/>
                  <a:gd name="T8" fmla="*/ 0 w 36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0" y="13"/>
                    </a:moveTo>
                    <a:cubicBezTo>
                      <a:pt x="10" y="9"/>
                      <a:pt x="7" y="5"/>
                      <a:pt x="0" y="0"/>
                    </a:cubicBezTo>
                    <a:cubicBezTo>
                      <a:pt x="14" y="1"/>
                      <a:pt x="26" y="5"/>
                      <a:pt x="36" y="13"/>
                    </a:cubicBezTo>
                    <a:cubicBezTo>
                      <a:pt x="34" y="15"/>
                      <a:pt x="33" y="16"/>
                      <a:pt x="31" y="18"/>
                    </a:cubicBezTo>
                    <a:cubicBezTo>
                      <a:pt x="22" y="11"/>
                      <a:pt x="11" y="14"/>
                      <a:pt x="0" y="13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637">
                <a:extLst>
                  <a:ext uri="{FF2B5EF4-FFF2-40B4-BE49-F238E27FC236}">
                    <a16:creationId xmlns:a16="http://schemas.microsoft.com/office/drawing/2014/main" id="{D9B67EB4-B2CB-22B9-49F5-799E5874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2445"/>
                <a:ext cx="41" cy="37"/>
              </a:xfrm>
              <a:custGeom>
                <a:avLst/>
                <a:gdLst>
                  <a:gd name="T0" fmla="*/ 10 w 27"/>
                  <a:gd name="T1" fmla="*/ 0 h 25"/>
                  <a:gd name="T2" fmla="*/ 19 w 27"/>
                  <a:gd name="T3" fmla="*/ 10 h 25"/>
                  <a:gd name="T4" fmla="*/ 20 w 27"/>
                  <a:gd name="T5" fmla="*/ 23 h 25"/>
                  <a:gd name="T6" fmla="*/ 0 w 27"/>
                  <a:gd name="T7" fmla="*/ 15 h 25"/>
                  <a:gd name="T8" fmla="*/ 5 w 27"/>
                  <a:gd name="T9" fmla="*/ 0 h 25"/>
                  <a:gd name="T10" fmla="*/ 10 w 27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5">
                    <a:moveTo>
                      <a:pt x="10" y="0"/>
                    </a:moveTo>
                    <a:cubicBezTo>
                      <a:pt x="8" y="8"/>
                      <a:pt x="14" y="8"/>
                      <a:pt x="19" y="10"/>
                    </a:cubicBezTo>
                    <a:cubicBezTo>
                      <a:pt x="27" y="14"/>
                      <a:pt x="25" y="18"/>
                      <a:pt x="20" y="23"/>
                    </a:cubicBezTo>
                    <a:cubicBezTo>
                      <a:pt x="12" y="24"/>
                      <a:pt x="4" y="25"/>
                      <a:pt x="0" y="15"/>
                    </a:cubicBezTo>
                    <a:cubicBezTo>
                      <a:pt x="3" y="11"/>
                      <a:pt x="6" y="6"/>
                      <a:pt x="5" y="0"/>
                    </a:cubicBezTo>
                    <a:cubicBezTo>
                      <a:pt x="7" y="0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85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638">
                <a:extLst>
                  <a:ext uri="{FF2B5EF4-FFF2-40B4-BE49-F238E27FC236}">
                    <a16:creationId xmlns:a16="http://schemas.microsoft.com/office/drawing/2014/main" id="{018B85B3-6067-5D53-A0FB-9EC6E2326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13"/>
                <a:ext cx="44" cy="88"/>
              </a:xfrm>
              <a:custGeom>
                <a:avLst/>
                <a:gdLst>
                  <a:gd name="T0" fmla="*/ 16 w 30"/>
                  <a:gd name="T1" fmla="*/ 9 h 59"/>
                  <a:gd name="T2" fmla="*/ 25 w 30"/>
                  <a:gd name="T3" fmla="*/ 40 h 59"/>
                  <a:gd name="T4" fmla="*/ 30 w 30"/>
                  <a:gd name="T5" fmla="*/ 59 h 59"/>
                  <a:gd name="T6" fmla="*/ 5 w 30"/>
                  <a:gd name="T7" fmla="*/ 53 h 59"/>
                  <a:gd name="T8" fmla="*/ 5 w 30"/>
                  <a:gd name="T9" fmla="*/ 22 h 59"/>
                  <a:gd name="T10" fmla="*/ 0 w 30"/>
                  <a:gd name="T11" fmla="*/ 5 h 59"/>
                  <a:gd name="T12" fmla="*/ 16 w 30"/>
                  <a:gd name="T13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9">
                    <a:moveTo>
                      <a:pt x="16" y="9"/>
                    </a:moveTo>
                    <a:cubicBezTo>
                      <a:pt x="8" y="23"/>
                      <a:pt x="26" y="29"/>
                      <a:pt x="25" y="40"/>
                    </a:cubicBezTo>
                    <a:cubicBezTo>
                      <a:pt x="23" y="47"/>
                      <a:pt x="28" y="53"/>
                      <a:pt x="30" y="59"/>
                    </a:cubicBezTo>
                    <a:cubicBezTo>
                      <a:pt x="21" y="57"/>
                      <a:pt x="13" y="55"/>
                      <a:pt x="5" y="53"/>
                    </a:cubicBezTo>
                    <a:cubicBezTo>
                      <a:pt x="10" y="43"/>
                      <a:pt x="16" y="33"/>
                      <a:pt x="5" y="22"/>
                    </a:cubicBezTo>
                    <a:cubicBezTo>
                      <a:pt x="1" y="18"/>
                      <a:pt x="2" y="11"/>
                      <a:pt x="0" y="5"/>
                    </a:cubicBezTo>
                    <a:cubicBezTo>
                      <a:pt x="7" y="1"/>
                      <a:pt x="13" y="0"/>
                      <a:pt x="16" y="9"/>
                    </a:cubicBezTo>
                    <a:close/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639">
                <a:extLst>
                  <a:ext uri="{FF2B5EF4-FFF2-40B4-BE49-F238E27FC236}">
                    <a16:creationId xmlns:a16="http://schemas.microsoft.com/office/drawing/2014/main" id="{18DDBE7B-A563-FF7B-EA9A-27911DEEC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1559"/>
                <a:ext cx="73" cy="73"/>
              </a:xfrm>
              <a:custGeom>
                <a:avLst/>
                <a:gdLst>
                  <a:gd name="T0" fmla="*/ 0 w 49"/>
                  <a:gd name="T1" fmla="*/ 48 h 49"/>
                  <a:gd name="T2" fmla="*/ 5 w 49"/>
                  <a:gd name="T3" fmla="*/ 36 h 49"/>
                  <a:gd name="T4" fmla="*/ 38 w 49"/>
                  <a:gd name="T5" fmla="*/ 5 h 49"/>
                  <a:gd name="T6" fmla="*/ 49 w 49"/>
                  <a:gd name="T7" fmla="*/ 5 h 49"/>
                  <a:gd name="T8" fmla="*/ 0 w 49"/>
                  <a:gd name="T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0" y="48"/>
                    </a:moveTo>
                    <a:cubicBezTo>
                      <a:pt x="3" y="45"/>
                      <a:pt x="6" y="41"/>
                      <a:pt x="5" y="36"/>
                    </a:cubicBezTo>
                    <a:cubicBezTo>
                      <a:pt x="16" y="26"/>
                      <a:pt x="31" y="20"/>
                      <a:pt x="38" y="5"/>
                    </a:cubicBezTo>
                    <a:cubicBezTo>
                      <a:pt x="41" y="0"/>
                      <a:pt x="45" y="4"/>
                      <a:pt x="49" y="5"/>
                    </a:cubicBezTo>
                    <a:cubicBezTo>
                      <a:pt x="35" y="22"/>
                      <a:pt x="29" y="49"/>
                      <a:pt x="0" y="48"/>
                    </a:cubicBezTo>
                    <a:close/>
                  </a:path>
                </a:pathLst>
              </a:custGeom>
              <a:solidFill>
                <a:srgbClr val="45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640">
                <a:extLst>
                  <a:ext uri="{FF2B5EF4-FFF2-40B4-BE49-F238E27FC236}">
                    <a16:creationId xmlns:a16="http://schemas.microsoft.com/office/drawing/2014/main" id="{1E398005-FDC5-2AFA-0908-F84D3D09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535"/>
                <a:ext cx="375" cy="168"/>
              </a:xfrm>
              <a:custGeom>
                <a:avLst/>
                <a:gdLst>
                  <a:gd name="T0" fmla="*/ 163 w 252"/>
                  <a:gd name="T1" fmla="*/ 86 h 113"/>
                  <a:gd name="T2" fmla="*/ 136 w 252"/>
                  <a:gd name="T3" fmla="*/ 90 h 113"/>
                  <a:gd name="T4" fmla="*/ 92 w 252"/>
                  <a:gd name="T5" fmla="*/ 107 h 113"/>
                  <a:gd name="T6" fmla="*/ 84 w 252"/>
                  <a:gd name="T7" fmla="*/ 111 h 113"/>
                  <a:gd name="T8" fmla="*/ 61 w 252"/>
                  <a:gd name="T9" fmla="*/ 83 h 113"/>
                  <a:gd name="T10" fmla="*/ 68 w 252"/>
                  <a:gd name="T11" fmla="*/ 58 h 113"/>
                  <a:gd name="T12" fmla="*/ 56 w 252"/>
                  <a:gd name="T13" fmla="*/ 68 h 113"/>
                  <a:gd name="T14" fmla="*/ 26 w 252"/>
                  <a:gd name="T15" fmla="*/ 74 h 113"/>
                  <a:gd name="T16" fmla="*/ 0 w 252"/>
                  <a:gd name="T17" fmla="*/ 54 h 113"/>
                  <a:gd name="T18" fmla="*/ 8 w 252"/>
                  <a:gd name="T19" fmla="*/ 47 h 113"/>
                  <a:gd name="T20" fmla="*/ 10 w 252"/>
                  <a:gd name="T21" fmla="*/ 46 h 113"/>
                  <a:gd name="T22" fmla="*/ 41 w 252"/>
                  <a:gd name="T23" fmla="*/ 26 h 113"/>
                  <a:gd name="T24" fmla="*/ 47 w 252"/>
                  <a:gd name="T25" fmla="*/ 19 h 113"/>
                  <a:gd name="T26" fmla="*/ 64 w 252"/>
                  <a:gd name="T27" fmla="*/ 3 h 113"/>
                  <a:gd name="T28" fmla="*/ 76 w 252"/>
                  <a:gd name="T29" fmla="*/ 4 h 113"/>
                  <a:gd name="T30" fmla="*/ 95 w 252"/>
                  <a:gd name="T31" fmla="*/ 15 h 113"/>
                  <a:gd name="T32" fmla="*/ 118 w 252"/>
                  <a:gd name="T33" fmla="*/ 28 h 113"/>
                  <a:gd name="T34" fmla="*/ 168 w 252"/>
                  <a:gd name="T35" fmla="*/ 44 h 113"/>
                  <a:gd name="T36" fmla="*/ 173 w 252"/>
                  <a:gd name="T37" fmla="*/ 44 h 113"/>
                  <a:gd name="T38" fmla="*/ 194 w 252"/>
                  <a:gd name="T39" fmla="*/ 48 h 113"/>
                  <a:gd name="T40" fmla="*/ 185 w 252"/>
                  <a:gd name="T41" fmla="*/ 38 h 113"/>
                  <a:gd name="T42" fmla="*/ 183 w 252"/>
                  <a:gd name="T43" fmla="*/ 29 h 113"/>
                  <a:gd name="T44" fmla="*/ 193 w 252"/>
                  <a:gd name="T45" fmla="*/ 26 h 113"/>
                  <a:gd name="T46" fmla="*/ 214 w 252"/>
                  <a:gd name="T47" fmla="*/ 29 h 113"/>
                  <a:gd name="T48" fmla="*/ 216 w 252"/>
                  <a:gd name="T49" fmla="*/ 31 h 113"/>
                  <a:gd name="T50" fmla="*/ 252 w 252"/>
                  <a:gd name="T51" fmla="*/ 35 h 113"/>
                  <a:gd name="T52" fmla="*/ 248 w 252"/>
                  <a:gd name="T53" fmla="*/ 47 h 113"/>
                  <a:gd name="T54" fmla="*/ 217 w 252"/>
                  <a:gd name="T55" fmla="*/ 54 h 113"/>
                  <a:gd name="T56" fmla="*/ 188 w 252"/>
                  <a:gd name="T57" fmla="*/ 66 h 113"/>
                  <a:gd name="T58" fmla="*/ 163 w 252"/>
                  <a:gd name="T59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2" h="113">
                    <a:moveTo>
                      <a:pt x="163" y="86"/>
                    </a:moveTo>
                    <a:cubicBezTo>
                      <a:pt x="152" y="73"/>
                      <a:pt x="143" y="85"/>
                      <a:pt x="136" y="90"/>
                    </a:cubicBezTo>
                    <a:cubicBezTo>
                      <a:pt x="123" y="101"/>
                      <a:pt x="107" y="104"/>
                      <a:pt x="92" y="107"/>
                    </a:cubicBezTo>
                    <a:cubicBezTo>
                      <a:pt x="90" y="110"/>
                      <a:pt x="87" y="113"/>
                      <a:pt x="84" y="111"/>
                    </a:cubicBezTo>
                    <a:cubicBezTo>
                      <a:pt x="75" y="103"/>
                      <a:pt x="63" y="97"/>
                      <a:pt x="61" y="83"/>
                    </a:cubicBezTo>
                    <a:cubicBezTo>
                      <a:pt x="61" y="74"/>
                      <a:pt x="70" y="68"/>
                      <a:pt x="68" y="58"/>
                    </a:cubicBezTo>
                    <a:cubicBezTo>
                      <a:pt x="66" y="65"/>
                      <a:pt x="70" y="74"/>
                      <a:pt x="56" y="68"/>
                    </a:cubicBezTo>
                    <a:cubicBezTo>
                      <a:pt x="47" y="65"/>
                      <a:pt x="36" y="71"/>
                      <a:pt x="26" y="74"/>
                    </a:cubicBezTo>
                    <a:cubicBezTo>
                      <a:pt x="10" y="79"/>
                      <a:pt x="2" y="72"/>
                      <a:pt x="0" y="54"/>
                    </a:cubicBezTo>
                    <a:cubicBezTo>
                      <a:pt x="2" y="50"/>
                      <a:pt x="3" y="46"/>
                      <a:pt x="8" y="47"/>
                    </a:cubicBezTo>
                    <a:cubicBezTo>
                      <a:pt x="9" y="46"/>
                      <a:pt x="9" y="46"/>
                      <a:pt x="10" y="46"/>
                    </a:cubicBezTo>
                    <a:cubicBezTo>
                      <a:pt x="13" y="29"/>
                      <a:pt x="20" y="17"/>
                      <a:pt x="41" y="26"/>
                    </a:cubicBezTo>
                    <a:cubicBezTo>
                      <a:pt x="46" y="29"/>
                      <a:pt x="46" y="22"/>
                      <a:pt x="47" y="19"/>
                    </a:cubicBezTo>
                    <a:cubicBezTo>
                      <a:pt x="50" y="10"/>
                      <a:pt x="58" y="8"/>
                      <a:pt x="64" y="3"/>
                    </a:cubicBezTo>
                    <a:cubicBezTo>
                      <a:pt x="68" y="0"/>
                      <a:pt x="72" y="3"/>
                      <a:pt x="76" y="4"/>
                    </a:cubicBezTo>
                    <a:cubicBezTo>
                      <a:pt x="82" y="8"/>
                      <a:pt x="88" y="12"/>
                      <a:pt x="95" y="15"/>
                    </a:cubicBezTo>
                    <a:cubicBezTo>
                      <a:pt x="103" y="19"/>
                      <a:pt x="111" y="23"/>
                      <a:pt x="118" y="28"/>
                    </a:cubicBezTo>
                    <a:cubicBezTo>
                      <a:pt x="134" y="36"/>
                      <a:pt x="148" y="47"/>
                      <a:pt x="168" y="44"/>
                    </a:cubicBezTo>
                    <a:cubicBezTo>
                      <a:pt x="169" y="44"/>
                      <a:pt x="171" y="44"/>
                      <a:pt x="173" y="44"/>
                    </a:cubicBezTo>
                    <a:cubicBezTo>
                      <a:pt x="180" y="45"/>
                      <a:pt x="186" y="50"/>
                      <a:pt x="194" y="48"/>
                    </a:cubicBezTo>
                    <a:cubicBezTo>
                      <a:pt x="193" y="42"/>
                      <a:pt x="187" y="42"/>
                      <a:pt x="185" y="38"/>
                    </a:cubicBezTo>
                    <a:cubicBezTo>
                      <a:pt x="183" y="35"/>
                      <a:pt x="181" y="32"/>
                      <a:pt x="183" y="29"/>
                    </a:cubicBezTo>
                    <a:cubicBezTo>
                      <a:pt x="185" y="25"/>
                      <a:pt x="189" y="24"/>
                      <a:pt x="193" y="26"/>
                    </a:cubicBezTo>
                    <a:cubicBezTo>
                      <a:pt x="200" y="29"/>
                      <a:pt x="207" y="28"/>
                      <a:pt x="214" y="29"/>
                    </a:cubicBezTo>
                    <a:cubicBezTo>
                      <a:pt x="214" y="30"/>
                      <a:pt x="215" y="31"/>
                      <a:pt x="216" y="31"/>
                    </a:cubicBezTo>
                    <a:cubicBezTo>
                      <a:pt x="221" y="47"/>
                      <a:pt x="236" y="48"/>
                      <a:pt x="252" y="35"/>
                    </a:cubicBezTo>
                    <a:cubicBezTo>
                      <a:pt x="251" y="39"/>
                      <a:pt x="249" y="43"/>
                      <a:pt x="248" y="47"/>
                    </a:cubicBezTo>
                    <a:cubicBezTo>
                      <a:pt x="239" y="57"/>
                      <a:pt x="233" y="68"/>
                      <a:pt x="217" y="54"/>
                    </a:cubicBezTo>
                    <a:cubicBezTo>
                      <a:pt x="211" y="48"/>
                      <a:pt x="197" y="60"/>
                      <a:pt x="188" y="66"/>
                    </a:cubicBezTo>
                    <a:cubicBezTo>
                      <a:pt x="182" y="76"/>
                      <a:pt x="175" y="84"/>
                      <a:pt x="163" y="8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641">
                <a:extLst>
                  <a:ext uri="{FF2B5EF4-FFF2-40B4-BE49-F238E27FC236}">
                    <a16:creationId xmlns:a16="http://schemas.microsoft.com/office/drawing/2014/main" id="{F3480DD1-B2A9-F215-A2C1-F3F5D90A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6" y="2633"/>
                <a:ext cx="61" cy="72"/>
              </a:xfrm>
              <a:custGeom>
                <a:avLst/>
                <a:gdLst>
                  <a:gd name="T0" fmla="*/ 11 w 41"/>
                  <a:gd name="T1" fmla="*/ 20 h 48"/>
                  <a:gd name="T2" fmla="*/ 36 w 41"/>
                  <a:gd name="T3" fmla="*/ 0 h 48"/>
                  <a:gd name="T4" fmla="*/ 24 w 41"/>
                  <a:gd name="T5" fmla="*/ 24 h 48"/>
                  <a:gd name="T6" fmla="*/ 12 w 41"/>
                  <a:gd name="T7" fmla="*/ 45 h 48"/>
                  <a:gd name="T8" fmla="*/ 0 w 41"/>
                  <a:gd name="T9" fmla="*/ 48 h 48"/>
                  <a:gd name="T10" fmla="*/ 4 w 41"/>
                  <a:gd name="T11" fmla="*/ 32 h 48"/>
                  <a:gd name="T12" fmla="*/ 11 w 41"/>
                  <a:gd name="T13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8">
                    <a:moveTo>
                      <a:pt x="11" y="20"/>
                    </a:moveTo>
                    <a:cubicBezTo>
                      <a:pt x="20" y="14"/>
                      <a:pt x="28" y="7"/>
                      <a:pt x="36" y="0"/>
                    </a:cubicBezTo>
                    <a:cubicBezTo>
                      <a:pt x="41" y="13"/>
                      <a:pt x="22" y="14"/>
                      <a:pt x="24" y="24"/>
                    </a:cubicBezTo>
                    <a:cubicBezTo>
                      <a:pt x="22" y="33"/>
                      <a:pt x="19" y="40"/>
                      <a:pt x="12" y="45"/>
                    </a:cubicBezTo>
                    <a:cubicBezTo>
                      <a:pt x="8" y="46"/>
                      <a:pt x="4" y="47"/>
                      <a:pt x="0" y="48"/>
                    </a:cubicBezTo>
                    <a:cubicBezTo>
                      <a:pt x="1" y="43"/>
                      <a:pt x="3" y="37"/>
                      <a:pt x="4" y="32"/>
                    </a:cubicBezTo>
                    <a:cubicBezTo>
                      <a:pt x="7" y="28"/>
                      <a:pt x="9" y="24"/>
                      <a:pt x="11" y="2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642">
                <a:extLst>
                  <a:ext uri="{FF2B5EF4-FFF2-40B4-BE49-F238E27FC236}">
                    <a16:creationId xmlns:a16="http://schemas.microsoft.com/office/drawing/2014/main" id="{8619B68F-93D7-1F6B-E8B0-898BA742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" y="2668"/>
                <a:ext cx="52" cy="32"/>
              </a:xfrm>
              <a:custGeom>
                <a:avLst/>
                <a:gdLst>
                  <a:gd name="T0" fmla="*/ 0 w 35"/>
                  <a:gd name="T1" fmla="*/ 22 h 22"/>
                  <a:gd name="T2" fmla="*/ 12 w 35"/>
                  <a:gd name="T3" fmla="*/ 1 h 22"/>
                  <a:gd name="T4" fmla="*/ 35 w 35"/>
                  <a:gd name="T5" fmla="*/ 0 h 22"/>
                  <a:gd name="T6" fmla="*/ 0 w 3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2">
                    <a:moveTo>
                      <a:pt x="0" y="22"/>
                    </a:moveTo>
                    <a:cubicBezTo>
                      <a:pt x="4" y="15"/>
                      <a:pt x="3" y="6"/>
                      <a:pt x="12" y="1"/>
                    </a:cubicBezTo>
                    <a:cubicBezTo>
                      <a:pt x="19" y="1"/>
                      <a:pt x="27" y="0"/>
                      <a:pt x="35" y="0"/>
                    </a:cubicBezTo>
                    <a:cubicBezTo>
                      <a:pt x="32" y="22"/>
                      <a:pt x="11" y="15"/>
                      <a:pt x="0" y="22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643">
                <a:extLst>
                  <a:ext uri="{FF2B5EF4-FFF2-40B4-BE49-F238E27FC236}">
                    <a16:creationId xmlns:a16="http://schemas.microsoft.com/office/drawing/2014/main" id="{010AFC83-A667-6837-33F5-71F1050FA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067"/>
                <a:ext cx="93" cy="98"/>
              </a:xfrm>
              <a:custGeom>
                <a:avLst/>
                <a:gdLst>
                  <a:gd name="T0" fmla="*/ 30 w 62"/>
                  <a:gd name="T1" fmla="*/ 38 h 66"/>
                  <a:gd name="T2" fmla="*/ 14 w 62"/>
                  <a:gd name="T3" fmla="*/ 27 h 66"/>
                  <a:gd name="T4" fmla="*/ 0 w 62"/>
                  <a:gd name="T5" fmla="*/ 20 h 66"/>
                  <a:gd name="T6" fmla="*/ 10 w 62"/>
                  <a:gd name="T7" fmla="*/ 14 h 66"/>
                  <a:gd name="T8" fmla="*/ 28 w 62"/>
                  <a:gd name="T9" fmla="*/ 10 h 66"/>
                  <a:gd name="T10" fmla="*/ 42 w 62"/>
                  <a:gd name="T11" fmla="*/ 17 h 66"/>
                  <a:gd name="T12" fmla="*/ 57 w 62"/>
                  <a:gd name="T13" fmla="*/ 6 h 66"/>
                  <a:gd name="T14" fmla="*/ 62 w 62"/>
                  <a:gd name="T15" fmla="*/ 7 h 66"/>
                  <a:gd name="T16" fmla="*/ 46 w 62"/>
                  <a:gd name="T17" fmla="*/ 31 h 66"/>
                  <a:gd name="T18" fmla="*/ 57 w 62"/>
                  <a:gd name="T19" fmla="*/ 62 h 66"/>
                  <a:gd name="T20" fmla="*/ 49 w 62"/>
                  <a:gd name="T21" fmla="*/ 66 h 66"/>
                  <a:gd name="T22" fmla="*/ 32 w 62"/>
                  <a:gd name="T23" fmla="*/ 43 h 66"/>
                  <a:gd name="T24" fmla="*/ 30 w 62"/>
                  <a:gd name="T25" fmla="*/ 3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6">
                    <a:moveTo>
                      <a:pt x="30" y="38"/>
                    </a:moveTo>
                    <a:cubicBezTo>
                      <a:pt x="28" y="29"/>
                      <a:pt x="24" y="23"/>
                      <a:pt x="14" y="27"/>
                    </a:cubicBezTo>
                    <a:cubicBezTo>
                      <a:pt x="6" y="30"/>
                      <a:pt x="2" y="26"/>
                      <a:pt x="0" y="20"/>
                    </a:cubicBezTo>
                    <a:cubicBezTo>
                      <a:pt x="0" y="12"/>
                      <a:pt x="5" y="13"/>
                      <a:pt x="10" y="14"/>
                    </a:cubicBezTo>
                    <a:cubicBezTo>
                      <a:pt x="17" y="16"/>
                      <a:pt x="22" y="15"/>
                      <a:pt x="28" y="10"/>
                    </a:cubicBezTo>
                    <a:cubicBezTo>
                      <a:pt x="40" y="0"/>
                      <a:pt x="39" y="11"/>
                      <a:pt x="42" y="17"/>
                    </a:cubicBezTo>
                    <a:cubicBezTo>
                      <a:pt x="45" y="13"/>
                      <a:pt x="45" y="1"/>
                      <a:pt x="57" y="6"/>
                    </a:cubicBezTo>
                    <a:cubicBezTo>
                      <a:pt x="59" y="6"/>
                      <a:pt x="61" y="7"/>
                      <a:pt x="62" y="7"/>
                    </a:cubicBezTo>
                    <a:cubicBezTo>
                      <a:pt x="55" y="14"/>
                      <a:pt x="50" y="21"/>
                      <a:pt x="46" y="31"/>
                    </a:cubicBezTo>
                    <a:cubicBezTo>
                      <a:pt x="41" y="45"/>
                      <a:pt x="42" y="56"/>
                      <a:pt x="57" y="62"/>
                    </a:cubicBezTo>
                    <a:cubicBezTo>
                      <a:pt x="54" y="62"/>
                      <a:pt x="50" y="62"/>
                      <a:pt x="49" y="66"/>
                    </a:cubicBezTo>
                    <a:cubicBezTo>
                      <a:pt x="35" y="65"/>
                      <a:pt x="35" y="52"/>
                      <a:pt x="32" y="43"/>
                    </a:cubicBezTo>
                    <a:cubicBezTo>
                      <a:pt x="31" y="41"/>
                      <a:pt x="31" y="40"/>
                      <a:pt x="30" y="38"/>
                    </a:cubicBez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644">
                <a:extLst>
                  <a:ext uri="{FF2B5EF4-FFF2-40B4-BE49-F238E27FC236}">
                    <a16:creationId xmlns:a16="http://schemas.microsoft.com/office/drawing/2014/main" id="{A2E6FB52-63ED-8354-9F8C-5A6FB096A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089"/>
                <a:ext cx="23" cy="38"/>
              </a:xfrm>
              <a:custGeom>
                <a:avLst/>
                <a:gdLst>
                  <a:gd name="T0" fmla="*/ 3 w 15"/>
                  <a:gd name="T1" fmla="*/ 0 h 25"/>
                  <a:gd name="T2" fmla="*/ 11 w 15"/>
                  <a:gd name="T3" fmla="*/ 22 h 25"/>
                  <a:gd name="T4" fmla="*/ 7 w 15"/>
                  <a:gd name="T5" fmla="*/ 24 h 25"/>
                  <a:gd name="T6" fmla="*/ 3 w 1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7" y="9"/>
                      <a:pt x="15" y="14"/>
                      <a:pt x="11" y="22"/>
                    </a:cubicBezTo>
                    <a:cubicBezTo>
                      <a:pt x="11" y="23"/>
                      <a:pt x="7" y="25"/>
                      <a:pt x="7" y="24"/>
                    </a:cubicBezTo>
                    <a:cubicBezTo>
                      <a:pt x="1" y="1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645">
                <a:extLst>
                  <a:ext uri="{FF2B5EF4-FFF2-40B4-BE49-F238E27FC236}">
                    <a16:creationId xmlns:a16="http://schemas.microsoft.com/office/drawing/2014/main" id="{ADA54B91-1D6B-D72C-5DD1-7165486DA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476"/>
                <a:ext cx="99" cy="61"/>
              </a:xfrm>
              <a:custGeom>
                <a:avLst/>
                <a:gdLst>
                  <a:gd name="T0" fmla="*/ 0 w 67"/>
                  <a:gd name="T1" fmla="*/ 26 h 41"/>
                  <a:gd name="T2" fmla="*/ 0 w 67"/>
                  <a:gd name="T3" fmla="*/ 17 h 41"/>
                  <a:gd name="T4" fmla="*/ 7 w 67"/>
                  <a:gd name="T5" fmla="*/ 2 h 41"/>
                  <a:gd name="T6" fmla="*/ 20 w 67"/>
                  <a:gd name="T7" fmla="*/ 11 h 41"/>
                  <a:gd name="T8" fmla="*/ 67 w 67"/>
                  <a:gd name="T9" fmla="*/ 29 h 41"/>
                  <a:gd name="T10" fmla="*/ 53 w 67"/>
                  <a:gd name="T11" fmla="*/ 39 h 41"/>
                  <a:gd name="T12" fmla="*/ 20 w 67"/>
                  <a:gd name="T13" fmla="*/ 35 h 41"/>
                  <a:gd name="T14" fmla="*/ 0 w 67"/>
                  <a:gd name="T15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41">
                    <a:moveTo>
                      <a:pt x="0" y="26"/>
                    </a:moveTo>
                    <a:cubicBezTo>
                      <a:pt x="0" y="23"/>
                      <a:pt x="0" y="20"/>
                      <a:pt x="0" y="17"/>
                    </a:cubicBezTo>
                    <a:cubicBezTo>
                      <a:pt x="1" y="11"/>
                      <a:pt x="1" y="4"/>
                      <a:pt x="7" y="2"/>
                    </a:cubicBezTo>
                    <a:cubicBezTo>
                      <a:pt x="13" y="0"/>
                      <a:pt x="16" y="8"/>
                      <a:pt x="20" y="11"/>
                    </a:cubicBezTo>
                    <a:cubicBezTo>
                      <a:pt x="25" y="26"/>
                      <a:pt x="41" y="32"/>
                      <a:pt x="67" y="29"/>
                    </a:cubicBezTo>
                    <a:cubicBezTo>
                      <a:pt x="66" y="38"/>
                      <a:pt x="62" y="41"/>
                      <a:pt x="53" y="39"/>
                    </a:cubicBezTo>
                    <a:cubicBezTo>
                      <a:pt x="42" y="37"/>
                      <a:pt x="31" y="36"/>
                      <a:pt x="20" y="35"/>
                    </a:cubicBezTo>
                    <a:cubicBezTo>
                      <a:pt x="14" y="31"/>
                      <a:pt x="3" y="36"/>
                      <a:pt x="0" y="26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646">
                <a:extLst>
                  <a:ext uri="{FF2B5EF4-FFF2-40B4-BE49-F238E27FC236}">
                    <a16:creationId xmlns:a16="http://schemas.microsoft.com/office/drawing/2014/main" id="{28CAB148-C2AA-7B00-BA70-5F0EF5364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468"/>
                <a:ext cx="30" cy="24"/>
              </a:xfrm>
              <a:custGeom>
                <a:avLst/>
                <a:gdLst>
                  <a:gd name="T0" fmla="*/ 0 w 20"/>
                  <a:gd name="T1" fmla="*/ 16 h 16"/>
                  <a:gd name="T2" fmla="*/ 0 w 20"/>
                  <a:gd name="T3" fmla="*/ 0 h 16"/>
                  <a:gd name="T4" fmla="*/ 20 w 20"/>
                  <a:gd name="T5" fmla="*/ 11 h 16"/>
                  <a:gd name="T6" fmla="*/ 0 w 20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0" y="11"/>
                      <a:pt x="0" y="6"/>
                      <a:pt x="0" y="0"/>
                    </a:cubicBezTo>
                    <a:cubicBezTo>
                      <a:pt x="8" y="2"/>
                      <a:pt x="16" y="3"/>
                      <a:pt x="20" y="11"/>
                    </a:cubicBezTo>
                    <a:cubicBezTo>
                      <a:pt x="13" y="12"/>
                      <a:pt x="6" y="12"/>
                      <a:pt x="0" y="16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647">
                <a:extLst>
                  <a:ext uri="{FF2B5EF4-FFF2-40B4-BE49-F238E27FC236}">
                    <a16:creationId xmlns:a16="http://schemas.microsoft.com/office/drawing/2014/main" id="{729950AD-EDD6-C04B-5100-A71FFBA4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2596"/>
                <a:ext cx="168" cy="80"/>
              </a:xfrm>
              <a:custGeom>
                <a:avLst/>
                <a:gdLst>
                  <a:gd name="T0" fmla="*/ 38 w 113"/>
                  <a:gd name="T1" fmla="*/ 13 h 54"/>
                  <a:gd name="T2" fmla="*/ 64 w 113"/>
                  <a:gd name="T3" fmla="*/ 27 h 54"/>
                  <a:gd name="T4" fmla="*/ 97 w 113"/>
                  <a:gd name="T5" fmla="*/ 27 h 54"/>
                  <a:gd name="T6" fmla="*/ 97 w 113"/>
                  <a:gd name="T7" fmla="*/ 4 h 54"/>
                  <a:gd name="T8" fmla="*/ 99 w 113"/>
                  <a:gd name="T9" fmla="*/ 42 h 54"/>
                  <a:gd name="T10" fmla="*/ 91 w 113"/>
                  <a:gd name="T11" fmla="*/ 48 h 54"/>
                  <a:gd name="T12" fmla="*/ 79 w 113"/>
                  <a:gd name="T13" fmla="*/ 48 h 54"/>
                  <a:gd name="T14" fmla="*/ 51 w 113"/>
                  <a:gd name="T15" fmla="*/ 50 h 54"/>
                  <a:gd name="T16" fmla="*/ 47 w 113"/>
                  <a:gd name="T17" fmla="*/ 54 h 54"/>
                  <a:gd name="T18" fmla="*/ 45 w 113"/>
                  <a:gd name="T19" fmla="*/ 53 h 54"/>
                  <a:gd name="T20" fmla="*/ 28 w 113"/>
                  <a:gd name="T21" fmla="*/ 33 h 54"/>
                  <a:gd name="T22" fmla="*/ 25 w 113"/>
                  <a:gd name="T23" fmla="*/ 29 h 54"/>
                  <a:gd name="T24" fmla="*/ 18 w 113"/>
                  <a:gd name="T25" fmla="*/ 6 h 54"/>
                  <a:gd name="T26" fmla="*/ 22 w 113"/>
                  <a:gd name="T27" fmla="*/ 6 h 54"/>
                  <a:gd name="T28" fmla="*/ 38 w 113"/>
                  <a:gd name="T2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54">
                    <a:moveTo>
                      <a:pt x="38" y="13"/>
                    </a:moveTo>
                    <a:cubicBezTo>
                      <a:pt x="41" y="29"/>
                      <a:pt x="48" y="29"/>
                      <a:pt x="64" y="27"/>
                    </a:cubicBezTo>
                    <a:cubicBezTo>
                      <a:pt x="74" y="26"/>
                      <a:pt x="87" y="9"/>
                      <a:pt x="97" y="27"/>
                    </a:cubicBezTo>
                    <a:cubicBezTo>
                      <a:pt x="102" y="19"/>
                      <a:pt x="97" y="12"/>
                      <a:pt x="97" y="4"/>
                    </a:cubicBezTo>
                    <a:cubicBezTo>
                      <a:pt x="113" y="17"/>
                      <a:pt x="104" y="30"/>
                      <a:pt x="99" y="42"/>
                    </a:cubicBezTo>
                    <a:cubicBezTo>
                      <a:pt x="97" y="45"/>
                      <a:pt x="95" y="48"/>
                      <a:pt x="91" y="48"/>
                    </a:cubicBezTo>
                    <a:cubicBezTo>
                      <a:pt x="87" y="45"/>
                      <a:pt x="83" y="44"/>
                      <a:pt x="79" y="48"/>
                    </a:cubicBezTo>
                    <a:cubicBezTo>
                      <a:pt x="70" y="53"/>
                      <a:pt x="60" y="47"/>
                      <a:pt x="51" y="50"/>
                    </a:cubicBezTo>
                    <a:cubicBezTo>
                      <a:pt x="50" y="51"/>
                      <a:pt x="49" y="53"/>
                      <a:pt x="47" y="54"/>
                    </a:cubicBezTo>
                    <a:cubicBezTo>
                      <a:pt x="47" y="54"/>
                      <a:pt x="46" y="53"/>
                      <a:pt x="45" y="53"/>
                    </a:cubicBezTo>
                    <a:cubicBezTo>
                      <a:pt x="39" y="47"/>
                      <a:pt x="34" y="39"/>
                      <a:pt x="28" y="33"/>
                    </a:cubicBezTo>
                    <a:cubicBezTo>
                      <a:pt x="27" y="32"/>
                      <a:pt x="26" y="31"/>
                      <a:pt x="25" y="29"/>
                    </a:cubicBezTo>
                    <a:cubicBezTo>
                      <a:pt x="18" y="23"/>
                      <a:pt x="0" y="20"/>
                      <a:pt x="18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32" y="0"/>
                      <a:pt x="34" y="8"/>
                      <a:pt x="38" y="13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Freeform 648">
                <a:extLst>
                  <a:ext uri="{FF2B5EF4-FFF2-40B4-BE49-F238E27FC236}">
                    <a16:creationId xmlns:a16="http://schemas.microsoft.com/office/drawing/2014/main" id="{67A4ECF6-5EA6-18B5-6F58-EE9A09EB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2648"/>
                <a:ext cx="95" cy="92"/>
              </a:xfrm>
              <a:custGeom>
                <a:avLst/>
                <a:gdLst>
                  <a:gd name="T0" fmla="*/ 19 w 64"/>
                  <a:gd name="T1" fmla="*/ 10 h 62"/>
                  <a:gd name="T2" fmla="*/ 27 w 64"/>
                  <a:gd name="T3" fmla="*/ 1 h 62"/>
                  <a:gd name="T4" fmla="*/ 31 w 64"/>
                  <a:gd name="T5" fmla="*/ 11 h 62"/>
                  <a:gd name="T6" fmla="*/ 30 w 64"/>
                  <a:gd name="T7" fmla="*/ 21 h 62"/>
                  <a:gd name="T8" fmla="*/ 47 w 64"/>
                  <a:gd name="T9" fmla="*/ 40 h 62"/>
                  <a:gd name="T10" fmla="*/ 64 w 64"/>
                  <a:gd name="T11" fmla="*/ 58 h 62"/>
                  <a:gd name="T12" fmla="*/ 7 w 64"/>
                  <a:gd name="T13" fmla="*/ 39 h 62"/>
                  <a:gd name="T14" fmla="*/ 0 w 64"/>
                  <a:gd name="T15" fmla="*/ 30 h 62"/>
                  <a:gd name="T16" fmla="*/ 19 w 64"/>
                  <a:gd name="T17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62">
                    <a:moveTo>
                      <a:pt x="19" y="10"/>
                    </a:moveTo>
                    <a:cubicBezTo>
                      <a:pt x="22" y="7"/>
                      <a:pt x="22" y="0"/>
                      <a:pt x="27" y="1"/>
                    </a:cubicBezTo>
                    <a:cubicBezTo>
                      <a:pt x="34" y="1"/>
                      <a:pt x="26" y="9"/>
                      <a:pt x="31" y="11"/>
                    </a:cubicBezTo>
                    <a:cubicBezTo>
                      <a:pt x="33" y="15"/>
                      <a:pt x="31" y="18"/>
                      <a:pt x="30" y="21"/>
                    </a:cubicBezTo>
                    <a:cubicBezTo>
                      <a:pt x="30" y="32"/>
                      <a:pt x="41" y="34"/>
                      <a:pt x="47" y="40"/>
                    </a:cubicBezTo>
                    <a:cubicBezTo>
                      <a:pt x="53" y="46"/>
                      <a:pt x="63" y="47"/>
                      <a:pt x="64" y="58"/>
                    </a:cubicBezTo>
                    <a:cubicBezTo>
                      <a:pt x="41" y="62"/>
                      <a:pt x="25" y="46"/>
                      <a:pt x="7" y="39"/>
                    </a:cubicBezTo>
                    <a:cubicBezTo>
                      <a:pt x="5" y="36"/>
                      <a:pt x="2" y="33"/>
                      <a:pt x="0" y="30"/>
                    </a:cubicBezTo>
                    <a:cubicBezTo>
                      <a:pt x="1" y="19"/>
                      <a:pt x="16" y="20"/>
                      <a:pt x="19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649">
                <a:extLst>
                  <a:ext uri="{FF2B5EF4-FFF2-40B4-BE49-F238E27FC236}">
                    <a16:creationId xmlns:a16="http://schemas.microsoft.com/office/drawing/2014/main" id="{8335B20D-5947-4A71-860E-8B4D1BC77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" y="2727"/>
                <a:ext cx="45" cy="70"/>
              </a:xfrm>
              <a:custGeom>
                <a:avLst/>
                <a:gdLst>
                  <a:gd name="T0" fmla="*/ 0 w 30"/>
                  <a:gd name="T1" fmla="*/ 33 h 47"/>
                  <a:gd name="T2" fmla="*/ 6 w 30"/>
                  <a:gd name="T3" fmla="*/ 0 h 47"/>
                  <a:gd name="T4" fmla="*/ 30 w 30"/>
                  <a:gd name="T5" fmla="*/ 29 h 47"/>
                  <a:gd name="T6" fmla="*/ 9 w 30"/>
                  <a:gd name="T7" fmla="*/ 41 h 47"/>
                  <a:gd name="T8" fmla="*/ 0 w 30"/>
                  <a:gd name="T9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0" y="33"/>
                    </a:moveTo>
                    <a:cubicBezTo>
                      <a:pt x="1" y="23"/>
                      <a:pt x="12" y="16"/>
                      <a:pt x="6" y="0"/>
                    </a:cubicBezTo>
                    <a:cubicBezTo>
                      <a:pt x="20" y="11"/>
                      <a:pt x="27" y="18"/>
                      <a:pt x="30" y="29"/>
                    </a:cubicBezTo>
                    <a:cubicBezTo>
                      <a:pt x="19" y="27"/>
                      <a:pt x="22" y="47"/>
                      <a:pt x="9" y="41"/>
                    </a:cubicBezTo>
                    <a:cubicBezTo>
                      <a:pt x="6" y="39"/>
                      <a:pt x="3" y="36"/>
                      <a:pt x="0" y="33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1" name="Freeform 650">
                <a:extLst>
                  <a:ext uri="{FF2B5EF4-FFF2-40B4-BE49-F238E27FC236}">
                    <a16:creationId xmlns:a16="http://schemas.microsoft.com/office/drawing/2014/main" id="{358170DE-0D12-3E2E-71FE-23F8F9B6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71"/>
                <a:ext cx="54" cy="49"/>
              </a:xfrm>
              <a:custGeom>
                <a:avLst/>
                <a:gdLst>
                  <a:gd name="T0" fmla="*/ 36 w 36"/>
                  <a:gd name="T1" fmla="*/ 32 h 33"/>
                  <a:gd name="T2" fmla="*/ 0 w 36"/>
                  <a:gd name="T3" fmla="*/ 4 h 33"/>
                  <a:gd name="T4" fmla="*/ 17 w 36"/>
                  <a:gd name="T5" fmla="*/ 8 h 33"/>
                  <a:gd name="T6" fmla="*/ 30 w 36"/>
                  <a:gd name="T7" fmla="*/ 17 h 33"/>
                  <a:gd name="T8" fmla="*/ 36 w 36"/>
                  <a:gd name="T9" fmla="*/ 28 h 33"/>
                  <a:gd name="T10" fmla="*/ 36 w 36"/>
                  <a:gd name="T1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3">
                    <a:moveTo>
                      <a:pt x="36" y="32"/>
                    </a:moveTo>
                    <a:cubicBezTo>
                      <a:pt x="21" y="33"/>
                      <a:pt x="5" y="21"/>
                      <a:pt x="0" y="4"/>
                    </a:cubicBezTo>
                    <a:cubicBezTo>
                      <a:pt x="7" y="0"/>
                      <a:pt x="12" y="6"/>
                      <a:pt x="17" y="8"/>
                    </a:cubicBezTo>
                    <a:cubicBezTo>
                      <a:pt x="22" y="10"/>
                      <a:pt x="26" y="14"/>
                      <a:pt x="30" y="17"/>
                    </a:cubicBezTo>
                    <a:cubicBezTo>
                      <a:pt x="33" y="21"/>
                      <a:pt x="36" y="24"/>
                      <a:pt x="36" y="28"/>
                    </a:cubicBezTo>
                    <a:cubicBezTo>
                      <a:pt x="36" y="30"/>
                      <a:pt x="36" y="31"/>
                      <a:pt x="36" y="32"/>
                    </a:cubicBezTo>
                    <a:close/>
                  </a:path>
                </a:pathLst>
              </a:custGeom>
              <a:solidFill>
                <a:srgbClr val="65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2" name="Freeform 651">
                <a:extLst>
                  <a:ext uri="{FF2B5EF4-FFF2-40B4-BE49-F238E27FC236}">
                    <a16:creationId xmlns:a16="http://schemas.microsoft.com/office/drawing/2014/main" id="{AB5D0E91-A8FD-772A-234E-5D8403391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648"/>
                <a:ext cx="48" cy="45"/>
              </a:xfrm>
              <a:custGeom>
                <a:avLst/>
                <a:gdLst>
                  <a:gd name="T0" fmla="*/ 31 w 32"/>
                  <a:gd name="T1" fmla="*/ 10 h 30"/>
                  <a:gd name="T2" fmla="*/ 12 w 32"/>
                  <a:gd name="T3" fmla="*/ 30 h 30"/>
                  <a:gd name="T4" fmla="*/ 3 w 32"/>
                  <a:gd name="T5" fmla="*/ 15 h 30"/>
                  <a:gd name="T6" fmla="*/ 31 w 32"/>
                  <a:gd name="T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0">
                    <a:moveTo>
                      <a:pt x="31" y="10"/>
                    </a:moveTo>
                    <a:cubicBezTo>
                      <a:pt x="32" y="23"/>
                      <a:pt x="21" y="27"/>
                      <a:pt x="12" y="30"/>
                    </a:cubicBezTo>
                    <a:cubicBezTo>
                      <a:pt x="0" y="30"/>
                      <a:pt x="15" y="15"/>
                      <a:pt x="3" y="15"/>
                    </a:cubicBezTo>
                    <a:cubicBezTo>
                      <a:pt x="10" y="0"/>
                      <a:pt x="23" y="17"/>
                      <a:pt x="31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3" name="Freeform 652">
                <a:extLst>
                  <a:ext uri="{FF2B5EF4-FFF2-40B4-BE49-F238E27FC236}">
                    <a16:creationId xmlns:a16="http://schemas.microsoft.com/office/drawing/2014/main" id="{1DA13BE9-6441-464C-0F0F-B4FDDAEA1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672"/>
                <a:ext cx="36" cy="43"/>
              </a:xfrm>
              <a:custGeom>
                <a:avLst/>
                <a:gdLst>
                  <a:gd name="T0" fmla="*/ 8 w 24"/>
                  <a:gd name="T1" fmla="*/ 27 h 29"/>
                  <a:gd name="T2" fmla="*/ 0 w 24"/>
                  <a:gd name="T3" fmla="*/ 19 h 29"/>
                  <a:gd name="T4" fmla="*/ 6 w 24"/>
                  <a:gd name="T5" fmla="*/ 14 h 29"/>
                  <a:gd name="T6" fmla="*/ 24 w 24"/>
                  <a:gd name="T7" fmla="*/ 3 h 29"/>
                  <a:gd name="T8" fmla="*/ 24 w 24"/>
                  <a:gd name="T9" fmla="*/ 3 h 29"/>
                  <a:gd name="T10" fmla="*/ 20 w 24"/>
                  <a:gd name="T11" fmla="*/ 15 h 29"/>
                  <a:gd name="T12" fmla="*/ 16 w 24"/>
                  <a:gd name="T13" fmla="*/ 29 h 29"/>
                  <a:gd name="T14" fmla="*/ 8 w 24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9">
                    <a:moveTo>
                      <a:pt x="8" y="27"/>
                    </a:moveTo>
                    <a:cubicBezTo>
                      <a:pt x="5" y="25"/>
                      <a:pt x="1" y="23"/>
                      <a:pt x="0" y="19"/>
                    </a:cubicBezTo>
                    <a:cubicBezTo>
                      <a:pt x="1" y="16"/>
                      <a:pt x="3" y="15"/>
                      <a:pt x="6" y="14"/>
                    </a:cubicBezTo>
                    <a:cubicBezTo>
                      <a:pt x="12" y="10"/>
                      <a:pt x="14" y="0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7"/>
                      <a:pt x="21" y="11"/>
                      <a:pt x="20" y="15"/>
                    </a:cubicBezTo>
                    <a:cubicBezTo>
                      <a:pt x="20" y="20"/>
                      <a:pt x="19" y="25"/>
                      <a:pt x="16" y="29"/>
                    </a:cubicBezTo>
                    <a:cubicBezTo>
                      <a:pt x="14" y="28"/>
                      <a:pt x="11" y="28"/>
                      <a:pt x="8" y="27"/>
                    </a:cubicBez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4" name="Freeform 653">
                <a:extLst>
                  <a:ext uri="{FF2B5EF4-FFF2-40B4-BE49-F238E27FC236}">
                    <a16:creationId xmlns:a16="http://schemas.microsoft.com/office/drawing/2014/main" id="{30D7EB05-07A4-D43F-48DA-BCB09019F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2694"/>
                <a:ext cx="27" cy="27"/>
              </a:xfrm>
              <a:custGeom>
                <a:avLst/>
                <a:gdLst>
                  <a:gd name="T0" fmla="*/ 6 w 18"/>
                  <a:gd name="T1" fmla="*/ 14 h 18"/>
                  <a:gd name="T2" fmla="*/ 10 w 18"/>
                  <a:gd name="T3" fmla="*/ 0 h 18"/>
                  <a:gd name="T4" fmla="*/ 16 w 18"/>
                  <a:gd name="T5" fmla="*/ 13 h 18"/>
                  <a:gd name="T6" fmla="*/ 6 w 18"/>
                  <a:gd name="T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6" y="14"/>
                    </a:moveTo>
                    <a:cubicBezTo>
                      <a:pt x="0" y="7"/>
                      <a:pt x="7" y="4"/>
                      <a:pt x="10" y="0"/>
                    </a:cubicBezTo>
                    <a:cubicBezTo>
                      <a:pt x="18" y="2"/>
                      <a:pt x="17" y="8"/>
                      <a:pt x="16" y="13"/>
                    </a:cubicBezTo>
                    <a:cubicBezTo>
                      <a:pt x="14" y="18"/>
                      <a:pt x="10" y="15"/>
                      <a:pt x="6" y="14"/>
                    </a:cubicBezTo>
                    <a:close/>
                  </a:path>
                </a:pathLst>
              </a:custGeom>
              <a:solidFill>
                <a:srgbClr val="65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5" name="Freeform 654">
                <a:extLst>
                  <a:ext uri="{FF2B5EF4-FFF2-40B4-BE49-F238E27FC236}">
                    <a16:creationId xmlns:a16="http://schemas.microsoft.com/office/drawing/2014/main" id="{57E92043-563F-9A56-766E-2EC4EF6A2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" y="2544"/>
                <a:ext cx="131" cy="58"/>
              </a:xfrm>
              <a:custGeom>
                <a:avLst/>
                <a:gdLst>
                  <a:gd name="T0" fmla="*/ 88 w 88"/>
                  <a:gd name="T1" fmla="*/ 17 h 39"/>
                  <a:gd name="T2" fmla="*/ 56 w 88"/>
                  <a:gd name="T3" fmla="*/ 25 h 39"/>
                  <a:gd name="T4" fmla="*/ 56 w 88"/>
                  <a:gd name="T5" fmla="*/ 25 h 39"/>
                  <a:gd name="T6" fmla="*/ 63 w 88"/>
                  <a:gd name="T7" fmla="*/ 19 h 39"/>
                  <a:gd name="T8" fmla="*/ 30 w 88"/>
                  <a:gd name="T9" fmla="*/ 19 h 39"/>
                  <a:gd name="T10" fmla="*/ 21 w 88"/>
                  <a:gd name="T11" fmla="*/ 27 h 39"/>
                  <a:gd name="T12" fmla="*/ 10 w 88"/>
                  <a:gd name="T13" fmla="*/ 37 h 39"/>
                  <a:gd name="T14" fmla="*/ 13 w 88"/>
                  <a:gd name="T15" fmla="*/ 4 h 39"/>
                  <a:gd name="T16" fmla="*/ 40 w 88"/>
                  <a:gd name="T17" fmla="*/ 5 h 39"/>
                  <a:gd name="T18" fmla="*/ 88 w 88"/>
                  <a:gd name="T1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39">
                    <a:moveTo>
                      <a:pt x="88" y="17"/>
                    </a:moveTo>
                    <a:cubicBezTo>
                      <a:pt x="82" y="38"/>
                      <a:pt x="67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5" y="19"/>
                      <a:pt x="59" y="19"/>
                      <a:pt x="63" y="19"/>
                    </a:cubicBezTo>
                    <a:cubicBezTo>
                      <a:pt x="52" y="17"/>
                      <a:pt x="41" y="22"/>
                      <a:pt x="30" y="19"/>
                    </a:cubicBezTo>
                    <a:cubicBezTo>
                      <a:pt x="25" y="17"/>
                      <a:pt x="22" y="21"/>
                      <a:pt x="21" y="27"/>
                    </a:cubicBezTo>
                    <a:cubicBezTo>
                      <a:pt x="20" y="32"/>
                      <a:pt x="20" y="39"/>
                      <a:pt x="10" y="37"/>
                    </a:cubicBezTo>
                    <a:cubicBezTo>
                      <a:pt x="0" y="25"/>
                      <a:pt x="5" y="14"/>
                      <a:pt x="13" y="4"/>
                    </a:cubicBezTo>
                    <a:cubicBezTo>
                      <a:pt x="22" y="0"/>
                      <a:pt x="31" y="10"/>
                      <a:pt x="40" y="5"/>
                    </a:cubicBezTo>
                    <a:cubicBezTo>
                      <a:pt x="57" y="7"/>
                      <a:pt x="73" y="11"/>
                      <a:pt x="88" y="17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6" name="Freeform 655">
                <a:extLst>
                  <a:ext uri="{FF2B5EF4-FFF2-40B4-BE49-F238E27FC236}">
                    <a16:creationId xmlns:a16="http://schemas.microsoft.com/office/drawing/2014/main" id="{28494E4D-423E-931D-2435-73DE210EE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" y="2514"/>
                <a:ext cx="43" cy="38"/>
              </a:xfrm>
              <a:custGeom>
                <a:avLst/>
                <a:gdLst>
                  <a:gd name="T0" fmla="*/ 9 w 29"/>
                  <a:gd name="T1" fmla="*/ 0 h 25"/>
                  <a:gd name="T2" fmla="*/ 29 w 29"/>
                  <a:gd name="T3" fmla="*/ 9 h 25"/>
                  <a:gd name="T4" fmla="*/ 21 w 29"/>
                  <a:gd name="T5" fmla="*/ 21 h 25"/>
                  <a:gd name="T6" fmla="*/ 7 w 29"/>
                  <a:gd name="T7" fmla="*/ 23 h 25"/>
                  <a:gd name="T8" fmla="*/ 2 w 29"/>
                  <a:gd name="T9" fmla="*/ 19 h 25"/>
                  <a:gd name="T10" fmla="*/ 5 w 29"/>
                  <a:gd name="T11" fmla="*/ 2 h 25"/>
                  <a:gd name="T12" fmla="*/ 9 w 2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5">
                    <a:moveTo>
                      <a:pt x="9" y="0"/>
                    </a:moveTo>
                    <a:cubicBezTo>
                      <a:pt x="15" y="5"/>
                      <a:pt x="24" y="1"/>
                      <a:pt x="29" y="9"/>
                    </a:cubicBezTo>
                    <a:cubicBezTo>
                      <a:pt x="28" y="14"/>
                      <a:pt x="21" y="15"/>
                      <a:pt x="21" y="21"/>
                    </a:cubicBezTo>
                    <a:cubicBezTo>
                      <a:pt x="16" y="25"/>
                      <a:pt x="12" y="25"/>
                      <a:pt x="7" y="23"/>
                    </a:cubicBezTo>
                    <a:cubicBezTo>
                      <a:pt x="5" y="22"/>
                      <a:pt x="3" y="21"/>
                      <a:pt x="2" y="19"/>
                    </a:cubicBezTo>
                    <a:cubicBezTo>
                      <a:pt x="0" y="13"/>
                      <a:pt x="0" y="7"/>
                      <a:pt x="5" y="2"/>
                    </a:cubicBezTo>
                    <a:cubicBezTo>
                      <a:pt x="6" y="1"/>
                      <a:pt x="7" y="1"/>
                      <a:pt x="9" y="0"/>
                    </a:cubicBez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7" name="Freeform 656">
                <a:extLst>
                  <a:ext uri="{FF2B5EF4-FFF2-40B4-BE49-F238E27FC236}">
                    <a16:creationId xmlns:a16="http://schemas.microsoft.com/office/drawing/2014/main" id="{5B7B1669-7D4F-7C88-45A0-6F99AAF2A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2546"/>
                <a:ext cx="37" cy="15"/>
              </a:xfrm>
              <a:custGeom>
                <a:avLst/>
                <a:gdLst>
                  <a:gd name="T0" fmla="*/ 1 w 25"/>
                  <a:gd name="T1" fmla="*/ 0 h 10"/>
                  <a:gd name="T2" fmla="*/ 17 w 25"/>
                  <a:gd name="T3" fmla="*/ 0 h 10"/>
                  <a:gd name="T4" fmla="*/ 25 w 25"/>
                  <a:gd name="T5" fmla="*/ 4 h 10"/>
                  <a:gd name="T6" fmla="*/ 1 w 25"/>
                  <a:gd name="T7" fmla="*/ 3 h 10"/>
                  <a:gd name="T8" fmla="*/ 1 w 2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0">
                    <a:moveTo>
                      <a:pt x="1" y="0"/>
                    </a:moveTo>
                    <a:cubicBezTo>
                      <a:pt x="6" y="0"/>
                      <a:pt x="11" y="0"/>
                      <a:pt x="17" y="0"/>
                    </a:cubicBezTo>
                    <a:cubicBezTo>
                      <a:pt x="18" y="4"/>
                      <a:pt x="22" y="3"/>
                      <a:pt x="25" y="4"/>
                    </a:cubicBezTo>
                    <a:cubicBezTo>
                      <a:pt x="17" y="10"/>
                      <a:pt x="9" y="10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1314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63" name="Freeform 658">
              <a:extLst>
                <a:ext uri="{FF2B5EF4-FFF2-40B4-BE49-F238E27FC236}">
                  <a16:creationId xmlns:a16="http://schemas.microsoft.com/office/drawing/2014/main" id="{7F5EF59E-BEDD-1E5D-DC01-D309ABD67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329"/>
              <a:ext cx="42" cy="56"/>
            </a:xfrm>
            <a:custGeom>
              <a:avLst/>
              <a:gdLst>
                <a:gd name="T0" fmla="*/ 19 w 28"/>
                <a:gd name="T1" fmla="*/ 10 h 38"/>
                <a:gd name="T2" fmla="*/ 0 w 28"/>
                <a:gd name="T3" fmla="*/ 38 h 38"/>
                <a:gd name="T4" fmla="*/ 12 w 28"/>
                <a:gd name="T5" fmla="*/ 27 h 38"/>
                <a:gd name="T6" fmla="*/ 12 w 28"/>
                <a:gd name="T7" fmla="*/ 2 h 38"/>
                <a:gd name="T8" fmla="*/ 19 w 28"/>
                <a:gd name="T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8">
                  <a:moveTo>
                    <a:pt x="19" y="10"/>
                  </a:moveTo>
                  <a:cubicBezTo>
                    <a:pt x="28" y="35"/>
                    <a:pt x="26" y="38"/>
                    <a:pt x="0" y="38"/>
                  </a:cubicBezTo>
                  <a:cubicBezTo>
                    <a:pt x="1" y="31"/>
                    <a:pt x="9" y="32"/>
                    <a:pt x="12" y="27"/>
                  </a:cubicBezTo>
                  <a:cubicBezTo>
                    <a:pt x="20" y="18"/>
                    <a:pt x="9" y="10"/>
                    <a:pt x="12" y="2"/>
                  </a:cubicBezTo>
                  <a:cubicBezTo>
                    <a:pt x="19" y="0"/>
                    <a:pt x="16" y="8"/>
                    <a:pt x="19" y="10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659">
              <a:extLst>
                <a:ext uri="{FF2B5EF4-FFF2-40B4-BE49-F238E27FC236}">
                  <a16:creationId xmlns:a16="http://schemas.microsoft.com/office/drawing/2014/main" id="{CA3C68DC-37AD-C55C-F249-E7700D81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908"/>
              <a:ext cx="199" cy="198"/>
            </a:xfrm>
            <a:custGeom>
              <a:avLst/>
              <a:gdLst>
                <a:gd name="T0" fmla="*/ 83 w 134"/>
                <a:gd name="T1" fmla="*/ 113 h 133"/>
                <a:gd name="T2" fmla="*/ 65 w 134"/>
                <a:gd name="T3" fmla="*/ 131 h 133"/>
                <a:gd name="T4" fmla="*/ 62 w 134"/>
                <a:gd name="T5" fmla="*/ 113 h 133"/>
                <a:gd name="T6" fmla="*/ 27 w 134"/>
                <a:gd name="T7" fmla="*/ 125 h 133"/>
                <a:gd name="T8" fmla="*/ 16 w 134"/>
                <a:gd name="T9" fmla="*/ 129 h 133"/>
                <a:gd name="T10" fmla="*/ 3 w 134"/>
                <a:gd name="T11" fmla="*/ 121 h 133"/>
                <a:gd name="T12" fmla="*/ 16 w 134"/>
                <a:gd name="T13" fmla="*/ 92 h 133"/>
                <a:gd name="T14" fmla="*/ 39 w 134"/>
                <a:gd name="T15" fmla="*/ 45 h 133"/>
                <a:gd name="T16" fmla="*/ 43 w 134"/>
                <a:gd name="T17" fmla="*/ 42 h 133"/>
                <a:gd name="T18" fmla="*/ 71 w 134"/>
                <a:gd name="T19" fmla="*/ 25 h 133"/>
                <a:gd name="T20" fmla="*/ 77 w 134"/>
                <a:gd name="T21" fmla="*/ 24 h 133"/>
                <a:gd name="T22" fmla="*/ 100 w 134"/>
                <a:gd name="T23" fmla="*/ 7 h 133"/>
                <a:gd name="T24" fmla="*/ 129 w 134"/>
                <a:gd name="T25" fmla="*/ 8 h 133"/>
                <a:gd name="T26" fmla="*/ 132 w 134"/>
                <a:gd name="T27" fmla="*/ 17 h 133"/>
                <a:gd name="T28" fmla="*/ 119 w 134"/>
                <a:gd name="T29" fmla="*/ 36 h 133"/>
                <a:gd name="T30" fmla="*/ 104 w 134"/>
                <a:gd name="T31" fmla="*/ 33 h 133"/>
                <a:gd name="T32" fmla="*/ 83 w 134"/>
                <a:gd name="T33" fmla="*/ 74 h 133"/>
                <a:gd name="T34" fmla="*/ 64 w 134"/>
                <a:gd name="T35" fmla="*/ 89 h 133"/>
                <a:gd name="T36" fmla="*/ 66 w 134"/>
                <a:gd name="T37" fmla="*/ 73 h 133"/>
                <a:gd name="T38" fmla="*/ 63 w 134"/>
                <a:gd name="T39" fmla="*/ 89 h 133"/>
                <a:gd name="T40" fmla="*/ 83 w 134"/>
                <a:gd name="T41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33">
                  <a:moveTo>
                    <a:pt x="83" y="113"/>
                  </a:moveTo>
                  <a:cubicBezTo>
                    <a:pt x="72" y="114"/>
                    <a:pt x="74" y="128"/>
                    <a:pt x="65" y="131"/>
                  </a:cubicBezTo>
                  <a:cubicBezTo>
                    <a:pt x="64" y="126"/>
                    <a:pt x="63" y="121"/>
                    <a:pt x="62" y="113"/>
                  </a:cubicBezTo>
                  <a:cubicBezTo>
                    <a:pt x="54" y="133"/>
                    <a:pt x="40" y="129"/>
                    <a:pt x="27" y="125"/>
                  </a:cubicBezTo>
                  <a:cubicBezTo>
                    <a:pt x="23" y="126"/>
                    <a:pt x="20" y="127"/>
                    <a:pt x="16" y="129"/>
                  </a:cubicBezTo>
                  <a:cubicBezTo>
                    <a:pt x="8" y="132"/>
                    <a:pt x="5" y="132"/>
                    <a:pt x="3" y="121"/>
                  </a:cubicBezTo>
                  <a:cubicBezTo>
                    <a:pt x="0" y="105"/>
                    <a:pt x="4" y="101"/>
                    <a:pt x="16" y="92"/>
                  </a:cubicBezTo>
                  <a:cubicBezTo>
                    <a:pt x="29" y="82"/>
                    <a:pt x="43" y="66"/>
                    <a:pt x="39" y="45"/>
                  </a:cubicBezTo>
                  <a:cubicBezTo>
                    <a:pt x="41" y="44"/>
                    <a:pt x="42" y="43"/>
                    <a:pt x="43" y="42"/>
                  </a:cubicBezTo>
                  <a:cubicBezTo>
                    <a:pt x="52" y="36"/>
                    <a:pt x="62" y="31"/>
                    <a:pt x="71" y="25"/>
                  </a:cubicBezTo>
                  <a:cubicBezTo>
                    <a:pt x="73" y="24"/>
                    <a:pt x="75" y="24"/>
                    <a:pt x="77" y="24"/>
                  </a:cubicBezTo>
                  <a:cubicBezTo>
                    <a:pt x="91" y="26"/>
                    <a:pt x="86" y="0"/>
                    <a:pt x="100" y="7"/>
                  </a:cubicBezTo>
                  <a:cubicBezTo>
                    <a:pt x="111" y="13"/>
                    <a:pt x="119" y="12"/>
                    <a:pt x="129" y="8"/>
                  </a:cubicBezTo>
                  <a:cubicBezTo>
                    <a:pt x="134" y="9"/>
                    <a:pt x="134" y="13"/>
                    <a:pt x="132" y="17"/>
                  </a:cubicBezTo>
                  <a:cubicBezTo>
                    <a:pt x="128" y="23"/>
                    <a:pt x="123" y="29"/>
                    <a:pt x="119" y="36"/>
                  </a:cubicBezTo>
                  <a:cubicBezTo>
                    <a:pt x="113" y="45"/>
                    <a:pt x="108" y="37"/>
                    <a:pt x="104" y="33"/>
                  </a:cubicBezTo>
                  <a:cubicBezTo>
                    <a:pt x="94" y="45"/>
                    <a:pt x="88" y="60"/>
                    <a:pt x="83" y="74"/>
                  </a:cubicBezTo>
                  <a:cubicBezTo>
                    <a:pt x="80" y="85"/>
                    <a:pt x="75" y="90"/>
                    <a:pt x="64" y="89"/>
                  </a:cubicBezTo>
                  <a:cubicBezTo>
                    <a:pt x="60" y="83"/>
                    <a:pt x="61" y="79"/>
                    <a:pt x="66" y="73"/>
                  </a:cubicBezTo>
                  <a:cubicBezTo>
                    <a:pt x="60" y="78"/>
                    <a:pt x="60" y="84"/>
                    <a:pt x="63" y="89"/>
                  </a:cubicBezTo>
                  <a:cubicBezTo>
                    <a:pt x="74" y="94"/>
                    <a:pt x="87" y="96"/>
                    <a:pt x="83" y="1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660">
              <a:extLst>
                <a:ext uri="{FF2B5EF4-FFF2-40B4-BE49-F238E27FC236}">
                  <a16:creationId xmlns:a16="http://schemas.microsoft.com/office/drawing/2014/main" id="{B833B45A-E3D9-017D-D199-5AB80AF77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1954"/>
              <a:ext cx="52" cy="98"/>
            </a:xfrm>
            <a:custGeom>
              <a:avLst/>
              <a:gdLst>
                <a:gd name="T0" fmla="*/ 18 w 35"/>
                <a:gd name="T1" fmla="*/ 2 h 66"/>
                <a:gd name="T2" fmla="*/ 33 w 35"/>
                <a:gd name="T3" fmla="*/ 5 h 66"/>
                <a:gd name="T4" fmla="*/ 26 w 35"/>
                <a:gd name="T5" fmla="*/ 26 h 66"/>
                <a:gd name="T6" fmla="*/ 9 w 35"/>
                <a:gd name="T7" fmla="*/ 66 h 66"/>
                <a:gd name="T8" fmla="*/ 5 w 35"/>
                <a:gd name="T9" fmla="*/ 50 h 66"/>
                <a:gd name="T10" fmla="*/ 18 w 35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6">
                  <a:moveTo>
                    <a:pt x="18" y="2"/>
                  </a:moveTo>
                  <a:cubicBezTo>
                    <a:pt x="23" y="0"/>
                    <a:pt x="27" y="9"/>
                    <a:pt x="33" y="5"/>
                  </a:cubicBezTo>
                  <a:cubicBezTo>
                    <a:pt x="35" y="13"/>
                    <a:pt x="25" y="18"/>
                    <a:pt x="26" y="26"/>
                  </a:cubicBezTo>
                  <a:cubicBezTo>
                    <a:pt x="19" y="39"/>
                    <a:pt x="10" y="51"/>
                    <a:pt x="9" y="66"/>
                  </a:cubicBezTo>
                  <a:cubicBezTo>
                    <a:pt x="0" y="63"/>
                    <a:pt x="1" y="57"/>
                    <a:pt x="5" y="50"/>
                  </a:cubicBezTo>
                  <a:cubicBezTo>
                    <a:pt x="13" y="35"/>
                    <a:pt x="20" y="20"/>
                    <a:pt x="18" y="2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661">
              <a:extLst>
                <a:ext uri="{FF2B5EF4-FFF2-40B4-BE49-F238E27FC236}">
                  <a16:creationId xmlns:a16="http://schemas.microsoft.com/office/drawing/2014/main" id="{ECCB40D9-200E-BD63-0D31-284A9C51A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176"/>
              <a:ext cx="109" cy="114"/>
            </a:xfrm>
            <a:custGeom>
              <a:avLst/>
              <a:gdLst>
                <a:gd name="T0" fmla="*/ 18 w 73"/>
                <a:gd name="T1" fmla="*/ 33 h 77"/>
                <a:gd name="T2" fmla="*/ 26 w 73"/>
                <a:gd name="T3" fmla="*/ 17 h 77"/>
                <a:gd name="T4" fmla="*/ 31 w 73"/>
                <a:gd name="T5" fmla="*/ 2 h 77"/>
                <a:gd name="T6" fmla="*/ 42 w 73"/>
                <a:gd name="T7" fmla="*/ 0 h 77"/>
                <a:gd name="T8" fmla="*/ 71 w 73"/>
                <a:gd name="T9" fmla="*/ 25 h 77"/>
                <a:gd name="T10" fmla="*/ 71 w 73"/>
                <a:gd name="T11" fmla="*/ 31 h 77"/>
                <a:gd name="T12" fmla="*/ 34 w 73"/>
                <a:gd name="T13" fmla="*/ 70 h 77"/>
                <a:gd name="T14" fmla="*/ 13 w 73"/>
                <a:gd name="T15" fmla="*/ 71 h 77"/>
                <a:gd name="T16" fmla="*/ 8 w 73"/>
                <a:gd name="T17" fmla="*/ 64 h 77"/>
                <a:gd name="T18" fmla="*/ 18 w 73"/>
                <a:gd name="T19" fmla="*/ 3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7">
                  <a:moveTo>
                    <a:pt x="18" y="33"/>
                  </a:moveTo>
                  <a:cubicBezTo>
                    <a:pt x="26" y="30"/>
                    <a:pt x="27" y="24"/>
                    <a:pt x="26" y="17"/>
                  </a:cubicBezTo>
                  <a:cubicBezTo>
                    <a:pt x="17" y="9"/>
                    <a:pt x="26" y="6"/>
                    <a:pt x="31" y="2"/>
                  </a:cubicBezTo>
                  <a:cubicBezTo>
                    <a:pt x="34" y="1"/>
                    <a:pt x="38" y="1"/>
                    <a:pt x="42" y="0"/>
                  </a:cubicBezTo>
                  <a:cubicBezTo>
                    <a:pt x="54" y="6"/>
                    <a:pt x="61" y="17"/>
                    <a:pt x="71" y="25"/>
                  </a:cubicBezTo>
                  <a:cubicBezTo>
                    <a:pt x="72" y="27"/>
                    <a:pt x="72" y="29"/>
                    <a:pt x="71" y="31"/>
                  </a:cubicBezTo>
                  <a:cubicBezTo>
                    <a:pt x="73" y="62"/>
                    <a:pt x="67" y="68"/>
                    <a:pt x="34" y="70"/>
                  </a:cubicBezTo>
                  <a:cubicBezTo>
                    <a:pt x="27" y="70"/>
                    <a:pt x="20" y="77"/>
                    <a:pt x="13" y="71"/>
                  </a:cubicBezTo>
                  <a:cubicBezTo>
                    <a:pt x="11" y="69"/>
                    <a:pt x="9" y="67"/>
                    <a:pt x="8" y="64"/>
                  </a:cubicBezTo>
                  <a:cubicBezTo>
                    <a:pt x="0" y="50"/>
                    <a:pt x="5" y="40"/>
                    <a:pt x="18" y="33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662">
              <a:extLst>
                <a:ext uri="{FF2B5EF4-FFF2-40B4-BE49-F238E27FC236}">
                  <a16:creationId xmlns:a16="http://schemas.microsoft.com/office/drawing/2014/main" id="{5CD0F50D-E341-7157-3116-93FC90530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193"/>
              <a:ext cx="104" cy="88"/>
            </a:xfrm>
            <a:custGeom>
              <a:avLst/>
              <a:gdLst>
                <a:gd name="T0" fmla="*/ 70 w 70"/>
                <a:gd name="T1" fmla="*/ 0 h 59"/>
                <a:gd name="T2" fmla="*/ 65 w 70"/>
                <a:gd name="T3" fmla="*/ 5 h 59"/>
                <a:gd name="T4" fmla="*/ 64 w 70"/>
                <a:gd name="T5" fmla="*/ 8 h 59"/>
                <a:gd name="T6" fmla="*/ 67 w 70"/>
                <a:gd name="T7" fmla="*/ 9 h 59"/>
                <a:gd name="T8" fmla="*/ 35 w 70"/>
                <a:gd name="T9" fmla="*/ 49 h 59"/>
                <a:gd name="T10" fmla="*/ 21 w 70"/>
                <a:gd name="T11" fmla="*/ 56 h 59"/>
                <a:gd name="T12" fmla="*/ 8 w 70"/>
                <a:gd name="T13" fmla="*/ 44 h 59"/>
                <a:gd name="T14" fmla="*/ 7 w 70"/>
                <a:gd name="T15" fmla="*/ 17 h 59"/>
                <a:gd name="T16" fmla="*/ 7 w 70"/>
                <a:gd name="T17" fmla="*/ 17 h 59"/>
                <a:gd name="T18" fmla="*/ 20 w 70"/>
                <a:gd name="T19" fmla="*/ 14 h 59"/>
                <a:gd name="T20" fmla="*/ 32 w 70"/>
                <a:gd name="T21" fmla="*/ 2 h 59"/>
                <a:gd name="T22" fmla="*/ 70 w 70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59">
                  <a:moveTo>
                    <a:pt x="70" y="0"/>
                  </a:moveTo>
                  <a:cubicBezTo>
                    <a:pt x="70" y="3"/>
                    <a:pt x="70" y="3"/>
                    <a:pt x="65" y="5"/>
                  </a:cubicBezTo>
                  <a:cubicBezTo>
                    <a:pt x="64" y="6"/>
                    <a:pt x="62" y="6"/>
                    <a:pt x="64" y="8"/>
                  </a:cubicBezTo>
                  <a:cubicBezTo>
                    <a:pt x="65" y="9"/>
                    <a:pt x="66" y="9"/>
                    <a:pt x="67" y="9"/>
                  </a:cubicBezTo>
                  <a:cubicBezTo>
                    <a:pt x="52" y="19"/>
                    <a:pt x="36" y="28"/>
                    <a:pt x="35" y="49"/>
                  </a:cubicBezTo>
                  <a:cubicBezTo>
                    <a:pt x="31" y="53"/>
                    <a:pt x="26" y="54"/>
                    <a:pt x="21" y="56"/>
                  </a:cubicBezTo>
                  <a:cubicBezTo>
                    <a:pt x="10" y="59"/>
                    <a:pt x="0" y="59"/>
                    <a:pt x="8" y="44"/>
                  </a:cubicBezTo>
                  <a:cubicBezTo>
                    <a:pt x="13" y="34"/>
                    <a:pt x="0" y="2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3"/>
                    <a:pt x="16" y="13"/>
                    <a:pt x="20" y="14"/>
                  </a:cubicBezTo>
                  <a:cubicBezTo>
                    <a:pt x="31" y="17"/>
                    <a:pt x="32" y="10"/>
                    <a:pt x="32" y="2"/>
                  </a:cubicBezTo>
                  <a:cubicBezTo>
                    <a:pt x="44" y="2"/>
                    <a:pt x="57" y="1"/>
                    <a:pt x="7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663">
              <a:extLst>
                <a:ext uri="{FF2B5EF4-FFF2-40B4-BE49-F238E27FC236}">
                  <a16:creationId xmlns:a16="http://schemas.microsoft.com/office/drawing/2014/main" id="{D48E567F-437B-B418-B06C-C531C96A0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164"/>
              <a:ext cx="94" cy="64"/>
            </a:xfrm>
            <a:custGeom>
              <a:avLst/>
              <a:gdLst>
                <a:gd name="T0" fmla="*/ 53 w 63"/>
                <a:gd name="T1" fmla="*/ 22 h 43"/>
                <a:gd name="T2" fmla="*/ 59 w 63"/>
                <a:gd name="T3" fmla="*/ 37 h 43"/>
                <a:gd name="T4" fmla="*/ 44 w 63"/>
                <a:gd name="T5" fmla="*/ 40 h 43"/>
                <a:gd name="T6" fmla="*/ 28 w 63"/>
                <a:gd name="T7" fmla="*/ 37 h 43"/>
                <a:gd name="T8" fmla="*/ 0 w 63"/>
                <a:gd name="T9" fmla="*/ 8 h 43"/>
                <a:gd name="T10" fmla="*/ 30 w 63"/>
                <a:gd name="T11" fmla="*/ 15 h 43"/>
                <a:gd name="T12" fmla="*/ 53 w 63"/>
                <a:gd name="T1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3">
                  <a:moveTo>
                    <a:pt x="53" y="22"/>
                  </a:moveTo>
                  <a:cubicBezTo>
                    <a:pt x="57" y="26"/>
                    <a:pt x="63" y="29"/>
                    <a:pt x="59" y="37"/>
                  </a:cubicBezTo>
                  <a:cubicBezTo>
                    <a:pt x="56" y="43"/>
                    <a:pt x="49" y="41"/>
                    <a:pt x="44" y="40"/>
                  </a:cubicBezTo>
                  <a:cubicBezTo>
                    <a:pt x="39" y="39"/>
                    <a:pt x="34" y="38"/>
                    <a:pt x="28" y="37"/>
                  </a:cubicBezTo>
                  <a:cubicBezTo>
                    <a:pt x="17" y="30"/>
                    <a:pt x="7" y="20"/>
                    <a:pt x="0" y="8"/>
                  </a:cubicBezTo>
                  <a:cubicBezTo>
                    <a:pt x="12" y="0"/>
                    <a:pt x="20" y="13"/>
                    <a:pt x="30" y="15"/>
                  </a:cubicBezTo>
                  <a:cubicBezTo>
                    <a:pt x="38" y="16"/>
                    <a:pt x="45" y="20"/>
                    <a:pt x="53" y="22"/>
                  </a:cubicBez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664">
              <a:extLst>
                <a:ext uri="{FF2B5EF4-FFF2-40B4-BE49-F238E27FC236}">
                  <a16:creationId xmlns:a16="http://schemas.microsoft.com/office/drawing/2014/main" id="{4F4C5329-8862-22E1-09E8-BFBFF27DC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124"/>
              <a:ext cx="65" cy="92"/>
            </a:xfrm>
            <a:custGeom>
              <a:avLst/>
              <a:gdLst>
                <a:gd name="T0" fmla="*/ 44 w 44"/>
                <a:gd name="T1" fmla="*/ 37 h 62"/>
                <a:gd name="T2" fmla="*/ 39 w 44"/>
                <a:gd name="T3" fmla="*/ 52 h 62"/>
                <a:gd name="T4" fmla="*/ 18 w 44"/>
                <a:gd name="T5" fmla="*/ 43 h 62"/>
                <a:gd name="T6" fmla="*/ 3 w 44"/>
                <a:gd name="T7" fmla="*/ 24 h 62"/>
                <a:gd name="T8" fmla="*/ 12 w 44"/>
                <a:gd name="T9" fmla="*/ 0 h 62"/>
                <a:gd name="T10" fmla="*/ 27 w 44"/>
                <a:gd name="T11" fmla="*/ 28 h 62"/>
                <a:gd name="T12" fmla="*/ 44 w 44"/>
                <a:gd name="T13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2">
                  <a:moveTo>
                    <a:pt x="44" y="37"/>
                  </a:moveTo>
                  <a:cubicBezTo>
                    <a:pt x="43" y="42"/>
                    <a:pt x="38" y="46"/>
                    <a:pt x="39" y="52"/>
                  </a:cubicBezTo>
                  <a:cubicBezTo>
                    <a:pt x="27" y="62"/>
                    <a:pt x="17" y="53"/>
                    <a:pt x="18" y="43"/>
                  </a:cubicBezTo>
                  <a:cubicBezTo>
                    <a:pt x="19" y="29"/>
                    <a:pt x="11" y="28"/>
                    <a:pt x="3" y="24"/>
                  </a:cubicBezTo>
                  <a:cubicBezTo>
                    <a:pt x="0" y="14"/>
                    <a:pt x="8" y="7"/>
                    <a:pt x="12" y="0"/>
                  </a:cubicBezTo>
                  <a:cubicBezTo>
                    <a:pt x="16" y="10"/>
                    <a:pt x="16" y="22"/>
                    <a:pt x="27" y="28"/>
                  </a:cubicBezTo>
                  <a:cubicBezTo>
                    <a:pt x="31" y="33"/>
                    <a:pt x="38" y="35"/>
                    <a:pt x="44" y="37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665">
              <a:extLst>
                <a:ext uri="{FF2B5EF4-FFF2-40B4-BE49-F238E27FC236}">
                  <a16:creationId xmlns:a16="http://schemas.microsoft.com/office/drawing/2014/main" id="{411F81C7-D3ED-FFC1-80DD-259955475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1843"/>
              <a:ext cx="59" cy="90"/>
            </a:xfrm>
            <a:custGeom>
              <a:avLst/>
              <a:gdLst>
                <a:gd name="T0" fmla="*/ 11 w 40"/>
                <a:gd name="T1" fmla="*/ 61 h 61"/>
                <a:gd name="T2" fmla="*/ 6 w 40"/>
                <a:gd name="T3" fmla="*/ 53 h 61"/>
                <a:gd name="T4" fmla="*/ 0 w 40"/>
                <a:gd name="T5" fmla="*/ 44 h 61"/>
                <a:gd name="T6" fmla="*/ 34 w 40"/>
                <a:gd name="T7" fmla="*/ 0 h 61"/>
                <a:gd name="T8" fmla="*/ 39 w 40"/>
                <a:gd name="T9" fmla="*/ 5 h 61"/>
                <a:gd name="T10" fmla="*/ 15 w 40"/>
                <a:gd name="T11" fmla="*/ 57 h 61"/>
                <a:gd name="T12" fmla="*/ 11 w 40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1">
                  <a:moveTo>
                    <a:pt x="11" y="61"/>
                  </a:moveTo>
                  <a:cubicBezTo>
                    <a:pt x="9" y="58"/>
                    <a:pt x="8" y="56"/>
                    <a:pt x="6" y="53"/>
                  </a:cubicBezTo>
                  <a:cubicBezTo>
                    <a:pt x="2" y="52"/>
                    <a:pt x="0" y="49"/>
                    <a:pt x="0" y="44"/>
                  </a:cubicBezTo>
                  <a:cubicBezTo>
                    <a:pt x="11" y="29"/>
                    <a:pt x="20" y="13"/>
                    <a:pt x="34" y="0"/>
                  </a:cubicBezTo>
                  <a:cubicBezTo>
                    <a:pt x="38" y="0"/>
                    <a:pt x="40" y="1"/>
                    <a:pt x="39" y="5"/>
                  </a:cubicBezTo>
                  <a:cubicBezTo>
                    <a:pt x="31" y="23"/>
                    <a:pt x="23" y="40"/>
                    <a:pt x="15" y="57"/>
                  </a:cubicBezTo>
                  <a:cubicBezTo>
                    <a:pt x="13" y="58"/>
                    <a:pt x="12" y="59"/>
                    <a:pt x="11" y="61"/>
                  </a:cubicBez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666">
              <a:extLst>
                <a:ext uri="{FF2B5EF4-FFF2-40B4-BE49-F238E27FC236}">
                  <a16:creationId xmlns:a16="http://schemas.microsoft.com/office/drawing/2014/main" id="{8DFA832D-86B5-3536-0ED0-D17D1A84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755"/>
              <a:ext cx="48" cy="95"/>
            </a:xfrm>
            <a:custGeom>
              <a:avLst/>
              <a:gdLst>
                <a:gd name="T0" fmla="*/ 7 w 32"/>
                <a:gd name="T1" fmla="*/ 64 h 64"/>
                <a:gd name="T2" fmla="*/ 4 w 32"/>
                <a:gd name="T3" fmla="*/ 61 h 64"/>
                <a:gd name="T4" fmla="*/ 2 w 32"/>
                <a:gd name="T5" fmla="*/ 52 h 64"/>
                <a:gd name="T6" fmla="*/ 16 w 32"/>
                <a:gd name="T7" fmla="*/ 10 h 64"/>
                <a:gd name="T8" fmla="*/ 26 w 32"/>
                <a:gd name="T9" fmla="*/ 0 h 64"/>
                <a:gd name="T10" fmla="*/ 31 w 32"/>
                <a:gd name="T11" fmla="*/ 5 h 64"/>
                <a:gd name="T12" fmla="*/ 21 w 32"/>
                <a:gd name="T13" fmla="*/ 36 h 64"/>
                <a:gd name="T14" fmla="*/ 15 w 32"/>
                <a:gd name="T15" fmla="*/ 49 h 64"/>
                <a:gd name="T16" fmla="*/ 7 w 32"/>
                <a:gd name="T1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7" y="64"/>
                  </a:moveTo>
                  <a:cubicBezTo>
                    <a:pt x="6" y="63"/>
                    <a:pt x="5" y="62"/>
                    <a:pt x="4" y="61"/>
                  </a:cubicBezTo>
                  <a:cubicBezTo>
                    <a:pt x="0" y="59"/>
                    <a:pt x="1" y="55"/>
                    <a:pt x="2" y="52"/>
                  </a:cubicBezTo>
                  <a:cubicBezTo>
                    <a:pt x="8" y="39"/>
                    <a:pt x="14" y="25"/>
                    <a:pt x="16" y="10"/>
                  </a:cubicBezTo>
                  <a:cubicBezTo>
                    <a:pt x="16" y="4"/>
                    <a:pt x="20" y="0"/>
                    <a:pt x="26" y="0"/>
                  </a:cubicBezTo>
                  <a:cubicBezTo>
                    <a:pt x="28" y="2"/>
                    <a:pt x="29" y="3"/>
                    <a:pt x="31" y="5"/>
                  </a:cubicBezTo>
                  <a:cubicBezTo>
                    <a:pt x="32" y="16"/>
                    <a:pt x="26" y="26"/>
                    <a:pt x="21" y="36"/>
                  </a:cubicBezTo>
                  <a:cubicBezTo>
                    <a:pt x="18" y="39"/>
                    <a:pt x="16" y="44"/>
                    <a:pt x="15" y="49"/>
                  </a:cubicBezTo>
                  <a:cubicBezTo>
                    <a:pt x="13" y="55"/>
                    <a:pt x="12" y="60"/>
                    <a:pt x="7" y="64"/>
                  </a:cubicBez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667">
              <a:extLst>
                <a:ext uri="{FF2B5EF4-FFF2-40B4-BE49-F238E27FC236}">
                  <a16:creationId xmlns:a16="http://schemas.microsoft.com/office/drawing/2014/main" id="{2AF7D25A-9E8C-3816-BD31-9393B807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2250"/>
              <a:ext cx="67" cy="46"/>
            </a:xfrm>
            <a:custGeom>
              <a:avLst/>
              <a:gdLst>
                <a:gd name="T0" fmla="*/ 45 w 45"/>
                <a:gd name="T1" fmla="*/ 8 h 31"/>
                <a:gd name="T2" fmla="*/ 8 w 45"/>
                <a:gd name="T3" fmla="*/ 31 h 31"/>
                <a:gd name="T4" fmla="*/ 4 w 45"/>
                <a:gd name="T5" fmla="*/ 20 h 31"/>
                <a:gd name="T6" fmla="*/ 29 w 45"/>
                <a:gd name="T7" fmla="*/ 7 h 31"/>
                <a:gd name="T8" fmla="*/ 45 w 45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1">
                  <a:moveTo>
                    <a:pt x="45" y="8"/>
                  </a:moveTo>
                  <a:cubicBezTo>
                    <a:pt x="37" y="22"/>
                    <a:pt x="20" y="23"/>
                    <a:pt x="8" y="31"/>
                  </a:cubicBezTo>
                  <a:cubicBezTo>
                    <a:pt x="2" y="29"/>
                    <a:pt x="0" y="25"/>
                    <a:pt x="4" y="20"/>
                  </a:cubicBezTo>
                  <a:cubicBezTo>
                    <a:pt x="12" y="15"/>
                    <a:pt x="21" y="11"/>
                    <a:pt x="29" y="7"/>
                  </a:cubicBezTo>
                  <a:cubicBezTo>
                    <a:pt x="34" y="4"/>
                    <a:pt x="40" y="0"/>
                    <a:pt x="45" y="8"/>
                  </a:cubicBezTo>
                  <a:close/>
                </a:path>
              </a:pathLst>
            </a:custGeom>
            <a:solidFill>
              <a:srgbClr val="EC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668">
              <a:extLst>
                <a:ext uri="{FF2B5EF4-FFF2-40B4-BE49-F238E27FC236}">
                  <a16:creationId xmlns:a16="http://schemas.microsoft.com/office/drawing/2014/main" id="{407F27BA-AACC-989F-A110-9BA87D074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" y="2785"/>
              <a:ext cx="33" cy="50"/>
            </a:xfrm>
            <a:custGeom>
              <a:avLst/>
              <a:gdLst>
                <a:gd name="T0" fmla="*/ 0 w 22"/>
                <a:gd name="T1" fmla="*/ 12 h 34"/>
                <a:gd name="T2" fmla="*/ 11 w 22"/>
                <a:gd name="T3" fmla="*/ 21 h 34"/>
                <a:gd name="T4" fmla="*/ 16 w 22"/>
                <a:gd name="T5" fmla="*/ 22 h 34"/>
                <a:gd name="T6" fmla="*/ 0 w 22"/>
                <a:gd name="T7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4">
                  <a:moveTo>
                    <a:pt x="0" y="12"/>
                  </a:moveTo>
                  <a:cubicBezTo>
                    <a:pt x="4" y="15"/>
                    <a:pt x="22" y="0"/>
                    <a:pt x="11" y="21"/>
                  </a:cubicBezTo>
                  <a:cubicBezTo>
                    <a:pt x="12" y="21"/>
                    <a:pt x="14" y="22"/>
                    <a:pt x="16" y="22"/>
                  </a:cubicBezTo>
                  <a:cubicBezTo>
                    <a:pt x="1" y="34"/>
                    <a:pt x="6" y="15"/>
                    <a:pt x="0" y="12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669">
              <a:extLst>
                <a:ext uri="{FF2B5EF4-FFF2-40B4-BE49-F238E27FC236}">
                  <a16:creationId xmlns:a16="http://schemas.microsoft.com/office/drawing/2014/main" id="{DEEA4263-9797-517C-EF83-24EEC2C33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054"/>
              <a:ext cx="48" cy="19"/>
            </a:xfrm>
            <a:custGeom>
              <a:avLst/>
              <a:gdLst>
                <a:gd name="T0" fmla="*/ 27 w 32"/>
                <a:gd name="T1" fmla="*/ 2 h 13"/>
                <a:gd name="T2" fmla="*/ 26 w 32"/>
                <a:gd name="T3" fmla="*/ 9 h 13"/>
                <a:gd name="T4" fmla="*/ 0 w 32"/>
                <a:gd name="T5" fmla="*/ 13 h 13"/>
                <a:gd name="T6" fmla="*/ 27 w 32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3">
                  <a:moveTo>
                    <a:pt x="27" y="2"/>
                  </a:moveTo>
                  <a:cubicBezTo>
                    <a:pt x="32" y="5"/>
                    <a:pt x="31" y="8"/>
                    <a:pt x="26" y="9"/>
                  </a:cubicBezTo>
                  <a:cubicBezTo>
                    <a:pt x="17" y="11"/>
                    <a:pt x="8" y="11"/>
                    <a:pt x="0" y="13"/>
                  </a:cubicBezTo>
                  <a:cubicBezTo>
                    <a:pt x="5" y="0"/>
                    <a:pt x="19" y="8"/>
                    <a:pt x="27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670">
              <a:extLst>
                <a:ext uri="{FF2B5EF4-FFF2-40B4-BE49-F238E27FC236}">
                  <a16:creationId xmlns:a16="http://schemas.microsoft.com/office/drawing/2014/main" id="{2D96F07E-14F4-356E-D422-0143CCCA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12"/>
              <a:ext cx="83" cy="128"/>
            </a:xfrm>
            <a:custGeom>
              <a:avLst/>
              <a:gdLst>
                <a:gd name="T0" fmla="*/ 32 w 56"/>
                <a:gd name="T1" fmla="*/ 4 h 86"/>
                <a:gd name="T2" fmla="*/ 40 w 56"/>
                <a:gd name="T3" fmla="*/ 1 h 86"/>
                <a:gd name="T4" fmla="*/ 28 w 56"/>
                <a:gd name="T5" fmla="*/ 72 h 86"/>
                <a:gd name="T6" fmla="*/ 8 w 56"/>
                <a:gd name="T7" fmla="*/ 84 h 86"/>
                <a:gd name="T8" fmla="*/ 4 w 56"/>
                <a:gd name="T9" fmla="*/ 84 h 86"/>
                <a:gd name="T10" fmla="*/ 0 w 56"/>
                <a:gd name="T11" fmla="*/ 77 h 86"/>
                <a:gd name="T12" fmla="*/ 31 w 56"/>
                <a:gd name="T13" fmla="*/ 44 h 86"/>
                <a:gd name="T14" fmla="*/ 32 w 56"/>
                <a:gd name="T15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86">
                  <a:moveTo>
                    <a:pt x="32" y="4"/>
                  </a:moveTo>
                  <a:cubicBezTo>
                    <a:pt x="34" y="2"/>
                    <a:pt x="37" y="0"/>
                    <a:pt x="40" y="1"/>
                  </a:cubicBezTo>
                  <a:cubicBezTo>
                    <a:pt x="56" y="24"/>
                    <a:pt x="53" y="42"/>
                    <a:pt x="28" y="72"/>
                  </a:cubicBezTo>
                  <a:cubicBezTo>
                    <a:pt x="19" y="72"/>
                    <a:pt x="15" y="81"/>
                    <a:pt x="8" y="84"/>
                  </a:cubicBezTo>
                  <a:cubicBezTo>
                    <a:pt x="7" y="86"/>
                    <a:pt x="6" y="85"/>
                    <a:pt x="4" y="84"/>
                  </a:cubicBezTo>
                  <a:cubicBezTo>
                    <a:pt x="3" y="82"/>
                    <a:pt x="2" y="79"/>
                    <a:pt x="0" y="77"/>
                  </a:cubicBezTo>
                  <a:cubicBezTo>
                    <a:pt x="12" y="68"/>
                    <a:pt x="31" y="65"/>
                    <a:pt x="31" y="44"/>
                  </a:cubicBezTo>
                  <a:cubicBezTo>
                    <a:pt x="30" y="31"/>
                    <a:pt x="29" y="17"/>
                    <a:pt x="32" y="4"/>
                  </a:cubicBez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671">
              <a:extLst>
                <a:ext uri="{FF2B5EF4-FFF2-40B4-BE49-F238E27FC236}">
                  <a16:creationId xmlns:a16="http://schemas.microsoft.com/office/drawing/2014/main" id="{3ED3C885-C2E3-0A97-15F9-D5B9E45EB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737"/>
              <a:ext cx="100" cy="177"/>
            </a:xfrm>
            <a:custGeom>
              <a:avLst/>
              <a:gdLst>
                <a:gd name="T0" fmla="*/ 63 w 67"/>
                <a:gd name="T1" fmla="*/ 0 h 119"/>
                <a:gd name="T2" fmla="*/ 67 w 67"/>
                <a:gd name="T3" fmla="*/ 0 h 119"/>
                <a:gd name="T4" fmla="*/ 67 w 67"/>
                <a:gd name="T5" fmla="*/ 12 h 119"/>
                <a:gd name="T6" fmla="*/ 45 w 67"/>
                <a:gd name="T7" fmla="*/ 73 h 119"/>
                <a:gd name="T8" fmla="*/ 11 w 67"/>
                <a:gd name="T9" fmla="*/ 116 h 119"/>
                <a:gd name="T10" fmla="*/ 3 w 67"/>
                <a:gd name="T11" fmla="*/ 105 h 119"/>
                <a:gd name="T12" fmla="*/ 39 w 67"/>
                <a:gd name="T13" fmla="*/ 36 h 119"/>
                <a:gd name="T14" fmla="*/ 47 w 67"/>
                <a:gd name="T15" fmla="*/ 26 h 119"/>
                <a:gd name="T16" fmla="*/ 40 w 67"/>
                <a:gd name="T17" fmla="*/ 23 h 119"/>
                <a:gd name="T18" fmla="*/ 32 w 67"/>
                <a:gd name="T19" fmla="*/ 24 h 119"/>
                <a:gd name="T20" fmla="*/ 24 w 67"/>
                <a:gd name="T21" fmla="*/ 23 h 119"/>
                <a:gd name="T22" fmla="*/ 19 w 67"/>
                <a:gd name="T23" fmla="*/ 20 h 119"/>
                <a:gd name="T24" fmla="*/ 63 w 67"/>
                <a:gd name="T2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19">
                  <a:moveTo>
                    <a:pt x="63" y="0"/>
                  </a:moveTo>
                  <a:cubicBezTo>
                    <a:pt x="65" y="0"/>
                    <a:pt x="66" y="0"/>
                    <a:pt x="67" y="0"/>
                  </a:cubicBezTo>
                  <a:cubicBezTo>
                    <a:pt x="67" y="4"/>
                    <a:pt x="67" y="8"/>
                    <a:pt x="67" y="12"/>
                  </a:cubicBezTo>
                  <a:cubicBezTo>
                    <a:pt x="60" y="33"/>
                    <a:pt x="52" y="53"/>
                    <a:pt x="45" y="73"/>
                  </a:cubicBezTo>
                  <a:cubicBezTo>
                    <a:pt x="34" y="88"/>
                    <a:pt x="25" y="104"/>
                    <a:pt x="11" y="116"/>
                  </a:cubicBezTo>
                  <a:cubicBezTo>
                    <a:pt x="0" y="119"/>
                    <a:pt x="0" y="112"/>
                    <a:pt x="3" y="105"/>
                  </a:cubicBezTo>
                  <a:cubicBezTo>
                    <a:pt x="15" y="82"/>
                    <a:pt x="22" y="56"/>
                    <a:pt x="39" y="36"/>
                  </a:cubicBezTo>
                  <a:cubicBezTo>
                    <a:pt x="44" y="35"/>
                    <a:pt x="48" y="32"/>
                    <a:pt x="47" y="26"/>
                  </a:cubicBezTo>
                  <a:cubicBezTo>
                    <a:pt x="46" y="22"/>
                    <a:pt x="43" y="23"/>
                    <a:pt x="40" y="23"/>
                  </a:cubicBezTo>
                  <a:cubicBezTo>
                    <a:pt x="37" y="24"/>
                    <a:pt x="34" y="24"/>
                    <a:pt x="32" y="24"/>
                  </a:cubicBezTo>
                  <a:cubicBezTo>
                    <a:pt x="29" y="25"/>
                    <a:pt x="26" y="24"/>
                    <a:pt x="24" y="23"/>
                  </a:cubicBezTo>
                  <a:cubicBezTo>
                    <a:pt x="22" y="23"/>
                    <a:pt x="20" y="22"/>
                    <a:pt x="19" y="20"/>
                  </a:cubicBezTo>
                  <a:cubicBezTo>
                    <a:pt x="33" y="11"/>
                    <a:pt x="48" y="6"/>
                    <a:pt x="63" y="0"/>
                  </a:cubicBez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672">
              <a:extLst>
                <a:ext uri="{FF2B5EF4-FFF2-40B4-BE49-F238E27FC236}">
                  <a16:creationId xmlns:a16="http://schemas.microsoft.com/office/drawing/2014/main" id="{C4A7B915-8AFA-6D5B-C18D-1E84C68A6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763"/>
              <a:ext cx="29" cy="52"/>
            </a:xfrm>
            <a:custGeom>
              <a:avLst/>
              <a:gdLst>
                <a:gd name="T0" fmla="*/ 0 w 19"/>
                <a:gd name="T1" fmla="*/ 31 h 35"/>
                <a:gd name="T2" fmla="*/ 10 w 19"/>
                <a:gd name="T3" fmla="*/ 0 h 35"/>
                <a:gd name="T4" fmla="*/ 9 w 19"/>
                <a:gd name="T5" fmla="*/ 23 h 35"/>
                <a:gd name="T6" fmla="*/ 0 w 19"/>
                <a:gd name="T7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5">
                  <a:moveTo>
                    <a:pt x="0" y="31"/>
                  </a:moveTo>
                  <a:cubicBezTo>
                    <a:pt x="3" y="20"/>
                    <a:pt x="7" y="10"/>
                    <a:pt x="10" y="0"/>
                  </a:cubicBezTo>
                  <a:cubicBezTo>
                    <a:pt x="19" y="8"/>
                    <a:pt x="7" y="15"/>
                    <a:pt x="9" y="23"/>
                  </a:cubicBezTo>
                  <a:cubicBezTo>
                    <a:pt x="4" y="23"/>
                    <a:pt x="9" y="35"/>
                    <a:pt x="0" y="31"/>
                  </a:cubicBez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673">
              <a:extLst>
                <a:ext uri="{FF2B5EF4-FFF2-40B4-BE49-F238E27FC236}">
                  <a16:creationId xmlns:a16="http://schemas.microsoft.com/office/drawing/2014/main" id="{2157DDA8-7375-6191-E7D8-29196356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2385"/>
              <a:ext cx="25" cy="36"/>
            </a:xfrm>
            <a:custGeom>
              <a:avLst/>
              <a:gdLst>
                <a:gd name="T0" fmla="*/ 7 w 17"/>
                <a:gd name="T1" fmla="*/ 20 h 24"/>
                <a:gd name="T2" fmla="*/ 11 w 17"/>
                <a:gd name="T3" fmla="*/ 0 h 24"/>
                <a:gd name="T4" fmla="*/ 15 w 17"/>
                <a:gd name="T5" fmla="*/ 24 h 24"/>
                <a:gd name="T6" fmla="*/ 7 w 17"/>
                <a:gd name="T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7" y="20"/>
                  </a:moveTo>
                  <a:cubicBezTo>
                    <a:pt x="0" y="12"/>
                    <a:pt x="9" y="6"/>
                    <a:pt x="11" y="0"/>
                  </a:cubicBezTo>
                  <a:cubicBezTo>
                    <a:pt x="17" y="7"/>
                    <a:pt x="14" y="16"/>
                    <a:pt x="15" y="24"/>
                  </a:cubicBezTo>
                  <a:cubicBezTo>
                    <a:pt x="12" y="23"/>
                    <a:pt x="9" y="21"/>
                    <a:pt x="7" y="20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674">
              <a:extLst>
                <a:ext uri="{FF2B5EF4-FFF2-40B4-BE49-F238E27FC236}">
                  <a16:creationId xmlns:a16="http://schemas.microsoft.com/office/drawing/2014/main" id="{51A78331-FE7F-4E5E-4293-16D7703AA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577"/>
              <a:ext cx="59" cy="99"/>
            </a:xfrm>
            <a:custGeom>
              <a:avLst/>
              <a:gdLst>
                <a:gd name="T0" fmla="*/ 0 w 40"/>
                <a:gd name="T1" fmla="*/ 67 h 67"/>
                <a:gd name="T2" fmla="*/ 33 w 40"/>
                <a:gd name="T3" fmla="*/ 0 h 67"/>
                <a:gd name="T4" fmla="*/ 32 w 40"/>
                <a:gd name="T5" fmla="*/ 19 h 67"/>
                <a:gd name="T6" fmla="*/ 0 w 40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7">
                  <a:moveTo>
                    <a:pt x="0" y="67"/>
                  </a:moveTo>
                  <a:cubicBezTo>
                    <a:pt x="7" y="43"/>
                    <a:pt x="22" y="22"/>
                    <a:pt x="33" y="0"/>
                  </a:cubicBezTo>
                  <a:cubicBezTo>
                    <a:pt x="40" y="7"/>
                    <a:pt x="35" y="14"/>
                    <a:pt x="32" y="19"/>
                  </a:cubicBezTo>
                  <a:cubicBezTo>
                    <a:pt x="23" y="37"/>
                    <a:pt x="21" y="58"/>
                    <a:pt x="0" y="67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675">
              <a:extLst>
                <a:ext uri="{FF2B5EF4-FFF2-40B4-BE49-F238E27FC236}">
                  <a16:creationId xmlns:a16="http://schemas.microsoft.com/office/drawing/2014/main" id="{7823DCB0-05E5-BD36-6F5B-95B1FF12A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4" y="2638"/>
              <a:ext cx="85" cy="50"/>
            </a:xfrm>
            <a:custGeom>
              <a:avLst/>
              <a:gdLst>
                <a:gd name="T0" fmla="*/ 27 w 57"/>
                <a:gd name="T1" fmla="*/ 34 h 34"/>
                <a:gd name="T2" fmla="*/ 11 w 57"/>
                <a:gd name="T3" fmla="*/ 26 h 34"/>
                <a:gd name="T4" fmla="*/ 0 w 57"/>
                <a:gd name="T5" fmla="*/ 22 h 34"/>
                <a:gd name="T6" fmla="*/ 3 w 57"/>
                <a:gd name="T7" fmla="*/ 18 h 34"/>
                <a:gd name="T8" fmla="*/ 29 w 57"/>
                <a:gd name="T9" fmla="*/ 2 h 34"/>
                <a:gd name="T10" fmla="*/ 44 w 57"/>
                <a:gd name="T11" fmla="*/ 2 h 34"/>
                <a:gd name="T12" fmla="*/ 43 w 57"/>
                <a:gd name="T13" fmla="*/ 2 h 34"/>
                <a:gd name="T14" fmla="*/ 50 w 57"/>
                <a:gd name="T15" fmla="*/ 9 h 34"/>
                <a:gd name="T16" fmla="*/ 55 w 57"/>
                <a:gd name="T17" fmla="*/ 21 h 34"/>
                <a:gd name="T18" fmla="*/ 41 w 57"/>
                <a:gd name="T19" fmla="*/ 24 h 34"/>
                <a:gd name="T20" fmla="*/ 35 w 57"/>
                <a:gd name="T21" fmla="*/ 25 h 34"/>
                <a:gd name="T22" fmla="*/ 27 w 57"/>
                <a:gd name="T2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34">
                  <a:moveTo>
                    <a:pt x="27" y="34"/>
                  </a:moveTo>
                  <a:cubicBezTo>
                    <a:pt x="22" y="31"/>
                    <a:pt x="16" y="29"/>
                    <a:pt x="11" y="26"/>
                  </a:cubicBezTo>
                  <a:cubicBezTo>
                    <a:pt x="7" y="24"/>
                    <a:pt x="4" y="21"/>
                    <a:pt x="0" y="22"/>
                  </a:cubicBezTo>
                  <a:cubicBezTo>
                    <a:pt x="1" y="21"/>
                    <a:pt x="2" y="19"/>
                    <a:pt x="3" y="18"/>
                  </a:cubicBezTo>
                  <a:cubicBezTo>
                    <a:pt x="17" y="21"/>
                    <a:pt x="23" y="12"/>
                    <a:pt x="29" y="2"/>
                  </a:cubicBezTo>
                  <a:cubicBezTo>
                    <a:pt x="34" y="0"/>
                    <a:pt x="39" y="1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6" y="4"/>
                    <a:pt x="48" y="6"/>
                    <a:pt x="50" y="9"/>
                  </a:cubicBezTo>
                  <a:cubicBezTo>
                    <a:pt x="51" y="13"/>
                    <a:pt x="57" y="16"/>
                    <a:pt x="55" y="21"/>
                  </a:cubicBezTo>
                  <a:cubicBezTo>
                    <a:pt x="52" y="27"/>
                    <a:pt x="46" y="25"/>
                    <a:pt x="41" y="24"/>
                  </a:cubicBezTo>
                  <a:cubicBezTo>
                    <a:pt x="39" y="24"/>
                    <a:pt x="37" y="24"/>
                    <a:pt x="35" y="25"/>
                  </a:cubicBezTo>
                  <a:cubicBezTo>
                    <a:pt x="32" y="28"/>
                    <a:pt x="30" y="31"/>
                    <a:pt x="27" y="34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676">
              <a:extLst>
                <a:ext uri="{FF2B5EF4-FFF2-40B4-BE49-F238E27FC236}">
                  <a16:creationId xmlns:a16="http://schemas.microsoft.com/office/drawing/2014/main" id="{53601AF1-15E2-6726-AF87-083C49D7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595"/>
              <a:ext cx="50" cy="53"/>
            </a:xfrm>
            <a:custGeom>
              <a:avLst/>
              <a:gdLst>
                <a:gd name="T0" fmla="*/ 32 w 34"/>
                <a:gd name="T1" fmla="*/ 31 h 36"/>
                <a:gd name="T2" fmla="*/ 20 w 34"/>
                <a:gd name="T3" fmla="*/ 31 h 36"/>
                <a:gd name="T4" fmla="*/ 0 w 34"/>
                <a:gd name="T5" fmla="*/ 27 h 36"/>
                <a:gd name="T6" fmla="*/ 8 w 34"/>
                <a:gd name="T7" fmla="*/ 0 h 36"/>
                <a:gd name="T8" fmla="*/ 22 w 34"/>
                <a:gd name="T9" fmla="*/ 7 h 36"/>
                <a:gd name="T10" fmla="*/ 28 w 34"/>
                <a:gd name="T11" fmla="*/ 22 h 36"/>
                <a:gd name="T12" fmla="*/ 32 w 34"/>
                <a:gd name="T1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32" y="31"/>
                  </a:moveTo>
                  <a:cubicBezTo>
                    <a:pt x="28" y="32"/>
                    <a:pt x="24" y="35"/>
                    <a:pt x="20" y="31"/>
                  </a:cubicBezTo>
                  <a:cubicBezTo>
                    <a:pt x="12" y="36"/>
                    <a:pt x="6" y="33"/>
                    <a:pt x="0" y="27"/>
                  </a:cubicBezTo>
                  <a:cubicBezTo>
                    <a:pt x="2" y="18"/>
                    <a:pt x="5" y="9"/>
                    <a:pt x="8" y="0"/>
                  </a:cubicBezTo>
                  <a:cubicBezTo>
                    <a:pt x="12" y="3"/>
                    <a:pt x="15" y="9"/>
                    <a:pt x="22" y="7"/>
                  </a:cubicBezTo>
                  <a:cubicBezTo>
                    <a:pt x="18" y="18"/>
                    <a:pt x="18" y="18"/>
                    <a:pt x="28" y="22"/>
                  </a:cubicBezTo>
                  <a:cubicBezTo>
                    <a:pt x="34" y="24"/>
                    <a:pt x="30" y="28"/>
                    <a:pt x="32" y="3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677">
              <a:extLst>
                <a:ext uri="{FF2B5EF4-FFF2-40B4-BE49-F238E27FC236}">
                  <a16:creationId xmlns:a16="http://schemas.microsoft.com/office/drawing/2014/main" id="{C0863207-3DB2-4AC6-F314-73F487D3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2633"/>
              <a:ext cx="43" cy="40"/>
            </a:xfrm>
            <a:custGeom>
              <a:avLst/>
              <a:gdLst>
                <a:gd name="T0" fmla="*/ 9 w 29"/>
                <a:gd name="T1" fmla="*/ 1 h 27"/>
                <a:gd name="T2" fmla="*/ 29 w 29"/>
                <a:gd name="T3" fmla="*/ 5 h 27"/>
                <a:gd name="T4" fmla="*/ 19 w 29"/>
                <a:gd name="T5" fmla="*/ 27 h 27"/>
                <a:gd name="T6" fmla="*/ 0 w 29"/>
                <a:gd name="T7" fmla="*/ 21 h 27"/>
                <a:gd name="T8" fmla="*/ 9 w 29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9" y="1"/>
                  </a:moveTo>
                  <a:cubicBezTo>
                    <a:pt x="16" y="0"/>
                    <a:pt x="23" y="4"/>
                    <a:pt x="29" y="5"/>
                  </a:cubicBezTo>
                  <a:cubicBezTo>
                    <a:pt x="26" y="13"/>
                    <a:pt x="20" y="19"/>
                    <a:pt x="19" y="27"/>
                  </a:cubicBezTo>
                  <a:cubicBezTo>
                    <a:pt x="13" y="25"/>
                    <a:pt x="7" y="23"/>
                    <a:pt x="0" y="21"/>
                  </a:cubicBezTo>
                  <a:cubicBezTo>
                    <a:pt x="3" y="14"/>
                    <a:pt x="6" y="8"/>
                    <a:pt x="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678">
              <a:extLst>
                <a:ext uri="{FF2B5EF4-FFF2-40B4-BE49-F238E27FC236}">
                  <a16:creationId xmlns:a16="http://schemas.microsoft.com/office/drawing/2014/main" id="{49C9BA43-3E6A-81D9-F03D-73E0CBA5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942"/>
              <a:ext cx="76" cy="127"/>
            </a:xfrm>
            <a:custGeom>
              <a:avLst/>
              <a:gdLst>
                <a:gd name="T0" fmla="*/ 0 w 51"/>
                <a:gd name="T1" fmla="*/ 84 h 85"/>
                <a:gd name="T2" fmla="*/ 0 w 51"/>
                <a:gd name="T3" fmla="*/ 81 h 85"/>
                <a:gd name="T4" fmla="*/ 27 w 51"/>
                <a:gd name="T5" fmla="*/ 73 h 85"/>
                <a:gd name="T6" fmla="*/ 41 w 51"/>
                <a:gd name="T7" fmla="*/ 26 h 85"/>
                <a:gd name="T8" fmla="*/ 41 w 51"/>
                <a:gd name="T9" fmla="*/ 0 h 85"/>
                <a:gd name="T10" fmla="*/ 46 w 51"/>
                <a:gd name="T11" fmla="*/ 58 h 85"/>
                <a:gd name="T12" fmla="*/ 4 w 51"/>
                <a:gd name="T13" fmla="*/ 85 h 85"/>
                <a:gd name="T14" fmla="*/ 0 w 51"/>
                <a:gd name="T15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85">
                  <a:moveTo>
                    <a:pt x="0" y="84"/>
                  </a:moveTo>
                  <a:cubicBezTo>
                    <a:pt x="0" y="83"/>
                    <a:pt x="0" y="82"/>
                    <a:pt x="0" y="81"/>
                  </a:cubicBezTo>
                  <a:cubicBezTo>
                    <a:pt x="9" y="78"/>
                    <a:pt x="18" y="76"/>
                    <a:pt x="27" y="73"/>
                  </a:cubicBezTo>
                  <a:cubicBezTo>
                    <a:pt x="42" y="60"/>
                    <a:pt x="41" y="43"/>
                    <a:pt x="41" y="26"/>
                  </a:cubicBezTo>
                  <a:cubicBezTo>
                    <a:pt x="41" y="17"/>
                    <a:pt x="41" y="9"/>
                    <a:pt x="41" y="0"/>
                  </a:cubicBezTo>
                  <a:cubicBezTo>
                    <a:pt x="49" y="9"/>
                    <a:pt x="51" y="45"/>
                    <a:pt x="46" y="58"/>
                  </a:cubicBezTo>
                  <a:cubicBezTo>
                    <a:pt x="38" y="76"/>
                    <a:pt x="23" y="83"/>
                    <a:pt x="4" y="85"/>
                  </a:cubicBezTo>
                  <a:cubicBezTo>
                    <a:pt x="3" y="85"/>
                    <a:pt x="2" y="85"/>
                    <a:pt x="0" y="8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679">
              <a:extLst>
                <a:ext uri="{FF2B5EF4-FFF2-40B4-BE49-F238E27FC236}">
                  <a16:creationId xmlns:a16="http://schemas.microsoft.com/office/drawing/2014/main" id="{7913FF39-7D60-0198-A977-1C5E1C2D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421"/>
              <a:ext cx="159" cy="232"/>
            </a:xfrm>
            <a:custGeom>
              <a:avLst/>
              <a:gdLst>
                <a:gd name="T0" fmla="*/ 27 w 107"/>
                <a:gd name="T1" fmla="*/ 143 h 156"/>
                <a:gd name="T2" fmla="*/ 6 w 107"/>
                <a:gd name="T3" fmla="*/ 156 h 156"/>
                <a:gd name="T4" fmla="*/ 0 w 107"/>
                <a:gd name="T5" fmla="*/ 139 h 156"/>
                <a:gd name="T6" fmla="*/ 5 w 107"/>
                <a:gd name="T7" fmla="*/ 111 h 156"/>
                <a:gd name="T8" fmla="*/ 15 w 107"/>
                <a:gd name="T9" fmla="*/ 99 h 156"/>
                <a:gd name="T10" fmla="*/ 32 w 107"/>
                <a:gd name="T11" fmla="*/ 98 h 156"/>
                <a:gd name="T12" fmla="*/ 6 w 107"/>
                <a:gd name="T13" fmla="*/ 85 h 156"/>
                <a:gd name="T14" fmla="*/ 6 w 107"/>
                <a:gd name="T15" fmla="*/ 80 h 156"/>
                <a:gd name="T16" fmla="*/ 49 w 107"/>
                <a:gd name="T17" fmla="*/ 63 h 156"/>
                <a:gd name="T18" fmla="*/ 47 w 107"/>
                <a:gd name="T19" fmla="*/ 48 h 156"/>
                <a:gd name="T20" fmla="*/ 47 w 107"/>
                <a:gd name="T21" fmla="*/ 39 h 156"/>
                <a:gd name="T22" fmla="*/ 96 w 107"/>
                <a:gd name="T23" fmla="*/ 3 h 156"/>
                <a:gd name="T24" fmla="*/ 107 w 107"/>
                <a:gd name="T25" fmla="*/ 35 h 156"/>
                <a:gd name="T26" fmla="*/ 107 w 107"/>
                <a:gd name="T27" fmla="*/ 39 h 156"/>
                <a:gd name="T28" fmla="*/ 76 w 107"/>
                <a:gd name="T29" fmla="*/ 85 h 156"/>
                <a:gd name="T30" fmla="*/ 63 w 107"/>
                <a:gd name="T31" fmla="*/ 131 h 156"/>
                <a:gd name="T32" fmla="*/ 77 w 107"/>
                <a:gd name="T33" fmla="*/ 151 h 156"/>
                <a:gd name="T34" fmla="*/ 39 w 107"/>
                <a:gd name="T35" fmla="*/ 136 h 156"/>
                <a:gd name="T36" fmla="*/ 27 w 107"/>
                <a:gd name="T37" fmla="*/ 14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56">
                  <a:moveTo>
                    <a:pt x="27" y="143"/>
                  </a:moveTo>
                  <a:cubicBezTo>
                    <a:pt x="23" y="153"/>
                    <a:pt x="9" y="145"/>
                    <a:pt x="6" y="156"/>
                  </a:cubicBezTo>
                  <a:cubicBezTo>
                    <a:pt x="1" y="152"/>
                    <a:pt x="0" y="146"/>
                    <a:pt x="0" y="139"/>
                  </a:cubicBezTo>
                  <a:cubicBezTo>
                    <a:pt x="11" y="132"/>
                    <a:pt x="12" y="122"/>
                    <a:pt x="5" y="111"/>
                  </a:cubicBezTo>
                  <a:cubicBezTo>
                    <a:pt x="3" y="103"/>
                    <a:pt x="6" y="98"/>
                    <a:pt x="15" y="99"/>
                  </a:cubicBezTo>
                  <a:cubicBezTo>
                    <a:pt x="22" y="99"/>
                    <a:pt x="29" y="97"/>
                    <a:pt x="32" y="98"/>
                  </a:cubicBezTo>
                  <a:cubicBezTo>
                    <a:pt x="25" y="96"/>
                    <a:pt x="13" y="95"/>
                    <a:pt x="6" y="85"/>
                  </a:cubicBezTo>
                  <a:cubicBezTo>
                    <a:pt x="6" y="83"/>
                    <a:pt x="6" y="81"/>
                    <a:pt x="6" y="80"/>
                  </a:cubicBezTo>
                  <a:cubicBezTo>
                    <a:pt x="18" y="68"/>
                    <a:pt x="34" y="66"/>
                    <a:pt x="49" y="63"/>
                  </a:cubicBezTo>
                  <a:cubicBezTo>
                    <a:pt x="51" y="57"/>
                    <a:pt x="47" y="53"/>
                    <a:pt x="47" y="48"/>
                  </a:cubicBezTo>
                  <a:cubicBezTo>
                    <a:pt x="46" y="45"/>
                    <a:pt x="46" y="42"/>
                    <a:pt x="47" y="39"/>
                  </a:cubicBezTo>
                  <a:cubicBezTo>
                    <a:pt x="55" y="16"/>
                    <a:pt x="77" y="0"/>
                    <a:pt x="96" y="3"/>
                  </a:cubicBezTo>
                  <a:cubicBezTo>
                    <a:pt x="107" y="12"/>
                    <a:pt x="105" y="24"/>
                    <a:pt x="107" y="35"/>
                  </a:cubicBezTo>
                  <a:cubicBezTo>
                    <a:pt x="107" y="37"/>
                    <a:pt x="107" y="39"/>
                    <a:pt x="107" y="39"/>
                  </a:cubicBezTo>
                  <a:cubicBezTo>
                    <a:pt x="84" y="46"/>
                    <a:pt x="78" y="64"/>
                    <a:pt x="76" y="85"/>
                  </a:cubicBezTo>
                  <a:cubicBezTo>
                    <a:pt x="75" y="101"/>
                    <a:pt x="74" y="117"/>
                    <a:pt x="63" y="131"/>
                  </a:cubicBezTo>
                  <a:cubicBezTo>
                    <a:pt x="59" y="137"/>
                    <a:pt x="75" y="140"/>
                    <a:pt x="77" y="151"/>
                  </a:cubicBezTo>
                  <a:cubicBezTo>
                    <a:pt x="64" y="146"/>
                    <a:pt x="52" y="141"/>
                    <a:pt x="39" y="136"/>
                  </a:cubicBezTo>
                  <a:cubicBezTo>
                    <a:pt x="33" y="134"/>
                    <a:pt x="28" y="136"/>
                    <a:pt x="27" y="143"/>
                  </a:cubicBezTo>
                  <a:close/>
                </a:path>
              </a:pathLst>
            </a:custGeom>
            <a:solidFill>
              <a:srgbClr val="E3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680">
              <a:extLst>
                <a:ext uri="{FF2B5EF4-FFF2-40B4-BE49-F238E27FC236}">
                  <a16:creationId xmlns:a16="http://schemas.microsoft.com/office/drawing/2014/main" id="{D03F5078-9F12-26C9-4CAF-DD710504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2274"/>
              <a:ext cx="154" cy="90"/>
            </a:xfrm>
            <a:custGeom>
              <a:avLst/>
              <a:gdLst>
                <a:gd name="T0" fmla="*/ 77 w 104"/>
                <a:gd name="T1" fmla="*/ 6 h 61"/>
                <a:gd name="T2" fmla="*/ 89 w 104"/>
                <a:gd name="T3" fmla="*/ 3 h 61"/>
                <a:gd name="T4" fmla="*/ 101 w 104"/>
                <a:gd name="T5" fmla="*/ 7 h 61"/>
                <a:gd name="T6" fmla="*/ 36 w 104"/>
                <a:gd name="T7" fmla="*/ 41 h 61"/>
                <a:gd name="T8" fmla="*/ 104 w 104"/>
                <a:gd name="T9" fmla="*/ 38 h 61"/>
                <a:gd name="T10" fmla="*/ 70 w 104"/>
                <a:gd name="T11" fmla="*/ 48 h 61"/>
                <a:gd name="T12" fmla="*/ 34 w 104"/>
                <a:gd name="T13" fmla="*/ 55 h 61"/>
                <a:gd name="T14" fmla="*/ 22 w 104"/>
                <a:gd name="T15" fmla="*/ 59 h 61"/>
                <a:gd name="T16" fmla="*/ 0 w 104"/>
                <a:gd name="T17" fmla="*/ 53 h 61"/>
                <a:gd name="T18" fmla="*/ 9 w 104"/>
                <a:gd name="T19" fmla="*/ 43 h 61"/>
                <a:gd name="T20" fmla="*/ 59 w 104"/>
                <a:gd name="T21" fmla="*/ 11 h 61"/>
                <a:gd name="T22" fmla="*/ 77 w 104"/>
                <a:gd name="T23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61">
                  <a:moveTo>
                    <a:pt x="77" y="6"/>
                  </a:moveTo>
                  <a:cubicBezTo>
                    <a:pt x="81" y="5"/>
                    <a:pt x="85" y="4"/>
                    <a:pt x="89" y="3"/>
                  </a:cubicBezTo>
                  <a:cubicBezTo>
                    <a:pt x="94" y="0"/>
                    <a:pt x="98" y="2"/>
                    <a:pt x="101" y="7"/>
                  </a:cubicBezTo>
                  <a:cubicBezTo>
                    <a:pt x="85" y="28"/>
                    <a:pt x="59" y="30"/>
                    <a:pt x="36" y="41"/>
                  </a:cubicBezTo>
                  <a:cubicBezTo>
                    <a:pt x="59" y="45"/>
                    <a:pt x="82" y="41"/>
                    <a:pt x="104" y="38"/>
                  </a:cubicBezTo>
                  <a:cubicBezTo>
                    <a:pt x="94" y="46"/>
                    <a:pt x="86" y="52"/>
                    <a:pt x="70" y="48"/>
                  </a:cubicBezTo>
                  <a:cubicBezTo>
                    <a:pt x="59" y="46"/>
                    <a:pt x="43" y="39"/>
                    <a:pt x="34" y="55"/>
                  </a:cubicBezTo>
                  <a:cubicBezTo>
                    <a:pt x="30" y="57"/>
                    <a:pt x="26" y="58"/>
                    <a:pt x="22" y="59"/>
                  </a:cubicBezTo>
                  <a:cubicBezTo>
                    <a:pt x="15" y="56"/>
                    <a:pt x="6" y="61"/>
                    <a:pt x="0" y="53"/>
                  </a:cubicBezTo>
                  <a:cubicBezTo>
                    <a:pt x="1" y="48"/>
                    <a:pt x="4" y="45"/>
                    <a:pt x="9" y="43"/>
                  </a:cubicBezTo>
                  <a:cubicBezTo>
                    <a:pt x="26" y="33"/>
                    <a:pt x="43" y="23"/>
                    <a:pt x="59" y="11"/>
                  </a:cubicBezTo>
                  <a:cubicBezTo>
                    <a:pt x="64" y="7"/>
                    <a:pt x="70" y="3"/>
                    <a:pt x="77" y="6"/>
                  </a:cubicBezTo>
                  <a:close/>
                </a:path>
              </a:pathLst>
            </a:custGeom>
            <a:solidFill>
              <a:srgbClr val="BA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681">
              <a:extLst>
                <a:ext uri="{FF2B5EF4-FFF2-40B4-BE49-F238E27FC236}">
                  <a16:creationId xmlns:a16="http://schemas.microsoft.com/office/drawing/2014/main" id="{C7BD0695-A871-0AC5-9B37-66BA970B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482"/>
              <a:ext cx="88" cy="105"/>
            </a:xfrm>
            <a:custGeom>
              <a:avLst/>
              <a:gdLst>
                <a:gd name="T0" fmla="*/ 56 w 59"/>
                <a:gd name="T1" fmla="*/ 38 h 71"/>
                <a:gd name="T2" fmla="*/ 55 w 59"/>
                <a:gd name="T3" fmla="*/ 42 h 71"/>
                <a:gd name="T4" fmla="*/ 47 w 59"/>
                <a:gd name="T5" fmla="*/ 71 h 71"/>
                <a:gd name="T6" fmla="*/ 40 w 59"/>
                <a:gd name="T7" fmla="*/ 51 h 71"/>
                <a:gd name="T8" fmla="*/ 24 w 59"/>
                <a:gd name="T9" fmla="*/ 48 h 71"/>
                <a:gd name="T10" fmla="*/ 25 w 59"/>
                <a:gd name="T11" fmla="*/ 41 h 71"/>
                <a:gd name="T12" fmla="*/ 18 w 59"/>
                <a:gd name="T13" fmla="*/ 33 h 71"/>
                <a:gd name="T14" fmla="*/ 0 w 59"/>
                <a:gd name="T15" fmla="*/ 13 h 71"/>
                <a:gd name="T16" fmla="*/ 11 w 59"/>
                <a:gd name="T17" fmla="*/ 0 h 71"/>
                <a:gd name="T18" fmla="*/ 58 w 59"/>
                <a:gd name="T19" fmla="*/ 26 h 71"/>
                <a:gd name="T20" fmla="*/ 56 w 59"/>
                <a:gd name="T21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71">
                  <a:moveTo>
                    <a:pt x="56" y="38"/>
                  </a:moveTo>
                  <a:cubicBezTo>
                    <a:pt x="56" y="39"/>
                    <a:pt x="55" y="41"/>
                    <a:pt x="55" y="42"/>
                  </a:cubicBezTo>
                  <a:cubicBezTo>
                    <a:pt x="55" y="52"/>
                    <a:pt x="58" y="64"/>
                    <a:pt x="47" y="71"/>
                  </a:cubicBezTo>
                  <a:cubicBezTo>
                    <a:pt x="45" y="64"/>
                    <a:pt x="42" y="58"/>
                    <a:pt x="40" y="51"/>
                  </a:cubicBezTo>
                  <a:cubicBezTo>
                    <a:pt x="34" y="52"/>
                    <a:pt x="29" y="52"/>
                    <a:pt x="24" y="48"/>
                  </a:cubicBezTo>
                  <a:cubicBezTo>
                    <a:pt x="22" y="46"/>
                    <a:pt x="23" y="43"/>
                    <a:pt x="25" y="41"/>
                  </a:cubicBezTo>
                  <a:cubicBezTo>
                    <a:pt x="29" y="33"/>
                    <a:pt x="21" y="35"/>
                    <a:pt x="18" y="33"/>
                  </a:cubicBezTo>
                  <a:cubicBezTo>
                    <a:pt x="11" y="27"/>
                    <a:pt x="1" y="24"/>
                    <a:pt x="0" y="13"/>
                  </a:cubicBezTo>
                  <a:cubicBezTo>
                    <a:pt x="1" y="6"/>
                    <a:pt x="5" y="2"/>
                    <a:pt x="11" y="0"/>
                  </a:cubicBezTo>
                  <a:cubicBezTo>
                    <a:pt x="30" y="3"/>
                    <a:pt x="49" y="5"/>
                    <a:pt x="58" y="26"/>
                  </a:cubicBezTo>
                  <a:cubicBezTo>
                    <a:pt x="59" y="30"/>
                    <a:pt x="59" y="34"/>
                    <a:pt x="56" y="38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682">
              <a:extLst>
                <a:ext uri="{FF2B5EF4-FFF2-40B4-BE49-F238E27FC236}">
                  <a16:creationId xmlns:a16="http://schemas.microsoft.com/office/drawing/2014/main" id="{0AAF6DE8-2906-772A-BC37-9CBFCD9D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2400"/>
              <a:ext cx="94" cy="98"/>
            </a:xfrm>
            <a:custGeom>
              <a:avLst/>
              <a:gdLst>
                <a:gd name="T0" fmla="*/ 37 w 63"/>
                <a:gd name="T1" fmla="*/ 6 h 66"/>
                <a:gd name="T2" fmla="*/ 62 w 63"/>
                <a:gd name="T3" fmla="*/ 6 h 66"/>
                <a:gd name="T4" fmla="*/ 63 w 63"/>
                <a:gd name="T5" fmla="*/ 11 h 66"/>
                <a:gd name="T6" fmla="*/ 45 w 63"/>
                <a:gd name="T7" fmla="*/ 33 h 66"/>
                <a:gd name="T8" fmla="*/ 29 w 63"/>
                <a:gd name="T9" fmla="*/ 48 h 66"/>
                <a:gd name="T10" fmla="*/ 20 w 63"/>
                <a:gd name="T11" fmla="*/ 55 h 66"/>
                <a:gd name="T12" fmla="*/ 0 w 63"/>
                <a:gd name="T13" fmla="*/ 50 h 66"/>
                <a:gd name="T14" fmla="*/ 1 w 63"/>
                <a:gd name="T15" fmla="*/ 8 h 66"/>
                <a:gd name="T16" fmla="*/ 4 w 63"/>
                <a:gd name="T17" fmla="*/ 3 h 66"/>
                <a:gd name="T18" fmla="*/ 32 w 63"/>
                <a:gd name="T19" fmla="*/ 2 h 66"/>
                <a:gd name="T20" fmla="*/ 37 w 63"/>
                <a:gd name="T21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6">
                  <a:moveTo>
                    <a:pt x="37" y="6"/>
                  </a:moveTo>
                  <a:cubicBezTo>
                    <a:pt x="45" y="19"/>
                    <a:pt x="53" y="6"/>
                    <a:pt x="62" y="6"/>
                  </a:cubicBezTo>
                  <a:cubicBezTo>
                    <a:pt x="63" y="8"/>
                    <a:pt x="63" y="9"/>
                    <a:pt x="63" y="11"/>
                  </a:cubicBezTo>
                  <a:cubicBezTo>
                    <a:pt x="59" y="20"/>
                    <a:pt x="49" y="24"/>
                    <a:pt x="45" y="33"/>
                  </a:cubicBezTo>
                  <a:cubicBezTo>
                    <a:pt x="40" y="39"/>
                    <a:pt x="36" y="45"/>
                    <a:pt x="29" y="48"/>
                  </a:cubicBezTo>
                  <a:cubicBezTo>
                    <a:pt x="25" y="50"/>
                    <a:pt x="23" y="52"/>
                    <a:pt x="20" y="55"/>
                  </a:cubicBezTo>
                  <a:cubicBezTo>
                    <a:pt x="10" y="66"/>
                    <a:pt x="8" y="66"/>
                    <a:pt x="0" y="50"/>
                  </a:cubicBezTo>
                  <a:cubicBezTo>
                    <a:pt x="8" y="36"/>
                    <a:pt x="8" y="22"/>
                    <a:pt x="1" y="8"/>
                  </a:cubicBezTo>
                  <a:cubicBezTo>
                    <a:pt x="0" y="6"/>
                    <a:pt x="2" y="4"/>
                    <a:pt x="4" y="3"/>
                  </a:cubicBezTo>
                  <a:cubicBezTo>
                    <a:pt x="13" y="0"/>
                    <a:pt x="22" y="0"/>
                    <a:pt x="32" y="2"/>
                  </a:cubicBezTo>
                  <a:cubicBezTo>
                    <a:pt x="34" y="3"/>
                    <a:pt x="36" y="4"/>
                    <a:pt x="37" y="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683">
              <a:extLst>
                <a:ext uri="{FF2B5EF4-FFF2-40B4-BE49-F238E27FC236}">
                  <a16:creationId xmlns:a16="http://schemas.microsoft.com/office/drawing/2014/main" id="{99BCF563-7C72-9D96-B5C7-0828A644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2382"/>
              <a:ext cx="87" cy="98"/>
            </a:xfrm>
            <a:custGeom>
              <a:avLst/>
              <a:gdLst>
                <a:gd name="T0" fmla="*/ 19 w 58"/>
                <a:gd name="T1" fmla="*/ 23 h 66"/>
                <a:gd name="T2" fmla="*/ 19 w 58"/>
                <a:gd name="T3" fmla="*/ 18 h 66"/>
                <a:gd name="T4" fmla="*/ 19 w 58"/>
                <a:gd name="T5" fmla="*/ 14 h 66"/>
                <a:gd name="T6" fmla="*/ 58 w 58"/>
                <a:gd name="T7" fmla="*/ 18 h 66"/>
                <a:gd name="T8" fmla="*/ 54 w 58"/>
                <a:gd name="T9" fmla="*/ 27 h 66"/>
                <a:gd name="T10" fmla="*/ 55 w 58"/>
                <a:gd name="T11" fmla="*/ 29 h 66"/>
                <a:gd name="T12" fmla="*/ 54 w 58"/>
                <a:gd name="T13" fmla="*/ 30 h 66"/>
                <a:gd name="T14" fmla="*/ 10 w 58"/>
                <a:gd name="T15" fmla="*/ 66 h 66"/>
                <a:gd name="T16" fmla="*/ 0 w 58"/>
                <a:gd name="T17" fmla="*/ 48 h 66"/>
                <a:gd name="T18" fmla="*/ 19 w 58"/>
                <a:gd name="T19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6">
                  <a:moveTo>
                    <a:pt x="19" y="23"/>
                  </a:moveTo>
                  <a:cubicBezTo>
                    <a:pt x="19" y="21"/>
                    <a:pt x="19" y="20"/>
                    <a:pt x="19" y="18"/>
                  </a:cubicBezTo>
                  <a:cubicBezTo>
                    <a:pt x="19" y="17"/>
                    <a:pt x="19" y="15"/>
                    <a:pt x="19" y="14"/>
                  </a:cubicBezTo>
                  <a:cubicBezTo>
                    <a:pt x="32" y="9"/>
                    <a:pt x="47" y="0"/>
                    <a:pt x="58" y="18"/>
                  </a:cubicBezTo>
                  <a:cubicBezTo>
                    <a:pt x="57" y="21"/>
                    <a:pt x="56" y="24"/>
                    <a:pt x="54" y="27"/>
                  </a:cubicBezTo>
                  <a:cubicBezTo>
                    <a:pt x="55" y="27"/>
                    <a:pt x="55" y="28"/>
                    <a:pt x="55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32" y="33"/>
                    <a:pt x="19" y="47"/>
                    <a:pt x="10" y="66"/>
                  </a:cubicBezTo>
                  <a:cubicBezTo>
                    <a:pt x="0" y="64"/>
                    <a:pt x="0" y="56"/>
                    <a:pt x="0" y="48"/>
                  </a:cubicBezTo>
                  <a:cubicBezTo>
                    <a:pt x="6" y="39"/>
                    <a:pt x="17" y="35"/>
                    <a:pt x="19" y="23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684">
              <a:extLst>
                <a:ext uri="{FF2B5EF4-FFF2-40B4-BE49-F238E27FC236}">
                  <a16:creationId xmlns:a16="http://schemas.microsoft.com/office/drawing/2014/main" id="{6071EF87-494F-30A7-F797-F081A596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569"/>
              <a:ext cx="75" cy="85"/>
            </a:xfrm>
            <a:custGeom>
              <a:avLst/>
              <a:gdLst>
                <a:gd name="T0" fmla="*/ 48 w 51"/>
                <a:gd name="T1" fmla="*/ 57 h 57"/>
                <a:gd name="T2" fmla="*/ 44 w 51"/>
                <a:gd name="T3" fmla="*/ 48 h 57"/>
                <a:gd name="T4" fmla="*/ 8 w 51"/>
                <a:gd name="T5" fmla="*/ 32 h 57"/>
                <a:gd name="T6" fmla="*/ 0 w 51"/>
                <a:gd name="T7" fmla="*/ 8 h 57"/>
                <a:gd name="T8" fmla="*/ 26 w 51"/>
                <a:gd name="T9" fmla="*/ 9 h 57"/>
                <a:gd name="T10" fmla="*/ 44 w 51"/>
                <a:gd name="T11" fmla="*/ 12 h 57"/>
                <a:gd name="T12" fmla="*/ 48 w 51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7">
                  <a:moveTo>
                    <a:pt x="48" y="57"/>
                  </a:moveTo>
                  <a:cubicBezTo>
                    <a:pt x="46" y="54"/>
                    <a:pt x="45" y="51"/>
                    <a:pt x="44" y="48"/>
                  </a:cubicBezTo>
                  <a:cubicBezTo>
                    <a:pt x="37" y="32"/>
                    <a:pt x="21" y="34"/>
                    <a:pt x="8" y="32"/>
                  </a:cubicBezTo>
                  <a:cubicBezTo>
                    <a:pt x="12" y="22"/>
                    <a:pt x="9" y="14"/>
                    <a:pt x="0" y="8"/>
                  </a:cubicBezTo>
                  <a:cubicBezTo>
                    <a:pt x="9" y="0"/>
                    <a:pt x="17" y="9"/>
                    <a:pt x="26" y="9"/>
                  </a:cubicBezTo>
                  <a:cubicBezTo>
                    <a:pt x="32" y="10"/>
                    <a:pt x="38" y="15"/>
                    <a:pt x="44" y="12"/>
                  </a:cubicBezTo>
                  <a:cubicBezTo>
                    <a:pt x="51" y="26"/>
                    <a:pt x="47" y="42"/>
                    <a:pt x="48" y="57"/>
                  </a:cubicBezTo>
                  <a:close/>
                </a:path>
              </a:pathLst>
            </a:custGeom>
            <a:solidFill>
              <a:srgbClr val="B9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685">
              <a:extLst>
                <a:ext uri="{FF2B5EF4-FFF2-40B4-BE49-F238E27FC236}">
                  <a16:creationId xmlns:a16="http://schemas.microsoft.com/office/drawing/2014/main" id="{FE2A8710-69CE-AC87-BA91-6EA198D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504"/>
              <a:ext cx="101" cy="73"/>
            </a:xfrm>
            <a:custGeom>
              <a:avLst/>
              <a:gdLst>
                <a:gd name="T0" fmla="*/ 33 w 68"/>
                <a:gd name="T1" fmla="*/ 0 h 49"/>
                <a:gd name="T2" fmla="*/ 62 w 68"/>
                <a:gd name="T3" fmla="*/ 18 h 49"/>
                <a:gd name="T4" fmla="*/ 66 w 68"/>
                <a:gd name="T5" fmla="*/ 25 h 49"/>
                <a:gd name="T6" fmla="*/ 58 w 68"/>
                <a:gd name="T7" fmla="*/ 28 h 49"/>
                <a:gd name="T8" fmla="*/ 26 w 68"/>
                <a:gd name="T9" fmla="*/ 32 h 49"/>
                <a:gd name="T10" fmla="*/ 22 w 68"/>
                <a:gd name="T11" fmla="*/ 44 h 49"/>
                <a:gd name="T12" fmla="*/ 0 w 68"/>
                <a:gd name="T13" fmla="*/ 39 h 49"/>
                <a:gd name="T14" fmla="*/ 22 w 68"/>
                <a:gd name="T15" fmla="*/ 12 h 49"/>
                <a:gd name="T16" fmla="*/ 33 w 68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">
                  <a:moveTo>
                    <a:pt x="33" y="0"/>
                  </a:moveTo>
                  <a:cubicBezTo>
                    <a:pt x="40" y="10"/>
                    <a:pt x="51" y="13"/>
                    <a:pt x="62" y="18"/>
                  </a:cubicBezTo>
                  <a:cubicBezTo>
                    <a:pt x="64" y="19"/>
                    <a:pt x="68" y="20"/>
                    <a:pt x="66" y="25"/>
                  </a:cubicBezTo>
                  <a:cubicBezTo>
                    <a:pt x="64" y="28"/>
                    <a:pt x="61" y="28"/>
                    <a:pt x="58" y="28"/>
                  </a:cubicBezTo>
                  <a:cubicBezTo>
                    <a:pt x="46" y="25"/>
                    <a:pt x="35" y="22"/>
                    <a:pt x="26" y="32"/>
                  </a:cubicBezTo>
                  <a:cubicBezTo>
                    <a:pt x="21" y="35"/>
                    <a:pt x="15" y="37"/>
                    <a:pt x="22" y="44"/>
                  </a:cubicBezTo>
                  <a:cubicBezTo>
                    <a:pt x="13" y="49"/>
                    <a:pt x="6" y="47"/>
                    <a:pt x="0" y="39"/>
                  </a:cubicBezTo>
                  <a:cubicBezTo>
                    <a:pt x="6" y="28"/>
                    <a:pt x="21" y="25"/>
                    <a:pt x="22" y="12"/>
                  </a:cubicBezTo>
                  <a:cubicBezTo>
                    <a:pt x="25" y="7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9A9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686">
              <a:extLst>
                <a:ext uri="{FF2B5EF4-FFF2-40B4-BE49-F238E27FC236}">
                  <a16:creationId xmlns:a16="http://schemas.microsoft.com/office/drawing/2014/main" id="{CF794149-8537-8722-29B8-9129C2932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2544"/>
              <a:ext cx="64" cy="69"/>
            </a:xfrm>
            <a:custGeom>
              <a:avLst/>
              <a:gdLst>
                <a:gd name="T0" fmla="*/ 1 w 43"/>
                <a:gd name="T1" fmla="*/ 29 h 46"/>
                <a:gd name="T2" fmla="*/ 9 w 43"/>
                <a:gd name="T3" fmla="*/ 0 h 46"/>
                <a:gd name="T4" fmla="*/ 43 w 43"/>
                <a:gd name="T5" fmla="*/ 15 h 46"/>
                <a:gd name="T6" fmla="*/ 18 w 43"/>
                <a:gd name="T7" fmla="*/ 20 h 46"/>
                <a:gd name="T8" fmla="*/ 10 w 43"/>
                <a:gd name="T9" fmla="*/ 29 h 46"/>
                <a:gd name="T10" fmla="*/ 12 w 43"/>
                <a:gd name="T11" fmla="*/ 36 h 46"/>
                <a:gd name="T12" fmla="*/ 8 w 43"/>
                <a:gd name="T13" fmla="*/ 44 h 46"/>
                <a:gd name="T14" fmla="*/ 2 w 43"/>
                <a:gd name="T15" fmla="*/ 37 h 46"/>
                <a:gd name="T16" fmla="*/ 1 w 43"/>
                <a:gd name="T17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6">
                  <a:moveTo>
                    <a:pt x="1" y="29"/>
                  </a:moveTo>
                  <a:cubicBezTo>
                    <a:pt x="11" y="21"/>
                    <a:pt x="0" y="8"/>
                    <a:pt x="9" y="0"/>
                  </a:cubicBezTo>
                  <a:cubicBezTo>
                    <a:pt x="18" y="9"/>
                    <a:pt x="31" y="9"/>
                    <a:pt x="43" y="15"/>
                  </a:cubicBezTo>
                  <a:cubicBezTo>
                    <a:pt x="35" y="20"/>
                    <a:pt x="26" y="21"/>
                    <a:pt x="18" y="20"/>
                  </a:cubicBezTo>
                  <a:cubicBezTo>
                    <a:pt x="10" y="18"/>
                    <a:pt x="10" y="23"/>
                    <a:pt x="10" y="29"/>
                  </a:cubicBezTo>
                  <a:cubicBezTo>
                    <a:pt x="11" y="31"/>
                    <a:pt x="11" y="34"/>
                    <a:pt x="12" y="36"/>
                  </a:cubicBezTo>
                  <a:cubicBezTo>
                    <a:pt x="12" y="40"/>
                    <a:pt x="12" y="44"/>
                    <a:pt x="8" y="44"/>
                  </a:cubicBezTo>
                  <a:cubicBezTo>
                    <a:pt x="2" y="46"/>
                    <a:pt x="4" y="39"/>
                    <a:pt x="2" y="37"/>
                  </a:cubicBezTo>
                  <a:cubicBezTo>
                    <a:pt x="2" y="34"/>
                    <a:pt x="2" y="32"/>
                    <a:pt x="1" y="29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687">
              <a:extLst>
                <a:ext uri="{FF2B5EF4-FFF2-40B4-BE49-F238E27FC236}">
                  <a16:creationId xmlns:a16="http://schemas.microsoft.com/office/drawing/2014/main" id="{81086422-0802-9EFE-4C36-BB72CF1B6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523"/>
              <a:ext cx="48" cy="46"/>
            </a:xfrm>
            <a:custGeom>
              <a:avLst/>
              <a:gdLst>
                <a:gd name="T0" fmla="*/ 0 w 32"/>
                <a:gd name="T1" fmla="*/ 19 h 31"/>
                <a:gd name="T2" fmla="*/ 32 w 32"/>
                <a:gd name="T3" fmla="*/ 15 h 31"/>
                <a:gd name="T4" fmla="*/ 27 w 32"/>
                <a:gd name="T5" fmla="*/ 18 h 31"/>
                <a:gd name="T6" fmla="*/ 27 w 32"/>
                <a:gd name="T7" fmla="*/ 31 h 31"/>
                <a:gd name="T8" fmla="*/ 0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0" y="19"/>
                  </a:moveTo>
                  <a:cubicBezTo>
                    <a:pt x="7" y="0"/>
                    <a:pt x="9" y="0"/>
                    <a:pt x="32" y="15"/>
                  </a:cubicBezTo>
                  <a:cubicBezTo>
                    <a:pt x="30" y="16"/>
                    <a:pt x="29" y="17"/>
                    <a:pt x="27" y="18"/>
                  </a:cubicBezTo>
                  <a:cubicBezTo>
                    <a:pt x="31" y="22"/>
                    <a:pt x="31" y="27"/>
                    <a:pt x="27" y="31"/>
                  </a:cubicBezTo>
                  <a:cubicBezTo>
                    <a:pt x="18" y="27"/>
                    <a:pt x="9" y="23"/>
                    <a:pt x="0" y="19"/>
                  </a:cubicBez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688">
              <a:extLst>
                <a:ext uri="{FF2B5EF4-FFF2-40B4-BE49-F238E27FC236}">
                  <a16:creationId xmlns:a16="http://schemas.microsoft.com/office/drawing/2014/main" id="{614764C1-541B-7C1E-B99D-0F0F495A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378"/>
              <a:ext cx="71" cy="31"/>
            </a:xfrm>
            <a:custGeom>
              <a:avLst/>
              <a:gdLst>
                <a:gd name="T0" fmla="*/ 39 w 48"/>
                <a:gd name="T1" fmla="*/ 21 h 21"/>
                <a:gd name="T2" fmla="*/ 0 w 48"/>
                <a:gd name="T3" fmla="*/ 17 h 21"/>
                <a:gd name="T4" fmla="*/ 27 w 48"/>
                <a:gd name="T5" fmla="*/ 0 h 21"/>
                <a:gd name="T6" fmla="*/ 43 w 48"/>
                <a:gd name="T7" fmla="*/ 6 h 21"/>
                <a:gd name="T8" fmla="*/ 39 w 4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1">
                  <a:moveTo>
                    <a:pt x="39" y="21"/>
                  </a:moveTo>
                  <a:cubicBezTo>
                    <a:pt x="27" y="12"/>
                    <a:pt x="13" y="17"/>
                    <a:pt x="0" y="17"/>
                  </a:cubicBezTo>
                  <a:cubicBezTo>
                    <a:pt x="8" y="10"/>
                    <a:pt x="15" y="2"/>
                    <a:pt x="27" y="0"/>
                  </a:cubicBezTo>
                  <a:cubicBezTo>
                    <a:pt x="33" y="0"/>
                    <a:pt x="38" y="1"/>
                    <a:pt x="43" y="6"/>
                  </a:cubicBezTo>
                  <a:cubicBezTo>
                    <a:pt x="48" y="12"/>
                    <a:pt x="43" y="16"/>
                    <a:pt x="39" y="21"/>
                  </a:cubicBez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689">
              <a:extLst>
                <a:ext uri="{FF2B5EF4-FFF2-40B4-BE49-F238E27FC236}">
                  <a16:creationId xmlns:a16="http://schemas.microsoft.com/office/drawing/2014/main" id="{D7D6E861-B28D-DCFB-3F85-6B7FB21AA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53"/>
              <a:ext cx="101" cy="49"/>
            </a:xfrm>
            <a:custGeom>
              <a:avLst/>
              <a:gdLst>
                <a:gd name="T0" fmla="*/ 9 w 68"/>
                <a:gd name="T1" fmla="*/ 4 h 33"/>
                <a:gd name="T2" fmla="*/ 29 w 68"/>
                <a:gd name="T3" fmla="*/ 11 h 33"/>
                <a:gd name="T4" fmla="*/ 68 w 68"/>
                <a:gd name="T5" fmla="*/ 23 h 33"/>
                <a:gd name="T6" fmla="*/ 57 w 68"/>
                <a:gd name="T7" fmla="*/ 27 h 33"/>
                <a:gd name="T8" fmla="*/ 24 w 68"/>
                <a:gd name="T9" fmla="*/ 19 h 33"/>
                <a:gd name="T10" fmla="*/ 0 w 68"/>
                <a:gd name="T11" fmla="*/ 8 h 33"/>
                <a:gd name="T12" fmla="*/ 9 w 68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3">
                  <a:moveTo>
                    <a:pt x="9" y="4"/>
                  </a:moveTo>
                  <a:cubicBezTo>
                    <a:pt x="13" y="13"/>
                    <a:pt x="21" y="11"/>
                    <a:pt x="29" y="11"/>
                  </a:cubicBezTo>
                  <a:cubicBezTo>
                    <a:pt x="42" y="15"/>
                    <a:pt x="55" y="19"/>
                    <a:pt x="68" y="23"/>
                  </a:cubicBezTo>
                  <a:cubicBezTo>
                    <a:pt x="68" y="33"/>
                    <a:pt x="61" y="28"/>
                    <a:pt x="57" y="27"/>
                  </a:cubicBezTo>
                  <a:cubicBezTo>
                    <a:pt x="46" y="24"/>
                    <a:pt x="36" y="19"/>
                    <a:pt x="24" y="19"/>
                  </a:cubicBezTo>
                  <a:cubicBezTo>
                    <a:pt x="17" y="14"/>
                    <a:pt x="6" y="16"/>
                    <a:pt x="0" y="8"/>
                  </a:cubicBezTo>
                  <a:cubicBezTo>
                    <a:pt x="0" y="0"/>
                    <a:pt x="4" y="1"/>
                    <a:pt x="9" y="4"/>
                  </a:cubicBezTo>
                  <a:close/>
                </a:path>
              </a:pathLst>
            </a:cu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690">
              <a:extLst>
                <a:ext uri="{FF2B5EF4-FFF2-40B4-BE49-F238E27FC236}">
                  <a16:creationId xmlns:a16="http://schemas.microsoft.com/office/drawing/2014/main" id="{B114F8CE-6836-7044-1238-553BB770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342"/>
              <a:ext cx="63" cy="63"/>
            </a:xfrm>
            <a:custGeom>
              <a:avLst/>
              <a:gdLst>
                <a:gd name="T0" fmla="*/ 42 w 42"/>
                <a:gd name="T1" fmla="*/ 22 h 42"/>
                <a:gd name="T2" fmla="*/ 26 w 42"/>
                <a:gd name="T3" fmla="*/ 37 h 42"/>
                <a:gd name="T4" fmla="*/ 0 w 42"/>
                <a:gd name="T5" fmla="*/ 23 h 42"/>
                <a:gd name="T6" fmla="*/ 7 w 42"/>
                <a:gd name="T7" fmla="*/ 8 h 42"/>
                <a:gd name="T8" fmla="*/ 21 w 42"/>
                <a:gd name="T9" fmla="*/ 7 h 42"/>
                <a:gd name="T10" fmla="*/ 38 w 42"/>
                <a:gd name="T11" fmla="*/ 18 h 42"/>
                <a:gd name="T12" fmla="*/ 42 w 42"/>
                <a:gd name="T1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42" y="22"/>
                  </a:moveTo>
                  <a:cubicBezTo>
                    <a:pt x="37" y="27"/>
                    <a:pt x="31" y="32"/>
                    <a:pt x="26" y="37"/>
                  </a:cubicBezTo>
                  <a:cubicBezTo>
                    <a:pt x="13" y="42"/>
                    <a:pt x="7" y="32"/>
                    <a:pt x="0" y="23"/>
                  </a:cubicBezTo>
                  <a:cubicBezTo>
                    <a:pt x="1" y="17"/>
                    <a:pt x="4" y="13"/>
                    <a:pt x="7" y="8"/>
                  </a:cubicBezTo>
                  <a:cubicBezTo>
                    <a:pt x="12" y="4"/>
                    <a:pt x="21" y="0"/>
                    <a:pt x="21" y="7"/>
                  </a:cubicBezTo>
                  <a:cubicBezTo>
                    <a:pt x="19" y="24"/>
                    <a:pt x="31" y="17"/>
                    <a:pt x="38" y="18"/>
                  </a:cubicBezTo>
                  <a:cubicBezTo>
                    <a:pt x="40" y="19"/>
                    <a:pt x="41" y="20"/>
                    <a:pt x="42" y="22"/>
                  </a:cubicBezTo>
                  <a:close/>
                </a:path>
              </a:pathLst>
            </a:custGeom>
            <a:solidFill>
              <a:srgbClr val="BA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691">
              <a:extLst>
                <a:ext uri="{FF2B5EF4-FFF2-40B4-BE49-F238E27FC236}">
                  <a16:creationId xmlns:a16="http://schemas.microsoft.com/office/drawing/2014/main" id="{20297A6D-CF3F-F09C-A20D-126A652D5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2391"/>
              <a:ext cx="31" cy="64"/>
            </a:xfrm>
            <a:custGeom>
              <a:avLst/>
              <a:gdLst>
                <a:gd name="T0" fmla="*/ 0 w 21"/>
                <a:gd name="T1" fmla="*/ 17 h 43"/>
                <a:gd name="T2" fmla="*/ 13 w 21"/>
                <a:gd name="T3" fmla="*/ 3 h 43"/>
                <a:gd name="T4" fmla="*/ 18 w 21"/>
                <a:gd name="T5" fmla="*/ 25 h 43"/>
                <a:gd name="T6" fmla="*/ 6 w 21"/>
                <a:gd name="T7" fmla="*/ 43 h 43"/>
                <a:gd name="T8" fmla="*/ 0 w 21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3">
                  <a:moveTo>
                    <a:pt x="0" y="17"/>
                  </a:moveTo>
                  <a:cubicBezTo>
                    <a:pt x="3" y="11"/>
                    <a:pt x="6" y="0"/>
                    <a:pt x="13" y="3"/>
                  </a:cubicBezTo>
                  <a:cubicBezTo>
                    <a:pt x="20" y="6"/>
                    <a:pt x="21" y="17"/>
                    <a:pt x="18" y="25"/>
                  </a:cubicBezTo>
                  <a:cubicBezTo>
                    <a:pt x="16" y="32"/>
                    <a:pt x="17" y="42"/>
                    <a:pt x="6" y="43"/>
                  </a:cubicBezTo>
                  <a:cubicBezTo>
                    <a:pt x="0" y="35"/>
                    <a:pt x="4" y="25"/>
                    <a:pt x="0" y="17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692">
              <a:extLst>
                <a:ext uri="{FF2B5EF4-FFF2-40B4-BE49-F238E27FC236}">
                  <a16:creationId xmlns:a16="http://schemas.microsoft.com/office/drawing/2014/main" id="{A43E1694-F68D-0FDF-A7CE-906E43AA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369"/>
              <a:ext cx="88" cy="40"/>
            </a:xfrm>
            <a:custGeom>
              <a:avLst/>
              <a:gdLst>
                <a:gd name="T0" fmla="*/ 35 w 59"/>
                <a:gd name="T1" fmla="*/ 2 h 27"/>
                <a:gd name="T2" fmla="*/ 59 w 59"/>
                <a:gd name="T3" fmla="*/ 19 h 27"/>
                <a:gd name="T4" fmla="*/ 54 w 59"/>
                <a:gd name="T5" fmla="*/ 27 h 27"/>
                <a:gd name="T6" fmla="*/ 50 w 59"/>
                <a:gd name="T7" fmla="*/ 27 h 27"/>
                <a:gd name="T8" fmla="*/ 3 w 59"/>
                <a:gd name="T9" fmla="*/ 20 h 27"/>
                <a:gd name="T10" fmla="*/ 19 w 59"/>
                <a:gd name="T11" fmla="*/ 4 h 27"/>
                <a:gd name="T12" fmla="*/ 33 w 59"/>
                <a:gd name="T13" fmla="*/ 1 h 27"/>
                <a:gd name="T14" fmla="*/ 35 w 59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7">
                  <a:moveTo>
                    <a:pt x="35" y="2"/>
                  </a:moveTo>
                  <a:cubicBezTo>
                    <a:pt x="42" y="9"/>
                    <a:pt x="48" y="18"/>
                    <a:pt x="59" y="19"/>
                  </a:cubicBezTo>
                  <a:cubicBezTo>
                    <a:pt x="58" y="22"/>
                    <a:pt x="56" y="24"/>
                    <a:pt x="54" y="27"/>
                  </a:cubicBezTo>
                  <a:cubicBezTo>
                    <a:pt x="53" y="27"/>
                    <a:pt x="51" y="27"/>
                    <a:pt x="50" y="27"/>
                  </a:cubicBezTo>
                  <a:cubicBezTo>
                    <a:pt x="35" y="16"/>
                    <a:pt x="19" y="22"/>
                    <a:pt x="3" y="20"/>
                  </a:cubicBezTo>
                  <a:cubicBezTo>
                    <a:pt x="0" y="7"/>
                    <a:pt x="13" y="9"/>
                    <a:pt x="19" y="4"/>
                  </a:cubicBezTo>
                  <a:cubicBezTo>
                    <a:pt x="23" y="2"/>
                    <a:pt x="28" y="0"/>
                    <a:pt x="33" y="1"/>
                  </a:cubicBezTo>
                  <a:cubicBezTo>
                    <a:pt x="33" y="1"/>
                    <a:pt x="34" y="2"/>
                    <a:pt x="35" y="2"/>
                  </a:cubicBez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693">
              <a:extLst>
                <a:ext uri="{FF2B5EF4-FFF2-40B4-BE49-F238E27FC236}">
                  <a16:creationId xmlns:a16="http://schemas.microsoft.com/office/drawing/2014/main" id="{C1705C60-8826-BC15-11E2-523CBD15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416"/>
              <a:ext cx="37" cy="57"/>
            </a:xfrm>
            <a:custGeom>
              <a:avLst/>
              <a:gdLst>
                <a:gd name="T0" fmla="*/ 9 w 25"/>
                <a:gd name="T1" fmla="*/ 0 h 38"/>
                <a:gd name="T2" fmla="*/ 15 w 25"/>
                <a:gd name="T3" fmla="*/ 26 h 38"/>
                <a:gd name="T4" fmla="*/ 12 w 25"/>
                <a:gd name="T5" fmla="*/ 38 h 38"/>
                <a:gd name="T6" fmla="*/ 0 w 25"/>
                <a:gd name="T7" fmla="*/ 7 h 38"/>
                <a:gd name="T8" fmla="*/ 0 w 25"/>
                <a:gd name="T9" fmla="*/ 4 h 38"/>
                <a:gd name="T10" fmla="*/ 9 w 25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8">
                  <a:moveTo>
                    <a:pt x="9" y="0"/>
                  </a:moveTo>
                  <a:cubicBezTo>
                    <a:pt x="25" y="5"/>
                    <a:pt x="13" y="17"/>
                    <a:pt x="15" y="26"/>
                  </a:cubicBezTo>
                  <a:cubicBezTo>
                    <a:pt x="11" y="30"/>
                    <a:pt x="12" y="34"/>
                    <a:pt x="12" y="38"/>
                  </a:cubicBezTo>
                  <a:cubicBezTo>
                    <a:pt x="8" y="28"/>
                    <a:pt x="4" y="1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694">
              <a:extLst>
                <a:ext uri="{FF2B5EF4-FFF2-40B4-BE49-F238E27FC236}">
                  <a16:creationId xmlns:a16="http://schemas.microsoft.com/office/drawing/2014/main" id="{E06FC723-D683-DB4B-4A8B-68C2D474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587"/>
              <a:ext cx="33" cy="40"/>
            </a:xfrm>
            <a:custGeom>
              <a:avLst/>
              <a:gdLst>
                <a:gd name="T0" fmla="*/ 0 w 22"/>
                <a:gd name="T1" fmla="*/ 8 h 27"/>
                <a:gd name="T2" fmla="*/ 5 w 22"/>
                <a:gd name="T3" fmla="*/ 12 h 27"/>
                <a:gd name="T4" fmla="*/ 8 w 22"/>
                <a:gd name="T5" fmla="*/ 0 h 27"/>
                <a:gd name="T6" fmla="*/ 0 w 22"/>
                <a:gd name="T7" fmla="*/ 27 h 27"/>
                <a:gd name="T8" fmla="*/ 0 w 22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0" y="8"/>
                  </a:moveTo>
                  <a:cubicBezTo>
                    <a:pt x="2" y="9"/>
                    <a:pt x="4" y="13"/>
                    <a:pt x="5" y="12"/>
                  </a:cubicBezTo>
                  <a:cubicBezTo>
                    <a:pt x="11" y="10"/>
                    <a:pt x="6" y="4"/>
                    <a:pt x="8" y="0"/>
                  </a:cubicBezTo>
                  <a:cubicBezTo>
                    <a:pt x="22" y="19"/>
                    <a:pt x="22" y="19"/>
                    <a:pt x="0" y="27"/>
                  </a:cubicBezTo>
                  <a:cubicBezTo>
                    <a:pt x="0" y="21"/>
                    <a:pt x="0" y="14"/>
                    <a:pt x="0" y="8"/>
                  </a:cubicBez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695">
              <a:extLst>
                <a:ext uri="{FF2B5EF4-FFF2-40B4-BE49-F238E27FC236}">
                  <a16:creationId xmlns:a16="http://schemas.microsoft.com/office/drawing/2014/main" id="{C60CBD48-503D-EA0E-2BF5-965BD2A2F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344"/>
              <a:ext cx="34" cy="31"/>
            </a:xfrm>
            <a:custGeom>
              <a:avLst/>
              <a:gdLst>
                <a:gd name="T0" fmla="*/ 11 w 23"/>
                <a:gd name="T1" fmla="*/ 21 h 21"/>
                <a:gd name="T2" fmla="*/ 6 w 23"/>
                <a:gd name="T3" fmla="*/ 20 h 21"/>
                <a:gd name="T4" fmla="*/ 0 w 23"/>
                <a:gd name="T5" fmla="*/ 12 h 21"/>
                <a:gd name="T6" fmla="*/ 2 w 23"/>
                <a:gd name="T7" fmla="*/ 8 h 21"/>
                <a:gd name="T8" fmla="*/ 23 w 23"/>
                <a:gd name="T9" fmla="*/ 12 h 21"/>
                <a:gd name="T10" fmla="*/ 11 w 2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11" y="21"/>
                  </a:moveTo>
                  <a:cubicBezTo>
                    <a:pt x="9" y="21"/>
                    <a:pt x="8" y="20"/>
                    <a:pt x="6" y="20"/>
                  </a:cubicBezTo>
                  <a:cubicBezTo>
                    <a:pt x="4" y="18"/>
                    <a:pt x="0" y="16"/>
                    <a:pt x="0" y="12"/>
                  </a:cubicBezTo>
                  <a:cubicBezTo>
                    <a:pt x="0" y="10"/>
                    <a:pt x="1" y="9"/>
                    <a:pt x="2" y="8"/>
                  </a:cubicBezTo>
                  <a:cubicBezTo>
                    <a:pt x="10" y="7"/>
                    <a:pt x="19" y="0"/>
                    <a:pt x="23" y="12"/>
                  </a:cubicBezTo>
                  <a:cubicBezTo>
                    <a:pt x="19" y="15"/>
                    <a:pt x="15" y="18"/>
                    <a:pt x="11" y="21"/>
                  </a:cubicBez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696">
              <a:extLst>
                <a:ext uri="{FF2B5EF4-FFF2-40B4-BE49-F238E27FC236}">
                  <a16:creationId xmlns:a16="http://schemas.microsoft.com/office/drawing/2014/main" id="{8F3A5F4A-8C41-4EA0-4662-CC59ECD53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549"/>
              <a:ext cx="25" cy="29"/>
            </a:xfrm>
            <a:custGeom>
              <a:avLst/>
              <a:gdLst>
                <a:gd name="T0" fmla="*/ 0 w 17"/>
                <a:gd name="T1" fmla="*/ 14 h 20"/>
                <a:gd name="T2" fmla="*/ 0 w 17"/>
                <a:gd name="T3" fmla="*/ 1 h 20"/>
                <a:gd name="T4" fmla="*/ 17 w 17"/>
                <a:gd name="T5" fmla="*/ 6 h 20"/>
                <a:gd name="T6" fmla="*/ 0 w 17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0" y="14"/>
                  </a:moveTo>
                  <a:cubicBezTo>
                    <a:pt x="0" y="10"/>
                    <a:pt x="0" y="5"/>
                    <a:pt x="0" y="1"/>
                  </a:cubicBezTo>
                  <a:cubicBezTo>
                    <a:pt x="6" y="3"/>
                    <a:pt x="13" y="0"/>
                    <a:pt x="17" y="6"/>
                  </a:cubicBezTo>
                  <a:cubicBezTo>
                    <a:pt x="17" y="20"/>
                    <a:pt x="8" y="15"/>
                    <a:pt x="0" y="14"/>
                  </a:cubicBez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697">
              <a:extLst>
                <a:ext uri="{FF2B5EF4-FFF2-40B4-BE49-F238E27FC236}">
                  <a16:creationId xmlns:a16="http://schemas.microsoft.com/office/drawing/2014/main" id="{4C4AAA07-4D45-A95E-FBA9-B379898C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608"/>
              <a:ext cx="44" cy="25"/>
            </a:xfrm>
            <a:custGeom>
              <a:avLst/>
              <a:gdLst>
                <a:gd name="T0" fmla="*/ 10 w 30"/>
                <a:gd name="T1" fmla="*/ 17 h 17"/>
                <a:gd name="T2" fmla="*/ 9 w 30"/>
                <a:gd name="T3" fmla="*/ 10 h 17"/>
                <a:gd name="T4" fmla="*/ 30 w 30"/>
                <a:gd name="T5" fmla="*/ 0 h 17"/>
                <a:gd name="T6" fmla="*/ 22 w 30"/>
                <a:gd name="T7" fmla="*/ 10 h 17"/>
                <a:gd name="T8" fmla="*/ 10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0" y="17"/>
                  </a:moveTo>
                  <a:cubicBezTo>
                    <a:pt x="0" y="16"/>
                    <a:pt x="8" y="12"/>
                    <a:pt x="9" y="10"/>
                  </a:cubicBezTo>
                  <a:cubicBezTo>
                    <a:pt x="15" y="6"/>
                    <a:pt x="22" y="2"/>
                    <a:pt x="30" y="0"/>
                  </a:cubicBezTo>
                  <a:cubicBezTo>
                    <a:pt x="27" y="3"/>
                    <a:pt x="25" y="6"/>
                    <a:pt x="22" y="10"/>
                  </a:cubicBezTo>
                  <a:cubicBezTo>
                    <a:pt x="18" y="12"/>
                    <a:pt x="14" y="15"/>
                    <a:pt x="10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698">
              <a:extLst>
                <a:ext uri="{FF2B5EF4-FFF2-40B4-BE49-F238E27FC236}">
                  <a16:creationId xmlns:a16="http://schemas.microsoft.com/office/drawing/2014/main" id="{AD84C70F-DD9A-F88B-E852-F9EE4FAD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470"/>
              <a:ext cx="101" cy="88"/>
            </a:xfrm>
            <a:custGeom>
              <a:avLst/>
              <a:gdLst>
                <a:gd name="T0" fmla="*/ 35 w 68"/>
                <a:gd name="T1" fmla="*/ 51 h 59"/>
                <a:gd name="T2" fmla="*/ 24 w 68"/>
                <a:gd name="T3" fmla="*/ 47 h 59"/>
                <a:gd name="T4" fmla="*/ 20 w 68"/>
                <a:gd name="T5" fmla="*/ 43 h 59"/>
                <a:gd name="T6" fmla="*/ 0 w 68"/>
                <a:gd name="T7" fmla="*/ 19 h 59"/>
                <a:gd name="T8" fmla="*/ 15 w 68"/>
                <a:gd name="T9" fmla="*/ 16 h 59"/>
                <a:gd name="T10" fmla="*/ 17 w 68"/>
                <a:gd name="T11" fmla="*/ 16 h 59"/>
                <a:gd name="T12" fmla="*/ 60 w 68"/>
                <a:gd name="T13" fmla="*/ 39 h 59"/>
                <a:gd name="T14" fmla="*/ 64 w 68"/>
                <a:gd name="T15" fmla="*/ 46 h 59"/>
                <a:gd name="T16" fmla="*/ 54 w 68"/>
                <a:gd name="T17" fmla="*/ 57 h 59"/>
                <a:gd name="T18" fmla="*/ 35 w 68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59">
                  <a:moveTo>
                    <a:pt x="35" y="51"/>
                  </a:moveTo>
                  <a:cubicBezTo>
                    <a:pt x="32" y="50"/>
                    <a:pt x="28" y="49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4" y="26"/>
                    <a:pt x="7" y="27"/>
                    <a:pt x="0" y="19"/>
                  </a:cubicBezTo>
                  <a:cubicBezTo>
                    <a:pt x="2" y="12"/>
                    <a:pt x="6" y="11"/>
                    <a:pt x="15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45" y="0"/>
                    <a:pt x="45" y="33"/>
                    <a:pt x="60" y="39"/>
                  </a:cubicBezTo>
                  <a:cubicBezTo>
                    <a:pt x="58" y="44"/>
                    <a:pt x="55" y="49"/>
                    <a:pt x="64" y="46"/>
                  </a:cubicBezTo>
                  <a:cubicBezTo>
                    <a:pt x="68" y="57"/>
                    <a:pt x="61" y="59"/>
                    <a:pt x="54" y="57"/>
                  </a:cubicBezTo>
                  <a:cubicBezTo>
                    <a:pt x="47" y="56"/>
                    <a:pt x="42" y="52"/>
                    <a:pt x="35" y="5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699">
              <a:extLst>
                <a:ext uri="{FF2B5EF4-FFF2-40B4-BE49-F238E27FC236}">
                  <a16:creationId xmlns:a16="http://schemas.microsoft.com/office/drawing/2014/main" id="{5B8CC0CF-0C3D-CAC8-8940-5E9A62B8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2571"/>
              <a:ext cx="32" cy="49"/>
            </a:xfrm>
            <a:custGeom>
              <a:avLst/>
              <a:gdLst>
                <a:gd name="T0" fmla="*/ 16 w 21"/>
                <a:gd name="T1" fmla="*/ 30 h 33"/>
                <a:gd name="T2" fmla="*/ 0 w 21"/>
                <a:gd name="T3" fmla="*/ 23 h 33"/>
                <a:gd name="T4" fmla="*/ 21 w 21"/>
                <a:gd name="T5" fmla="*/ 23 h 33"/>
                <a:gd name="T6" fmla="*/ 16 w 21"/>
                <a:gd name="T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16" y="30"/>
                  </a:moveTo>
                  <a:cubicBezTo>
                    <a:pt x="9" y="33"/>
                    <a:pt x="7" y="23"/>
                    <a:pt x="0" y="23"/>
                  </a:cubicBezTo>
                  <a:cubicBezTo>
                    <a:pt x="7" y="0"/>
                    <a:pt x="14" y="19"/>
                    <a:pt x="21" y="23"/>
                  </a:cubicBezTo>
                  <a:cubicBezTo>
                    <a:pt x="19" y="25"/>
                    <a:pt x="18" y="28"/>
                    <a:pt x="16" y="30"/>
                  </a:cubicBezTo>
                  <a:close/>
                </a:path>
              </a:pathLst>
            </a:custGeom>
            <a:solidFill>
              <a:srgbClr val="7D7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700">
              <a:extLst>
                <a:ext uri="{FF2B5EF4-FFF2-40B4-BE49-F238E27FC236}">
                  <a16:creationId xmlns:a16="http://schemas.microsoft.com/office/drawing/2014/main" id="{1C3B77E3-351B-B785-98EC-D8817ACE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2284"/>
              <a:ext cx="50" cy="43"/>
            </a:xfrm>
            <a:custGeom>
              <a:avLst/>
              <a:gdLst>
                <a:gd name="T0" fmla="*/ 17 w 33"/>
                <a:gd name="T1" fmla="*/ 0 h 29"/>
                <a:gd name="T2" fmla="*/ 29 w 33"/>
                <a:gd name="T3" fmla="*/ 0 h 29"/>
                <a:gd name="T4" fmla="*/ 33 w 33"/>
                <a:gd name="T5" fmla="*/ 4 h 29"/>
                <a:gd name="T6" fmla="*/ 29 w 33"/>
                <a:gd name="T7" fmla="*/ 24 h 29"/>
                <a:gd name="T8" fmla="*/ 23 w 33"/>
                <a:gd name="T9" fmla="*/ 25 h 29"/>
                <a:gd name="T10" fmla="*/ 7 w 33"/>
                <a:gd name="T11" fmla="*/ 22 h 29"/>
                <a:gd name="T12" fmla="*/ 12 w 33"/>
                <a:gd name="T13" fmla="*/ 10 h 29"/>
                <a:gd name="T14" fmla="*/ 17 w 33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9">
                  <a:moveTo>
                    <a:pt x="17" y="0"/>
                  </a:moveTo>
                  <a:cubicBezTo>
                    <a:pt x="21" y="0"/>
                    <a:pt x="25" y="0"/>
                    <a:pt x="29" y="0"/>
                  </a:cubicBezTo>
                  <a:cubicBezTo>
                    <a:pt x="30" y="1"/>
                    <a:pt x="32" y="3"/>
                    <a:pt x="33" y="4"/>
                  </a:cubicBezTo>
                  <a:cubicBezTo>
                    <a:pt x="23" y="9"/>
                    <a:pt x="28" y="17"/>
                    <a:pt x="29" y="24"/>
                  </a:cubicBezTo>
                  <a:cubicBezTo>
                    <a:pt x="27" y="25"/>
                    <a:pt x="24" y="24"/>
                    <a:pt x="23" y="25"/>
                  </a:cubicBezTo>
                  <a:cubicBezTo>
                    <a:pt x="16" y="29"/>
                    <a:pt x="12" y="27"/>
                    <a:pt x="7" y="22"/>
                  </a:cubicBezTo>
                  <a:cubicBezTo>
                    <a:pt x="0" y="14"/>
                    <a:pt x="11" y="15"/>
                    <a:pt x="12" y="10"/>
                  </a:cubicBezTo>
                  <a:cubicBezTo>
                    <a:pt x="13" y="7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701">
              <a:extLst>
                <a:ext uri="{FF2B5EF4-FFF2-40B4-BE49-F238E27FC236}">
                  <a16:creationId xmlns:a16="http://schemas.microsoft.com/office/drawing/2014/main" id="{E035F653-B582-46F5-9372-F43EF3641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2268"/>
              <a:ext cx="55" cy="16"/>
            </a:xfrm>
            <a:custGeom>
              <a:avLst/>
              <a:gdLst>
                <a:gd name="T0" fmla="*/ 12 w 37"/>
                <a:gd name="T1" fmla="*/ 11 h 11"/>
                <a:gd name="T2" fmla="*/ 0 w 37"/>
                <a:gd name="T3" fmla="*/ 7 h 11"/>
                <a:gd name="T4" fmla="*/ 24 w 37"/>
                <a:gd name="T5" fmla="*/ 2 h 11"/>
                <a:gd name="T6" fmla="*/ 37 w 37"/>
                <a:gd name="T7" fmla="*/ 10 h 11"/>
                <a:gd name="T8" fmla="*/ 12 w 3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1">
                  <a:moveTo>
                    <a:pt x="12" y="11"/>
                  </a:moveTo>
                  <a:cubicBezTo>
                    <a:pt x="8" y="10"/>
                    <a:pt x="4" y="8"/>
                    <a:pt x="0" y="7"/>
                  </a:cubicBezTo>
                  <a:cubicBezTo>
                    <a:pt x="7" y="0"/>
                    <a:pt x="16" y="4"/>
                    <a:pt x="24" y="2"/>
                  </a:cubicBezTo>
                  <a:cubicBezTo>
                    <a:pt x="28" y="5"/>
                    <a:pt x="33" y="8"/>
                    <a:pt x="37" y="10"/>
                  </a:cubicBezTo>
                  <a:cubicBezTo>
                    <a:pt x="28" y="11"/>
                    <a:pt x="20" y="11"/>
                    <a:pt x="12" y="11"/>
                  </a:cubicBezTo>
                  <a:close/>
                </a:path>
              </a:pathLst>
            </a:custGeom>
            <a:solidFill>
              <a:srgbClr val="C4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702">
              <a:extLst>
                <a:ext uri="{FF2B5EF4-FFF2-40B4-BE49-F238E27FC236}">
                  <a16:creationId xmlns:a16="http://schemas.microsoft.com/office/drawing/2014/main" id="{4F58F5F3-CE21-549A-DC22-BF0E348BE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2509"/>
              <a:ext cx="111" cy="99"/>
            </a:xfrm>
            <a:custGeom>
              <a:avLst/>
              <a:gdLst>
                <a:gd name="T0" fmla="*/ 74 w 74"/>
                <a:gd name="T1" fmla="*/ 25 h 67"/>
                <a:gd name="T2" fmla="*/ 74 w 74"/>
                <a:gd name="T3" fmla="*/ 28 h 67"/>
                <a:gd name="T4" fmla="*/ 70 w 74"/>
                <a:gd name="T5" fmla="*/ 62 h 67"/>
                <a:gd name="T6" fmla="*/ 71 w 74"/>
                <a:gd name="T7" fmla="*/ 64 h 67"/>
                <a:gd name="T8" fmla="*/ 70 w 74"/>
                <a:gd name="T9" fmla="*/ 65 h 67"/>
                <a:gd name="T10" fmla="*/ 69 w 74"/>
                <a:gd name="T11" fmla="*/ 65 h 67"/>
                <a:gd name="T12" fmla="*/ 67 w 74"/>
                <a:gd name="T13" fmla="*/ 65 h 67"/>
                <a:gd name="T14" fmla="*/ 57 w 74"/>
                <a:gd name="T15" fmla="*/ 63 h 67"/>
                <a:gd name="T16" fmla="*/ 32 w 74"/>
                <a:gd name="T17" fmla="*/ 44 h 67"/>
                <a:gd name="T18" fmla="*/ 2 w 74"/>
                <a:gd name="T19" fmla="*/ 17 h 67"/>
                <a:gd name="T20" fmla="*/ 5 w 74"/>
                <a:gd name="T21" fmla="*/ 0 h 67"/>
                <a:gd name="T22" fmla="*/ 12 w 74"/>
                <a:gd name="T23" fmla="*/ 5 h 67"/>
                <a:gd name="T24" fmla="*/ 35 w 74"/>
                <a:gd name="T25" fmla="*/ 19 h 67"/>
                <a:gd name="T26" fmla="*/ 56 w 74"/>
                <a:gd name="T27" fmla="*/ 11 h 67"/>
                <a:gd name="T28" fmla="*/ 64 w 74"/>
                <a:gd name="T29" fmla="*/ 11 h 67"/>
                <a:gd name="T30" fmla="*/ 65 w 74"/>
                <a:gd name="T31" fmla="*/ 31 h 67"/>
                <a:gd name="T32" fmla="*/ 66 w 74"/>
                <a:gd name="T33" fmla="*/ 31 h 67"/>
                <a:gd name="T34" fmla="*/ 74 w 74"/>
                <a:gd name="T35" fmla="*/ 2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67">
                  <a:moveTo>
                    <a:pt x="74" y="25"/>
                  </a:moveTo>
                  <a:cubicBezTo>
                    <a:pt x="74" y="26"/>
                    <a:pt x="74" y="27"/>
                    <a:pt x="74" y="28"/>
                  </a:cubicBezTo>
                  <a:cubicBezTo>
                    <a:pt x="69" y="39"/>
                    <a:pt x="63" y="50"/>
                    <a:pt x="70" y="62"/>
                  </a:cubicBezTo>
                  <a:cubicBezTo>
                    <a:pt x="71" y="63"/>
                    <a:pt x="72" y="63"/>
                    <a:pt x="71" y="64"/>
                  </a:cubicBezTo>
                  <a:cubicBezTo>
                    <a:pt x="71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3" y="67"/>
                    <a:pt x="58" y="67"/>
                    <a:pt x="57" y="63"/>
                  </a:cubicBezTo>
                  <a:cubicBezTo>
                    <a:pt x="55" y="47"/>
                    <a:pt x="43" y="47"/>
                    <a:pt x="32" y="44"/>
                  </a:cubicBezTo>
                  <a:cubicBezTo>
                    <a:pt x="17" y="41"/>
                    <a:pt x="5" y="34"/>
                    <a:pt x="2" y="17"/>
                  </a:cubicBezTo>
                  <a:cubicBezTo>
                    <a:pt x="3" y="11"/>
                    <a:pt x="0" y="5"/>
                    <a:pt x="5" y="0"/>
                  </a:cubicBezTo>
                  <a:cubicBezTo>
                    <a:pt x="8" y="1"/>
                    <a:pt x="11" y="2"/>
                    <a:pt x="12" y="5"/>
                  </a:cubicBezTo>
                  <a:cubicBezTo>
                    <a:pt x="15" y="18"/>
                    <a:pt x="27" y="15"/>
                    <a:pt x="35" y="19"/>
                  </a:cubicBezTo>
                  <a:cubicBezTo>
                    <a:pt x="46" y="24"/>
                    <a:pt x="52" y="21"/>
                    <a:pt x="56" y="11"/>
                  </a:cubicBezTo>
                  <a:cubicBezTo>
                    <a:pt x="58" y="7"/>
                    <a:pt x="62" y="7"/>
                    <a:pt x="64" y="11"/>
                  </a:cubicBezTo>
                  <a:cubicBezTo>
                    <a:pt x="68" y="17"/>
                    <a:pt x="64" y="24"/>
                    <a:pt x="65" y="31"/>
                  </a:cubicBezTo>
                  <a:cubicBezTo>
                    <a:pt x="65" y="34"/>
                    <a:pt x="66" y="31"/>
                    <a:pt x="66" y="31"/>
                  </a:cubicBezTo>
                  <a:cubicBezTo>
                    <a:pt x="64" y="23"/>
                    <a:pt x="68" y="21"/>
                    <a:pt x="74" y="25"/>
                  </a:cubicBez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703">
              <a:extLst>
                <a:ext uri="{FF2B5EF4-FFF2-40B4-BE49-F238E27FC236}">
                  <a16:creationId xmlns:a16="http://schemas.microsoft.com/office/drawing/2014/main" id="{F84C532C-26A6-A8C7-B50C-B7539407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2534"/>
              <a:ext cx="140" cy="87"/>
            </a:xfrm>
            <a:custGeom>
              <a:avLst/>
              <a:gdLst>
                <a:gd name="T0" fmla="*/ 29 w 94"/>
                <a:gd name="T1" fmla="*/ 0 h 59"/>
                <a:gd name="T2" fmla="*/ 68 w 94"/>
                <a:gd name="T3" fmla="*/ 24 h 59"/>
                <a:gd name="T4" fmla="*/ 87 w 94"/>
                <a:gd name="T5" fmla="*/ 43 h 59"/>
                <a:gd name="T6" fmla="*/ 94 w 94"/>
                <a:gd name="T7" fmla="*/ 48 h 59"/>
                <a:gd name="T8" fmla="*/ 66 w 94"/>
                <a:gd name="T9" fmla="*/ 46 h 59"/>
                <a:gd name="T10" fmla="*/ 41 w 94"/>
                <a:gd name="T11" fmla="*/ 32 h 59"/>
                <a:gd name="T12" fmla="*/ 53 w 94"/>
                <a:gd name="T13" fmla="*/ 30 h 59"/>
                <a:gd name="T14" fmla="*/ 17 w 94"/>
                <a:gd name="T15" fmla="*/ 20 h 59"/>
                <a:gd name="T16" fmla="*/ 0 w 94"/>
                <a:gd name="T17" fmla="*/ 8 h 59"/>
                <a:gd name="T18" fmla="*/ 18 w 94"/>
                <a:gd name="T19" fmla="*/ 9 h 59"/>
                <a:gd name="T20" fmla="*/ 29 w 94"/>
                <a:gd name="T21" fmla="*/ 3 h 59"/>
                <a:gd name="T22" fmla="*/ 29 w 94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59">
                  <a:moveTo>
                    <a:pt x="29" y="0"/>
                  </a:moveTo>
                  <a:cubicBezTo>
                    <a:pt x="38" y="15"/>
                    <a:pt x="51" y="23"/>
                    <a:pt x="68" y="24"/>
                  </a:cubicBezTo>
                  <a:cubicBezTo>
                    <a:pt x="81" y="24"/>
                    <a:pt x="91" y="26"/>
                    <a:pt x="87" y="43"/>
                  </a:cubicBezTo>
                  <a:cubicBezTo>
                    <a:pt x="86" y="47"/>
                    <a:pt x="91" y="47"/>
                    <a:pt x="94" y="48"/>
                  </a:cubicBezTo>
                  <a:cubicBezTo>
                    <a:pt x="84" y="59"/>
                    <a:pt x="75" y="49"/>
                    <a:pt x="66" y="46"/>
                  </a:cubicBezTo>
                  <a:cubicBezTo>
                    <a:pt x="57" y="43"/>
                    <a:pt x="49" y="37"/>
                    <a:pt x="41" y="32"/>
                  </a:cubicBezTo>
                  <a:cubicBezTo>
                    <a:pt x="45" y="26"/>
                    <a:pt x="52" y="30"/>
                    <a:pt x="53" y="30"/>
                  </a:cubicBezTo>
                  <a:cubicBezTo>
                    <a:pt x="43" y="33"/>
                    <a:pt x="32" y="18"/>
                    <a:pt x="17" y="20"/>
                  </a:cubicBezTo>
                  <a:cubicBezTo>
                    <a:pt x="10" y="18"/>
                    <a:pt x="5" y="14"/>
                    <a:pt x="0" y="8"/>
                  </a:cubicBezTo>
                  <a:cubicBezTo>
                    <a:pt x="6" y="4"/>
                    <a:pt x="12" y="4"/>
                    <a:pt x="18" y="9"/>
                  </a:cubicBezTo>
                  <a:cubicBezTo>
                    <a:pt x="24" y="14"/>
                    <a:pt x="28" y="11"/>
                    <a:pt x="29" y="3"/>
                  </a:cubicBezTo>
                  <a:cubicBezTo>
                    <a:pt x="29" y="2"/>
                    <a:pt x="29" y="1"/>
                    <a:pt x="29" y="0"/>
                  </a:cubicBezTo>
                  <a:close/>
                </a:path>
              </a:pathLst>
            </a:custGeom>
            <a:solidFill>
              <a:srgbClr val="71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704">
              <a:extLst>
                <a:ext uri="{FF2B5EF4-FFF2-40B4-BE49-F238E27FC236}">
                  <a16:creationId xmlns:a16="http://schemas.microsoft.com/office/drawing/2014/main" id="{AFDBC02A-4F7E-7EA7-E8C5-6811ED1B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2405"/>
              <a:ext cx="69" cy="65"/>
            </a:xfrm>
            <a:custGeom>
              <a:avLst/>
              <a:gdLst>
                <a:gd name="T0" fmla="*/ 40 w 46"/>
                <a:gd name="T1" fmla="*/ 31 h 44"/>
                <a:gd name="T2" fmla="*/ 42 w 46"/>
                <a:gd name="T3" fmla="*/ 38 h 44"/>
                <a:gd name="T4" fmla="*/ 12 w 46"/>
                <a:gd name="T5" fmla="*/ 44 h 44"/>
                <a:gd name="T6" fmla="*/ 7 w 46"/>
                <a:gd name="T7" fmla="*/ 43 h 44"/>
                <a:gd name="T8" fmla="*/ 10 w 46"/>
                <a:gd name="T9" fmla="*/ 0 h 44"/>
                <a:gd name="T10" fmla="*/ 46 w 46"/>
                <a:gd name="T11" fmla="*/ 23 h 44"/>
                <a:gd name="T12" fmla="*/ 24 w 46"/>
                <a:gd name="T13" fmla="*/ 25 h 44"/>
                <a:gd name="T14" fmla="*/ 40 w 46"/>
                <a:gd name="T15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4">
                  <a:moveTo>
                    <a:pt x="40" y="31"/>
                  </a:moveTo>
                  <a:cubicBezTo>
                    <a:pt x="41" y="34"/>
                    <a:pt x="41" y="36"/>
                    <a:pt x="42" y="38"/>
                  </a:cubicBezTo>
                  <a:cubicBezTo>
                    <a:pt x="33" y="44"/>
                    <a:pt x="21" y="38"/>
                    <a:pt x="12" y="44"/>
                  </a:cubicBezTo>
                  <a:cubicBezTo>
                    <a:pt x="10" y="44"/>
                    <a:pt x="9" y="44"/>
                    <a:pt x="7" y="43"/>
                  </a:cubicBezTo>
                  <a:cubicBezTo>
                    <a:pt x="8" y="29"/>
                    <a:pt x="0" y="14"/>
                    <a:pt x="10" y="0"/>
                  </a:cubicBezTo>
                  <a:cubicBezTo>
                    <a:pt x="24" y="5"/>
                    <a:pt x="38" y="8"/>
                    <a:pt x="46" y="23"/>
                  </a:cubicBezTo>
                  <a:cubicBezTo>
                    <a:pt x="40" y="30"/>
                    <a:pt x="31" y="23"/>
                    <a:pt x="24" y="25"/>
                  </a:cubicBezTo>
                  <a:cubicBezTo>
                    <a:pt x="30" y="27"/>
                    <a:pt x="36" y="26"/>
                    <a:pt x="40" y="31"/>
                  </a:cubicBez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705">
              <a:extLst>
                <a:ext uri="{FF2B5EF4-FFF2-40B4-BE49-F238E27FC236}">
                  <a16:creationId xmlns:a16="http://schemas.microsoft.com/office/drawing/2014/main" id="{C2A56B56-B264-C8F7-EA77-9B3F04343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462"/>
              <a:ext cx="70" cy="44"/>
            </a:xfrm>
            <a:custGeom>
              <a:avLst/>
              <a:gdLst>
                <a:gd name="T0" fmla="*/ 1 w 47"/>
                <a:gd name="T1" fmla="*/ 4 h 29"/>
                <a:gd name="T2" fmla="*/ 5 w 47"/>
                <a:gd name="T3" fmla="*/ 3 h 29"/>
                <a:gd name="T4" fmla="*/ 47 w 47"/>
                <a:gd name="T5" fmla="*/ 20 h 29"/>
                <a:gd name="T6" fmla="*/ 34 w 47"/>
                <a:gd name="T7" fmla="*/ 29 h 29"/>
                <a:gd name="T8" fmla="*/ 0 w 47"/>
                <a:gd name="T9" fmla="*/ 24 h 29"/>
                <a:gd name="T10" fmla="*/ 1 w 47"/>
                <a:gd name="T1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9">
                  <a:moveTo>
                    <a:pt x="1" y="4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28" y="0"/>
                    <a:pt x="39" y="4"/>
                    <a:pt x="47" y="20"/>
                  </a:cubicBezTo>
                  <a:cubicBezTo>
                    <a:pt x="45" y="26"/>
                    <a:pt x="40" y="28"/>
                    <a:pt x="34" y="29"/>
                  </a:cubicBezTo>
                  <a:cubicBezTo>
                    <a:pt x="23" y="29"/>
                    <a:pt x="12" y="26"/>
                    <a:pt x="0" y="24"/>
                  </a:cubicBezTo>
                  <a:cubicBezTo>
                    <a:pt x="1" y="17"/>
                    <a:pt x="1" y="11"/>
                    <a:pt x="1" y="4"/>
                  </a:cubicBez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706">
              <a:extLst>
                <a:ext uri="{FF2B5EF4-FFF2-40B4-BE49-F238E27FC236}">
                  <a16:creationId xmlns:a16="http://schemas.microsoft.com/office/drawing/2014/main" id="{37AE3CFE-C419-5450-C578-18BB6DE75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" y="2485"/>
              <a:ext cx="51" cy="31"/>
            </a:xfrm>
            <a:custGeom>
              <a:avLst/>
              <a:gdLst>
                <a:gd name="T0" fmla="*/ 1 w 34"/>
                <a:gd name="T1" fmla="*/ 9 h 21"/>
                <a:gd name="T2" fmla="*/ 33 w 34"/>
                <a:gd name="T3" fmla="*/ 9 h 21"/>
                <a:gd name="T4" fmla="*/ 33 w 34"/>
                <a:gd name="T5" fmla="*/ 14 h 21"/>
                <a:gd name="T6" fmla="*/ 5 w 34"/>
                <a:gd name="T7" fmla="*/ 21 h 21"/>
                <a:gd name="T8" fmla="*/ 0 w 34"/>
                <a:gd name="T9" fmla="*/ 16 h 21"/>
                <a:gd name="T10" fmla="*/ 1 w 34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1" y="9"/>
                  </a:moveTo>
                  <a:cubicBezTo>
                    <a:pt x="12" y="0"/>
                    <a:pt x="22" y="13"/>
                    <a:pt x="33" y="9"/>
                  </a:cubicBezTo>
                  <a:cubicBezTo>
                    <a:pt x="34" y="11"/>
                    <a:pt x="34" y="13"/>
                    <a:pt x="33" y="14"/>
                  </a:cubicBezTo>
                  <a:cubicBezTo>
                    <a:pt x="24" y="19"/>
                    <a:pt x="14" y="18"/>
                    <a:pt x="5" y="21"/>
                  </a:cubicBezTo>
                  <a:cubicBezTo>
                    <a:pt x="3" y="19"/>
                    <a:pt x="2" y="18"/>
                    <a:pt x="0" y="16"/>
                  </a:cubicBezTo>
                  <a:cubicBezTo>
                    <a:pt x="1" y="14"/>
                    <a:pt x="1" y="11"/>
                    <a:pt x="1" y="9"/>
                  </a:cubicBez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707">
              <a:extLst>
                <a:ext uri="{FF2B5EF4-FFF2-40B4-BE49-F238E27FC236}">
                  <a16:creationId xmlns:a16="http://schemas.microsoft.com/office/drawing/2014/main" id="{9D5B6F14-D7A9-767E-FBB9-A528924D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2451"/>
              <a:ext cx="82" cy="49"/>
            </a:xfrm>
            <a:custGeom>
              <a:avLst/>
              <a:gdLst>
                <a:gd name="T0" fmla="*/ 39 w 55"/>
                <a:gd name="T1" fmla="*/ 28 h 33"/>
                <a:gd name="T2" fmla="*/ 29 w 55"/>
                <a:gd name="T3" fmla="*/ 17 h 33"/>
                <a:gd name="T4" fmla="*/ 0 w 55"/>
                <a:gd name="T5" fmla="*/ 11 h 33"/>
                <a:gd name="T6" fmla="*/ 31 w 55"/>
                <a:gd name="T7" fmla="*/ 7 h 33"/>
                <a:gd name="T8" fmla="*/ 34 w 55"/>
                <a:gd name="T9" fmla="*/ 11 h 33"/>
                <a:gd name="T10" fmla="*/ 54 w 55"/>
                <a:gd name="T11" fmla="*/ 19 h 33"/>
                <a:gd name="T12" fmla="*/ 55 w 55"/>
                <a:gd name="T13" fmla="*/ 24 h 33"/>
                <a:gd name="T14" fmla="*/ 39 w 55"/>
                <a:gd name="T1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3">
                  <a:moveTo>
                    <a:pt x="39" y="28"/>
                  </a:moveTo>
                  <a:cubicBezTo>
                    <a:pt x="40" y="20"/>
                    <a:pt x="35" y="19"/>
                    <a:pt x="29" y="17"/>
                  </a:cubicBezTo>
                  <a:cubicBezTo>
                    <a:pt x="19" y="15"/>
                    <a:pt x="10" y="13"/>
                    <a:pt x="0" y="11"/>
                  </a:cubicBezTo>
                  <a:cubicBezTo>
                    <a:pt x="9" y="0"/>
                    <a:pt x="20" y="4"/>
                    <a:pt x="31" y="7"/>
                  </a:cubicBezTo>
                  <a:cubicBezTo>
                    <a:pt x="32" y="9"/>
                    <a:pt x="33" y="10"/>
                    <a:pt x="34" y="11"/>
                  </a:cubicBezTo>
                  <a:cubicBezTo>
                    <a:pt x="41" y="14"/>
                    <a:pt x="48" y="17"/>
                    <a:pt x="54" y="19"/>
                  </a:cubicBezTo>
                  <a:cubicBezTo>
                    <a:pt x="55" y="21"/>
                    <a:pt x="55" y="23"/>
                    <a:pt x="55" y="24"/>
                  </a:cubicBezTo>
                  <a:cubicBezTo>
                    <a:pt x="51" y="30"/>
                    <a:pt x="46" y="33"/>
                    <a:pt x="39" y="28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708">
              <a:extLst>
                <a:ext uri="{FF2B5EF4-FFF2-40B4-BE49-F238E27FC236}">
                  <a16:creationId xmlns:a16="http://schemas.microsoft.com/office/drawing/2014/main" id="{D077D57A-9664-F1E9-38ED-DC29558C7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2425"/>
              <a:ext cx="55" cy="30"/>
            </a:xfrm>
            <a:custGeom>
              <a:avLst/>
              <a:gdLst>
                <a:gd name="T0" fmla="*/ 31 w 37"/>
                <a:gd name="T1" fmla="*/ 17 h 20"/>
                <a:gd name="T2" fmla="*/ 0 w 37"/>
                <a:gd name="T3" fmla="*/ 9 h 20"/>
                <a:gd name="T4" fmla="*/ 37 w 37"/>
                <a:gd name="T5" fmla="*/ 9 h 20"/>
                <a:gd name="T6" fmla="*/ 31 w 37"/>
                <a:gd name="T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31" y="17"/>
                  </a:moveTo>
                  <a:cubicBezTo>
                    <a:pt x="20" y="18"/>
                    <a:pt x="9" y="20"/>
                    <a:pt x="0" y="9"/>
                  </a:cubicBezTo>
                  <a:cubicBezTo>
                    <a:pt x="14" y="0"/>
                    <a:pt x="25" y="10"/>
                    <a:pt x="37" y="9"/>
                  </a:cubicBezTo>
                  <a:cubicBezTo>
                    <a:pt x="37" y="13"/>
                    <a:pt x="36" y="16"/>
                    <a:pt x="31" y="17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709">
              <a:extLst>
                <a:ext uri="{FF2B5EF4-FFF2-40B4-BE49-F238E27FC236}">
                  <a16:creationId xmlns:a16="http://schemas.microsoft.com/office/drawing/2014/main" id="{E65341FC-216F-6CF7-A766-7CE19355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718"/>
              <a:ext cx="53" cy="39"/>
            </a:xfrm>
            <a:custGeom>
              <a:avLst/>
              <a:gdLst>
                <a:gd name="T0" fmla="*/ 36 w 36"/>
                <a:gd name="T1" fmla="*/ 9 h 26"/>
                <a:gd name="T2" fmla="*/ 0 w 36"/>
                <a:gd name="T3" fmla="*/ 26 h 26"/>
                <a:gd name="T4" fmla="*/ 24 w 36"/>
                <a:gd name="T5" fmla="*/ 7 h 26"/>
                <a:gd name="T6" fmla="*/ 36 w 36"/>
                <a:gd name="T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6">
                  <a:moveTo>
                    <a:pt x="36" y="9"/>
                  </a:moveTo>
                  <a:cubicBezTo>
                    <a:pt x="29" y="24"/>
                    <a:pt x="13" y="22"/>
                    <a:pt x="0" y="26"/>
                  </a:cubicBezTo>
                  <a:cubicBezTo>
                    <a:pt x="6" y="18"/>
                    <a:pt x="18" y="16"/>
                    <a:pt x="24" y="7"/>
                  </a:cubicBezTo>
                  <a:cubicBezTo>
                    <a:pt x="28" y="0"/>
                    <a:pt x="32" y="7"/>
                    <a:pt x="36" y="9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710">
              <a:extLst>
                <a:ext uri="{FF2B5EF4-FFF2-40B4-BE49-F238E27FC236}">
                  <a16:creationId xmlns:a16="http://schemas.microsoft.com/office/drawing/2014/main" id="{F31801CE-069C-0D1B-2BC9-493E5A6C2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78"/>
              <a:ext cx="27" cy="35"/>
            </a:xfrm>
            <a:custGeom>
              <a:avLst/>
              <a:gdLst>
                <a:gd name="T0" fmla="*/ 16 w 18"/>
                <a:gd name="T1" fmla="*/ 0 h 24"/>
                <a:gd name="T2" fmla="*/ 0 w 18"/>
                <a:gd name="T3" fmla="*/ 24 h 24"/>
                <a:gd name="T4" fmla="*/ 1 w 18"/>
                <a:gd name="T5" fmla="*/ 13 h 24"/>
                <a:gd name="T6" fmla="*/ 16 w 1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18" y="13"/>
                    <a:pt x="13" y="21"/>
                    <a:pt x="0" y="24"/>
                  </a:cubicBezTo>
                  <a:cubicBezTo>
                    <a:pt x="0" y="20"/>
                    <a:pt x="0" y="16"/>
                    <a:pt x="1" y="13"/>
                  </a:cubicBezTo>
                  <a:cubicBezTo>
                    <a:pt x="9" y="13"/>
                    <a:pt x="11" y="5"/>
                    <a:pt x="16" y="0"/>
                  </a:cubicBezTo>
                  <a:close/>
                </a:path>
              </a:pathLst>
            </a:custGeom>
            <a:solidFill>
              <a:srgbClr val="C1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711">
              <a:extLst>
                <a:ext uri="{FF2B5EF4-FFF2-40B4-BE49-F238E27FC236}">
                  <a16:creationId xmlns:a16="http://schemas.microsoft.com/office/drawing/2014/main" id="{85AE5E6A-D891-0BF0-FA5D-4DB5038D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217"/>
              <a:ext cx="376" cy="306"/>
            </a:xfrm>
            <a:custGeom>
              <a:avLst/>
              <a:gdLst>
                <a:gd name="T0" fmla="*/ 230 w 253"/>
                <a:gd name="T1" fmla="*/ 130 h 206"/>
                <a:gd name="T2" fmla="*/ 253 w 253"/>
                <a:gd name="T3" fmla="*/ 136 h 206"/>
                <a:gd name="T4" fmla="*/ 233 w 253"/>
                <a:gd name="T5" fmla="*/ 143 h 206"/>
                <a:gd name="T6" fmla="*/ 230 w 253"/>
                <a:gd name="T7" fmla="*/ 173 h 206"/>
                <a:gd name="T8" fmla="*/ 193 w 253"/>
                <a:gd name="T9" fmla="*/ 166 h 206"/>
                <a:gd name="T10" fmla="*/ 189 w 253"/>
                <a:gd name="T11" fmla="*/ 169 h 206"/>
                <a:gd name="T12" fmla="*/ 185 w 253"/>
                <a:gd name="T13" fmla="*/ 176 h 206"/>
                <a:gd name="T14" fmla="*/ 167 w 253"/>
                <a:gd name="T15" fmla="*/ 196 h 206"/>
                <a:gd name="T16" fmla="*/ 160 w 253"/>
                <a:gd name="T17" fmla="*/ 200 h 206"/>
                <a:gd name="T18" fmla="*/ 139 w 253"/>
                <a:gd name="T19" fmla="*/ 199 h 206"/>
                <a:gd name="T20" fmla="*/ 136 w 253"/>
                <a:gd name="T21" fmla="*/ 190 h 206"/>
                <a:gd name="T22" fmla="*/ 131 w 253"/>
                <a:gd name="T23" fmla="*/ 203 h 206"/>
                <a:gd name="T24" fmla="*/ 114 w 253"/>
                <a:gd name="T25" fmla="*/ 200 h 206"/>
                <a:gd name="T26" fmla="*/ 111 w 253"/>
                <a:gd name="T27" fmla="*/ 195 h 206"/>
                <a:gd name="T28" fmla="*/ 104 w 253"/>
                <a:gd name="T29" fmla="*/ 171 h 206"/>
                <a:gd name="T30" fmla="*/ 108 w 253"/>
                <a:gd name="T31" fmla="*/ 159 h 206"/>
                <a:gd name="T32" fmla="*/ 128 w 253"/>
                <a:gd name="T33" fmla="*/ 149 h 206"/>
                <a:gd name="T34" fmla="*/ 111 w 253"/>
                <a:gd name="T35" fmla="*/ 148 h 206"/>
                <a:gd name="T36" fmla="*/ 77 w 253"/>
                <a:gd name="T37" fmla="*/ 193 h 206"/>
                <a:gd name="T38" fmla="*/ 59 w 253"/>
                <a:gd name="T39" fmla="*/ 173 h 206"/>
                <a:gd name="T40" fmla="*/ 69 w 253"/>
                <a:gd name="T41" fmla="*/ 143 h 206"/>
                <a:gd name="T42" fmla="*/ 47 w 253"/>
                <a:gd name="T43" fmla="*/ 173 h 206"/>
                <a:gd name="T44" fmla="*/ 41 w 253"/>
                <a:gd name="T45" fmla="*/ 158 h 206"/>
                <a:gd name="T46" fmla="*/ 55 w 253"/>
                <a:gd name="T47" fmla="*/ 120 h 206"/>
                <a:gd name="T48" fmla="*/ 50 w 253"/>
                <a:gd name="T49" fmla="*/ 118 h 206"/>
                <a:gd name="T50" fmla="*/ 51 w 253"/>
                <a:gd name="T51" fmla="*/ 104 h 206"/>
                <a:gd name="T52" fmla="*/ 73 w 253"/>
                <a:gd name="T53" fmla="*/ 82 h 206"/>
                <a:gd name="T54" fmla="*/ 74 w 253"/>
                <a:gd name="T55" fmla="*/ 81 h 206"/>
                <a:gd name="T56" fmla="*/ 73 w 253"/>
                <a:gd name="T57" fmla="*/ 82 h 206"/>
                <a:gd name="T58" fmla="*/ 70 w 253"/>
                <a:gd name="T59" fmla="*/ 89 h 206"/>
                <a:gd name="T60" fmla="*/ 45 w 253"/>
                <a:gd name="T61" fmla="*/ 88 h 206"/>
                <a:gd name="T62" fmla="*/ 42 w 253"/>
                <a:gd name="T63" fmla="*/ 73 h 206"/>
                <a:gd name="T64" fmla="*/ 10 w 253"/>
                <a:gd name="T65" fmla="*/ 84 h 206"/>
                <a:gd name="T66" fmla="*/ 6 w 253"/>
                <a:gd name="T67" fmla="*/ 77 h 206"/>
                <a:gd name="T68" fmla="*/ 16 w 253"/>
                <a:gd name="T69" fmla="*/ 48 h 206"/>
                <a:gd name="T70" fmla="*/ 0 w 253"/>
                <a:gd name="T71" fmla="*/ 50 h 206"/>
                <a:gd name="T72" fmla="*/ 20 w 253"/>
                <a:gd name="T73" fmla="*/ 12 h 206"/>
                <a:gd name="T74" fmla="*/ 48 w 253"/>
                <a:gd name="T75" fmla="*/ 10 h 206"/>
                <a:gd name="T76" fmla="*/ 79 w 253"/>
                <a:gd name="T77" fmla="*/ 36 h 206"/>
                <a:gd name="T78" fmla="*/ 97 w 253"/>
                <a:gd name="T79" fmla="*/ 47 h 206"/>
                <a:gd name="T80" fmla="*/ 149 w 253"/>
                <a:gd name="T81" fmla="*/ 90 h 206"/>
                <a:gd name="T82" fmla="*/ 189 w 253"/>
                <a:gd name="T83" fmla="*/ 111 h 206"/>
                <a:gd name="T84" fmla="*/ 208 w 253"/>
                <a:gd name="T85" fmla="*/ 118 h 206"/>
                <a:gd name="T86" fmla="*/ 230 w 253"/>
                <a:gd name="T87" fmla="*/ 13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3" h="206">
                  <a:moveTo>
                    <a:pt x="230" y="130"/>
                  </a:moveTo>
                  <a:cubicBezTo>
                    <a:pt x="236" y="136"/>
                    <a:pt x="246" y="130"/>
                    <a:pt x="253" y="136"/>
                  </a:cubicBezTo>
                  <a:cubicBezTo>
                    <a:pt x="248" y="145"/>
                    <a:pt x="239" y="138"/>
                    <a:pt x="233" y="143"/>
                  </a:cubicBezTo>
                  <a:cubicBezTo>
                    <a:pt x="252" y="155"/>
                    <a:pt x="241" y="164"/>
                    <a:pt x="230" y="173"/>
                  </a:cubicBezTo>
                  <a:cubicBezTo>
                    <a:pt x="216" y="179"/>
                    <a:pt x="202" y="185"/>
                    <a:pt x="193" y="166"/>
                  </a:cubicBezTo>
                  <a:cubicBezTo>
                    <a:pt x="188" y="163"/>
                    <a:pt x="189" y="168"/>
                    <a:pt x="189" y="169"/>
                  </a:cubicBezTo>
                  <a:cubicBezTo>
                    <a:pt x="188" y="172"/>
                    <a:pt x="187" y="174"/>
                    <a:pt x="185" y="176"/>
                  </a:cubicBezTo>
                  <a:cubicBezTo>
                    <a:pt x="179" y="182"/>
                    <a:pt x="173" y="189"/>
                    <a:pt x="167" y="196"/>
                  </a:cubicBezTo>
                  <a:cubicBezTo>
                    <a:pt x="165" y="198"/>
                    <a:pt x="163" y="199"/>
                    <a:pt x="160" y="200"/>
                  </a:cubicBezTo>
                  <a:cubicBezTo>
                    <a:pt x="153" y="202"/>
                    <a:pt x="146" y="203"/>
                    <a:pt x="139" y="199"/>
                  </a:cubicBezTo>
                  <a:cubicBezTo>
                    <a:pt x="136" y="195"/>
                    <a:pt x="136" y="191"/>
                    <a:pt x="136" y="190"/>
                  </a:cubicBezTo>
                  <a:cubicBezTo>
                    <a:pt x="136" y="192"/>
                    <a:pt x="137" y="199"/>
                    <a:pt x="131" y="203"/>
                  </a:cubicBezTo>
                  <a:cubicBezTo>
                    <a:pt x="125" y="206"/>
                    <a:pt x="119" y="204"/>
                    <a:pt x="114" y="200"/>
                  </a:cubicBezTo>
                  <a:cubicBezTo>
                    <a:pt x="113" y="198"/>
                    <a:pt x="112" y="197"/>
                    <a:pt x="111" y="195"/>
                  </a:cubicBezTo>
                  <a:cubicBezTo>
                    <a:pt x="109" y="187"/>
                    <a:pt x="113" y="177"/>
                    <a:pt x="104" y="171"/>
                  </a:cubicBezTo>
                  <a:cubicBezTo>
                    <a:pt x="103" y="166"/>
                    <a:pt x="104" y="162"/>
                    <a:pt x="108" y="159"/>
                  </a:cubicBezTo>
                  <a:cubicBezTo>
                    <a:pt x="114" y="156"/>
                    <a:pt x="121" y="153"/>
                    <a:pt x="128" y="149"/>
                  </a:cubicBezTo>
                  <a:cubicBezTo>
                    <a:pt x="122" y="150"/>
                    <a:pt x="116" y="152"/>
                    <a:pt x="111" y="148"/>
                  </a:cubicBezTo>
                  <a:cubicBezTo>
                    <a:pt x="97" y="180"/>
                    <a:pt x="101" y="183"/>
                    <a:pt x="77" y="193"/>
                  </a:cubicBezTo>
                  <a:cubicBezTo>
                    <a:pt x="55" y="194"/>
                    <a:pt x="54" y="193"/>
                    <a:pt x="59" y="173"/>
                  </a:cubicBezTo>
                  <a:cubicBezTo>
                    <a:pt x="62" y="163"/>
                    <a:pt x="66" y="153"/>
                    <a:pt x="69" y="143"/>
                  </a:cubicBezTo>
                  <a:cubicBezTo>
                    <a:pt x="56" y="150"/>
                    <a:pt x="56" y="164"/>
                    <a:pt x="47" y="173"/>
                  </a:cubicBezTo>
                  <a:cubicBezTo>
                    <a:pt x="41" y="169"/>
                    <a:pt x="39" y="164"/>
                    <a:pt x="41" y="158"/>
                  </a:cubicBezTo>
                  <a:cubicBezTo>
                    <a:pt x="53" y="148"/>
                    <a:pt x="49" y="132"/>
                    <a:pt x="55" y="120"/>
                  </a:cubicBezTo>
                  <a:cubicBezTo>
                    <a:pt x="56" y="118"/>
                    <a:pt x="52" y="119"/>
                    <a:pt x="50" y="118"/>
                  </a:cubicBezTo>
                  <a:cubicBezTo>
                    <a:pt x="44" y="113"/>
                    <a:pt x="45" y="108"/>
                    <a:pt x="51" y="104"/>
                  </a:cubicBezTo>
                  <a:cubicBezTo>
                    <a:pt x="67" y="104"/>
                    <a:pt x="73" y="96"/>
                    <a:pt x="73" y="82"/>
                  </a:cubicBezTo>
                  <a:cubicBezTo>
                    <a:pt x="75" y="78"/>
                    <a:pt x="76" y="82"/>
                    <a:pt x="74" y="81"/>
                  </a:cubicBezTo>
                  <a:cubicBezTo>
                    <a:pt x="73" y="80"/>
                    <a:pt x="73" y="81"/>
                    <a:pt x="73" y="82"/>
                  </a:cubicBezTo>
                  <a:cubicBezTo>
                    <a:pt x="72" y="85"/>
                    <a:pt x="73" y="88"/>
                    <a:pt x="70" y="89"/>
                  </a:cubicBezTo>
                  <a:cubicBezTo>
                    <a:pt x="62" y="92"/>
                    <a:pt x="56" y="85"/>
                    <a:pt x="45" y="88"/>
                  </a:cubicBezTo>
                  <a:cubicBezTo>
                    <a:pt x="34" y="92"/>
                    <a:pt x="49" y="77"/>
                    <a:pt x="42" y="73"/>
                  </a:cubicBezTo>
                  <a:cubicBezTo>
                    <a:pt x="31" y="73"/>
                    <a:pt x="24" y="90"/>
                    <a:pt x="10" y="84"/>
                  </a:cubicBezTo>
                  <a:cubicBezTo>
                    <a:pt x="8" y="83"/>
                    <a:pt x="6" y="81"/>
                    <a:pt x="6" y="77"/>
                  </a:cubicBezTo>
                  <a:cubicBezTo>
                    <a:pt x="23" y="72"/>
                    <a:pt x="14" y="58"/>
                    <a:pt x="16" y="48"/>
                  </a:cubicBezTo>
                  <a:cubicBezTo>
                    <a:pt x="10" y="43"/>
                    <a:pt x="7" y="55"/>
                    <a:pt x="0" y="50"/>
                  </a:cubicBezTo>
                  <a:cubicBezTo>
                    <a:pt x="2" y="36"/>
                    <a:pt x="14" y="25"/>
                    <a:pt x="20" y="12"/>
                  </a:cubicBezTo>
                  <a:cubicBezTo>
                    <a:pt x="23" y="6"/>
                    <a:pt x="37" y="0"/>
                    <a:pt x="48" y="10"/>
                  </a:cubicBezTo>
                  <a:cubicBezTo>
                    <a:pt x="58" y="20"/>
                    <a:pt x="69" y="28"/>
                    <a:pt x="79" y="36"/>
                  </a:cubicBezTo>
                  <a:cubicBezTo>
                    <a:pt x="88" y="36"/>
                    <a:pt x="92" y="42"/>
                    <a:pt x="97" y="47"/>
                  </a:cubicBezTo>
                  <a:cubicBezTo>
                    <a:pt x="113" y="64"/>
                    <a:pt x="129" y="78"/>
                    <a:pt x="149" y="90"/>
                  </a:cubicBezTo>
                  <a:cubicBezTo>
                    <a:pt x="161" y="99"/>
                    <a:pt x="177" y="101"/>
                    <a:pt x="189" y="111"/>
                  </a:cubicBezTo>
                  <a:cubicBezTo>
                    <a:pt x="196" y="113"/>
                    <a:pt x="202" y="115"/>
                    <a:pt x="208" y="118"/>
                  </a:cubicBezTo>
                  <a:cubicBezTo>
                    <a:pt x="213" y="126"/>
                    <a:pt x="225" y="122"/>
                    <a:pt x="230" y="130"/>
                  </a:cubicBez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712">
              <a:extLst>
                <a:ext uri="{FF2B5EF4-FFF2-40B4-BE49-F238E27FC236}">
                  <a16:creationId xmlns:a16="http://schemas.microsoft.com/office/drawing/2014/main" id="{4914DDC1-BAFB-58FE-1DB5-C4C57086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968"/>
              <a:ext cx="107" cy="185"/>
            </a:xfrm>
            <a:custGeom>
              <a:avLst/>
              <a:gdLst>
                <a:gd name="T0" fmla="*/ 59 w 72"/>
                <a:gd name="T1" fmla="*/ 5 h 125"/>
                <a:gd name="T2" fmla="*/ 64 w 72"/>
                <a:gd name="T3" fmla="*/ 23 h 125"/>
                <a:gd name="T4" fmla="*/ 47 w 72"/>
                <a:gd name="T5" fmla="*/ 52 h 125"/>
                <a:gd name="T6" fmla="*/ 34 w 72"/>
                <a:gd name="T7" fmla="*/ 60 h 125"/>
                <a:gd name="T8" fmla="*/ 30 w 72"/>
                <a:gd name="T9" fmla="*/ 71 h 125"/>
                <a:gd name="T10" fmla="*/ 27 w 72"/>
                <a:gd name="T11" fmla="*/ 87 h 125"/>
                <a:gd name="T12" fmla="*/ 47 w 72"/>
                <a:gd name="T13" fmla="*/ 85 h 125"/>
                <a:gd name="T14" fmla="*/ 60 w 72"/>
                <a:gd name="T15" fmla="*/ 94 h 125"/>
                <a:gd name="T16" fmla="*/ 37 w 72"/>
                <a:gd name="T17" fmla="*/ 124 h 125"/>
                <a:gd name="T18" fmla="*/ 19 w 72"/>
                <a:gd name="T19" fmla="*/ 101 h 125"/>
                <a:gd name="T20" fmla="*/ 22 w 72"/>
                <a:gd name="T21" fmla="*/ 99 h 125"/>
                <a:gd name="T22" fmla="*/ 35 w 72"/>
                <a:gd name="T23" fmla="*/ 99 h 125"/>
                <a:gd name="T24" fmla="*/ 35 w 72"/>
                <a:gd name="T25" fmla="*/ 98 h 125"/>
                <a:gd name="T26" fmla="*/ 3 w 72"/>
                <a:gd name="T27" fmla="*/ 89 h 125"/>
                <a:gd name="T28" fmla="*/ 0 w 72"/>
                <a:gd name="T29" fmla="*/ 85 h 125"/>
                <a:gd name="T30" fmla="*/ 3 w 72"/>
                <a:gd name="T31" fmla="*/ 77 h 125"/>
                <a:gd name="T32" fmla="*/ 15 w 72"/>
                <a:gd name="T33" fmla="*/ 57 h 125"/>
                <a:gd name="T34" fmla="*/ 27 w 72"/>
                <a:gd name="T35" fmla="*/ 44 h 125"/>
                <a:gd name="T36" fmla="*/ 43 w 72"/>
                <a:gd name="T37" fmla="*/ 8 h 125"/>
                <a:gd name="T38" fmla="*/ 59 w 72"/>
                <a:gd name="T3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25">
                  <a:moveTo>
                    <a:pt x="59" y="5"/>
                  </a:moveTo>
                  <a:cubicBezTo>
                    <a:pt x="65" y="10"/>
                    <a:pt x="72" y="12"/>
                    <a:pt x="64" y="23"/>
                  </a:cubicBezTo>
                  <a:cubicBezTo>
                    <a:pt x="57" y="31"/>
                    <a:pt x="49" y="40"/>
                    <a:pt x="47" y="52"/>
                  </a:cubicBezTo>
                  <a:cubicBezTo>
                    <a:pt x="46" y="58"/>
                    <a:pt x="40" y="59"/>
                    <a:pt x="34" y="60"/>
                  </a:cubicBezTo>
                  <a:cubicBezTo>
                    <a:pt x="24" y="62"/>
                    <a:pt x="23" y="63"/>
                    <a:pt x="30" y="71"/>
                  </a:cubicBezTo>
                  <a:cubicBezTo>
                    <a:pt x="37" y="78"/>
                    <a:pt x="23" y="80"/>
                    <a:pt x="27" y="87"/>
                  </a:cubicBezTo>
                  <a:cubicBezTo>
                    <a:pt x="34" y="92"/>
                    <a:pt x="39" y="73"/>
                    <a:pt x="47" y="85"/>
                  </a:cubicBezTo>
                  <a:cubicBezTo>
                    <a:pt x="50" y="90"/>
                    <a:pt x="54" y="93"/>
                    <a:pt x="60" y="94"/>
                  </a:cubicBezTo>
                  <a:cubicBezTo>
                    <a:pt x="61" y="105"/>
                    <a:pt x="48" y="125"/>
                    <a:pt x="37" y="124"/>
                  </a:cubicBezTo>
                  <a:cubicBezTo>
                    <a:pt x="23" y="124"/>
                    <a:pt x="19" y="114"/>
                    <a:pt x="19" y="101"/>
                  </a:cubicBezTo>
                  <a:cubicBezTo>
                    <a:pt x="20" y="100"/>
                    <a:pt x="21" y="100"/>
                    <a:pt x="22" y="99"/>
                  </a:cubicBezTo>
                  <a:cubicBezTo>
                    <a:pt x="26" y="97"/>
                    <a:pt x="30" y="100"/>
                    <a:pt x="35" y="99"/>
                  </a:cubicBezTo>
                  <a:cubicBezTo>
                    <a:pt x="37" y="99"/>
                    <a:pt x="34" y="96"/>
                    <a:pt x="35" y="98"/>
                  </a:cubicBezTo>
                  <a:cubicBezTo>
                    <a:pt x="23" y="99"/>
                    <a:pt x="13" y="94"/>
                    <a:pt x="3" y="89"/>
                  </a:cubicBezTo>
                  <a:cubicBezTo>
                    <a:pt x="2" y="88"/>
                    <a:pt x="1" y="87"/>
                    <a:pt x="0" y="85"/>
                  </a:cubicBezTo>
                  <a:cubicBezTo>
                    <a:pt x="1" y="82"/>
                    <a:pt x="2" y="80"/>
                    <a:pt x="3" y="77"/>
                  </a:cubicBezTo>
                  <a:cubicBezTo>
                    <a:pt x="7" y="70"/>
                    <a:pt x="11" y="64"/>
                    <a:pt x="15" y="57"/>
                  </a:cubicBezTo>
                  <a:cubicBezTo>
                    <a:pt x="24" y="57"/>
                    <a:pt x="26" y="51"/>
                    <a:pt x="27" y="44"/>
                  </a:cubicBezTo>
                  <a:cubicBezTo>
                    <a:pt x="29" y="31"/>
                    <a:pt x="35" y="19"/>
                    <a:pt x="43" y="8"/>
                  </a:cubicBezTo>
                  <a:cubicBezTo>
                    <a:pt x="48" y="2"/>
                    <a:pt x="53" y="0"/>
                    <a:pt x="59" y="5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713">
              <a:extLst>
                <a:ext uri="{FF2B5EF4-FFF2-40B4-BE49-F238E27FC236}">
                  <a16:creationId xmlns:a16="http://schemas.microsoft.com/office/drawing/2014/main" id="{CE04500B-8FDD-19B3-7527-437F4DDC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237"/>
              <a:ext cx="137" cy="120"/>
            </a:xfrm>
            <a:custGeom>
              <a:avLst/>
              <a:gdLst>
                <a:gd name="T0" fmla="*/ 75 w 92"/>
                <a:gd name="T1" fmla="*/ 80 h 81"/>
                <a:gd name="T2" fmla="*/ 8 w 92"/>
                <a:gd name="T3" fmla="*/ 23 h 81"/>
                <a:gd name="T4" fmla="*/ 20 w 92"/>
                <a:gd name="T5" fmla="*/ 0 h 81"/>
                <a:gd name="T6" fmla="*/ 40 w 92"/>
                <a:gd name="T7" fmla="*/ 24 h 81"/>
                <a:gd name="T8" fmla="*/ 44 w 92"/>
                <a:gd name="T9" fmla="*/ 28 h 81"/>
                <a:gd name="T10" fmla="*/ 36 w 92"/>
                <a:gd name="T11" fmla="*/ 34 h 81"/>
                <a:gd name="T12" fmla="*/ 57 w 92"/>
                <a:gd name="T13" fmla="*/ 47 h 81"/>
                <a:gd name="T14" fmla="*/ 92 w 92"/>
                <a:gd name="T15" fmla="*/ 77 h 81"/>
                <a:gd name="T16" fmla="*/ 75 w 92"/>
                <a:gd name="T17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1">
                  <a:moveTo>
                    <a:pt x="75" y="80"/>
                  </a:moveTo>
                  <a:cubicBezTo>
                    <a:pt x="48" y="67"/>
                    <a:pt x="30" y="43"/>
                    <a:pt x="8" y="23"/>
                  </a:cubicBezTo>
                  <a:cubicBezTo>
                    <a:pt x="10" y="15"/>
                    <a:pt x="0" y="0"/>
                    <a:pt x="20" y="0"/>
                  </a:cubicBezTo>
                  <a:cubicBezTo>
                    <a:pt x="24" y="10"/>
                    <a:pt x="35" y="14"/>
                    <a:pt x="40" y="24"/>
                  </a:cubicBezTo>
                  <a:cubicBezTo>
                    <a:pt x="41" y="25"/>
                    <a:pt x="42" y="27"/>
                    <a:pt x="44" y="28"/>
                  </a:cubicBezTo>
                  <a:cubicBezTo>
                    <a:pt x="45" y="35"/>
                    <a:pt x="40" y="34"/>
                    <a:pt x="36" y="34"/>
                  </a:cubicBezTo>
                  <a:cubicBezTo>
                    <a:pt x="44" y="36"/>
                    <a:pt x="48" y="47"/>
                    <a:pt x="57" y="47"/>
                  </a:cubicBezTo>
                  <a:cubicBezTo>
                    <a:pt x="78" y="46"/>
                    <a:pt x="86" y="60"/>
                    <a:pt x="92" y="77"/>
                  </a:cubicBezTo>
                  <a:cubicBezTo>
                    <a:pt x="87" y="81"/>
                    <a:pt x="81" y="79"/>
                    <a:pt x="75" y="8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714">
              <a:extLst>
                <a:ext uri="{FF2B5EF4-FFF2-40B4-BE49-F238E27FC236}">
                  <a16:creationId xmlns:a16="http://schemas.microsoft.com/office/drawing/2014/main" id="{192F3CC3-D1B5-CFAD-7889-A1D8601A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097"/>
              <a:ext cx="60" cy="59"/>
            </a:xfrm>
            <a:custGeom>
              <a:avLst/>
              <a:gdLst>
                <a:gd name="T0" fmla="*/ 39 w 40"/>
                <a:gd name="T1" fmla="*/ 14 h 40"/>
                <a:gd name="T2" fmla="*/ 3 w 40"/>
                <a:gd name="T3" fmla="*/ 38 h 40"/>
                <a:gd name="T4" fmla="*/ 22 w 40"/>
                <a:gd name="T5" fmla="*/ 0 h 40"/>
                <a:gd name="T6" fmla="*/ 40 w 40"/>
                <a:gd name="T7" fmla="*/ 14 h 40"/>
                <a:gd name="T8" fmla="*/ 39 w 40"/>
                <a:gd name="T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39" y="14"/>
                  </a:moveTo>
                  <a:cubicBezTo>
                    <a:pt x="28" y="23"/>
                    <a:pt x="22" y="40"/>
                    <a:pt x="3" y="38"/>
                  </a:cubicBezTo>
                  <a:cubicBezTo>
                    <a:pt x="0" y="20"/>
                    <a:pt x="8" y="6"/>
                    <a:pt x="22" y="0"/>
                  </a:cubicBezTo>
                  <a:cubicBezTo>
                    <a:pt x="27" y="6"/>
                    <a:pt x="40" y="1"/>
                    <a:pt x="40" y="14"/>
                  </a:cubicBezTo>
                  <a:lnTo>
                    <a:pt x="39" y="14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715">
              <a:extLst>
                <a:ext uri="{FF2B5EF4-FFF2-40B4-BE49-F238E27FC236}">
                  <a16:creationId xmlns:a16="http://schemas.microsoft.com/office/drawing/2014/main" id="{23CB3E0F-EF18-DA0E-767E-D1D003E1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205"/>
              <a:ext cx="49" cy="67"/>
            </a:xfrm>
            <a:custGeom>
              <a:avLst/>
              <a:gdLst>
                <a:gd name="T0" fmla="*/ 26 w 33"/>
                <a:gd name="T1" fmla="*/ 45 h 45"/>
                <a:gd name="T2" fmla="*/ 6 w 33"/>
                <a:gd name="T3" fmla="*/ 21 h 45"/>
                <a:gd name="T4" fmla="*/ 12 w 33"/>
                <a:gd name="T5" fmla="*/ 0 h 45"/>
                <a:gd name="T6" fmla="*/ 33 w 33"/>
                <a:gd name="T7" fmla="*/ 13 h 45"/>
                <a:gd name="T8" fmla="*/ 26 w 3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6" y="45"/>
                  </a:moveTo>
                  <a:cubicBezTo>
                    <a:pt x="20" y="36"/>
                    <a:pt x="0" y="39"/>
                    <a:pt x="6" y="21"/>
                  </a:cubicBezTo>
                  <a:cubicBezTo>
                    <a:pt x="17" y="17"/>
                    <a:pt x="8" y="6"/>
                    <a:pt x="12" y="0"/>
                  </a:cubicBezTo>
                  <a:cubicBezTo>
                    <a:pt x="20" y="2"/>
                    <a:pt x="22" y="16"/>
                    <a:pt x="33" y="13"/>
                  </a:cubicBezTo>
                  <a:cubicBezTo>
                    <a:pt x="26" y="23"/>
                    <a:pt x="21" y="32"/>
                    <a:pt x="26" y="45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716">
              <a:extLst>
                <a:ext uri="{FF2B5EF4-FFF2-40B4-BE49-F238E27FC236}">
                  <a16:creationId xmlns:a16="http://schemas.microsoft.com/office/drawing/2014/main" id="{8A93D1D6-7A26-FB49-DAA6-42992185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084"/>
              <a:ext cx="52" cy="83"/>
            </a:xfrm>
            <a:custGeom>
              <a:avLst/>
              <a:gdLst>
                <a:gd name="T0" fmla="*/ 34 w 35"/>
                <a:gd name="T1" fmla="*/ 11 h 56"/>
                <a:gd name="T2" fmla="*/ 13 w 35"/>
                <a:gd name="T3" fmla="*/ 47 h 56"/>
                <a:gd name="T4" fmla="*/ 5 w 35"/>
                <a:gd name="T5" fmla="*/ 54 h 56"/>
                <a:gd name="T6" fmla="*/ 5 w 35"/>
                <a:gd name="T7" fmla="*/ 44 h 56"/>
                <a:gd name="T8" fmla="*/ 18 w 35"/>
                <a:gd name="T9" fmla="*/ 7 h 56"/>
                <a:gd name="T10" fmla="*/ 30 w 35"/>
                <a:gd name="T11" fmla="*/ 7 h 56"/>
                <a:gd name="T12" fmla="*/ 33 w 35"/>
                <a:gd name="T13" fmla="*/ 7 h 56"/>
                <a:gd name="T14" fmla="*/ 35 w 35"/>
                <a:gd name="T15" fmla="*/ 10 h 56"/>
                <a:gd name="T16" fmla="*/ 34 w 35"/>
                <a:gd name="T1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6">
                  <a:moveTo>
                    <a:pt x="34" y="11"/>
                  </a:moveTo>
                  <a:cubicBezTo>
                    <a:pt x="15" y="17"/>
                    <a:pt x="17" y="33"/>
                    <a:pt x="13" y="47"/>
                  </a:cubicBezTo>
                  <a:cubicBezTo>
                    <a:pt x="10" y="49"/>
                    <a:pt x="10" y="56"/>
                    <a:pt x="5" y="54"/>
                  </a:cubicBezTo>
                  <a:cubicBezTo>
                    <a:pt x="0" y="51"/>
                    <a:pt x="4" y="47"/>
                    <a:pt x="5" y="44"/>
                  </a:cubicBezTo>
                  <a:cubicBezTo>
                    <a:pt x="8" y="31"/>
                    <a:pt x="18" y="21"/>
                    <a:pt x="18" y="7"/>
                  </a:cubicBezTo>
                  <a:cubicBezTo>
                    <a:pt x="22" y="0"/>
                    <a:pt x="26" y="6"/>
                    <a:pt x="30" y="7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5" y="8"/>
                    <a:pt x="35" y="9"/>
                    <a:pt x="35" y="10"/>
                  </a:cubicBezTo>
                  <a:cubicBezTo>
                    <a:pt x="34" y="11"/>
                    <a:pt x="34" y="11"/>
                    <a:pt x="34" y="1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717">
              <a:extLst>
                <a:ext uri="{FF2B5EF4-FFF2-40B4-BE49-F238E27FC236}">
                  <a16:creationId xmlns:a16="http://schemas.microsoft.com/office/drawing/2014/main" id="{47CABD57-808F-73B5-9A54-55AE1F4F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124"/>
              <a:ext cx="57" cy="56"/>
            </a:xfrm>
            <a:custGeom>
              <a:avLst/>
              <a:gdLst>
                <a:gd name="T0" fmla="*/ 38 w 38"/>
                <a:gd name="T1" fmla="*/ 0 h 38"/>
                <a:gd name="T2" fmla="*/ 29 w 38"/>
                <a:gd name="T3" fmla="*/ 24 h 38"/>
                <a:gd name="T4" fmla="*/ 0 w 38"/>
                <a:gd name="T5" fmla="*/ 38 h 38"/>
                <a:gd name="T6" fmla="*/ 34 w 38"/>
                <a:gd name="T7" fmla="*/ 0 h 38"/>
                <a:gd name="T8" fmla="*/ 38 w 3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8" y="0"/>
                  </a:moveTo>
                  <a:cubicBezTo>
                    <a:pt x="38" y="9"/>
                    <a:pt x="33" y="16"/>
                    <a:pt x="29" y="24"/>
                  </a:cubicBezTo>
                  <a:cubicBezTo>
                    <a:pt x="21" y="28"/>
                    <a:pt x="13" y="31"/>
                    <a:pt x="0" y="38"/>
                  </a:cubicBezTo>
                  <a:cubicBezTo>
                    <a:pt x="14" y="22"/>
                    <a:pt x="24" y="11"/>
                    <a:pt x="34" y="0"/>
                  </a:cubicBezTo>
                  <a:cubicBezTo>
                    <a:pt x="35" y="0"/>
                    <a:pt x="37" y="0"/>
                    <a:pt x="38" y="0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718">
              <a:extLst>
                <a:ext uri="{FF2B5EF4-FFF2-40B4-BE49-F238E27FC236}">
                  <a16:creationId xmlns:a16="http://schemas.microsoft.com/office/drawing/2014/main" id="{286EBB22-E212-396A-1257-6273EB11B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277"/>
              <a:ext cx="36" cy="67"/>
            </a:xfrm>
            <a:custGeom>
              <a:avLst/>
              <a:gdLst>
                <a:gd name="T0" fmla="*/ 17 w 24"/>
                <a:gd name="T1" fmla="*/ 45 h 45"/>
                <a:gd name="T2" fmla="*/ 10 w 24"/>
                <a:gd name="T3" fmla="*/ 37 h 45"/>
                <a:gd name="T4" fmla="*/ 6 w 24"/>
                <a:gd name="T5" fmla="*/ 33 h 45"/>
                <a:gd name="T6" fmla="*/ 9 w 24"/>
                <a:gd name="T7" fmla="*/ 0 h 45"/>
                <a:gd name="T8" fmla="*/ 14 w 24"/>
                <a:gd name="T9" fmla="*/ 9 h 45"/>
                <a:gd name="T10" fmla="*/ 21 w 24"/>
                <a:gd name="T11" fmla="*/ 33 h 45"/>
                <a:gd name="T12" fmla="*/ 17 w 24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5">
                  <a:moveTo>
                    <a:pt x="17" y="45"/>
                  </a:moveTo>
                  <a:cubicBezTo>
                    <a:pt x="15" y="43"/>
                    <a:pt x="12" y="40"/>
                    <a:pt x="10" y="37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2" y="22"/>
                    <a:pt x="0" y="11"/>
                    <a:pt x="9" y="0"/>
                  </a:cubicBezTo>
                  <a:cubicBezTo>
                    <a:pt x="10" y="4"/>
                    <a:pt x="10" y="8"/>
                    <a:pt x="14" y="9"/>
                  </a:cubicBezTo>
                  <a:cubicBezTo>
                    <a:pt x="24" y="15"/>
                    <a:pt x="23" y="24"/>
                    <a:pt x="21" y="33"/>
                  </a:cubicBezTo>
                  <a:cubicBezTo>
                    <a:pt x="16" y="36"/>
                    <a:pt x="19" y="41"/>
                    <a:pt x="17" y="45"/>
                  </a:cubicBezTo>
                  <a:close/>
                </a:path>
              </a:pathLst>
            </a:custGeom>
            <a:solidFill>
              <a:srgbClr val="B1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719">
              <a:extLst>
                <a:ext uri="{FF2B5EF4-FFF2-40B4-BE49-F238E27FC236}">
                  <a16:creationId xmlns:a16="http://schemas.microsoft.com/office/drawing/2014/main" id="{CA5C070A-38BE-E91B-EE79-6618AE5E1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24"/>
              <a:ext cx="37" cy="39"/>
            </a:xfrm>
            <a:custGeom>
              <a:avLst/>
              <a:gdLst>
                <a:gd name="T0" fmla="*/ 15 w 25"/>
                <a:gd name="T1" fmla="*/ 5 h 26"/>
                <a:gd name="T2" fmla="*/ 20 w 25"/>
                <a:gd name="T3" fmla="*/ 10 h 26"/>
                <a:gd name="T4" fmla="*/ 24 w 25"/>
                <a:gd name="T5" fmla="*/ 16 h 26"/>
                <a:gd name="T6" fmla="*/ 0 w 25"/>
                <a:gd name="T7" fmla="*/ 5 h 26"/>
                <a:gd name="T8" fmla="*/ 4 w 25"/>
                <a:gd name="T9" fmla="*/ 0 h 26"/>
                <a:gd name="T10" fmla="*/ 15 w 25"/>
                <a:gd name="T1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">
                  <a:moveTo>
                    <a:pt x="15" y="5"/>
                  </a:moveTo>
                  <a:cubicBezTo>
                    <a:pt x="17" y="7"/>
                    <a:pt x="18" y="8"/>
                    <a:pt x="20" y="10"/>
                  </a:cubicBezTo>
                  <a:cubicBezTo>
                    <a:pt x="22" y="11"/>
                    <a:pt x="25" y="13"/>
                    <a:pt x="24" y="16"/>
                  </a:cubicBezTo>
                  <a:cubicBezTo>
                    <a:pt x="10" y="26"/>
                    <a:pt x="0" y="25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7" y="3"/>
                    <a:pt x="11" y="6"/>
                    <a:pt x="15" y="5"/>
                  </a:cubicBez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720">
              <a:extLst>
                <a:ext uri="{FF2B5EF4-FFF2-40B4-BE49-F238E27FC236}">
                  <a16:creationId xmlns:a16="http://schemas.microsoft.com/office/drawing/2014/main" id="{32B7C67D-04FE-57BF-934E-7800A26C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280"/>
              <a:ext cx="20" cy="52"/>
            </a:xfrm>
            <a:custGeom>
              <a:avLst/>
              <a:gdLst>
                <a:gd name="T0" fmla="*/ 12 w 13"/>
                <a:gd name="T1" fmla="*/ 30 h 35"/>
                <a:gd name="T2" fmla="*/ 8 w 13"/>
                <a:gd name="T3" fmla="*/ 35 h 35"/>
                <a:gd name="T4" fmla="*/ 7 w 13"/>
                <a:gd name="T5" fmla="*/ 31 h 35"/>
                <a:gd name="T6" fmla="*/ 0 w 13"/>
                <a:gd name="T7" fmla="*/ 7 h 35"/>
                <a:gd name="T8" fmla="*/ 11 w 13"/>
                <a:gd name="T9" fmla="*/ 9 h 35"/>
                <a:gd name="T10" fmla="*/ 12 w 13"/>
                <a:gd name="T11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5">
                  <a:moveTo>
                    <a:pt x="12" y="30"/>
                  </a:moveTo>
                  <a:cubicBezTo>
                    <a:pt x="11" y="32"/>
                    <a:pt x="9" y="33"/>
                    <a:pt x="8" y="35"/>
                  </a:cubicBezTo>
                  <a:cubicBezTo>
                    <a:pt x="8" y="34"/>
                    <a:pt x="7" y="33"/>
                    <a:pt x="7" y="31"/>
                  </a:cubicBezTo>
                  <a:cubicBezTo>
                    <a:pt x="5" y="23"/>
                    <a:pt x="2" y="15"/>
                    <a:pt x="0" y="7"/>
                  </a:cubicBezTo>
                  <a:cubicBezTo>
                    <a:pt x="5" y="1"/>
                    <a:pt x="10" y="0"/>
                    <a:pt x="11" y="9"/>
                  </a:cubicBezTo>
                  <a:cubicBezTo>
                    <a:pt x="13" y="16"/>
                    <a:pt x="12" y="23"/>
                    <a:pt x="12" y="30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721">
              <a:extLst>
                <a:ext uri="{FF2B5EF4-FFF2-40B4-BE49-F238E27FC236}">
                  <a16:creationId xmlns:a16="http://schemas.microsoft.com/office/drawing/2014/main" id="{8B4AB9D8-446E-7B0D-DD46-DE5ED2560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272"/>
              <a:ext cx="25" cy="54"/>
            </a:xfrm>
            <a:custGeom>
              <a:avLst/>
              <a:gdLst>
                <a:gd name="T0" fmla="*/ 17 w 17"/>
                <a:gd name="T1" fmla="*/ 3 h 36"/>
                <a:gd name="T2" fmla="*/ 14 w 17"/>
                <a:gd name="T3" fmla="*/ 36 h 36"/>
                <a:gd name="T4" fmla="*/ 14 w 17"/>
                <a:gd name="T5" fmla="*/ 0 h 36"/>
                <a:gd name="T6" fmla="*/ 17 w 17"/>
                <a:gd name="T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6">
                  <a:moveTo>
                    <a:pt x="17" y="3"/>
                  </a:moveTo>
                  <a:cubicBezTo>
                    <a:pt x="10" y="14"/>
                    <a:pt x="17" y="25"/>
                    <a:pt x="14" y="36"/>
                  </a:cubicBezTo>
                  <a:cubicBezTo>
                    <a:pt x="0" y="24"/>
                    <a:pt x="11" y="12"/>
                    <a:pt x="14" y="0"/>
                  </a:cubicBezTo>
                  <a:cubicBezTo>
                    <a:pt x="15" y="1"/>
                    <a:pt x="16" y="2"/>
                    <a:pt x="17" y="3"/>
                  </a:cubicBez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722">
              <a:extLst>
                <a:ext uri="{FF2B5EF4-FFF2-40B4-BE49-F238E27FC236}">
                  <a16:creationId xmlns:a16="http://schemas.microsoft.com/office/drawing/2014/main" id="{087B9C72-8B2B-132A-BC89-A317069CD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1767"/>
              <a:ext cx="140" cy="189"/>
            </a:xfrm>
            <a:custGeom>
              <a:avLst/>
              <a:gdLst>
                <a:gd name="T0" fmla="*/ 72 w 94"/>
                <a:gd name="T1" fmla="*/ 0 h 127"/>
                <a:gd name="T2" fmla="*/ 80 w 94"/>
                <a:gd name="T3" fmla="*/ 0 h 127"/>
                <a:gd name="T4" fmla="*/ 84 w 94"/>
                <a:gd name="T5" fmla="*/ 17 h 127"/>
                <a:gd name="T6" fmla="*/ 46 w 94"/>
                <a:gd name="T7" fmla="*/ 89 h 127"/>
                <a:gd name="T8" fmla="*/ 52 w 94"/>
                <a:gd name="T9" fmla="*/ 96 h 127"/>
                <a:gd name="T10" fmla="*/ 56 w 94"/>
                <a:gd name="T11" fmla="*/ 104 h 127"/>
                <a:gd name="T12" fmla="*/ 32 w 94"/>
                <a:gd name="T13" fmla="*/ 112 h 127"/>
                <a:gd name="T14" fmla="*/ 19 w 94"/>
                <a:gd name="T15" fmla="*/ 117 h 127"/>
                <a:gd name="T16" fmla="*/ 0 w 94"/>
                <a:gd name="T17" fmla="*/ 120 h 127"/>
                <a:gd name="T18" fmla="*/ 29 w 94"/>
                <a:gd name="T19" fmla="*/ 76 h 127"/>
                <a:gd name="T20" fmla="*/ 31 w 94"/>
                <a:gd name="T21" fmla="*/ 48 h 127"/>
                <a:gd name="T22" fmla="*/ 33 w 94"/>
                <a:gd name="T23" fmla="*/ 20 h 127"/>
                <a:gd name="T24" fmla="*/ 48 w 94"/>
                <a:gd name="T25" fmla="*/ 41 h 127"/>
                <a:gd name="T26" fmla="*/ 72 w 94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27">
                  <a:moveTo>
                    <a:pt x="72" y="0"/>
                  </a:moveTo>
                  <a:cubicBezTo>
                    <a:pt x="75" y="0"/>
                    <a:pt x="78" y="0"/>
                    <a:pt x="80" y="0"/>
                  </a:cubicBezTo>
                  <a:cubicBezTo>
                    <a:pt x="94" y="2"/>
                    <a:pt x="93" y="9"/>
                    <a:pt x="84" y="17"/>
                  </a:cubicBezTo>
                  <a:cubicBezTo>
                    <a:pt x="68" y="39"/>
                    <a:pt x="60" y="66"/>
                    <a:pt x="46" y="89"/>
                  </a:cubicBezTo>
                  <a:cubicBezTo>
                    <a:pt x="43" y="94"/>
                    <a:pt x="48" y="96"/>
                    <a:pt x="52" y="96"/>
                  </a:cubicBezTo>
                  <a:cubicBezTo>
                    <a:pt x="53" y="99"/>
                    <a:pt x="55" y="102"/>
                    <a:pt x="56" y="104"/>
                  </a:cubicBezTo>
                  <a:cubicBezTo>
                    <a:pt x="52" y="118"/>
                    <a:pt x="40" y="114"/>
                    <a:pt x="32" y="112"/>
                  </a:cubicBezTo>
                  <a:cubicBezTo>
                    <a:pt x="22" y="109"/>
                    <a:pt x="23" y="107"/>
                    <a:pt x="19" y="117"/>
                  </a:cubicBezTo>
                  <a:cubicBezTo>
                    <a:pt x="16" y="126"/>
                    <a:pt x="10" y="127"/>
                    <a:pt x="0" y="120"/>
                  </a:cubicBezTo>
                  <a:cubicBezTo>
                    <a:pt x="0" y="100"/>
                    <a:pt x="22" y="93"/>
                    <a:pt x="29" y="76"/>
                  </a:cubicBezTo>
                  <a:cubicBezTo>
                    <a:pt x="33" y="65"/>
                    <a:pt x="36" y="58"/>
                    <a:pt x="31" y="48"/>
                  </a:cubicBezTo>
                  <a:cubicBezTo>
                    <a:pt x="26" y="39"/>
                    <a:pt x="20" y="28"/>
                    <a:pt x="33" y="20"/>
                  </a:cubicBezTo>
                  <a:cubicBezTo>
                    <a:pt x="49" y="19"/>
                    <a:pt x="47" y="32"/>
                    <a:pt x="48" y="41"/>
                  </a:cubicBezTo>
                  <a:cubicBezTo>
                    <a:pt x="56" y="28"/>
                    <a:pt x="60" y="12"/>
                    <a:pt x="7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723">
              <a:extLst>
                <a:ext uri="{FF2B5EF4-FFF2-40B4-BE49-F238E27FC236}">
                  <a16:creationId xmlns:a16="http://schemas.microsoft.com/office/drawing/2014/main" id="{6769A88C-2B08-9127-42E0-1EE9DEAA6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767"/>
              <a:ext cx="65" cy="67"/>
            </a:xfrm>
            <a:custGeom>
              <a:avLst/>
              <a:gdLst>
                <a:gd name="T0" fmla="*/ 44 w 44"/>
                <a:gd name="T1" fmla="*/ 0 h 45"/>
                <a:gd name="T2" fmla="*/ 22 w 44"/>
                <a:gd name="T3" fmla="*/ 45 h 45"/>
                <a:gd name="T4" fmla="*/ 5 w 44"/>
                <a:gd name="T5" fmla="*/ 20 h 45"/>
                <a:gd name="T6" fmla="*/ 0 w 44"/>
                <a:gd name="T7" fmla="*/ 16 h 45"/>
                <a:gd name="T8" fmla="*/ 36 w 44"/>
                <a:gd name="T9" fmla="*/ 0 h 45"/>
                <a:gd name="T10" fmla="*/ 44 w 4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41" y="17"/>
                    <a:pt x="31" y="31"/>
                    <a:pt x="22" y="45"/>
                  </a:cubicBezTo>
                  <a:cubicBezTo>
                    <a:pt x="13" y="39"/>
                    <a:pt x="17" y="23"/>
                    <a:pt x="5" y="20"/>
                  </a:cubicBezTo>
                  <a:cubicBezTo>
                    <a:pt x="3" y="19"/>
                    <a:pt x="2" y="17"/>
                    <a:pt x="0" y="16"/>
                  </a:cubicBezTo>
                  <a:cubicBezTo>
                    <a:pt x="9" y="4"/>
                    <a:pt x="25" y="8"/>
                    <a:pt x="36" y="0"/>
                  </a:cubicBezTo>
                  <a:cubicBezTo>
                    <a:pt x="39" y="0"/>
                    <a:pt x="42" y="0"/>
                    <a:pt x="44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724">
              <a:extLst>
                <a:ext uri="{FF2B5EF4-FFF2-40B4-BE49-F238E27FC236}">
                  <a16:creationId xmlns:a16="http://schemas.microsoft.com/office/drawing/2014/main" id="{C920E1B4-542C-C066-1944-83B1507F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767"/>
              <a:ext cx="81" cy="31"/>
            </a:xfrm>
            <a:custGeom>
              <a:avLst/>
              <a:gdLst>
                <a:gd name="T0" fmla="*/ 55 w 55"/>
                <a:gd name="T1" fmla="*/ 0 h 21"/>
                <a:gd name="T2" fmla="*/ 19 w 55"/>
                <a:gd name="T3" fmla="*/ 16 h 21"/>
                <a:gd name="T4" fmla="*/ 0 w 55"/>
                <a:gd name="T5" fmla="*/ 20 h 21"/>
                <a:gd name="T6" fmla="*/ 51 w 55"/>
                <a:gd name="T7" fmla="*/ 0 h 21"/>
                <a:gd name="T8" fmla="*/ 55 w 5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1">
                  <a:moveTo>
                    <a:pt x="55" y="0"/>
                  </a:moveTo>
                  <a:cubicBezTo>
                    <a:pt x="46" y="12"/>
                    <a:pt x="31" y="10"/>
                    <a:pt x="19" y="16"/>
                  </a:cubicBezTo>
                  <a:cubicBezTo>
                    <a:pt x="13" y="19"/>
                    <a:pt x="7" y="21"/>
                    <a:pt x="0" y="20"/>
                  </a:cubicBezTo>
                  <a:cubicBezTo>
                    <a:pt x="13" y="4"/>
                    <a:pt x="34" y="6"/>
                    <a:pt x="51" y="0"/>
                  </a:cubicBezTo>
                  <a:cubicBezTo>
                    <a:pt x="53" y="0"/>
                    <a:pt x="54" y="0"/>
                    <a:pt x="55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725">
              <a:extLst>
                <a:ext uri="{FF2B5EF4-FFF2-40B4-BE49-F238E27FC236}">
                  <a16:creationId xmlns:a16="http://schemas.microsoft.com/office/drawing/2014/main" id="{3A5C6AF6-891A-C97C-E277-2B77396E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219"/>
              <a:ext cx="230" cy="162"/>
            </a:xfrm>
            <a:custGeom>
              <a:avLst/>
              <a:gdLst>
                <a:gd name="T0" fmla="*/ 63 w 154"/>
                <a:gd name="T1" fmla="*/ 87 h 109"/>
                <a:gd name="T2" fmla="*/ 14 w 154"/>
                <a:gd name="T3" fmla="*/ 55 h 109"/>
                <a:gd name="T4" fmla="*/ 15 w 154"/>
                <a:gd name="T5" fmla="*/ 40 h 109"/>
                <a:gd name="T6" fmla="*/ 56 w 154"/>
                <a:gd name="T7" fmla="*/ 33 h 109"/>
                <a:gd name="T8" fmla="*/ 65 w 154"/>
                <a:gd name="T9" fmla="*/ 8 h 109"/>
                <a:gd name="T10" fmla="*/ 70 w 154"/>
                <a:gd name="T11" fmla="*/ 0 h 109"/>
                <a:gd name="T12" fmla="*/ 72 w 154"/>
                <a:gd name="T13" fmla="*/ 37 h 109"/>
                <a:gd name="T14" fmla="*/ 98 w 154"/>
                <a:gd name="T15" fmla="*/ 32 h 109"/>
                <a:gd name="T16" fmla="*/ 99 w 154"/>
                <a:gd name="T17" fmla="*/ 48 h 109"/>
                <a:gd name="T18" fmla="*/ 99 w 154"/>
                <a:gd name="T19" fmla="*/ 76 h 109"/>
                <a:gd name="T20" fmla="*/ 86 w 154"/>
                <a:gd name="T21" fmla="*/ 73 h 109"/>
                <a:gd name="T22" fmla="*/ 73 w 154"/>
                <a:gd name="T23" fmla="*/ 78 h 109"/>
                <a:gd name="T24" fmla="*/ 110 w 154"/>
                <a:gd name="T25" fmla="*/ 89 h 109"/>
                <a:gd name="T26" fmla="*/ 133 w 154"/>
                <a:gd name="T27" fmla="*/ 88 h 109"/>
                <a:gd name="T28" fmla="*/ 154 w 154"/>
                <a:gd name="T29" fmla="*/ 93 h 109"/>
                <a:gd name="T30" fmla="*/ 147 w 154"/>
                <a:gd name="T31" fmla="*/ 103 h 109"/>
                <a:gd name="T32" fmla="*/ 146 w 154"/>
                <a:gd name="T33" fmla="*/ 103 h 109"/>
                <a:gd name="T34" fmla="*/ 145 w 154"/>
                <a:gd name="T35" fmla="*/ 104 h 109"/>
                <a:gd name="T36" fmla="*/ 95 w 154"/>
                <a:gd name="T37" fmla="*/ 109 h 109"/>
                <a:gd name="T38" fmla="*/ 83 w 154"/>
                <a:gd name="T39" fmla="*/ 103 h 109"/>
                <a:gd name="T40" fmla="*/ 92 w 154"/>
                <a:gd name="T41" fmla="*/ 97 h 109"/>
                <a:gd name="T42" fmla="*/ 63 w 154"/>
                <a:gd name="T43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109">
                  <a:moveTo>
                    <a:pt x="63" y="87"/>
                  </a:moveTo>
                  <a:cubicBezTo>
                    <a:pt x="50" y="71"/>
                    <a:pt x="33" y="62"/>
                    <a:pt x="14" y="55"/>
                  </a:cubicBezTo>
                  <a:cubicBezTo>
                    <a:pt x="0" y="50"/>
                    <a:pt x="5" y="45"/>
                    <a:pt x="15" y="40"/>
                  </a:cubicBezTo>
                  <a:cubicBezTo>
                    <a:pt x="27" y="30"/>
                    <a:pt x="43" y="43"/>
                    <a:pt x="56" y="33"/>
                  </a:cubicBezTo>
                  <a:cubicBezTo>
                    <a:pt x="66" y="25"/>
                    <a:pt x="73" y="20"/>
                    <a:pt x="65" y="8"/>
                  </a:cubicBezTo>
                  <a:cubicBezTo>
                    <a:pt x="61" y="3"/>
                    <a:pt x="66" y="1"/>
                    <a:pt x="70" y="0"/>
                  </a:cubicBezTo>
                  <a:cubicBezTo>
                    <a:pt x="70" y="12"/>
                    <a:pt x="80" y="24"/>
                    <a:pt x="72" y="37"/>
                  </a:cubicBezTo>
                  <a:cubicBezTo>
                    <a:pt x="81" y="32"/>
                    <a:pt x="89" y="31"/>
                    <a:pt x="98" y="32"/>
                  </a:cubicBezTo>
                  <a:cubicBezTo>
                    <a:pt x="98" y="37"/>
                    <a:pt x="99" y="43"/>
                    <a:pt x="99" y="48"/>
                  </a:cubicBezTo>
                  <a:cubicBezTo>
                    <a:pt x="99" y="57"/>
                    <a:pt x="99" y="66"/>
                    <a:pt x="99" y="76"/>
                  </a:cubicBezTo>
                  <a:cubicBezTo>
                    <a:pt x="94" y="79"/>
                    <a:pt x="91" y="74"/>
                    <a:pt x="86" y="73"/>
                  </a:cubicBezTo>
                  <a:cubicBezTo>
                    <a:pt x="81" y="72"/>
                    <a:pt x="74" y="69"/>
                    <a:pt x="73" y="78"/>
                  </a:cubicBezTo>
                  <a:cubicBezTo>
                    <a:pt x="84" y="86"/>
                    <a:pt x="98" y="84"/>
                    <a:pt x="110" y="89"/>
                  </a:cubicBezTo>
                  <a:cubicBezTo>
                    <a:pt x="117" y="91"/>
                    <a:pt x="125" y="90"/>
                    <a:pt x="133" y="88"/>
                  </a:cubicBezTo>
                  <a:cubicBezTo>
                    <a:pt x="140" y="87"/>
                    <a:pt x="148" y="85"/>
                    <a:pt x="154" y="93"/>
                  </a:cubicBezTo>
                  <a:cubicBezTo>
                    <a:pt x="154" y="98"/>
                    <a:pt x="152" y="102"/>
                    <a:pt x="147" y="103"/>
                  </a:cubicBezTo>
                  <a:cubicBezTo>
                    <a:pt x="147" y="103"/>
                    <a:pt x="146" y="103"/>
                    <a:pt x="146" y="103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28" y="102"/>
                    <a:pt x="111" y="108"/>
                    <a:pt x="95" y="109"/>
                  </a:cubicBezTo>
                  <a:cubicBezTo>
                    <a:pt x="90" y="109"/>
                    <a:pt x="84" y="108"/>
                    <a:pt x="83" y="103"/>
                  </a:cubicBezTo>
                  <a:cubicBezTo>
                    <a:pt x="81" y="96"/>
                    <a:pt x="91" y="101"/>
                    <a:pt x="92" y="97"/>
                  </a:cubicBezTo>
                  <a:cubicBezTo>
                    <a:pt x="81" y="97"/>
                    <a:pt x="69" y="101"/>
                    <a:pt x="63" y="87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726">
              <a:extLst>
                <a:ext uri="{FF2B5EF4-FFF2-40B4-BE49-F238E27FC236}">
                  <a16:creationId xmlns:a16="http://schemas.microsoft.com/office/drawing/2014/main" id="{A50B79BD-1698-36A4-81AF-F01AC49B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303"/>
              <a:ext cx="138" cy="55"/>
            </a:xfrm>
            <a:custGeom>
              <a:avLst/>
              <a:gdLst>
                <a:gd name="T0" fmla="*/ 8 w 93"/>
                <a:gd name="T1" fmla="*/ 23 h 37"/>
                <a:gd name="T2" fmla="*/ 5 w 93"/>
                <a:gd name="T3" fmla="*/ 13 h 37"/>
                <a:gd name="T4" fmla="*/ 28 w 93"/>
                <a:gd name="T5" fmla="*/ 11 h 37"/>
                <a:gd name="T6" fmla="*/ 37 w 93"/>
                <a:gd name="T7" fmla="*/ 19 h 37"/>
                <a:gd name="T8" fmla="*/ 66 w 93"/>
                <a:gd name="T9" fmla="*/ 6 h 37"/>
                <a:gd name="T10" fmla="*/ 93 w 93"/>
                <a:gd name="T11" fmla="*/ 19 h 37"/>
                <a:gd name="T12" fmla="*/ 50 w 93"/>
                <a:gd name="T13" fmla="*/ 31 h 37"/>
                <a:gd name="T14" fmla="*/ 8 w 93"/>
                <a:gd name="T1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37">
                  <a:moveTo>
                    <a:pt x="8" y="23"/>
                  </a:moveTo>
                  <a:cubicBezTo>
                    <a:pt x="8" y="19"/>
                    <a:pt x="0" y="14"/>
                    <a:pt x="5" y="13"/>
                  </a:cubicBezTo>
                  <a:cubicBezTo>
                    <a:pt x="12" y="11"/>
                    <a:pt x="20" y="5"/>
                    <a:pt x="28" y="11"/>
                  </a:cubicBezTo>
                  <a:cubicBezTo>
                    <a:pt x="31" y="14"/>
                    <a:pt x="34" y="16"/>
                    <a:pt x="37" y="19"/>
                  </a:cubicBezTo>
                  <a:cubicBezTo>
                    <a:pt x="46" y="12"/>
                    <a:pt x="57" y="10"/>
                    <a:pt x="66" y="6"/>
                  </a:cubicBezTo>
                  <a:cubicBezTo>
                    <a:pt x="83" y="0"/>
                    <a:pt x="88" y="6"/>
                    <a:pt x="93" y="19"/>
                  </a:cubicBezTo>
                  <a:cubicBezTo>
                    <a:pt x="82" y="37"/>
                    <a:pt x="66" y="34"/>
                    <a:pt x="50" y="31"/>
                  </a:cubicBezTo>
                  <a:cubicBezTo>
                    <a:pt x="37" y="25"/>
                    <a:pt x="21" y="30"/>
                    <a:pt x="8" y="23"/>
                  </a:cubicBez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727">
              <a:extLst>
                <a:ext uri="{FF2B5EF4-FFF2-40B4-BE49-F238E27FC236}">
                  <a16:creationId xmlns:a16="http://schemas.microsoft.com/office/drawing/2014/main" id="{FD3B1690-2E32-6306-369D-CC36EFA0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296"/>
              <a:ext cx="119" cy="103"/>
            </a:xfrm>
            <a:custGeom>
              <a:avLst/>
              <a:gdLst>
                <a:gd name="T0" fmla="*/ 8 w 80"/>
                <a:gd name="T1" fmla="*/ 32 h 69"/>
                <a:gd name="T2" fmla="*/ 49 w 80"/>
                <a:gd name="T3" fmla="*/ 24 h 69"/>
                <a:gd name="T4" fmla="*/ 76 w 80"/>
                <a:gd name="T5" fmla="*/ 12 h 69"/>
                <a:gd name="T6" fmla="*/ 78 w 80"/>
                <a:gd name="T7" fmla="*/ 13 h 69"/>
                <a:gd name="T8" fmla="*/ 74 w 80"/>
                <a:gd name="T9" fmla="*/ 33 h 69"/>
                <a:gd name="T10" fmla="*/ 72 w 80"/>
                <a:gd name="T11" fmla="*/ 44 h 69"/>
                <a:gd name="T12" fmla="*/ 76 w 80"/>
                <a:gd name="T13" fmla="*/ 52 h 69"/>
                <a:gd name="T14" fmla="*/ 57 w 80"/>
                <a:gd name="T15" fmla="*/ 39 h 69"/>
                <a:gd name="T16" fmla="*/ 48 w 80"/>
                <a:gd name="T17" fmla="*/ 41 h 69"/>
                <a:gd name="T18" fmla="*/ 0 w 80"/>
                <a:gd name="T19" fmla="*/ 40 h 69"/>
                <a:gd name="T20" fmla="*/ 8 w 8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69">
                  <a:moveTo>
                    <a:pt x="8" y="32"/>
                  </a:moveTo>
                  <a:cubicBezTo>
                    <a:pt x="23" y="36"/>
                    <a:pt x="36" y="33"/>
                    <a:pt x="49" y="24"/>
                  </a:cubicBezTo>
                  <a:cubicBezTo>
                    <a:pt x="59" y="22"/>
                    <a:pt x="60" y="0"/>
                    <a:pt x="76" y="12"/>
                  </a:cubicBezTo>
                  <a:cubicBezTo>
                    <a:pt x="77" y="12"/>
                    <a:pt x="77" y="13"/>
                    <a:pt x="78" y="13"/>
                  </a:cubicBezTo>
                  <a:cubicBezTo>
                    <a:pt x="80" y="21"/>
                    <a:pt x="79" y="27"/>
                    <a:pt x="74" y="33"/>
                  </a:cubicBezTo>
                  <a:cubicBezTo>
                    <a:pt x="70" y="36"/>
                    <a:pt x="68" y="40"/>
                    <a:pt x="72" y="44"/>
                  </a:cubicBezTo>
                  <a:cubicBezTo>
                    <a:pt x="74" y="47"/>
                    <a:pt x="75" y="49"/>
                    <a:pt x="76" y="52"/>
                  </a:cubicBezTo>
                  <a:cubicBezTo>
                    <a:pt x="69" y="49"/>
                    <a:pt x="46" y="69"/>
                    <a:pt x="57" y="39"/>
                  </a:cubicBezTo>
                  <a:cubicBezTo>
                    <a:pt x="58" y="36"/>
                    <a:pt x="51" y="40"/>
                    <a:pt x="48" y="41"/>
                  </a:cubicBezTo>
                  <a:cubicBezTo>
                    <a:pt x="32" y="36"/>
                    <a:pt x="16" y="52"/>
                    <a:pt x="0" y="40"/>
                  </a:cubicBezTo>
                  <a:cubicBezTo>
                    <a:pt x="1" y="36"/>
                    <a:pt x="4" y="33"/>
                    <a:pt x="8" y="32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728">
              <a:extLst>
                <a:ext uri="{FF2B5EF4-FFF2-40B4-BE49-F238E27FC236}">
                  <a16:creationId xmlns:a16="http://schemas.microsoft.com/office/drawing/2014/main" id="{9A1450A6-6CAF-E87E-5313-FAF0A0A9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259"/>
              <a:ext cx="67" cy="65"/>
            </a:xfrm>
            <a:custGeom>
              <a:avLst/>
              <a:gdLst>
                <a:gd name="T0" fmla="*/ 25 w 45"/>
                <a:gd name="T1" fmla="*/ 13 h 44"/>
                <a:gd name="T2" fmla="*/ 40 w 45"/>
                <a:gd name="T3" fmla="*/ 11 h 44"/>
                <a:gd name="T4" fmla="*/ 32 w 45"/>
                <a:gd name="T5" fmla="*/ 21 h 44"/>
                <a:gd name="T6" fmla="*/ 21 w 45"/>
                <a:gd name="T7" fmla="*/ 33 h 44"/>
                <a:gd name="T8" fmla="*/ 1 w 45"/>
                <a:gd name="T9" fmla="*/ 39 h 44"/>
                <a:gd name="T10" fmla="*/ 0 w 45"/>
                <a:gd name="T11" fmla="*/ 37 h 44"/>
                <a:gd name="T12" fmla="*/ 3 w 45"/>
                <a:gd name="T13" fmla="*/ 26 h 44"/>
                <a:gd name="T14" fmla="*/ 4 w 45"/>
                <a:gd name="T15" fmla="*/ 25 h 44"/>
                <a:gd name="T16" fmla="*/ 25 w 45"/>
                <a:gd name="T17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4">
                  <a:moveTo>
                    <a:pt x="25" y="13"/>
                  </a:moveTo>
                  <a:cubicBezTo>
                    <a:pt x="30" y="10"/>
                    <a:pt x="34" y="0"/>
                    <a:pt x="40" y="11"/>
                  </a:cubicBezTo>
                  <a:cubicBezTo>
                    <a:pt x="45" y="19"/>
                    <a:pt x="36" y="20"/>
                    <a:pt x="32" y="21"/>
                  </a:cubicBezTo>
                  <a:cubicBezTo>
                    <a:pt x="25" y="23"/>
                    <a:pt x="23" y="28"/>
                    <a:pt x="21" y="33"/>
                  </a:cubicBezTo>
                  <a:cubicBezTo>
                    <a:pt x="16" y="42"/>
                    <a:pt x="10" y="44"/>
                    <a:pt x="1" y="39"/>
                  </a:cubicBezTo>
                  <a:cubicBezTo>
                    <a:pt x="1" y="38"/>
                    <a:pt x="0" y="37"/>
                    <a:pt x="0" y="37"/>
                  </a:cubicBezTo>
                  <a:cubicBezTo>
                    <a:pt x="1" y="33"/>
                    <a:pt x="2" y="29"/>
                    <a:pt x="3" y="26"/>
                  </a:cubicBezTo>
                  <a:cubicBezTo>
                    <a:pt x="3" y="26"/>
                    <a:pt x="4" y="25"/>
                    <a:pt x="4" y="25"/>
                  </a:cubicBezTo>
                  <a:cubicBezTo>
                    <a:pt x="10" y="19"/>
                    <a:pt x="17" y="16"/>
                    <a:pt x="25" y="13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729">
              <a:extLst>
                <a:ext uri="{FF2B5EF4-FFF2-40B4-BE49-F238E27FC236}">
                  <a16:creationId xmlns:a16="http://schemas.microsoft.com/office/drawing/2014/main" id="{BEEF341C-EC57-DC76-6FEB-03592BC7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269"/>
              <a:ext cx="129" cy="92"/>
            </a:xfrm>
            <a:custGeom>
              <a:avLst/>
              <a:gdLst>
                <a:gd name="T0" fmla="*/ 16 w 87"/>
                <a:gd name="T1" fmla="*/ 32 h 62"/>
                <a:gd name="T2" fmla="*/ 36 w 87"/>
                <a:gd name="T3" fmla="*/ 26 h 62"/>
                <a:gd name="T4" fmla="*/ 60 w 87"/>
                <a:gd name="T5" fmla="*/ 12 h 62"/>
                <a:gd name="T6" fmla="*/ 87 w 87"/>
                <a:gd name="T7" fmla="*/ 9 h 62"/>
                <a:gd name="T8" fmla="*/ 11 w 87"/>
                <a:gd name="T9" fmla="*/ 58 h 62"/>
                <a:gd name="T10" fmla="*/ 11 w 87"/>
                <a:gd name="T11" fmla="*/ 62 h 62"/>
                <a:gd name="T12" fmla="*/ 6 w 87"/>
                <a:gd name="T13" fmla="*/ 54 h 62"/>
                <a:gd name="T14" fmla="*/ 16 w 87"/>
                <a:gd name="T15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62">
                  <a:moveTo>
                    <a:pt x="16" y="32"/>
                  </a:moveTo>
                  <a:cubicBezTo>
                    <a:pt x="24" y="34"/>
                    <a:pt x="29" y="27"/>
                    <a:pt x="36" y="26"/>
                  </a:cubicBezTo>
                  <a:cubicBezTo>
                    <a:pt x="47" y="28"/>
                    <a:pt x="55" y="19"/>
                    <a:pt x="60" y="12"/>
                  </a:cubicBezTo>
                  <a:cubicBezTo>
                    <a:pt x="69" y="0"/>
                    <a:pt x="77" y="2"/>
                    <a:pt x="87" y="9"/>
                  </a:cubicBezTo>
                  <a:cubicBezTo>
                    <a:pt x="62" y="26"/>
                    <a:pt x="37" y="42"/>
                    <a:pt x="11" y="58"/>
                  </a:cubicBezTo>
                  <a:cubicBezTo>
                    <a:pt x="11" y="59"/>
                    <a:pt x="11" y="61"/>
                    <a:pt x="11" y="62"/>
                  </a:cubicBezTo>
                  <a:cubicBezTo>
                    <a:pt x="7" y="61"/>
                    <a:pt x="0" y="61"/>
                    <a:pt x="6" y="54"/>
                  </a:cubicBezTo>
                  <a:cubicBezTo>
                    <a:pt x="12" y="47"/>
                    <a:pt x="14" y="40"/>
                    <a:pt x="16" y="32"/>
                  </a:cubicBezTo>
                  <a:close/>
                </a:path>
              </a:pathLst>
            </a:custGeom>
            <a:solidFill>
              <a:srgbClr val="57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730">
              <a:extLst>
                <a:ext uri="{FF2B5EF4-FFF2-40B4-BE49-F238E27FC236}">
                  <a16:creationId xmlns:a16="http://schemas.microsoft.com/office/drawing/2014/main" id="{62C0FAC1-D8E2-F484-60C6-583EC847A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2272"/>
              <a:ext cx="34" cy="27"/>
            </a:xfrm>
            <a:custGeom>
              <a:avLst/>
              <a:gdLst>
                <a:gd name="T0" fmla="*/ 23 w 23"/>
                <a:gd name="T1" fmla="*/ 4 h 18"/>
                <a:gd name="T2" fmla="*/ 2 w 23"/>
                <a:gd name="T3" fmla="*/ 16 h 18"/>
                <a:gd name="T4" fmla="*/ 12 w 23"/>
                <a:gd name="T5" fmla="*/ 0 h 18"/>
                <a:gd name="T6" fmla="*/ 23 w 23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23" y="4"/>
                  </a:moveTo>
                  <a:cubicBezTo>
                    <a:pt x="18" y="12"/>
                    <a:pt x="12" y="18"/>
                    <a:pt x="2" y="16"/>
                  </a:cubicBezTo>
                  <a:cubicBezTo>
                    <a:pt x="0" y="8"/>
                    <a:pt x="8" y="5"/>
                    <a:pt x="12" y="0"/>
                  </a:cubicBezTo>
                  <a:cubicBezTo>
                    <a:pt x="15" y="1"/>
                    <a:pt x="19" y="3"/>
                    <a:pt x="23" y="4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731">
              <a:extLst>
                <a:ext uri="{FF2B5EF4-FFF2-40B4-BE49-F238E27FC236}">
                  <a16:creationId xmlns:a16="http://schemas.microsoft.com/office/drawing/2014/main" id="{2F2E832B-06E9-264B-53AF-C7BABC84C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676"/>
              <a:ext cx="84" cy="60"/>
            </a:xfrm>
            <a:custGeom>
              <a:avLst/>
              <a:gdLst>
                <a:gd name="T0" fmla="*/ 49 w 56"/>
                <a:gd name="T1" fmla="*/ 39 h 40"/>
                <a:gd name="T2" fmla="*/ 11 w 56"/>
                <a:gd name="T3" fmla="*/ 11 h 40"/>
                <a:gd name="T4" fmla="*/ 12 w 56"/>
                <a:gd name="T5" fmla="*/ 0 h 40"/>
                <a:gd name="T6" fmla="*/ 56 w 56"/>
                <a:gd name="T7" fmla="*/ 33 h 40"/>
                <a:gd name="T8" fmla="*/ 52 w 56"/>
                <a:gd name="T9" fmla="*/ 40 h 40"/>
                <a:gd name="T10" fmla="*/ 49 w 56"/>
                <a:gd name="T11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0">
                  <a:moveTo>
                    <a:pt x="49" y="39"/>
                  </a:moveTo>
                  <a:cubicBezTo>
                    <a:pt x="36" y="30"/>
                    <a:pt x="23" y="20"/>
                    <a:pt x="11" y="11"/>
                  </a:cubicBezTo>
                  <a:cubicBezTo>
                    <a:pt x="5" y="7"/>
                    <a:pt x="0" y="3"/>
                    <a:pt x="12" y="0"/>
                  </a:cubicBezTo>
                  <a:cubicBezTo>
                    <a:pt x="32" y="4"/>
                    <a:pt x="46" y="15"/>
                    <a:pt x="56" y="33"/>
                  </a:cubicBezTo>
                  <a:cubicBezTo>
                    <a:pt x="55" y="35"/>
                    <a:pt x="53" y="38"/>
                    <a:pt x="52" y="40"/>
                  </a:cubicBezTo>
                  <a:cubicBezTo>
                    <a:pt x="51" y="40"/>
                    <a:pt x="50" y="39"/>
                    <a:pt x="49" y="39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732">
              <a:extLst>
                <a:ext uri="{FF2B5EF4-FFF2-40B4-BE49-F238E27FC236}">
                  <a16:creationId xmlns:a16="http://schemas.microsoft.com/office/drawing/2014/main" id="{98F79894-FA4E-5B10-1ACD-1DDEB887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2742"/>
              <a:ext cx="45" cy="41"/>
            </a:xfrm>
            <a:custGeom>
              <a:avLst/>
              <a:gdLst>
                <a:gd name="T0" fmla="*/ 22 w 30"/>
                <a:gd name="T1" fmla="*/ 0 h 28"/>
                <a:gd name="T2" fmla="*/ 18 w 30"/>
                <a:gd name="T3" fmla="*/ 28 h 28"/>
                <a:gd name="T4" fmla="*/ 22 w 30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22" y="0"/>
                  </a:moveTo>
                  <a:cubicBezTo>
                    <a:pt x="30" y="11"/>
                    <a:pt x="23" y="19"/>
                    <a:pt x="18" y="28"/>
                  </a:cubicBezTo>
                  <a:cubicBezTo>
                    <a:pt x="17" y="18"/>
                    <a:pt x="0" y="7"/>
                    <a:pt x="22" y="0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733">
              <a:extLst>
                <a:ext uri="{FF2B5EF4-FFF2-40B4-BE49-F238E27FC236}">
                  <a16:creationId xmlns:a16="http://schemas.microsoft.com/office/drawing/2014/main" id="{6D01F27F-B062-654D-C5D3-9CF70D9B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659"/>
              <a:ext cx="83" cy="67"/>
            </a:xfrm>
            <a:custGeom>
              <a:avLst/>
              <a:gdLst>
                <a:gd name="T0" fmla="*/ 44 w 56"/>
                <a:gd name="T1" fmla="*/ 45 h 45"/>
                <a:gd name="T2" fmla="*/ 0 w 56"/>
                <a:gd name="T3" fmla="*/ 12 h 45"/>
                <a:gd name="T4" fmla="*/ 4 w 56"/>
                <a:gd name="T5" fmla="*/ 4 h 45"/>
                <a:gd name="T6" fmla="*/ 12 w 56"/>
                <a:gd name="T7" fmla="*/ 0 h 45"/>
                <a:gd name="T8" fmla="*/ 40 w 56"/>
                <a:gd name="T9" fmla="*/ 24 h 45"/>
                <a:gd name="T10" fmla="*/ 55 w 56"/>
                <a:gd name="T11" fmla="*/ 32 h 45"/>
                <a:gd name="T12" fmla="*/ 44 w 56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5">
                  <a:moveTo>
                    <a:pt x="44" y="45"/>
                  </a:moveTo>
                  <a:cubicBezTo>
                    <a:pt x="29" y="34"/>
                    <a:pt x="14" y="23"/>
                    <a:pt x="0" y="12"/>
                  </a:cubicBezTo>
                  <a:cubicBezTo>
                    <a:pt x="1" y="9"/>
                    <a:pt x="3" y="7"/>
                    <a:pt x="4" y="4"/>
                  </a:cubicBezTo>
                  <a:cubicBezTo>
                    <a:pt x="7" y="3"/>
                    <a:pt x="9" y="2"/>
                    <a:pt x="12" y="0"/>
                  </a:cubicBezTo>
                  <a:cubicBezTo>
                    <a:pt x="19" y="11"/>
                    <a:pt x="26" y="21"/>
                    <a:pt x="40" y="24"/>
                  </a:cubicBezTo>
                  <a:cubicBezTo>
                    <a:pt x="44" y="30"/>
                    <a:pt x="54" y="23"/>
                    <a:pt x="55" y="32"/>
                  </a:cubicBezTo>
                  <a:cubicBezTo>
                    <a:pt x="56" y="40"/>
                    <a:pt x="51" y="43"/>
                    <a:pt x="44" y="45"/>
                  </a:cubicBez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734">
              <a:extLst>
                <a:ext uri="{FF2B5EF4-FFF2-40B4-BE49-F238E27FC236}">
                  <a16:creationId xmlns:a16="http://schemas.microsoft.com/office/drawing/2014/main" id="{A77E7F02-7BD6-0C83-2522-99B178FC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618"/>
              <a:ext cx="12" cy="60"/>
            </a:xfrm>
            <a:custGeom>
              <a:avLst/>
              <a:gdLst>
                <a:gd name="T0" fmla="*/ 6 w 8"/>
                <a:gd name="T1" fmla="*/ 0 h 40"/>
                <a:gd name="T2" fmla="*/ 5 w 8"/>
                <a:gd name="T3" fmla="*/ 40 h 40"/>
                <a:gd name="T4" fmla="*/ 6 w 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0">
                  <a:moveTo>
                    <a:pt x="6" y="0"/>
                  </a:moveTo>
                  <a:cubicBezTo>
                    <a:pt x="7" y="14"/>
                    <a:pt x="8" y="27"/>
                    <a:pt x="5" y="40"/>
                  </a:cubicBezTo>
                  <a:cubicBezTo>
                    <a:pt x="1" y="27"/>
                    <a:pt x="0" y="13"/>
                    <a:pt x="6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735">
              <a:extLst>
                <a:ext uri="{FF2B5EF4-FFF2-40B4-BE49-F238E27FC236}">
                  <a16:creationId xmlns:a16="http://schemas.microsoft.com/office/drawing/2014/main" id="{31BB44AB-075B-E615-2583-872FF4FC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2361"/>
              <a:ext cx="88" cy="90"/>
            </a:xfrm>
            <a:custGeom>
              <a:avLst/>
              <a:gdLst>
                <a:gd name="T0" fmla="*/ 41 w 59"/>
                <a:gd name="T1" fmla="*/ 8 h 60"/>
                <a:gd name="T2" fmla="*/ 59 w 59"/>
                <a:gd name="T3" fmla="*/ 17 h 60"/>
                <a:gd name="T4" fmla="*/ 33 w 59"/>
                <a:gd name="T5" fmla="*/ 60 h 60"/>
                <a:gd name="T6" fmla="*/ 13 w 59"/>
                <a:gd name="T7" fmla="*/ 46 h 60"/>
                <a:gd name="T8" fmla="*/ 21 w 59"/>
                <a:gd name="T9" fmla="*/ 11 h 60"/>
                <a:gd name="T10" fmla="*/ 41 w 59"/>
                <a:gd name="T11" fmla="*/ 4 h 60"/>
                <a:gd name="T12" fmla="*/ 42 w 59"/>
                <a:gd name="T13" fmla="*/ 7 h 60"/>
                <a:gd name="T14" fmla="*/ 41 w 59"/>
                <a:gd name="T15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0">
                  <a:moveTo>
                    <a:pt x="41" y="8"/>
                  </a:moveTo>
                  <a:cubicBezTo>
                    <a:pt x="35" y="23"/>
                    <a:pt x="45" y="18"/>
                    <a:pt x="59" y="17"/>
                  </a:cubicBezTo>
                  <a:cubicBezTo>
                    <a:pt x="36" y="27"/>
                    <a:pt x="58" y="54"/>
                    <a:pt x="33" y="60"/>
                  </a:cubicBezTo>
                  <a:cubicBezTo>
                    <a:pt x="24" y="59"/>
                    <a:pt x="20" y="51"/>
                    <a:pt x="13" y="46"/>
                  </a:cubicBezTo>
                  <a:cubicBezTo>
                    <a:pt x="0" y="31"/>
                    <a:pt x="16" y="22"/>
                    <a:pt x="21" y="11"/>
                  </a:cubicBezTo>
                  <a:cubicBezTo>
                    <a:pt x="25" y="0"/>
                    <a:pt x="35" y="8"/>
                    <a:pt x="41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41" y="7"/>
                    <a:pt x="41" y="8"/>
                    <a:pt x="41" y="8"/>
                  </a:cubicBezTo>
                  <a:close/>
                </a:path>
              </a:pathLst>
            </a:custGeom>
            <a:solidFill>
              <a:srgbClr val="E3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736">
              <a:extLst>
                <a:ext uri="{FF2B5EF4-FFF2-40B4-BE49-F238E27FC236}">
                  <a16:creationId xmlns:a16="http://schemas.microsoft.com/office/drawing/2014/main" id="{EC5DF4A8-0D21-8246-40A5-CD4B7471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427"/>
              <a:ext cx="46" cy="64"/>
            </a:xfrm>
            <a:custGeom>
              <a:avLst/>
              <a:gdLst>
                <a:gd name="T0" fmla="*/ 8 w 31"/>
                <a:gd name="T1" fmla="*/ 0 h 43"/>
                <a:gd name="T2" fmla="*/ 25 w 31"/>
                <a:gd name="T3" fmla="*/ 16 h 43"/>
                <a:gd name="T4" fmla="*/ 29 w 31"/>
                <a:gd name="T5" fmla="*/ 32 h 43"/>
                <a:gd name="T6" fmla="*/ 25 w 31"/>
                <a:gd name="T7" fmla="*/ 43 h 43"/>
                <a:gd name="T8" fmla="*/ 4 w 31"/>
                <a:gd name="T9" fmla="*/ 9 h 43"/>
                <a:gd name="T10" fmla="*/ 8 w 31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3">
                  <a:moveTo>
                    <a:pt x="8" y="0"/>
                  </a:moveTo>
                  <a:cubicBezTo>
                    <a:pt x="16" y="3"/>
                    <a:pt x="20" y="10"/>
                    <a:pt x="25" y="16"/>
                  </a:cubicBezTo>
                  <a:cubicBezTo>
                    <a:pt x="23" y="22"/>
                    <a:pt x="28" y="26"/>
                    <a:pt x="29" y="32"/>
                  </a:cubicBezTo>
                  <a:cubicBezTo>
                    <a:pt x="29" y="36"/>
                    <a:pt x="31" y="41"/>
                    <a:pt x="25" y="43"/>
                  </a:cubicBezTo>
                  <a:cubicBezTo>
                    <a:pt x="19" y="32"/>
                    <a:pt x="7" y="23"/>
                    <a:pt x="4" y="9"/>
                  </a:cubicBezTo>
                  <a:cubicBezTo>
                    <a:pt x="3" y="5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737">
              <a:extLst>
                <a:ext uri="{FF2B5EF4-FFF2-40B4-BE49-F238E27FC236}">
                  <a16:creationId xmlns:a16="http://schemas.microsoft.com/office/drawing/2014/main" id="{6D1E0882-2C10-6670-4260-EE7E54228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378"/>
              <a:ext cx="40" cy="62"/>
            </a:xfrm>
            <a:custGeom>
              <a:avLst/>
              <a:gdLst>
                <a:gd name="T0" fmla="*/ 21 w 27"/>
                <a:gd name="T1" fmla="*/ 33 h 42"/>
                <a:gd name="T2" fmla="*/ 17 w 27"/>
                <a:gd name="T3" fmla="*/ 42 h 42"/>
                <a:gd name="T4" fmla="*/ 26 w 27"/>
                <a:gd name="T5" fmla="*/ 0 h 42"/>
                <a:gd name="T6" fmla="*/ 20 w 27"/>
                <a:gd name="T7" fmla="*/ 16 h 42"/>
                <a:gd name="T8" fmla="*/ 21 w 27"/>
                <a:gd name="T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18" y="35"/>
                    <a:pt x="18" y="39"/>
                    <a:pt x="17" y="42"/>
                  </a:cubicBezTo>
                  <a:cubicBezTo>
                    <a:pt x="0" y="16"/>
                    <a:pt x="1" y="12"/>
                    <a:pt x="26" y="0"/>
                  </a:cubicBezTo>
                  <a:cubicBezTo>
                    <a:pt x="27" y="6"/>
                    <a:pt x="24" y="11"/>
                    <a:pt x="20" y="16"/>
                  </a:cubicBezTo>
                  <a:cubicBezTo>
                    <a:pt x="15" y="22"/>
                    <a:pt x="17" y="28"/>
                    <a:pt x="21" y="33"/>
                  </a:cubicBezTo>
                  <a:close/>
                </a:path>
              </a:pathLst>
            </a:custGeom>
            <a:solidFill>
              <a:srgbClr val="7C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738">
              <a:extLst>
                <a:ext uri="{FF2B5EF4-FFF2-40B4-BE49-F238E27FC236}">
                  <a16:creationId xmlns:a16="http://schemas.microsoft.com/office/drawing/2014/main" id="{99DC5F5B-C138-AA6F-70EA-1840CC13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311"/>
              <a:ext cx="48" cy="39"/>
            </a:xfrm>
            <a:custGeom>
              <a:avLst/>
              <a:gdLst>
                <a:gd name="T0" fmla="*/ 4 w 32"/>
                <a:gd name="T1" fmla="*/ 25 h 26"/>
                <a:gd name="T2" fmla="*/ 0 w 32"/>
                <a:gd name="T3" fmla="*/ 19 h 26"/>
                <a:gd name="T4" fmla="*/ 26 w 32"/>
                <a:gd name="T5" fmla="*/ 7 h 26"/>
                <a:gd name="T6" fmla="*/ 31 w 32"/>
                <a:gd name="T7" fmla="*/ 10 h 26"/>
                <a:gd name="T8" fmla="*/ 4 w 32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4" y="25"/>
                  </a:moveTo>
                  <a:cubicBezTo>
                    <a:pt x="3" y="23"/>
                    <a:pt x="1" y="21"/>
                    <a:pt x="0" y="19"/>
                  </a:cubicBezTo>
                  <a:cubicBezTo>
                    <a:pt x="11" y="19"/>
                    <a:pt x="19" y="14"/>
                    <a:pt x="26" y="7"/>
                  </a:cubicBezTo>
                  <a:cubicBezTo>
                    <a:pt x="32" y="0"/>
                    <a:pt x="31" y="6"/>
                    <a:pt x="31" y="10"/>
                  </a:cubicBezTo>
                  <a:cubicBezTo>
                    <a:pt x="23" y="16"/>
                    <a:pt x="16" y="26"/>
                    <a:pt x="4" y="25"/>
                  </a:cubicBezTo>
                  <a:close/>
                </a:path>
              </a:pathLst>
            </a:custGeom>
            <a:solidFill>
              <a:srgbClr val="898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739">
              <a:extLst>
                <a:ext uri="{FF2B5EF4-FFF2-40B4-BE49-F238E27FC236}">
                  <a16:creationId xmlns:a16="http://schemas.microsoft.com/office/drawing/2014/main" id="{77FCD1A2-BB90-40B2-46EB-DEE7CD3F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333"/>
              <a:ext cx="38" cy="40"/>
            </a:xfrm>
            <a:custGeom>
              <a:avLst/>
              <a:gdLst>
                <a:gd name="T0" fmla="*/ 0 w 25"/>
                <a:gd name="T1" fmla="*/ 27 h 27"/>
                <a:gd name="T2" fmla="*/ 0 w 25"/>
                <a:gd name="T3" fmla="*/ 23 h 27"/>
                <a:gd name="T4" fmla="*/ 19 w 25"/>
                <a:gd name="T5" fmla="*/ 11 h 27"/>
                <a:gd name="T6" fmla="*/ 22 w 25"/>
                <a:gd name="T7" fmla="*/ 0 h 27"/>
                <a:gd name="T8" fmla="*/ 0 w 2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27"/>
                  </a:moveTo>
                  <a:cubicBezTo>
                    <a:pt x="0" y="26"/>
                    <a:pt x="0" y="24"/>
                    <a:pt x="0" y="23"/>
                  </a:cubicBezTo>
                  <a:cubicBezTo>
                    <a:pt x="9" y="24"/>
                    <a:pt x="16" y="20"/>
                    <a:pt x="19" y="11"/>
                  </a:cubicBezTo>
                  <a:cubicBezTo>
                    <a:pt x="20" y="8"/>
                    <a:pt x="20" y="5"/>
                    <a:pt x="22" y="0"/>
                  </a:cubicBezTo>
                  <a:cubicBezTo>
                    <a:pt x="25" y="22"/>
                    <a:pt x="20" y="26"/>
                    <a:pt x="0" y="27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740">
              <a:extLst>
                <a:ext uri="{FF2B5EF4-FFF2-40B4-BE49-F238E27FC236}">
                  <a16:creationId xmlns:a16="http://schemas.microsoft.com/office/drawing/2014/main" id="{6EFDE466-B12E-74BC-AA6F-A6BDB944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474"/>
              <a:ext cx="107" cy="104"/>
            </a:xfrm>
            <a:custGeom>
              <a:avLst/>
              <a:gdLst>
                <a:gd name="T0" fmla="*/ 13 w 72"/>
                <a:gd name="T1" fmla="*/ 0 h 70"/>
                <a:gd name="T2" fmla="*/ 32 w 72"/>
                <a:gd name="T3" fmla="*/ 16 h 70"/>
                <a:gd name="T4" fmla="*/ 35 w 72"/>
                <a:gd name="T5" fmla="*/ 20 h 70"/>
                <a:gd name="T6" fmla="*/ 32 w 72"/>
                <a:gd name="T7" fmla="*/ 28 h 70"/>
                <a:gd name="T8" fmla="*/ 25 w 72"/>
                <a:gd name="T9" fmla="*/ 25 h 70"/>
                <a:gd name="T10" fmla="*/ 26 w 72"/>
                <a:gd name="T11" fmla="*/ 31 h 70"/>
                <a:gd name="T12" fmla="*/ 65 w 72"/>
                <a:gd name="T13" fmla="*/ 57 h 70"/>
                <a:gd name="T14" fmla="*/ 72 w 72"/>
                <a:gd name="T15" fmla="*/ 70 h 70"/>
                <a:gd name="T16" fmla="*/ 8 w 72"/>
                <a:gd name="T17" fmla="*/ 21 h 70"/>
                <a:gd name="T18" fmla="*/ 13 w 72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0">
                  <a:moveTo>
                    <a:pt x="13" y="0"/>
                  </a:moveTo>
                  <a:cubicBezTo>
                    <a:pt x="10" y="17"/>
                    <a:pt x="19" y="19"/>
                    <a:pt x="32" y="16"/>
                  </a:cubicBezTo>
                  <a:cubicBezTo>
                    <a:pt x="34" y="17"/>
                    <a:pt x="35" y="18"/>
                    <a:pt x="35" y="20"/>
                  </a:cubicBezTo>
                  <a:cubicBezTo>
                    <a:pt x="35" y="23"/>
                    <a:pt x="35" y="26"/>
                    <a:pt x="32" y="28"/>
                  </a:cubicBezTo>
                  <a:cubicBezTo>
                    <a:pt x="30" y="27"/>
                    <a:pt x="26" y="25"/>
                    <a:pt x="25" y="25"/>
                  </a:cubicBezTo>
                  <a:cubicBezTo>
                    <a:pt x="21" y="27"/>
                    <a:pt x="25" y="30"/>
                    <a:pt x="26" y="31"/>
                  </a:cubicBezTo>
                  <a:cubicBezTo>
                    <a:pt x="39" y="40"/>
                    <a:pt x="49" y="53"/>
                    <a:pt x="65" y="57"/>
                  </a:cubicBezTo>
                  <a:cubicBezTo>
                    <a:pt x="71" y="59"/>
                    <a:pt x="72" y="62"/>
                    <a:pt x="72" y="70"/>
                  </a:cubicBezTo>
                  <a:cubicBezTo>
                    <a:pt x="46" y="58"/>
                    <a:pt x="26" y="40"/>
                    <a:pt x="8" y="21"/>
                  </a:cubicBezTo>
                  <a:cubicBezTo>
                    <a:pt x="0" y="13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741">
              <a:extLst>
                <a:ext uri="{FF2B5EF4-FFF2-40B4-BE49-F238E27FC236}">
                  <a16:creationId xmlns:a16="http://schemas.microsoft.com/office/drawing/2014/main" id="{98B98027-9FCD-BE4D-9D1E-2CE32BBC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494"/>
              <a:ext cx="84" cy="52"/>
            </a:xfrm>
            <a:custGeom>
              <a:avLst/>
              <a:gdLst>
                <a:gd name="T0" fmla="*/ 0 w 57"/>
                <a:gd name="T1" fmla="*/ 15 h 35"/>
                <a:gd name="T2" fmla="*/ 1 w 57"/>
                <a:gd name="T3" fmla="*/ 8 h 35"/>
                <a:gd name="T4" fmla="*/ 15 w 57"/>
                <a:gd name="T5" fmla="*/ 0 h 35"/>
                <a:gd name="T6" fmla="*/ 36 w 57"/>
                <a:gd name="T7" fmla="*/ 11 h 35"/>
                <a:gd name="T8" fmla="*/ 52 w 57"/>
                <a:gd name="T9" fmla="*/ 15 h 35"/>
                <a:gd name="T10" fmla="*/ 55 w 57"/>
                <a:gd name="T11" fmla="*/ 29 h 35"/>
                <a:gd name="T12" fmla="*/ 53 w 57"/>
                <a:gd name="T13" fmla="*/ 31 h 35"/>
                <a:gd name="T14" fmla="*/ 45 w 57"/>
                <a:gd name="T15" fmla="*/ 35 h 35"/>
                <a:gd name="T16" fmla="*/ 16 w 57"/>
                <a:gd name="T17" fmla="*/ 23 h 35"/>
                <a:gd name="T18" fmla="*/ 0 w 57"/>
                <a:gd name="T1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5">
                  <a:moveTo>
                    <a:pt x="0" y="15"/>
                  </a:moveTo>
                  <a:cubicBezTo>
                    <a:pt x="0" y="13"/>
                    <a:pt x="1" y="10"/>
                    <a:pt x="1" y="8"/>
                  </a:cubicBezTo>
                  <a:cubicBezTo>
                    <a:pt x="4" y="3"/>
                    <a:pt x="9" y="0"/>
                    <a:pt x="15" y="0"/>
                  </a:cubicBezTo>
                  <a:cubicBezTo>
                    <a:pt x="23" y="2"/>
                    <a:pt x="29" y="7"/>
                    <a:pt x="36" y="11"/>
                  </a:cubicBezTo>
                  <a:cubicBezTo>
                    <a:pt x="41" y="14"/>
                    <a:pt x="47" y="15"/>
                    <a:pt x="52" y="15"/>
                  </a:cubicBezTo>
                  <a:cubicBezTo>
                    <a:pt x="57" y="19"/>
                    <a:pt x="57" y="24"/>
                    <a:pt x="55" y="29"/>
                  </a:cubicBezTo>
                  <a:cubicBezTo>
                    <a:pt x="54" y="30"/>
                    <a:pt x="53" y="30"/>
                    <a:pt x="53" y="31"/>
                  </a:cubicBezTo>
                  <a:cubicBezTo>
                    <a:pt x="50" y="32"/>
                    <a:pt x="48" y="34"/>
                    <a:pt x="45" y="35"/>
                  </a:cubicBezTo>
                  <a:cubicBezTo>
                    <a:pt x="34" y="35"/>
                    <a:pt x="25" y="28"/>
                    <a:pt x="16" y="23"/>
                  </a:cubicBezTo>
                  <a:cubicBezTo>
                    <a:pt x="11" y="20"/>
                    <a:pt x="7" y="14"/>
                    <a:pt x="0" y="15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742">
              <a:extLst>
                <a:ext uri="{FF2B5EF4-FFF2-40B4-BE49-F238E27FC236}">
                  <a16:creationId xmlns:a16="http://schemas.microsoft.com/office/drawing/2014/main" id="{B7827B67-996B-0B4C-8774-42FABC42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2604"/>
              <a:ext cx="82" cy="37"/>
            </a:xfrm>
            <a:custGeom>
              <a:avLst/>
              <a:gdLst>
                <a:gd name="T0" fmla="*/ 19 w 55"/>
                <a:gd name="T1" fmla="*/ 9 h 25"/>
                <a:gd name="T2" fmla="*/ 55 w 55"/>
                <a:gd name="T3" fmla="*/ 25 h 25"/>
                <a:gd name="T4" fmla="*/ 0 w 55"/>
                <a:gd name="T5" fmla="*/ 13 h 25"/>
                <a:gd name="T6" fmla="*/ 19 w 55"/>
                <a:gd name="T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5">
                  <a:moveTo>
                    <a:pt x="19" y="9"/>
                  </a:moveTo>
                  <a:cubicBezTo>
                    <a:pt x="36" y="0"/>
                    <a:pt x="50" y="7"/>
                    <a:pt x="55" y="25"/>
                  </a:cubicBezTo>
                  <a:cubicBezTo>
                    <a:pt x="38" y="15"/>
                    <a:pt x="16" y="24"/>
                    <a:pt x="0" y="13"/>
                  </a:cubicBezTo>
                  <a:cubicBezTo>
                    <a:pt x="6" y="11"/>
                    <a:pt x="13" y="10"/>
                    <a:pt x="19" y="9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743">
              <a:extLst>
                <a:ext uri="{FF2B5EF4-FFF2-40B4-BE49-F238E27FC236}">
                  <a16:creationId xmlns:a16="http://schemas.microsoft.com/office/drawing/2014/main" id="{BE82D953-4E2D-E6C1-3CC2-F46AF418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514"/>
              <a:ext cx="75" cy="52"/>
            </a:xfrm>
            <a:custGeom>
              <a:avLst/>
              <a:gdLst>
                <a:gd name="T0" fmla="*/ 26 w 51"/>
                <a:gd name="T1" fmla="*/ 30 h 35"/>
                <a:gd name="T2" fmla="*/ 17 w 51"/>
                <a:gd name="T3" fmla="*/ 34 h 35"/>
                <a:gd name="T4" fmla="*/ 6 w 51"/>
                <a:gd name="T5" fmla="*/ 34 h 35"/>
                <a:gd name="T6" fmla="*/ 0 w 51"/>
                <a:gd name="T7" fmla="*/ 33 h 35"/>
                <a:gd name="T8" fmla="*/ 2 w 51"/>
                <a:gd name="T9" fmla="*/ 17 h 35"/>
                <a:gd name="T10" fmla="*/ 2 w 51"/>
                <a:gd name="T11" fmla="*/ 18 h 35"/>
                <a:gd name="T12" fmla="*/ 46 w 51"/>
                <a:gd name="T13" fmla="*/ 0 h 35"/>
                <a:gd name="T14" fmla="*/ 51 w 51"/>
                <a:gd name="T15" fmla="*/ 5 h 35"/>
                <a:gd name="T16" fmla="*/ 26 w 51"/>
                <a:gd name="T1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5">
                  <a:moveTo>
                    <a:pt x="26" y="30"/>
                  </a:moveTo>
                  <a:cubicBezTo>
                    <a:pt x="22" y="29"/>
                    <a:pt x="19" y="30"/>
                    <a:pt x="17" y="34"/>
                  </a:cubicBezTo>
                  <a:cubicBezTo>
                    <a:pt x="14" y="34"/>
                    <a:pt x="10" y="34"/>
                    <a:pt x="6" y="34"/>
                  </a:cubicBezTo>
                  <a:cubicBezTo>
                    <a:pt x="4" y="35"/>
                    <a:pt x="2" y="35"/>
                    <a:pt x="0" y="33"/>
                  </a:cubicBezTo>
                  <a:cubicBezTo>
                    <a:pt x="1" y="28"/>
                    <a:pt x="1" y="22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1" y="24"/>
                    <a:pt x="32" y="8"/>
                    <a:pt x="46" y="0"/>
                  </a:cubicBezTo>
                  <a:cubicBezTo>
                    <a:pt x="49" y="0"/>
                    <a:pt x="51" y="1"/>
                    <a:pt x="51" y="5"/>
                  </a:cubicBezTo>
                  <a:cubicBezTo>
                    <a:pt x="49" y="19"/>
                    <a:pt x="41" y="28"/>
                    <a:pt x="26" y="3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744">
              <a:extLst>
                <a:ext uri="{FF2B5EF4-FFF2-40B4-BE49-F238E27FC236}">
                  <a16:creationId xmlns:a16="http://schemas.microsoft.com/office/drawing/2014/main" id="{73BBDF61-328C-AF9D-4F6C-712B818E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528"/>
              <a:ext cx="44" cy="30"/>
            </a:xfrm>
            <a:custGeom>
              <a:avLst/>
              <a:gdLst>
                <a:gd name="T0" fmla="*/ 0 w 29"/>
                <a:gd name="T1" fmla="*/ 0 h 20"/>
                <a:gd name="T2" fmla="*/ 29 w 29"/>
                <a:gd name="T3" fmla="*/ 12 h 20"/>
                <a:gd name="T4" fmla="*/ 0 w 29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0" y="0"/>
                  </a:moveTo>
                  <a:cubicBezTo>
                    <a:pt x="10" y="4"/>
                    <a:pt x="20" y="8"/>
                    <a:pt x="29" y="12"/>
                  </a:cubicBezTo>
                  <a:cubicBezTo>
                    <a:pt x="15" y="20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745">
              <a:extLst>
                <a:ext uri="{FF2B5EF4-FFF2-40B4-BE49-F238E27FC236}">
                  <a16:creationId xmlns:a16="http://schemas.microsoft.com/office/drawing/2014/main" id="{37536C56-A630-95AA-2F0E-CD27A212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564"/>
              <a:ext cx="25" cy="25"/>
            </a:xfrm>
            <a:custGeom>
              <a:avLst/>
              <a:gdLst>
                <a:gd name="T0" fmla="*/ 5 w 17"/>
                <a:gd name="T1" fmla="*/ 0 h 17"/>
                <a:gd name="T2" fmla="*/ 11 w 17"/>
                <a:gd name="T3" fmla="*/ 1 h 17"/>
                <a:gd name="T4" fmla="*/ 13 w 17"/>
                <a:gd name="T5" fmla="*/ 15 h 17"/>
                <a:gd name="T6" fmla="*/ 6 w 17"/>
                <a:gd name="T7" fmla="*/ 15 h 17"/>
                <a:gd name="T8" fmla="*/ 5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5" y="0"/>
                  </a:moveTo>
                  <a:cubicBezTo>
                    <a:pt x="7" y="0"/>
                    <a:pt x="9" y="0"/>
                    <a:pt x="11" y="1"/>
                  </a:cubicBezTo>
                  <a:cubicBezTo>
                    <a:pt x="7" y="6"/>
                    <a:pt x="17" y="10"/>
                    <a:pt x="13" y="15"/>
                  </a:cubicBezTo>
                  <a:cubicBezTo>
                    <a:pt x="12" y="17"/>
                    <a:pt x="8" y="16"/>
                    <a:pt x="6" y="15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746">
              <a:extLst>
                <a:ext uri="{FF2B5EF4-FFF2-40B4-BE49-F238E27FC236}">
                  <a16:creationId xmlns:a16="http://schemas.microsoft.com/office/drawing/2014/main" id="{9C349A7F-6E19-1826-7537-81F908A7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2488"/>
              <a:ext cx="33" cy="71"/>
            </a:xfrm>
            <a:custGeom>
              <a:avLst/>
              <a:gdLst>
                <a:gd name="T0" fmla="*/ 18 w 22"/>
                <a:gd name="T1" fmla="*/ 39 h 48"/>
                <a:gd name="T2" fmla="*/ 6 w 22"/>
                <a:gd name="T3" fmla="*/ 48 h 48"/>
                <a:gd name="T4" fmla="*/ 6 w 22"/>
                <a:gd name="T5" fmla="*/ 23 h 48"/>
                <a:gd name="T6" fmla="*/ 7 w 22"/>
                <a:gd name="T7" fmla="*/ 4 h 48"/>
                <a:gd name="T8" fmla="*/ 14 w 22"/>
                <a:gd name="T9" fmla="*/ 0 h 48"/>
                <a:gd name="T10" fmla="*/ 18 w 22"/>
                <a:gd name="T11" fmla="*/ 20 h 48"/>
                <a:gd name="T12" fmla="*/ 18 w 22"/>
                <a:gd name="T13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8">
                  <a:moveTo>
                    <a:pt x="18" y="39"/>
                  </a:moveTo>
                  <a:cubicBezTo>
                    <a:pt x="10" y="37"/>
                    <a:pt x="12" y="47"/>
                    <a:pt x="6" y="48"/>
                  </a:cubicBezTo>
                  <a:cubicBezTo>
                    <a:pt x="6" y="39"/>
                    <a:pt x="6" y="31"/>
                    <a:pt x="6" y="23"/>
                  </a:cubicBezTo>
                  <a:cubicBezTo>
                    <a:pt x="0" y="16"/>
                    <a:pt x="4" y="10"/>
                    <a:pt x="7" y="4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22" y="5"/>
                    <a:pt x="7" y="15"/>
                    <a:pt x="18" y="20"/>
                  </a:cubicBezTo>
                  <a:cubicBezTo>
                    <a:pt x="18" y="26"/>
                    <a:pt x="18" y="33"/>
                    <a:pt x="18" y="39"/>
                  </a:cubicBezTo>
                  <a:close/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747">
              <a:extLst>
                <a:ext uri="{FF2B5EF4-FFF2-40B4-BE49-F238E27FC236}">
                  <a16:creationId xmlns:a16="http://schemas.microsoft.com/office/drawing/2014/main" id="{D6AB55B1-3052-DC09-984F-9B4D5D14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486"/>
              <a:ext cx="48" cy="34"/>
            </a:xfrm>
            <a:custGeom>
              <a:avLst/>
              <a:gdLst>
                <a:gd name="T0" fmla="*/ 32 w 32"/>
                <a:gd name="T1" fmla="*/ 1 h 23"/>
                <a:gd name="T2" fmla="*/ 29 w 32"/>
                <a:gd name="T3" fmla="*/ 4 h 23"/>
                <a:gd name="T4" fmla="*/ 0 w 32"/>
                <a:gd name="T5" fmla="*/ 11 h 23"/>
                <a:gd name="T6" fmla="*/ 0 w 32"/>
                <a:gd name="T7" fmla="*/ 8 h 23"/>
                <a:gd name="T8" fmla="*/ 12 w 32"/>
                <a:gd name="T9" fmla="*/ 4 h 23"/>
                <a:gd name="T10" fmla="*/ 28 w 32"/>
                <a:gd name="T11" fmla="*/ 0 h 23"/>
                <a:gd name="T12" fmla="*/ 32 w 32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3">
                  <a:moveTo>
                    <a:pt x="32" y="1"/>
                  </a:moveTo>
                  <a:cubicBezTo>
                    <a:pt x="31" y="2"/>
                    <a:pt x="30" y="3"/>
                    <a:pt x="29" y="4"/>
                  </a:cubicBezTo>
                  <a:cubicBezTo>
                    <a:pt x="21" y="12"/>
                    <a:pt x="14" y="2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4" y="7"/>
                    <a:pt x="9" y="9"/>
                    <a:pt x="12" y="4"/>
                  </a:cubicBezTo>
                  <a:cubicBezTo>
                    <a:pt x="17" y="3"/>
                    <a:pt x="23" y="2"/>
                    <a:pt x="28" y="0"/>
                  </a:cubicBezTo>
                  <a:cubicBezTo>
                    <a:pt x="29" y="0"/>
                    <a:pt x="31" y="1"/>
                    <a:pt x="32" y="1"/>
                  </a:cubicBezTo>
                  <a:close/>
                </a:path>
              </a:pathLst>
            </a:custGeom>
            <a:solidFill>
              <a:srgbClr val="68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748">
              <a:extLst>
                <a:ext uri="{FF2B5EF4-FFF2-40B4-BE49-F238E27FC236}">
                  <a16:creationId xmlns:a16="http://schemas.microsoft.com/office/drawing/2014/main" id="{1A066635-49AB-C537-97D3-B79D4527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" y="2559"/>
              <a:ext cx="74" cy="61"/>
            </a:xfrm>
            <a:custGeom>
              <a:avLst/>
              <a:gdLst>
                <a:gd name="T0" fmla="*/ 0 w 50"/>
                <a:gd name="T1" fmla="*/ 31 h 41"/>
                <a:gd name="T2" fmla="*/ 0 w 50"/>
                <a:gd name="T3" fmla="*/ 28 h 41"/>
                <a:gd name="T4" fmla="*/ 42 w 50"/>
                <a:gd name="T5" fmla="*/ 5 h 41"/>
                <a:gd name="T6" fmla="*/ 50 w 50"/>
                <a:gd name="T7" fmla="*/ 9 h 41"/>
                <a:gd name="T8" fmla="*/ 44 w 50"/>
                <a:gd name="T9" fmla="*/ 15 h 41"/>
                <a:gd name="T10" fmla="*/ 15 w 50"/>
                <a:gd name="T11" fmla="*/ 12 h 41"/>
                <a:gd name="T12" fmla="*/ 20 w 50"/>
                <a:gd name="T13" fmla="*/ 24 h 41"/>
                <a:gd name="T14" fmla="*/ 31 w 50"/>
                <a:gd name="T15" fmla="*/ 32 h 41"/>
                <a:gd name="T16" fmla="*/ 12 w 50"/>
                <a:gd name="T17" fmla="*/ 37 h 41"/>
                <a:gd name="T18" fmla="*/ 0 w 50"/>
                <a:gd name="T19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41">
                  <a:moveTo>
                    <a:pt x="0" y="31"/>
                  </a:moveTo>
                  <a:cubicBezTo>
                    <a:pt x="0" y="30"/>
                    <a:pt x="0" y="29"/>
                    <a:pt x="0" y="28"/>
                  </a:cubicBezTo>
                  <a:cubicBezTo>
                    <a:pt x="11" y="7"/>
                    <a:pt x="22" y="0"/>
                    <a:pt x="42" y="5"/>
                  </a:cubicBezTo>
                  <a:cubicBezTo>
                    <a:pt x="45" y="5"/>
                    <a:pt x="48" y="8"/>
                    <a:pt x="50" y="9"/>
                  </a:cubicBezTo>
                  <a:cubicBezTo>
                    <a:pt x="47" y="10"/>
                    <a:pt x="44" y="11"/>
                    <a:pt x="44" y="15"/>
                  </a:cubicBezTo>
                  <a:cubicBezTo>
                    <a:pt x="34" y="20"/>
                    <a:pt x="24" y="17"/>
                    <a:pt x="15" y="12"/>
                  </a:cubicBezTo>
                  <a:cubicBezTo>
                    <a:pt x="12" y="19"/>
                    <a:pt x="17" y="22"/>
                    <a:pt x="20" y="24"/>
                  </a:cubicBezTo>
                  <a:cubicBezTo>
                    <a:pt x="24" y="27"/>
                    <a:pt x="35" y="21"/>
                    <a:pt x="31" y="32"/>
                  </a:cubicBezTo>
                  <a:cubicBezTo>
                    <a:pt x="27" y="40"/>
                    <a:pt x="20" y="41"/>
                    <a:pt x="12" y="37"/>
                  </a:cubicBezTo>
                  <a:cubicBezTo>
                    <a:pt x="8" y="35"/>
                    <a:pt x="4" y="33"/>
                    <a:pt x="0" y="31"/>
                  </a:cubicBez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749">
              <a:extLst>
                <a:ext uri="{FF2B5EF4-FFF2-40B4-BE49-F238E27FC236}">
                  <a16:creationId xmlns:a16="http://schemas.microsoft.com/office/drawing/2014/main" id="{281E9790-DB51-0F51-9669-06380757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" y="2558"/>
              <a:ext cx="71" cy="23"/>
            </a:xfrm>
            <a:custGeom>
              <a:avLst/>
              <a:gdLst>
                <a:gd name="T0" fmla="*/ 0 w 48"/>
                <a:gd name="T1" fmla="*/ 4 h 16"/>
                <a:gd name="T2" fmla="*/ 48 w 48"/>
                <a:gd name="T3" fmla="*/ 16 h 16"/>
                <a:gd name="T4" fmla="*/ 24 w 48"/>
                <a:gd name="T5" fmla="*/ 16 h 16"/>
                <a:gd name="T6" fmla="*/ 0 w 48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6">
                  <a:moveTo>
                    <a:pt x="0" y="4"/>
                  </a:moveTo>
                  <a:cubicBezTo>
                    <a:pt x="12" y="0"/>
                    <a:pt x="12" y="0"/>
                    <a:pt x="48" y="16"/>
                  </a:cubicBezTo>
                  <a:cubicBezTo>
                    <a:pt x="37" y="16"/>
                    <a:pt x="30" y="16"/>
                    <a:pt x="24" y="16"/>
                  </a:cubicBezTo>
                  <a:cubicBezTo>
                    <a:pt x="16" y="12"/>
                    <a:pt x="8" y="8"/>
                    <a:pt x="0" y="4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750">
              <a:extLst>
                <a:ext uri="{FF2B5EF4-FFF2-40B4-BE49-F238E27FC236}">
                  <a16:creationId xmlns:a16="http://schemas.microsoft.com/office/drawing/2014/main" id="{BE174CAC-BDBD-164B-FD9D-6E60D0848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" y="2641"/>
              <a:ext cx="50" cy="59"/>
            </a:xfrm>
            <a:custGeom>
              <a:avLst/>
              <a:gdLst>
                <a:gd name="T0" fmla="*/ 1 w 33"/>
                <a:gd name="T1" fmla="*/ 20 h 40"/>
                <a:gd name="T2" fmla="*/ 22 w 33"/>
                <a:gd name="T3" fmla="*/ 18 h 40"/>
                <a:gd name="T4" fmla="*/ 13 w 33"/>
                <a:gd name="T5" fmla="*/ 0 h 40"/>
                <a:gd name="T6" fmla="*/ 33 w 33"/>
                <a:gd name="T7" fmla="*/ 24 h 40"/>
                <a:gd name="T8" fmla="*/ 17 w 33"/>
                <a:gd name="T9" fmla="*/ 40 h 40"/>
                <a:gd name="T10" fmla="*/ 1 w 33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0">
                  <a:moveTo>
                    <a:pt x="1" y="20"/>
                  </a:moveTo>
                  <a:cubicBezTo>
                    <a:pt x="7" y="10"/>
                    <a:pt x="14" y="23"/>
                    <a:pt x="22" y="18"/>
                  </a:cubicBezTo>
                  <a:cubicBezTo>
                    <a:pt x="19" y="12"/>
                    <a:pt x="16" y="6"/>
                    <a:pt x="13" y="0"/>
                  </a:cubicBezTo>
                  <a:cubicBezTo>
                    <a:pt x="24" y="5"/>
                    <a:pt x="30" y="13"/>
                    <a:pt x="33" y="24"/>
                  </a:cubicBezTo>
                  <a:cubicBezTo>
                    <a:pt x="24" y="25"/>
                    <a:pt x="23" y="35"/>
                    <a:pt x="17" y="40"/>
                  </a:cubicBezTo>
                  <a:cubicBezTo>
                    <a:pt x="10" y="35"/>
                    <a:pt x="0" y="32"/>
                    <a:pt x="1" y="2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751">
              <a:extLst>
                <a:ext uri="{FF2B5EF4-FFF2-40B4-BE49-F238E27FC236}">
                  <a16:creationId xmlns:a16="http://schemas.microsoft.com/office/drawing/2014/main" id="{5448F774-9180-57A2-4C46-2427FC39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2671"/>
              <a:ext cx="33" cy="29"/>
            </a:xfrm>
            <a:custGeom>
              <a:avLst/>
              <a:gdLst>
                <a:gd name="T0" fmla="*/ 6 w 22"/>
                <a:gd name="T1" fmla="*/ 0 h 20"/>
                <a:gd name="T2" fmla="*/ 22 w 22"/>
                <a:gd name="T3" fmla="*/ 20 h 20"/>
                <a:gd name="T4" fmla="*/ 14 w 22"/>
                <a:gd name="T5" fmla="*/ 20 h 20"/>
                <a:gd name="T6" fmla="*/ 2 w 22"/>
                <a:gd name="T7" fmla="*/ 12 h 20"/>
                <a:gd name="T8" fmla="*/ 6 w 2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6" y="0"/>
                  </a:moveTo>
                  <a:cubicBezTo>
                    <a:pt x="11" y="7"/>
                    <a:pt x="17" y="13"/>
                    <a:pt x="22" y="20"/>
                  </a:cubicBezTo>
                  <a:cubicBezTo>
                    <a:pt x="19" y="20"/>
                    <a:pt x="16" y="20"/>
                    <a:pt x="14" y="20"/>
                  </a:cubicBezTo>
                  <a:cubicBezTo>
                    <a:pt x="10" y="17"/>
                    <a:pt x="6" y="15"/>
                    <a:pt x="2" y="12"/>
                  </a:cubicBezTo>
                  <a:cubicBezTo>
                    <a:pt x="2" y="8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646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752">
              <a:extLst>
                <a:ext uri="{FF2B5EF4-FFF2-40B4-BE49-F238E27FC236}">
                  <a16:creationId xmlns:a16="http://schemas.microsoft.com/office/drawing/2014/main" id="{87C2949D-62B4-6941-E2B6-B70BBA224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000"/>
              <a:ext cx="38" cy="40"/>
            </a:xfrm>
            <a:custGeom>
              <a:avLst/>
              <a:gdLst>
                <a:gd name="T0" fmla="*/ 10 w 25"/>
                <a:gd name="T1" fmla="*/ 27 h 27"/>
                <a:gd name="T2" fmla="*/ 6 w 25"/>
                <a:gd name="T3" fmla="*/ 13 h 27"/>
                <a:gd name="T4" fmla="*/ 25 w 25"/>
                <a:gd name="T5" fmla="*/ 8 h 27"/>
                <a:gd name="T6" fmla="*/ 11 w 25"/>
                <a:gd name="T7" fmla="*/ 27 h 27"/>
                <a:gd name="T8" fmla="*/ 10 w 2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10" y="27"/>
                  </a:moveTo>
                  <a:cubicBezTo>
                    <a:pt x="5" y="24"/>
                    <a:pt x="0" y="19"/>
                    <a:pt x="6" y="13"/>
                  </a:cubicBezTo>
                  <a:cubicBezTo>
                    <a:pt x="11" y="9"/>
                    <a:pt x="14" y="0"/>
                    <a:pt x="25" y="8"/>
                  </a:cubicBezTo>
                  <a:cubicBezTo>
                    <a:pt x="16" y="12"/>
                    <a:pt x="8" y="16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lose/>
                </a:path>
              </a:pathLst>
            </a:custGeom>
            <a:solidFill>
              <a:srgbClr val="AD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753">
              <a:extLst>
                <a:ext uri="{FF2B5EF4-FFF2-40B4-BE49-F238E27FC236}">
                  <a16:creationId xmlns:a16="http://schemas.microsoft.com/office/drawing/2014/main" id="{9122A5F5-393D-69BF-9540-99CFCA9E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758"/>
              <a:ext cx="27" cy="42"/>
            </a:xfrm>
            <a:custGeom>
              <a:avLst/>
              <a:gdLst>
                <a:gd name="T0" fmla="*/ 4 w 18"/>
                <a:gd name="T1" fmla="*/ 23 h 28"/>
                <a:gd name="T2" fmla="*/ 0 w 18"/>
                <a:gd name="T3" fmla="*/ 6 h 28"/>
                <a:gd name="T4" fmla="*/ 14 w 18"/>
                <a:gd name="T5" fmla="*/ 7 h 28"/>
                <a:gd name="T6" fmla="*/ 6 w 18"/>
                <a:gd name="T7" fmla="*/ 28 h 28"/>
                <a:gd name="T8" fmla="*/ 4 w 18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4" y="23"/>
                  </a:moveTo>
                  <a:cubicBezTo>
                    <a:pt x="9" y="16"/>
                    <a:pt x="9" y="10"/>
                    <a:pt x="0" y="6"/>
                  </a:cubicBezTo>
                  <a:cubicBezTo>
                    <a:pt x="5" y="2"/>
                    <a:pt x="14" y="0"/>
                    <a:pt x="14" y="7"/>
                  </a:cubicBezTo>
                  <a:cubicBezTo>
                    <a:pt x="14" y="13"/>
                    <a:pt x="18" y="24"/>
                    <a:pt x="6" y="28"/>
                  </a:cubicBezTo>
                  <a:cubicBezTo>
                    <a:pt x="6" y="28"/>
                    <a:pt x="5" y="24"/>
                    <a:pt x="4" y="23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754">
              <a:extLst>
                <a:ext uri="{FF2B5EF4-FFF2-40B4-BE49-F238E27FC236}">
                  <a16:creationId xmlns:a16="http://schemas.microsoft.com/office/drawing/2014/main" id="{678F9814-B59F-E115-3B5E-F8B3D16D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443"/>
              <a:ext cx="64" cy="92"/>
            </a:xfrm>
            <a:custGeom>
              <a:avLst/>
              <a:gdLst>
                <a:gd name="T0" fmla="*/ 36 w 43"/>
                <a:gd name="T1" fmla="*/ 5 h 62"/>
                <a:gd name="T2" fmla="*/ 43 w 43"/>
                <a:gd name="T3" fmla="*/ 25 h 62"/>
                <a:gd name="T4" fmla="*/ 43 w 43"/>
                <a:gd name="T5" fmla="*/ 33 h 62"/>
                <a:gd name="T6" fmla="*/ 8 w 43"/>
                <a:gd name="T7" fmla="*/ 59 h 62"/>
                <a:gd name="T8" fmla="*/ 1 w 43"/>
                <a:gd name="T9" fmla="*/ 52 h 62"/>
                <a:gd name="T10" fmla="*/ 19 w 43"/>
                <a:gd name="T11" fmla="*/ 17 h 62"/>
                <a:gd name="T12" fmla="*/ 32 w 43"/>
                <a:gd name="T13" fmla="*/ 1 h 62"/>
                <a:gd name="T14" fmla="*/ 36 w 43"/>
                <a:gd name="T15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62">
                  <a:moveTo>
                    <a:pt x="36" y="5"/>
                  </a:moveTo>
                  <a:cubicBezTo>
                    <a:pt x="37" y="13"/>
                    <a:pt x="39" y="19"/>
                    <a:pt x="43" y="25"/>
                  </a:cubicBezTo>
                  <a:cubicBezTo>
                    <a:pt x="43" y="28"/>
                    <a:pt x="43" y="30"/>
                    <a:pt x="43" y="33"/>
                  </a:cubicBezTo>
                  <a:cubicBezTo>
                    <a:pt x="31" y="41"/>
                    <a:pt x="17" y="46"/>
                    <a:pt x="8" y="59"/>
                  </a:cubicBezTo>
                  <a:cubicBezTo>
                    <a:pt x="6" y="62"/>
                    <a:pt x="5" y="62"/>
                    <a:pt x="1" y="52"/>
                  </a:cubicBezTo>
                  <a:cubicBezTo>
                    <a:pt x="0" y="37"/>
                    <a:pt x="10" y="27"/>
                    <a:pt x="19" y="17"/>
                  </a:cubicBezTo>
                  <a:cubicBezTo>
                    <a:pt x="23" y="12"/>
                    <a:pt x="27" y="7"/>
                    <a:pt x="32" y="1"/>
                  </a:cubicBezTo>
                  <a:cubicBezTo>
                    <a:pt x="35" y="0"/>
                    <a:pt x="37" y="2"/>
                    <a:pt x="36" y="5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755">
              <a:extLst>
                <a:ext uri="{FF2B5EF4-FFF2-40B4-BE49-F238E27FC236}">
                  <a16:creationId xmlns:a16="http://schemas.microsoft.com/office/drawing/2014/main" id="{C5341B75-3E4F-D788-8B31-0E9B29F0F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491"/>
              <a:ext cx="72" cy="47"/>
            </a:xfrm>
            <a:custGeom>
              <a:avLst/>
              <a:gdLst>
                <a:gd name="T0" fmla="*/ 3 w 48"/>
                <a:gd name="T1" fmla="*/ 21 h 32"/>
                <a:gd name="T2" fmla="*/ 8 w 48"/>
                <a:gd name="T3" fmla="*/ 23 h 32"/>
                <a:gd name="T4" fmla="*/ 43 w 48"/>
                <a:gd name="T5" fmla="*/ 1 h 32"/>
                <a:gd name="T6" fmla="*/ 29 w 48"/>
                <a:gd name="T7" fmla="*/ 23 h 32"/>
                <a:gd name="T8" fmla="*/ 0 w 48"/>
                <a:gd name="T9" fmla="*/ 32 h 32"/>
                <a:gd name="T10" fmla="*/ 1 w 48"/>
                <a:gd name="T11" fmla="*/ 22 h 32"/>
                <a:gd name="T12" fmla="*/ 3 w 48"/>
                <a:gd name="T13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2">
                  <a:moveTo>
                    <a:pt x="3" y="21"/>
                  </a:moveTo>
                  <a:cubicBezTo>
                    <a:pt x="4" y="22"/>
                    <a:pt x="4" y="30"/>
                    <a:pt x="8" y="23"/>
                  </a:cubicBezTo>
                  <a:cubicBezTo>
                    <a:pt x="15" y="9"/>
                    <a:pt x="26" y="0"/>
                    <a:pt x="43" y="1"/>
                  </a:cubicBezTo>
                  <a:cubicBezTo>
                    <a:pt x="48" y="14"/>
                    <a:pt x="46" y="23"/>
                    <a:pt x="29" y="23"/>
                  </a:cubicBezTo>
                  <a:cubicBezTo>
                    <a:pt x="19" y="23"/>
                    <a:pt x="11" y="32"/>
                    <a:pt x="0" y="32"/>
                  </a:cubicBezTo>
                  <a:cubicBezTo>
                    <a:pt x="0" y="28"/>
                    <a:pt x="1" y="25"/>
                    <a:pt x="1" y="22"/>
                  </a:cubicBezTo>
                  <a:cubicBezTo>
                    <a:pt x="2" y="21"/>
                    <a:pt x="2" y="21"/>
                    <a:pt x="3" y="21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756">
              <a:extLst>
                <a:ext uri="{FF2B5EF4-FFF2-40B4-BE49-F238E27FC236}">
                  <a16:creationId xmlns:a16="http://schemas.microsoft.com/office/drawing/2014/main" id="{EE7AA2DC-C506-829D-B2B7-3EC8131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2501"/>
              <a:ext cx="13" cy="40"/>
            </a:xfrm>
            <a:custGeom>
              <a:avLst/>
              <a:gdLst>
                <a:gd name="T0" fmla="*/ 0 w 9"/>
                <a:gd name="T1" fmla="*/ 0 h 27"/>
                <a:gd name="T2" fmla="*/ 0 w 9"/>
                <a:gd name="T3" fmla="*/ 27 h 27"/>
                <a:gd name="T4" fmla="*/ 0 w 9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7">
                  <a:moveTo>
                    <a:pt x="0" y="0"/>
                  </a:moveTo>
                  <a:cubicBezTo>
                    <a:pt x="9" y="8"/>
                    <a:pt x="3" y="15"/>
                    <a:pt x="0" y="27"/>
                  </a:cubicBezTo>
                  <a:cubicBezTo>
                    <a:pt x="0" y="15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757">
              <a:extLst>
                <a:ext uri="{FF2B5EF4-FFF2-40B4-BE49-F238E27FC236}">
                  <a16:creationId xmlns:a16="http://schemas.microsoft.com/office/drawing/2014/main" id="{AAAF3D0D-5DA5-3580-75C6-3A77DA7B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457"/>
              <a:ext cx="102" cy="66"/>
            </a:xfrm>
            <a:custGeom>
              <a:avLst/>
              <a:gdLst>
                <a:gd name="T0" fmla="*/ 53 w 69"/>
                <a:gd name="T1" fmla="*/ 44 h 45"/>
                <a:gd name="T2" fmla="*/ 51 w 69"/>
                <a:gd name="T3" fmla="*/ 45 h 45"/>
                <a:gd name="T4" fmla="*/ 5 w 69"/>
                <a:gd name="T5" fmla="*/ 20 h 45"/>
                <a:gd name="T6" fmla="*/ 6 w 69"/>
                <a:gd name="T7" fmla="*/ 0 h 45"/>
                <a:gd name="T8" fmla="*/ 41 w 69"/>
                <a:gd name="T9" fmla="*/ 12 h 45"/>
                <a:gd name="T10" fmla="*/ 57 w 69"/>
                <a:gd name="T11" fmla="*/ 12 h 45"/>
                <a:gd name="T12" fmla="*/ 69 w 69"/>
                <a:gd name="T13" fmla="*/ 8 h 45"/>
                <a:gd name="T14" fmla="*/ 53 w 69"/>
                <a:gd name="T15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5">
                  <a:moveTo>
                    <a:pt x="53" y="44"/>
                  </a:moveTo>
                  <a:cubicBezTo>
                    <a:pt x="52" y="44"/>
                    <a:pt x="52" y="44"/>
                    <a:pt x="51" y="45"/>
                  </a:cubicBezTo>
                  <a:cubicBezTo>
                    <a:pt x="39" y="29"/>
                    <a:pt x="22" y="25"/>
                    <a:pt x="5" y="20"/>
                  </a:cubicBezTo>
                  <a:cubicBezTo>
                    <a:pt x="0" y="13"/>
                    <a:pt x="0" y="6"/>
                    <a:pt x="6" y="0"/>
                  </a:cubicBezTo>
                  <a:cubicBezTo>
                    <a:pt x="11" y="22"/>
                    <a:pt x="29" y="9"/>
                    <a:pt x="41" y="12"/>
                  </a:cubicBezTo>
                  <a:cubicBezTo>
                    <a:pt x="47" y="19"/>
                    <a:pt x="53" y="32"/>
                    <a:pt x="57" y="12"/>
                  </a:cubicBezTo>
                  <a:cubicBezTo>
                    <a:pt x="59" y="3"/>
                    <a:pt x="65" y="9"/>
                    <a:pt x="69" y="8"/>
                  </a:cubicBezTo>
                  <a:cubicBezTo>
                    <a:pt x="64" y="20"/>
                    <a:pt x="58" y="32"/>
                    <a:pt x="53" y="44"/>
                  </a:cubicBez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758">
              <a:extLst>
                <a:ext uri="{FF2B5EF4-FFF2-40B4-BE49-F238E27FC236}">
                  <a16:creationId xmlns:a16="http://schemas.microsoft.com/office/drawing/2014/main" id="{1BB016DF-9BB8-AFD3-109A-DAB964400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442"/>
              <a:ext cx="35" cy="80"/>
            </a:xfrm>
            <a:custGeom>
              <a:avLst/>
              <a:gdLst>
                <a:gd name="T0" fmla="*/ 23 w 23"/>
                <a:gd name="T1" fmla="*/ 10 h 54"/>
                <a:gd name="T2" fmla="*/ 22 w 23"/>
                <a:gd name="T3" fmla="*/ 30 h 54"/>
                <a:gd name="T4" fmla="*/ 14 w 23"/>
                <a:gd name="T5" fmla="*/ 42 h 54"/>
                <a:gd name="T6" fmla="*/ 8 w 23"/>
                <a:gd name="T7" fmla="*/ 54 h 54"/>
                <a:gd name="T8" fmla="*/ 3 w 23"/>
                <a:gd name="T9" fmla="*/ 51 h 54"/>
                <a:gd name="T10" fmla="*/ 2 w 23"/>
                <a:gd name="T11" fmla="*/ 40 h 54"/>
                <a:gd name="T12" fmla="*/ 11 w 23"/>
                <a:gd name="T13" fmla="*/ 22 h 54"/>
                <a:gd name="T14" fmla="*/ 15 w 23"/>
                <a:gd name="T15" fmla="*/ 7 h 54"/>
                <a:gd name="T16" fmla="*/ 23 w 23"/>
                <a:gd name="T1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4">
                  <a:moveTo>
                    <a:pt x="23" y="10"/>
                  </a:moveTo>
                  <a:cubicBezTo>
                    <a:pt x="22" y="16"/>
                    <a:pt x="22" y="23"/>
                    <a:pt x="22" y="30"/>
                  </a:cubicBezTo>
                  <a:cubicBezTo>
                    <a:pt x="16" y="32"/>
                    <a:pt x="16" y="38"/>
                    <a:pt x="14" y="42"/>
                  </a:cubicBezTo>
                  <a:cubicBezTo>
                    <a:pt x="12" y="46"/>
                    <a:pt x="10" y="50"/>
                    <a:pt x="8" y="54"/>
                  </a:cubicBezTo>
                  <a:cubicBezTo>
                    <a:pt x="6" y="53"/>
                    <a:pt x="5" y="52"/>
                    <a:pt x="3" y="51"/>
                  </a:cubicBezTo>
                  <a:cubicBezTo>
                    <a:pt x="0" y="47"/>
                    <a:pt x="1" y="44"/>
                    <a:pt x="2" y="40"/>
                  </a:cubicBezTo>
                  <a:cubicBezTo>
                    <a:pt x="5" y="34"/>
                    <a:pt x="7" y="27"/>
                    <a:pt x="11" y="22"/>
                  </a:cubicBezTo>
                  <a:cubicBezTo>
                    <a:pt x="16" y="18"/>
                    <a:pt x="11" y="11"/>
                    <a:pt x="15" y="7"/>
                  </a:cubicBezTo>
                  <a:cubicBezTo>
                    <a:pt x="21" y="0"/>
                    <a:pt x="22" y="6"/>
                    <a:pt x="23" y="10"/>
                  </a:cubicBezTo>
                  <a:close/>
                </a:path>
              </a:pathLst>
            </a:custGeom>
            <a:solidFill>
              <a:srgbClr val="8B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759">
              <a:extLst>
                <a:ext uri="{FF2B5EF4-FFF2-40B4-BE49-F238E27FC236}">
                  <a16:creationId xmlns:a16="http://schemas.microsoft.com/office/drawing/2014/main" id="{3E032911-3037-2EA7-773B-9DADEDE0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384"/>
              <a:ext cx="83" cy="26"/>
            </a:xfrm>
            <a:custGeom>
              <a:avLst/>
              <a:gdLst>
                <a:gd name="T0" fmla="*/ 24 w 56"/>
                <a:gd name="T1" fmla="*/ 18 h 18"/>
                <a:gd name="T2" fmla="*/ 0 w 56"/>
                <a:gd name="T3" fmla="*/ 9 h 18"/>
                <a:gd name="T4" fmla="*/ 8 w 56"/>
                <a:gd name="T5" fmla="*/ 9 h 18"/>
                <a:gd name="T6" fmla="*/ 56 w 56"/>
                <a:gd name="T7" fmla="*/ 17 h 18"/>
                <a:gd name="T8" fmla="*/ 24 w 5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8">
                  <a:moveTo>
                    <a:pt x="24" y="18"/>
                  </a:moveTo>
                  <a:cubicBezTo>
                    <a:pt x="16" y="16"/>
                    <a:pt x="7" y="14"/>
                    <a:pt x="0" y="9"/>
                  </a:cubicBezTo>
                  <a:cubicBezTo>
                    <a:pt x="3" y="7"/>
                    <a:pt x="5" y="7"/>
                    <a:pt x="8" y="9"/>
                  </a:cubicBezTo>
                  <a:cubicBezTo>
                    <a:pt x="25" y="4"/>
                    <a:pt x="42" y="0"/>
                    <a:pt x="56" y="17"/>
                  </a:cubicBezTo>
                  <a:cubicBezTo>
                    <a:pt x="45" y="17"/>
                    <a:pt x="35" y="17"/>
                    <a:pt x="24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760">
              <a:extLst>
                <a:ext uri="{FF2B5EF4-FFF2-40B4-BE49-F238E27FC236}">
                  <a16:creationId xmlns:a16="http://schemas.microsoft.com/office/drawing/2014/main" id="{F3B570E6-BC93-FC08-FBBC-AC2844D8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2416"/>
              <a:ext cx="34" cy="35"/>
            </a:xfrm>
            <a:custGeom>
              <a:avLst/>
              <a:gdLst>
                <a:gd name="T0" fmla="*/ 4 w 23"/>
                <a:gd name="T1" fmla="*/ 23 h 23"/>
                <a:gd name="T2" fmla="*/ 0 w 23"/>
                <a:gd name="T3" fmla="*/ 19 h 23"/>
                <a:gd name="T4" fmla="*/ 20 w 23"/>
                <a:gd name="T5" fmla="*/ 0 h 23"/>
                <a:gd name="T6" fmla="*/ 4 w 2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4" y="23"/>
                  </a:moveTo>
                  <a:cubicBezTo>
                    <a:pt x="2" y="22"/>
                    <a:pt x="1" y="21"/>
                    <a:pt x="0" y="19"/>
                  </a:cubicBezTo>
                  <a:cubicBezTo>
                    <a:pt x="3" y="9"/>
                    <a:pt x="13" y="6"/>
                    <a:pt x="20" y="0"/>
                  </a:cubicBezTo>
                  <a:cubicBezTo>
                    <a:pt x="23" y="10"/>
                    <a:pt x="18" y="18"/>
                    <a:pt x="4" y="23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761">
              <a:extLst>
                <a:ext uri="{FF2B5EF4-FFF2-40B4-BE49-F238E27FC236}">
                  <a16:creationId xmlns:a16="http://schemas.microsoft.com/office/drawing/2014/main" id="{07B76E5C-B65C-07FE-1A28-A956360E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347"/>
              <a:ext cx="147" cy="43"/>
            </a:xfrm>
            <a:custGeom>
              <a:avLst/>
              <a:gdLst>
                <a:gd name="T0" fmla="*/ 17 w 99"/>
                <a:gd name="T1" fmla="*/ 1 h 29"/>
                <a:gd name="T2" fmla="*/ 48 w 99"/>
                <a:gd name="T3" fmla="*/ 13 h 29"/>
                <a:gd name="T4" fmla="*/ 40 w 99"/>
                <a:gd name="T5" fmla="*/ 18 h 29"/>
                <a:gd name="T6" fmla="*/ 99 w 99"/>
                <a:gd name="T7" fmla="*/ 18 h 29"/>
                <a:gd name="T8" fmla="*/ 88 w 99"/>
                <a:gd name="T9" fmla="*/ 21 h 29"/>
                <a:gd name="T10" fmla="*/ 40 w 99"/>
                <a:gd name="T11" fmla="*/ 29 h 29"/>
                <a:gd name="T12" fmla="*/ 0 w 99"/>
                <a:gd name="T13" fmla="*/ 6 h 29"/>
                <a:gd name="T14" fmla="*/ 17 w 99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9">
                  <a:moveTo>
                    <a:pt x="17" y="1"/>
                  </a:moveTo>
                  <a:cubicBezTo>
                    <a:pt x="27" y="5"/>
                    <a:pt x="38" y="9"/>
                    <a:pt x="48" y="13"/>
                  </a:cubicBezTo>
                  <a:cubicBezTo>
                    <a:pt x="48" y="16"/>
                    <a:pt x="41" y="11"/>
                    <a:pt x="40" y="18"/>
                  </a:cubicBezTo>
                  <a:cubicBezTo>
                    <a:pt x="60" y="20"/>
                    <a:pt x="80" y="8"/>
                    <a:pt x="99" y="18"/>
                  </a:cubicBezTo>
                  <a:cubicBezTo>
                    <a:pt x="95" y="19"/>
                    <a:pt x="92" y="20"/>
                    <a:pt x="88" y="21"/>
                  </a:cubicBezTo>
                  <a:cubicBezTo>
                    <a:pt x="73" y="28"/>
                    <a:pt x="56" y="25"/>
                    <a:pt x="40" y="29"/>
                  </a:cubicBezTo>
                  <a:cubicBezTo>
                    <a:pt x="29" y="18"/>
                    <a:pt x="12" y="17"/>
                    <a:pt x="0" y="6"/>
                  </a:cubicBezTo>
                  <a:cubicBezTo>
                    <a:pt x="4" y="0"/>
                    <a:pt x="10" y="1"/>
                    <a:pt x="17" y="1"/>
                  </a:cubicBezTo>
                  <a:close/>
                </a:path>
              </a:pathLst>
            </a:custGeom>
            <a:solidFill>
              <a:srgbClr val="4F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762">
              <a:extLst>
                <a:ext uri="{FF2B5EF4-FFF2-40B4-BE49-F238E27FC236}">
                  <a16:creationId xmlns:a16="http://schemas.microsoft.com/office/drawing/2014/main" id="{8377F9D0-213E-840A-8DF0-34D030BB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2370"/>
              <a:ext cx="72" cy="27"/>
            </a:xfrm>
            <a:custGeom>
              <a:avLst/>
              <a:gdLst>
                <a:gd name="T0" fmla="*/ 0 w 48"/>
                <a:gd name="T1" fmla="*/ 13 h 18"/>
                <a:gd name="T2" fmla="*/ 48 w 48"/>
                <a:gd name="T3" fmla="*/ 5 h 18"/>
                <a:gd name="T4" fmla="*/ 28 w 48"/>
                <a:gd name="T5" fmla="*/ 18 h 18"/>
                <a:gd name="T6" fmla="*/ 20 w 48"/>
                <a:gd name="T7" fmla="*/ 18 h 18"/>
                <a:gd name="T8" fmla="*/ 0 w 48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8">
                  <a:moveTo>
                    <a:pt x="0" y="13"/>
                  </a:moveTo>
                  <a:cubicBezTo>
                    <a:pt x="15" y="0"/>
                    <a:pt x="32" y="7"/>
                    <a:pt x="48" y="5"/>
                  </a:cubicBezTo>
                  <a:cubicBezTo>
                    <a:pt x="42" y="11"/>
                    <a:pt x="33" y="10"/>
                    <a:pt x="28" y="18"/>
                  </a:cubicBezTo>
                  <a:cubicBezTo>
                    <a:pt x="25" y="18"/>
                    <a:pt x="23" y="18"/>
                    <a:pt x="20" y="18"/>
                  </a:cubicBezTo>
                  <a:cubicBezTo>
                    <a:pt x="14" y="16"/>
                    <a:pt x="7" y="14"/>
                    <a:pt x="0" y="13"/>
                  </a:cubicBezTo>
                  <a:close/>
                </a:path>
              </a:pathLst>
            </a:custGeom>
            <a:solidFill>
              <a:srgbClr val="41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763">
              <a:extLst>
                <a:ext uri="{FF2B5EF4-FFF2-40B4-BE49-F238E27FC236}">
                  <a16:creationId xmlns:a16="http://schemas.microsoft.com/office/drawing/2014/main" id="{E78FBD40-2C0F-D8D8-7213-BD513195F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2491"/>
              <a:ext cx="89" cy="58"/>
            </a:xfrm>
            <a:custGeom>
              <a:avLst/>
              <a:gdLst>
                <a:gd name="T0" fmla="*/ 31 w 60"/>
                <a:gd name="T1" fmla="*/ 8 h 39"/>
                <a:gd name="T2" fmla="*/ 60 w 60"/>
                <a:gd name="T3" fmla="*/ 1 h 39"/>
                <a:gd name="T4" fmla="*/ 55 w 60"/>
                <a:gd name="T5" fmla="*/ 21 h 39"/>
                <a:gd name="T6" fmla="*/ 44 w 60"/>
                <a:gd name="T7" fmla="*/ 38 h 39"/>
                <a:gd name="T8" fmla="*/ 7 w 60"/>
                <a:gd name="T9" fmla="*/ 30 h 39"/>
                <a:gd name="T10" fmla="*/ 3 w 60"/>
                <a:gd name="T11" fmla="*/ 17 h 39"/>
                <a:gd name="T12" fmla="*/ 31 w 60"/>
                <a:gd name="T1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9">
                  <a:moveTo>
                    <a:pt x="31" y="8"/>
                  </a:moveTo>
                  <a:cubicBezTo>
                    <a:pt x="43" y="12"/>
                    <a:pt x="51" y="5"/>
                    <a:pt x="60" y="1"/>
                  </a:cubicBezTo>
                  <a:cubicBezTo>
                    <a:pt x="58" y="7"/>
                    <a:pt x="57" y="14"/>
                    <a:pt x="55" y="21"/>
                  </a:cubicBezTo>
                  <a:cubicBezTo>
                    <a:pt x="45" y="23"/>
                    <a:pt x="55" y="39"/>
                    <a:pt x="44" y="38"/>
                  </a:cubicBezTo>
                  <a:cubicBezTo>
                    <a:pt x="31" y="38"/>
                    <a:pt x="19" y="34"/>
                    <a:pt x="7" y="30"/>
                  </a:cubicBezTo>
                  <a:cubicBezTo>
                    <a:pt x="0" y="28"/>
                    <a:pt x="4" y="21"/>
                    <a:pt x="3" y="17"/>
                  </a:cubicBezTo>
                  <a:cubicBezTo>
                    <a:pt x="8" y="0"/>
                    <a:pt x="23" y="14"/>
                    <a:pt x="31" y="8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764">
              <a:extLst>
                <a:ext uri="{FF2B5EF4-FFF2-40B4-BE49-F238E27FC236}">
                  <a16:creationId xmlns:a16="http://schemas.microsoft.com/office/drawing/2014/main" id="{C4F45295-C04D-78AE-FFE6-1CF221E6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489"/>
              <a:ext cx="71" cy="67"/>
            </a:xfrm>
            <a:custGeom>
              <a:avLst/>
              <a:gdLst>
                <a:gd name="T0" fmla="*/ 48 w 48"/>
                <a:gd name="T1" fmla="*/ 9 h 45"/>
                <a:gd name="T2" fmla="*/ 45 w 48"/>
                <a:gd name="T3" fmla="*/ 19 h 45"/>
                <a:gd name="T4" fmla="*/ 20 w 48"/>
                <a:gd name="T5" fmla="*/ 41 h 45"/>
                <a:gd name="T6" fmla="*/ 1 w 48"/>
                <a:gd name="T7" fmla="*/ 35 h 45"/>
                <a:gd name="T8" fmla="*/ 0 w 48"/>
                <a:gd name="T9" fmla="*/ 18 h 45"/>
                <a:gd name="T10" fmla="*/ 7 w 48"/>
                <a:gd name="T11" fmla="*/ 0 h 45"/>
                <a:gd name="T12" fmla="*/ 9 w 48"/>
                <a:gd name="T13" fmla="*/ 14 h 45"/>
                <a:gd name="T14" fmla="*/ 32 w 48"/>
                <a:gd name="T15" fmla="*/ 14 h 45"/>
                <a:gd name="T16" fmla="*/ 36 w 48"/>
                <a:gd name="T17" fmla="*/ 10 h 45"/>
                <a:gd name="T18" fmla="*/ 48 w 48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5">
                  <a:moveTo>
                    <a:pt x="48" y="9"/>
                  </a:moveTo>
                  <a:cubicBezTo>
                    <a:pt x="47" y="12"/>
                    <a:pt x="46" y="16"/>
                    <a:pt x="45" y="19"/>
                  </a:cubicBezTo>
                  <a:cubicBezTo>
                    <a:pt x="39" y="28"/>
                    <a:pt x="31" y="36"/>
                    <a:pt x="20" y="41"/>
                  </a:cubicBezTo>
                  <a:cubicBezTo>
                    <a:pt x="12" y="44"/>
                    <a:pt x="5" y="45"/>
                    <a:pt x="1" y="35"/>
                  </a:cubicBezTo>
                  <a:cubicBezTo>
                    <a:pt x="1" y="29"/>
                    <a:pt x="0" y="23"/>
                    <a:pt x="0" y="18"/>
                  </a:cubicBezTo>
                  <a:cubicBezTo>
                    <a:pt x="2" y="13"/>
                    <a:pt x="4" y="7"/>
                    <a:pt x="7" y="0"/>
                  </a:cubicBezTo>
                  <a:cubicBezTo>
                    <a:pt x="8" y="6"/>
                    <a:pt x="8" y="10"/>
                    <a:pt x="9" y="14"/>
                  </a:cubicBezTo>
                  <a:cubicBezTo>
                    <a:pt x="17" y="27"/>
                    <a:pt x="24" y="18"/>
                    <a:pt x="32" y="14"/>
                  </a:cubicBezTo>
                  <a:cubicBezTo>
                    <a:pt x="34" y="13"/>
                    <a:pt x="35" y="11"/>
                    <a:pt x="36" y="10"/>
                  </a:cubicBezTo>
                  <a:cubicBezTo>
                    <a:pt x="40" y="5"/>
                    <a:pt x="44" y="2"/>
                    <a:pt x="48" y="9"/>
                  </a:cubicBezTo>
                  <a:close/>
                </a:path>
              </a:pathLst>
            </a:custGeom>
            <a:solidFill>
              <a:srgbClr val="BCB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765">
              <a:extLst>
                <a:ext uri="{FF2B5EF4-FFF2-40B4-BE49-F238E27FC236}">
                  <a16:creationId xmlns:a16="http://schemas.microsoft.com/office/drawing/2014/main" id="{F5545963-07D8-D370-F38E-EA9D9A45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419"/>
              <a:ext cx="55" cy="87"/>
            </a:xfrm>
            <a:custGeom>
              <a:avLst/>
              <a:gdLst>
                <a:gd name="T0" fmla="*/ 16 w 37"/>
                <a:gd name="T1" fmla="*/ 53 h 58"/>
                <a:gd name="T2" fmla="*/ 1 w 37"/>
                <a:gd name="T3" fmla="*/ 58 h 58"/>
                <a:gd name="T4" fmla="*/ 0 w 37"/>
                <a:gd name="T5" fmla="*/ 53 h 58"/>
                <a:gd name="T6" fmla="*/ 29 w 37"/>
                <a:gd name="T7" fmla="*/ 0 h 58"/>
                <a:gd name="T8" fmla="*/ 33 w 37"/>
                <a:gd name="T9" fmla="*/ 9 h 58"/>
                <a:gd name="T10" fmla="*/ 32 w 37"/>
                <a:gd name="T11" fmla="*/ 25 h 58"/>
                <a:gd name="T12" fmla="*/ 27 w 37"/>
                <a:gd name="T13" fmla="*/ 37 h 58"/>
                <a:gd name="T14" fmla="*/ 27 w 37"/>
                <a:gd name="T15" fmla="*/ 42 h 58"/>
                <a:gd name="T16" fmla="*/ 16 w 37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8">
                  <a:moveTo>
                    <a:pt x="16" y="53"/>
                  </a:moveTo>
                  <a:cubicBezTo>
                    <a:pt x="11" y="55"/>
                    <a:pt x="6" y="56"/>
                    <a:pt x="1" y="58"/>
                  </a:cubicBezTo>
                  <a:cubicBezTo>
                    <a:pt x="1" y="56"/>
                    <a:pt x="0" y="54"/>
                    <a:pt x="0" y="53"/>
                  </a:cubicBezTo>
                  <a:cubicBezTo>
                    <a:pt x="22" y="42"/>
                    <a:pt x="28" y="22"/>
                    <a:pt x="29" y="0"/>
                  </a:cubicBezTo>
                  <a:cubicBezTo>
                    <a:pt x="34" y="2"/>
                    <a:pt x="32" y="6"/>
                    <a:pt x="33" y="9"/>
                  </a:cubicBezTo>
                  <a:cubicBezTo>
                    <a:pt x="36" y="14"/>
                    <a:pt x="37" y="20"/>
                    <a:pt x="32" y="25"/>
                  </a:cubicBezTo>
                  <a:cubicBezTo>
                    <a:pt x="27" y="27"/>
                    <a:pt x="29" y="33"/>
                    <a:pt x="27" y="37"/>
                  </a:cubicBezTo>
                  <a:cubicBezTo>
                    <a:pt x="27" y="39"/>
                    <a:pt x="27" y="40"/>
                    <a:pt x="27" y="42"/>
                  </a:cubicBezTo>
                  <a:cubicBezTo>
                    <a:pt x="24" y="46"/>
                    <a:pt x="22" y="51"/>
                    <a:pt x="16" y="53"/>
                  </a:cubicBez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766">
              <a:extLst>
                <a:ext uri="{FF2B5EF4-FFF2-40B4-BE49-F238E27FC236}">
                  <a16:creationId xmlns:a16="http://schemas.microsoft.com/office/drawing/2014/main" id="{98E5E4D9-684F-A1A0-8D04-BFAC9E2A5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510"/>
              <a:ext cx="39" cy="27"/>
            </a:xfrm>
            <a:custGeom>
              <a:avLst/>
              <a:gdLst>
                <a:gd name="T0" fmla="*/ 26 w 26"/>
                <a:gd name="T1" fmla="*/ 0 h 18"/>
                <a:gd name="T2" fmla="*/ 19 w 26"/>
                <a:gd name="T3" fmla="*/ 9 h 18"/>
                <a:gd name="T4" fmla="*/ 6 w 26"/>
                <a:gd name="T5" fmla="*/ 14 h 18"/>
                <a:gd name="T6" fmla="*/ 3 w 26"/>
                <a:gd name="T7" fmla="*/ 0 h 18"/>
                <a:gd name="T8" fmla="*/ 26 w 2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cubicBezTo>
                    <a:pt x="24" y="3"/>
                    <a:pt x="22" y="6"/>
                    <a:pt x="19" y="9"/>
                  </a:cubicBezTo>
                  <a:cubicBezTo>
                    <a:pt x="15" y="13"/>
                    <a:pt x="11" y="18"/>
                    <a:pt x="6" y="14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11" y="0"/>
                    <a:pt x="18" y="0"/>
                    <a:pt x="26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767">
              <a:extLst>
                <a:ext uri="{FF2B5EF4-FFF2-40B4-BE49-F238E27FC236}">
                  <a16:creationId xmlns:a16="http://schemas.microsoft.com/office/drawing/2014/main" id="{131DB36C-D7E0-2945-F6C1-12F09C0A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430"/>
              <a:ext cx="31" cy="27"/>
            </a:xfrm>
            <a:custGeom>
              <a:avLst/>
              <a:gdLst>
                <a:gd name="T0" fmla="*/ 0 w 21"/>
                <a:gd name="T1" fmla="*/ 18 h 18"/>
                <a:gd name="T2" fmla="*/ 1 w 21"/>
                <a:gd name="T3" fmla="*/ 2 h 18"/>
                <a:gd name="T4" fmla="*/ 21 w 21"/>
                <a:gd name="T5" fmla="*/ 3 h 18"/>
                <a:gd name="T6" fmla="*/ 0 w 21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8">
                  <a:moveTo>
                    <a:pt x="0" y="18"/>
                  </a:moveTo>
                  <a:cubicBezTo>
                    <a:pt x="0" y="13"/>
                    <a:pt x="1" y="7"/>
                    <a:pt x="1" y="2"/>
                  </a:cubicBezTo>
                  <a:cubicBezTo>
                    <a:pt x="7" y="7"/>
                    <a:pt x="14" y="0"/>
                    <a:pt x="21" y="3"/>
                  </a:cubicBezTo>
                  <a:cubicBezTo>
                    <a:pt x="18" y="14"/>
                    <a:pt x="11" y="18"/>
                    <a:pt x="0" y="18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768">
              <a:extLst>
                <a:ext uri="{FF2B5EF4-FFF2-40B4-BE49-F238E27FC236}">
                  <a16:creationId xmlns:a16="http://schemas.microsoft.com/office/drawing/2014/main" id="{FC64361A-363B-0623-4C37-F69A457FC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479"/>
              <a:ext cx="30" cy="35"/>
            </a:xfrm>
            <a:custGeom>
              <a:avLst/>
              <a:gdLst>
                <a:gd name="T0" fmla="*/ 0 w 20"/>
                <a:gd name="T1" fmla="*/ 13 h 24"/>
                <a:gd name="T2" fmla="*/ 8 w 20"/>
                <a:gd name="T3" fmla="*/ 1 h 24"/>
                <a:gd name="T4" fmla="*/ 20 w 20"/>
                <a:gd name="T5" fmla="*/ 17 h 24"/>
                <a:gd name="T6" fmla="*/ 20 w 20"/>
                <a:gd name="T7" fmla="*/ 21 h 24"/>
                <a:gd name="T8" fmla="*/ 0 w 20"/>
                <a:gd name="T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0" y="13"/>
                  </a:moveTo>
                  <a:cubicBezTo>
                    <a:pt x="3" y="9"/>
                    <a:pt x="6" y="5"/>
                    <a:pt x="8" y="1"/>
                  </a:cubicBezTo>
                  <a:cubicBezTo>
                    <a:pt x="20" y="0"/>
                    <a:pt x="17" y="11"/>
                    <a:pt x="20" y="17"/>
                  </a:cubicBezTo>
                  <a:cubicBezTo>
                    <a:pt x="20" y="18"/>
                    <a:pt x="20" y="20"/>
                    <a:pt x="20" y="21"/>
                  </a:cubicBezTo>
                  <a:cubicBezTo>
                    <a:pt x="12" y="24"/>
                    <a:pt x="6" y="18"/>
                    <a:pt x="0" y="13"/>
                  </a:cubicBezTo>
                  <a:close/>
                </a:path>
              </a:pathLst>
            </a:custGeom>
            <a:solidFill>
              <a:srgbClr val="BCB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769">
              <a:extLst>
                <a:ext uri="{FF2B5EF4-FFF2-40B4-BE49-F238E27FC236}">
                  <a16:creationId xmlns:a16="http://schemas.microsoft.com/office/drawing/2014/main" id="{F6E78ED2-BADA-C82D-901A-6AFE3A50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2461"/>
              <a:ext cx="29" cy="43"/>
            </a:xfrm>
            <a:custGeom>
              <a:avLst/>
              <a:gdLst>
                <a:gd name="T0" fmla="*/ 12 w 19"/>
                <a:gd name="T1" fmla="*/ 29 h 29"/>
                <a:gd name="T2" fmla="*/ 0 w 19"/>
                <a:gd name="T3" fmla="*/ 13 h 29"/>
                <a:gd name="T4" fmla="*/ 3 w 19"/>
                <a:gd name="T5" fmla="*/ 9 h 29"/>
                <a:gd name="T6" fmla="*/ 13 w 19"/>
                <a:gd name="T7" fmla="*/ 16 h 29"/>
                <a:gd name="T8" fmla="*/ 12 w 1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9">
                  <a:moveTo>
                    <a:pt x="12" y="29"/>
                  </a:moveTo>
                  <a:cubicBezTo>
                    <a:pt x="8" y="24"/>
                    <a:pt x="4" y="18"/>
                    <a:pt x="0" y="13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8" y="8"/>
                    <a:pt x="19" y="0"/>
                    <a:pt x="13" y="16"/>
                  </a:cubicBezTo>
                  <a:cubicBezTo>
                    <a:pt x="12" y="20"/>
                    <a:pt x="13" y="25"/>
                    <a:pt x="12" y="29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770">
              <a:extLst>
                <a:ext uri="{FF2B5EF4-FFF2-40B4-BE49-F238E27FC236}">
                  <a16:creationId xmlns:a16="http://schemas.microsoft.com/office/drawing/2014/main" id="{9EBA5019-D2AF-22FA-9718-BB4619A0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474"/>
              <a:ext cx="26" cy="30"/>
            </a:xfrm>
            <a:custGeom>
              <a:avLst/>
              <a:gdLst>
                <a:gd name="T0" fmla="*/ 12 w 18"/>
                <a:gd name="T1" fmla="*/ 19 h 20"/>
                <a:gd name="T2" fmla="*/ 0 w 18"/>
                <a:gd name="T3" fmla="*/ 20 h 20"/>
                <a:gd name="T4" fmla="*/ 17 w 18"/>
                <a:gd name="T5" fmla="*/ 0 h 20"/>
                <a:gd name="T6" fmla="*/ 12 w 18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2" y="19"/>
                  </a:moveTo>
                  <a:cubicBezTo>
                    <a:pt x="8" y="16"/>
                    <a:pt x="4" y="18"/>
                    <a:pt x="0" y="20"/>
                  </a:cubicBezTo>
                  <a:cubicBezTo>
                    <a:pt x="3" y="11"/>
                    <a:pt x="9" y="5"/>
                    <a:pt x="17" y="0"/>
                  </a:cubicBezTo>
                  <a:cubicBezTo>
                    <a:pt x="18" y="7"/>
                    <a:pt x="14" y="13"/>
                    <a:pt x="12" y="1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6" name="Freeform 771">
              <a:extLst>
                <a:ext uri="{FF2B5EF4-FFF2-40B4-BE49-F238E27FC236}">
                  <a16:creationId xmlns:a16="http://schemas.microsoft.com/office/drawing/2014/main" id="{D2CAF7A5-ECD0-2F60-2AD2-E5509C7AA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094"/>
              <a:ext cx="63" cy="24"/>
            </a:xfrm>
            <a:custGeom>
              <a:avLst/>
              <a:gdLst>
                <a:gd name="T0" fmla="*/ 1 w 42"/>
                <a:gd name="T1" fmla="*/ 4 h 16"/>
                <a:gd name="T2" fmla="*/ 0 w 42"/>
                <a:gd name="T3" fmla="*/ 0 h 16"/>
                <a:gd name="T4" fmla="*/ 42 w 42"/>
                <a:gd name="T5" fmla="*/ 16 h 16"/>
                <a:gd name="T6" fmla="*/ 17 w 42"/>
                <a:gd name="T7" fmla="*/ 16 h 16"/>
                <a:gd name="T8" fmla="*/ 1 w 42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3" y="5"/>
                    <a:pt x="26" y="10"/>
                    <a:pt x="42" y="16"/>
                  </a:cubicBezTo>
                  <a:cubicBezTo>
                    <a:pt x="31" y="16"/>
                    <a:pt x="24" y="16"/>
                    <a:pt x="17" y="16"/>
                  </a:cubicBezTo>
                  <a:cubicBezTo>
                    <a:pt x="15" y="7"/>
                    <a:pt x="5" y="10"/>
                    <a:pt x="1" y="4"/>
                  </a:cubicBez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7" name="Freeform 772">
              <a:extLst>
                <a:ext uri="{FF2B5EF4-FFF2-40B4-BE49-F238E27FC236}">
                  <a16:creationId xmlns:a16="http://schemas.microsoft.com/office/drawing/2014/main" id="{B71A2116-C784-DDF4-6766-286A9B7F9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327"/>
              <a:ext cx="65" cy="28"/>
            </a:xfrm>
            <a:custGeom>
              <a:avLst/>
              <a:gdLst>
                <a:gd name="T0" fmla="*/ 44 w 44"/>
                <a:gd name="T1" fmla="*/ 11 h 19"/>
                <a:gd name="T2" fmla="*/ 36 w 44"/>
                <a:gd name="T3" fmla="*/ 19 h 19"/>
                <a:gd name="T4" fmla="*/ 0 w 44"/>
                <a:gd name="T5" fmla="*/ 7 h 19"/>
                <a:gd name="T6" fmla="*/ 44 w 44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9">
                  <a:moveTo>
                    <a:pt x="44" y="11"/>
                  </a:moveTo>
                  <a:cubicBezTo>
                    <a:pt x="43" y="16"/>
                    <a:pt x="40" y="17"/>
                    <a:pt x="36" y="19"/>
                  </a:cubicBezTo>
                  <a:cubicBezTo>
                    <a:pt x="24" y="15"/>
                    <a:pt x="10" y="19"/>
                    <a:pt x="0" y="7"/>
                  </a:cubicBezTo>
                  <a:cubicBezTo>
                    <a:pt x="15" y="12"/>
                    <a:pt x="31" y="0"/>
                    <a:pt x="44" y="11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2;p47">
            <a:extLst>
              <a:ext uri="{FF2B5EF4-FFF2-40B4-BE49-F238E27FC236}">
                <a16:creationId xmlns:a16="http://schemas.microsoft.com/office/drawing/2014/main" id="{1A2C2DE4-EF54-402F-AF0B-30C581CC846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4,498,300,000</a:t>
            </a:r>
          </a:p>
        </p:txBody>
      </p:sp>
      <p:sp>
        <p:nvSpPr>
          <p:cNvPr id="3" name="Google Shape;343;p47">
            <a:extLst>
              <a:ext uri="{FF2B5EF4-FFF2-40B4-BE49-F238E27FC236}">
                <a16:creationId xmlns:a16="http://schemas.microsoft.com/office/drawing/2014/main" id="{551C44E4-D0A2-44E5-B44B-FB742D889F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25696" y="2914778"/>
            <a:ext cx="4892698" cy="4190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Big numbers catch your audience’s attention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9F90F0E3-2058-2CF3-1C66-BFC67C9782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50800" y="303213"/>
            <a:ext cx="1679575" cy="4692650"/>
            <a:chOff x="-32" y="191"/>
            <a:chExt cx="1058" cy="2956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8D84236-4346-DA2D-42B5-C0E27845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" y="191"/>
              <a:ext cx="1058" cy="2956"/>
            </a:xfrm>
            <a:custGeom>
              <a:avLst/>
              <a:gdLst>
                <a:gd name="T0" fmla="*/ 88 w 102"/>
                <a:gd name="T1" fmla="*/ 5 h 291"/>
                <a:gd name="T2" fmla="*/ 67 w 102"/>
                <a:gd name="T3" fmla="*/ 5 h 291"/>
                <a:gd name="T4" fmla="*/ 44 w 102"/>
                <a:gd name="T5" fmla="*/ 44 h 291"/>
                <a:gd name="T6" fmla="*/ 61 w 102"/>
                <a:gd name="T7" fmla="*/ 58 h 291"/>
                <a:gd name="T8" fmla="*/ 78 w 102"/>
                <a:gd name="T9" fmla="*/ 65 h 291"/>
                <a:gd name="T10" fmla="*/ 84 w 102"/>
                <a:gd name="T11" fmla="*/ 118 h 291"/>
                <a:gd name="T12" fmla="*/ 66 w 102"/>
                <a:gd name="T13" fmla="*/ 133 h 291"/>
                <a:gd name="T14" fmla="*/ 57 w 102"/>
                <a:gd name="T15" fmla="*/ 147 h 291"/>
                <a:gd name="T16" fmla="*/ 62 w 102"/>
                <a:gd name="T17" fmla="*/ 159 h 291"/>
                <a:gd name="T18" fmla="*/ 75 w 102"/>
                <a:gd name="T19" fmla="*/ 171 h 291"/>
                <a:gd name="T20" fmla="*/ 84 w 102"/>
                <a:gd name="T21" fmla="*/ 178 h 291"/>
                <a:gd name="T22" fmla="*/ 95 w 102"/>
                <a:gd name="T23" fmla="*/ 171 h 291"/>
                <a:gd name="T24" fmla="*/ 93 w 102"/>
                <a:gd name="T25" fmla="*/ 152 h 291"/>
                <a:gd name="T26" fmla="*/ 95 w 102"/>
                <a:gd name="T27" fmla="*/ 133 h 291"/>
                <a:gd name="T28" fmla="*/ 100 w 102"/>
                <a:gd name="T29" fmla="*/ 175 h 291"/>
                <a:gd name="T30" fmla="*/ 101 w 102"/>
                <a:gd name="T31" fmla="*/ 191 h 291"/>
                <a:gd name="T32" fmla="*/ 95 w 102"/>
                <a:gd name="T33" fmla="*/ 201 h 291"/>
                <a:gd name="T34" fmla="*/ 83 w 102"/>
                <a:gd name="T35" fmla="*/ 197 h 291"/>
                <a:gd name="T36" fmla="*/ 80 w 102"/>
                <a:gd name="T37" fmla="*/ 192 h 291"/>
                <a:gd name="T38" fmla="*/ 76 w 102"/>
                <a:gd name="T39" fmla="*/ 191 h 291"/>
                <a:gd name="T40" fmla="*/ 75 w 102"/>
                <a:gd name="T41" fmla="*/ 195 h 291"/>
                <a:gd name="T42" fmla="*/ 77 w 102"/>
                <a:gd name="T43" fmla="*/ 226 h 291"/>
                <a:gd name="T44" fmla="*/ 77 w 102"/>
                <a:gd name="T45" fmla="*/ 234 h 291"/>
                <a:gd name="T46" fmla="*/ 75 w 102"/>
                <a:gd name="T47" fmla="*/ 225 h 291"/>
                <a:gd name="T48" fmla="*/ 74 w 102"/>
                <a:gd name="T49" fmla="*/ 224 h 291"/>
                <a:gd name="T50" fmla="*/ 71 w 102"/>
                <a:gd name="T51" fmla="*/ 229 h 291"/>
                <a:gd name="T52" fmla="*/ 61 w 102"/>
                <a:gd name="T53" fmla="*/ 271 h 291"/>
                <a:gd name="T54" fmla="*/ 62 w 102"/>
                <a:gd name="T55" fmla="*/ 282 h 291"/>
                <a:gd name="T56" fmla="*/ 73 w 102"/>
                <a:gd name="T57" fmla="*/ 288 h 291"/>
                <a:gd name="T58" fmla="*/ 59 w 102"/>
                <a:gd name="T59" fmla="*/ 282 h 291"/>
                <a:gd name="T60" fmla="*/ 57 w 102"/>
                <a:gd name="T61" fmla="*/ 268 h 291"/>
                <a:gd name="T62" fmla="*/ 60 w 102"/>
                <a:gd name="T63" fmla="*/ 209 h 291"/>
                <a:gd name="T64" fmla="*/ 61 w 102"/>
                <a:gd name="T65" fmla="*/ 191 h 291"/>
                <a:gd name="T66" fmla="*/ 60 w 102"/>
                <a:gd name="T67" fmla="*/ 184 h 291"/>
                <a:gd name="T68" fmla="*/ 54 w 102"/>
                <a:gd name="T69" fmla="*/ 179 h 291"/>
                <a:gd name="T70" fmla="*/ 47 w 102"/>
                <a:gd name="T71" fmla="*/ 184 h 291"/>
                <a:gd name="T72" fmla="*/ 45 w 102"/>
                <a:gd name="T73" fmla="*/ 200 h 291"/>
                <a:gd name="T74" fmla="*/ 47 w 102"/>
                <a:gd name="T75" fmla="*/ 215 h 291"/>
                <a:gd name="T76" fmla="*/ 36 w 102"/>
                <a:gd name="T77" fmla="*/ 228 h 291"/>
                <a:gd name="T78" fmla="*/ 23 w 102"/>
                <a:gd name="T79" fmla="*/ 215 h 291"/>
                <a:gd name="T80" fmla="*/ 31 w 102"/>
                <a:gd name="T81" fmla="*/ 182 h 291"/>
                <a:gd name="T82" fmla="*/ 33 w 102"/>
                <a:gd name="T83" fmla="*/ 171 h 291"/>
                <a:gd name="T84" fmla="*/ 30 w 102"/>
                <a:gd name="T85" fmla="*/ 166 h 291"/>
                <a:gd name="T86" fmla="*/ 26 w 102"/>
                <a:gd name="T87" fmla="*/ 170 h 291"/>
                <a:gd name="T88" fmla="*/ 25 w 102"/>
                <a:gd name="T89" fmla="*/ 172 h 291"/>
                <a:gd name="T90" fmla="*/ 26 w 102"/>
                <a:gd name="T91" fmla="*/ 152 h 291"/>
                <a:gd name="T92" fmla="*/ 44 w 102"/>
                <a:gd name="T93" fmla="*/ 131 h 291"/>
                <a:gd name="T94" fmla="*/ 59 w 102"/>
                <a:gd name="T95" fmla="*/ 122 h 291"/>
                <a:gd name="T96" fmla="*/ 74 w 102"/>
                <a:gd name="T97" fmla="*/ 95 h 291"/>
                <a:gd name="T98" fmla="*/ 58 w 102"/>
                <a:gd name="T99" fmla="*/ 77 h 291"/>
                <a:gd name="T100" fmla="*/ 45 w 102"/>
                <a:gd name="T101" fmla="*/ 84 h 291"/>
                <a:gd name="T102" fmla="*/ 47 w 102"/>
                <a:gd name="T103" fmla="*/ 99 h 291"/>
                <a:gd name="T104" fmla="*/ 50 w 102"/>
                <a:gd name="T105" fmla="*/ 101 h 291"/>
                <a:gd name="T106" fmla="*/ 49 w 102"/>
                <a:gd name="T107" fmla="*/ 123 h 291"/>
                <a:gd name="T108" fmla="*/ 36 w 102"/>
                <a:gd name="T109" fmla="*/ 130 h 291"/>
                <a:gd name="T110" fmla="*/ 21 w 102"/>
                <a:gd name="T111" fmla="*/ 137 h 291"/>
                <a:gd name="T112" fmla="*/ 26 w 102"/>
                <a:gd name="T113" fmla="*/ 131 h 291"/>
                <a:gd name="T114" fmla="*/ 25 w 102"/>
                <a:gd name="T115" fmla="*/ 108 h 291"/>
                <a:gd name="T116" fmla="*/ 7 w 102"/>
                <a:gd name="T117" fmla="*/ 84 h 291"/>
                <a:gd name="T118" fmla="*/ 20 w 102"/>
                <a:gd name="T119" fmla="*/ 18 h 291"/>
                <a:gd name="T120" fmla="*/ 61 w 102"/>
                <a:gd name="T121" fmla="*/ 1 h 291"/>
                <a:gd name="T122" fmla="*/ 88 w 102"/>
                <a:gd name="T123" fmla="*/ 5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" h="291">
                  <a:moveTo>
                    <a:pt x="88" y="5"/>
                  </a:moveTo>
                  <a:cubicBezTo>
                    <a:pt x="80" y="5"/>
                    <a:pt x="73" y="4"/>
                    <a:pt x="67" y="5"/>
                  </a:cubicBezTo>
                  <a:cubicBezTo>
                    <a:pt x="47" y="8"/>
                    <a:pt x="37" y="26"/>
                    <a:pt x="44" y="44"/>
                  </a:cubicBezTo>
                  <a:cubicBezTo>
                    <a:pt x="47" y="52"/>
                    <a:pt x="54" y="56"/>
                    <a:pt x="61" y="58"/>
                  </a:cubicBezTo>
                  <a:cubicBezTo>
                    <a:pt x="66" y="61"/>
                    <a:pt x="72" y="63"/>
                    <a:pt x="78" y="65"/>
                  </a:cubicBezTo>
                  <a:cubicBezTo>
                    <a:pt x="99" y="76"/>
                    <a:pt x="99" y="105"/>
                    <a:pt x="84" y="118"/>
                  </a:cubicBezTo>
                  <a:cubicBezTo>
                    <a:pt x="78" y="123"/>
                    <a:pt x="72" y="127"/>
                    <a:pt x="66" y="133"/>
                  </a:cubicBezTo>
                  <a:cubicBezTo>
                    <a:pt x="62" y="137"/>
                    <a:pt x="59" y="142"/>
                    <a:pt x="57" y="147"/>
                  </a:cubicBezTo>
                  <a:cubicBezTo>
                    <a:pt x="55" y="152"/>
                    <a:pt x="57" y="157"/>
                    <a:pt x="62" y="159"/>
                  </a:cubicBezTo>
                  <a:cubicBezTo>
                    <a:pt x="69" y="161"/>
                    <a:pt x="71" y="166"/>
                    <a:pt x="75" y="171"/>
                  </a:cubicBezTo>
                  <a:cubicBezTo>
                    <a:pt x="77" y="174"/>
                    <a:pt x="81" y="176"/>
                    <a:pt x="84" y="178"/>
                  </a:cubicBezTo>
                  <a:cubicBezTo>
                    <a:pt x="90" y="180"/>
                    <a:pt x="95" y="177"/>
                    <a:pt x="95" y="171"/>
                  </a:cubicBezTo>
                  <a:cubicBezTo>
                    <a:pt x="95" y="165"/>
                    <a:pt x="93" y="158"/>
                    <a:pt x="93" y="152"/>
                  </a:cubicBezTo>
                  <a:cubicBezTo>
                    <a:pt x="93" y="146"/>
                    <a:pt x="94" y="140"/>
                    <a:pt x="95" y="133"/>
                  </a:cubicBezTo>
                  <a:cubicBezTo>
                    <a:pt x="92" y="148"/>
                    <a:pt x="96" y="161"/>
                    <a:pt x="100" y="175"/>
                  </a:cubicBezTo>
                  <a:cubicBezTo>
                    <a:pt x="101" y="180"/>
                    <a:pt x="102" y="186"/>
                    <a:pt x="101" y="191"/>
                  </a:cubicBezTo>
                  <a:cubicBezTo>
                    <a:pt x="101" y="195"/>
                    <a:pt x="100" y="199"/>
                    <a:pt x="95" y="201"/>
                  </a:cubicBezTo>
                  <a:cubicBezTo>
                    <a:pt x="90" y="202"/>
                    <a:pt x="86" y="200"/>
                    <a:pt x="83" y="197"/>
                  </a:cubicBezTo>
                  <a:cubicBezTo>
                    <a:pt x="82" y="195"/>
                    <a:pt x="81" y="194"/>
                    <a:pt x="80" y="192"/>
                  </a:cubicBezTo>
                  <a:cubicBezTo>
                    <a:pt x="79" y="192"/>
                    <a:pt x="78" y="191"/>
                    <a:pt x="76" y="191"/>
                  </a:cubicBezTo>
                  <a:cubicBezTo>
                    <a:pt x="76" y="192"/>
                    <a:pt x="75" y="193"/>
                    <a:pt x="75" y="195"/>
                  </a:cubicBezTo>
                  <a:cubicBezTo>
                    <a:pt x="75" y="205"/>
                    <a:pt x="76" y="215"/>
                    <a:pt x="77" y="226"/>
                  </a:cubicBezTo>
                  <a:cubicBezTo>
                    <a:pt x="77" y="229"/>
                    <a:pt x="78" y="231"/>
                    <a:pt x="77" y="234"/>
                  </a:cubicBezTo>
                  <a:cubicBezTo>
                    <a:pt x="76" y="231"/>
                    <a:pt x="76" y="228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3" y="226"/>
                    <a:pt x="71" y="228"/>
                    <a:pt x="71" y="229"/>
                  </a:cubicBezTo>
                  <a:cubicBezTo>
                    <a:pt x="68" y="243"/>
                    <a:pt x="64" y="257"/>
                    <a:pt x="61" y="271"/>
                  </a:cubicBezTo>
                  <a:cubicBezTo>
                    <a:pt x="60" y="274"/>
                    <a:pt x="61" y="279"/>
                    <a:pt x="62" y="282"/>
                  </a:cubicBezTo>
                  <a:cubicBezTo>
                    <a:pt x="64" y="287"/>
                    <a:pt x="68" y="288"/>
                    <a:pt x="73" y="288"/>
                  </a:cubicBezTo>
                  <a:cubicBezTo>
                    <a:pt x="68" y="291"/>
                    <a:pt x="61" y="288"/>
                    <a:pt x="59" y="282"/>
                  </a:cubicBezTo>
                  <a:cubicBezTo>
                    <a:pt x="57" y="278"/>
                    <a:pt x="56" y="273"/>
                    <a:pt x="57" y="268"/>
                  </a:cubicBezTo>
                  <a:cubicBezTo>
                    <a:pt x="58" y="248"/>
                    <a:pt x="59" y="228"/>
                    <a:pt x="60" y="209"/>
                  </a:cubicBezTo>
                  <a:cubicBezTo>
                    <a:pt x="61" y="203"/>
                    <a:pt x="61" y="197"/>
                    <a:pt x="61" y="191"/>
                  </a:cubicBezTo>
                  <a:cubicBezTo>
                    <a:pt x="61" y="188"/>
                    <a:pt x="61" y="186"/>
                    <a:pt x="60" y="184"/>
                  </a:cubicBezTo>
                  <a:cubicBezTo>
                    <a:pt x="58" y="182"/>
                    <a:pt x="56" y="179"/>
                    <a:pt x="54" y="179"/>
                  </a:cubicBezTo>
                  <a:cubicBezTo>
                    <a:pt x="51" y="179"/>
                    <a:pt x="47" y="182"/>
                    <a:pt x="47" y="184"/>
                  </a:cubicBezTo>
                  <a:cubicBezTo>
                    <a:pt x="45" y="189"/>
                    <a:pt x="45" y="194"/>
                    <a:pt x="45" y="200"/>
                  </a:cubicBezTo>
                  <a:cubicBezTo>
                    <a:pt x="45" y="205"/>
                    <a:pt x="47" y="210"/>
                    <a:pt x="47" y="215"/>
                  </a:cubicBezTo>
                  <a:cubicBezTo>
                    <a:pt x="47" y="223"/>
                    <a:pt x="42" y="228"/>
                    <a:pt x="36" y="228"/>
                  </a:cubicBezTo>
                  <a:cubicBezTo>
                    <a:pt x="29" y="228"/>
                    <a:pt x="24" y="223"/>
                    <a:pt x="23" y="215"/>
                  </a:cubicBezTo>
                  <a:cubicBezTo>
                    <a:pt x="22" y="203"/>
                    <a:pt x="27" y="193"/>
                    <a:pt x="31" y="182"/>
                  </a:cubicBezTo>
                  <a:cubicBezTo>
                    <a:pt x="33" y="179"/>
                    <a:pt x="33" y="175"/>
                    <a:pt x="33" y="171"/>
                  </a:cubicBezTo>
                  <a:cubicBezTo>
                    <a:pt x="33" y="170"/>
                    <a:pt x="31" y="168"/>
                    <a:pt x="30" y="166"/>
                  </a:cubicBezTo>
                  <a:cubicBezTo>
                    <a:pt x="29" y="167"/>
                    <a:pt x="28" y="169"/>
                    <a:pt x="26" y="170"/>
                  </a:cubicBezTo>
                  <a:cubicBezTo>
                    <a:pt x="26" y="171"/>
                    <a:pt x="26" y="172"/>
                    <a:pt x="25" y="172"/>
                  </a:cubicBezTo>
                  <a:cubicBezTo>
                    <a:pt x="25" y="166"/>
                    <a:pt x="25" y="158"/>
                    <a:pt x="26" y="152"/>
                  </a:cubicBezTo>
                  <a:cubicBezTo>
                    <a:pt x="28" y="142"/>
                    <a:pt x="35" y="135"/>
                    <a:pt x="44" y="131"/>
                  </a:cubicBezTo>
                  <a:cubicBezTo>
                    <a:pt x="49" y="128"/>
                    <a:pt x="55" y="125"/>
                    <a:pt x="59" y="122"/>
                  </a:cubicBezTo>
                  <a:cubicBezTo>
                    <a:pt x="68" y="115"/>
                    <a:pt x="73" y="106"/>
                    <a:pt x="74" y="95"/>
                  </a:cubicBezTo>
                  <a:cubicBezTo>
                    <a:pt x="74" y="86"/>
                    <a:pt x="67" y="78"/>
                    <a:pt x="58" y="77"/>
                  </a:cubicBezTo>
                  <a:cubicBezTo>
                    <a:pt x="53" y="77"/>
                    <a:pt x="48" y="80"/>
                    <a:pt x="45" y="84"/>
                  </a:cubicBezTo>
                  <a:cubicBezTo>
                    <a:pt x="43" y="90"/>
                    <a:pt x="43" y="94"/>
                    <a:pt x="47" y="99"/>
                  </a:cubicBezTo>
                  <a:cubicBezTo>
                    <a:pt x="48" y="100"/>
                    <a:pt x="49" y="101"/>
                    <a:pt x="50" y="101"/>
                  </a:cubicBezTo>
                  <a:cubicBezTo>
                    <a:pt x="59" y="106"/>
                    <a:pt x="58" y="117"/>
                    <a:pt x="49" y="123"/>
                  </a:cubicBezTo>
                  <a:cubicBezTo>
                    <a:pt x="45" y="126"/>
                    <a:pt x="41" y="128"/>
                    <a:pt x="36" y="130"/>
                  </a:cubicBezTo>
                  <a:cubicBezTo>
                    <a:pt x="31" y="133"/>
                    <a:pt x="26" y="135"/>
                    <a:pt x="21" y="137"/>
                  </a:cubicBezTo>
                  <a:cubicBezTo>
                    <a:pt x="22" y="135"/>
                    <a:pt x="24" y="133"/>
                    <a:pt x="26" y="131"/>
                  </a:cubicBezTo>
                  <a:cubicBezTo>
                    <a:pt x="32" y="123"/>
                    <a:pt x="32" y="115"/>
                    <a:pt x="25" y="108"/>
                  </a:cubicBezTo>
                  <a:cubicBezTo>
                    <a:pt x="18" y="101"/>
                    <a:pt x="11" y="94"/>
                    <a:pt x="7" y="84"/>
                  </a:cubicBezTo>
                  <a:cubicBezTo>
                    <a:pt x="0" y="66"/>
                    <a:pt x="3" y="33"/>
                    <a:pt x="20" y="18"/>
                  </a:cubicBezTo>
                  <a:cubicBezTo>
                    <a:pt x="31" y="8"/>
                    <a:pt x="45" y="2"/>
                    <a:pt x="61" y="1"/>
                  </a:cubicBezTo>
                  <a:cubicBezTo>
                    <a:pt x="75" y="0"/>
                    <a:pt x="81" y="1"/>
                    <a:pt x="8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EDD13D9C-FCA8-3B84-05ED-4280785AB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84"/>
              <a:ext cx="321" cy="406"/>
            </a:xfrm>
            <a:custGeom>
              <a:avLst/>
              <a:gdLst>
                <a:gd name="T0" fmla="*/ 26 w 31"/>
                <a:gd name="T1" fmla="*/ 20 h 40"/>
                <a:gd name="T2" fmla="*/ 29 w 31"/>
                <a:gd name="T3" fmla="*/ 30 h 40"/>
                <a:gd name="T4" fmla="*/ 31 w 31"/>
                <a:gd name="T5" fmla="*/ 35 h 40"/>
                <a:gd name="T6" fmla="*/ 25 w 31"/>
                <a:gd name="T7" fmla="*/ 39 h 40"/>
                <a:gd name="T8" fmla="*/ 23 w 31"/>
                <a:gd name="T9" fmla="*/ 37 h 40"/>
                <a:gd name="T10" fmla="*/ 8 w 31"/>
                <a:gd name="T11" fmla="*/ 24 h 40"/>
                <a:gd name="T12" fmla="*/ 2 w 31"/>
                <a:gd name="T13" fmla="*/ 8 h 40"/>
                <a:gd name="T14" fmla="*/ 13 w 31"/>
                <a:gd name="T15" fmla="*/ 0 h 40"/>
                <a:gd name="T16" fmla="*/ 26 w 31"/>
                <a:gd name="T17" fmla="*/ 11 h 40"/>
                <a:gd name="T18" fmla="*/ 27 w 31"/>
                <a:gd name="T19" fmla="*/ 20 h 40"/>
                <a:gd name="T20" fmla="*/ 26 w 31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0">
                  <a:moveTo>
                    <a:pt x="26" y="20"/>
                  </a:moveTo>
                  <a:cubicBezTo>
                    <a:pt x="27" y="23"/>
                    <a:pt x="28" y="26"/>
                    <a:pt x="29" y="30"/>
                  </a:cubicBezTo>
                  <a:cubicBezTo>
                    <a:pt x="30" y="31"/>
                    <a:pt x="31" y="33"/>
                    <a:pt x="31" y="35"/>
                  </a:cubicBezTo>
                  <a:cubicBezTo>
                    <a:pt x="31" y="39"/>
                    <a:pt x="28" y="40"/>
                    <a:pt x="25" y="39"/>
                  </a:cubicBezTo>
                  <a:cubicBezTo>
                    <a:pt x="24" y="38"/>
                    <a:pt x="23" y="38"/>
                    <a:pt x="23" y="37"/>
                  </a:cubicBezTo>
                  <a:cubicBezTo>
                    <a:pt x="19" y="31"/>
                    <a:pt x="13" y="28"/>
                    <a:pt x="8" y="24"/>
                  </a:cubicBezTo>
                  <a:cubicBezTo>
                    <a:pt x="2" y="21"/>
                    <a:pt x="0" y="14"/>
                    <a:pt x="2" y="8"/>
                  </a:cubicBezTo>
                  <a:cubicBezTo>
                    <a:pt x="3" y="3"/>
                    <a:pt x="8" y="0"/>
                    <a:pt x="13" y="0"/>
                  </a:cubicBezTo>
                  <a:cubicBezTo>
                    <a:pt x="20" y="0"/>
                    <a:pt x="25" y="4"/>
                    <a:pt x="26" y="11"/>
                  </a:cubicBezTo>
                  <a:cubicBezTo>
                    <a:pt x="27" y="14"/>
                    <a:pt x="27" y="17"/>
                    <a:pt x="27" y="20"/>
                  </a:cubicBezTo>
                  <a:cubicBezTo>
                    <a:pt x="27" y="20"/>
                    <a:pt x="26" y="20"/>
                    <a:pt x="2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54E2145-075F-F56D-21E8-45A714353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633"/>
              <a:ext cx="83" cy="173"/>
            </a:xfrm>
            <a:custGeom>
              <a:avLst/>
              <a:gdLst>
                <a:gd name="T0" fmla="*/ 5 w 8"/>
                <a:gd name="T1" fmla="*/ 0 h 17"/>
                <a:gd name="T2" fmla="*/ 8 w 8"/>
                <a:gd name="T3" fmla="*/ 17 h 17"/>
                <a:gd name="T4" fmla="*/ 5 w 8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3" y="5"/>
                    <a:pt x="2" y="11"/>
                    <a:pt x="8" y="17"/>
                  </a:cubicBezTo>
                  <a:cubicBezTo>
                    <a:pt x="1" y="14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23ABAB-FE6B-6ECA-F018-4B13940E3F68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340600" y="287338"/>
            <a:ext cx="1684338" cy="4708525"/>
            <a:chOff x="4624" y="181"/>
            <a:chExt cx="1061" cy="2966"/>
          </a:xfrm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D9208E6-A3C5-5010-3925-06DA7A99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81"/>
              <a:ext cx="1061" cy="2966"/>
            </a:xfrm>
            <a:custGeom>
              <a:avLst/>
              <a:gdLst>
                <a:gd name="T0" fmla="*/ 88 w 102"/>
                <a:gd name="T1" fmla="*/ 5 h 291"/>
                <a:gd name="T2" fmla="*/ 67 w 102"/>
                <a:gd name="T3" fmla="*/ 5 h 291"/>
                <a:gd name="T4" fmla="*/ 44 w 102"/>
                <a:gd name="T5" fmla="*/ 44 h 291"/>
                <a:gd name="T6" fmla="*/ 61 w 102"/>
                <a:gd name="T7" fmla="*/ 58 h 291"/>
                <a:gd name="T8" fmla="*/ 78 w 102"/>
                <a:gd name="T9" fmla="*/ 65 h 291"/>
                <a:gd name="T10" fmla="*/ 84 w 102"/>
                <a:gd name="T11" fmla="*/ 118 h 291"/>
                <a:gd name="T12" fmla="*/ 66 w 102"/>
                <a:gd name="T13" fmla="*/ 133 h 291"/>
                <a:gd name="T14" fmla="*/ 57 w 102"/>
                <a:gd name="T15" fmla="*/ 147 h 291"/>
                <a:gd name="T16" fmla="*/ 62 w 102"/>
                <a:gd name="T17" fmla="*/ 159 h 291"/>
                <a:gd name="T18" fmla="*/ 75 w 102"/>
                <a:gd name="T19" fmla="*/ 171 h 291"/>
                <a:gd name="T20" fmla="*/ 84 w 102"/>
                <a:gd name="T21" fmla="*/ 178 h 291"/>
                <a:gd name="T22" fmla="*/ 95 w 102"/>
                <a:gd name="T23" fmla="*/ 171 h 291"/>
                <a:gd name="T24" fmla="*/ 93 w 102"/>
                <a:gd name="T25" fmla="*/ 152 h 291"/>
                <a:gd name="T26" fmla="*/ 95 w 102"/>
                <a:gd name="T27" fmla="*/ 133 h 291"/>
                <a:gd name="T28" fmla="*/ 100 w 102"/>
                <a:gd name="T29" fmla="*/ 175 h 291"/>
                <a:gd name="T30" fmla="*/ 101 w 102"/>
                <a:gd name="T31" fmla="*/ 191 h 291"/>
                <a:gd name="T32" fmla="*/ 95 w 102"/>
                <a:gd name="T33" fmla="*/ 201 h 291"/>
                <a:gd name="T34" fmla="*/ 83 w 102"/>
                <a:gd name="T35" fmla="*/ 197 h 291"/>
                <a:gd name="T36" fmla="*/ 80 w 102"/>
                <a:gd name="T37" fmla="*/ 192 h 291"/>
                <a:gd name="T38" fmla="*/ 76 w 102"/>
                <a:gd name="T39" fmla="*/ 191 h 291"/>
                <a:gd name="T40" fmla="*/ 75 w 102"/>
                <a:gd name="T41" fmla="*/ 195 h 291"/>
                <a:gd name="T42" fmla="*/ 77 w 102"/>
                <a:gd name="T43" fmla="*/ 226 h 291"/>
                <a:gd name="T44" fmla="*/ 77 w 102"/>
                <a:gd name="T45" fmla="*/ 234 h 291"/>
                <a:gd name="T46" fmla="*/ 75 w 102"/>
                <a:gd name="T47" fmla="*/ 225 h 291"/>
                <a:gd name="T48" fmla="*/ 74 w 102"/>
                <a:gd name="T49" fmla="*/ 224 h 291"/>
                <a:gd name="T50" fmla="*/ 71 w 102"/>
                <a:gd name="T51" fmla="*/ 229 h 291"/>
                <a:gd name="T52" fmla="*/ 61 w 102"/>
                <a:gd name="T53" fmla="*/ 271 h 291"/>
                <a:gd name="T54" fmla="*/ 62 w 102"/>
                <a:gd name="T55" fmla="*/ 282 h 291"/>
                <a:gd name="T56" fmla="*/ 73 w 102"/>
                <a:gd name="T57" fmla="*/ 288 h 291"/>
                <a:gd name="T58" fmla="*/ 59 w 102"/>
                <a:gd name="T59" fmla="*/ 282 h 291"/>
                <a:gd name="T60" fmla="*/ 57 w 102"/>
                <a:gd name="T61" fmla="*/ 268 h 291"/>
                <a:gd name="T62" fmla="*/ 60 w 102"/>
                <a:gd name="T63" fmla="*/ 209 h 291"/>
                <a:gd name="T64" fmla="*/ 61 w 102"/>
                <a:gd name="T65" fmla="*/ 191 h 291"/>
                <a:gd name="T66" fmla="*/ 60 w 102"/>
                <a:gd name="T67" fmla="*/ 184 h 291"/>
                <a:gd name="T68" fmla="*/ 54 w 102"/>
                <a:gd name="T69" fmla="*/ 179 h 291"/>
                <a:gd name="T70" fmla="*/ 47 w 102"/>
                <a:gd name="T71" fmla="*/ 184 h 291"/>
                <a:gd name="T72" fmla="*/ 45 w 102"/>
                <a:gd name="T73" fmla="*/ 200 h 291"/>
                <a:gd name="T74" fmla="*/ 47 w 102"/>
                <a:gd name="T75" fmla="*/ 215 h 291"/>
                <a:gd name="T76" fmla="*/ 36 w 102"/>
                <a:gd name="T77" fmla="*/ 228 h 291"/>
                <a:gd name="T78" fmla="*/ 23 w 102"/>
                <a:gd name="T79" fmla="*/ 215 h 291"/>
                <a:gd name="T80" fmla="*/ 31 w 102"/>
                <a:gd name="T81" fmla="*/ 182 h 291"/>
                <a:gd name="T82" fmla="*/ 33 w 102"/>
                <a:gd name="T83" fmla="*/ 171 h 291"/>
                <a:gd name="T84" fmla="*/ 30 w 102"/>
                <a:gd name="T85" fmla="*/ 166 h 291"/>
                <a:gd name="T86" fmla="*/ 26 w 102"/>
                <a:gd name="T87" fmla="*/ 170 h 291"/>
                <a:gd name="T88" fmla="*/ 25 w 102"/>
                <a:gd name="T89" fmla="*/ 172 h 291"/>
                <a:gd name="T90" fmla="*/ 26 w 102"/>
                <a:gd name="T91" fmla="*/ 152 h 291"/>
                <a:gd name="T92" fmla="*/ 44 w 102"/>
                <a:gd name="T93" fmla="*/ 131 h 291"/>
                <a:gd name="T94" fmla="*/ 59 w 102"/>
                <a:gd name="T95" fmla="*/ 122 h 291"/>
                <a:gd name="T96" fmla="*/ 74 w 102"/>
                <a:gd name="T97" fmla="*/ 95 h 291"/>
                <a:gd name="T98" fmla="*/ 58 w 102"/>
                <a:gd name="T99" fmla="*/ 77 h 291"/>
                <a:gd name="T100" fmla="*/ 45 w 102"/>
                <a:gd name="T101" fmla="*/ 84 h 291"/>
                <a:gd name="T102" fmla="*/ 47 w 102"/>
                <a:gd name="T103" fmla="*/ 99 h 291"/>
                <a:gd name="T104" fmla="*/ 50 w 102"/>
                <a:gd name="T105" fmla="*/ 101 h 291"/>
                <a:gd name="T106" fmla="*/ 49 w 102"/>
                <a:gd name="T107" fmla="*/ 123 h 291"/>
                <a:gd name="T108" fmla="*/ 36 w 102"/>
                <a:gd name="T109" fmla="*/ 130 h 291"/>
                <a:gd name="T110" fmla="*/ 21 w 102"/>
                <a:gd name="T111" fmla="*/ 137 h 291"/>
                <a:gd name="T112" fmla="*/ 26 w 102"/>
                <a:gd name="T113" fmla="*/ 131 h 291"/>
                <a:gd name="T114" fmla="*/ 25 w 102"/>
                <a:gd name="T115" fmla="*/ 108 h 291"/>
                <a:gd name="T116" fmla="*/ 7 w 102"/>
                <a:gd name="T117" fmla="*/ 84 h 291"/>
                <a:gd name="T118" fmla="*/ 20 w 102"/>
                <a:gd name="T119" fmla="*/ 18 h 291"/>
                <a:gd name="T120" fmla="*/ 61 w 102"/>
                <a:gd name="T121" fmla="*/ 1 h 291"/>
                <a:gd name="T122" fmla="*/ 88 w 102"/>
                <a:gd name="T123" fmla="*/ 5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" h="291">
                  <a:moveTo>
                    <a:pt x="88" y="5"/>
                  </a:moveTo>
                  <a:cubicBezTo>
                    <a:pt x="80" y="5"/>
                    <a:pt x="73" y="4"/>
                    <a:pt x="67" y="5"/>
                  </a:cubicBezTo>
                  <a:cubicBezTo>
                    <a:pt x="47" y="8"/>
                    <a:pt x="37" y="26"/>
                    <a:pt x="44" y="44"/>
                  </a:cubicBezTo>
                  <a:cubicBezTo>
                    <a:pt x="47" y="52"/>
                    <a:pt x="54" y="56"/>
                    <a:pt x="61" y="58"/>
                  </a:cubicBezTo>
                  <a:cubicBezTo>
                    <a:pt x="66" y="61"/>
                    <a:pt x="72" y="63"/>
                    <a:pt x="78" y="65"/>
                  </a:cubicBezTo>
                  <a:cubicBezTo>
                    <a:pt x="99" y="76"/>
                    <a:pt x="99" y="105"/>
                    <a:pt x="84" y="118"/>
                  </a:cubicBezTo>
                  <a:cubicBezTo>
                    <a:pt x="78" y="123"/>
                    <a:pt x="72" y="127"/>
                    <a:pt x="66" y="133"/>
                  </a:cubicBezTo>
                  <a:cubicBezTo>
                    <a:pt x="62" y="137"/>
                    <a:pt x="59" y="142"/>
                    <a:pt x="57" y="147"/>
                  </a:cubicBezTo>
                  <a:cubicBezTo>
                    <a:pt x="55" y="152"/>
                    <a:pt x="57" y="157"/>
                    <a:pt x="62" y="159"/>
                  </a:cubicBezTo>
                  <a:cubicBezTo>
                    <a:pt x="69" y="161"/>
                    <a:pt x="71" y="166"/>
                    <a:pt x="75" y="171"/>
                  </a:cubicBezTo>
                  <a:cubicBezTo>
                    <a:pt x="77" y="174"/>
                    <a:pt x="81" y="176"/>
                    <a:pt x="84" y="178"/>
                  </a:cubicBezTo>
                  <a:cubicBezTo>
                    <a:pt x="90" y="180"/>
                    <a:pt x="95" y="177"/>
                    <a:pt x="95" y="171"/>
                  </a:cubicBezTo>
                  <a:cubicBezTo>
                    <a:pt x="95" y="165"/>
                    <a:pt x="93" y="158"/>
                    <a:pt x="93" y="152"/>
                  </a:cubicBezTo>
                  <a:cubicBezTo>
                    <a:pt x="93" y="146"/>
                    <a:pt x="94" y="140"/>
                    <a:pt x="95" y="133"/>
                  </a:cubicBezTo>
                  <a:cubicBezTo>
                    <a:pt x="92" y="148"/>
                    <a:pt x="96" y="161"/>
                    <a:pt x="100" y="175"/>
                  </a:cubicBezTo>
                  <a:cubicBezTo>
                    <a:pt x="101" y="180"/>
                    <a:pt x="102" y="186"/>
                    <a:pt x="101" y="191"/>
                  </a:cubicBezTo>
                  <a:cubicBezTo>
                    <a:pt x="101" y="195"/>
                    <a:pt x="100" y="199"/>
                    <a:pt x="95" y="201"/>
                  </a:cubicBezTo>
                  <a:cubicBezTo>
                    <a:pt x="90" y="202"/>
                    <a:pt x="86" y="200"/>
                    <a:pt x="83" y="197"/>
                  </a:cubicBezTo>
                  <a:cubicBezTo>
                    <a:pt x="82" y="195"/>
                    <a:pt x="81" y="194"/>
                    <a:pt x="80" y="192"/>
                  </a:cubicBezTo>
                  <a:cubicBezTo>
                    <a:pt x="79" y="192"/>
                    <a:pt x="78" y="191"/>
                    <a:pt x="76" y="191"/>
                  </a:cubicBezTo>
                  <a:cubicBezTo>
                    <a:pt x="76" y="192"/>
                    <a:pt x="75" y="193"/>
                    <a:pt x="75" y="195"/>
                  </a:cubicBezTo>
                  <a:cubicBezTo>
                    <a:pt x="75" y="205"/>
                    <a:pt x="76" y="215"/>
                    <a:pt x="77" y="226"/>
                  </a:cubicBezTo>
                  <a:cubicBezTo>
                    <a:pt x="77" y="229"/>
                    <a:pt x="78" y="231"/>
                    <a:pt x="77" y="234"/>
                  </a:cubicBezTo>
                  <a:cubicBezTo>
                    <a:pt x="76" y="231"/>
                    <a:pt x="76" y="228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3" y="226"/>
                    <a:pt x="71" y="228"/>
                    <a:pt x="71" y="229"/>
                  </a:cubicBezTo>
                  <a:cubicBezTo>
                    <a:pt x="68" y="243"/>
                    <a:pt x="64" y="257"/>
                    <a:pt x="61" y="271"/>
                  </a:cubicBezTo>
                  <a:cubicBezTo>
                    <a:pt x="60" y="274"/>
                    <a:pt x="61" y="279"/>
                    <a:pt x="62" y="282"/>
                  </a:cubicBezTo>
                  <a:cubicBezTo>
                    <a:pt x="64" y="287"/>
                    <a:pt x="68" y="288"/>
                    <a:pt x="73" y="288"/>
                  </a:cubicBezTo>
                  <a:cubicBezTo>
                    <a:pt x="68" y="291"/>
                    <a:pt x="61" y="288"/>
                    <a:pt x="59" y="282"/>
                  </a:cubicBezTo>
                  <a:cubicBezTo>
                    <a:pt x="57" y="278"/>
                    <a:pt x="56" y="273"/>
                    <a:pt x="57" y="268"/>
                  </a:cubicBezTo>
                  <a:cubicBezTo>
                    <a:pt x="58" y="248"/>
                    <a:pt x="59" y="228"/>
                    <a:pt x="60" y="209"/>
                  </a:cubicBezTo>
                  <a:cubicBezTo>
                    <a:pt x="61" y="203"/>
                    <a:pt x="61" y="197"/>
                    <a:pt x="61" y="191"/>
                  </a:cubicBezTo>
                  <a:cubicBezTo>
                    <a:pt x="61" y="188"/>
                    <a:pt x="61" y="186"/>
                    <a:pt x="60" y="184"/>
                  </a:cubicBezTo>
                  <a:cubicBezTo>
                    <a:pt x="58" y="182"/>
                    <a:pt x="56" y="179"/>
                    <a:pt x="54" y="179"/>
                  </a:cubicBezTo>
                  <a:cubicBezTo>
                    <a:pt x="51" y="179"/>
                    <a:pt x="47" y="182"/>
                    <a:pt x="47" y="184"/>
                  </a:cubicBezTo>
                  <a:cubicBezTo>
                    <a:pt x="45" y="189"/>
                    <a:pt x="45" y="194"/>
                    <a:pt x="45" y="200"/>
                  </a:cubicBezTo>
                  <a:cubicBezTo>
                    <a:pt x="45" y="205"/>
                    <a:pt x="47" y="210"/>
                    <a:pt x="47" y="215"/>
                  </a:cubicBezTo>
                  <a:cubicBezTo>
                    <a:pt x="47" y="223"/>
                    <a:pt x="42" y="228"/>
                    <a:pt x="36" y="228"/>
                  </a:cubicBezTo>
                  <a:cubicBezTo>
                    <a:pt x="29" y="228"/>
                    <a:pt x="24" y="223"/>
                    <a:pt x="23" y="215"/>
                  </a:cubicBezTo>
                  <a:cubicBezTo>
                    <a:pt x="22" y="203"/>
                    <a:pt x="27" y="193"/>
                    <a:pt x="31" y="182"/>
                  </a:cubicBezTo>
                  <a:cubicBezTo>
                    <a:pt x="33" y="179"/>
                    <a:pt x="33" y="175"/>
                    <a:pt x="33" y="171"/>
                  </a:cubicBezTo>
                  <a:cubicBezTo>
                    <a:pt x="33" y="170"/>
                    <a:pt x="31" y="168"/>
                    <a:pt x="30" y="166"/>
                  </a:cubicBezTo>
                  <a:cubicBezTo>
                    <a:pt x="29" y="167"/>
                    <a:pt x="28" y="169"/>
                    <a:pt x="26" y="170"/>
                  </a:cubicBezTo>
                  <a:cubicBezTo>
                    <a:pt x="26" y="171"/>
                    <a:pt x="26" y="172"/>
                    <a:pt x="25" y="172"/>
                  </a:cubicBezTo>
                  <a:cubicBezTo>
                    <a:pt x="25" y="166"/>
                    <a:pt x="25" y="158"/>
                    <a:pt x="26" y="152"/>
                  </a:cubicBezTo>
                  <a:cubicBezTo>
                    <a:pt x="28" y="142"/>
                    <a:pt x="35" y="135"/>
                    <a:pt x="44" y="131"/>
                  </a:cubicBezTo>
                  <a:cubicBezTo>
                    <a:pt x="49" y="128"/>
                    <a:pt x="55" y="125"/>
                    <a:pt x="59" y="122"/>
                  </a:cubicBezTo>
                  <a:cubicBezTo>
                    <a:pt x="68" y="115"/>
                    <a:pt x="73" y="106"/>
                    <a:pt x="74" y="95"/>
                  </a:cubicBezTo>
                  <a:cubicBezTo>
                    <a:pt x="74" y="86"/>
                    <a:pt x="67" y="78"/>
                    <a:pt x="58" y="77"/>
                  </a:cubicBezTo>
                  <a:cubicBezTo>
                    <a:pt x="53" y="77"/>
                    <a:pt x="48" y="80"/>
                    <a:pt x="45" y="84"/>
                  </a:cubicBezTo>
                  <a:cubicBezTo>
                    <a:pt x="43" y="90"/>
                    <a:pt x="43" y="94"/>
                    <a:pt x="47" y="99"/>
                  </a:cubicBezTo>
                  <a:cubicBezTo>
                    <a:pt x="48" y="100"/>
                    <a:pt x="49" y="101"/>
                    <a:pt x="50" y="101"/>
                  </a:cubicBezTo>
                  <a:cubicBezTo>
                    <a:pt x="59" y="106"/>
                    <a:pt x="58" y="117"/>
                    <a:pt x="49" y="123"/>
                  </a:cubicBezTo>
                  <a:cubicBezTo>
                    <a:pt x="45" y="126"/>
                    <a:pt x="41" y="128"/>
                    <a:pt x="36" y="130"/>
                  </a:cubicBezTo>
                  <a:cubicBezTo>
                    <a:pt x="31" y="133"/>
                    <a:pt x="26" y="135"/>
                    <a:pt x="21" y="137"/>
                  </a:cubicBezTo>
                  <a:cubicBezTo>
                    <a:pt x="22" y="135"/>
                    <a:pt x="24" y="133"/>
                    <a:pt x="26" y="131"/>
                  </a:cubicBezTo>
                  <a:cubicBezTo>
                    <a:pt x="32" y="123"/>
                    <a:pt x="32" y="115"/>
                    <a:pt x="25" y="108"/>
                  </a:cubicBezTo>
                  <a:cubicBezTo>
                    <a:pt x="18" y="101"/>
                    <a:pt x="11" y="94"/>
                    <a:pt x="7" y="84"/>
                  </a:cubicBezTo>
                  <a:cubicBezTo>
                    <a:pt x="0" y="66"/>
                    <a:pt x="3" y="33"/>
                    <a:pt x="20" y="18"/>
                  </a:cubicBezTo>
                  <a:cubicBezTo>
                    <a:pt x="31" y="8"/>
                    <a:pt x="45" y="2"/>
                    <a:pt x="61" y="1"/>
                  </a:cubicBezTo>
                  <a:cubicBezTo>
                    <a:pt x="75" y="0"/>
                    <a:pt x="81" y="1"/>
                    <a:pt x="8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3FBD8868-ABE2-F726-303B-3AFBEAE08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374"/>
              <a:ext cx="322" cy="408"/>
            </a:xfrm>
            <a:custGeom>
              <a:avLst/>
              <a:gdLst>
                <a:gd name="T0" fmla="*/ 26 w 31"/>
                <a:gd name="T1" fmla="*/ 20 h 40"/>
                <a:gd name="T2" fmla="*/ 29 w 31"/>
                <a:gd name="T3" fmla="*/ 30 h 40"/>
                <a:gd name="T4" fmla="*/ 31 w 31"/>
                <a:gd name="T5" fmla="*/ 35 h 40"/>
                <a:gd name="T6" fmla="*/ 25 w 31"/>
                <a:gd name="T7" fmla="*/ 39 h 40"/>
                <a:gd name="T8" fmla="*/ 23 w 31"/>
                <a:gd name="T9" fmla="*/ 37 h 40"/>
                <a:gd name="T10" fmla="*/ 8 w 31"/>
                <a:gd name="T11" fmla="*/ 24 h 40"/>
                <a:gd name="T12" fmla="*/ 2 w 31"/>
                <a:gd name="T13" fmla="*/ 8 h 40"/>
                <a:gd name="T14" fmla="*/ 13 w 31"/>
                <a:gd name="T15" fmla="*/ 0 h 40"/>
                <a:gd name="T16" fmla="*/ 26 w 31"/>
                <a:gd name="T17" fmla="*/ 11 h 40"/>
                <a:gd name="T18" fmla="*/ 27 w 31"/>
                <a:gd name="T19" fmla="*/ 20 h 40"/>
                <a:gd name="T20" fmla="*/ 26 w 31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0">
                  <a:moveTo>
                    <a:pt x="26" y="20"/>
                  </a:moveTo>
                  <a:cubicBezTo>
                    <a:pt x="27" y="23"/>
                    <a:pt x="28" y="26"/>
                    <a:pt x="29" y="30"/>
                  </a:cubicBezTo>
                  <a:cubicBezTo>
                    <a:pt x="30" y="31"/>
                    <a:pt x="31" y="33"/>
                    <a:pt x="31" y="35"/>
                  </a:cubicBezTo>
                  <a:cubicBezTo>
                    <a:pt x="31" y="39"/>
                    <a:pt x="28" y="40"/>
                    <a:pt x="25" y="39"/>
                  </a:cubicBezTo>
                  <a:cubicBezTo>
                    <a:pt x="24" y="38"/>
                    <a:pt x="23" y="38"/>
                    <a:pt x="23" y="37"/>
                  </a:cubicBezTo>
                  <a:cubicBezTo>
                    <a:pt x="19" y="31"/>
                    <a:pt x="13" y="28"/>
                    <a:pt x="8" y="24"/>
                  </a:cubicBezTo>
                  <a:cubicBezTo>
                    <a:pt x="2" y="21"/>
                    <a:pt x="0" y="14"/>
                    <a:pt x="2" y="8"/>
                  </a:cubicBezTo>
                  <a:cubicBezTo>
                    <a:pt x="3" y="3"/>
                    <a:pt x="8" y="0"/>
                    <a:pt x="13" y="0"/>
                  </a:cubicBezTo>
                  <a:cubicBezTo>
                    <a:pt x="20" y="0"/>
                    <a:pt x="25" y="4"/>
                    <a:pt x="26" y="11"/>
                  </a:cubicBezTo>
                  <a:cubicBezTo>
                    <a:pt x="27" y="14"/>
                    <a:pt x="27" y="17"/>
                    <a:pt x="27" y="20"/>
                  </a:cubicBezTo>
                  <a:cubicBezTo>
                    <a:pt x="27" y="20"/>
                    <a:pt x="26" y="20"/>
                    <a:pt x="2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760408D9-3AC0-9F82-BFB2-BC0BD33D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628"/>
              <a:ext cx="83" cy="173"/>
            </a:xfrm>
            <a:custGeom>
              <a:avLst/>
              <a:gdLst>
                <a:gd name="T0" fmla="*/ 5 w 8"/>
                <a:gd name="T1" fmla="*/ 0 h 17"/>
                <a:gd name="T2" fmla="*/ 8 w 8"/>
                <a:gd name="T3" fmla="*/ 17 h 17"/>
                <a:gd name="T4" fmla="*/ 5 w 8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3" y="5"/>
                    <a:pt x="2" y="11"/>
                    <a:pt x="8" y="17"/>
                  </a:cubicBezTo>
                  <a:cubicBezTo>
                    <a:pt x="1" y="14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8;p48">
            <a:extLst>
              <a:ext uri="{FF2B5EF4-FFF2-40B4-BE49-F238E27FC236}">
                <a16:creationId xmlns:a16="http://schemas.microsoft.com/office/drawing/2014/main" id="{91196441-958E-42AD-84D2-5404457AA1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24378" y="1151961"/>
            <a:ext cx="2901043" cy="2212198"/>
          </a:xfrm>
        </p:spPr>
        <p:txBody>
          <a:bodyPr/>
          <a:lstStyle/>
          <a:p>
            <a:pPr lvl="0"/>
            <a:r>
              <a:rPr lang="en-US" sz="14400">
                <a:solidFill>
                  <a:srgbClr val="000000"/>
                </a:solidFill>
              </a:rPr>
              <a:t>02</a:t>
            </a:r>
          </a:p>
        </p:txBody>
      </p:sp>
      <p:sp>
        <p:nvSpPr>
          <p:cNvPr id="3" name="Google Shape;349;p48">
            <a:extLst>
              <a:ext uri="{FF2B5EF4-FFF2-40B4-BE49-F238E27FC236}">
                <a16:creationId xmlns:a16="http://schemas.microsoft.com/office/drawing/2014/main" id="{5433AC70-16A7-43B1-ACD1-9856E137BE5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22702" y="3364159"/>
            <a:ext cx="5504404" cy="704398"/>
          </a:xfrm>
        </p:spPr>
        <p:txBody>
          <a:bodyPr anchor="ctr" anchorCtr="1"/>
          <a:lstStyle/>
          <a:p>
            <a:pPr lvl="0" algn="ctr"/>
            <a:r>
              <a:rPr lang="en-US" sz="3100"/>
              <a:t>MARKET ANALYSIS</a:t>
            </a:r>
          </a:p>
        </p:txBody>
      </p:sp>
      <p:pic>
        <p:nvPicPr>
          <p:cNvPr id="4" name="Imagen 5">
            <a:extLst>
              <a:ext uri="{FF2B5EF4-FFF2-40B4-BE49-F238E27FC236}">
                <a16:creationId xmlns:a16="http://schemas.microsoft.com/office/drawing/2014/main" id="{3E62854A-02CB-4CB5-92FC-170337AA771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695565" y="706630"/>
            <a:ext cx="3224055" cy="443686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Rectángulo 7">
            <a:extLst>
              <a:ext uri="{FF2B5EF4-FFF2-40B4-BE49-F238E27FC236}">
                <a16:creationId xmlns:a16="http://schemas.microsoft.com/office/drawing/2014/main" id="{03AF22D8-1B43-44A9-85A7-505DC154331A}"/>
              </a:ext>
            </a:extLst>
          </p:cNvPr>
          <p:cNvSpPr/>
          <p:nvPr/>
        </p:nvSpPr>
        <p:spPr>
          <a:xfrm>
            <a:off x="174174" y="478971"/>
            <a:ext cx="8730343" cy="3957898"/>
          </a:xfrm>
          <a:prstGeom prst="rect">
            <a:avLst/>
          </a:prstGeom>
          <a:noFill/>
          <a:ln w="25402" cap="flat">
            <a:solidFill>
              <a:srgbClr val="0D0D0D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83;p71">
            <a:extLst>
              <a:ext uri="{FF2B5EF4-FFF2-40B4-BE49-F238E27FC236}">
                <a16:creationId xmlns:a16="http://schemas.microsoft.com/office/drawing/2014/main" id="{417D111B-9E13-4191-AD53-D589CE1F0DC5}"/>
              </a:ext>
            </a:extLst>
          </p:cNvPr>
          <p:cNvSpPr/>
          <p:nvPr/>
        </p:nvSpPr>
        <p:spPr>
          <a:xfrm>
            <a:off x="-89675" y="-38797"/>
            <a:ext cx="1435800" cy="5253301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884;p71">
            <a:extLst>
              <a:ext uri="{FF2B5EF4-FFF2-40B4-BE49-F238E27FC236}">
                <a16:creationId xmlns:a16="http://schemas.microsoft.com/office/drawing/2014/main" id="{78B7386C-1806-4836-9747-D4F74C67510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BALANCE SHEET</a:t>
            </a:r>
          </a:p>
        </p:txBody>
      </p:sp>
      <p:sp>
        <p:nvSpPr>
          <p:cNvPr id="4" name="Google Shape;885;p71">
            <a:extLst>
              <a:ext uri="{FF2B5EF4-FFF2-40B4-BE49-F238E27FC236}">
                <a16:creationId xmlns:a16="http://schemas.microsoft.com/office/drawing/2014/main" id="{CDDCAFC1-C5AD-461A-952E-5E4183A4D05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964051"/>
            <a:ext cx="2382295" cy="308701"/>
          </a:xfrm>
        </p:spPr>
        <p:txBody>
          <a:bodyPr/>
          <a:lstStyle/>
          <a:p>
            <a:pPr lvl="0"/>
            <a:r>
              <a:rPr lang="en-US" sz="1600"/>
              <a:t>ASSETS</a:t>
            </a:r>
          </a:p>
        </p:txBody>
      </p:sp>
      <p:sp>
        <p:nvSpPr>
          <p:cNvPr id="5" name="Google Shape;886;p71">
            <a:extLst>
              <a:ext uri="{FF2B5EF4-FFF2-40B4-BE49-F238E27FC236}">
                <a16:creationId xmlns:a16="http://schemas.microsoft.com/office/drawing/2014/main" id="{B7F8C4BF-5F54-436E-A784-7815026D965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47" y="1272753"/>
            <a:ext cx="2382295" cy="5751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It’s the farthest planet from the Sun</a:t>
            </a:r>
          </a:p>
        </p:txBody>
      </p:sp>
      <p:sp>
        <p:nvSpPr>
          <p:cNvPr id="6" name="Google Shape;887;p71">
            <a:extLst>
              <a:ext uri="{FF2B5EF4-FFF2-40B4-BE49-F238E27FC236}">
                <a16:creationId xmlns:a16="http://schemas.microsoft.com/office/drawing/2014/main" id="{4DDD746B-B848-486A-8C17-CEEB2AD4088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2313148"/>
            <a:ext cx="2382295" cy="308701"/>
          </a:xfrm>
        </p:spPr>
        <p:txBody>
          <a:bodyPr/>
          <a:lstStyle/>
          <a:p>
            <a:pPr lvl="0"/>
            <a:r>
              <a:rPr lang="en-US" sz="1600"/>
              <a:t>LIABILITIES</a:t>
            </a:r>
          </a:p>
        </p:txBody>
      </p:sp>
      <p:sp>
        <p:nvSpPr>
          <p:cNvPr id="7" name="Google Shape;888;p71">
            <a:extLst>
              <a:ext uri="{FF2B5EF4-FFF2-40B4-BE49-F238E27FC236}">
                <a16:creationId xmlns:a16="http://schemas.microsoft.com/office/drawing/2014/main" id="{8DF5329F-72F2-4018-83DD-4C72437B2E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47" y="2621849"/>
            <a:ext cx="2382295" cy="593399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It’s the ringed one and a gas giant</a:t>
            </a:r>
          </a:p>
        </p:txBody>
      </p:sp>
      <p:sp>
        <p:nvSpPr>
          <p:cNvPr id="8" name="Google Shape;889;p71">
            <a:extLst>
              <a:ext uri="{FF2B5EF4-FFF2-40B4-BE49-F238E27FC236}">
                <a16:creationId xmlns:a16="http://schemas.microsoft.com/office/drawing/2014/main" id="{B89A375D-7E30-46D0-90AB-B8F69F3AD2B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56" y="3680551"/>
            <a:ext cx="2382295" cy="308701"/>
          </a:xfrm>
        </p:spPr>
        <p:txBody>
          <a:bodyPr/>
          <a:lstStyle/>
          <a:p>
            <a:pPr lvl="0"/>
            <a:r>
              <a:rPr lang="en-US" sz="1600"/>
              <a:t>EQUITY</a:t>
            </a:r>
          </a:p>
        </p:txBody>
      </p:sp>
      <p:sp>
        <p:nvSpPr>
          <p:cNvPr id="9" name="Google Shape;890;p71">
            <a:extLst>
              <a:ext uri="{FF2B5EF4-FFF2-40B4-BE49-F238E27FC236}">
                <a16:creationId xmlns:a16="http://schemas.microsoft.com/office/drawing/2014/main" id="{006755A6-DEB6-4213-B131-9CC597A7D84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61375" y="3989252"/>
            <a:ext cx="2382295" cy="593399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It’s the biggest planet in the Solar System</a:t>
            </a:r>
          </a:p>
        </p:txBody>
      </p:sp>
      <p:sp>
        <p:nvSpPr>
          <p:cNvPr id="10" name="Google Shape;891;p71">
            <a:extLst>
              <a:ext uri="{FF2B5EF4-FFF2-40B4-BE49-F238E27FC236}">
                <a16:creationId xmlns:a16="http://schemas.microsoft.com/office/drawing/2014/main" id="{865762DE-3CCA-4671-A316-523EBDB4F97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560847"/>
            <a:ext cx="1561502" cy="308701"/>
          </a:xfrm>
        </p:spPr>
        <p:txBody>
          <a:bodyPr anchor="ctr"/>
          <a:lstStyle/>
          <a:p>
            <a:pPr lvl="0"/>
            <a:r>
              <a:rPr lang="en-US" sz="2100"/>
              <a:t>1,000,000</a:t>
            </a:r>
          </a:p>
        </p:txBody>
      </p:sp>
      <p:sp>
        <p:nvSpPr>
          <p:cNvPr id="11" name="Google Shape;892;p71">
            <a:extLst>
              <a:ext uri="{FF2B5EF4-FFF2-40B4-BE49-F238E27FC236}">
                <a16:creationId xmlns:a16="http://schemas.microsoft.com/office/drawing/2014/main" id="{072FD823-B805-49E0-B0DC-D0CC66341AD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1928250"/>
            <a:ext cx="1561502" cy="308701"/>
          </a:xfrm>
        </p:spPr>
        <p:txBody>
          <a:bodyPr anchor="ctr"/>
          <a:lstStyle/>
          <a:p>
            <a:pPr lvl="0"/>
            <a:r>
              <a:rPr lang="en-US" sz="2100"/>
              <a:t>300,000</a:t>
            </a:r>
          </a:p>
        </p:txBody>
      </p:sp>
      <p:sp>
        <p:nvSpPr>
          <p:cNvPr id="12" name="Google Shape;893;p71">
            <a:extLst>
              <a:ext uri="{FF2B5EF4-FFF2-40B4-BE49-F238E27FC236}">
                <a16:creationId xmlns:a16="http://schemas.microsoft.com/office/drawing/2014/main" id="{E91561DE-8AA3-4D64-BB8E-F89928A51F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261347" y="3295653"/>
            <a:ext cx="1561502" cy="308701"/>
          </a:xfrm>
        </p:spPr>
        <p:txBody>
          <a:bodyPr anchor="ctr"/>
          <a:lstStyle/>
          <a:p>
            <a:pPr lvl="0"/>
            <a:r>
              <a:rPr lang="en-US" sz="2100"/>
              <a:t>700,000</a:t>
            </a:r>
          </a:p>
        </p:txBody>
      </p:sp>
      <p:cxnSp>
        <p:nvCxnSpPr>
          <p:cNvPr id="13" name="Google Shape;894;p71">
            <a:extLst>
              <a:ext uri="{FF2B5EF4-FFF2-40B4-BE49-F238E27FC236}">
                <a16:creationId xmlns:a16="http://schemas.microsoft.com/office/drawing/2014/main" id="{B1F3ADE4-D1D4-4988-83A2-2771D0180402}"/>
              </a:ext>
            </a:extLst>
          </p:cNvPr>
          <p:cNvCxnSpPr/>
          <p:nvPr/>
        </p:nvCxnSpPr>
        <p:spPr>
          <a:xfrm>
            <a:off x="2323124" y="887845"/>
            <a:ext cx="1622100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cxnSp>
        <p:nvCxnSpPr>
          <p:cNvPr id="14" name="Google Shape;895;p71">
            <a:extLst>
              <a:ext uri="{FF2B5EF4-FFF2-40B4-BE49-F238E27FC236}">
                <a16:creationId xmlns:a16="http://schemas.microsoft.com/office/drawing/2014/main" id="{24972E2E-9426-495A-8209-923302FB3D92}"/>
              </a:ext>
            </a:extLst>
          </p:cNvPr>
          <p:cNvCxnSpPr/>
          <p:nvPr/>
        </p:nvCxnSpPr>
        <p:spPr>
          <a:xfrm>
            <a:off x="2323124" y="2236951"/>
            <a:ext cx="1622100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cxnSp>
        <p:nvCxnSpPr>
          <p:cNvPr id="15" name="Google Shape;896;p71">
            <a:extLst>
              <a:ext uri="{FF2B5EF4-FFF2-40B4-BE49-F238E27FC236}">
                <a16:creationId xmlns:a16="http://schemas.microsoft.com/office/drawing/2014/main" id="{4A9E3FDA-B54E-4A1B-A193-1AD36009A64A}"/>
              </a:ext>
            </a:extLst>
          </p:cNvPr>
          <p:cNvCxnSpPr/>
          <p:nvPr/>
        </p:nvCxnSpPr>
        <p:spPr>
          <a:xfrm>
            <a:off x="2323124" y="3604354"/>
            <a:ext cx="1622100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pic>
        <p:nvPicPr>
          <p:cNvPr id="16" name="Picture 2" descr="Pin by Amanda Martins on art | Romantic artwork, Magritte, Rene magritte">
            <a:extLst>
              <a:ext uri="{FF2B5EF4-FFF2-40B4-BE49-F238E27FC236}">
                <a16:creationId xmlns:a16="http://schemas.microsoft.com/office/drawing/2014/main" id="{A1D81EF3-B1C4-438A-A358-7A67F1800BE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910154" y="16102"/>
            <a:ext cx="3944941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4;p49">
            <a:extLst>
              <a:ext uri="{FF2B5EF4-FFF2-40B4-BE49-F238E27FC236}">
                <a16:creationId xmlns:a16="http://schemas.microsoft.com/office/drawing/2014/main" id="{AE7C9122-57C9-4DB5-8E75-5B96DB3C03E4}"/>
              </a:ext>
            </a:extLst>
          </p:cNvPr>
          <p:cNvSpPr/>
          <p:nvPr/>
        </p:nvSpPr>
        <p:spPr>
          <a:xfrm>
            <a:off x="-105978" y="-38797"/>
            <a:ext cx="1452003" cy="5253301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55;p49">
            <a:extLst>
              <a:ext uri="{FF2B5EF4-FFF2-40B4-BE49-F238E27FC236}">
                <a16:creationId xmlns:a16="http://schemas.microsoft.com/office/drawing/2014/main" id="{B82E7C69-2A74-4FF7-BBAF-0946D261C16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TARGET</a:t>
            </a:r>
          </a:p>
        </p:txBody>
      </p:sp>
      <p:sp>
        <p:nvSpPr>
          <p:cNvPr id="4" name="Google Shape;356;p49">
            <a:extLst>
              <a:ext uri="{FF2B5EF4-FFF2-40B4-BE49-F238E27FC236}">
                <a16:creationId xmlns:a16="http://schemas.microsoft.com/office/drawing/2014/main" id="{9874627E-2D55-49BB-8931-22528847816C}"/>
              </a:ext>
            </a:extLst>
          </p:cNvPr>
          <p:cNvSpPr/>
          <p:nvPr/>
        </p:nvSpPr>
        <p:spPr>
          <a:xfrm>
            <a:off x="1679176" y="538325"/>
            <a:ext cx="6899696" cy="4068302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oogle Shape;357;p49">
            <a:extLst>
              <a:ext uri="{FF2B5EF4-FFF2-40B4-BE49-F238E27FC236}">
                <a16:creationId xmlns:a16="http://schemas.microsoft.com/office/drawing/2014/main" id="{FEB81574-B4E2-4852-A249-C602757391D8}"/>
              </a:ext>
            </a:extLst>
          </p:cNvPr>
          <p:cNvGrpSpPr/>
          <p:nvPr/>
        </p:nvGrpSpPr>
        <p:grpSpPr>
          <a:xfrm>
            <a:off x="2085490" y="1550676"/>
            <a:ext cx="797658" cy="797658"/>
            <a:chOff x="2085490" y="1550676"/>
            <a:chExt cx="797658" cy="797658"/>
          </a:xfrm>
        </p:grpSpPr>
        <p:sp>
          <p:nvSpPr>
            <p:cNvPr id="6" name="Google Shape;358;p49">
              <a:extLst>
                <a:ext uri="{FF2B5EF4-FFF2-40B4-BE49-F238E27FC236}">
                  <a16:creationId xmlns:a16="http://schemas.microsoft.com/office/drawing/2014/main" id="{C354EEE7-406A-43B6-B224-66DBC0AAD57D}"/>
                </a:ext>
              </a:extLst>
            </p:cNvPr>
            <p:cNvSpPr/>
            <p:nvPr/>
          </p:nvSpPr>
          <p:spPr>
            <a:xfrm>
              <a:off x="2085490" y="1550676"/>
              <a:ext cx="797658" cy="797658"/>
            </a:xfrm>
            <a:custGeom>
              <a:avLst>
                <a:gd name="f11" fmla="val 13074"/>
              </a:avLst>
              <a:gdLst>
                <a:gd name="f1" fmla="val 21600000"/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21600000"/>
                <a:gd name="f11" fmla="val 13074"/>
                <a:gd name="f12" fmla="+- 0 0 -360"/>
                <a:gd name="f13" fmla="+- 0 0 -180"/>
                <a:gd name="f14" fmla="abs f5"/>
                <a:gd name="f15" fmla="abs f6"/>
                <a:gd name="f16" fmla="abs f7"/>
                <a:gd name="f17" fmla="val f8"/>
                <a:gd name="f18" fmla="val f11"/>
                <a:gd name="f19" fmla="+- 2700000 f3 0"/>
                <a:gd name="f20" fmla="*/ f12 f2 1"/>
                <a:gd name="f21" fmla="*/ f13 f2 1"/>
                <a:gd name="f22" fmla="?: f14 f5 1"/>
                <a:gd name="f23" fmla="?: f15 f6 1"/>
                <a:gd name="f24" fmla="?: f16 f7 1"/>
                <a:gd name="f25" fmla="*/ f19 f9 1"/>
                <a:gd name="f26" fmla="*/ f20 1 f4"/>
                <a:gd name="f27" fmla="*/ f21 1 f4"/>
                <a:gd name="f28" fmla="*/ f22 1 21600"/>
                <a:gd name="f29" fmla="*/ f23 1 21600"/>
                <a:gd name="f30" fmla="*/ 21600 f22 1"/>
                <a:gd name="f31" fmla="*/ 21600 f23 1"/>
                <a:gd name="f32" fmla="*/ f25 1 f2"/>
                <a:gd name="f33" fmla="+- f26 0 f3"/>
                <a:gd name="f34" fmla="+- f27 0 f3"/>
                <a:gd name="f35" fmla="min f29 f28"/>
                <a:gd name="f36" fmla="*/ f30 1 f24"/>
                <a:gd name="f37" fmla="*/ f31 1 f24"/>
                <a:gd name="f38" fmla="+- 0 0 f32"/>
                <a:gd name="f39" fmla="val f36"/>
                <a:gd name="f40" fmla="val f37"/>
                <a:gd name="f41" fmla="+- 0 0 f38"/>
                <a:gd name="f42" fmla="*/ f17 f35 1"/>
                <a:gd name="f43" fmla="+- f40 0 f17"/>
                <a:gd name="f44" fmla="+- f39 0 f17"/>
                <a:gd name="f45" fmla="*/ f41 f2 1"/>
                <a:gd name="f46" fmla="*/ f43 1 2"/>
                <a:gd name="f47" fmla="*/ f44 1 2"/>
                <a:gd name="f48" fmla="min f44 f43"/>
                <a:gd name="f49" fmla="*/ f45 1 f9"/>
                <a:gd name="f50" fmla="+- f17 f46 0"/>
                <a:gd name="f51" fmla="+- f17 f47 0"/>
                <a:gd name="f52" fmla="*/ f48 f18 1"/>
                <a:gd name="f53" fmla="+- f49 0 f3"/>
                <a:gd name="f54" fmla="*/ f47 f35 1"/>
                <a:gd name="f55" fmla="*/ f46 f35 1"/>
                <a:gd name="f56" fmla="*/ f52 1 100000"/>
                <a:gd name="f57" fmla="cos 1 f53"/>
                <a:gd name="f58" fmla="sin 1 f53"/>
                <a:gd name="f59" fmla="*/ f50 f35 1"/>
                <a:gd name="f60" fmla="+- f47 0 f56"/>
                <a:gd name="f61" fmla="+- f46 0 f56"/>
                <a:gd name="f62" fmla="+- 0 0 f57"/>
                <a:gd name="f63" fmla="+- 0 0 f58"/>
                <a:gd name="f64" fmla="*/ f56 f35 1"/>
                <a:gd name="f65" fmla="+- 0 0 f62"/>
                <a:gd name="f66" fmla="+- 0 0 f63"/>
                <a:gd name="f67" fmla="*/ f60 f35 1"/>
                <a:gd name="f68" fmla="*/ f61 f35 1"/>
                <a:gd name="f69" fmla="*/ f65 f47 1"/>
                <a:gd name="f70" fmla="*/ f66 f46 1"/>
                <a:gd name="f71" fmla="+- f51 0 f69"/>
                <a:gd name="f72" fmla="+- f51 f69 0"/>
                <a:gd name="f73" fmla="+- f50 0 f70"/>
                <a:gd name="f74" fmla="+- f50 f70 0"/>
                <a:gd name="f75" fmla="*/ f71 f35 1"/>
                <a:gd name="f76" fmla="*/ f73 f35 1"/>
                <a:gd name="f77" fmla="*/ f72 f35 1"/>
                <a:gd name="f78" fmla="*/ f7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75" y="f76"/>
                </a:cxn>
                <a:cxn ang="f34">
                  <a:pos x="f75" y="f78"/>
                </a:cxn>
                <a:cxn ang="f34">
                  <a:pos x="f77" y="f78"/>
                </a:cxn>
                <a:cxn ang="f33">
                  <a:pos x="f77" y="f76"/>
                </a:cxn>
              </a:cxnLst>
              <a:rect l="f75" t="f76" r="f77" b="f78"/>
              <a:pathLst>
                <a:path>
                  <a:moveTo>
                    <a:pt x="f42" y="f59"/>
                  </a:moveTo>
                  <a:arcTo wR="f54" hR="f55" stAng="f2" swAng="f1"/>
                  <a:close/>
                  <a:moveTo>
                    <a:pt x="f64" y="f59"/>
                  </a:moveTo>
                  <a:arcTo wR="f67" hR="f68" stAng="f2" swAng="f10"/>
                  <a:close/>
                </a:path>
              </a:pathLst>
            </a:custGeom>
            <a:noFill/>
            <a:ln w="19046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59;p49">
              <a:extLst>
                <a:ext uri="{FF2B5EF4-FFF2-40B4-BE49-F238E27FC236}">
                  <a16:creationId xmlns:a16="http://schemas.microsoft.com/office/drawing/2014/main" id="{084AFF6A-338E-4C85-BB3F-588AADEF10B2}"/>
                </a:ext>
              </a:extLst>
            </p:cNvPr>
            <p:cNvSpPr/>
            <p:nvPr/>
          </p:nvSpPr>
          <p:spPr>
            <a:xfrm>
              <a:off x="2085490" y="1550676"/>
              <a:ext cx="797658" cy="797658"/>
            </a:xfrm>
            <a:custGeom>
              <a:avLst>
                <a:gd name="f13" fmla="val 41"/>
                <a:gd name="f14" fmla="val 271"/>
                <a:gd name="f15" fmla="val 13619"/>
              </a:avLst>
              <a:gdLst>
                <a:gd name="f3" fmla="val 10800000"/>
                <a:gd name="f4" fmla="val 5400000"/>
                <a:gd name="f5" fmla="val 16200000"/>
                <a:gd name="f6" fmla="val 180"/>
                <a:gd name="f7" fmla="val w"/>
                <a:gd name="f8" fmla="val h"/>
                <a:gd name="f9" fmla="val ss"/>
                <a:gd name="f10" fmla="val 0"/>
                <a:gd name="f11" fmla="*/ 5419351 1 1725033"/>
                <a:gd name="f12" fmla="+- 0 0 1"/>
                <a:gd name="f13" fmla="val 41"/>
                <a:gd name="f14" fmla="val 271"/>
                <a:gd name="f15" fmla="val 13619"/>
                <a:gd name="f16" fmla="+- 0 0 -131"/>
                <a:gd name="f17" fmla="+- 0 0 -181"/>
                <a:gd name="f18" fmla="+- 0 0 -156"/>
                <a:gd name="f19" fmla="abs f7"/>
                <a:gd name="f20" fmla="abs f8"/>
                <a:gd name="f21" fmla="abs f9"/>
                <a:gd name="f22" fmla="val f10"/>
                <a:gd name="f23" fmla="val f15"/>
                <a:gd name="f24" fmla="+- 0 0 f13"/>
                <a:gd name="f25" fmla="+- 0 0 f14"/>
                <a:gd name="f26" fmla="*/ f16 f3 1"/>
                <a:gd name="f27" fmla="*/ f17 f3 1"/>
                <a:gd name="f28" fmla="*/ f18 f3 1"/>
                <a:gd name="f29" fmla="?: f19 f7 1"/>
                <a:gd name="f30" fmla="?: f20 f8 1"/>
                <a:gd name="f31" fmla="?: f21 f9 1"/>
                <a:gd name="f32" fmla="*/ f24 f3 1"/>
                <a:gd name="f33" fmla="*/ f25 f3 1"/>
                <a:gd name="f34" fmla="*/ f26 1 f6"/>
                <a:gd name="f35" fmla="*/ f27 1 f6"/>
                <a:gd name="f36" fmla="*/ f28 1 f6"/>
                <a:gd name="f37" fmla="*/ f29 1 21600"/>
                <a:gd name="f38" fmla="*/ f30 1 21600"/>
                <a:gd name="f39" fmla="*/ 21600 f29 1"/>
                <a:gd name="f40" fmla="*/ 21600 f30 1"/>
                <a:gd name="f41" fmla="*/ f32 1 f6"/>
                <a:gd name="f42" fmla="*/ f33 1 f6"/>
                <a:gd name="f43" fmla="+- f34 0 f4"/>
                <a:gd name="f44" fmla="+- f35 0 f4"/>
                <a:gd name="f45" fmla="+- f36 0 f4"/>
                <a:gd name="f46" fmla="min f38 f37"/>
                <a:gd name="f47" fmla="*/ f39 1 f31"/>
                <a:gd name="f48" fmla="*/ f40 1 f31"/>
                <a:gd name="f49" fmla="+- f41 0 f4"/>
                <a:gd name="f50" fmla="+- f42 0 f4"/>
                <a:gd name="f51" fmla="val f47"/>
                <a:gd name="f52" fmla="val f48"/>
                <a:gd name="f53" fmla="+- 0 0 f49"/>
                <a:gd name="f54" fmla="+- 0 0 f50"/>
                <a:gd name="f55" fmla="+- f52 0 f22"/>
                <a:gd name="f56" fmla="+- f51 0 f22"/>
                <a:gd name="f57" fmla="val f53"/>
                <a:gd name="f58" fmla="val f54"/>
                <a:gd name="f59" fmla="*/ f55 1 2"/>
                <a:gd name="f60" fmla="*/ f56 1 2"/>
                <a:gd name="f61" fmla="min f56 f55"/>
                <a:gd name="f62" fmla="+- f58 0 f57"/>
                <a:gd name="f63" fmla="+- f57 f4 0"/>
                <a:gd name="f64" fmla="+- f58 f4 0"/>
                <a:gd name="f65" fmla="+- 21600000 0 f57"/>
                <a:gd name="f66" fmla="+- f4 0 f57"/>
                <a:gd name="f67" fmla="+- 27000000 0 f57"/>
                <a:gd name="f68" fmla="+- f3 0 f57"/>
                <a:gd name="f69" fmla="+- 32400000 0 f57"/>
                <a:gd name="f70" fmla="+- f5 0 f57"/>
                <a:gd name="f71" fmla="+- 37800000 0 f57"/>
                <a:gd name="f72" fmla="+- f22 f59 0"/>
                <a:gd name="f73" fmla="+- f22 f60 0"/>
                <a:gd name="f74" fmla="+- f62 21600000 0"/>
                <a:gd name="f75" fmla="*/ f63 f11 1"/>
                <a:gd name="f76" fmla="*/ f64 f11 1"/>
                <a:gd name="f77" fmla="*/ f61 f23 1"/>
                <a:gd name="f78" fmla="?: f66 f66 f67"/>
                <a:gd name="f79" fmla="?: f68 f68 f69"/>
                <a:gd name="f80" fmla="?: f70 f70 f71"/>
                <a:gd name="f81" fmla="*/ f60 f46 1"/>
                <a:gd name="f82" fmla="*/ f59 f46 1"/>
                <a:gd name="f83" fmla="?: f62 f62 f74"/>
                <a:gd name="f84" fmla="*/ f75 1 f3"/>
                <a:gd name="f85" fmla="*/ f76 1 f3"/>
                <a:gd name="f86" fmla="*/ f77 1 100000"/>
                <a:gd name="f87" fmla="*/ f73 f46 1"/>
                <a:gd name="f88" fmla="*/ f72 f46 1"/>
                <a:gd name="f89" fmla="+- 0 0 f83"/>
                <a:gd name="f90" fmla="+- 0 0 f84"/>
                <a:gd name="f91" fmla="+- 0 0 f85"/>
                <a:gd name="f92" fmla="+- f60 0 f86"/>
                <a:gd name="f93" fmla="+- f59 0 f86"/>
                <a:gd name="f94" fmla="+- f83 0 f65"/>
                <a:gd name="f95" fmla="+- f83 0 f78"/>
                <a:gd name="f96" fmla="+- f83 0 f79"/>
                <a:gd name="f97" fmla="+- f83 0 f80"/>
                <a:gd name="f98" fmla="+- 0 0 f90"/>
                <a:gd name="f99" fmla="+- 0 0 f91"/>
                <a:gd name="f100" fmla="*/ f92 f46 1"/>
                <a:gd name="f101" fmla="*/ f93 f46 1"/>
                <a:gd name="f102" fmla="*/ f98 f3 1"/>
                <a:gd name="f103" fmla="*/ f99 f3 1"/>
                <a:gd name="f104" fmla="*/ f102 1 f11"/>
                <a:gd name="f105" fmla="*/ f103 1 f11"/>
                <a:gd name="f106" fmla="+- f104 0 f4"/>
                <a:gd name="f107" fmla="+- f105 0 f4"/>
                <a:gd name="f108" fmla="sin 1 f106"/>
                <a:gd name="f109" fmla="cos 1 f106"/>
                <a:gd name="f110" fmla="sin 1 f107"/>
                <a:gd name="f111" fmla="cos 1 f107"/>
                <a:gd name="f112" fmla="+- 0 0 f108"/>
                <a:gd name="f113" fmla="+- 0 0 f109"/>
                <a:gd name="f114" fmla="+- 0 0 f110"/>
                <a:gd name="f115" fmla="+- 0 0 f111"/>
                <a:gd name="f116" fmla="+- 0 0 f112"/>
                <a:gd name="f117" fmla="+- 0 0 f113"/>
                <a:gd name="f118" fmla="+- 0 0 f114"/>
                <a:gd name="f119" fmla="+- 0 0 f115"/>
                <a:gd name="f120" fmla="*/ f116 f60 1"/>
                <a:gd name="f121" fmla="*/ f117 f59 1"/>
                <a:gd name="f122" fmla="*/ f118 f60 1"/>
                <a:gd name="f123" fmla="*/ f119 f59 1"/>
                <a:gd name="f124" fmla="*/ f118 f92 1"/>
                <a:gd name="f125" fmla="*/ f119 f93 1"/>
                <a:gd name="f126" fmla="*/ f116 f92 1"/>
                <a:gd name="f127" fmla="*/ f117 f93 1"/>
                <a:gd name="f128" fmla="+- 0 0 f121"/>
                <a:gd name="f129" fmla="+- 0 0 f120"/>
                <a:gd name="f130" fmla="+- 0 0 f123"/>
                <a:gd name="f131" fmla="+- 0 0 f122"/>
                <a:gd name="f132" fmla="+- 0 0 f125"/>
                <a:gd name="f133" fmla="+- 0 0 f124"/>
                <a:gd name="f134" fmla="+- 0 0 f127"/>
                <a:gd name="f135" fmla="+- 0 0 f126"/>
                <a:gd name="f136" fmla="+- 0 0 f128"/>
                <a:gd name="f137" fmla="+- 0 0 f129"/>
                <a:gd name="f138" fmla="+- 0 0 f130"/>
                <a:gd name="f139" fmla="+- 0 0 f131"/>
                <a:gd name="f140" fmla="+- 0 0 f132"/>
                <a:gd name="f141" fmla="+- 0 0 f133"/>
                <a:gd name="f142" fmla="+- 0 0 f134"/>
                <a:gd name="f143" fmla="+- 0 0 f135"/>
                <a:gd name="f144" fmla="at2 f136 f137"/>
                <a:gd name="f145" fmla="at2 f138 f139"/>
                <a:gd name="f146" fmla="at2 f140 f141"/>
                <a:gd name="f147" fmla="at2 f142 f143"/>
                <a:gd name="f148" fmla="+- f144 f4 0"/>
                <a:gd name="f149" fmla="+- f145 f4 0"/>
                <a:gd name="f150" fmla="+- f146 f4 0"/>
                <a:gd name="f151" fmla="+- f147 f4 0"/>
                <a:gd name="f152" fmla="*/ f148 f11 1"/>
                <a:gd name="f153" fmla="*/ f149 f11 1"/>
                <a:gd name="f154" fmla="*/ f150 f11 1"/>
                <a:gd name="f155" fmla="*/ f151 f11 1"/>
                <a:gd name="f156" fmla="*/ f152 1 f3"/>
                <a:gd name="f157" fmla="*/ f153 1 f3"/>
                <a:gd name="f158" fmla="*/ f154 1 f3"/>
                <a:gd name="f159" fmla="*/ f155 1 f3"/>
                <a:gd name="f160" fmla="+- 0 0 f156"/>
                <a:gd name="f161" fmla="+- 0 0 f157"/>
                <a:gd name="f162" fmla="+- 0 0 f158"/>
                <a:gd name="f163" fmla="+- 0 0 f159"/>
                <a:gd name="f164" fmla="val f160"/>
                <a:gd name="f165" fmla="val f161"/>
                <a:gd name="f166" fmla="val f162"/>
                <a:gd name="f167" fmla="val f163"/>
                <a:gd name="f168" fmla="+- 0 0 f164"/>
                <a:gd name="f169" fmla="+- 0 0 f165"/>
                <a:gd name="f170" fmla="+- 0 0 f166"/>
                <a:gd name="f171" fmla="+- 0 0 f167"/>
                <a:gd name="f172" fmla="*/ f168 f3 1"/>
                <a:gd name="f173" fmla="*/ f169 f3 1"/>
                <a:gd name="f174" fmla="*/ f170 f3 1"/>
                <a:gd name="f175" fmla="*/ f171 f3 1"/>
                <a:gd name="f176" fmla="*/ f172 1 f11"/>
                <a:gd name="f177" fmla="*/ f173 1 f11"/>
                <a:gd name="f178" fmla="*/ f174 1 f11"/>
                <a:gd name="f179" fmla="*/ f175 1 f11"/>
                <a:gd name="f180" fmla="+- f176 0 f4"/>
                <a:gd name="f181" fmla="+- f177 0 f4"/>
                <a:gd name="f182" fmla="+- f178 0 f4"/>
                <a:gd name="f183" fmla="+- f179 0 f4"/>
                <a:gd name="f184" fmla="cos 1 f180"/>
                <a:gd name="f185" fmla="sin 1 f180"/>
                <a:gd name="f186" fmla="cos 1 f181"/>
                <a:gd name="f187" fmla="sin 1 f181"/>
                <a:gd name="f188" fmla="cos 1 f182"/>
                <a:gd name="f189" fmla="sin 1 f182"/>
                <a:gd name="f190" fmla="cos 1 f183"/>
                <a:gd name="f191" fmla="sin 1 f183"/>
                <a:gd name="f192" fmla="+- 0 0 f184"/>
                <a:gd name="f193" fmla="+- 0 0 f185"/>
                <a:gd name="f194" fmla="+- 0 0 f186"/>
                <a:gd name="f195" fmla="+- 0 0 f187"/>
                <a:gd name="f196" fmla="+- 0 0 f188"/>
                <a:gd name="f197" fmla="+- 0 0 f189"/>
                <a:gd name="f198" fmla="+- 0 0 f190"/>
                <a:gd name="f199" fmla="+- 0 0 f191"/>
                <a:gd name="f200" fmla="*/ f12 f192 1"/>
                <a:gd name="f201" fmla="*/ f12 f193 1"/>
                <a:gd name="f202" fmla="*/ f12 f194 1"/>
                <a:gd name="f203" fmla="*/ f12 f195 1"/>
                <a:gd name="f204" fmla="*/ f12 f196 1"/>
                <a:gd name="f205" fmla="*/ f12 f197 1"/>
                <a:gd name="f206" fmla="*/ f12 f198 1"/>
                <a:gd name="f207" fmla="*/ f12 f199 1"/>
                <a:gd name="f208" fmla="*/ f200 f60 1"/>
                <a:gd name="f209" fmla="*/ f201 f59 1"/>
                <a:gd name="f210" fmla="*/ f202 f60 1"/>
                <a:gd name="f211" fmla="*/ f203 f59 1"/>
                <a:gd name="f212" fmla="*/ f204 f92 1"/>
                <a:gd name="f213" fmla="*/ f205 f93 1"/>
                <a:gd name="f214" fmla="*/ f206 f92 1"/>
                <a:gd name="f215" fmla="*/ f207 f93 1"/>
                <a:gd name="f216" fmla="+- f73 f208 0"/>
                <a:gd name="f217" fmla="+- f72 f209 0"/>
                <a:gd name="f218" fmla="+- f73 f210 0"/>
                <a:gd name="f219" fmla="+- f72 f211 0"/>
                <a:gd name="f220" fmla="+- f73 f212 0"/>
                <a:gd name="f221" fmla="+- f72 f213 0"/>
                <a:gd name="f222" fmla="+- f73 f214 0"/>
                <a:gd name="f223" fmla="+- f72 f215 0"/>
                <a:gd name="f224" fmla="max f216 f220"/>
                <a:gd name="f225" fmla="max f218 f222"/>
                <a:gd name="f226" fmla="max f217 f221"/>
                <a:gd name="f227" fmla="max f219 f223"/>
                <a:gd name="f228" fmla="min f216 f220"/>
                <a:gd name="f229" fmla="min f218 f222"/>
                <a:gd name="f230" fmla="min f217 f221"/>
                <a:gd name="f231" fmla="min f219 f223"/>
                <a:gd name="f232" fmla="+- f216 f222 0"/>
                <a:gd name="f233" fmla="+- f217 f223 0"/>
                <a:gd name="f234" fmla="+- f218 f220 0"/>
                <a:gd name="f235" fmla="+- f219 f221 0"/>
                <a:gd name="f236" fmla="*/ f216 f46 1"/>
                <a:gd name="f237" fmla="*/ f217 f46 1"/>
                <a:gd name="f238" fmla="*/ f220 f46 1"/>
                <a:gd name="f239" fmla="*/ f221 f46 1"/>
                <a:gd name="f240" fmla="max f224 f225"/>
                <a:gd name="f241" fmla="max f226 f227"/>
                <a:gd name="f242" fmla="min f228 f229"/>
                <a:gd name="f243" fmla="min f230 f231"/>
                <a:gd name="f244" fmla="*/ f232 1 2"/>
                <a:gd name="f245" fmla="*/ f233 1 2"/>
                <a:gd name="f246" fmla="*/ f234 1 2"/>
                <a:gd name="f247" fmla="*/ f235 1 2"/>
                <a:gd name="f248" fmla="?: f94 f51 f240"/>
                <a:gd name="f249" fmla="?: f95 f52 f241"/>
                <a:gd name="f250" fmla="?: f96 f22 f242"/>
                <a:gd name="f251" fmla="?: f97 f22 f243"/>
                <a:gd name="f252" fmla="*/ f244 f46 1"/>
                <a:gd name="f253" fmla="*/ f245 f46 1"/>
                <a:gd name="f254" fmla="*/ f246 f46 1"/>
                <a:gd name="f255" fmla="*/ f247 f46 1"/>
                <a:gd name="f256" fmla="*/ f250 f46 1"/>
                <a:gd name="f257" fmla="*/ f251 f46 1"/>
                <a:gd name="f258" fmla="*/ f248 f46 1"/>
                <a:gd name="f259" fmla="*/ f24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252" y="f253"/>
                </a:cxn>
                <a:cxn ang="f44">
                  <a:pos x="f254" y="f255"/>
                </a:cxn>
                <a:cxn ang="f45">
                  <a:pos x="f87" y="f88"/>
                </a:cxn>
              </a:cxnLst>
              <a:rect l="f256" t="f257" r="f258" b="f259"/>
              <a:pathLst>
                <a:path>
                  <a:moveTo>
                    <a:pt x="f236" y="f237"/>
                  </a:moveTo>
                  <a:arcTo wR="f81" hR="f82" stAng="f57" swAng="f83"/>
                  <a:lnTo>
                    <a:pt x="f238" y="f239"/>
                  </a:lnTo>
                  <a:arcTo wR="f100" hR="f101" stAng="f58" swAng="f89"/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" name="Google Shape;360;p49">
            <a:extLst>
              <a:ext uri="{FF2B5EF4-FFF2-40B4-BE49-F238E27FC236}">
                <a16:creationId xmlns:a16="http://schemas.microsoft.com/office/drawing/2014/main" id="{74DCF2EA-E300-4D3F-85B7-F75606487983}"/>
              </a:ext>
            </a:extLst>
          </p:cNvPr>
          <p:cNvGrpSpPr/>
          <p:nvPr/>
        </p:nvGrpSpPr>
        <p:grpSpPr>
          <a:xfrm>
            <a:off x="3190789" y="1550676"/>
            <a:ext cx="797658" cy="797658"/>
            <a:chOff x="3190789" y="1550676"/>
            <a:chExt cx="797658" cy="797658"/>
          </a:xfrm>
        </p:grpSpPr>
        <p:sp>
          <p:nvSpPr>
            <p:cNvPr id="9" name="Google Shape;361;p49">
              <a:extLst>
                <a:ext uri="{FF2B5EF4-FFF2-40B4-BE49-F238E27FC236}">
                  <a16:creationId xmlns:a16="http://schemas.microsoft.com/office/drawing/2014/main" id="{5E46CDA1-0157-4929-AF44-9B896DC4475E}"/>
                </a:ext>
              </a:extLst>
            </p:cNvPr>
            <p:cNvSpPr/>
            <p:nvPr/>
          </p:nvSpPr>
          <p:spPr>
            <a:xfrm>
              <a:off x="3190789" y="1550676"/>
              <a:ext cx="797658" cy="797658"/>
            </a:xfrm>
            <a:custGeom>
              <a:avLst>
                <a:gd name="f11" fmla="val 13074"/>
              </a:avLst>
              <a:gdLst>
                <a:gd name="f1" fmla="val 21600000"/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21600000"/>
                <a:gd name="f11" fmla="val 13074"/>
                <a:gd name="f12" fmla="+- 0 0 -360"/>
                <a:gd name="f13" fmla="+- 0 0 -180"/>
                <a:gd name="f14" fmla="abs f5"/>
                <a:gd name="f15" fmla="abs f6"/>
                <a:gd name="f16" fmla="abs f7"/>
                <a:gd name="f17" fmla="val f8"/>
                <a:gd name="f18" fmla="val f11"/>
                <a:gd name="f19" fmla="+- 2700000 f3 0"/>
                <a:gd name="f20" fmla="*/ f12 f2 1"/>
                <a:gd name="f21" fmla="*/ f13 f2 1"/>
                <a:gd name="f22" fmla="?: f14 f5 1"/>
                <a:gd name="f23" fmla="?: f15 f6 1"/>
                <a:gd name="f24" fmla="?: f16 f7 1"/>
                <a:gd name="f25" fmla="*/ f19 f9 1"/>
                <a:gd name="f26" fmla="*/ f20 1 f4"/>
                <a:gd name="f27" fmla="*/ f21 1 f4"/>
                <a:gd name="f28" fmla="*/ f22 1 21600"/>
                <a:gd name="f29" fmla="*/ f23 1 21600"/>
                <a:gd name="f30" fmla="*/ 21600 f22 1"/>
                <a:gd name="f31" fmla="*/ 21600 f23 1"/>
                <a:gd name="f32" fmla="*/ f25 1 f2"/>
                <a:gd name="f33" fmla="+- f26 0 f3"/>
                <a:gd name="f34" fmla="+- f27 0 f3"/>
                <a:gd name="f35" fmla="min f29 f28"/>
                <a:gd name="f36" fmla="*/ f30 1 f24"/>
                <a:gd name="f37" fmla="*/ f31 1 f24"/>
                <a:gd name="f38" fmla="+- 0 0 f32"/>
                <a:gd name="f39" fmla="val f36"/>
                <a:gd name="f40" fmla="val f37"/>
                <a:gd name="f41" fmla="+- 0 0 f38"/>
                <a:gd name="f42" fmla="*/ f17 f35 1"/>
                <a:gd name="f43" fmla="+- f40 0 f17"/>
                <a:gd name="f44" fmla="+- f39 0 f17"/>
                <a:gd name="f45" fmla="*/ f41 f2 1"/>
                <a:gd name="f46" fmla="*/ f43 1 2"/>
                <a:gd name="f47" fmla="*/ f44 1 2"/>
                <a:gd name="f48" fmla="min f44 f43"/>
                <a:gd name="f49" fmla="*/ f45 1 f9"/>
                <a:gd name="f50" fmla="+- f17 f46 0"/>
                <a:gd name="f51" fmla="+- f17 f47 0"/>
                <a:gd name="f52" fmla="*/ f48 f18 1"/>
                <a:gd name="f53" fmla="+- f49 0 f3"/>
                <a:gd name="f54" fmla="*/ f47 f35 1"/>
                <a:gd name="f55" fmla="*/ f46 f35 1"/>
                <a:gd name="f56" fmla="*/ f52 1 100000"/>
                <a:gd name="f57" fmla="cos 1 f53"/>
                <a:gd name="f58" fmla="sin 1 f53"/>
                <a:gd name="f59" fmla="*/ f50 f35 1"/>
                <a:gd name="f60" fmla="+- f47 0 f56"/>
                <a:gd name="f61" fmla="+- f46 0 f56"/>
                <a:gd name="f62" fmla="+- 0 0 f57"/>
                <a:gd name="f63" fmla="+- 0 0 f58"/>
                <a:gd name="f64" fmla="*/ f56 f35 1"/>
                <a:gd name="f65" fmla="+- 0 0 f62"/>
                <a:gd name="f66" fmla="+- 0 0 f63"/>
                <a:gd name="f67" fmla="*/ f60 f35 1"/>
                <a:gd name="f68" fmla="*/ f61 f35 1"/>
                <a:gd name="f69" fmla="*/ f65 f47 1"/>
                <a:gd name="f70" fmla="*/ f66 f46 1"/>
                <a:gd name="f71" fmla="+- f51 0 f69"/>
                <a:gd name="f72" fmla="+- f51 f69 0"/>
                <a:gd name="f73" fmla="+- f50 0 f70"/>
                <a:gd name="f74" fmla="+- f50 f70 0"/>
                <a:gd name="f75" fmla="*/ f71 f35 1"/>
                <a:gd name="f76" fmla="*/ f73 f35 1"/>
                <a:gd name="f77" fmla="*/ f72 f35 1"/>
                <a:gd name="f78" fmla="*/ f7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75" y="f76"/>
                </a:cxn>
                <a:cxn ang="f34">
                  <a:pos x="f75" y="f78"/>
                </a:cxn>
                <a:cxn ang="f34">
                  <a:pos x="f77" y="f78"/>
                </a:cxn>
                <a:cxn ang="f33">
                  <a:pos x="f77" y="f76"/>
                </a:cxn>
              </a:cxnLst>
              <a:rect l="f75" t="f76" r="f77" b="f78"/>
              <a:pathLst>
                <a:path>
                  <a:moveTo>
                    <a:pt x="f42" y="f59"/>
                  </a:moveTo>
                  <a:arcTo wR="f54" hR="f55" stAng="f2" swAng="f1"/>
                  <a:close/>
                  <a:moveTo>
                    <a:pt x="f64" y="f59"/>
                  </a:moveTo>
                  <a:arcTo wR="f67" hR="f68" stAng="f2" swAng="f10"/>
                  <a:close/>
                </a:path>
              </a:pathLst>
            </a:custGeom>
            <a:noFill/>
            <a:ln w="19046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62;p49">
              <a:extLst>
                <a:ext uri="{FF2B5EF4-FFF2-40B4-BE49-F238E27FC236}">
                  <a16:creationId xmlns:a16="http://schemas.microsoft.com/office/drawing/2014/main" id="{10B998A6-D833-4A82-9E04-6CE9A70FC102}"/>
                </a:ext>
              </a:extLst>
            </p:cNvPr>
            <p:cNvSpPr/>
            <p:nvPr/>
          </p:nvSpPr>
          <p:spPr>
            <a:xfrm>
              <a:off x="3190789" y="1550676"/>
              <a:ext cx="797658" cy="797658"/>
            </a:xfrm>
            <a:custGeom>
              <a:avLst>
                <a:gd name="f13" fmla="val 113"/>
                <a:gd name="f14" fmla="val 271"/>
                <a:gd name="f15" fmla="val 13619"/>
              </a:avLst>
              <a:gdLst>
                <a:gd name="f3" fmla="val 10800000"/>
                <a:gd name="f4" fmla="val 5400000"/>
                <a:gd name="f5" fmla="val 16200000"/>
                <a:gd name="f6" fmla="val 180"/>
                <a:gd name="f7" fmla="val w"/>
                <a:gd name="f8" fmla="val h"/>
                <a:gd name="f9" fmla="val ss"/>
                <a:gd name="f10" fmla="val 0"/>
                <a:gd name="f11" fmla="*/ 5419351 1 1725033"/>
                <a:gd name="f12" fmla="+- 0 0 1"/>
                <a:gd name="f13" fmla="val 113"/>
                <a:gd name="f14" fmla="val 271"/>
                <a:gd name="f15" fmla="val 13619"/>
                <a:gd name="f16" fmla="+- 0 0 -203"/>
                <a:gd name="f17" fmla="+- 0 0 -181"/>
                <a:gd name="f18" fmla="+- 0 0 -192"/>
                <a:gd name="f19" fmla="abs f7"/>
                <a:gd name="f20" fmla="abs f8"/>
                <a:gd name="f21" fmla="abs f9"/>
                <a:gd name="f22" fmla="val f10"/>
                <a:gd name="f23" fmla="val f15"/>
                <a:gd name="f24" fmla="+- 0 0 f13"/>
                <a:gd name="f25" fmla="+- 0 0 f14"/>
                <a:gd name="f26" fmla="*/ f16 f3 1"/>
                <a:gd name="f27" fmla="*/ f17 f3 1"/>
                <a:gd name="f28" fmla="*/ f18 f3 1"/>
                <a:gd name="f29" fmla="?: f19 f7 1"/>
                <a:gd name="f30" fmla="?: f20 f8 1"/>
                <a:gd name="f31" fmla="?: f21 f9 1"/>
                <a:gd name="f32" fmla="*/ f24 f3 1"/>
                <a:gd name="f33" fmla="*/ f25 f3 1"/>
                <a:gd name="f34" fmla="*/ f26 1 f6"/>
                <a:gd name="f35" fmla="*/ f27 1 f6"/>
                <a:gd name="f36" fmla="*/ f28 1 f6"/>
                <a:gd name="f37" fmla="*/ f29 1 21600"/>
                <a:gd name="f38" fmla="*/ f30 1 21600"/>
                <a:gd name="f39" fmla="*/ 21600 f29 1"/>
                <a:gd name="f40" fmla="*/ 21600 f30 1"/>
                <a:gd name="f41" fmla="*/ f32 1 f6"/>
                <a:gd name="f42" fmla="*/ f33 1 f6"/>
                <a:gd name="f43" fmla="+- f34 0 f4"/>
                <a:gd name="f44" fmla="+- f35 0 f4"/>
                <a:gd name="f45" fmla="+- f36 0 f4"/>
                <a:gd name="f46" fmla="min f38 f37"/>
                <a:gd name="f47" fmla="*/ f39 1 f31"/>
                <a:gd name="f48" fmla="*/ f40 1 f31"/>
                <a:gd name="f49" fmla="+- f41 0 f4"/>
                <a:gd name="f50" fmla="+- f42 0 f4"/>
                <a:gd name="f51" fmla="val f47"/>
                <a:gd name="f52" fmla="val f48"/>
                <a:gd name="f53" fmla="+- 0 0 f49"/>
                <a:gd name="f54" fmla="+- 0 0 f50"/>
                <a:gd name="f55" fmla="+- f52 0 f22"/>
                <a:gd name="f56" fmla="+- f51 0 f22"/>
                <a:gd name="f57" fmla="val f53"/>
                <a:gd name="f58" fmla="val f54"/>
                <a:gd name="f59" fmla="*/ f55 1 2"/>
                <a:gd name="f60" fmla="*/ f56 1 2"/>
                <a:gd name="f61" fmla="min f56 f55"/>
                <a:gd name="f62" fmla="+- f58 0 f57"/>
                <a:gd name="f63" fmla="+- f57 f4 0"/>
                <a:gd name="f64" fmla="+- f58 f4 0"/>
                <a:gd name="f65" fmla="+- 21600000 0 f57"/>
                <a:gd name="f66" fmla="+- f4 0 f57"/>
                <a:gd name="f67" fmla="+- 27000000 0 f57"/>
                <a:gd name="f68" fmla="+- f3 0 f57"/>
                <a:gd name="f69" fmla="+- 32400000 0 f57"/>
                <a:gd name="f70" fmla="+- f5 0 f57"/>
                <a:gd name="f71" fmla="+- 37800000 0 f57"/>
                <a:gd name="f72" fmla="+- f22 f59 0"/>
                <a:gd name="f73" fmla="+- f22 f60 0"/>
                <a:gd name="f74" fmla="+- f62 21600000 0"/>
                <a:gd name="f75" fmla="*/ f63 f11 1"/>
                <a:gd name="f76" fmla="*/ f64 f11 1"/>
                <a:gd name="f77" fmla="*/ f61 f23 1"/>
                <a:gd name="f78" fmla="?: f66 f66 f67"/>
                <a:gd name="f79" fmla="?: f68 f68 f69"/>
                <a:gd name="f80" fmla="?: f70 f70 f71"/>
                <a:gd name="f81" fmla="*/ f60 f46 1"/>
                <a:gd name="f82" fmla="*/ f59 f46 1"/>
                <a:gd name="f83" fmla="?: f62 f62 f74"/>
                <a:gd name="f84" fmla="*/ f75 1 f3"/>
                <a:gd name="f85" fmla="*/ f76 1 f3"/>
                <a:gd name="f86" fmla="*/ f77 1 100000"/>
                <a:gd name="f87" fmla="*/ f73 f46 1"/>
                <a:gd name="f88" fmla="*/ f72 f46 1"/>
                <a:gd name="f89" fmla="+- 0 0 f83"/>
                <a:gd name="f90" fmla="+- 0 0 f84"/>
                <a:gd name="f91" fmla="+- 0 0 f85"/>
                <a:gd name="f92" fmla="+- f60 0 f86"/>
                <a:gd name="f93" fmla="+- f59 0 f86"/>
                <a:gd name="f94" fmla="+- f83 0 f65"/>
                <a:gd name="f95" fmla="+- f83 0 f78"/>
                <a:gd name="f96" fmla="+- f83 0 f79"/>
                <a:gd name="f97" fmla="+- f83 0 f80"/>
                <a:gd name="f98" fmla="+- 0 0 f90"/>
                <a:gd name="f99" fmla="+- 0 0 f91"/>
                <a:gd name="f100" fmla="*/ f92 f46 1"/>
                <a:gd name="f101" fmla="*/ f93 f46 1"/>
                <a:gd name="f102" fmla="*/ f98 f3 1"/>
                <a:gd name="f103" fmla="*/ f99 f3 1"/>
                <a:gd name="f104" fmla="*/ f102 1 f11"/>
                <a:gd name="f105" fmla="*/ f103 1 f11"/>
                <a:gd name="f106" fmla="+- f104 0 f4"/>
                <a:gd name="f107" fmla="+- f105 0 f4"/>
                <a:gd name="f108" fmla="sin 1 f106"/>
                <a:gd name="f109" fmla="cos 1 f106"/>
                <a:gd name="f110" fmla="sin 1 f107"/>
                <a:gd name="f111" fmla="cos 1 f107"/>
                <a:gd name="f112" fmla="+- 0 0 f108"/>
                <a:gd name="f113" fmla="+- 0 0 f109"/>
                <a:gd name="f114" fmla="+- 0 0 f110"/>
                <a:gd name="f115" fmla="+- 0 0 f111"/>
                <a:gd name="f116" fmla="+- 0 0 f112"/>
                <a:gd name="f117" fmla="+- 0 0 f113"/>
                <a:gd name="f118" fmla="+- 0 0 f114"/>
                <a:gd name="f119" fmla="+- 0 0 f115"/>
                <a:gd name="f120" fmla="*/ f116 f60 1"/>
                <a:gd name="f121" fmla="*/ f117 f59 1"/>
                <a:gd name="f122" fmla="*/ f118 f60 1"/>
                <a:gd name="f123" fmla="*/ f119 f59 1"/>
                <a:gd name="f124" fmla="*/ f118 f92 1"/>
                <a:gd name="f125" fmla="*/ f119 f93 1"/>
                <a:gd name="f126" fmla="*/ f116 f92 1"/>
                <a:gd name="f127" fmla="*/ f117 f93 1"/>
                <a:gd name="f128" fmla="+- 0 0 f121"/>
                <a:gd name="f129" fmla="+- 0 0 f120"/>
                <a:gd name="f130" fmla="+- 0 0 f123"/>
                <a:gd name="f131" fmla="+- 0 0 f122"/>
                <a:gd name="f132" fmla="+- 0 0 f125"/>
                <a:gd name="f133" fmla="+- 0 0 f124"/>
                <a:gd name="f134" fmla="+- 0 0 f127"/>
                <a:gd name="f135" fmla="+- 0 0 f126"/>
                <a:gd name="f136" fmla="+- 0 0 f128"/>
                <a:gd name="f137" fmla="+- 0 0 f129"/>
                <a:gd name="f138" fmla="+- 0 0 f130"/>
                <a:gd name="f139" fmla="+- 0 0 f131"/>
                <a:gd name="f140" fmla="+- 0 0 f132"/>
                <a:gd name="f141" fmla="+- 0 0 f133"/>
                <a:gd name="f142" fmla="+- 0 0 f134"/>
                <a:gd name="f143" fmla="+- 0 0 f135"/>
                <a:gd name="f144" fmla="at2 f136 f137"/>
                <a:gd name="f145" fmla="at2 f138 f139"/>
                <a:gd name="f146" fmla="at2 f140 f141"/>
                <a:gd name="f147" fmla="at2 f142 f143"/>
                <a:gd name="f148" fmla="+- f144 f4 0"/>
                <a:gd name="f149" fmla="+- f145 f4 0"/>
                <a:gd name="f150" fmla="+- f146 f4 0"/>
                <a:gd name="f151" fmla="+- f147 f4 0"/>
                <a:gd name="f152" fmla="*/ f148 f11 1"/>
                <a:gd name="f153" fmla="*/ f149 f11 1"/>
                <a:gd name="f154" fmla="*/ f150 f11 1"/>
                <a:gd name="f155" fmla="*/ f151 f11 1"/>
                <a:gd name="f156" fmla="*/ f152 1 f3"/>
                <a:gd name="f157" fmla="*/ f153 1 f3"/>
                <a:gd name="f158" fmla="*/ f154 1 f3"/>
                <a:gd name="f159" fmla="*/ f155 1 f3"/>
                <a:gd name="f160" fmla="+- 0 0 f156"/>
                <a:gd name="f161" fmla="+- 0 0 f157"/>
                <a:gd name="f162" fmla="+- 0 0 f158"/>
                <a:gd name="f163" fmla="+- 0 0 f159"/>
                <a:gd name="f164" fmla="val f160"/>
                <a:gd name="f165" fmla="val f161"/>
                <a:gd name="f166" fmla="val f162"/>
                <a:gd name="f167" fmla="val f163"/>
                <a:gd name="f168" fmla="+- 0 0 f164"/>
                <a:gd name="f169" fmla="+- 0 0 f165"/>
                <a:gd name="f170" fmla="+- 0 0 f166"/>
                <a:gd name="f171" fmla="+- 0 0 f167"/>
                <a:gd name="f172" fmla="*/ f168 f3 1"/>
                <a:gd name="f173" fmla="*/ f169 f3 1"/>
                <a:gd name="f174" fmla="*/ f170 f3 1"/>
                <a:gd name="f175" fmla="*/ f171 f3 1"/>
                <a:gd name="f176" fmla="*/ f172 1 f11"/>
                <a:gd name="f177" fmla="*/ f173 1 f11"/>
                <a:gd name="f178" fmla="*/ f174 1 f11"/>
                <a:gd name="f179" fmla="*/ f175 1 f11"/>
                <a:gd name="f180" fmla="+- f176 0 f4"/>
                <a:gd name="f181" fmla="+- f177 0 f4"/>
                <a:gd name="f182" fmla="+- f178 0 f4"/>
                <a:gd name="f183" fmla="+- f179 0 f4"/>
                <a:gd name="f184" fmla="cos 1 f180"/>
                <a:gd name="f185" fmla="sin 1 f180"/>
                <a:gd name="f186" fmla="cos 1 f181"/>
                <a:gd name="f187" fmla="sin 1 f181"/>
                <a:gd name="f188" fmla="cos 1 f182"/>
                <a:gd name="f189" fmla="sin 1 f182"/>
                <a:gd name="f190" fmla="cos 1 f183"/>
                <a:gd name="f191" fmla="sin 1 f183"/>
                <a:gd name="f192" fmla="+- 0 0 f184"/>
                <a:gd name="f193" fmla="+- 0 0 f185"/>
                <a:gd name="f194" fmla="+- 0 0 f186"/>
                <a:gd name="f195" fmla="+- 0 0 f187"/>
                <a:gd name="f196" fmla="+- 0 0 f188"/>
                <a:gd name="f197" fmla="+- 0 0 f189"/>
                <a:gd name="f198" fmla="+- 0 0 f190"/>
                <a:gd name="f199" fmla="+- 0 0 f191"/>
                <a:gd name="f200" fmla="*/ f12 f192 1"/>
                <a:gd name="f201" fmla="*/ f12 f193 1"/>
                <a:gd name="f202" fmla="*/ f12 f194 1"/>
                <a:gd name="f203" fmla="*/ f12 f195 1"/>
                <a:gd name="f204" fmla="*/ f12 f196 1"/>
                <a:gd name="f205" fmla="*/ f12 f197 1"/>
                <a:gd name="f206" fmla="*/ f12 f198 1"/>
                <a:gd name="f207" fmla="*/ f12 f199 1"/>
                <a:gd name="f208" fmla="*/ f200 f60 1"/>
                <a:gd name="f209" fmla="*/ f201 f59 1"/>
                <a:gd name="f210" fmla="*/ f202 f60 1"/>
                <a:gd name="f211" fmla="*/ f203 f59 1"/>
                <a:gd name="f212" fmla="*/ f204 f92 1"/>
                <a:gd name="f213" fmla="*/ f205 f93 1"/>
                <a:gd name="f214" fmla="*/ f206 f92 1"/>
                <a:gd name="f215" fmla="*/ f207 f93 1"/>
                <a:gd name="f216" fmla="+- f73 f208 0"/>
                <a:gd name="f217" fmla="+- f72 f209 0"/>
                <a:gd name="f218" fmla="+- f73 f210 0"/>
                <a:gd name="f219" fmla="+- f72 f211 0"/>
                <a:gd name="f220" fmla="+- f73 f212 0"/>
                <a:gd name="f221" fmla="+- f72 f213 0"/>
                <a:gd name="f222" fmla="+- f73 f214 0"/>
                <a:gd name="f223" fmla="+- f72 f215 0"/>
                <a:gd name="f224" fmla="max f216 f220"/>
                <a:gd name="f225" fmla="max f218 f222"/>
                <a:gd name="f226" fmla="max f217 f221"/>
                <a:gd name="f227" fmla="max f219 f223"/>
                <a:gd name="f228" fmla="min f216 f220"/>
                <a:gd name="f229" fmla="min f218 f222"/>
                <a:gd name="f230" fmla="min f217 f221"/>
                <a:gd name="f231" fmla="min f219 f223"/>
                <a:gd name="f232" fmla="+- f216 f222 0"/>
                <a:gd name="f233" fmla="+- f217 f223 0"/>
                <a:gd name="f234" fmla="+- f218 f220 0"/>
                <a:gd name="f235" fmla="+- f219 f221 0"/>
                <a:gd name="f236" fmla="*/ f216 f46 1"/>
                <a:gd name="f237" fmla="*/ f217 f46 1"/>
                <a:gd name="f238" fmla="*/ f220 f46 1"/>
                <a:gd name="f239" fmla="*/ f221 f46 1"/>
                <a:gd name="f240" fmla="max f224 f225"/>
                <a:gd name="f241" fmla="max f226 f227"/>
                <a:gd name="f242" fmla="min f228 f229"/>
                <a:gd name="f243" fmla="min f230 f231"/>
                <a:gd name="f244" fmla="*/ f232 1 2"/>
                <a:gd name="f245" fmla="*/ f233 1 2"/>
                <a:gd name="f246" fmla="*/ f234 1 2"/>
                <a:gd name="f247" fmla="*/ f235 1 2"/>
                <a:gd name="f248" fmla="?: f94 f51 f240"/>
                <a:gd name="f249" fmla="?: f95 f52 f241"/>
                <a:gd name="f250" fmla="?: f96 f22 f242"/>
                <a:gd name="f251" fmla="?: f97 f22 f243"/>
                <a:gd name="f252" fmla="*/ f244 f46 1"/>
                <a:gd name="f253" fmla="*/ f245 f46 1"/>
                <a:gd name="f254" fmla="*/ f246 f46 1"/>
                <a:gd name="f255" fmla="*/ f247 f46 1"/>
                <a:gd name="f256" fmla="*/ f250 f46 1"/>
                <a:gd name="f257" fmla="*/ f251 f46 1"/>
                <a:gd name="f258" fmla="*/ f248 f46 1"/>
                <a:gd name="f259" fmla="*/ f24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252" y="f253"/>
                </a:cxn>
                <a:cxn ang="f44">
                  <a:pos x="f254" y="f255"/>
                </a:cxn>
                <a:cxn ang="f45">
                  <a:pos x="f87" y="f88"/>
                </a:cxn>
              </a:cxnLst>
              <a:rect l="f256" t="f257" r="f258" b="f259"/>
              <a:pathLst>
                <a:path>
                  <a:moveTo>
                    <a:pt x="f236" y="f237"/>
                  </a:moveTo>
                  <a:arcTo wR="f81" hR="f82" stAng="f57" swAng="f83"/>
                  <a:lnTo>
                    <a:pt x="f238" y="f239"/>
                  </a:lnTo>
                  <a:arcTo wR="f100" hR="f101" stAng="f58" swAng="f89"/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1" name="Google Shape;363;p49">
            <a:extLst>
              <a:ext uri="{FF2B5EF4-FFF2-40B4-BE49-F238E27FC236}">
                <a16:creationId xmlns:a16="http://schemas.microsoft.com/office/drawing/2014/main" id="{99082999-7F14-4ABB-9C62-282DC2B99A0F}"/>
              </a:ext>
            </a:extLst>
          </p:cNvPr>
          <p:cNvSpPr txBox="1"/>
          <p:nvPr/>
        </p:nvSpPr>
        <p:spPr>
          <a:xfrm>
            <a:off x="2069250" y="2332222"/>
            <a:ext cx="813898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60%</a:t>
            </a:r>
          </a:p>
        </p:txBody>
      </p:sp>
      <p:sp>
        <p:nvSpPr>
          <p:cNvPr id="12" name="Google Shape;364;p49">
            <a:extLst>
              <a:ext uri="{FF2B5EF4-FFF2-40B4-BE49-F238E27FC236}">
                <a16:creationId xmlns:a16="http://schemas.microsoft.com/office/drawing/2014/main" id="{699A9F79-C17C-4136-8A39-685F31C7C50F}"/>
              </a:ext>
            </a:extLst>
          </p:cNvPr>
          <p:cNvSpPr txBox="1"/>
          <p:nvPr/>
        </p:nvSpPr>
        <p:spPr>
          <a:xfrm>
            <a:off x="2040474" y="3269272"/>
            <a:ext cx="889802" cy="318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FFFFFF"/>
                </a:solidFill>
                <a:uFillTx/>
                <a:latin typeface="Montserrat"/>
                <a:ea typeface="Montserrat"/>
                <a:cs typeface="Montserrat"/>
              </a:rPr>
              <a:t>25-35</a:t>
            </a:r>
          </a:p>
        </p:txBody>
      </p:sp>
      <p:sp>
        <p:nvSpPr>
          <p:cNvPr id="13" name="Google Shape;365;p49">
            <a:extLst>
              <a:ext uri="{FF2B5EF4-FFF2-40B4-BE49-F238E27FC236}">
                <a16:creationId xmlns:a16="http://schemas.microsoft.com/office/drawing/2014/main" id="{21E5E151-CEA1-4B10-802D-63025B1BA1BE}"/>
              </a:ext>
            </a:extLst>
          </p:cNvPr>
          <p:cNvSpPr txBox="1"/>
          <p:nvPr/>
        </p:nvSpPr>
        <p:spPr>
          <a:xfrm>
            <a:off x="3190798" y="2332222"/>
            <a:ext cx="813898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40%</a:t>
            </a:r>
          </a:p>
        </p:txBody>
      </p:sp>
      <p:sp>
        <p:nvSpPr>
          <p:cNvPr id="14" name="Google Shape;366;p49">
            <a:extLst>
              <a:ext uri="{FF2B5EF4-FFF2-40B4-BE49-F238E27FC236}">
                <a16:creationId xmlns:a16="http://schemas.microsoft.com/office/drawing/2014/main" id="{97C59044-AADD-42A3-A337-7D913CC3A7E0}"/>
              </a:ext>
            </a:extLst>
          </p:cNvPr>
          <p:cNvSpPr txBox="1"/>
          <p:nvPr/>
        </p:nvSpPr>
        <p:spPr>
          <a:xfrm>
            <a:off x="2470224" y="1050398"/>
            <a:ext cx="1118704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GENDER</a:t>
            </a:r>
          </a:p>
        </p:txBody>
      </p:sp>
      <p:sp>
        <p:nvSpPr>
          <p:cNvPr id="15" name="Google Shape;367;p49">
            <a:extLst>
              <a:ext uri="{FF2B5EF4-FFF2-40B4-BE49-F238E27FC236}">
                <a16:creationId xmlns:a16="http://schemas.microsoft.com/office/drawing/2014/main" id="{FBECDAE9-3D78-4171-BB1F-22969A443B02}"/>
              </a:ext>
            </a:extLst>
          </p:cNvPr>
          <p:cNvSpPr txBox="1"/>
          <p:nvPr/>
        </p:nvSpPr>
        <p:spPr>
          <a:xfrm>
            <a:off x="2470224" y="2844149"/>
            <a:ext cx="1118704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AGE</a:t>
            </a:r>
          </a:p>
        </p:txBody>
      </p:sp>
      <p:sp>
        <p:nvSpPr>
          <p:cNvPr id="16" name="Google Shape;368;p49">
            <a:extLst>
              <a:ext uri="{FF2B5EF4-FFF2-40B4-BE49-F238E27FC236}">
                <a16:creationId xmlns:a16="http://schemas.microsoft.com/office/drawing/2014/main" id="{CDA299E1-36C0-4F55-9F28-D7B4A7EE9621}"/>
              </a:ext>
            </a:extLst>
          </p:cNvPr>
          <p:cNvSpPr txBox="1"/>
          <p:nvPr/>
        </p:nvSpPr>
        <p:spPr>
          <a:xfrm>
            <a:off x="4790377" y="1050398"/>
            <a:ext cx="3503395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AVERAGE SPEND PER CUSTOMER</a:t>
            </a:r>
          </a:p>
        </p:txBody>
      </p:sp>
      <p:cxnSp>
        <p:nvCxnSpPr>
          <p:cNvPr id="17" name="Google Shape;369;p49">
            <a:extLst>
              <a:ext uri="{FF2B5EF4-FFF2-40B4-BE49-F238E27FC236}">
                <a16:creationId xmlns:a16="http://schemas.microsoft.com/office/drawing/2014/main" id="{F261CD28-FC70-47ED-8ED9-44DA73756187}"/>
              </a:ext>
            </a:extLst>
          </p:cNvPr>
          <p:cNvCxnSpPr/>
          <p:nvPr/>
        </p:nvCxnSpPr>
        <p:spPr>
          <a:xfrm>
            <a:off x="4929128" y="2091799"/>
            <a:ext cx="3225893" cy="0"/>
          </a:xfrm>
          <a:prstGeom prst="straightConnector1">
            <a:avLst/>
          </a:prstGeom>
          <a:noFill/>
          <a:ln w="114300" cap="flat">
            <a:solidFill>
              <a:srgbClr val="FFFFFF"/>
            </a:solidFill>
            <a:prstDash val="solid"/>
            <a:round/>
          </a:ln>
        </p:spPr>
      </p:cxnSp>
      <p:sp>
        <p:nvSpPr>
          <p:cNvPr id="18" name="Google Shape;370;p49">
            <a:extLst>
              <a:ext uri="{FF2B5EF4-FFF2-40B4-BE49-F238E27FC236}">
                <a16:creationId xmlns:a16="http://schemas.microsoft.com/office/drawing/2014/main" id="{14C2860B-C698-4762-BA86-7F742B47215F}"/>
              </a:ext>
            </a:extLst>
          </p:cNvPr>
          <p:cNvSpPr/>
          <p:nvPr/>
        </p:nvSpPr>
        <p:spPr>
          <a:xfrm>
            <a:off x="7115577" y="1944352"/>
            <a:ext cx="294903" cy="2949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371;p49">
            <a:extLst>
              <a:ext uri="{FF2B5EF4-FFF2-40B4-BE49-F238E27FC236}">
                <a16:creationId xmlns:a16="http://schemas.microsoft.com/office/drawing/2014/main" id="{6B64D4C4-2E10-4E95-B6A0-BAF91DDF5BE9}"/>
              </a:ext>
            </a:extLst>
          </p:cNvPr>
          <p:cNvSpPr txBox="1"/>
          <p:nvPr/>
        </p:nvSpPr>
        <p:spPr>
          <a:xfrm>
            <a:off x="4790377" y="1359100"/>
            <a:ext cx="3503395" cy="5237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900" b="1" i="0" u="none" strike="noStrike" kern="0" cap="none" spc="0" baseline="0">
                <a:solidFill>
                  <a:srgbClr val="FFFFFF"/>
                </a:solidFill>
                <a:uFillTx/>
                <a:latin typeface="Montserrat"/>
                <a:ea typeface="Montserrat"/>
                <a:cs typeface="Montserrat"/>
              </a:rPr>
              <a:t>$50,00</a:t>
            </a:r>
          </a:p>
        </p:txBody>
      </p:sp>
      <p:sp>
        <p:nvSpPr>
          <p:cNvPr id="20" name="Google Shape;372;p49">
            <a:extLst>
              <a:ext uri="{FF2B5EF4-FFF2-40B4-BE49-F238E27FC236}">
                <a16:creationId xmlns:a16="http://schemas.microsoft.com/office/drawing/2014/main" id="{6725FBA9-42EF-4438-A894-1061E409B8EA}"/>
              </a:ext>
            </a:extLst>
          </p:cNvPr>
          <p:cNvSpPr/>
          <p:nvPr/>
        </p:nvSpPr>
        <p:spPr>
          <a:xfrm>
            <a:off x="4882777" y="3332274"/>
            <a:ext cx="1273503" cy="191996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Google Shape;373;p49">
            <a:extLst>
              <a:ext uri="{FF2B5EF4-FFF2-40B4-BE49-F238E27FC236}">
                <a16:creationId xmlns:a16="http://schemas.microsoft.com/office/drawing/2014/main" id="{AB934E9A-18C5-48A2-B71D-484CF38010A2}"/>
              </a:ext>
            </a:extLst>
          </p:cNvPr>
          <p:cNvSpPr/>
          <p:nvPr/>
        </p:nvSpPr>
        <p:spPr>
          <a:xfrm>
            <a:off x="4882777" y="3332274"/>
            <a:ext cx="1648800" cy="191996"/>
          </a:xfrm>
          <a:prstGeom prst="rect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374;p49">
            <a:extLst>
              <a:ext uri="{FF2B5EF4-FFF2-40B4-BE49-F238E27FC236}">
                <a16:creationId xmlns:a16="http://schemas.microsoft.com/office/drawing/2014/main" id="{30A98930-D6BB-4869-BC50-6FF1C762D0DD}"/>
              </a:ext>
            </a:extLst>
          </p:cNvPr>
          <p:cNvSpPr/>
          <p:nvPr/>
        </p:nvSpPr>
        <p:spPr>
          <a:xfrm>
            <a:off x="4882777" y="3838065"/>
            <a:ext cx="908995" cy="191996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3" name="Google Shape;375;p49">
            <a:extLst>
              <a:ext uri="{FF2B5EF4-FFF2-40B4-BE49-F238E27FC236}">
                <a16:creationId xmlns:a16="http://schemas.microsoft.com/office/drawing/2014/main" id="{3187FBDC-E209-4D2A-A605-D08A76CA84D1}"/>
              </a:ext>
            </a:extLst>
          </p:cNvPr>
          <p:cNvSpPr/>
          <p:nvPr/>
        </p:nvSpPr>
        <p:spPr>
          <a:xfrm>
            <a:off x="4882777" y="3838065"/>
            <a:ext cx="1648800" cy="191996"/>
          </a:xfrm>
          <a:prstGeom prst="rect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4" name="Google Shape;376;p49">
            <a:extLst>
              <a:ext uri="{FF2B5EF4-FFF2-40B4-BE49-F238E27FC236}">
                <a16:creationId xmlns:a16="http://schemas.microsoft.com/office/drawing/2014/main" id="{F5C7E13A-31BC-4A3C-A664-72FFCD515DD3}"/>
              </a:ext>
            </a:extLst>
          </p:cNvPr>
          <p:cNvGrpSpPr/>
          <p:nvPr/>
        </p:nvGrpSpPr>
        <p:grpSpPr>
          <a:xfrm>
            <a:off x="6850456" y="3258656"/>
            <a:ext cx="238530" cy="339251"/>
            <a:chOff x="6850456" y="3258656"/>
            <a:chExt cx="238530" cy="339251"/>
          </a:xfrm>
        </p:grpSpPr>
        <p:sp>
          <p:nvSpPr>
            <p:cNvPr id="25" name="Google Shape;377;p49">
              <a:extLst>
                <a:ext uri="{FF2B5EF4-FFF2-40B4-BE49-F238E27FC236}">
                  <a16:creationId xmlns:a16="http://schemas.microsoft.com/office/drawing/2014/main" id="{C202E734-86F8-4939-83B4-34C0DF35C7EF}"/>
                </a:ext>
              </a:extLst>
            </p:cNvPr>
            <p:cNvSpPr/>
            <p:nvPr/>
          </p:nvSpPr>
          <p:spPr>
            <a:xfrm>
              <a:off x="6850456" y="3258656"/>
              <a:ext cx="238530" cy="39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1"/>
                <a:gd name="f4" fmla="val 2259"/>
                <a:gd name="f5" fmla="val 1693"/>
                <a:gd name="f6" fmla="val 756"/>
                <a:gd name="f7" fmla="val 759"/>
                <a:gd name="f8" fmla="val 1695"/>
                <a:gd name="f9" fmla="val 13548"/>
                <a:gd name="f10" fmla="val 12792"/>
                <a:gd name="f11" fmla="val 11855"/>
                <a:gd name="f12" fmla="*/ f0 1 13551"/>
                <a:gd name="f13" fmla="*/ f1 1 225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551"/>
                <a:gd name="f20" fmla="*/ f17 1 225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551" h="2259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9" y="f7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378;p49">
              <a:extLst>
                <a:ext uri="{FF2B5EF4-FFF2-40B4-BE49-F238E27FC236}">
                  <a16:creationId xmlns:a16="http://schemas.microsoft.com/office/drawing/2014/main" id="{D6757720-5222-4DEA-AB24-90D3CC325503}"/>
                </a:ext>
              </a:extLst>
            </p:cNvPr>
            <p:cNvSpPr/>
            <p:nvPr/>
          </p:nvSpPr>
          <p:spPr>
            <a:xfrm>
              <a:off x="6850456" y="3318275"/>
              <a:ext cx="238530" cy="200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1"/>
                <a:gd name="f4" fmla="val 11369"/>
                <a:gd name="f5" fmla="val 1"/>
                <a:gd name="f6" fmla="val 11368"/>
                <a:gd name="f7" fmla="*/ f0 1 13551"/>
                <a:gd name="f8" fmla="*/ f1 1 1136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3551"/>
                <a:gd name="f15" fmla="*/ f12 1 1136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551" h="1136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379;p49">
              <a:extLst>
                <a:ext uri="{FF2B5EF4-FFF2-40B4-BE49-F238E27FC236}">
                  <a16:creationId xmlns:a16="http://schemas.microsoft.com/office/drawing/2014/main" id="{E0D201D8-3AAB-4F50-8DF2-D3EB44C6BBC7}"/>
                </a:ext>
              </a:extLst>
            </p:cNvPr>
            <p:cNvSpPr/>
            <p:nvPr/>
          </p:nvSpPr>
          <p:spPr>
            <a:xfrm>
              <a:off x="6850456" y="3538252"/>
              <a:ext cx="238530" cy="59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1"/>
                <a:gd name="f4" fmla="val 3389"/>
                <a:gd name="f5" fmla="val 8224"/>
                <a:gd name="f6" fmla="val 1205"/>
                <a:gd name="f7" fmla="val 8534"/>
                <a:gd name="f8" fmla="val 8787"/>
                <a:gd name="f9" fmla="val 1458"/>
                <a:gd name="f10" fmla="val 1771"/>
                <a:gd name="f11" fmla="val 2081"/>
                <a:gd name="f12" fmla="val 2334"/>
                <a:gd name="f13" fmla="val 5324"/>
                <a:gd name="f14" fmla="val 5014"/>
                <a:gd name="f15" fmla="val 4761"/>
                <a:gd name="f16" fmla="val 1696"/>
                <a:gd name="f17" fmla="val 2629"/>
                <a:gd name="f18" fmla="val 756"/>
                <a:gd name="f19" fmla="val 3388"/>
                <a:gd name="f20" fmla="val 1693"/>
                <a:gd name="f21" fmla="val 11855"/>
                <a:gd name="f22" fmla="val 12792"/>
                <a:gd name="f23" fmla="val 13548"/>
                <a:gd name="f24" fmla="*/ f0 1 13551"/>
                <a:gd name="f25" fmla="*/ f1 1 338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3551"/>
                <a:gd name="f32" fmla="*/ f29 1 338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3551" h="338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2" y="f2"/>
                  </a:moveTo>
                  <a:lnTo>
                    <a:pt x="f2" y="f16"/>
                  </a:lnTo>
                  <a:cubicBezTo>
                    <a:pt x="f2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17"/>
                    <a:pt x="f3" y="f1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8" name="Google Shape;380;p49">
            <a:extLst>
              <a:ext uri="{FF2B5EF4-FFF2-40B4-BE49-F238E27FC236}">
                <a16:creationId xmlns:a16="http://schemas.microsoft.com/office/drawing/2014/main" id="{0F185E3F-C21B-4FC6-B603-0DFE447D1D42}"/>
              </a:ext>
            </a:extLst>
          </p:cNvPr>
          <p:cNvGrpSpPr/>
          <p:nvPr/>
        </p:nvGrpSpPr>
        <p:grpSpPr>
          <a:xfrm>
            <a:off x="6800081" y="3775054"/>
            <a:ext cx="339251" cy="318047"/>
            <a:chOff x="6800081" y="3775054"/>
            <a:chExt cx="339251" cy="318047"/>
          </a:xfrm>
        </p:grpSpPr>
        <p:sp>
          <p:nvSpPr>
            <p:cNvPr id="29" name="Google Shape;381;p49">
              <a:extLst>
                <a:ext uri="{FF2B5EF4-FFF2-40B4-BE49-F238E27FC236}">
                  <a16:creationId xmlns:a16="http://schemas.microsoft.com/office/drawing/2014/main" id="{6862D249-59CE-4EF5-8C35-D953EE8DCEED}"/>
                </a:ext>
              </a:extLst>
            </p:cNvPr>
            <p:cNvSpPr/>
            <p:nvPr/>
          </p:nvSpPr>
          <p:spPr>
            <a:xfrm>
              <a:off x="6860350" y="4053334"/>
              <a:ext cx="218660" cy="39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2"/>
                <a:gd name="f4" fmla="val 2259"/>
                <a:gd name="f5" fmla="val 2791"/>
                <a:gd name="f6" fmla="val 2415"/>
                <a:gd name="f7" fmla="val 1130"/>
                <a:gd name="f8" fmla="val 566"/>
                <a:gd name="f9" fmla="val 253"/>
                <a:gd name="f10" fmla="val 1383"/>
                <a:gd name="f11" fmla="val 1696"/>
                <a:gd name="f12" fmla="val 2006"/>
                <a:gd name="f13" fmla="val 11858"/>
                <a:gd name="f14" fmla="val 12169"/>
                <a:gd name="f15" fmla="val 12421"/>
                <a:gd name="f16" fmla="val 10006"/>
                <a:gd name="f17" fmla="val 9630"/>
                <a:gd name="f18" fmla="*/ f0 1 12422"/>
                <a:gd name="f19" fmla="*/ f1 1 2259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2422"/>
                <a:gd name="f26" fmla="*/ f23 1 2259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2422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13" y="f4"/>
                  </a:lnTo>
                  <a:cubicBezTo>
                    <a:pt x="f14" y="f4"/>
                    <a:pt x="f15" y="f12"/>
                    <a:pt x="f15" y="f11"/>
                  </a:cubicBezTo>
                  <a:cubicBezTo>
                    <a:pt x="f15" y="f10"/>
                    <a:pt x="f14" y="f7"/>
                    <a:pt x="f13" y="f7"/>
                  </a:cubicBezTo>
                  <a:lnTo>
                    <a:pt x="f16" y="f7"/>
                  </a:lnTo>
                  <a:lnTo>
                    <a:pt x="f17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382;p49">
              <a:extLst>
                <a:ext uri="{FF2B5EF4-FFF2-40B4-BE49-F238E27FC236}">
                  <a16:creationId xmlns:a16="http://schemas.microsoft.com/office/drawing/2014/main" id="{9D437EAA-AB42-4D15-91D5-54B0863D643C}"/>
                </a:ext>
              </a:extLst>
            </p:cNvPr>
            <p:cNvSpPr/>
            <p:nvPr/>
          </p:nvSpPr>
          <p:spPr>
            <a:xfrm>
              <a:off x="6800081" y="3993696"/>
              <a:ext cx="339251" cy="39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val 17577"/>
                <a:gd name="f12" fmla="val 18513"/>
                <a:gd name="f13" fmla="val 19269"/>
                <a:gd name="f14" fmla="val 19272"/>
                <a:gd name="f15" fmla="*/ f0 1 19273"/>
                <a:gd name="f16" fmla="*/ f1 1 226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9273"/>
                <a:gd name="f23" fmla="*/ f20 1 226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9273" h="2260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13" y="f7"/>
                    <a:pt x="f14" y="f6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383;p49">
              <a:extLst>
                <a:ext uri="{FF2B5EF4-FFF2-40B4-BE49-F238E27FC236}">
                  <a16:creationId xmlns:a16="http://schemas.microsoft.com/office/drawing/2014/main" id="{C631BF47-CB8F-4A99-848F-A92670E1CE9E}"/>
                </a:ext>
              </a:extLst>
            </p:cNvPr>
            <p:cNvSpPr/>
            <p:nvPr/>
          </p:nvSpPr>
          <p:spPr>
            <a:xfrm>
              <a:off x="6800081" y="3775054"/>
              <a:ext cx="339251" cy="198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759"/>
                <a:gd name="f8" fmla="val 1696"/>
                <a:gd name="f9" fmla="val 19272"/>
                <a:gd name="f10" fmla="val 19269"/>
                <a:gd name="f11" fmla="val 18513"/>
                <a:gd name="f12" fmla="val 17577"/>
                <a:gd name="f13" fmla="*/ f0 1 19273"/>
                <a:gd name="f14" fmla="*/ f1 1 112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9273"/>
                <a:gd name="f21" fmla="*/ f18 1 112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10" y="f7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oogle Shape;384;p49">
            <a:extLst>
              <a:ext uri="{FF2B5EF4-FFF2-40B4-BE49-F238E27FC236}">
                <a16:creationId xmlns:a16="http://schemas.microsoft.com/office/drawing/2014/main" id="{BB7A227B-C3BF-4F1F-9AB1-22216D774EF5}"/>
              </a:ext>
            </a:extLst>
          </p:cNvPr>
          <p:cNvGrpSpPr/>
          <p:nvPr/>
        </p:nvGrpSpPr>
        <p:grpSpPr>
          <a:xfrm>
            <a:off x="2318863" y="1770004"/>
            <a:ext cx="314663" cy="359002"/>
            <a:chOff x="2318863" y="1770004"/>
            <a:chExt cx="314663" cy="359002"/>
          </a:xfrm>
        </p:grpSpPr>
        <p:sp>
          <p:nvSpPr>
            <p:cNvPr id="33" name="Google Shape;385;p49">
              <a:extLst>
                <a:ext uri="{FF2B5EF4-FFF2-40B4-BE49-F238E27FC236}">
                  <a16:creationId xmlns:a16="http://schemas.microsoft.com/office/drawing/2014/main" id="{7C7DBD6C-8DDD-42DE-9B80-074F5CE115F8}"/>
                </a:ext>
              </a:extLst>
            </p:cNvPr>
            <p:cNvSpPr/>
            <p:nvPr/>
          </p:nvSpPr>
          <p:spPr>
            <a:xfrm>
              <a:off x="2318863" y="1925132"/>
              <a:ext cx="21268" cy="71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"/>
                <a:gd name="f4" fmla="val 2553"/>
                <a:gd name="f5" fmla="val 315"/>
                <a:gd name="f6" fmla="val 221"/>
                <a:gd name="f7" fmla="val 693"/>
                <a:gd name="f8" fmla="val 1260"/>
                <a:gd name="f9" fmla="val 1796"/>
                <a:gd name="f10" fmla="val 2269"/>
                <a:gd name="f11" fmla="val 2552"/>
                <a:gd name="f12" fmla="*/ f0 1 756"/>
                <a:gd name="f13" fmla="*/ f1 1 255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6"/>
                <a:gd name="f20" fmla="*/ f17 1 255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6" h="2553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5" y="f10"/>
                    <a:pt x="f3" y="f1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386;p49">
              <a:extLst>
                <a:ext uri="{FF2B5EF4-FFF2-40B4-BE49-F238E27FC236}">
                  <a16:creationId xmlns:a16="http://schemas.microsoft.com/office/drawing/2014/main" id="{974D310C-935D-4F70-B815-4F55A44461AA}"/>
                </a:ext>
              </a:extLst>
            </p:cNvPr>
            <p:cNvSpPr/>
            <p:nvPr/>
          </p:nvSpPr>
          <p:spPr>
            <a:xfrm>
              <a:off x="2360505" y="1770004"/>
              <a:ext cx="232230" cy="111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3971"/>
                <a:gd name="f5" fmla="val 2616"/>
                <a:gd name="f6" fmla="val 1"/>
                <a:gd name="f7" fmla="val 2348"/>
                <a:gd name="f8" fmla="val 2080"/>
                <a:gd name="f9" fmla="val 95"/>
                <a:gd name="f10" fmla="val 1860"/>
                <a:gd name="f11" fmla="val 284"/>
                <a:gd name="f12" fmla="val 1671"/>
                <a:gd name="f13" fmla="val 1387"/>
                <a:gd name="f14" fmla="val 32"/>
                <a:gd name="f15" fmla="val 1103"/>
                <a:gd name="f16" fmla="val 473"/>
                <a:gd name="f17" fmla="val 536"/>
                <a:gd name="f18" fmla="val 1135"/>
                <a:gd name="f19" fmla="val 3970"/>
                <a:gd name="f20" fmla="val 1639"/>
                <a:gd name="f21" fmla="val 2364"/>
                <a:gd name="f22" fmla="val 1715"/>
                <a:gd name="f23" fmla="val 2287"/>
                <a:gd name="f24" fmla="val 1815"/>
                <a:gd name="f25" fmla="val 2246"/>
                <a:gd name="f26" fmla="val 1916"/>
                <a:gd name="f27" fmla="val 1982"/>
                <a:gd name="f28" fmla="val 2049"/>
                <a:gd name="f29" fmla="val 2263"/>
                <a:gd name="f30" fmla="val 2112"/>
                <a:gd name="f31" fmla="val 2301"/>
                <a:gd name="f32" fmla="val 2726"/>
                <a:gd name="f33" fmla="val 3435"/>
                <a:gd name="f34" fmla="val 2939"/>
                <a:gd name="f35" fmla="val 4144"/>
                <a:gd name="f36" fmla="val 4853"/>
                <a:gd name="f37" fmla="val 5561"/>
                <a:gd name="f38" fmla="val 6176"/>
                <a:gd name="f39" fmla="val 6225"/>
                <a:gd name="f40" fmla="val 6290"/>
                <a:gd name="f41" fmla="val 6355"/>
                <a:gd name="f42" fmla="val 6456"/>
                <a:gd name="f43" fmla="val 6560"/>
                <a:gd name="f44" fmla="val 6617"/>
                <a:gd name="f45" fmla="val 8192"/>
                <a:gd name="f46" fmla="val 7719"/>
                <a:gd name="f47" fmla="val 7089"/>
                <a:gd name="f48" fmla="val 6837"/>
                <a:gd name="f49" fmla="val 6554"/>
                <a:gd name="f50" fmla="val 158"/>
                <a:gd name="f51" fmla="val 6365"/>
                <a:gd name="f52" fmla="val 6144"/>
                <a:gd name="f53" fmla="val 5876"/>
                <a:gd name="f54" fmla="val 5609"/>
                <a:gd name="f55" fmla="val 5341"/>
                <a:gd name="f56" fmla="val 5073"/>
                <a:gd name="f57" fmla="val 4632"/>
                <a:gd name="f58" fmla="val 4372"/>
                <a:gd name="f59" fmla="val 4112"/>
                <a:gd name="f60" fmla="val 3852"/>
                <a:gd name="f61" fmla="val 3592"/>
                <a:gd name="f62" fmla="val 3372"/>
                <a:gd name="f63" fmla="val 3151"/>
                <a:gd name="f64" fmla="val 2883"/>
                <a:gd name="f65" fmla="*/ f0 1 8255"/>
                <a:gd name="f66" fmla="*/ f1 1 3971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8255"/>
                <a:gd name="f73" fmla="*/ f70 1 3971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8255" h="3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9"/>
                    <a:pt x="f13" y="f14"/>
                    <a:pt x="f15" y="f14"/>
                  </a:cubicBezTo>
                  <a:cubicBezTo>
                    <a:pt x="f16" y="f14"/>
                    <a:pt x="f6" y="f17"/>
                    <a:pt x="f6" y="f18"/>
                  </a:cubicBezTo>
                  <a:lnTo>
                    <a:pt x="f6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1"/>
                  </a:cubicBezTo>
                  <a:cubicBezTo>
                    <a:pt x="f39" y="f29"/>
                    <a:pt x="f40" y="f25"/>
                    <a:pt x="f41" y="f25"/>
                  </a:cubicBezTo>
                  <a:cubicBezTo>
                    <a:pt x="f42" y="f25"/>
                    <a:pt x="f43" y="f23"/>
                    <a:pt x="f44" y="f21"/>
                  </a:cubicBezTo>
                  <a:lnTo>
                    <a:pt x="f3" y="f19"/>
                  </a:lnTo>
                  <a:lnTo>
                    <a:pt x="f3" y="f18"/>
                  </a:lnTo>
                  <a:cubicBezTo>
                    <a:pt x="f45" y="f17"/>
                    <a:pt x="f46" y="f14"/>
                    <a:pt x="f47" y="f14"/>
                  </a:cubicBezTo>
                  <a:cubicBezTo>
                    <a:pt x="f48" y="f14"/>
                    <a:pt x="f49" y="f50"/>
                    <a:pt x="f51" y="f11"/>
                  </a:cubicBezTo>
                  <a:cubicBezTo>
                    <a:pt x="f52" y="f9"/>
                    <a:pt x="f53" y="f6"/>
                    <a:pt x="f54" y="f6"/>
                  </a:cubicBezTo>
                  <a:cubicBezTo>
                    <a:pt x="f55" y="f6"/>
                    <a:pt x="f56" y="f9"/>
                    <a:pt x="f36" y="f11"/>
                  </a:cubicBezTo>
                  <a:cubicBezTo>
                    <a:pt x="f57" y="f9"/>
                    <a:pt x="f58" y="f6"/>
                    <a:pt x="f59" y="f6"/>
                  </a:cubicBezTo>
                  <a:cubicBezTo>
                    <a:pt x="f60" y="f6"/>
                    <a:pt x="f61" y="f9"/>
                    <a:pt x="f62" y="f11"/>
                  </a:cubicBezTo>
                  <a:cubicBezTo>
                    <a:pt x="f63" y="f9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387;p49">
              <a:extLst>
                <a:ext uri="{FF2B5EF4-FFF2-40B4-BE49-F238E27FC236}">
                  <a16:creationId xmlns:a16="http://schemas.microsoft.com/office/drawing/2014/main" id="{9F3641D3-B7E5-4094-A1FD-AC0E78162F67}"/>
                </a:ext>
              </a:extLst>
            </p:cNvPr>
            <p:cNvSpPr/>
            <p:nvPr/>
          </p:nvSpPr>
          <p:spPr>
            <a:xfrm>
              <a:off x="2360505" y="1856881"/>
              <a:ext cx="230465" cy="272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92"/>
                <a:gd name="f4" fmla="val 9673"/>
                <a:gd name="f5" fmla="val 2616"/>
                <a:gd name="f6" fmla="val 2962"/>
                <a:gd name="f7" fmla="val 2805"/>
                <a:gd name="f8" fmla="val 3119"/>
                <a:gd name="f9" fmla="val 3308"/>
                <a:gd name="f10" fmla="val 3529"/>
                <a:gd name="f11" fmla="val 3686"/>
                <a:gd name="f12" fmla="val 2427"/>
                <a:gd name="f13" fmla="val 2269"/>
                <a:gd name="f14" fmla="val 3560"/>
                <a:gd name="f15" fmla="val 5609"/>
                <a:gd name="f16" fmla="val 2993"/>
                <a:gd name="f17" fmla="val 5798"/>
                <a:gd name="f18" fmla="val 5955"/>
                <a:gd name="f19" fmla="val 3151"/>
                <a:gd name="f20" fmla="val 3371"/>
                <a:gd name="f21" fmla="val 5987"/>
                <a:gd name="f22" fmla="val 3718"/>
                <a:gd name="f23" fmla="val 5420"/>
                <a:gd name="f24" fmla="val 5262"/>
                <a:gd name="f25" fmla="val 5164"/>
                <a:gd name="f26" fmla="val 6278"/>
                <a:gd name="f27" fmla="val 5357"/>
                <a:gd name="f28" fmla="val 6317"/>
                <a:gd name="f29" fmla="val 6396"/>
                <a:gd name="f30" fmla="val 5577"/>
                <a:gd name="f31" fmla="val 6522"/>
                <a:gd name="f32" fmla="val 6742"/>
                <a:gd name="f33" fmla="val 5451"/>
                <a:gd name="f34" fmla="val 6900"/>
                <a:gd name="f35" fmla="val 5105"/>
                <a:gd name="f36" fmla="val 7246"/>
                <a:gd name="f37" fmla="val 4632"/>
                <a:gd name="f38" fmla="val 7435"/>
                <a:gd name="f39" fmla="val 4096"/>
                <a:gd name="f40" fmla="val 3592"/>
                <a:gd name="f41" fmla="val 3120"/>
                <a:gd name="f42" fmla="val 2647"/>
                <a:gd name="f43" fmla="val 2883"/>
                <a:gd name="f44" fmla="val 2986"/>
                <a:gd name="f45" fmla="val 3080"/>
                <a:gd name="f46" fmla="val 3175"/>
                <a:gd name="f47" fmla="val 3262"/>
                <a:gd name="f48" fmla="val 3309"/>
                <a:gd name="f49" fmla="val 6616"/>
                <a:gd name="f50" fmla="val 3821"/>
                <a:gd name="f51" fmla="val 6727"/>
                <a:gd name="f52" fmla="val 4108"/>
                <a:gd name="f53" fmla="val 4396"/>
                <a:gd name="f54" fmla="val 4679"/>
                <a:gd name="f55" fmla="val 4884"/>
                <a:gd name="f56" fmla="val 4963"/>
                <a:gd name="f57" fmla="val 5065"/>
                <a:gd name="f58" fmla="val 1954"/>
                <a:gd name="f59" fmla="val 1"/>
                <a:gd name="f60" fmla="val 7813"/>
                <a:gd name="f61" fmla="val 1860"/>
                <a:gd name="f62" fmla="val 9672"/>
                <a:gd name="f63" fmla="val 6365"/>
                <a:gd name="f64" fmla="val 6270"/>
                <a:gd name="f65" fmla="val 394"/>
                <a:gd name="f66" fmla="val 4860"/>
                <a:gd name="f67" fmla="val 591"/>
                <a:gd name="f68" fmla="val 4112"/>
                <a:gd name="f69" fmla="val 3364"/>
                <a:gd name="f70" fmla="*/ f0 1 8192"/>
                <a:gd name="f71" fmla="*/ f1 1 967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8192"/>
                <a:gd name="f78" fmla="*/ f75 1 967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8192" h="9673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cubicBezTo>
                    <a:pt x="f12" y="f11"/>
                    <a:pt x="f13" y="f14"/>
                    <a:pt x="f13" y="f9"/>
                  </a:cubicBezTo>
                  <a:cubicBezTo>
                    <a:pt x="f13" y="f8"/>
                    <a:pt x="f12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18" y="f20"/>
                  </a:cubicBezTo>
                  <a:cubicBezTo>
                    <a:pt x="f21" y="f14"/>
                    <a:pt x="f17" y="f22"/>
                    <a:pt x="f15" y="f22"/>
                  </a:cubicBezTo>
                  <a:cubicBezTo>
                    <a:pt x="f23" y="f22"/>
                    <a:pt x="f24" y="f14"/>
                    <a:pt x="f24" y="f20"/>
                  </a:cubicBezTo>
                  <a:cubicBezTo>
                    <a:pt x="f24" y="f19"/>
                    <a:pt x="f23" y="f16"/>
                    <a:pt x="f15" y="f16"/>
                  </a:cubicBezTo>
                  <a:close/>
                  <a:moveTo>
                    <a:pt x="f25" y="f26"/>
                  </a:moveTo>
                  <a:cubicBezTo>
                    <a:pt x="f24" y="f26"/>
                    <a:pt x="f27" y="f28"/>
                    <a:pt x="f23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6"/>
                    <a:pt x="f7" y="f34"/>
                  </a:cubicBezTo>
                  <a:cubicBezTo>
                    <a:pt x="f42" y="f32"/>
                    <a:pt x="f42" y="f31"/>
                    <a:pt x="f7" y="f29"/>
                  </a:cubicBezTo>
                  <a:cubicBezTo>
                    <a:pt x="f43" y="f28"/>
                    <a:pt x="f44" y="f26"/>
                    <a:pt x="f45" y="f26"/>
                  </a:cubicBezTo>
                  <a:cubicBezTo>
                    <a:pt x="f46" y="f26"/>
                    <a:pt x="f47" y="f28"/>
                    <a:pt x="f48" y="f29"/>
                  </a:cubicBezTo>
                  <a:cubicBezTo>
                    <a:pt x="f10" y="f49"/>
                    <a:pt x="f50" y="f51"/>
                    <a:pt x="f52" y="f51"/>
                  </a:cubicBezTo>
                  <a:cubicBezTo>
                    <a:pt x="f53" y="f51"/>
                    <a:pt x="f54" y="f49"/>
                    <a:pt x="f55" y="f29"/>
                  </a:cubicBezTo>
                  <a:cubicBezTo>
                    <a:pt x="f56" y="f28"/>
                    <a:pt x="f57" y="f26"/>
                    <a:pt x="f25" y="f26"/>
                  </a:cubicBezTo>
                  <a:close/>
                  <a:moveTo>
                    <a:pt x="f58" y="f2"/>
                  </a:moveTo>
                  <a:lnTo>
                    <a:pt x="f59" y="f58"/>
                  </a:lnTo>
                  <a:lnTo>
                    <a:pt x="f59" y="f30"/>
                  </a:lnTo>
                  <a:cubicBezTo>
                    <a:pt x="f59" y="f60"/>
                    <a:pt x="f61" y="f62"/>
                    <a:pt x="f39" y="f62"/>
                  </a:cubicBezTo>
                  <a:cubicBezTo>
                    <a:pt x="f63" y="f62"/>
                    <a:pt x="f3" y="f60"/>
                    <a:pt x="f3" y="f30"/>
                  </a:cubicBezTo>
                  <a:lnTo>
                    <a:pt x="f3" y="f58"/>
                  </a:lnTo>
                  <a:lnTo>
                    <a:pt x="f64" y="f2"/>
                  </a:lnTo>
                  <a:cubicBezTo>
                    <a:pt x="f15" y="f65"/>
                    <a:pt x="f66" y="f67"/>
                    <a:pt x="f68" y="f67"/>
                  </a:cubicBezTo>
                  <a:cubicBezTo>
                    <a:pt x="f69" y="f67"/>
                    <a:pt x="f5" y="f65"/>
                    <a:pt x="f58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388;p49">
              <a:extLst>
                <a:ext uri="{FF2B5EF4-FFF2-40B4-BE49-F238E27FC236}">
                  <a16:creationId xmlns:a16="http://schemas.microsoft.com/office/drawing/2014/main" id="{FB703459-D0DB-4426-93B8-BBA6B7F358B5}"/>
                </a:ext>
              </a:extLst>
            </p:cNvPr>
            <p:cNvSpPr/>
            <p:nvPr/>
          </p:nvSpPr>
          <p:spPr>
            <a:xfrm>
              <a:off x="2612230" y="1925132"/>
              <a:ext cx="21296" cy="71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553"/>
                <a:gd name="f5" fmla="val 2552"/>
                <a:gd name="f6" fmla="val 441"/>
                <a:gd name="f7" fmla="val 2269"/>
                <a:gd name="f8" fmla="val 756"/>
                <a:gd name="f9" fmla="val 1796"/>
                <a:gd name="f10" fmla="val 1260"/>
                <a:gd name="f11" fmla="val 693"/>
                <a:gd name="f12" fmla="val 473"/>
                <a:gd name="f13" fmla="val 221"/>
                <a:gd name="f14" fmla="*/ f0 1 757"/>
                <a:gd name="f15" fmla="*/ f1 1 255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7"/>
                <a:gd name="f22" fmla="*/ f19 1 255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7" h="2553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12" y="f13"/>
                    <a:pt x="f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389;p49">
            <a:extLst>
              <a:ext uri="{FF2B5EF4-FFF2-40B4-BE49-F238E27FC236}">
                <a16:creationId xmlns:a16="http://schemas.microsoft.com/office/drawing/2014/main" id="{65BE0AFD-52A6-4120-BC50-C7E3079823B4}"/>
              </a:ext>
            </a:extLst>
          </p:cNvPr>
          <p:cNvGrpSpPr/>
          <p:nvPr/>
        </p:nvGrpSpPr>
        <p:grpSpPr>
          <a:xfrm>
            <a:off x="3406578" y="1771329"/>
            <a:ext cx="358097" cy="356323"/>
            <a:chOff x="3406578" y="1771329"/>
            <a:chExt cx="358097" cy="356323"/>
          </a:xfrm>
        </p:grpSpPr>
        <p:sp>
          <p:nvSpPr>
            <p:cNvPr id="38" name="Google Shape;390;p49">
              <a:extLst>
                <a:ext uri="{FF2B5EF4-FFF2-40B4-BE49-F238E27FC236}">
                  <a16:creationId xmlns:a16="http://schemas.microsoft.com/office/drawing/2014/main" id="{AD6D08A0-45EF-43FD-9863-A24B817328EC}"/>
                </a:ext>
              </a:extLst>
            </p:cNvPr>
            <p:cNvSpPr/>
            <p:nvPr/>
          </p:nvSpPr>
          <p:spPr>
            <a:xfrm>
              <a:off x="3488143" y="1877674"/>
              <a:ext cx="188796" cy="189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11"/>
                <a:gd name="f4" fmla="val 6743"/>
                <a:gd name="f5" fmla="val 1891"/>
                <a:gd name="f6" fmla="val 2238"/>
                <a:gd name="f7" fmla="val 2111"/>
                <a:gd name="f8" fmla="val 2269"/>
                <a:gd name="f9" fmla="val 2395"/>
                <a:gd name="f10" fmla="val 2584"/>
                <a:gd name="f11" fmla="val 2805"/>
                <a:gd name="f12" fmla="val 2962"/>
                <a:gd name="f13" fmla="val 1702"/>
                <a:gd name="f14" fmla="val 1544"/>
                <a:gd name="f15" fmla="val 2836"/>
                <a:gd name="f16" fmla="val 4884"/>
                <a:gd name="f17" fmla="val 5104"/>
                <a:gd name="f18" fmla="val 5262"/>
                <a:gd name="f19" fmla="val 2427"/>
                <a:gd name="f20" fmla="val 2647"/>
                <a:gd name="f21" fmla="val 2994"/>
                <a:gd name="f22" fmla="val 4695"/>
                <a:gd name="f23" fmla="val 4537"/>
                <a:gd name="f24" fmla="val 4454"/>
                <a:gd name="f25" fmla="val 4798"/>
                <a:gd name="f26" fmla="val 4545"/>
                <a:gd name="f27" fmla="val 4632"/>
                <a:gd name="f28" fmla="val 4837"/>
                <a:gd name="f29" fmla="val 4916"/>
                <a:gd name="f30" fmla="val 4852"/>
                <a:gd name="f31" fmla="val 5042"/>
                <a:gd name="f32" fmla="val 4726"/>
                <a:gd name="f33" fmla="val 5420"/>
                <a:gd name="f34" fmla="val 4380"/>
                <a:gd name="f35" fmla="val 5798"/>
                <a:gd name="f36" fmla="val 3907"/>
                <a:gd name="f37" fmla="val 5987"/>
                <a:gd name="f38" fmla="val 3403"/>
                <a:gd name="f39" fmla="val 2899"/>
                <a:gd name="f40" fmla="val 2426"/>
                <a:gd name="f41" fmla="val 1954"/>
                <a:gd name="f42" fmla="val 2190"/>
                <a:gd name="f43" fmla="val 2284"/>
                <a:gd name="f44" fmla="val 2375"/>
                <a:gd name="f45" fmla="val 2466"/>
                <a:gd name="f46" fmla="val 2552"/>
                <a:gd name="f47" fmla="val 2615"/>
                <a:gd name="f48" fmla="val 5136"/>
                <a:gd name="f49" fmla="val 3119"/>
                <a:gd name="f50" fmla="val 5246"/>
                <a:gd name="f51" fmla="val 3686"/>
                <a:gd name="f52" fmla="val 3970"/>
                <a:gd name="f53" fmla="val 4191"/>
                <a:gd name="f54" fmla="val 4269"/>
                <a:gd name="f55" fmla="val 4364"/>
                <a:gd name="f56" fmla="val 1"/>
                <a:gd name="f57" fmla="val 2773"/>
                <a:gd name="f58" fmla="val 1261"/>
                <a:gd name="f59" fmla="val 1513"/>
                <a:gd name="f60" fmla="val 2112"/>
                <a:gd name="f61" fmla="val 63"/>
                <a:gd name="f62" fmla="val 2364"/>
                <a:gd name="f63" fmla="val 2521"/>
                <a:gd name="f64" fmla="val 4128"/>
                <a:gd name="f65" fmla="val 5577"/>
                <a:gd name="f66" fmla="val 1198"/>
                <a:gd name="f67" fmla="val 4096"/>
                <a:gd name="f68" fmla="val 5546"/>
                <a:gd name="f69" fmla="val 6679"/>
                <a:gd name="f70" fmla="val 5293"/>
                <a:gd name="f71" fmla="val 4033"/>
                <a:gd name="f72" fmla="*/ f0 1 6711"/>
                <a:gd name="f73" fmla="*/ f1 1 6743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6711"/>
                <a:gd name="f80" fmla="*/ f77 1 6743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6711" h="674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6" y="f8"/>
                  </a:moveTo>
                  <a:cubicBezTo>
                    <a:pt x="f17" y="f8"/>
                    <a:pt x="f18" y="f19"/>
                    <a:pt x="f18" y="f20"/>
                  </a:cubicBezTo>
                  <a:cubicBezTo>
                    <a:pt x="f18" y="f15"/>
                    <a:pt x="f17" y="f21"/>
                    <a:pt x="f16" y="f21"/>
                  </a:cubicBezTo>
                  <a:cubicBezTo>
                    <a:pt x="f22" y="f21"/>
                    <a:pt x="f23" y="f15"/>
                    <a:pt x="f23" y="f20"/>
                  </a:cubicBezTo>
                  <a:cubicBezTo>
                    <a:pt x="f23" y="f19"/>
                    <a:pt x="f22" y="f8"/>
                    <a:pt x="f16" y="f8"/>
                  </a:cubicBez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2" y="f29"/>
                  </a:cubicBezTo>
                  <a:cubicBezTo>
                    <a:pt x="f30" y="f31"/>
                    <a:pt x="f30" y="f18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7" y="f33"/>
                  </a:cubicBezTo>
                  <a:cubicBezTo>
                    <a:pt x="f41" y="f18"/>
                    <a:pt x="f41" y="f31"/>
                    <a:pt x="f7" y="f29"/>
                  </a:cubicBezTo>
                  <a:cubicBezTo>
                    <a:pt x="f42" y="f28"/>
                    <a:pt x="f43" y="f25"/>
                    <a:pt x="f44" y="f25"/>
                  </a:cubicBezTo>
                  <a:cubicBezTo>
                    <a:pt x="f45" y="f25"/>
                    <a:pt x="f46" y="f28"/>
                    <a:pt x="f47" y="f29"/>
                  </a:cubicBezTo>
                  <a:cubicBezTo>
                    <a:pt x="f15" y="f48"/>
                    <a:pt x="f49" y="f50"/>
                    <a:pt x="f38" y="f50"/>
                  </a:cubicBezTo>
                  <a:cubicBezTo>
                    <a:pt x="f51" y="f50"/>
                    <a:pt x="f52" y="f48"/>
                    <a:pt x="f53" y="f29"/>
                  </a:cubicBezTo>
                  <a:cubicBezTo>
                    <a:pt x="f54" y="f28"/>
                    <a:pt x="f55" y="f25"/>
                    <a:pt x="f24" y="f25"/>
                  </a:cubicBezTo>
                  <a:close/>
                  <a:moveTo>
                    <a:pt x="f38" y="f56"/>
                  </a:moveTo>
                  <a:cubicBezTo>
                    <a:pt x="f57" y="f58"/>
                    <a:pt x="f59" y="f60"/>
                    <a:pt x="f61" y="f6"/>
                  </a:cubicBezTo>
                  <a:cubicBezTo>
                    <a:pt x="f61" y="f62"/>
                    <a:pt x="f2" y="f63"/>
                    <a:pt x="f2" y="f20"/>
                  </a:cubicBezTo>
                  <a:lnTo>
                    <a:pt x="f2" y="f64"/>
                  </a:lnTo>
                  <a:cubicBezTo>
                    <a:pt x="f2" y="f65"/>
                    <a:pt x="f66" y="f4"/>
                    <a:pt x="f47" y="f4"/>
                  </a:cubicBezTo>
                  <a:lnTo>
                    <a:pt x="f67" y="f4"/>
                  </a:lnTo>
                  <a:cubicBezTo>
                    <a:pt x="f65" y="f4"/>
                    <a:pt x="f3" y="f68"/>
                    <a:pt x="f3" y="f64"/>
                  </a:cubicBezTo>
                  <a:lnTo>
                    <a:pt x="f3" y="f20"/>
                  </a:lnTo>
                  <a:cubicBezTo>
                    <a:pt x="f3" y="f63"/>
                    <a:pt x="f3" y="f62"/>
                    <a:pt x="f69" y="f6"/>
                  </a:cubicBezTo>
                  <a:cubicBezTo>
                    <a:pt x="f70" y="f60"/>
                    <a:pt x="f71" y="f58"/>
                    <a:pt x="f38" y="f5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391;p49">
              <a:extLst>
                <a:ext uri="{FF2B5EF4-FFF2-40B4-BE49-F238E27FC236}">
                  <a16:creationId xmlns:a16="http://schemas.microsoft.com/office/drawing/2014/main" id="{AB80C0E1-D7A5-4BA0-8B0A-8B95CD9015D9}"/>
                </a:ext>
              </a:extLst>
            </p:cNvPr>
            <p:cNvSpPr/>
            <p:nvPr/>
          </p:nvSpPr>
          <p:spPr>
            <a:xfrm>
              <a:off x="3406578" y="1771329"/>
              <a:ext cx="358097" cy="356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12666"/>
                <a:gd name="f5" fmla="val 6302"/>
                <a:gd name="f6" fmla="val 2221"/>
                <a:gd name="f7" fmla="val 6459"/>
                <a:gd name="f8" fmla="val 6617"/>
                <a:gd name="f9" fmla="val 2300"/>
                <a:gd name="f10" fmla="val 6648"/>
                <a:gd name="f11" fmla="val 2458"/>
                <a:gd name="f12" fmla="val 6680"/>
                <a:gd name="f13" fmla="val 2615"/>
                <a:gd name="f14" fmla="val 7058"/>
                <a:gd name="f15" fmla="val 4127"/>
                <a:gd name="f16" fmla="val 8381"/>
                <a:gd name="f17" fmla="val 5230"/>
                <a:gd name="f18" fmla="val 9956"/>
                <a:gd name="f19" fmla="val 10145"/>
                <a:gd name="f20" fmla="val 10272"/>
                <a:gd name="f21" fmla="val 5356"/>
                <a:gd name="f22" fmla="val 10303"/>
                <a:gd name="f23" fmla="val 5545"/>
                <a:gd name="f24" fmla="val 10366"/>
                <a:gd name="f25" fmla="val 5829"/>
                <a:gd name="f26" fmla="val 10398"/>
                <a:gd name="f27" fmla="val 6112"/>
                <a:gd name="f28" fmla="val 6364"/>
                <a:gd name="f29" fmla="val 7877"/>
                <a:gd name="f30" fmla="val 9704"/>
                <a:gd name="f31" fmla="val 8885"/>
                <a:gd name="f32" fmla="val 11216"/>
                <a:gd name="f33" fmla="val 5546"/>
                <a:gd name="f34" fmla="val 3687"/>
                <a:gd name="f35" fmla="val 2206"/>
                <a:gd name="f36" fmla="val 2238"/>
                <a:gd name="f37" fmla="val 2269"/>
                <a:gd name="f38" fmla="val 2332"/>
                <a:gd name="f39" fmla="val 5388"/>
                <a:gd name="f40" fmla="val 2490"/>
                <a:gd name="f41" fmla="val 2647"/>
                <a:gd name="f42" fmla="val 4160"/>
                <a:gd name="f43" fmla="val 5514"/>
                <a:gd name="f44" fmla="val 5892"/>
                <a:gd name="f45" fmla="val 5955"/>
                <a:gd name="f46" fmla="val 5987"/>
                <a:gd name="f47" fmla="val 6144"/>
                <a:gd name="f48" fmla="val 6333"/>
                <a:gd name="f49" fmla="val 3529"/>
                <a:gd name="f50" fmla="val 1135"/>
                <a:gd name="f51" fmla="val 2111"/>
                <a:gd name="f52" fmla="val 789"/>
                <a:gd name="f53" fmla="val 4884"/>
                <a:gd name="f54" fmla="val 284"/>
                <a:gd name="f55" fmla="val 1"/>
                <a:gd name="f56" fmla="val 5797"/>
                <a:gd name="f57" fmla="val 6427"/>
                <a:gd name="f58" fmla="val 6805"/>
                <a:gd name="f59" fmla="val 127"/>
                <a:gd name="f60" fmla="val 7215"/>
                <a:gd name="f61" fmla="val 379"/>
                <a:gd name="f62" fmla="val 7530"/>
                <a:gd name="f63" fmla="val 158"/>
                <a:gd name="f64" fmla="val 7845"/>
                <a:gd name="f65" fmla="val 8223"/>
                <a:gd name="f66" fmla="val 8633"/>
                <a:gd name="f67" fmla="val 9011"/>
                <a:gd name="f68" fmla="val 9420"/>
                <a:gd name="f69" fmla="val 9735"/>
                <a:gd name="f70" fmla="val 10050"/>
                <a:gd name="f71" fmla="val 10428"/>
                <a:gd name="f72" fmla="val 10838"/>
                <a:gd name="f73" fmla="val 11846"/>
                <a:gd name="f74" fmla="val 852"/>
                <a:gd name="f75" fmla="val 12665"/>
                <a:gd name="f76" fmla="val 1891"/>
                <a:gd name="f77" fmla="val 10839"/>
                <a:gd name="f78" fmla="val 11847"/>
                <a:gd name="f79" fmla="val 12603"/>
                <a:gd name="f80" fmla="val 12319"/>
                <a:gd name="f81" fmla="val 12571"/>
                <a:gd name="f82" fmla="val 12508"/>
                <a:gd name="f83" fmla="val 12288"/>
                <a:gd name="f84" fmla="val 12351"/>
                <a:gd name="f85" fmla="val 11878"/>
                <a:gd name="f86" fmla="val 11500"/>
                <a:gd name="f87" fmla="val 9137"/>
                <a:gd name="f88" fmla="*/ f0 1 12729"/>
                <a:gd name="f89" fmla="*/ f1 1 12666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12729"/>
                <a:gd name="f96" fmla="*/ f93 1 12666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12729" h="126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lnTo>
                    <a:pt x="f26" y="f29"/>
                  </a:lnTo>
                  <a:cubicBezTo>
                    <a:pt x="f26" y="f30"/>
                    <a:pt x="f31" y="f32"/>
                    <a:pt x="f1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lnTo>
                    <a:pt x="f35" y="f28"/>
                  </a:lnTo>
                  <a:cubicBezTo>
                    <a:pt x="f35" y="f27"/>
                    <a:pt x="f36" y="f25"/>
                    <a:pt x="f37" y="f23"/>
                  </a:cubicBezTo>
                  <a:cubicBezTo>
                    <a:pt x="f38" y="f39"/>
                    <a:pt x="f40" y="f17"/>
                    <a:pt x="f41" y="f17"/>
                  </a:cubicBezTo>
                  <a:cubicBezTo>
                    <a:pt x="f42" y="f17"/>
                    <a:pt x="f43" y="f15"/>
                    <a:pt x="f44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  <a:moveTo>
                    <a:pt x="f48" y="f2"/>
                  </a:moveTo>
                  <a:cubicBezTo>
                    <a:pt x="f49" y="f2"/>
                    <a:pt x="f50" y="f51"/>
                    <a:pt x="f52" y="f53"/>
                  </a:cubicBezTo>
                  <a:cubicBezTo>
                    <a:pt x="f54" y="f17"/>
                    <a:pt x="f55" y="f56"/>
                    <a:pt x="f55" y="f57"/>
                  </a:cubicBezTo>
                  <a:cubicBezTo>
                    <a:pt x="f55" y="f58"/>
                    <a:pt x="f59" y="f60"/>
                    <a:pt x="f61" y="f62"/>
                  </a:cubicBezTo>
                  <a:cubicBezTo>
                    <a:pt x="f63" y="f64"/>
                    <a:pt x="f55" y="f65"/>
                    <a:pt x="f55" y="f66"/>
                  </a:cubicBezTo>
                  <a:cubicBezTo>
                    <a:pt x="f55" y="f67"/>
                    <a:pt x="f59" y="f68"/>
                    <a:pt x="f61" y="f69"/>
                  </a:cubicBezTo>
                  <a:cubicBezTo>
                    <a:pt x="f63" y="f70"/>
                    <a:pt x="f55" y="f71"/>
                    <a:pt x="f55" y="f72"/>
                  </a:cubicBezTo>
                  <a:cubicBezTo>
                    <a:pt x="f55" y="f73"/>
                    <a:pt x="f74" y="f75"/>
                    <a:pt x="f76" y="f75"/>
                  </a:cubicBezTo>
                  <a:lnTo>
                    <a:pt x="f77" y="f75"/>
                  </a:lnTo>
                  <a:cubicBezTo>
                    <a:pt x="f78" y="f75"/>
                    <a:pt x="f3" y="f73"/>
                    <a:pt x="f3" y="f72"/>
                  </a:cubicBezTo>
                  <a:cubicBezTo>
                    <a:pt x="f3" y="f71"/>
                    <a:pt x="f79" y="f70"/>
                    <a:pt x="f80" y="f69"/>
                  </a:cubicBezTo>
                  <a:cubicBezTo>
                    <a:pt x="f81" y="f68"/>
                    <a:pt x="f3" y="f67"/>
                    <a:pt x="f3" y="f66"/>
                  </a:cubicBezTo>
                  <a:cubicBezTo>
                    <a:pt x="f4" y="f65"/>
                    <a:pt x="f82" y="f64"/>
                    <a:pt x="f83" y="f62"/>
                  </a:cubicBezTo>
                  <a:cubicBezTo>
                    <a:pt x="f82" y="f60"/>
                    <a:pt x="f4" y="f58"/>
                    <a:pt x="f4" y="f57"/>
                  </a:cubicBezTo>
                  <a:cubicBezTo>
                    <a:pt x="f4" y="f25"/>
                    <a:pt x="f84" y="f17"/>
                    <a:pt x="f85" y="f53"/>
                  </a:cubicBezTo>
                  <a:cubicBezTo>
                    <a:pt x="f86" y="f51"/>
                    <a:pt x="f87" y="f2"/>
                    <a:pt x="f48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0" name="Google Shape;392;p49">
            <a:extLst>
              <a:ext uri="{FF2B5EF4-FFF2-40B4-BE49-F238E27FC236}">
                <a16:creationId xmlns:a16="http://schemas.microsoft.com/office/drawing/2014/main" id="{51A5A131-2E95-434C-A2CB-80F1804A9616}"/>
              </a:ext>
            </a:extLst>
          </p:cNvPr>
          <p:cNvSpPr txBox="1"/>
          <p:nvPr/>
        </p:nvSpPr>
        <p:spPr>
          <a:xfrm>
            <a:off x="2040465" y="3775072"/>
            <a:ext cx="889802" cy="318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FFFFFF"/>
                </a:solidFill>
                <a:uFillTx/>
                <a:latin typeface="Montserrat"/>
                <a:ea typeface="Montserrat"/>
                <a:cs typeface="Montserrat"/>
              </a:rPr>
              <a:t>36-45</a:t>
            </a:r>
          </a:p>
        </p:txBody>
      </p:sp>
      <p:sp>
        <p:nvSpPr>
          <p:cNvPr id="41" name="Google Shape;393;p49">
            <a:extLst>
              <a:ext uri="{FF2B5EF4-FFF2-40B4-BE49-F238E27FC236}">
                <a16:creationId xmlns:a16="http://schemas.microsoft.com/office/drawing/2014/main" id="{E1E5F00F-C15B-4D3A-A5EA-A3C672AD3E5D}"/>
              </a:ext>
            </a:extLst>
          </p:cNvPr>
          <p:cNvSpPr txBox="1"/>
          <p:nvPr/>
        </p:nvSpPr>
        <p:spPr>
          <a:xfrm>
            <a:off x="7312520" y="3269272"/>
            <a:ext cx="889802" cy="318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FFFFFF"/>
                </a:solidFill>
                <a:uFillTx/>
                <a:latin typeface="Montserrat"/>
                <a:ea typeface="Montserrat"/>
                <a:cs typeface="Montserrat"/>
              </a:rPr>
              <a:t>Mobile</a:t>
            </a:r>
          </a:p>
        </p:txBody>
      </p:sp>
      <p:sp>
        <p:nvSpPr>
          <p:cNvPr id="42" name="Google Shape;394;p49">
            <a:extLst>
              <a:ext uri="{FF2B5EF4-FFF2-40B4-BE49-F238E27FC236}">
                <a16:creationId xmlns:a16="http://schemas.microsoft.com/office/drawing/2014/main" id="{0615B83D-7B70-4432-A456-7C51CFCF78FC}"/>
              </a:ext>
            </a:extLst>
          </p:cNvPr>
          <p:cNvSpPr txBox="1"/>
          <p:nvPr/>
        </p:nvSpPr>
        <p:spPr>
          <a:xfrm>
            <a:off x="7312520" y="3775072"/>
            <a:ext cx="889802" cy="318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FFFFFF"/>
                </a:solidFill>
                <a:uFillTx/>
                <a:latin typeface="Montserrat"/>
                <a:ea typeface="Montserrat"/>
                <a:cs typeface="Montserrat"/>
              </a:rPr>
              <a:t>Desk</a:t>
            </a:r>
          </a:p>
        </p:txBody>
      </p:sp>
      <p:sp>
        <p:nvSpPr>
          <p:cNvPr id="43" name="Google Shape;395;p49">
            <a:extLst>
              <a:ext uri="{FF2B5EF4-FFF2-40B4-BE49-F238E27FC236}">
                <a16:creationId xmlns:a16="http://schemas.microsoft.com/office/drawing/2014/main" id="{E91B9970-B43C-4BD6-9064-3D612C1DD472}"/>
              </a:ext>
            </a:extLst>
          </p:cNvPr>
          <p:cNvSpPr/>
          <p:nvPr/>
        </p:nvSpPr>
        <p:spPr>
          <a:xfrm>
            <a:off x="3116403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4" name="Google Shape;396;p49">
            <a:extLst>
              <a:ext uri="{FF2B5EF4-FFF2-40B4-BE49-F238E27FC236}">
                <a16:creationId xmlns:a16="http://schemas.microsoft.com/office/drawing/2014/main" id="{594B91C6-4602-4C2F-A6E9-90898D3D63CC}"/>
              </a:ext>
            </a:extLst>
          </p:cNvPr>
          <p:cNvSpPr/>
          <p:nvPr/>
        </p:nvSpPr>
        <p:spPr>
          <a:xfrm>
            <a:off x="3307147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Google Shape;397;p49">
            <a:extLst>
              <a:ext uri="{FF2B5EF4-FFF2-40B4-BE49-F238E27FC236}">
                <a16:creationId xmlns:a16="http://schemas.microsoft.com/office/drawing/2014/main" id="{D82994F3-5CCB-4A3B-9911-F595EC32E8D7}"/>
              </a:ext>
            </a:extLst>
          </p:cNvPr>
          <p:cNvSpPr/>
          <p:nvPr/>
        </p:nvSpPr>
        <p:spPr>
          <a:xfrm>
            <a:off x="3497900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Google Shape;398;p49">
            <a:extLst>
              <a:ext uri="{FF2B5EF4-FFF2-40B4-BE49-F238E27FC236}">
                <a16:creationId xmlns:a16="http://schemas.microsoft.com/office/drawing/2014/main" id="{09E0107C-FE7D-4335-8273-39487E055F66}"/>
              </a:ext>
            </a:extLst>
          </p:cNvPr>
          <p:cNvSpPr/>
          <p:nvPr/>
        </p:nvSpPr>
        <p:spPr>
          <a:xfrm>
            <a:off x="3688653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Google Shape;399;p49">
            <a:extLst>
              <a:ext uri="{FF2B5EF4-FFF2-40B4-BE49-F238E27FC236}">
                <a16:creationId xmlns:a16="http://schemas.microsoft.com/office/drawing/2014/main" id="{03AB3126-827E-4A04-99A9-AEF5E92DE6BC}"/>
              </a:ext>
            </a:extLst>
          </p:cNvPr>
          <p:cNvSpPr/>
          <p:nvPr/>
        </p:nvSpPr>
        <p:spPr>
          <a:xfrm>
            <a:off x="3882542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8" name="Google Shape;400;p49">
            <a:extLst>
              <a:ext uri="{FF2B5EF4-FFF2-40B4-BE49-F238E27FC236}">
                <a16:creationId xmlns:a16="http://schemas.microsoft.com/office/drawing/2014/main" id="{A8CFA432-F3EE-4494-99E8-95BE327C5D39}"/>
              </a:ext>
            </a:extLst>
          </p:cNvPr>
          <p:cNvSpPr/>
          <p:nvPr/>
        </p:nvSpPr>
        <p:spPr>
          <a:xfrm>
            <a:off x="3116403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9" name="Google Shape;401;p49">
            <a:extLst>
              <a:ext uri="{FF2B5EF4-FFF2-40B4-BE49-F238E27FC236}">
                <a16:creationId xmlns:a16="http://schemas.microsoft.com/office/drawing/2014/main" id="{1BA28419-67FB-4027-86EC-0E7F50138CD8}"/>
              </a:ext>
            </a:extLst>
          </p:cNvPr>
          <p:cNvSpPr/>
          <p:nvPr/>
        </p:nvSpPr>
        <p:spPr>
          <a:xfrm>
            <a:off x="3307147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0" name="Google Shape;402;p49">
            <a:extLst>
              <a:ext uri="{FF2B5EF4-FFF2-40B4-BE49-F238E27FC236}">
                <a16:creationId xmlns:a16="http://schemas.microsoft.com/office/drawing/2014/main" id="{68746BD0-96BA-43F2-A4E5-8226EC587798}"/>
              </a:ext>
            </a:extLst>
          </p:cNvPr>
          <p:cNvSpPr/>
          <p:nvPr/>
        </p:nvSpPr>
        <p:spPr>
          <a:xfrm>
            <a:off x="3497900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1" name="Google Shape;403;p49">
            <a:extLst>
              <a:ext uri="{FF2B5EF4-FFF2-40B4-BE49-F238E27FC236}">
                <a16:creationId xmlns:a16="http://schemas.microsoft.com/office/drawing/2014/main" id="{54CC1BD9-A32A-45FA-AD0D-9D08F206D699}"/>
              </a:ext>
            </a:extLst>
          </p:cNvPr>
          <p:cNvSpPr/>
          <p:nvPr/>
        </p:nvSpPr>
        <p:spPr>
          <a:xfrm>
            <a:off x="3688653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9528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2" name="Google Shape;404;p49">
            <a:extLst>
              <a:ext uri="{FF2B5EF4-FFF2-40B4-BE49-F238E27FC236}">
                <a16:creationId xmlns:a16="http://schemas.microsoft.com/office/drawing/2014/main" id="{82A4C624-F910-4AC2-85A1-8369B1E2D593}"/>
              </a:ext>
            </a:extLst>
          </p:cNvPr>
          <p:cNvSpPr/>
          <p:nvPr/>
        </p:nvSpPr>
        <p:spPr>
          <a:xfrm>
            <a:off x="3882542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9528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3" name="Google Shape;405;p49">
            <a:extLst>
              <a:ext uri="{FF2B5EF4-FFF2-40B4-BE49-F238E27FC236}">
                <a16:creationId xmlns:a16="http://schemas.microsoft.com/office/drawing/2014/main" id="{AC5EB3A6-2937-49EE-99C1-289119E645B8}"/>
              </a:ext>
            </a:extLst>
          </p:cNvPr>
          <p:cNvSpPr txBox="1"/>
          <p:nvPr/>
        </p:nvSpPr>
        <p:spPr>
          <a:xfrm>
            <a:off x="5952250" y="2844149"/>
            <a:ext cx="1118704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DEVICE</a:t>
            </a:r>
          </a:p>
        </p:txBody>
      </p:sp>
      <p:sp>
        <p:nvSpPr>
          <p:cNvPr id="54" name="Google Shape;406;p49">
            <a:extLst>
              <a:ext uri="{FF2B5EF4-FFF2-40B4-BE49-F238E27FC236}">
                <a16:creationId xmlns:a16="http://schemas.microsoft.com/office/drawing/2014/main" id="{E9364DF4-75A9-43B7-BA0A-61C483AEC67A}"/>
              </a:ext>
            </a:extLst>
          </p:cNvPr>
          <p:cNvSpPr/>
          <p:nvPr/>
        </p:nvSpPr>
        <p:spPr>
          <a:xfrm>
            <a:off x="2922184" y="3395203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5" name="Google Shape;407;p49">
            <a:extLst>
              <a:ext uri="{FF2B5EF4-FFF2-40B4-BE49-F238E27FC236}">
                <a16:creationId xmlns:a16="http://schemas.microsoft.com/office/drawing/2014/main" id="{46D28497-521A-4916-8A9D-8B9076E1D3B2}"/>
              </a:ext>
            </a:extLst>
          </p:cNvPr>
          <p:cNvSpPr/>
          <p:nvPr/>
        </p:nvSpPr>
        <p:spPr>
          <a:xfrm>
            <a:off x="2922184" y="3881125"/>
            <a:ext cx="105896" cy="1058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w="9528" cap="flat">
            <a:solidFill>
              <a:srgbClr val="212121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5">
            <a:extLst>
              <a:ext uri="{FF2B5EF4-FFF2-40B4-BE49-F238E27FC236}">
                <a16:creationId xmlns:a16="http://schemas.microsoft.com/office/drawing/2014/main" id="{CA0AABA4-4788-4597-A9C5-58F2FA4991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17921"/>
          <a:stretch>
            <a:fillRect/>
          </a:stretch>
        </p:blipFill>
        <p:spPr>
          <a:xfrm>
            <a:off x="0" y="0"/>
            <a:ext cx="9154762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angle 10">
            <a:extLst>
              <a:ext uri="{FF2B5EF4-FFF2-40B4-BE49-F238E27FC236}">
                <a16:creationId xmlns:a16="http://schemas.microsoft.com/office/drawing/2014/main" id="{C82A0174-E652-427D-AF4A-D1E4F057CA85}"/>
              </a:ext>
            </a:extLst>
          </p:cNvPr>
          <p:cNvSpPr/>
          <p:nvPr/>
        </p:nvSpPr>
        <p:spPr>
          <a:xfrm>
            <a:off x="0" y="0"/>
            <a:ext cx="6250783" cy="51434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856253"/>
              <a:gd name="f7" fmla="val 6858000"/>
              <a:gd name="f8" fmla="val 5486400"/>
              <a:gd name="f9" fmla="val 6848475"/>
              <a:gd name="f10" fmla="+- 0 0 -90"/>
              <a:gd name="f11" fmla="*/ f3 1 10856253"/>
              <a:gd name="f12" fmla="*/ f4 1 685800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10856253"/>
              <a:gd name="f21" fmla="*/ f17 1 6858000"/>
              <a:gd name="f22" fmla="*/ 0 f18 1"/>
              <a:gd name="f23" fmla="*/ 0 f17 1"/>
              <a:gd name="f24" fmla="*/ 5486400 f18 1"/>
              <a:gd name="f25" fmla="*/ 10856253 f18 1"/>
              <a:gd name="f26" fmla="*/ 6848475 f17 1"/>
              <a:gd name="f27" fmla="*/ 6858000 f17 1"/>
              <a:gd name="f28" fmla="+- f19 0 f1"/>
              <a:gd name="f29" fmla="*/ f22 1 10856253"/>
              <a:gd name="f30" fmla="*/ f23 1 6858000"/>
              <a:gd name="f31" fmla="*/ f24 1 10856253"/>
              <a:gd name="f32" fmla="*/ f25 1 10856253"/>
              <a:gd name="f33" fmla="*/ f26 1 6858000"/>
              <a:gd name="f34" fmla="*/ f27 1 6858000"/>
              <a:gd name="f35" fmla="*/ f13 1 f20"/>
              <a:gd name="f36" fmla="*/ f14 1 f20"/>
              <a:gd name="f37" fmla="*/ f13 1 f21"/>
              <a:gd name="f38" fmla="*/ f15 1 f21"/>
              <a:gd name="f39" fmla="*/ f29 1 f20"/>
              <a:gd name="f40" fmla="*/ f30 1 f21"/>
              <a:gd name="f41" fmla="*/ f31 1 f20"/>
              <a:gd name="f42" fmla="*/ f32 1 f20"/>
              <a:gd name="f43" fmla="*/ f33 1 f21"/>
              <a:gd name="f44" fmla="*/ f34 1 f21"/>
              <a:gd name="f45" fmla="*/ f35 f11 1"/>
              <a:gd name="f46" fmla="*/ f36 f11 1"/>
              <a:gd name="f47" fmla="*/ f38 f12 1"/>
              <a:gd name="f48" fmla="*/ f37 f12 1"/>
              <a:gd name="f49" fmla="*/ f39 f11 1"/>
              <a:gd name="f50" fmla="*/ f40 f12 1"/>
              <a:gd name="f51" fmla="*/ f41 f11 1"/>
              <a:gd name="f52" fmla="*/ f42 f11 1"/>
              <a:gd name="f53" fmla="*/ f43 f12 1"/>
              <a:gd name="f54" fmla="*/ f44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9" y="f50"/>
              </a:cxn>
              <a:cxn ang="f28">
                <a:pos x="f51" y="f50"/>
              </a:cxn>
              <a:cxn ang="f28">
                <a:pos x="f52" y="f53"/>
              </a:cxn>
              <a:cxn ang="f28">
                <a:pos x="f49" y="f54"/>
              </a:cxn>
              <a:cxn ang="f28">
                <a:pos x="f49" y="f50"/>
              </a:cxn>
            </a:cxnLst>
            <a:rect l="f45" t="f48" r="f46" b="f47"/>
            <a:pathLst>
              <a:path w="10856253" h="6858000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5" y="f7"/>
                </a:lnTo>
                <a:lnTo>
                  <a:pt x="f5" y="f5"/>
                </a:lnTo>
                <a:close/>
              </a:path>
            </a:pathLst>
          </a:custGeom>
          <a:solidFill>
            <a:srgbClr val="000000">
              <a:alpha val="42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" name="Triángulo isósceles 13">
            <a:extLst>
              <a:ext uri="{FF2B5EF4-FFF2-40B4-BE49-F238E27FC236}">
                <a16:creationId xmlns:a16="http://schemas.microsoft.com/office/drawing/2014/main" id="{69A92590-E956-43B3-9207-E7C12D132202}"/>
              </a:ext>
            </a:extLst>
          </p:cNvPr>
          <p:cNvSpPr/>
          <p:nvPr/>
        </p:nvSpPr>
        <p:spPr>
          <a:xfrm rot="5400013">
            <a:off x="-1436862" y="2099801"/>
            <a:ext cx="3887132" cy="101341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5" name="Triángulo isósceles 14">
            <a:extLst>
              <a:ext uri="{FF2B5EF4-FFF2-40B4-BE49-F238E27FC236}">
                <a16:creationId xmlns:a16="http://schemas.microsoft.com/office/drawing/2014/main" id="{F18D48DD-D21C-4FF8-AE8F-EA3C51D94F78}"/>
              </a:ext>
            </a:extLst>
          </p:cNvPr>
          <p:cNvSpPr/>
          <p:nvPr/>
        </p:nvSpPr>
        <p:spPr>
          <a:xfrm rot="16200004">
            <a:off x="6691845" y="2099800"/>
            <a:ext cx="3887132" cy="101341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TextBox 7">
            <a:extLst>
              <a:ext uri="{FF2B5EF4-FFF2-40B4-BE49-F238E27FC236}">
                <a16:creationId xmlns:a16="http://schemas.microsoft.com/office/drawing/2014/main" id="{DB9B75A8-18AF-4C4C-8E32-C0242E713928}"/>
              </a:ext>
            </a:extLst>
          </p:cNvPr>
          <p:cNvSpPr txBox="1"/>
          <p:nvPr/>
        </p:nvSpPr>
        <p:spPr>
          <a:xfrm>
            <a:off x="1135922" y="3438921"/>
            <a:ext cx="3190158" cy="7155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5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AWESOME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E9ADEC49-3C79-4767-A3CF-1FC02B322084}"/>
              </a:ext>
            </a:extLst>
          </p:cNvPr>
          <p:cNvSpPr txBox="1"/>
          <p:nvPr/>
        </p:nvSpPr>
        <p:spPr>
          <a:xfrm>
            <a:off x="1135922" y="4027538"/>
            <a:ext cx="3190158" cy="5539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30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PRESENTATION</a:t>
            </a:r>
            <a:endParaRPr lang="en-US" sz="300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Arial"/>
              <a:cs typeface="Arial" pitchFamily="34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CB84A053-D177-4165-8898-E59B31D10728}"/>
              </a:ext>
            </a:extLst>
          </p:cNvPr>
          <p:cNvSpPr txBox="1"/>
          <p:nvPr/>
        </p:nvSpPr>
        <p:spPr>
          <a:xfrm>
            <a:off x="1135931" y="4561895"/>
            <a:ext cx="3190158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FZShuTi" pitchFamily="2"/>
                <a:cs typeface="Arial" pitchFamily="34"/>
              </a:rPr>
              <a:t>EASY TO CHANGE COLORS, PHOTOS.   </a:t>
            </a: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Arial"/>
              <a:cs typeface="Arial" pitchFamily="34"/>
            </a:endParaRPr>
          </a:p>
        </p:txBody>
      </p:sp>
      <p:sp>
        <p:nvSpPr>
          <p:cNvPr id="9" name="TextBox 11">
            <a:extLst>
              <a:ext uri="{FF2B5EF4-FFF2-40B4-BE49-F238E27FC236}">
                <a16:creationId xmlns:a16="http://schemas.microsoft.com/office/drawing/2014/main" id="{D844507F-2CB9-484B-A22D-C0A916E536BC}"/>
              </a:ext>
            </a:extLst>
          </p:cNvPr>
          <p:cNvSpPr txBox="1"/>
          <p:nvPr/>
        </p:nvSpPr>
        <p:spPr>
          <a:xfrm>
            <a:off x="1135931" y="2448607"/>
            <a:ext cx="2465743" cy="106182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</p:txBody>
      </p:sp>
      <p:sp>
        <p:nvSpPr>
          <p:cNvPr id="10" name="TextBox 12">
            <a:extLst>
              <a:ext uri="{FF2B5EF4-FFF2-40B4-BE49-F238E27FC236}">
                <a16:creationId xmlns:a16="http://schemas.microsoft.com/office/drawing/2014/main" id="{3136D7D2-BFB7-4789-B0B1-160D87BA3F8D}"/>
              </a:ext>
            </a:extLst>
          </p:cNvPr>
          <p:cNvSpPr txBox="1"/>
          <p:nvPr/>
        </p:nvSpPr>
        <p:spPr>
          <a:xfrm>
            <a:off x="1135931" y="807579"/>
            <a:ext cx="2130579" cy="15696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Layout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Clean Text Slide for your Presentation</a:t>
            </a:r>
            <a:endParaRPr lang="en-US" sz="2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Arial"/>
              <a:cs typeface="Arial" pitchFamily="34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3;p51">
            <a:extLst>
              <a:ext uri="{FF2B5EF4-FFF2-40B4-BE49-F238E27FC236}">
                <a16:creationId xmlns:a16="http://schemas.microsoft.com/office/drawing/2014/main" id="{2D12304F-69EC-4FBE-8D83-67B254E9E5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04066" y="277291"/>
            <a:ext cx="4075499" cy="566397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MARKET SIZE</a:t>
            </a:r>
          </a:p>
        </p:txBody>
      </p:sp>
      <p:cxnSp>
        <p:nvCxnSpPr>
          <p:cNvPr id="3" name="Google Shape;434;p51">
            <a:extLst>
              <a:ext uri="{FF2B5EF4-FFF2-40B4-BE49-F238E27FC236}">
                <a16:creationId xmlns:a16="http://schemas.microsoft.com/office/drawing/2014/main" id="{8BF5260F-CEC5-4C5C-91F7-FC64154B0910}"/>
              </a:ext>
            </a:extLst>
          </p:cNvPr>
          <p:cNvCxnSpPr/>
          <p:nvPr/>
        </p:nvCxnSpPr>
        <p:spPr>
          <a:xfrm>
            <a:off x="1384227" y="2817083"/>
            <a:ext cx="6512833" cy="0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</a:ln>
        </p:spPr>
      </p:cxnSp>
      <p:sp>
        <p:nvSpPr>
          <p:cNvPr id="4" name="Google Shape;435;p51">
            <a:extLst>
              <a:ext uri="{FF2B5EF4-FFF2-40B4-BE49-F238E27FC236}">
                <a16:creationId xmlns:a16="http://schemas.microsoft.com/office/drawing/2014/main" id="{D2DA6C41-59E2-46E8-ABDC-AADA4B86A8E8}"/>
              </a:ext>
            </a:extLst>
          </p:cNvPr>
          <p:cNvSpPr/>
          <p:nvPr/>
        </p:nvSpPr>
        <p:spPr>
          <a:xfrm>
            <a:off x="1956285" y="2572737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436;p51">
            <a:extLst>
              <a:ext uri="{FF2B5EF4-FFF2-40B4-BE49-F238E27FC236}">
                <a16:creationId xmlns:a16="http://schemas.microsoft.com/office/drawing/2014/main" id="{277948F9-79BA-4904-BE51-6C9EE59BBB82}"/>
              </a:ext>
            </a:extLst>
          </p:cNvPr>
          <p:cNvSpPr/>
          <p:nvPr/>
        </p:nvSpPr>
        <p:spPr>
          <a:xfrm>
            <a:off x="6871112" y="2572737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437;p51">
            <a:extLst>
              <a:ext uri="{FF2B5EF4-FFF2-40B4-BE49-F238E27FC236}">
                <a16:creationId xmlns:a16="http://schemas.microsoft.com/office/drawing/2014/main" id="{22CFE50C-D799-41CC-B17F-05D318004475}"/>
              </a:ext>
            </a:extLst>
          </p:cNvPr>
          <p:cNvSpPr/>
          <p:nvPr/>
        </p:nvSpPr>
        <p:spPr>
          <a:xfrm>
            <a:off x="4470821" y="2572737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438;p51">
            <a:extLst>
              <a:ext uri="{FF2B5EF4-FFF2-40B4-BE49-F238E27FC236}">
                <a16:creationId xmlns:a16="http://schemas.microsoft.com/office/drawing/2014/main" id="{D827CF60-BCA2-4F16-B152-CAF3CDFC4F8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18975" y="3362239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/>
              <a:t>MERCURY</a:t>
            </a:r>
          </a:p>
        </p:txBody>
      </p:sp>
      <p:sp>
        <p:nvSpPr>
          <p:cNvPr id="8" name="Google Shape;439;p51">
            <a:extLst>
              <a:ext uri="{FF2B5EF4-FFF2-40B4-BE49-F238E27FC236}">
                <a16:creationId xmlns:a16="http://schemas.microsoft.com/office/drawing/2014/main" id="{62C3A620-4CC3-448F-ABCD-23C3221895E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8975" y="3670941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Mercury is the closest planet to the Sun</a:t>
            </a:r>
          </a:p>
        </p:txBody>
      </p:sp>
      <p:sp>
        <p:nvSpPr>
          <p:cNvPr id="9" name="Google Shape;440;p51">
            <a:extLst>
              <a:ext uri="{FF2B5EF4-FFF2-40B4-BE49-F238E27FC236}">
                <a16:creationId xmlns:a16="http://schemas.microsoft.com/office/drawing/2014/main" id="{1ADE959B-05B8-45D0-8621-D106D8BBE6E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35778" y="3362239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/>
              <a:t>VENUS</a:t>
            </a:r>
          </a:p>
        </p:txBody>
      </p:sp>
      <p:sp>
        <p:nvSpPr>
          <p:cNvPr id="10" name="Google Shape;441;p51">
            <a:extLst>
              <a:ext uri="{FF2B5EF4-FFF2-40B4-BE49-F238E27FC236}">
                <a16:creationId xmlns:a16="http://schemas.microsoft.com/office/drawing/2014/main" id="{1C7A2618-C9B9-4CEB-A10B-B81400D9C8C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935778" y="3670941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It’s terribly hot, even hotter than Mercury</a:t>
            </a:r>
          </a:p>
        </p:txBody>
      </p:sp>
      <p:sp>
        <p:nvSpPr>
          <p:cNvPr id="11" name="Google Shape;442;p51">
            <a:extLst>
              <a:ext uri="{FF2B5EF4-FFF2-40B4-BE49-F238E27FC236}">
                <a16:creationId xmlns:a16="http://schemas.microsoft.com/office/drawing/2014/main" id="{60066646-F27C-4B29-B74F-44C2601BC84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38264" y="3362239"/>
            <a:ext cx="1558795" cy="308701"/>
          </a:xfrm>
        </p:spPr>
        <p:txBody>
          <a:bodyPr anchorCtr="1"/>
          <a:lstStyle/>
          <a:p>
            <a:pPr lvl="0" algn="ctr"/>
            <a:r>
              <a:rPr lang="en-US" sz="1600"/>
              <a:t>MARS</a:t>
            </a:r>
          </a:p>
        </p:txBody>
      </p:sp>
      <p:sp>
        <p:nvSpPr>
          <p:cNvPr id="12" name="Google Shape;443;p51">
            <a:extLst>
              <a:ext uri="{FF2B5EF4-FFF2-40B4-BE49-F238E27FC236}">
                <a16:creationId xmlns:a16="http://schemas.microsoft.com/office/drawing/2014/main" id="{3C261CBF-704A-465B-8B8E-1B19761A7F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338273" y="3670941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Despite being red, Mars is a cold place</a:t>
            </a:r>
          </a:p>
        </p:txBody>
      </p:sp>
      <p:sp>
        <p:nvSpPr>
          <p:cNvPr id="13" name="Google Shape;444;p51">
            <a:extLst>
              <a:ext uri="{FF2B5EF4-FFF2-40B4-BE49-F238E27FC236}">
                <a16:creationId xmlns:a16="http://schemas.microsoft.com/office/drawing/2014/main" id="{1C781CF9-26A4-4B93-B488-196C4DCB52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72371" y="2662741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50%</a:t>
            </a:r>
          </a:p>
        </p:txBody>
      </p:sp>
      <p:sp>
        <p:nvSpPr>
          <p:cNvPr id="14" name="Google Shape;445;p51">
            <a:extLst>
              <a:ext uri="{FF2B5EF4-FFF2-40B4-BE49-F238E27FC236}">
                <a16:creationId xmlns:a16="http://schemas.microsoft.com/office/drawing/2014/main" id="{C64BB2C0-E195-4108-BEA8-FBE7FBA4253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389110" y="2662741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30%</a:t>
            </a:r>
          </a:p>
        </p:txBody>
      </p:sp>
      <p:sp>
        <p:nvSpPr>
          <p:cNvPr id="15" name="Google Shape;446;p51">
            <a:extLst>
              <a:ext uri="{FF2B5EF4-FFF2-40B4-BE49-F238E27FC236}">
                <a16:creationId xmlns:a16="http://schemas.microsoft.com/office/drawing/2014/main" id="{A85D2227-0393-43A2-B7C6-7DD445E22CF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91577" y="2662741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20%</a:t>
            </a:r>
          </a:p>
        </p:txBody>
      </p:sp>
      <p:grpSp>
        <p:nvGrpSpPr>
          <p:cNvPr id="19" name="Group 4">
            <a:extLst>
              <a:ext uri="{FF2B5EF4-FFF2-40B4-BE49-F238E27FC236}">
                <a16:creationId xmlns:a16="http://schemas.microsoft.com/office/drawing/2014/main" id="{A52A5A55-108C-18E6-7F98-1EA41B1155D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9426" y="1274763"/>
            <a:ext cx="874713" cy="1379537"/>
            <a:chOff x="1102" y="803"/>
            <a:chExt cx="551" cy="869"/>
          </a:xfrm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A61C6438-4A59-669C-C6A3-12D32B6C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803"/>
              <a:ext cx="208" cy="303"/>
            </a:xfrm>
            <a:custGeom>
              <a:avLst/>
              <a:gdLst>
                <a:gd name="T0" fmla="*/ 384 w 384"/>
                <a:gd name="T1" fmla="*/ 215 h 559"/>
                <a:gd name="T2" fmla="*/ 350 w 384"/>
                <a:gd name="T3" fmla="*/ 248 h 559"/>
                <a:gd name="T4" fmla="*/ 210 w 384"/>
                <a:gd name="T5" fmla="*/ 392 h 559"/>
                <a:gd name="T6" fmla="*/ 187 w 384"/>
                <a:gd name="T7" fmla="*/ 429 h 559"/>
                <a:gd name="T8" fmla="*/ 173 w 384"/>
                <a:gd name="T9" fmla="*/ 455 h 559"/>
                <a:gd name="T10" fmla="*/ 179 w 384"/>
                <a:gd name="T11" fmla="*/ 490 h 559"/>
                <a:gd name="T12" fmla="*/ 175 w 384"/>
                <a:gd name="T13" fmla="*/ 468 h 559"/>
                <a:gd name="T14" fmla="*/ 177 w 384"/>
                <a:gd name="T15" fmla="*/ 467 h 559"/>
                <a:gd name="T16" fmla="*/ 258 w 384"/>
                <a:gd name="T17" fmla="*/ 534 h 559"/>
                <a:gd name="T18" fmla="*/ 263 w 384"/>
                <a:gd name="T19" fmla="*/ 541 h 559"/>
                <a:gd name="T20" fmla="*/ 259 w 384"/>
                <a:gd name="T21" fmla="*/ 552 h 559"/>
                <a:gd name="T22" fmla="*/ 218 w 384"/>
                <a:gd name="T23" fmla="*/ 542 h 559"/>
                <a:gd name="T24" fmla="*/ 208 w 384"/>
                <a:gd name="T25" fmla="*/ 537 h 559"/>
                <a:gd name="T26" fmla="*/ 191 w 384"/>
                <a:gd name="T27" fmla="*/ 543 h 559"/>
                <a:gd name="T28" fmla="*/ 197 w 384"/>
                <a:gd name="T29" fmla="*/ 546 h 559"/>
                <a:gd name="T30" fmla="*/ 191 w 384"/>
                <a:gd name="T31" fmla="*/ 552 h 559"/>
                <a:gd name="T32" fmla="*/ 189 w 384"/>
                <a:gd name="T33" fmla="*/ 552 h 559"/>
                <a:gd name="T34" fmla="*/ 124 w 384"/>
                <a:gd name="T35" fmla="*/ 520 h 559"/>
                <a:gd name="T36" fmla="*/ 115 w 384"/>
                <a:gd name="T37" fmla="*/ 515 h 559"/>
                <a:gd name="T38" fmla="*/ 90 w 384"/>
                <a:gd name="T39" fmla="*/ 507 h 559"/>
                <a:gd name="T40" fmla="*/ 79 w 384"/>
                <a:gd name="T41" fmla="*/ 505 h 559"/>
                <a:gd name="T42" fmla="*/ 0 w 384"/>
                <a:gd name="T43" fmla="*/ 481 h 559"/>
                <a:gd name="T44" fmla="*/ 24 w 384"/>
                <a:gd name="T45" fmla="*/ 451 h 559"/>
                <a:gd name="T46" fmla="*/ 72 w 384"/>
                <a:gd name="T47" fmla="*/ 396 h 559"/>
                <a:gd name="T48" fmla="*/ 75 w 384"/>
                <a:gd name="T49" fmla="*/ 384 h 559"/>
                <a:gd name="T50" fmla="*/ 84 w 384"/>
                <a:gd name="T51" fmla="*/ 365 h 559"/>
                <a:gd name="T52" fmla="*/ 150 w 384"/>
                <a:gd name="T53" fmla="*/ 285 h 559"/>
                <a:gd name="T54" fmla="*/ 174 w 384"/>
                <a:gd name="T55" fmla="*/ 249 h 559"/>
                <a:gd name="T56" fmla="*/ 226 w 384"/>
                <a:gd name="T57" fmla="*/ 180 h 559"/>
                <a:gd name="T58" fmla="*/ 255 w 384"/>
                <a:gd name="T59" fmla="*/ 139 h 559"/>
                <a:gd name="T60" fmla="*/ 302 w 384"/>
                <a:gd name="T61" fmla="*/ 89 h 559"/>
                <a:gd name="T62" fmla="*/ 357 w 384"/>
                <a:gd name="T63" fmla="*/ 4 h 559"/>
                <a:gd name="T64" fmla="*/ 358 w 384"/>
                <a:gd name="T65" fmla="*/ 0 h 559"/>
                <a:gd name="T66" fmla="*/ 384 w 384"/>
                <a:gd name="T67" fmla="*/ 0 h 559"/>
                <a:gd name="T68" fmla="*/ 384 w 384"/>
                <a:gd name="T69" fmla="*/ 215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559">
                  <a:moveTo>
                    <a:pt x="384" y="215"/>
                  </a:moveTo>
                  <a:cubicBezTo>
                    <a:pt x="373" y="226"/>
                    <a:pt x="361" y="236"/>
                    <a:pt x="350" y="248"/>
                  </a:cubicBezTo>
                  <a:cubicBezTo>
                    <a:pt x="303" y="296"/>
                    <a:pt x="256" y="343"/>
                    <a:pt x="210" y="392"/>
                  </a:cubicBezTo>
                  <a:cubicBezTo>
                    <a:pt x="200" y="403"/>
                    <a:pt x="194" y="417"/>
                    <a:pt x="187" y="429"/>
                  </a:cubicBezTo>
                  <a:cubicBezTo>
                    <a:pt x="182" y="438"/>
                    <a:pt x="176" y="446"/>
                    <a:pt x="173" y="455"/>
                  </a:cubicBezTo>
                  <a:cubicBezTo>
                    <a:pt x="168" y="467"/>
                    <a:pt x="170" y="478"/>
                    <a:pt x="179" y="490"/>
                  </a:cubicBezTo>
                  <a:cubicBezTo>
                    <a:pt x="178" y="481"/>
                    <a:pt x="176" y="475"/>
                    <a:pt x="175" y="468"/>
                  </a:cubicBezTo>
                  <a:cubicBezTo>
                    <a:pt x="176" y="468"/>
                    <a:pt x="177" y="467"/>
                    <a:pt x="177" y="467"/>
                  </a:cubicBezTo>
                  <a:cubicBezTo>
                    <a:pt x="204" y="489"/>
                    <a:pt x="231" y="512"/>
                    <a:pt x="258" y="534"/>
                  </a:cubicBezTo>
                  <a:cubicBezTo>
                    <a:pt x="260" y="536"/>
                    <a:pt x="262" y="539"/>
                    <a:pt x="263" y="541"/>
                  </a:cubicBezTo>
                  <a:cubicBezTo>
                    <a:pt x="266" y="547"/>
                    <a:pt x="265" y="549"/>
                    <a:pt x="259" y="552"/>
                  </a:cubicBezTo>
                  <a:cubicBezTo>
                    <a:pt x="242" y="559"/>
                    <a:pt x="231" y="548"/>
                    <a:pt x="218" y="542"/>
                  </a:cubicBezTo>
                  <a:cubicBezTo>
                    <a:pt x="215" y="541"/>
                    <a:pt x="211" y="538"/>
                    <a:pt x="208" y="537"/>
                  </a:cubicBezTo>
                  <a:cubicBezTo>
                    <a:pt x="200" y="533"/>
                    <a:pt x="194" y="534"/>
                    <a:pt x="191" y="543"/>
                  </a:cubicBezTo>
                  <a:cubicBezTo>
                    <a:pt x="193" y="544"/>
                    <a:pt x="195" y="545"/>
                    <a:pt x="197" y="546"/>
                  </a:cubicBezTo>
                  <a:cubicBezTo>
                    <a:pt x="195" y="548"/>
                    <a:pt x="194" y="550"/>
                    <a:pt x="191" y="552"/>
                  </a:cubicBezTo>
                  <a:cubicBezTo>
                    <a:pt x="191" y="552"/>
                    <a:pt x="190" y="552"/>
                    <a:pt x="189" y="552"/>
                  </a:cubicBezTo>
                  <a:cubicBezTo>
                    <a:pt x="168" y="541"/>
                    <a:pt x="146" y="531"/>
                    <a:pt x="124" y="520"/>
                  </a:cubicBezTo>
                  <a:cubicBezTo>
                    <a:pt x="121" y="518"/>
                    <a:pt x="117" y="517"/>
                    <a:pt x="115" y="515"/>
                  </a:cubicBezTo>
                  <a:cubicBezTo>
                    <a:pt x="109" y="505"/>
                    <a:pt x="99" y="507"/>
                    <a:pt x="90" y="507"/>
                  </a:cubicBezTo>
                  <a:cubicBezTo>
                    <a:pt x="86" y="506"/>
                    <a:pt x="83" y="506"/>
                    <a:pt x="79" y="505"/>
                  </a:cubicBezTo>
                  <a:cubicBezTo>
                    <a:pt x="53" y="497"/>
                    <a:pt x="27" y="490"/>
                    <a:pt x="0" y="481"/>
                  </a:cubicBezTo>
                  <a:cubicBezTo>
                    <a:pt x="8" y="471"/>
                    <a:pt x="16" y="460"/>
                    <a:pt x="24" y="451"/>
                  </a:cubicBezTo>
                  <a:cubicBezTo>
                    <a:pt x="40" y="432"/>
                    <a:pt x="56" y="414"/>
                    <a:pt x="72" y="396"/>
                  </a:cubicBezTo>
                  <a:cubicBezTo>
                    <a:pt x="74" y="393"/>
                    <a:pt x="74" y="388"/>
                    <a:pt x="75" y="384"/>
                  </a:cubicBezTo>
                  <a:cubicBezTo>
                    <a:pt x="78" y="378"/>
                    <a:pt x="79" y="371"/>
                    <a:pt x="84" y="365"/>
                  </a:cubicBezTo>
                  <a:cubicBezTo>
                    <a:pt x="105" y="338"/>
                    <a:pt x="128" y="312"/>
                    <a:pt x="150" y="285"/>
                  </a:cubicBezTo>
                  <a:cubicBezTo>
                    <a:pt x="159" y="274"/>
                    <a:pt x="167" y="261"/>
                    <a:pt x="174" y="249"/>
                  </a:cubicBezTo>
                  <a:cubicBezTo>
                    <a:pt x="190" y="225"/>
                    <a:pt x="206" y="202"/>
                    <a:pt x="226" y="180"/>
                  </a:cubicBezTo>
                  <a:cubicBezTo>
                    <a:pt x="237" y="168"/>
                    <a:pt x="245" y="152"/>
                    <a:pt x="255" y="139"/>
                  </a:cubicBezTo>
                  <a:cubicBezTo>
                    <a:pt x="270" y="121"/>
                    <a:pt x="287" y="106"/>
                    <a:pt x="302" y="89"/>
                  </a:cubicBezTo>
                  <a:cubicBezTo>
                    <a:pt x="324" y="63"/>
                    <a:pt x="343" y="35"/>
                    <a:pt x="357" y="4"/>
                  </a:cubicBezTo>
                  <a:cubicBezTo>
                    <a:pt x="358" y="3"/>
                    <a:pt x="358" y="1"/>
                    <a:pt x="358" y="0"/>
                  </a:cubicBezTo>
                  <a:cubicBezTo>
                    <a:pt x="367" y="0"/>
                    <a:pt x="375" y="0"/>
                    <a:pt x="384" y="0"/>
                  </a:cubicBezTo>
                  <a:cubicBezTo>
                    <a:pt x="384" y="72"/>
                    <a:pt x="384" y="143"/>
                    <a:pt x="38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ABE2DAC3-1201-3A1A-515C-E4117281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803"/>
              <a:ext cx="201" cy="265"/>
            </a:xfrm>
            <a:custGeom>
              <a:avLst/>
              <a:gdLst>
                <a:gd name="T0" fmla="*/ 370 w 370"/>
                <a:gd name="T1" fmla="*/ 0 h 489"/>
                <a:gd name="T2" fmla="*/ 309 w 370"/>
                <a:gd name="T3" fmla="*/ 88 h 489"/>
                <a:gd name="T4" fmla="*/ 245 w 370"/>
                <a:gd name="T5" fmla="*/ 189 h 489"/>
                <a:gd name="T6" fmla="*/ 230 w 370"/>
                <a:gd name="T7" fmla="*/ 209 h 489"/>
                <a:gd name="T8" fmla="*/ 170 w 370"/>
                <a:gd name="T9" fmla="*/ 292 h 489"/>
                <a:gd name="T10" fmla="*/ 107 w 370"/>
                <a:gd name="T11" fmla="*/ 373 h 489"/>
                <a:gd name="T12" fmla="*/ 63 w 370"/>
                <a:gd name="T13" fmla="*/ 435 h 489"/>
                <a:gd name="T14" fmla="*/ 43 w 370"/>
                <a:gd name="T15" fmla="*/ 460 h 489"/>
                <a:gd name="T16" fmla="*/ 27 w 370"/>
                <a:gd name="T17" fmla="*/ 467 h 489"/>
                <a:gd name="T18" fmla="*/ 18 w 370"/>
                <a:gd name="T19" fmla="*/ 472 h 489"/>
                <a:gd name="T20" fmla="*/ 4 w 370"/>
                <a:gd name="T21" fmla="*/ 489 h 489"/>
                <a:gd name="T22" fmla="*/ 0 w 370"/>
                <a:gd name="T23" fmla="*/ 487 h 489"/>
                <a:gd name="T24" fmla="*/ 55 w 370"/>
                <a:gd name="T25" fmla="*/ 388 h 489"/>
                <a:gd name="T26" fmla="*/ 184 w 370"/>
                <a:gd name="T27" fmla="*/ 184 h 489"/>
                <a:gd name="T28" fmla="*/ 298 w 370"/>
                <a:gd name="T29" fmla="*/ 0 h 489"/>
                <a:gd name="T30" fmla="*/ 370 w 370"/>
                <a:gd name="T3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0" h="489">
                  <a:moveTo>
                    <a:pt x="370" y="0"/>
                  </a:moveTo>
                  <a:cubicBezTo>
                    <a:pt x="350" y="29"/>
                    <a:pt x="331" y="60"/>
                    <a:pt x="309" y="88"/>
                  </a:cubicBezTo>
                  <a:cubicBezTo>
                    <a:pt x="284" y="120"/>
                    <a:pt x="263" y="153"/>
                    <a:pt x="245" y="189"/>
                  </a:cubicBezTo>
                  <a:cubicBezTo>
                    <a:pt x="241" y="197"/>
                    <a:pt x="235" y="203"/>
                    <a:pt x="230" y="209"/>
                  </a:cubicBezTo>
                  <a:cubicBezTo>
                    <a:pt x="210" y="237"/>
                    <a:pt x="190" y="265"/>
                    <a:pt x="170" y="292"/>
                  </a:cubicBezTo>
                  <a:cubicBezTo>
                    <a:pt x="149" y="319"/>
                    <a:pt x="127" y="345"/>
                    <a:pt x="107" y="373"/>
                  </a:cubicBezTo>
                  <a:cubicBezTo>
                    <a:pt x="91" y="393"/>
                    <a:pt x="77" y="414"/>
                    <a:pt x="63" y="435"/>
                  </a:cubicBezTo>
                  <a:cubicBezTo>
                    <a:pt x="57" y="444"/>
                    <a:pt x="50" y="452"/>
                    <a:pt x="43" y="460"/>
                  </a:cubicBezTo>
                  <a:cubicBezTo>
                    <a:pt x="39" y="466"/>
                    <a:pt x="36" y="473"/>
                    <a:pt x="27" y="467"/>
                  </a:cubicBezTo>
                  <a:cubicBezTo>
                    <a:pt x="25" y="466"/>
                    <a:pt x="20" y="470"/>
                    <a:pt x="18" y="472"/>
                  </a:cubicBezTo>
                  <a:cubicBezTo>
                    <a:pt x="13" y="478"/>
                    <a:pt x="9" y="484"/>
                    <a:pt x="4" y="489"/>
                  </a:cubicBezTo>
                  <a:cubicBezTo>
                    <a:pt x="3" y="488"/>
                    <a:pt x="1" y="488"/>
                    <a:pt x="0" y="487"/>
                  </a:cubicBezTo>
                  <a:cubicBezTo>
                    <a:pt x="18" y="454"/>
                    <a:pt x="35" y="420"/>
                    <a:pt x="55" y="388"/>
                  </a:cubicBezTo>
                  <a:cubicBezTo>
                    <a:pt x="98" y="319"/>
                    <a:pt x="142" y="252"/>
                    <a:pt x="184" y="184"/>
                  </a:cubicBezTo>
                  <a:cubicBezTo>
                    <a:pt x="223" y="123"/>
                    <a:pt x="260" y="61"/>
                    <a:pt x="298" y="0"/>
                  </a:cubicBezTo>
                  <a:cubicBezTo>
                    <a:pt x="322" y="0"/>
                    <a:pt x="346" y="0"/>
                    <a:pt x="3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55C1D77C-F6E6-BCAE-178D-5DA1E9AB51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" y="1041"/>
              <a:ext cx="473" cy="563"/>
            </a:xfrm>
            <a:custGeom>
              <a:avLst/>
              <a:gdLst>
                <a:gd name="T0" fmla="*/ 815 w 871"/>
                <a:gd name="T1" fmla="*/ 213 h 1038"/>
                <a:gd name="T2" fmla="*/ 671 w 871"/>
                <a:gd name="T3" fmla="*/ 859 h 1038"/>
                <a:gd name="T4" fmla="*/ 489 w 871"/>
                <a:gd name="T5" fmla="*/ 1029 h 1038"/>
                <a:gd name="T6" fmla="*/ 53 w 871"/>
                <a:gd name="T7" fmla="*/ 976 h 1038"/>
                <a:gd name="T8" fmla="*/ 110 w 871"/>
                <a:gd name="T9" fmla="*/ 771 h 1038"/>
                <a:gd name="T10" fmla="*/ 111 w 871"/>
                <a:gd name="T11" fmla="*/ 637 h 1038"/>
                <a:gd name="T12" fmla="*/ 83 w 871"/>
                <a:gd name="T13" fmla="*/ 524 h 1038"/>
                <a:gd name="T14" fmla="*/ 187 w 871"/>
                <a:gd name="T15" fmla="*/ 178 h 1038"/>
                <a:gd name="T16" fmla="*/ 372 w 871"/>
                <a:gd name="T17" fmla="*/ 68 h 1038"/>
                <a:gd name="T18" fmla="*/ 347 w 871"/>
                <a:gd name="T19" fmla="*/ 41 h 1038"/>
                <a:gd name="T20" fmla="*/ 376 w 871"/>
                <a:gd name="T21" fmla="*/ 4 h 1038"/>
                <a:gd name="T22" fmla="*/ 416 w 871"/>
                <a:gd name="T23" fmla="*/ 117 h 1038"/>
                <a:gd name="T24" fmla="*/ 515 w 871"/>
                <a:gd name="T25" fmla="*/ 167 h 1038"/>
                <a:gd name="T26" fmla="*/ 356 w 871"/>
                <a:gd name="T27" fmla="*/ 403 h 1038"/>
                <a:gd name="T28" fmla="*/ 570 w 871"/>
                <a:gd name="T29" fmla="*/ 771 h 1038"/>
                <a:gd name="T30" fmla="*/ 635 w 871"/>
                <a:gd name="T31" fmla="*/ 742 h 1038"/>
                <a:gd name="T32" fmla="*/ 540 w 871"/>
                <a:gd name="T33" fmla="*/ 407 h 1038"/>
                <a:gd name="T34" fmla="*/ 428 w 871"/>
                <a:gd name="T35" fmla="*/ 436 h 1038"/>
                <a:gd name="T36" fmla="*/ 360 w 871"/>
                <a:gd name="T37" fmla="*/ 502 h 1038"/>
                <a:gd name="T38" fmla="*/ 359 w 871"/>
                <a:gd name="T39" fmla="*/ 533 h 1038"/>
                <a:gd name="T40" fmla="*/ 510 w 871"/>
                <a:gd name="T41" fmla="*/ 541 h 1038"/>
                <a:gd name="T42" fmla="*/ 536 w 871"/>
                <a:gd name="T43" fmla="*/ 524 h 1038"/>
                <a:gd name="T44" fmla="*/ 588 w 871"/>
                <a:gd name="T45" fmla="*/ 441 h 1038"/>
                <a:gd name="T46" fmla="*/ 674 w 871"/>
                <a:gd name="T47" fmla="*/ 459 h 1038"/>
                <a:gd name="T48" fmla="*/ 756 w 871"/>
                <a:gd name="T49" fmla="*/ 491 h 1038"/>
                <a:gd name="T50" fmla="*/ 671 w 871"/>
                <a:gd name="T51" fmla="*/ 374 h 1038"/>
                <a:gd name="T52" fmla="*/ 638 w 871"/>
                <a:gd name="T53" fmla="*/ 412 h 1038"/>
                <a:gd name="T54" fmla="*/ 628 w 871"/>
                <a:gd name="T55" fmla="*/ 406 h 1038"/>
                <a:gd name="T56" fmla="*/ 273 w 871"/>
                <a:gd name="T57" fmla="*/ 187 h 1038"/>
                <a:gd name="T58" fmla="*/ 103 w 871"/>
                <a:gd name="T59" fmla="*/ 413 h 1038"/>
                <a:gd name="T60" fmla="*/ 164 w 871"/>
                <a:gd name="T61" fmla="*/ 510 h 1038"/>
                <a:gd name="T62" fmla="*/ 254 w 871"/>
                <a:gd name="T63" fmla="*/ 544 h 1038"/>
                <a:gd name="T64" fmla="*/ 314 w 871"/>
                <a:gd name="T65" fmla="*/ 412 h 1038"/>
                <a:gd name="T66" fmla="*/ 323 w 871"/>
                <a:gd name="T67" fmla="*/ 349 h 1038"/>
                <a:gd name="T68" fmla="*/ 347 w 871"/>
                <a:gd name="T69" fmla="*/ 327 h 1038"/>
                <a:gd name="T70" fmla="*/ 399 w 871"/>
                <a:gd name="T71" fmla="*/ 187 h 1038"/>
                <a:gd name="T72" fmla="*/ 443 w 871"/>
                <a:gd name="T73" fmla="*/ 618 h 1038"/>
                <a:gd name="T74" fmla="*/ 405 w 871"/>
                <a:gd name="T75" fmla="*/ 684 h 1038"/>
                <a:gd name="T76" fmla="*/ 486 w 871"/>
                <a:gd name="T77" fmla="*/ 735 h 1038"/>
                <a:gd name="T78" fmla="*/ 497 w 871"/>
                <a:gd name="T79" fmla="*/ 703 h 1038"/>
                <a:gd name="T80" fmla="*/ 552 w 871"/>
                <a:gd name="T81" fmla="*/ 730 h 1038"/>
                <a:gd name="T82" fmla="*/ 631 w 871"/>
                <a:gd name="T83" fmla="*/ 723 h 1038"/>
                <a:gd name="T84" fmla="*/ 575 w 871"/>
                <a:gd name="T85" fmla="*/ 687 h 1038"/>
                <a:gd name="T86" fmla="*/ 551 w 871"/>
                <a:gd name="T87" fmla="*/ 654 h 1038"/>
                <a:gd name="T88" fmla="*/ 498 w 871"/>
                <a:gd name="T89" fmla="*/ 622 h 1038"/>
                <a:gd name="T90" fmla="*/ 398 w 871"/>
                <a:gd name="T91" fmla="*/ 758 h 1038"/>
                <a:gd name="T92" fmla="*/ 684 w 871"/>
                <a:gd name="T93" fmla="*/ 610 h 1038"/>
                <a:gd name="T94" fmla="*/ 654 w 871"/>
                <a:gd name="T95" fmla="*/ 657 h 1038"/>
                <a:gd name="T96" fmla="*/ 713 w 871"/>
                <a:gd name="T97" fmla="*/ 622 h 1038"/>
                <a:gd name="T98" fmla="*/ 697 w 871"/>
                <a:gd name="T99" fmla="*/ 600 h 1038"/>
                <a:gd name="T100" fmla="*/ 123 w 871"/>
                <a:gd name="T101" fmla="*/ 869 h 1038"/>
                <a:gd name="T102" fmla="*/ 144 w 871"/>
                <a:gd name="T103" fmla="*/ 573 h 1038"/>
                <a:gd name="T104" fmla="*/ 161 w 871"/>
                <a:gd name="T105" fmla="*/ 547 h 1038"/>
                <a:gd name="T106" fmla="*/ 733 w 871"/>
                <a:gd name="T107" fmla="*/ 648 h 1038"/>
                <a:gd name="T108" fmla="*/ 465 w 871"/>
                <a:gd name="T109" fmla="*/ 769 h 1038"/>
                <a:gd name="T110" fmla="*/ 282 w 871"/>
                <a:gd name="T111" fmla="*/ 592 h 1038"/>
                <a:gd name="T112" fmla="*/ 563 w 871"/>
                <a:gd name="T113" fmla="*/ 652 h 1038"/>
                <a:gd name="T114" fmla="*/ 139 w 871"/>
                <a:gd name="T115" fmla="*/ 628 h 1038"/>
                <a:gd name="T116" fmla="*/ 707 w 871"/>
                <a:gd name="T117" fmla="*/ 659 h 1038"/>
                <a:gd name="T118" fmla="*/ 171 w 871"/>
                <a:gd name="T119" fmla="*/ 681 h 1038"/>
                <a:gd name="T120" fmla="*/ 715 w 871"/>
                <a:gd name="T121" fmla="*/ 633 h 1038"/>
                <a:gd name="T122" fmla="*/ 97 w 871"/>
                <a:gd name="T123" fmla="*/ 544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1" h="1038">
                  <a:moveTo>
                    <a:pt x="515" y="167"/>
                  </a:moveTo>
                  <a:cubicBezTo>
                    <a:pt x="528" y="148"/>
                    <a:pt x="542" y="129"/>
                    <a:pt x="555" y="110"/>
                  </a:cubicBezTo>
                  <a:cubicBezTo>
                    <a:pt x="571" y="87"/>
                    <a:pt x="586" y="63"/>
                    <a:pt x="601" y="40"/>
                  </a:cubicBezTo>
                  <a:cubicBezTo>
                    <a:pt x="623" y="46"/>
                    <a:pt x="646" y="51"/>
                    <a:pt x="667" y="59"/>
                  </a:cubicBezTo>
                  <a:cubicBezTo>
                    <a:pt x="707" y="72"/>
                    <a:pt x="747" y="87"/>
                    <a:pt x="786" y="103"/>
                  </a:cubicBezTo>
                  <a:cubicBezTo>
                    <a:pt x="803" y="109"/>
                    <a:pt x="819" y="117"/>
                    <a:pt x="835" y="126"/>
                  </a:cubicBezTo>
                  <a:cubicBezTo>
                    <a:pt x="844" y="131"/>
                    <a:pt x="852" y="138"/>
                    <a:pt x="864" y="138"/>
                  </a:cubicBezTo>
                  <a:cubicBezTo>
                    <a:pt x="871" y="138"/>
                    <a:pt x="869" y="145"/>
                    <a:pt x="865" y="149"/>
                  </a:cubicBezTo>
                  <a:cubicBezTo>
                    <a:pt x="849" y="171"/>
                    <a:pt x="832" y="192"/>
                    <a:pt x="815" y="213"/>
                  </a:cubicBezTo>
                  <a:cubicBezTo>
                    <a:pt x="786" y="248"/>
                    <a:pt x="758" y="283"/>
                    <a:pt x="729" y="318"/>
                  </a:cubicBezTo>
                  <a:cubicBezTo>
                    <a:pt x="710" y="341"/>
                    <a:pt x="710" y="340"/>
                    <a:pt x="726" y="365"/>
                  </a:cubicBezTo>
                  <a:cubicBezTo>
                    <a:pt x="753" y="404"/>
                    <a:pt x="772" y="447"/>
                    <a:pt x="785" y="493"/>
                  </a:cubicBezTo>
                  <a:cubicBezTo>
                    <a:pt x="791" y="513"/>
                    <a:pt x="791" y="535"/>
                    <a:pt x="799" y="554"/>
                  </a:cubicBezTo>
                  <a:cubicBezTo>
                    <a:pt x="809" y="578"/>
                    <a:pt x="803" y="602"/>
                    <a:pt x="807" y="626"/>
                  </a:cubicBezTo>
                  <a:cubicBezTo>
                    <a:pt x="810" y="648"/>
                    <a:pt x="809" y="670"/>
                    <a:pt x="804" y="691"/>
                  </a:cubicBezTo>
                  <a:cubicBezTo>
                    <a:pt x="799" y="717"/>
                    <a:pt x="787" y="739"/>
                    <a:pt x="772" y="761"/>
                  </a:cubicBezTo>
                  <a:cubicBezTo>
                    <a:pt x="748" y="796"/>
                    <a:pt x="714" y="822"/>
                    <a:pt x="683" y="850"/>
                  </a:cubicBezTo>
                  <a:cubicBezTo>
                    <a:pt x="680" y="853"/>
                    <a:pt x="675" y="856"/>
                    <a:pt x="671" y="859"/>
                  </a:cubicBezTo>
                  <a:cubicBezTo>
                    <a:pt x="672" y="861"/>
                    <a:pt x="673" y="862"/>
                    <a:pt x="673" y="864"/>
                  </a:cubicBezTo>
                  <a:cubicBezTo>
                    <a:pt x="688" y="865"/>
                    <a:pt x="703" y="868"/>
                    <a:pt x="718" y="867"/>
                  </a:cubicBezTo>
                  <a:cubicBezTo>
                    <a:pt x="743" y="865"/>
                    <a:pt x="769" y="864"/>
                    <a:pt x="794" y="870"/>
                  </a:cubicBezTo>
                  <a:cubicBezTo>
                    <a:pt x="832" y="880"/>
                    <a:pt x="864" y="925"/>
                    <a:pt x="833" y="970"/>
                  </a:cubicBezTo>
                  <a:cubicBezTo>
                    <a:pt x="826" y="981"/>
                    <a:pt x="820" y="994"/>
                    <a:pt x="810" y="1002"/>
                  </a:cubicBezTo>
                  <a:cubicBezTo>
                    <a:pt x="785" y="1024"/>
                    <a:pt x="756" y="1030"/>
                    <a:pt x="725" y="1019"/>
                  </a:cubicBezTo>
                  <a:cubicBezTo>
                    <a:pt x="688" y="1007"/>
                    <a:pt x="651" y="1000"/>
                    <a:pt x="613" y="1003"/>
                  </a:cubicBezTo>
                  <a:cubicBezTo>
                    <a:pt x="599" y="1004"/>
                    <a:pt x="585" y="1007"/>
                    <a:pt x="572" y="1010"/>
                  </a:cubicBezTo>
                  <a:cubicBezTo>
                    <a:pt x="544" y="1016"/>
                    <a:pt x="517" y="1024"/>
                    <a:pt x="489" y="1029"/>
                  </a:cubicBezTo>
                  <a:cubicBezTo>
                    <a:pt x="455" y="1034"/>
                    <a:pt x="421" y="1026"/>
                    <a:pt x="387" y="1019"/>
                  </a:cubicBezTo>
                  <a:cubicBezTo>
                    <a:pt x="354" y="1013"/>
                    <a:pt x="322" y="1015"/>
                    <a:pt x="292" y="1032"/>
                  </a:cubicBezTo>
                  <a:cubicBezTo>
                    <a:pt x="284" y="1037"/>
                    <a:pt x="273" y="1038"/>
                    <a:pt x="263" y="1038"/>
                  </a:cubicBezTo>
                  <a:cubicBezTo>
                    <a:pt x="236" y="1036"/>
                    <a:pt x="210" y="1034"/>
                    <a:pt x="183" y="1031"/>
                  </a:cubicBezTo>
                  <a:cubicBezTo>
                    <a:pt x="164" y="1029"/>
                    <a:pt x="154" y="1016"/>
                    <a:pt x="150" y="997"/>
                  </a:cubicBezTo>
                  <a:cubicBezTo>
                    <a:pt x="148" y="988"/>
                    <a:pt x="144" y="978"/>
                    <a:pt x="139" y="971"/>
                  </a:cubicBezTo>
                  <a:cubicBezTo>
                    <a:pt x="125" y="953"/>
                    <a:pt x="105" y="955"/>
                    <a:pt x="93" y="974"/>
                  </a:cubicBezTo>
                  <a:cubicBezTo>
                    <a:pt x="92" y="975"/>
                    <a:pt x="91" y="976"/>
                    <a:pt x="90" y="977"/>
                  </a:cubicBezTo>
                  <a:cubicBezTo>
                    <a:pt x="79" y="994"/>
                    <a:pt x="64" y="994"/>
                    <a:pt x="53" y="976"/>
                  </a:cubicBezTo>
                  <a:cubicBezTo>
                    <a:pt x="46" y="977"/>
                    <a:pt x="38" y="977"/>
                    <a:pt x="32" y="979"/>
                  </a:cubicBezTo>
                  <a:cubicBezTo>
                    <a:pt x="25" y="981"/>
                    <a:pt x="19" y="985"/>
                    <a:pt x="12" y="988"/>
                  </a:cubicBezTo>
                  <a:cubicBezTo>
                    <a:pt x="11" y="987"/>
                    <a:pt x="10" y="987"/>
                    <a:pt x="10" y="986"/>
                  </a:cubicBezTo>
                  <a:cubicBezTo>
                    <a:pt x="7" y="973"/>
                    <a:pt x="3" y="960"/>
                    <a:pt x="1" y="946"/>
                  </a:cubicBezTo>
                  <a:cubicBezTo>
                    <a:pt x="0" y="938"/>
                    <a:pt x="11" y="929"/>
                    <a:pt x="20" y="931"/>
                  </a:cubicBezTo>
                  <a:cubicBezTo>
                    <a:pt x="23" y="931"/>
                    <a:pt x="27" y="933"/>
                    <a:pt x="30" y="935"/>
                  </a:cubicBezTo>
                  <a:cubicBezTo>
                    <a:pt x="41" y="941"/>
                    <a:pt x="49" y="937"/>
                    <a:pt x="53" y="926"/>
                  </a:cubicBezTo>
                  <a:cubicBezTo>
                    <a:pt x="64" y="889"/>
                    <a:pt x="78" y="853"/>
                    <a:pt x="86" y="816"/>
                  </a:cubicBezTo>
                  <a:cubicBezTo>
                    <a:pt x="90" y="797"/>
                    <a:pt x="100" y="784"/>
                    <a:pt x="110" y="771"/>
                  </a:cubicBezTo>
                  <a:cubicBezTo>
                    <a:pt x="119" y="760"/>
                    <a:pt x="116" y="752"/>
                    <a:pt x="112" y="742"/>
                  </a:cubicBezTo>
                  <a:cubicBezTo>
                    <a:pt x="104" y="720"/>
                    <a:pt x="94" y="697"/>
                    <a:pt x="86" y="676"/>
                  </a:cubicBezTo>
                  <a:cubicBezTo>
                    <a:pt x="88" y="678"/>
                    <a:pt x="91" y="680"/>
                    <a:pt x="96" y="685"/>
                  </a:cubicBezTo>
                  <a:cubicBezTo>
                    <a:pt x="95" y="679"/>
                    <a:pt x="94" y="675"/>
                    <a:pt x="93" y="671"/>
                  </a:cubicBezTo>
                  <a:cubicBezTo>
                    <a:pt x="101" y="679"/>
                    <a:pt x="109" y="687"/>
                    <a:pt x="117" y="695"/>
                  </a:cubicBezTo>
                  <a:cubicBezTo>
                    <a:pt x="117" y="695"/>
                    <a:pt x="118" y="695"/>
                    <a:pt x="118" y="694"/>
                  </a:cubicBezTo>
                  <a:cubicBezTo>
                    <a:pt x="117" y="689"/>
                    <a:pt x="115" y="684"/>
                    <a:pt x="114" y="679"/>
                  </a:cubicBezTo>
                  <a:cubicBezTo>
                    <a:pt x="114" y="671"/>
                    <a:pt x="116" y="664"/>
                    <a:pt x="115" y="656"/>
                  </a:cubicBezTo>
                  <a:cubicBezTo>
                    <a:pt x="115" y="650"/>
                    <a:pt x="113" y="643"/>
                    <a:pt x="111" y="637"/>
                  </a:cubicBezTo>
                  <a:cubicBezTo>
                    <a:pt x="107" y="629"/>
                    <a:pt x="106" y="628"/>
                    <a:pt x="116" y="622"/>
                  </a:cubicBezTo>
                  <a:cubicBezTo>
                    <a:pt x="111" y="618"/>
                    <a:pt x="106" y="614"/>
                    <a:pt x="101" y="610"/>
                  </a:cubicBezTo>
                  <a:cubicBezTo>
                    <a:pt x="93" y="604"/>
                    <a:pt x="93" y="597"/>
                    <a:pt x="103" y="587"/>
                  </a:cubicBezTo>
                  <a:cubicBezTo>
                    <a:pt x="99" y="586"/>
                    <a:pt x="96" y="586"/>
                    <a:pt x="94" y="586"/>
                  </a:cubicBezTo>
                  <a:cubicBezTo>
                    <a:pt x="87" y="575"/>
                    <a:pt x="80" y="564"/>
                    <a:pt x="73" y="553"/>
                  </a:cubicBezTo>
                  <a:cubicBezTo>
                    <a:pt x="75" y="553"/>
                    <a:pt x="78" y="552"/>
                    <a:pt x="82" y="552"/>
                  </a:cubicBezTo>
                  <a:cubicBezTo>
                    <a:pt x="71" y="546"/>
                    <a:pt x="72" y="539"/>
                    <a:pt x="77" y="530"/>
                  </a:cubicBezTo>
                  <a:cubicBezTo>
                    <a:pt x="79" y="528"/>
                    <a:pt x="77" y="524"/>
                    <a:pt x="77" y="520"/>
                  </a:cubicBezTo>
                  <a:cubicBezTo>
                    <a:pt x="79" y="521"/>
                    <a:pt x="81" y="523"/>
                    <a:pt x="83" y="524"/>
                  </a:cubicBezTo>
                  <a:cubicBezTo>
                    <a:pt x="84" y="524"/>
                    <a:pt x="85" y="523"/>
                    <a:pt x="87" y="523"/>
                  </a:cubicBezTo>
                  <a:cubicBezTo>
                    <a:pt x="84" y="514"/>
                    <a:pt x="81" y="506"/>
                    <a:pt x="79" y="497"/>
                  </a:cubicBezTo>
                  <a:cubicBezTo>
                    <a:pt x="74" y="473"/>
                    <a:pt x="66" y="448"/>
                    <a:pt x="65" y="424"/>
                  </a:cubicBezTo>
                  <a:cubicBezTo>
                    <a:pt x="64" y="397"/>
                    <a:pt x="69" y="369"/>
                    <a:pt x="74" y="342"/>
                  </a:cubicBezTo>
                  <a:cubicBezTo>
                    <a:pt x="76" y="331"/>
                    <a:pt x="83" y="320"/>
                    <a:pt x="87" y="309"/>
                  </a:cubicBezTo>
                  <a:cubicBezTo>
                    <a:pt x="92" y="295"/>
                    <a:pt x="96" y="281"/>
                    <a:pt x="100" y="267"/>
                  </a:cubicBezTo>
                  <a:cubicBezTo>
                    <a:pt x="100" y="266"/>
                    <a:pt x="101" y="265"/>
                    <a:pt x="101" y="264"/>
                  </a:cubicBezTo>
                  <a:cubicBezTo>
                    <a:pt x="117" y="259"/>
                    <a:pt x="119" y="243"/>
                    <a:pt x="130" y="233"/>
                  </a:cubicBezTo>
                  <a:cubicBezTo>
                    <a:pt x="149" y="215"/>
                    <a:pt x="168" y="196"/>
                    <a:pt x="187" y="178"/>
                  </a:cubicBezTo>
                  <a:cubicBezTo>
                    <a:pt x="185" y="177"/>
                    <a:pt x="183" y="176"/>
                    <a:pt x="179" y="173"/>
                  </a:cubicBezTo>
                  <a:cubicBezTo>
                    <a:pt x="198" y="160"/>
                    <a:pt x="220" y="155"/>
                    <a:pt x="240" y="149"/>
                  </a:cubicBezTo>
                  <a:cubicBezTo>
                    <a:pt x="253" y="145"/>
                    <a:pt x="267" y="143"/>
                    <a:pt x="280" y="141"/>
                  </a:cubicBezTo>
                  <a:cubicBezTo>
                    <a:pt x="295" y="138"/>
                    <a:pt x="311" y="136"/>
                    <a:pt x="326" y="135"/>
                  </a:cubicBezTo>
                  <a:cubicBezTo>
                    <a:pt x="329" y="134"/>
                    <a:pt x="333" y="134"/>
                    <a:pt x="336" y="135"/>
                  </a:cubicBezTo>
                  <a:cubicBezTo>
                    <a:pt x="352" y="142"/>
                    <a:pt x="363" y="137"/>
                    <a:pt x="369" y="121"/>
                  </a:cubicBezTo>
                  <a:cubicBezTo>
                    <a:pt x="371" y="116"/>
                    <a:pt x="371" y="111"/>
                    <a:pt x="373" y="104"/>
                  </a:cubicBezTo>
                  <a:cubicBezTo>
                    <a:pt x="371" y="103"/>
                    <a:pt x="369" y="101"/>
                    <a:pt x="368" y="100"/>
                  </a:cubicBezTo>
                  <a:cubicBezTo>
                    <a:pt x="370" y="89"/>
                    <a:pt x="371" y="79"/>
                    <a:pt x="372" y="68"/>
                  </a:cubicBezTo>
                  <a:cubicBezTo>
                    <a:pt x="347" y="69"/>
                    <a:pt x="338" y="86"/>
                    <a:pt x="330" y="104"/>
                  </a:cubicBezTo>
                  <a:cubicBezTo>
                    <a:pt x="329" y="103"/>
                    <a:pt x="328" y="103"/>
                    <a:pt x="327" y="102"/>
                  </a:cubicBezTo>
                  <a:cubicBezTo>
                    <a:pt x="328" y="98"/>
                    <a:pt x="329" y="93"/>
                    <a:pt x="331" y="89"/>
                  </a:cubicBezTo>
                  <a:cubicBezTo>
                    <a:pt x="335" y="83"/>
                    <a:pt x="339" y="76"/>
                    <a:pt x="345" y="71"/>
                  </a:cubicBezTo>
                  <a:cubicBezTo>
                    <a:pt x="350" y="67"/>
                    <a:pt x="349" y="64"/>
                    <a:pt x="347" y="59"/>
                  </a:cubicBezTo>
                  <a:cubicBezTo>
                    <a:pt x="344" y="54"/>
                    <a:pt x="340" y="53"/>
                    <a:pt x="335" y="56"/>
                  </a:cubicBezTo>
                  <a:cubicBezTo>
                    <a:pt x="333" y="57"/>
                    <a:pt x="330" y="57"/>
                    <a:pt x="327" y="57"/>
                  </a:cubicBezTo>
                  <a:cubicBezTo>
                    <a:pt x="326" y="56"/>
                    <a:pt x="326" y="55"/>
                    <a:pt x="325" y="55"/>
                  </a:cubicBezTo>
                  <a:cubicBezTo>
                    <a:pt x="333" y="50"/>
                    <a:pt x="340" y="45"/>
                    <a:pt x="347" y="41"/>
                  </a:cubicBezTo>
                  <a:cubicBezTo>
                    <a:pt x="343" y="33"/>
                    <a:pt x="340" y="26"/>
                    <a:pt x="337" y="17"/>
                  </a:cubicBezTo>
                  <a:cubicBezTo>
                    <a:pt x="342" y="18"/>
                    <a:pt x="344" y="18"/>
                    <a:pt x="347" y="19"/>
                  </a:cubicBezTo>
                  <a:cubicBezTo>
                    <a:pt x="347" y="16"/>
                    <a:pt x="348" y="14"/>
                    <a:pt x="348" y="9"/>
                  </a:cubicBezTo>
                  <a:cubicBezTo>
                    <a:pt x="353" y="15"/>
                    <a:pt x="356" y="19"/>
                    <a:pt x="360" y="23"/>
                  </a:cubicBezTo>
                  <a:cubicBezTo>
                    <a:pt x="360" y="18"/>
                    <a:pt x="360" y="12"/>
                    <a:pt x="360" y="6"/>
                  </a:cubicBezTo>
                  <a:cubicBezTo>
                    <a:pt x="361" y="6"/>
                    <a:pt x="362" y="5"/>
                    <a:pt x="363" y="5"/>
                  </a:cubicBezTo>
                  <a:cubicBezTo>
                    <a:pt x="365" y="11"/>
                    <a:pt x="368" y="18"/>
                    <a:pt x="371" y="27"/>
                  </a:cubicBezTo>
                  <a:cubicBezTo>
                    <a:pt x="372" y="18"/>
                    <a:pt x="372" y="11"/>
                    <a:pt x="373" y="5"/>
                  </a:cubicBezTo>
                  <a:cubicBezTo>
                    <a:pt x="374" y="5"/>
                    <a:pt x="375" y="5"/>
                    <a:pt x="376" y="4"/>
                  </a:cubicBezTo>
                  <a:cubicBezTo>
                    <a:pt x="378" y="12"/>
                    <a:pt x="380" y="20"/>
                    <a:pt x="381" y="27"/>
                  </a:cubicBezTo>
                  <a:cubicBezTo>
                    <a:pt x="383" y="17"/>
                    <a:pt x="390" y="8"/>
                    <a:pt x="380" y="0"/>
                  </a:cubicBezTo>
                  <a:cubicBezTo>
                    <a:pt x="402" y="3"/>
                    <a:pt x="420" y="20"/>
                    <a:pt x="420" y="44"/>
                  </a:cubicBezTo>
                  <a:cubicBezTo>
                    <a:pt x="420" y="61"/>
                    <a:pt x="432" y="69"/>
                    <a:pt x="444" y="77"/>
                  </a:cubicBezTo>
                  <a:cubicBezTo>
                    <a:pt x="449" y="80"/>
                    <a:pt x="457" y="80"/>
                    <a:pt x="463" y="83"/>
                  </a:cubicBezTo>
                  <a:cubicBezTo>
                    <a:pt x="466" y="84"/>
                    <a:pt x="469" y="87"/>
                    <a:pt x="470" y="89"/>
                  </a:cubicBezTo>
                  <a:cubicBezTo>
                    <a:pt x="471" y="92"/>
                    <a:pt x="469" y="97"/>
                    <a:pt x="467" y="98"/>
                  </a:cubicBezTo>
                  <a:cubicBezTo>
                    <a:pt x="461" y="102"/>
                    <a:pt x="454" y="103"/>
                    <a:pt x="447" y="105"/>
                  </a:cubicBezTo>
                  <a:cubicBezTo>
                    <a:pt x="437" y="109"/>
                    <a:pt x="426" y="113"/>
                    <a:pt x="416" y="117"/>
                  </a:cubicBezTo>
                  <a:cubicBezTo>
                    <a:pt x="414" y="118"/>
                    <a:pt x="413" y="120"/>
                    <a:pt x="412" y="122"/>
                  </a:cubicBezTo>
                  <a:cubicBezTo>
                    <a:pt x="411" y="129"/>
                    <a:pt x="421" y="146"/>
                    <a:pt x="427" y="148"/>
                  </a:cubicBezTo>
                  <a:cubicBezTo>
                    <a:pt x="449" y="156"/>
                    <a:pt x="471" y="165"/>
                    <a:pt x="493" y="172"/>
                  </a:cubicBezTo>
                  <a:cubicBezTo>
                    <a:pt x="496" y="173"/>
                    <a:pt x="503" y="169"/>
                    <a:pt x="505" y="166"/>
                  </a:cubicBezTo>
                  <a:cubicBezTo>
                    <a:pt x="528" y="133"/>
                    <a:pt x="550" y="99"/>
                    <a:pt x="572" y="66"/>
                  </a:cubicBezTo>
                  <a:cubicBezTo>
                    <a:pt x="574" y="63"/>
                    <a:pt x="575" y="61"/>
                    <a:pt x="579" y="60"/>
                  </a:cubicBezTo>
                  <a:cubicBezTo>
                    <a:pt x="578" y="63"/>
                    <a:pt x="577" y="66"/>
                    <a:pt x="575" y="69"/>
                  </a:cubicBezTo>
                  <a:cubicBezTo>
                    <a:pt x="558" y="97"/>
                    <a:pt x="540" y="125"/>
                    <a:pt x="522" y="153"/>
                  </a:cubicBezTo>
                  <a:cubicBezTo>
                    <a:pt x="520" y="158"/>
                    <a:pt x="518" y="163"/>
                    <a:pt x="515" y="167"/>
                  </a:cubicBezTo>
                  <a:cubicBezTo>
                    <a:pt x="505" y="180"/>
                    <a:pt x="495" y="193"/>
                    <a:pt x="485" y="206"/>
                  </a:cubicBezTo>
                  <a:cubicBezTo>
                    <a:pt x="486" y="207"/>
                    <a:pt x="488" y="208"/>
                    <a:pt x="489" y="209"/>
                  </a:cubicBezTo>
                  <a:cubicBezTo>
                    <a:pt x="498" y="195"/>
                    <a:pt x="506" y="181"/>
                    <a:pt x="515" y="167"/>
                  </a:cubicBezTo>
                  <a:close/>
                  <a:moveTo>
                    <a:pt x="377" y="370"/>
                  </a:moveTo>
                  <a:cubicBezTo>
                    <a:pt x="387" y="356"/>
                    <a:pt x="396" y="343"/>
                    <a:pt x="406" y="330"/>
                  </a:cubicBezTo>
                  <a:cubicBezTo>
                    <a:pt x="405" y="329"/>
                    <a:pt x="404" y="328"/>
                    <a:pt x="403" y="327"/>
                  </a:cubicBezTo>
                  <a:cubicBezTo>
                    <a:pt x="394" y="341"/>
                    <a:pt x="385" y="355"/>
                    <a:pt x="376" y="369"/>
                  </a:cubicBezTo>
                  <a:cubicBezTo>
                    <a:pt x="369" y="380"/>
                    <a:pt x="361" y="390"/>
                    <a:pt x="354" y="401"/>
                  </a:cubicBezTo>
                  <a:cubicBezTo>
                    <a:pt x="355" y="401"/>
                    <a:pt x="355" y="402"/>
                    <a:pt x="356" y="403"/>
                  </a:cubicBezTo>
                  <a:cubicBezTo>
                    <a:pt x="363" y="392"/>
                    <a:pt x="370" y="381"/>
                    <a:pt x="377" y="370"/>
                  </a:cubicBezTo>
                  <a:close/>
                  <a:moveTo>
                    <a:pt x="592" y="755"/>
                  </a:moveTo>
                  <a:cubicBezTo>
                    <a:pt x="590" y="751"/>
                    <a:pt x="588" y="748"/>
                    <a:pt x="587" y="745"/>
                  </a:cubicBezTo>
                  <a:cubicBezTo>
                    <a:pt x="581" y="748"/>
                    <a:pt x="576" y="752"/>
                    <a:pt x="571" y="756"/>
                  </a:cubicBezTo>
                  <a:cubicBezTo>
                    <a:pt x="575" y="758"/>
                    <a:pt x="578" y="757"/>
                    <a:pt x="581" y="756"/>
                  </a:cubicBezTo>
                  <a:cubicBezTo>
                    <a:pt x="585" y="756"/>
                    <a:pt x="589" y="755"/>
                    <a:pt x="592" y="754"/>
                  </a:cubicBezTo>
                  <a:cubicBezTo>
                    <a:pt x="585" y="760"/>
                    <a:pt x="578" y="766"/>
                    <a:pt x="570" y="771"/>
                  </a:cubicBezTo>
                  <a:cubicBezTo>
                    <a:pt x="562" y="762"/>
                    <a:pt x="554" y="773"/>
                    <a:pt x="546" y="772"/>
                  </a:cubicBezTo>
                  <a:cubicBezTo>
                    <a:pt x="555" y="778"/>
                    <a:pt x="563" y="777"/>
                    <a:pt x="570" y="771"/>
                  </a:cubicBezTo>
                  <a:cubicBezTo>
                    <a:pt x="581" y="775"/>
                    <a:pt x="588" y="772"/>
                    <a:pt x="592" y="759"/>
                  </a:cubicBezTo>
                  <a:cubicBezTo>
                    <a:pt x="600" y="769"/>
                    <a:pt x="607" y="765"/>
                    <a:pt x="615" y="762"/>
                  </a:cubicBezTo>
                  <a:cubicBezTo>
                    <a:pt x="622" y="758"/>
                    <a:pt x="630" y="754"/>
                    <a:pt x="637" y="750"/>
                  </a:cubicBezTo>
                  <a:cubicBezTo>
                    <a:pt x="641" y="748"/>
                    <a:pt x="644" y="744"/>
                    <a:pt x="648" y="742"/>
                  </a:cubicBezTo>
                  <a:cubicBezTo>
                    <a:pt x="665" y="734"/>
                    <a:pt x="679" y="720"/>
                    <a:pt x="693" y="707"/>
                  </a:cubicBezTo>
                  <a:cubicBezTo>
                    <a:pt x="688" y="705"/>
                    <a:pt x="684" y="704"/>
                    <a:pt x="680" y="704"/>
                  </a:cubicBezTo>
                  <a:cubicBezTo>
                    <a:pt x="680" y="704"/>
                    <a:pt x="681" y="705"/>
                    <a:pt x="681" y="706"/>
                  </a:cubicBezTo>
                  <a:cubicBezTo>
                    <a:pt x="668" y="715"/>
                    <a:pt x="654" y="724"/>
                    <a:pt x="641" y="733"/>
                  </a:cubicBezTo>
                  <a:cubicBezTo>
                    <a:pt x="638" y="735"/>
                    <a:pt x="637" y="738"/>
                    <a:pt x="635" y="742"/>
                  </a:cubicBezTo>
                  <a:cubicBezTo>
                    <a:pt x="623" y="740"/>
                    <a:pt x="614" y="747"/>
                    <a:pt x="610" y="759"/>
                  </a:cubicBezTo>
                  <a:cubicBezTo>
                    <a:pt x="603" y="757"/>
                    <a:pt x="597" y="756"/>
                    <a:pt x="592" y="755"/>
                  </a:cubicBezTo>
                  <a:close/>
                  <a:moveTo>
                    <a:pt x="605" y="368"/>
                  </a:moveTo>
                  <a:cubicBezTo>
                    <a:pt x="605" y="368"/>
                    <a:pt x="605" y="368"/>
                    <a:pt x="605" y="368"/>
                  </a:cubicBezTo>
                  <a:cubicBezTo>
                    <a:pt x="605" y="368"/>
                    <a:pt x="606" y="368"/>
                    <a:pt x="606" y="368"/>
                  </a:cubicBezTo>
                  <a:cubicBezTo>
                    <a:pt x="606" y="367"/>
                    <a:pt x="606" y="367"/>
                    <a:pt x="606" y="367"/>
                  </a:cubicBezTo>
                  <a:cubicBezTo>
                    <a:pt x="601" y="368"/>
                    <a:pt x="594" y="367"/>
                    <a:pt x="592" y="370"/>
                  </a:cubicBezTo>
                  <a:cubicBezTo>
                    <a:pt x="587" y="378"/>
                    <a:pt x="582" y="380"/>
                    <a:pt x="573" y="374"/>
                  </a:cubicBezTo>
                  <a:cubicBezTo>
                    <a:pt x="572" y="396"/>
                    <a:pt x="558" y="402"/>
                    <a:pt x="540" y="407"/>
                  </a:cubicBezTo>
                  <a:cubicBezTo>
                    <a:pt x="535" y="395"/>
                    <a:pt x="526" y="388"/>
                    <a:pt x="514" y="387"/>
                  </a:cubicBezTo>
                  <a:cubicBezTo>
                    <a:pt x="504" y="394"/>
                    <a:pt x="502" y="410"/>
                    <a:pt x="489" y="405"/>
                  </a:cubicBezTo>
                  <a:cubicBezTo>
                    <a:pt x="484" y="414"/>
                    <a:pt x="481" y="421"/>
                    <a:pt x="477" y="428"/>
                  </a:cubicBezTo>
                  <a:cubicBezTo>
                    <a:pt x="473" y="433"/>
                    <a:pt x="467" y="437"/>
                    <a:pt x="461" y="441"/>
                  </a:cubicBezTo>
                  <a:cubicBezTo>
                    <a:pt x="461" y="437"/>
                    <a:pt x="459" y="431"/>
                    <a:pt x="458" y="423"/>
                  </a:cubicBezTo>
                  <a:cubicBezTo>
                    <a:pt x="454" y="434"/>
                    <a:pt x="451" y="443"/>
                    <a:pt x="448" y="451"/>
                  </a:cubicBezTo>
                  <a:cubicBezTo>
                    <a:pt x="444" y="447"/>
                    <a:pt x="440" y="444"/>
                    <a:pt x="437" y="441"/>
                  </a:cubicBezTo>
                  <a:cubicBezTo>
                    <a:pt x="439" y="438"/>
                    <a:pt x="441" y="436"/>
                    <a:pt x="445" y="431"/>
                  </a:cubicBezTo>
                  <a:cubicBezTo>
                    <a:pt x="437" y="433"/>
                    <a:pt x="432" y="433"/>
                    <a:pt x="428" y="436"/>
                  </a:cubicBezTo>
                  <a:cubicBezTo>
                    <a:pt x="418" y="441"/>
                    <a:pt x="409" y="447"/>
                    <a:pt x="399" y="453"/>
                  </a:cubicBezTo>
                  <a:cubicBezTo>
                    <a:pt x="399" y="454"/>
                    <a:pt x="399" y="455"/>
                    <a:pt x="398" y="456"/>
                  </a:cubicBezTo>
                  <a:cubicBezTo>
                    <a:pt x="396" y="459"/>
                    <a:pt x="395" y="463"/>
                    <a:pt x="392" y="463"/>
                  </a:cubicBezTo>
                  <a:cubicBezTo>
                    <a:pt x="390" y="463"/>
                    <a:pt x="387" y="461"/>
                    <a:pt x="383" y="459"/>
                  </a:cubicBezTo>
                  <a:cubicBezTo>
                    <a:pt x="384" y="470"/>
                    <a:pt x="379" y="477"/>
                    <a:pt x="368" y="478"/>
                  </a:cubicBezTo>
                  <a:cubicBezTo>
                    <a:pt x="366" y="479"/>
                    <a:pt x="365" y="480"/>
                    <a:pt x="365" y="481"/>
                  </a:cubicBezTo>
                  <a:cubicBezTo>
                    <a:pt x="362" y="485"/>
                    <a:pt x="360" y="489"/>
                    <a:pt x="357" y="493"/>
                  </a:cubicBezTo>
                  <a:cubicBezTo>
                    <a:pt x="358" y="494"/>
                    <a:pt x="360" y="496"/>
                    <a:pt x="362" y="499"/>
                  </a:cubicBezTo>
                  <a:cubicBezTo>
                    <a:pt x="361" y="500"/>
                    <a:pt x="361" y="501"/>
                    <a:pt x="360" y="502"/>
                  </a:cubicBezTo>
                  <a:cubicBezTo>
                    <a:pt x="357" y="500"/>
                    <a:pt x="354" y="499"/>
                    <a:pt x="349" y="497"/>
                  </a:cubicBezTo>
                  <a:cubicBezTo>
                    <a:pt x="338" y="504"/>
                    <a:pt x="326" y="511"/>
                    <a:pt x="314" y="518"/>
                  </a:cubicBezTo>
                  <a:cubicBezTo>
                    <a:pt x="317" y="526"/>
                    <a:pt x="320" y="534"/>
                    <a:pt x="323" y="543"/>
                  </a:cubicBezTo>
                  <a:cubicBezTo>
                    <a:pt x="326" y="540"/>
                    <a:pt x="326" y="537"/>
                    <a:pt x="327" y="535"/>
                  </a:cubicBezTo>
                  <a:cubicBezTo>
                    <a:pt x="328" y="532"/>
                    <a:pt x="330" y="530"/>
                    <a:pt x="332" y="529"/>
                  </a:cubicBezTo>
                  <a:cubicBezTo>
                    <a:pt x="334" y="529"/>
                    <a:pt x="337" y="530"/>
                    <a:pt x="338" y="531"/>
                  </a:cubicBezTo>
                  <a:cubicBezTo>
                    <a:pt x="345" y="542"/>
                    <a:pt x="352" y="552"/>
                    <a:pt x="369" y="551"/>
                  </a:cubicBezTo>
                  <a:cubicBezTo>
                    <a:pt x="366" y="548"/>
                    <a:pt x="363" y="545"/>
                    <a:pt x="361" y="541"/>
                  </a:cubicBezTo>
                  <a:cubicBezTo>
                    <a:pt x="360" y="539"/>
                    <a:pt x="358" y="535"/>
                    <a:pt x="359" y="533"/>
                  </a:cubicBezTo>
                  <a:cubicBezTo>
                    <a:pt x="360" y="532"/>
                    <a:pt x="365" y="531"/>
                    <a:pt x="366" y="531"/>
                  </a:cubicBezTo>
                  <a:cubicBezTo>
                    <a:pt x="371" y="536"/>
                    <a:pt x="378" y="540"/>
                    <a:pt x="380" y="546"/>
                  </a:cubicBezTo>
                  <a:cubicBezTo>
                    <a:pt x="382" y="553"/>
                    <a:pt x="384" y="552"/>
                    <a:pt x="389" y="551"/>
                  </a:cubicBezTo>
                  <a:cubicBezTo>
                    <a:pt x="392" y="550"/>
                    <a:pt x="395" y="551"/>
                    <a:pt x="397" y="551"/>
                  </a:cubicBezTo>
                  <a:cubicBezTo>
                    <a:pt x="403" y="552"/>
                    <a:pt x="408" y="555"/>
                    <a:pt x="413" y="554"/>
                  </a:cubicBezTo>
                  <a:cubicBezTo>
                    <a:pt x="425" y="551"/>
                    <a:pt x="436" y="543"/>
                    <a:pt x="448" y="554"/>
                  </a:cubicBezTo>
                  <a:cubicBezTo>
                    <a:pt x="459" y="548"/>
                    <a:pt x="470" y="550"/>
                    <a:pt x="480" y="554"/>
                  </a:cubicBezTo>
                  <a:cubicBezTo>
                    <a:pt x="482" y="554"/>
                    <a:pt x="483" y="553"/>
                    <a:pt x="484" y="552"/>
                  </a:cubicBezTo>
                  <a:cubicBezTo>
                    <a:pt x="493" y="549"/>
                    <a:pt x="501" y="545"/>
                    <a:pt x="510" y="541"/>
                  </a:cubicBezTo>
                  <a:cubicBezTo>
                    <a:pt x="510" y="539"/>
                    <a:pt x="511" y="535"/>
                    <a:pt x="511" y="528"/>
                  </a:cubicBezTo>
                  <a:cubicBezTo>
                    <a:pt x="515" y="533"/>
                    <a:pt x="516" y="535"/>
                    <a:pt x="518" y="538"/>
                  </a:cubicBezTo>
                  <a:cubicBezTo>
                    <a:pt x="521" y="536"/>
                    <a:pt x="524" y="534"/>
                    <a:pt x="527" y="532"/>
                  </a:cubicBezTo>
                  <a:cubicBezTo>
                    <a:pt x="520" y="517"/>
                    <a:pt x="509" y="526"/>
                    <a:pt x="497" y="527"/>
                  </a:cubicBezTo>
                  <a:cubicBezTo>
                    <a:pt x="504" y="516"/>
                    <a:pt x="512" y="514"/>
                    <a:pt x="518" y="517"/>
                  </a:cubicBezTo>
                  <a:cubicBezTo>
                    <a:pt x="522" y="509"/>
                    <a:pt x="526" y="502"/>
                    <a:pt x="529" y="494"/>
                  </a:cubicBezTo>
                  <a:cubicBezTo>
                    <a:pt x="531" y="495"/>
                    <a:pt x="532" y="495"/>
                    <a:pt x="534" y="495"/>
                  </a:cubicBezTo>
                  <a:cubicBezTo>
                    <a:pt x="534" y="504"/>
                    <a:pt x="534" y="513"/>
                    <a:pt x="534" y="522"/>
                  </a:cubicBezTo>
                  <a:cubicBezTo>
                    <a:pt x="534" y="523"/>
                    <a:pt x="535" y="523"/>
                    <a:pt x="536" y="524"/>
                  </a:cubicBezTo>
                  <a:cubicBezTo>
                    <a:pt x="544" y="510"/>
                    <a:pt x="552" y="496"/>
                    <a:pt x="560" y="481"/>
                  </a:cubicBezTo>
                  <a:cubicBezTo>
                    <a:pt x="562" y="483"/>
                    <a:pt x="564" y="485"/>
                    <a:pt x="567" y="488"/>
                  </a:cubicBezTo>
                  <a:cubicBezTo>
                    <a:pt x="568" y="484"/>
                    <a:pt x="569" y="480"/>
                    <a:pt x="569" y="477"/>
                  </a:cubicBezTo>
                  <a:cubicBezTo>
                    <a:pt x="570" y="478"/>
                    <a:pt x="571" y="478"/>
                    <a:pt x="572" y="479"/>
                  </a:cubicBezTo>
                  <a:cubicBezTo>
                    <a:pt x="575" y="476"/>
                    <a:pt x="578" y="474"/>
                    <a:pt x="580" y="470"/>
                  </a:cubicBezTo>
                  <a:cubicBezTo>
                    <a:pt x="584" y="463"/>
                    <a:pt x="584" y="453"/>
                    <a:pt x="596" y="455"/>
                  </a:cubicBezTo>
                  <a:cubicBezTo>
                    <a:pt x="597" y="457"/>
                    <a:pt x="597" y="459"/>
                    <a:pt x="597" y="463"/>
                  </a:cubicBezTo>
                  <a:cubicBezTo>
                    <a:pt x="600" y="458"/>
                    <a:pt x="601" y="455"/>
                    <a:pt x="603" y="452"/>
                  </a:cubicBezTo>
                  <a:cubicBezTo>
                    <a:pt x="598" y="448"/>
                    <a:pt x="594" y="445"/>
                    <a:pt x="588" y="441"/>
                  </a:cubicBezTo>
                  <a:cubicBezTo>
                    <a:pt x="597" y="436"/>
                    <a:pt x="601" y="444"/>
                    <a:pt x="605" y="446"/>
                  </a:cubicBezTo>
                  <a:cubicBezTo>
                    <a:pt x="610" y="450"/>
                    <a:pt x="612" y="455"/>
                    <a:pt x="608" y="462"/>
                  </a:cubicBezTo>
                  <a:cubicBezTo>
                    <a:pt x="597" y="474"/>
                    <a:pt x="587" y="487"/>
                    <a:pt x="577" y="500"/>
                  </a:cubicBezTo>
                  <a:cubicBezTo>
                    <a:pt x="575" y="502"/>
                    <a:pt x="574" y="505"/>
                    <a:pt x="573" y="507"/>
                  </a:cubicBezTo>
                  <a:cubicBezTo>
                    <a:pt x="590" y="500"/>
                    <a:pt x="606" y="494"/>
                    <a:pt x="622" y="488"/>
                  </a:cubicBezTo>
                  <a:cubicBezTo>
                    <a:pt x="628" y="486"/>
                    <a:pt x="633" y="482"/>
                    <a:pt x="640" y="479"/>
                  </a:cubicBezTo>
                  <a:cubicBezTo>
                    <a:pt x="657" y="477"/>
                    <a:pt x="675" y="475"/>
                    <a:pt x="694" y="473"/>
                  </a:cubicBezTo>
                  <a:cubicBezTo>
                    <a:pt x="679" y="469"/>
                    <a:pt x="693" y="463"/>
                    <a:pt x="692" y="458"/>
                  </a:cubicBezTo>
                  <a:cubicBezTo>
                    <a:pt x="686" y="459"/>
                    <a:pt x="680" y="459"/>
                    <a:pt x="674" y="459"/>
                  </a:cubicBezTo>
                  <a:cubicBezTo>
                    <a:pt x="675" y="455"/>
                    <a:pt x="675" y="452"/>
                    <a:pt x="676" y="448"/>
                  </a:cubicBezTo>
                  <a:cubicBezTo>
                    <a:pt x="686" y="449"/>
                    <a:pt x="695" y="450"/>
                    <a:pt x="705" y="451"/>
                  </a:cubicBezTo>
                  <a:cubicBezTo>
                    <a:pt x="702" y="456"/>
                    <a:pt x="699" y="460"/>
                    <a:pt x="696" y="465"/>
                  </a:cubicBezTo>
                  <a:cubicBezTo>
                    <a:pt x="700" y="465"/>
                    <a:pt x="716" y="458"/>
                    <a:pt x="719" y="455"/>
                  </a:cubicBezTo>
                  <a:cubicBezTo>
                    <a:pt x="717" y="453"/>
                    <a:pt x="714" y="451"/>
                    <a:pt x="712" y="450"/>
                  </a:cubicBezTo>
                  <a:cubicBezTo>
                    <a:pt x="716" y="445"/>
                    <a:pt x="718" y="442"/>
                    <a:pt x="720" y="439"/>
                  </a:cubicBezTo>
                  <a:cubicBezTo>
                    <a:pt x="725" y="445"/>
                    <a:pt x="727" y="456"/>
                    <a:pt x="740" y="459"/>
                  </a:cubicBezTo>
                  <a:cubicBezTo>
                    <a:pt x="744" y="468"/>
                    <a:pt x="748" y="481"/>
                    <a:pt x="753" y="495"/>
                  </a:cubicBezTo>
                  <a:cubicBezTo>
                    <a:pt x="755" y="492"/>
                    <a:pt x="756" y="492"/>
                    <a:pt x="756" y="491"/>
                  </a:cubicBezTo>
                  <a:cubicBezTo>
                    <a:pt x="753" y="460"/>
                    <a:pt x="744" y="432"/>
                    <a:pt x="728" y="405"/>
                  </a:cubicBezTo>
                  <a:cubicBezTo>
                    <a:pt x="727" y="403"/>
                    <a:pt x="722" y="403"/>
                    <a:pt x="715" y="402"/>
                  </a:cubicBezTo>
                  <a:cubicBezTo>
                    <a:pt x="710" y="393"/>
                    <a:pt x="704" y="381"/>
                    <a:pt x="697" y="370"/>
                  </a:cubicBezTo>
                  <a:cubicBezTo>
                    <a:pt x="700" y="370"/>
                    <a:pt x="703" y="370"/>
                    <a:pt x="708" y="370"/>
                  </a:cubicBezTo>
                  <a:cubicBezTo>
                    <a:pt x="704" y="364"/>
                    <a:pt x="702" y="358"/>
                    <a:pt x="699" y="353"/>
                  </a:cubicBezTo>
                  <a:cubicBezTo>
                    <a:pt x="689" y="360"/>
                    <a:pt x="696" y="365"/>
                    <a:pt x="698" y="370"/>
                  </a:cubicBezTo>
                  <a:cubicBezTo>
                    <a:pt x="694" y="368"/>
                    <a:pt x="687" y="365"/>
                    <a:pt x="686" y="366"/>
                  </a:cubicBezTo>
                  <a:cubicBezTo>
                    <a:pt x="681" y="372"/>
                    <a:pt x="677" y="379"/>
                    <a:pt x="673" y="385"/>
                  </a:cubicBezTo>
                  <a:cubicBezTo>
                    <a:pt x="672" y="381"/>
                    <a:pt x="671" y="378"/>
                    <a:pt x="671" y="374"/>
                  </a:cubicBezTo>
                  <a:cubicBezTo>
                    <a:pt x="667" y="376"/>
                    <a:pt x="664" y="378"/>
                    <a:pt x="660" y="380"/>
                  </a:cubicBezTo>
                  <a:cubicBezTo>
                    <a:pt x="662" y="383"/>
                    <a:pt x="665" y="386"/>
                    <a:pt x="668" y="390"/>
                  </a:cubicBezTo>
                  <a:cubicBezTo>
                    <a:pt x="663" y="388"/>
                    <a:pt x="659" y="387"/>
                    <a:pt x="652" y="385"/>
                  </a:cubicBezTo>
                  <a:cubicBezTo>
                    <a:pt x="657" y="391"/>
                    <a:pt x="660" y="395"/>
                    <a:pt x="664" y="400"/>
                  </a:cubicBezTo>
                  <a:cubicBezTo>
                    <a:pt x="662" y="403"/>
                    <a:pt x="659" y="405"/>
                    <a:pt x="656" y="408"/>
                  </a:cubicBezTo>
                  <a:cubicBezTo>
                    <a:pt x="647" y="418"/>
                    <a:pt x="635" y="427"/>
                    <a:pt x="630" y="439"/>
                  </a:cubicBezTo>
                  <a:cubicBezTo>
                    <a:pt x="625" y="447"/>
                    <a:pt x="622" y="450"/>
                    <a:pt x="615" y="449"/>
                  </a:cubicBezTo>
                  <a:cubicBezTo>
                    <a:pt x="612" y="428"/>
                    <a:pt x="628" y="417"/>
                    <a:pt x="638" y="402"/>
                  </a:cubicBezTo>
                  <a:cubicBezTo>
                    <a:pt x="638" y="406"/>
                    <a:pt x="638" y="409"/>
                    <a:pt x="638" y="412"/>
                  </a:cubicBezTo>
                  <a:cubicBezTo>
                    <a:pt x="639" y="412"/>
                    <a:pt x="640" y="412"/>
                    <a:pt x="641" y="412"/>
                  </a:cubicBezTo>
                  <a:cubicBezTo>
                    <a:pt x="643" y="404"/>
                    <a:pt x="645" y="395"/>
                    <a:pt x="648" y="386"/>
                  </a:cubicBezTo>
                  <a:cubicBezTo>
                    <a:pt x="643" y="386"/>
                    <a:pt x="641" y="386"/>
                    <a:pt x="638" y="385"/>
                  </a:cubicBezTo>
                  <a:cubicBezTo>
                    <a:pt x="635" y="385"/>
                    <a:pt x="633" y="384"/>
                    <a:pt x="631" y="384"/>
                  </a:cubicBezTo>
                  <a:cubicBezTo>
                    <a:pt x="630" y="384"/>
                    <a:pt x="630" y="385"/>
                    <a:pt x="629" y="386"/>
                  </a:cubicBezTo>
                  <a:cubicBezTo>
                    <a:pt x="632" y="388"/>
                    <a:pt x="635" y="389"/>
                    <a:pt x="638" y="390"/>
                  </a:cubicBezTo>
                  <a:cubicBezTo>
                    <a:pt x="639" y="391"/>
                    <a:pt x="640" y="392"/>
                    <a:pt x="642" y="393"/>
                  </a:cubicBezTo>
                  <a:cubicBezTo>
                    <a:pt x="640" y="394"/>
                    <a:pt x="639" y="396"/>
                    <a:pt x="638" y="397"/>
                  </a:cubicBezTo>
                  <a:cubicBezTo>
                    <a:pt x="635" y="400"/>
                    <a:pt x="631" y="403"/>
                    <a:pt x="628" y="406"/>
                  </a:cubicBezTo>
                  <a:cubicBezTo>
                    <a:pt x="626" y="408"/>
                    <a:pt x="624" y="410"/>
                    <a:pt x="622" y="413"/>
                  </a:cubicBezTo>
                  <a:cubicBezTo>
                    <a:pt x="620" y="411"/>
                    <a:pt x="617" y="409"/>
                    <a:pt x="615" y="406"/>
                  </a:cubicBezTo>
                  <a:cubicBezTo>
                    <a:pt x="610" y="397"/>
                    <a:pt x="613" y="392"/>
                    <a:pt x="624" y="391"/>
                  </a:cubicBezTo>
                  <a:cubicBezTo>
                    <a:pt x="622" y="389"/>
                    <a:pt x="621" y="388"/>
                    <a:pt x="621" y="389"/>
                  </a:cubicBezTo>
                  <a:cubicBezTo>
                    <a:pt x="623" y="383"/>
                    <a:pt x="624" y="380"/>
                    <a:pt x="626" y="376"/>
                  </a:cubicBezTo>
                  <a:cubicBezTo>
                    <a:pt x="626" y="374"/>
                    <a:pt x="627" y="372"/>
                    <a:pt x="628" y="371"/>
                  </a:cubicBezTo>
                  <a:cubicBezTo>
                    <a:pt x="637" y="365"/>
                    <a:pt x="633" y="360"/>
                    <a:pt x="628" y="354"/>
                  </a:cubicBezTo>
                  <a:cubicBezTo>
                    <a:pt x="620" y="359"/>
                    <a:pt x="612" y="364"/>
                    <a:pt x="605" y="368"/>
                  </a:cubicBezTo>
                  <a:close/>
                  <a:moveTo>
                    <a:pt x="273" y="187"/>
                  </a:moveTo>
                  <a:cubicBezTo>
                    <a:pt x="256" y="194"/>
                    <a:pt x="240" y="198"/>
                    <a:pt x="225" y="206"/>
                  </a:cubicBezTo>
                  <a:cubicBezTo>
                    <a:pt x="206" y="215"/>
                    <a:pt x="188" y="227"/>
                    <a:pt x="171" y="239"/>
                  </a:cubicBezTo>
                  <a:cubicBezTo>
                    <a:pt x="163" y="245"/>
                    <a:pt x="155" y="250"/>
                    <a:pt x="151" y="261"/>
                  </a:cubicBezTo>
                  <a:cubicBezTo>
                    <a:pt x="147" y="269"/>
                    <a:pt x="138" y="277"/>
                    <a:pt x="126" y="280"/>
                  </a:cubicBezTo>
                  <a:cubicBezTo>
                    <a:pt x="120" y="281"/>
                    <a:pt x="114" y="288"/>
                    <a:pt x="112" y="294"/>
                  </a:cubicBezTo>
                  <a:cubicBezTo>
                    <a:pt x="107" y="304"/>
                    <a:pt x="106" y="315"/>
                    <a:pt x="104" y="326"/>
                  </a:cubicBezTo>
                  <a:cubicBezTo>
                    <a:pt x="102" y="340"/>
                    <a:pt x="101" y="355"/>
                    <a:pt x="100" y="369"/>
                  </a:cubicBezTo>
                  <a:cubicBezTo>
                    <a:pt x="100" y="380"/>
                    <a:pt x="100" y="391"/>
                    <a:pt x="101" y="402"/>
                  </a:cubicBezTo>
                  <a:cubicBezTo>
                    <a:pt x="101" y="405"/>
                    <a:pt x="102" y="408"/>
                    <a:pt x="103" y="413"/>
                  </a:cubicBezTo>
                  <a:cubicBezTo>
                    <a:pt x="103" y="413"/>
                    <a:pt x="102" y="414"/>
                    <a:pt x="102" y="414"/>
                  </a:cubicBezTo>
                  <a:cubicBezTo>
                    <a:pt x="110" y="415"/>
                    <a:pt x="119" y="417"/>
                    <a:pt x="128" y="419"/>
                  </a:cubicBezTo>
                  <a:cubicBezTo>
                    <a:pt x="128" y="421"/>
                    <a:pt x="128" y="422"/>
                    <a:pt x="128" y="424"/>
                  </a:cubicBezTo>
                  <a:cubicBezTo>
                    <a:pt x="120" y="424"/>
                    <a:pt x="112" y="425"/>
                    <a:pt x="103" y="425"/>
                  </a:cubicBezTo>
                  <a:cubicBezTo>
                    <a:pt x="108" y="431"/>
                    <a:pt x="116" y="435"/>
                    <a:pt x="117" y="441"/>
                  </a:cubicBezTo>
                  <a:cubicBezTo>
                    <a:pt x="118" y="451"/>
                    <a:pt x="125" y="450"/>
                    <a:pt x="133" y="452"/>
                  </a:cubicBezTo>
                  <a:cubicBezTo>
                    <a:pt x="118" y="455"/>
                    <a:pt x="116" y="462"/>
                    <a:pt x="125" y="472"/>
                  </a:cubicBezTo>
                  <a:cubicBezTo>
                    <a:pt x="132" y="480"/>
                    <a:pt x="140" y="486"/>
                    <a:pt x="147" y="493"/>
                  </a:cubicBezTo>
                  <a:cubicBezTo>
                    <a:pt x="152" y="498"/>
                    <a:pt x="156" y="502"/>
                    <a:pt x="164" y="510"/>
                  </a:cubicBezTo>
                  <a:cubicBezTo>
                    <a:pt x="156" y="508"/>
                    <a:pt x="149" y="509"/>
                    <a:pt x="145" y="506"/>
                  </a:cubicBezTo>
                  <a:cubicBezTo>
                    <a:pt x="140" y="503"/>
                    <a:pt x="138" y="497"/>
                    <a:pt x="134" y="492"/>
                  </a:cubicBezTo>
                  <a:cubicBezTo>
                    <a:pt x="134" y="505"/>
                    <a:pt x="191" y="554"/>
                    <a:pt x="210" y="560"/>
                  </a:cubicBezTo>
                  <a:cubicBezTo>
                    <a:pt x="205" y="552"/>
                    <a:pt x="192" y="544"/>
                    <a:pt x="207" y="534"/>
                  </a:cubicBezTo>
                  <a:cubicBezTo>
                    <a:pt x="208" y="545"/>
                    <a:pt x="216" y="553"/>
                    <a:pt x="226" y="554"/>
                  </a:cubicBezTo>
                  <a:cubicBezTo>
                    <a:pt x="228" y="554"/>
                    <a:pt x="230" y="550"/>
                    <a:pt x="232" y="549"/>
                  </a:cubicBezTo>
                  <a:cubicBezTo>
                    <a:pt x="225" y="544"/>
                    <a:pt x="233" y="539"/>
                    <a:pt x="231" y="534"/>
                  </a:cubicBezTo>
                  <a:cubicBezTo>
                    <a:pt x="244" y="540"/>
                    <a:pt x="238" y="550"/>
                    <a:pt x="239" y="559"/>
                  </a:cubicBezTo>
                  <a:cubicBezTo>
                    <a:pt x="244" y="554"/>
                    <a:pt x="249" y="549"/>
                    <a:pt x="254" y="544"/>
                  </a:cubicBezTo>
                  <a:cubicBezTo>
                    <a:pt x="254" y="546"/>
                    <a:pt x="254" y="548"/>
                    <a:pt x="254" y="550"/>
                  </a:cubicBezTo>
                  <a:cubicBezTo>
                    <a:pt x="255" y="550"/>
                    <a:pt x="256" y="551"/>
                    <a:pt x="257" y="551"/>
                  </a:cubicBezTo>
                  <a:cubicBezTo>
                    <a:pt x="271" y="530"/>
                    <a:pt x="285" y="508"/>
                    <a:pt x="299" y="487"/>
                  </a:cubicBezTo>
                  <a:cubicBezTo>
                    <a:pt x="298" y="486"/>
                    <a:pt x="298" y="486"/>
                    <a:pt x="297" y="486"/>
                  </a:cubicBezTo>
                  <a:cubicBezTo>
                    <a:pt x="293" y="492"/>
                    <a:pt x="288" y="498"/>
                    <a:pt x="283" y="504"/>
                  </a:cubicBezTo>
                  <a:cubicBezTo>
                    <a:pt x="283" y="503"/>
                    <a:pt x="282" y="503"/>
                    <a:pt x="281" y="502"/>
                  </a:cubicBezTo>
                  <a:cubicBezTo>
                    <a:pt x="289" y="490"/>
                    <a:pt x="296" y="478"/>
                    <a:pt x="304" y="465"/>
                  </a:cubicBezTo>
                  <a:cubicBezTo>
                    <a:pt x="296" y="460"/>
                    <a:pt x="295" y="452"/>
                    <a:pt x="297" y="443"/>
                  </a:cubicBezTo>
                  <a:cubicBezTo>
                    <a:pt x="299" y="430"/>
                    <a:pt x="305" y="421"/>
                    <a:pt x="314" y="412"/>
                  </a:cubicBezTo>
                  <a:cubicBezTo>
                    <a:pt x="319" y="408"/>
                    <a:pt x="323" y="409"/>
                    <a:pt x="327" y="412"/>
                  </a:cubicBezTo>
                  <a:cubicBezTo>
                    <a:pt x="330" y="415"/>
                    <a:pt x="331" y="417"/>
                    <a:pt x="334" y="421"/>
                  </a:cubicBezTo>
                  <a:cubicBezTo>
                    <a:pt x="341" y="410"/>
                    <a:pt x="347" y="401"/>
                    <a:pt x="354" y="391"/>
                  </a:cubicBezTo>
                  <a:cubicBezTo>
                    <a:pt x="341" y="383"/>
                    <a:pt x="326" y="378"/>
                    <a:pt x="329" y="359"/>
                  </a:cubicBezTo>
                  <a:cubicBezTo>
                    <a:pt x="338" y="361"/>
                    <a:pt x="348" y="364"/>
                    <a:pt x="358" y="366"/>
                  </a:cubicBezTo>
                  <a:cubicBezTo>
                    <a:pt x="359" y="365"/>
                    <a:pt x="359" y="364"/>
                    <a:pt x="360" y="363"/>
                  </a:cubicBezTo>
                  <a:cubicBezTo>
                    <a:pt x="354" y="358"/>
                    <a:pt x="349" y="353"/>
                    <a:pt x="343" y="349"/>
                  </a:cubicBezTo>
                  <a:cubicBezTo>
                    <a:pt x="343" y="349"/>
                    <a:pt x="343" y="350"/>
                    <a:pt x="343" y="351"/>
                  </a:cubicBezTo>
                  <a:cubicBezTo>
                    <a:pt x="338" y="350"/>
                    <a:pt x="332" y="350"/>
                    <a:pt x="323" y="349"/>
                  </a:cubicBezTo>
                  <a:cubicBezTo>
                    <a:pt x="329" y="344"/>
                    <a:pt x="331" y="342"/>
                    <a:pt x="334" y="339"/>
                  </a:cubicBezTo>
                  <a:cubicBezTo>
                    <a:pt x="313" y="320"/>
                    <a:pt x="291" y="303"/>
                    <a:pt x="268" y="286"/>
                  </a:cubicBezTo>
                  <a:cubicBezTo>
                    <a:pt x="244" y="270"/>
                    <a:pt x="226" y="247"/>
                    <a:pt x="207" y="228"/>
                  </a:cubicBezTo>
                  <a:cubicBezTo>
                    <a:pt x="249" y="249"/>
                    <a:pt x="283" y="285"/>
                    <a:pt x="318" y="318"/>
                  </a:cubicBezTo>
                  <a:cubicBezTo>
                    <a:pt x="319" y="317"/>
                    <a:pt x="319" y="315"/>
                    <a:pt x="319" y="314"/>
                  </a:cubicBezTo>
                  <a:cubicBezTo>
                    <a:pt x="324" y="314"/>
                    <a:pt x="328" y="313"/>
                    <a:pt x="332" y="313"/>
                  </a:cubicBezTo>
                  <a:cubicBezTo>
                    <a:pt x="332" y="317"/>
                    <a:pt x="331" y="321"/>
                    <a:pt x="330" y="327"/>
                  </a:cubicBezTo>
                  <a:cubicBezTo>
                    <a:pt x="334" y="331"/>
                    <a:pt x="340" y="335"/>
                    <a:pt x="347" y="341"/>
                  </a:cubicBezTo>
                  <a:cubicBezTo>
                    <a:pt x="347" y="335"/>
                    <a:pt x="348" y="331"/>
                    <a:pt x="347" y="327"/>
                  </a:cubicBezTo>
                  <a:cubicBezTo>
                    <a:pt x="341" y="305"/>
                    <a:pt x="349" y="287"/>
                    <a:pt x="367" y="276"/>
                  </a:cubicBezTo>
                  <a:cubicBezTo>
                    <a:pt x="379" y="269"/>
                    <a:pt x="391" y="270"/>
                    <a:pt x="397" y="281"/>
                  </a:cubicBezTo>
                  <a:cubicBezTo>
                    <a:pt x="402" y="289"/>
                    <a:pt x="399" y="298"/>
                    <a:pt x="387" y="306"/>
                  </a:cubicBezTo>
                  <a:cubicBezTo>
                    <a:pt x="370" y="317"/>
                    <a:pt x="365" y="338"/>
                    <a:pt x="375" y="358"/>
                  </a:cubicBezTo>
                  <a:cubicBezTo>
                    <a:pt x="410" y="306"/>
                    <a:pt x="445" y="254"/>
                    <a:pt x="483" y="199"/>
                  </a:cubicBezTo>
                  <a:cubicBezTo>
                    <a:pt x="457" y="195"/>
                    <a:pt x="435" y="192"/>
                    <a:pt x="413" y="188"/>
                  </a:cubicBezTo>
                  <a:cubicBezTo>
                    <a:pt x="412" y="194"/>
                    <a:pt x="412" y="198"/>
                    <a:pt x="411" y="203"/>
                  </a:cubicBezTo>
                  <a:cubicBezTo>
                    <a:pt x="409" y="203"/>
                    <a:pt x="408" y="203"/>
                    <a:pt x="407" y="204"/>
                  </a:cubicBezTo>
                  <a:cubicBezTo>
                    <a:pt x="404" y="198"/>
                    <a:pt x="402" y="192"/>
                    <a:pt x="399" y="187"/>
                  </a:cubicBezTo>
                  <a:cubicBezTo>
                    <a:pt x="400" y="185"/>
                    <a:pt x="400" y="184"/>
                    <a:pt x="400" y="183"/>
                  </a:cubicBezTo>
                  <a:cubicBezTo>
                    <a:pt x="384" y="184"/>
                    <a:pt x="367" y="185"/>
                    <a:pt x="350" y="185"/>
                  </a:cubicBezTo>
                  <a:cubicBezTo>
                    <a:pt x="348" y="185"/>
                    <a:pt x="346" y="185"/>
                    <a:pt x="344" y="184"/>
                  </a:cubicBezTo>
                  <a:cubicBezTo>
                    <a:pt x="338" y="183"/>
                    <a:pt x="332" y="181"/>
                    <a:pt x="326" y="182"/>
                  </a:cubicBezTo>
                  <a:cubicBezTo>
                    <a:pt x="315" y="182"/>
                    <a:pt x="304" y="184"/>
                    <a:pt x="294" y="185"/>
                  </a:cubicBezTo>
                  <a:cubicBezTo>
                    <a:pt x="284" y="185"/>
                    <a:pt x="277" y="186"/>
                    <a:pt x="279" y="198"/>
                  </a:cubicBezTo>
                  <a:cubicBezTo>
                    <a:pt x="279" y="199"/>
                    <a:pt x="277" y="199"/>
                    <a:pt x="275" y="200"/>
                  </a:cubicBezTo>
                  <a:cubicBezTo>
                    <a:pt x="275" y="196"/>
                    <a:pt x="274" y="193"/>
                    <a:pt x="273" y="187"/>
                  </a:cubicBezTo>
                  <a:close/>
                  <a:moveTo>
                    <a:pt x="443" y="618"/>
                  </a:moveTo>
                  <a:cubicBezTo>
                    <a:pt x="441" y="607"/>
                    <a:pt x="434" y="604"/>
                    <a:pt x="425" y="603"/>
                  </a:cubicBezTo>
                  <a:cubicBezTo>
                    <a:pt x="418" y="601"/>
                    <a:pt x="410" y="599"/>
                    <a:pt x="403" y="595"/>
                  </a:cubicBezTo>
                  <a:cubicBezTo>
                    <a:pt x="396" y="590"/>
                    <a:pt x="389" y="591"/>
                    <a:pt x="385" y="597"/>
                  </a:cubicBezTo>
                  <a:cubicBezTo>
                    <a:pt x="382" y="600"/>
                    <a:pt x="381" y="607"/>
                    <a:pt x="382" y="612"/>
                  </a:cubicBezTo>
                  <a:cubicBezTo>
                    <a:pt x="382" y="616"/>
                    <a:pt x="386" y="620"/>
                    <a:pt x="387" y="624"/>
                  </a:cubicBezTo>
                  <a:cubicBezTo>
                    <a:pt x="390" y="634"/>
                    <a:pt x="391" y="644"/>
                    <a:pt x="393" y="653"/>
                  </a:cubicBezTo>
                  <a:cubicBezTo>
                    <a:pt x="394" y="656"/>
                    <a:pt x="396" y="661"/>
                    <a:pt x="399" y="662"/>
                  </a:cubicBezTo>
                  <a:cubicBezTo>
                    <a:pt x="413" y="663"/>
                    <a:pt x="401" y="670"/>
                    <a:pt x="403" y="674"/>
                  </a:cubicBezTo>
                  <a:cubicBezTo>
                    <a:pt x="405" y="677"/>
                    <a:pt x="404" y="681"/>
                    <a:pt x="405" y="684"/>
                  </a:cubicBezTo>
                  <a:cubicBezTo>
                    <a:pt x="406" y="691"/>
                    <a:pt x="407" y="697"/>
                    <a:pt x="408" y="704"/>
                  </a:cubicBezTo>
                  <a:cubicBezTo>
                    <a:pt x="412" y="703"/>
                    <a:pt x="415" y="703"/>
                    <a:pt x="418" y="702"/>
                  </a:cubicBezTo>
                  <a:cubicBezTo>
                    <a:pt x="403" y="715"/>
                    <a:pt x="418" y="726"/>
                    <a:pt x="418" y="739"/>
                  </a:cubicBezTo>
                  <a:cubicBezTo>
                    <a:pt x="423" y="737"/>
                    <a:pt x="427" y="736"/>
                    <a:pt x="431" y="735"/>
                  </a:cubicBezTo>
                  <a:cubicBezTo>
                    <a:pt x="432" y="736"/>
                    <a:pt x="432" y="736"/>
                    <a:pt x="432" y="737"/>
                  </a:cubicBezTo>
                  <a:cubicBezTo>
                    <a:pt x="429" y="740"/>
                    <a:pt x="425" y="742"/>
                    <a:pt x="421" y="745"/>
                  </a:cubicBezTo>
                  <a:cubicBezTo>
                    <a:pt x="421" y="746"/>
                    <a:pt x="421" y="748"/>
                    <a:pt x="422" y="749"/>
                  </a:cubicBezTo>
                  <a:cubicBezTo>
                    <a:pt x="427" y="749"/>
                    <a:pt x="433" y="751"/>
                    <a:pt x="438" y="750"/>
                  </a:cubicBezTo>
                  <a:cubicBezTo>
                    <a:pt x="454" y="745"/>
                    <a:pt x="469" y="740"/>
                    <a:pt x="486" y="735"/>
                  </a:cubicBezTo>
                  <a:cubicBezTo>
                    <a:pt x="486" y="734"/>
                    <a:pt x="485" y="731"/>
                    <a:pt x="484" y="728"/>
                  </a:cubicBezTo>
                  <a:cubicBezTo>
                    <a:pt x="480" y="731"/>
                    <a:pt x="478" y="733"/>
                    <a:pt x="474" y="736"/>
                  </a:cubicBezTo>
                  <a:cubicBezTo>
                    <a:pt x="474" y="729"/>
                    <a:pt x="475" y="724"/>
                    <a:pt x="475" y="720"/>
                  </a:cubicBezTo>
                  <a:cubicBezTo>
                    <a:pt x="478" y="720"/>
                    <a:pt x="481" y="720"/>
                    <a:pt x="483" y="720"/>
                  </a:cubicBezTo>
                  <a:cubicBezTo>
                    <a:pt x="482" y="718"/>
                    <a:pt x="480" y="716"/>
                    <a:pt x="479" y="713"/>
                  </a:cubicBezTo>
                  <a:cubicBezTo>
                    <a:pt x="477" y="710"/>
                    <a:pt x="475" y="706"/>
                    <a:pt x="473" y="702"/>
                  </a:cubicBezTo>
                  <a:cubicBezTo>
                    <a:pt x="477" y="702"/>
                    <a:pt x="480" y="702"/>
                    <a:pt x="482" y="702"/>
                  </a:cubicBezTo>
                  <a:cubicBezTo>
                    <a:pt x="484" y="706"/>
                    <a:pt x="485" y="710"/>
                    <a:pt x="485" y="711"/>
                  </a:cubicBezTo>
                  <a:cubicBezTo>
                    <a:pt x="490" y="708"/>
                    <a:pt x="494" y="703"/>
                    <a:pt x="497" y="703"/>
                  </a:cubicBezTo>
                  <a:cubicBezTo>
                    <a:pt x="507" y="706"/>
                    <a:pt x="506" y="715"/>
                    <a:pt x="504" y="723"/>
                  </a:cubicBezTo>
                  <a:cubicBezTo>
                    <a:pt x="509" y="723"/>
                    <a:pt x="514" y="723"/>
                    <a:pt x="518" y="723"/>
                  </a:cubicBezTo>
                  <a:cubicBezTo>
                    <a:pt x="519" y="734"/>
                    <a:pt x="516" y="739"/>
                    <a:pt x="510" y="739"/>
                  </a:cubicBezTo>
                  <a:cubicBezTo>
                    <a:pt x="504" y="740"/>
                    <a:pt x="498" y="751"/>
                    <a:pt x="500" y="757"/>
                  </a:cubicBezTo>
                  <a:cubicBezTo>
                    <a:pt x="503" y="765"/>
                    <a:pt x="507" y="765"/>
                    <a:pt x="513" y="760"/>
                  </a:cubicBezTo>
                  <a:cubicBezTo>
                    <a:pt x="510" y="759"/>
                    <a:pt x="507" y="758"/>
                    <a:pt x="505" y="757"/>
                  </a:cubicBezTo>
                  <a:cubicBezTo>
                    <a:pt x="514" y="754"/>
                    <a:pt x="522" y="752"/>
                    <a:pt x="530" y="752"/>
                  </a:cubicBezTo>
                  <a:cubicBezTo>
                    <a:pt x="547" y="751"/>
                    <a:pt x="547" y="751"/>
                    <a:pt x="551" y="736"/>
                  </a:cubicBezTo>
                  <a:cubicBezTo>
                    <a:pt x="551" y="734"/>
                    <a:pt x="552" y="732"/>
                    <a:pt x="552" y="730"/>
                  </a:cubicBezTo>
                  <a:cubicBezTo>
                    <a:pt x="555" y="720"/>
                    <a:pt x="563" y="718"/>
                    <a:pt x="571" y="725"/>
                  </a:cubicBezTo>
                  <a:cubicBezTo>
                    <a:pt x="575" y="730"/>
                    <a:pt x="577" y="735"/>
                    <a:pt x="581" y="742"/>
                  </a:cubicBezTo>
                  <a:cubicBezTo>
                    <a:pt x="594" y="737"/>
                    <a:pt x="607" y="732"/>
                    <a:pt x="620" y="727"/>
                  </a:cubicBezTo>
                  <a:cubicBezTo>
                    <a:pt x="622" y="729"/>
                    <a:pt x="623" y="731"/>
                    <a:pt x="625" y="734"/>
                  </a:cubicBezTo>
                  <a:cubicBezTo>
                    <a:pt x="632" y="732"/>
                    <a:pt x="638" y="731"/>
                    <a:pt x="644" y="729"/>
                  </a:cubicBezTo>
                  <a:cubicBezTo>
                    <a:pt x="631" y="727"/>
                    <a:pt x="638" y="722"/>
                    <a:pt x="641" y="718"/>
                  </a:cubicBezTo>
                  <a:cubicBezTo>
                    <a:pt x="644" y="713"/>
                    <a:pt x="648" y="708"/>
                    <a:pt x="651" y="703"/>
                  </a:cubicBezTo>
                  <a:cubicBezTo>
                    <a:pt x="639" y="694"/>
                    <a:pt x="637" y="710"/>
                    <a:pt x="631" y="711"/>
                  </a:cubicBezTo>
                  <a:cubicBezTo>
                    <a:pt x="631" y="715"/>
                    <a:pt x="631" y="719"/>
                    <a:pt x="631" y="723"/>
                  </a:cubicBezTo>
                  <a:cubicBezTo>
                    <a:pt x="625" y="717"/>
                    <a:pt x="620" y="714"/>
                    <a:pt x="617" y="710"/>
                  </a:cubicBezTo>
                  <a:cubicBezTo>
                    <a:pt x="620" y="709"/>
                    <a:pt x="624" y="708"/>
                    <a:pt x="629" y="706"/>
                  </a:cubicBezTo>
                  <a:cubicBezTo>
                    <a:pt x="628" y="705"/>
                    <a:pt x="628" y="703"/>
                    <a:pt x="627" y="702"/>
                  </a:cubicBezTo>
                  <a:cubicBezTo>
                    <a:pt x="624" y="703"/>
                    <a:pt x="620" y="703"/>
                    <a:pt x="617" y="703"/>
                  </a:cubicBezTo>
                  <a:cubicBezTo>
                    <a:pt x="612" y="704"/>
                    <a:pt x="607" y="707"/>
                    <a:pt x="602" y="706"/>
                  </a:cubicBezTo>
                  <a:cubicBezTo>
                    <a:pt x="591" y="705"/>
                    <a:pt x="579" y="702"/>
                    <a:pt x="568" y="699"/>
                  </a:cubicBezTo>
                  <a:cubicBezTo>
                    <a:pt x="566" y="699"/>
                    <a:pt x="565" y="695"/>
                    <a:pt x="564" y="692"/>
                  </a:cubicBezTo>
                  <a:cubicBezTo>
                    <a:pt x="566" y="691"/>
                    <a:pt x="568" y="690"/>
                    <a:pt x="571" y="688"/>
                  </a:cubicBezTo>
                  <a:cubicBezTo>
                    <a:pt x="572" y="688"/>
                    <a:pt x="574" y="687"/>
                    <a:pt x="575" y="687"/>
                  </a:cubicBezTo>
                  <a:cubicBezTo>
                    <a:pt x="575" y="685"/>
                    <a:pt x="575" y="683"/>
                    <a:pt x="574" y="682"/>
                  </a:cubicBezTo>
                  <a:cubicBezTo>
                    <a:pt x="570" y="680"/>
                    <a:pt x="565" y="678"/>
                    <a:pt x="561" y="676"/>
                  </a:cubicBezTo>
                  <a:cubicBezTo>
                    <a:pt x="562" y="674"/>
                    <a:pt x="564" y="673"/>
                    <a:pt x="565" y="672"/>
                  </a:cubicBezTo>
                  <a:cubicBezTo>
                    <a:pt x="557" y="675"/>
                    <a:pt x="549" y="677"/>
                    <a:pt x="540" y="680"/>
                  </a:cubicBezTo>
                  <a:cubicBezTo>
                    <a:pt x="544" y="676"/>
                    <a:pt x="546" y="674"/>
                    <a:pt x="548" y="671"/>
                  </a:cubicBezTo>
                  <a:cubicBezTo>
                    <a:pt x="543" y="668"/>
                    <a:pt x="538" y="666"/>
                    <a:pt x="534" y="664"/>
                  </a:cubicBezTo>
                  <a:cubicBezTo>
                    <a:pt x="534" y="664"/>
                    <a:pt x="535" y="663"/>
                    <a:pt x="535" y="662"/>
                  </a:cubicBezTo>
                  <a:cubicBezTo>
                    <a:pt x="543" y="661"/>
                    <a:pt x="551" y="661"/>
                    <a:pt x="561" y="660"/>
                  </a:cubicBezTo>
                  <a:cubicBezTo>
                    <a:pt x="557" y="657"/>
                    <a:pt x="554" y="656"/>
                    <a:pt x="551" y="654"/>
                  </a:cubicBezTo>
                  <a:cubicBezTo>
                    <a:pt x="568" y="645"/>
                    <a:pt x="568" y="645"/>
                    <a:pt x="561" y="635"/>
                  </a:cubicBezTo>
                  <a:cubicBezTo>
                    <a:pt x="565" y="636"/>
                    <a:pt x="568" y="636"/>
                    <a:pt x="571" y="636"/>
                  </a:cubicBezTo>
                  <a:cubicBezTo>
                    <a:pt x="577" y="623"/>
                    <a:pt x="565" y="621"/>
                    <a:pt x="558" y="620"/>
                  </a:cubicBezTo>
                  <a:cubicBezTo>
                    <a:pt x="551" y="620"/>
                    <a:pt x="544" y="624"/>
                    <a:pt x="535" y="627"/>
                  </a:cubicBezTo>
                  <a:cubicBezTo>
                    <a:pt x="537" y="624"/>
                    <a:pt x="538" y="622"/>
                    <a:pt x="539" y="619"/>
                  </a:cubicBezTo>
                  <a:cubicBezTo>
                    <a:pt x="534" y="618"/>
                    <a:pt x="528" y="616"/>
                    <a:pt x="521" y="615"/>
                  </a:cubicBezTo>
                  <a:cubicBezTo>
                    <a:pt x="523" y="621"/>
                    <a:pt x="525" y="626"/>
                    <a:pt x="527" y="633"/>
                  </a:cubicBezTo>
                  <a:cubicBezTo>
                    <a:pt x="521" y="631"/>
                    <a:pt x="518" y="630"/>
                    <a:pt x="515" y="628"/>
                  </a:cubicBezTo>
                  <a:cubicBezTo>
                    <a:pt x="509" y="626"/>
                    <a:pt x="503" y="621"/>
                    <a:pt x="498" y="622"/>
                  </a:cubicBezTo>
                  <a:cubicBezTo>
                    <a:pt x="480" y="627"/>
                    <a:pt x="464" y="626"/>
                    <a:pt x="451" y="611"/>
                  </a:cubicBezTo>
                  <a:cubicBezTo>
                    <a:pt x="448" y="613"/>
                    <a:pt x="446" y="615"/>
                    <a:pt x="443" y="618"/>
                  </a:cubicBezTo>
                  <a:close/>
                  <a:moveTo>
                    <a:pt x="238" y="624"/>
                  </a:moveTo>
                  <a:cubicBezTo>
                    <a:pt x="234" y="623"/>
                    <a:pt x="232" y="623"/>
                    <a:pt x="229" y="622"/>
                  </a:cubicBezTo>
                  <a:cubicBezTo>
                    <a:pt x="230" y="624"/>
                    <a:pt x="230" y="627"/>
                    <a:pt x="230" y="629"/>
                  </a:cubicBezTo>
                  <a:cubicBezTo>
                    <a:pt x="229" y="634"/>
                    <a:pt x="229" y="639"/>
                    <a:pt x="226" y="643"/>
                  </a:cubicBezTo>
                  <a:cubicBezTo>
                    <a:pt x="222" y="649"/>
                    <a:pt x="222" y="670"/>
                    <a:pt x="227" y="675"/>
                  </a:cubicBezTo>
                  <a:cubicBezTo>
                    <a:pt x="273" y="716"/>
                    <a:pt x="326" y="745"/>
                    <a:pt x="385" y="764"/>
                  </a:cubicBezTo>
                  <a:cubicBezTo>
                    <a:pt x="388" y="765"/>
                    <a:pt x="397" y="761"/>
                    <a:pt x="398" y="758"/>
                  </a:cubicBezTo>
                  <a:cubicBezTo>
                    <a:pt x="404" y="746"/>
                    <a:pt x="407" y="732"/>
                    <a:pt x="400" y="719"/>
                  </a:cubicBezTo>
                  <a:cubicBezTo>
                    <a:pt x="391" y="703"/>
                    <a:pt x="382" y="687"/>
                    <a:pt x="373" y="671"/>
                  </a:cubicBezTo>
                  <a:cubicBezTo>
                    <a:pt x="367" y="660"/>
                    <a:pt x="361" y="650"/>
                    <a:pt x="355" y="639"/>
                  </a:cubicBezTo>
                  <a:cubicBezTo>
                    <a:pt x="349" y="625"/>
                    <a:pt x="342" y="611"/>
                    <a:pt x="336" y="596"/>
                  </a:cubicBezTo>
                  <a:cubicBezTo>
                    <a:pt x="334" y="591"/>
                    <a:pt x="331" y="588"/>
                    <a:pt x="325" y="590"/>
                  </a:cubicBezTo>
                  <a:cubicBezTo>
                    <a:pt x="312" y="595"/>
                    <a:pt x="300" y="599"/>
                    <a:pt x="287" y="603"/>
                  </a:cubicBezTo>
                  <a:cubicBezTo>
                    <a:pt x="284" y="603"/>
                    <a:pt x="281" y="604"/>
                    <a:pt x="279" y="603"/>
                  </a:cubicBezTo>
                  <a:cubicBezTo>
                    <a:pt x="259" y="600"/>
                    <a:pt x="241" y="605"/>
                    <a:pt x="238" y="624"/>
                  </a:cubicBezTo>
                  <a:close/>
                  <a:moveTo>
                    <a:pt x="684" y="610"/>
                  </a:moveTo>
                  <a:cubicBezTo>
                    <a:pt x="683" y="609"/>
                    <a:pt x="682" y="608"/>
                    <a:pt x="681" y="606"/>
                  </a:cubicBezTo>
                  <a:cubicBezTo>
                    <a:pt x="684" y="603"/>
                    <a:pt x="687" y="599"/>
                    <a:pt x="691" y="596"/>
                  </a:cubicBezTo>
                  <a:cubicBezTo>
                    <a:pt x="693" y="592"/>
                    <a:pt x="703" y="596"/>
                    <a:pt x="699" y="586"/>
                  </a:cubicBezTo>
                  <a:cubicBezTo>
                    <a:pt x="680" y="593"/>
                    <a:pt x="664" y="604"/>
                    <a:pt x="650" y="618"/>
                  </a:cubicBezTo>
                  <a:cubicBezTo>
                    <a:pt x="647" y="619"/>
                    <a:pt x="642" y="618"/>
                    <a:pt x="639" y="620"/>
                  </a:cubicBezTo>
                  <a:cubicBezTo>
                    <a:pt x="637" y="622"/>
                    <a:pt x="633" y="627"/>
                    <a:pt x="634" y="628"/>
                  </a:cubicBezTo>
                  <a:cubicBezTo>
                    <a:pt x="637" y="634"/>
                    <a:pt x="641" y="642"/>
                    <a:pt x="646" y="642"/>
                  </a:cubicBezTo>
                  <a:cubicBezTo>
                    <a:pt x="656" y="643"/>
                    <a:pt x="652" y="651"/>
                    <a:pt x="656" y="655"/>
                  </a:cubicBezTo>
                  <a:cubicBezTo>
                    <a:pt x="656" y="656"/>
                    <a:pt x="655" y="656"/>
                    <a:pt x="654" y="657"/>
                  </a:cubicBezTo>
                  <a:cubicBezTo>
                    <a:pt x="651" y="654"/>
                    <a:pt x="647" y="651"/>
                    <a:pt x="644" y="648"/>
                  </a:cubicBezTo>
                  <a:cubicBezTo>
                    <a:pt x="629" y="657"/>
                    <a:pt x="628" y="658"/>
                    <a:pt x="636" y="677"/>
                  </a:cubicBezTo>
                  <a:cubicBezTo>
                    <a:pt x="639" y="676"/>
                    <a:pt x="642" y="675"/>
                    <a:pt x="645" y="674"/>
                  </a:cubicBezTo>
                  <a:cubicBezTo>
                    <a:pt x="649" y="674"/>
                    <a:pt x="652" y="673"/>
                    <a:pt x="655" y="673"/>
                  </a:cubicBezTo>
                  <a:cubicBezTo>
                    <a:pt x="655" y="673"/>
                    <a:pt x="656" y="674"/>
                    <a:pt x="656" y="675"/>
                  </a:cubicBezTo>
                  <a:cubicBezTo>
                    <a:pt x="652" y="677"/>
                    <a:pt x="647" y="680"/>
                    <a:pt x="643" y="682"/>
                  </a:cubicBezTo>
                  <a:cubicBezTo>
                    <a:pt x="650" y="698"/>
                    <a:pt x="660" y="700"/>
                    <a:pt x="672" y="686"/>
                  </a:cubicBezTo>
                  <a:cubicBezTo>
                    <a:pt x="674" y="684"/>
                    <a:pt x="676" y="682"/>
                    <a:pt x="678" y="680"/>
                  </a:cubicBezTo>
                  <a:cubicBezTo>
                    <a:pt x="693" y="662"/>
                    <a:pt x="705" y="644"/>
                    <a:pt x="713" y="622"/>
                  </a:cubicBezTo>
                  <a:cubicBezTo>
                    <a:pt x="703" y="618"/>
                    <a:pt x="696" y="635"/>
                    <a:pt x="686" y="625"/>
                  </a:cubicBezTo>
                  <a:cubicBezTo>
                    <a:pt x="688" y="622"/>
                    <a:pt x="690" y="619"/>
                    <a:pt x="692" y="615"/>
                  </a:cubicBezTo>
                  <a:cubicBezTo>
                    <a:pt x="694" y="612"/>
                    <a:pt x="696" y="609"/>
                    <a:pt x="698" y="605"/>
                  </a:cubicBezTo>
                  <a:cubicBezTo>
                    <a:pt x="702" y="609"/>
                    <a:pt x="702" y="609"/>
                    <a:pt x="703" y="610"/>
                  </a:cubicBezTo>
                  <a:cubicBezTo>
                    <a:pt x="706" y="611"/>
                    <a:pt x="710" y="615"/>
                    <a:pt x="712" y="614"/>
                  </a:cubicBezTo>
                  <a:cubicBezTo>
                    <a:pt x="715" y="612"/>
                    <a:pt x="717" y="607"/>
                    <a:pt x="719" y="604"/>
                  </a:cubicBezTo>
                  <a:cubicBezTo>
                    <a:pt x="718" y="603"/>
                    <a:pt x="717" y="602"/>
                    <a:pt x="715" y="601"/>
                  </a:cubicBezTo>
                  <a:cubicBezTo>
                    <a:pt x="714" y="604"/>
                    <a:pt x="713" y="606"/>
                    <a:pt x="712" y="609"/>
                  </a:cubicBezTo>
                  <a:cubicBezTo>
                    <a:pt x="707" y="606"/>
                    <a:pt x="702" y="603"/>
                    <a:pt x="697" y="600"/>
                  </a:cubicBezTo>
                  <a:cubicBezTo>
                    <a:pt x="693" y="603"/>
                    <a:pt x="688" y="606"/>
                    <a:pt x="684" y="610"/>
                  </a:cubicBezTo>
                  <a:close/>
                  <a:moveTo>
                    <a:pt x="97" y="952"/>
                  </a:moveTo>
                  <a:cubicBezTo>
                    <a:pt x="106" y="946"/>
                    <a:pt x="114" y="941"/>
                    <a:pt x="123" y="935"/>
                  </a:cubicBezTo>
                  <a:cubicBezTo>
                    <a:pt x="114" y="931"/>
                    <a:pt x="107" y="928"/>
                    <a:pt x="99" y="925"/>
                  </a:cubicBezTo>
                  <a:cubicBezTo>
                    <a:pt x="107" y="907"/>
                    <a:pt x="118" y="923"/>
                    <a:pt x="127" y="920"/>
                  </a:cubicBezTo>
                  <a:cubicBezTo>
                    <a:pt x="129" y="915"/>
                    <a:pt x="132" y="909"/>
                    <a:pt x="134" y="903"/>
                  </a:cubicBezTo>
                  <a:cubicBezTo>
                    <a:pt x="129" y="902"/>
                    <a:pt x="125" y="903"/>
                    <a:pt x="123" y="901"/>
                  </a:cubicBezTo>
                  <a:cubicBezTo>
                    <a:pt x="120" y="899"/>
                    <a:pt x="116" y="895"/>
                    <a:pt x="116" y="893"/>
                  </a:cubicBezTo>
                  <a:cubicBezTo>
                    <a:pt x="117" y="885"/>
                    <a:pt x="120" y="878"/>
                    <a:pt x="123" y="869"/>
                  </a:cubicBezTo>
                  <a:cubicBezTo>
                    <a:pt x="113" y="867"/>
                    <a:pt x="103" y="864"/>
                    <a:pt x="93" y="861"/>
                  </a:cubicBezTo>
                  <a:cubicBezTo>
                    <a:pt x="78" y="856"/>
                    <a:pt x="69" y="864"/>
                    <a:pt x="72" y="879"/>
                  </a:cubicBezTo>
                  <a:cubicBezTo>
                    <a:pt x="76" y="877"/>
                    <a:pt x="79" y="874"/>
                    <a:pt x="83" y="872"/>
                  </a:cubicBezTo>
                  <a:cubicBezTo>
                    <a:pt x="92" y="869"/>
                    <a:pt x="101" y="873"/>
                    <a:pt x="101" y="881"/>
                  </a:cubicBezTo>
                  <a:cubicBezTo>
                    <a:pt x="101" y="894"/>
                    <a:pt x="100" y="907"/>
                    <a:pt x="96" y="919"/>
                  </a:cubicBezTo>
                  <a:cubicBezTo>
                    <a:pt x="92" y="930"/>
                    <a:pt x="92" y="939"/>
                    <a:pt x="97" y="952"/>
                  </a:cubicBezTo>
                  <a:close/>
                  <a:moveTo>
                    <a:pt x="112" y="495"/>
                  </a:moveTo>
                  <a:cubicBezTo>
                    <a:pt x="110" y="497"/>
                    <a:pt x="110" y="498"/>
                    <a:pt x="110" y="498"/>
                  </a:cubicBezTo>
                  <a:cubicBezTo>
                    <a:pt x="121" y="523"/>
                    <a:pt x="132" y="548"/>
                    <a:pt x="144" y="573"/>
                  </a:cubicBezTo>
                  <a:cubicBezTo>
                    <a:pt x="144" y="574"/>
                    <a:pt x="146" y="575"/>
                    <a:pt x="148" y="575"/>
                  </a:cubicBezTo>
                  <a:cubicBezTo>
                    <a:pt x="151" y="576"/>
                    <a:pt x="155" y="576"/>
                    <a:pt x="157" y="576"/>
                  </a:cubicBezTo>
                  <a:cubicBezTo>
                    <a:pt x="156" y="581"/>
                    <a:pt x="156" y="584"/>
                    <a:pt x="156" y="587"/>
                  </a:cubicBezTo>
                  <a:cubicBezTo>
                    <a:pt x="158" y="586"/>
                    <a:pt x="162" y="586"/>
                    <a:pt x="164" y="584"/>
                  </a:cubicBezTo>
                  <a:cubicBezTo>
                    <a:pt x="166" y="582"/>
                    <a:pt x="169" y="578"/>
                    <a:pt x="169" y="575"/>
                  </a:cubicBezTo>
                  <a:cubicBezTo>
                    <a:pt x="169" y="568"/>
                    <a:pt x="168" y="561"/>
                    <a:pt x="166" y="554"/>
                  </a:cubicBezTo>
                  <a:cubicBezTo>
                    <a:pt x="165" y="553"/>
                    <a:pt x="158" y="554"/>
                    <a:pt x="155" y="554"/>
                  </a:cubicBezTo>
                  <a:cubicBezTo>
                    <a:pt x="154" y="553"/>
                    <a:pt x="154" y="553"/>
                    <a:pt x="153" y="552"/>
                  </a:cubicBezTo>
                  <a:cubicBezTo>
                    <a:pt x="156" y="550"/>
                    <a:pt x="159" y="549"/>
                    <a:pt x="161" y="547"/>
                  </a:cubicBezTo>
                  <a:cubicBezTo>
                    <a:pt x="152" y="523"/>
                    <a:pt x="125" y="516"/>
                    <a:pt x="112" y="495"/>
                  </a:cubicBezTo>
                  <a:close/>
                  <a:moveTo>
                    <a:pt x="746" y="603"/>
                  </a:moveTo>
                  <a:cubicBezTo>
                    <a:pt x="742" y="604"/>
                    <a:pt x="738" y="605"/>
                    <a:pt x="738" y="606"/>
                  </a:cubicBezTo>
                  <a:cubicBezTo>
                    <a:pt x="735" y="611"/>
                    <a:pt x="733" y="617"/>
                    <a:pt x="731" y="623"/>
                  </a:cubicBezTo>
                  <a:cubicBezTo>
                    <a:pt x="725" y="637"/>
                    <a:pt x="721" y="653"/>
                    <a:pt x="714" y="666"/>
                  </a:cubicBezTo>
                  <a:cubicBezTo>
                    <a:pt x="709" y="675"/>
                    <a:pt x="700" y="680"/>
                    <a:pt x="692" y="687"/>
                  </a:cubicBezTo>
                  <a:cubicBezTo>
                    <a:pt x="696" y="692"/>
                    <a:pt x="699" y="695"/>
                    <a:pt x="702" y="699"/>
                  </a:cubicBezTo>
                  <a:cubicBezTo>
                    <a:pt x="708" y="690"/>
                    <a:pt x="714" y="682"/>
                    <a:pt x="719" y="673"/>
                  </a:cubicBezTo>
                  <a:cubicBezTo>
                    <a:pt x="724" y="665"/>
                    <a:pt x="729" y="656"/>
                    <a:pt x="733" y="648"/>
                  </a:cubicBezTo>
                  <a:cubicBezTo>
                    <a:pt x="735" y="649"/>
                    <a:pt x="738" y="650"/>
                    <a:pt x="739" y="649"/>
                  </a:cubicBezTo>
                  <a:cubicBezTo>
                    <a:pt x="746" y="643"/>
                    <a:pt x="759" y="594"/>
                    <a:pt x="755" y="582"/>
                  </a:cubicBezTo>
                  <a:cubicBezTo>
                    <a:pt x="752" y="590"/>
                    <a:pt x="750" y="596"/>
                    <a:pt x="747" y="604"/>
                  </a:cubicBezTo>
                  <a:cubicBezTo>
                    <a:pt x="746" y="603"/>
                    <a:pt x="745" y="601"/>
                    <a:pt x="746" y="603"/>
                  </a:cubicBezTo>
                  <a:close/>
                  <a:moveTo>
                    <a:pt x="493" y="757"/>
                  </a:moveTo>
                  <a:cubicBezTo>
                    <a:pt x="480" y="760"/>
                    <a:pt x="468" y="756"/>
                    <a:pt x="458" y="768"/>
                  </a:cubicBezTo>
                  <a:cubicBezTo>
                    <a:pt x="449" y="763"/>
                    <a:pt x="446" y="770"/>
                    <a:pt x="442" y="779"/>
                  </a:cubicBezTo>
                  <a:cubicBezTo>
                    <a:pt x="460" y="781"/>
                    <a:pt x="477" y="782"/>
                    <a:pt x="495" y="784"/>
                  </a:cubicBezTo>
                  <a:cubicBezTo>
                    <a:pt x="491" y="765"/>
                    <a:pt x="474" y="776"/>
                    <a:pt x="465" y="769"/>
                  </a:cubicBezTo>
                  <a:cubicBezTo>
                    <a:pt x="474" y="764"/>
                    <a:pt x="488" y="775"/>
                    <a:pt x="493" y="757"/>
                  </a:cubicBezTo>
                  <a:close/>
                  <a:moveTo>
                    <a:pt x="144" y="848"/>
                  </a:moveTo>
                  <a:cubicBezTo>
                    <a:pt x="133" y="833"/>
                    <a:pt x="121" y="837"/>
                    <a:pt x="111" y="837"/>
                  </a:cubicBezTo>
                  <a:cubicBezTo>
                    <a:pt x="108" y="837"/>
                    <a:pt x="105" y="843"/>
                    <a:pt x="101" y="847"/>
                  </a:cubicBezTo>
                  <a:cubicBezTo>
                    <a:pt x="105" y="850"/>
                    <a:pt x="108" y="854"/>
                    <a:pt x="111" y="854"/>
                  </a:cubicBezTo>
                  <a:cubicBezTo>
                    <a:pt x="121" y="853"/>
                    <a:pt x="131" y="850"/>
                    <a:pt x="144" y="848"/>
                  </a:cubicBezTo>
                  <a:close/>
                  <a:moveTo>
                    <a:pt x="282" y="592"/>
                  </a:moveTo>
                  <a:cubicBezTo>
                    <a:pt x="296" y="589"/>
                    <a:pt x="310" y="585"/>
                    <a:pt x="324" y="581"/>
                  </a:cubicBezTo>
                  <a:cubicBezTo>
                    <a:pt x="308" y="571"/>
                    <a:pt x="288" y="576"/>
                    <a:pt x="282" y="592"/>
                  </a:cubicBezTo>
                  <a:close/>
                  <a:moveTo>
                    <a:pt x="622" y="738"/>
                  </a:moveTo>
                  <a:cubicBezTo>
                    <a:pt x="610" y="728"/>
                    <a:pt x="603" y="739"/>
                    <a:pt x="594" y="740"/>
                  </a:cubicBezTo>
                  <a:cubicBezTo>
                    <a:pt x="599" y="752"/>
                    <a:pt x="604" y="751"/>
                    <a:pt x="622" y="738"/>
                  </a:cubicBezTo>
                  <a:close/>
                  <a:moveTo>
                    <a:pt x="575" y="664"/>
                  </a:moveTo>
                  <a:cubicBezTo>
                    <a:pt x="571" y="664"/>
                    <a:pt x="569" y="665"/>
                    <a:pt x="569" y="665"/>
                  </a:cubicBezTo>
                  <a:cubicBezTo>
                    <a:pt x="571" y="670"/>
                    <a:pt x="574" y="675"/>
                    <a:pt x="577" y="680"/>
                  </a:cubicBezTo>
                  <a:cubicBezTo>
                    <a:pt x="582" y="671"/>
                    <a:pt x="583" y="654"/>
                    <a:pt x="577" y="649"/>
                  </a:cubicBezTo>
                  <a:cubicBezTo>
                    <a:pt x="576" y="652"/>
                    <a:pt x="575" y="654"/>
                    <a:pt x="575" y="656"/>
                  </a:cubicBezTo>
                  <a:cubicBezTo>
                    <a:pt x="570" y="654"/>
                    <a:pt x="566" y="653"/>
                    <a:pt x="563" y="652"/>
                  </a:cubicBezTo>
                  <a:cubicBezTo>
                    <a:pt x="562" y="653"/>
                    <a:pt x="562" y="654"/>
                    <a:pt x="562" y="655"/>
                  </a:cubicBezTo>
                  <a:cubicBezTo>
                    <a:pt x="566" y="657"/>
                    <a:pt x="569" y="660"/>
                    <a:pt x="575" y="664"/>
                  </a:cubicBezTo>
                  <a:close/>
                  <a:moveTo>
                    <a:pt x="423" y="571"/>
                  </a:moveTo>
                  <a:cubicBezTo>
                    <a:pt x="423" y="572"/>
                    <a:pt x="423" y="573"/>
                    <a:pt x="423" y="574"/>
                  </a:cubicBezTo>
                  <a:cubicBezTo>
                    <a:pt x="435" y="573"/>
                    <a:pt x="446" y="573"/>
                    <a:pt x="458" y="572"/>
                  </a:cubicBezTo>
                  <a:cubicBezTo>
                    <a:pt x="446" y="564"/>
                    <a:pt x="434" y="567"/>
                    <a:pt x="423" y="571"/>
                  </a:cubicBezTo>
                  <a:close/>
                  <a:moveTo>
                    <a:pt x="134" y="653"/>
                  </a:moveTo>
                  <a:cubicBezTo>
                    <a:pt x="131" y="647"/>
                    <a:pt x="129" y="640"/>
                    <a:pt x="126" y="633"/>
                  </a:cubicBezTo>
                  <a:cubicBezTo>
                    <a:pt x="130" y="632"/>
                    <a:pt x="133" y="630"/>
                    <a:pt x="139" y="628"/>
                  </a:cubicBezTo>
                  <a:cubicBezTo>
                    <a:pt x="133" y="627"/>
                    <a:pt x="129" y="626"/>
                    <a:pt x="127" y="626"/>
                  </a:cubicBezTo>
                  <a:cubicBezTo>
                    <a:pt x="115" y="639"/>
                    <a:pt x="126" y="646"/>
                    <a:pt x="134" y="653"/>
                  </a:cubicBezTo>
                  <a:close/>
                  <a:moveTo>
                    <a:pt x="673" y="703"/>
                  </a:moveTo>
                  <a:cubicBezTo>
                    <a:pt x="678" y="698"/>
                    <a:pt x="682" y="694"/>
                    <a:pt x="686" y="690"/>
                  </a:cubicBezTo>
                  <a:cubicBezTo>
                    <a:pt x="686" y="689"/>
                    <a:pt x="684" y="684"/>
                    <a:pt x="682" y="683"/>
                  </a:cubicBezTo>
                  <a:cubicBezTo>
                    <a:pt x="676" y="683"/>
                    <a:pt x="670" y="695"/>
                    <a:pt x="673" y="703"/>
                  </a:cubicBezTo>
                  <a:close/>
                  <a:moveTo>
                    <a:pt x="707" y="659"/>
                  </a:moveTo>
                  <a:cubicBezTo>
                    <a:pt x="717" y="646"/>
                    <a:pt x="718" y="643"/>
                    <a:pt x="712" y="638"/>
                  </a:cubicBezTo>
                  <a:cubicBezTo>
                    <a:pt x="701" y="653"/>
                    <a:pt x="701" y="654"/>
                    <a:pt x="707" y="659"/>
                  </a:cubicBezTo>
                  <a:close/>
                  <a:moveTo>
                    <a:pt x="691" y="683"/>
                  </a:moveTo>
                  <a:cubicBezTo>
                    <a:pt x="704" y="668"/>
                    <a:pt x="705" y="665"/>
                    <a:pt x="697" y="661"/>
                  </a:cubicBezTo>
                  <a:cubicBezTo>
                    <a:pt x="696" y="668"/>
                    <a:pt x="684" y="672"/>
                    <a:pt x="691" y="683"/>
                  </a:cubicBezTo>
                  <a:close/>
                  <a:moveTo>
                    <a:pt x="407" y="323"/>
                  </a:moveTo>
                  <a:cubicBezTo>
                    <a:pt x="407" y="323"/>
                    <a:pt x="408" y="324"/>
                    <a:pt x="409" y="324"/>
                  </a:cubicBezTo>
                  <a:cubicBezTo>
                    <a:pt x="419" y="310"/>
                    <a:pt x="428" y="297"/>
                    <a:pt x="438" y="283"/>
                  </a:cubicBezTo>
                  <a:cubicBezTo>
                    <a:pt x="437" y="282"/>
                    <a:pt x="436" y="282"/>
                    <a:pt x="435" y="281"/>
                  </a:cubicBezTo>
                  <a:cubicBezTo>
                    <a:pt x="426" y="295"/>
                    <a:pt x="416" y="309"/>
                    <a:pt x="407" y="323"/>
                  </a:cubicBezTo>
                  <a:close/>
                  <a:moveTo>
                    <a:pt x="171" y="681"/>
                  </a:moveTo>
                  <a:cubicBezTo>
                    <a:pt x="172" y="680"/>
                    <a:pt x="173" y="679"/>
                    <a:pt x="174" y="678"/>
                  </a:cubicBezTo>
                  <a:cubicBezTo>
                    <a:pt x="171" y="674"/>
                    <a:pt x="169" y="670"/>
                    <a:pt x="167" y="667"/>
                  </a:cubicBezTo>
                  <a:cubicBezTo>
                    <a:pt x="166" y="666"/>
                    <a:pt x="162" y="669"/>
                    <a:pt x="158" y="671"/>
                  </a:cubicBezTo>
                  <a:cubicBezTo>
                    <a:pt x="163" y="675"/>
                    <a:pt x="167" y="678"/>
                    <a:pt x="171" y="681"/>
                  </a:cubicBezTo>
                  <a:close/>
                  <a:moveTo>
                    <a:pt x="715" y="633"/>
                  </a:moveTo>
                  <a:cubicBezTo>
                    <a:pt x="717" y="634"/>
                    <a:pt x="719" y="634"/>
                    <a:pt x="721" y="635"/>
                  </a:cubicBezTo>
                  <a:cubicBezTo>
                    <a:pt x="723" y="629"/>
                    <a:pt x="725" y="624"/>
                    <a:pt x="727" y="619"/>
                  </a:cubicBezTo>
                  <a:cubicBezTo>
                    <a:pt x="725" y="618"/>
                    <a:pt x="723" y="617"/>
                    <a:pt x="722" y="617"/>
                  </a:cubicBezTo>
                  <a:cubicBezTo>
                    <a:pt x="720" y="622"/>
                    <a:pt x="717" y="628"/>
                    <a:pt x="715" y="633"/>
                  </a:cubicBezTo>
                  <a:close/>
                  <a:moveTo>
                    <a:pt x="174" y="724"/>
                  </a:moveTo>
                  <a:cubicBezTo>
                    <a:pt x="176" y="723"/>
                    <a:pt x="178" y="722"/>
                    <a:pt x="181" y="721"/>
                  </a:cubicBezTo>
                  <a:cubicBezTo>
                    <a:pt x="178" y="717"/>
                    <a:pt x="175" y="712"/>
                    <a:pt x="172" y="707"/>
                  </a:cubicBezTo>
                  <a:cubicBezTo>
                    <a:pt x="171" y="708"/>
                    <a:pt x="168" y="709"/>
                    <a:pt x="168" y="710"/>
                  </a:cubicBezTo>
                  <a:cubicBezTo>
                    <a:pt x="170" y="715"/>
                    <a:pt x="172" y="720"/>
                    <a:pt x="174" y="724"/>
                  </a:cubicBezTo>
                  <a:close/>
                  <a:moveTo>
                    <a:pt x="97" y="544"/>
                  </a:moveTo>
                  <a:cubicBezTo>
                    <a:pt x="96" y="545"/>
                    <a:pt x="94" y="545"/>
                    <a:pt x="93" y="545"/>
                  </a:cubicBezTo>
                  <a:cubicBezTo>
                    <a:pt x="94" y="551"/>
                    <a:pt x="89" y="558"/>
                    <a:pt x="101" y="563"/>
                  </a:cubicBezTo>
                  <a:cubicBezTo>
                    <a:pt x="99" y="555"/>
                    <a:pt x="98" y="550"/>
                    <a:pt x="97" y="544"/>
                  </a:cubicBezTo>
                  <a:close/>
                  <a:moveTo>
                    <a:pt x="390" y="31"/>
                  </a:moveTo>
                  <a:cubicBezTo>
                    <a:pt x="398" y="17"/>
                    <a:pt x="398" y="12"/>
                    <a:pt x="390" y="8"/>
                  </a:cubicBezTo>
                  <a:cubicBezTo>
                    <a:pt x="390" y="15"/>
                    <a:pt x="390" y="23"/>
                    <a:pt x="390" y="31"/>
                  </a:cubicBezTo>
                  <a:close/>
                  <a:moveTo>
                    <a:pt x="467" y="240"/>
                  </a:moveTo>
                  <a:cubicBezTo>
                    <a:pt x="466" y="239"/>
                    <a:pt x="465" y="238"/>
                    <a:pt x="465" y="238"/>
                  </a:cubicBezTo>
                  <a:cubicBezTo>
                    <a:pt x="457" y="249"/>
                    <a:pt x="450" y="260"/>
                    <a:pt x="442" y="271"/>
                  </a:cubicBezTo>
                  <a:cubicBezTo>
                    <a:pt x="443" y="272"/>
                    <a:pt x="444" y="272"/>
                    <a:pt x="445" y="273"/>
                  </a:cubicBezTo>
                  <a:cubicBezTo>
                    <a:pt x="452" y="262"/>
                    <a:pt x="460" y="251"/>
                    <a:pt x="467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D4AA8C03-5AA2-0F6A-0AC7-91931EC2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642"/>
              <a:ext cx="31" cy="30"/>
            </a:xfrm>
            <a:custGeom>
              <a:avLst/>
              <a:gdLst>
                <a:gd name="T0" fmla="*/ 57 w 57"/>
                <a:gd name="T1" fmla="*/ 5 h 55"/>
                <a:gd name="T2" fmla="*/ 46 w 57"/>
                <a:gd name="T3" fmla="*/ 45 h 55"/>
                <a:gd name="T4" fmla="*/ 27 w 57"/>
                <a:gd name="T5" fmla="*/ 51 h 55"/>
                <a:gd name="T6" fmla="*/ 15 w 57"/>
                <a:gd name="T7" fmla="*/ 46 h 55"/>
                <a:gd name="T8" fmla="*/ 11 w 57"/>
                <a:gd name="T9" fmla="*/ 18 h 55"/>
                <a:gd name="T10" fmla="*/ 36 w 57"/>
                <a:gd name="T11" fmla="*/ 2 h 55"/>
                <a:gd name="T12" fmla="*/ 57 w 57"/>
                <a:gd name="T13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5">
                  <a:moveTo>
                    <a:pt x="57" y="5"/>
                  </a:moveTo>
                  <a:cubicBezTo>
                    <a:pt x="53" y="19"/>
                    <a:pt x="51" y="32"/>
                    <a:pt x="46" y="45"/>
                  </a:cubicBezTo>
                  <a:cubicBezTo>
                    <a:pt x="43" y="53"/>
                    <a:pt x="35" y="55"/>
                    <a:pt x="27" y="51"/>
                  </a:cubicBezTo>
                  <a:cubicBezTo>
                    <a:pt x="23" y="50"/>
                    <a:pt x="19" y="48"/>
                    <a:pt x="15" y="46"/>
                  </a:cubicBezTo>
                  <a:cubicBezTo>
                    <a:pt x="2" y="39"/>
                    <a:pt x="0" y="28"/>
                    <a:pt x="11" y="18"/>
                  </a:cubicBezTo>
                  <a:cubicBezTo>
                    <a:pt x="19" y="11"/>
                    <a:pt x="27" y="6"/>
                    <a:pt x="36" y="2"/>
                  </a:cubicBezTo>
                  <a:cubicBezTo>
                    <a:pt x="41" y="0"/>
                    <a:pt x="48" y="3"/>
                    <a:pt x="5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C05EE2E9-8492-48F8-FB18-5B3F6190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056"/>
              <a:ext cx="29" cy="17"/>
            </a:xfrm>
            <a:custGeom>
              <a:avLst/>
              <a:gdLst>
                <a:gd name="T0" fmla="*/ 2 w 53"/>
                <a:gd name="T1" fmla="*/ 0 h 31"/>
                <a:gd name="T2" fmla="*/ 53 w 53"/>
                <a:gd name="T3" fmla="*/ 4 h 31"/>
                <a:gd name="T4" fmla="*/ 41 w 53"/>
                <a:gd name="T5" fmla="*/ 30 h 31"/>
                <a:gd name="T6" fmla="*/ 33 w 53"/>
                <a:gd name="T7" fmla="*/ 30 h 31"/>
                <a:gd name="T8" fmla="*/ 21 w 53"/>
                <a:gd name="T9" fmla="*/ 17 h 31"/>
                <a:gd name="T10" fmla="*/ 0 w 53"/>
                <a:gd name="T11" fmla="*/ 5 h 31"/>
                <a:gd name="T12" fmla="*/ 2 w 5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1">
                  <a:moveTo>
                    <a:pt x="2" y="0"/>
                  </a:moveTo>
                  <a:cubicBezTo>
                    <a:pt x="18" y="1"/>
                    <a:pt x="34" y="2"/>
                    <a:pt x="53" y="4"/>
                  </a:cubicBezTo>
                  <a:cubicBezTo>
                    <a:pt x="48" y="14"/>
                    <a:pt x="45" y="22"/>
                    <a:pt x="41" y="30"/>
                  </a:cubicBezTo>
                  <a:cubicBezTo>
                    <a:pt x="40" y="31"/>
                    <a:pt x="36" y="30"/>
                    <a:pt x="33" y="30"/>
                  </a:cubicBezTo>
                  <a:cubicBezTo>
                    <a:pt x="35" y="20"/>
                    <a:pt x="26" y="20"/>
                    <a:pt x="21" y="17"/>
                  </a:cubicBezTo>
                  <a:cubicBezTo>
                    <a:pt x="14" y="13"/>
                    <a:pt x="7" y="9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3995F5D-2B9E-1029-CDC2-144D84CA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507"/>
              <a:ext cx="13" cy="19"/>
            </a:xfrm>
            <a:custGeom>
              <a:avLst/>
              <a:gdLst>
                <a:gd name="T0" fmla="*/ 25 w 25"/>
                <a:gd name="T1" fmla="*/ 10 h 34"/>
                <a:gd name="T2" fmla="*/ 8 w 25"/>
                <a:gd name="T3" fmla="*/ 30 h 34"/>
                <a:gd name="T4" fmla="*/ 0 w 25"/>
                <a:gd name="T5" fmla="*/ 15 h 34"/>
                <a:gd name="T6" fmla="*/ 15 w 25"/>
                <a:gd name="T7" fmla="*/ 1 h 34"/>
                <a:gd name="T8" fmla="*/ 25 w 25"/>
                <a:gd name="T9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10"/>
                  </a:moveTo>
                  <a:cubicBezTo>
                    <a:pt x="24" y="22"/>
                    <a:pt x="14" y="34"/>
                    <a:pt x="8" y="30"/>
                  </a:cubicBezTo>
                  <a:cubicBezTo>
                    <a:pt x="4" y="28"/>
                    <a:pt x="1" y="21"/>
                    <a:pt x="0" y="15"/>
                  </a:cubicBezTo>
                  <a:cubicBezTo>
                    <a:pt x="0" y="7"/>
                    <a:pt x="6" y="0"/>
                    <a:pt x="15" y="1"/>
                  </a:cubicBezTo>
                  <a:cubicBezTo>
                    <a:pt x="19" y="2"/>
                    <a:pt x="23" y="8"/>
                    <a:pt x="2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94316828-A237-06E2-1580-496863657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218"/>
              <a:ext cx="17" cy="12"/>
            </a:xfrm>
            <a:custGeom>
              <a:avLst/>
              <a:gdLst>
                <a:gd name="T0" fmla="*/ 14 w 31"/>
                <a:gd name="T1" fmla="*/ 0 h 22"/>
                <a:gd name="T2" fmla="*/ 23 w 31"/>
                <a:gd name="T3" fmla="*/ 19 h 22"/>
                <a:gd name="T4" fmla="*/ 6 w 31"/>
                <a:gd name="T5" fmla="*/ 18 h 22"/>
                <a:gd name="T6" fmla="*/ 14 w 3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14" y="0"/>
                  </a:moveTo>
                  <a:cubicBezTo>
                    <a:pt x="15" y="9"/>
                    <a:pt x="31" y="8"/>
                    <a:pt x="23" y="19"/>
                  </a:cubicBezTo>
                  <a:cubicBezTo>
                    <a:pt x="21" y="22"/>
                    <a:pt x="9" y="22"/>
                    <a:pt x="6" y="18"/>
                  </a:cubicBezTo>
                  <a:cubicBezTo>
                    <a:pt x="0" y="12"/>
                    <a:pt x="6" y="6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BA3941A3-3595-5E8C-E5E1-A36D2A8DA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244"/>
              <a:ext cx="11" cy="12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10 h 22"/>
                <a:gd name="T4" fmla="*/ 10 w 20"/>
                <a:gd name="T5" fmla="*/ 1 h 22"/>
                <a:gd name="T6" fmla="*/ 20 w 20"/>
                <a:gd name="T7" fmla="*/ 8 h 22"/>
                <a:gd name="T8" fmla="*/ 9 w 2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5" y="16"/>
                    <a:pt x="0" y="12"/>
                    <a:pt x="1" y="10"/>
                  </a:cubicBezTo>
                  <a:cubicBezTo>
                    <a:pt x="3" y="7"/>
                    <a:pt x="6" y="2"/>
                    <a:pt x="10" y="1"/>
                  </a:cubicBezTo>
                  <a:cubicBezTo>
                    <a:pt x="13" y="0"/>
                    <a:pt x="17" y="6"/>
                    <a:pt x="20" y="8"/>
                  </a:cubicBezTo>
                  <a:cubicBezTo>
                    <a:pt x="17" y="12"/>
                    <a:pt x="14" y="16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3E9E5577-22D1-3080-0E28-C2041714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260"/>
              <a:ext cx="9" cy="6"/>
            </a:xfrm>
            <a:custGeom>
              <a:avLst/>
              <a:gdLst>
                <a:gd name="T0" fmla="*/ 7 w 16"/>
                <a:gd name="T1" fmla="*/ 12 h 12"/>
                <a:gd name="T2" fmla="*/ 0 w 16"/>
                <a:gd name="T3" fmla="*/ 6 h 12"/>
                <a:gd name="T4" fmla="*/ 9 w 16"/>
                <a:gd name="T5" fmla="*/ 0 h 12"/>
                <a:gd name="T6" fmla="*/ 16 w 16"/>
                <a:gd name="T7" fmla="*/ 5 h 12"/>
                <a:gd name="T8" fmla="*/ 7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7" y="12"/>
                  </a:moveTo>
                  <a:cubicBezTo>
                    <a:pt x="4" y="10"/>
                    <a:pt x="2" y="8"/>
                    <a:pt x="0" y="6"/>
                  </a:cubicBezTo>
                  <a:cubicBezTo>
                    <a:pt x="3" y="4"/>
                    <a:pt x="6" y="1"/>
                    <a:pt x="9" y="0"/>
                  </a:cubicBezTo>
                  <a:cubicBezTo>
                    <a:pt x="11" y="0"/>
                    <a:pt x="14" y="3"/>
                    <a:pt x="16" y="5"/>
                  </a:cubicBezTo>
                  <a:cubicBezTo>
                    <a:pt x="13" y="7"/>
                    <a:pt x="10" y="9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6DCAFCC3-D2D7-D7AB-3042-C5F723EA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132"/>
              <a:ext cx="17" cy="22"/>
            </a:xfrm>
            <a:custGeom>
              <a:avLst/>
              <a:gdLst>
                <a:gd name="T0" fmla="*/ 30 w 30"/>
                <a:gd name="T1" fmla="*/ 0 h 42"/>
                <a:gd name="T2" fmla="*/ 4 w 30"/>
                <a:gd name="T3" fmla="*/ 42 h 42"/>
                <a:gd name="T4" fmla="*/ 0 w 30"/>
                <a:gd name="T5" fmla="*/ 39 h 42"/>
                <a:gd name="T6" fmla="*/ 30 w 30"/>
                <a:gd name="T7" fmla="*/ 0 h 42"/>
                <a:gd name="T8" fmla="*/ 30 w 3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cubicBezTo>
                    <a:pt x="21" y="14"/>
                    <a:pt x="13" y="28"/>
                    <a:pt x="4" y="42"/>
                  </a:cubicBezTo>
                  <a:cubicBezTo>
                    <a:pt x="3" y="41"/>
                    <a:pt x="1" y="40"/>
                    <a:pt x="0" y="39"/>
                  </a:cubicBezTo>
                  <a:cubicBezTo>
                    <a:pt x="10" y="26"/>
                    <a:pt x="20" y="13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1B02552E-DEA7-1EBD-FFAD-452958D9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193"/>
              <a:ext cx="17" cy="24"/>
            </a:xfrm>
            <a:custGeom>
              <a:avLst/>
              <a:gdLst>
                <a:gd name="T0" fmla="*/ 0 w 31"/>
                <a:gd name="T1" fmla="*/ 42 h 43"/>
                <a:gd name="T2" fmla="*/ 28 w 31"/>
                <a:gd name="T3" fmla="*/ 0 h 43"/>
                <a:gd name="T4" fmla="*/ 31 w 31"/>
                <a:gd name="T5" fmla="*/ 2 h 43"/>
                <a:gd name="T6" fmla="*/ 2 w 31"/>
                <a:gd name="T7" fmla="*/ 43 h 43"/>
                <a:gd name="T8" fmla="*/ 0 w 31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3">
                  <a:moveTo>
                    <a:pt x="0" y="42"/>
                  </a:moveTo>
                  <a:cubicBezTo>
                    <a:pt x="9" y="28"/>
                    <a:pt x="19" y="14"/>
                    <a:pt x="28" y="0"/>
                  </a:cubicBezTo>
                  <a:cubicBezTo>
                    <a:pt x="29" y="1"/>
                    <a:pt x="30" y="1"/>
                    <a:pt x="31" y="2"/>
                  </a:cubicBezTo>
                  <a:cubicBezTo>
                    <a:pt x="21" y="16"/>
                    <a:pt x="12" y="29"/>
                    <a:pt x="2" y="43"/>
                  </a:cubicBezTo>
                  <a:cubicBezTo>
                    <a:pt x="1" y="4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B03B3CC5-1E3B-D736-2BE1-9309ED44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218"/>
              <a:ext cx="16" cy="24"/>
            </a:xfrm>
            <a:custGeom>
              <a:avLst/>
              <a:gdLst>
                <a:gd name="T0" fmla="*/ 0 w 30"/>
                <a:gd name="T1" fmla="*/ 42 h 43"/>
                <a:gd name="T2" fmla="*/ 27 w 30"/>
                <a:gd name="T3" fmla="*/ 0 h 43"/>
                <a:gd name="T4" fmla="*/ 30 w 30"/>
                <a:gd name="T5" fmla="*/ 3 h 43"/>
                <a:gd name="T6" fmla="*/ 1 w 30"/>
                <a:gd name="T7" fmla="*/ 43 h 43"/>
                <a:gd name="T8" fmla="*/ 0 w 30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3">
                  <a:moveTo>
                    <a:pt x="0" y="42"/>
                  </a:moveTo>
                  <a:cubicBezTo>
                    <a:pt x="9" y="28"/>
                    <a:pt x="18" y="14"/>
                    <a:pt x="27" y="0"/>
                  </a:cubicBezTo>
                  <a:cubicBezTo>
                    <a:pt x="28" y="1"/>
                    <a:pt x="29" y="2"/>
                    <a:pt x="30" y="3"/>
                  </a:cubicBezTo>
                  <a:cubicBezTo>
                    <a:pt x="20" y="16"/>
                    <a:pt x="11" y="29"/>
                    <a:pt x="1" y="43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7">
              <a:extLst>
                <a:ext uri="{FF2B5EF4-FFF2-40B4-BE49-F238E27FC236}">
                  <a16:creationId xmlns:a16="http://schemas.microsoft.com/office/drawing/2014/main" id="{2D395659-23BB-3190-55DD-4F497AE0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170"/>
              <a:ext cx="13" cy="19"/>
            </a:xfrm>
            <a:custGeom>
              <a:avLst/>
              <a:gdLst>
                <a:gd name="T0" fmla="*/ 25 w 25"/>
                <a:gd name="T1" fmla="*/ 2 h 35"/>
                <a:gd name="T2" fmla="*/ 3 w 25"/>
                <a:gd name="T3" fmla="*/ 35 h 35"/>
                <a:gd name="T4" fmla="*/ 0 w 25"/>
                <a:gd name="T5" fmla="*/ 33 h 35"/>
                <a:gd name="T6" fmla="*/ 23 w 25"/>
                <a:gd name="T7" fmla="*/ 0 h 35"/>
                <a:gd name="T8" fmla="*/ 25 w 25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2"/>
                  </a:moveTo>
                  <a:cubicBezTo>
                    <a:pt x="18" y="13"/>
                    <a:pt x="10" y="24"/>
                    <a:pt x="3" y="35"/>
                  </a:cubicBezTo>
                  <a:cubicBezTo>
                    <a:pt x="2" y="34"/>
                    <a:pt x="1" y="34"/>
                    <a:pt x="0" y="33"/>
                  </a:cubicBezTo>
                  <a:cubicBezTo>
                    <a:pt x="8" y="22"/>
                    <a:pt x="15" y="11"/>
                    <a:pt x="23" y="0"/>
                  </a:cubicBezTo>
                  <a:cubicBezTo>
                    <a:pt x="23" y="0"/>
                    <a:pt x="24" y="1"/>
                    <a:pt x="2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8">
              <a:extLst>
                <a:ext uri="{FF2B5EF4-FFF2-40B4-BE49-F238E27FC236}">
                  <a16:creationId xmlns:a16="http://schemas.microsoft.com/office/drawing/2014/main" id="{F84A3A30-A78F-6AC0-D2A7-B3307B0F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41"/>
              <a:ext cx="13" cy="19"/>
            </a:xfrm>
            <a:custGeom>
              <a:avLst/>
              <a:gdLst>
                <a:gd name="T0" fmla="*/ 23 w 23"/>
                <a:gd name="T1" fmla="*/ 1 h 34"/>
                <a:gd name="T2" fmla="*/ 2 w 23"/>
                <a:gd name="T3" fmla="*/ 34 h 34"/>
                <a:gd name="T4" fmla="*/ 0 w 23"/>
                <a:gd name="T5" fmla="*/ 32 h 34"/>
                <a:gd name="T6" fmla="*/ 22 w 23"/>
                <a:gd name="T7" fmla="*/ 0 h 34"/>
                <a:gd name="T8" fmla="*/ 23 w 23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23" y="1"/>
                  </a:moveTo>
                  <a:cubicBezTo>
                    <a:pt x="16" y="12"/>
                    <a:pt x="9" y="23"/>
                    <a:pt x="2" y="34"/>
                  </a:cubicBezTo>
                  <a:cubicBezTo>
                    <a:pt x="1" y="33"/>
                    <a:pt x="1" y="32"/>
                    <a:pt x="0" y="32"/>
                  </a:cubicBezTo>
                  <a:cubicBezTo>
                    <a:pt x="7" y="21"/>
                    <a:pt x="15" y="11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CF87CC4C-3653-FAF9-D758-04813A0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180"/>
              <a:ext cx="46" cy="75"/>
            </a:xfrm>
            <a:custGeom>
              <a:avLst/>
              <a:gdLst>
                <a:gd name="T0" fmla="*/ 25 w 84"/>
                <a:gd name="T1" fmla="*/ 66 h 138"/>
                <a:gd name="T2" fmla="*/ 0 w 84"/>
                <a:gd name="T3" fmla="*/ 66 h 138"/>
                <a:gd name="T4" fmla="*/ 11 w 84"/>
                <a:gd name="T5" fmla="*/ 30 h 138"/>
                <a:gd name="T6" fmla="*/ 9 w 84"/>
                <a:gd name="T7" fmla="*/ 30 h 138"/>
                <a:gd name="T8" fmla="*/ 17 w 84"/>
                <a:gd name="T9" fmla="*/ 20 h 138"/>
                <a:gd name="T10" fmla="*/ 51 w 84"/>
                <a:gd name="T11" fmla="*/ 3 h 138"/>
                <a:gd name="T12" fmla="*/ 81 w 84"/>
                <a:gd name="T13" fmla="*/ 32 h 138"/>
                <a:gd name="T14" fmla="*/ 83 w 84"/>
                <a:gd name="T15" fmla="*/ 44 h 138"/>
                <a:gd name="T16" fmla="*/ 80 w 84"/>
                <a:gd name="T17" fmla="*/ 59 h 138"/>
                <a:gd name="T18" fmla="*/ 52 w 84"/>
                <a:gd name="T19" fmla="*/ 82 h 138"/>
                <a:gd name="T20" fmla="*/ 64 w 84"/>
                <a:gd name="T21" fmla="*/ 95 h 138"/>
                <a:gd name="T22" fmla="*/ 65 w 84"/>
                <a:gd name="T23" fmla="*/ 131 h 138"/>
                <a:gd name="T24" fmla="*/ 45 w 84"/>
                <a:gd name="T25" fmla="*/ 129 h 138"/>
                <a:gd name="T26" fmla="*/ 28 w 84"/>
                <a:gd name="T27" fmla="*/ 78 h 138"/>
                <a:gd name="T28" fmla="*/ 25 w 84"/>
                <a:gd name="T29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38">
                  <a:moveTo>
                    <a:pt x="25" y="66"/>
                  </a:moveTo>
                  <a:cubicBezTo>
                    <a:pt x="20" y="77"/>
                    <a:pt x="20" y="77"/>
                    <a:pt x="0" y="66"/>
                  </a:cubicBezTo>
                  <a:cubicBezTo>
                    <a:pt x="4" y="53"/>
                    <a:pt x="7" y="42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2" y="27"/>
                    <a:pt x="15" y="23"/>
                    <a:pt x="17" y="20"/>
                  </a:cubicBezTo>
                  <a:cubicBezTo>
                    <a:pt x="26" y="8"/>
                    <a:pt x="36" y="0"/>
                    <a:pt x="51" y="3"/>
                  </a:cubicBezTo>
                  <a:cubicBezTo>
                    <a:pt x="67" y="7"/>
                    <a:pt x="76" y="17"/>
                    <a:pt x="81" y="32"/>
                  </a:cubicBezTo>
                  <a:cubicBezTo>
                    <a:pt x="82" y="36"/>
                    <a:pt x="84" y="40"/>
                    <a:pt x="83" y="44"/>
                  </a:cubicBezTo>
                  <a:cubicBezTo>
                    <a:pt x="83" y="49"/>
                    <a:pt x="83" y="55"/>
                    <a:pt x="80" y="59"/>
                  </a:cubicBezTo>
                  <a:cubicBezTo>
                    <a:pt x="72" y="67"/>
                    <a:pt x="63" y="73"/>
                    <a:pt x="52" y="82"/>
                  </a:cubicBezTo>
                  <a:cubicBezTo>
                    <a:pt x="56" y="86"/>
                    <a:pt x="59" y="91"/>
                    <a:pt x="64" y="95"/>
                  </a:cubicBezTo>
                  <a:cubicBezTo>
                    <a:pt x="75" y="105"/>
                    <a:pt x="76" y="120"/>
                    <a:pt x="65" y="131"/>
                  </a:cubicBezTo>
                  <a:cubicBezTo>
                    <a:pt x="58" y="138"/>
                    <a:pt x="49" y="138"/>
                    <a:pt x="45" y="129"/>
                  </a:cubicBezTo>
                  <a:cubicBezTo>
                    <a:pt x="38" y="113"/>
                    <a:pt x="33" y="95"/>
                    <a:pt x="28" y="78"/>
                  </a:cubicBezTo>
                  <a:cubicBezTo>
                    <a:pt x="27" y="75"/>
                    <a:pt x="26" y="72"/>
                    <a:pt x="2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9E889AE4-8684-1294-22F9-7558B15C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158"/>
              <a:ext cx="9" cy="26"/>
            </a:xfrm>
            <a:custGeom>
              <a:avLst/>
              <a:gdLst>
                <a:gd name="T0" fmla="*/ 11 w 16"/>
                <a:gd name="T1" fmla="*/ 0 h 47"/>
                <a:gd name="T2" fmla="*/ 16 w 16"/>
                <a:gd name="T3" fmla="*/ 47 h 47"/>
                <a:gd name="T4" fmla="*/ 4 w 16"/>
                <a:gd name="T5" fmla="*/ 46 h 47"/>
                <a:gd name="T6" fmla="*/ 0 w 16"/>
                <a:gd name="T7" fmla="*/ 4 h 47"/>
                <a:gd name="T8" fmla="*/ 11 w 1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1" y="0"/>
                  </a:moveTo>
                  <a:cubicBezTo>
                    <a:pt x="12" y="17"/>
                    <a:pt x="14" y="32"/>
                    <a:pt x="16" y="47"/>
                  </a:cubicBezTo>
                  <a:cubicBezTo>
                    <a:pt x="11" y="47"/>
                    <a:pt x="8" y="46"/>
                    <a:pt x="4" y="46"/>
                  </a:cubicBezTo>
                  <a:cubicBezTo>
                    <a:pt x="3" y="32"/>
                    <a:pt x="1" y="19"/>
                    <a:pt x="0" y="4"/>
                  </a:cubicBezTo>
                  <a:cubicBezTo>
                    <a:pt x="2" y="3"/>
                    <a:pt x="5" y="2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1">
              <a:extLst>
                <a:ext uri="{FF2B5EF4-FFF2-40B4-BE49-F238E27FC236}">
                  <a16:creationId xmlns:a16="http://schemas.microsoft.com/office/drawing/2014/main" id="{F1ADD2E3-E48D-BCB0-954D-29590630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259"/>
              <a:ext cx="10" cy="27"/>
            </a:xfrm>
            <a:custGeom>
              <a:avLst/>
              <a:gdLst>
                <a:gd name="T0" fmla="*/ 0 w 18"/>
                <a:gd name="T1" fmla="*/ 49 h 49"/>
                <a:gd name="T2" fmla="*/ 2 w 18"/>
                <a:gd name="T3" fmla="*/ 0 h 49"/>
                <a:gd name="T4" fmla="*/ 18 w 18"/>
                <a:gd name="T5" fmla="*/ 26 h 49"/>
                <a:gd name="T6" fmla="*/ 0 w 1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9">
                  <a:moveTo>
                    <a:pt x="0" y="49"/>
                  </a:moveTo>
                  <a:cubicBezTo>
                    <a:pt x="11" y="33"/>
                    <a:pt x="2" y="17"/>
                    <a:pt x="2" y="0"/>
                  </a:cubicBezTo>
                  <a:cubicBezTo>
                    <a:pt x="12" y="6"/>
                    <a:pt x="18" y="15"/>
                    <a:pt x="18" y="26"/>
                  </a:cubicBezTo>
                  <a:cubicBezTo>
                    <a:pt x="18" y="37"/>
                    <a:pt x="11" y="44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2">
              <a:extLst>
                <a:ext uri="{FF2B5EF4-FFF2-40B4-BE49-F238E27FC236}">
                  <a16:creationId xmlns:a16="http://schemas.microsoft.com/office/drawing/2014/main" id="{07AB13FC-2FFB-3540-5581-B5AF05E4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160"/>
              <a:ext cx="10" cy="26"/>
            </a:xfrm>
            <a:custGeom>
              <a:avLst/>
              <a:gdLst>
                <a:gd name="T0" fmla="*/ 17 w 17"/>
                <a:gd name="T1" fmla="*/ 47 h 47"/>
                <a:gd name="T2" fmla="*/ 6 w 17"/>
                <a:gd name="T3" fmla="*/ 45 h 47"/>
                <a:gd name="T4" fmla="*/ 0 w 17"/>
                <a:gd name="T5" fmla="*/ 3 h 47"/>
                <a:gd name="T6" fmla="*/ 11 w 17"/>
                <a:gd name="T7" fmla="*/ 0 h 47"/>
                <a:gd name="T8" fmla="*/ 17 w 1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cubicBezTo>
                    <a:pt x="12" y="46"/>
                    <a:pt x="9" y="45"/>
                    <a:pt x="6" y="45"/>
                  </a:cubicBezTo>
                  <a:cubicBezTo>
                    <a:pt x="4" y="31"/>
                    <a:pt x="2" y="18"/>
                    <a:pt x="0" y="3"/>
                  </a:cubicBezTo>
                  <a:cubicBezTo>
                    <a:pt x="3" y="3"/>
                    <a:pt x="6" y="2"/>
                    <a:pt x="11" y="0"/>
                  </a:cubicBezTo>
                  <a:cubicBezTo>
                    <a:pt x="13" y="16"/>
                    <a:pt x="15" y="30"/>
                    <a:pt x="1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3">
              <a:extLst>
                <a:ext uri="{FF2B5EF4-FFF2-40B4-BE49-F238E27FC236}">
                  <a16:creationId xmlns:a16="http://schemas.microsoft.com/office/drawing/2014/main" id="{D76A8710-5FF3-6B58-E21C-FDB1E819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1152"/>
              <a:ext cx="9" cy="26"/>
            </a:xfrm>
            <a:custGeom>
              <a:avLst/>
              <a:gdLst>
                <a:gd name="T0" fmla="*/ 0 w 16"/>
                <a:gd name="T1" fmla="*/ 6 h 48"/>
                <a:gd name="T2" fmla="*/ 12 w 16"/>
                <a:gd name="T3" fmla="*/ 11 h 48"/>
                <a:gd name="T4" fmla="*/ 16 w 16"/>
                <a:gd name="T5" fmla="*/ 46 h 48"/>
                <a:gd name="T6" fmla="*/ 13 w 16"/>
                <a:gd name="T7" fmla="*/ 48 h 48"/>
                <a:gd name="T8" fmla="*/ 5 w 16"/>
                <a:gd name="T9" fmla="*/ 39 h 48"/>
                <a:gd name="T10" fmla="*/ 0 w 16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8">
                  <a:moveTo>
                    <a:pt x="0" y="6"/>
                  </a:moveTo>
                  <a:cubicBezTo>
                    <a:pt x="6" y="2"/>
                    <a:pt x="11" y="0"/>
                    <a:pt x="12" y="11"/>
                  </a:cubicBezTo>
                  <a:cubicBezTo>
                    <a:pt x="13" y="22"/>
                    <a:pt x="15" y="34"/>
                    <a:pt x="16" y="46"/>
                  </a:cubicBezTo>
                  <a:cubicBezTo>
                    <a:pt x="15" y="46"/>
                    <a:pt x="14" y="47"/>
                    <a:pt x="13" y="48"/>
                  </a:cubicBezTo>
                  <a:cubicBezTo>
                    <a:pt x="10" y="45"/>
                    <a:pt x="6" y="42"/>
                    <a:pt x="5" y="39"/>
                  </a:cubicBezTo>
                  <a:cubicBezTo>
                    <a:pt x="3" y="28"/>
                    <a:pt x="2" y="1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4">
              <a:extLst>
                <a:ext uri="{FF2B5EF4-FFF2-40B4-BE49-F238E27FC236}">
                  <a16:creationId xmlns:a16="http://schemas.microsoft.com/office/drawing/2014/main" id="{ED099C48-36A7-7042-569D-35C19C0C2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311"/>
              <a:ext cx="9" cy="13"/>
            </a:xfrm>
            <a:custGeom>
              <a:avLst/>
              <a:gdLst>
                <a:gd name="T0" fmla="*/ 18 w 18"/>
                <a:gd name="T1" fmla="*/ 12 h 23"/>
                <a:gd name="T2" fmla="*/ 8 w 18"/>
                <a:gd name="T3" fmla="*/ 23 h 23"/>
                <a:gd name="T4" fmla="*/ 1 w 18"/>
                <a:gd name="T5" fmla="*/ 9 h 23"/>
                <a:gd name="T6" fmla="*/ 8 w 18"/>
                <a:gd name="T7" fmla="*/ 0 h 23"/>
                <a:gd name="T8" fmla="*/ 18 w 18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12"/>
                  </a:moveTo>
                  <a:cubicBezTo>
                    <a:pt x="14" y="17"/>
                    <a:pt x="11" y="20"/>
                    <a:pt x="8" y="23"/>
                  </a:cubicBezTo>
                  <a:cubicBezTo>
                    <a:pt x="6" y="18"/>
                    <a:pt x="2" y="14"/>
                    <a:pt x="1" y="9"/>
                  </a:cubicBezTo>
                  <a:cubicBezTo>
                    <a:pt x="0" y="6"/>
                    <a:pt x="5" y="3"/>
                    <a:pt x="8" y="0"/>
                  </a:cubicBezTo>
                  <a:cubicBezTo>
                    <a:pt x="11" y="4"/>
                    <a:pt x="14" y="7"/>
                    <a:pt x="1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5">
              <a:extLst>
                <a:ext uri="{FF2B5EF4-FFF2-40B4-BE49-F238E27FC236}">
                  <a16:creationId xmlns:a16="http://schemas.microsoft.com/office/drawing/2014/main" id="{B09DD01A-E9F3-1D01-6652-0FE0FAA8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176"/>
              <a:ext cx="17" cy="6"/>
            </a:xfrm>
            <a:custGeom>
              <a:avLst/>
              <a:gdLst>
                <a:gd name="T0" fmla="*/ 31 w 31"/>
                <a:gd name="T1" fmla="*/ 3 h 11"/>
                <a:gd name="T2" fmla="*/ 18 w 31"/>
                <a:gd name="T3" fmla="*/ 11 h 11"/>
                <a:gd name="T4" fmla="*/ 0 w 31"/>
                <a:gd name="T5" fmla="*/ 0 h 11"/>
                <a:gd name="T6" fmla="*/ 30 w 31"/>
                <a:gd name="T7" fmla="*/ 0 h 11"/>
                <a:gd name="T8" fmla="*/ 31 w 3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3"/>
                  </a:moveTo>
                  <a:cubicBezTo>
                    <a:pt x="26" y="6"/>
                    <a:pt x="22" y="9"/>
                    <a:pt x="18" y="11"/>
                  </a:cubicBezTo>
                  <a:cubicBezTo>
                    <a:pt x="12" y="8"/>
                    <a:pt x="7" y="4"/>
                    <a:pt x="0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1" y="1"/>
                    <a:pt x="31" y="2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6">
              <a:extLst>
                <a:ext uri="{FF2B5EF4-FFF2-40B4-BE49-F238E27FC236}">
                  <a16:creationId xmlns:a16="http://schemas.microsoft.com/office/drawing/2014/main" id="{450C0609-295B-E5ED-BB3B-1620AC58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156"/>
              <a:ext cx="7" cy="17"/>
            </a:xfrm>
            <a:custGeom>
              <a:avLst/>
              <a:gdLst>
                <a:gd name="T0" fmla="*/ 0 w 13"/>
                <a:gd name="T1" fmla="*/ 32 h 32"/>
                <a:gd name="T2" fmla="*/ 0 w 13"/>
                <a:gd name="T3" fmla="*/ 0 h 32"/>
                <a:gd name="T4" fmla="*/ 12 w 13"/>
                <a:gd name="T5" fmla="*/ 17 h 32"/>
                <a:gd name="T6" fmla="*/ 0 w 1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0" y="32"/>
                  </a:moveTo>
                  <a:cubicBezTo>
                    <a:pt x="0" y="20"/>
                    <a:pt x="0" y="11"/>
                    <a:pt x="0" y="0"/>
                  </a:cubicBezTo>
                  <a:cubicBezTo>
                    <a:pt x="4" y="6"/>
                    <a:pt x="11" y="11"/>
                    <a:pt x="12" y="17"/>
                  </a:cubicBezTo>
                  <a:cubicBezTo>
                    <a:pt x="13" y="21"/>
                    <a:pt x="5" y="27"/>
                    <a:pt x="0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7">
              <a:extLst>
                <a:ext uri="{FF2B5EF4-FFF2-40B4-BE49-F238E27FC236}">
                  <a16:creationId xmlns:a16="http://schemas.microsoft.com/office/drawing/2014/main" id="{03E837E2-EC5A-51D6-7D5B-E2822BC3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256"/>
              <a:ext cx="8" cy="18"/>
            </a:xfrm>
            <a:custGeom>
              <a:avLst/>
              <a:gdLst>
                <a:gd name="T0" fmla="*/ 14 w 15"/>
                <a:gd name="T1" fmla="*/ 2 h 32"/>
                <a:gd name="T2" fmla="*/ 15 w 15"/>
                <a:gd name="T3" fmla="*/ 30 h 32"/>
                <a:gd name="T4" fmla="*/ 12 w 15"/>
                <a:gd name="T5" fmla="*/ 32 h 32"/>
                <a:gd name="T6" fmla="*/ 0 w 15"/>
                <a:gd name="T7" fmla="*/ 16 h 32"/>
                <a:gd name="T8" fmla="*/ 12 w 15"/>
                <a:gd name="T9" fmla="*/ 0 h 32"/>
                <a:gd name="T10" fmla="*/ 14 w 15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2">
                  <a:moveTo>
                    <a:pt x="14" y="2"/>
                  </a:moveTo>
                  <a:cubicBezTo>
                    <a:pt x="9" y="12"/>
                    <a:pt x="6" y="21"/>
                    <a:pt x="15" y="30"/>
                  </a:cubicBezTo>
                  <a:cubicBezTo>
                    <a:pt x="14" y="31"/>
                    <a:pt x="13" y="32"/>
                    <a:pt x="12" y="32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0" y="11"/>
                    <a:pt x="8" y="5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28">
              <a:extLst>
                <a:ext uri="{FF2B5EF4-FFF2-40B4-BE49-F238E27FC236}">
                  <a16:creationId xmlns:a16="http://schemas.microsoft.com/office/drawing/2014/main" id="{286CD6D5-299A-C554-8991-C415D324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166"/>
              <a:ext cx="9" cy="10"/>
            </a:xfrm>
            <a:custGeom>
              <a:avLst/>
              <a:gdLst>
                <a:gd name="T0" fmla="*/ 0 w 16"/>
                <a:gd name="T1" fmla="*/ 10 h 18"/>
                <a:gd name="T2" fmla="*/ 12 w 16"/>
                <a:gd name="T3" fmla="*/ 2 h 18"/>
                <a:gd name="T4" fmla="*/ 16 w 16"/>
                <a:gd name="T5" fmla="*/ 18 h 18"/>
                <a:gd name="T6" fmla="*/ 0 w 16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10"/>
                  </a:moveTo>
                  <a:cubicBezTo>
                    <a:pt x="3" y="0"/>
                    <a:pt x="3" y="0"/>
                    <a:pt x="12" y="2"/>
                  </a:cubicBezTo>
                  <a:cubicBezTo>
                    <a:pt x="14" y="8"/>
                    <a:pt x="15" y="13"/>
                    <a:pt x="16" y="18"/>
                  </a:cubicBezTo>
                  <a:cubicBezTo>
                    <a:pt x="12" y="16"/>
                    <a:pt x="6" y="13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1CF789FE-03DD-8F30-17EC-0518BB78E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245"/>
              <a:ext cx="15" cy="10"/>
            </a:xfrm>
            <a:custGeom>
              <a:avLst/>
              <a:gdLst>
                <a:gd name="T0" fmla="*/ 11 w 26"/>
                <a:gd name="T1" fmla="*/ 18 h 18"/>
                <a:gd name="T2" fmla="*/ 12 w 26"/>
                <a:gd name="T3" fmla="*/ 0 h 18"/>
                <a:gd name="T4" fmla="*/ 16 w 26"/>
                <a:gd name="T5" fmla="*/ 10 h 18"/>
                <a:gd name="T6" fmla="*/ 26 w 26"/>
                <a:gd name="T7" fmla="*/ 9 h 18"/>
                <a:gd name="T8" fmla="*/ 26 w 26"/>
                <a:gd name="T9" fmla="*/ 12 h 18"/>
                <a:gd name="T10" fmla="*/ 19 w 26"/>
                <a:gd name="T11" fmla="*/ 14 h 18"/>
                <a:gd name="T12" fmla="*/ 11 w 2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11" y="18"/>
                  </a:moveTo>
                  <a:cubicBezTo>
                    <a:pt x="11" y="13"/>
                    <a:pt x="0" y="7"/>
                    <a:pt x="12" y="0"/>
                  </a:cubicBezTo>
                  <a:cubicBezTo>
                    <a:pt x="13" y="4"/>
                    <a:pt x="14" y="7"/>
                    <a:pt x="16" y="10"/>
                  </a:cubicBezTo>
                  <a:cubicBezTo>
                    <a:pt x="19" y="10"/>
                    <a:pt x="22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4" y="13"/>
                    <a:pt x="21" y="13"/>
                    <a:pt x="19" y="14"/>
                  </a:cubicBezTo>
                  <a:cubicBezTo>
                    <a:pt x="17" y="15"/>
                    <a:pt x="14" y="16"/>
                    <a:pt x="1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C29821DE-9EED-59B1-7D6C-74811D4F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319"/>
              <a:ext cx="8" cy="8"/>
            </a:xfrm>
            <a:custGeom>
              <a:avLst/>
              <a:gdLst>
                <a:gd name="T0" fmla="*/ 14 w 14"/>
                <a:gd name="T1" fmla="*/ 8 h 15"/>
                <a:gd name="T2" fmla="*/ 6 w 14"/>
                <a:gd name="T3" fmla="*/ 15 h 15"/>
                <a:gd name="T4" fmla="*/ 0 w 14"/>
                <a:gd name="T5" fmla="*/ 6 h 15"/>
                <a:gd name="T6" fmla="*/ 5 w 14"/>
                <a:gd name="T7" fmla="*/ 0 h 15"/>
                <a:gd name="T8" fmla="*/ 14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1" y="11"/>
                    <a:pt x="9" y="13"/>
                    <a:pt x="6" y="15"/>
                  </a:cubicBezTo>
                  <a:cubicBezTo>
                    <a:pt x="4" y="12"/>
                    <a:pt x="1" y="9"/>
                    <a:pt x="0" y="6"/>
                  </a:cubicBezTo>
                  <a:cubicBezTo>
                    <a:pt x="0" y="5"/>
                    <a:pt x="4" y="0"/>
                    <a:pt x="5" y="0"/>
                  </a:cubicBezTo>
                  <a:cubicBezTo>
                    <a:pt x="8" y="1"/>
                    <a:pt x="11" y="4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0A9CDF6D-6DE2-A754-ADAE-2BAD9CF4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285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9 h 15"/>
                <a:gd name="T4" fmla="*/ 8 w 14"/>
                <a:gd name="T5" fmla="*/ 15 h 15"/>
                <a:gd name="T6" fmla="*/ 1 w 14"/>
                <a:gd name="T7" fmla="*/ 9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0" y="4"/>
                    <a:pt x="13" y="6"/>
                    <a:pt x="14" y="9"/>
                  </a:cubicBezTo>
                  <a:cubicBezTo>
                    <a:pt x="14" y="10"/>
                    <a:pt x="10" y="15"/>
                    <a:pt x="8" y="15"/>
                  </a:cubicBezTo>
                  <a:cubicBezTo>
                    <a:pt x="5" y="14"/>
                    <a:pt x="2" y="11"/>
                    <a:pt x="1" y="9"/>
                  </a:cubicBezTo>
                  <a:cubicBezTo>
                    <a:pt x="0" y="7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13A80C85-DE19-43B8-5F08-33B66F46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187"/>
              <a:ext cx="10" cy="6"/>
            </a:xfrm>
            <a:custGeom>
              <a:avLst/>
              <a:gdLst>
                <a:gd name="T0" fmla="*/ 18 w 18"/>
                <a:gd name="T1" fmla="*/ 8 h 11"/>
                <a:gd name="T2" fmla="*/ 1 w 18"/>
                <a:gd name="T3" fmla="*/ 11 h 11"/>
                <a:gd name="T4" fmla="*/ 0 w 18"/>
                <a:gd name="T5" fmla="*/ 8 h 11"/>
                <a:gd name="T6" fmla="*/ 17 w 18"/>
                <a:gd name="T7" fmla="*/ 4 h 11"/>
                <a:gd name="T8" fmla="*/ 18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8"/>
                  </a:moveTo>
                  <a:cubicBezTo>
                    <a:pt x="12" y="9"/>
                    <a:pt x="6" y="10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5" y="1"/>
                    <a:pt x="10" y="0"/>
                    <a:pt x="17" y="4"/>
                  </a:cubicBezTo>
                  <a:cubicBezTo>
                    <a:pt x="17" y="6"/>
                    <a:pt x="17" y="7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9464CF02-C6B2-38F4-F82D-E0FBB46B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268"/>
              <a:ext cx="20" cy="17"/>
            </a:xfrm>
            <a:custGeom>
              <a:avLst/>
              <a:gdLst>
                <a:gd name="T0" fmla="*/ 16 w 36"/>
                <a:gd name="T1" fmla="*/ 1 h 31"/>
                <a:gd name="T2" fmla="*/ 36 w 36"/>
                <a:gd name="T3" fmla="*/ 15 h 31"/>
                <a:gd name="T4" fmla="*/ 20 w 36"/>
                <a:gd name="T5" fmla="*/ 28 h 31"/>
                <a:gd name="T6" fmla="*/ 2 w 36"/>
                <a:gd name="T7" fmla="*/ 12 h 31"/>
                <a:gd name="T8" fmla="*/ 16 w 3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16" y="1"/>
                  </a:moveTo>
                  <a:cubicBezTo>
                    <a:pt x="25" y="0"/>
                    <a:pt x="35" y="8"/>
                    <a:pt x="36" y="15"/>
                  </a:cubicBezTo>
                  <a:cubicBezTo>
                    <a:pt x="36" y="22"/>
                    <a:pt x="27" y="31"/>
                    <a:pt x="20" y="28"/>
                  </a:cubicBezTo>
                  <a:cubicBezTo>
                    <a:pt x="13" y="26"/>
                    <a:pt x="5" y="19"/>
                    <a:pt x="2" y="12"/>
                  </a:cubicBezTo>
                  <a:cubicBezTo>
                    <a:pt x="0" y="3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FE4DAC1E-E2B3-7F07-7442-30081D846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315"/>
              <a:ext cx="11" cy="13"/>
            </a:xfrm>
            <a:custGeom>
              <a:avLst/>
              <a:gdLst>
                <a:gd name="T0" fmla="*/ 20 w 20"/>
                <a:gd name="T1" fmla="*/ 5 h 23"/>
                <a:gd name="T2" fmla="*/ 7 w 20"/>
                <a:gd name="T3" fmla="*/ 20 h 23"/>
                <a:gd name="T4" fmla="*/ 0 w 20"/>
                <a:gd name="T5" fmla="*/ 12 h 23"/>
                <a:gd name="T6" fmla="*/ 20 w 20"/>
                <a:gd name="T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3">
                  <a:moveTo>
                    <a:pt x="20" y="5"/>
                  </a:moveTo>
                  <a:cubicBezTo>
                    <a:pt x="14" y="9"/>
                    <a:pt x="19" y="23"/>
                    <a:pt x="7" y="20"/>
                  </a:cubicBezTo>
                  <a:cubicBezTo>
                    <a:pt x="4" y="20"/>
                    <a:pt x="0" y="14"/>
                    <a:pt x="0" y="12"/>
                  </a:cubicBezTo>
                  <a:cubicBezTo>
                    <a:pt x="2" y="0"/>
                    <a:pt x="13" y="6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0D16C14B-0C31-6DD0-9E79-F15EBEDE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270"/>
              <a:ext cx="9" cy="13"/>
            </a:xfrm>
            <a:custGeom>
              <a:avLst/>
              <a:gdLst>
                <a:gd name="T0" fmla="*/ 9 w 16"/>
                <a:gd name="T1" fmla="*/ 0 h 25"/>
                <a:gd name="T2" fmla="*/ 13 w 16"/>
                <a:gd name="T3" fmla="*/ 2 h 25"/>
                <a:gd name="T4" fmla="*/ 16 w 16"/>
                <a:gd name="T5" fmla="*/ 24 h 25"/>
                <a:gd name="T6" fmla="*/ 10 w 16"/>
                <a:gd name="T7" fmla="*/ 24 h 25"/>
                <a:gd name="T8" fmla="*/ 3 w 16"/>
                <a:gd name="T9" fmla="*/ 4 h 25"/>
                <a:gd name="T10" fmla="*/ 9 w 16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9" y="0"/>
                  </a:moveTo>
                  <a:cubicBezTo>
                    <a:pt x="11" y="0"/>
                    <a:pt x="13" y="1"/>
                    <a:pt x="13" y="2"/>
                  </a:cubicBezTo>
                  <a:cubicBezTo>
                    <a:pt x="14" y="9"/>
                    <a:pt x="15" y="16"/>
                    <a:pt x="16" y="24"/>
                  </a:cubicBezTo>
                  <a:cubicBezTo>
                    <a:pt x="14" y="24"/>
                    <a:pt x="12" y="25"/>
                    <a:pt x="10" y="24"/>
                  </a:cubicBezTo>
                  <a:cubicBezTo>
                    <a:pt x="5" y="22"/>
                    <a:pt x="0" y="8"/>
                    <a:pt x="3" y="4"/>
                  </a:cubicBezTo>
                  <a:cubicBezTo>
                    <a:pt x="5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6">
              <a:extLst>
                <a:ext uri="{FF2B5EF4-FFF2-40B4-BE49-F238E27FC236}">
                  <a16:creationId xmlns:a16="http://schemas.microsoft.com/office/drawing/2014/main" id="{CA8E8E3C-070E-8B68-F1E2-A69CA7AFA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285"/>
              <a:ext cx="14" cy="11"/>
            </a:xfrm>
            <a:custGeom>
              <a:avLst/>
              <a:gdLst>
                <a:gd name="T0" fmla="*/ 21 w 26"/>
                <a:gd name="T1" fmla="*/ 21 h 21"/>
                <a:gd name="T2" fmla="*/ 0 w 26"/>
                <a:gd name="T3" fmla="*/ 4 h 21"/>
                <a:gd name="T4" fmla="*/ 3 w 26"/>
                <a:gd name="T5" fmla="*/ 1 h 21"/>
                <a:gd name="T6" fmla="*/ 11 w 26"/>
                <a:gd name="T7" fmla="*/ 7 h 21"/>
                <a:gd name="T8" fmla="*/ 21 w 26"/>
                <a:gd name="T9" fmla="*/ 0 h 21"/>
                <a:gd name="T10" fmla="*/ 20 w 26"/>
                <a:gd name="T11" fmla="*/ 14 h 21"/>
                <a:gd name="T12" fmla="*/ 26 w 26"/>
                <a:gd name="T13" fmla="*/ 13 h 21"/>
                <a:gd name="T14" fmla="*/ 21 w 26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1" y="21"/>
                  </a:moveTo>
                  <a:cubicBezTo>
                    <a:pt x="13" y="14"/>
                    <a:pt x="6" y="9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5" y="3"/>
                    <a:pt x="8" y="5"/>
                    <a:pt x="11" y="7"/>
                  </a:cubicBezTo>
                  <a:cubicBezTo>
                    <a:pt x="14" y="5"/>
                    <a:pt x="16" y="3"/>
                    <a:pt x="21" y="0"/>
                  </a:cubicBezTo>
                  <a:cubicBezTo>
                    <a:pt x="20" y="6"/>
                    <a:pt x="20" y="10"/>
                    <a:pt x="20" y="14"/>
                  </a:cubicBezTo>
                  <a:cubicBezTo>
                    <a:pt x="22" y="14"/>
                    <a:pt x="23" y="14"/>
                    <a:pt x="26" y="13"/>
                  </a:cubicBezTo>
                  <a:cubicBezTo>
                    <a:pt x="24" y="17"/>
                    <a:pt x="22" y="19"/>
                    <a:pt x="2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37">
              <a:extLst>
                <a:ext uri="{FF2B5EF4-FFF2-40B4-BE49-F238E27FC236}">
                  <a16:creationId xmlns:a16="http://schemas.microsoft.com/office/drawing/2014/main" id="{AB8C16F3-5408-726E-5722-75DB9572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255"/>
              <a:ext cx="7" cy="11"/>
            </a:xfrm>
            <a:custGeom>
              <a:avLst/>
              <a:gdLst>
                <a:gd name="T0" fmla="*/ 6 w 13"/>
                <a:gd name="T1" fmla="*/ 19 h 20"/>
                <a:gd name="T2" fmla="*/ 0 w 13"/>
                <a:gd name="T3" fmla="*/ 2 h 20"/>
                <a:gd name="T4" fmla="*/ 4 w 13"/>
                <a:gd name="T5" fmla="*/ 0 h 20"/>
                <a:gd name="T6" fmla="*/ 8 w 13"/>
                <a:gd name="T7" fmla="*/ 9 h 20"/>
                <a:gd name="T8" fmla="*/ 11 w 13"/>
                <a:gd name="T9" fmla="*/ 5 h 20"/>
                <a:gd name="T10" fmla="*/ 13 w 13"/>
                <a:gd name="T11" fmla="*/ 6 h 20"/>
                <a:gd name="T12" fmla="*/ 11 w 13"/>
                <a:gd name="T13" fmla="*/ 20 h 20"/>
                <a:gd name="T14" fmla="*/ 6 w 13"/>
                <a:gd name="T1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6" y="19"/>
                  </a:moveTo>
                  <a:cubicBezTo>
                    <a:pt x="4" y="13"/>
                    <a:pt x="2" y="8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3"/>
                    <a:pt x="7" y="6"/>
                    <a:pt x="8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2" y="10"/>
                    <a:pt x="11" y="15"/>
                    <a:pt x="11" y="20"/>
                  </a:cubicBezTo>
                  <a:cubicBezTo>
                    <a:pt x="9" y="19"/>
                    <a:pt x="8" y="19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38">
              <a:extLst>
                <a:ext uri="{FF2B5EF4-FFF2-40B4-BE49-F238E27FC236}">
                  <a16:creationId xmlns:a16="http://schemas.microsoft.com/office/drawing/2014/main" id="{E80B146A-D741-61F3-8916-F9080912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241"/>
              <a:ext cx="10" cy="8"/>
            </a:xfrm>
            <a:custGeom>
              <a:avLst/>
              <a:gdLst>
                <a:gd name="T0" fmla="*/ 4 w 18"/>
                <a:gd name="T1" fmla="*/ 0 h 16"/>
                <a:gd name="T2" fmla="*/ 18 w 18"/>
                <a:gd name="T3" fmla="*/ 10 h 16"/>
                <a:gd name="T4" fmla="*/ 0 w 18"/>
                <a:gd name="T5" fmla="*/ 16 h 16"/>
                <a:gd name="T6" fmla="*/ 4 w 18"/>
                <a:gd name="T7" fmla="*/ 0 h 16"/>
                <a:gd name="T8" fmla="*/ 4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4" y="0"/>
                  </a:moveTo>
                  <a:cubicBezTo>
                    <a:pt x="8" y="3"/>
                    <a:pt x="13" y="6"/>
                    <a:pt x="18" y="10"/>
                  </a:cubicBezTo>
                  <a:cubicBezTo>
                    <a:pt x="11" y="12"/>
                    <a:pt x="6" y="14"/>
                    <a:pt x="0" y="16"/>
                  </a:cubicBezTo>
                  <a:cubicBezTo>
                    <a:pt x="2" y="10"/>
                    <a:pt x="3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39">
              <a:extLst>
                <a:ext uri="{FF2B5EF4-FFF2-40B4-BE49-F238E27FC236}">
                  <a16:creationId xmlns:a16="http://schemas.microsoft.com/office/drawing/2014/main" id="{C51A1DCB-B02F-C062-DC5B-F9F1F594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321"/>
              <a:ext cx="7" cy="10"/>
            </a:xfrm>
            <a:custGeom>
              <a:avLst/>
              <a:gdLst>
                <a:gd name="T0" fmla="*/ 7 w 12"/>
                <a:gd name="T1" fmla="*/ 0 h 18"/>
                <a:gd name="T2" fmla="*/ 12 w 12"/>
                <a:gd name="T3" fmla="*/ 7 h 18"/>
                <a:gd name="T4" fmla="*/ 4 w 12"/>
                <a:gd name="T5" fmla="*/ 18 h 18"/>
                <a:gd name="T6" fmla="*/ 1 w 12"/>
                <a:gd name="T7" fmla="*/ 14 h 18"/>
                <a:gd name="T8" fmla="*/ 7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7" y="0"/>
                  </a:moveTo>
                  <a:cubicBezTo>
                    <a:pt x="10" y="4"/>
                    <a:pt x="12" y="6"/>
                    <a:pt x="12" y="7"/>
                  </a:cubicBezTo>
                  <a:cubicBezTo>
                    <a:pt x="10" y="11"/>
                    <a:pt x="7" y="14"/>
                    <a:pt x="4" y="18"/>
                  </a:cubicBezTo>
                  <a:cubicBezTo>
                    <a:pt x="3" y="16"/>
                    <a:pt x="0" y="15"/>
                    <a:pt x="1" y="14"/>
                  </a:cubicBezTo>
                  <a:cubicBezTo>
                    <a:pt x="2" y="10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0">
              <a:extLst>
                <a:ext uri="{FF2B5EF4-FFF2-40B4-BE49-F238E27FC236}">
                  <a16:creationId xmlns:a16="http://schemas.microsoft.com/office/drawing/2014/main" id="{AB9EFA90-F386-D4C6-C278-937C6034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413"/>
              <a:ext cx="16" cy="27"/>
            </a:xfrm>
            <a:custGeom>
              <a:avLst/>
              <a:gdLst>
                <a:gd name="T0" fmla="*/ 2 w 30"/>
                <a:gd name="T1" fmla="*/ 47 h 50"/>
                <a:gd name="T2" fmla="*/ 0 w 30"/>
                <a:gd name="T3" fmla="*/ 36 h 50"/>
                <a:gd name="T4" fmla="*/ 10 w 30"/>
                <a:gd name="T5" fmla="*/ 30 h 50"/>
                <a:gd name="T6" fmla="*/ 19 w 30"/>
                <a:gd name="T7" fmla="*/ 27 h 50"/>
                <a:gd name="T8" fmla="*/ 11 w 30"/>
                <a:gd name="T9" fmla="*/ 14 h 50"/>
                <a:gd name="T10" fmla="*/ 9 w 30"/>
                <a:gd name="T11" fmla="*/ 15 h 50"/>
                <a:gd name="T12" fmla="*/ 4 w 30"/>
                <a:gd name="T13" fmla="*/ 23 h 50"/>
                <a:gd name="T14" fmla="*/ 1 w 30"/>
                <a:gd name="T15" fmla="*/ 14 h 50"/>
                <a:gd name="T16" fmla="*/ 16 w 30"/>
                <a:gd name="T17" fmla="*/ 1 h 50"/>
                <a:gd name="T18" fmla="*/ 21 w 30"/>
                <a:gd name="T19" fmla="*/ 5 h 50"/>
                <a:gd name="T20" fmla="*/ 17 w 30"/>
                <a:gd name="T21" fmla="*/ 17 h 50"/>
                <a:gd name="T22" fmla="*/ 30 w 30"/>
                <a:gd name="T23" fmla="*/ 25 h 50"/>
                <a:gd name="T24" fmla="*/ 2 w 30"/>
                <a:gd name="T25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0">
                  <a:moveTo>
                    <a:pt x="2" y="47"/>
                  </a:moveTo>
                  <a:cubicBezTo>
                    <a:pt x="1" y="42"/>
                    <a:pt x="0" y="38"/>
                    <a:pt x="0" y="36"/>
                  </a:cubicBezTo>
                  <a:cubicBezTo>
                    <a:pt x="2" y="31"/>
                    <a:pt x="15" y="50"/>
                    <a:pt x="10" y="30"/>
                  </a:cubicBezTo>
                  <a:cubicBezTo>
                    <a:pt x="13" y="29"/>
                    <a:pt x="15" y="28"/>
                    <a:pt x="19" y="27"/>
                  </a:cubicBezTo>
                  <a:cubicBezTo>
                    <a:pt x="16" y="22"/>
                    <a:pt x="14" y="18"/>
                    <a:pt x="11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7" y="18"/>
                    <a:pt x="6" y="20"/>
                    <a:pt x="4" y="23"/>
                  </a:cubicBezTo>
                  <a:cubicBezTo>
                    <a:pt x="3" y="20"/>
                    <a:pt x="0" y="15"/>
                    <a:pt x="1" y="14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0"/>
                    <a:pt x="21" y="3"/>
                    <a:pt x="21" y="5"/>
                  </a:cubicBezTo>
                  <a:cubicBezTo>
                    <a:pt x="21" y="8"/>
                    <a:pt x="19" y="12"/>
                    <a:pt x="17" y="17"/>
                  </a:cubicBezTo>
                  <a:cubicBezTo>
                    <a:pt x="21" y="19"/>
                    <a:pt x="25" y="21"/>
                    <a:pt x="30" y="25"/>
                  </a:cubicBezTo>
                  <a:cubicBezTo>
                    <a:pt x="30" y="43"/>
                    <a:pt x="11" y="38"/>
                    <a:pt x="2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1">
              <a:extLst>
                <a:ext uri="{FF2B5EF4-FFF2-40B4-BE49-F238E27FC236}">
                  <a16:creationId xmlns:a16="http://schemas.microsoft.com/office/drawing/2014/main" id="{D1F86366-5A1A-2787-4C18-5A0C43D8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417"/>
              <a:ext cx="7" cy="14"/>
            </a:xfrm>
            <a:custGeom>
              <a:avLst/>
              <a:gdLst>
                <a:gd name="T0" fmla="*/ 14 w 14"/>
                <a:gd name="T1" fmla="*/ 1 h 26"/>
                <a:gd name="T2" fmla="*/ 5 w 14"/>
                <a:gd name="T3" fmla="*/ 26 h 26"/>
                <a:gd name="T4" fmla="*/ 0 w 14"/>
                <a:gd name="T5" fmla="*/ 24 h 26"/>
                <a:gd name="T6" fmla="*/ 11 w 14"/>
                <a:gd name="T7" fmla="*/ 0 h 26"/>
                <a:gd name="T8" fmla="*/ 14 w 1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1"/>
                  </a:moveTo>
                  <a:cubicBezTo>
                    <a:pt x="11" y="9"/>
                    <a:pt x="8" y="18"/>
                    <a:pt x="5" y="26"/>
                  </a:cubicBezTo>
                  <a:cubicBezTo>
                    <a:pt x="3" y="25"/>
                    <a:pt x="2" y="25"/>
                    <a:pt x="0" y="24"/>
                  </a:cubicBezTo>
                  <a:cubicBezTo>
                    <a:pt x="4" y="16"/>
                    <a:pt x="7" y="8"/>
                    <a:pt x="11" y="0"/>
                  </a:cubicBezTo>
                  <a:cubicBezTo>
                    <a:pt x="12" y="0"/>
                    <a:pt x="13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2">
              <a:extLst>
                <a:ext uri="{FF2B5EF4-FFF2-40B4-BE49-F238E27FC236}">
                  <a16:creationId xmlns:a16="http://schemas.microsoft.com/office/drawing/2014/main" id="{87DCF5B4-AE18-A21E-6068-044E9407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395"/>
              <a:ext cx="9" cy="28"/>
            </a:xfrm>
            <a:custGeom>
              <a:avLst/>
              <a:gdLst>
                <a:gd name="T0" fmla="*/ 17 w 17"/>
                <a:gd name="T1" fmla="*/ 0 h 53"/>
                <a:gd name="T2" fmla="*/ 17 w 17"/>
                <a:gd name="T3" fmla="*/ 53 h 53"/>
                <a:gd name="T4" fmla="*/ 0 w 17"/>
                <a:gd name="T5" fmla="*/ 53 h 53"/>
                <a:gd name="T6" fmla="*/ 16 w 17"/>
                <a:gd name="T7" fmla="*/ 0 h 53"/>
                <a:gd name="T8" fmla="*/ 17 w 1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3">
                  <a:moveTo>
                    <a:pt x="17" y="0"/>
                  </a:moveTo>
                  <a:cubicBezTo>
                    <a:pt x="17" y="18"/>
                    <a:pt x="17" y="35"/>
                    <a:pt x="17" y="53"/>
                  </a:cubicBezTo>
                  <a:cubicBezTo>
                    <a:pt x="13" y="53"/>
                    <a:pt x="8" y="53"/>
                    <a:pt x="0" y="53"/>
                  </a:cubicBezTo>
                  <a:cubicBezTo>
                    <a:pt x="6" y="35"/>
                    <a:pt x="11" y="17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3">
              <a:extLst>
                <a:ext uri="{FF2B5EF4-FFF2-40B4-BE49-F238E27FC236}">
                  <a16:creationId xmlns:a16="http://schemas.microsoft.com/office/drawing/2014/main" id="{9B9F7AE7-BEC3-E9D9-1F60-156D92A6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388"/>
              <a:ext cx="19" cy="8"/>
            </a:xfrm>
            <a:custGeom>
              <a:avLst/>
              <a:gdLst>
                <a:gd name="T0" fmla="*/ 0 w 36"/>
                <a:gd name="T1" fmla="*/ 16 h 16"/>
                <a:gd name="T2" fmla="*/ 4 w 36"/>
                <a:gd name="T3" fmla="*/ 0 h 16"/>
                <a:gd name="T4" fmla="*/ 31 w 36"/>
                <a:gd name="T5" fmla="*/ 3 h 16"/>
                <a:gd name="T6" fmla="*/ 36 w 36"/>
                <a:gd name="T7" fmla="*/ 6 h 16"/>
                <a:gd name="T8" fmla="*/ 32 w 36"/>
                <a:gd name="T9" fmla="*/ 10 h 16"/>
                <a:gd name="T10" fmla="*/ 0 w 3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6">
                  <a:moveTo>
                    <a:pt x="0" y="16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14" y="1"/>
                    <a:pt x="22" y="2"/>
                    <a:pt x="31" y="3"/>
                  </a:cubicBezTo>
                  <a:cubicBezTo>
                    <a:pt x="33" y="3"/>
                    <a:pt x="34" y="5"/>
                    <a:pt x="36" y="6"/>
                  </a:cubicBezTo>
                  <a:cubicBezTo>
                    <a:pt x="35" y="7"/>
                    <a:pt x="34" y="10"/>
                    <a:pt x="32" y="10"/>
                  </a:cubicBezTo>
                  <a:cubicBezTo>
                    <a:pt x="23" y="12"/>
                    <a:pt x="13" y="14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4">
              <a:extLst>
                <a:ext uri="{FF2B5EF4-FFF2-40B4-BE49-F238E27FC236}">
                  <a16:creationId xmlns:a16="http://schemas.microsoft.com/office/drawing/2014/main" id="{91BC0564-C6B7-1840-56C1-DC2C6212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18"/>
              <a:ext cx="10" cy="15"/>
            </a:xfrm>
            <a:custGeom>
              <a:avLst/>
              <a:gdLst>
                <a:gd name="T0" fmla="*/ 16 w 19"/>
                <a:gd name="T1" fmla="*/ 27 h 27"/>
                <a:gd name="T2" fmla="*/ 0 w 19"/>
                <a:gd name="T3" fmla="*/ 5 h 27"/>
                <a:gd name="T4" fmla="*/ 7 w 19"/>
                <a:gd name="T5" fmla="*/ 0 h 27"/>
                <a:gd name="T6" fmla="*/ 16 w 1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6" y="27"/>
                  </a:moveTo>
                  <a:cubicBezTo>
                    <a:pt x="2" y="25"/>
                    <a:pt x="7" y="11"/>
                    <a:pt x="0" y="5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12" y="1"/>
                    <a:pt x="19" y="21"/>
                    <a:pt x="1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6077EF54-DC0E-E062-F817-4221EAB28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374"/>
              <a:ext cx="10" cy="11"/>
            </a:xfrm>
            <a:custGeom>
              <a:avLst/>
              <a:gdLst>
                <a:gd name="T0" fmla="*/ 6 w 18"/>
                <a:gd name="T1" fmla="*/ 20 h 20"/>
                <a:gd name="T2" fmla="*/ 1 w 18"/>
                <a:gd name="T3" fmla="*/ 11 h 20"/>
                <a:gd name="T4" fmla="*/ 9 w 18"/>
                <a:gd name="T5" fmla="*/ 0 h 20"/>
                <a:gd name="T6" fmla="*/ 18 w 18"/>
                <a:gd name="T7" fmla="*/ 10 h 20"/>
                <a:gd name="T8" fmla="*/ 6 w 1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6" y="20"/>
                  </a:moveTo>
                  <a:cubicBezTo>
                    <a:pt x="4" y="16"/>
                    <a:pt x="0" y="13"/>
                    <a:pt x="1" y="11"/>
                  </a:cubicBezTo>
                  <a:cubicBezTo>
                    <a:pt x="2" y="7"/>
                    <a:pt x="6" y="4"/>
                    <a:pt x="9" y="0"/>
                  </a:cubicBezTo>
                  <a:cubicBezTo>
                    <a:pt x="12" y="3"/>
                    <a:pt x="15" y="6"/>
                    <a:pt x="18" y="10"/>
                  </a:cubicBezTo>
                  <a:cubicBezTo>
                    <a:pt x="15" y="13"/>
                    <a:pt x="11" y="16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63343066-9668-D2C8-16A4-770E287E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433"/>
              <a:ext cx="9" cy="10"/>
            </a:xfrm>
            <a:custGeom>
              <a:avLst/>
              <a:gdLst>
                <a:gd name="T0" fmla="*/ 8 w 17"/>
                <a:gd name="T1" fmla="*/ 19 h 19"/>
                <a:gd name="T2" fmla="*/ 0 w 17"/>
                <a:gd name="T3" fmla="*/ 10 h 19"/>
                <a:gd name="T4" fmla="*/ 11 w 17"/>
                <a:gd name="T5" fmla="*/ 0 h 19"/>
                <a:gd name="T6" fmla="*/ 17 w 17"/>
                <a:gd name="T7" fmla="*/ 10 h 19"/>
                <a:gd name="T8" fmla="*/ 8 w 1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8" y="19"/>
                  </a:moveTo>
                  <a:cubicBezTo>
                    <a:pt x="4" y="15"/>
                    <a:pt x="2" y="13"/>
                    <a:pt x="0" y="10"/>
                  </a:cubicBezTo>
                  <a:cubicBezTo>
                    <a:pt x="3" y="7"/>
                    <a:pt x="7" y="3"/>
                    <a:pt x="11" y="0"/>
                  </a:cubicBezTo>
                  <a:cubicBezTo>
                    <a:pt x="13" y="3"/>
                    <a:pt x="17" y="7"/>
                    <a:pt x="17" y="10"/>
                  </a:cubicBezTo>
                  <a:cubicBezTo>
                    <a:pt x="17" y="13"/>
                    <a:pt x="12" y="15"/>
                    <a:pt x="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47">
              <a:extLst>
                <a:ext uri="{FF2B5EF4-FFF2-40B4-BE49-F238E27FC236}">
                  <a16:creationId xmlns:a16="http://schemas.microsoft.com/office/drawing/2014/main" id="{4F89E627-3A0A-3388-08EF-5A3B32A30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388"/>
              <a:ext cx="11" cy="10"/>
            </a:xfrm>
            <a:custGeom>
              <a:avLst/>
              <a:gdLst>
                <a:gd name="T0" fmla="*/ 0 w 20"/>
                <a:gd name="T1" fmla="*/ 5 h 19"/>
                <a:gd name="T2" fmla="*/ 19 w 20"/>
                <a:gd name="T3" fmla="*/ 0 h 19"/>
                <a:gd name="T4" fmla="*/ 18 w 20"/>
                <a:gd name="T5" fmla="*/ 11 h 19"/>
                <a:gd name="T6" fmla="*/ 0 w 20"/>
                <a:gd name="T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5"/>
                  </a:moveTo>
                  <a:cubicBezTo>
                    <a:pt x="8" y="3"/>
                    <a:pt x="13" y="2"/>
                    <a:pt x="19" y="0"/>
                  </a:cubicBezTo>
                  <a:cubicBezTo>
                    <a:pt x="19" y="4"/>
                    <a:pt x="20" y="9"/>
                    <a:pt x="18" y="11"/>
                  </a:cubicBezTo>
                  <a:cubicBezTo>
                    <a:pt x="12" y="19"/>
                    <a:pt x="8" y="11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48">
              <a:extLst>
                <a:ext uri="{FF2B5EF4-FFF2-40B4-BE49-F238E27FC236}">
                  <a16:creationId xmlns:a16="http://schemas.microsoft.com/office/drawing/2014/main" id="{4F1E6B2B-55E4-A051-EFC0-E419F87E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401"/>
              <a:ext cx="7" cy="8"/>
            </a:xfrm>
            <a:custGeom>
              <a:avLst/>
              <a:gdLst>
                <a:gd name="T0" fmla="*/ 7 w 13"/>
                <a:gd name="T1" fmla="*/ 16 h 16"/>
                <a:gd name="T2" fmla="*/ 0 w 13"/>
                <a:gd name="T3" fmla="*/ 3 h 16"/>
                <a:gd name="T4" fmla="*/ 6 w 13"/>
                <a:gd name="T5" fmla="*/ 1 h 16"/>
                <a:gd name="T6" fmla="*/ 13 w 13"/>
                <a:gd name="T7" fmla="*/ 13 h 16"/>
                <a:gd name="T8" fmla="*/ 7 w 1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16"/>
                  </a:moveTo>
                  <a:cubicBezTo>
                    <a:pt x="5" y="12"/>
                    <a:pt x="2" y="7"/>
                    <a:pt x="0" y="3"/>
                  </a:cubicBezTo>
                  <a:cubicBezTo>
                    <a:pt x="2" y="2"/>
                    <a:pt x="5" y="0"/>
                    <a:pt x="6" y="1"/>
                  </a:cubicBezTo>
                  <a:cubicBezTo>
                    <a:pt x="8" y="5"/>
                    <a:pt x="10" y="9"/>
                    <a:pt x="13" y="13"/>
                  </a:cubicBezTo>
                  <a:cubicBezTo>
                    <a:pt x="11" y="14"/>
                    <a:pt x="9" y="15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5" name="Group 51">
            <a:extLst>
              <a:ext uri="{FF2B5EF4-FFF2-40B4-BE49-F238E27FC236}">
                <a16:creationId xmlns:a16="http://schemas.microsoft.com/office/drawing/2014/main" id="{2C84DDC0-3449-0F4F-0BFB-8F90F3EEDE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54515" y="1316038"/>
            <a:ext cx="874713" cy="1379537"/>
            <a:chOff x="2743" y="829"/>
            <a:chExt cx="551" cy="869"/>
          </a:xfrm>
        </p:grpSpPr>
        <p:sp>
          <p:nvSpPr>
            <p:cNvPr id="67" name="Freeform 52">
              <a:extLst>
                <a:ext uri="{FF2B5EF4-FFF2-40B4-BE49-F238E27FC236}">
                  <a16:creationId xmlns:a16="http://schemas.microsoft.com/office/drawing/2014/main" id="{5B44F006-7E86-2C22-C023-13C39FD3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829"/>
              <a:ext cx="208" cy="303"/>
            </a:xfrm>
            <a:custGeom>
              <a:avLst/>
              <a:gdLst>
                <a:gd name="T0" fmla="*/ 384 w 384"/>
                <a:gd name="T1" fmla="*/ 215 h 559"/>
                <a:gd name="T2" fmla="*/ 350 w 384"/>
                <a:gd name="T3" fmla="*/ 248 h 559"/>
                <a:gd name="T4" fmla="*/ 210 w 384"/>
                <a:gd name="T5" fmla="*/ 392 h 559"/>
                <a:gd name="T6" fmla="*/ 187 w 384"/>
                <a:gd name="T7" fmla="*/ 429 h 559"/>
                <a:gd name="T8" fmla="*/ 173 w 384"/>
                <a:gd name="T9" fmla="*/ 455 h 559"/>
                <a:gd name="T10" fmla="*/ 179 w 384"/>
                <a:gd name="T11" fmla="*/ 490 h 559"/>
                <a:gd name="T12" fmla="*/ 175 w 384"/>
                <a:gd name="T13" fmla="*/ 468 h 559"/>
                <a:gd name="T14" fmla="*/ 177 w 384"/>
                <a:gd name="T15" fmla="*/ 467 h 559"/>
                <a:gd name="T16" fmla="*/ 258 w 384"/>
                <a:gd name="T17" fmla="*/ 534 h 559"/>
                <a:gd name="T18" fmla="*/ 263 w 384"/>
                <a:gd name="T19" fmla="*/ 541 h 559"/>
                <a:gd name="T20" fmla="*/ 259 w 384"/>
                <a:gd name="T21" fmla="*/ 552 h 559"/>
                <a:gd name="T22" fmla="*/ 218 w 384"/>
                <a:gd name="T23" fmla="*/ 542 h 559"/>
                <a:gd name="T24" fmla="*/ 208 w 384"/>
                <a:gd name="T25" fmla="*/ 537 h 559"/>
                <a:gd name="T26" fmla="*/ 191 w 384"/>
                <a:gd name="T27" fmla="*/ 543 h 559"/>
                <a:gd name="T28" fmla="*/ 197 w 384"/>
                <a:gd name="T29" fmla="*/ 546 h 559"/>
                <a:gd name="T30" fmla="*/ 191 w 384"/>
                <a:gd name="T31" fmla="*/ 552 h 559"/>
                <a:gd name="T32" fmla="*/ 189 w 384"/>
                <a:gd name="T33" fmla="*/ 552 h 559"/>
                <a:gd name="T34" fmla="*/ 124 w 384"/>
                <a:gd name="T35" fmla="*/ 520 h 559"/>
                <a:gd name="T36" fmla="*/ 115 w 384"/>
                <a:gd name="T37" fmla="*/ 515 h 559"/>
                <a:gd name="T38" fmla="*/ 90 w 384"/>
                <a:gd name="T39" fmla="*/ 507 h 559"/>
                <a:gd name="T40" fmla="*/ 79 w 384"/>
                <a:gd name="T41" fmla="*/ 505 h 559"/>
                <a:gd name="T42" fmla="*/ 0 w 384"/>
                <a:gd name="T43" fmla="*/ 481 h 559"/>
                <a:gd name="T44" fmla="*/ 24 w 384"/>
                <a:gd name="T45" fmla="*/ 451 h 559"/>
                <a:gd name="T46" fmla="*/ 72 w 384"/>
                <a:gd name="T47" fmla="*/ 396 h 559"/>
                <a:gd name="T48" fmla="*/ 75 w 384"/>
                <a:gd name="T49" fmla="*/ 384 h 559"/>
                <a:gd name="T50" fmla="*/ 84 w 384"/>
                <a:gd name="T51" fmla="*/ 365 h 559"/>
                <a:gd name="T52" fmla="*/ 150 w 384"/>
                <a:gd name="T53" fmla="*/ 285 h 559"/>
                <a:gd name="T54" fmla="*/ 174 w 384"/>
                <a:gd name="T55" fmla="*/ 249 h 559"/>
                <a:gd name="T56" fmla="*/ 226 w 384"/>
                <a:gd name="T57" fmla="*/ 180 h 559"/>
                <a:gd name="T58" fmla="*/ 255 w 384"/>
                <a:gd name="T59" fmla="*/ 139 h 559"/>
                <a:gd name="T60" fmla="*/ 302 w 384"/>
                <a:gd name="T61" fmla="*/ 89 h 559"/>
                <a:gd name="T62" fmla="*/ 357 w 384"/>
                <a:gd name="T63" fmla="*/ 4 h 559"/>
                <a:gd name="T64" fmla="*/ 358 w 384"/>
                <a:gd name="T65" fmla="*/ 0 h 559"/>
                <a:gd name="T66" fmla="*/ 384 w 384"/>
                <a:gd name="T67" fmla="*/ 0 h 559"/>
                <a:gd name="T68" fmla="*/ 384 w 384"/>
                <a:gd name="T69" fmla="*/ 215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559">
                  <a:moveTo>
                    <a:pt x="384" y="215"/>
                  </a:moveTo>
                  <a:cubicBezTo>
                    <a:pt x="373" y="226"/>
                    <a:pt x="361" y="236"/>
                    <a:pt x="350" y="248"/>
                  </a:cubicBezTo>
                  <a:cubicBezTo>
                    <a:pt x="303" y="296"/>
                    <a:pt x="256" y="343"/>
                    <a:pt x="210" y="392"/>
                  </a:cubicBezTo>
                  <a:cubicBezTo>
                    <a:pt x="200" y="403"/>
                    <a:pt x="194" y="417"/>
                    <a:pt x="187" y="429"/>
                  </a:cubicBezTo>
                  <a:cubicBezTo>
                    <a:pt x="182" y="438"/>
                    <a:pt x="176" y="446"/>
                    <a:pt x="173" y="455"/>
                  </a:cubicBezTo>
                  <a:cubicBezTo>
                    <a:pt x="168" y="467"/>
                    <a:pt x="170" y="478"/>
                    <a:pt x="179" y="490"/>
                  </a:cubicBezTo>
                  <a:cubicBezTo>
                    <a:pt x="178" y="481"/>
                    <a:pt x="176" y="475"/>
                    <a:pt x="175" y="468"/>
                  </a:cubicBezTo>
                  <a:cubicBezTo>
                    <a:pt x="176" y="468"/>
                    <a:pt x="177" y="467"/>
                    <a:pt x="177" y="467"/>
                  </a:cubicBezTo>
                  <a:cubicBezTo>
                    <a:pt x="204" y="489"/>
                    <a:pt x="231" y="512"/>
                    <a:pt x="258" y="534"/>
                  </a:cubicBezTo>
                  <a:cubicBezTo>
                    <a:pt x="260" y="536"/>
                    <a:pt x="262" y="539"/>
                    <a:pt x="263" y="541"/>
                  </a:cubicBezTo>
                  <a:cubicBezTo>
                    <a:pt x="266" y="547"/>
                    <a:pt x="265" y="549"/>
                    <a:pt x="259" y="552"/>
                  </a:cubicBezTo>
                  <a:cubicBezTo>
                    <a:pt x="242" y="559"/>
                    <a:pt x="231" y="548"/>
                    <a:pt x="218" y="542"/>
                  </a:cubicBezTo>
                  <a:cubicBezTo>
                    <a:pt x="215" y="541"/>
                    <a:pt x="211" y="538"/>
                    <a:pt x="208" y="537"/>
                  </a:cubicBezTo>
                  <a:cubicBezTo>
                    <a:pt x="200" y="533"/>
                    <a:pt x="194" y="534"/>
                    <a:pt x="191" y="543"/>
                  </a:cubicBezTo>
                  <a:cubicBezTo>
                    <a:pt x="193" y="544"/>
                    <a:pt x="195" y="545"/>
                    <a:pt x="197" y="546"/>
                  </a:cubicBezTo>
                  <a:cubicBezTo>
                    <a:pt x="195" y="548"/>
                    <a:pt x="194" y="550"/>
                    <a:pt x="191" y="552"/>
                  </a:cubicBezTo>
                  <a:cubicBezTo>
                    <a:pt x="191" y="552"/>
                    <a:pt x="190" y="552"/>
                    <a:pt x="189" y="552"/>
                  </a:cubicBezTo>
                  <a:cubicBezTo>
                    <a:pt x="168" y="541"/>
                    <a:pt x="146" y="531"/>
                    <a:pt x="124" y="520"/>
                  </a:cubicBezTo>
                  <a:cubicBezTo>
                    <a:pt x="121" y="518"/>
                    <a:pt x="117" y="517"/>
                    <a:pt x="115" y="515"/>
                  </a:cubicBezTo>
                  <a:cubicBezTo>
                    <a:pt x="109" y="505"/>
                    <a:pt x="99" y="507"/>
                    <a:pt x="90" y="507"/>
                  </a:cubicBezTo>
                  <a:cubicBezTo>
                    <a:pt x="86" y="506"/>
                    <a:pt x="83" y="506"/>
                    <a:pt x="79" y="505"/>
                  </a:cubicBezTo>
                  <a:cubicBezTo>
                    <a:pt x="53" y="497"/>
                    <a:pt x="27" y="490"/>
                    <a:pt x="0" y="481"/>
                  </a:cubicBezTo>
                  <a:cubicBezTo>
                    <a:pt x="8" y="471"/>
                    <a:pt x="16" y="460"/>
                    <a:pt x="24" y="451"/>
                  </a:cubicBezTo>
                  <a:cubicBezTo>
                    <a:pt x="40" y="432"/>
                    <a:pt x="56" y="414"/>
                    <a:pt x="72" y="396"/>
                  </a:cubicBezTo>
                  <a:cubicBezTo>
                    <a:pt x="74" y="393"/>
                    <a:pt x="74" y="388"/>
                    <a:pt x="75" y="384"/>
                  </a:cubicBezTo>
                  <a:cubicBezTo>
                    <a:pt x="78" y="378"/>
                    <a:pt x="79" y="371"/>
                    <a:pt x="84" y="365"/>
                  </a:cubicBezTo>
                  <a:cubicBezTo>
                    <a:pt x="105" y="338"/>
                    <a:pt x="128" y="312"/>
                    <a:pt x="150" y="285"/>
                  </a:cubicBezTo>
                  <a:cubicBezTo>
                    <a:pt x="159" y="274"/>
                    <a:pt x="167" y="261"/>
                    <a:pt x="174" y="249"/>
                  </a:cubicBezTo>
                  <a:cubicBezTo>
                    <a:pt x="190" y="225"/>
                    <a:pt x="206" y="202"/>
                    <a:pt x="226" y="180"/>
                  </a:cubicBezTo>
                  <a:cubicBezTo>
                    <a:pt x="237" y="168"/>
                    <a:pt x="245" y="152"/>
                    <a:pt x="255" y="139"/>
                  </a:cubicBezTo>
                  <a:cubicBezTo>
                    <a:pt x="270" y="121"/>
                    <a:pt x="287" y="106"/>
                    <a:pt x="302" y="89"/>
                  </a:cubicBezTo>
                  <a:cubicBezTo>
                    <a:pt x="324" y="63"/>
                    <a:pt x="343" y="35"/>
                    <a:pt x="357" y="4"/>
                  </a:cubicBezTo>
                  <a:cubicBezTo>
                    <a:pt x="358" y="3"/>
                    <a:pt x="358" y="1"/>
                    <a:pt x="358" y="0"/>
                  </a:cubicBezTo>
                  <a:cubicBezTo>
                    <a:pt x="367" y="0"/>
                    <a:pt x="375" y="0"/>
                    <a:pt x="384" y="0"/>
                  </a:cubicBezTo>
                  <a:cubicBezTo>
                    <a:pt x="384" y="72"/>
                    <a:pt x="384" y="143"/>
                    <a:pt x="38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3">
              <a:extLst>
                <a:ext uri="{FF2B5EF4-FFF2-40B4-BE49-F238E27FC236}">
                  <a16:creationId xmlns:a16="http://schemas.microsoft.com/office/drawing/2014/main" id="{5467E62C-FC4F-09BB-A33A-23EF5FD6C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829"/>
              <a:ext cx="201" cy="265"/>
            </a:xfrm>
            <a:custGeom>
              <a:avLst/>
              <a:gdLst>
                <a:gd name="T0" fmla="*/ 370 w 370"/>
                <a:gd name="T1" fmla="*/ 0 h 489"/>
                <a:gd name="T2" fmla="*/ 309 w 370"/>
                <a:gd name="T3" fmla="*/ 88 h 489"/>
                <a:gd name="T4" fmla="*/ 245 w 370"/>
                <a:gd name="T5" fmla="*/ 189 h 489"/>
                <a:gd name="T6" fmla="*/ 230 w 370"/>
                <a:gd name="T7" fmla="*/ 209 h 489"/>
                <a:gd name="T8" fmla="*/ 170 w 370"/>
                <a:gd name="T9" fmla="*/ 292 h 489"/>
                <a:gd name="T10" fmla="*/ 107 w 370"/>
                <a:gd name="T11" fmla="*/ 373 h 489"/>
                <a:gd name="T12" fmla="*/ 63 w 370"/>
                <a:gd name="T13" fmla="*/ 435 h 489"/>
                <a:gd name="T14" fmla="*/ 43 w 370"/>
                <a:gd name="T15" fmla="*/ 460 h 489"/>
                <a:gd name="T16" fmla="*/ 27 w 370"/>
                <a:gd name="T17" fmla="*/ 467 h 489"/>
                <a:gd name="T18" fmla="*/ 18 w 370"/>
                <a:gd name="T19" fmla="*/ 472 h 489"/>
                <a:gd name="T20" fmla="*/ 4 w 370"/>
                <a:gd name="T21" fmla="*/ 489 h 489"/>
                <a:gd name="T22" fmla="*/ 0 w 370"/>
                <a:gd name="T23" fmla="*/ 487 h 489"/>
                <a:gd name="T24" fmla="*/ 55 w 370"/>
                <a:gd name="T25" fmla="*/ 388 h 489"/>
                <a:gd name="T26" fmla="*/ 184 w 370"/>
                <a:gd name="T27" fmla="*/ 184 h 489"/>
                <a:gd name="T28" fmla="*/ 298 w 370"/>
                <a:gd name="T29" fmla="*/ 0 h 489"/>
                <a:gd name="T30" fmla="*/ 370 w 370"/>
                <a:gd name="T3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0" h="489">
                  <a:moveTo>
                    <a:pt x="370" y="0"/>
                  </a:moveTo>
                  <a:cubicBezTo>
                    <a:pt x="350" y="29"/>
                    <a:pt x="331" y="60"/>
                    <a:pt x="309" y="88"/>
                  </a:cubicBezTo>
                  <a:cubicBezTo>
                    <a:pt x="284" y="120"/>
                    <a:pt x="263" y="153"/>
                    <a:pt x="245" y="189"/>
                  </a:cubicBezTo>
                  <a:cubicBezTo>
                    <a:pt x="241" y="197"/>
                    <a:pt x="235" y="203"/>
                    <a:pt x="230" y="209"/>
                  </a:cubicBezTo>
                  <a:cubicBezTo>
                    <a:pt x="210" y="237"/>
                    <a:pt x="190" y="265"/>
                    <a:pt x="170" y="292"/>
                  </a:cubicBezTo>
                  <a:cubicBezTo>
                    <a:pt x="149" y="319"/>
                    <a:pt x="127" y="345"/>
                    <a:pt x="107" y="373"/>
                  </a:cubicBezTo>
                  <a:cubicBezTo>
                    <a:pt x="91" y="393"/>
                    <a:pt x="77" y="414"/>
                    <a:pt x="63" y="435"/>
                  </a:cubicBezTo>
                  <a:cubicBezTo>
                    <a:pt x="57" y="444"/>
                    <a:pt x="50" y="452"/>
                    <a:pt x="43" y="460"/>
                  </a:cubicBezTo>
                  <a:cubicBezTo>
                    <a:pt x="39" y="466"/>
                    <a:pt x="36" y="473"/>
                    <a:pt x="27" y="467"/>
                  </a:cubicBezTo>
                  <a:cubicBezTo>
                    <a:pt x="25" y="466"/>
                    <a:pt x="20" y="470"/>
                    <a:pt x="18" y="472"/>
                  </a:cubicBezTo>
                  <a:cubicBezTo>
                    <a:pt x="13" y="478"/>
                    <a:pt x="9" y="484"/>
                    <a:pt x="4" y="489"/>
                  </a:cubicBezTo>
                  <a:cubicBezTo>
                    <a:pt x="3" y="488"/>
                    <a:pt x="1" y="488"/>
                    <a:pt x="0" y="487"/>
                  </a:cubicBezTo>
                  <a:cubicBezTo>
                    <a:pt x="18" y="454"/>
                    <a:pt x="35" y="420"/>
                    <a:pt x="55" y="388"/>
                  </a:cubicBezTo>
                  <a:cubicBezTo>
                    <a:pt x="98" y="319"/>
                    <a:pt x="142" y="252"/>
                    <a:pt x="184" y="184"/>
                  </a:cubicBezTo>
                  <a:cubicBezTo>
                    <a:pt x="223" y="123"/>
                    <a:pt x="260" y="61"/>
                    <a:pt x="298" y="0"/>
                  </a:cubicBezTo>
                  <a:cubicBezTo>
                    <a:pt x="322" y="0"/>
                    <a:pt x="346" y="0"/>
                    <a:pt x="3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4">
              <a:extLst>
                <a:ext uri="{FF2B5EF4-FFF2-40B4-BE49-F238E27FC236}">
                  <a16:creationId xmlns:a16="http://schemas.microsoft.com/office/drawing/2014/main" id="{68767A60-03AB-7B18-7E23-4E1E4D258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1067"/>
              <a:ext cx="473" cy="563"/>
            </a:xfrm>
            <a:custGeom>
              <a:avLst/>
              <a:gdLst>
                <a:gd name="T0" fmla="*/ 815 w 871"/>
                <a:gd name="T1" fmla="*/ 213 h 1038"/>
                <a:gd name="T2" fmla="*/ 671 w 871"/>
                <a:gd name="T3" fmla="*/ 859 h 1038"/>
                <a:gd name="T4" fmla="*/ 489 w 871"/>
                <a:gd name="T5" fmla="*/ 1029 h 1038"/>
                <a:gd name="T6" fmla="*/ 53 w 871"/>
                <a:gd name="T7" fmla="*/ 976 h 1038"/>
                <a:gd name="T8" fmla="*/ 110 w 871"/>
                <a:gd name="T9" fmla="*/ 771 h 1038"/>
                <a:gd name="T10" fmla="*/ 111 w 871"/>
                <a:gd name="T11" fmla="*/ 637 h 1038"/>
                <a:gd name="T12" fmla="*/ 83 w 871"/>
                <a:gd name="T13" fmla="*/ 524 h 1038"/>
                <a:gd name="T14" fmla="*/ 187 w 871"/>
                <a:gd name="T15" fmla="*/ 178 h 1038"/>
                <a:gd name="T16" fmla="*/ 372 w 871"/>
                <a:gd name="T17" fmla="*/ 68 h 1038"/>
                <a:gd name="T18" fmla="*/ 347 w 871"/>
                <a:gd name="T19" fmla="*/ 41 h 1038"/>
                <a:gd name="T20" fmla="*/ 376 w 871"/>
                <a:gd name="T21" fmla="*/ 4 h 1038"/>
                <a:gd name="T22" fmla="*/ 416 w 871"/>
                <a:gd name="T23" fmla="*/ 117 h 1038"/>
                <a:gd name="T24" fmla="*/ 515 w 871"/>
                <a:gd name="T25" fmla="*/ 167 h 1038"/>
                <a:gd name="T26" fmla="*/ 356 w 871"/>
                <a:gd name="T27" fmla="*/ 403 h 1038"/>
                <a:gd name="T28" fmla="*/ 570 w 871"/>
                <a:gd name="T29" fmla="*/ 771 h 1038"/>
                <a:gd name="T30" fmla="*/ 635 w 871"/>
                <a:gd name="T31" fmla="*/ 742 h 1038"/>
                <a:gd name="T32" fmla="*/ 540 w 871"/>
                <a:gd name="T33" fmla="*/ 407 h 1038"/>
                <a:gd name="T34" fmla="*/ 428 w 871"/>
                <a:gd name="T35" fmla="*/ 436 h 1038"/>
                <a:gd name="T36" fmla="*/ 360 w 871"/>
                <a:gd name="T37" fmla="*/ 502 h 1038"/>
                <a:gd name="T38" fmla="*/ 359 w 871"/>
                <a:gd name="T39" fmla="*/ 533 h 1038"/>
                <a:gd name="T40" fmla="*/ 510 w 871"/>
                <a:gd name="T41" fmla="*/ 541 h 1038"/>
                <a:gd name="T42" fmla="*/ 536 w 871"/>
                <a:gd name="T43" fmla="*/ 524 h 1038"/>
                <a:gd name="T44" fmla="*/ 588 w 871"/>
                <a:gd name="T45" fmla="*/ 441 h 1038"/>
                <a:gd name="T46" fmla="*/ 674 w 871"/>
                <a:gd name="T47" fmla="*/ 459 h 1038"/>
                <a:gd name="T48" fmla="*/ 756 w 871"/>
                <a:gd name="T49" fmla="*/ 491 h 1038"/>
                <a:gd name="T50" fmla="*/ 671 w 871"/>
                <a:gd name="T51" fmla="*/ 374 h 1038"/>
                <a:gd name="T52" fmla="*/ 638 w 871"/>
                <a:gd name="T53" fmla="*/ 412 h 1038"/>
                <a:gd name="T54" fmla="*/ 628 w 871"/>
                <a:gd name="T55" fmla="*/ 406 h 1038"/>
                <a:gd name="T56" fmla="*/ 273 w 871"/>
                <a:gd name="T57" fmla="*/ 187 h 1038"/>
                <a:gd name="T58" fmla="*/ 103 w 871"/>
                <a:gd name="T59" fmla="*/ 413 h 1038"/>
                <a:gd name="T60" fmla="*/ 164 w 871"/>
                <a:gd name="T61" fmla="*/ 510 h 1038"/>
                <a:gd name="T62" fmla="*/ 254 w 871"/>
                <a:gd name="T63" fmla="*/ 544 h 1038"/>
                <a:gd name="T64" fmla="*/ 314 w 871"/>
                <a:gd name="T65" fmla="*/ 412 h 1038"/>
                <a:gd name="T66" fmla="*/ 323 w 871"/>
                <a:gd name="T67" fmla="*/ 349 h 1038"/>
                <a:gd name="T68" fmla="*/ 347 w 871"/>
                <a:gd name="T69" fmla="*/ 327 h 1038"/>
                <a:gd name="T70" fmla="*/ 399 w 871"/>
                <a:gd name="T71" fmla="*/ 187 h 1038"/>
                <a:gd name="T72" fmla="*/ 443 w 871"/>
                <a:gd name="T73" fmla="*/ 618 h 1038"/>
                <a:gd name="T74" fmla="*/ 405 w 871"/>
                <a:gd name="T75" fmla="*/ 684 h 1038"/>
                <a:gd name="T76" fmla="*/ 486 w 871"/>
                <a:gd name="T77" fmla="*/ 735 h 1038"/>
                <a:gd name="T78" fmla="*/ 497 w 871"/>
                <a:gd name="T79" fmla="*/ 703 h 1038"/>
                <a:gd name="T80" fmla="*/ 552 w 871"/>
                <a:gd name="T81" fmla="*/ 730 h 1038"/>
                <a:gd name="T82" fmla="*/ 631 w 871"/>
                <a:gd name="T83" fmla="*/ 723 h 1038"/>
                <a:gd name="T84" fmla="*/ 575 w 871"/>
                <a:gd name="T85" fmla="*/ 687 h 1038"/>
                <a:gd name="T86" fmla="*/ 551 w 871"/>
                <a:gd name="T87" fmla="*/ 654 h 1038"/>
                <a:gd name="T88" fmla="*/ 498 w 871"/>
                <a:gd name="T89" fmla="*/ 622 h 1038"/>
                <a:gd name="T90" fmla="*/ 398 w 871"/>
                <a:gd name="T91" fmla="*/ 758 h 1038"/>
                <a:gd name="T92" fmla="*/ 684 w 871"/>
                <a:gd name="T93" fmla="*/ 610 h 1038"/>
                <a:gd name="T94" fmla="*/ 654 w 871"/>
                <a:gd name="T95" fmla="*/ 657 h 1038"/>
                <a:gd name="T96" fmla="*/ 713 w 871"/>
                <a:gd name="T97" fmla="*/ 622 h 1038"/>
                <a:gd name="T98" fmla="*/ 697 w 871"/>
                <a:gd name="T99" fmla="*/ 600 h 1038"/>
                <a:gd name="T100" fmla="*/ 123 w 871"/>
                <a:gd name="T101" fmla="*/ 869 h 1038"/>
                <a:gd name="T102" fmla="*/ 144 w 871"/>
                <a:gd name="T103" fmla="*/ 573 h 1038"/>
                <a:gd name="T104" fmla="*/ 161 w 871"/>
                <a:gd name="T105" fmla="*/ 547 h 1038"/>
                <a:gd name="T106" fmla="*/ 733 w 871"/>
                <a:gd name="T107" fmla="*/ 648 h 1038"/>
                <a:gd name="T108" fmla="*/ 465 w 871"/>
                <a:gd name="T109" fmla="*/ 769 h 1038"/>
                <a:gd name="T110" fmla="*/ 282 w 871"/>
                <a:gd name="T111" fmla="*/ 592 h 1038"/>
                <a:gd name="T112" fmla="*/ 563 w 871"/>
                <a:gd name="T113" fmla="*/ 652 h 1038"/>
                <a:gd name="T114" fmla="*/ 139 w 871"/>
                <a:gd name="T115" fmla="*/ 628 h 1038"/>
                <a:gd name="T116" fmla="*/ 707 w 871"/>
                <a:gd name="T117" fmla="*/ 659 h 1038"/>
                <a:gd name="T118" fmla="*/ 171 w 871"/>
                <a:gd name="T119" fmla="*/ 681 h 1038"/>
                <a:gd name="T120" fmla="*/ 715 w 871"/>
                <a:gd name="T121" fmla="*/ 633 h 1038"/>
                <a:gd name="T122" fmla="*/ 97 w 871"/>
                <a:gd name="T123" fmla="*/ 544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1" h="1038">
                  <a:moveTo>
                    <a:pt x="515" y="167"/>
                  </a:moveTo>
                  <a:cubicBezTo>
                    <a:pt x="528" y="148"/>
                    <a:pt x="542" y="129"/>
                    <a:pt x="555" y="110"/>
                  </a:cubicBezTo>
                  <a:cubicBezTo>
                    <a:pt x="571" y="87"/>
                    <a:pt x="586" y="63"/>
                    <a:pt x="601" y="40"/>
                  </a:cubicBezTo>
                  <a:cubicBezTo>
                    <a:pt x="623" y="46"/>
                    <a:pt x="646" y="51"/>
                    <a:pt x="667" y="59"/>
                  </a:cubicBezTo>
                  <a:cubicBezTo>
                    <a:pt x="707" y="72"/>
                    <a:pt x="747" y="87"/>
                    <a:pt x="786" y="103"/>
                  </a:cubicBezTo>
                  <a:cubicBezTo>
                    <a:pt x="803" y="109"/>
                    <a:pt x="819" y="117"/>
                    <a:pt x="835" y="126"/>
                  </a:cubicBezTo>
                  <a:cubicBezTo>
                    <a:pt x="844" y="131"/>
                    <a:pt x="852" y="138"/>
                    <a:pt x="864" y="138"/>
                  </a:cubicBezTo>
                  <a:cubicBezTo>
                    <a:pt x="871" y="138"/>
                    <a:pt x="869" y="145"/>
                    <a:pt x="865" y="149"/>
                  </a:cubicBezTo>
                  <a:cubicBezTo>
                    <a:pt x="849" y="171"/>
                    <a:pt x="832" y="192"/>
                    <a:pt x="815" y="213"/>
                  </a:cubicBezTo>
                  <a:cubicBezTo>
                    <a:pt x="786" y="248"/>
                    <a:pt x="758" y="283"/>
                    <a:pt x="729" y="318"/>
                  </a:cubicBezTo>
                  <a:cubicBezTo>
                    <a:pt x="710" y="341"/>
                    <a:pt x="710" y="340"/>
                    <a:pt x="726" y="365"/>
                  </a:cubicBezTo>
                  <a:cubicBezTo>
                    <a:pt x="753" y="404"/>
                    <a:pt x="772" y="447"/>
                    <a:pt x="785" y="493"/>
                  </a:cubicBezTo>
                  <a:cubicBezTo>
                    <a:pt x="791" y="513"/>
                    <a:pt x="791" y="535"/>
                    <a:pt x="799" y="554"/>
                  </a:cubicBezTo>
                  <a:cubicBezTo>
                    <a:pt x="809" y="578"/>
                    <a:pt x="803" y="602"/>
                    <a:pt x="807" y="626"/>
                  </a:cubicBezTo>
                  <a:cubicBezTo>
                    <a:pt x="810" y="648"/>
                    <a:pt x="809" y="670"/>
                    <a:pt x="804" y="691"/>
                  </a:cubicBezTo>
                  <a:cubicBezTo>
                    <a:pt x="799" y="717"/>
                    <a:pt x="787" y="739"/>
                    <a:pt x="772" y="761"/>
                  </a:cubicBezTo>
                  <a:cubicBezTo>
                    <a:pt x="748" y="796"/>
                    <a:pt x="714" y="822"/>
                    <a:pt x="683" y="850"/>
                  </a:cubicBezTo>
                  <a:cubicBezTo>
                    <a:pt x="680" y="853"/>
                    <a:pt x="675" y="856"/>
                    <a:pt x="671" y="859"/>
                  </a:cubicBezTo>
                  <a:cubicBezTo>
                    <a:pt x="672" y="861"/>
                    <a:pt x="673" y="862"/>
                    <a:pt x="673" y="864"/>
                  </a:cubicBezTo>
                  <a:cubicBezTo>
                    <a:pt x="688" y="865"/>
                    <a:pt x="703" y="868"/>
                    <a:pt x="718" y="867"/>
                  </a:cubicBezTo>
                  <a:cubicBezTo>
                    <a:pt x="743" y="865"/>
                    <a:pt x="769" y="864"/>
                    <a:pt x="794" y="870"/>
                  </a:cubicBezTo>
                  <a:cubicBezTo>
                    <a:pt x="832" y="880"/>
                    <a:pt x="864" y="925"/>
                    <a:pt x="833" y="970"/>
                  </a:cubicBezTo>
                  <a:cubicBezTo>
                    <a:pt x="826" y="981"/>
                    <a:pt x="820" y="994"/>
                    <a:pt x="810" y="1002"/>
                  </a:cubicBezTo>
                  <a:cubicBezTo>
                    <a:pt x="785" y="1024"/>
                    <a:pt x="756" y="1030"/>
                    <a:pt x="725" y="1019"/>
                  </a:cubicBezTo>
                  <a:cubicBezTo>
                    <a:pt x="688" y="1007"/>
                    <a:pt x="651" y="1000"/>
                    <a:pt x="613" y="1003"/>
                  </a:cubicBezTo>
                  <a:cubicBezTo>
                    <a:pt x="599" y="1004"/>
                    <a:pt x="585" y="1007"/>
                    <a:pt x="572" y="1010"/>
                  </a:cubicBezTo>
                  <a:cubicBezTo>
                    <a:pt x="544" y="1016"/>
                    <a:pt x="517" y="1024"/>
                    <a:pt x="489" y="1029"/>
                  </a:cubicBezTo>
                  <a:cubicBezTo>
                    <a:pt x="455" y="1034"/>
                    <a:pt x="421" y="1026"/>
                    <a:pt x="387" y="1019"/>
                  </a:cubicBezTo>
                  <a:cubicBezTo>
                    <a:pt x="354" y="1013"/>
                    <a:pt x="322" y="1015"/>
                    <a:pt x="292" y="1032"/>
                  </a:cubicBezTo>
                  <a:cubicBezTo>
                    <a:pt x="284" y="1037"/>
                    <a:pt x="273" y="1038"/>
                    <a:pt x="263" y="1038"/>
                  </a:cubicBezTo>
                  <a:cubicBezTo>
                    <a:pt x="236" y="1036"/>
                    <a:pt x="210" y="1034"/>
                    <a:pt x="183" y="1031"/>
                  </a:cubicBezTo>
                  <a:cubicBezTo>
                    <a:pt x="164" y="1029"/>
                    <a:pt x="154" y="1016"/>
                    <a:pt x="150" y="997"/>
                  </a:cubicBezTo>
                  <a:cubicBezTo>
                    <a:pt x="148" y="988"/>
                    <a:pt x="144" y="978"/>
                    <a:pt x="139" y="971"/>
                  </a:cubicBezTo>
                  <a:cubicBezTo>
                    <a:pt x="125" y="953"/>
                    <a:pt x="105" y="955"/>
                    <a:pt x="93" y="974"/>
                  </a:cubicBezTo>
                  <a:cubicBezTo>
                    <a:pt x="92" y="975"/>
                    <a:pt x="91" y="976"/>
                    <a:pt x="90" y="977"/>
                  </a:cubicBezTo>
                  <a:cubicBezTo>
                    <a:pt x="79" y="994"/>
                    <a:pt x="64" y="994"/>
                    <a:pt x="53" y="976"/>
                  </a:cubicBezTo>
                  <a:cubicBezTo>
                    <a:pt x="46" y="977"/>
                    <a:pt x="38" y="977"/>
                    <a:pt x="32" y="979"/>
                  </a:cubicBezTo>
                  <a:cubicBezTo>
                    <a:pt x="25" y="981"/>
                    <a:pt x="19" y="985"/>
                    <a:pt x="12" y="988"/>
                  </a:cubicBezTo>
                  <a:cubicBezTo>
                    <a:pt x="11" y="987"/>
                    <a:pt x="10" y="987"/>
                    <a:pt x="10" y="986"/>
                  </a:cubicBezTo>
                  <a:cubicBezTo>
                    <a:pt x="7" y="973"/>
                    <a:pt x="3" y="960"/>
                    <a:pt x="1" y="946"/>
                  </a:cubicBezTo>
                  <a:cubicBezTo>
                    <a:pt x="0" y="938"/>
                    <a:pt x="11" y="929"/>
                    <a:pt x="20" y="931"/>
                  </a:cubicBezTo>
                  <a:cubicBezTo>
                    <a:pt x="23" y="931"/>
                    <a:pt x="27" y="933"/>
                    <a:pt x="30" y="935"/>
                  </a:cubicBezTo>
                  <a:cubicBezTo>
                    <a:pt x="41" y="941"/>
                    <a:pt x="49" y="937"/>
                    <a:pt x="53" y="926"/>
                  </a:cubicBezTo>
                  <a:cubicBezTo>
                    <a:pt x="64" y="889"/>
                    <a:pt x="78" y="853"/>
                    <a:pt x="86" y="816"/>
                  </a:cubicBezTo>
                  <a:cubicBezTo>
                    <a:pt x="90" y="797"/>
                    <a:pt x="100" y="784"/>
                    <a:pt x="110" y="771"/>
                  </a:cubicBezTo>
                  <a:cubicBezTo>
                    <a:pt x="119" y="760"/>
                    <a:pt x="116" y="752"/>
                    <a:pt x="112" y="742"/>
                  </a:cubicBezTo>
                  <a:cubicBezTo>
                    <a:pt x="104" y="720"/>
                    <a:pt x="94" y="697"/>
                    <a:pt x="86" y="676"/>
                  </a:cubicBezTo>
                  <a:cubicBezTo>
                    <a:pt x="88" y="678"/>
                    <a:pt x="91" y="680"/>
                    <a:pt x="96" y="685"/>
                  </a:cubicBezTo>
                  <a:cubicBezTo>
                    <a:pt x="95" y="679"/>
                    <a:pt x="94" y="675"/>
                    <a:pt x="93" y="671"/>
                  </a:cubicBezTo>
                  <a:cubicBezTo>
                    <a:pt x="101" y="679"/>
                    <a:pt x="109" y="687"/>
                    <a:pt x="117" y="695"/>
                  </a:cubicBezTo>
                  <a:cubicBezTo>
                    <a:pt x="117" y="695"/>
                    <a:pt x="118" y="695"/>
                    <a:pt x="118" y="694"/>
                  </a:cubicBezTo>
                  <a:cubicBezTo>
                    <a:pt x="117" y="689"/>
                    <a:pt x="115" y="684"/>
                    <a:pt x="114" y="679"/>
                  </a:cubicBezTo>
                  <a:cubicBezTo>
                    <a:pt x="114" y="671"/>
                    <a:pt x="116" y="664"/>
                    <a:pt x="115" y="656"/>
                  </a:cubicBezTo>
                  <a:cubicBezTo>
                    <a:pt x="115" y="650"/>
                    <a:pt x="113" y="643"/>
                    <a:pt x="111" y="637"/>
                  </a:cubicBezTo>
                  <a:cubicBezTo>
                    <a:pt x="107" y="629"/>
                    <a:pt x="106" y="628"/>
                    <a:pt x="116" y="622"/>
                  </a:cubicBezTo>
                  <a:cubicBezTo>
                    <a:pt x="111" y="618"/>
                    <a:pt x="106" y="614"/>
                    <a:pt x="101" y="610"/>
                  </a:cubicBezTo>
                  <a:cubicBezTo>
                    <a:pt x="93" y="604"/>
                    <a:pt x="93" y="597"/>
                    <a:pt x="103" y="587"/>
                  </a:cubicBezTo>
                  <a:cubicBezTo>
                    <a:pt x="99" y="586"/>
                    <a:pt x="96" y="586"/>
                    <a:pt x="94" y="586"/>
                  </a:cubicBezTo>
                  <a:cubicBezTo>
                    <a:pt x="87" y="575"/>
                    <a:pt x="80" y="564"/>
                    <a:pt x="73" y="553"/>
                  </a:cubicBezTo>
                  <a:cubicBezTo>
                    <a:pt x="75" y="553"/>
                    <a:pt x="78" y="552"/>
                    <a:pt x="82" y="552"/>
                  </a:cubicBezTo>
                  <a:cubicBezTo>
                    <a:pt x="71" y="546"/>
                    <a:pt x="72" y="539"/>
                    <a:pt x="77" y="530"/>
                  </a:cubicBezTo>
                  <a:cubicBezTo>
                    <a:pt x="79" y="528"/>
                    <a:pt x="77" y="524"/>
                    <a:pt x="77" y="520"/>
                  </a:cubicBezTo>
                  <a:cubicBezTo>
                    <a:pt x="79" y="521"/>
                    <a:pt x="81" y="523"/>
                    <a:pt x="83" y="524"/>
                  </a:cubicBezTo>
                  <a:cubicBezTo>
                    <a:pt x="84" y="524"/>
                    <a:pt x="85" y="523"/>
                    <a:pt x="87" y="523"/>
                  </a:cubicBezTo>
                  <a:cubicBezTo>
                    <a:pt x="84" y="514"/>
                    <a:pt x="81" y="506"/>
                    <a:pt x="79" y="497"/>
                  </a:cubicBezTo>
                  <a:cubicBezTo>
                    <a:pt x="74" y="473"/>
                    <a:pt x="66" y="448"/>
                    <a:pt x="65" y="424"/>
                  </a:cubicBezTo>
                  <a:cubicBezTo>
                    <a:pt x="64" y="397"/>
                    <a:pt x="69" y="369"/>
                    <a:pt x="74" y="342"/>
                  </a:cubicBezTo>
                  <a:cubicBezTo>
                    <a:pt x="76" y="331"/>
                    <a:pt x="83" y="320"/>
                    <a:pt x="87" y="309"/>
                  </a:cubicBezTo>
                  <a:cubicBezTo>
                    <a:pt x="92" y="295"/>
                    <a:pt x="96" y="281"/>
                    <a:pt x="100" y="267"/>
                  </a:cubicBezTo>
                  <a:cubicBezTo>
                    <a:pt x="100" y="266"/>
                    <a:pt x="101" y="265"/>
                    <a:pt x="101" y="264"/>
                  </a:cubicBezTo>
                  <a:cubicBezTo>
                    <a:pt x="117" y="259"/>
                    <a:pt x="119" y="243"/>
                    <a:pt x="130" y="233"/>
                  </a:cubicBezTo>
                  <a:cubicBezTo>
                    <a:pt x="149" y="215"/>
                    <a:pt x="168" y="196"/>
                    <a:pt x="187" y="178"/>
                  </a:cubicBezTo>
                  <a:cubicBezTo>
                    <a:pt x="185" y="177"/>
                    <a:pt x="183" y="176"/>
                    <a:pt x="179" y="173"/>
                  </a:cubicBezTo>
                  <a:cubicBezTo>
                    <a:pt x="198" y="160"/>
                    <a:pt x="220" y="155"/>
                    <a:pt x="240" y="149"/>
                  </a:cubicBezTo>
                  <a:cubicBezTo>
                    <a:pt x="253" y="145"/>
                    <a:pt x="267" y="143"/>
                    <a:pt x="280" y="141"/>
                  </a:cubicBezTo>
                  <a:cubicBezTo>
                    <a:pt x="295" y="138"/>
                    <a:pt x="311" y="136"/>
                    <a:pt x="326" y="135"/>
                  </a:cubicBezTo>
                  <a:cubicBezTo>
                    <a:pt x="329" y="134"/>
                    <a:pt x="333" y="134"/>
                    <a:pt x="336" y="135"/>
                  </a:cubicBezTo>
                  <a:cubicBezTo>
                    <a:pt x="352" y="142"/>
                    <a:pt x="363" y="137"/>
                    <a:pt x="369" y="121"/>
                  </a:cubicBezTo>
                  <a:cubicBezTo>
                    <a:pt x="371" y="116"/>
                    <a:pt x="371" y="111"/>
                    <a:pt x="373" y="104"/>
                  </a:cubicBezTo>
                  <a:cubicBezTo>
                    <a:pt x="371" y="103"/>
                    <a:pt x="369" y="101"/>
                    <a:pt x="368" y="100"/>
                  </a:cubicBezTo>
                  <a:cubicBezTo>
                    <a:pt x="370" y="89"/>
                    <a:pt x="371" y="79"/>
                    <a:pt x="372" y="68"/>
                  </a:cubicBezTo>
                  <a:cubicBezTo>
                    <a:pt x="347" y="69"/>
                    <a:pt x="338" y="86"/>
                    <a:pt x="330" y="104"/>
                  </a:cubicBezTo>
                  <a:cubicBezTo>
                    <a:pt x="329" y="103"/>
                    <a:pt x="328" y="103"/>
                    <a:pt x="327" y="102"/>
                  </a:cubicBezTo>
                  <a:cubicBezTo>
                    <a:pt x="328" y="98"/>
                    <a:pt x="329" y="93"/>
                    <a:pt x="331" y="89"/>
                  </a:cubicBezTo>
                  <a:cubicBezTo>
                    <a:pt x="335" y="83"/>
                    <a:pt x="339" y="76"/>
                    <a:pt x="345" y="71"/>
                  </a:cubicBezTo>
                  <a:cubicBezTo>
                    <a:pt x="350" y="67"/>
                    <a:pt x="349" y="64"/>
                    <a:pt x="347" y="59"/>
                  </a:cubicBezTo>
                  <a:cubicBezTo>
                    <a:pt x="344" y="54"/>
                    <a:pt x="340" y="53"/>
                    <a:pt x="335" y="56"/>
                  </a:cubicBezTo>
                  <a:cubicBezTo>
                    <a:pt x="333" y="57"/>
                    <a:pt x="330" y="57"/>
                    <a:pt x="327" y="57"/>
                  </a:cubicBezTo>
                  <a:cubicBezTo>
                    <a:pt x="326" y="56"/>
                    <a:pt x="326" y="55"/>
                    <a:pt x="325" y="55"/>
                  </a:cubicBezTo>
                  <a:cubicBezTo>
                    <a:pt x="333" y="50"/>
                    <a:pt x="340" y="45"/>
                    <a:pt x="347" y="41"/>
                  </a:cubicBezTo>
                  <a:cubicBezTo>
                    <a:pt x="343" y="33"/>
                    <a:pt x="340" y="26"/>
                    <a:pt x="337" y="17"/>
                  </a:cubicBezTo>
                  <a:cubicBezTo>
                    <a:pt x="342" y="18"/>
                    <a:pt x="344" y="18"/>
                    <a:pt x="347" y="19"/>
                  </a:cubicBezTo>
                  <a:cubicBezTo>
                    <a:pt x="347" y="16"/>
                    <a:pt x="348" y="14"/>
                    <a:pt x="348" y="9"/>
                  </a:cubicBezTo>
                  <a:cubicBezTo>
                    <a:pt x="353" y="15"/>
                    <a:pt x="356" y="19"/>
                    <a:pt x="360" y="23"/>
                  </a:cubicBezTo>
                  <a:cubicBezTo>
                    <a:pt x="360" y="18"/>
                    <a:pt x="360" y="12"/>
                    <a:pt x="360" y="6"/>
                  </a:cubicBezTo>
                  <a:cubicBezTo>
                    <a:pt x="361" y="6"/>
                    <a:pt x="362" y="5"/>
                    <a:pt x="363" y="5"/>
                  </a:cubicBezTo>
                  <a:cubicBezTo>
                    <a:pt x="365" y="11"/>
                    <a:pt x="368" y="18"/>
                    <a:pt x="371" y="27"/>
                  </a:cubicBezTo>
                  <a:cubicBezTo>
                    <a:pt x="372" y="18"/>
                    <a:pt x="372" y="11"/>
                    <a:pt x="373" y="5"/>
                  </a:cubicBezTo>
                  <a:cubicBezTo>
                    <a:pt x="374" y="5"/>
                    <a:pt x="375" y="5"/>
                    <a:pt x="376" y="4"/>
                  </a:cubicBezTo>
                  <a:cubicBezTo>
                    <a:pt x="378" y="12"/>
                    <a:pt x="380" y="20"/>
                    <a:pt x="381" y="27"/>
                  </a:cubicBezTo>
                  <a:cubicBezTo>
                    <a:pt x="383" y="17"/>
                    <a:pt x="390" y="8"/>
                    <a:pt x="380" y="0"/>
                  </a:cubicBezTo>
                  <a:cubicBezTo>
                    <a:pt x="402" y="3"/>
                    <a:pt x="420" y="20"/>
                    <a:pt x="420" y="44"/>
                  </a:cubicBezTo>
                  <a:cubicBezTo>
                    <a:pt x="420" y="61"/>
                    <a:pt x="432" y="69"/>
                    <a:pt x="444" y="77"/>
                  </a:cubicBezTo>
                  <a:cubicBezTo>
                    <a:pt x="449" y="80"/>
                    <a:pt x="457" y="80"/>
                    <a:pt x="463" y="83"/>
                  </a:cubicBezTo>
                  <a:cubicBezTo>
                    <a:pt x="466" y="84"/>
                    <a:pt x="469" y="87"/>
                    <a:pt x="470" y="89"/>
                  </a:cubicBezTo>
                  <a:cubicBezTo>
                    <a:pt x="471" y="92"/>
                    <a:pt x="469" y="97"/>
                    <a:pt x="467" y="98"/>
                  </a:cubicBezTo>
                  <a:cubicBezTo>
                    <a:pt x="461" y="102"/>
                    <a:pt x="454" y="103"/>
                    <a:pt x="447" y="105"/>
                  </a:cubicBezTo>
                  <a:cubicBezTo>
                    <a:pt x="437" y="109"/>
                    <a:pt x="426" y="113"/>
                    <a:pt x="416" y="117"/>
                  </a:cubicBezTo>
                  <a:cubicBezTo>
                    <a:pt x="414" y="118"/>
                    <a:pt x="413" y="120"/>
                    <a:pt x="412" y="122"/>
                  </a:cubicBezTo>
                  <a:cubicBezTo>
                    <a:pt x="411" y="129"/>
                    <a:pt x="421" y="146"/>
                    <a:pt x="427" y="148"/>
                  </a:cubicBezTo>
                  <a:cubicBezTo>
                    <a:pt x="449" y="156"/>
                    <a:pt x="471" y="165"/>
                    <a:pt x="493" y="172"/>
                  </a:cubicBezTo>
                  <a:cubicBezTo>
                    <a:pt x="496" y="173"/>
                    <a:pt x="503" y="169"/>
                    <a:pt x="505" y="166"/>
                  </a:cubicBezTo>
                  <a:cubicBezTo>
                    <a:pt x="528" y="133"/>
                    <a:pt x="550" y="99"/>
                    <a:pt x="572" y="66"/>
                  </a:cubicBezTo>
                  <a:cubicBezTo>
                    <a:pt x="574" y="63"/>
                    <a:pt x="575" y="61"/>
                    <a:pt x="579" y="60"/>
                  </a:cubicBezTo>
                  <a:cubicBezTo>
                    <a:pt x="578" y="63"/>
                    <a:pt x="577" y="66"/>
                    <a:pt x="575" y="69"/>
                  </a:cubicBezTo>
                  <a:cubicBezTo>
                    <a:pt x="558" y="97"/>
                    <a:pt x="540" y="125"/>
                    <a:pt x="522" y="153"/>
                  </a:cubicBezTo>
                  <a:cubicBezTo>
                    <a:pt x="520" y="158"/>
                    <a:pt x="518" y="163"/>
                    <a:pt x="515" y="167"/>
                  </a:cubicBezTo>
                  <a:cubicBezTo>
                    <a:pt x="505" y="180"/>
                    <a:pt x="495" y="193"/>
                    <a:pt x="485" y="206"/>
                  </a:cubicBezTo>
                  <a:cubicBezTo>
                    <a:pt x="486" y="207"/>
                    <a:pt x="488" y="208"/>
                    <a:pt x="489" y="209"/>
                  </a:cubicBezTo>
                  <a:cubicBezTo>
                    <a:pt x="498" y="195"/>
                    <a:pt x="506" y="181"/>
                    <a:pt x="515" y="167"/>
                  </a:cubicBezTo>
                  <a:close/>
                  <a:moveTo>
                    <a:pt x="377" y="370"/>
                  </a:moveTo>
                  <a:cubicBezTo>
                    <a:pt x="387" y="356"/>
                    <a:pt x="396" y="343"/>
                    <a:pt x="406" y="330"/>
                  </a:cubicBezTo>
                  <a:cubicBezTo>
                    <a:pt x="405" y="329"/>
                    <a:pt x="404" y="328"/>
                    <a:pt x="403" y="327"/>
                  </a:cubicBezTo>
                  <a:cubicBezTo>
                    <a:pt x="394" y="341"/>
                    <a:pt x="385" y="355"/>
                    <a:pt x="376" y="369"/>
                  </a:cubicBezTo>
                  <a:cubicBezTo>
                    <a:pt x="369" y="380"/>
                    <a:pt x="361" y="390"/>
                    <a:pt x="354" y="401"/>
                  </a:cubicBezTo>
                  <a:cubicBezTo>
                    <a:pt x="355" y="401"/>
                    <a:pt x="355" y="402"/>
                    <a:pt x="356" y="403"/>
                  </a:cubicBezTo>
                  <a:cubicBezTo>
                    <a:pt x="363" y="392"/>
                    <a:pt x="370" y="381"/>
                    <a:pt x="377" y="370"/>
                  </a:cubicBezTo>
                  <a:close/>
                  <a:moveTo>
                    <a:pt x="592" y="755"/>
                  </a:moveTo>
                  <a:cubicBezTo>
                    <a:pt x="590" y="751"/>
                    <a:pt x="588" y="748"/>
                    <a:pt x="587" y="745"/>
                  </a:cubicBezTo>
                  <a:cubicBezTo>
                    <a:pt x="581" y="748"/>
                    <a:pt x="576" y="752"/>
                    <a:pt x="571" y="756"/>
                  </a:cubicBezTo>
                  <a:cubicBezTo>
                    <a:pt x="575" y="758"/>
                    <a:pt x="578" y="757"/>
                    <a:pt x="581" y="756"/>
                  </a:cubicBezTo>
                  <a:cubicBezTo>
                    <a:pt x="585" y="756"/>
                    <a:pt x="589" y="755"/>
                    <a:pt x="592" y="754"/>
                  </a:cubicBezTo>
                  <a:cubicBezTo>
                    <a:pt x="585" y="760"/>
                    <a:pt x="578" y="766"/>
                    <a:pt x="570" y="771"/>
                  </a:cubicBezTo>
                  <a:cubicBezTo>
                    <a:pt x="562" y="762"/>
                    <a:pt x="554" y="773"/>
                    <a:pt x="546" y="772"/>
                  </a:cubicBezTo>
                  <a:cubicBezTo>
                    <a:pt x="555" y="778"/>
                    <a:pt x="563" y="777"/>
                    <a:pt x="570" y="771"/>
                  </a:cubicBezTo>
                  <a:cubicBezTo>
                    <a:pt x="581" y="775"/>
                    <a:pt x="588" y="772"/>
                    <a:pt x="592" y="759"/>
                  </a:cubicBezTo>
                  <a:cubicBezTo>
                    <a:pt x="600" y="769"/>
                    <a:pt x="607" y="765"/>
                    <a:pt x="615" y="762"/>
                  </a:cubicBezTo>
                  <a:cubicBezTo>
                    <a:pt x="622" y="758"/>
                    <a:pt x="630" y="754"/>
                    <a:pt x="637" y="750"/>
                  </a:cubicBezTo>
                  <a:cubicBezTo>
                    <a:pt x="641" y="748"/>
                    <a:pt x="644" y="744"/>
                    <a:pt x="648" y="742"/>
                  </a:cubicBezTo>
                  <a:cubicBezTo>
                    <a:pt x="665" y="734"/>
                    <a:pt x="679" y="720"/>
                    <a:pt x="693" y="707"/>
                  </a:cubicBezTo>
                  <a:cubicBezTo>
                    <a:pt x="688" y="705"/>
                    <a:pt x="684" y="704"/>
                    <a:pt x="680" y="704"/>
                  </a:cubicBezTo>
                  <a:cubicBezTo>
                    <a:pt x="680" y="704"/>
                    <a:pt x="681" y="705"/>
                    <a:pt x="681" y="706"/>
                  </a:cubicBezTo>
                  <a:cubicBezTo>
                    <a:pt x="668" y="715"/>
                    <a:pt x="654" y="724"/>
                    <a:pt x="641" y="733"/>
                  </a:cubicBezTo>
                  <a:cubicBezTo>
                    <a:pt x="638" y="735"/>
                    <a:pt x="637" y="738"/>
                    <a:pt x="635" y="742"/>
                  </a:cubicBezTo>
                  <a:cubicBezTo>
                    <a:pt x="623" y="740"/>
                    <a:pt x="614" y="747"/>
                    <a:pt x="610" y="759"/>
                  </a:cubicBezTo>
                  <a:cubicBezTo>
                    <a:pt x="603" y="757"/>
                    <a:pt x="597" y="756"/>
                    <a:pt x="592" y="755"/>
                  </a:cubicBezTo>
                  <a:close/>
                  <a:moveTo>
                    <a:pt x="605" y="368"/>
                  </a:moveTo>
                  <a:cubicBezTo>
                    <a:pt x="605" y="368"/>
                    <a:pt x="605" y="368"/>
                    <a:pt x="605" y="368"/>
                  </a:cubicBezTo>
                  <a:cubicBezTo>
                    <a:pt x="605" y="368"/>
                    <a:pt x="606" y="368"/>
                    <a:pt x="606" y="368"/>
                  </a:cubicBezTo>
                  <a:cubicBezTo>
                    <a:pt x="606" y="367"/>
                    <a:pt x="606" y="367"/>
                    <a:pt x="606" y="367"/>
                  </a:cubicBezTo>
                  <a:cubicBezTo>
                    <a:pt x="601" y="368"/>
                    <a:pt x="594" y="367"/>
                    <a:pt x="592" y="370"/>
                  </a:cubicBezTo>
                  <a:cubicBezTo>
                    <a:pt x="587" y="378"/>
                    <a:pt x="582" y="380"/>
                    <a:pt x="573" y="374"/>
                  </a:cubicBezTo>
                  <a:cubicBezTo>
                    <a:pt x="572" y="396"/>
                    <a:pt x="558" y="402"/>
                    <a:pt x="540" y="407"/>
                  </a:cubicBezTo>
                  <a:cubicBezTo>
                    <a:pt x="535" y="395"/>
                    <a:pt x="526" y="388"/>
                    <a:pt x="514" y="387"/>
                  </a:cubicBezTo>
                  <a:cubicBezTo>
                    <a:pt x="504" y="394"/>
                    <a:pt x="502" y="410"/>
                    <a:pt x="489" y="405"/>
                  </a:cubicBezTo>
                  <a:cubicBezTo>
                    <a:pt x="484" y="414"/>
                    <a:pt x="481" y="421"/>
                    <a:pt x="477" y="428"/>
                  </a:cubicBezTo>
                  <a:cubicBezTo>
                    <a:pt x="473" y="433"/>
                    <a:pt x="467" y="437"/>
                    <a:pt x="461" y="441"/>
                  </a:cubicBezTo>
                  <a:cubicBezTo>
                    <a:pt x="461" y="437"/>
                    <a:pt x="459" y="431"/>
                    <a:pt x="458" y="423"/>
                  </a:cubicBezTo>
                  <a:cubicBezTo>
                    <a:pt x="454" y="434"/>
                    <a:pt x="451" y="443"/>
                    <a:pt x="448" y="451"/>
                  </a:cubicBezTo>
                  <a:cubicBezTo>
                    <a:pt x="444" y="447"/>
                    <a:pt x="440" y="444"/>
                    <a:pt x="437" y="441"/>
                  </a:cubicBezTo>
                  <a:cubicBezTo>
                    <a:pt x="439" y="438"/>
                    <a:pt x="441" y="436"/>
                    <a:pt x="445" y="431"/>
                  </a:cubicBezTo>
                  <a:cubicBezTo>
                    <a:pt x="437" y="433"/>
                    <a:pt x="432" y="433"/>
                    <a:pt x="428" y="436"/>
                  </a:cubicBezTo>
                  <a:cubicBezTo>
                    <a:pt x="418" y="441"/>
                    <a:pt x="409" y="447"/>
                    <a:pt x="399" y="453"/>
                  </a:cubicBezTo>
                  <a:cubicBezTo>
                    <a:pt x="399" y="454"/>
                    <a:pt x="399" y="455"/>
                    <a:pt x="398" y="456"/>
                  </a:cubicBezTo>
                  <a:cubicBezTo>
                    <a:pt x="396" y="459"/>
                    <a:pt x="395" y="463"/>
                    <a:pt x="392" y="463"/>
                  </a:cubicBezTo>
                  <a:cubicBezTo>
                    <a:pt x="390" y="463"/>
                    <a:pt x="387" y="461"/>
                    <a:pt x="383" y="459"/>
                  </a:cubicBezTo>
                  <a:cubicBezTo>
                    <a:pt x="384" y="470"/>
                    <a:pt x="379" y="477"/>
                    <a:pt x="368" y="478"/>
                  </a:cubicBezTo>
                  <a:cubicBezTo>
                    <a:pt x="366" y="479"/>
                    <a:pt x="365" y="480"/>
                    <a:pt x="365" y="481"/>
                  </a:cubicBezTo>
                  <a:cubicBezTo>
                    <a:pt x="362" y="485"/>
                    <a:pt x="360" y="489"/>
                    <a:pt x="357" y="493"/>
                  </a:cubicBezTo>
                  <a:cubicBezTo>
                    <a:pt x="358" y="494"/>
                    <a:pt x="360" y="496"/>
                    <a:pt x="362" y="499"/>
                  </a:cubicBezTo>
                  <a:cubicBezTo>
                    <a:pt x="361" y="500"/>
                    <a:pt x="361" y="501"/>
                    <a:pt x="360" y="502"/>
                  </a:cubicBezTo>
                  <a:cubicBezTo>
                    <a:pt x="357" y="500"/>
                    <a:pt x="354" y="499"/>
                    <a:pt x="349" y="497"/>
                  </a:cubicBezTo>
                  <a:cubicBezTo>
                    <a:pt x="338" y="504"/>
                    <a:pt x="326" y="511"/>
                    <a:pt x="314" y="518"/>
                  </a:cubicBezTo>
                  <a:cubicBezTo>
                    <a:pt x="317" y="526"/>
                    <a:pt x="320" y="534"/>
                    <a:pt x="323" y="543"/>
                  </a:cubicBezTo>
                  <a:cubicBezTo>
                    <a:pt x="326" y="540"/>
                    <a:pt x="326" y="537"/>
                    <a:pt x="327" y="535"/>
                  </a:cubicBezTo>
                  <a:cubicBezTo>
                    <a:pt x="328" y="532"/>
                    <a:pt x="330" y="530"/>
                    <a:pt x="332" y="529"/>
                  </a:cubicBezTo>
                  <a:cubicBezTo>
                    <a:pt x="334" y="529"/>
                    <a:pt x="337" y="530"/>
                    <a:pt x="338" y="531"/>
                  </a:cubicBezTo>
                  <a:cubicBezTo>
                    <a:pt x="345" y="542"/>
                    <a:pt x="352" y="552"/>
                    <a:pt x="369" y="551"/>
                  </a:cubicBezTo>
                  <a:cubicBezTo>
                    <a:pt x="366" y="548"/>
                    <a:pt x="363" y="545"/>
                    <a:pt x="361" y="541"/>
                  </a:cubicBezTo>
                  <a:cubicBezTo>
                    <a:pt x="360" y="539"/>
                    <a:pt x="358" y="535"/>
                    <a:pt x="359" y="533"/>
                  </a:cubicBezTo>
                  <a:cubicBezTo>
                    <a:pt x="360" y="532"/>
                    <a:pt x="365" y="531"/>
                    <a:pt x="366" y="531"/>
                  </a:cubicBezTo>
                  <a:cubicBezTo>
                    <a:pt x="371" y="536"/>
                    <a:pt x="378" y="540"/>
                    <a:pt x="380" y="546"/>
                  </a:cubicBezTo>
                  <a:cubicBezTo>
                    <a:pt x="382" y="553"/>
                    <a:pt x="384" y="552"/>
                    <a:pt x="389" y="551"/>
                  </a:cubicBezTo>
                  <a:cubicBezTo>
                    <a:pt x="392" y="550"/>
                    <a:pt x="395" y="551"/>
                    <a:pt x="397" y="551"/>
                  </a:cubicBezTo>
                  <a:cubicBezTo>
                    <a:pt x="403" y="552"/>
                    <a:pt x="408" y="555"/>
                    <a:pt x="413" y="554"/>
                  </a:cubicBezTo>
                  <a:cubicBezTo>
                    <a:pt x="425" y="551"/>
                    <a:pt x="436" y="543"/>
                    <a:pt x="448" y="554"/>
                  </a:cubicBezTo>
                  <a:cubicBezTo>
                    <a:pt x="459" y="548"/>
                    <a:pt x="470" y="550"/>
                    <a:pt x="480" y="554"/>
                  </a:cubicBezTo>
                  <a:cubicBezTo>
                    <a:pt x="482" y="554"/>
                    <a:pt x="483" y="553"/>
                    <a:pt x="484" y="552"/>
                  </a:cubicBezTo>
                  <a:cubicBezTo>
                    <a:pt x="493" y="549"/>
                    <a:pt x="501" y="545"/>
                    <a:pt x="510" y="541"/>
                  </a:cubicBezTo>
                  <a:cubicBezTo>
                    <a:pt x="510" y="539"/>
                    <a:pt x="511" y="535"/>
                    <a:pt x="511" y="528"/>
                  </a:cubicBezTo>
                  <a:cubicBezTo>
                    <a:pt x="515" y="533"/>
                    <a:pt x="516" y="535"/>
                    <a:pt x="518" y="538"/>
                  </a:cubicBezTo>
                  <a:cubicBezTo>
                    <a:pt x="521" y="536"/>
                    <a:pt x="524" y="534"/>
                    <a:pt x="527" y="532"/>
                  </a:cubicBezTo>
                  <a:cubicBezTo>
                    <a:pt x="520" y="517"/>
                    <a:pt x="509" y="526"/>
                    <a:pt x="497" y="527"/>
                  </a:cubicBezTo>
                  <a:cubicBezTo>
                    <a:pt x="504" y="516"/>
                    <a:pt x="512" y="514"/>
                    <a:pt x="518" y="517"/>
                  </a:cubicBezTo>
                  <a:cubicBezTo>
                    <a:pt x="522" y="509"/>
                    <a:pt x="526" y="502"/>
                    <a:pt x="529" y="494"/>
                  </a:cubicBezTo>
                  <a:cubicBezTo>
                    <a:pt x="531" y="495"/>
                    <a:pt x="532" y="495"/>
                    <a:pt x="534" y="495"/>
                  </a:cubicBezTo>
                  <a:cubicBezTo>
                    <a:pt x="534" y="504"/>
                    <a:pt x="534" y="513"/>
                    <a:pt x="534" y="522"/>
                  </a:cubicBezTo>
                  <a:cubicBezTo>
                    <a:pt x="534" y="523"/>
                    <a:pt x="535" y="523"/>
                    <a:pt x="536" y="524"/>
                  </a:cubicBezTo>
                  <a:cubicBezTo>
                    <a:pt x="544" y="510"/>
                    <a:pt x="552" y="496"/>
                    <a:pt x="560" y="481"/>
                  </a:cubicBezTo>
                  <a:cubicBezTo>
                    <a:pt x="562" y="483"/>
                    <a:pt x="564" y="485"/>
                    <a:pt x="567" y="488"/>
                  </a:cubicBezTo>
                  <a:cubicBezTo>
                    <a:pt x="568" y="484"/>
                    <a:pt x="569" y="480"/>
                    <a:pt x="569" y="477"/>
                  </a:cubicBezTo>
                  <a:cubicBezTo>
                    <a:pt x="570" y="478"/>
                    <a:pt x="571" y="478"/>
                    <a:pt x="572" y="479"/>
                  </a:cubicBezTo>
                  <a:cubicBezTo>
                    <a:pt x="575" y="476"/>
                    <a:pt x="578" y="474"/>
                    <a:pt x="580" y="470"/>
                  </a:cubicBezTo>
                  <a:cubicBezTo>
                    <a:pt x="584" y="463"/>
                    <a:pt x="584" y="453"/>
                    <a:pt x="596" y="455"/>
                  </a:cubicBezTo>
                  <a:cubicBezTo>
                    <a:pt x="597" y="457"/>
                    <a:pt x="597" y="459"/>
                    <a:pt x="597" y="463"/>
                  </a:cubicBezTo>
                  <a:cubicBezTo>
                    <a:pt x="600" y="458"/>
                    <a:pt x="601" y="455"/>
                    <a:pt x="603" y="452"/>
                  </a:cubicBezTo>
                  <a:cubicBezTo>
                    <a:pt x="598" y="448"/>
                    <a:pt x="594" y="445"/>
                    <a:pt x="588" y="441"/>
                  </a:cubicBezTo>
                  <a:cubicBezTo>
                    <a:pt x="597" y="436"/>
                    <a:pt x="601" y="444"/>
                    <a:pt x="605" y="446"/>
                  </a:cubicBezTo>
                  <a:cubicBezTo>
                    <a:pt x="610" y="450"/>
                    <a:pt x="612" y="455"/>
                    <a:pt x="608" y="462"/>
                  </a:cubicBezTo>
                  <a:cubicBezTo>
                    <a:pt x="597" y="474"/>
                    <a:pt x="587" y="487"/>
                    <a:pt x="577" y="500"/>
                  </a:cubicBezTo>
                  <a:cubicBezTo>
                    <a:pt x="575" y="502"/>
                    <a:pt x="574" y="505"/>
                    <a:pt x="573" y="507"/>
                  </a:cubicBezTo>
                  <a:cubicBezTo>
                    <a:pt x="590" y="500"/>
                    <a:pt x="606" y="494"/>
                    <a:pt x="622" y="488"/>
                  </a:cubicBezTo>
                  <a:cubicBezTo>
                    <a:pt x="628" y="486"/>
                    <a:pt x="633" y="482"/>
                    <a:pt x="640" y="479"/>
                  </a:cubicBezTo>
                  <a:cubicBezTo>
                    <a:pt x="657" y="477"/>
                    <a:pt x="675" y="475"/>
                    <a:pt x="694" y="473"/>
                  </a:cubicBezTo>
                  <a:cubicBezTo>
                    <a:pt x="679" y="469"/>
                    <a:pt x="693" y="463"/>
                    <a:pt x="692" y="458"/>
                  </a:cubicBezTo>
                  <a:cubicBezTo>
                    <a:pt x="686" y="459"/>
                    <a:pt x="680" y="459"/>
                    <a:pt x="674" y="459"/>
                  </a:cubicBezTo>
                  <a:cubicBezTo>
                    <a:pt x="675" y="455"/>
                    <a:pt x="675" y="452"/>
                    <a:pt x="676" y="448"/>
                  </a:cubicBezTo>
                  <a:cubicBezTo>
                    <a:pt x="686" y="449"/>
                    <a:pt x="695" y="450"/>
                    <a:pt x="705" y="451"/>
                  </a:cubicBezTo>
                  <a:cubicBezTo>
                    <a:pt x="702" y="456"/>
                    <a:pt x="699" y="460"/>
                    <a:pt x="696" y="465"/>
                  </a:cubicBezTo>
                  <a:cubicBezTo>
                    <a:pt x="700" y="465"/>
                    <a:pt x="716" y="458"/>
                    <a:pt x="719" y="455"/>
                  </a:cubicBezTo>
                  <a:cubicBezTo>
                    <a:pt x="717" y="453"/>
                    <a:pt x="714" y="451"/>
                    <a:pt x="712" y="450"/>
                  </a:cubicBezTo>
                  <a:cubicBezTo>
                    <a:pt x="716" y="445"/>
                    <a:pt x="718" y="442"/>
                    <a:pt x="720" y="439"/>
                  </a:cubicBezTo>
                  <a:cubicBezTo>
                    <a:pt x="725" y="445"/>
                    <a:pt x="727" y="456"/>
                    <a:pt x="740" y="459"/>
                  </a:cubicBezTo>
                  <a:cubicBezTo>
                    <a:pt x="744" y="468"/>
                    <a:pt x="748" y="481"/>
                    <a:pt x="753" y="495"/>
                  </a:cubicBezTo>
                  <a:cubicBezTo>
                    <a:pt x="755" y="492"/>
                    <a:pt x="756" y="492"/>
                    <a:pt x="756" y="491"/>
                  </a:cubicBezTo>
                  <a:cubicBezTo>
                    <a:pt x="753" y="460"/>
                    <a:pt x="744" y="432"/>
                    <a:pt x="728" y="405"/>
                  </a:cubicBezTo>
                  <a:cubicBezTo>
                    <a:pt x="727" y="403"/>
                    <a:pt x="722" y="403"/>
                    <a:pt x="715" y="402"/>
                  </a:cubicBezTo>
                  <a:cubicBezTo>
                    <a:pt x="710" y="393"/>
                    <a:pt x="704" y="381"/>
                    <a:pt x="697" y="370"/>
                  </a:cubicBezTo>
                  <a:cubicBezTo>
                    <a:pt x="700" y="370"/>
                    <a:pt x="703" y="370"/>
                    <a:pt x="708" y="370"/>
                  </a:cubicBezTo>
                  <a:cubicBezTo>
                    <a:pt x="704" y="364"/>
                    <a:pt x="702" y="358"/>
                    <a:pt x="699" y="353"/>
                  </a:cubicBezTo>
                  <a:cubicBezTo>
                    <a:pt x="689" y="360"/>
                    <a:pt x="696" y="365"/>
                    <a:pt x="698" y="370"/>
                  </a:cubicBezTo>
                  <a:cubicBezTo>
                    <a:pt x="694" y="368"/>
                    <a:pt x="687" y="365"/>
                    <a:pt x="686" y="366"/>
                  </a:cubicBezTo>
                  <a:cubicBezTo>
                    <a:pt x="681" y="372"/>
                    <a:pt x="677" y="379"/>
                    <a:pt x="673" y="385"/>
                  </a:cubicBezTo>
                  <a:cubicBezTo>
                    <a:pt x="672" y="381"/>
                    <a:pt x="671" y="378"/>
                    <a:pt x="671" y="374"/>
                  </a:cubicBezTo>
                  <a:cubicBezTo>
                    <a:pt x="667" y="376"/>
                    <a:pt x="664" y="378"/>
                    <a:pt x="660" y="380"/>
                  </a:cubicBezTo>
                  <a:cubicBezTo>
                    <a:pt x="662" y="383"/>
                    <a:pt x="665" y="386"/>
                    <a:pt x="668" y="390"/>
                  </a:cubicBezTo>
                  <a:cubicBezTo>
                    <a:pt x="663" y="388"/>
                    <a:pt x="659" y="387"/>
                    <a:pt x="652" y="385"/>
                  </a:cubicBezTo>
                  <a:cubicBezTo>
                    <a:pt x="657" y="391"/>
                    <a:pt x="660" y="395"/>
                    <a:pt x="664" y="400"/>
                  </a:cubicBezTo>
                  <a:cubicBezTo>
                    <a:pt x="662" y="403"/>
                    <a:pt x="659" y="405"/>
                    <a:pt x="656" y="408"/>
                  </a:cubicBezTo>
                  <a:cubicBezTo>
                    <a:pt x="647" y="418"/>
                    <a:pt x="635" y="427"/>
                    <a:pt x="630" y="439"/>
                  </a:cubicBezTo>
                  <a:cubicBezTo>
                    <a:pt x="625" y="447"/>
                    <a:pt x="622" y="450"/>
                    <a:pt x="615" y="449"/>
                  </a:cubicBezTo>
                  <a:cubicBezTo>
                    <a:pt x="612" y="428"/>
                    <a:pt x="628" y="417"/>
                    <a:pt x="638" y="402"/>
                  </a:cubicBezTo>
                  <a:cubicBezTo>
                    <a:pt x="638" y="406"/>
                    <a:pt x="638" y="409"/>
                    <a:pt x="638" y="412"/>
                  </a:cubicBezTo>
                  <a:cubicBezTo>
                    <a:pt x="639" y="412"/>
                    <a:pt x="640" y="412"/>
                    <a:pt x="641" y="412"/>
                  </a:cubicBezTo>
                  <a:cubicBezTo>
                    <a:pt x="643" y="404"/>
                    <a:pt x="645" y="395"/>
                    <a:pt x="648" y="386"/>
                  </a:cubicBezTo>
                  <a:cubicBezTo>
                    <a:pt x="643" y="386"/>
                    <a:pt x="641" y="386"/>
                    <a:pt x="638" y="385"/>
                  </a:cubicBezTo>
                  <a:cubicBezTo>
                    <a:pt x="635" y="385"/>
                    <a:pt x="633" y="384"/>
                    <a:pt x="631" y="384"/>
                  </a:cubicBezTo>
                  <a:cubicBezTo>
                    <a:pt x="630" y="384"/>
                    <a:pt x="630" y="385"/>
                    <a:pt x="629" y="386"/>
                  </a:cubicBezTo>
                  <a:cubicBezTo>
                    <a:pt x="632" y="388"/>
                    <a:pt x="635" y="389"/>
                    <a:pt x="638" y="390"/>
                  </a:cubicBezTo>
                  <a:cubicBezTo>
                    <a:pt x="639" y="391"/>
                    <a:pt x="640" y="392"/>
                    <a:pt x="642" y="393"/>
                  </a:cubicBezTo>
                  <a:cubicBezTo>
                    <a:pt x="640" y="394"/>
                    <a:pt x="639" y="396"/>
                    <a:pt x="638" y="397"/>
                  </a:cubicBezTo>
                  <a:cubicBezTo>
                    <a:pt x="635" y="400"/>
                    <a:pt x="631" y="403"/>
                    <a:pt x="628" y="406"/>
                  </a:cubicBezTo>
                  <a:cubicBezTo>
                    <a:pt x="626" y="408"/>
                    <a:pt x="624" y="410"/>
                    <a:pt x="622" y="413"/>
                  </a:cubicBezTo>
                  <a:cubicBezTo>
                    <a:pt x="620" y="411"/>
                    <a:pt x="617" y="409"/>
                    <a:pt x="615" y="406"/>
                  </a:cubicBezTo>
                  <a:cubicBezTo>
                    <a:pt x="610" y="397"/>
                    <a:pt x="613" y="392"/>
                    <a:pt x="624" y="391"/>
                  </a:cubicBezTo>
                  <a:cubicBezTo>
                    <a:pt x="622" y="389"/>
                    <a:pt x="621" y="388"/>
                    <a:pt x="621" y="389"/>
                  </a:cubicBezTo>
                  <a:cubicBezTo>
                    <a:pt x="623" y="383"/>
                    <a:pt x="624" y="380"/>
                    <a:pt x="626" y="376"/>
                  </a:cubicBezTo>
                  <a:cubicBezTo>
                    <a:pt x="626" y="374"/>
                    <a:pt x="627" y="372"/>
                    <a:pt x="628" y="371"/>
                  </a:cubicBezTo>
                  <a:cubicBezTo>
                    <a:pt x="637" y="365"/>
                    <a:pt x="633" y="360"/>
                    <a:pt x="628" y="354"/>
                  </a:cubicBezTo>
                  <a:cubicBezTo>
                    <a:pt x="620" y="359"/>
                    <a:pt x="612" y="364"/>
                    <a:pt x="605" y="368"/>
                  </a:cubicBezTo>
                  <a:close/>
                  <a:moveTo>
                    <a:pt x="273" y="187"/>
                  </a:moveTo>
                  <a:cubicBezTo>
                    <a:pt x="256" y="194"/>
                    <a:pt x="240" y="198"/>
                    <a:pt x="225" y="206"/>
                  </a:cubicBezTo>
                  <a:cubicBezTo>
                    <a:pt x="206" y="215"/>
                    <a:pt x="188" y="227"/>
                    <a:pt x="171" y="239"/>
                  </a:cubicBezTo>
                  <a:cubicBezTo>
                    <a:pt x="163" y="245"/>
                    <a:pt x="155" y="250"/>
                    <a:pt x="151" y="261"/>
                  </a:cubicBezTo>
                  <a:cubicBezTo>
                    <a:pt x="147" y="269"/>
                    <a:pt x="138" y="277"/>
                    <a:pt x="126" y="280"/>
                  </a:cubicBezTo>
                  <a:cubicBezTo>
                    <a:pt x="120" y="281"/>
                    <a:pt x="114" y="288"/>
                    <a:pt x="112" y="294"/>
                  </a:cubicBezTo>
                  <a:cubicBezTo>
                    <a:pt x="107" y="304"/>
                    <a:pt x="106" y="315"/>
                    <a:pt x="104" y="326"/>
                  </a:cubicBezTo>
                  <a:cubicBezTo>
                    <a:pt x="102" y="340"/>
                    <a:pt x="101" y="355"/>
                    <a:pt x="100" y="369"/>
                  </a:cubicBezTo>
                  <a:cubicBezTo>
                    <a:pt x="100" y="380"/>
                    <a:pt x="100" y="391"/>
                    <a:pt x="101" y="402"/>
                  </a:cubicBezTo>
                  <a:cubicBezTo>
                    <a:pt x="101" y="405"/>
                    <a:pt x="102" y="408"/>
                    <a:pt x="103" y="413"/>
                  </a:cubicBezTo>
                  <a:cubicBezTo>
                    <a:pt x="103" y="413"/>
                    <a:pt x="102" y="414"/>
                    <a:pt x="102" y="414"/>
                  </a:cubicBezTo>
                  <a:cubicBezTo>
                    <a:pt x="110" y="415"/>
                    <a:pt x="119" y="417"/>
                    <a:pt x="128" y="419"/>
                  </a:cubicBezTo>
                  <a:cubicBezTo>
                    <a:pt x="128" y="421"/>
                    <a:pt x="128" y="422"/>
                    <a:pt x="128" y="424"/>
                  </a:cubicBezTo>
                  <a:cubicBezTo>
                    <a:pt x="120" y="424"/>
                    <a:pt x="112" y="425"/>
                    <a:pt x="103" y="425"/>
                  </a:cubicBezTo>
                  <a:cubicBezTo>
                    <a:pt x="108" y="431"/>
                    <a:pt x="116" y="435"/>
                    <a:pt x="117" y="441"/>
                  </a:cubicBezTo>
                  <a:cubicBezTo>
                    <a:pt x="118" y="451"/>
                    <a:pt x="125" y="450"/>
                    <a:pt x="133" y="452"/>
                  </a:cubicBezTo>
                  <a:cubicBezTo>
                    <a:pt x="118" y="455"/>
                    <a:pt x="116" y="462"/>
                    <a:pt x="125" y="472"/>
                  </a:cubicBezTo>
                  <a:cubicBezTo>
                    <a:pt x="132" y="480"/>
                    <a:pt x="140" y="486"/>
                    <a:pt x="147" y="493"/>
                  </a:cubicBezTo>
                  <a:cubicBezTo>
                    <a:pt x="152" y="498"/>
                    <a:pt x="156" y="502"/>
                    <a:pt x="164" y="510"/>
                  </a:cubicBezTo>
                  <a:cubicBezTo>
                    <a:pt x="156" y="508"/>
                    <a:pt x="149" y="509"/>
                    <a:pt x="145" y="506"/>
                  </a:cubicBezTo>
                  <a:cubicBezTo>
                    <a:pt x="140" y="503"/>
                    <a:pt x="138" y="497"/>
                    <a:pt x="134" y="492"/>
                  </a:cubicBezTo>
                  <a:cubicBezTo>
                    <a:pt x="134" y="505"/>
                    <a:pt x="191" y="554"/>
                    <a:pt x="210" y="560"/>
                  </a:cubicBezTo>
                  <a:cubicBezTo>
                    <a:pt x="205" y="552"/>
                    <a:pt x="192" y="544"/>
                    <a:pt x="207" y="534"/>
                  </a:cubicBezTo>
                  <a:cubicBezTo>
                    <a:pt x="208" y="545"/>
                    <a:pt x="216" y="553"/>
                    <a:pt x="226" y="554"/>
                  </a:cubicBezTo>
                  <a:cubicBezTo>
                    <a:pt x="228" y="554"/>
                    <a:pt x="230" y="550"/>
                    <a:pt x="232" y="549"/>
                  </a:cubicBezTo>
                  <a:cubicBezTo>
                    <a:pt x="225" y="544"/>
                    <a:pt x="233" y="539"/>
                    <a:pt x="231" y="534"/>
                  </a:cubicBezTo>
                  <a:cubicBezTo>
                    <a:pt x="244" y="540"/>
                    <a:pt x="238" y="550"/>
                    <a:pt x="239" y="559"/>
                  </a:cubicBezTo>
                  <a:cubicBezTo>
                    <a:pt x="244" y="554"/>
                    <a:pt x="249" y="549"/>
                    <a:pt x="254" y="544"/>
                  </a:cubicBezTo>
                  <a:cubicBezTo>
                    <a:pt x="254" y="546"/>
                    <a:pt x="254" y="548"/>
                    <a:pt x="254" y="550"/>
                  </a:cubicBezTo>
                  <a:cubicBezTo>
                    <a:pt x="255" y="550"/>
                    <a:pt x="256" y="551"/>
                    <a:pt x="257" y="551"/>
                  </a:cubicBezTo>
                  <a:cubicBezTo>
                    <a:pt x="271" y="530"/>
                    <a:pt x="285" y="508"/>
                    <a:pt x="299" y="487"/>
                  </a:cubicBezTo>
                  <a:cubicBezTo>
                    <a:pt x="298" y="486"/>
                    <a:pt x="298" y="486"/>
                    <a:pt x="297" y="486"/>
                  </a:cubicBezTo>
                  <a:cubicBezTo>
                    <a:pt x="293" y="492"/>
                    <a:pt x="288" y="498"/>
                    <a:pt x="283" y="504"/>
                  </a:cubicBezTo>
                  <a:cubicBezTo>
                    <a:pt x="283" y="503"/>
                    <a:pt x="282" y="503"/>
                    <a:pt x="281" y="502"/>
                  </a:cubicBezTo>
                  <a:cubicBezTo>
                    <a:pt x="289" y="490"/>
                    <a:pt x="296" y="478"/>
                    <a:pt x="304" y="465"/>
                  </a:cubicBezTo>
                  <a:cubicBezTo>
                    <a:pt x="296" y="460"/>
                    <a:pt x="295" y="452"/>
                    <a:pt x="297" y="443"/>
                  </a:cubicBezTo>
                  <a:cubicBezTo>
                    <a:pt x="299" y="430"/>
                    <a:pt x="305" y="421"/>
                    <a:pt x="314" y="412"/>
                  </a:cubicBezTo>
                  <a:cubicBezTo>
                    <a:pt x="319" y="408"/>
                    <a:pt x="323" y="409"/>
                    <a:pt x="327" y="412"/>
                  </a:cubicBezTo>
                  <a:cubicBezTo>
                    <a:pt x="330" y="415"/>
                    <a:pt x="331" y="417"/>
                    <a:pt x="334" y="421"/>
                  </a:cubicBezTo>
                  <a:cubicBezTo>
                    <a:pt x="341" y="410"/>
                    <a:pt x="347" y="401"/>
                    <a:pt x="354" y="391"/>
                  </a:cubicBezTo>
                  <a:cubicBezTo>
                    <a:pt x="341" y="383"/>
                    <a:pt x="326" y="378"/>
                    <a:pt x="329" y="359"/>
                  </a:cubicBezTo>
                  <a:cubicBezTo>
                    <a:pt x="338" y="361"/>
                    <a:pt x="348" y="364"/>
                    <a:pt x="358" y="366"/>
                  </a:cubicBezTo>
                  <a:cubicBezTo>
                    <a:pt x="359" y="365"/>
                    <a:pt x="359" y="364"/>
                    <a:pt x="360" y="363"/>
                  </a:cubicBezTo>
                  <a:cubicBezTo>
                    <a:pt x="354" y="358"/>
                    <a:pt x="349" y="353"/>
                    <a:pt x="343" y="349"/>
                  </a:cubicBezTo>
                  <a:cubicBezTo>
                    <a:pt x="343" y="349"/>
                    <a:pt x="343" y="350"/>
                    <a:pt x="343" y="351"/>
                  </a:cubicBezTo>
                  <a:cubicBezTo>
                    <a:pt x="338" y="350"/>
                    <a:pt x="332" y="350"/>
                    <a:pt x="323" y="349"/>
                  </a:cubicBezTo>
                  <a:cubicBezTo>
                    <a:pt x="329" y="344"/>
                    <a:pt x="331" y="342"/>
                    <a:pt x="334" y="339"/>
                  </a:cubicBezTo>
                  <a:cubicBezTo>
                    <a:pt x="313" y="320"/>
                    <a:pt x="291" y="303"/>
                    <a:pt x="268" y="286"/>
                  </a:cubicBezTo>
                  <a:cubicBezTo>
                    <a:pt x="244" y="270"/>
                    <a:pt x="226" y="247"/>
                    <a:pt x="207" y="228"/>
                  </a:cubicBezTo>
                  <a:cubicBezTo>
                    <a:pt x="249" y="249"/>
                    <a:pt x="283" y="285"/>
                    <a:pt x="318" y="318"/>
                  </a:cubicBezTo>
                  <a:cubicBezTo>
                    <a:pt x="319" y="317"/>
                    <a:pt x="319" y="315"/>
                    <a:pt x="319" y="314"/>
                  </a:cubicBezTo>
                  <a:cubicBezTo>
                    <a:pt x="324" y="314"/>
                    <a:pt x="328" y="313"/>
                    <a:pt x="332" y="313"/>
                  </a:cubicBezTo>
                  <a:cubicBezTo>
                    <a:pt x="332" y="317"/>
                    <a:pt x="331" y="321"/>
                    <a:pt x="330" y="327"/>
                  </a:cubicBezTo>
                  <a:cubicBezTo>
                    <a:pt x="334" y="331"/>
                    <a:pt x="340" y="335"/>
                    <a:pt x="347" y="341"/>
                  </a:cubicBezTo>
                  <a:cubicBezTo>
                    <a:pt x="347" y="335"/>
                    <a:pt x="348" y="331"/>
                    <a:pt x="347" y="327"/>
                  </a:cubicBezTo>
                  <a:cubicBezTo>
                    <a:pt x="341" y="305"/>
                    <a:pt x="349" y="287"/>
                    <a:pt x="367" y="276"/>
                  </a:cubicBezTo>
                  <a:cubicBezTo>
                    <a:pt x="379" y="269"/>
                    <a:pt x="391" y="270"/>
                    <a:pt x="397" y="281"/>
                  </a:cubicBezTo>
                  <a:cubicBezTo>
                    <a:pt x="402" y="289"/>
                    <a:pt x="399" y="298"/>
                    <a:pt x="387" y="306"/>
                  </a:cubicBezTo>
                  <a:cubicBezTo>
                    <a:pt x="370" y="317"/>
                    <a:pt x="365" y="338"/>
                    <a:pt x="375" y="358"/>
                  </a:cubicBezTo>
                  <a:cubicBezTo>
                    <a:pt x="410" y="306"/>
                    <a:pt x="445" y="254"/>
                    <a:pt x="483" y="199"/>
                  </a:cubicBezTo>
                  <a:cubicBezTo>
                    <a:pt x="457" y="195"/>
                    <a:pt x="435" y="192"/>
                    <a:pt x="413" y="188"/>
                  </a:cubicBezTo>
                  <a:cubicBezTo>
                    <a:pt x="412" y="194"/>
                    <a:pt x="412" y="198"/>
                    <a:pt x="411" y="203"/>
                  </a:cubicBezTo>
                  <a:cubicBezTo>
                    <a:pt x="409" y="203"/>
                    <a:pt x="408" y="203"/>
                    <a:pt x="407" y="204"/>
                  </a:cubicBezTo>
                  <a:cubicBezTo>
                    <a:pt x="404" y="198"/>
                    <a:pt x="402" y="192"/>
                    <a:pt x="399" y="187"/>
                  </a:cubicBezTo>
                  <a:cubicBezTo>
                    <a:pt x="400" y="185"/>
                    <a:pt x="400" y="184"/>
                    <a:pt x="400" y="183"/>
                  </a:cubicBezTo>
                  <a:cubicBezTo>
                    <a:pt x="384" y="184"/>
                    <a:pt x="367" y="185"/>
                    <a:pt x="350" y="185"/>
                  </a:cubicBezTo>
                  <a:cubicBezTo>
                    <a:pt x="348" y="185"/>
                    <a:pt x="346" y="185"/>
                    <a:pt x="344" y="184"/>
                  </a:cubicBezTo>
                  <a:cubicBezTo>
                    <a:pt x="338" y="183"/>
                    <a:pt x="332" y="181"/>
                    <a:pt x="326" y="182"/>
                  </a:cubicBezTo>
                  <a:cubicBezTo>
                    <a:pt x="315" y="182"/>
                    <a:pt x="304" y="184"/>
                    <a:pt x="294" y="185"/>
                  </a:cubicBezTo>
                  <a:cubicBezTo>
                    <a:pt x="284" y="185"/>
                    <a:pt x="277" y="186"/>
                    <a:pt x="279" y="198"/>
                  </a:cubicBezTo>
                  <a:cubicBezTo>
                    <a:pt x="279" y="199"/>
                    <a:pt x="277" y="199"/>
                    <a:pt x="275" y="200"/>
                  </a:cubicBezTo>
                  <a:cubicBezTo>
                    <a:pt x="275" y="196"/>
                    <a:pt x="274" y="193"/>
                    <a:pt x="273" y="187"/>
                  </a:cubicBezTo>
                  <a:close/>
                  <a:moveTo>
                    <a:pt x="443" y="618"/>
                  </a:moveTo>
                  <a:cubicBezTo>
                    <a:pt x="441" y="607"/>
                    <a:pt x="434" y="604"/>
                    <a:pt x="425" y="603"/>
                  </a:cubicBezTo>
                  <a:cubicBezTo>
                    <a:pt x="418" y="601"/>
                    <a:pt x="410" y="599"/>
                    <a:pt x="403" y="595"/>
                  </a:cubicBezTo>
                  <a:cubicBezTo>
                    <a:pt x="396" y="590"/>
                    <a:pt x="389" y="591"/>
                    <a:pt x="385" y="597"/>
                  </a:cubicBezTo>
                  <a:cubicBezTo>
                    <a:pt x="382" y="600"/>
                    <a:pt x="381" y="607"/>
                    <a:pt x="382" y="612"/>
                  </a:cubicBezTo>
                  <a:cubicBezTo>
                    <a:pt x="382" y="616"/>
                    <a:pt x="386" y="620"/>
                    <a:pt x="387" y="624"/>
                  </a:cubicBezTo>
                  <a:cubicBezTo>
                    <a:pt x="390" y="634"/>
                    <a:pt x="391" y="644"/>
                    <a:pt x="393" y="653"/>
                  </a:cubicBezTo>
                  <a:cubicBezTo>
                    <a:pt x="394" y="656"/>
                    <a:pt x="396" y="661"/>
                    <a:pt x="399" y="662"/>
                  </a:cubicBezTo>
                  <a:cubicBezTo>
                    <a:pt x="413" y="663"/>
                    <a:pt x="401" y="670"/>
                    <a:pt x="403" y="674"/>
                  </a:cubicBezTo>
                  <a:cubicBezTo>
                    <a:pt x="405" y="677"/>
                    <a:pt x="404" y="681"/>
                    <a:pt x="405" y="684"/>
                  </a:cubicBezTo>
                  <a:cubicBezTo>
                    <a:pt x="406" y="691"/>
                    <a:pt x="407" y="697"/>
                    <a:pt x="408" y="704"/>
                  </a:cubicBezTo>
                  <a:cubicBezTo>
                    <a:pt x="412" y="703"/>
                    <a:pt x="415" y="703"/>
                    <a:pt x="418" y="702"/>
                  </a:cubicBezTo>
                  <a:cubicBezTo>
                    <a:pt x="403" y="715"/>
                    <a:pt x="418" y="726"/>
                    <a:pt x="418" y="739"/>
                  </a:cubicBezTo>
                  <a:cubicBezTo>
                    <a:pt x="423" y="737"/>
                    <a:pt x="427" y="736"/>
                    <a:pt x="431" y="735"/>
                  </a:cubicBezTo>
                  <a:cubicBezTo>
                    <a:pt x="432" y="736"/>
                    <a:pt x="432" y="736"/>
                    <a:pt x="432" y="737"/>
                  </a:cubicBezTo>
                  <a:cubicBezTo>
                    <a:pt x="429" y="740"/>
                    <a:pt x="425" y="742"/>
                    <a:pt x="421" y="745"/>
                  </a:cubicBezTo>
                  <a:cubicBezTo>
                    <a:pt x="421" y="746"/>
                    <a:pt x="421" y="748"/>
                    <a:pt x="422" y="749"/>
                  </a:cubicBezTo>
                  <a:cubicBezTo>
                    <a:pt x="427" y="749"/>
                    <a:pt x="433" y="751"/>
                    <a:pt x="438" y="750"/>
                  </a:cubicBezTo>
                  <a:cubicBezTo>
                    <a:pt x="454" y="745"/>
                    <a:pt x="469" y="740"/>
                    <a:pt x="486" y="735"/>
                  </a:cubicBezTo>
                  <a:cubicBezTo>
                    <a:pt x="486" y="734"/>
                    <a:pt x="485" y="731"/>
                    <a:pt x="484" y="728"/>
                  </a:cubicBezTo>
                  <a:cubicBezTo>
                    <a:pt x="480" y="731"/>
                    <a:pt x="478" y="733"/>
                    <a:pt x="474" y="736"/>
                  </a:cubicBezTo>
                  <a:cubicBezTo>
                    <a:pt x="474" y="729"/>
                    <a:pt x="475" y="724"/>
                    <a:pt x="475" y="720"/>
                  </a:cubicBezTo>
                  <a:cubicBezTo>
                    <a:pt x="478" y="720"/>
                    <a:pt x="481" y="720"/>
                    <a:pt x="483" y="720"/>
                  </a:cubicBezTo>
                  <a:cubicBezTo>
                    <a:pt x="482" y="718"/>
                    <a:pt x="480" y="716"/>
                    <a:pt x="479" y="713"/>
                  </a:cubicBezTo>
                  <a:cubicBezTo>
                    <a:pt x="477" y="710"/>
                    <a:pt x="475" y="706"/>
                    <a:pt x="473" y="702"/>
                  </a:cubicBezTo>
                  <a:cubicBezTo>
                    <a:pt x="477" y="702"/>
                    <a:pt x="480" y="702"/>
                    <a:pt x="482" y="702"/>
                  </a:cubicBezTo>
                  <a:cubicBezTo>
                    <a:pt x="484" y="706"/>
                    <a:pt x="485" y="710"/>
                    <a:pt x="485" y="711"/>
                  </a:cubicBezTo>
                  <a:cubicBezTo>
                    <a:pt x="490" y="708"/>
                    <a:pt x="494" y="703"/>
                    <a:pt x="497" y="703"/>
                  </a:cubicBezTo>
                  <a:cubicBezTo>
                    <a:pt x="507" y="706"/>
                    <a:pt x="506" y="715"/>
                    <a:pt x="504" y="723"/>
                  </a:cubicBezTo>
                  <a:cubicBezTo>
                    <a:pt x="509" y="723"/>
                    <a:pt x="514" y="723"/>
                    <a:pt x="518" y="723"/>
                  </a:cubicBezTo>
                  <a:cubicBezTo>
                    <a:pt x="519" y="734"/>
                    <a:pt x="516" y="739"/>
                    <a:pt x="510" y="739"/>
                  </a:cubicBezTo>
                  <a:cubicBezTo>
                    <a:pt x="504" y="740"/>
                    <a:pt x="498" y="751"/>
                    <a:pt x="500" y="757"/>
                  </a:cubicBezTo>
                  <a:cubicBezTo>
                    <a:pt x="503" y="765"/>
                    <a:pt x="507" y="765"/>
                    <a:pt x="513" y="760"/>
                  </a:cubicBezTo>
                  <a:cubicBezTo>
                    <a:pt x="510" y="759"/>
                    <a:pt x="507" y="758"/>
                    <a:pt x="505" y="757"/>
                  </a:cubicBezTo>
                  <a:cubicBezTo>
                    <a:pt x="514" y="754"/>
                    <a:pt x="522" y="752"/>
                    <a:pt x="530" y="752"/>
                  </a:cubicBezTo>
                  <a:cubicBezTo>
                    <a:pt x="547" y="751"/>
                    <a:pt x="547" y="751"/>
                    <a:pt x="551" y="736"/>
                  </a:cubicBezTo>
                  <a:cubicBezTo>
                    <a:pt x="551" y="734"/>
                    <a:pt x="552" y="732"/>
                    <a:pt x="552" y="730"/>
                  </a:cubicBezTo>
                  <a:cubicBezTo>
                    <a:pt x="555" y="720"/>
                    <a:pt x="563" y="718"/>
                    <a:pt x="571" y="725"/>
                  </a:cubicBezTo>
                  <a:cubicBezTo>
                    <a:pt x="575" y="730"/>
                    <a:pt x="577" y="735"/>
                    <a:pt x="581" y="742"/>
                  </a:cubicBezTo>
                  <a:cubicBezTo>
                    <a:pt x="594" y="737"/>
                    <a:pt x="607" y="732"/>
                    <a:pt x="620" y="727"/>
                  </a:cubicBezTo>
                  <a:cubicBezTo>
                    <a:pt x="622" y="729"/>
                    <a:pt x="623" y="731"/>
                    <a:pt x="625" y="734"/>
                  </a:cubicBezTo>
                  <a:cubicBezTo>
                    <a:pt x="632" y="732"/>
                    <a:pt x="638" y="731"/>
                    <a:pt x="644" y="729"/>
                  </a:cubicBezTo>
                  <a:cubicBezTo>
                    <a:pt x="631" y="727"/>
                    <a:pt x="638" y="722"/>
                    <a:pt x="641" y="718"/>
                  </a:cubicBezTo>
                  <a:cubicBezTo>
                    <a:pt x="644" y="713"/>
                    <a:pt x="648" y="708"/>
                    <a:pt x="651" y="703"/>
                  </a:cubicBezTo>
                  <a:cubicBezTo>
                    <a:pt x="639" y="694"/>
                    <a:pt x="637" y="710"/>
                    <a:pt x="631" y="711"/>
                  </a:cubicBezTo>
                  <a:cubicBezTo>
                    <a:pt x="631" y="715"/>
                    <a:pt x="631" y="719"/>
                    <a:pt x="631" y="723"/>
                  </a:cubicBezTo>
                  <a:cubicBezTo>
                    <a:pt x="625" y="717"/>
                    <a:pt x="620" y="714"/>
                    <a:pt x="617" y="710"/>
                  </a:cubicBezTo>
                  <a:cubicBezTo>
                    <a:pt x="620" y="709"/>
                    <a:pt x="624" y="708"/>
                    <a:pt x="629" y="706"/>
                  </a:cubicBezTo>
                  <a:cubicBezTo>
                    <a:pt x="628" y="705"/>
                    <a:pt x="628" y="703"/>
                    <a:pt x="627" y="702"/>
                  </a:cubicBezTo>
                  <a:cubicBezTo>
                    <a:pt x="624" y="703"/>
                    <a:pt x="620" y="703"/>
                    <a:pt x="617" y="703"/>
                  </a:cubicBezTo>
                  <a:cubicBezTo>
                    <a:pt x="612" y="704"/>
                    <a:pt x="607" y="707"/>
                    <a:pt x="602" y="706"/>
                  </a:cubicBezTo>
                  <a:cubicBezTo>
                    <a:pt x="591" y="705"/>
                    <a:pt x="579" y="702"/>
                    <a:pt x="568" y="699"/>
                  </a:cubicBezTo>
                  <a:cubicBezTo>
                    <a:pt x="566" y="699"/>
                    <a:pt x="565" y="695"/>
                    <a:pt x="564" y="692"/>
                  </a:cubicBezTo>
                  <a:cubicBezTo>
                    <a:pt x="566" y="691"/>
                    <a:pt x="568" y="690"/>
                    <a:pt x="571" y="688"/>
                  </a:cubicBezTo>
                  <a:cubicBezTo>
                    <a:pt x="572" y="688"/>
                    <a:pt x="574" y="687"/>
                    <a:pt x="575" y="687"/>
                  </a:cubicBezTo>
                  <a:cubicBezTo>
                    <a:pt x="575" y="685"/>
                    <a:pt x="575" y="683"/>
                    <a:pt x="574" y="682"/>
                  </a:cubicBezTo>
                  <a:cubicBezTo>
                    <a:pt x="570" y="680"/>
                    <a:pt x="565" y="678"/>
                    <a:pt x="561" y="676"/>
                  </a:cubicBezTo>
                  <a:cubicBezTo>
                    <a:pt x="562" y="674"/>
                    <a:pt x="564" y="673"/>
                    <a:pt x="565" y="672"/>
                  </a:cubicBezTo>
                  <a:cubicBezTo>
                    <a:pt x="557" y="675"/>
                    <a:pt x="549" y="677"/>
                    <a:pt x="540" y="680"/>
                  </a:cubicBezTo>
                  <a:cubicBezTo>
                    <a:pt x="544" y="676"/>
                    <a:pt x="546" y="674"/>
                    <a:pt x="548" y="671"/>
                  </a:cubicBezTo>
                  <a:cubicBezTo>
                    <a:pt x="543" y="668"/>
                    <a:pt x="538" y="666"/>
                    <a:pt x="534" y="664"/>
                  </a:cubicBezTo>
                  <a:cubicBezTo>
                    <a:pt x="534" y="664"/>
                    <a:pt x="535" y="663"/>
                    <a:pt x="535" y="662"/>
                  </a:cubicBezTo>
                  <a:cubicBezTo>
                    <a:pt x="543" y="661"/>
                    <a:pt x="551" y="661"/>
                    <a:pt x="561" y="660"/>
                  </a:cubicBezTo>
                  <a:cubicBezTo>
                    <a:pt x="557" y="657"/>
                    <a:pt x="554" y="656"/>
                    <a:pt x="551" y="654"/>
                  </a:cubicBezTo>
                  <a:cubicBezTo>
                    <a:pt x="568" y="645"/>
                    <a:pt x="568" y="645"/>
                    <a:pt x="561" y="635"/>
                  </a:cubicBezTo>
                  <a:cubicBezTo>
                    <a:pt x="565" y="636"/>
                    <a:pt x="568" y="636"/>
                    <a:pt x="571" y="636"/>
                  </a:cubicBezTo>
                  <a:cubicBezTo>
                    <a:pt x="577" y="623"/>
                    <a:pt x="565" y="621"/>
                    <a:pt x="558" y="620"/>
                  </a:cubicBezTo>
                  <a:cubicBezTo>
                    <a:pt x="551" y="620"/>
                    <a:pt x="544" y="624"/>
                    <a:pt x="535" y="627"/>
                  </a:cubicBezTo>
                  <a:cubicBezTo>
                    <a:pt x="537" y="624"/>
                    <a:pt x="538" y="622"/>
                    <a:pt x="539" y="619"/>
                  </a:cubicBezTo>
                  <a:cubicBezTo>
                    <a:pt x="534" y="618"/>
                    <a:pt x="528" y="616"/>
                    <a:pt x="521" y="615"/>
                  </a:cubicBezTo>
                  <a:cubicBezTo>
                    <a:pt x="523" y="621"/>
                    <a:pt x="525" y="626"/>
                    <a:pt x="527" y="633"/>
                  </a:cubicBezTo>
                  <a:cubicBezTo>
                    <a:pt x="521" y="631"/>
                    <a:pt x="518" y="630"/>
                    <a:pt x="515" y="628"/>
                  </a:cubicBezTo>
                  <a:cubicBezTo>
                    <a:pt x="509" y="626"/>
                    <a:pt x="503" y="621"/>
                    <a:pt x="498" y="622"/>
                  </a:cubicBezTo>
                  <a:cubicBezTo>
                    <a:pt x="480" y="627"/>
                    <a:pt x="464" y="626"/>
                    <a:pt x="451" y="611"/>
                  </a:cubicBezTo>
                  <a:cubicBezTo>
                    <a:pt x="448" y="613"/>
                    <a:pt x="446" y="615"/>
                    <a:pt x="443" y="618"/>
                  </a:cubicBezTo>
                  <a:close/>
                  <a:moveTo>
                    <a:pt x="238" y="624"/>
                  </a:moveTo>
                  <a:cubicBezTo>
                    <a:pt x="234" y="623"/>
                    <a:pt x="232" y="623"/>
                    <a:pt x="229" y="622"/>
                  </a:cubicBezTo>
                  <a:cubicBezTo>
                    <a:pt x="230" y="624"/>
                    <a:pt x="230" y="627"/>
                    <a:pt x="230" y="629"/>
                  </a:cubicBezTo>
                  <a:cubicBezTo>
                    <a:pt x="229" y="634"/>
                    <a:pt x="229" y="639"/>
                    <a:pt x="226" y="643"/>
                  </a:cubicBezTo>
                  <a:cubicBezTo>
                    <a:pt x="222" y="649"/>
                    <a:pt x="222" y="670"/>
                    <a:pt x="227" y="675"/>
                  </a:cubicBezTo>
                  <a:cubicBezTo>
                    <a:pt x="273" y="716"/>
                    <a:pt x="326" y="745"/>
                    <a:pt x="385" y="764"/>
                  </a:cubicBezTo>
                  <a:cubicBezTo>
                    <a:pt x="388" y="765"/>
                    <a:pt x="397" y="761"/>
                    <a:pt x="398" y="758"/>
                  </a:cubicBezTo>
                  <a:cubicBezTo>
                    <a:pt x="404" y="746"/>
                    <a:pt x="407" y="732"/>
                    <a:pt x="400" y="719"/>
                  </a:cubicBezTo>
                  <a:cubicBezTo>
                    <a:pt x="391" y="703"/>
                    <a:pt x="382" y="687"/>
                    <a:pt x="373" y="671"/>
                  </a:cubicBezTo>
                  <a:cubicBezTo>
                    <a:pt x="367" y="660"/>
                    <a:pt x="361" y="650"/>
                    <a:pt x="355" y="639"/>
                  </a:cubicBezTo>
                  <a:cubicBezTo>
                    <a:pt x="349" y="625"/>
                    <a:pt x="342" y="611"/>
                    <a:pt x="336" y="596"/>
                  </a:cubicBezTo>
                  <a:cubicBezTo>
                    <a:pt x="334" y="591"/>
                    <a:pt x="331" y="588"/>
                    <a:pt x="325" y="590"/>
                  </a:cubicBezTo>
                  <a:cubicBezTo>
                    <a:pt x="312" y="595"/>
                    <a:pt x="300" y="599"/>
                    <a:pt x="287" y="603"/>
                  </a:cubicBezTo>
                  <a:cubicBezTo>
                    <a:pt x="284" y="603"/>
                    <a:pt x="281" y="604"/>
                    <a:pt x="279" y="603"/>
                  </a:cubicBezTo>
                  <a:cubicBezTo>
                    <a:pt x="259" y="600"/>
                    <a:pt x="241" y="605"/>
                    <a:pt x="238" y="624"/>
                  </a:cubicBezTo>
                  <a:close/>
                  <a:moveTo>
                    <a:pt x="684" y="610"/>
                  </a:moveTo>
                  <a:cubicBezTo>
                    <a:pt x="683" y="609"/>
                    <a:pt x="682" y="608"/>
                    <a:pt x="681" y="606"/>
                  </a:cubicBezTo>
                  <a:cubicBezTo>
                    <a:pt x="684" y="603"/>
                    <a:pt x="687" y="599"/>
                    <a:pt x="691" y="596"/>
                  </a:cubicBezTo>
                  <a:cubicBezTo>
                    <a:pt x="693" y="592"/>
                    <a:pt x="703" y="596"/>
                    <a:pt x="699" y="586"/>
                  </a:cubicBezTo>
                  <a:cubicBezTo>
                    <a:pt x="680" y="593"/>
                    <a:pt x="664" y="604"/>
                    <a:pt x="650" y="618"/>
                  </a:cubicBezTo>
                  <a:cubicBezTo>
                    <a:pt x="647" y="619"/>
                    <a:pt x="642" y="618"/>
                    <a:pt x="639" y="620"/>
                  </a:cubicBezTo>
                  <a:cubicBezTo>
                    <a:pt x="637" y="622"/>
                    <a:pt x="633" y="627"/>
                    <a:pt x="634" y="628"/>
                  </a:cubicBezTo>
                  <a:cubicBezTo>
                    <a:pt x="637" y="634"/>
                    <a:pt x="641" y="642"/>
                    <a:pt x="646" y="642"/>
                  </a:cubicBezTo>
                  <a:cubicBezTo>
                    <a:pt x="656" y="643"/>
                    <a:pt x="652" y="651"/>
                    <a:pt x="656" y="655"/>
                  </a:cubicBezTo>
                  <a:cubicBezTo>
                    <a:pt x="656" y="656"/>
                    <a:pt x="655" y="656"/>
                    <a:pt x="654" y="657"/>
                  </a:cubicBezTo>
                  <a:cubicBezTo>
                    <a:pt x="651" y="654"/>
                    <a:pt x="647" y="651"/>
                    <a:pt x="644" y="648"/>
                  </a:cubicBezTo>
                  <a:cubicBezTo>
                    <a:pt x="629" y="657"/>
                    <a:pt x="628" y="658"/>
                    <a:pt x="636" y="677"/>
                  </a:cubicBezTo>
                  <a:cubicBezTo>
                    <a:pt x="639" y="676"/>
                    <a:pt x="642" y="675"/>
                    <a:pt x="645" y="674"/>
                  </a:cubicBezTo>
                  <a:cubicBezTo>
                    <a:pt x="649" y="674"/>
                    <a:pt x="652" y="673"/>
                    <a:pt x="655" y="673"/>
                  </a:cubicBezTo>
                  <a:cubicBezTo>
                    <a:pt x="655" y="673"/>
                    <a:pt x="656" y="674"/>
                    <a:pt x="656" y="675"/>
                  </a:cubicBezTo>
                  <a:cubicBezTo>
                    <a:pt x="652" y="677"/>
                    <a:pt x="647" y="680"/>
                    <a:pt x="643" y="682"/>
                  </a:cubicBezTo>
                  <a:cubicBezTo>
                    <a:pt x="650" y="698"/>
                    <a:pt x="660" y="700"/>
                    <a:pt x="672" y="686"/>
                  </a:cubicBezTo>
                  <a:cubicBezTo>
                    <a:pt x="674" y="684"/>
                    <a:pt x="676" y="682"/>
                    <a:pt x="678" y="680"/>
                  </a:cubicBezTo>
                  <a:cubicBezTo>
                    <a:pt x="693" y="662"/>
                    <a:pt x="705" y="644"/>
                    <a:pt x="713" y="622"/>
                  </a:cubicBezTo>
                  <a:cubicBezTo>
                    <a:pt x="703" y="618"/>
                    <a:pt x="696" y="635"/>
                    <a:pt x="686" y="625"/>
                  </a:cubicBezTo>
                  <a:cubicBezTo>
                    <a:pt x="688" y="622"/>
                    <a:pt x="690" y="619"/>
                    <a:pt x="692" y="615"/>
                  </a:cubicBezTo>
                  <a:cubicBezTo>
                    <a:pt x="694" y="612"/>
                    <a:pt x="696" y="609"/>
                    <a:pt x="698" y="605"/>
                  </a:cubicBezTo>
                  <a:cubicBezTo>
                    <a:pt x="702" y="609"/>
                    <a:pt x="702" y="609"/>
                    <a:pt x="703" y="610"/>
                  </a:cubicBezTo>
                  <a:cubicBezTo>
                    <a:pt x="706" y="611"/>
                    <a:pt x="710" y="615"/>
                    <a:pt x="712" y="614"/>
                  </a:cubicBezTo>
                  <a:cubicBezTo>
                    <a:pt x="715" y="612"/>
                    <a:pt x="717" y="607"/>
                    <a:pt x="719" y="604"/>
                  </a:cubicBezTo>
                  <a:cubicBezTo>
                    <a:pt x="718" y="603"/>
                    <a:pt x="717" y="602"/>
                    <a:pt x="715" y="601"/>
                  </a:cubicBezTo>
                  <a:cubicBezTo>
                    <a:pt x="714" y="604"/>
                    <a:pt x="713" y="606"/>
                    <a:pt x="712" y="609"/>
                  </a:cubicBezTo>
                  <a:cubicBezTo>
                    <a:pt x="707" y="606"/>
                    <a:pt x="702" y="603"/>
                    <a:pt x="697" y="600"/>
                  </a:cubicBezTo>
                  <a:cubicBezTo>
                    <a:pt x="693" y="603"/>
                    <a:pt x="688" y="606"/>
                    <a:pt x="684" y="610"/>
                  </a:cubicBezTo>
                  <a:close/>
                  <a:moveTo>
                    <a:pt x="97" y="952"/>
                  </a:moveTo>
                  <a:cubicBezTo>
                    <a:pt x="106" y="946"/>
                    <a:pt x="114" y="941"/>
                    <a:pt x="123" y="935"/>
                  </a:cubicBezTo>
                  <a:cubicBezTo>
                    <a:pt x="114" y="931"/>
                    <a:pt x="107" y="928"/>
                    <a:pt x="99" y="925"/>
                  </a:cubicBezTo>
                  <a:cubicBezTo>
                    <a:pt x="107" y="907"/>
                    <a:pt x="118" y="923"/>
                    <a:pt x="127" y="920"/>
                  </a:cubicBezTo>
                  <a:cubicBezTo>
                    <a:pt x="129" y="915"/>
                    <a:pt x="132" y="909"/>
                    <a:pt x="134" y="903"/>
                  </a:cubicBezTo>
                  <a:cubicBezTo>
                    <a:pt x="129" y="902"/>
                    <a:pt x="125" y="903"/>
                    <a:pt x="123" y="901"/>
                  </a:cubicBezTo>
                  <a:cubicBezTo>
                    <a:pt x="120" y="899"/>
                    <a:pt x="116" y="895"/>
                    <a:pt x="116" y="893"/>
                  </a:cubicBezTo>
                  <a:cubicBezTo>
                    <a:pt x="117" y="885"/>
                    <a:pt x="120" y="878"/>
                    <a:pt x="123" y="869"/>
                  </a:cubicBezTo>
                  <a:cubicBezTo>
                    <a:pt x="113" y="867"/>
                    <a:pt x="103" y="864"/>
                    <a:pt x="93" y="861"/>
                  </a:cubicBezTo>
                  <a:cubicBezTo>
                    <a:pt x="78" y="856"/>
                    <a:pt x="69" y="864"/>
                    <a:pt x="72" y="879"/>
                  </a:cubicBezTo>
                  <a:cubicBezTo>
                    <a:pt x="76" y="877"/>
                    <a:pt x="79" y="874"/>
                    <a:pt x="83" y="872"/>
                  </a:cubicBezTo>
                  <a:cubicBezTo>
                    <a:pt x="92" y="869"/>
                    <a:pt x="101" y="873"/>
                    <a:pt x="101" y="881"/>
                  </a:cubicBezTo>
                  <a:cubicBezTo>
                    <a:pt x="101" y="894"/>
                    <a:pt x="100" y="907"/>
                    <a:pt x="96" y="919"/>
                  </a:cubicBezTo>
                  <a:cubicBezTo>
                    <a:pt x="92" y="930"/>
                    <a:pt x="92" y="939"/>
                    <a:pt x="97" y="952"/>
                  </a:cubicBezTo>
                  <a:close/>
                  <a:moveTo>
                    <a:pt x="112" y="495"/>
                  </a:moveTo>
                  <a:cubicBezTo>
                    <a:pt x="110" y="497"/>
                    <a:pt x="110" y="498"/>
                    <a:pt x="110" y="498"/>
                  </a:cubicBezTo>
                  <a:cubicBezTo>
                    <a:pt x="121" y="523"/>
                    <a:pt x="132" y="548"/>
                    <a:pt x="144" y="573"/>
                  </a:cubicBezTo>
                  <a:cubicBezTo>
                    <a:pt x="144" y="574"/>
                    <a:pt x="146" y="575"/>
                    <a:pt x="148" y="575"/>
                  </a:cubicBezTo>
                  <a:cubicBezTo>
                    <a:pt x="151" y="576"/>
                    <a:pt x="155" y="576"/>
                    <a:pt x="157" y="576"/>
                  </a:cubicBezTo>
                  <a:cubicBezTo>
                    <a:pt x="156" y="581"/>
                    <a:pt x="156" y="584"/>
                    <a:pt x="156" y="587"/>
                  </a:cubicBezTo>
                  <a:cubicBezTo>
                    <a:pt x="158" y="586"/>
                    <a:pt x="162" y="586"/>
                    <a:pt x="164" y="584"/>
                  </a:cubicBezTo>
                  <a:cubicBezTo>
                    <a:pt x="166" y="582"/>
                    <a:pt x="169" y="578"/>
                    <a:pt x="169" y="575"/>
                  </a:cubicBezTo>
                  <a:cubicBezTo>
                    <a:pt x="169" y="568"/>
                    <a:pt x="168" y="561"/>
                    <a:pt x="166" y="554"/>
                  </a:cubicBezTo>
                  <a:cubicBezTo>
                    <a:pt x="165" y="553"/>
                    <a:pt x="158" y="554"/>
                    <a:pt x="155" y="554"/>
                  </a:cubicBezTo>
                  <a:cubicBezTo>
                    <a:pt x="154" y="553"/>
                    <a:pt x="154" y="553"/>
                    <a:pt x="153" y="552"/>
                  </a:cubicBezTo>
                  <a:cubicBezTo>
                    <a:pt x="156" y="550"/>
                    <a:pt x="159" y="549"/>
                    <a:pt x="161" y="547"/>
                  </a:cubicBezTo>
                  <a:cubicBezTo>
                    <a:pt x="152" y="523"/>
                    <a:pt x="125" y="516"/>
                    <a:pt x="112" y="495"/>
                  </a:cubicBezTo>
                  <a:close/>
                  <a:moveTo>
                    <a:pt x="746" y="603"/>
                  </a:moveTo>
                  <a:cubicBezTo>
                    <a:pt x="742" y="604"/>
                    <a:pt x="738" y="605"/>
                    <a:pt x="738" y="606"/>
                  </a:cubicBezTo>
                  <a:cubicBezTo>
                    <a:pt x="735" y="611"/>
                    <a:pt x="733" y="617"/>
                    <a:pt x="731" y="623"/>
                  </a:cubicBezTo>
                  <a:cubicBezTo>
                    <a:pt x="725" y="637"/>
                    <a:pt x="721" y="653"/>
                    <a:pt x="714" y="666"/>
                  </a:cubicBezTo>
                  <a:cubicBezTo>
                    <a:pt x="709" y="675"/>
                    <a:pt x="700" y="680"/>
                    <a:pt x="692" y="687"/>
                  </a:cubicBezTo>
                  <a:cubicBezTo>
                    <a:pt x="696" y="692"/>
                    <a:pt x="699" y="695"/>
                    <a:pt x="702" y="699"/>
                  </a:cubicBezTo>
                  <a:cubicBezTo>
                    <a:pt x="708" y="690"/>
                    <a:pt x="714" y="682"/>
                    <a:pt x="719" y="673"/>
                  </a:cubicBezTo>
                  <a:cubicBezTo>
                    <a:pt x="724" y="665"/>
                    <a:pt x="729" y="656"/>
                    <a:pt x="733" y="648"/>
                  </a:cubicBezTo>
                  <a:cubicBezTo>
                    <a:pt x="735" y="649"/>
                    <a:pt x="738" y="650"/>
                    <a:pt x="739" y="649"/>
                  </a:cubicBezTo>
                  <a:cubicBezTo>
                    <a:pt x="746" y="643"/>
                    <a:pt x="759" y="594"/>
                    <a:pt x="755" y="582"/>
                  </a:cubicBezTo>
                  <a:cubicBezTo>
                    <a:pt x="752" y="590"/>
                    <a:pt x="750" y="596"/>
                    <a:pt x="747" y="604"/>
                  </a:cubicBezTo>
                  <a:cubicBezTo>
                    <a:pt x="746" y="603"/>
                    <a:pt x="745" y="601"/>
                    <a:pt x="746" y="603"/>
                  </a:cubicBezTo>
                  <a:close/>
                  <a:moveTo>
                    <a:pt x="493" y="757"/>
                  </a:moveTo>
                  <a:cubicBezTo>
                    <a:pt x="480" y="760"/>
                    <a:pt x="468" y="756"/>
                    <a:pt x="458" y="768"/>
                  </a:cubicBezTo>
                  <a:cubicBezTo>
                    <a:pt x="449" y="763"/>
                    <a:pt x="446" y="770"/>
                    <a:pt x="442" y="779"/>
                  </a:cubicBezTo>
                  <a:cubicBezTo>
                    <a:pt x="460" y="781"/>
                    <a:pt x="477" y="782"/>
                    <a:pt x="495" y="784"/>
                  </a:cubicBezTo>
                  <a:cubicBezTo>
                    <a:pt x="491" y="765"/>
                    <a:pt x="474" y="776"/>
                    <a:pt x="465" y="769"/>
                  </a:cubicBezTo>
                  <a:cubicBezTo>
                    <a:pt x="474" y="764"/>
                    <a:pt x="488" y="775"/>
                    <a:pt x="493" y="757"/>
                  </a:cubicBezTo>
                  <a:close/>
                  <a:moveTo>
                    <a:pt x="144" y="848"/>
                  </a:moveTo>
                  <a:cubicBezTo>
                    <a:pt x="133" y="833"/>
                    <a:pt x="121" y="837"/>
                    <a:pt x="111" y="837"/>
                  </a:cubicBezTo>
                  <a:cubicBezTo>
                    <a:pt x="108" y="837"/>
                    <a:pt x="105" y="843"/>
                    <a:pt x="101" y="847"/>
                  </a:cubicBezTo>
                  <a:cubicBezTo>
                    <a:pt x="105" y="850"/>
                    <a:pt x="108" y="854"/>
                    <a:pt x="111" y="854"/>
                  </a:cubicBezTo>
                  <a:cubicBezTo>
                    <a:pt x="121" y="853"/>
                    <a:pt x="131" y="850"/>
                    <a:pt x="144" y="848"/>
                  </a:cubicBezTo>
                  <a:close/>
                  <a:moveTo>
                    <a:pt x="282" y="592"/>
                  </a:moveTo>
                  <a:cubicBezTo>
                    <a:pt x="296" y="589"/>
                    <a:pt x="310" y="585"/>
                    <a:pt x="324" y="581"/>
                  </a:cubicBezTo>
                  <a:cubicBezTo>
                    <a:pt x="308" y="571"/>
                    <a:pt x="288" y="576"/>
                    <a:pt x="282" y="592"/>
                  </a:cubicBezTo>
                  <a:close/>
                  <a:moveTo>
                    <a:pt x="622" y="738"/>
                  </a:moveTo>
                  <a:cubicBezTo>
                    <a:pt x="610" y="728"/>
                    <a:pt x="603" y="739"/>
                    <a:pt x="594" y="740"/>
                  </a:cubicBezTo>
                  <a:cubicBezTo>
                    <a:pt x="599" y="752"/>
                    <a:pt x="604" y="751"/>
                    <a:pt x="622" y="738"/>
                  </a:cubicBezTo>
                  <a:close/>
                  <a:moveTo>
                    <a:pt x="575" y="664"/>
                  </a:moveTo>
                  <a:cubicBezTo>
                    <a:pt x="571" y="664"/>
                    <a:pt x="569" y="665"/>
                    <a:pt x="569" y="665"/>
                  </a:cubicBezTo>
                  <a:cubicBezTo>
                    <a:pt x="571" y="670"/>
                    <a:pt x="574" y="675"/>
                    <a:pt x="577" y="680"/>
                  </a:cubicBezTo>
                  <a:cubicBezTo>
                    <a:pt x="582" y="671"/>
                    <a:pt x="583" y="654"/>
                    <a:pt x="577" y="649"/>
                  </a:cubicBezTo>
                  <a:cubicBezTo>
                    <a:pt x="576" y="652"/>
                    <a:pt x="575" y="654"/>
                    <a:pt x="575" y="656"/>
                  </a:cubicBezTo>
                  <a:cubicBezTo>
                    <a:pt x="570" y="654"/>
                    <a:pt x="566" y="653"/>
                    <a:pt x="563" y="652"/>
                  </a:cubicBezTo>
                  <a:cubicBezTo>
                    <a:pt x="562" y="653"/>
                    <a:pt x="562" y="654"/>
                    <a:pt x="562" y="655"/>
                  </a:cubicBezTo>
                  <a:cubicBezTo>
                    <a:pt x="566" y="657"/>
                    <a:pt x="569" y="660"/>
                    <a:pt x="575" y="664"/>
                  </a:cubicBezTo>
                  <a:close/>
                  <a:moveTo>
                    <a:pt x="423" y="571"/>
                  </a:moveTo>
                  <a:cubicBezTo>
                    <a:pt x="423" y="572"/>
                    <a:pt x="423" y="573"/>
                    <a:pt x="423" y="574"/>
                  </a:cubicBezTo>
                  <a:cubicBezTo>
                    <a:pt x="435" y="573"/>
                    <a:pt x="446" y="573"/>
                    <a:pt x="458" y="572"/>
                  </a:cubicBezTo>
                  <a:cubicBezTo>
                    <a:pt x="446" y="564"/>
                    <a:pt x="434" y="567"/>
                    <a:pt x="423" y="571"/>
                  </a:cubicBezTo>
                  <a:close/>
                  <a:moveTo>
                    <a:pt x="134" y="653"/>
                  </a:moveTo>
                  <a:cubicBezTo>
                    <a:pt x="131" y="647"/>
                    <a:pt x="129" y="640"/>
                    <a:pt x="126" y="633"/>
                  </a:cubicBezTo>
                  <a:cubicBezTo>
                    <a:pt x="130" y="632"/>
                    <a:pt x="133" y="630"/>
                    <a:pt x="139" y="628"/>
                  </a:cubicBezTo>
                  <a:cubicBezTo>
                    <a:pt x="133" y="627"/>
                    <a:pt x="129" y="626"/>
                    <a:pt x="127" y="626"/>
                  </a:cubicBezTo>
                  <a:cubicBezTo>
                    <a:pt x="115" y="639"/>
                    <a:pt x="126" y="646"/>
                    <a:pt x="134" y="653"/>
                  </a:cubicBezTo>
                  <a:close/>
                  <a:moveTo>
                    <a:pt x="673" y="703"/>
                  </a:moveTo>
                  <a:cubicBezTo>
                    <a:pt x="678" y="698"/>
                    <a:pt x="682" y="694"/>
                    <a:pt x="686" y="690"/>
                  </a:cubicBezTo>
                  <a:cubicBezTo>
                    <a:pt x="686" y="689"/>
                    <a:pt x="684" y="684"/>
                    <a:pt x="682" y="683"/>
                  </a:cubicBezTo>
                  <a:cubicBezTo>
                    <a:pt x="676" y="683"/>
                    <a:pt x="670" y="695"/>
                    <a:pt x="673" y="703"/>
                  </a:cubicBezTo>
                  <a:close/>
                  <a:moveTo>
                    <a:pt x="707" y="659"/>
                  </a:moveTo>
                  <a:cubicBezTo>
                    <a:pt x="717" y="646"/>
                    <a:pt x="718" y="643"/>
                    <a:pt x="712" y="638"/>
                  </a:cubicBezTo>
                  <a:cubicBezTo>
                    <a:pt x="701" y="653"/>
                    <a:pt x="701" y="654"/>
                    <a:pt x="707" y="659"/>
                  </a:cubicBezTo>
                  <a:close/>
                  <a:moveTo>
                    <a:pt x="691" y="683"/>
                  </a:moveTo>
                  <a:cubicBezTo>
                    <a:pt x="704" y="668"/>
                    <a:pt x="705" y="665"/>
                    <a:pt x="697" y="661"/>
                  </a:cubicBezTo>
                  <a:cubicBezTo>
                    <a:pt x="696" y="668"/>
                    <a:pt x="684" y="672"/>
                    <a:pt x="691" y="683"/>
                  </a:cubicBezTo>
                  <a:close/>
                  <a:moveTo>
                    <a:pt x="407" y="323"/>
                  </a:moveTo>
                  <a:cubicBezTo>
                    <a:pt x="407" y="323"/>
                    <a:pt x="408" y="324"/>
                    <a:pt x="409" y="324"/>
                  </a:cubicBezTo>
                  <a:cubicBezTo>
                    <a:pt x="419" y="310"/>
                    <a:pt x="428" y="297"/>
                    <a:pt x="438" y="283"/>
                  </a:cubicBezTo>
                  <a:cubicBezTo>
                    <a:pt x="437" y="282"/>
                    <a:pt x="436" y="282"/>
                    <a:pt x="435" y="281"/>
                  </a:cubicBezTo>
                  <a:cubicBezTo>
                    <a:pt x="426" y="295"/>
                    <a:pt x="416" y="309"/>
                    <a:pt x="407" y="323"/>
                  </a:cubicBezTo>
                  <a:close/>
                  <a:moveTo>
                    <a:pt x="171" y="681"/>
                  </a:moveTo>
                  <a:cubicBezTo>
                    <a:pt x="172" y="680"/>
                    <a:pt x="173" y="679"/>
                    <a:pt x="174" y="678"/>
                  </a:cubicBezTo>
                  <a:cubicBezTo>
                    <a:pt x="171" y="674"/>
                    <a:pt x="169" y="670"/>
                    <a:pt x="167" y="667"/>
                  </a:cubicBezTo>
                  <a:cubicBezTo>
                    <a:pt x="166" y="666"/>
                    <a:pt x="162" y="669"/>
                    <a:pt x="158" y="671"/>
                  </a:cubicBezTo>
                  <a:cubicBezTo>
                    <a:pt x="163" y="675"/>
                    <a:pt x="167" y="678"/>
                    <a:pt x="171" y="681"/>
                  </a:cubicBezTo>
                  <a:close/>
                  <a:moveTo>
                    <a:pt x="715" y="633"/>
                  </a:moveTo>
                  <a:cubicBezTo>
                    <a:pt x="717" y="634"/>
                    <a:pt x="719" y="634"/>
                    <a:pt x="721" y="635"/>
                  </a:cubicBezTo>
                  <a:cubicBezTo>
                    <a:pt x="723" y="629"/>
                    <a:pt x="725" y="624"/>
                    <a:pt x="727" y="619"/>
                  </a:cubicBezTo>
                  <a:cubicBezTo>
                    <a:pt x="725" y="618"/>
                    <a:pt x="723" y="617"/>
                    <a:pt x="722" y="617"/>
                  </a:cubicBezTo>
                  <a:cubicBezTo>
                    <a:pt x="720" y="622"/>
                    <a:pt x="717" y="628"/>
                    <a:pt x="715" y="633"/>
                  </a:cubicBezTo>
                  <a:close/>
                  <a:moveTo>
                    <a:pt x="174" y="724"/>
                  </a:moveTo>
                  <a:cubicBezTo>
                    <a:pt x="176" y="723"/>
                    <a:pt x="178" y="722"/>
                    <a:pt x="181" y="721"/>
                  </a:cubicBezTo>
                  <a:cubicBezTo>
                    <a:pt x="178" y="717"/>
                    <a:pt x="175" y="712"/>
                    <a:pt x="172" y="707"/>
                  </a:cubicBezTo>
                  <a:cubicBezTo>
                    <a:pt x="171" y="708"/>
                    <a:pt x="168" y="709"/>
                    <a:pt x="168" y="710"/>
                  </a:cubicBezTo>
                  <a:cubicBezTo>
                    <a:pt x="170" y="715"/>
                    <a:pt x="172" y="720"/>
                    <a:pt x="174" y="724"/>
                  </a:cubicBezTo>
                  <a:close/>
                  <a:moveTo>
                    <a:pt x="97" y="544"/>
                  </a:moveTo>
                  <a:cubicBezTo>
                    <a:pt x="96" y="545"/>
                    <a:pt x="94" y="545"/>
                    <a:pt x="93" y="545"/>
                  </a:cubicBezTo>
                  <a:cubicBezTo>
                    <a:pt x="94" y="551"/>
                    <a:pt x="89" y="558"/>
                    <a:pt x="101" y="563"/>
                  </a:cubicBezTo>
                  <a:cubicBezTo>
                    <a:pt x="99" y="555"/>
                    <a:pt x="98" y="550"/>
                    <a:pt x="97" y="544"/>
                  </a:cubicBezTo>
                  <a:close/>
                  <a:moveTo>
                    <a:pt x="390" y="31"/>
                  </a:moveTo>
                  <a:cubicBezTo>
                    <a:pt x="398" y="17"/>
                    <a:pt x="398" y="12"/>
                    <a:pt x="390" y="8"/>
                  </a:cubicBezTo>
                  <a:cubicBezTo>
                    <a:pt x="390" y="15"/>
                    <a:pt x="390" y="23"/>
                    <a:pt x="390" y="31"/>
                  </a:cubicBezTo>
                  <a:close/>
                  <a:moveTo>
                    <a:pt x="467" y="240"/>
                  </a:moveTo>
                  <a:cubicBezTo>
                    <a:pt x="466" y="239"/>
                    <a:pt x="465" y="238"/>
                    <a:pt x="465" y="238"/>
                  </a:cubicBezTo>
                  <a:cubicBezTo>
                    <a:pt x="457" y="249"/>
                    <a:pt x="450" y="260"/>
                    <a:pt x="442" y="271"/>
                  </a:cubicBezTo>
                  <a:cubicBezTo>
                    <a:pt x="443" y="272"/>
                    <a:pt x="444" y="272"/>
                    <a:pt x="445" y="273"/>
                  </a:cubicBezTo>
                  <a:cubicBezTo>
                    <a:pt x="452" y="262"/>
                    <a:pt x="460" y="251"/>
                    <a:pt x="467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405D7600-8DFA-6F9D-38C8-E202BA2A1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668"/>
              <a:ext cx="31" cy="30"/>
            </a:xfrm>
            <a:custGeom>
              <a:avLst/>
              <a:gdLst>
                <a:gd name="T0" fmla="*/ 57 w 57"/>
                <a:gd name="T1" fmla="*/ 5 h 55"/>
                <a:gd name="T2" fmla="*/ 46 w 57"/>
                <a:gd name="T3" fmla="*/ 45 h 55"/>
                <a:gd name="T4" fmla="*/ 27 w 57"/>
                <a:gd name="T5" fmla="*/ 51 h 55"/>
                <a:gd name="T6" fmla="*/ 15 w 57"/>
                <a:gd name="T7" fmla="*/ 46 h 55"/>
                <a:gd name="T8" fmla="*/ 11 w 57"/>
                <a:gd name="T9" fmla="*/ 18 h 55"/>
                <a:gd name="T10" fmla="*/ 36 w 57"/>
                <a:gd name="T11" fmla="*/ 2 h 55"/>
                <a:gd name="T12" fmla="*/ 57 w 57"/>
                <a:gd name="T13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5">
                  <a:moveTo>
                    <a:pt x="57" y="5"/>
                  </a:moveTo>
                  <a:cubicBezTo>
                    <a:pt x="53" y="19"/>
                    <a:pt x="51" y="32"/>
                    <a:pt x="46" y="45"/>
                  </a:cubicBezTo>
                  <a:cubicBezTo>
                    <a:pt x="43" y="53"/>
                    <a:pt x="35" y="55"/>
                    <a:pt x="27" y="51"/>
                  </a:cubicBezTo>
                  <a:cubicBezTo>
                    <a:pt x="23" y="50"/>
                    <a:pt x="19" y="48"/>
                    <a:pt x="15" y="46"/>
                  </a:cubicBezTo>
                  <a:cubicBezTo>
                    <a:pt x="2" y="39"/>
                    <a:pt x="0" y="28"/>
                    <a:pt x="11" y="18"/>
                  </a:cubicBezTo>
                  <a:cubicBezTo>
                    <a:pt x="19" y="11"/>
                    <a:pt x="27" y="6"/>
                    <a:pt x="36" y="2"/>
                  </a:cubicBezTo>
                  <a:cubicBezTo>
                    <a:pt x="41" y="0"/>
                    <a:pt x="48" y="3"/>
                    <a:pt x="5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82BDAE12-1198-4171-E9ED-DA42BDC16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082"/>
              <a:ext cx="29" cy="17"/>
            </a:xfrm>
            <a:custGeom>
              <a:avLst/>
              <a:gdLst>
                <a:gd name="T0" fmla="*/ 2 w 53"/>
                <a:gd name="T1" fmla="*/ 0 h 31"/>
                <a:gd name="T2" fmla="*/ 53 w 53"/>
                <a:gd name="T3" fmla="*/ 4 h 31"/>
                <a:gd name="T4" fmla="*/ 41 w 53"/>
                <a:gd name="T5" fmla="*/ 30 h 31"/>
                <a:gd name="T6" fmla="*/ 33 w 53"/>
                <a:gd name="T7" fmla="*/ 30 h 31"/>
                <a:gd name="T8" fmla="*/ 21 w 53"/>
                <a:gd name="T9" fmla="*/ 17 h 31"/>
                <a:gd name="T10" fmla="*/ 0 w 53"/>
                <a:gd name="T11" fmla="*/ 5 h 31"/>
                <a:gd name="T12" fmla="*/ 2 w 5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1">
                  <a:moveTo>
                    <a:pt x="2" y="0"/>
                  </a:moveTo>
                  <a:cubicBezTo>
                    <a:pt x="18" y="1"/>
                    <a:pt x="34" y="2"/>
                    <a:pt x="53" y="4"/>
                  </a:cubicBezTo>
                  <a:cubicBezTo>
                    <a:pt x="48" y="14"/>
                    <a:pt x="45" y="22"/>
                    <a:pt x="41" y="30"/>
                  </a:cubicBezTo>
                  <a:cubicBezTo>
                    <a:pt x="40" y="31"/>
                    <a:pt x="36" y="30"/>
                    <a:pt x="33" y="30"/>
                  </a:cubicBezTo>
                  <a:cubicBezTo>
                    <a:pt x="35" y="20"/>
                    <a:pt x="26" y="20"/>
                    <a:pt x="21" y="17"/>
                  </a:cubicBezTo>
                  <a:cubicBezTo>
                    <a:pt x="14" y="13"/>
                    <a:pt x="7" y="9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E0EF47AD-5857-7B68-C066-B5586D030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533"/>
              <a:ext cx="13" cy="19"/>
            </a:xfrm>
            <a:custGeom>
              <a:avLst/>
              <a:gdLst>
                <a:gd name="T0" fmla="*/ 25 w 25"/>
                <a:gd name="T1" fmla="*/ 10 h 34"/>
                <a:gd name="T2" fmla="*/ 8 w 25"/>
                <a:gd name="T3" fmla="*/ 30 h 34"/>
                <a:gd name="T4" fmla="*/ 0 w 25"/>
                <a:gd name="T5" fmla="*/ 15 h 34"/>
                <a:gd name="T6" fmla="*/ 15 w 25"/>
                <a:gd name="T7" fmla="*/ 1 h 34"/>
                <a:gd name="T8" fmla="*/ 25 w 25"/>
                <a:gd name="T9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10"/>
                  </a:moveTo>
                  <a:cubicBezTo>
                    <a:pt x="24" y="22"/>
                    <a:pt x="14" y="34"/>
                    <a:pt x="8" y="30"/>
                  </a:cubicBezTo>
                  <a:cubicBezTo>
                    <a:pt x="4" y="28"/>
                    <a:pt x="1" y="21"/>
                    <a:pt x="0" y="15"/>
                  </a:cubicBezTo>
                  <a:cubicBezTo>
                    <a:pt x="0" y="7"/>
                    <a:pt x="6" y="0"/>
                    <a:pt x="15" y="1"/>
                  </a:cubicBezTo>
                  <a:cubicBezTo>
                    <a:pt x="19" y="2"/>
                    <a:pt x="23" y="8"/>
                    <a:pt x="2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58">
              <a:extLst>
                <a:ext uri="{FF2B5EF4-FFF2-40B4-BE49-F238E27FC236}">
                  <a16:creationId xmlns:a16="http://schemas.microsoft.com/office/drawing/2014/main" id="{BE2692F5-4512-ABC3-04A3-C0C3970B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44"/>
              <a:ext cx="17" cy="12"/>
            </a:xfrm>
            <a:custGeom>
              <a:avLst/>
              <a:gdLst>
                <a:gd name="T0" fmla="*/ 14 w 31"/>
                <a:gd name="T1" fmla="*/ 0 h 22"/>
                <a:gd name="T2" fmla="*/ 23 w 31"/>
                <a:gd name="T3" fmla="*/ 19 h 22"/>
                <a:gd name="T4" fmla="*/ 6 w 31"/>
                <a:gd name="T5" fmla="*/ 18 h 22"/>
                <a:gd name="T6" fmla="*/ 14 w 3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14" y="0"/>
                  </a:moveTo>
                  <a:cubicBezTo>
                    <a:pt x="15" y="9"/>
                    <a:pt x="31" y="8"/>
                    <a:pt x="23" y="19"/>
                  </a:cubicBezTo>
                  <a:cubicBezTo>
                    <a:pt x="21" y="22"/>
                    <a:pt x="9" y="22"/>
                    <a:pt x="6" y="18"/>
                  </a:cubicBezTo>
                  <a:cubicBezTo>
                    <a:pt x="0" y="12"/>
                    <a:pt x="6" y="6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59">
              <a:extLst>
                <a:ext uri="{FF2B5EF4-FFF2-40B4-BE49-F238E27FC236}">
                  <a16:creationId xmlns:a16="http://schemas.microsoft.com/office/drawing/2014/main" id="{BC08C5AC-BAF8-BA2C-02E2-143E5B67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270"/>
              <a:ext cx="11" cy="12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10 h 22"/>
                <a:gd name="T4" fmla="*/ 10 w 20"/>
                <a:gd name="T5" fmla="*/ 1 h 22"/>
                <a:gd name="T6" fmla="*/ 20 w 20"/>
                <a:gd name="T7" fmla="*/ 8 h 22"/>
                <a:gd name="T8" fmla="*/ 9 w 2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5" y="16"/>
                    <a:pt x="0" y="12"/>
                    <a:pt x="1" y="10"/>
                  </a:cubicBezTo>
                  <a:cubicBezTo>
                    <a:pt x="3" y="7"/>
                    <a:pt x="6" y="2"/>
                    <a:pt x="10" y="1"/>
                  </a:cubicBezTo>
                  <a:cubicBezTo>
                    <a:pt x="13" y="0"/>
                    <a:pt x="17" y="6"/>
                    <a:pt x="20" y="8"/>
                  </a:cubicBezTo>
                  <a:cubicBezTo>
                    <a:pt x="17" y="12"/>
                    <a:pt x="14" y="16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92D43D2B-76AF-0F76-4EBA-E6EA32EF2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286"/>
              <a:ext cx="9" cy="6"/>
            </a:xfrm>
            <a:custGeom>
              <a:avLst/>
              <a:gdLst>
                <a:gd name="T0" fmla="*/ 7 w 16"/>
                <a:gd name="T1" fmla="*/ 12 h 12"/>
                <a:gd name="T2" fmla="*/ 0 w 16"/>
                <a:gd name="T3" fmla="*/ 6 h 12"/>
                <a:gd name="T4" fmla="*/ 9 w 16"/>
                <a:gd name="T5" fmla="*/ 0 h 12"/>
                <a:gd name="T6" fmla="*/ 16 w 16"/>
                <a:gd name="T7" fmla="*/ 5 h 12"/>
                <a:gd name="T8" fmla="*/ 7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7" y="12"/>
                  </a:moveTo>
                  <a:cubicBezTo>
                    <a:pt x="4" y="10"/>
                    <a:pt x="2" y="8"/>
                    <a:pt x="0" y="6"/>
                  </a:cubicBezTo>
                  <a:cubicBezTo>
                    <a:pt x="3" y="4"/>
                    <a:pt x="6" y="1"/>
                    <a:pt x="9" y="0"/>
                  </a:cubicBezTo>
                  <a:cubicBezTo>
                    <a:pt x="11" y="0"/>
                    <a:pt x="14" y="3"/>
                    <a:pt x="16" y="5"/>
                  </a:cubicBezTo>
                  <a:cubicBezTo>
                    <a:pt x="13" y="7"/>
                    <a:pt x="10" y="9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0811F18A-A9B5-1312-EC72-FF8E5B15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158"/>
              <a:ext cx="17" cy="22"/>
            </a:xfrm>
            <a:custGeom>
              <a:avLst/>
              <a:gdLst>
                <a:gd name="T0" fmla="*/ 30 w 30"/>
                <a:gd name="T1" fmla="*/ 0 h 42"/>
                <a:gd name="T2" fmla="*/ 4 w 30"/>
                <a:gd name="T3" fmla="*/ 42 h 42"/>
                <a:gd name="T4" fmla="*/ 0 w 30"/>
                <a:gd name="T5" fmla="*/ 39 h 42"/>
                <a:gd name="T6" fmla="*/ 30 w 30"/>
                <a:gd name="T7" fmla="*/ 0 h 42"/>
                <a:gd name="T8" fmla="*/ 30 w 3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cubicBezTo>
                    <a:pt x="21" y="14"/>
                    <a:pt x="13" y="28"/>
                    <a:pt x="4" y="42"/>
                  </a:cubicBezTo>
                  <a:cubicBezTo>
                    <a:pt x="3" y="41"/>
                    <a:pt x="1" y="40"/>
                    <a:pt x="0" y="39"/>
                  </a:cubicBezTo>
                  <a:cubicBezTo>
                    <a:pt x="10" y="26"/>
                    <a:pt x="20" y="13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2">
              <a:extLst>
                <a:ext uri="{FF2B5EF4-FFF2-40B4-BE49-F238E27FC236}">
                  <a16:creationId xmlns:a16="http://schemas.microsoft.com/office/drawing/2014/main" id="{D0EB2ED3-61D0-A5F3-6EAF-D7679D573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219"/>
              <a:ext cx="17" cy="24"/>
            </a:xfrm>
            <a:custGeom>
              <a:avLst/>
              <a:gdLst>
                <a:gd name="T0" fmla="*/ 0 w 31"/>
                <a:gd name="T1" fmla="*/ 42 h 43"/>
                <a:gd name="T2" fmla="*/ 28 w 31"/>
                <a:gd name="T3" fmla="*/ 0 h 43"/>
                <a:gd name="T4" fmla="*/ 31 w 31"/>
                <a:gd name="T5" fmla="*/ 2 h 43"/>
                <a:gd name="T6" fmla="*/ 2 w 31"/>
                <a:gd name="T7" fmla="*/ 43 h 43"/>
                <a:gd name="T8" fmla="*/ 0 w 31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3">
                  <a:moveTo>
                    <a:pt x="0" y="42"/>
                  </a:moveTo>
                  <a:cubicBezTo>
                    <a:pt x="9" y="28"/>
                    <a:pt x="19" y="14"/>
                    <a:pt x="28" y="0"/>
                  </a:cubicBezTo>
                  <a:cubicBezTo>
                    <a:pt x="29" y="1"/>
                    <a:pt x="30" y="1"/>
                    <a:pt x="31" y="2"/>
                  </a:cubicBezTo>
                  <a:cubicBezTo>
                    <a:pt x="21" y="16"/>
                    <a:pt x="12" y="29"/>
                    <a:pt x="2" y="43"/>
                  </a:cubicBezTo>
                  <a:cubicBezTo>
                    <a:pt x="1" y="4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3">
              <a:extLst>
                <a:ext uri="{FF2B5EF4-FFF2-40B4-BE49-F238E27FC236}">
                  <a16:creationId xmlns:a16="http://schemas.microsoft.com/office/drawing/2014/main" id="{0D468013-86A0-6FD8-824F-C528E6BEB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244"/>
              <a:ext cx="16" cy="24"/>
            </a:xfrm>
            <a:custGeom>
              <a:avLst/>
              <a:gdLst>
                <a:gd name="T0" fmla="*/ 0 w 30"/>
                <a:gd name="T1" fmla="*/ 42 h 43"/>
                <a:gd name="T2" fmla="*/ 27 w 30"/>
                <a:gd name="T3" fmla="*/ 0 h 43"/>
                <a:gd name="T4" fmla="*/ 30 w 30"/>
                <a:gd name="T5" fmla="*/ 3 h 43"/>
                <a:gd name="T6" fmla="*/ 1 w 30"/>
                <a:gd name="T7" fmla="*/ 43 h 43"/>
                <a:gd name="T8" fmla="*/ 0 w 30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3">
                  <a:moveTo>
                    <a:pt x="0" y="42"/>
                  </a:moveTo>
                  <a:cubicBezTo>
                    <a:pt x="9" y="28"/>
                    <a:pt x="18" y="14"/>
                    <a:pt x="27" y="0"/>
                  </a:cubicBezTo>
                  <a:cubicBezTo>
                    <a:pt x="28" y="1"/>
                    <a:pt x="29" y="2"/>
                    <a:pt x="30" y="3"/>
                  </a:cubicBezTo>
                  <a:cubicBezTo>
                    <a:pt x="20" y="16"/>
                    <a:pt x="11" y="29"/>
                    <a:pt x="1" y="43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4">
              <a:extLst>
                <a:ext uri="{FF2B5EF4-FFF2-40B4-BE49-F238E27FC236}">
                  <a16:creationId xmlns:a16="http://schemas.microsoft.com/office/drawing/2014/main" id="{5DEB0B19-BB8C-22C6-71ED-A12B70119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196"/>
              <a:ext cx="13" cy="19"/>
            </a:xfrm>
            <a:custGeom>
              <a:avLst/>
              <a:gdLst>
                <a:gd name="T0" fmla="*/ 25 w 25"/>
                <a:gd name="T1" fmla="*/ 2 h 35"/>
                <a:gd name="T2" fmla="*/ 3 w 25"/>
                <a:gd name="T3" fmla="*/ 35 h 35"/>
                <a:gd name="T4" fmla="*/ 0 w 25"/>
                <a:gd name="T5" fmla="*/ 33 h 35"/>
                <a:gd name="T6" fmla="*/ 23 w 25"/>
                <a:gd name="T7" fmla="*/ 0 h 35"/>
                <a:gd name="T8" fmla="*/ 25 w 25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2"/>
                  </a:moveTo>
                  <a:cubicBezTo>
                    <a:pt x="18" y="13"/>
                    <a:pt x="10" y="24"/>
                    <a:pt x="3" y="35"/>
                  </a:cubicBezTo>
                  <a:cubicBezTo>
                    <a:pt x="2" y="34"/>
                    <a:pt x="1" y="34"/>
                    <a:pt x="0" y="33"/>
                  </a:cubicBezTo>
                  <a:cubicBezTo>
                    <a:pt x="8" y="22"/>
                    <a:pt x="15" y="11"/>
                    <a:pt x="23" y="0"/>
                  </a:cubicBezTo>
                  <a:cubicBezTo>
                    <a:pt x="23" y="0"/>
                    <a:pt x="24" y="1"/>
                    <a:pt x="2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65">
              <a:extLst>
                <a:ext uri="{FF2B5EF4-FFF2-40B4-BE49-F238E27FC236}">
                  <a16:creationId xmlns:a16="http://schemas.microsoft.com/office/drawing/2014/main" id="{CF45474D-B54C-FC55-A1D6-3F34D6941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267"/>
              <a:ext cx="13" cy="19"/>
            </a:xfrm>
            <a:custGeom>
              <a:avLst/>
              <a:gdLst>
                <a:gd name="T0" fmla="*/ 23 w 23"/>
                <a:gd name="T1" fmla="*/ 1 h 34"/>
                <a:gd name="T2" fmla="*/ 2 w 23"/>
                <a:gd name="T3" fmla="*/ 34 h 34"/>
                <a:gd name="T4" fmla="*/ 0 w 23"/>
                <a:gd name="T5" fmla="*/ 32 h 34"/>
                <a:gd name="T6" fmla="*/ 22 w 23"/>
                <a:gd name="T7" fmla="*/ 0 h 34"/>
                <a:gd name="T8" fmla="*/ 23 w 23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23" y="1"/>
                  </a:moveTo>
                  <a:cubicBezTo>
                    <a:pt x="16" y="12"/>
                    <a:pt x="9" y="23"/>
                    <a:pt x="2" y="34"/>
                  </a:cubicBezTo>
                  <a:cubicBezTo>
                    <a:pt x="1" y="33"/>
                    <a:pt x="1" y="32"/>
                    <a:pt x="0" y="32"/>
                  </a:cubicBezTo>
                  <a:cubicBezTo>
                    <a:pt x="7" y="21"/>
                    <a:pt x="15" y="11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66">
              <a:extLst>
                <a:ext uri="{FF2B5EF4-FFF2-40B4-BE49-F238E27FC236}">
                  <a16:creationId xmlns:a16="http://schemas.microsoft.com/office/drawing/2014/main" id="{940EE89A-B1E0-D608-0AC4-DB39374F9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206"/>
              <a:ext cx="46" cy="75"/>
            </a:xfrm>
            <a:custGeom>
              <a:avLst/>
              <a:gdLst>
                <a:gd name="T0" fmla="*/ 25 w 84"/>
                <a:gd name="T1" fmla="*/ 66 h 138"/>
                <a:gd name="T2" fmla="*/ 0 w 84"/>
                <a:gd name="T3" fmla="*/ 66 h 138"/>
                <a:gd name="T4" fmla="*/ 11 w 84"/>
                <a:gd name="T5" fmla="*/ 30 h 138"/>
                <a:gd name="T6" fmla="*/ 9 w 84"/>
                <a:gd name="T7" fmla="*/ 30 h 138"/>
                <a:gd name="T8" fmla="*/ 17 w 84"/>
                <a:gd name="T9" fmla="*/ 20 h 138"/>
                <a:gd name="T10" fmla="*/ 51 w 84"/>
                <a:gd name="T11" fmla="*/ 3 h 138"/>
                <a:gd name="T12" fmla="*/ 81 w 84"/>
                <a:gd name="T13" fmla="*/ 32 h 138"/>
                <a:gd name="T14" fmla="*/ 83 w 84"/>
                <a:gd name="T15" fmla="*/ 44 h 138"/>
                <a:gd name="T16" fmla="*/ 80 w 84"/>
                <a:gd name="T17" fmla="*/ 59 h 138"/>
                <a:gd name="T18" fmla="*/ 52 w 84"/>
                <a:gd name="T19" fmla="*/ 82 h 138"/>
                <a:gd name="T20" fmla="*/ 64 w 84"/>
                <a:gd name="T21" fmla="*/ 95 h 138"/>
                <a:gd name="T22" fmla="*/ 65 w 84"/>
                <a:gd name="T23" fmla="*/ 131 h 138"/>
                <a:gd name="T24" fmla="*/ 45 w 84"/>
                <a:gd name="T25" fmla="*/ 129 h 138"/>
                <a:gd name="T26" fmla="*/ 28 w 84"/>
                <a:gd name="T27" fmla="*/ 78 h 138"/>
                <a:gd name="T28" fmla="*/ 25 w 84"/>
                <a:gd name="T29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38">
                  <a:moveTo>
                    <a:pt x="25" y="66"/>
                  </a:moveTo>
                  <a:cubicBezTo>
                    <a:pt x="20" y="77"/>
                    <a:pt x="20" y="77"/>
                    <a:pt x="0" y="66"/>
                  </a:cubicBezTo>
                  <a:cubicBezTo>
                    <a:pt x="4" y="53"/>
                    <a:pt x="7" y="42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2" y="27"/>
                    <a:pt x="15" y="23"/>
                    <a:pt x="17" y="20"/>
                  </a:cubicBezTo>
                  <a:cubicBezTo>
                    <a:pt x="26" y="8"/>
                    <a:pt x="36" y="0"/>
                    <a:pt x="51" y="3"/>
                  </a:cubicBezTo>
                  <a:cubicBezTo>
                    <a:pt x="67" y="7"/>
                    <a:pt x="76" y="17"/>
                    <a:pt x="81" y="32"/>
                  </a:cubicBezTo>
                  <a:cubicBezTo>
                    <a:pt x="82" y="36"/>
                    <a:pt x="84" y="40"/>
                    <a:pt x="83" y="44"/>
                  </a:cubicBezTo>
                  <a:cubicBezTo>
                    <a:pt x="83" y="49"/>
                    <a:pt x="83" y="55"/>
                    <a:pt x="80" y="59"/>
                  </a:cubicBezTo>
                  <a:cubicBezTo>
                    <a:pt x="72" y="67"/>
                    <a:pt x="63" y="73"/>
                    <a:pt x="52" y="82"/>
                  </a:cubicBezTo>
                  <a:cubicBezTo>
                    <a:pt x="56" y="86"/>
                    <a:pt x="59" y="91"/>
                    <a:pt x="64" y="95"/>
                  </a:cubicBezTo>
                  <a:cubicBezTo>
                    <a:pt x="75" y="105"/>
                    <a:pt x="76" y="120"/>
                    <a:pt x="65" y="131"/>
                  </a:cubicBezTo>
                  <a:cubicBezTo>
                    <a:pt x="58" y="138"/>
                    <a:pt x="49" y="138"/>
                    <a:pt x="45" y="129"/>
                  </a:cubicBezTo>
                  <a:cubicBezTo>
                    <a:pt x="38" y="113"/>
                    <a:pt x="33" y="95"/>
                    <a:pt x="28" y="78"/>
                  </a:cubicBezTo>
                  <a:cubicBezTo>
                    <a:pt x="27" y="75"/>
                    <a:pt x="26" y="72"/>
                    <a:pt x="2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67">
              <a:extLst>
                <a:ext uri="{FF2B5EF4-FFF2-40B4-BE49-F238E27FC236}">
                  <a16:creationId xmlns:a16="http://schemas.microsoft.com/office/drawing/2014/main" id="{26195EF6-C5DC-6F99-6B80-D5B1CF18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184"/>
              <a:ext cx="9" cy="26"/>
            </a:xfrm>
            <a:custGeom>
              <a:avLst/>
              <a:gdLst>
                <a:gd name="T0" fmla="*/ 11 w 16"/>
                <a:gd name="T1" fmla="*/ 0 h 47"/>
                <a:gd name="T2" fmla="*/ 16 w 16"/>
                <a:gd name="T3" fmla="*/ 47 h 47"/>
                <a:gd name="T4" fmla="*/ 4 w 16"/>
                <a:gd name="T5" fmla="*/ 46 h 47"/>
                <a:gd name="T6" fmla="*/ 0 w 16"/>
                <a:gd name="T7" fmla="*/ 4 h 47"/>
                <a:gd name="T8" fmla="*/ 11 w 1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1" y="0"/>
                  </a:moveTo>
                  <a:cubicBezTo>
                    <a:pt x="12" y="17"/>
                    <a:pt x="14" y="32"/>
                    <a:pt x="16" y="47"/>
                  </a:cubicBezTo>
                  <a:cubicBezTo>
                    <a:pt x="11" y="47"/>
                    <a:pt x="8" y="46"/>
                    <a:pt x="4" y="46"/>
                  </a:cubicBezTo>
                  <a:cubicBezTo>
                    <a:pt x="3" y="32"/>
                    <a:pt x="1" y="19"/>
                    <a:pt x="0" y="4"/>
                  </a:cubicBezTo>
                  <a:cubicBezTo>
                    <a:pt x="2" y="3"/>
                    <a:pt x="5" y="2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68">
              <a:extLst>
                <a:ext uri="{FF2B5EF4-FFF2-40B4-BE49-F238E27FC236}">
                  <a16:creationId xmlns:a16="http://schemas.microsoft.com/office/drawing/2014/main" id="{0B4F7F11-1C8F-EE3A-CD63-F993CEC8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285"/>
              <a:ext cx="10" cy="27"/>
            </a:xfrm>
            <a:custGeom>
              <a:avLst/>
              <a:gdLst>
                <a:gd name="T0" fmla="*/ 0 w 18"/>
                <a:gd name="T1" fmla="*/ 49 h 49"/>
                <a:gd name="T2" fmla="*/ 2 w 18"/>
                <a:gd name="T3" fmla="*/ 0 h 49"/>
                <a:gd name="T4" fmla="*/ 18 w 18"/>
                <a:gd name="T5" fmla="*/ 26 h 49"/>
                <a:gd name="T6" fmla="*/ 0 w 1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9">
                  <a:moveTo>
                    <a:pt x="0" y="49"/>
                  </a:moveTo>
                  <a:cubicBezTo>
                    <a:pt x="11" y="33"/>
                    <a:pt x="2" y="17"/>
                    <a:pt x="2" y="0"/>
                  </a:cubicBezTo>
                  <a:cubicBezTo>
                    <a:pt x="12" y="6"/>
                    <a:pt x="18" y="15"/>
                    <a:pt x="18" y="26"/>
                  </a:cubicBezTo>
                  <a:cubicBezTo>
                    <a:pt x="18" y="37"/>
                    <a:pt x="11" y="44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69">
              <a:extLst>
                <a:ext uri="{FF2B5EF4-FFF2-40B4-BE49-F238E27FC236}">
                  <a16:creationId xmlns:a16="http://schemas.microsoft.com/office/drawing/2014/main" id="{048D6EB1-EF83-BB59-A0BF-EBB3C9E2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186"/>
              <a:ext cx="10" cy="26"/>
            </a:xfrm>
            <a:custGeom>
              <a:avLst/>
              <a:gdLst>
                <a:gd name="T0" fmla="*/ 17 w 17"/>
                <a:gd name="T1" fmla="*/ 47 h 47"/>
                <a:gd name="T2" fmla="*/ 6 w 17"/>
                <a:gd name="T3" fmla="*/ 45 h 47"/>
                <a:gd name="T4" fmla="*/ 0 w 17"/>
                <a:gd name="T5" fmla="*/ 3 h 47"/>
                <a:gd name="T6" fmla="*/ 11 w 17"/>
                <a:gd name="T7" fmla="*/ 0 h 47"/>
                <a:gd name="T8" fmla="*/ 17 w 1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cubicBezTo>
                    <a:pt x="12" y="46"/>
                    <a:pt x="9" y="45"/>
                    <a:pt x="6" y="45"/>
                  </a:cubicBezTo>
                  <a:cubicBezTo>
                    <a:pt x="4" y="31"/>
                    <a:pt x="2" y="18"/>
                    <a:pt x="0" y="3"/>
                  </a:cubicBezTo>
                  <a:cubicBezTo>
                    <a:pt x="3" y="3"/>
                    <a:pt x="6" y="2"/>
                    <a:pt x="11" y="0"/>
                  </a:cubicBezTo>
                  <a:cubicBezTo>
                    <a:pt x="13" y="16"/>
                    <a:pt x="15" y="30"/>
                    <a:pt x="1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1E925D00-A6E4-21E4-EE40-BCDB46697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178"/>
              <a:ext cx="9" cy="26"/>
            </a:xfrm>
            <a:custGeom>
              <a:avLst/>
              <a:gdLst>
                <a:gd name="T0" fmla="*/ 0 w 16"/>
                <a:gd name="T1" fmla="*/ 6 h 48"/>
                <a:gd name="T2" fmla="*/ 12 w 16"/>
                <a:gd name="T3" fmla="*/ 11 h 48"/>
                <a:gd name="T4" fmla="*/ 16 w 16"/>
                <a:gd name="T5" fmla="*/ 46 h 48"/>
                <a:gd name="T6" fmla="*/ 13 w 16"/>
                <a:gd name="T7" fmla="*/ 48 h 48"/>
                <a:gd name="T8" fmla="*/ 5 w 16"/>
                <a:gd name="T9" fmla="*/ 39 h 48"/>
                <a:gd name="T10" fmla="*/ 0 w 16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8">
                  <a:moveTo>
                    <a:pt x="0" y="6"/>
                  </a:moveTo>
                  <a:cubicBezTo>
                    <a:pt x="6" y="2"/>
                    <a:pt x="11" y="0"/>
                    <a:pt x="12" y="11"/>
                  </a:cubicBezTo>
                  <a:cubicBezTo>
                    <a:pt x="13" y="22"/>
                    <a:pt x="15" y="34"/>
                    <a:pt x="16" y="46"/>
                  </a:cubicBezTo>
                  <a:cubicBezTo>
                    <a:pt x="15" y="46"/>
                    <a:pt x="14" y="47"/>
                    <a:pt x="13" y="48"/>
                  </a:cubicBezTo>
                  <a:cubicBezTo>
                    <a:pt x="10" y="45"/>
                    <a:pt x="6" y="42"/>
                    <a:pt x="5" y="39"/>
                  </a:cubicBezTo>
                  <a:cubicBezTo>
                    <a:pt x="3" y="28"/>
                    <a:pt x="2" y="1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B04C4065-A25C-3DB0-2EAE-BB29B28C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337"/>
              <a:ext cx="9" cy="13"/>
            </a:xfrm>
            <a:custGeom>
              <a:avLst/>
              <a:gdLst>
                <a:gd name="T0" fmla="*/ 18 w 18"/>
                <a:gd name="T1" fmla="*/ 12 h 23"/>
                <a:gd name="T2" fmla="*/ 8 w 18"/>
                <a:gd name="T3" fmla="*/ 23 h 23"/>
                <a:gd name="T4" fmla="*/ 1 w 18"/>
                <a:gd name="T5" fmla="*/ 9 h 23"/>
                <a:gd name="T6" fmla="*/ 8 w 18"/>
                <a:gd name="T7" fmla="*/ 0 h 23"/>
                <a:gd name="T8" fmla="*/ 18 w 18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12"/>
                  </a:moveTo>
                  <a:cubicBezTo>
                    <a:pt x="14" y="17"/>
                    <a:pt x="11" y="20"/>
                    <a:pt x="8" y="23"/>
                  </a:cubicBezTo>
                  <a:cubicBezTo>
                    <a:pt x="6" y="18"/>
                    <a:pt x="2" y="14"/>
                    <a:pt x="1" y="9"/>
                  </a:cubicBezTo>
                  <a:cubicBezTo>
                    <a:pt x="0" y="6"/>
                    <a:pt x="5" y="3"/>
                    <a:pt x="8" y="0"/>
                  </a:cubicBezTo>
                  <a:cubicBezTo>
                    <a:pt x="11" y="4"/>
                    <a:pt x="14" y="7"/>
                    <a:pt x="1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5C7DC9DF-A525-8AF1-349A-17C28A7E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202"/>
              <a:ext cx="17" cy="6"/>
            </a:xfrm>
            <a:custGeom>
              <a:avLst/>
              <a:gdLst>
                <a:gd name="T0" fmla="*/ 31 w 31"/>
                <a:gd name="T1" fmla="*/ 3 h 11"/>
                <a:gd name="T2" fmla="*/ 18 w 31"/>
                <a:gd name="T3" fmla="*/ 11 h 11"/>
                <a:gd name="T4" fmla="*/ 0 w 31"/>
                <a:gd name="T5" fmla="*/ 0 h 11"/>
                <a:gd name="T6" fmla="*/ 30 w 31"/>
                <a:gd name="T7" fmla="*/ 0 h 11"/>
                <a:gd name="T8" fmla="*/ 31 w 3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3"/>
                  </a:moveTo>
                  <a:cubicBezTo>
                    <a:pt x="26" y="6"/>
                    <a:pt x="22" y="9"/>
                    <a:pt x="18" y="11"/>
                  </a:cubicBezTo>
                  <a:cubicBezTo>
                    <a:pt x="12" y="8"/>
                    <a:pt x="7" y="4"/>
                    <a:pt x="0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1" y="1"/>
                    <a:pt x="31" y="2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89D3D6E5-B118-9AF2-F4EC-EFE31F23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182"/>
              <a:ext cx="7" cy="17"/>
            </a:xfrm>
            <a:custGeom>
              <a:avLst/>
              <a:gdLst>
                <a:gd name="T0" fmla="*/ 0 w 13"/>
                <a:gd name="T1" fmla="*/ 32 h 32"/>
                <a:gd name="T2" fmla="*/ 0 w 13"/>
                <a:gd name="T3" fmla="*/ 0 h 32"/>
                <a:gd name="T4" fmla="*/ 12 w 13"/>
                <a:gd name="T5" fmla="*/ 17 h 32"/>
                <a:gd name="T6" fmla="*/ 0 w 1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0" y="32"/>
                  </a:moveTo>
                  <a:cubicBezTo>
                    <a:pt x="0" y="20"/>
                    <a:pt x="0" y="11"/>
                    <a:pt x="0" y="0"/>
                  </a:cubicBezTo>
                  <a:cubicBezTo>
                    <a:pt x="4" y="6"/>
                    <a:pt x="11" y="11"/>
                    <a:pt x="12" y="17"/>
                  </a:cubicBezTo>
                  <a:cubicBezTo>
                    <a:pt x="13" y="21"/>
                    <a:pt x="5" y="27"/>
                    <a:pt x="0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74">
              <a:extLst>
                <a:ext uri="{FF2B5EF4-FFF2-40B4-BE49-F238E27FC236}">
                  <a16:creationId xmlns:a16="http://schemas.microsoft.com/office/drawing/2014/main" id="{0F77C76D-8EE9-BB28-F669-8A9A7F1A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82"/>
              <a:ext cx="8" cy="18"/>
            </a:xfrm>
            <a:custGeom>
              <a:avLst/>
              <a:gdLst>
                <a:gd name="T0" fmla="*/ 14 w 15"/>
                <a:gd name="T1" fmla="*/ 2 h 32"/>
                <a:gd name="T2" fmla="*/ 15 w 15"/>
                <a:gd name="T3" fmla="*/ 30 h 32"/>
                <a:gd name="T4" fmla="*/ 12 w 15"/>
                <a:gd name="T5" fmla="*/ 32 h 32"/>
                <a:gd name="T6" fmla="*/ 0 w 15"/>
                <a:gd name="T7" fmla="*/ 16 h 32"/>
                <a:gd name="T8" fmla="*/ 12 w 15"/>
                <a:gd name="T9" fmla="*/ 0 h 32"/>
                <a:gd name="T10" fmla="*/ 14 w 15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2">
                  <a:moveTo>
                    <a:pt x="14" y="2"/>
                  </a:moveTo>
                  <a:cubicBezTo>
                    <a:pt x="9" y="12"/>
                    <a:pt x="6" y="21"/>
                    <a:pt x="15" y="30"/>
                  </a:cubicBezTo>
                  <a:cubicBezTo>
                    <a:pt x="14" y="31"/>
                    <a:pt x="13" y="32"/>
                    <a:pt x="12" y="32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0" y="11"/>
                    <a:pt x="8" y="5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75">
              <a:extLst>
                <a:ext uri="{FF2B5EF4-FFF2-40B4-BE49-F238E27FC236}">
                  <a16:creationId xmlns:a16="http://schemas.microsoft.com/office/drawing/2014/main" id="{F3731D62-D26D-880A-1DCF-013A7677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192"/>
              <a:ext cx="9" cy="10"/>
            </a:xfrm>
            <a:custGeom>
              <a:avLst/>
              <a:gdLst>
                <a:gd name="T0" fmla="*/ 0 w 16"/>
                <a:gd name="T1" fmla="*/ 10 h 18"/>
                <a:gd name="T2" fmla="*/ 12 w 16"/>
                <a:gd name="T3" fmla="*/ 2 h 18"/>
                <a:gd name="T4" fmla="*/ 16 w 16"/>
                <a:gd name="T5" fmla="*/ 18 h 18"/>
                <a:gd name="T6" fmla="*/ 0 w 16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10"/>
                  </a:moveTo>
                  <a:cubicBezTo>
                    <a:pt x="3" y="0"/>
                    <a:pt x="3" y="0"/>
                    <a:pt x="12" y="2"/>
                  </a:cubicBezTo>
                  <a:cubicBezTo>
                    <a:pt x="14" y="8"/>
                    <a:pt x="15" y="13"/>
                    <a:pt x="16" y="18"/>
                  </a:cubicBezTo>
                  <a:cubicBezTo>
                    <a:pt x="12" y="16"/>
                    <a:pt x="6" y="13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C364FBF8-9815-6445-C7E9-F08880503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271"/>
              <a:ext cx="15" cy="10"/>
            </a:xfrm>
            <a:custGeom>
              <a:avLst/>
              <a:gdLst>
                <a:gd name="T0" fmla="*/ 11 w 26"/>
                <a:gd name="T1" fmla="*/ 18 h 18"/>
                <a:gd name="T2" fmla="*/ 12 w 26"/>
                <a:gd name="T3" fmla="*/ 0 h 18"/>
                <a:gd name="T4" fmla="*/ 16 w 26"/>
                <a:gd name="T5" fmla="*/ 10 h 18"/>
                <a:gd name="T6" fmla="*/ 26 w 26"/>
                <a:gd name="T7" fmla="*/ 9 h 18"/>
                <a:gd name="T8" fmla="*/ 26 w 26"/>
                <a:gd name="T9" fmla="*/ 12 h 18"/>
                <a:gd name="T10" fmla="*/ 19 w 26"/>
                <a:gd name="T11" fmla="*/ 14 h 18"/>
                <a:gd name="T12" fmla="*/ 11 w 2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11" y="18"/>
                  </a:moveTo>
                  <a:cubicBezTo>
                    <a:pt x="11" y="13"/>
                    <a:pt x="0" y="7"/>
                    <a:pt x="12" y="0"/>
                  </a:cubicBezTo>
                  <a:cubicBezTo>
                    <a:pt x="13" y="4"/>
                    <a:pt x="14" y="7"/>
                    <a:pt x="16" y="10"/>
                  </a:cubicBezTo>
                  <a:cubicBezTo>
                    <a:pt x="19" y="10"/>
                    <a:pt x="22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4" y="13"/>
                    <a:pt x="21" y="13"/>
                    <a:pt x="19" y="14"/>
                  </a:cubicBezTo>
                  <a:cubicBezTo>
                    <a:pt x="17" y="15"/>
                    <a:pt x="14" y="16"/>
                    <a:pt x="1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77">
              <a:extLst>
                <a:ext uri="{FF2B5EF4-FFF2-40B4-BE49-F238E27FC236}">
                  <a16:creationId xmlns:a16="http://schemas.microsoft.com/office/drawing/2014/main" id="{EACEB952-94C5-C23D-36ED-60C710F9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345"/>
              <a:ext cx="8" cy="8"/>
            </a:xfrm>
            <a:custGeom>
              <a:avLst/>
              <a:gdLst>
                <a:gd name="T0" fmla="*/ 14 w 14"/>
                <a:gd name="T1" fmla="*/ 8 h 15"/>
                <a:gd name="T2" fmla="*/ 6 w 14"/>
                <a:gd name="T3" fmla="*/ 15 h 15"/>
                <a:gd name="T4" fmla="*/ 0 w 14"/>
                <a:gd name="T5" fmla="*/ 6 h 15"/>
                <a:gd name="T6" fmla="*/ 5 w 14"/>
                <a:gd name="T7" fmla="*/ 0 h 15"/>
                <a:gd name="T8" fmla="*/ 14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1" y="11"/>
                    <a:pt x="9" y="13"/>
                    <a:pt x="6" y="15"/>
                  </a:cubicBezTo>
                  <a:cubicBezTo>
                    <a:pt x="4" y="12"/>
                    <a:pt x="1" y="9"/>
                    <a:pt x="0" y="6"/>
                  </a:cubicBezTo>
                  <a:cubicBezTo>
                    <a:pt x="0" y="5"/>
                    <a:pt x="4" y="0"/>
                    <a:pt x="5" y="0"/>
                  </a:cubicBezTo>
                  <a:cubicBezTo>
                    <a:pt x="8" y="1"/>
                    <a:pt x="11" y="4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78">
              <a:extLst>
                <a:ext uri="{FF2B5EF4-FFF2-40B4-BE49-F238E27FC236}">
                  <a16:creationId xmlns:a16="http://schemas.microsoft.com/office/drawing/2014/main" id="{6B608984-D9BC-9AEA-6CF2-CA0D9455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31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9 h 15"/>
                <a:gd name="T4" fmla="*/ 8 w 14"/>
                <a:gd name="T5" fmla="*/ 15 h 15"/>
                <a:gd name="T6" fmla="*/ 1 w 14"/>
                <a:gd name="T7" fmla="*/ 9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0" y="4"/>
                    <a:pt x="13" y="6"/>
                    <a:pt x="14" y="9"/>
                  </a:cubicBezTo>
                  <a:cubicBezTo>
                    <a:pt x="14" y="10"/>
                    <a:pt x="10" y="15"/>
                    <a:pt x="8" y="15"/>
                  </a:cubicBezTo>
                  <a:cubicBezTo>
                    <a:pt x="5" y="14"/>
                    <a:pt x="2" y="11"/>
                    <a:pt x="1" y="9"/>
                  </a:cubicBezTo>
                  <a:cubicBezTo>
                    <a:pt x="0" y="7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79">
              <a:extLst>
                <a:ext uri="{FF2B5EF4-FFF2-40B4-BE49-F238E27FC236}">
                  <a16:creationId xmlns:a16="http://schemas.microsoft.com/office/drawing/2014/main" id="{3E1A4FF7-44E6-2A43-C238-CA265942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213"/>
              <a:ext cx="10" cy="6"/>
            </a:xfrm>
            <a:custGeom>
              <a:avLst/>
              <a:gdLst>
                <a:gd name="T0" fmla="*/ 18 w 18"/>
                <a:gd name="T1" fmla="*/ 8 h 11"/>
                <a:gd name="T2" fmla="*/ 1 w 18"/>
                <a:gd name="T3" fmla="*/ 11 h 11"/>
                <a:gd name="T4" fmla="*/ 0 w 18"/>
                <a:gd name="T5" fmla="*/ 8 h 11"/>
                <a:gd name="T6" fmla="*/ 17 w 18"/>
                <a:gd name="T7" fmla="*/ 4 h 11"/>
                <a:gd name="T8" fmla="*/ 18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8"/>
                  </a:moveTo>
                  <a:cubicBezTo>
                    <a:pt x="12" y="9"/>
                    <a:pt x="6" y="10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5" y="1"/>
                    <a:pt x="10" y="0"/>
                    <a:pt x="17" y="4"/>
                  </a:cubicBezTo>
                  <a:cubicBezTo>
                    <a:pt x="17" y="6"/>
                    <a:pt x="17" y="7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0">
              <a:extLst>
                <a:ext uri="{FF2B5EF4-FFF2-40B4-BE49-F238E27FC236}">
                  <a16:creationId xmlns:a16="http://schemas.microsoft.com/office/drawing/2014/main" id="{08D6D90F-EE22-CE1B-223A-B1591BF5F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294"/>
              <a:ext cx="20" cy="17"/>
            </a:xfrm>
            <a:custGeom>
              <a:avLst/>
              <a:gdLst>
                <a:gd name="T0" fmla="*/ 16 w 36"/>
                <a:gd name="T1" fmla="*/ 1 h 31"/>
                <a:gd name="T2" fmla="*/ 36 w 36"/>
                <a:gd name="T3" fmla="*/ 15 h 31"/>
                <a:gd name="T4" fmla="*/ 20 w 36"/>
                <a:gd name="T5" fmla="*/ 28 h 31"/>
                <a:gd name="T6" fmla="*/ 2 w 36"/>
                <a:gd name="T7" fmla="*/ 12 h 31"/>
                <a:gd name="T8" fmla="*/ 16 w 3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16" y="1"/>
                  </a:moveTo>
                  <a:cubicBezTo>
                    <a:pt x="25" y="0"/>
                    <a:pt x="35" y="8"/>
                    <a:pt x="36" y="15"/>
                  </a:cubicBezTo>
                  <a:cubicBezTo>
                    <a:pt x="36" y="22"/>
                    <a:pt x="27" y="31"/>
                    <a:pt x="20" y="28"/>
                  </a:cubicBezTo>
                  <a:cubicBezTo>
                    <a:pt x="13" y="26"/>
                    <a:pt x="5" y="19"/>
                    <a:pt x="2" y="12"/>
                  </a:cubicBezTo>
                  <a:cubicBezTo>
                    <a:pt x="0" y="3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1">
              <a:extLst>
                <a:ext uri="{FF2B5EF4-FFF2-40B4-BE49-F238E27FC236}">
                  <a16:creationId xmlns:a16="http://schemas.microsoft.com/office/drawing/2014/main" id="{8B94CC6B-9259-52B9-B090-A1D6CC75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341"/>
              <a:ext cx="11" cy="13"/>
            </a:xfrm>
            <a:custGeom>
              <a:avLst/>
              <a:gdLst>
                <a:gd name="T0" fmla="*/ 20 w 20"/>
                <a:gd name="T1" fmla="*/ 5 h 23"/>
                <a:gd name="T2" fmla="*/ 7 w 20"/>
                <a:gd name="T3" fmla="*/ 20 h 23"/>
                <a:gd name="T4" fmla="*/ 0 w 20"/>
                <a:gd name="T5" fmla="*/ 12 h 23"/>
                <a:gd name="T6" fmla="*/ 20 w 20"/>
                <a:gd name="T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3">
                  <a:moveTo>
                    <a:pt x="20" y="5"/>
                  </a:moveTo>
                  <a:cubicBezTo>
                    <a:pt x="14" y="9"/>
                    <a:pt x="19" y="23"/>
                    <a:pt x="7" y="20"/>
                  </a:cubicBezTo>
                  <a:cubicBezTo>
                    <a:pt x="4" y="20"/>
                    <a:pt x="0" y="14"/>
                    <a:pt x="0" y="12"/>
                  </a:cubicBezTo>
                  <a:cubicBezTo>
                    <a:pt x="2" y="0"/>
                    <a:pt x="13" y="6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2">
              <a:extLst>
                <a:ext uri="{FF2B5EF4-FFF2-40B4-BE49-F238E27FC236}">
                  <a16:creationId xmlns:a16="http://schemas.microsoft.com/office/drawing/2014/main" id="{D319A95C-4796-4CB0-0790-F5A578F8C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96"/>
              <a:ext cx="9" cy="13"/>
            </a:xfrm>
            <a:custGeom>
              <a:avLst/>
              <a:gdLst>
                <a:gd name="T0" fmla="*/ 9 w 16"/>
                <a:gd name="T1" fmla="*/ 0 h 25"/>
                <a:gd name="T2" fmla="*/ 13 w 16"/>
                <a:gd name="T3" fmla="*/ 2 h 25"/>
                <a:gd name="T4" fmla="*/ 16 w 16"/>
                <a:gd name="T5" fmla="*/ 24 h 25"/>
                <a:gd name="T6" fmla="*/ 10 w 16"/>
                <a:gd name="T7" fmla="*/ 24 h 25"/>
                <a:gd name="T8" fmla="*/ 3 w 16"/>
                <a:gd name="T9" fmla="*/ 4 h 25"/>
                <a:gd name="T10" fmla="*/ 9 w 16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9" y="0"/>
                  </a:moveTo>
                  <a:cubicBezTo>
                    <a:pt x="11" y="0"/>
                    <a:pt x="13" y="1"/>
                    <a:pt x="13" y="2"/>
                  </a:cubicBezTo>
                  <a:cubicBezTo>
                    <a:pt x="14" y="9"/>
                    <a:pt x="15" y="16"/>
                    <a:pt x="16" y="24"/>
                  </a:cubicBezTo>
                  <a:cubicBezTo>
                    <a:pt x="14" y="24"/>
                    <a:pt x="12" y="25"/>
                    <a:pt x="10" y="24"/>
                  </a:cubicBezTo>
                  <a:cubicBezTo>
                    <a:pt x="5" y="22"/>
                    <a:pt x="0" y="8"/>
                    <a:pt x="3" y="4"/>
                  </a:cubicBezTo>
                  <a:cubicBezTo>
                    <a:pt x="5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3">
              <a:extLst>
                <a:ext uri="{FF2B5EF4-FFF2-40B4-BE49-F238E27FC236}">
                  <a16:creationId xmlns:a16="http://schemas.microsoft.com/office/drawing/2014/main" id="{57B1B064-F60D-3CE0-115D-75C964BF1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311"/>
              <a:ext cx="14" cy="11"/>
            </a:xfrm>
            <a:custGeom>
              <a:avLst/>
              <a:gdLst>
                <a:gd name="T0" fmla="*/ 21 w 26"/>
                <a:gd name="T1" fmla="*/ 21 h 21"/>
                <a:gd name="T2" fmla="*/ 0 w 26"/>
                <a:gd name="T3" fmla="*/ 4 h 21"/>
                <a:gd name="T4" fmla="*/ 3 w 26"/>
                <a:gd name="T5" fmla="*/ 1 h 21"/>
                <a:gd name="T6" fmla="*/ 11 w 26"/>
                <a:gd name="T7" fmla="*/ 7 h 21"/>
                <a:gd name="T8" fmla="*/ 21 w 26"/>
                <a:gd name="T9" fmla="*/ 0 h 21"/>
                <a:gd name="T10" fmla="*/ 20 w 26"/>
                <a:gd name="T11" fmla="*/ 14 h 21"/>
                <a:gd name="T12" fmla="*/ 26 w 26"/>
                <a:gd name="T13" fmla="*/ 13 h 21"/>
                <a:gd name="T14" fmla="*/ 21 w 26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1" y="21"/>
                  </a:moveTo>
                  <a:cubicBezTo>
                    <a:pt x="13" y="14"/>
                    <a:pt x="6" y="9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5" y="3"/>
                    <a:pt x="8" y="5"/>
                    <a:pt x="11" y="7"/>
                  </a:cubicBezTo>
                  <a:cubicBezTo>
                    <a:pt x="14" y="5"/>
                    <a:pt x="16" y="3"/>
                    <a:pt x="21" y="0"/>
                  </a:cubicBezTo>
                  <a:cubicBezTo>
                    <a:pt x="20" y="6"/>
                    <a:pt x="20" y="10"/>
                    <a:pt x="20" y="14"/>
                  </a:cubicBezTo>
                  <a:cubicBezTo>
                    <a:pt x="22" y="14"/>
                    <a:pt x="23" y="14"/>
                    <a:pt x="26" y="13"/>
                  </a:cubicBezTo>
                  <a:cubicBezTo>
                    <a:pt x="24" y="17"/>
                    <a:pt x="22" y="19"/>
                    <a:pt x="2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4">
              <a:extLst>
                <a:ext uri="{FF2B5EF4-FFF2-40B4-BE49-F238E27FC236}">
                  <a16:creationId xmlns:a16="http://schemas.microsoft.com/office/drawing/2014/main" id="{A081C08E-6461-F3E0-568E-629B4E8F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81"/>
              <a:ext cx="7" cy="11"/>
            </a:xfrm>
            <a:custGeom>
              <a:avLst/>
              <a:gdLst>
                <a:gd name="T0" fmla="*/ 6 w 13"/>
                <a:gd name="T1" fmla="*/ 19 h 20"/>
                <a:gd name="T2" fmla="*/ 0 w 13"/>
                <a:gd name="T3" fmla="*/ 2 h 20"/>
                <a:gd name="T4" fmla="*/ 4 w 13"/>
                <a:gd name="T5" fmla="*/ 0 h 20"/>
                <a:gd name="T6" fmla="*/ 8 w 13"/>
                <a:gd name="T7" fmla="*/ 9 h 20"/>
                <a:gd name="T8" fmla="*/ 11 w 13"/>
                <a:gd name="T9" fmla="*/ 5 h 20"/>
                <a:gd name="T10" fmla="*/ 13 w 13"/>
                <a:gd name="T11" fmla="*/ 6 h 20"/>
                <a:gd name="T12" fmla="*/ 11 w 13"/>
                <a:gd name="T13" fmla="*/ 20 h 20"/>
                <a:gd name="T14" fmla="*/ 6 w 13"/>
                <a:gd name="T1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6" y="19"/>
                  </a:moveTo>
                  <a:cubicBezTo>
                    <a:pt x="4" y="13"/>
                    <a:pt x="2" y="8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3"/>
                    <a:pt x="7" y="6"/>
                    <a:pt x="8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2" y="10"/>
                    <a:pt x="11" y="15"/>
                    <a:pt x="11" y="20"/>
                  </a:cubicBezTo>
                  <a:cubicBezTo>
                    <a:pt x="9" y="19"/>
                    <a:pt x="8" y="19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85">
              <a:extLst>
                <a:ext uri="{FF2B5EF4-FFF2-40B4-BE49-F238E27FC236}">
                  <a16:creationId xmlns:a16="http://schemas.microsoft.com/office/drawing/2014/main" id="{A3A6BCAB-3FFE-7C96-9A33-11EAC9776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267"/>
              <a:ext cx="10" cy="8"/>
            </a:xfrm>
            <a:custGeom>
              <a:avLst/>
              <a:gdLst>
                <a:gd name="T0" fmla="*/ 4 w 18"/>
                <a:gd name="T1" fmla="*/ 0 h 16"/>
                <a:gd name="T2" fmla="*/ 18 w 18"/>
                <a:gd name="T3" fmla="*/ 10 h 16"/>
                <a:gd name="T4" fmla="*/ 0 w 18"/>
                <a:gd name="T5" fmla="*/ 16 h 16"/>
                <a:gd name="T6" fmla="*/ 4 w 18"/>
                <a:gd name="T7" fmla="*/ 0 h 16"/>
                <a:gd name="T8" fmla="*/ 4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4" y="0"/>
                  </a:moveTo>
                  <a:cubicBezTo>
                    <a:pt x="8" y="3"/>
                    <a:pt x="13" y="6"/>
                    <a:pt x="18" y="10"/>
                  </a:cubicBezTo>
                  <a:cubicBezTo>
                    <a:pt x="11" y="12"/>
                    <a:pt x="6" y="14"/>
                    <a:pt x="0" y="16"/>
                  </a:cubicBezTo>
                  <a:cubicBezTo>
                    <a:pt x="2" y="10"/>
                    <a:pt x="3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44236D3C-30A0-B33C-AA84-7AEE2475C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47"/>
              <a:ext cx="7" cy="10"/>
            </a:xfrm>
            <a:custGeom>
              <a:avLst/>
              <a:gdLst>
                <a:gd name="T0" fmla="*/ 7 w 12"/>
                <a:gd name="T1" fmla="*/ 0 h 18"/>
                <a:gd name="T2" fmla="*/ 12 w 12"/>
                <a:gd name="T3" fmla="*/ 7 h 18"/>
                <a:gd name="T4" fmla="*/ 4 w 12"/>
                <a:gd name="T5" fmla="*/ 18 h 18"/>
                <a:gd name="T6" fmla="*/ 1 w 12"/>
                <a:gd name="T7" fmla="*/ 14 h 18"/>
                <a:gd name="T8" fmla="*/ 7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7" y="0"/>
                  </a:moveTo>
                  <a:cubicBezTo>
                    <a:pt x="10" y="4"/>
                    <a:pt x="12" y="6"/>
                    <a:pt x="12" y="7"/>
                  </a:cubicBezTo>
                  <a:cubicBezTo>
                    <a:pt x="10" y="11"/>
                    <a:pt x="7" y="14"/>
                    <a:pt x="4" y="18"/>
                  </a:cubicBezTo>
                  <a:cubicBezTo>
                    <a:pt x="3" y="16"/>
                    <a:pt x="0" y="15"/>
                    <a:pt x="1" y="14"/>
                  </a:cubicBezTo>
                  <a:cubicBezTo>
                    <a:pt x="2" y="10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0A33D434-3274-5F9A-822D-BD499E41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439"/>
              <a:ext cx="16" cy="27"/>
            </a:xfrm>
            <a:custGeom>
              <a:avLst/>
              <a:gdLst>
                <a:gd name="T0" fmla="*/ 2 w 30"/>
                <a:gd name="T1" fmla="*/ 47 h 50"/>
                <a:gd name="T2" fmla="*/ 0 w 30"/>
                <a:gd name="T3" fmla="*/ 36 h 50"/>
                <a:gd name="T4" fmla="*/ 10 w 30"/>
                <a:gd name="T5" fmla="*/ 30 h 50"/>
                <a:gd name="T6" fmla="*/ 19 w 30"/>
                <a:gd name="T7" fmla="*/ 27 h 50"/>
                <a:gd name="T8" fmla="*/ 11 w 30"/>
                <a:gd name="T9" fmla="*/ 14 h 50"/>
                <a:gd name="T10" fmla="*/ 9 w 30"/>
                <a:gd name="T11" fmla="*/ 15 h 50"/>
                <a:gd name="T12" fmla="*/ 4 w 30"/>
                <a:gd name="T13" fmla="*/ 23 h 50"/>
                <a:gd name="T14" fmla="*/ 1 w 30"/>
                <a:gd name="T15" fmla="*/ 14 h 50"/>
                <a:gd name="T16" fmla="*/ 16 w 30"/>
                <a:gd name="T17" fmla="*/ 1 h 50"/>
                <a:gd name="T18" fmla="*/ 21 w 30"/>
                <a:gd name="T19" fmla="*/ 5 h 50"/>
                <a:gd name="T20" fmla="*/ 17 w 30"/>
                <a:gd name="T21" fmla="*/ 17 h 50"/>
                <a:gd name="T22" fmla="*/ 30 w 30"/>
                <a:gd name="T23" fmla="*/ 25 h 50"/>
                <a:gd name="T24" fmla="*/ 2 w 30"/>
                <a:gd name="T25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0">
                  <a:moveTo>
                    <a:pt x="2" y="47"/>
                  </a:moveTo>
                  <a:cubicBezTo>
                    <a:pt x="1" y="42"/>
                    <a:pt x="0" y="38"/>
                    <a:pt x="0" y="36"/>
                  </a:cubicBezTo>
                  <a:cubicBezTo>
                    <a:pt x="2" y="31"/>
                    <a:pt x="15" y="50"/>
                    <a:pt x="10" y="30"/>
                  </a:cubicBezTo>
                  <a:cubicBezTo>
                    <a:pt x="13" y="29"/>
                    <a:pt x="15" y="28"/>
                    <a:pt x="19" y="27"/>
                  </a:cubicBezTo>
                  <a:cubicBezTo>
                    <a:pt x="16" y="22"/>
                    <a:pt x="14" y="18"/>
                    <a:pt x="11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7" y="18"/>
                    <a:pt x="6" y="20"/>
                    <a:pt x="4" y="23"/>
                  </a:cubicBezTo>
                  <a:cubicBezTo>
                    <a:pt x="3" y="20"/>
                    <a:pt x="0" y="15"/>
                    <a:pt x="1" y="14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0"/>
                    <a:pt x="21" y="3"/>
                    <a:pt x="21" y="5"/>
                  </a:cubicBezTo>
                  <a:cubicBezTo>
                    <a:pt x="21" y="8"/>
                    <a:pt x="19" y="12"/>
                    <a:pt x="17" y="17"/>
                  </a:cubicBezTo>
                  <a:cubicBezTo>
                    <a:pt x="21" y="19"/>
                    <a:pt x="25" y="21"/>
                    <a:pt x="30" y="25"/>
                  </a:cubicBezTo>
                  <a:cubicBezTo>
                    <a:pt x="30" y="43"/>
                    <a:pt x="11" y="38"/>
                    <a:pt x="2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73BA553B-85BE-D8D7-7102-833DDF2F7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443"/>
              <a:ext cx="7" cy="14"/>
            </a:xfrm>
            <a:custGeom>
              <a:avLst/>
              <a:gdLst>
                <a:gd name="T0" fmla="*/ 14 w 14"/>
                <a:gd name="T1" fmla="*/ 1 h 26"/>
                <a:gd name="T2" fmla="*/ 5 w 14"/>
                <a:gd name="T3" fmla="*/ 26 h 26"/>
                <a:gd name="T4" fmla="*/ 0 w 14"/>
                <a:gd name="T5" fmla="*/ 24 h 26"/>
                <a:gd name="T6" fmla="*/ 11 w 14"/>
                <a:gd name="T7" fmla="*/ 0 h 26"/>
                <a:gd name="T8" fmla="*/ 14 w 1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1"/>
                  </a:moveTo>
                  <a:cubicBezTo>
                    <a:pt x="11" y="9"/>
                    <a:pt x="8" y="18"/>
                    <a:pt x="5" y="26"/>
                  </a:cubicBezTo>
                  <a:cubicBezTo>
                    <a:pt x="3" y="25"/>
                    <a:pt x="2" y="25"/>
                    <a:pt x="0" y="24"/>
                  </a:cubicBezTo>
                  <a:cubicBezTo>
                    <a:pt x="4" y="16"/>
                    <a:pt x="7" y="8"/>
                    <a:pt x="11" y="0"/>
                  </a:cubicBezTo>
                  <a:cubicBezTo>
                    <a:pt x="12" y="0"/>
                    <a:pt x="13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8F6E8C80-5C88-211B-6950-F7387E4C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421"/>
              <a:ext cx="9" cy="28"/>
            </a:xfrm>
            <a:custGeom>
              <a:avLst/>
              <a:gdLst>
                <a:gd name="T0" fmla="*/ 17 w 17"/>
                <a:gd name="T1" fmla="*/ 0 h 53"/>
                <a:gd name="T2" fmla="*/ 17 w 17"/>
                <a:gd name="T3" fmla="*/ 53 h 53"/>
                <a:gd name="T4" fmla="*/ 0 w 17"/>
                <a:gd name="T5" fmla="*/ 53 h 53"/>
                <a:gd name="T6" fmla="*/ 16 w 17"/>
                <a:gd name="T7" fmla="*/ 0 h 53"/>
                <a:gd name="T8" fmla="*/ 17 w 1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3">
                  <a:moveTo>
                    <a:pt x="17" y="0"/>
                  </a:moveTo>
                  <a:cubicBezTo>
                    <a:pt x="17" y="18"/>
                    <a:pt x="17" y="35"/>
                    <a:pt x="17" y="53"/>
                  </a:cubicBezTo>
                  <a:cubicBezTo>
                    <a:pt x="13" y="53"/>
                    <a:pt x="8" y="53"/>
                    <a:pt x="0" y="53"/>
                  </a:cubicBezTo>
                  <a:cubicBezTo>
                    <a:pt x="6" y="35"/>
                    <a:pt x="11" y="17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73D90994-845C-895E-2019-8392090F1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414"/>
              <a:ext cx="19" cy="8"/>
            </a:xfrm>
            <a:custGeom>
              <a:avLst/>
              <a:gdLst>
                <a:gd name="T0" fmla="*/ 0 w 36"/>
                <a:gd name="T1" fmla="*/ 16 h 16"/>
                <a:gd name="T2" fmla="*/ 4 w 36"/>
                <a:gd name="T3" fmla="*/ 0 h 16"/>
                <a:gd name="T4" fmla="*/ 31 w 36"/>
                <a:gd name="T5" fmla="*/ 3 h 16"/>
                <a:gd name="T6" fmla="*/ 36 w 36"/>
                <a:gd name="T7" fmla="*/ 6 h 16"/>
                <a:gd name="T8" fmla="*/ 32 w 36"/>
                <a:gd name="T9" fmla="*/ 10 h 16"/>
                <a:gd name="T10" fmla="*/ 0 w 3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6">
                  <a:moveTo>
                    <a:pt x="0" y="16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14" y="1"/>
                    <a:pt x="22" y="2"/>
                    <a:pt x="31" y="3"/>
                  </a:cubicBezTo>
                  <a:cubicBezTo>
                    <a:pt x="33" y="3"/>
                    <a:pt x="34" y="5"/>
                    <a:pt x="36" y="6"/>
                  </a:cubicBezTo>
                  <a:cubicBezTo>
                    <a:pt x="35" y="7"/>
                    <a:pt x="34" y="10"/>
                    <a:pt x="32" y="10"/>
                  </a:cubicBezTo>
                  <a:cubicBezTo>
                    <a:pt x="23" y="12"/>
                    <a:pt x="13" y="14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9EE981C5-01D2-4B37-DEF0-DBD6D72B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444"/>
              <a:ext cx="10" cy="15"/>
            </a:xfrm>
            <a:custGeom>
              <a:avLst/>
              <a:gdLst>
                <a:gd name="T0" fmla="*/ 16 w 19"/>
                <a:gd name="T1" fmla="*/ 27 h 27"/>
                <a:gd name="T2" fmla="*/ 0 w 19"/>
                <a:gd name="T3" fmla="*/ 5 h 27"/>
                <a:gd name="T4" fmla="*/ 7 w 19"/>
                <a:gd name="T5" fmla="*/ 0 h 27"/>
                <a:gd name="T6" fmla="*/ 16 w 1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6" y="27"/>
                  </a:moveTo>
                  <a:cubicBezTo>
                    <a:pt x="2" y="25"/>
                    <a:pt x="7" y="11"/>
                    <a:pt x="0" y="5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12" y="1"/>
                    <a:pt x="19" y="21"/>
                    <a:pt x="1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3D4EA4D3-E858-5BC7-06F4-D37F7D61B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400"/>
              <a:ext cx="10" cy="11"/>
            </a:xfrm>
            <a:custGeom>
              <a:avLst/>
              <a:gdLst>
                <a:gd name="T0" fmla="*/ 6 w 18"/>
                <a:gd name="T1" fmla="*/ 20 h 20"/>
                <a:gd name="T2" fmla="*/ 1 w 18"/>
                <a:gd name="T3" fmla="*/ 11 h 20"/>
                <a:gd name="T4" fmla="*/ 9 w 18"/>
                <a:gd name="T5" fmla="*/ 0 h 20"/>
                <a:gd name="T6" fmla="*/ 18 w 18"/>
                <a:gd name="T7" fmla="*/ 10 h 20"/>
                <a:gd name="T8" fmla="*/ 6 w 1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6" y="20"/>
                  </a:moveTo>
                  <a:cubicBezTo>
                    <a:pt x="4" y="16"/>
                    <a:pt x="0" y="13"/>
                    <a:pt x="1" y="11"/>
                  </a:cubicBezTo>
                  <a:cubicBezTo>
                    <a:pt x="2" y="7"/>
                    <a:pt x="6" y="4"/>
                    <a:pt x="9" y="0"/>
                  </a:cubicBezTo>
                  <a:cubicBezTo>
                    <a:pt x="12" y="3"/>
                    <a:pt x="15" y="6"/>
                    <a:pt x="18" y="10"/>
                  </a:cubicBezTo>
                  <a:cubicBezTo>
                    <a:pt x="15" y="13"/>
                    <a:pt x="11" y="16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C029FF0A-043E-B010-FF42-E296D80E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459"/>
              <a:ext cx="9" cy="10"/>
            </a:xfrm>
            <a:custGeom>
              <a:avLst/>
              <a:gdLst>
                <a:gd name="T0" fmla="*/ 8 w 17"/>
                <a:gd name="T1" fmla="*/ 19 h 19"/>
                <a:gd name="T2" fmla="*/ 0 w 17"/>
                <a:gd name="T3" fmla="*/ 10 h 19"/>
                <a:gd name="T4" fmla="*/ 11 w 17"/>
                <a:gd name="T5" fmla="*/ 0 h 19"/>
                <a:gd name="T6" fmla="*/ 17 w 17"/>
                <a:gd name="T7" fmla="*/ 10 h 19"/>
                <a:gd name="T8" fmla="*/ 8 w 1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8" y="19"/>
                  </a:moveTo>
                  <a:cubicBezTo>
                    <a:pt x="4" y="15"/>
                    <a:pt x="2" y="13"/>
                    <a:pt x="0" y="10"/>
                  </a:cubicBezTo>
                  <a:cubicBezTo>
                    <a:pt x="3" y="7"/>
                    <a:pt x="7" y="3"/>
                    <a:pt x="11" y="0"/>
                  </a:cubicBezTo>
                  <a:cubicBezTo>
                    <a:pt x="13" y="3"/>
                    <a:pt x="17" y="7"/>
                    <a:pt x="17" y="10"/>
                  </a:cubicBezTo>
                  <a:cubicBezTo>
                    <a:pt x="17" y="13"/>
                    <a:pt x="12" y="15"/>
                    <a:pt x="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82695915-5B1F-861D-2530-76BB1E680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414"/>
              <a:ext cx="11" cy="10"/>
            </a:xfrm>
            <a:custGeom>
              <a:avLst/>
              <a:gdLst>
                <a:gd name="T0" fmla="*/ 0 w 20"/>
                <a:gd name="T1" fmla="*/ 5 h 19"/>
                <a:gd name="T2" fmla="*/ 19 w 20"/>
                <a:gd name="T3" fmla="*/ 0 h 19"/>
                <a:gd name="T4" fmla="*/ 18 w 20"/>
                <a:gd name="T5" fmla="*/ 11 h 19"/>
                <a:gd name="T6" fmla="*/ 0 w 20"/>
                <a:gd name="T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5"/>
                  </a:moveTo>
                  <a:cubicBezTo>
                    <a:pt x="8" y="3"/>
                    <a:pt x="13" y="2"/>
                    <a:pt x="19" y="0"/>
                  </a:cubicBezTo>
                  <a:cubicBezTo>
                    <a:pt x="19" y="4"/>
                    <a:pt x="20" y="9"/>
                    <a:pt x="18" y="11"/>
                  </a:cubicBezTo>
                  <a:cubicBezTo>
                    <a:pt x="12" y="19"/>
                    <a:pt x="8" y="11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1E449AF0-E943-965C-34DF-3FCB20B2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427"/>
              <a:ext cx="7" cy="8"/>
            </a:xfrm>
            <a:custGeom>
              <a:avLst/>
              <a:gdLst>
                <a:gd name="T0" fmla="*/ 7 w 13"/>
                <a:gd name="T1" fmla="*/ 16 h 16"/>
                <a:gd name="T2" fmla="*/ 0 w 13"/>
                <a:gd name="T3" fmla="*/ 3 h 16"/>
                <a:gd name="T4" fmla="*/ 6 w 13"/>
                <a:gd name="T5" fmla="*/ 1 h 16"/>
                <a:gd name="T6" fmla="*/ 13 w 13"/>
                <a:gd name="T7" fmla="*/ 13 h 16"/>
                <a:gd name="T8" fmla="*/ 7 w 1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16"/>
                  </a:moveTo>
                  <a:cubicBezTo>
                    <a:pt x="5" y="12"/>
                    <a:pt x="2" y="7"/>
                    <a:pt x="0" y="3"/>
                  </a:cubicBezTo>
                  <a:cubicBezTo>
                    <a:pt x="2" y="2"/>
                    <a:pt x="5" y="0"/>
                    <a:pt x="6" y="1"/>
                  </a:cubicBezTo>
                  <a:cubicBezTo>
                    <a:pt x="8" y="5"/>
                    <a:pt x="10" y="9"/>
                    <a:pt x="13" y="13"/>
                  </a:cubicBezTo>
                  <a:cubicBezTo>
                    <a:pt x="11" y="14"/>
                    <a:pt x="9" y="15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1" name="Group 98">
            <a:extLst>
              <a:ext uri="{FF2B5EF4-FFF2-40B4-BE49-F238E27FC236}">
                <a16:creationId xmlns:a16="http://schemas.microsoft.com/office/drawing/2014/main" id="{F206E366-A88C-7C38-E59F-B41ADE41E8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8942" y="1300163"/>
            <a:ext cx="874713" cy="1379537"/>
            <a:chOff x="4245" y="819"/>
            <a:chExt cx="551" cy="869"/>
          </a:xfrm>
        </p:grpSpPr>
        <p:sp>
          <p:nvSpPr>
            <p:cNvPr id="113" name="Freeform 99">
              <a:extLst>
                <a:ext uri="{FF2B5EF4-FFF2-40B4-BE49-F238E27FC236}">
                  <a16:creationId xmlns:a16="http://schemas.microsoft.com/office/drawing/2014/main" id="{1D5B6E4F-723B-A382-A9BE-BFD20E980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819"/>
              <a:ext cx="208" cy="303"/>
            </a:xfrm>
            <a:custGeom>
              <a:avLst/>
              <a:gdLst>
                <a:gd name="T0" fmla="*/ 384 w 384"/>
                <a:gd name="T1" fmla="*/ 215 h 559"/>
                <a:gd name="T2" fmla="*/ 350 w 384"/>
                <a:gd name="T3" fmla="*/ 248 h 559"/>
                <a:gd name="T4" fmla="*/ 210 w 384"/>
                <a:gd name="T5" fmla="*/ 392 h 559"/>
                <a:gd name="T6" fmla="*/ 187 w 384"/>
                <a:gd name="T7" fmla="*/ 429 h 559"/>
                <a:gd name="T8" fmla="*/ 173 w 384"/>
                <a:gd name="T9" fmla="*/ 455 h 559"/>
                <a:gd name="T10" fmla="*/ 179 w 384"/>
                <a:gd name="T11" fmla="*/ 490 h 559"/>
                <a:gd name="T12" fmla="*/ 175 w 384"/>
                <a:gd name="T13" fmla="*/ 468 h 559"/>
                <a:gd name="T14" fmla="*/ 177 w 384"/>
                <a:gd name="T15" fmla="*/ 467 h 559"/>
                <a:gd name="T16" fmla="*/ 258 w 384"/>
                <a:gd name="T17" fmla="*/ 534 h 559"/>
                <a:gd name="T18" fmla="*/ 263 w 384"/>
                <a:gd name="T19" fmla="*/ 541 h 559"/>
                <a:gd name="T20" fmla="*/ 259 w 384"/>
                <a:gd name="T21" fmla="*/ 552 h 559"/>
                <a:gd name="T22" fmla="*/ 218 w 384"/>
                <a:gd name="T23" fmla="*/ 542 h 559"/>
                <a:gd name="T24" fmla="*/ 208 w 384"/>
                <a:gd name="T25" fmla="*/ 537 h 559"/>
                <a:gd name="T26" fmla="*/ 191 w 384"/>
                <a:gd name="T27" fmla="*/ 543 h 559"/>
                <a:gd name="T28" fmla="*/ 197 w 384"/>
                <a:gd name="T29" fmla="*/ 546 h 559"/>
                <a:gd name="T30" fmla="*/ 191 w 384"/>
                <a:gd name="T31" fmla="*/ 552 h 559"/>
                <a:gd name="T32" fmla="*/ 189 w 384"/>
                <a:gd name="T33" fmla="*/ 552 h 559"/>
                <a:gd name="T34" fmla="*/ 124 w 384"/>
                <a:gd name="T35" fmla="*/ 520 h 559"/>
                <a:gd name="T36" fmla="*/ 115 w 384"/>
                <a:gd name="T37" fmla="*/ 515 h 559"/>
                <a:gd name="T38" fmla="*/ 90 w 384"/>
                <a:gd name="T39" fmla="*/ 507 h 559"/>
                <a:gd name="T40" fmla="*/ 79 w 384"/>
                <a:gd name="T41" fmla="*/ 505 h 559"/>
                <a:gd name="T42" fmla="*/ 0 w 384"/>
                <a:gd name="T43" fmla="*/ 481 h 559"/>
                <a:gd name="T44" fmla="*/ 24 w 384"/>
                <a:gd name="T45" fmla="*/ 451 h 559"/>
                <a:gd name="T46" fmla="*/ 72 w 384"/>
                <a:gd name="T47" fmla="*/ 396 h 559"/>
                <a:gd name="T48" fmla="*/ 75 w 384"/>
                <a:gd name="T49" fmla="*/ 384 h 559"/>
                <a:gd name="T50" fmla="*/ 84 w 384"/>
                <a:gd name="T51" fmla="*/ 365 h 559"/>
                <a:gd name="T52" fmla="*/ 150 w 384"/>
                <a:gd name="T53" fmla="*/ 285 h 559"/>
                <a:gd name="T54" fmla="*/ 174 w 384"/>
                <a:gd name="T55" fmla="*/ 249 h 559"/>
                <a:gd name="T56" fmla="*/ 226 w 384"/>
                <a:gd name="T57" fmla="*/ 180 h 559"/>
                <a:gd name="T58" fmla="*/ 255 w 384"/>
                <a:gd name="T59" fmla="*/ 139 h 559"/>
                <a:gd name="T60" fmla="*/ 302 w 384"/>
                <a:gd name="T61" fmla="*/ 89 h 559"/>
                <a:gd name="T62" fmla="*/ 357 w 384"/>
                <a:gd name="T63" fmla="*/ 4 h 559"/>
                <a:gd name="T64" fmla="*/ 358 w 384"/>
                <a:gd name="T65" fmla="*/ 0 h 559"/>
                <a:gd name="T66" fmla="*/ 384 w 384"/>
                <a:gd name="T67" fmla="*/ 0 h 559"/>
                <a:gd name="T68" fmla="*/ 384 w 384"/>
                <a:gd name="T69" fmla="*/ 215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559">
                  <a:moveTo>
                    <a:pt x="384" y="215"/>
                  </a:moveTo>
                  <a:cubicBezTo>
                    <a:pt x="373" y="226"/>
                    <a:pt x="361" y="236"/>
                    <a:pt x="350" y="248"/>
                  </a:cubicBezTo>
                  <a:cubicBezTo>
                    <a:pt x="303" y="296"/>
                    <a:pt x="256" y="343"/>
                    <a:pt x="210" y="392"/>
                  </a:cubicBezTo>
                  <a:cubicBezTo>
                    <a:pt x="200" y="403"/>
                    <a:pt x="194" y="417"/>
                    <a:pt x="187" y="429"/>
                  </a:cubicBezTo>
                  <a:cubicBezTo>
                    <a:pt x="182" y="438"/>
                    <a:pt x="176" y="446"/>
                    <a:pt x="173" y="455"/>
                  </a:cubicBezTo>
                  <a:cubicBezTo>
                    <a:pt x="168" y="467"/>
                    <a:pt x="170" y="478"/>
                    <a:pt x="179" y="490"/>
                  </a:cubicBezTo>
                  <a:cubicBezTo>
                    <a:pt x="178" y="481"/>
                    <a:pt x="176" y="475"/>
                    <a:pt x="175" y="468"/>
                  </a:cubicBezTo>
                  <a:cubicBezTo>
                    <a:pt x="176" y="468"/>
                    <a:pt x="177" y="467"/>
                    <a:pt x="177" y="467"/>
                  </a:cubicBezTo>
                  <a:cubicBezTo>
                    <a:pt x="204" y="489"/>
                    <a:pt x="231" y="512"/>
                    <a:pt x="258" y="534"/>
                  </a:cubicBezTo>
                  <a:cubicBezTo>
                    <a:pt x="260" y="536"/>
                    <a:pt x="262" y="539"/>
                    <a:pt x="263" y="541"/>
                  </a:cubicBezTo>
                  <a:cubicBezTo>
                    <a:pt x="266" y="547"/>
                    <a:pt x="265" y="549"/>
                    <a:pt x="259" y="552"/>
                  </a:cubicBezTo>
                  <a:cubicBezTo>
                    <a:pt x="242" y="559"/>
                    <a:pt x="231" y="548"/>
                    <a:pt x="218" y="542"/>
                  </a:cubicBezTo>
                  <a:cubicBezTo>
                    <a:pt x="215" y="541"/>
                    <a:pt x="211" y="538"/>
                    <a:pt x="208" y="537"/>
                  </a:cubicBezTo>
                  <a:cubicBezTo>
                    <a:pt x="200" y="533"/>
                    <a:pt x="194" y="534"/>
                    <a:pt x="191" y="543"/>
                  </a:cubicBezTo>
                  <a:cubicBezTo>
                    <a:pt x="193" y="544"/>
                    <a:pt x="195" y="545"/>
                    <a:pt x="197" y="546"/>
                  </a:cubicBezTo>
                  <a:cubicBezTo>
                    <a:pt x="195" y="548"/>
                    <a:pt x="194" y="550"/>
                    <a:pt x="191" y="552"/>
                  </a:cubicBezTo>
                  <a:cubicBezTo>
                    <a:pt x="191" y="552"/>
                    <a:pt x="190" y="552"/>
                    <a:pt x="189" y="552"/>
                  </a:cubicBezTo>
                  <a:cubicBezTo>
                    <a:pt x="168" y="541"/>
                    <a:pt x="146" y="531"/>
                    <a:pt x="124" y="520"/>
                  </a:cubicBezTo>
                  <a:cubicBezTo>
                    <a:pt x="121" y="518"/>
                    <a:pt x="117" y="517"/>
                    <a:pt x="115" y="515"/>
                  </a:cubicBezTo>
                  <a:cubicBezTo>
                    <a:pt x="109" y="505"/>
                    <a:pt x="99" y="507"/>
                    <a:pt x="90" y="507"/>
                  </a:cubicBezTo>
                  <a:cubicBezTo>
                    <a:pt x="86" y="506"/>
                    <a:pt x="83" y="506"/>
                    <a:pt x="79" y="505"/>
                  </a:cubicBezTo>
                  <a:cubicBezTo>
                    <a:pt x="53" y="497"/>
                    <a:pt x="27" y="490"/>
                    <a:pt x="0" y="481"/>
                  </a:cubicBezTo>
                  <a:cubicBezTo>
                    <a:pt x="8" y="471"/>
                    <a:pt x="16" y="460"/>
                    <a:pt x="24" y="451"/>
                  </a:cubicBezTo>
                  <a:cubicBezTo>
                    <a:pt x="40" y="432"/>
                    <a:pt x="56" y="414"/>
                    <a:pt x="72" y="396"/>
                  </a:cubicBezTo>
                  <a:cubicBezTo>
                    <a:pt x="74" y="393"/>
                    <a:pt x="74" y="388"/>
                    <a:pt x="75" y="384"/>
                  </a:cubicBezTo>
                  <a:cubicBezTo>
                    <a:pt x="78" y="378"/>
                    <a:pt x="79" y="371"/>
                    <a:pt x="84" y="365"/>
                  </a:cubicBezTo>
                  <a:cubicBezTo>
                    <a:pt x="105" y="338"/>
                    <a:pt x="128" y="312"/>
                    <a:pt x="150" y="285"/>
                  </a:cubicBezTo>
                  <a:cubicBezTo>
                    <a:pt x="159" y="274"/>
                    <a:pt x="167" y="261"/>
                    <a:pt x="174" y="249"/>
                  </a:cubicBezTo>
                  <a:cubicBezTo>
                    <a:pt x="190" y="225"/>
                    <a:pt x="206" y="202"/>
                    <a:pt x="226" y="180"/>
                  </a:cubicBezTo>
                  <a:cubicBezTo>
                    <a:pt x="237" y="168"/>
                    <a:pt x="245" y="152"/>
                    <a:pt x="255" y="139"/>
                  </a:cubicBezTo>
                  <a:cubicBezTo>
                    <a:pt x="270" y="121"/>
                    <a:pt x="287" y="106"/>
                    <a:pt x="302" y="89"/>
                  </a:cubicBezTo>
                  <a:cubicBezTo>
                    <a:pt x="324" y="63"/>
                    <a:pt x="343" y="35"/>
                    <a:pt x="357" y="4"/>
                  </a:cubicBezTo>
                  <a:cubicBezTo>
                    <a:pt x="358" y="3"/>
                    <a:pt x="358" y="1"/>
                    <a:pt x="358" y="0"/>
                  </a:cubicBezTo>
                  <a:cubicBezTo>
                    <a:pt x="367" y="0"/>
                    <a:pt x="375" y="0"/>
                    <a:pt x="384" y="0"/>
                  </a:cubicBezTo>
                  <a:cubicBezTo>
                    <a:pt x="384" y="72"/>
                    <a:pt x="384" y="143"/>
                    <a:pt x="38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0">
              <a:extLst>
                <a:ext uri="{FF2B5EF4-FFF2-40B4-BE49-F238E27FC236}">
                  <a16:creationId xmlns:a16="http://schemas.microsoft.com/office/drawing/2014/main" id="{39104ACD-76A2-D720-6731-F13AAEBE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819"/>
              <a:ext cx="201" cy="265"/>
            </a:xfrm>
            <a:custGeom>
              <a:avLst/>
              <a:gdLst>
                <a:gd name="T0" fmla="*/ 370 w 370"/>
                <a:gd name="T1" fmla="*/ 0 h 489"/>
                <a:gd name="T2" fmla="*/ 309 w 370"/>
                <a:gd name="T3" fmla="*/ 88 h 489"/>
                <a:gd name="T4" fmla="*/ 245 w 370"/>
                <a:gd name="T5" fmla="*/ 189 h 489"/>
                <a:gd name="T6" fmla="*/ 230 w 370"/>
                <a:gd name="T7" fmla="*/ 209 h 489"/>
                <a:gd name="T8" fmla="*/ 170 w 370"/>
                <a:gd name="T9" fmla="*/ 292 h 489"/>
                <a:gd name="T10" fmla="*/ 107 w 370"/>
                <a:gd name="T11" fmla="*/ 373 h 489"/>
                <a:gd name="T12" fmla="*/ 63 w 370"/>
                <a:gd name="T13" fmla="*/ 435 h 489"/>
                <a:gd name="T14" fmla="*/ 43 w 370"/>
                <a:gd name="T15" fmla="*/ 460 h 489"/>
                <a:gd name="T16" fmla="*/ 27 w 370"/>
                <a:gd name="T17" fmla="*/ 467 h 489"/>
                <a:gd name="T18" fmla="*/ 18 w 370"/>
                <a:gd name="T19" fmla="*/ 472 h 489"/>
                <a:gd name="T20" fmla="*/ 4 w 370"/>
                <a:gd name="T21" fmla="*/ 489 h 489"/>
                <a:gd name="T22" fmla="*/ 0 w 370"/>
                <a:gd name="T23" fmla="*/ 487 h 489"/>
                <a:gd name="T24" fmla="*/ 55 w 370"/>
                <a:gd name="T25" fmla="*/ 388 h 489"/>
                <a:gd name="T26" fmla="*/ 184 w 370"/>
                <a:gd name="T27" fmla="*/ 184 h 489"/>
                <a:gd name="T28" fmla="*/ 298 w 370"/>
                <a:gd name="T29" fmla="*/ 0 h 489"/>
                <a:gd name="T30" fmla="*/ 370 w 370"/>
                <a:gd name="T3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0" h="489">
                  <a:moveTo>
                    <a:pt x="370" y="0"/>
                  </a:moveTo>
                  <a:cubicBezTo>
                    <a:pt x="350" y="29"/>
                    <a:pt x="331" y="60"/>
                    <a:pt x="309" y="88"/>
                  </a:cubicBezTo>
                  <a:cubicBezTo>
                    <a:pt x="284" y="120"/>
                    <a:pt x="263" y="153"/>
                    <a:pt x="245" y="189"/>
                  </a:cubicBezTo>
                  <a:cubicBezTo>
                    <a:pt x="241" y="197"/>
                    <a:pt x="235" y="203"/>
                    <a:pt x="230" y="209"/>
                  </a:cubicBezTo>
                  <a:cubicBezTo>
                    <a:pt x="210" y="237"/>
                    <a:pt x="190" y="265"/>
                    <a:pt x="170" y="292"/>
                  </a:cubicBezTo>
                  <a:cubicBezTo>
                    <a:pt x="149" y="319"/>
                    <a:pt x="127" y="345"/>
                    <a:pt x="107" y="373"/>
                  </a:cubicBezTo>
                  <a:cubicBezTo>
                    <a:pt x="91" y="393"/>
                    <a:pt x="77" y="414"/>
                    <a:pt x="63" y="435"/>
                  </a:cubicBezTo>
                  <a:cubicBezTo>
                    <a:pt x="57" y="444"/>
                    <a:pt x="50" y="452"/>
                    <a:pt x="43" y="460"/>
                  </a:cubicBezTo>
                  <a:cubicBezTo>
                    <a:pt x="39" y="466"/>
                    <a:pt x="36" y="473"/>
                    <a:pt x="27" y="467"/>
                  </a:cubicBezTo>
                  <a:cubicBezTo>
                    <a:pt x="25" y="466"/>
                    <a:pt x="20" y="470"/>
                    <a:pt x="18" y="472"/>
                  </a:cubicBezTo>
                  <a:cubicBezTo>
                    <a:pt x="13" y="478"/>
                    <a:pt x="9" y="484"/>
                    <a:pt x="4" y="489"/>
                  </a:cubicBezTo>
                  <a:cubicBezTo>
                    <a:pt x="3" y="488"/>
                    <a:pt x="1" y="488"/>
                    <a:pt x="0" y="487"/>
                  </a:cubicBezTo>
                  <a:cubicBezTo>
                    <a:pt x="18" y="454"/>
                    <a:pt x="35" y="420"/>
                    <a:pt x="55" y="388"/>
                  </a:cubicBezTo>
                  <a:cubicBezTo>
                    <a:pt x="98" y="319"/>
                    <a:pt x="142" y="252"/>
                    <a:pt x="184" y="184"/>
                  </a:cubicBezTo>
                  <a:cubicBezTo>
                    <a:pt x="223" y="123"/>
                    <a:pt x="260" y="61"/>
                    <a:pt x="298" y="0"/>
                  </a:cubicBezTo>
                  <a:cubicBezTo>
                    <a:pt x="322" y="0"/>
                    <a:pt x="346" y="0"/>
                    <a:pt x="3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1">
              <a:extLst>
                <a:ext uri="{FF2B5EF4-FFF2-40B4-BE49-F238E27FC236}">
                  <a16:creationId xmlns:a16="http://schemas.microsoft.com/office/drawing/2014/main" id="{789174FE-57FF-46A1-D22D-4768E9E2EF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057"/>
              <a:ext cx="473" cy="563"/>
            </a:xfrm>
            <a:custGeom>
              <a:avLst/>
              <a:gdLst>
                <a:gd name="T0" fmla="*/ 815 w 871"/>
                <a:gd name="T1" fmla="*/ 213 h 1038"/>
                <a:gd name="T2" fmla="*/ 671 w 871"/>
                <a:gd name="T3" fmla="*/ 859 h 1038"/>
                <a:gd name="T4" fmla="*/ 489 w 871"/>
                <a:gd name="T5" fmla="*/ 1029 h 1038"/>
                <a:gd name="T6" fmla="*/ 53 w 871"/>
                <a:gd name="T7" fmla="*/ 976 h 1038"/>
                <a:gd name="T8" fmla="*/ 110 w 871"/>
                <a:gd name="T9" fmla="*/ 771 h 1038"/>
                <a:gd name="T10" fmla="*/ 111 w 871"/>
                <a:gd name="T11" fmla="*/ 637 h 1038"/>
                <a:gd name="T12" fmla="*/ 83 w 871"/>
                <a:gd name="T13" fmla="*/ 524 h 1038"/>
                <a:gd name="T14" fmla="*/ 187 w 871"/>
                <a:gd name="T15" fmla="*/ 178 h 1038"/>
                <a:gd name="T16" fmla="*/ 372 w 871"/>
                <a:gd name="T17" fmla="*/ 68 h 1038"/>
                <a:gd name="T18" fmla="*/ 347 w 871"/>
                <a:gd name="T19" fmla="*/ 41 h 1038"/>
                <a:gd name="T20" fmla="*/ 376 w 871"/>
                <a:gd name="T21" fmla="*/ 4 h 1038"/>
                <a:gd name="T22" fmla="*/ 416 w 871"/>
                <a:gd name="T23" fmla="*/ 117 h 1038"/>
                <a:gd name="T24" fmla="*/ 515 w 871"/>
                <a:gd name="T25" fmla="*/ 167 h 1038"/>
                <a:gd name="T26" fmla="*/ 356 w 871"/>
                <a:gd name="T27" fmla="*/ 403 h 1038"/>
                <a:gd name="T28" fmla="*/ 570 w 871"/>
                <a:gd name="T29" fmla="*/ 771 h 1038"/>
                <a:gd name="T30" fmla="*/ 635 w 871"/>
                <a:gd name="T31" fmla="*/ 742 h 1038"/>
                <a:gd name="T32" fmla="*/ 540 w 871"/>
                <a:gd name="T33" fmla="*/ 407 h 1038"/>
                <a:gd name="T34" fmla="*/ 428 w 871"/>
                <a:gd name="T35" fmla="*/ 436 h 1038"/>
                <a:gd name="T36" fmla="*/ 360 w 871"/>
                <a:gd name="T37" fmla="*/ 502 h 1038"/>
                <a:gd name="T38" fmla="*/ 359 w 871"/>
                <a:gd name="T39" fmla="*/ 533 h 1038"/>
                <a:gd name="T40" fmla="*/ 510 w 871"/>
                <a:gd name="T41" fmla="*/ 541 h 1038"/>
                <a:gd name="T42" fmla="*/ 536 w 871"/>
                <a:gd name="T43" fmla="*/ 524 h 1038"/>
                <a:gd name="T44" fmla="*/ 588 w 871"/>
                <a:gd name="T45" fmla="*/ 441 h 1038"/>
                <a:gd name="T46" fmla="*/ 674 w 871"/>
                <a:gd name="T47" fmla="*/ 459 h 1038"/>
                <a:gd name="T48" fmla="*/ 756 w 871"/>
                <a:gd name="T49" fmla="*/ 491 h 1038"/>
                <a:gd name="T50" fmla="*/ 671 w 871"/>
                <a:gd name="T51" fmla="*/ 374 h 1038"/>
                <a:gd name="T52" fmla="*/ 638 w 871"/>
                <a:gd name="T53" fmla="*/ 412 h 1038"/>
                <a:gd name="T54" fmla="*/ 628 w 871"/>
                <a:gd name="T55" fmla="*/ 406 h 1038"/>
                <a:gd name="T56" fmla="*/ 273 w 871"/>
                <a:gd name="T57" fmla="*/ 187 h 1038"/>
                <a:gd name="T58" fmla="*/ 103 w 871"/>
                <a:gd name="T59" fmla="*/ 413 h 1038"/>
                <a:gd name="T60" fmla="*/ 164 w 871"/>
                <a:gd name="T61" fmla="*/ 510 h 1038"/>
                <a:gd name="T62" fmla="*/ 254 w 871"/>
                <a:gd name="T63" fmla="*/ 544 h 1038"/>
                <a:gd name="T64" fmla="*/ 314 w 871"/>
                <a:gd name="T65" fmla="*/ 412 h 1038"/>
                <a:gd name="T66" fmla="*/ 323 w 871"/>
                <a:gd name="T67" fmla="*/ 349 h 1038"/>
                <a:gd name="T68" fmla="*/ 347 w 871"/>
                <a:gd name="T69" fmla="*/ 327 h 1038"/>
                <a:gd name="T70" fmla="*/ 399 w 871"/>
                <a:gd name="T71" fmla="*/ 187 h 1038"/>
                <a:gd name="T72" fmla="*/ 443 w 871"/>
                <a:gd name="T73" fmla="*/ 618 h 1038"/>
                <a:gd name="T74" fmla="*/ 405 w 871"/>
                <a:gd name="T75" fmla="*/ 684 h 1038"/>
                <a:gd name="T76" fmla="*/ 486 w 871"/>
                <a:gd name="T77" fmla="*/ 735 h 1038"/>
                <a:gd name="T78" fmla="*/ 497 w 871"/>
                <a:gd name="T79" fmla="*/ 703 h 1038"/>
                <a:gd name="T80" fmla="*/ 552 w 871"/>
                <a:gd name="T81" fmla="*/ 730 h 1038"/>
                <a:gd name="T82" fmla="*/ 631 w 871"/>
                <a:gd name="T83" fmla="*/ 723 h 1038"/>
                <a:gd name="T84" fmla="*/ 575 w 871"/>
                <a:gd name="T85" fmla="*/ 687 h 1038"/>
                <a:gd name="T86" fmla="*/ 551 w 871"/>
                <a:gd name="T87" fmla="*/ 654 h 1038"/>
                <a:gd name="T88" fmla="*/ 498 w 871"/>
                <a:gd name="T89" fmla="*/ 622 h 1038"/>
                <a:gd name="T90" fmla="*/ 398 w 871"/>
                <a:gd name="T91" fmla="*/ 758 h 1038"/>
                <a:gd name="T92" fmla="*/ 684 w 871"/>
                <a:gd name="T93" fmla="*/ 610 h 1038"/>
                <a:gd name="T94" fmla="*/ 654 w 871"/>
                <a:gd name="T95" fmla="*/ 657 h 1038"/>
                <a:gd name="T96" fmla="*/ 713 w 871"/>
                <a:gd name="T97" fmla="*/ 622 h 1038"/>
                <a:gd name="T98" fmla="*/ 697 w 871"/>
                <a:gd name="T99" fmla="*/ 600 h 1038"/>
                <a:gd name="T100" fmla="*/ 123 w 871"/>
                <a:gd name="T101" fmla="*/ 869 h 1038"/>
                <a:gd name="T102" fmla="*/ 144 w 871"/>
                <a:gd name="T103" fmla="*/ 573 h 1038"/>
                <a:gd name="T104" fmla="*/ 161 w 871"/>
                <a:gd name="T105" fmla="*/ 547 h 1038"/>
                <a:gd name="T106" fmla="*/ 733 w 871"/>
                <a:gd name="T107" fmla="*/ 648 h 1038"/>
                <a:gd name="T108" fmla="*/ 465 w 871"/>
                <a:gd name="T109" fmla="*/ 769 h 1038"/>
                <a:gd name="T110" fmla="*/ 282 w 871"/>
                <a:gd name="T111" fmla="*/ 592 h 1038"/>
                <a:gd name="T112" fmla="*/ 563 w 871"/>
                <a:gd name="T113" fmla="*/ 652 h 1038"/>
                <a:gd name="T114" fmla="*/ 139 w 871"/>
                <a:gd name="T115" fmla="*/ 628 h 1038"/>
                <a:gd name="T116" fmla="*/ 707 w 871"/>
                <a:gd name="T117" fmla="*/ 659 h 1038"/>
                <a:gd name="T118" fmla="*/ 171 w 871"/>
                <a:gd name="T119" fmla="*/ 681 h 1038"/>
                <a:gd name="T120" fmla="*/ 715 w 871"/>
                <a:gd name="T121" fmla="*/ 633 h 1038"/>
                <a:gd name="T122" fmla="*/ 97 w 871"/>
                <a:gd name="T123" fmla="*/ 544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1" h="1038">
                  <a:moveTo>
                    <a:pt x="515" y="167"/>
                  </a:moveTo>
                  <a:cubicBezTo>
                    <a:pt x="528" y="148"/>
                    <a:pt x="542" y="129"/>
                    <a:pt x="555" y="110"/>
                  </a:cubicBezTo>
                  <a:cubicBezTo>
                    <a:pt x="571" y="87"/>
                    <a:pt x="586" y="63"/>
                    <a:pt x="601" y="40"/>
                  </a:cubicBezTo>
                  <a:cubicBezTo>
                    <a:pt x="623" y="46"/>
                    <a:pt x="646" y="51"/>
                    <a:pt x="667" y="59"/>
                  </a:cubicBezTo>
                  <a:cubicBezTo>
                    <a:pt x="707" y="72"/>
                    <a:pt x="747" y="87"/>
                    <a:pt x="786" y="103"/>
                  </a:cubicBezTo>
                  <a:cubicBezTo>
                    <a:pt x="803" y="109"/>
                    <a:pt x="819" y="117"/>
                    <a:pt x="835" y="126"/>
                  </a:cubicBezTo>
                  <a:cubicBezTo>
                    <a:pt x="844" y="131"/>
                    <a:pt x="852" y="138"/>
                    <a:pt x="864" y="138"/>
                  </a:cubicBezTo>
                  <a:cubicBezTo>
                    <a:pt x="871" y="138"/>
                    <a:pt x="869" y="145"/>
                    <a:pt x="865" y="149"/>
                  </a:cubicBezTo>
                  <a:cubicBezTo>
                    <a:pt x="849" y="171"/>
                    <a:pt x="832" y="192"/>
                    <a:pt x="815" y="213"/>
                  </a:cubicBezTo>
                  <a:cubicBezTo>
                    <a:pt x="786" y="248"/>
                    <a:pt x="758" y="283"/>
                    <a:pt x="729" y="318"/>
                  </a:cubicBezTo>
                  <a:cubicBezTo>
                    <a:pt x="710" y="341"/>
                    <a:pt x="710" y="340"/>
                    <a:pt x="726" y="365"/>
                  </a:cubicBezTo>
                  <a:cubicBezTo>
                    <a:pt x="753" y="404"/>
                    <a:pt x="772" y="447"/>
                    <a:pt x="785" y="493"/>
                  </a:cubicBezTo>
                  <a:cubicBezTo>
                    <a:pt x="791" y="513"/>
                    <a:pt x="791" y="535"/>
                    <a:pt x="799" y="554"/>
                  </a:cubicBezTo>
                  <a:cubicBezTo>
                    <a:pt x="809" y="578"/>
                    <a:pt x="803" y="602"/>
                    <a:pt x="807" y="626"/>
                  </a:cubicBezTo>
                  <a:cubicBezTo>
                    <a:pt x="810" y="648"/>
                    <a:pt x="809" y="670"/>
                    <a:pt x="804" y="691"/>
                  </a:cubicBezTo>
                  <a:cubicBezTo>
                    <a:pt x="799" y="717"/>
                    <a:pt x="787" y="739"/>
                    <a:pt x="772" y="761"/>
                  </a:cubicBezTo>
                  <a:cubicBezTo>
                    <a:pt x="748" y="796"/>
                    <a:pt x="714" y="822"/>
                    <a:pt x="683" y="850"/>
                  </a:cubicBezTo>
                  <a:cubicBezTo>
                    <a:pt x="680" y="853"/>
                    <a:pt x="675" y="856"/>
                    <a:pt x="671" y="859"/>
                  </a:cubicBezTo>
                  <a:cubicBezTo>
                    <a:pt x="672" y="861"/>
                    <a:pt x="673" y="862"/>
                    <a:pt x="673" y="864"/>
                  </a:cubicBezTo>
                  <a:cubicBezTo>
                    <a:pt x="688" y="865"/>
                    <a:pt x="703" y="868"/>
                    <a:pt x="718" y="867"/>
                  </a:cubicBezTo>
                  <a:cubicBezTo>
                    <a:pt x="743" y="865"/>
                    <a:pt x="769" y="864"/>
                    <a:pt x="794" y="870"/>
                  </a:cubicBezTo>
                  <a:cubicBezTo>
                    <a:pt x="832" y="880"/>
                    <a:pt x="864" y="925"/>
                    <a:pt x="833" y="970"/>
                  </a:cubicBezTo>
                  <a:cubicBezTo>
                    <a:pt x="826" y="981"/>
                    <a:pt x="820" y="994"/>
                    <a:pt x="810" y="1002"/>
                  </a:cubicBezTo>
                  <a:cubicBezTo>
                    <a:pt x="785" y="1024"/>
                    <a:pt x="756" y="1030"/>
                    <a:pt x="725" y="1019"/>
                  </a:cubicBezTo>
                  <a:cubicBezTo>
                    <a:pt x="688" y="1007"/>
                    <a:pt x="651" y="1000"/>
                    <a:pt x="613" y="1003"/>
                  </a:cubicBezTo>
                  <a:cubicBezTo>
                    <a:pt x="599" y="1004"/>
                    <a:pt x="585" y="1007"/>
                    <a:pt x="572" y="1010"/>
                  </a:cubicBezTo>
                  <a:cubicBezTo>
                    <a:pt x="544" y="1016"/>
                    <a:pt x="517" y="1024"/>
                    <a:pt x="489" y="1029"/>
                  </a:cubicBezTo>
                  <a:cubicBezTo>
                    <a:pt x="455" y="1034"/>
                    <a:pt x="421" y="1026"/>
                    <a:pt x="387" y="1019"/>
                  </a:cubicBezTo>
                  <a:cubicBezTo>
                    <a:pt x="354" y="1013"/>
                    <a:pt x="322" y="1015"/>
                    <a:pt x="292" y="1032"/>
                  </a:cubicBezTo>
                  <a:cubicBezTo>
                    <a:pt x="284" y="1037"/>
                    <a:pt x="273" y="1038"/>
                    <a:pt x="263" y="1038"/>
                  </a:cubicBezTo>
                  <a:cubicBezTo>
                    <a:pt x="236" y="1036"/>
                    <a:pt x="210" y="1034"/>
                    <a:pt x="183" y="1031"/>
                  </a:cubicBezTo>
                  <a:cubicBezTo>
                    <a:pt x="164" y="1029"/>
                    <a:pt x="154" y="1016"/>
                    <a:pt x="150" y="997"/>
                  </a:cubicBezTo>
                  <a:cubicBezTo>
                    <a:pt x="148" y="988"/>
                    <a:pt x="144" y="978"/>
                    <a:pt x="139" y="971"/>
                  </a:cubicBezTo>
                  <a:cubicBezTo>
                    <a:pt x="125" y="953"/>
                    <a:pt x="105" y="955"/>
                    <a:pt x="93" y="974"/>
                  </a:cubicBezTo>
                  <a:cubicBezTo>
                    <a:pt x="92" y="975"/>
                    <a:pt x="91" y="976"/>
                    <a:pt x="90" y="977"/>
                  </a:cubicBezTo>
                  <a:cubicBezTo>
                    <a:pt x="79" y="994"/>
                    <a:pt x="64" y="994"/>
                    <a:pt x="53" y="976"/>
                  </a:cubicBezTo>
                  <a:cubicBezTo>
                    <a:pt x="46" y="977"/>
                    <a:pt x="38" y="977"/>
                    <a:pt x="32" y="979"/>
                  </a:cubicBezTo>
                  <a:cubicBezTo>
                    <a:pt x="25" y="981"/>
                    <a:pt x="19" y="985"/>
                    <a:pt x="12" y="988"/>
                  </a:cubicBezTo>
                  <a:cubicBezTo>
                    <a:pt x="11" y="987"/>
                    <a:pt x="10" y="987"/>
                    <a:pt x="10" y="986"/>
                  </a:cubicBezTo>
                  <a:cubicBezTo>
                    <a:pt x="7" y="973"/>
                    <a:pt x="3" y="960"/>
                    <a:pt x="1" y="946"/>
                  </a:cubicBezTo>
                  <a:cubicBezTo>
                    <a:pt x="0" y="938"/>
                    <a:pt x="11" y="929"/>
                    <a:pt x="20" y="931"/>
                  </a:cubicBezTo>
                  <a:cubicBezTo>
                    <a:pt x="23" y="931"/>
                    <a:pt x="27" y="933"/>
                    <a:pt x="30" y="935"/>
                  </a:cubicBezTo>
                  <a:cubicBezTo>
                    <a:pt x="41" y="941"/>
                    <a:pt x="49" y="937"/>
                    <a:pt x="53" y="926"/>
                  </a:cubicBezTo>
                  <a:cubicBezTo>
                    <a:pt x="64" y="889"/>
                    <a:pt x="78" y="853"/>
                    <a:pt x="86" y="816"/>
                  </a:cubicBezTo>
                  <a:cubicBezTo>
                    <a:pt x="90" y="797"/>
                    <a:pt x="100" y="784"/>
                    <a:pt x="110" y="771"/>
                  </a:cubicBezTo>
                  <a:cubicBezTo>
                    <a:pt x="119" y="760"/>
                    <a:pt x="116" y="752"/>
                    <a:pt x="112" y="742"/>
                  </a:cubicBezTo>
                  <a:cubicBezTo>
                    <a:pt x="104" y="720"/>
                    <a:pt x="94" y="697"/>
                    <a:pt x="86" y="676"/>
                  </a:cubicBezTo>
                  <a:cubicBezTo>
                    <a:pt x="88" y="678"/>
                    <a:pt x="91" y="680"/>
                    <a:pt x="96" y="685"/>
                  </a:cubicBezTo>
                  <a:cubicBezTo>
                    <a:pt x="95" y="679"/>
                    <a:pt x="94" y="675"/>
                    <a:pt x="93" y="671"/>
                  </a:cubicBezTo>
                  <a:cubicBezTo>
                    <a:pt x="101" y="679"/>
                    <a:pt x="109" y="687"/>
                    <a:pt x="117" y="695"/>
                  </a:cubicBezTo>
                  <a:cubicBezTo>
                    <a:pt x="117" y="695"/>
                    <a:pt x="118" y="695"/>
                    <a:pt x="118" y="694"/>
                  </a:cubicBezTo>
                  <a:cubicBezTo>
                    <a:pt x="117" y="689"/>
                    <a:pt x="115" y="684"/>
                    <a:pt x="114" y="679"/>
                  </a:cubicBezTo>
                  <a:cubicBezTo>
                    <a:pt x="114" y="671"/>
                    <a:pt x="116" y="664"/>
                    <a:pt x="115" y="656"/>
                  </a:cubicBezTo>
                  <a:cubicBezTo>
                    <a:pt x="115" y="650"/>
                    <a:pt x="113" y="643"/>
                    <a:pt x="111" y="637"/>
                  </a:cubicBezTo>
                  <a:cubicBezTo>
                    <a:pt x="107" y="629"/>
                    <a:pt x="106" y="628"/>
                    <a:pt x="116" y="622"/>
                  </a:cubicBezTo>
                  <a:cubicBezTo>
                    <a:pt x="111" y="618"/>
                    <a:pt x="106" y="614"/>
                    <a:pt x="101" y="610"/>
                  </a:cubicBezTo>
                  <a:cubicBezTo>
                    <a:pt x="93" y="604"/>
                    <a:pt x="93" y="597"/>
                    <a:pt x="103" y="587"/>
                  </a:cubicBezTo>
                  <a:cubicBezTo>
                    <a:pt x="99" y="586"/>
                    <a:pt x="96" y="586"/>
                    <a:pt x="94" y="586"/>
                  </a:cubicBezTo>
                  <a:cubicBezTo>
                    <a:pt x="87" y="575"/>
                    <a:pt x="80" y="564"/>
                    <a:pt x="73" y="553"/>
                  </a:cubicBezTo>
                  <a:cubicBezTo>
                    <a:pt x="75" y="553"/>
                    <a:pt x="78" y="552"/>
                    <a:pt x="82" y="552"/>
                  </a:cubicBezTo>
                  <a:cubicBezTo>
                    <a:pt x="71" y="546"/>
                    <a:pt x="72" y="539"/>
                    <a:pt x="77" y="530"/>
                  </a:cubicBezTo>
                  <a:cubicBezTo>
                    <a:pt x="79" y="528"/>
                    <a:pt x="77" y="524"/>
                    <a:pt x="77" y="520"/>
                  </a:cubicBezTo>
                  <a:cubicBezTo>
                    <a:pt x="79" y="521"/>
                    <a:pt x="81" y="523"/>
                    <a:pt x="83" y="524"/>
                  </a:cubicBezTo>
                  <a:cubicBezTo>
                    <a:pt x="84" y="524"/>
                    <a:pt x="85" y="523"/>
                    <a:pt x="87" y="523"/>
                  </a:cubicBezTo>
                  <a:cubicBezTo>
                    <a:pt x="84" y="514"/>
                    <a:pt x="81" y="506"/>
                    <a:pt x="79" y="497"/>
                  </a:cubicBezTo>
                  <a:cubicBezTo>
                    <a:pt x="74" y="473"/>
                    <a:pt x="66" y="448"/>
                    <a:pt x="65" y="424"/>
                  </a:cubicBezTo>
                  <a:cubicBezTo>
                    <a:pt x="64" y="397"/>
                    <a:pt x="69" y="369"/>
                    <a:pt x="74" y="342"/>
                  </a:cubicBezTo>
                  <a:cubicBezTo>
                    <a:pt x="76" y="331"/>
                    <a:pt x="83" y="320"/>
                    <a:pt x="87" y="309"/>
                  </a:cubicBezTo>
                  <a:cubicBezTo>
                    <a:pt x="92" y="295"/>
                    <a:pt x="96" y="281"/>
                    <a:pt x="100" y="267"/>
                  </a:cubicBezTo>
                  <a:cubicBezTo>
                    <a:pt x="100" y="266"/>
                    <a:pt x="101" y="265"/>
                    <a:pt x="101" y="264"/>
                  </a:cubicBezTo>
                  <a:cubicBezTo>
                    <a:pt x="117" y="259"/>
                    <a:pt x="119" y="243"/>
                    <a:pt x="130" y="233"/>
                  </a:cubicBezTo>
                  <a:cubicBezTo>
                    <a:pt x="149" y="215"/>
                    <a:pt x="168" y="196"/>
                    <a:pt x="187" y="178"/>
                  </a:cubicBezTo>
                  <a:cubicBezTo>
                    <a:pt x="185" y="177"/>
                    <a:pt x="183" y="176"/>
                    <a:pt x="179" y="173"/>
                  </a:cubicBezTo>
                  <a:cubicBezTo>
                    <a:pt x="198" y="160"/>
                    <a:pt x="220" y="155"/>
                    <a:pt x="240" y="149"/>
                  </a:cubicBezTo>
                  <a:cubicBezTo>
                    <a:pt x="253" y="145"/>
                    <a:pt x="267" y="143"/>
                    <a:pt x="280" y="141"/>
                  </a:cubicBezTo>
                  <a:cubicBezTo>
                    <a:pt x="295" y="138"/>
                    <a:pt x="311" y="136"/>
                    <a:pt x="326" y="135"/>
                  </a:cubicBezTo>
                  <a:cubicBezTo>
                    <a:pt x="329" y="134"/>
                    <a:pt x="333" y="134"/>
                    <a:pt x="336" y="135"/>
                  </a:cubicBezTo>
                  <a:cubicBezTo>
                    <a:pt x="352" y="142"/>
                    <a:pt x="363" y="137"/>
                    <a:pt x="369" y="121"/>
                  </a:cubicBezTo>
                  <a:cubicBezTo>
                    <a:pt x="371" y="116"/>
                    <a:pt x="371" y="111"/>
                    <a:pt x="373" y="104"/>
                  </a:cubicBezTo>
                  <a:cubicBezTo>
                    <a:pt x="371" y="103"/>
                    <a:pt x="369" y="101"/>
                    <a:pt x="368" y="100"/>
                  </a:cubicBezTo>
                  <a:cubicBezTo>
                    <a:pt x="370" y="89"/>
                    <a:pt x="371" y="79"/>
                    <a:pt x="372" y="68"/>
                  </a:cubicBezTo>
                  <a:cubicBezTo>
                    <a:pt x="347" y="69"/>
                    <a:pt x="338" y="86"/>
                    <a:pt x="330" y="104"/>
                  </a:cubicBezTo>
                  <a:cubicBezTo>
                    <a:pt x="329" y="103"/>
                    <a:pt x="328" y="103"/>
                    <a:pt x="327" y="102"/>
                  </a:cubicBezTo>
                  <a:cubicBezTo>
                    <a:pt x="328" y="98"/>
                    <a:pt x="329" y="93"/>
                    <a:pt x="331" y="89"/>
                  </a:cubicBezTo>
                  <a:cubicBezTo>
                    <a:pt x="335" y="83"/>
                    <a:pt x="339" y="76"/>
                    <a:pt x="345" y="71"/>
                  </a:cubicBezTo>
                  <a:cubicBezTo>
                    <a:pt x="350" y="67"/>
                    <a:pt x="349" y="64"/>
                    <a:pt x="347" y="59"/>
                  </a:cubicBezTo>
                  <a:cubicBezTo>
                    <a:pt x="344" y="54"/>
                    <a:pt x="340" y="53"/>
                    <a:pt x="335" y="56"/>
                  </a:cubicBezTo>
                  <a:cubicBezTo>
                    <a:pt x="333" y="57"/>
                    <a:pt x="330" y="57"/>
                    <a:pt x="327" y="57"/>
                  </a:cubicBezTo>
                  <a:cubicBezTo>
                    <a:pt x="326" y="56"/>
                    <a:pt x="326" y="55"/>
                    <a:pt x="325" y="55"/>
                  </a:cubicBezTo>
                  <a:cubicBezTo>
                    <a:pt x="333" y="50"/>
                    <a:pt x="340" y="45"/>
                    <a:pt x="347" y="41"/>
                  </a:cubicBezTo>
                  <a:cubicBezTo>
                    <a:pt x="343" y="33"/>
                    <a:pt x="340" y="26"/>
                    <a:pt x="337" y="17"/>
                  </a:cubicBezTo>
                  <a:cubicBezTo>
                    <a:pt x="342" y="18"/>
                    <a:pt x="344" y="18"/>
                    <a:pt x="347" y="19"/>
                  </a:cubicBezTo>
                  <a:cubicBezTo>
                    <a:pt x="347" y="16"/>
                    <a:pt x="348" y="14"/>
                    <a:pt x="348" y="9"/>
                  </a:cubicBezTo>
                  <a:cubicBezTo>
                    <a:pt x="353" y="15"/>
                    <a:pt x="356" y="19"/>
                    <a:pt x="360" y="23"/>
                  </a:cubicBezTo>
                  <a:cubicBezTo>
                    <a:pt x="360" y="18"/>
                    <a:pt x="360" y="12"/>
                    <a:pt x="360" y="6"/>
                  </a:cubicBezTo>
                  <a:cubicBezTo>
                    <a:pt x="361" y="6"/>
                    <a:pt x="362" y="5"/>
                    <a:pt x="363" y="5"/>
                  </a:cubicBezTo>
                  <a:cubicBezTo>
                    <a:pt x="365" y="11"/>
                    <a:pt x="368" y="18"/>
                    <a:pt x="371" y="27"/>
                  </a:cubicBezTo>
                  <a:cubicBezTo>
                    <a:pt x="372" y="18"/>
                    <a:pt x="372" y="11"/>
                    <a:pt x="373" y="5"/>
                  </a:cubicBezTo>
                  <a:cubicBezTo>
                    <a:pt x="374" y="5"/>
                    <a:pt x="375" y="5"/>
                    <a:pt x="376" y="4"/>
                  </a:cubicBezTo>
                  <a:cubicBezTo>
                    <a:pt x="378" y="12"/>
                    <a:pt x="380" y="20"/>
                    <a:pt x="381" y="27"/>
                  </a:cubicBezTo>
                  <a:cubicBezTo>
                    <a:pt x="383" y="17"/>
                    <a:pt x="390" y="8"/>
                    <a:pt x="380" y="0"/>
                  </a:cubicBezTo>
                  <a:cubicBezTo>
                    <a:pt x="402" y="3"/>
                    <a:pt x="420" y="20"/>
                    <a:pt x="420" y="44"/>
                  </a:cubicBezTo>
                  <a:cubicBezTo>
                    <a:pt x="420" y="61"/>
                    <a:pt x="432" y="69"/>
                    <a:pt x="444" y="77"/>
                  </a:cubicBezTo>
                  <a:cubicBezTo>
                    <a:pt x="449" y="80"/>
                    <a:pt x="457" y="80"/>
                    <a:pt x="463" y="83"/>
                  </a:cubicBezTo>
                  <a:cubicBezTo>
                    <a:pt x="466" y="84"/>
                    <a:pt x="469" y="87"/>
                    <a:pt x="470" y="89"/>
                  </a:cubicBezTo>
                  <a:cubicBezTo>
                    <a:pt x="471" y="92"/>
                    <a:pt x="469" y="97"/>
                    <a:pt x="467" y="98"/>
                  </a:cubicBezTo>
                  <a:cubicBezTo>
                    <a:pt x="461" y="102"/>
                    <a:pt x="454" y="103"/>
                    <a:pt x="447" y="105"/>
                  </a:cubicBezTo>
                  <a:cubicBezTo>
                    <a:pt x="437" y="109"/>
                    <a:pt x="426" y="113"/>
                    <a:pt x="416" y="117"/>
                  </a:cubicBezTo>
                  <a:cubicBezTo>
                    <a:pt x="414" y="118"/>
                    <a:pt x="413" y="120"/>
                    <a:pt x="412" y="122"/>
                  </a:cubicBezTo>
                  <a:cubicBezTo>
                    <a:pt x="411" y="129"/>
                    <a:pt x="421" y="146"/>
                    <a:pt x="427" y="148"/>
                  </a:cubicBezTo>
                  <a:cubicBezTo>
                    <a:pt x="449" y="156"/>
                    <a:pt x="471" y="165"/>
                    <a:pt x="493" y="172"/>
                  </a:cubicBezTo>
                  <a:cubicBezTo>
                    <a:pt x="496" y="173"/>
                    <a:pt x="503" y="169"/>
                    <a:pt x="505" y="166"/>
                  </a:cubicBezTo>
                  <a:cubicBezTo>
                    <a:pt x="528" y="133"/>
                    <a:pt x="550" y="99"/>
                    <a:pt x="572" y="66"/>
                  </a:cubicBezTo>
                  <a:cubicBezTo>
                    <a:pt x="574" y="63"/>
                    <a:pt x="575" y="61"/>
                    <a:pt x="579" y="60"/>
                  </a:cubicBezTo>
                  <a:cubicBezTo>
                    <a:pt x="578" y="63"/>
                    <a:pt x="577" y="66"/>
                    <a:pt x="575" y="69"/>
                  </a:cubicBezTo>
                  <a:cubicBezTo>
                    <a:pt x="558" y="97"/>
                    <a:pt x="540" y="125"/>
                    <a:pt x="522" y="153"/>
                  </a:cubicBezTo>
                  <a:cubicBezTo>
                    <a:pt x="520" y="158"/>
                    <a:pt x="518" y="163"/>
                    <a:pt x="515" y="167"/>
                  </a:cubicBezTo>
                  <a:cubicBezTo>
                    <a:pt x="505" y="180"/>
                    <a:pt x="495" y="193"/>
                    <a:pt x="485" y="206"/>
                  </a:cubicBezTo>
                  <a:cubicBezTo>
                    <a:pt x="486" y="207"/>
                    <a:pt x="488" y="208"/>
                    <a:pt x="489" y="209"/>
                  </a:cubicBezTo>
                  <a:cubicBezTo>
                    <a:pt x="498" y="195"/>
                    <a:pt x="506" y="181"/>
                    <a:pt x="515" y="167"/>
                  </a:cubicBezTo>
                  <a:close/>
                  <a:moveTo>
                    <a:pt x="377" y="370"/>
                  </a:moveTo>
                  <a:cubicBezTo>
                    <a:pt x="387" y="356"/>
                    <a:pt x="396" y="343"/>
                    <a:pt x="406" y="330"/>
                  </a:cubicBezTo>
                  <a:cubicBezTo>
                    <a:pt x="405" y="329"/>
                    <a:pt x="404" y="328"/>
                    <a:pt x="403" y="327"/>
                  </a:cubicBezTo>
                  <a:cubicBezTo>
                    <a:pt x="394" y="341"/>
                    <a:pt x="385" y="355"/>
                    <a:pt x="376" y="369"/>
                  </a:cubicBezTo>
                  <a:cubicBezTo>
                    <a:pt x="369" y="380"/>
                    <a:pt x="361" y="390"/>
                    <a:pt x="354" y="401"/>
                  </a:cubicBezTo>
                  <a:cubicBezTo>
                    <a:pt x="355" y="401"/>
                    <a:pt x="355" y="402"/>
                    <a:pt x="356" y="403"/>
                  </a:cubicBezTo>
                  <a:cubicBezTo>
                    <a:pt x="363" y="392"/>
                    <a:pt x="370" y="381"/>
                    <a:pt x="377" y="370"/>
                  </a:cubicBezTo>
                  <a:close/>
                  <a:moveTo>
                    <a:pt x="592" y="755"/>
                  </a:moveTo>
                  <a:cubicBezTo>
                    <a:pt x="590" y="751"/>
                    <a:pt x="588" y="748"/>
                    <a:pt x="587" y="745"/>
                  </a:cubicBezTo>
                  <a:cubicBezTo>
                    <a:pt x="581" y="748"/>
                    <a:pt x="576" y="752"/>
                    <a:pt x="571" y="756"/>
                  </a:cubicBezTo>
                  <a:cubicBezTo>
                    <a:pt x="575" y="758"/>
                    <a:pt x="578" y="757"/>
                    <a:pt x="581" y="756"/>
                  </a:cubicBezTo>
                  <a:cubicBezTo>
                    <a:pt x="585" y="756"/>
                    <a:pt x="589" y="755"/>
                    <a:pt x="592" y="754"/>
                  </a:cubicBezTo>
                  <a:cubicBezTo>
                    <a:pt x="585" y="760"/>
                    <a:pt x="578" y="766"/>
                    <a:pt x="570" y="771"/>
                  </a:cubicBezTo>
                  <a:cubicBezTo>
                    <a:pt x="562" y="762"/>
                    <a:pt x="554" y="773"/>
                    <a:pt x="546" y="772"/>
                  </a:cubicBezTo>
                  <a:cubicBezTo>
                    <a:pt x="555" y="778"/>
                    <a:pt x="563" y="777"/>
                    <a:pt x="570" y="771"/>
                  </a:cubicBezTo>
                  <a:cubicBezTo>
                    <a:pt x="581" y="775"/>
                    <a:pt x="588" y="772"/>
                    <a:pt x="592" y="759"/>
                  </a:cubicBezTo>
                  <a:cubicBezTo>
                    <a:pt x="600" y="769"/>
                    <a:pt x="607" y="765"/>
                    <a:pt x="615" y="762"/>
                  </a:cubicBezTo>
                  <a:cubicBezTo>
                    <a:pt x="622" y="758"/>
                    <a:pt x="630" y="754"/>
                    <a:pt x="637" y="750"/>
                  </a:cubicBezTo>
                  <a:cubicBezTo>
                    <a:pt x="641" y="748"/>
                    <a:pt x="644" y="744"/>
                    <a:pt x="648" y="742"/>
                  </a:cubicBezTo>
                  <a:cubicBezTo>
                    <a:pt x="665" y="734"/>
                    <a:pt x="679" y="720"/>
                    <a:pt x="693" y="707"/>
                  </a:cubicBezTo>
                  <a:cubicBezTo>
                    <a:pt x="688" y="705"/>
                    <a:pt x="684" y="704"/>
                    <a:pt x="680" y="704"/>
                  </a:cubicBezTo>
                  <a:cubicBezTo>
                    <a:pt x="680" y="704"/>
                    <a:pt x="681" y="705"/>
                    <a:pt x="681" y="706"/>
                  </a:cubicBezTo>
                  <a:cubicBezTo>
                    <a:pt x="668" y="715"/>
                    <a:pt x="654" y="724"/>
                    <a:pt x="641" y="733"/>
                  </a:cubicBezTo>
                  <a:cubicBezTo>
                    <a:pt x="638" y="735"/>
                    <a:pt x="637" y="738"/>
                    <a:pt x="635" y="742"/>
                  </a:cubicBezTo>
                  <a:cubicBezTo>
                    <a:pt x="623" y="740"/>
                    <a:pt x="614" y="747"/>
                    <a:pt x="610" y="759"/>
                  </a:cubicBezTo>
                  <a:cubicBezTo>
                    <a:pt x="603" y="757"/>
                    <a:pt x="597" y="756"/>
                    <a:pt x="592" y="755"/>
                  </a:cubicBezTo>
                  <a:close/>
                  <a:moveTo>
                    <a:pt x="605" y="368"/>
                  </a:moveTo>
                  <a:cubicBezTo>
                    <a:pt x="605" y="368"/>
                    <a:pt x="605" y="368"/>
                    <a:pt x="605" y="368"/>
                  </a:cubicBezTo>
                  <a:cubicBezTo>
                    <a:pt x="605" y="368"/>
                    <a:pt x="606" y="368"/>
                    <a:pt x="606" y="368"/>
                  </a:cubicBezTo>
                  <a:cubicBezTo>
                    <a:pt x="606" y="367"/>
                    <a:pt x="606" y="367"/>
                    <a:pt x="606" y="367"/>
                  </a:cubicBezTo>
                  <a:cubicBezTo>
                    <a:pt x="601" y="368"/>
                    <a:pt x="594" y="367"/>
                    <a:pt x="592" y="370"/>
                  </a:cubicBezTo>
                  <a:cubicBezTo>
                    <a:pt x="587" y="378"/>
                    <a:pt x="582" y="380"/>
                    <a:pt x="573" y="374"/>
                  </a:cubicBezTo>
                  <a:cubicBezTo>
                    <a:pt x="572" y="396"/>
                    <a:pt x="558" y="402"/>
                    <a:pt x="540" y="407"/>
                  </a:cubicBezTo>
                  <a:cubicBezTo>
                    <a:pt x="535" y="395"/>
                    <a:pt x="526" y="388"/>
                    <a:pt x="514" y="387"/>
                  </a:cubicBezTo>
                  <a:cubicBezTo>
                    <a:pt x="504" y="394"/>
                    <a:pt x="502" y="410"/>
                    <a:pt x="489" y="405"/>
                  </a:cubicBezTo>
                  <a:cubicBezTo>
                    <a:pt x="484" y="414"/>
                    <a:pt x="481" y="421"/>
                    <a:pt x="477" y="428"/>
                  </a:cubicBezTo>
                  <a:cubicBezTo>
                    <a:pt x="473" y="433"/>
                    <a:pt x="467" y="437"/>
                    <a:pt x="461" y="441"/>
                  </a:cubicBezTo>
                  <a:cubicBezTo>
                    <a:pt x="461" y="437"/>
                    <a:pt x="459" y="431"/>
                    <a:pt x="458" y="423"/>
                  </a:cubicBezTo>
                  <a:cubicBezTo>
                    <a:pt x="454" y="434"/>
                    <a:pt x="451" y="443"/>
                    <a:pt x="448" y="451"/>
                  </a:cubicBezTo>
                  <a:cubicBezTo>
                    <a:pt x="444" y="447"/>
                    <a:pt x="440" y="444"/>
                    <a:pt x="437" y="441"/>
                  </a:cubicBezTo>
                  <a:cubicBezTo>
                    <a:pt x="439" y="438"/>
                    <a:pt x="441" y="436"/>
                    <a:pt x="445" y="431"/>
                  </a:cubicBezTo>
                  <a:cubicBezTo>
                    <a:pt x="437" y="433"/>
                    <a:pt x="432" y="433"/>
                    <a:pt x="428" y="436"/>
                  </a:cubicBezTo>
                  <a:cubicBezTo>
                    <a:pt x="418" y="441"/>
                    <a:pt x="409" y="447"/>
                    <a:pt x="399" y="453"/>
                  </a:cubicBezTo>
                  <a:cubicBezTo>
                    <a:pt x="399" y="454"/>
                    <a:pt x="399" y="455"/>
                    <a:pt x="398" y="456"/>
                  </a:cubicBezTo>
                  <a:cubicBezTo>
                    <a:pt x="396" y="459"/>
                    <a:pt x="395" y="463"/>
                    <a:pt x="392" y="463"/>
                  </a:cubicBezTo>
                  <a:cubicBezTo>
                    <a:pt x="390" y="463"/>
                    <a:pt x="387" y="461"/>
                    <a:pt x="383" y="459"/>
                  </a:cubicBezTo>
                  <a:cubicBezTo>
                    <a:pt x="384" y="470"/>
                    <a:pt x="379" y="477"/>
                    <a:pt x="368" y="478"/>
                  </a:cubicBezTo>
                  <a:cubicBezTo>
                    <a:pt x="366" y="479"/>
                    <a:pt x="365" y="480"/>
                    <a:pt x="365" y="481"/>
                  </a:cubicBezTo>
                  <a:cubicBezTo>
                    <a:pt x="362" y="485"/>
                    <a:pt x="360" y="489"/>
                    <a:pt x="357" y="493"/>
                  </a:cubicBezTo>
                  <a:cubicBezTo>
                    <a:pt x="358" y="494"/>
                    <a:pt x="360" y="496"/>
                    <a:pt x="362" y="499"/>
                  </a:cubicBezTo>
                  <a:cubicBezTo>
                    <a:pt x="361" y="500"/>
                    <a:pt x="361" y="501"/>
                    <a:pt x="360" y="502"/>
                  </a:cubicBezTo>
                  <a:cubicBezTo>
                    <a:pt x="357" y="500"/>
                    <a:pt x="354" y="499"/>
                    <a:pt x="349" y="497"/>
                  </a:cubicBezTo>
                  <a:cubicBezTo>
                    <a:pt x="338" y="504"/>
                    <a:pt x="326" y="511"/>
                    <a:pt x="314" y="518"/>
                  </a:cubicBezTo>
                  <a:cubicBezTo>
                    <a:pt x="317" y="526"/>
                    <a:pt x="320" y="534"/>
                    <a:pt x="323" y="543"/>
                  </a:cubicBezTo>
                  <a:cubicBezTo>
                    <a:pt x="326" y="540"/>
                    <a:pt x="326" y="537"/>
                    <a:pt x="327" y="535"/>
                  </a:cubicBezTo>
                  <a:cubicBezTo>
                    <a:pt x="328" y="532"/>
                    <a:pt x="330" y="530"/>
                    <a:pt x="332" y="529"/>
                  </a:cubicBezTo>
                  <a:cubicBezTo>
                    <a:pt x="334" y="529"/>
                    <a:pt x="337" y="530"/>
                    <a:pt x="338" y="531"/>
                  </a:cubicBezTo>
                  <a:cubicBezTo>
                    <a:pt x="345" y="542"/>
                    <a:pt x="352" y="552"/>
                    <a:pt x="369" y="551"/>
                  </a:cubicBezTo>
                  <a:cubicBezTo>
                    <a:pt x="366" y="548"/>
                    <a:pt x="363" y="545"/>
                    <a:pt x="361" y="541"/>
                  </a:cubicBezTo>
                  <a:cubicBezTo>
                    <a:pt x="360" y="539"/>
                    <a:pt x="358" y="535"/>
                    <a:pt x="359" y="533"/>
                  </a:cubicBezTo>
                  <a:cubicBezTo>
                    <a:pt x="360" y="532"/>
                    <a:pt x="365" y="531"/>
                    <a:pt x="366" y="531"/>
                  </a:cubicBezTo>
                  <a:cubicBezTo>
                    <a:pt x="371" y="536"/>
                    <a:pt x="378" y="540"/>
                    <a:pt x="380" y="546"/>
                  </a:cubicBezTo>
                  <a:cubicBezTo>
                    <a:pt x="382" y="553"/>
                    <a:pt x="384" y="552"/>
                    <a:pt x="389" y="551"/>
                  </a:cubicBezTo>
                  <a:cubicBezTo>
                    <a:pt x="392" y="550"/>
                    <a:pt x="395" y="551"/>
                    <a:pt x="397" y="551"/>
                  </a:cubicBezTo>
                  <a:cubicBezTo>
                    <a:pt x="403" y="552"/>
                    <a:pt x="408" y="555"/>
                    <a:pt x="413" y="554"/>
                  </a:cubicBezTo>
                  <a:cubicBezTo>
                    <a:pt x="425" y="551"/>
                    <a:pt x="436" y="543"/>
                    <a:pt x="448" y="554"/>
                  </a:cubicBezTo>
                  <a:cubicBezTo>
                    <a:pt x="459" y="548"/>
                    <a:pt x="470" y="550"/>
                    <a:pt x="480" y="554"/>
                  </a:cubicBezTo>
                  <a:cubicBezTo>
                    <a:pt x="482" y="554"/>
                    <a:pt x="483" y="553"/>
                    <a:pt x="484" y="552"/>
                  </a:cubicBezTo>
                  <a:cubicBezTo>
                    <a:pt x="493" y="549"/>
                    <a:pt x="501" y="545"/>
                    <a:pt x="510" y="541"/>
                  </a:cubicBezTo>
                  <a:cubicBezTo>
                    <a:pt x="510" y="539"/>
                    <a:pt x="511" y="535"/>
                    <a:pt x="511" y="528"/>
                  </a:cubicBezTo>
                  <a:cubicBezTo>
                    <a:pt x="515" y="533"/>
                    <a:pt x="516" y="535"/>
                    <a:pt x="518" y="538"/>
                  </a:cubicBezTo>
                  <a:cubicBezTo>
                    <a:pt x="521" y="536"/>
                    <a:pt x="524" y="534"/>
                    <a:pt x="527" y="532"/>
                  </a:cubicBezTo>
                  <a:cubicBezTo>
                    <a:pt x="520" y="517"/>
                    <a:pt x="509" y="526"/>
                    <a:pt x="497" y="527"/>
                  </a:cubicBezTo>
                  <a:cubicBezTo>
                    <a:pt x="504" y="516"/>
                    <a:pt x="512" y="514"/>
                    <a:pt x="518" y="517"/>
                  </a:cubicBezTo>
                  <a:cubicBezTo>
                    <a:pt x="522" y="509"/>
                    <a:pt x="526" y="502"/>
                    <a:pt x="529" y="494"/>
                  </a:cubicBezTo>
                  <a:cubicBezTo>
                    <a:pt x="531" y="495"/>
                    <a:pt x="532" y="495"/>
                    <a:pt x="534" y="495"/>
                  </a:cubicBezTo>
                  <a:cubicBezTo>
                    <a:pt x="534" y="504"/>
                    <a:pt x="534" y="513"/>
                    <a:pt x="534" y="522"/>
                  </a:cubicBezTo>
                  <a:cubicBezTo>
                    <a:pt x="534" y="523"/>
                    <a:pt x="535" y="523"/>
                    <a:pt x="536" y="524"/>
                  </a:cubicBezTo>
                  <a:cubicBezTo>
                    <a:pt x="544" y="510"/>
                    <a:pt x="552" y="496"/>
                    <a:pt x="560" y="481"/>
                  </a:cubicBezTo>
                  <a:cubicBezTo>
                    <a:pt x="562" y="483"/>
                    <a:pt x="564" y="485"/>
                    <a:pt x="567" y="488"/>
                  </a:cubicBezTo>
                  <a:cubicBezTo>
                    <a:pt x="568" y="484"/>
                    <a:pt x="569" y="480"/>
                    <a:pt x="569" y="477"/>
                  </a:cubicBezTo>
                  <a:cubicBezTo>
                    <a:pt x="570" y="478"/>
                    <a:pt x="571" y="478"/>
                    <a:pt x="572" y="479"/>
                  </a:cubicBezTo>
                  <a:cubicBezTo>
                    <a:pt x="575" y="476"/>
                    <a:pt x="578" y="474"/>
                    <a:pt x="580" y="470"/>
                  </a:cubicBezTo>
                  <a:cubicBezTo>
                    <a:pt x="584" y="463"/>
                    <a:pt x="584" y="453"/>
                    <a:pt x="596" y="455"/>
                  </a:cubicBezTo>
                  <a:cubicBezTo>
                    <a:pt x="597" y="457"/>
                    <a:pt x="597" y="459"/>
                    <a:pt x="597" y="463"/>
                  </a:cubicBezTo>
                  <a:cubicBezTo>
                    <a:pt x="600" y="458"/>
                    <a:pt x="601" y="455"/>
                    <a:pt x="603" y="452"/>
                  </a:cubicBezTo>
                  <a:cubicBezTo>
                    <a:pt x="598" y="448"/>
                    <a:pt x="594" y="445"/>
                    <a:pt x="588" y="441"/>
                  </a:cubicBezTo>
                  <a:cubicBezTo>
                    <a:pt x="597" y="436"/>
                    <a:pt x="601" y="444"/>
                    <a:pt x="605" y="446"/>
                  </a:cubicBezTo>
                  <a:cubicBezTo>
                    <a:pt x="610" y="450"/>
                    <a:pt x="612" y="455"/>
                    <a:pt x="608" y="462"/>
                  </a:cubicBezTo>
                  <a:cubicBezTo>
                    <a:pt x="597" y="474"/>
                    <a:pt x="587" y="487"/>
                    <a:pt x="577" y="500"/>
                  </a:cubicBezTo>
                  <a:cubicBezTo>
                    <a:pt x="575" y="502"/>
                    <a:pt x="574" y="505"/>
                    <a:pt x="573" y="507"/>
                  </a:cubicBezTo>
                  <a:cubicBezTo>
                    <a:pt x="590" y="500"/>
                    <a:pt x="606" y="494"/>
                    <a:pt x="622" y="488"/>
                  </a:cubicBezTo>
                  <a:cubicBezTo>
                    <a:pt x="628" y="486"/>
                    <a:pt x="633" y="482"/>
                    <a:pt x="640" y="479"/>
                  </a:cubicBezTo>
                  <a:cubicBezTo>
                    <a:pt x="657" y="477"/>
                    <a:pt x="675" y="475"/>
                    <a:pt x="694" y="473"/>
                  </a:cubicBezTo>
                  <a:cubicBezTo>
                    <a:pt x="679" y="469"/>
                    <a:pt x="693" y="463"/>
                    <a:pt x="692" y="458"/>
                  </a:cubicBezTo>
                  <a:cubicBezTo>
                    <a:pt x="686" y="459"/>
                    <a:pt x="680" y="459"/>
                    <a:pt x="674" y="459"/>
                  </a:cubicBezTo>
                  <a:cubicBezTo>
                    <a:pt x="675" y="455"/>
                    <a:pt x="675" y="452"/>
                    <a:pt x="676" y="448"/>
                  </a:cubicBezTo>
                  <a:cubicBezTo>
                    <a:pt x="686" y="449"/>
                    <a:pt x="695" y="450"/>
                    <a:pt x="705" y="451"/>
                  </a:cubicBezTo>
                  <a:cubicBezTo>
                    <a:pt x="702" y="456"/>
                    <a:pt x="699" y="460"/>
                    <a:pt x="696" y="465"/>
                  </a:cubicBezTo>
                  <a:cubicBezTo>
                    <a:pt x="700" y="465"/>
                    <a:pt x="716" y="458"/>
                    <a:pt x="719" y="455"/>
                  </a:cubicBezTo>
                  <a:cubicBezTo>
                    <a:pt x="717" y="453"/>
                    <a:pt x="714" y="451"/>
                    <a:pt x="712" y="450"/>
                  </a:cubicBezTo>
                  <a:cubicBezTo>
                    <a:pt x="716" y="445"/>
                    <a:pt x="718" y="442"/>
                    <a:pt x="720" y="439"/>
                  </a:cubicBezTo>
                  <a:cubicBezTo>
                    <a:pt x="725" y="445"/>
                    <a:pt x="727" y="456"/>
                    <a:pt x="740" y="459"/>
                  </a:cubicBezTo>
                  <a:cubicBezTo>
                    <a:pt x="744" y="468"/>
                    <a:pt x="748" y="481"/>
                    <a:pt x="753" y="495"/>
                  </a:cubicBezTo>
                  <a:cubicBezTo>
                    <a:pt x="755" y="492"/>
                    <a:pt x="756" y="492"/>
                    <a:pt x="756" y="491"/>
                  </a:cubicBezTo>
                  <a:cubicBezTo>
                    <a:pt x="753" y="460"/>
                    <a:pt x="744" y="432"/>
                    <a:pt x="728" y="405"/>
                  </a:cubicBezTo>
                  <a:cubicBezTo>
                    <a:pt x="727" y="403"/>
                    <a:pt x="722" y="403"/>
                    <a:pt x="715" y="402"/>
                  </a:cubicBezTo>
                  <a:cubicBezTo>
                    <a:pt x="710" y="393"/>
                    <a:pt x="704" y="381"/>
                    <a:pt x="697" y="370"/>
                  </a:cubicBezTo>
                  <a:cubicBezTo>
                    <a:pt x="700" y="370"/>
                    <a:pt x="703" y="370"/>
                    <a:pt x="708" y="370"/>
                  </a:cubicBezTo>
                  <a:cubicBezTo>
                    <a:pt x="704" y="364"/>
                    <a:pt x="702" y="358"/>
                    <a:pt x="699" y="353"/>
                  </a:cubicBezTo>
                  <a:cubicBezTo>
                    <a:pt x="689" y="360"/>
                    <a:pt x="696" y="365"/>
                    <a:pt x="698" y="370"/>
                  </a:cubicBezTo>
                  <a:cubicBezTo>
                    <a:pt x="694" y="368"/>
                    <a:pt x="687" y="365"/>
                    <a:pt x="686" y="366"/>
                  </a:cubicBezTo>
                  <a:cubicBezTo>
                    <a:pt x="681" y="372"/>
                    <a:pt x="677" y="379"/>
                    <a:pt x="673" y="385"/>
                  </a:cubicBezTo>
                  <a:cubicBezTo>
                    <a:pt x="672" y="381"/>
                    <a:pt x="671" y="378"/>
                    <a:pt x="671" y="374"/>
                  </a:cubicBezTo>
                  <a:cubicBezTo>
                    <a:pt x="667" y="376"/>
                    <a:pt x="664" y="378"/>
                    <a:pt x="660" y="380"/>
                  </a:cubicBezTo>
                  <a:cubicBezTo>
                    <a:pt x="662" y="383"/>
                    <a:pt x="665" y="386"/>
                    <a:pt x="668" y="390"/>
                  </a:cubicBezTo>
                  <a:cubicBezTo>
                    <a:pt x="663" y="388"/>
                    <a:pt x="659" y="387"/>
                    <a:pt x="652" y="385"/>
                  </a:cubicBezTo>
                  <a:cubicBezTo>
                    <a:pt x="657" y="391"/>
                    <a:pt x="660" y="395"/>
                    <a:pt x="664" y="400"/>
                  </a:cubicBezTo>
                  <a:cubicBezTo>
                    <a:pt x="662" y="403"/>
                    <a:pt x="659" y="405"/>
                    <a:pt x="656" y="408"/>
                  </a:cubicBezTo>
                  <a:cubicBezTo>
                    <a:pt x="647" y="418"/>
                    <a:pt x="635" y="427"/>
                    <a:pt x="630" y="439"/>
                  </a:cubicBezTo>
                  <a:cubicBezTo>
                    <a:pt x="625" y="447"/>
                    <a:pt x="622" y="450"/>
                    <a:pt x="615" y="449"/>
                  </a:cubicBezTo>
                  <a:cubicBezTo>
                    <a:pt x="612" y="428"/>
                    <a:pt x="628" y="417"/>
                    <a:pt x="638" y="402"/>
                  </a:cubicBezTo>
                  <a:cubicBezTo>
                    <a:pt x="638" y="406"/>
                    <a:pt x="638" y="409"/>
                    <a:pt x="638" y="412"/>
                  </a:cubicBezTo>
                  <a:cubicBezTo>
                    <a:pt x="639" y="412"/>
                    <a:pt x="640" y="412"/>
                    <a:pt x="641" y="412"/>
                  </a:cubicBezTo>
                  <a:cubicBezTo>
                    <a:pt x="643" y="404"/>
                    <a:pt x="645" y="395"/>
                    <a:pt x="648" y="386"/>
                  </a:cubicBezTo>
                  <a:cubicBezTo>
                    <a:pt x="643" y="386"/>
                    <a:pt x="641" y="386"/>
                    <a:pt x="638" y="385"/>
                  </a:cubicBezTo>
                  <a:cubicBezTo>
                    <a:pt x="635" y="385"/>
                    <a:pt x="633" y="384"/>
                    <a:pt x="631" y="384"/>
                  </a:cubicBezTo>
                  <a:cubicBezTo>
                    <a:pt x="630" y="384"/>
                    <a:pt x="630" y="385"/>
                    <a:pt x="629" y="386"/>
                  </a:cubicBezTo>
                  <a:cubicBezTo>
                    <a:pt x="632" y="388"/>
                    <a:pt x="635" y="389"/>
                    <a:pt x="638" y="390"/>
                  </a:cubicBezTo>
                  <a:cubicBezTo>
                    <a:pt x="639" y="391"/>
                    <a:pt x="640" y="392"/>
                    <a:pt x="642" y="393"/>
                  </a:cubicBezTo>
                  <a:cubicBezTo>
                    <a:pt x="640" y="394"/>
                    <a:pt x="639" y="396"/>
                    <a:pt x="638" y="397"/>
                  </a:cubicBezTo>
                  <a:cubicBezTo>
                    <a:pt x="635" y="400"/>
                    <a:pt x="631" y="403"/>
                    <a:pt x="628" y="406"/>
                  </a:cubicBezTo>
                  <a:cubicBezTo>
                    <a:pt x="626" y="408"/>
                    <a:pt x="624" y="410"/>
                    <a:pt x="622" y="413"/>
                  </a:cubicBezTo>
                  <a:cubicBezTo>
                    <a:pt x="620" y="411"/>
                    <a:pt x="617" y="409"/>
                    <a:pt x="615" y="406"/>
                  </a:cubicBezTo>
                  <a:cubicBezTo>
                    <a:pt x="610" y="397"/>
                    <a:pt x="613" y="392"/>
                    <a:pt x="624" y="391"/>
                  </a:cubicBezTo>
                  <a:cubicBezTo>
                    <a:pt x="622" y="389"/>
                    <a:pt x="621" y="388"/>
                    <a:pt x="621" y="389"/>
                  </a:cubicBezTo>
                  <a:cubicBezTo>
                    <a:pt x="623" y="383"/>
                    <a:pt x="624" y="380"/>
                    <a:pt x="626" y="376"/>
                  </a:cubicBezTo>
                  <a:cubicBezTo>
                    <a:pt x="626" y="374"/>
                    <a:pt x="627" y="372"/>
                    <a:pt x="628" y="371"/>
                  </a:cubicBezTo>
                  <a:cubicBezTo>
                    <a:pt x="637" y="365"/>
                    <a:pt x="633" y="360"/>
                    <a:pt x="628" y="354"/>
                  </a:cubicBezTo>
                  <a:cubicBezTo>
                    <a:pt x="620" y="359"/>
                    <a:pt x="612" y="364"/>
                    <a:pt x="605" y="368"/>
                  </a:cubicBezTo>
                  <a:close/>
                  <a:moveTo>
                    <a:pt x="273" y="187"/>
                  </a:moveTo>
                  <a:cubicBezTo>
                    <a:pt x="256" y="194"/>
                    <a:pt x="240" y="198"/>
                    <a:pt x="225" y="206"/>
                  </a:cubicBezTo>
                  <a:cubicBezTo>
                    <a:pt x="206" y="215"/>
                    <a:pt x="188" y="227"/>
                    <a:pt x="171" y="239"/>
                  </a:cubicBezTo>
                  <a:cubicBezTo>
                    <a:pt x="163" y="245"/>
                    <a:pt x="155" y="250"/>
                    <a:pt x="151" y="261"/>
                  </a:cubicBezTo>
                  <a:cubicBezTo>
                    <a:pt x="147" y="269"/>
                    <a:pt x="138" y="277"/>
                    <a:pt x="126" y="280"/>
                  </a:cubicBezTo>
                  <a:cubicBezTo>
                    <a:pt x="120" y="281"/>
                    <a:pt x="114" y="288"/>
                    <a:pt x="112" y="294"/>
                  </a:cubicBezTo>
                  <a:cubicBezTo>
                    <a:pt x="107" y="304"/>
                    <a:pt x="106" y="315"/>
                    <a:pt x="104" y="326"/>
                  </a:cubicBezTo>
                  <a:cubicBezTo>
                    <a:pt x="102" y="340"/>
                    <a:pt x="101" y="355"/>
                    <a:pt x="100" y="369"/>
                  </a:cubicBezTo>
                  <a:cubicBezTo>
                    <a:pt x="100" y="380"/>
                    <a:pt x="100" y="391"/>
                    <a:pt x="101" y="402"/>
                  </a:cubicBezTo>
                  <a:cubicBezTo>
                    <a:pt x="101" y="405"/>
                    <a:pt x="102" y="408"/>
                    <a:pt x="103" y="413"/>
                  </a:cubicBezTo>
                  <a:cubicBezTo>
                    <a:pt x="103" y="413"/>
                    <a:pt x="102" y="414"/>
                    <a:pt x="102" y="414"/>
                  </a:cubicBezTo>
                  <a:cubicBezTo>
                    <a:pt x="110" y="415"/>
                    <a:pt x="119" y="417"/>
                    <a:pt x="128" y="419"/>
                  </a:cubicBezTo>
                  <a:cubicBezTo>
                    <a:pt x="128" y="421"/>
                    <a:pt x="128" y="422"/>
                    <a:pt x="128" y="424"/>
                  </a:cubicBezTo>
                  <a:cubicBezTo>
                    <a:pt x="120" y="424"/>
                    <a:pt x="112" y="425"/>
                    <a:pt x="103" y="425"/>
                  </a:cubicBezTo>
                  <a:cubicBezTo>
                    <a:pt x="108" y="431"/>
                    <a:pt x="116" y="435"/>
                    <a:pt x="117" y="441"/>
                  </a:cubicBezTo>
                  <a:cubicBezTo>
                    <a:pt x="118" y="451"/>
                    <a:pt x="125" y="450"/>
                    <a:pt x="133" y="452"/>
                  </a:cubicBezTo>
                  <a:cubicBezTo>
                    <a:pt x="118" y="455"/>
                    <a:pt x="116" y="462"/>
                    <a:pt x="125" y="472"/>
                  </a:cubicBezTo>
                  <a:cubicBezTo>
                    <a:pt x="132" y="480"/>
                    <a:pt x="140" y="486"/>
                    <a:pt x="147" y="493"/>
                  </a:cubicBezTo>
                  <a:cubicBezTo>
                    <a:pt x="152" y="498"/>
                    <a:pt x="156" y="502"/>
                    <a:pt x="164" y="510"/>
                  </a:cubicBezTo>
                  <a:cubicBezTo>
                    <a:pt x="156" y="508"/>
                    <a:pt x="149" y="509"/>
                    <a:pt x="145" y="506"/>
                  </a:cubicBezTo>
                  <a:cubicBezTo>
                    <a:pt x="140" y="503"/>
                    <a:pt x="138" y="497"/>
                    <a:pt x="134" y="492"/>
                  </a:cubicBezTo>
                  <a:cubicBezTo>
                    <a:pt x="134" y="505"/>
                    <a:pt x="191" y="554"/>
                    <a:pt x="210" y="560"/>
                  </a:cubicBezTo>
                  <a:cubicBezTo>
                    <a:pt x="205" y="552"/>
                    <a:pt x="192" y="544"/>
                    <a:pt x="207" y="534"/>
                  </a:cubicBezTo>
                  <a:cubicBezTo>
                    <a:pt x="208" y="545"/>
                    <a:pt x="216" y="553"/>
                    <a:pt x="226" y="554"/>
                  </a:cubicBezTo>
                  <a:cubicBezTo>
                    <a:pt x="228" y="554"/>
                    <a:pt x="230" y="550"/>
                    <a:pt x="232" y="549"/>
                  </a:cubicBezTo>
                  <a:cubicBezTo>
                    <a:pt x="225" y="544"/>
                    <a:pt x="233" y="539"/>
                    <a:pt x="231" y="534"/>
                  </a:cubicBezTo>
                  <a:cubicBezTo>
                    <a:pt x="244" y="540"/>
                    <a:pt x="238" y="550"/>
                    <a:pt x="239" y="559"/>
                  </a:cubicBezTo>
                  <a:cubicBezTo>
                    <a:pt x="244" y="554"/>
                    <a:pt x="249" y="549"/>
                    <a:pt x="254" y="544"/>
                  </a:cubicBezTo>
                  <a:cubicBezTo>
                    <a:pt x="254" y="546"/>
                    <a:pt x="254" y="548"/>
                    <a:pt x="254" y="550"/>
                  </a:cubicBezTo>
                  <a:cubicBezTo>
                    <a:pt x="255" y="550"/>
                    <a:pt x="256" y="551"/>
                    <a:pt x="257" y="551"/>
                  </a:cubicBezTo>
                  <a:cubicBezTo>
                    <a:pt x="271" y="530"/>
                    <a:pt x="285" y="508"/>
                    <a:pt x="299" y="487"/>
                  </a:cubicBezTo>
                  <a:cubicBezTo>
                    <a:pt x="298" y="486"/>
                    <a:pt x="298" y="486"/>
                    <a:pt x="297" y="486"/>
                  </a:cubicBezTo>
                  <a:cubicBezTo>
                    <a:pt x="293" y="492"/>
                    <a:pt x="288" y="498"/>
                    <a:pt x="283" y="504"/>
                  </a:cubicBezTo>
                  <a:cubicBezTo>
                    <a:pt x="283" y="503"/>
                    <a:pt x="282" y="503"/>
                    <a:pt x="281" y="502"/>
                  </a:cubicBezTo>
                  <a:cubicBezTo>
                    <a:pt x="289" y="490"/>
                    <a:pt x="296" y="478"/>
                    <a:pt x="304" y="465"/>
                  </a:cubicBezTo>
                  <a:cubicBezTo>
                    <a:pt x="296" y="460"/>
                    <a:pt x="295" y="452"/>
                    <a:pt x="297" y="443"/>
                  </a:cubicBezTo>
                  <a:cubicBezTo>
                    <a:pt x="299" y="430"/>
                    <a:pt x="305" y="421"/>
                    <a:pt x="314" y="412"/>
                  </a:cubicBezTo>
                  <a:cubicBezTo>
                    <a:pt x="319" y="408"/>
                    <a:pt x="323" y="409"/>
                    <a:pt x="327" y="412"/>
                  </a:cubicBezTo>
                  <a:cubicBezTo>
                    <a:pt x="330" y="415"/>
                    <a:pt x="331" y="417"/>
                    <a:pt x="334" y="421"/>
                  </a:cubicBezTo>
                  <a:cubicBezTo>
                    <a:pt x="341" y="410"/>
                    <a:pt x="347" y="401"/>
                    <a:pt x="354" y="391"/>
                  </a:cubicBezTo>
                  <a:cubicBezTo>
                    <a:pt x="341" y="383"/>
                    <a:pt x="326" y="378"/>
                    <a:pt x="329" y="359"/>
                  </a:cubicBezTo>
                  <a:cubicBezTo>
                    <a:pt x="338" y="361"/>
                    <a:pt x="348" y="364"/>
                    <a:pt x="358" y="366"/>
                  </a:cubicBezTo>
                  <a:cubicBezTo>
                    <a:pt x="359" y="365"/>
                    <a:pt x="359" y="364"/>
                    <a:pt x="360" y="363"/>
                  </a:cubicBezTo>
                  <a:cubicBezTo>
                    <a:pt x="354" y="358"/>
                    <a:pt x="349" y="353"/>
                    <a:pt x="343" y="349"/>
                  </a:cubicBezTo>
                  <a:cubicBezTo>
                    <a:pt x="343" y="349"/>
                    <a:pt x="343" y="350"/>
                    <a:pt x="343" y="351"/>
                  </a:cubicBezTo>
                  <a:cubicBezTo>
                    <a:pt x="338" y="350"/>
                    <a:pt x="332" y="350"/>
                    <a:pt x="323" y="349"/>
                  </a:cubicBezTo>
                  <a:cubicBezTo>
                    <a:pt x="329" y="344"/>
                    <a:pt x="331" y="342"/>
                    <a:pt x="334" y="339"/>
                  </a:cubicBezTo>
                  <a:cubicBezTo>
                    <a:pt x="313" y="320"/>
                    <a:pt x="291" y="303"/>
                    <a:pt x="268" y="286"/>
                  </a:cubicBezTo>
                  <a:cubicBezTo>
                    <a:pt x="244" y="270"/>
                    <a:pt x="226" y="247"/>
                    <a:pt x="207" y="228"/>
                  </a:cubicBezTo>
                  <a:cubicBezTo>
                    <a:pt x="249" y="249"/>
                    <a:pt x="283" y="285"/>
                    <a:pt x="318" y="318"/>
                  </a:cubicBezTo>
                  <a:cubicBezTo>
                    <a:pt x="319" y="317"/>
                    <a:pt x="319" y="315"/>
                    <a:pt x="319" y="314"/>
                  </a:cubicBezTo>
                  <a:cubicBezTo>
                    <a:pt x="324" y="314"/>
                    <a:pt x="328" y="313"/>
                    <a:pt x="332" y="313"/>
                  </a:cubicBezTo>
                  <a:cubicBezTo>
                    <a:pt x="332" y="317"/>
                    <a:pt x="331" y="321"/>
                    <a:pt x="330" y="327"/>
                  </a:cubicBezTo>
                  <a:cubicBezTo>
                    <a:pt x="334" y="331"/>
                    <a:pt x="340" y="335"/>
                    <a:pt x="347" y="341"/>
                  </a:cubicBezTo>
                  <a:cubicBezTo>
                    <a:pt x="347" y="335"/>
                    <a:pt x="348" y="331"/>
                    <a:pt x="347" y="327"/>
                  </a:cubicBezTo>
                  <a:cubicBezTo>
                    <a:pt x="341" y="305"/>
                    <a:pt x="349" y="287"/>
                    <a:pt x="367" y="276"/>
                  </a:cubicBezTo>
                  <a:cubicBezTo>
                    <a:pt x="379" y="269"/>
                    <a:pt x="391" y="270"/>
                    <a:pt x="397" y="281"/>
                  </a:cubicBezTo>
                  <a:cubicBezTo>
                    <a:pt x="402" y="289"/>
                    <a:pt x="399" y="298"/>
                    <a:pt x="387" y="306"/>
                  </a:cubicBezTo>
                  <a:cubicBezTo>
                    <a:pt x="370" y="317"/>
                    <a:pt x="365" y="338"/>
                    <a:pt x="375" y="358"/>
                  </a:cubicBezTo>
                  <a:cubicBezTo>
                    <a:pt x="410" y="306"/>
                    <a:pt x="445" y="254"/>
                    <a:pt x="483" y="199"/>
                  </a:cubicBezTo>
                  <a:cubicBezTo>
                    <a:pt x="457" y="195"/>
                    <a:pt x="435" y="192"/>
                    <a:pt x="413" y="188"/>
                  </a:cubicBezTo>
                  <a:cubicBezTo>
                    <a:pt x="412" y="194"/>
                    <a:pt x="412" y="198"/>
                    <a:pt x="411" y="203"/>
                  </a:cubicBezTo>
                  <a:cubicBezTo>
                    <a:pt x="409" y="203"/>
                    <a:pt x="408" y="203"/>
                    <a:pt x="407" y="204"/>
                  </a:cubicBezTo>
                  <a:cubicBezTo>
                    <a:pt x="404" y="198"/>
                    <a:pt x="402" y="192"/>
                    <a:pt x="399" y="187"/>
                  </a:cubicBezTo>
                  <a:cubicBezTo>
                    <a:pt x="400" y="185"/>
                    <a:pt x="400" y="184"/>
                    <a:pt x="400" y="183"/>
                  </a:cubicBezTo>
                  <a:cubicBezTo>
                    <a:pt x="384" y="184"/>
                    <a:pt x="367" y="185"/>
                    <a:pt x="350" y="185"/>
                  </a:cubicBezTo>
                  <a:cubicBezTo>
                    <a:pt x="348" y="185"/>
                    <a:pt x="346" y="185"/>
                    <a:pt x="344" y="184"/>
                  </a:cubicBezTo>
                  <a:cubicBezTo>
                    <a:pt x="338" y="183"/>
                    <a:pt x="332" y="181"/>
                    <a:pt x="326" y="182"/>
                  </a:cubicBezTo>
                  <a:cubicBezTo>
                    <a:pt x="315" y="182"/>
                    <a:pt x="304" y="184"/>
                    <a:pt x="294" y="185"/>
                  </a:cubicBezTo>
                  <a:cubicBezTo>
                    <a:pt x="284" y="185"/>
                    <a:pt x="277" y="186"/>
                    <a:pt x="279" y="198"/>
                  </a:cubicBezTo>
                  <a:cubicBezTo>
                    <a:pt x="279" y="199"/>
                    <a:pt x="277" y="199"/>
                    <a:pt x="275" y="200"/>
                  </a:cubicBezTo>
                  <a:cubicBezTo>
                    <a:pt x="275" y="196"/>
                    <a:pt x="274" y="193"/>
                    <a:pt x="273" y="187"/>
                  </a:cubicBezTo>
                  <a:close/>
                  <a:moveTo>
                    <a:pt x="443" y="618"/>
                  </a:moveTo>
                  <a:cubicBezTo>
                    <a:pt x="441" y="607"/>
                    <a:pt x="434" y="604"/>
                    <a:pt x="425" y="603"/>
                  </a:cubicBezTo>
                  <a:cubicBezTo>
                    <a:pt x="418" y="601"/>
                    <a:pt x="410" y="599"/>
                    <a:pt x="403" y="595"/>
                  </a:cubicBezTo>
                  <a:cubicBezTo>
                    <a:pt x="396" y="590"/>
                    <a:pt x="389" y="591"/>
                    <a:pt x="385" y="597"/>
                  </a:cubicBezTo>
                  <a:cubicBezTo>
                    <a:pt x="382" y="600"/>
                    <a:pt x="381" y="607"/>
                    <a:pt x="382" y="612"/>
                  </a:cubicBezTo>
                  <a:cubicBezTo>
                    <a:pt x="382" y="616"/>
                    <a:pt x="386" y="620"/>
                    <a:pt x="387" y="624"/>
                  </a:cubicBezTo>
                  <a:cubicBezTo>
                    <a:pt x="390" y="634"/>
                    <a:pt x="391" y="644"/>
                    <a:pt x="393" y="653"/>
                  </a:cubicBezTo>
                  <a:cubicBezTo>
                    <a:pt x="394" y="656"/>
                    <a:pt x="396" y="661"/>
                    <a:pt x="399" y="662"/>
                  </a:cubicBezTo>
                  <a:cubicBezTo>
                    <a:pt x="413" y="663"/>
                    <a:pt x="401" y="670"/>
                    <a:pt x="403" y="674"/>
                  </a:cubicBezTo>
                  <a:cubicBezTo>
                    <a:pt x="405" y="677"/>
                    <a:pt x="404" y="681"/>
                    <a:pt x="405" y="684"/>
                  </a:cubicBezTo>
                  <a:cubicBezTo>
                    <a:pt x="406" y="691"/>
                    <a:pt x="407" y="697"/>
                    <a:pt x="408" y="704"/>
                  </a:cubicBezTo>
                  <a:cubicBezTo>
                    <a:pt x="412" y="703"/>
                    <a:pt x="415" y="703"/>
                    <a:pt x="418" y="702"/>
                  </a:cubicBezTo>
                  <a:cubicBezTo>
                    <a:pt x="403" y="715"/>
                    <a:pt x="418" y="726"/>
                    <a:pt x="418" y="739"/>
                  </a:cubicBezTo>
                  <a:cubicBezTo>
                    <a:pt x="423" y="737"/>
                    <a:pt x="427" y="736"/>
                    <a:pt x="431" y="735"/>
                  </a:cubicBezTo>
                  <a:cubicBezTo>
                    <a:pt x="432" y="736"/>
                    <a:pt x="432" y="736"/>
                    <a:pt x="432" y="737"/>
                  </a:cubicBezTo>
                  <a:cubicBezTo>
                    <a:pt x="429" y="740"/>
                    <a:pt x="425" y="742"/>
                    <a:pt x="421" y="745"/>
                  </a:cubicBezTo>
                  <a:cubicBezTo>
                    <a:pt x="421" y="746"/>
                    <a:pt x="421" y="748"/>
                    <a:pt x="422" y="749"/>
                  </a:cubicBezTo>
                  <a:cubicBezTo>
                    <a:pt x="427" y="749"/>
                    <a:pt x="433" y="751"/>
                    <a:pt x="438" y="750"/>
                  </a:cubicBezTo>
                  <a:cubicBezTo>
                    <a:pt x="454" y="745"/>
                    <a:pt x="469" y="740"/>
                    <a:pt x="486" y="735"/>
                  </a:cubicBezTo>
                  <a:cubicBezTo>
                    <a:pt x="486" y="734"/>
                    <a:pt x="485" y="731"/>
                    <a:pt x="484" y="728"/>
                  </a:cubicBezTo>
                  <a:cubicBezTo>
                    <a:pt x="480" y="731"/>
                    <a:pt x="478" y="733"/>
                    <a:pt x="474" y="736"/>
                  </a:cubicBezTo>
                  <a:cubicBezTo>
                    <a:pt x="474" y="729"/>
                    <a:pt x="475" y="724"/>
                    <a:pt x="475" y="720"/>
                  </a:cubicBezTo>
                  <a:cubicBezTo>
                    <a:pt x="478" y="720"/>
                    <a:pt x="481" y="720"/>
                    <a:pt x="483" y="720"/>
                  </a:cubicBezTo>
                  <a:cubicBezTo>
                    <a:pt x="482" y="718"/>
                    <a:pt x="480" y="716"/>
                    <a:pt x="479" y="713"/>
                  </a:cubicBezTo>
                  <a:cubicBezTo>
                    <a:pt x="477" y="710"/>
                    <a:pt x="475" y="706"/>
                    <a:pt x="473" y="702"/>
                  </a:cubicBezTo>
                  <a:cubicBezTo>
                    <a:pt x="477" y="702"/>
                    <a:pt x="480" y="702"/>
                    <a:pt x="482" y="702"/>
                  </a:cubicBezTo>
                  <a:cubicBezTo>
                    <a:pt x="484" y="706"/>
                    <a:pt x="485" y="710"/>
                    <a:pt x="485" y="711"/>
                  </a:cubicBezTo>
                  <a:cubicBezTo>
                    <a:pt x="490" y="708"/>
                    <a:pt x="494" y="703"/>
                    <a:pt x="497" y="703"/>
                  </a:cubicBezTo>
                  <a:cubicBezTo>
                    <a:pt x="507" y="706"/>
                    <a:pt x="506" y="715"/>
                    <a:pt x="504" y="723"/>
                  </a:cubicBezTo>
                  <a:cubicBezTo>
                    <a:pt x="509" y="723"/>
                    <a:pt x="514" y="723"/>
                    <a:pt x="518" y="723"/>
                  </a:cubicBezTo>
                  <a:cubicBezTo>
                    <a:pt x="519" y="734"/>
                    <a:pt x="516" y="739"/>
                    <a:pt x="510" y="739"/>
                  </a:cubicBezTo>
                  <a:cubicBezTo>
                    <a:pt x="504" y="740"/>
                    <a:pt x="498" y="751"/>
                    <a:pt x="500" y="757"/>
                  </a:cubicBezTo>
                  <a:cubicBezTo>
                    <a:pt x="503" y="765"/>
                    <a:pt x="507" y="765"/>
                    <a:pt x="513" y="760"/>
                  </a:cubicBezTo>
                  <a:cubicBezTo>
                    <a:pt x="510" y="759"/>
                    <a:pt x="507" y="758"/>
                    <a:pt x="505" y="757"/>
                  </a:cubicBezTo>
                  <a:cubicBezTo>
                    <a:pt x="514" y="754"/>
                    <a:pt x="522" y="752"/>
                    <a:pt x="530" y="752"/>
                  </a:cubicBezTo>
                  <a:cubicBezTo>
                    <a:pt x="547" y="751"/>
                    <a:pt x="547" y="751"/>
                    <a:pt x="551" y="736"/>
                  </a:cubicBezTo>
                  <a:cubicBezTo>
                    <a:pt x="551" y="734"/>
                    <a:pt x="552" y="732"/>
                    <a:pt x="552" y="730"/>
                  </a:cubicBezTo>
                  <a:cubicBezTo>
                    <a:pt x="555" y="720"/>
                    <a:pt x="563" y="718"/>
                    <a:pt x="571" y="725"/>
                  </a:cubicBezTo>
                  <a:cubicBezTo>
                    <a:pt x="575" y="730"/>
                    <a:pt x="577" y="735"/>
                    <a:pt x="581" y="742"/>
                  </a:cubicBezTo>
                  <a:cubicBezTo>
                    <a:pt x="594" y="737"/>
                    <a:pt x="607" y="732"/>
                    <a:pt x="620" y="727"/>
                  </a:cubicBezTo>
                  <a:cubicBezTo>
                    <a:pt x="622" y="729"/>
                    <a:pt x="623" y="731"/>
                    <a:pt x="625" y="734"/>
                  </a:cubicBezTo>
                  <a:cubicBezTo>
                    <a:pt x="632" y="732"/>
                    <a:pt x="638" y="731"/>
                    <a:pt x="644" y="729"/>
                  </a:cubicBezTo>
                  <a:cubicBezTo>
                    <a:pt x="631" y="727"/>
                    <a:pt x="638" y="722"/>
                    <a:pt x="641" y="718"/>
                  </a:cubicBezTo>
                  <a:cubicBezTo>
                    <a:pt x="644" y="713"/>
                    <a:pt x="648" y="708"/>
                    <a:pt x="651" y="703"/>
                  </a:cubicBezTo>
                  <a:cubicBezTo>
                    <a:pt x="639" y="694"/>
                    <a:pt x="637" y="710"/>
                    <a:pt x="631" y="711"/>
                  </a:cubicBezTo>
                  <a:cubicBezTo>
                    <a:pt x="631" y="715"/>
                    <a:pt x="631" y="719"/>
                    <a:pt x="631" y="723"/>
                  </a:cubicBezTo>
                  <a:cubicBezTo>
                    <a:pt x="625" y="717"/>
                    <a:pt x="620" y="714"/>
                    <a:pt x="617" y="710"/>
                  </a:cubicBezTo>
                  <a:cubicBezTo>
                    <a:pt x="620" y="709"/>
                    <a:pt x="624" y="708"/>
                    <a:pt x="629" y="706"/>
                  </a:cubicBezTo>
                  <a:cubicBezTo>
                    <a:pt x="628" y="705"/>
                    <a:pt x="628" y="703"/>
                    <a:pt x="627" y="702"/>
                  </a:cubicBezTo>
                  <a:cubicBezTo>
                    <a:pt x="624" y="703"/>
                    <a:pt x="620" y="703"/>
                    <a:pt x="617" y="703"/>
                  </a:cubicBezTo>
                  <a:cubicBezTo>
                    <a:pt x="612" y="704"/>
                    <a:pt x="607" y="707"/>
                    <a:pt x="602" y="706"/>
                  </a:cubicBezTo>
                  <a:cubicBezTo>
                    <a:pt x="591" y="705"/>
                    <a:pt x="579" y="702"/>
                    <a:pt x="568" y="699"/>
                  </a:cubicBezTo>
                  <a:cubicBezTo>
                    <a:pt x="566" y="699"/>
                    <a:pt x="565" y="695"/>
                    <a:pt x="564" y="692"/>
                  </a:cubicBezTo>
                  <a:cubicBezTo>
                    <a:pt x="566" y="691"/>
                    <a:pt x="568" y="690"/>
                    <a:pt x="571" y="688"/>
                  </a:cubicBezTo>
                  <a:cubicBezTo>
                    <a:pt x="572" y="688"/>
                    <a:pt x="574" y="687"/>
                    <a:pt x="575" y="687"/>
                  </a:cubicBezTo>
                  <a:cubicBezTo>
                    <a:pt x="575" y="685"/>
                    <a:pt x="575" y="683"/>
                    <a:pt x="574" y="682"/>
                  </a:cubicBezTo>
                  <a:cubicBezTo>
                    <a:pt x="570" y="680"/>
                    <a:pt x="565" y="678"/>
                    <a:pt x="561" y="676"/>
                  </a:cubicBezTo>
                  <a:cubicBezTo>
                    <a:pt x="562" y="674"/>
                    <a:pt x="564" y="673"/>
                    <a:pt x="565" y="672"/>
                  </a:cubicBezTo>
                  <a:cubicBezTo>
                    <a:pt x="557" y="675"/>
                    <a:pt x="549" y="677"/>
                    <a:pt x="540" y="680"/>
                  </a:cubicBezTo>
                  <a:cubicBezTo>
                    <a:pt x="544" y="676"/>
                    <a:pt x="546" y="674"/>
                    <a:pt x="548" y="671"/>
                  </a:cubicBezTo>
                  <a:cubicBezTo>
                    <a:pt x="543" y="668"/>
                    <a:pt x="538" y="666"/>
                    <a:pt x="534" y="664"/>
                  </a:cubicBezTo>
                  <a:cubicBezTo>
                    <a:pt x="534" y="664"/>
                    <a:pt x="535" y="663"/>
                    <a:pt x="535" y="662"/>
                  </a:cubicBezTo>
                  <a:cubicBezTo>
                    <a:pt x="543" y="661"/>
                    <a:pt x="551" y="661"/>
                    <a:pt x="561" y="660"/>
                  </a:cubicBezTo>
                  <a:cubicBezTo>
                    <a:pt x="557" y="657"/>
                    <a:pt x="554" y="656"/>
                    <a:pt x="551" y="654"/>
                  </a:cubicBezTo>
                  <a:cubicBezTo>
                    <a:pt x="568" y="645"/>
                    <a:pt x="568" y="645"/>
                    <a:pt x="561" y="635"/>
                  </a:cubicBezTo>
                  <a:cubicBezTo>
                    <a:pt x="565" y="636"/>
                    <a:pt x="568" y="636"/>
                    <a:pt x="571" y="636"/>
                  </a:cubicBezTo>
                  <a:cubicBezTo>
                    <a:pt x="577" y="623"/>
                    <a:pt x="565" y="621"/>
                    <a:pt x="558" y="620"/>
                  </a:cubicBezTo>
                  <a:cubicBezTo>
                    <a:pt x="551" y="620"/>
                    <a:pt x="544" y="624"/>
                    <a:pt x="535" y="627"/>
                  </a:cubicBezTo>
                  <a:cubicBezTo>
                    <a:pt x="537" y="624"/>
                    <a:pt x="538" y="622"/>
                    <a:pt x="539" y="619"/>
                  </a:cubicBezTo>
                  <a:cubicBezTo>
                    <a:pt x="534" y="618"/>
                    <a:pt x="528" y="616"/>
                    <a:pt x="521" y="615"/>
                  </a:cubicBezTo>
                  <a:cubicBezTo>
                    <a:pt x="523" y="621"/>
                    <a:pt x="525" y="626"/>
                    <a:pt x="527" y="633"/>
                  </a:cubicBezTo>
                  <a:cubicBezTo>
                    <a:pt x="521" y="631"/>
                    <a:pt x="518" y="630"/>
                    <a:pt x="515" y="628"/>
                  </a:cubicBezTo>
                  <a:cubicBezTo>
                    <a:pt x="509" y="626"/>
                    <a:pt x="503" y="621"/>
                    <a:pt x="498" y="622"/>
                  </a:cubicBezTo>
                  <a:cubicBezTo>
                    <a:pt x="480" y="627"/>
                    <a:pt x="464" y="626"/>
                    <a:pt x="451" y="611"/>
                  </a:cubicBezTo>
                  <a:cubicBezTo>
                    <a:pt x="448" y="613"/>
                    <a:pt x="446" y="615"/>
                    <a:pt x="443" y="618"/>
                  </a:cubicBezTo>
                  <a:close/>
                  <a:moveTo>
                    <a:pt x="238" y="624"/>
                  </a:moveTo>
                  <a:cubicBezTo>
                    <a:pt x="234" y="623"/>
                    <a:pt x="232" y="623"/>
                    <a:pt x="229" y="622"/>
                  </a:cubicBezTo>
                  <a:cubicBezTo>
                    <a:pt x="230" y="624"/>
                    <a:pt x="230" y="627"/>
                    <a:pt x="230" y="629"/>
                  </a:cubicBezTo>
                  <a:cubicBezTo>
                    <a:pt x="229" y="634"/>
                    <a:pt x="229" y="639"/>
                    <a:pt x="226" y="643"/>
                  </a:cubicBezTo>
                  <a:cubicBezTo>
                    <a:pt x="222" y="649"/>
                    <a:pt x="222" y="670"/>
                    <a:pt x="227" y="675"/>
                  </a:cubicBezTo>
                  <a:cubicBezTo>
                    <a:pt x="273" y="716"/>
                    <a:pt x="326" y="745"/>
                    <a:pt x="385" y="764"/>
                  </a:cubicBezTo>
                  <a:cubicBezTo>
                    <a:pt x="388" y="765"/>
                    <a:pt x="397" y="761"/>
                    <a:pt x="398" y="758"/>
                  </a:cubicBezTo>
                  <a:cubicBezTo>
                    <a:pt x="404" y="746"/>
                    <a:pt x="407" y="732"/>
                    <a:pt x="400" y="719"/>
                  </a:cubicBezTo>
                  <a:cubicBezTo>
                    <a:pt x="391" y="703"/>
                    <a:pt x="382" y="687"/>
                    <a:pt x="373" y="671"/>
                  </a:cubicBezTo>
                  <a:cubicBezTo>
                    <a:pt x="367" y="660"/>
                    <a:pt x="361" y="650"/>
                    <a:pt x="355" y="639"/>
                  </a:cubicBezTo>
                  <a:cubicBezTo>
                    <a:pt x="349" y="625"/>
                    <a:pt x="342" y="611"/>
                    <a:pt x="336" y="596"/>
                  </a:cubicBezTo>
                  <a:cubicBezTo>
                    <a:pt x="334" y="591"/>
                    <a:pt x="331" y="588"/>
                    <a:pt x="325" y="590"/>
                  </a:cubicBezTo>
                  <a:cubicBezTo>
                    <a:pt x="312" y="595"/>
                    <a:pt x="300" y="599"/>
                    <a:pt x="287" y="603"/>
                  </a:cubicBezTo>
                  <a:cubicBezTo>
                    <a:pt x="284" y="603"/>
                    <a:pt x="281" y="604"/>
                    <a:pt x="279" y="603"/>
                  </a:cubicBezTo>
                  <a:cubicBezTo>
                    <a:pt x="259" y="600"/>
                    <a:pt x="241" y="605"/>
                    <a:pt x="238" y="624"/>
                  </a:cubicBezTo>
                  <a:close/>
                  <a:moveTo>
                    <a:pt x="684" y="610"/>
                  </a:moveTo>
                  <a:cubicBezTo>
                    <a:pt x="683" y="609"/>
                    <a:pt x="682" y="608"/>
                    <a:pt x="681" y="606"/>
                  </a:cubicBezTo>
                  <a:cubicBezTo>
                    <a:pt x="684" y="603"/>
                    <a:pt x="687" y="599"/>
                    <a:pt x="691" y="596"/>
                  </a:cubicBezTo>
                  <a:cubicBezTo>
                    <a:pt x="693" y="592"/>
                    <a:pt x="703" y="596"/>
                    <a:pt x="699" y="586"/>
                  </a:cubicBezTo>
                  <a:cubicBezTo>
                    <a:pt x="680" y="593"/>
                    <a:pt x="664" y="604"/>
                    <a:pt x="650" y="618"/>
                  </a:cubicBezTo>
                  <a:cubicBezTo>
                    <a:pt x="647" y="619"/>
                    <a:pt x="642" y="618"/>
                    <a:pt x="639" y="620"/>
                  </a:cubicBezTo>
                  <a:cubicBezTo>
                    <a:pt x="637" y="622"/>
                    <a:pt x="633" y="627"/>
                    <a:pt x="634" y="628"/>
                  </a:cubicBezTo>
                  <a:cubicBezTo>
                    <a:pt x="637" y="634"/>
                    <a:pt x="641" y="642"/>
                    <a:pt x="646" y="642"/>
                  </a:cubicBezTo>
                  <a:cubicBezTo>
                    <a:pt x="656" y="643"/>
                    <a:pt x="652" y="651"/>
                    <a:pt x="656" y="655"/>
                  </a:cubicBezTo>
                  <a:cubicBezTo>
                    <a:pt x="656" y="656"/>
                    <a:pt x="655" y="656"/>
                    <a:pt x="654" y="657"/>
                  </a:cubicBezTo>
                  <a:cubicBezTo>
                    <a:pt x="651" y="654"/>
                    <a:pt x="647" y="651"/>
                    <a:pt x="644" y="648"/>
                  </a:cubicBezTo>
                  <a:cubicBezTo>
                    <a:pt x="629" y="657"/>
                    <a:pt x="628" y="658"/>
                    <a:pt x="636" y="677"/>
                  </a:cubicBezTo>
                  <a:cubicBezTo>
                    <a:pt x="639" y="676"/>
                    <a:pt x="642" y="675"/>
                    <a:pt x="645" y="674"/>
                  </a:cubicBezTo>
                  <a:cubicBezTo>
                    <a:pt x="649" y="674"/>
                    <a:pt x="652" y="673"/>
                    <a:pt x="655" y="673"/>
                  </a:cubicBezTo>
                  <a:cubicBezTo>
                    <a:pt x="655" y="673"/>
                    <a:pt x="656" y="674"/>
                    <a:pt x="656" y="675"/>
                  </a:cubicBezTo>
                  <a:cubicBezTo>
                    <a:pt x="652" y="677"/>
                    <a:pt x="647" y="680"/>
                    <a:pt x="643" y="682"/>
                  </a:cubicBezTo>
                  <a:cubicBezTo>
                    <a:pt x="650" y="698"/>
                    <a:pt x="660" y="700"/>
                    <a:pt x="672" y="686"/>
                  </a:cubicBezTo>
                  <a:cubicBezTo>
                    <a:pt x="674" y="684"/>
                    <a:pt x="676" y="682"/>
                    <a:pt x="678" y="680"/>
                  </a:cubicBezTo>
                  <a:cubicBezTo>
                    <a:pt x="693" y="662"/>
                    <a:pt x="705" y="644"/>
                    <a:pt x="713" y="622"/>
                  </a:cubicBezTo>
                  <a:cubicBezTo>
                    <a:pt x="703" y="618"/>
                    <a:pt x="696" y="635"/>
                    <a:pt x="686" y="625"/>
                  </a:cubicBezTo>
                  <a:cubicBezTo>
                    <a:pt x="688" y="622"/>
                    <a:pt x="690" y="619"/>
                    <a:pt x="692" y="615"/>
                  </a:cubicBezTo>
                  <a:cubicBezTo>
                    <a:pt x="694" y="612"/>
                    <a:pt x="696" y="609"/>
                    <a:pt x="698" y="605"/>
                  </a:cubicBezTo>
                  <a:cubicBezTo>
                    <a:pt x="702" y="609"/>
                    <a:pt x="702" y="609"/>
                    <a:pt x="703" y="610"/>
                  </a:cubicBezTo>
                  <a:cubicBezTo>
                    <a:pt x="706" y="611"/>
                    <a:pt x="710" y="615"/>
                    <a:pt x="712" y="614"/>
                  </a:cubicBezTo>
                  <a:cubicBezTo>
                    <a:pt x="715" y="612"/>
                    <a:pt x="717" y="607"/>
                    <a:pt x="719" y="604"/>
                  </a:cubicBezTo>
                  <a:cubicBezTo>
                    <a:pt x="718" y="603"/>
                    <a:pt x="717" y="602"/>
                    <a:pt x="715" y="601"/>
                  </a:cubicBezTo>
                  <a:cubicBezTo>
                    <a:pt x="714" y="604"/>
                    <a:pt x="713" y="606"/>
                    <a:pt x="712" y="609"/>
                  </a:cubicBezTo>
                  <a:cubicBezTo>
                    <a:pt x="707" y="606"/>
                    <a:pt x="702" y="603"/>
                    <a:pt x="697" y="600"/>
                  </a:cubicBezTo>
                  <a:cubicBezTo>
                    <a:pt x="693" y="603"/>
                    <a:pt x="688" y="606"/>
                    <a:pt x="684" y="610"/>
                  </a:cubicBezTo>
                  <a:close/>
                  <a:moveTo>
                    <a:pt x="97" y="952"/>
                  </a:moveTo>
                  <a:cubicBezTo>
                    <a:pt x="106" y="946"/>
                    <a:pt x="114" y="941"/>
                    <a:pt x="123" y="935"/>
                  </a:cubicBezTo>
                  <a:cubicBezTo>
                    <a:pt x="114" y="931"/>
                    <a:pt x="107" y="928"/>
                    <a:pt x="99" y="925"/>
                  </a:cubicBezTo>
                  <a:cubicBezTo>
                    <a:pt x="107" y="907"/>
                    <a:pt x="118" y="923"/>
                    <a:pt x="127" y="920"/>
                  </a:cubicBezTo>
                  <a:cubicBezTo>
                    <a:pt x="129" y="915"/>
                    <a:pt x="132" y="909"/>
                    <a:pt x="134" y="903"/>
                  </a:cubicBezTo>
                  <a:cubicBezTo>
                    <a:pt x="129" y="902"/>
                    <a:pt x="125" y="903"/>
                    <a:pt x="123" y="901"/>
                  </a:cubicBezTo>
                  <a:cubicBezTo>
                    <a:pt x="120" y="899"/>
                    <a:pt x="116" y="895"/>
                    <a:pt x="116" y="893"/>
                  </a:cubicBezTo>
                  <a:cubicBezTo>
                    <a:pt x="117" y="885"/>
                    <a:pt x="120" y="878"/>
                    <a:pt x="123" y="869"/>
                  </a:cubicBezTo>
                  <a:cubicBezTo>
                    <a:pt x="113" y="867"/>
                    <a:pt x="103" y="864"/>
                    <a:pt x="93" y="861"/>
                  </a:cubicBezTo>
                  <a:cubicBezTo>
                    <a:pt x="78" y="856"/>
                    <a:pt x="69" y="864"/>
                    <a:pt x="72" y="879"/>
                  </a:cubicBezTo>
                  <a:cubicBezTo>
                    <a:pt x="76" y="877"/>
                    <a:pt x="79" y="874"/>
                    <a:pt x="83" y="872"/>
                  </a:cubicBezTo>
                  <a:cubicBezTo>
                    <a:pt x="92" y="869"/>
                    <a:pt x="101" y="873"/>
                    <a:pt x="101" y="881"/>
                  </a:cubicBezTo>
                  <a:cubicBezTo>
                    <a:pt x="101" y="894"/>
                    <a:pt x="100" y="907"/>
                    <a:pt x="96" y="919"/>
                  </a:cubicBezTo>
                  <a:cubicBezTo>
                    <a:pt x="92" y="930"/>
                    <a:pt x="92" y="939"/>
                    <a:pt x="97" y="952"/>
                  </a:cubicBezTo>
                  <a:close/>
                  <a:moveTo>
                    <a:pt x="112" y="495"/>
                  </a:moveTo>
                  <a:cubicBezTo>
                    <a:pt x="110" y="497"/>
                    <a:pt x="110" y="498"/>
                    <a:pt x="110" y="498"/>
                  </a:cubicBezTo>
                  <a:cubicBezTo>
                    <a:pt x="121" y="523"/>
                    <a:pt x="132" y="548"/>
                    <a:pt x="144" y="573"/>
                  </a:cubicBezTo>
                  <a:cubicBezTo>
                    <a:pt x="144" y="574"/>
                    <a:pt x="146" y="575"/>
                    <a:pt x="148" y="575"/>
                  </a:cubicBezTo>
                  <a:cubicBezTo>
                    <a:pt x="151" y="576"/>
                    <a:pt x="155" y="576"/>
                    <a:pt x="157" y="576"/>
                  </a:cubicBezTo>
                  <a:cubicBezTo>
                    <a:pt x="156" y="581"/>
                    <a:pt x="156" y="584"/>
                    <a:pt x="156" y="587"/>
                  </a:cubicBezTo>
                  <a:cubicBezTo>
                    <a:pt x="158" y="586"/>
                    <a:pt x="162" y="586"/>
                    <a:pt x="164" y="584"/>
                  </a:cubicBezTo>
                  <a:cubicBezTo>
                    <a:pt x="166" y="582"/>
                    <a:pt x="169" y="578"/>
                    <a:pt x="169" y="575"/>
                  </a:cubicBezTo>
                  <a:cubicBezTo>
                    <a:pt x="169" y="568"/>
                    <a:pt x="168" y="561"/>
                    <a:pt x="166" y="554"/>
                  </a:cubicBezTo>
                  <a:cubicBezTo>
                    <a:pt x="165" y="553"/>
                    <a:pt x="158" y="554"/>
                    <a:pt x="155" y="554"/>
                  </a:cubicBezTo>
                  <a:cubicBezTo>
                    <a:pt x="154" y="553"/>
                    <a:pt x="154" y="553"/>
                    <a:pt x="153" y="552"/>
                  </a:cubicBezTo>
                  <a:cubicBezTo>
                    <a:pt x="156" y="550"/>
                    <a:pt x="159" y="549"/>
                    <a:pt x="161" y="547"/>
                  </a:cubicBezTo>
                  <a:cubicBezTo>
                    <a:pt x="152" y="523"/>
                    <a:pt x="125" y="516"/>
                    <a:pt x="112" y="495"/>
                  </a:cubicBezTo>
                  <a:close/>
                  <a:moveTo>
                    <a:pt x="746" y="603"/>
                  </a:moveTo>
                  <a:cubicBezTo>
                    <a:pt x="742" y="604"/>
                    <a:pt x="738" y="605"/>
                    <a:pt x="738" y="606"/>
                  </a:cubicBezTo>
                  <a:cubicBezTo>
                    <a:pt x="735" y="611"/>
                    <a:pt x="733" y="617"/>
                    <a:pt x="731" y="623"/>
                  </a:cubicBezTo>
                  <a:cubicBezTo>
                    <a:pt x="725" y="637"/>
                    <a:pt x="721" y="653"/>
                    <a:pt x="714" y="666"/>
                  </a:cubicBezTo>
                  <a:cubicBezTo>
                    <a:pt x="709" y="675"/>
                    <a:pt x="700" y="680"/>
                    <a:pt x="692" y="687"/>
                  </a:cubicBezTo>
                  <a:cubicBezTo>
                    <a:pt x="696" y="692"/>
                    <a:pt x="699" y="695"/>
                    <a:pt x="702" y="699"/>
                  </a:cubicBezTo>
                  <a:cubicBezTo>
                    <a:pt x="708" y="690"/>
                    <a:pt x="714" y="682"/>
                    <a:pt x="719" y="673"/>
                  </a:cubicBezTo>
                  <a:cubicBezTo>
                    <a:pt x="724" y="665"/>
                    <a:pt x="729" y="656"/>
                    <a:pt x="733" y="648"/>
                  </a:cubicBezTo>
                  <a:cubicBezTo>
                    <a:pt x="735" y="649"/>
                    <a:pt x="738" y="650"/>
                    <a:pt x="739" y="649"/>
                  </a:cubicBezTo>
                  <a:cubicBezTo>
                    <a:pt x="746" y="643"/>
                    <a:pt x="759" y="594"/>
                    <a:pt x="755" y="582"/>
                  </a:cubicBezTo>
                  <a:cubicBezTo>
                    <a:pt x="752" y="590"/>
                    <a:pt x="750" y="596"/>
                    <a:pt x="747" y="604"/>
                  </a:cubicBezTo>
                  <a:cubicBezTo>
                    <a:pt x="746" y="603"/>
                    <a:pt x="745" y="601"/>
                    <a:pt x="746" y="603"/>
                  </a:cubicBezTo>
                  <a:close/>
                  <a:moveTo>
                    <a:pt x="493" y="757"/>
                  </a:moveTo>
                  <a:cubicBezTo>
                    <a:pt x="480" y="760"/>
                    <a:pt x="468" y="756"/>
                    <a:pt x="458" y="768"/>
                  </a:cubicBezTo>
                  <a:cubicBezTo>
                    <a:pt x="449" y="763"/>
                    <a:pt x="446" y="770"/>
                    <a:pt x="442" y="779"/>
                  </a:cubicBezTo>
                  <a:cubicBezTo>
                    <a:pt x="460" y="781"/>
                    <a:pt x="477" y="782"/>
                    <a:pt x="495" y="784"/>
                  </a:cubicBezTo>
                  <a:cubicBezTo>
                    <a:pt x="491" y="765"/>
                    <a:pt x="474" y="776"/>
                    <a:pt x="465" y="769"/>
                  </a:cubicBezTo>
                  <a:cubicBezTo>
                    <a:pt x="474" y="764"/>
                    <a:pt x="488" y="775"/>
                    <a:pt x="493" y="757"/>
                  </a:cubicBezTo>
                  <a:close/>
                  <a:moveTo>
                    <a:pt x="144" y="848"/>
                  </a:moveTo>
                  <a:cubicBezTo>
                    <a:pt x="133" y="833"/>
                    <a:pt x="121" y="837"/>
                    <a:pt x="111" y="837"/>
                  </a:cubicBezTo>
                  <a:cubicBezTo>
                    <a:pt x="108" y="837"/>
                    <a:pt x="105" y="843"/>
                    <a:pt x="101" y="847"/>
                  </a:cubicBezTo>
                  <a:cubicBezTo>
                    <a:pt x="105" y="850"/>
                    <a:pt x="108" y="854"/>
                    <a:pt x="111" y="854"/>
                  </a:cubicBezTo>
                  <a:cubicBezTo>
                    <a:pt x="121" y="853"/>
                    <a:pt x="131" y="850"/>
                    <a:pt x="144" y="848"/>
                  </a:cubicBezTo>
                  <a:close/>
                  <a:moveTo>
                    <a:pt x="282" y="592"/>
                  </a:moveTo>
                  <a:cubicBezTo>
                    <a:pt x="296" y="589"/>
                    <a:pt x="310" y="585"/>
                    <a:pt x="324" y="581"/>
                  </a:cubicBezTo>
                  <a:cubicBezTo>
                    <a:pt x="308" y="571"/>
                    <a:pt x="288" y="576"/>
                    <a:pt x="282" y="592"/>
                  </a:cubicBezTo>
                  <a:close/>
                  <a:moveTo>
                    <a:pt x="622" y="738"/>
                  </a:moveTo>
                  <a:cubicBezTo>
                    <a:pt x="610" y="728"/>
                    <a:pt x="603" y="739"/>
                    <a:pt x="594" y="740"/>
                  </a:cubicBezTo>
                  <a:cubicBezTo>
                    <a:pt x="599" y="752"/>
                    <a:pt x="604" y="751"/>
                    <a:pt x="622" y="738"/>
                  </a:cubicBezTo>
                  <a:close/>
                  <a:moveTo>
                    <a:pt x="575" y="664"/>
                  </a:moveTo>
                  <a:cubicBezTo>
                    <a:pt x="571" y="664"/>
                    <a:pt x="569" y="665"/>
                    <a:pt x="569" y="665"/>
                  </a:cubicBezTo>
                  <a:cubicBezTo>
                    <a:pt x="571" y="670"/>
                    <a:pt x="574" y="675"/>
                    <a:pt x="577" y="680"/>
                  </a:cubicBezTo>
                  <a:cubicBezTo>
                    <a:pt x="582" y="671"/>
                    <a:pt x="583" y="654"/>
                    <a:pt x="577" y="649"/>
                  </a:cubicBezTo>
                  <a:cubicBezTo>
                    <a:pt x="576" y="652"/>
                    <a:pt x="575" y="654"/>
                    <a:pt x="575" y="656"/>
                  </a:cubicBezTo>
                  <a:cubicBezTo>
                    <a:pt x="570" y="654"/>
                    <a:pt x="566" y="653"/>
                    <a:pt x="563" y="652"/>
                  </a:cubicBezTo>
                  <a:cubicBezTo>
                    <a:pt x="562" y="653"/>
                    <a:pt x="562" y="654"/>
                    <a:pt x="562" y="655"/>
                  </a:cubicBezTo>
                  <a:cubicBezTo>
                    <a:pt x="566" y="657"/>
                    <a:pt x="569" y="660"/>
                    <a:pt x="575" y="664"/>
                  </a:cubicBezTo>
                  <a:close/>
                  <a:moveTo>
                    <a:pt x="423" y="571"/>
                  </a:moveTo>
                  <a:cubicBezTo>
                    <a:pt x="423" y="572"/>
                    <a:pt x="423" y="573"/>
                    <a:pt x="423" y="574"/>
                  </a:cubicBezTo>
                  <a:cubicBezTo>
                    <a:pt x="435" y="573"/>
                    <a:pt x="446" y="573"/>
                    <a:pt x="458" y="572"/>
                  </a:cubicBezTo>
                  <a:cubicBezTo>
                    <a:pt x="446" y="564"/>
                    <a:pt x="434" y="567"/>
                    <a:pt x="423" y="571"/>
                  </a:cubicBezTo>
                  <a:close/>
                  <a:moveTo>
                    <a:pt x="134" y="653"/>
                  </a:moveTo>
                  <a:cubicBezTo>
                    <a:pt x="131" y="647"/>
                    <a:pt x="129" y="640"/>
                    <a:pt x="126" y="633"/>
                  </a:cubicBezTo>
                  <a:cubicBezTo>
                    <a:pt x="130" y="632"/>
                    <a:pt x="133" y="630"/>
                    <a:pt x="139" y="628"/>
                  </a:cubicBezTo>
                  <a:cubicBezTo>
                    <a:pt x="133" y="627"/>
                    <a:pt x="129" y="626"/>
                    <a:pt x="127" y="626"/>
                  </a:cubicBezTo>
                  <a:cubicBezTo>
                    <a:pt x="115" y="639"/>
                    <a:pt x="126" y="646"/>
                    <a:pt x="134" y="653"/>
                  </a:cubicBezTo>
                  <a:close/>
                  <a:moveTo>
                    <a:pt x="673" y="703"/>
                  </a:moveTo>
                  <a:cubicBezTo>
                    <a:pt x="678" y="698"/>
                    <a:pt x="682" y="694"/>
                    <a:pt x="686" y="690"/>
                  </a:cubicBezTo>
                  <a:cubicBezTo>
                    <a:pt x="686" y="689"/>
                    <a:pt x="684" y="684"/>
                    <a:pt x="682" y="683"/>
                  </a:cubicBezTo>
                  <a:cubicBezTo>
                    <a:pt x="676" y="683"/>
                    <a:pt x="670" y="695"/>
                    <a:pt x="673" y="703"/>
                  </a:cubicBezTo>
                  <a:close/>
                  <a:moveTo>
                    <a:pt x="707" y="659"/>
                  </a:moveTo>
                  <a:cubicBezTo>
                    <a:pt x="717" y="646"/>
                    <a:pt x="718" y="643"/>
                    <a:pt x="712" y="638"/>
                  </a:cubicBezTo>
                  <a:cubicBezTo>
                    <a:pt x="701" y="653"/>
                    <a:pt x="701" y="654"/>
                    <a:pt x="707" y="659"/>
                  </a:cubicBezTo>
                  <a:close/>
                  <a:moveTo>
                    <a:pt x="691" y="683"/>
                  </a:moveTo>
                  <a:cubicBezTo>
                    <a:pt x="704" y="668"/>
                    <a:pt x="705" y="665"/>
                    <a:pt x="697" y="661"/>
                  </a:cubicBezTo>
                  <a:cubicBezTo>
                    <a:pt x="696" y="668"/>
                    <a:pt x="684" y="672"/>
                    <a:pt x="691" y="683"/>
                  </a:cubicBezTo>
                  <a:close/>
                  <a:moveTo>
                    <a:pt x="407" y="323"/>
                  </a:moveTo>
                  <a:cubicBezTo>
                    <a:pt x="407" y="323"/>
                    <a:pt x="408" y="324"/>
                    <a:pt x="409" y="324"/>
                  </a:cubicBezTo>
                  <a:cubicBezTo>
                    <a:pt x="419" y="310"/>
                    <a:pt x="428" y="297"/>
                    <a:pt x="438" y="283"/>
                  </a:cubicBezTo>
                  <a:cubicBezTo>
                    <a:pt x="437" y="282"/>
                    <a:pt x="436" y="282"/>
                    <a:pt x="435" y="281"/>
                  </a:cubicBezTo>
                  <a:cubicBezTo>
                    <a:pt x="426" y="295"/>
                    <a:pt x="416" y="309"/>
                    <a:pt x="407" y="323"/>
                  </a:cubicBezTo>
                  <a:close/>
                  <a:moveTo>
                    <a:pt x="171" y="681"/>
                  </a:moveTo>
                  <a:cubicBezTo>
                    <a:pt x="172" y="680"/>
                    <a:pt x="173" y="679"/>
                    <a:pt x="174" y="678"/>
                  </a:cubicBezTo>
                  <a:cubicBezTo>
                    <a:pt x="171" y="674"/>
                    <a:pt x="169" y="670"/>
                    <a:pt x="167" y="667"/>
                  </a:cubicBezTo>
                  <a:cubicBezTo>
                    <a:pt x="166" y="666"/>
                    <a:pt x="162" y="669"/>
                    <a:pt x="158" y="671"/>
                  </a:cubicBezTo>
                  <a:cubicBezTo>
                    <a:pt x="163" y="675"/>
                    <a:pt x="167" y="678"/>
                    <a:pt x="171" y="681"/>
                  </a:cubicBezTo>
                  <a:close/>
                  <a:moveTo>
                    <a:pt x="715" y="633"/>
                  </a:moveTo>
                  <a:cubicBezTo>
                    <a:pt x="717" y="634"/>
                    <a:pt x="719" y="634"/>
                    <a:pt x="721" y="635"/>
                  </a:cubicBezTo>
                  <a:cubicBezTo>
                    <a:pt x="723" y="629"/>
                    <a:pt x="725" y="624"/>
                    <a:pt x="727" y="619"/>
                  </a:cubicBezTo>
                  <a:cubicBezTo>
                    <a:pt x="725" y="618"/>
                    <a:pt x="723" y="617"/>
                    <a:pt x="722" y="617"/>
                  </a:cubicBezTo>
                  <a:cubicBezTo>
                    <a:pt x="720" y="622"/>
                    <a:pt x="717" y="628"/>
                    <a:pt x="715" y="633"/>
                  </a:cubicBezTo>
                  <a:close/>
                  <a:moveTo>
                    <a:pt x="174" y="724"/>
                  </a:moveTo>
                  <a:cubicBezTo>
                    <a:pt x="176" y="723"/>
                    <a:pt x="178" y="722"/>
                    <a:pt x="181" y="721"/>
                  </a:cubicBezTo>
                  <a:cubicBezTo>
                    <a:pt x="178" y="717"/>
                    <a:pt x="175" y="712"/>
                    <a:pt x="172" y="707"/>
                  </a:cubicBezTo>
                  <a:cubicBezTo>
                    <a:pt x="171" y="708"/>
                    <a:pt x="168" y="709"/>
                    <a:pt x="168" y="710"/>
                  </a:cubicBezTo>
                  <a:cubicBezTo>
                    <a:pt x="170" y="715"/>
                    <a:pt x="172" y="720"/>
                    <a:pt x="174" y="724"/>
                  </a:cubicBezTo>
                  <a:close/>
                  <a:moveTo>
                    <a:pt x="97" y="544"/>
                  </a:moveTo>
                  <a:cubicBezTo>
                    <a:pt x="96" y="545"/>
                    <a:pt x="94" y="545"/>
                    <a:pt x="93" y="545"/>
                  </a:cubicBezTo>
                  <a:cubicBezTo>
                    <a:pt x="94" y="551"/>
                    <a:pt x="89" y="558"/>
                    <a:pt x="101" y="563"/>
                  </a:cubicBezTo>
                  <a:cubicBezTo>
                    <a:pt x="99" y="555"/>
                    <a:pt x="98" y="550"/>
                    <a:pt x="97" y="544"/>
                  </a:cubicBezTo>
                  <a:close/>
                  <a:moveTo>
                    <a:pt x="390" y="31"/>
                  </a:moveTo>
                  <a:cubicBezTo>
                    <a:pt x="398" y="17"/>
                    <a:pt x="398" y="12"/>
                    <a:pt x="390" y="8"/>
                  </a:cubicBezTo>
                  <a:cubicBezTo>
                    <a:pt x="390" y="15"/>
                    <a:pt x="390" y="23"/>
                    <a:pt x="390" y="31"/>
                  </a:cubicBezTo>
                  <a:close/>
                  <a:moveTo>
                    <a:pt x="467" y="240"/>
                  </a:moveTo>
                  <a:cubicBezTo>
                    <a:pt x="466" y="239"/>
                    <a:pt x="465" y="238"/>
                    <a:pt x="465" y="238"/>
                  </a:cubicBezTo>
                  <a:cubicBezTo>
                    <a:pt x="457" y="249"/>
                    <a:pt x="450" y="260"/>
                    <a:pt x="442" y="271"/>
                  </a:cubicBezTo>
                  <a:cubicBezTo>
                    <a:pt x="443" y="272"/>
                    <a:pt x="444" y="272"/>
                    <a:pt x="445" y="273"/>
                  </a:cubicBezTo>
                  <a:cubicBezTo>
                    <a:pt x="452" y="262"/>
                    <a:pt x="460" y="251"/>
                    <a:pt x="467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2">
              <a:extLst>
                <a:ext uri="{FF2B5EF4-FFF2-40B4-BE49-F238E27FC236}">
                  <a16:creationId xmlns:a16="http://schemas.microsoft.com/office/drawing/2014/main" id="{41746992-618E-8467-82D5-76AC6D71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658"/>
              <a:ext cx="31" cy="30"/>
            </a:xfrm>
            <a:custGeom>
              <a:avLst/>
              <a:gdLst>
                <a:gd name="T0" fmla="*/ 57 w 57"/>
                <a:gd name="T1" fmla="*/ 5 h 55"/>
                <a:gd name="T2" fmla="*/ 46 w 57"/>
                <a:gd name="T3" fmla="*/ 45 h 55"/>
                <a:gd name="T4" fmla="*/ 27 w 57"/>
                <a:gd name="T5" fmla="*/ 51 h 55"/>
                <a:gd name="T6" fmla="*/ 15 w 57"/>
                <a:gd name="T7" fmla="*/ 46 h 55"/>
                <a:gd name="T8" fmla="*/ 11 w 57"/>
                <a:gd name="T9" fmla="*/ 18 h 55"/>
                <a:gd name="T10" fmla="*/ 36 w 57"/>
                <a:gd name="T11" fmla="*/ 2 h 55"/>
                <a:gd name="T12" fmla="*/ 57 w 57"/>
                <a:gd name="T13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5">
                  <a:moveTo>
                    <a:pt x="57" y="5"/>
                  </a:moveTo>
                  <a:cubicBezTo>
                    <a:pt x="53" y="19"/>
                    <a:pt x="51" y="32"/>
                    <a:pt x="46" y="45"/>
                  </a:cubicBezTo>
                  <a:cubicBezTo>
                    <a:pt x="43" y="53"/>
                    <a:pt x="35" y="55"/>
                    <a:pt x="27" y="51"/>
                  </a:cubicBezTo>
                  <a:cubicBezTo>
                    <a:pt x="23" y="50"/>
                    <a:pt x="19" y="48"/>
                    <a:pt x="15" y="46"/>
                  </a:cubicBezTo>
                  <a:cubicBezTo>
                    <a:pt x="2" y="39"/>
                    <a:pt x="0" y="28"/>
                    <a:pt x="11" y="18"/>
                  </a:cubicBezTo>
                  <a:cubicBezTo>
                    <a:pt x="19" y="11"/>
                    <a:pt x="27" y="6"/>
                    <a:pt x="36" y="2"/>
                  </a:cubicBezTo>
                  <a:cubicBezTo>
                    <a:pt x="41" y="0"/>
                    <a:pt x="48" y="3"/>
                    <a:pt x="5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3">
              <a:extLst>
                <a:ext uri="{FF2B5EF4-FFF2-40B4-BE49-F238E27FC236}">
                  <a16:creationId xmlns:a16="http://schemas.microsoft.com/office/drawing/2014/main" id="{40178E28-35A2-7CE5-4850-E89E3E9E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072"/>
              <a:ext cx="29" cy="17"/>
            </a:xfrm>
            <a:custGeom>
              <a:avLst/>
              <a:gdLst>
                <a:gd name="T0" fmla="*/ 2 w 53"/>
                <a:gd name="T1" fmla="*/ 0 h 31"/>
                <a:gd name="T2" fmla="*/ 53 w 53"/>
                <a:gd name="T3" fmla="*/ 4 h 31"/>
                <a:gd name="T4" fmla="*/ 41 w 53"/>
                <a:gd name="T5" fmla="*/ 30 h 31"/>
                <a:gd name="T6" fmla="*/ 33 w 53"/>
                <a:gd name="T7" fmla="*/ 30 h 31"/>
                <a:gd name="T8" fmla="*/ 21 w 53"/>
                <a:gd name="T9" fmla="*/ 17 h 31"/>
                <a:gd name="T10" fmla="*/ 0 w 53"/>
                <a:gd name="T11" fmla="*/ 5 h 31"/>
                <a:gd name="T12" fmla="*/ 2 w 5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1">
                  <a:moveTo>
                    <a:pt x="2" y="0"/>
                  </a:moveTo>
                  <a:cubicBezTo>
                    <a:pt x="18" y="1"/>
                    <a:pt x="34" y="2"/>
                    <a:pt x="53" y="4"/>
                  </a:cubicBezTo>
                  <a:cubicBezTo>
                    <a:pt x="48" y="14"/>
                    <a:pt x="45" y="22"/>
                    <a:pt x="41" y="30"/>
                  </a:cubicBezTo>
                  <a:cubicBezTo>
                    <a:pt x="40" y="31"/>
                    <a:pt x="36" y="30"/>
                    <a:pt x="33" y="30"/>
                  </a:cubicBezTo>
                  <a:cubicBezTo>
                    <a:pt x="35" y="20"/>
                    <a:pt x="26" y="20"/>
                    <a:pt x="21" y="17"/>
                  </a:cubicBezTo>
                  <a:cubicBezTo>
                    <a:pt x="14" y="13"/>
                    <a:pt x="7" y="9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04">
              <a:extLst>
                <a:ext uri="{FF2B5EF4-FFF2-40B4-BE49-F238E27FC236}">
                  <a16:creationId xmlns:a16="http://schemas.microsoft.com/office/drawing/2014/main" id="{06682199-5928-77A9-C098-7961AB2E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523"/>
              <a:ext cx="13" cy="19"/>
            </a:xfrm>
            <a:custGeom>
              <a:avLst/>
              <a:gdLst>
                <a:gd name="T0" fmla="*/ 25 w 25"/>
                <a:gd name="T1" fmla="*/ 10 h 34"/>
                <a:gd name="T2" fmla="*/ 8 w 25"/>
                <a:gd name="T3" fmla="*/ 30 h 34"/>
                <a:gd name="T4" fmla="*/ 0 w 25"/>
                <a:gd name="T5" fmla="*/ 15 h 34"/>
                <a:gd name="T6" fmla="*/ 15 w 25"/>
                <a:gd name="T7" fmla="*/ 1 h 34"/>
                <a:gd name="T8" fmla="*/ 25 w 25"/>
                <a:gd name="T9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10"/>
                  </a:moveTo>
                  <a:cubicBezTo>
                    <a:pt x="24" y="22"/>
                    <a:pt x="14" y="34"/>
                    <a:pt x="8" y="30"/>
                  </a:cubicBezTo>
                  <a:cubicBezTo>
                    <a:pt x="4" y="28"/>
                    <a:pt x="1" y="21"/>
                    <a:pt x="0" y="15"/>
                  </a:cubicBezTo>
                  <a:cubicBezTo>
                    <a:pt x="0" y="7"/>
                    <a:pt x="6" y="0"/>
                    <a:pt x="15" y="1"/>
                  </a:cubicBezTo>
                  <a:cubicBezTo>
                    <a:pt x="19" y="2"/>
                    <a:pt x="23" y="8"/>
                    <a:pt x="2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05">
              <a:extLst>
                <a:ext uri="{FF2B5EF4-FFF2-40B4-BE49-F238E27FC236}">
                  <a16:creationId xmlns:a16="http://schemas.microsoft.com/office/drawing/2014/main" id="{557DDE1C-E080-AFDF-E696-1C1E8D0C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234"/>
              <a:ext cx="17" cy="12"/>
            </a:xfrm>
            <a:custGeom>
              <a:avLst/>
              <a:gdLst>
                <a:gd name="T0" fmla="*/ 14 w 31"/>
                <a:gd name="T1" fmla="*/ 0 h 22"/>
                <a:gd name="T2" fmla="*/ 23 w 31"/>
                <a:gd name="T3" fmla="*/ 19 h 22"/>
                <a:gd name="T4" fmla="*/ 6 w 31"/>
                <a:gd name="T5" fmla="*/ 18 h 22"/>
                <a:gd name="T6" fmla="*/ 14 w 3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14" y="0"/>
                  </a:moveTo>
                  <a:cubicBezTo>
                    <a:pt x="15" y="9"/>
                    <a:pt x="31" y="8"/>
                    <a:pt x="23" y="19"/>
                  </a:cubicBezTo>
                  <a:cubicBezTo>
                    <a:pt x="21" y="22"/>
                    <a:pt x="9" y="22"/>
                    <a:pt x="6" y="18"/>
                  </a:cubicBezTo>
                  <a:cubicBezTo>
                    <a:pt x="0" y="12"/>
                    <a:pt x="6" y="6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06">
              <a:extLst>
                <a:ext uri="{FF2B5EF4-FFF2-40B4-BE49-F238E27FC236}">
                  <a16:creationId xmlns:a16="http://schemas.microsoft.com/office/drawing/2014/main" id="{EC1A4FAC-C578-9244-237A-5DE4664C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260"/>
              <a:ext cx="11" cy="12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10 h 22"/>
                <a:gd name="T4" fmla="*/ 10 w 20"/>
                <a:gd name="T5" fmla="*/ 1 h 22"/>
                <a:gd name="T6" fmla="*/ 20 w 20"/>
                <a:gd name="T7" fmla="*/ 8 h 22"/>
                <a:gd name="T8" fmla="*/ 9 w 2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5" y="16"/>
                    <a:pt x="0" y="12"/>
                    <a:pt x="1" y="10"/>
                  </a:cubicBezTo>
                  <a:cubicBezTo>
                    <a:pt x="3" y="7"/>
                    <a:pt x="6" y="2"/>
                    <a:pt x="10" y="1"/>
                  </a:cubicBezTo>
                  <a:cubicBezTo>
                    <a:pt x="13" y="0"/>
                    <a:pt x="17" y="6"/>
                    <a:pt x="20" y="8"/>
                  </a:cubicBezTo>
                  <a:cubicBezTo>
                    <a:pt x="17" y="12"/>
                    <a:pt x="14" y="16"/>
                    <a:pt x="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07">
              <a:extLst>
                <a:ext uri="{FF2B5EF4-FFF2-40B4-BE49-F238E27FC236}">
                  <a16:creationId xmlns:a16="http://schemas.microsoft.com/office/drawing/2014/main" id="{65648C9E-E5C1-CACE-478F-3768F72F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276"/>
              <a:ext cx="9" cy="6"/>
            </a:xfrm>
            <a:custGeom>
              <a:avLst/>
              <a:gdLst>
                <a:gd name="T0" fmla="*/ 7 w 16"/>
                <a:gd name="T1" fmla="*/ 12 h 12"/>
                <a:gd name="T2" fmla="*/ 0 w 16"/>
                <a:gd name="T3" fmla="*/ 6 h 12"/>
                <a:gd name="T4" fmla="*/ 9 w 16"/>
                <a:gd name="T5" fmla="*/ 0 h 12"/>
                <a:gd name="T6" fmla="*/ 16 w 16"/>
                <a:gd name="T7" fmla="*/ 5 h 12"/>
                <a:gd name="T8" fmla="*/ 7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7" y="12"/>
                  </a:moveTo>
                  <a:cubicBezTo>
                    <a:pt x="4" y="10"/>
                    <a:pt x="2" y="8"/>
                    <a:pt x="0" y="6"/>
                  </a:cubicBezTo>
                  <a:cubicBezTo>
                    <a:pt x="3" y="4"/>
                    <a:pt x="6" y="1"/>
                    <a:pt x="9" y="0"/>
                  </a:cubicBezTo>
                  <a:cubicBezTo>
                    <a:pt x="11" y="0"/>
                    <a:pt x="14" y="3"/>
                    <a:pt x="16" y="5"/>
                  </a:cubicBezTo>
                  <a:cubicBezTo>
                    <a:pt x="13" y="7"/>
                    <a:pt x="10" y="9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08">
              <a:extLst>
                <a:ext uri="{FF2B5EF4-FFF2-40B4-BE49-F238E27FC236}">
                  <a16:creationId xmlns:a16="http://schemas.microsoft.com/office/drawing/2014/main" id="{42CB165F-6792-0E96-DD64-F758CD98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148"/>
              <a:ext cx="17" cy="22"/>
            </a:xfrm>
            <a:custGeom>
              <a:avLst/>
              <a:gdLst>
                <a:gd name="T0" fmla="*/ 30 w 30"/>
                <a:gd name="T1" fmla="*/ 0 h 42"/>
                <a:gd name="T2" fmla="*/ 4 w 30"/>
                <a:gd name="T3" fmla="*/ 42 h 42"/>
                <a:gd name="T4" fmla="*/ 0 w 30"/>
                <a:gd name="T5" fmla="*/ 39 h 42"/>
                <a:gd name="T6" fmla="*/ 30 w 30"/>
                <a:gd name="T7" fmla="*/ 0 h 42"/>
                <a:gd name="T8" fmla="*/ 30 w 3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cubicBezTo>
                    <a:pt x="21" y="14"/>
                    <a:pt x="13" y="28"/>
                    <a:pt x="4" y="42"/>
                  </a:cubicBezTo>
                  <a:cubicBezTo>
                    <a:pt x="3" y="41"/>
                    <a:pt x="1" y="40"/>
                    <a:pt x="0" y="39"/>
                  </a:cubicBezTo>
                  <a:cubicBezTo>
                    <a:pt x="10" y="26"/>
                    <a:pt x="20" y="13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09">
              <a:extLst>
                <a:ext uri="{FF2B5EF4-FFF2-40B4-BE49-F238E27FC236}">
                  <a16:creationId xmlns:a16="http://schemas.microsoft.com/office/drawing/2014/main" id="{8B971D2B-5BB7-6C63-32DB-8DAA14E58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209"/>
              <a:ext cx="17" cy="24"/>
            </a:xfrm>
            <a:custGeom>
              <a:avLst/>
              <a:gdLst>
                <a:gd name="T0" fmla="*/ 0 w 31"/>
                <a:gd name="T1" fmla="*/ 42 h 43"/>
                <a:gd name="T2" fmla="*/ 28 w 31"/>
                <a:gd name="T3" fmla="*/ 0 h 43"/>
                <a:gd name="T4" fmla="*/ 31 w 31"/>
                <a:gd name="T5" fmla="*/ 2 h 43"/>
                <a:gd name="T6" fmla="*/ 2 w 31"/>
                <a:gd name="T7" fmla="*/ 43 h 43"/>
                <a:gd name="T8" fmla="*/ 0 w 31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3">
                  <a:moveTo>
                    <a:pt x="0" y="42"/>
                  </a:moveTo>
                  <a:cubicBezTo>
                    <a:pt x="9" y="28"/>
                    <a:pt x="19" y="14"/>
                    <a:pt x="28" y="0"/>
                  </a:cubicBezTo>
                  <a:cubicBezTo>
                    <a:pt x="29" y="1"/>
                    <a:pt x="30" y="1"/>
                    <a:pt x="31" y="2"/>
                  </a:cubicBezTo>
                  <a:cubicBezTo>
                    <a:pt x="21" y="16"/>
                    <a:pt x="12" y="29"/>
                    <a:pt x="2" y="43"/>
                  </a:cubicBezTo>
                  <a:cubicBezTo>
                    <a:pt x="1" y="4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0">
              <a:extLst>
                <a:ext uri="{FF2B5EF4-FFF2-40B4-BE49-F238E27FC236}">
                  <a16:creationId xmlns:a16="http://schemas.microsoft.com/office/drawing/2014/main" id="{A0D09AD9-9976-0B3D-C3D6-783C4F27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234"/>
              <a:ext cx="16" cy="24"/>
            </a:xfrm>
            <a:custGeom>
              <a:avLst/>
              <a:gdLst>
                <a:gd name="T0" fmla="*/ 0 w 30"/>
                <a:gd name="T1" fmla="*/ 42 h 43"/>
                <a:gd name="T2" fmla="*/ 27 w 30"/>
                <a:gd name="T3" fmla="*/ 0 h 43"/>
                <a:gd name="T4" fmla="*/ 30 w 30"/>
                <a:gd name="T5" fmla="*/ 3 h 43"/>
                <a:gd name="T6" fmla="*/ 1 w 30"/>
                <a:gd name="T7" fmla="*/ 43 h 43"/>
                <a:gd name="T8" fmla="*/ 0 w 30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3">
                  <a:moveTo>
                    <a:pt x="0" y="42"/>
                  </a:moveTo>
                  <a:cubicBezTo>
                    <a:pt x="9" y="28"/>
                    <a:pt x="18" y="14"/>
                    <a:pt x="27" y="0"/>
                  </a:cubicBezTo>
                  <a:cubicBezTo>
                    <a:pt x="28" y="1"/>
                    <a:pt x="29" y="2"/>
                    <a:pt x="30" y="3"/>
                  </a:cubicBezTo>
                  <a:cubicBezTo>
                    <a:pt x="20" y="16"/>
                    <a:pt x="11" y="29"/>
                    <a:pt x="1" y="43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1">
              <a:extLst>
                <a:ext uri="{FF2B5EF4-FFF2-40B4-BE49-F238E27FC236}">
                  <a16:creationId xmlns:a16="http://schemas.microsoft.com/office/drawing/2014/main" id="{C47985A9-C98C-4A09-300F-D213500E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186"/>
              <a:ext cx="13" cy="19"/>
            </a:xfrm>
            <a:custGeom>
              <a:avLst/>
              <a:gdLst>
                <a:gd name="T0" fmla="*/ 25 w 25"/>
                <a:gd name="T1" fmla="*/ 2 h 35"/>
                <a:gd name="T2" fmla="*/ 3 w 25"/>
                <a:gd name="T3" fmla="*/ 35 h 35"/>
                <a:gd name="T4" fmla="*/ 0 w 25"/>
                <a:gd name="T5" fmla="*/ 33 h 35"/>
                <a:gd name="T6" fmla="*/ 23 w 25"/>
                <a:gd name="T7" fmla="*/ 0 h 35"/>
                <a:gd name="T8" fmla="*/ 25 w 25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2"/>
                  </a:moveTo>
                  <a:cubicBezTo>
                    <a:pt x="18" y="13"/>
                    <a:pt x="10" y="24"/>
                    <a:pt x="3" y="35"/>
                  </a:cubicBezTo>
                  <a:cubicBezTo>
                    <a:pt x="2" y="34"/>
                    <a:pt x="1" y="34"/>
                    <a:pt x="0" y="33"/>
                  </a:cubicBezTo>
                  <a:cubicBezTo>
                    <a:pt x="8" y="22"/>
                    <a:pt x="15" y="11"/>
                    <a:pt x="23" y="0"/>
                  </a:cubicBezTo>
                  <a:cubicBezTo>
                    <a:pt x="23" y="0"/>
                    <a:pt x="24" y="1"/>
                    <a:pt x="2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2">
              <a:extLst>
                <a:ext uri="{FF2B5EF4-FFF2-40B4-BE49-F238E27FC236}">
                  <a16:creationId xmlns:a16="http://schemas.microsoft.com/office/drawing/2014/main" id="{7A89BC98-3435-4334-D787-EE2C862C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257"/>
              <a:ext cx="13" cy="19"/>
            </a:xfrm>
            <a:custGeom>
              <a:avLst/>
              <a:gdLst>
                <a:gd name="T0" fmla="*/ 23 w 23"/>
                <a:gd name="T1" fmla="*/ 1 h 34"/>
                <a:gd name="T2" fmla="*/ 2 w 23"/>
                <a:gd name="T3" fmla="*/ 34 h 34"/>
                <a:gd name="T4" fmla="*/ 0 w 23"/>
                <a:gd name="T5" fmla="*/ 32 h 34"/>
                <a:gd name="T6" fmla="*/ 22 w 23"/>
                <a:gd name="T7" fmla="*/ 0 h 34"/>
                <a:gd name="T8" fmla="*/ 23 w 23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23" y="1"/>
                  </a:moveTo>
                  <a:cubicBezTo>
                    <a:pt x="16" y="12"/>
                    <a:pt x="9" y="23"/>
                    <a:pt x="2" y="34"/>
                  </a:cubicBezTo>
                  <a:cubicBezTo>
                    <a:pt x="1" y="33"/>
                    <a:pt x="1" y="32"/>
                    <a:pt x="0" y="32"/>
                  </a:cubicBezTo>
                  <a:cubicBezTo>
                    <a:pt x="7" y="21"/>
                    <a:pt x="15" y="11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13">
              <a:extLst>
                <a:ext uri="{FF2B5EF4-FFF2-40B4-BE49-F238E27FC236}">
                  <a16:creationId xmlns:a16="http://schemas.microsoft.com/office/drawing/2014/main" id="{7649BD09-C220-9C67-000B-1B94403F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196"/>
              <a:ext cx="46" cy="75"/>
            </a:xfrm>
            <a:custGeom>
              <a:avLst/>
              <a:gdLst>
                <a:gd name="T0" fmla="*/ 25 w 84"/>
                <a:gd name="T1" fmla="*/ 66 h 138"/>
                <a:gd name="T2" fmla="*/ 0 w 84"/>
                <a:gd name="T3" fmla="*/ 66 h 138"/>
                <a:gd name="T4" fmla="*/ 11 w 84"/>
                <a:gd name="T5" fmla="*/ 30 h 138"/>
                <a:gd name="T6" fmla="*/ 9 w 84"/>
                <a:gd name="T7" fmla="*/ 30 h 138"/>
                <a:gd name="T8" fmla="*/ 17 w 84"/>
                <a:gd name="T9" fmla="*/ 20 h 138"/>
                <a:gd name="T10" fmla="*/ 51 w 84"/>
                <a:gd name="T11" fmla="*/ 3 h 138"/>
                <a:gd name="T12" fmla="*/ 81 w 84"/>
                <a:gd name="T13" fmla="*/ 32 h 138"/>
                <a:gd name="T14" fmla="*/ 83 w 84"/>
                <a:gd name="T15" fmla="*/ 44 h 138"/>
                <a:gd name="T16" fmla="*/ 80 w 84"/>
                <a:gd name="T17" fmla="*/ 59 h 138"/>
                <a:gd name="T18" fmla="*/ 52 w 84"/>
                <a:gd name="T19" fmla="*/ 82 h 138"/>
                <a:gd name="T20" fmla="*/ 64 w 84"/>
                <a:gd name="T21" fmla="*/ 95 h 138"/>
                <a:gd name="T22" fmla="*/ 65 w 84"/>
                <a:gd name="T23" fmla="*/ 131 h 138"/>
                <a:gd name="T24" fmla="*/ 45 w 84"/>
                <a:gd name="T25" fmla="*/ 129 h 138"/>
                <a:gd name="T26" fmla="*/ 28 w 84"/>
                <a:gd name="T27" fmla="*/ 78 h 138"/>
                <a:gd name="T28" fmla="*/ 25 w 84"/>
                <a:gd name="T29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38">
                  <a:moveTo>
                    <a:pt x="25" y="66"/>
                  </a:moveTo>
                  <a:cubicBezTo>
                    <a:pt x="20" y="77"/>
                    <a:pt x="20" y="77"/>
                    <a:pt x="0" y="66"/>
                  </a:cubicBezTo>
                  <a:cubicBezTo>
                    <a:pt x="4" y="53"/>
                    <a:pt x="7" y="42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2" y="27"/>
                    <a:pt x="15" y="23"/>
                    <a:pt x="17" y="20"/>
                  </a:cubicBezTo>
                  <a:cubicBezTo>
                    <a:pt x="26" y="8"/>
                    <a:pt x="36" y="0"/>
                    <a:pt x="51" y="3"/>
                  </a:cubicBezTo>
                  <a:cubicBezTo>
                    <a:pt x="67" y="7"/>
                    <a:pt x="76" y="17"/>
                    <a:pt x="81" y="32"/>
                  </a:cubicBezTo>
                  <a:cubicBezTo>
                    <a:pt x="82" y="36"/>
                    <a:pt x="84" y="40"/>
                    <a:pt x="83" y="44"/>
                  </a:cubicBezTo>
                  <a:cubicBezTo>
                    <a:pt x="83" y="49"/>
                    <a:pt x="83" y="55"/>
                    <a:pt x="80" y="59"/>
                  </a:cubicBezTo>
                  <a:cubicBezTo>
                    <a:pt x="72" y="67"/>
                    <a:pt x="63" y="73"/>
                    <a:pt x="52" y="82"/>
                  </a:cubicBezTo>
                  <a:cubicBezTo>
                    <a:pt x="56" y="86"/>
                    <a:pt x="59" y="91"/>
                    <a:pt x="64" y="95"/>
                  </a:cubicBezTo>
                  <a:cubicBezTo>
                    <a:pt x="75" y="105"/>
                    <a:pt x="76" y="120"/>
                    <a:pt x="65" y="131"/>
                  </a:cubicBezTo>
                  <a:cubicBezTo>
                    <a:pt x="58" y="138"/>
                    <a:pt x="49" y="138"/>
                    <a:pt x="45" y="129"/>
                  </a:cubicBezTo>
                  <a:cubicBezTo>
                    <a:pt x="38" y="113"/>
                    <a:pt x="33" y="95"/>
                    <a:pt x="28" y="78"/>
                  </a:cubicBezTo>
                  <a:cubicBezTo>
                    <a:pt x="27" y="75"/>
                    <a:pt x="26" y="72"/>
                    <a:pt x="2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77AB0A72-0CE7-18E4-E7AB-6EC4EB67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174"/>
              <a:ext cx="9" cy="26"/>
            </a:xfrm>
            <a:custGeom>
              <a:avLst/>
              <a:gdLst>
                <a:gd name="T0" fmla="*/ 11 w 16"/>
                <a:gd name="T1" fmla="*/ 0 h 47"/>
                <a:gd name="T2" fmla="*/ 16 w 16"/>
                <a:gd name="T3" fmla="*/ 47 h 47"/>
                <a:gd name="T4" fmla="*/ 4 w 16"/>
                <a:gd name="T5" fmla="*/ 46 h 47"/>
                <a:gd name="T6" fmla="*/ 0 w 16"/>
                <a:gd name="T7" fmla="*/ 4 h 47"/>
                <a:gd name="T8" fmla="*/ 11 w 1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1" y="0"/>
                  </a:moveTo>
                  <a:cubicBezTo>
                    <a:pt x="12" y="17"/>
                    <a:pt x="14" y="32"/>
                    <a:pt x="16" y="47"/>
                  </a:cubicBezTo>
                  <a:cubicBezTo>
                    <a:pt x="11" y="47"/>
                    <a:pt x="8" y="46"/>
                    <a:pt x="4" y="46"/>
                  </a:cubicBezTo>
                  <a:cubicBezTo>
                    <a:pt x="3" y="32"/>
                    <a:pt x="1" y="19"/>
                    <a:pt x="0" y="4"/>
                  </a:cubicBezTo>
                  <a:cubicBezTo>
                    <a:pt x="2" y="3"/>
                    <a:pt x="5" y="2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967B4465-9190-74A4-33F2-EEF814C2B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275"/>
              <a:ext cx="10" cy="27"/>
            </a:xfrm>
            <a:custGeom>
              <a:avLst/>
              <a:gdLst>
                <a:gd name="T0" fmla="*/ 0 w 18"/>
                <a:gd name="T1" fmla="*/ 49 h 49"/>
                <a:gd name="T2" fmla="*/ 2 w 18"/>
                <a:gd name="T3" fmla="*/ 0 h 49"/>
                <a:gd name="T4" fmla="*/ 18 w 18"/>
                <a:gd name="T5" fmla="*/ 26 h 49"/>
                <a:gd name="T6" fmla="*/ 0 w 1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9">
                  <a:moveTo>
                    <a:pt x="0" y="49"/>
                  </a:moveTo>
                  <a:cubicBezTo>
                    <a:pt x="11" y="33"/>
                    <a:pt x="2" y="17"/>
                    <a:pt x="2" y="0"/>
                  </a:cubicBezTo>
                  <a:cubicBezTo>
                    <a:pt x="12" y="6"/>
                    <a:pt x="18" y="15"/>
                    <a:pt x="18" y="26"/>
                  </a:cubicBezTo>
                  <a:cubicBezTo>
                    <a:pt x="18" y="37"/>
                    <a:pt x="11" y="44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16">
              <a:extLst>
                <a:ext uri="{FF2B5EF4-FFF2-40B4-BE49-F238E27FC236}">
                  <a16:creationId xmlns:a16="http://schemas.microsoft.com/office/drawing/2014/main" id="{2953E927-9412-02AA-0EEC-B18B4DAE4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76"/>
              <a:ext cx="10" cy="26"/>
            </a:xfrm>
            <a:custGeom>
              <a:avLst/>
              <a:gdLst>
                <a:gd name="T0" fmla="*/ 17 w 17"/>
                <a:gd name="T1" fmla="*/ 47 h 47"/>
                <a:gd name="T2" fmla="*/ 6 w 17"/>
                <a:gd name="T3" fmla="*/ 45 h 47"/>
                <a:gd name="T4" fmla="*/ 0 w 17"/>
                <a:gd name="T5" fmla="*/ 3 h 47"/>
                <a:gd name="T6" fmla="*/ 11 w 17"/>
                <a:gd name="T7" fmla="*/ 0 h 47"/>
                <a:gd name="T8" fmla="*/ 17 w 1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cubicBezTo>
                    <a:pt x="12" y="46"/>
                    <a:pt x="9" y="45"/>
                    <a:pt x="6" y="45"/>
                  </a:cubicBezTo>
                  <a:cubicBezTo>
                    <a:pt x="4" y="31"/>
                    <a:pt x="2" y="18"/>
                    <a:pt x="0" y="3"/>
                  </a:cubicBezTo>
                  <a:cubicBezTo>
                    <a:pt x="3" y="3"/>
                    <a:pt x="6" y="2"/>
                    <a:pt x="11" y="0"/>
                  </a:cubicBezTo>
                  <a:cubicBezTo>
                    <a:pt x="13" y="16"/>
                    <a:pt x="15" y="30"/>
                    <a:pt x="1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17">
              <a:extLst>
                <a:ext uri="{FF2B5EF4-FFF2-40B4-BE49-F238E27FC236}">
                  <a16:creationId xmlns:a16="http://schemas.microsoft.com/office/drawing/2014/main" id="{4EA49D2F-2B70-A4E6-DD2B-5A8B90A7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168"/>
              <a:ext cx="9" cy="26"/>
            </a:xfrm>
            <a:custGeom>
              <a:avLst/>
              <a:gdLst>
                <a:gd name="T0" fmla="*/ 0 w 16"/>
                <a:gd name="T1" fmla="*/ 6 h 48"/>
                <a:gd name="T2" fmla="*/ 12 w 16"/>
                <a:gd name="T3" fmla="*/ 11 h 48"/>
                <a:gd name="T4" fmla="*/ 16 w 16"/>
                <a:gd name="T5" fmla="*/ 46 h 48"/>
                <a:gd name="T6" fmla="*/ 13 w 16"/>
                <a:gd name="T7" fmla="*/ 48 h 48"/>
                <a:gd name="T8" fmla="*/ 5 w 16"/>
                <a:gd name="T9" fmla="*/ 39 h 48"/>
                <a:gd name="T10" fmla="*/ 0 w 16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8">
                  <a:moveTo>
                    <a:pt x="0" y="6"/>
                  </a:moveTo>
                  <a:cubicBezTo>
                    <a:pt x="6" y="2"/>
                    <a:pt x="11" y="0"/>
                    <a:pt x="12" y="11"/>
                  </a:cubicBezTo>
                  <a:cubicBezTo>
                    <a:pt x="13" y="22"/>
                    <a:pt x="15" y="34"/>
                    <a:pt x="16" y="46"/>
                  </a:cubicBezTo>
                  <a:cubicBezTo>
                    <a:pt x="15" y="46"/>
                    <a:pt x="14" y="47"/>
                    <a:pt x="13" y="48"/>
                  </a:cubicBezTo>
                  <a:cubicBezTo>
                    <a:pt x="10" y="45"/>
                    <a:pt x="6" y="42"/>
                    <a:pt x="5" y="39"/>
                  </a:cubicBezTo>
                  <a:cubicBezTo>
                    <a:pt x="3" y="28"/>
                    <a:pt x="2" y="1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18">
              <a:extLst>
                <a:ext uri="{FF2B5EF4-FFF2-40B4-BE49-F238E27FC236}">
                  <a16:creationId xmlns:a16="http://schemas.microsoft.com/office/drawing/2014/main" id="{A7296D71-4D35-0A59-00A6-0F95DEC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327"/>
              <a:ext cx="9" cy="13"/>
            </a:xfrm>
            <a:custGeom>
              <a:avLst/>
              <a:gdLst>
                <a:gd name="T0" fmla="*/ 18 w 18"/>
                <a:gd name="T1" fmla="*/ 12 h 23"/>
                <a:gd name="T2" fmla="*/ 8 w 18"/>
                <a:gd name="T3" fmla="*/ 23 h 23"/>
                <a:gd name="T4" fmla="*/ 1 w 18"/>
                <a:gd name="T5" fmla="*/ 9 h 23"/>
                <a:gd name="T6" fmla="*/ 8 w 18"/>
                <a:gd name="T7" fmla="*/ 0 h 23"/>
                <a:gd name="T8" fmla="*/ 18 w 18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12"/>
                  </a:moveTo>
                  <a:cubicBezTo>
                    <a:pt x="14" y="17"/>
                    <a:pt x="11" y="20"/>
                    <a:pt x="8" y="23"/>
                  </a:cubicBezTo>
                  <a:cubicBezTo>
                    <a:pt x="6" y="18"/>
                    <a:pt x="2" y="14"/>
                    <a:pt x="1" y="9"/>
                  </a:cubicBezTo>
                  <a:cubicBezTo>
                    <a:pt x="0" y="6"/>
                    <a:pt x="5" y="3"/>
                    <a:pt x="8" y="0"/>
                  </a:cubicBezTo>
                  <a:cubicBezTo>
                    <a:pt x="11" y="4"/>
                    <a:pt x="14" y="7"/>
                    <a:pt x="1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19">
              <a:extLst>
                <a:ext uri="{FF2B5EF4-FFF2-40B4-BE49-F238E27FC236}">
                  <a16:creationId xmlns:a16="http://schemas.microsoft.com/office/drawing/2014/main" id="{F1AE10DB-4E45-395D-01FE-BEB89FAFE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192"/>
              <a:ext cx="17" cy="6"/>
            </a:xfrm>
            <a:custGeom>
              <a:avLst/>
              <a:gdLst>
                <a:gd name="T0" fmla="*/ 31 w 31"/>
                <a:gd name="T1" fmla="*/ 3 h 11"/>
                <a:gd name="T2" fmla="*/ 18 w 31"/>
                <a:gd name="T3" fmla="*/ 11 h 11"/>
                <a:gd name="T4" fmla="*/ 0 w 31"/>
                <a:gd name="T5" fmla="*/ 0 h 11"/>
                <a:gd name="T6" fmla="*/ 30 w 31"/>
                <a:gd name="T7" fmla="*/ 0 h 11"/>
                <a:gd name="T8" fmla="*/ 31 w 3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3"/>
                  </a:moveTo>
                  <a:cubicBezTo>
                    <a:pt x="26" y="6"/>
                    <a:pt x="22" y="9"/>
                    <a:pt x="18" y="11"/>
                  </a:cubicBezTo>
                  <a:cubicBezTo>
                    <a:pt x="12" y="8"/>
                    <a:pt x="7" y="4"/>
                    <a:pt x="0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1" y="1"/>
                    <a:pt x="31" y="2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20">
              <a:extLst>
                <a:ext uri="{FF2B5EF4-FFF2-40B4-BE49-F238E27FC236}">
                  <a16:creationId xmlns:a16="http://schemas.microsoft.com/office/drawing/2014/main" id="{919C436B-4B86-D33A-F5E6-2BD533BA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172"/>
              <a:ext cx="7" cy="17"/>
            </a:xfrm>
            <a:custGeom>
              <a:avLst/>
              <a:gdLst>
                <a:gd name="T0" fmla="*/ 0 w 13"/>
                <a:gd name="T1" fmla="*/ 32 h 32"/>
                <a:gd name="T2" fmla="*/ 0 w 13"/>
                <a:gd name="T3" fmla="*/ 0 h 32"/>
                <a:gd name="T4" fmla="*/ 12 w 13"/>
                <a:gd name="T5" fmla="*/ 17 h 32"/>
                <a:gd name="T6" fmla="*/ 0 w 1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0" y="32"/>
                  </a:moveTo>
                  <a:cubicBezTo>
                    <a:pt x="0" y="20"/>
                    <a:pt x="0" y="11"/>
                    <a:pt x="0" y="0"/>
                  </a:cubicBezTo>
                  <a:cubicBezTo>
                    <a:pt x="4" y="6"/>
                    <a:pt x="11" y="11"/>
                    <a:pt x="12" y="17"/>
                  </a:cubicBezTo>
                  <a:cubicBezTo>
                    <a:pt x="13" y="21"/>
                    <a:pt x="5" y="27"/>
                    <a:pt x="0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1">
              <a:extLst>
                <a:ext uri="{FF2B5EF4-FFF2-40B4-BE49-F238E27FC236}">
                  <a16:creationId xmlns:a16="http://schemas.microsoft.com/office/drawing/2014/main" id="{0B72BB60-1138-6DD9-5517-AC13198F1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272"/>
              <a:ext cx="8" cy="18"/>
            </a:xfrm>
            <a:custGeom>
              <a:avLst/>
              <a:gdLst>
                <a:gd name="T0" fmla="*/ 14 w 15"/>
                <a:gd name="T1" fmla="*/ 2 h 32"/>
                <a:gd name="T2" fmla="*/ 15 w 15"/>
                <a:gd name="T3" fmla="*/ 30 h 32"/>
                <a:gd name="T4" fmla="*/ 12 w 15"/>
                <a:gd name="T5" fmla="*/ 32 h 32"/>
                <a:gd name="T6" fmla="*/ 0 w 15"/>
                <a:gd name="T7" fmla="*/ 16 h 32"/>
                <a:gd name="T8" fmla="*/ 12 w 15"/>
                <a:gd name="T9" fmla="*/ 0 h 32"/>
                <a:gd name="T10" fmla="*/ 14 w 15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2">
                  <a:moveTo>
                    <a:pt x="14" y="2"/>
                  </a:moveTo>
                  <a:cubicBezTo>
                    <a:pt x="9" y="12"/>
                    <a:pt x="6" y="21"/>
                    <a:pt x="15" y="30"/>
                  </a:cubicBezTo>
                  <a:cubicBezTo>
                    <a:pt x="14" y="31"/>
                    <a:pt x="13" y="32"/>
                    <a:pt x="12" y="32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0" y="11"/>
                    <a:pt x="8" y="5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2">
              <a:extLst>
                <a:ext uri="{FF2B5EF4-FFF2-40B4-BE49-F238E27FC236}">
                  <a16:creationId xmlns:a16="http://schemas.microsoft.com/office/drawing/2014/main" id="{92F5B783-4C87-9086-E9A3-7F0AFAA5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182"/>
              <a:ext cx="9" cy="10"/>
            </a:xfrm>
            <a:custGeom>
              <a:avLst/>
              <a:gdLst>
                <a:gd name="T0" fmla="*/ 0 w 16"/>
                <a:gd name="T1" fmla="*/ 10 h 18"/>
                <a:gd name="T2" fmla="*/ 12 w 16"/>
                <a:gd name="T3" fmla="*/ 2 h 18"/>
                <a:gd name="T4" fmla="*/ 16 w 16"/>
                <a:gd name="T5" fmla="*/ 18 h 18"/>
                <a:gd name="T6" fmla="*/ 0 w 16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10"/>
                  </a:moveTo>
                  <a:cubicBezTo>
                    <a:pt x="3" y="0"/>
                    <a:pt x="3" y="0"/>
                    <a:pt x="12" y="2"/>
                  </a:cubicBezTo>
                  <a:cubicBezTo>
                    <a:pt x="14" y="8"/>
                    <a:pt x="15" y="13"/>
                    <a:pt x="16" y="18"/>
                  </a:cubicBezTo>
                  <a:cubicBezTo>
                    <a:pt x="12" y="16"/>
                    <a:pt x="6" y="13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23">
              <a:extLst>
                <a:ext uri="{FF2B5EF4-FFF2-40B4-BE49-F238E27FC236}">
                  <a16:creationId xmlns:a16="http://schemas.microsoft.com/office/drawing/2014/main" id="{33351854-6462-542C-561B-DB6454A88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261"/>
              <a:ext cx="15" cy="10"/>
            </a:xfrm>
            <a:custGeom>
              <a:avLst/>
              <a:gdLst>
                <a:gd name="T0" fmla="*/ 11 w 26"/>
                <a:gd name="T1" fmla="*/ 18 h 18"/>
                <a:gd name="T2" fmla="*/ 12 w 26"/>
                <a:gd name="T3" fmla="*/ 0 h 18"/>
                <a:gd name="T4" fmla="*/ 16 w 26"/>
                <a:gd name="T5" fmla="*/ 10 h 18"/>
                <a:gd name="T6" fmla="*/ 26 w 26"/>
                <a:gd name="T7" fmla="*/ 9 h 18"/>
                <a:gd name="T8" fmla="*/ 26 w 26"/>
                <a:gd name="T9" fmla="*/ 12 h 18"/>
                <a:gd name="T10" fmla="*/ 19 w 26"/>
                <a:gd name="T11" fmla="*/ 14 h 18"/>
                <a:gd name="T12" fmla="*/ 11 w 2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11" y="18"/>
                  </a:moveTo>
                  <a:cubicBezTo>
                    <a:pt x="11" y="13"/>
                    <a:pt x="0" y="7"/>
                    <a:pt x="12" y="0"/>
                  </a:cubicBezTo>
                  <a:cubicBezTo>
                    <a:pt x="13" y="4"/>
                    <a:pt x="14" y="7"/>
                    <a:pt x="16" y="10"/>
                  </a:cubicBezTo>
                  <a:cubicBezTo>
                    <a:pt x="19" y="10"/>
                    <a:pt x="22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4" y="13"/>
                    <a:pt x="21" y="13"/>
                    <a:pt x="19" y="14"/>
                  </a:cubicBezTo>
                  <a:cubicBezTo>
                    <a:pt x="17" y="15"/>
                    <a:pt x="14" y="16"/>
                    <a:pt x="1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24">
              <a:extLst>
                <a:ext uri="{FF2B5EF4-FFF2-40B4-BE49-F238E27FC236}">
                  <a16:creationId xmlns:a16="http://schemas.microsoft.com/office/drawing/2014/main" id="{7C043FE1-7874-366D-D636-0890C9253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335"/>
              <a:ext cx="8" cy="8"/>
            </a:xfrm>
            <a:custGeom>
              <a:avLst/>
              <a:gdLst>
                <a:gd name="T0" fmla="*/ 14 w 14"/>
                <a:gd name="T1" fmla="*/ 8 h 15"/>
                <a:gd name="T2" fmla="*/ 6 w 14"/>
                <a:gd name="T3" fmla="*/ 15 h 15"/>
                <a:gd name="T4" fmla="*/ 0 w 14"/>
                <a:gd name="T5" fmla="*/ 6 h 15"/>
                <a:gd name="T6" fmla="*/ 5 w 14"/>
                <a:gd name="T7" fmla="*/ 0 h 15"/>
                <a:gd name="T8" fmla="*/ 14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1" y="11"/>
                    <a:pt x="9" y="13"/>
                    <a:pt x="6" y="15"/>
                  </a:cubicBezTo>
                  <a:cubicBezTo>
                    <a:pt x="4" y="12"/>
                    <a:pt x="1" y="9"/>
                    <a:pt x="0" y="6"/>
                  </a:cubicBezTo>
                  <a:cubicBezTo>
                    <a:pt x="0" y="5"/>
                    <a:pt x="4" y="0"/>
                    <a:pt x="5" y="0"/>
                  </a:cubicBezTo>
                  <a:cubicBezTo>
                    <a:pt x="8" y="1"/>
                    <a:pt x="11" y="4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25">
              <a:extLst>
                <a:ext uri="{FF2B5EF4-FFF2-40B4-BE49-F238E27FC236}">
                  <a16:creationId xmlns:a16="http://schemas.microsoft.com/office/drawing/2014/main" id="{B0BB6F73-B538-D212-5923-7BD69BC0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30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9 h 15"/>
                <a:gd name="T4" fmla="*/ 8 w 14"/>
                <a:gd name="T5" fmla="*/ 15 h 15"/>
                <a:gd name="T6" fmla="*/ 1 w 14"/>
                <a:gd name="T7" fmla="*/ 9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0" y="4"/>
                    <a:pt x="13" y="6"/>
                    <a:pt x="14" y="9"/>
                  </a:cubicBezTo>
                  <a:cubicBezTo>
                    <a:pt x="14" y="10"/>
                    <a:pt x="10" y="15"/>
                    <a:pt x="8" y="15"/>
                  </a:cubicBezTo>
                  <a:cubicBezTo>
                    <a:pt x="5" y="14"/>
                    <a:pt x="2" y="11"/>
                    <a:pt x="1" y="9"/>
                  </a:cubicBezTo>
                  <a:cubicBezTo>
                    <a:pt x="0" y="7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26">
              <a:extLst>
                <a:ext uri="{FF2B5EF4-FFF2-40B4-BE49-F238E27FC236}">
                  <a16:creationId xmlns:a16="http://schemas.microsoft.com/office/drawing/2014/main" id="{932576AA-1174-0A4C-07BB-004ABA3E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203"/>
              <a:ext cx="10" cy="6"/>
            </a:xfrm>
            <a:custGeom>
              <a:avLst/>
              <a:gdLst>
                <a:gd name="T0" fmla="*/ 18 w 18"/>
                <a:gd name="T1" fmla="*/ 8 h 11"/>
                <a:gd name="T2" fmla="*/ 1 w 18"/>
                <a:gd name="T3" fmla="*/ 11 h 11"/>
                <a:gd name="T4" fmla="*/ 0 w 18"/>
                <a:gd name="T5" fmla="*/ 8 h 11"/>
                <a:gd name="T6" fmla="*/ 17 w 18"/>
                <a:gd name="T7" fmla="*/ 4 h 11"/>
                <a:gd name="T8" fmla="*/ 18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8"/>
                  </a:moveTo>
                  <a:cubicBezTo>
                    <a:pt x="12" y="9"/>
                    <a:pt x="6" y="10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5" y="1"/>
                    <a:pt x="10" y="0"/>
                    <a:pt x="17" y="4"/>
                  </a:cubicBezTo>
                  <a:cubicBezTo>
                    <a:pt x="17" y="6"/>
                    <a:pt x="17" y="7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27">
              <a:extLst>
                <a:ext uri="{FF2B5EF4-FFF2-40B4-BE49-F238E27FC236}">
                  <a16:creationId xmlns:a16="http://schemas.microsoft.com/office/drawing/2014/main" id="{46309BF5-B7DC-BE79-14BE-415FB87B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284"/>
              <a:ext cx="20" cy="17"/>
            </a:xfrm>
            <a:custGeom>
              <a:avLst/>
              <a:gdLst>
                <a:gd name="T0" fmla="*/ 16 w 36"/>
                <a:gd name="T1" fmla="*/ 1 h 31"/>
                <a:gd name="T2" fmla="*/ 36 w 36"/>
                <a:gd name="T3" fmla="*/ 15 h 31"/>
                <a:gd name="T4" fmla="*/ 20 w 36"/>
                <a:gd name="T5" fmla="*/ 28 h 31"/>
                <a:gd name="T6" fmla="*/ 2 w 36"/>
                <a:gd name="T7" fmla="*/ 12 h 31"/>
                <a:gd name="T8" fmla="*/ 16 w 3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16" y="1"/>
                  </a:moveTo>
                  <a:cubicBezTo>
                    <a:pt x="25" y="0"/>
                    <a:pt x="35" y="8"/>
                    <a:pt x="36" y="15"/>
                  </a:cubicBezTo>
                  <a:cubicBezTo>
                    <a:pt x="36" y="22"/>
                    <a:pt x="27" y="31"/>
                    <a:pt x="20" y="28"/>
                  </a:cubicBezTo>
                  <a:cubicBezTo>
                    <a:pt x="13" y="26"/>
                    <a:pt x="5" y="19"/>
                    <a:pt x="2" y="12"/>
                  </a:cubicBezTo>
                  <a:cubicBezTo>
                    <a:pt x="0" y="3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28">
              <a:extLst>
                <a:ext uri="{FF2B5EF4-FFF2-40B4-BE49-F238E27FC236}">
                  <a16:creationId xmlns:a16="http://schemas.microsoft.com/office/drawing/2014/main" id="{F4F17D36-DCD4-2173-5C21-7DE0EDF59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331"/>
              <a:ext cx="11" cy="13"/>
            </a:xfrm>
            <a:custGeom>
              <a:avLst/>
              <a:gdLst>
                <a:gd name="T0" fmla="*/ 20 w 20"/>
                <a:gd name="T1" fmla="*/ 5 h 23"/>
                <a:gd name="T2" fmla="*/ 7 w 20"/>
                <a:gd name="T3" fmla="*/ 20 h 23"/>
                <a:gd name="T4" fmla="*/ 0 w 20"/>
                <a:gd name="T5" fmla="*/ 12 h 23"/>
                <a:gd name="T6" fmla="*/ 20 w 20"/>
                <a:gd name="T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3">
                  <a:moveTo>
                    <a:pt x="20" y="5"/>
                  </a:moveTo>
                  <a:cubicBezTo>
                    <a:pt x="14" y="9"/>
                    <a:pt x="19" y="23"/>
                    <a:pt x="7" y="20"/>
                  </a:cubicBezTo>
                  <a:cubicBezTo>
                    <a:pt x="4" y="20"/>
                    <a:pt x="0" y="14"/>
                    <a:pt x="0" y="12"/>
                  </a:cubicBezTo>
                  <a:cubicBezTo>
                    <a:pt x="2" y="0"/>
                    <a:pt x="13" y="6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29">
              <a:extLst>
                <a:ext uri="{FF2B5EF4-FFF2-40B4-BE49-F238E27FC236}">
                  <a16:creationId xmlns:a16="http://schemas.microsoft.com/office/drawing/2014/main" id="{A6BA76ED-57B7-D829-A910-0A058E949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286"/>
              <a:ext cx="9" cy="13"/>
            </a:xfrm>
            <a:custGeom>
              <a:avLst/>
              <a:gdLst>
                <a:gd name="T0" fmla="*/ 9 w 16"/>
                <a:gd name="T1" fmla="*/ 0 h 25"/>
                <a:gd name="T2" fmla="*/ 13 w 16"/>
                <a:gd name="T3" fmla="*/ 2 h 25"/>
                <a:gd name="T4" fmla="*/ 16 w 16"/>
                <a:gd name="T5" fmla="*/ 24 h 25"/>
                <a:gd name="T6" fmla="*/ 10 w 16"/>
                <a:gd name="T7" fmla="*/ 24 h 25"/>
                <a:gd name="T8" fmla="*/ 3 w 16"/>
                <a:gd name="T9" fmla="*/ 4 h 25"/>
                <a:gd name="T10" fmla="*/ 9 w 16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9" y="0"/>
                  </a:moveTo>
                  <a:cubicBezTo>
                    <a:pt x="11" y="0"/>
                    <a:pt x="13" y="1"/>
                    <a:pt x="13" y="2"/>
                  </a:cubicBezTo>
                  <a:cubicBezTo>
                    <a:pt x="14" y="9"/>
                    <a:pt x="15" y="16"/>
                    <a:pt x="16" y="24"/>
                  </a:cubicBezTo>
                  <a:cubicBezTo>
                    <a:pt x="14" y="24"/>
                    <a:pt x="12" y="25"/>
                    <a:pt x="10" y="24"/>
                  </a:cubicBezTo>
                  <a:cubicBezTo>
                    <a:pt x="5" y="22"/>
                    <a:pt x="0" y="8"/>
                    <a:pt x="3" y="4"/>
                  </a:cubicBezTo>
                  <a:cubicBezTo>
                    <a:pt x="5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0">
              <a:extLst>
                <a:ext uri="{FF2B5EF4-FFF2-40B4-BE49-F238E27FC236}">
                  <a16:creationId xmlns:a16="http://schemas.microsoft.com/office/drawing/2014/main" id="{788669A8-2F47-C99E-45BE-43E67293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301"/>
              <a:ext cx="14" cy="11"/>
            </a:xfrm>
            <a:custGeom>
              <a:avLst/>
              <a:gdLst>
                <a:gd name="T0" fmla="*/ 21 w 26"/>
                <a:gd name="T1" fmla="*/ 21 h 21"/>
                <a:gd name="T2" fmla="*/ 0 w 26"/>
                <a:gd name="T3" fmla="*/ 4 h 21"/>
                <a:gd name="T4" fmla="*/ 3 w 26"/>
                <a:gd name="T5" fmla="*/ 1 h 21"/>
                <a:gd name="T6" fmla="*/ 11 w 26"/>
                <a:gd name="T7" fmla="*/ 7 h 21"/>
                <a:gd name="T8" fmla="*/ 21 w 26"/>
                <a:gd name="T9" fmla="*/ 0 h 21"/>
                <a:gd name="T10" fmla="*/ 20 w 26"/>
                <a:gd name="T11" fmla="*/ 14 h 21"/>
                <a:gd name="T12" fmla="*/ 26 w 26"/>
                <a:gd name="T13" fmla="*/ 13 h 21"/>
                <a:gd name="T14" fmla="*/ 21 w 26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1" y="21"/>
                  </a:moveTo>
                  <a:cubicBezTo>
                    <a:pt x="13" y="14"/>
                    <a:pt x="6" y="9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5" y="3"/>
                    <a:pt x="8" y="5"/>
                    <a:pt x="11" y="7"/>
                  </a:cubicBezTo>
                  <a:cubicBezTo>
                    <a:pt x="14" y="5"/>
                    <a:pt x="16" y="3"/>
                    <a:pt x="21" y="0"/>
                  </a:cubicBezTo>
                  <a:cubicBezTo>
                    <a:pt x="20" y="6"/>
                    <a:pt x="20" y="10"/>
                    <a:pt x="20" y="14"/>
                  </a:cubicBezTo>
                  <a:cubicBezTo>
                    <a:pt x="22" y="14"/>
                    <a:pt x="23" y="14"/>
                    <a:pt x="26" y="13"/>
                  </a:cubicBezTo>
                  <a:cubicBezTo>
                    <a:pt x="24" y="17"/>
                    <a:pt x="22" y="19"/>
                    <a:pt x="2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1">
              <a:extLst>
                <a:ext uri="{FF2B5EF4-FFF2-40B4-BE49-F238E27FC236}">
                  <a16:creationId xmlns:a16="http://schemas.microsoft.com/office/drawing/2014/main" id="{14E0480E-3134-9A72-FA27-3448AEB8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71"/>
              <a:ext cx="7" cy="11"/>
            </a:xfrm>
            <a:custGeom>
              <a:avLst/>
              <a:gdLst>
                <a:gd name="T0" fmla="*/ 6 w 13"/>
                <a:gd name="T1" fmla="*/ 19 h 20"/>
                <a:gd name="T2" fmla="*/ 0 w 13"/>
                <a:gd name="T3" fmla="*/ 2 h 20"/>
                <a:gd name="T4" fmla="*/ 4 w 13"/>
                <a:gd name="T5" fmla="*/ 0 h 20"/>
                <a:gd name="T6" fmla="*/ 8 w 13"/>
                <a:gd name="T7" fmla="*/ 9 h 20"/>
                <a:gd name="T8" fmla="*/ 11 w 13"/>
                <a:gd name="T9" fmla="*/ 5 h 20"/>
                <a:gd name="T10" fmla="*/ 13 w 13"/>
                <a:gd name="T11" fmla="*/ 6 h 20"/>
                <a:gd name="T12" fmla="*/ 11 w 13"/>
                <a:gd name="T13" fmla="*/ 20 h 20"/>
                <a:gd name="T14" fmla="*/ 6 w 13"/>
                <a:gd name="T1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6" y="19"/>
                  </a:moveTo>
                  <a:cubicBezTo>
                    <a:pt x="4" y="13"/>
                    <a:pt x="2" y="8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3"/>
                    <a:pt x="7" y="6"/>
                    <a:pt x="8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2" y="10"/>
                    <a:pt x="11" y="15"/>
                    <a:pt x="11" y="20"/>
                  </a:cubicBezTo>
                  <a:cubicBezTo>
                    <a:pt x="9" y="19"/>
                    <a:pt x="8" y="19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2">
              <a:extLst>
                <a:ext uri="{FF2B5EF4-FFF2-40B4-BE49-F238E27FC236}">
                  <a16:creationId xmlns:a16="http://schemas.microsoft.com/office/drawing/2014/main" id="{7521266C-E308-4FD5-CD68-73E6DB6E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257"/>
              <a:ext cx="10" cy="8"/>
            </a:xfrm>
            <a:custGeom>
              <a:avLst/>
              <a:gdLst>
                <a:gd name="T0" fmla="*/ 4 w 18"/>
                <a:gd name="T1" fmla="*/ 0 h 16"/>
                <a:gd name="T2" fmla="*/ 18 w 18"/>
                <a:gd name="T3" fmla="*/ 10 h 16"/>
                <a:gd name="T4" fmla="*/ 0 w 18"/>
                <a:gd name="T5" fmla="*/ 16 h 16"/>
                <a:gd name="T6" fmla="*/ 4 w 18"/>
                <a:gd name="T7" fmla="*/ 0 h 16"/>
                <a:gd name="T8" fmla="*/ 4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4" y="0"/>
                  </a:moveTo>
                  <a:cubicBezTo>
                    <a:pt x="8" y="3"/>
                    <a:pt x="13" y="6"/>
                    <a:pt x="18" y="10"/>
                  </a:cubicBezTo>
                  <a:cubicBezTo>
                    <a:pt x="11" y="12"/>
                    <a:pt x="6" y="14"/>
                    <a:pt x="0" y="16"/>
                  </a:cubicBezTo>
                  <a:cubicBezTo>
                    <a:pt x="2" y="10"/>
                    <a:pt x="3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33">
              <a:extLst>
                <a:ext uri="{FF2B5EF4-FFF2-40B4-BE49-F238E27FC236}">
                  <a16:creationId xmlns:a16="http://schemas.microsoft.com/office/drawing/2014/main" id="{65E2F671-7821-878A-F782-E88B907E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337"/>
              <a:ext cx="7" cy="10"/>
            </a:xfrm>
            <a:custGeom>
              <a:avLst/>
              <a:gdLst>
                <a:gd name="T0" fmla="*/ 7 w 12"/>
                <a:gd name="T1" fmla="*/ 0 h 18"/>
                <a:gd name="T2" fmla="*/ 12 w 12"/>
                <a:gd name="T3" fmla="*/ 7 h 18"/>
                <a:gd name="T4" fmla="*/ 4 w 12"/>
                <a:gd name="T5" fmla="*/ 18 h 18"/>
                <a:gd name="T6" fmla="*/ 1 w 12"/>
                <a:gd name="T7" fmla="*/ 14 h 18"/>
                <a:gd name="T8" fmla="*/ 7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7" y="0"/>
                  </a:moveTo>
                  <a:cubicBezTo>
                    <a:pt x="10" y="4"/>
                    <a:pt x="12" y="6"/>
                    <a:pt x="12" y="7"/>
                  </a:cubicBezTo>
                  <a:cubicBezTo>
                    <a:pt x="10" y="11"/>
                    <a:pt x="7" y="14"/>
                    <a:pt x="4" y="18"/>
                  </a:cubicBezTo>
                  <a:cubicBezTo>
                    <a:pt x="3" y="16"/>
                    <a:pt x="0" y="15"/>
                    <a:pt x="1" y="14"/>
                  </a:cubicBezTo>
                  <a:cubicBezTo>
                    <a:pt x="2" y="10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34">
              <a:extLst>
                <a:ext uri="{FF2B5EF4-FFF2-40B4-BE49-F238E27FC236}">
                  <a16:creationId xmlns:a16="http://schemas.microsoft.com/office/drawing/2014/main" id="{3B44797E-083B-74B4-C6FB-A67FDF002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429"/>
              <a:ext cx="16" cy="27"/>
            </a:xfrm>
            <a:custGeom>
              <a:avLst/>
              <a:gdLst>
                <a:gd name="T0" fmla="*/ 2 w 30"/>
                <a:gd name="T1" fmla="*/ 47 h 50"/>
                <a:gd name="T2" fmla="*/ 0 w 30"/>
                <a:gd name="T3" fmla="*/ 36 h 50"/>
                <a:gd name="T4" fmla="*/ 10 w 30"/>
                <a:gd name="T5" fmla="*/ 30 h 50"/>
                <a:gd name="T6" fmla="*/ 19 w 30"/>
                <a:gd name="T7" fmla="*/ 27 h 50"/>
                <a:gd name="T8" fmla="*/ 11 w 30"/>
                <a:gd name="T9" fmla="*/ 14 h 50"/>
                <a:gd name="T10" fmla="*/ 9 w 30"/>
                <a:gd name="T11" fmla="*/ 15 h 50"/>
                <a:gd name="T12" fmla="*/ 4 w 30"/>
                <a:gd name="T13" fmla="*/ 23 h 50"/>
                <a:gd name="T14" fmla="*/ 1 w 30"/>
                <a:gd name="T15" fmla="*/ 14 h 50"/>
                <a:gd name="T16" fmla="*/ 16 w 30"/>
                <a:gd name="T17" fmla="*/ 1 h 50"/>
                <a:gd name="T18" fmla="*/ 21 w 30"/>
                <a:gd name="T19" fmla="*/ 5 h 50"/>
                <a:gd name="T20" fmla="*/ 17 w 30"/>
                <a:gd name="T21" fmla="*/ 17 h 50"/>
                <a:gd name="T22" fmla="*/ 30 w 30"/>
                <a:gd name="T23" fmla="*/ 25 h 50"/>
                <a:gd name="T24" fmla="*/ 2 w 30"/>
                <a:gd name="T25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0">
                  <a:moveTo>
                    <a:pt x="2" y="47"/>
                  </a:moveTo>
                  <a:cubicBezTo>
                    <a:pt x="1" y="42"/>
                    <a:pt x="0" y="38"/>
                    <a:pt x="0" y="36"/>
                  </a:cubicBezTo>
                  <a:cubicBezTo>
                    <a:pt x="2" y="31"/>
                    <a:pt x="15" y="50"/>
                    <a:pt x="10" y="30"/>
                  </a:cubicBezTo>
                  <a:cubicBezTo>
                    <a:pt x="13" y="29"/>
                    <a:pt x="15" y="28"/>
                    <a:pt x="19" y="27"/>
                  </a:cubicBezTo>
                  <a:cubicBezTo>
                    <a:pt x="16" y="22"/>
                    <a:pt x="14" y="18"/>
                    <a:pt x="11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7" y="18"/>
                    <a:pt x="6" y="20"/>
                    <a:pt x="4" y="23"/>
                  </a:cubicBezTo>
                  <a:cubicBezTo>
                    <a:pt x="3" y="20"/>
                    <a:pt x="0" y="15"/>
                    <a:pt x="1" y="14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0"/>
                    <a:pt x="21" y="3"/>
                    <a:pt x="21" y="5"/>
                  </a:cubicBezTo>
                  <a:cubicBezTo>
                    <a:pt x="21" y="8"/>
                    <a:pt x="19" y="12"/>
                    <a:pt x="17" y="17"/>
                  </a:cubicBezTo>
                  <a:cubicBezTo>
                    <a:pt x="21" y="19"/>
                    <a:pt x="25" y="21"/>
                    <a:pt x="30" y="25"/>
                  </a:cubicBezTo>
                  <a:cubicBezTo>
                    <a:pt x="30" y="43"/>
                    <a:pt x="11" y="38"/>
                    <a:pt x="2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35">
              <a:extLst>
                <a:ext uri="{FF2B5EF4-FFF2-40B4-BE49-F238E27FC236}">
                  <a16:creationId xmlns:a16="http://schemas.microsoft.com/office/drawing/2014/main" id="{56108218-F22C-79F3-3904-457506A93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433"/>
              <a:ext cx="7" cy="14"/>
            </a:xfrm>
            <a:custGeom>
              <a:avLst/>
              <a:gdLst>
                <a:gd name="T0" fmla="*/ 14 w 14"/>
                <a:gd name="T1" fmla="*/ 1 h 26"/>
                <a:gd name="T2" fmla="*/ 5 w 14"/>
                <a:gd name="T3" fmla="*/ 26 h 26"/>
                <a:gd name="T4" fmla="*/ 0 w 14"/>
                <a:gd name="T5" fmla="*/ 24 h 26"/>
                <a:gd name="T6" fmla="*/ 11 w 14"/>
                <a:gd name="T7" fmla="*/ 0 h 26"/>
                <a:gd name="T8" fmla="*/ 14 w 1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1"/>
                  </a:moveTo>
                  <a:cubicBezTo>
                    <a:pt x="11" y="9"/>
                    <a:pt x="8" y="18"/>
                    <a:pt x="5" y="26"/>
                  </a:cubicBezTo>
                  <a:cubicBezTo>
                    <a:pt x="3" y="25"/>
                    <a:pt x="2" y="25"/>
                    <a:pt x="0" y="24"/>
                  </a:cubicBezTo>
                  <a:cubicBezTo>
                    <a:pt x="4" y="16"/>
                    <a:pt x="7" y="8"/>
                    <a:pt x="11" y="0"/>
                  </a:cubicBezTo>
                  <a:cubicBezTo>
                    <a:pt x="12" y="0"/>
                    <a:pt x="13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36">
              <a:extLst>
                <a:ext uri="{FF2B5EF4-FFF2-40B4-BE49-F238E27FC236}">
                  <a16:creationId xmlns:a16="http://schemas.microsoft.com/office/drawing/2014/main" id="{076A3FC0-41EA-3BDB-9897-3108E6B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411"/>
              <a:ext cx="9" cy="28"/>
            </a:xfrm>
            <a:custGeom>
              <a:avLst/>
              <a:gdLst>
                <a:gd name="T0" fmla="*/ 17 w 17"/>
                <a:gd name="T1" fmla="*/ 0 h 53"/>
                <a:gd name="T2" fmla="*/ 17 w 17"/>
                <a:gd name="T3" fmla="*/ 53 h 53"/>
                <a:gd name="T4" fmla="*/ 0 w 17"/>
                <a:gd name="T5" fmla="*/ 53 h 53"/>
                <a:gd name="T6" fmla="*/ 16 w 17"/>
                <a:gd name="T7" fmla="*/ 0 h 53"/>
                <a:gd name="T8" fmla="*/ 17 w 1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3">
                  <a:moveTo>
                    <a:pt x="17" y="0"/>
                  </a:moveTo>
                  <a:cubicBezTo>
                    <a:pt x="17" y="18"/>
                    <a:pt x="17" y="35"/>
                    <a:pt x="17" y="53"/>
                  </a:cubicBezTo>
                  <a:cubicBezTo>
                    <a:pt x="13" y="53"/>
                    <a:pt x="8" y="53"/>
                    <a:pt x="0" y="53"/>
                  </a:cubicBezTo>
                  <a:cubicBezTo>
                    <a:pt x="6" y="35"/>
                    <a:pt x="11" y="17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37">
              <a:extLst>
                <a:ext uri="{FF2B5EF4-FFF2-40B4-BE49-F238E27FC236}">
                  <a16:creationId xmlns:a16="http://schemas.microsoft.com/office/drawing/2014/main" id="{68A56EFD-0EA2-38AA-FCB6-106E52C7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1404"/>
              <a:ext cx="19" cy="8"/>
            </a:xfrm>
            <a:custGeom>
              <a:avLst/>
              <a:gdLst>
                <a:gd name="T0" fmla="*/ 0 w 36"/>
                <a:gd name="T1" fmla="*/ 16 h 16"/>
                <a:gd name="T2" fmla="*/ 4 w 36"/>
                <a:gd name="T3" fmla="*/ 0 h 16"/>
                <a:gd name="T4" fmla="*/ 31 w 36"/>
                <a:gd name="T5" fmla="*/ 3 h 16"/>
                <a:gd name="T6" fmla="*/ 36 w 36"/>
                <a:gd name="T7" fmla="*/ 6 h 16"/>
                <a:gd name="T8" fmla="*/ 32 w 36"/>
                <a:gd name="T9" fmla="*/ 10 h 16"/>
                <a:gd name="T10" fmla="*/ 0 w 3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6">
                  <a:moveTo>
                    <a:pt x="0" y="16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14" y="1"/>
                    <a:pt x="22" y="2"/>
                    <a:pt x="31" y="3"/>
                  </a:cubicBezTo>
                  <a:cubicBezTo>
                    <a:pt x="33" y="3"/>
                    <a:pt x="34" y="5"/>
                    <a:pt x="36" y="6"/>
                  </a:cubicBezTo>
                  <a:cubicBezTo>
                    <a:pt x="35" y="7"/>
                    <a:pt x="34" y="10"/>
                    <a:pt x="32" y="10"/>
                  </a:cubicBezTo>
                  <a:cubicBezTo>
                    <a:pt x="23" y="12"/>
                    <a:pt x="13" y="14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38">
              <a:extLst>
                <a:ext uri="{FF2B5EF4-FFF2-40B4-BE49-F238E27FC236}">
                  <a16:creationId xmlns:a16="http://schemas.microsoft.com/office/drawing/2014/main" id="{45499358-4AC6-9CC2-333C-C3B45873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434"/>
              <a:ext cx="10" cy="15"/>
            </a:xfrm>
            <a:custGeom>
              <a:avLst/>
              <a:gdLst>
                <a:gd name="T0" fmla="*/ 16 w 19"/>
                <a:gd name="T1" fmla="*/ 27 h 27"/>
                <a:gd name="T2" fmla="*/ 0 w 19"/>
                <a:gd name="T3" fmla="*/ 5 h 27"/>
                <a:gd name="T4" fmla="*/ 7 w 19"/>
                <a:gd name="T5" fmla="*/ 0 h 27"/>
                <a:gd name="T6" fmla="*/ 16 w 1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6" y="27"/>
                  </a:moveTo>
                  <a:cubicBezTo>
                    <a:pt x="2" y="25"/>
                    <a:pt x="7" y="11"/>
                    <a:pt x="0" y="5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12" y="1"/>
                    <a:pt x="19" y="21"/>
                    <a:pt x="1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39">
              <a:extLst>
                <a:ext uri="{FF2B5EF4-FFF2-40B4-BE49-F238E27FC236}">
                  <a16:creationId xmlns:a16="http://schemas.microsoft.com/office/drawing/2014/main" id="{4D1F7FCA-5CB4-D5AE-15A4-37C341FF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390"/>
              <a:ext cx="10" cy="11"/>
            </a:xfrm>
            <a:custGeom>
              <a:avLst/>
              <a:gdLst>
                <a:gd name="T0" fmla="*/ 6 w 18"/>
                <a:gd name="T1" fmla="*/ 20 h 20"/>
                <a:gd name="T2" fmla="*/ 1 w 18"/>
                <a:gd name="T3" fmla="*/ 11 h 20"/>
                <a:gd name="T4" fmla="*/ 9 w 18"/>
                <a:gd name="T5" fmla="*/ 0 h 20"/>
                <a:gd name="T6" fmla="*/ 18 w 18"/>
                <a:gd name="T7" fmla="*/ 10 h 20"/>
                <a:gd name="T8" fmla="*/ 6 w 1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6" y="20"/>
                  </a:moveTo>
                  <a:cubicBezTo>
                    <a:pt x="4" y="16"/>
                    <a:pt x="0" y="13"/>
                    <a:pt x="1" y="11"/>
                  </a:cubicBezTo>
                  <a:cubicBezTo>
                    <a:pt x="2" y="7"/>
                    <a:pt x="6" y="4"/>
                    <a:pt x="9" y="0"/>
                  </a:cubicBezTo>
                  <a:cubicBezTo>
                    <a:pt x="12" y="3"/>
                    <a:pt x="15" y="6"/>
                    <a:pt x="18" y="10"/>
                  </a:cubicBezTo>
                  <a:cubicBezTo>
                    <a:pt x="15" y="13"/>
                    <a:pt x="11" y="16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40">
              <a:extLst>
                <a:ext uri="{FF2B5EF4-FFF2-40B4-BE49-F238E27FC236}">
                  <a16:creationId xmlns:a16="http://schemas.microsoft.com/office/drawing/2014/main" id="{60CE8001-FF6F-A03B-39AA-A31085CAF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449"/>
              <a:ext cx="9" cy="10"/>
            </a:xfrm>
            <a:custGeom>
              <a:avLst/>
              <a:gdLst>
                <a:gd name="T0" fmla="*/ 8 w 17"/>
                <a:gd name="T1" fmla="*/ 19 h 19"/>
                <a:gd name="T2" fmla="*/ 0 w 17"/>
                <a:gd name="T3" fmla="*/ 10 h 19"/>
                <a:gd name="T4" fmla="*/ 11 w 17"/>
                <a:gd name="T5" fmla="*/ 0 h 19"/>
                <a:gd name="T6" fmla="*/ 17 w 17"/>
                <a:gd name="T7" fmla="*/ 10 h 19"/>
                <a:gd name="T8" fmla="*/ 8 w 1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8" y="19"/>
                  </a:moveTo>
                  <a:cubicBezTo>
                    <a:pt x="4" y="15"/>
                    <a:pt x="2" y="13"/>
                    <a:pt x="0" y="10"/>
                  </a:cubicBezTo>
                  <a:cubicBezTo>
                    <a:pt x="3" y="7"/>
                    <a:pt x="7" y="3"/>
                    <a:pt x="11" y="0"/>
                  </a:cubicBezTo>
                  <a:cubicBezTo>
                    <a:pt x="13" y="3"/>
                    <a:pt x="17" y="7"/>
                    <a:pt x="17" y="10"/>
                  </a:cubicBezTo>
                  <a:cubicBezTo>
                    <a:pt x="17" y="13"/>
                    <a:pt x="12" y="15"/>
                    <a:pt x="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1">
              <a:extLst>
                <a:ext uri="{FF2B5EF4-FFF2-40B4-BE49-F238E27FC236}">
                  <a16:creationId xmlns:a16="http://schemas.microsoft.com/office/drawing/2014/main" id="{80EE44C1-528F-5B35-C911-1DF6CABB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404"/>
              <a:ext cx="11" cy="10"/>
            </a:xfrm>
            <a:custGeom>
              <a:avLst/>
              <a:gdLst>
                <a:gd name="T0" fmla="*/ 0 w 20"/>
                <a:gd name="T1" fmla="*/ 5 h 19"/>
                <a:gd name="T2" fmla="*/ 19 w 20"/>
                <a:gd name="T3" fmla="*/ 0 h 19"/>
                <a:gd name="T4" fmla="*/ 18 w 20"/>
                <a:gd name="T5" fmla="*/ 11 h 19"/>
                <a:gd name="T6" fmla="*/ 0 w 20"/>
                <a:gd name="T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5"/>
                  </a:moveTo>
                  <a:cubicBezTo>
                    <a:pt x="8" y="3"/>
                    <a:pt x="13" y="2"/>
                    <a:pt x="19" y="0"/>
                  </a:cubicBezTo>
                  <a:cubicBezTo>
                    <a:pt x="19" y="4"/>
                    <a:pt x="20" y="9"/>
                    <a:pt x="18" y="11"/>
                  </a:cubicBezTo>
                  <a:cubicBezTo>
                    <a:pt x="12" y="19"/>
                    <a:pt x="8" y="11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42">
              <a:extLst>
                <a:ext uri="{FF2B5EF4-FFF2-40B4-BE49-F238E27FC236}">
                  <a16:creationId xmlns:a16="http://schemas.microsoft.com/office/drawing/2014/main" id="{57965774-DDB9-4D69-E520-30CC75371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417"/>
              <a:ext cx="7" cy="8"/>
            </a:xfrm>
            <a:custGeom>
              <a:avLst/>
              <a:gdLst>
                <a:gd name="T0" fmla="*/ 7 w 13"/>
                <a:gd name="T1" fmla="*/ 16 h 16"/>
                <a:gd name="T2" fmla="*/ 0 w 13"/>
                <a:gd name="T3" fmla="*/ 3 h 16"/>
                <a:gd name="T4" fmla="*/ 6 w 13"/>
                <a:gd name="T5" fmla="*/ 1 h 16"/>
                <a:gd name="T6" fmla="*/ 13 w 13"/>
                <a:gd name="T7" fmla="*/ 13 h 16"/>
                <a:gd name="T8" fmla="*/ 7 w 1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16"/>
                  </a:moveTo>
                  <a:cubicBezTo>
                    <a:pt x="5" y="12"/>
                    <a:pt x="2" y="7"/>
                    <a:pt x="0" y="3"/>
                  </a:cubicBezTo>
                  <a:cubicBezTo>
                    <a:pt x="2" y="2"/>
                    <a:pt x="5" y="0"/>
                    <a:pt x="6" y="1"/>
                  </a:cubicBezTo>
                  <a:cubicBezTo>
                    <a:pt x="8" y="5"/>
                    <a:pt x="10" y="9"/>
                    <a:pt x="13" y="13"/>
                  </a:cubicBezTo>
                  <a:cubicBezTo>
                    <a:pt x="11" y="14"/>
                    <a:pt x="9" y="15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8;p53">
            <a:extLst>
              <a:ext uri="{FF2B5EF4-FFF2-40B4-BE49-F238E27FC236}">
                <a16:creationId xmlns:a16="http://schemas.microsoft.com/office/drawing/2014/main" id="{5D2A2944-82D9-47FB-9D98-3051D982B352}"/>
              </a:ext>
            </a:extLst>
          </p:cNvPr>
          <p:cNvSpPr/>
          <p:nvPr/>
        </p:nvSpPr>
        <p:spPr>
          <a:xfrm>
            <a:off x="4666622" y="3204834"/>
            <a:ext cx="4103397" cy="1374297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9;p53">
            <a:extLst>
              <a:ext uri="{FF2B5EF4-FFF2-40B4-BE49-F238E27FC236}">
                <a16:creationId xmlns:a16="http://schemas.microsoft.com/office/drawing/2014/main" id="{E04ABA07-FAFE-4008-9387-1D718616E13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51825" y="3488481"/>
            <a:ext cx="3932998" cy="807003"/>
          </a:xfrm>
        </p:spPr>
        <p:txBody>
          <a:bodyPr anchor="ctr"/>
          <a:lstStyle/>
          <a:p>
            <a:pPr marL="0" lvl="0" indent="0">
              <a:buNone/>
            </a:pPr>
            <a:r>
              <a:rPr lang="en-US" sz="2800" b="1">
                <a:solidFill>
                  <a:srgbClr val="FFFFFF"/>
                </a:solidFill>
                <a:latin typeface="Rubik"/>
                <a:cs typeface="Rubik"/>
              </a:rPr>
              <a:t>A PICTURE IS WORTH A THOUSAND WORDS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1">
            <a:extLst>
              <a:ext uri="{FF2B5EF4-FFF2-40B4-BE49-F238E27FC236}">
                <a16:creationId xmlns:a16="http://schemas.microsoft.com/office/drawing/2014/main" id="{572EF2D6-1E65-43E8-B3FB-68CE3B2C1DC4}"/>
              </a:ext>
            </a:extLst>
          </p:cNvPr>
          <p:cNvSpPr/>
          <p:nvPr/>
        </p:nvSpPr>
        <p:spPr>
          <a:xfrm>
            <a:off x="3383508" y="4407289"/>
            <a:ext cx="2971800" cy="31189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0909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</a:endParaRPr>
          </a:p>
        </p:txBody>
      </p:sp>
      <p:grpSp>
        <p:nvGrpSpPr>
          <p:cNvPr id="3" name="Group 44">
            <a:extLst>
              <a:ext uri="{FF2B5EF4-FFF2-40B4-BE49-F238E27FC236}">
                <a16:creationId xmlns:a16="http://schemas.microsoft.com/office/drawing/2014/main" id="{CCBB33FD-578C-4DE9-A893-103611562E61}"/>
              </a:ext>
            </a:extLst>
          </p:cNvPr>
          <p:cNvGrpSpPr/>
          <p:nvPr/>
        </p:nvGrpSpPr>
        <p:grpSpPr>
          <a:xfrm>
            <a:off x="1322880" y="2236247"/>
            <a:ext cx="1944215" cy="1602019"/>
            <a:chOff x="1322880" y="2236247"/>
            <a:chExt cx="1944215" cy="1602019"/>
          </a:xfrm>
        </p:grpSpPr>
        <p:sp>
          <p:nvSpPr>
            <p:cNvPr id="4" name="TextBox 45">
              <a:extLst>
                <a:ext uri="{FF2B5EF4-FFF2-40B4-BE49-F238E27FC236}">
                  <a16:creationId xmlns:a16="http://schemas.microsoft.com/office/drawing/2014/main" id="{2302F76D-CD1D-4BCD-B71B-11B0B310FE34}"/>
                </a:ext>
              </a:extLst>
            </p:cNvPr>
            <p:cNvSpPr txBox="1"/>
            <p:nvPr/>
          </p:nvSpPr>
          <p:spPr>
            <a:xfrm>
              <a:off x="1322880" y="2453271"/>
              <a:ext cx="1944215" cy="138499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 pitchFamily="34"/>
                </a:rPr>
                <a:t>You can simply impress your audience and add a unique zing and appeal to your Presentations.   . </a:t>
              </a:r>
            </a:p>
          </p:txBody>
        </p:sp>
        <p:sp>
          <p:nvSpPr>
            <p:cNvPr id="5" name="TextBox 46">
              <a:extLst>
                <a:ext uri="{FF2B5EF4-FFF2-40B4-BE49-F238E27FC236}">
                  <a16:creationId xmlns:a16="http://schemas.microsoft.com/office/drawing/2014/main" id="{5577217A-1F34-431B-9B14-E64814653460}"/>
                </a:ext>
              </a:extLst>
            </p:cNvPr>
            <p:cNvSpPr txBox="1"/>
            <p:nvPr/>
          </p:nvSpPr>
          <p:spPr>
            <a:xfrm>
              <a:off x="1322880" y="2236247"/>
              <a:ext cx="1944215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 pitchFamily="34"/>
                </a:rPr>
                <a:t>Your Text  Here</a:t>
              </a:r>
            </a:p>
          </p:txBody>
        </p:sp>
      </p:grp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BC09F431-B259-4E9A-A07F-546A49A66C78}"/>
              </a:ext>
            </a:extLst>
          </p:cNvPr>
          <p:cNvSpPr txBox="1"/>
          <p:nvPr/>
        </p:nvSpPr>
        <p:spPr>
          <a:xfrm>
            <a:off x="166256" y="365933"/>
            <a:ext cx="9144000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 pitchFamily="34"/>
              </a:rPr>
              <a:t>Section Break</a:t>
            </a:r>
          </a:p>
        </p:txBody>
      </p:sp>
      <p:grpSp>
        <p:nvGrpSpPr>
          <p:cNvPr id="8" name="Group 44">
            <a:extLst>
              <a:ext uri="{FF2B5EF4-FFF2-40B4-BE49-F238E27FC236}">
                <a16:creationId xmlns:a16="http://schemas.microsoft.com/office/drawing/2014/main" id="{5A61450D-5D56-439E-815A-A4367CFB06D5}"/>
              </a:ext>
            </a:extLst>
          </p:cNvPr>
          <p:cNvGrpSpPr/>
          <p:nvPr/>
        </p:nvGrpSpPr>
        <p:grpSpPr>
          <a:xfrm>
            <a:off x="6259497" y="2098950"/>
            <a:ext cx="1944215" cy="1602019"/>
            <a:chOff x="6259497" y="2098950"/>
            <a:chExt cx="1944215" cy="1602019"/>
          </a:xfrm>
        </p:grpSpPr>
        <p:sp>
          <p:nvSpPr>
            <p:cNvPr id="9" name="TextBox 45">
              <a:extLst>
                <a:ext uri="{FF2B5EF4-FFF2-40B4-BE49-F238E27FC236}">
                  <a16:creationId xmlns:a16="http://schemas.microsoft.com/office/drawing/2014/main" id="{9D010359-3D64-4621-ADF9-907B10D76724}"/>
                </a:ext>
              </a:extLst>
            </p:cNvPr>
            <p:cNvSpPr txBox="1"/>
            <p:nvPr/>
          </p:nvSpPr>
          <p:spPr>
            <a:xfrm>
              <a:off x="6259497" y="2315974"/>
              <a:ext cx="1944215" cy="138499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 pitchFamily="34"/>
                </a:rPr>
                <a:t>You can simply impress your audience and add a unique zing and appeal to your Presentations.   . </a:t>
              </a:r>
            </a:p>
          </p:txBody>
        </p:sp>
        <p:sp>
          <p:nvSpPr>
            <p:cNvPr id="10" name="TextBox 46">
              <a:extLst>
                <a:ext uri="{FF2B5EF4-FFF2-40B4-BE49-F238E27FC236}">
                  <a16:creationId xmlns:a16="http://schemas.microsoft.com/office/drawing/2014/main" id="{E8C02960-687F-4D2D-87E6-B25B3C919EA6}"/>
                </a:ext>
              </a:extLst>
            </p:cNvPr>
            <p:cNvSpPr txBox="1"/>
            <p:nvPr/>
          </p:nvSpPr>
          <p:spPr>
            <a:xfrm>
              <a:off x="6259497" y="2098950"/>
              <a:ext cx="1944215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 pitchFamily="34"/>
                </a:rPr>
                <a:t>Your Text  Here</a:t>
              </a:r>
            </a:p>
          </p:txBody>
        </p:sp>
      </p:grpSp>
      <p:grpSp>
        <p:nvGrpSpPr>
          <p:cNvPr id="11" name="Group 4">
            <a:extLst>
              <a:ext uri="{FF2B5EF4-FFF2-40B4-BE49-F238E27FC236}">
                <a16:creationId xmlns:a16="http://schemas.microsoft.com/office/drawing/2014/main" id="{4F9287A2-63A2-4365-7FF5-B90E7326B89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06789" y="1747838"/>
            <a:ext cx="2605088" cy="2486026"/>
            <a:chOff x="2209" y="1101"/>
            <a:chExt cx="1641" cy="1566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D14D1D2E-37CC-E00C-7F5C-1B587E7CC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" y="1101"/>
              <a:ext cx="1443" cy="1566"/>
            </a:xfrm>
            <a:custGeom>
              <a:avLst/>
              <a:gdLst>
                <a:gd name="T0" fmla="*/ 676 w 1368"/>
                <a:gd name="T1" fmla="*/ 2 h 1485"/>
                <a:gd name="T2" fmla="*/ 1236 w 1368"/>
                <a:gd name="T3" fmla="*/ 784 h 1485"/>
                <a:gd name="T4" fmla="*/ 1147 w 1368"/>
                <a:gd name="T5" fmla="*/ 1307 h 1485"/>
                <a:gd name="T6" fmla="*/ 987 w 1368"/>
                <a:gd name="T7" fmla="*/ 1478 h 1485"/>
                <a:gd name="T8" fmla="*/ 814 w 1368"/>
                <a:gd name="T9" fmla="*/ 1311 h 1485"/>
                <a:gd name="T10" fmla="*/ 813 w 1368"/>
                <a:gd name="T11" fmla="*/ 1210 h 1485"/>
                <a:gd name="T12" fmla="*/ 793 w 1368"/>
                <a:gd name="T13" fmla="*/ 1184 h 1485"/>
                <a:gd name="T14" fmla="*/ 768 w 1368"/>
                <a:gd name="T15" fmla="*/ 1210 h 1485"/>
                <a:gd name="T16" fmla="*/ 766 w 1368"/>
                <a:gd name="T17" fmla="*/ 1264 h 1485"/>
                <a:gd name="T18" fmla="*/ 674 w 1368"/>
                <a:gd name="T19" fmla="*/ 1359 h 1485"/>
                <a:gd name="T20" fmla="*/ 575 w 1368"/>
                <a:gd name="T21" fmla="*/ 1268 h 1485"/>
                <a:gd name="T22" fmla="*/ 553 w 1368"/>
                <a:gd name="T23" fmla="*/ 1184 h 1485"/>
                <a:gd name="T24" fmla="*/ 530 w 1368"/>
                <a:gd name="T25" fmla="*/ 1277 h 1485"/>
                <a:gd name="T26" fmla="*/ 350 w 1368"/>
                <a:gd name="T27" fmla="*/ 1478 h 1485"/>
                <a:gd name="T28" fmla="*/ 198 w 1368"/>
                <a:gd name="T29" fmla="*/ 1335 h 1485"/>
                <a:gd name="T30" fmla="*/ 92 w 1368"/>
                <a:gd name="T31" fmla="*/ 725 h 1485"/>
                <a:gd name="T32" fmla="*/ 676 w 1368"/>
                <a:gd name="T33" fmla="*/ 2 h 1485"/>
                <a:gd name="T34" fmla="*/ 863 w 1368"/>
                <a:gd name="T35" fmla="*/ 1256 h 1485"/>
                <a:gd name="T36" fmla="*/ 864 w 1368"/>
                <a:gd name="T37" fmla="*/ 1321 h 1485"/>
                <a:gd name="T38" fmla="*/ 986 w 1368"/>
                <a:gd name="T39" fmla="*/ 1430 h 1485"/>
                <a:gd name="T40" fmla="*/ 1099 w 1368"/>
                <a:gd name="T41" fmla="*/ 1311 h 1485"/>
                <a:gd name="T42" fmla="*/ 1099 w 1368"/>
                <a:gd name="T43" fmla="*/ 1276 h 1485"/>
                <a:gd name="T44" fmla="*/ 1182 w 1368"/>
                <a:gd name="T45" fmla="*/ 787 h 1485"/>
                <a:gd name="T46" fmla="*/ 1210 w 1368"/>
                <a:gd name="T47" fmla="*/ 513 h 1485"/>
                <a:gd name="T48" fmla="*/ 560 w 1368"/>
                <a:gd name="T49" fmla="*/ 63 h 1485"/>
                <a:gd name="T50" fmla="*/ 149 w 1368"/>
                <a:gd name="T51" fmla="*/ 748 h 1485"/>
                <a:gd name="T52" fmla="*/ 244 w 1368"/>
                <a:gd name="T53" fmla="*/ 1300 h 1485"/>
                <a:gd name="T54" fmla="*/ 364 w 1368"/>
                <a:gd name="T55" fmla="*/ 1430 h 1485"/>
                <a:gd name="T56" fmla="*/ 481 w 1368"/>
                <a:gd name="T57" fmla="*/ 1296 h 1485"/>
                <a:gd name="T58" fmla="*/ 481 w 1368"/>
                <a:gd name="T59" fmla="*/ 1200 h 1485"/>
                <a:gd name="T60" fmla="*/ 550 w 1368"/>
                <a:gd name="T61" fmla="*/ 1134 h 1485"/>
                <a:gd name="T62" fmla="*/ 624 w 1368"/>
                <a:gd name="T63" fmla="*/ 1202 h 1485"/>
                <a:gd name="T64" fmla="*/ 625 w 1368"/>
                <a:gd name="T65" fmla="*/ 1249 h 1485"/>
                <a:gd name="T66" fmla="*/ 670 w 1368"/>
                <a:gd name="T67" fmla="*/ 1310 h 1485"/>
                <a:gd name="T68" fmla="*/ 717 w 1368"/>
                <a:gd name="T69" fmla="*/ 1248 h 1485"/>
                <a:gd name="T70" fmla="*/ 794 w 1368"/>
                <a:gd name="T71" fmla="*/ 1133 h 1485"/>
                <a:gd name="T72" fmla="*/ 863 w 1368"/>
                <a:gd name="T73" fmla="*/ 1256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8" h="1485">
                  <a:moveTo>
                    <a:pt x="676" y="2"/>
                  </a:moveTo>
                  <a:cubicBezTo>
                    <a:pt x="1078" y="2"/>
                    <a:pt x="1368" y="402"/>
                    <a:pt x="1236" y="784"/>
                  </a:cubicBezTo>
                  <a:cubicBezTo>
                    <a:pt x="1177" y="955"/>
                    <a:pt x="1143" y="1126"/>
                    <a:pt x="1147" y="1307"/>
                  </a:cubicBezTo>
                  <a:cubicBezTo>
                    <a:pt x="1149" y="1404"/>
                    <a:pt x="1078" y="1476"/>
                    <a:pt x="987" y="1478"/>
                  </a:cubicBezTo>
                  <a:cubicBezTo>
                    <a:pt x="892" y="1480"/>
                    <a:pt x="818" y="1409"/>
                    <a:pt x="814" y="1311"/>
                  </a:cubicBezTo>
                  <a:cubicBezTo>
                    <a:pt x="813" y="1278"/>
                    <a:pt x="815" y="1244"/>
                    <a:pt x="813" y="1210"/>
                  </a:cubicBezTo>
                  <a:cubicBezTo>
                    <a:pt x="812" y="1201"/>
                    <a:pt x="800" y="1193"/>
                    <a:pt x="793" y="1184"/>
                  </a:cubicBezTo>
                  <a:cubicBezTo>
                    <a:pt x="785" y="1193"/>
                    <a:pt x="771" y="1200"/>
                    <a:pt x="768" y="1210"/>
                  </a:cubicBezTo>
                  <a:cubicBezTo>
                    <a:pt x="764" y="1227"/>
                    <a:pt x="767" y="1246"/>
                    <a:pt x="766" y="1264"/>
                  </a:cubicBezTo>
                  <a:cubicBezTo>
                    <a:pt x="763" y="1321"/>
                    <a:pt x="727" y="1358"/>
                    <a:pt x="674" y="1359"/>
                  </a:cubicBezTo>
                  <a:cubicBezTo>
                    <a:pt x="621" y="1360"/>
                    <a:pt x="582" y="1322"/>
                    <a:pt x="575" y="1268"/>
                  </a:cubicBezTo>
                  <a:cubicBezTo>
                    <a:pt x="571" y="1240"/>
                    <a:pt x="561" y="1212"/>
                    <a:pt x="553" y="1184"/>
                  </a:cubicBezTo>
                  <a:cubicBezTo>
                    <a:pt x="545" y="1215"/>
                    <a:pt x="530" y="1246"/>
                    <a:pt x="530" y="1277"/>
                  </a:cubicBezTo>
                  <a:cubicBezTo>
                    <a:pt x="528" y="1406"/>
                    <a:pt x="459" y="1485"/>
                    <a:pt x="350" y="1478"/>
                  </a:cubicBezTo>
                  <a:cubicBezTo>
                    <a:pt x="276" y="1473"/>
                    <a:pt x="195" y="1408"/>
                    <a:pt x="198" y="1335"/>
                  </a:cubicBezTo>
                  <a:cubicBezTo>
                    <a:pt x="204" y="1124"/>
                    <a:pt x="142" y="927"/>
                    <a:pt x="92" y="725"/>
                  </a:cubicBezTo>
                  <a:cubicBezTo>
                    <a:pt x="0" y="352"/>
                    <a:pt x="293" y="2"/>
                    <a:pt x="676" y="2"/>
                  </a:cubicBezTo>
                  <a:close/>
                  <a:moveTo>
                    <a:pt x="863" y="1256"/>
                  </a:moveTo>
                  <a:cubicBezTo>
                    <a:pt x="863" y="1277"/>
                    <a:pt x="860" y="1300"/>
                    <a:pt x="864" y="1321"/>
                  </a:cubicBezTo>
                  <a:cubicBezTo>
                    <a:pt x="874" y="1384"/>
                    <a:pt x="929" y="1432"/>
                    <a:pt x="986" y="1430"/>
                  </a:cubicBezTo>
                  <a:cubicBezTo>
                    <a:pt x="1045" y="1427"/>
                    <a:pt x="1094" y="1376"/>
                    <a:pt x="1099" y="1311"/>
                  </a:cubicBezTo>
                  <a:cubicBezTo>
                    <a:pt x="1100" y="1300"/>
                    <a:pt x="1100" y="1288"/>
                    <a:pt x="1099" y="1276"/>
                  </a:cubicBezTo>
                  <a:cubicBezTo>
                    <a:pt x="1093" y="1107"/>
                    <a:pt x="1120" y="945"/>
                    <a:pt x="1182" y="787"/>
                  </a:cubicBezTo>
                  <a:cubicBezTo>
                    <a:pt x="1217" y="700"/>
                    <a:pt x="1225" y="608"/>
                    <a:pt x="1210" y="513"/>
                  </a:cubicBezTo>
                  <a:cubicBezTo>
                    <a:pt x="1162" y="205"/>
                    <a:pt x="867" y="0"/>
                    <a:pt x="560" y="63"/>
                  </a:cubicBezTo>
                  <a:cubicBezTo>
                    <a:pt x="253" y="125"/>
                    <a:pt x="54" y="447"/>
                    <a:pt x="149" y="748"/>
                  </a:cubicBezTo>
                  <a:cubicBezTo>
                    <a:pt x="207" y="929"/>
                    <a:pt x="251" y="1109"/>
                    <a:pt x="244" y="1300"/>
                  </a:cubicBezTo>
                  <a:cubicBezTo>
                    <a:pt x="242" y="1376"/>
                    <a:pt x="300" y="1432"/>
                    <a:pt x="364" y="1430"/>
                  </a:cubicBezTo>
                  <a:cubicBezTo>
                    <a:pt x="429" y="1428"/>
                    <a:pt x="478" y="1372"/>
                    <a:pt x="481" y="1296"/>
                  </a:cubicBezTo>
                  <a:cubicBezTo>
                    <a:pt x="482" y="1264"/>
                    <a:pt x="479" y="1232"/>
                    <a:pt x="481" y="1200"/>
                  </a:cubicBezTo>
                  <a:cubicBezTo>
                    <a:pt x="484" y="1158"/>
                    <a:pt x="508" y="1134"/>
                    <a:pt x="550" y="1134"/>
                  </a:cubicBezTo>
                  <a:cubicBezTo>
                    <a:pt x="594" y="1133"/>
                    <a:pt x="620" y="1158"/>
                    <a:pt x="624" y="1202"/>
                  </a:cubicBezTo>
                  <a:cubicBezTo>
                    <a:pt x="625" y="1218"/>
                    <a:pt x="618" y="1237"/>
                    <a:pt x="625" y="1249"/>
                  </a:cubicBezTo>
                  <a:cubicBezTo>
                    <a:pt x="636" y="1271"/>
                    <a:pt x="654" y="1290"/>
                    <a:pt x="670" y="1310"/>
                  </a:cubicBezTo>
                  <a:cubicBezTo>
                    <a:pt x="686" y="1289"/>
                    <a:pt x="714" y="1270"/>
                    <a:pt x="717" y="1248"/>
                  </a:cubicBezTo>
                  <a:cubicBezTo>
                    <a:pt x="728" y="1158"/>
                    <a:pt x="743" y="1131"/>
                    <a:pt x="794" y="1133"/>
                  </a:cubicBezTo>
                  <a:cubicBezTo>
                    <a:pt x="846" y="1136"/>
                    <a:pt x="863" y="1166"/>
                    <a:pt x="863" y="12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C0C427B9-4731-F7D7-7523-7495A656E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9" y="2408"/>
              <a:ext cx="411" cy="253"/>
            </a:xfrm>
            <a:custGeom>
              <a:avLst/>
              <a:gdLst>
                <a:gd name="T0" fmla="*/ 195 w 390"/>
                <a:gd name="T1" fmla="*/ 239 h 240"/>
                <a:gd name="T2" fmla="*/ 82 w 390"/>
                <a:gd name="T3" fmla="*/ 239 h 240"/>
                <a:gd name="T4" fmla="*/ 6 w 390"/>
                <a:gd name="T5" fmla="*/ 180 h 240"/>
                <a:gd name="T6" fmla="*/ 64 w 390"/>
                <a:gd name="T7" fmla="*/ 97 h 240"/>
                <a:gd name="T8" fmla="*/ 98 w 390"/>
                <a:gd name="T9" fmla="*/ 81 h 240"/>
                <a:gd name="T10" fmla="*/ 294 w 390"/>
                <a:gd name="T11" fmla="*/ 82 h 240"/>
                <a:gd name="T12" fmla="*/ 328 w 390"/>
                <a:gd name="T13" fmla="*/ 97 h 240"/>
                <a:gd name="T14" fmla="*/ 385 w 390"/>
                <a:gd name="T15" fmla="*/ 175 h 240"/>
                <a:gd name="T16" fmla="*/ 314 w 390"/>
                <a:gd name="T17" fmla="*/ 239 h 240"/>
                <a:gd name="T18" fmla="*/ 195 w 390"/>
                <a:gd name="T19" fmla="*/ 239 h 240"/>
                <a:gd name="T20" fmla="*/ 195 w 390"/>
                <a:gd name="T21" fmla="*/ 191 h 240"/>
                <a:gd name="T22" fmla="*/ 195 w 390"/>
                <a:gd name="T23" fmla="*/ 191 h 240"/>
                <a:gd name="T24" fmla="*/ 295 w 390"/>
                <a:gd name="T25" fmla="*/ 191 h 240"/>
                <a:gd name="T26" fmla="*/ 307 w 390"/>
                <a:gd name="T27" fmla="*/ 190 h 240"/>
                <a:gd name="T28" fmla="*/ 335 w 390"/>
                <a:gd name="T29" fmla="*/ 167 h 240"/>
                <a:gd name="T30" fmla="*/ 310 w 390"/>
                <a:gd name="T31" fmla="*/ 145 h 240"/>
                <a:gd name="T32" fmla="*/ 244 w 390"/>
                <a:gd name="T33" fmla="*/ 91 h 240"/>
                <a:gd name="T34" fmla="*/ 148 w 390"/>
                <a:gd name="T35" fmla="*/ 90 h 240"/>
                <a:gd name="T36" fmla="*/ 83 w 390"/>
                <a:gd name="T37" fmla="*/ 145 h 240"/>
                <a:gd name="T38" fmla="*/ 57 w 390"/>
                <a:gd name="T39" fmla="*/ 171 h 240"/>
                <a:gd name="T40" fmla="*/ 88 w 390"/>
                <a:gd name="T41" fmla="*/ 190 h 240"/>
                <a:gd name="T42" fmla="*/ 195 w 390"/>
                <a:gd name="T43" fmla="*/ 19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0" h="240">
                  <a:moveTo>
                    <a:pt x="195" y="239"/>
                  </a:moveTo>
                  <a:cubicBezTo>
                    <a:pt x="158" y="239"/>
                    <a:pt x="120" y="239"/>
                    <a:pt x="82" y="239"/>
                  </a:cubicBezTo>
                  <a:cubicBezTo>
                    <a:pt x="41" y="239"/>
                    <a:pt x="13" y="221"/>
                    <a:pt x="6" y="180"/>
                  </a:cubicBezTo>
                  <a:cubicBezTo>
                    <a:pt x="0" y="136"/>
                    <a:pt x="21" y="108"/>
                    <a:pt x="64" y="97"/>
                  </a:cubicBezTo>
                  <a:cubicBezTo>
                    <a:pt x="76" y="93"/>
                    <a:pt x="92" y="90"/>
                    <a:pt x="98" y="81"/>
                  </a:cubicBezTo>
                  <a:cubicBezTo>
                    <a:pt x="155" y="0"/>
                    <a:pt x="235" y="0"/>
                    <a:pt x="294" y="82"/>
                  </a:cubicBezTo>
                  <a:cubicBezTo>
                    <a:pt x="300" y="90"/>
                    <a:pt x="316" y="93"/>
                    <a:pt x="328" y="97"/>
                  </a:cubicBezTo>
                  <a:cubicBezTo>
                    <a:pt x="368" y="108"/>
                    <a:pt x="390" y="133"/>
                    <a:pt x="385" y="175"/>
                  </a:cubicBezTo>
                  <a:cubicBezTo>
                    <a:pt x="381" y="216"/>
                    <a:pt x="356" y="238"/>
                    <a:pt x="314" y="239"/>
                  </a:cubicBezTo>
                  <a:cubicBezTo>
                    <a:pt x="275" y="240"/>
                    <a:pt x="235" y="239"/>
                    <a:pt x="195" y="239"/>
                  </a:cubicBezTo>
                  <a:close/>
                  <a:moveTo>
                    <a:pt x="195" y="191"/>
                  </a:moveTo>
                  <a:cubicBezTo>
                    <a:pt x="195" y="191"/>
                    <a:pt x="195" y="191"/>
                    <a:pt x="195" y="191"/>
                  </a:cubicBezTo>
                  <a:cubicBezTo>
                    <a:pt x="228" y="191"/>
                    <a:pt x="262" y="191"/>
                    <a:pt x="295" y="191"/>
                  </a:cubicBezTo>
                  <a:cubicBezTo>
                    <a:pt x="299" y="191"/>
                    <a:pt x="304" y="192"/>
                    <a:pt x="307" y="190"/>
                  </a:cubicBezTo>
                  <a:cubicBezTo>
                    <a:pt x="317" y="183"/>
                    <a:pt x="326" y="175"/>
                    <a:pt x="335" y="167"/>
                  </a:cubicBezTo>
                  <a:cubicBezTo>
                    <a:pt x="327" y="159"/>
                    <a:pt x="319" y="152"/>
                    <a:pt x="310" y="145"/>
                  </a:cubicBezTo>
                  <a:cubicBezTo>
                    <a:pt x="288" y="127"/>
                    <a:pt x="262" y="113"/>
                    <a:pt x="244" y="91"/>
                  </a:cubicBezTo>
                  <a:cubicBezTo>
                    <a:pt x="224" y="67"/>
                    <a:pt x="169" y="66"/>
                    <a:pt x="148" y="90"/>
                  </a:cubicBezTo>
                  <a:cubicBezTo>
                    <a:pt x="130" y="111"/>
                    <a:pt x="105" y="126"/>
                    <a:pt x="83" y="145"/>
                  </a:cubicBezTo>
                  <a:cubicBezTo>
                    <a:pt x="74" y="153"/>
                    <a:pt x="65" y="162"/>
                    <a:pt x="57" y="171"/>
                  </a:cubicBezTo>
                  <a:cubicBezTo>
                    <a:pt x="67" y="178"/>
                    <a:pt x="77" y="190"/>
                    <a:pt x="88" y="190"/>
                  </a:cubicBezTo>
                  <a:cubicBezTo>
                    <a:pt x="123" y="193"/>
                    <a:pt x="159" y="191"/>
                    <a:pt x="195" y="1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85353E07-B581-223F-9FE3-8967366B7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8" y="1225"/>
              <a:ext cx="1145" cy="1139"/>
            </a:xfrm>
            <a:custGeom>
              <a:avLst/>
              <a:gdLst>
                <a:gd name="T0" fmla="*/ 546 w 1085"/>
                <a:gd name="T1" fmla="*/ 0 h 1079"/>
                <a:gd name="T2" fmla="*/ 997 w 1085"/>
                <a:gd name="T3" fmla="*/ 619 h 1079"/>
                <a:gd name="T4" fmla="*/ 921 w 1085"/>
                <a:gd name="T5" fmla="*/ 1002 h 1079"/>
                <a:gd name="T6" fmla="*/ 856 w 1085"/>
                <a:gd name="T7" fmla="*/ 1073 h 1079"/>
                <a:gd name="T8" fmla="*/ 777 w 1085"/>
                <a:gd name="T9" fmla="*/ 1010 h 1079"/>
                <a:gd name="T10" fmla="*/ 666 w 1085"/>
                <a:gd name="T11" fmla="*/ 938 h 1079"/>
                <a:gd name="T12" fmla="*/ 413 w 1085"/>
                <a:gd name="T13" fmla="*/ 938 h 1079"/>
                <a:gd name="T14" fmla="*/ 302 w 1085"/>
                <a:gd name="T15" fmla="*/ 1006 h 1079"/>
                <a:gd name="T16" fmla="*/ 221 w 1085"/>
                <a:gd name="T17" fmla="*/ 1074 h 1079"/>
                <a:gd name="T18" fmla="*/ 157 w 1085"/>
                <a:gd name="T19" fmla="*/ 995 h 1079"/>
                <a:gd name="T20" fmla="*/ 89 w 1085"/>
                <a:gd name="T21" fmla="*/ 647 h 1079"/>
                <a:gd name="T22" fmla="*/ 457 w 1085"/>
                <a:gd name="T23" fmla="*/ 9 h 1079"/>
                <a:gd name="T24" fmla="*/ 546 w 1085"/>
                <a:gd name="T25" fmla="*/ 0 h 1079"/>
                <a:gd name="T26" fmla="*/ 839 w 1085"/>
                <a:gd name="T27" fmla="*/ 1025 h 1079"/>
                <a:gd name="T28" fmla="*/ 857 w 1085"/>
                <a:gd name="T29" fmla="*/ 1025 h 1079"/>
                <a:gd name="T30" fmla="*/ 871 w 1085"/>
                <a:gd name="T31" fmla="*/ 991 h 1079"/>
                <a:gd name="T32" fmla="*/ 949 w 1085"/>
                <a:gd name="T33" fmla="*/ 591 h 1079"/>
                <a:gd name="T34" fmla="*/ 498 w 1085"/>
                <a:gd name="T35" fmla="*/ 55 h 1079"/>
                <a:gd name="T36" fmla="*/ 138 w 1085"/>
                <a:gd name="T37" fmla="*/ 631 h 1079"/>
                <a:gd name="T38" fmla="*/ 206 w 1085"/>
                <a:gd name="T39" fmla="*/ 978 h 1079"/>
                <a:gd name="T40" fmla="*/ 222 w 1085"/>
                <a:gd name="T41" fmla="*/ 1027 h 1079"/>
                <a:gd name="T42" fmla="*/ 238 w 1085"/>
                <a:gd name="T43" fmla="*/ 1026 h 1079"/>
                <a:gd name="T44" fmla="*/ 254 w 1085"/>
                <a:gd name="T45" fmla="*/ 986 h 1079"/>
                <a:gd name="T46" fmla="*/ 407 w 1085"/>
                <a:gd name="T47" fmla="*/ 886 h 1079"/>
                <a:gd name="T48" fmla="*/ 676 w 1085"/>
                <a:gd name="T49" fmla="*/ 885 h 1079"/>
                <a:gd name="T50" fmla="*/ 824 w 1085"/>
                <a:gd name="T51" fmla="*/ 978 h 1079"/>
                <a:gd name="T52" fmla="*/ 839 w 1085"/>
                <a:gd name="T53" fmla="*/ 1025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5" h="1079">
                  <a:moveTo>
                    <a:pt x="546" y="0"/>
                  </a:moveTo>
                  <a:cubicBezTo>
                    <a:pt x="864" y="7"/>
                    <a:pt x="1085" y="314"/>
                    <a:pt x="997" y="619"/>
                  </a:cubicBezTo>
                  <a:cubicBezTo>
                    <a:pt x="961" y="744"/>
                    <a:pt x="943" y="874"/>
                    <a:pt x="921" y="1002"/>
                  </a:cubicBezTo>
                  <a:cubicBezTo>
                    <a:pt x="914" y="1043"/>
                    <a:pt x="897" y="1070"/>
                    <a:pt x="856" y="1073"/>
                  </a:cubicBezTo>
                  <a:cubicBezTo>
                    <a:pt x="812" y="1077"/>
                    <a:pt x="786" y="1054"/>
                    <a:pt x="777" y="1010"/>
                  </a:cubicBezTo>
                  <a:cubicBezTo>
                    <a:pt x="762" y="935"/>
                    <a:pt x="740" y="930"/>
                    <a:pt x="666" y="938"/>
                  </a:cubicBezTo>
                  <a:cubicBezTo>
                    <a:pt x="582" y="947"/>
                    <a:pt x="497" y="947"/>
                    <a:pt x="413" y="938"/>
                  </a:cubicBezTo>
                  <a:cubicBezTo>
                    <a:pt x="341" y="931"/>
                    <a:pt x="316" y="938"/>
                    <a:pt x="302" y="1006"/>
                  </a:cubicBezTo>
                  <a:cubicBezTo>
                    <a:pt x="293" y="1053"/>
                    <a:pt x="268" y="1079"/>
                    <a:pt x="221" y="1074"/>
                  </a:cubicBezTo>
                  <a:cubicBezTo>
                    <a:pt x="177" y="1069"/>
                    <a:pt x="164" y="1037"/>
                    <a:pt x="157" y="995"/>
                  </a:cubicBezTo>
                  <a:cubicBezTo>
                    <a:pt x="138" y="878"/>
                    <a:pt x="123" y="759"/>
                    <a:pt x="89" y="647"/>
                  </a:cubicBezTo>
                  <a:cubicBezTo>
                    <a:pt x="0" y="348"/>
                    <a:pt x="155" y="72"/>
                    <a:pt x="457" y="9"/>
                  </a:cubicBezTo>
                  <a:cubicBezTo>
                    <a:pt x="486" y="3"/>
                    <a:pt x="516" y="3"/>
                    <a:pt x="546" y="0"/>
                  </a:cubicBezTo>
                  <a:close/>
                  <a:moveTo>
                    <a:pt x="839" y="1025"/>
                  </a:moveTo>
                  <a:cubicBezTo>
                    <a:pt x="845" y="1025"/>
                    <a:pt x="851" y="1025"/>
                    <a:pt x="857" y="1025"/>
                  </a:cubicBezTo>
                  <a:cubicBezTo>
                    <a:pt x="862" y="1014"/>
                    <a:pt x="871" y="1002"/>
                    <a:pt x="871" y="991"/>
                  </a:cubicBezTo>
                  <a:cubicBezTo>
                    <a:pt x="871" y="852"/>
                    <a:pt x="911" y="722"/>
                    <a:pt x="949" y="591"/>
                  </a:cubicBezTo>
                  <a:cubicBezTo>
                    <a:pt x="1031" y="311"/>
                    <a:pt x="803" y="22"/>
                    <a:pt x="498" y="55"/>
                  </a:cubicBezTo>
                  <a:cubicBezTo>
                    <a:pt x="209" y="87"/>
                    <a:pt x="53" y="351"/>
                    <a:pt x="138" y="631"/>
                  </a:cubicBezTo>
                  <a:cubicBezTo>
                    <a:pt x="173" y="743"/>
                    <a:pt x="184" y="862"/>
                    <a:pt x="206" y="978"/>
                  </a:cubicBezTo>
                  <a:cubicBezTo>
                    <a:pt x="209" y="995"/>
                    <a:pt x="217" y="1011"/>
                    <a:pt x="222" y="1027"/>
                  </a:cubicBezTo>
                  <a:cubicBezTo>
                    <a:pt x="228" y="1027"/>
                    <a:pt x="233" y="1027"/>
                    <a:pt x="238" y="1026"/>
                  </a:cubicBezTo>
                  <a:cubicBezTo>
                    <a:pt x="244" y="1013"/>
                    <a:pt x="250" y="1000"/>
                    <a:pt x="254" y="986"/>
                  </a:cubicBezTo>
                  <a:cubicBezTo>
                    <a:pt x="274" y="906"/>
                    <a:pt x="328" y="866"/>
                    <a:pt x="407" y="886"/>
                  </a:cubicBezTo>
                  <a:cubicBezTo>
                    <a:pt x="499" y="910"/>
                    <a:pt x="586" y="909"/>
                    <a:pt x="676" y="885"/>
                  </a:cubicBezTo>
                  <a:cubicBezTo>
                    <a:pt x="749" y="867"/>
                    <a:pt x="805" y="906"/>
                    <a:pt x="824" y="978"/>
                  </a:cubicBezTo>
                  <a:cubicBezTo>
                    <a:pt x="828" y="994"/>
                    <a:pt x="834" y="1010"/>
                    <a:pt x="839" y="10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9B6DB8F7-40AD-F263-95ED-58BF8FC1C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5" y="1418"/>
              <a:ext cx="642" cy="484"/>
            </a:xfrm>
            <a:custGeom>
              <a:avLst/>
              <a:gdLst>
                <a:gd name="T0" fmla="*/ 289 w 609"/>
                <a:gd name="T1" fmla="*/ 225 h 458"/>
                <a:gd name="T2" fmla="*/ 350 w 609"/>
                <a:gd name="T3" fmla="*/ 38 h 458"/>
                <a:gd name="T4" fmla="*/ 414 w 609"/>
                <a:gd name="T5" fmla="*/ 39 h 458"/>
                <a:gd name="T6" fmla="*/ 452 w 609"/>
                <a:gd name="T7" fmla="*/ 153 h 458"/>
                <a:gd name="T8" fmla="*/ 479 w 609"/>
                <a:gd name="T9" fmla="*/ 314 h 458"/>
                <a:gd name="T10" fmla="*/ 524 w 609"/>
                <a:gd name="T11" fmla="*/ 357 h 458"/>
                <a:gd name="T12" fmla="*/ 609 w 609"/>
                <a:gd name="T13" fmla="*/ 418 h 458"/>
                <a:gd name="T14" fmla="*/ 581 w 609"/>
                <a:gd name="T15" fmla="*/ 458 h 458"/>
                <a:gd name="T16" fmla="*/ 520 w 609"/>
                <a:gd name="T17" fmla="*/ 416 h 458"/>
                <a:gd name="T18" fmla="*/ 402 w 609"/>
                <a:gd name="T19" fmla="*/ 389 h 458"/>
                <a:gd name="T20" fmla="*/ 361 w 609"/>
                <a:gd name="T21" fmla="*/ 390 h 458"/>
                <a:gd name="T22" fmla="*/ 140 w 609"/>
                <a:gd name="T23" fmla="*/ 368 h 458"/>
                <a:gd name="T24" fmla="*/ 1 w 609"/>
                <a:gd name="T25" fmla="*/ 297 h 458"/>
                <a:gd name="T26" fmla="*/ 138 w 609"/>
                <a:gd name="T27" fmla="*/ 225 h 458"/>
                <a:gd name="T28" fmla="*/ 289 w 609"/>
                <a:gd name="T29" fmla="*/ 225 h 458"/>
                <a:gd name="T30" fmla="*/ 82 w 609"/>
                <a:gd name="T31" fmla="*/ 277 h 458"/>
                <a:gd name="T32" fmla="*/ 82 w 609"/>
                <a:gd name="T33" fmla="*/ 310 h 458"/>
                <a:gd name="T34" fmla="*/ 287 w 609"/>
                <a:gd name="T35" fmla="*/ 310 h 458"/>
                <a:gd name="T36" fmla="*/ 275 w 609"/>
                <a:gd name="T37" fmla="*/ 275 h 458"/>
                <a:gd name="T38" fmla="*/ 82 w 609"/>
                <a:gd name="T39" fmla="*/ 277 h 458"/>
                <a:gd name="T40" fmla="*/ 446 w 609"/>
                <a:gd name="T41" fmla="*/ 295 h 458"/>
                <a:gd name="T42" fmla="*/ 380 w 609"/>
                <a:gd name="T43" fmla="*/ 253 h 458"/>
                <a:gd name="T44" fmla="*/ 335 w 609"/>
                <a:gd name="T45" fmla="*/ 297 h 458"/>
                <a:gd name="T46" fmla="*/ 383 w 609"/>
                <a:gd name="T47" fmla="*/ 339 h 458"/>
                <a:gd name="T48" fmla="*/ 446 w 609"/>
                <a:gd name="T49" fmla="*/ 295 h 458"/>
                <a:gd name="T50" fmla="*/ 394 w 609"/>
                <a:gd name="T51" fmla="*/ 91 h 458"/>
                <a:gd name="T52" fmla="*/ 360 w 609"/>
                <a:gd name="T53" fmla="*/ 92 h 458"/>
                <a:gd name="T54" fmla="*/ 362 w 609"/>
                <a:gd name="T55" fmla="*/ 192 h 458"/>
                <a:gd name="T56" fmla="*/ 410 w 609"/>
                <a:gd name="T57" fmla="*/ 203 h 458"/>
                <a:gd name="T58" fmla="*/ 394 w 609"/>
                <a:gd name="T59" fmla="*/ 9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9" h="458">
                  <a:moveTo>
                    <a:pt x="289" y="225"/>
                  </a:moveTo>
                  <a:cubicBezTo>
                    <a:pt x="312" y="154"/>
                    <a:pt x="327" y="94"/>
                    <a:pt x="350" y="38"/>
                  </a:cubicBezTo>
                  <a:cubicBezTo>
                    <a:pt x="366" y="0"/>
                    <a:pt x="397" y="1"/>
                    <a:pt x="414" y="39"/>
                  </a:cubicBezTo>
                  <a:cubicBezTo>
                    <a:pt x="431" y="75"/>
                    <a:pt x="443" y="114"/>
                    <a:pt x="452" y="153"/>
                  </a:cubicBezTo>
                  <a:cubicBezTo>
                    <a:pt x="463" y="206"/>
                    <a:pt x="466" y="261"/>
                    <a:pt x="479" y="314"/>
                  </a:cubicBezTo>
                  <a:cubicBezTo>
                    <a:pt x="483" y="331"/>
                    <a:pt x="508" y="344"/>
                    <a:pt x="524" y="357"/>
                  </a:cubicBezTo>
                  <a:cubicBezTo>
                    <a:pt x="551" y="377"/>
                    <a:pt x="579" y="396"/>
                    <a:pt x="609" y="418"/>
                  </a:cubicBezTo>
                  <a:cubicBezTo>
                    <a:pt x="599" y="432"/>
                    <a:pt x="591" y="444"/>
                    <a:pt x="581" y="458"/>
                  </a:cubicBezTo>
                  <a:cubicBezTo>
                    <a:pt x="558" y="443"/>
                    <a:pt x="538" y="430"/>
                    <a:pt x="520" y="416"/>
                  </a:cubicBezTo>
                  <a:cubicBezTo>
                    <a:pt x="484" y="389"/>
                    <a:pt x="452" y="354"/>
                    <a:pt x="402" y="389"/>
                  </a:cubicBezTo>
                  <a:cubicBezTo>
                    <a:pt x="392" y="396"/>
                    <a:pt x="374" y="391"/>
                    <a:pt x="361" y="390"/>
                  </a:cubicBezTo>
                  <a:cubicBezTo>
                    <a:pt x="287" y="383"/>
                    <a:pt x="214" y="373"/>
                    <a:pt x="140" y="368"/>
                  </a:cubicBezTo>
                  <a:cubicBezTo>
                    <a:pt x="83" y="365"/>
                    <a:pt x="3" y="327"/>
                    <a:pt x="1" y="297"/>
                  </a:cubicBezTo>
                  <a:cubicBezTo>
                    <a:pt x="0" y="267"/>
                    <a:pt x="80" y="225"/>
                    <a:pt x="138" y="225"/>
                  </a:cubicBezTo>
                  <a:cubicBezTo>
                    <a:pt x="193" y="225"/>
                    <a:pt x="248" y="225"/>
                    <a:pt x="289" y="225"/>
                  </a:cubicBezTo>
                  <a:close/>
                  <a:moveTo>
                    <a:pt x="82" y="277"/>
                  </a:moveTo>
                  <a:cubicBezTo>
                    <a:pt x="82" y="288"/>
                    <a:pt x="82" y="299"/>
                    <a:pt x="82" y="310"/>
                  </a:cubicBezTo>
                  <a:cubicBezTo>
                    <a:pt x="148" y="310"/>
                    <a:pt x="214" y="310"/>
                    <a:pt x="287" y="310"/>
                  </a:cubicBezTo>
                  <a:cubicBezTo>
                    <a:pt x="284" y="300"/>
                    <a:pt x="280" y="276"/>
                    <a:pt x="275" y="275"/>
                  </a:cubicBezTo>
                  <a:cubicBezTo>
                    <a:pt x="211" y="274"/>
                    <a:pt x="146" y="276"/>
                    <a:pt x="82" y="277"/>
                  </a:cubicBezTo>
                  <a:close/>
                  <a:moveTo>
                    <a:pt x="446" y="295"/>
                  </a:moveTo>
                  <a:cubicBezTo>
                    <a:pt x="415" y="274"/>
                    <a:pt x="396" y="251"/>
                    <a:pt x="380" y="253"/>
                  </a:cubicBezTo>
                  <a:cubicBezTo>
                    <a:pt x="363" y="255"/>
                    <a:pt x="350" y="281"/>
                    <a:pt x="335" y="297"/>
                  </a:cubicBezTo>
                  <a:cubicBezTo>
                    <a:pt x="351" y="312"/>
                    <a:pt x="366" y="337"/>
                    <a:pt x="383" y="339"/>
                  </a:cubicBezTo>
                  <a:cubicBezTo>
                    <a:pt x="399" y="340"/>
                    <a:pt x="417" y="317"/>
                    <a:pt x="446" y="295"/>
                  </a:cubicBezTo>
                  <a:close/>
                  <a:moveTo>
                    <a:pt x="394" y="91"/>
                  </a:moveTo>
                  <a:cubicBezTo>
                    <a:pt x="383" y="91"/>
                    <a:pt x="371" y="92"/>
                    <a:pt x="360" y="92"/>
                  </a:cubicBezTo>
                  <a:cubicBezTo>
                    <a:pt x="360" y="126"/>
                    <a:pt x="359" y="159"/>
                    <a:pt x="362" y="192"/>
                  </a:cubicBezTo>
                  <a:cubicBezTo>
                    <a:pt x="362" y="196"/>
                    <a:pt x="387" y="198"/>
                    <a:pt x="410" y="203"/>
                  </a:cubicBezTo>
                  <a:cubicBezTo>
                    <a:pt x="404" y="159"/>
                    <a:pt x="399" y="125"/>
                    <a:pt x="394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5FAFC4C6-7A75-D2AC-0381-C01A846F1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900"/>
              <a:ext cx="155" cy="208"/>
            </a:xfrm>
            <a:custGeom>
              <a:avLst/>
              <a:gdLst>
                <a:gd name="T0" fmla="*/ 51 w 147"/>
                <a:gd name="T1" fmla="*/ 16 h 197"/>
                <a:gd name="T2" fmla="*/ 52 w 147"/>
                <a:gd name="T3" fmla="*/ 116 h 197"/>
                <a:gd name="T4" fmla="*/ 73 w 147"/>
                <a:gd name="T5" fmla="*/ 146 h 197"/>
                <a:gd name="T6" fmla="*/ 96 w 147"/>
                <a:gd name="T7" fmla="*/ 117 h 197"/>
                <a:gd name="T8" fmla="*/ 99 w 147"/>
                <a:gd name="T9" fmla="*/ 41 h 197"/>
                <a:gd name="T10" fmla="*/ 128 w 147"/>
                <a:gd name="T11" fmla="*/ 0 h 197"/>
                <a:gd name="T12" fmla="*/ 145 w 147"/>
                <a:gd name="T13" fmla="*/ 11 h 197"/>
                <a:gd name="T14" fmla="*/ 145 w 147"/>
                <a:gd name="T15" fmla="*/ 128 h 197"/>
                <a:gd name="T16" fmla="*/ 72 w 147"/>
                <a:gd name="T17" fmla="*/ 196 h 197"/>
                <a:gd name="T18" fmla="*/ 3 w 147"/>
                <a:gd name="T19" fmla="*/ 130 h 197"/>
                <a:gd name="T20" fmla="*/ 4 w 147"/>
                <a:gd name="T21" fmla="*/ 35 h 197"/>
                <a:gd name="T22" fmla="*/ 34 w 147"/>
                <a:gd name="T23" fmla="*/ 0 h 197"/>
                <a:gd name="T24" fmla="*/ 51 w 147"/>
                <a:gd name="T25" fmla="*/ 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97">
                  <a:moveTo>
                    <a:pt x="51" y="16"/>
                  </a:moveTo>
                  <a:cubicBezTo>
                    <a:pt x="51" y="49"/>
                    <a:pt x="49" y="83"/>
                    <a:pt x="52" y="116"/>
                  </a:cubicBezTo>
                  <a:cubicBezTo>
                    <a:pt x="53" y="126"/>
                    <a:pt x="66" y="136"/>
                    <a:pt x="73" y="146"/>
                  </a:cubicBezTo>
                  <a:cubicBezTo>
                    <a:pt x="81" y="136"/>
                    <a:pt x="95" y="127"/>
                    <a:pt x="96" y="117"/>
                  </a:cubicBezTo>
                  <a:cubicBezTo>
                    <a:pt x="99" y="92"/>
                    <a:pt x="94" y="65"/>
                    <a:pt x="99" y="41"/>
                  </a:cubicBezTo>
                  <a:cubicBezTo>
                    <a:pt x="102" y="26"/>
                    <a:pt x="118" y="14"/>
                    <a:pt x="128" y="0"/>
                  </a:cubicBezTo>
                  <a:cubicBezTo>
                    <a:pt x="134" y="4"/>
                    <a:pt x="139" y="7"/>
                    <a:pt x="145" y="11"/>
                  </a:cubicBezTo>
                  <a:cubicBezTo>
                    <a:pt x="145" y="50"/>
                    <a:pt x="147" y="89"/>
                    <a:pt x="145" y="128"/>
                  </a:cubicBezTo>
                  <a:cubicBezTo>
                    <a:pt x="142" y="172"/>
                    <a:pt x="116" y="197"/>
                    <a:pt x="72" y="196"/>
                  </a:cubicBezTo>
                  <a:cubicBezTo>
                    <a:pt x="31" y="195"/>
                    <a:pt x="5" y="171"/>
                    <a:pt x="3" y="130"/>
                  </a:cubicBezTo>
                  <a:cubicBezTo>
                    <a:pt x="1" y="98"/>
                    <a:pt x="0" y="66"/>
                    <a:pt x="4" y="35"/>
                  </a:cubicBezTo>
                  <a:cubicBezTo>
                    <a:pt x="6" y="22"/>
                    <a:pt x="23" y="12"/>
                    <a:pt x="34" y="0"/>
                  </a:cubicBezTo>
                  <a:cubicBezTo>
                    <a:pt x="40" y="5"/>
                    <a:pt x="45" y="11"/>
                    <a:pt x="5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7DFF11D8-C42D-DE0E-45B7-543FB4699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26"/>
              <a:ext cx="155" cy="208"/>
            </a:xfrm>
            <a:custGeom>
              <a:avLst/>
              <a:gdLst>
                <a:gd name="T0" fmla="*/ 25 w 147"/>
                <a:gd name="T1" fmla="*/ 0 h 197"/>
                <a:gd name="T2" fmla="*/ 52 w 147"/>
                <a:gd name="T3" fmla="*/ 38 h 197"/>
                <a:gd name="T4" fmla="*/ 55 w 147"/>
                <a:gd name="T5" fmla="*/ 108 h 197"/>
                <a:gd name="T6" fmla="*/ 76 w 147"/>
                <a:gd name="T7" fmla="*/ 145 h 197"/>
                <a:gd name="T8" fmla="*/ 99 w 147"/>
                <a:gd name="T9" fmla="*/ 110 h 197"/>
                <a:gd name="T10" fmla="*/ 100 w 147"/>
                <a:gd name="T11" fmla="*/ 4 h 197"/>
                <a:gd name="T12" fmla="*/ 146 w 147"/>
                <a:gd name="T13" fmla="*/ 17 h 197"/>
                <a:gd name="T14" fmla="*/ 134 w 147"/>
                <a:gd name="T15" fmla="*/ 162 h 197"/>
                <a:gd name="T16" fmla="*/ 61 w 147"/>
                <a:gd name="T17" fmla="*/ 191 h 197"/>
                <a:gd name="T18" fmla="*/ 9 w 147"/>
                <a:gd name="T19" fmla="*/ 131 h 197"/>
                <a:gd name="T20" fmla="*/ 6 w 147"/>
                <a:gd name="T21" fmla="*/ 14 h 197"/>
                <a:gd name="T22" fmla="*/ 25 w 147"/>
                <a:gd name="T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197">
                  <a:moveTo>
                    <a:pt x="25" y="0"/>
                  </a:moveTo>
                  <a:cubicBezTo>
                    <a:pt x="34" y="12"/>
                    <a:pt x="49" y="24"/>
                    <a:pt x="52" y="38"/>
                  </a:cubicBezTo>
                  <a:cubicBezTo>
                    <a:pt x="57" y="60"/>
                    <a:pt x="51" y="85"/>
                    <a:pt x="55" y="108"/>
                  </a:cubicBezTo>
                  <a:cubicBezTo>
                    <a:pt x="57" y="121"/>
                    <a:pt x="69" y="133"/>
                    <a:pt x="76" y="145"/>
                  </a:cubicBezTo>
                  <a:cubicBezTo>
                    <a:pt x="84" y="133"/>
                    <a:pt x="98" y="122"/>
                    <a:pt x="99" y="110"/>
                  </a:cubicBezTo>
                  <a:cubicBezTo>
                    <a:pt x="103" y="79"/>
                    <a:pt x="100" y="47"/>
                    <a:pt x="100" y="4"/>
                  </a:cubicBezTo>
                  <a:cubicBezTo>
                    <a:pt x="120" y="10"/>
                    <a:pt x="146" y="14"/>
                    <a:pt x="146" y="17"/>
                  </a:cubicBezTo>
                  <a:cubicBezTo>
                    <a:pt x="145" y="66"/>
                    <a:pt x="147" y="117"/>
                    <a:pt x="134" y="162"/>
                  </a:cubicBezTo>
                  <a:cubicBezTo>
                    <a:pt x="130" y="179"/>
                    <a:pt x="83" y="197"/>
                    <a:pt x="61" y="191"/>
                  </a:cubicBezTo>
                  <a:cubicBezTo>
                    <a:pt x="39" y="186"/>
                    <a:pt x="14" y="155"/>
                    <a:pt x="9" y="131"/>
                  </a:cubicBezTo>
                  <a:cubicBezTo>
                    <a:pt x="0" y="94"/>
                    <a:pt x="6" y="53"/>
                    <a:pt x="6" y="14"/>
                  </a:cubicBezTo>
                  <a:cubicBezTo>
                    <a:pt x="12" y="9"/>
                    <a:pt x="19" y="4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756EB492-5E70-E4AA-CA7E-71C893D6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306"/>
              <a:ext cx="124" cy="96"/>
            </a:xfrm>
            <a:custGeom>
              <a:avLst/>
              <a:gdLst>
                <a:gd name="T0" fmla="*/ 117 w 117"/>
                <a:gd name="T1" fmla="*/ 48 h 91"/>
                <a:gd name="T2" fmla="*/ 43 w 117"/>
                <a:gd name="T3" fmla="*/ 90 h 91"/>
                <a:gd name="T4" fmla="*/ 2 w 117"/>
                <a:gd name="T5" fmla="*/ 48 h 91"/>
                <a:gd name="T6" fmla="*/ 46 w 117"/>
                <a:gd name="T7" fmla="*/ 2 h 91"/>
                <a:gd name="T8" fmla="*/ 117 w 117"/>
                <a:gd name="T9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91">
                  <a:moveTo>
                    <a:pt x="117" y="48"/>
                  </a:moveTo>
                  <a:cubicBezTo>
                    <a:pt x="81" y="70"/>
                    <a:pt x="62" y="91"/>
                    <a:pt x="43" y="90"/>
                  </a:cubicBezTo>
                  <a:cubicBezTo>
                    <a:pt x="28" y="89"/>
                    <a:pt x="0" y="60"/>
                    <a:pt x="2" y="48"/>
                  </a:cubicBezTo>
                  <a:cubicBezTo>
                    <a:pt x="6" y="29"/>
                    <a:pt x="29" y="4"/>
                    <a:pt x="46" y="2"/>
                  </a:cubicBezTo>
                  <a:cubicBezTo>
                    <a:pt x="63" y="0"/>
                    <a:pt x="83" y="24"/>
                    <a:pt x="117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7D353B6D-61A9-D95F-B047-D67B973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682"/>
              <a:ext cx="124" cy="97"/>
            </a:xfrm>
            <a:custGeom>
              <a:avLst/>
              <a:gdLst>
                <a:gd name="T0" fmla="*/ 118 w 118"/>
                <a:gd name="T1" fmla="*/ 50 h 92"/>
                <a:gd name="T2" fmla="*/ 43 w 118"/>
                <a:gd name="T3" fmla="*/ 90 h 92"/>
                <a:gd name="T4" fmla="*/ 3 w 118"/>
                <a:gd name="T5" fmla="*/ 47 h 92"/>
                <a:gd name="T6" fmla="*/ 49 w 118"/>
                <a:gd name="T7" fmla="*/ 2 h 92"/>
                <a:gd name="T8" fmla="*/ 118 w 118"/>
                <a:gd name="T9" fmla="*/ 5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2">
                  <a:moveTo>
                    <a:pt x="118" y="50"/>
                  </a:moveTo>
                  <a:cubicBezTo>
                    <a:pt x="82" y="71"/>
                    <a:pt x="61" y="92"/>
                    <a:pt x="43" y="90"/>
                  </a:cubicBezTo>
                  <a:cubicBezTo>
                    <a:pt x="27" y="89"/>
                    <a:pt x="0" y="59"/>
                    <a:pt x="3" y="47"/>
                  </a:cubicBezTo>
                  <a:cubicBezTo>
                    <a:pt x="7" y="28"/>
                    <a:pt x="31" y="3"/>
                    <a:pt x="49" y="2"/>
                  </a:cubicBezTo>
                  <a:cubicBezTo>
                    <a:pt x="66" y="0"/>
                    <a:pt x="85" y="25"/>
                    <a:pt x="118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BA30BC6C-118A-198B-EFB6-FCBBDC7F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059"/>
              <a:ext cx="125" cy="97"/>
            </a:xfrm>
            <a:custGeom>
              <a:avLst/>
              <a:gdLst>
                <a:gd name="T0" fmla="*/ 118 w 118"/>
                <a:gd name="T1" fmla="*/ 48 h 92"/>
                <a:gd name="T2" fmla="*/ 44 w 118"/>
                <a:gd name="T3" fmla="*/ 91 h 92"/>
                <a:gd name="T4" fmla="*/ 3 w 118"/>
                <a:gd name="T5" fmla="*/ 48 h 92"/>
                <a:gd name="T6" fmla="*/ 47 w 118"/>
                <a:gd name="T7" fmla="*/ 2 h 92"/>
                <a:gd name="T8" fmla="*/ 118 w 118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2">
                  <a:moveTo>
                    <a:pt x="118" y="48"/>
                  </a:moveTo>
                  <a:cubicBezTo>
                    <a:pt x="82" y="70"/>
                    <a:pt x="63" y="92"/>
                    <a:pt x="44" y="91"/>
                  </a:cubicBezTo>
                  <a:cubicBezTo>
                    <a:pt x="29" y="90"/>
                    <a:pt x="0" y="60"/>
                    <a:pt x="3" y="48"/>
                  </a:cubicBezTo>
                  <a:cubicBezTo>
                    <a:pt x="6" y="30"/>
                    <a:pt x="30" y="4"/>
                    <a:pt x="47" y="2"/>
                  </a:cubicBezTo>
                  <a:cubicBezTo>
                    <a:pt x="64" y="0"/>
                    <a:pt x="84" y="24"/>
                    <a:pt x="11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0;p57">
            <a:extLst>
              <a:ext uri="{FF2B5EF4-FFF2-40B4-BE49-F238E27FC236}">
                <a16:creationId xmlns:a16="http://schemas.microsoft.com/office/drawing/2014/main" id="{08DFDAED-3096-4AF1-B319-86B1C486086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42149" y="268129"/>
            <a:ext cx="5252633" cy="993596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BREAK-EVEN ANALYSIS</a:t>
            </a:r>
          </a:p>
        </p:txBody>
      </p:sp>
      <p:cxnSp>
        <p:nvCxnSpPr>
          <p:cNvPr id="3" name="Google Shape;561;p57">
            <a:extLst>
              <a:ext uri="{FF2B5EF4-FFF2-40B4-BE49-F238E27FC236}">
                <a16:creationId xmlns:a16="http://schemas.microsoft.com/office/drawing/2014/main" id="{B7E8E20D-1568-4818-BAD3-05A5CA4E9FA2}"/>
              </a:ext>
            </a:extLst>
          </p:cNvPr>
          <p:cNvCxnSpPr/>
          <p:nvPr/>
        </p:nvCxnSpPr>
        <p:spPr>
          <a:xfrm>
            <a:off x="3282183" y="2670971"/>
            <a:ext cx="3912599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sp>
        <p:nvSpPr>
          <p:cNvPr id="4" name="Google Shape;562;p57">
            <a:extLst>
              <a:ext uri="{FF2B5EF4-FFF2-40B4-BE49-F238E27FC236}">
                <a16:creationId xmlns:a16="http://schemas.microsoft.com/office/drawing/2014/main" id="{46DC4C50-29DB-43C5-A936-F50099940667}"/>
              </a:ext>
            </a:extLst>
          </p:cNvPr>
          <p:cNvSpPr txBox="1"/>
          <p:nvPr/>
        </p:nvSpPr>
        <p:spPr>
          <a:xfrm>
            <a:off x="2806421" y="3547698"/>
            <a:ext cx="1538103" cy="7563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Mercury is the closest planet to the Sun</a:t>
            </a:r>
          </a:p>
        </p:txBody>
      </p:sp>
      <p:sp>
        <p:nvSpPr>
          <p:cNvPr id="5" name="Google Shape;563;p57">
            <a:extLst>
              <a:ext uri="{FF2B5EF4-FFF2-40B4-BE49-F238E27FC236}">
                <a16:creationId xmlns:a16="http://schemas.microsoft.com/office/drawing/2014/main" id="{08C1DD53-1182-49DC-A375-FE5BABC47200}"/>
              </a:ext>
            </a:extLst>
          </p:cNvPr>
          <p:cNvSpPr txBox="1"/>
          <p:nvPr/>
        </p:nvSpPr>
        <p:spPr>
          <a:xfrm>
            <a:off x="2806421" y="3040288"/>
            <a:ext cx="1538103" cy="48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BIG LOSS</a:t>
            </a:r>
          </a:p>
        </p:txBody>
      </p:sp>
      <p:sp>
        <p:nvSpPr>
          <p:cNvPr id="6" name="Google Shape;564;p57">
            <a:extLst>
              <a:ext uri="{FF2B5EF4-FFF2-40B4-BE49-F238E27FC236}">
                <a16:creationId xmlns:a16="http://schemas.microsoft.com/office/drawing/2014/main" id="{C0F02B73-7FDF-4338-BF48-8129ADFA63CE}"/>
              </a:ext>
            </a:extLst>
          </p:cNvPr>
          <p:cNvSpPr txBox="1"/>
          <p:nvPr/>
        </p:nvSpPr>
        <p:spPr>
          <a:xfrm>
            <a:off x="4857365" y="3547698"/>
            <a:ext cx="1538103" cy="7563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Despite being red, Mars is a cold place</a:t>
            </a:r>
          </a:p>
        </p:txBody>
      </p:sp>
      <p:sp>
        <p:nvSpPr>
          <p:cNvPr id="7" name="Google Shape;565;p57">
            <a:extLst>
              <a:ext uri="{FF2B5EF4-FFF2-40B4-BE49-F238E27FC236}">
                <a16:creationId xmlns:a16="http://schemas.microsoft.com/office/drawing/2014/main" id="{C5EF9125-9880-40C2-A794-1F90B071F118}"/>
              </a:ext>
            </a:extLst>
          </p:cNvPr>
          <p:cNvSpPr txBox="1"/>
          <p:nvPr/>
        </p:nvSpPr>
        <p:spPr>
          <a:xfrm>
            <a:off x="4857365" y="3040288"/>
            <a:ext cx="1538103" cy="48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LOSS</a:t>
            </a:r>
          </a:p>
        </p:txBody>
      </p:sp>
      <p:sp>
        <p:nvSpPr>
          <p:cNvPr id="8" name="Google Shape;566;p57">
            <a:extLst>
              <a:ext uri="{FF2B5EF4-FFF2-40B4-BE49-F238E27FC236}">
                <a16:creationId xmlns:a16="http://schemas.microsoft.com/office/drawing/2014/main" id="{87B41288-5F5E-4058-82B0-16192FC5B333}"/>
              </a:ext>
            </a:extLst>
          </p:cNvPr>
          <p:cNvSpPr txBox="1"/>
          <p:nvPr/>
        </p:nvSpPr>
        <p:spPr>
          <a:xfrm>
            <a:off x="397727" y="3308856"/>
            <a:ext cx="2450875" cy="7563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biggest planet in the Solar System</a:t>
            </a:r>
          </a:p>
        </p:txBody>
      </p:sp>
      <p:sp>
        <p:nvSpPr>
          <p:cNvPr id="9" name="Google Shape;567;p57">
            <a:extLst>
              <a:ext uri="{FF2B5EF4-FFF2-40B4-BE49-F238E27FC236}">
                <a16:creationId xmlns:a16="http://schemas.microsoft.com/office/drawing/2014/main" id="{100AB4B3-3B19-4CAC-881D-9FA17C451350}"/>
              </a:ext>
            </a:extLst>
          </p:cNvPr>
          <p:cNvSpPr txBox="1"/>
          <p:nvPr/>
        </p:nvSpPr>
        <p:spPr>
          <a:xfrm>
            <a:off x="448056" y="2505748"/>
            <a:ext cx="2496796" cy="48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BREAK-EVEN POINT</a:t>
            </a:r>
          </a:p>
        </p:txBody>
      </p:sp>
      <p:cxnSp>
        <p:nvCxnSpPr>
          <p:cNvPr id="10" name="Google Shape;568;p57">
            <a:extLst>
              <a:ext uri="{FF2B5EF4-FFF2-40B4-BE49-F238E27FC236}">
                <a16:creationId xmlns:a16="http://schemas.microsoft.com/office/drawing/2014/main" id="{CB3B6532-8877-41D0-9D7F-D9D9D185F2D4}"/>
              </a:ext>
            </a:extLst>
          </p:cNvPr>
          <p:cNvCxnSpPr/>
          <p:nvPr/>
        </p:nvCxnSpPr>
        <p:spPr>
          <a:xfrm>
            <a:off x="7635852" y="2571740"/>
            <a:ext cx="1619393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grpSp>
        <p:nvGrpSpPr>
          <p:cNvPr id="11" name="Google Shape;569;p57">
            <a:extLst>
              <a:ext uri="{FF2B5EF4-FFF2-40B4-BE49-F238E27FC236}">
                <a16:creationId xmlns:a16="http://schemas.microsoft.com/office/drawing/2014/main" id="{79956103-0C38-4A69-9D1F-B608C0B14FB4}"/>
              </a:ext>
            </a:extLst>
          </p:cNvPr>
          <p:cNvGrpSpPr/>
          <p:nvPr/>
        </p:nvGrpSpPr>
        <p:grpSpPr>
          <a:xfrm>
            <a:off x="5382066" y="2566894"/>
            <a:ext cx="488701" cy="488701"/>
            <a:chOff x="5382066" y="2566894"/>
            <a:chExt cx="488701" cy="488701"/>
          </a:xfrm>
        </p:grpSpPr>
        <p:sp>
          <p:nvSpPr>
            <p:cNvPr id="12" name="Google Shape;570;p57">
              <a:extLst>
                <a:ext uri="{FF2B5EF4-FFF2-40B4-BE49-F238E27FC236}">
                  <a16:creationId xmlns:a16="http://schemas.microsoft.com/office/drawing/2014/main" id="{20ECC70A-C5E7-4609-8201-61BADBDF7F23}"/>
                </a:ext>
              </a:extLst>
            </p:cNvPr>
            <p:cNvSpPr/>
            <p:nvPr/>
          </p:nvSpPr>
          <p:spPr>
            <a:xfrm>
              <a:off x="5382066" y="2566894"/>
              <a:ext cx="488701" cy="488701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3" name="Google Shape;571;p57">
              <a:extLst>
                <a:ext uri="{FF2B5EF4-FFF2-40B4-BE49-F238E27FC236}">
                  <a16:creationId xmlns:a16="http://schemas.microsoft.com/office/drawing/2014/main" id="{6CDA9A02-15FB-4099-9042-F388FA034EAA}"/>
                </a:ext>
              </a:extLst>
            </p:cNvPr>
            <p:cNvGrpSpPr/>
            <p:nvPr/>
          </p:nvGrpSpPr>
          <p:grpSpPr>
            <a:xfrm>
              <a:off x="5450518" y="2619207"/>
              <a:ext cx="351788" cy="326275"/>
              <a:chOff x="5450518" y="2619207"/>
              <a:chExt cx="351788" cy="326275"/>
            </a:xfrm>
          </p:grpSpPr>
          <p:sp>
            <p:nvSpPr>
              <p:cNvPr id="14" name="Google Shape;572;p57">
                <a:extLst>
                  <a:ext uri="{FF2B5EF4-FFF2-40B4-BE49-F238E27FC236}">
                    <a16:creationId xmlns:a16="http://schemas.microsoft.com/office/drawing/2014/main" id="{889BA0A6-69FF-4BA4-A40B-5A6558F19307}"/>
                  </a:ext>
                </a:extLst>
              </p:cNvPr>
              <p:cNvSpPr/>
              <p:nvPr/>
            </p:nvSpPr>
            <p:spPr>
              <a:xfrm>
                <a:off x="5563529" y="2705782"/>
                <a:ext cx="238777" cy="2397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255"/>
                  <a:gd name="f4" fmla="val 8287"/>
                  <a:gd name="f5" fmla="val 4128"/>
                  <a:gd name="f6" fmla="val 1229"/>
                  <a:gd name="f7" fmla="val 4348"/>
                  <a:gd name="f8" fmla="val 4506"/>
                  <a:gd name="f9" fmla="val 1418"/>
                  <a:gd name="f10" fmla="val 1670"/>
                  <a:gd name="f11" fmla="val 1922"/>
                  <a:gd name="f12" fmla="val 4978"/>
                  <a:gd name="f13" fmla="val 2080"/>
                  <a:gd name="f14" fmla="val 5356"/>
                  <a:gd name="f15" fmla="val 2552"/>
                  <a:gd name="f16" fmla="val 3119"/>
                  <a:gd name="f17" fmla="val 3340"/>
                  <a:gd name="f18" fmla="val 5136"/>
                  <a:gd name="f19" fmla="val 3498"/>
                  <a:gd name="f20" fmla="val 4947"/>
                  <a:gd name="f21" fmla="val 4726"/>
                  <a:gd name="f22" fmla="val 3308"/>
                  <a:gd name="f23" fmla="val 2867"/>
                  <a:gd name="f24" fmla="val 4317"/>
                  <a:gd name="f25" fmla="val 2710"/>
                  <a:gd name="f26" fmla="val 3939"/>
                  <a:gd name="f27" fmla="val 3687"/>
                  <a:gd name="f28" fmla="val 2930"/>
                  <a:gd name="f29" fmla="val 3718"/>
                  <a:gd name="f30" fmla="val 4033"/>
                  <a:gd name="f31" fmla="val 3592"/>
                  <a:gd name="f32" fmla="val 4411"/>
                  <a:gd name="f33" fmla="val 3813"/>
                  <a:gd name="f34" fmla="val 4821"/>
                  <a:gd name="f35" fmla="val 5388"/>
                  <a:gd name="f36" fmla="val 4537"/>
                  <a:gd name="f37" fmla="val 5199"/>
                  <a:gd name="f38" fmla="val 5766"/>
                  <a:gd name="f39" fmla="val 5041"/>
                  <a:gd name="f40" fmla="val 6175"/>
                  <a:gd name="f41" fmla="val 4569"/>
                  <a:gd name="f42" fmla="val 6396"/>
                  <a:gd name="f43" fmla="val 6648"/>
                  <a:gd name="f44" fmla="val 6900"/>
                  <a:gd name="f45" fmla="val 7089"/>
                  <a:gd name="f46" fmla="val 4159"/>
                  <a:gd name="f47" fmla="val 3970"/>
                  <a:gd name="f48" fmla="val 3245"/>
                  <a:gd name="f49" fmla="val 6238"/>
                  <a:gd name="f50" fmla="val 2899"/>
                  <a:gd name="f51" fmla="val 3088"/>
                  <a:gd name="f52" fmla="val 5010"/>
                  <a:gd name="f53" fmla="val 5451"/>
                  <a:gd name="f54" fmla="val 3876"/>
                  <a:gd name="f55" fmla="val 5608"/>
                  <a:gd name="f56" fmla="val 4191"/>
                  <a:gd name="f57" fmla="val 3844"/>
                  <a:gd name="f58" fmla="val 3403"/>
                  <a:gd name="f59" fmla="val 3781"/>
                  <a:gd name="f60" fmla="val 3214"/>
                  <a:gd name="f61" fmla="val 2143"/>
                  <a:gd name="f62" fmla="val 1828"/>
                  <a:gd name="f63" fmla="val 1859"/>
                  <a:gd name="f64" fmla="val 6427"/>
                  <a:gd name="f65" fmla="val 8286"/>
                  <a:gd name="f66" fmla="*/ f0 1 8255"/>
                  <a:gd name="f67" fmla="*/ f1 1 8287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8255"/>
                  <a:gd name="f74" fmla="*/ f71 1 8287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8255" h="8287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4" y="f17"/>
                      <a:pt x="f18" y="f19"/>
                      <a:pt x="f20" y="f19"/>
                    </a:cubicBezTo>
                    <a:cubicBezTo>
                      <a:pt x="f21" y="f19"/>
                      <a:pt x="f8" y="f22"/>
                      <a:pt x="f8" y="f16"/>
                    </a:cubicBezTo>
                    <a:cubicBezTo>
                      <a:pt x="f8" y="f23"/>
                      <a:pt x="f24" y="f25"/>
                      <a:pt x="f5" y="f25"/>
                    </a:cubicBezTo>
                    <a:cubicBezTo>
                      <a:pt x="f26" y="f25"/>
                      <a:pt x="f27" y="f28"/>
                      <a:pt x="f27" y="f16"/>
                    </a:cubicBezTo>
                    <a:cubicBezTo>
                      <a:pt x="f29" y="f17"/>
                      <a:pt x="f30" y="f31"/>
                      <a:pt x="f32" y="f33"/>
                    </a:cubicBezTo>
                    <a:cubicBezTo>
                      <a:pt x="f34" y="f5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2"/>
                    </a:cubicBezTo>
                    <a:lnTo>
                      <a:pt x="f41" y="f43"/>
                    </a:lnTo>
                    <a:cubicBezTo>
                      <a:pt x="f41" y="f44"/>
                      <a:pt x="f7" y="f45"/>
                      <a:pt x="f46" y="f45"/>
                    </a:cubicBezTo>
                    <a:cubicBezTo>
                      <a:pt x="f47" y="f45"/>
                      <a:pt x="f29" y="f44"/>
                      <a:pt x="f29" y="f43"/>
                    </a:cubicBezTo>
                    <a:lnTo>
                      <a:pt x="f29" y="f42"/>
                    </a:lnTo>
                    <a:cubicBezTo>
                      <a:pt x="f48" y="f49"/>
                      <a:pt x="f50" y="f38"/>
                      <a:pt x="f50" y="f37"/>
                    </a:cubicBezTo>
                    <a:cubicBezTo>
                      <a:pt x="f50" y="f12"/>
                      <a:pt x="f51" y="f34"/>
                      <a:pt x="f22" y="f34"/>
                    </a:cubicBezTo>
                    <a:cubicBezTo>
                      <a:pt x="f19" y="f34"/>
                      <a:pt x="f27" y="f52"/>
                      <a:pt x="f27" y="f37"/>
                    </a:cubicBezTo>
                    <a:cubicBezTo>
                      <a:pt x="f27" y="f53"/>
                      <a:pt x="f54" y="f55"/>
                      <a:pt x="f5" y="f55"/>
                    </a:cubicBezTo>
                    <a:cubicBezTo>
                      <a:pt x="f7" y="f55"/>
                      <a:pt x="f8" y="f35"/>
                      <a:pt x="f8" y="f37"/>
                    </a:cubicBezTo>
                    <a:cubicBezTo>
                      <a:pt x="f8" y="f12"/>
                      <a:pt x="f56" y="f21"/>
                      <a:pt x="f57" y="f8"/>
                    </a:cubicBezTo>
                    <a:cubicBezTo>
                      <a:pt x="f58" y="f56"/>
                      <a:pt x="f23" y="f59"/>
                      <a:pt x="f23" y="f16"/>
                    </a:cubicBezTo>
                    <a:cubicBezTo>
                      <a:pt x="f23" y="f15"/>
                      <a:pt x="f60" y="f61"/>
                      <a:pt x="f27" y="f11"/>
                    </a:cubicBezTo>
                    <a:lnTo>
                      <a:pt x="f27" y="f10"/>
                    </a:lnTo>
                    <a:cubicBezTo>
                      <a:pt x="f27" y="f9"/>
                      <a:pt x="f54" y="f6"/>
                      <a:pt x="f5" y="f6"/>
                    </a:cubicBezTo>
                    <a:close/>
                    <a:moveTo>
                      <a:pt x="f5" y="f2"/>
                    </a:moveTo>
                    <a:cubicBezTo>
                      <a:pt x="f62" y="f2"/>
                      <a:pt x="f2" y="f63"/>
                      <a:pt x="f2" y="f5"/>
                    </a:cubicBezTo>
                    <a:cubicBezTo>
                      <a:pt x="f2" y="f64"/>
                      <a:pt x="f62" y="f65"/>
                      <a:pt x="f5" y="f65"/>
                    </a:cubicBezTo>
                    <a:cubicBezTo>
                      <a:pt x="f42" y="f65"/>
                      <a:pt x="f3" y="f64"/>
                      <a:pt x="f3" y="f5"/>
                    </a:cubicBezTo>
                    <a:cubicBezTo>
                      <a:pt x="f3" y="f63"/>
                      <a:pt x="f42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Google Shape;573;p57">
                <a:extLst>
                  <a:ext uri="{FF2B5EF4-FFF2-40B4-BE49-F238E27FC236}">
                    <a16:creationId xmlns:a16="http://schemas.microsoft.com/office/drawing/2014/main" id="{4051D6AF-1552-4556-95D0-1541818D6FB1}"/>
                  </a:ext>
                </a:extLst>
              </p:cNvPr>
              <p:cNvSpPr/>
              <p:nvPr/>
            </p:nvSpPr>
            <p:spPr>
              <a:xfrm>
                <a:off x="5451451" y="2619207"/>
                <a:ext cx="185001" cy="866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96"/>
                  <a:gd name="f4" fmla="val 2994"/>
                  <a:gd name="f5" fmla="val 3214"/>
                  <a:gd name="f6" fmla="val 1"/>
                  <a:gd name="f7" fmla="val 1450"/>
                  <a:gd name="f8" fmla="val 662"/>
                  <a:gd name="f9" fmla="val 1513"/>
                  <a:gd name="f10" fmla="val 2332"/>
                  <a:gd name="f11" fmla="val 2993"/>
                  <a:gd name="f12" fmla="val 4947"/>
                  <a:gd name="f13" fmla="*/ f0 1 6396"/>
                  <a:gd name="f14" fmla="*/ f1 1 2994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6396"/>
                  <a:gd name="f21" fmla="*/ f18 1 2994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6396" h="2994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11"/>
                      <a:pt x="f5" y="f11"/>
                    </a:cubicBezTo>
                    <a:cubicBezTo>
                      <a:pt x="f12" y="f11"/>
                      <a:pt x="f3" y="f10"/>
                      <a:pt x="f3" y="f9"/>
                    </a:cubicBezTo>
                    <a:cubicBezTo>
                      <a:pt x="f3" y="f8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Google Shape;574;p57">
                <a:extLst>
                  <a:ext uri="{FF2B5EF4-FFF2-40B4-BE49-F238E27FC236}">
                    <a16:creationId xmlns:a16="http://schemas.microsoft.com/office/drawing/2014/main" id="{44D26824-0D0D-4AD5-872A-D5F6EC3E9693}"/>
                  </a:ext>
                </a:extLst>
              </p:cNvPr>
              <p:cNvSpPr/>
              <p:nvPr/>
            </p:nvSpPr>
            <p:spPr>
              <a:xfrm>
                <a:off x="5451451" y="2709431"/>
                <a:ext cx="127586" cy="692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11"/>
                  <a:gd name="f4" fmla="val 2395"/>
                  <a:gd name="f5" fmla="val 1135"/>
                  <a:gd name="f6" fmla="val 1450"/>
                  <a:gd name="f7" fmla="val 347"/>
                  <a:gd name="f8" fmla="val 1765"/>
                  <a:gd name="f9" fmla="val 882"/>
                  <a:gd name="f10" fmla="val 2017"/>
                  <a:gd name="f11" fmla="val 1355"/>
                  <a:gd name="f12" fmla="val 2237"/>
                  <a:gd name="f13" fmla="val 2332"/>
                  <a:gd name="f14" fmla="val 3151"/>
                  <a:gd name="f15" fmla="val 3308"/>
                  <a:gd name="f16" fmla="val 3560"/>
                  <a:gd name="f17" fmla="val 1733"/>
                  <a:gd name="f18" fmla="val 3907"/>
                  <a:gd name="f19" fmla="val 631"/>
                  <a:gd name="f20" fmla="val 4033"/>
                  <a:gd name="f21" fmla="val 694"/>
                  <a:gd name="f22" fmla="val 3623"/>
                  <a:gd name="f23" fmla="val 757"/>
                  <a:gd name="f24" fmla="val 3182"/>
                  <a:gd name="f25" fmla="val 2363"/>
                  <a:gd name="f26" fmla="val 1261"/>
                  <a:gd name="f27" fmla="val 599"/>
                  <a:gd name="f28" fmla="val 567"/>
                  <a:gd name="f29" fmla="val 316"/>
                  <a:gd name="f30" fmla="val 221"/>
                  <a:gd name="f31" fmla="val 158"/>
                  <a:gd name="f32" fmla="val 127"/>
                  <a:gd name="f33" fmla="*/ f0 1 4411"/>
                  <a:gd name="f34" fmla="*/ f1 1 2395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4411"/>
                  <a:gd name="f41" fmla="*/ f38 1 2395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4411" h="2395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lnTo>
                      <a:pt x="f15" y="f4"/>
                    </a:lnTo>
                    <a:cubicBezTo>
                      <a:pt x="f16" y="f17"/>
                      <a:pt x="f18" y="f5"/>
                      <a:pt x="f3" y="f19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29"/>
                    </a:cubicBezTo>
                    <a:cubicBezTo>
                      <a:pt x="f7" y="f30"/>
                      <a:pt x="f31" y="f32"/>
                      <a:pt x="f2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575;p57">
                <a:extLst>
                  <a:ext uri="{FF2B5EF4-FFF2-40B4-BE49-F238E27FC236}">
                    <a16:creationId xmlns:a16="http://schemas.microsoft.com/office/drawing/2014/main" id="{CFBBA8D8-F453-4666-AD84-C61BE162C9F2}"/>
                  </a:ext>
                </a:extLst>
              </p:cNvPr>
              <p:cNvSpPr/>
              <p:nvPr/>
            </p:nvSpPr>
            <p:spPr>
              <a:xfrm>
                <a:off x="5451451" y="2851592"/>
                <a:ext cx="123050" cy="692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54"/>
                  <a:gd name="f4" fmla="val 2395"/>
                  <a:gd name="f5" fmla="val 1197"/>
                  <a:gd name="f6" fmla="val 1701"/>
                  <a:gd name="f7" fmla="val 1355"/>
                  <a:gd name="f8" fmla="val 3182"/>
                  <a:gd name="f9" fmla="val 3560"/>
                  <a:gd name="f10" fmla="val 3907"/>
                  <a:gd name="f11" fmla="val 2363"/>
                  <a:gd name="f12" fmla="val 2332"/>
                  <a:gd name="f13" fmla="val 3875"/>
                  <a:gd name="f14" fmla="val 1859"/>
                  <a:gd name="f15" fmla="val 3340"/>
                  <a:gd name="f16" fmla="val 756"/>
                  <a:gd name="f17" fmla="val 1261"/>
                  <a:gd name="f18" fmla="val 599"/>
                  <a:gd name="f19" fmla="val 567"/>
                  <a:gd name="f20" fmla="val 315"/>
                  <a:gd name="f21" fmla="val 347"/>
                  <a:gd name="f22" fmla="val 252"/>
                  <a:gd name="f23" fmla="val 158"/>
                  <a:gd name="f24" fmla="val 126"/>
                  <a:gd name="f25" fmla="*/ f0 1 4254"/>
                  <a:gd name="f26" fmla="*/ f1 1 2395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4254"/>
                  <a:gd name="f33" fmla="*/ f30 1 2395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4254" h="2395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4"/>
                      <a:pt x="f8" y="f4"/>
                    </a:cubicBezTo>
                    <a:cubicBezTo>
                      <a:pt x="f9" y="f4"/>
                      <a:pt x="f10" y="f11"/>
                      <a:pt x="f3" y="f12"/>
                    </a:cubicBezTo>
                    <a:cubicBezTo>
                      <a:pt x="f13" y="f14"/>
                      <a:pt x="f9" y="f7"/>
                      <a:pt x="f15" y="f16"/>
                    </a:cubicBezTo>
                    <a:lnTo>
                      <a:pt x="f8" y="f16"/>
                    </a:lnTo>
                    <a:cubicBezTo>
                      <a:pt x="f11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Google Shape;576;p57">
                <a:extLst>
                  <a:ext uri="{FF2B5EF4-FFF2-40B4-BE49-F238E27FC236}">
                    <a16:creationId xmlns:a16="http://schemas.microsoft.com/office/drawing/2014/main" id="{2BCB4C5F-73B2-4362-846C-D2CC2939E2AB}"/>
                  </a:ext>
                </a:extLst>
              </p:cNvPr>
              <p:cNvSpPr/>
              <p:nvPr/>
            </p:nvSpPr>
            <p:spPr>
              <a:xfrm>
                <a:off x="5450518" y="2780498"/>
                <a:ext cx="90242" cy="7019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20"/>
                  <a:gd name="f4" fmla="val 2427"/>
                  <a:gd name="f5" fmla="val 1"/>
                  <a:gd name="f6" fmla="val 1167"/>
                  <a:gd name="f7" fmla="val 32"/>
                  <a:gd name="f8" fmla="val 1482"/>
                  <a:gd name="f9" fmla="val 379"/>
                  <a:gd name="f10" fmla="val 1797"/>
                  <a:gd name="f11" fmla="val 914"/>
                  <a:gd name="f12" fmla="val 2017"/>
                  <a:gd name="f13" fmla="val 1387"/>
                  <a:gd name="f14" fmla="val 2238"/>
                  <a:gd name="f15" fmla="val 2332"/>
                  <a:gd name="f16" fmla="val 2395"/>
                  <a:gd name="f17" fmla="val 3057"/>
                  <a:gd name="f18" fmla="val 2143"/>
                  <a:gd name="f19" fmla="val 3025"/>
                  <a:gd name="f20" fmla="val 1860"/>
                  <a:gd name="f21" fmla="val 1608"/>
                  <a:gd name="f22" fmla="val 1324"/>
                  <a:gd name="f23" fmla="val 3088"/>
                  <a:gd name="f24" fmla="val 1041"/>
                  <a:gd name="f25" fmla="val 757"/>
                  <a:gd name="f26" fmla="val 1230"/>
                  <a:gd name="f27" fmla="val 599"/>
                  <a:gd name="f28" fmla="val 536"/>
                  <a:gd name="f29" fmla="val 316"/>
                  <a:gd name="f30" fmla="val 347"/>
                  <a:gd name="f31" fmla="val 253"/>
                  <a:gd name="f32" fmla="val 158"/>
                  <a:gd name="f33" fmla="val 127"/>
                  <a:gd name="f34" fmla="*/ f0 1 3120"/>
                  <a:gd name="f35" fmla="*/ f1 1 242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120"/>
                  <a:gd name="f42" fmla="*/ f39 1 242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120" h="2427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3" y="f4"/>
                    </a:cubicBezTo>
                    <a:cubicBezTo>
                      <a:pt x="f17" y="f18"/>
                      <a:pt x="f19" y="f20"/>
                      <a:pt x="f19" y="f21"/>
                    </a:cubicBezTo>
                    <a:cubicBezTo>
                      <a:pt x="f19" y="f22"/>
                      <a:pt x="f23" y="f24"/>
                      <a:pt x="f3" y="f25"/>
                    </a:cubicBezTo>
                    <a:cubicBezTo>
                      <a:pt x="f15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19" name="Google Shape;577;p57">
            <a:extLst>
              <a:ext uri="{FF2B5EF4-FFF2-40B4-BE49-F238E27FC236}">
                <a16:creationId xmlns:a16="http://schemas.microsoft.com/office/drawing/2014/main" id="{96CBD3A1-927D-493F-B4D2-F716D535E815}"/>
              </a:ext>
            </a:extLst>
          </p:cNvPr>
          <p:cNvGrpSpPr/>
          <p:nvPr/>
        </p:nvGrpSpPr>
        <p:grpSpPr>
          <a:xfrm>
            <a:off x="3331104" y="2566894"/>
            <a:ext cx="488701" cy="488701"/>
            <a:chOff x="3331104" y="2566894"/>
            <a:chExt cx="488701" cy="488701"/>
          </a:xfrm>
        </p:grpSpPr>
        <p:sp>
          <p:nvSpPr>
            <p:cNvPr id="20" name="Google Shape;578;p57">
              <a:extLst>
                <a:ext uri="{FF2B5EF4-FFF2-40B4-BE49-F238E27FC236}">
                  <a16:creationId xmlns:a16="http://schemas.microsoft.com/office/drawing/2014/main" id="{F8D10336-2546-46CE-8BCC-6DA8F914B367}"/>
                </a:ext>
              </a:extLst>
            </p:cNvPr>
            <p:cNvSpPr/>
            <p:nvPr/>
          </p:nvSpPr>
          <p:spPr>
            <a:xfrm>
              <a:off x="3331104" y="2566894"/>
              <a:ext cx="488701" cy="488701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21" name="Google Shape;579;p57">
              <a:extLst>
                <a:ext uri="{FF2B5EF4-FFF2-40B4-BE49-F238E27FC236}">
                  <a16:creationId xmlns:a16="http://schemas.microsoft.com/office/drawing/2014/main" id="{11123F28-ED61-489A-A4BB-B752D3D79331}"/>
                </a:ext>
              </a:extLst>
            </p:cNvPr>
            <p:cNvGrpSpPr/>
            <p:nvPr/>
          </p:nvGrpSpPr>
          <p:grpSpPr>
            <a:xfrm>
              <a:off x="3391372" y="2628086"/>
              <a:ext cx="368183" cy="366363"/>
              <a:chOff x="3391372" y="2628086"/>
              <a:chExt cx="368183" cy="366363"/>
            </a:xfrm>
          </p:grpSpPr>
          <p:sp>
            <p:nvSpPr>
              <p:cNvPr id="22" name="Google Shape;580;p57">
                <a:extLst>
                  <a:ext uri="{FF2B5EF4-FFF2-40B4-BE49-F238E27FC236}">
                    <a16:creationId xmlns:a16="http://schemas.microsoft.com/office/drawing/2014/main" id="{9BBA389D-837A-45C5-8C34-333CF0F7E785}"/>
                  </a:ext>
                </a:extLst>
              </p:cNvPr>
              <p:cNvSpPr/>
              <p:nvPr/>
            </p:nvSpPr>
            <p:spPr>
              <a:xfrm>
                <a:off x="3391372" y="2970730"/>
                <a:ext cx="368183" cy="237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29"/>
                  <a:gd name="f4" fmla="val 820"/>
                  <a:gd name="f5" fmla="val 442"/>
                  <a:gd name="f6" fmla="val 221"/>
                  <a:gd name="f7" fmla="val 1"/>
                  <a:gd name="f8" fmla="val 189"/>
                  <a:gd name="f9" fmla="val 441"/>
                  <a:gd name="f10" fmla="val 662"/>
                  <a:gd name="f11" fmla="val 819"/>
                  <a:gd name="f12" fmla="val 12288"/>
                  <a:gd name="f13" fmla="val 12540"/>
                  <a:gd name="f14" fmla="val 12697"/>
                  <a:gd name="f15" fmla="val 630"/>
                  <a:gd name="f16" fmla="val 158"/>
                  <a:gd name="f17" fmla="*/ f0 1 12729"/>
                  <a:gd name="f18" fmla="*/ f1 1 820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12729"/>
                  <a:gd name="f25" fmla="*/ f22 1 820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12729" h="82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6" y="f11"/>
                      <a:pt x="f5" y="f11"/>
                    </a:cubicBezTo>
                    <a:lnTo>
                      <a:pt x="f12" y="f11"/>
                    </a:lnTo>
                    <a:cubicBezTo>
                      <a:pt x="f13" y="f11"/>
                      <a:pt x="f14" y="f15"/>
                      <a:pt x="f14" y="f9"/>
                    </a:cubicBezTo>
                    <a:cubicBezTo>
                      <a:pt x="f3" y="f16"/>
                      <a:pt x="f13" y="f2"/>
                      <a:pt x="f12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Google Shape;581;p57">
                <a:extLst>
                  <a:ext uri="{FF2B5EF4-FFF2-40B4-BE49-F238E27FC236}">
                    <a16:creationId xmlns:a16="http://schemas.microsoft.com/office/drawing/2014/main" id="{DF1DA7F3-99D5-4E1C-8931-B4EE12D67226}"/>
                  </a:ext>
                </a:extLst>
              </p:cNvPr>
              <p:cNvSpPr/>
              <p:nvPr/>
            </p:nvSpPr>
            <p:spPr>
              <a:xfrm>
                <a:off x="3391372" y="2826739"/>
                <a:ext cx="97539" cy="1203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72"/>
                  <a:gd name="f4" fmla="val 4160"/>
                  <a:gd name="f5" fmla="val 1009"/>
                  <a:gd name="f6" fmla="val 442"/>
                  <a:gd name="f7" fmla="val 1"/>
                  <a:gd name="f8" fmla="val 3214"/>
                  <a:gd name="f9" fmla="val 64"/>
                  <a:gd name="f10" fmla="val 3718"/>
                  <a:gd name="f11" fmla="val 473"/>
                  <a:gd name="f12" fmla="val 4159"/>
                  <a:gd name="f13" fmla="val 2363"/>
                  <a:gd name="f14" fmla="val 2931"/>
                  <a:gd name="f15" fmla="*/ f0 1 3372"/>
                  <a:gd name="f16" fmla="*/ f1 1 416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3372"/>
                  <a:gd name="f23" fmla="*/ f20 1 416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3372" h="4160">
                    <a:moveTo>
                      <a:pt x="f5" y="f2"/>
                    </a:moveTo>
                    <a:cubicBezTo>
                      <a:pt x="f6" y="f2"/>
                      <a:pt x="f7" y="f6"/>
                      <a:pt x="f7" y="f5"/>
                    </a:cubicBezTo>
                    <a:lnTo>
                      <a:pt x="f7" y="f8"/>
                    </a:lnTo>
                    <a:cubicBezTo>
                      <a:pt x="f9" y="f10"/>
                      <a:pt x="f11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3" y="f10"/>
                      <a:pt x="f3" y="f8"/>
                    </a:cubicBezTo>
                    <a:lnTo>
                      <a:pt x="f3" y="f5"/>
                    </a:lnTo>
                    <a:cubicBezTo>
                      <a:pt x="f3" y="f6"/>
                      <a:pt x="f14" y="f2"/>
                      <a:pt x="f13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Google Shape;582;p57">
                <a:extLst>
                  <a:ext uri="{FF2B5EF4-FFF2-40B4-BE49-F238E27FC236}">
                    <a16:creationId xmlns:a16="http://schemas.microsoft.com/office/drawing/2014/main" id="{BD721044-5501-4E46-AFFE-29532C6CFED1}"/>
                  </a:ext>
                </a:extLst>
              </p:cNvPr>
              <p:cNvSpPr/>
              <p:nvPr/>
            </p:nvSpPr>
            <p:spPr>
              <a:xfrm>
                <a:off x="3528075" y="2628086"/>
                <a:ext cx="95710" cy="318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09"/>
                  <a:gd name="f4" fmla="val 11028"/>
                  <a:gd name="f5" fmla="val 946"/>
                  <a:gd name="f6" fmla="val 410"/>
                  <a:gd name="f7" fmla="val 977"/>
                  <a:gd name="f8" fmla="val 10082"/>
                  <a:gd name="f9" fmla="val 10618"/>
                  <a:gd name="f10" fmla="val 441"/>
                  <a:gd name="f11" fmla="val 11027"/>
                  <a:gd name="f12" fmla="val 2332"/>
                  <a:gd name="f13" fmla="val 2899"/>
                  <a:gd name="f14" fmla="val 3308"/>
                  <a:gd name="f15" fmla="val 10586"/>
                  <a:gd name="f16" fmla="*/ f0 1 3309"/>
                  <a:gd name="f17" fmla="*/ f1 1 1102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3309"/>
                  <a:gd name="f24" fmla="*/ f21 1 1102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3309" h="11028">
                    <a:moveTo>
                      <a:pt x="f5" y="f2"/>
                    </a:moveTo>
                    <a:cubicBezTo>
                      <a:pt x="f6" y="f2"/>
                      <a:pt x="f2" y="f6"/>
                      <a:pt x="f2" y="f7"/>
                    </a:cubicBezTo>
                    <a:lnTo>
                      <a:pt x="f2" y="f8"/>
                    </a:lnTo>
                    <a:cubicBezTo>
                      <a:pt x="f2" y="f9"/>
                      <a:pt x="f10" y="f11"/>
                      <a:pt x="f5" y="f11"/>
                    </a:cubicBezTo>
                    <a:lnTo>
                      <a:pt x="f12" y="f11"/>
                    </a:lnTo>
                    <a:cubicBezTo>
                      <a:pt x="f13" y="f11"/>
                      <a:pt x="f14" y="f15"/>
                      <a:pt x="f14" y="f8"/>
                    </a:cubicBezTo>
                    <a:lnTo>
                      <a:pt x="f14" y="f7"/>
                    </a:lnTo>
                    <a:cubicBezTo>
                      <a:pt x="f14" y="f6"/>
                      <a:pt x="f13" y="f2"/>
                      <a:pt x="f12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Google Shape;583;p57">
                <a:extLst>
                  <a:ext uri="{FF2B5EF4-FFF2-40B4-BE49-F238E27FC236}">
                    <a16:creationId xmlns:a16="http://schemas.microsoft.com/office/drawing/2014/main" id="{7B7EE733-7878-478A-A408-2100D9BDC5B1}"/>
                  </a:ext>
                </a:extLst>
              </p:cNvPr>
              <p:cNvSpPr/>
              <p:nvPr/>
            </p:nvSpPr>
            <p:spPr>
              <a:xfrm>
                <a:off x="3663845" y="2731056"/>
                <a:ext cx="95710" cy="2160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09"/>
                  <a:gd name="f4" fmla="val 7468"/>
                  <a:gd name="f5" fmla="val 946"/>
                  <a:gd name="f6" fmla="val 410"/>
                  <a:gd name="f7" fmla="val 1"/>
                  <a:gd name="f8" fmla="val 442"/>
                  <a:gd name="f9" fmla="val 1009"/>
                  <a:gd name="f10" fmla="val 6522"/>
                  <a:gd name="f11" fmla="val 7058"/>
                  <a:gd name="f12" fmla="val 7467"/>
                  <a:gd name="f13" fmla="val 2332"/>
                  <a:gd name="f14" fmla="val 2868"/>
                  <a:gd name="f15" fmla="val 7026"/>
                  <a:gd name="f16" fmla="*/ f0 1 3309"/>
                  <a:gd name="f17" fmla="*/ f1 1 746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3309"/>
                  <a:gd name="f24" fmla="*/ f21 1 746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3309" h="7468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10"/>
                    </a:lnTo>
                    <a:cubicBezTo>
                      <a:pt x="f7" y="f11"/>
                      <a:pt x="f8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3" y="f15"/>
                      <a:pt x="f3" y="f10"/>
                    </a:cubicBezTo>
                    <a:lnTo>
                      <a:pt x="f3" y="f9"/>
                    </a:lnTo>
                    <a:cubicBezTo>
                      <a:pt x="f3" y="f8"/>
                      <a:pt x="f14" y="f2"/>
                      <a:pt x="f13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7" name="Group 4">
            <a:extLst>
              <a:ext uri="{FF2B5EF4-FFF2-40B4-BE49-F238E27FC236}">
                <a16:creationId xmlns:a16="http://schemas.microsoft.com/office/drawing/2014/main" id="{45F32EBB-7F10-D149-D454-D538B14EBD1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83314" y="696913"/>
            <a:ext cx="2516188" cy="4003674"/>
            <a:chOff x="3895" y="439"/>
            <a:chExt cx="1585" cy="2522"/>
          </a:xfrm>
        </p:grpSpPr>
        <p:grpSp>
          <p:nvGrpSpPr>
            <p:cNvPr id="29" name="Group 205">
              <a:extLst>
                <a:ext uri="{FF2B5EF4-FFF2-40B4-BE49-F238E27FC236}">
                  <a16:creationId xmlns:a16="http://schemas.microsoft.com/office/drawing/2014/main" id="{EB5B9BD0-A6B7-C623-1570-A801941D5D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5" y="459"/>
              <a:ext cx="1585" cy="2502"/>
              <a:chOff x="3895" y="459"/>
              <a:chExt cx="1585" cy="2502"/>
            </a:xfrm>
          </p:grpSpPr>
          <p:sp>
            <p:nvSpPr>
              <p:cNvPr id="132" name="Freeform 5">
                <a:extLst>
                  <a:ext uri="{FF2B5EF4-FFF2-40B4-BE49-F238E27FC236}">
                    <a16:creationId xmlns:a16="http://schemas.microsoft.com/office/drawing/2014/main" id="{00BCB79D-D9C1-8CCB-8850-70A6F7D436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5" y="752"/>
                <a:ext cx="1585" cy="2209"/>
              </a:xfrm>
              <a:custGeom>
                <a:avLst/>
                <a:gdLst>
                  <a:gd name="T0" fmla="*/ 211 w 976"/>
                  <a:gd name="T1" fmla="*/ 141 h 1362"/>
                  <a:gd name="T2" fmla="*/ 313 w 976"/>
                  <a:gd name="T3" fmla="*/ 62 h 1362"/>
                  <a:gd name="T4" fmla="*/ 309 w 976"/>
                  <a:gd name="T5" fmla="*/ 166 h 1362"/>
                  <a:gd name="T6" fmla="*/ 621 w 976"/>
                  <a:gd name="T7" fmla="*/ 19 h 1362"/>
                  <a:gd name="T8" fmla="*/ 787 w 976"/>
                  <a:gd name="T9" fmla="*/ 201 h 1362"/>
                  <a:gd name="T10" fmla="*/ 880 w 976"/>
                  <a:gd name="T11" fmla="*/ 740 h 1362"/>
                  <a:gd name="T12" fmla="*/ 847 w 976"/>
                  <a:gd name="T13" fmla="*/ 896 h 1362"/>
                  <a:gd name="T14" fmla="*/ 765 w 976"/>
                  <a:gd name="T15" fmla="*/ 1161 h 1362"/>
                  <a:gd name="T16" fmla="*/ 708 w 976"/>
                  <a:gd name="T17" fmla="*/ 1272 h 1362"/>
                  <a:gd name="T18" fmla="*/ 792 w 976"/>
                  <a:gd name="T19" fmla="*/ 756 h 1362"/>
                  <a:gd name="T20" fmla="*/ 760 w 976"/>
                  <a:gd name="T21" fmla="*/ 731 h 1362"/>
                  <a:gd name="T22" fmla="*/ 655 w 976"/>
                  <a:gd name="T23" fmla="*/ 1069 h 1362"/>
                  <a:gd name="T24" fmla="*/ 679 w 976"/>
                  <a:gd name="T25" fmla="*/ 895 h 1362"/>
                  <a:gd name="T26" fmla="*/ 553 w 976"/>
                  <a:gd name="T27" fmla="*/ 1001 h 1362"/>
                  <a:gd name="T28" fmla="*/ 622 w 976"/>
                  <a:gd name="T29" fmla="*/ 1090 h 1362"/>
                  <a:gd name="T30" fmla="*/ 583 w 976"/>
                  <a:gd name="T31" fmla="*/ 1223 h 1362"/>
                  <a:gd name="T32" fmla="*/ 753 w 976"/>
                  <a:gd name="T33" fmla="*/ 951 h 1362"/>
                  <a:gd name="T34" fmla="*/ 575 w 976"/>
                  <a:gd name="T35" fmla="*/ 1185 h 1362"/>
                  <a:gd name="T36" fmla="*/ 507 w 976"/>
                  <a:gd name="T37" fmla="*/ 1080 h 1362"/>
                  <a:gd name="T38" fmla="*/ 141 w 976"/>
                  <a:gd name="T39" fmla="*/ 774 h 1362"/>
                  <a:gd name="T40" fmla="*/ 138 w 976"/>
                  <a:gd name="T41" fmla="*/ 445 h 1362"/>
                  <a:gd name="T42" fmla="*/ 127 w 976"/>
                  <a:gd name="T43" fmla="*/ 184 h 1362"/>
                  <a:gd name="T44" fmla="*/ 833 w 976"/>
                  <a:gd name="T45" fmla="*/ 630 h 1362"/>
                  <a:gd name="T46" fmla="*/ 749 w 976"/>
                  <a:gd name="T47" fmla="*/ 558 h 1362"/>
                  <a:gd name="T48" fmla="*/ 601 w 976"/>
                  <a:gd name="T49" fmla="*/ 361 h 1362"/>
                  <a:gd name="T50" fmla="*/ 667 w 976"/>
                  <a:gd name="T51" fmla="*/ 352 h 1362"/>
                  <a:gd name="T52" fmla="*/ 613 w 976"/>
                  <a:gd name="T53" fmla="*/ 284 h 1362"/>
                  <a:gd name="T54" fmla="*/ 733 w 976"/>
                  <a:gd name="T55" fmla="*/ 306 h 1362"/>
                  <a:gd name="T56" fmla="*/ 539 w 976"/>
                  <a:gd name="T57" fmla="*/ 85 h 1362"/>
                  <a:gd name="T58" fmla="*/ 636 w 976"/>
                  <a:gd name="T59" fmla="*/ 234 h 1362"/>
                  <a:gd name="T60" fmla="*/ 323 w 976"/>
                  <a:gd name="T61" fmla="*/ 176 h 1362"/>
                  <a:gd name="T62" fmla="*/ 172 w 976"/>
                  <a:gd name="T63" fmla="*/ 344 h 1362"/>
                  <a:gd name="T64" fmla="*/ 162 w 976"/>
                  <a:gd name="T65" fmla="*/ 458 h 1362"/>
                  <a:gd name="T66" fmla="*/ 281 w 976"/>
                  <a:gd name="T67" fmla="*/ 540 h 1362"/>
                  <a:gd name="T68" fmla="*/ 366 w 976"/>
                  <a:gd name="T69" fmla="*/ 698 h 1362"/>
                  <a:gd name="T70" fmla="*/ 375 w 976"/>
                  <a:gd name="T71" fmla="*/ 808 h 1362"/>
                  <a:gd name="T72" fmla="*/ 414 w 976"/>
                  <a:gd name="T73" fmla="*/ 791 h 1362"/>
                  <a:gd name="T74" fmla="*/ 460 w 976"/>
                  <a:gd name="T75" fmla="*/ 815 h 1362"/>
                  <a:gd name="T76" fmla="*/ 396 w 976"/>
                  <a:gd name="T77" fmla="*/ 983 h 1362"/>
                  <a:gd name="T78" fmla="*/ 888 w 976"/>
                  <a:gd name="T79" fmla="*/ 540 h 1362"/>
                  <a:gd name="T80" fmla="*/ 826 w 976"/>
                  <a:gd name="T81" fmla="*/ 477 h 1362"/>
                  <a:gd name="T82" fmla="*/ 803 w 976"/>
                  <a:gd name="T83" fmla="*/ 493 h 1362"/>
                  <a:gd name="T84" fmla="*/ 235 w 976"/>
                  <a:gd name="T85" fmla="*/ 542 h 1362"/>
                  <a:gd name="T86" fmla="*/ 208 w 976"/>
                  <a:gd name="T87" fmla="*/ 632 h 1362"/>
                  <a:gd name="T88" fmla="*/ 322 w 976"/>
                  <a:gd name="T89" fmla="*/ 827 h 1362"/>
                  <a:gd name="T90" fmla="*/ 268 w 976"/>
                  <a:gd name="T91" fmla="*/ 715 h 1362"/>
                  <a:gd name="T92" fmla="*/ 209 w 976"/>
                  <a:gd name="T93" fmla="*/ 510 h 1362"/>
                  <a:gd name="T94" fmla="*/ 234 w 976"/>
                  <a:gd name="T95" fmla="*/ 584 h 1362"/>
                  <a:gd name="T96" fmla="*/ 414 w 976"/>
                  <a:gd name="T97" fmla="*/ 65 h 1362"/>
                  <a:gd name="T98" fmla="*/ 643 w 976"/>
                  <a:gd name="T99" fmla="*/ 104 h 1362"/>
                  <a:gd name="T100" fmla="*/ 200 w 976"/>
                  <a:gd name="T101" fmla="*/ 614 h 1362"/>
                  <a:gd name="T102" fmla="*/ 429 w 976"/>
                  <a:gd name="T103" fmla="*/ 83 h 1362"/>
                  <a:gd name="T104" fmla="*/ 782 w 976"/>
                  <a:gd name="T105" fmla="*/ 1178 h 1362"/>
                  <a:gd name="T106" fmla="*/ 803 w 976"/>
                  <a:gd name="T107" fmla="*/ 821 h 1362"/>
                  <a:gd name="T108" fmla="*/ 557 w 976"/>
                  <a:gd name="T109" fmla="*/ 1111 h 1362"/>
                  <a:gd name="T110" fmla="*/ 523 w 976"/>
                  <a:gd name="T111" fmla="*/ 1103 h 1362"/>
                  <a:gd name="T112" fmla="*/ 566 w 976"/>
                  <a:gd name="T113" fmla="*/ 1163 h 1362"/>
                  <a:gd name="T114" fmla="*/ 811 w 976"/>
                  <a:gd name="T115" fmla="*/ 956 h 1362"/>
                  <a:gd name="T116" fmla="*/ 825 w 976"/>
                  <a:gd name="T117" fmla="*/ 726 h 1362"/>
                  <a:gd name="T118" fmla="*/ 758 w 976"/>
                  <a:gd name="T119" fmla="*/ 720 h 1362"/>
                  <a:gd name="T120" fmla="*/ 773 w 976"/>
                  <a:gd name="T121" fmla="*/ 1129 h 1362"/>
                  <a:gd name="T122" fmla="*/ 821 w 976"/>
                  <a:gd name="T123" fmla="*/ 721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76" h="1362">
                    <a:moveTo>
                      <a:pt x="145" y="177"/>
                    </a:moveTo>
                    <a:cubicBezTo>
                      <a:pt x="148" y="175"/>
                      <a:pt x="152" y="174"/>
                      <a:pt x="155" y="173"/>
                    </a:cubicBezTo>
                    <a:cubicBezTo>
                      <a:pt x="156" y="172"/>
                      <a:pt x="157" y="172"/>
                      <a:pt x="157" y="172"/>
                    </a:cubicBezTo>
                    <a:cubicBezTo>
                      <a:pt x="159" y="167"/>
                      <a:pt x="163" y="167"/>
                      <a:pt x="168" y="169"/>
                    </a:cubicBezTo>
                    <a:cubicBezTo>
                      <a:pt x="165" y="162"/>
                      <a:pt x="161" y="165"/>
                      <a:pt x="157" y="165"/>
                    </a:cubicBezTo>
                    <a:cubicBezTo>
                      <a:pt x="152" y="166"/>
                      <a:pt x="149" y="163"/>
                      <a:pt x="146" y="158"/>
                    </a:cubicBezTo>
                    <a:cubicBezTo>
                      <a:pt x="145" y="155"/>
                      <a:pt x="147" y="155"/>
                      <a:pt x="148" y="154"/>
                    </a:cubicBezTo>
                    <a:cubicBezTo>
                      <a:pt x="150" y="156"/>
                      <a:pt x="151" y="159"/>
                      <a:pt x="152" y="161"/>
                    </a:cubicBezTo>
                    <a:cubicBezTo>
                      <a:pt x="155" y="160"/>
                      <a:pt x="157" y="160"/>
                      <a:pt x="160" y="159"/>
                    </a:cubicBezTo>
                    <a:cubicBezTo>
                      <a:pt x="155" y="157"/>
                      <a:pt x="152" y="155"/>
                      <a:pt x="148" y="154"/>
                    </a:cubicBezTo>
                    <a:cubicBezTo>
                      <a:pt x="149" y="153"/>
                      <a:pt x="149" y="151"/>
                      <a:pt x="150" y="151"/>
                    </a:cubicBezTo>
                    <a:cubicBezTo>
                      <a:pt x="154" y="152"/>
                      <a:pt x="159" y="152"/>
                      <a:pt x="163" y="157"/>
                    </a:cubicBezTo>
                    <a:cubicBezTo>
                      <a:pt x="165" y="150"/>
                      <a:pt x="169" y="145"/>
                      <a:pt x="177" y="146"/>
                    </a:cubicBezTo>
                    <a:cubicBezTo>
                      <a:pt x="178" y="146"/>
                      <a:pt x="178" y="146"/>
                      <a:pt x="179" y="146"/>
                    </a:cubicBezTo>
                    <a:cubicBezTo>
                      <a:pt x="183" y="148"/>
                      <a:pt x="187" y="150"/>
                      <a:pt x="191" y="152"/>
                    </a:cubicBezTo>
                    <a:cubicBezTo>
                      <a:pt x="196" y="155"/>
                      <a:pt x="200" y="158"/>
                      <a:pt x="205" y="154"/>
                    </a:cubicBezTo>
                    <a:cubicBezTo>
                      <a:pt x="205" y="149"/>
                      <a:pt x="204" y="146"/>
                      <a:pt x="205" y="143"/>
                    </a:cubicBezTo>
                    <a:cubicBezTo>
                      <a:pt x="206" y="141"/>
                      <a:pt x="210" y="140"/>
                      <a:pt x="211" y="141"/>
                    </a:cubicBezTo>
                    <a:cubicBezTo>
                      <a:pt x="214" y="142"/>
                      <a:pt x="216" y="145"/>
                      <a:pt x="218" y="147"/>
                    </a:cubicBezTo>
                    <a:cubicBezTo>
                      <a:pt x="218" y="147"/>
                      <a:pt x="218" y="148"/>
                      <a:pt x="218" y="149"/>
                    </a:cubicBezTo>
                    <a:cubicBezTo>
                      <a:pt x="229" y="143"/>
                      <a:pt x="240" y="137"/>
                      <a:pt x="251" y="131"/>
                    </a:cubicBezTo>
                    <a:cubicBezTo>
                      <a:pt x="248" y="122"/>
                      <a:pt x="249" y="116"/>
                      <a:pt x="255" y="112"/>
                    </a:cubicBezTo>
                    <a:cubicBezTo>
                      <a:pt x="259" y="109"/>
                      <a:pt x="264" y="110"/>
                      <a:pt x="268" y="114"/>
                    </a:cubicBezTo>
                    <a:cubicBezTo>
                      <a:pt x="269" y="113"/>
                      <a:pt x="270" y="111"/>
                      <a:pt x="271" y="110"/>
                    </a:cubicBezTo>
                    <a:cubicBezTo>
                      <a:pt x="266" y="105"/>
                      <a:pt x="265" y="100"/>
                      <a:pt x="269" y="96"/>
                    </a:cubicBezTo>
                    <a:cubicBezTo>
                      <a:pt x="272" y="93"/>
                      <a:pt x="276" y="94"/>
                      <a:pt x="281" y="99"/>
                    </a:cubicBezTo>
                    <a:cubicBezTo>
                      <a:pt x="282" y="97"/>
                      <a:pt x="283" y="96"/>
                      <a:pt x="284" y="95"/>
                    </a:cubicBezTo>
                    <a:cubicBezTo>
                      <a:pt x="285" y="93"/>
                      <a:pt x="287" y="92"/>
                      <a:pt x="288" y="91"/>
                    </a:cubicBezTo>
                    <a:cubicBezTo>
                      <a:pt x="286" y="88"/>
                      <a:pt x="285" y="85"/>
                      <a:pt x="284" y="82"/>
                    </a:cubicBezTo>
                    <a:cubicBezTo>
                      <a:pt x="273" y="83"/>
                      <a:pt x="268" y="80"/>
                      <a:pt x="267" y="72"/>
                    </a:cubicBezTo>
                    <a:cubicBezTo>
                      <a:pt x="266" y="65"/>
                      <a:pt x="270" y="60"/>
                      <a:pt x="277" y="58"/>
                    </a:cubicBezTo>
                    <a:cubicBezTo>
                      <a:pt x="284" y="57"/>
                      <a:pt x="289" y="62"/>
                      <a:pt x="291" y="70"/>
                    </a:cubicBezTo>
                    <a:cubicBezTo>
                      <a:pt x="296" y="71"/>
                      <a:pt x="300" y="73"/>
                      <a:pt x="306" y="74"/>
                    </a:cubicBezTo>
                    <a:cubicBezTo>
                      <a:pt x="308" y="73"/>
                      <a:pt x="312" y="70"/>
                      <a:pt x="316" y="67"/>
                    </a:cubicBezTo>
                    <a:cubicBezTo>
                      <a:pt x="313" y="67"/>
                      <a:pt x="310" y="71"/>
                      <a:pt x="309" y="65"/>
                    </a:cubicBezTo>
                    <a:cubicBezTo>
                      <a:pt x="309" y="64"/>
                      <a:pt x="311" y="62"/>
                      <a:pt x="313" y="62"/>
                    </a:cubicBezTo>
                    <a:cubicBezTo>
                      <a:pt x="315" y="57"/>
                      <a:pt x="316" y="53"/>
                      <a:pt x="321" y="52"/>
                    </a:cubicBezTo>
                    <a:cubicBezTo>
                      <a:pt x="327" y="50"/>
                      <a:pt x="331" y="53"/>
                      <a:pt x="333" y="57"/>
                    </a:cubicBezTo>
                    <a:cubicBezTo>
                      <a:pt x="348" y="51"/>
                      <a:pt x="362" y="46"/>
                      <a:pt x="376" y="40"/>
                    </a:cubicBezTo>
                    <a:cubicBezTo>
                      <a:pt x="377" y="40"/>
                      <a:pt x="378" y="39"/>
                      <a:pt x="378" y="38"/>
                    </a:cubicBezTo>
                    <a:cubicBezTo>
                      <a:pt x="379" y="35"/>
                      <a:pt x="381" y="34"/>
                      <a:pt x="384" y="36"/>
                    </a:cubicBezTo>
                    <a:cubicBezTo>
                      <a:pt x="385" y="37"/>
                      <a:pt x="387" y="37"/>
                      <a:pt x="388" y="36"/>
                    </a:cubicBezTo>
                    <a:cubicBezTo>
                      <a:pt x="392" y="35"/>
                      <a:pt x="396" y="34"/>
                      <a:pt x="400" y="32"/>
                    </a:cubicBezTo>
                    <a:cubicBezTo>
                      <a:pt x="410" y="28"/>
                      <a:pt x="418" y="30"/>
                      <a:pt x="425" y="39"/>
                    </a:cubicBezTo>
                    <a:cubicBezTo>
                      <a:pt x="435" y="52"/>
                      <a:pt x="442" y="67"/>
                      <a:pt x="443" y="84"/>
                    </a:cubicBezTo>
                    <a:cubicBezTo>
                      <a:pt x="443" y="93"/>
                      <a:pt x="441" y="101"/>
                      <a:pt x="432" y="105"/>
                    </a:cubicBezTo>
                    <a:cubicBezTo>
                      <a:pt x="416" y="113"/>
                      <a:pt x="400" y="121"/>
                      <a:pt x="384" y="128"/>
                    </a:cubicBezTo>
                    <a:cubicBezTo>
                      <a:pt x="334" y="151"/>
                      <a:pt x="281" y="169"/>
                      <a:pt x="229" y="187"/>
                    </a:cubicBezTo>
                    <a:cubicBezTo>
                      <a:pt x="204" y="195"/>
                      <a:pt x="180" y="205"/>
                      <a:pt x="155" y="213"/>
                    </a:cubicBezTo>
                    <a:cubicBezTo>
                      <a:pt x="143" y="216"/>
                      <a:pt x="130" y="218"/>
                      <a:pt x="118" y="220"/>
                    </a:cubicBezTo>
                    <a:cubicBezTo>
                      <a:pt x="113" y="221"/>
                      <a:pt x="107" y="220"/>
                      <a:pt x="101" y="220"/>
                    </a:cubicBezTo>
                    <a:cubicBezTo>
                      <a:pt x="111" y="225"/>
                      <a:pt x="120" y="226"/>
                      <a:pt x="130" y="224"/>
                    </a:cubicBezTo>
                    <a:cubicBezTo>
                      <a:pt x="146" y="221"/>
                      <a:pt x="162" y="217"/>
                      <a:pt x="178" y="212"/>
                    </a:cubicBezTo>
                    <a:cubicBezTo>
                      <a:pt x="222" y="197"/>
                      <a:pt x="266" y="182"/>
                      <a:pt x="309" y="166"/>
                    </a:cubicBezTo>
                    <a:cubicBezTo>
                      <a:pt x="348" y="151"/>
                      <a:pt x="385" y="135"/>
                      <a:pt x="423" y="118"/>
                    </a:cubicBezTo>
                    <a:cubicBezTo>
                      <a:pt x="436" y="113"/>
                      <a:pt x="447" y="105"/>
                      <a:pt x="456" y="94"/>
                    </a:cubicBezTo>
                    <a:cubicBezTo>
                      <a:pt x="459" y="90"/>
                      <a:pt x="465" y="87"/>
                      <a:pt x="469" y="84"/>
                    </a:cubicBezTo>
                    <a:cubicBezTo>
                      <a:pt x="472" y="82"/>
                      <a:pt x="475" y="79"/>
                      <a:pt x="478" y="77"/>
                    </a:cubicBezTo>
                    <a:cubicBezTo>
                      <a:pt x="481" y="76"/>
                      <a:pt x="483" y="74"/>
                      <a:pt x="486" y="73"/>
                    </a:cubicBezTo>
                    <a:cubicBezTo>
                      <a:pt x="492" y="70"/>
                      <a:pt x="498" y="67"/>
                      <a:pt x="505" y="63"/>
                    </a:cubicBezTo>
                    <a:cubicBezTo>
                      <a:pt x="513" y="59"/>
                      <a:pt x="521" y="56"/>
                      <a:pt x="531" y="57"/>
                    </a:cubicBezTo>
                    <a:cubicBezTo>
                      <a:pt x="529" y="46"/>
                      <a:pt x="531" y="41"/>
                      <a:pt x="538" y="39"/>
                    </a:cubicBezTo>
                    <a:cubicBezTo>
                      <a:pt x="545" y="38"/>
                      <a:pt x="549" y="41"/>
                      <a:pt x="552" y="50"/>
                    </a:cubicBezTo>
                    <a:cubicBezTo>
                      <a:pt x="561" y="45"/>
                      <a:pt x="574" y="51"/>
                      <a:pt x="582" y="40"/>
                    </a:cubicBezTo>
                    <a:cubicBezTo>
                      <a:pt x="576" y="41"/>
                      <a:pt x="574" y="39"/>
                      <a:pt x="574" y="33"/>
                    </a:cubicBezTo>
                    <a:cubicBezTo>
                      <a:pt x="574" y="33"/>
                      <a:pt x="574" y="33"/>
                      <a:pt x="574" y="33"/>
                    </a:cubicBezTo>
                    <a:cubicBezTo>
                      <a:pt x="576" y="32"/>
                      <a:pt x="579" y="29"/>
                      <a:pt x="581" y="30"/>
                    </a:cubicBezTo>
                    <a:cubicBezTo>
                      <a:pt x="583" y="31"/>
                      <a:pt x="585" y="34"/>
                      <a:pt x="587" y="36"/>
                    </a:cubicBezTo>
                    <a:cubicBezTo>
                      <a:pt x="588" y="35"/>
                      <a:pt x="591" y="34"/>
                      <a:pt x="593" y="33"/>
                    </a:cubicBezTo>
                    <a:cubicBezTo>
                      <a:pt x="596" y="30"/>
                      <a:pt x="600" y="28"/>
                      <a:pt x="600" y="23"/>
                    </a:cubicBezTo>
                    <a:cubicBezTo>
                      <a:pt x="601" y="18"/>
                      <a:pt x="607" y="15"/>
                      <a:pt x="610" y="18"/>
                    </a:cubicBezTo>
                    <a:cubicBezTo>
                      <a:pt x="614" y="21"/>
                      <a:pt x="617" y="20"/>
                      <a:pt x="621" y="19"/>
                    </a:cubicBezTo>
                    <a:cubicBezTo>
                      <a:pt x="624" y="19"/>
                      <a:pt x="626" y="19"/>
                      <a:pt x="629" y="19"/>
                    </a:cubicBezTo>
                    <a:cubicBezTo>
                      <a:pt x="634" y="4"/>
                      <a:pt x="644" y="0"/>
                      <a:pt x="654" y="8"/>
                    </a:cubicBezTo>
                    <a:cubicBezTo>
                      <a:pt x="656" y="8"/>
                      <a:pt x="658" y="7"/>
                      <a:pt x="659" y="7"/>
                    </a:cubicBezTo>
                    <a:cubicBezTo>
                      <a:pt x="659" y="9"/>
                      <a:pt x="658" y="10"/>
                      <a:pt x="657" y="11"/>
                    </a:cubicBezTo>
                    <a:cubicBezTo>
                      <a:pt x="657" y="12"/>
                      <a:pt x="656" y="13"/>
                      <a:pt x="656" y="13"/>
                    </a:cubicBezTo>
                    <a:cubicBezTo>
                      <a:pt x="655" y="17"/>
                      <a:pt x="654" y="21"/>
                      <a:pt x="653" y="26"/>
                    </a:cubicBezTo>
                    <a:cubicBezTo>
                      <a:pt x="653" y="26"/>
                      <a:pt x="654" y="27"/>
                      <a:pt x="654" y="26"/>
                    </a:cubicBezTo>
                    <a:cubicBezTo>
                      <a:pt x="658" y="25"/>
                      <a:pt x="660" y="26"/>
                      <a:pt x="661" y="30"/>
                    </a:cubicBezTo>
                    <a:cubicBezTo>
                      <a:pt x="661" y="31"/>
                      <a:pt x="664" y="31"/>
                      <a:pt x="665" y="31"/>
                    </a:cubicBezTo>
                    <a:cubicBezTo>
                      <a:pt x="669" y="30"/>
                      <a:pt x="670" y="31"/>
                      <a:pt x="670" y="35"/>
                    </a:cubicBezTo>
                    <a:cubicBezTo>
                      <a:pt x="670" y="36"/>
                      <a:pt x="670" y="38"/>
                      <a:pt x="671" y="38"/>
                    </a:cubicBezTo>
                    <a:cubicBezTo>
                      <a:pt x="685" y="50"/>
                      <a:pt x="697" y="65"/>
                      <a:pt x="708" y="80"/>
                    </a:cubicBezTo>
                    <a:cubicBezTo>
                      <a:pt x="708" y="80"/>
                      <a:pt x="708" y="80"/>
                      <a:pt x="709" y="80"/>
                    </a:cubicBezTo>
                    <a:cubicBezTo>
                      <a:pt x="708" y="80"/>
                      <a:pt x="708" y="80"/>
                      <a:pt x="708" y="80"/>
                    </a:cubicBezTo>
                    <a:cubicBezTo>
                      <a:pt x="715" y="91"/>
                      <a:pt x="721" y="102"/>
                      <a:pt x="728" y="112"/>
                    </a:cubicBezTo>
                    <a:cubicBezTo>
                      <a:pt x="742" y="132"/>
                      <a:pt x="754" y="154"/>
                      <a:pt x="760" y="178"/>
                    </a:cubicBezTo>
                    <a:cubicBezTo>
                      <a:pt x="761" y="180"/>
                      <a:pt x="763" y="181"/>
                      <a:pt x="764" y="182"/>
                    </a:cubicBezTo>
                    <a:cubicBezTo>
                      <a:pt x="775" y="185"/>
                      <a:pt x="781" y="192"/>
                      <a:pt x="787" y="201"/>
                    </a:cubicBezTo>
                    <a:cubicBezTo>
                      <a:pt x="807" y="231"/>
                      <a:pt x="821" y="264"/>
                      <a:pt x="834" y="297"/>
                    </a:cubicBezTo>
                    <a:cubicBezTo>
                      <a:pt x="846" y="328"/>
                      <a:pt x="857" y="359"/>
                      <a:pt x="868" y="390"/>
                    </a:cubicBezTo>
                    <a:cubicBezTo>
                      <a:pt x="881" y="430"/>
                      <a:pt x="904" y="465"/>
                      <a:pt x="930" y="498"/>
                    </a:cubicBezTo>
                    <a:cubicBezTo>
                      <a:pt x="941" y="511"/>
                      <a:pt x="953" y="524"/>
                      <a:pt x="962" y="539"/>
                    </a:cubicBezTo>
                    <a:cubicBezTo>
                      <a:pt x="972" y="556"/>
                      <a:pt x="976" y="575"/>
                      <a:pt x="970" y="595"/>
                    </a:cubicBezTo>
                    <a:cubicBezTo>
                      <a:pt x="968" y="601"/>
                      <a:pt x="964" y="607"/>
                      <a:pt x="960" y="612"/>
                    </a:cubicBezTo>
                    <a:cubicBezTo>
                      <a:pt x="959" y="613"/>
                      <a:pt x="958" y="614"/>
                      <a:pt x="955" y="615"/>
                    </a:cubicBezTo>
                    <a:cubicBezTo>
                      <a:pt x="968" y="594"/>
                      <a:pt x="969" y="573"/>
                      <a:pt x="955" y="553"/>
                    </a:cubicBezTo>
                    <a:cubicBezTo>
                      <a:pt x="954" y="553"/>
                      <a:pt x="953" y="553"/>
                      <a:pt x="953" y="554"/>
                    </a:cubicBezTo>
                    <a:cubicBezTo>
                      <a:pt x="954" y="561"/>
                      <a:pt x="955" y="568"/>
                      <a:pt x="957" y="576"/>
                    </a:cubicBezTo>
                    <a:cubicBezTo>
                      <a:pt x="959" y="588"/>
                      <a:pt x="957" y="600"/>
                      <a:pt x="952" y="612"/>
                    </a:cubicBezTo>
                    <a:cubicBezTo>
                      <a:pt x="943" y="632"/>
                      <a:pt x="931" y="651"/>
                      <a:pt x="916" y="668"/>
                    </a:cubicBezTo>
                    <a:cubicBezTo>
                      <a:pt x="905" y="682"/>
                      <a:pt x="891" y="692"/>
                      <a:pt x="877" y="703"/>
                    </a:cubicBezTo>
                    <a:cubicBezTo>
                      <a:pt x="871" y="707"/>
                      <a:pt x="864" y="708"/>
                      <a:pt x="856" y="706"/>
                    </a:cubicBezTo>
                    <a:cubicBezTo>
                      <a:pt x="851" y="704"/>
                      <a:pt x="845" y="704"/>
                      <a:pt x="839" y="707"/>
                    </a:cubicBezTo>
                    <a:cubicBezTo>
                      <a:pt x="848" y="716"/>
                      <a:pt x="857" y="726"/>
                      <a:pt x="865" y="735"/>
                    </a:cubicBezTo>
                    <a:cubicBezTo>
                      <a:pt x="872" y="742"/>
                      <a:pt x="876" y="748"/>
                      <a:pt x="874" y="757"/>
                    </a:cubicBezTo>
                    <a:cubicBezTo>
                      <a:pt x="881" y="753"/>
                      <a:pt x="883" y="747"/>
                      <a:pt x="880" y="740"/>
                    </a:cubicBezTo>
                    <a:cubicBezTo>
                      <a:pt x="880" y="738"/>
                      <a:pt x="880" y="737"/>
                      <a:pt x="880" y="735"/>
                    </a:cubicBezTo>
                    <a:cubicBezTo>
                      <a:pt x="882" y="736"/>
                      <a:pt x="884" y="736"/>
                      <a:pt x="885" y="737"/>
                    </a:cubicBezTo>
                    <a:cubicBezTo>
                      <a:pt x="889" y="742"/>
                      <a:pt x="890" y="748"/>
                      <a:pt x="887" y="754"/>
                    </a:cubicBezTo>
                    <a:cubicBezTo>
                      <a:pt x="885" y="757"/>
                      <a:pt x="883" y="760"/>
                      <a:pt x="881" y="762"/>
                    </a:cubicBezTo>
                    <a:cubicBezTo>
                      <a:pt x="886" y="777"/>
                      <a:pt x="882" y="790"/>
                      <a:pt x="879" y="804"/>
                    </a:cubicBezTo>
                    <a:cubicBezTo>
                      <a:pt x="878" y="792"/>
                      <a:pt x="881" y="779"/>
                      <a:pt x="875" y="767"/>
                    </a:cubicBezTo>
                    <a:cubicBezTo>
                      <a:pt x="870" y="770"/>
                      <a:pt x="871" y="774"/>
                      <a:pt x="871" y="777"/>
                    </a:cubicBezTo>
                    <a:cubicBezTo>
                      <a:pt x="872" y="788"/>
                      <a:pt x="874" y="798"/>
                      <a:pt x="874" y="808"/>
                    </a:cubicBezTo>
                    <a:cubicBezTo>
                      <a:pt x="875" y="823"/>
                      <a:pt x="875" y="839"/>
                      <a:pt x="875" y="854"/>
                    </a:cubicBezTo>
                    <a:cubicBezTo>
                      <a:pt x="875" y="855"/>
                      <a:pt x="874" y="856"/>
                      <a:pt x="874" y="857"/>
                    </a:cubicBezTo>
                    <a:cubicBezTo>
                      <a:pt x="873" y="860"/>
                      <a:pt x="871" y="863"/>
                      <a:pt x="867" y="863"/>
                    </a:cubicBezTo>
                    <a:cubicBezTo>
                      <a:pt x="863" y="864"/>
                      <a:pt x="860" y="861"/>
                      <a:pt x="860" y="857"/>
                    </a:cubicBezTo>
                    <a:cubicBezTo>
                      <a:pt x="859" y="851"/>
                      <a:pt x="858" y="846"/>
                      <a:pt x="858" y="840"/>
                    </a:cubicBezTo>
                    <a:cubicBezTo>
                      <a:pt x="859" y="829"/>
                      <a:pt x="861" y="818"/>
                      <a:pt x="861" y="808"/>
                    </a:cubicBezTo>
                    <a:cubicBezTo>
                      <a:pt x="862" y="800"/>
                      <a:pt x="862" y="792"/>
                      <a:pt x="861" y="784"/>
                    </a:cubicBezTo>
                    <a:cubicBezTo>
                      <a:pt x="860" y="777"/>
                      <a:pt x="856" y="776"/>
                      <a:pt x="851" y="779"/>
                    </a:cubicBezTo>
                    <a:cubicBezTo>
                      <a:pt x="843" y="784"/>
                      <a:pt x="839" y="791"/>
                      <a:pt x="838" y="801"/>
                    </a:cubicBezTo>
                    <a:cubicBezTo>
                      <a:pt x="838" y="833"/>
                      <a:pt x="843" y="864"/>
                      <a:pt x="847" y="896"/>
                    </a:cubicBezTo>
                    <a:cubicBezTo>
                      <a:pt x="850" y="912"/>
                      <a:pt x="852" y="929"/>
                      <a:pt x="854" y="946"/>
                    </a:cubicBezTo>
                    <a:cubicBezTo>
                      <a:pt x="855" y="958"/>
                      <a:pt x="855" y="969"/>
                      <a:pt x="850" y="980"/>
                    </a:cubicBezTo>
                    <a:cubicBezTo>
                      <a:pt x="846" y="989"/>
                      <a:pt x="839" y="994"/>
                      <a:pt x="829" y="994"/>
                    </a:cubicBezTo>
                    <a:cubicBezTo>
                      <a:pt x="819" y="994"/>
                      <a:pt x="814" y="988"/>
                      <a:pt x="810" y="980"/>
                    </a:cubicBezTo>
                    <a:cubicBezTo>
                      <a:pt x="804" y="966"/>
                      <a:pt x="803" y="950"/>
                      <a:pt x="806" y="935"/>
                    </a:cubicBezTo>
                    <a:cubicBezTo>
                      <a:pt x="810" y="905"/>
                      <a:pt x="816" y="874"/>
                      <a:pt x="821" y="844"/>
                    </a:cubicBezTo>
                    <a:cubicBezTo>
                      <a:pt x="823" y="831"/>
                      <a:pt x="823" y="817"/>
                      <a:pt x="824" y="803"/>
                    </a:cubicBezTo>
                    <a:cubicBezTo>
                      <a:pt x="818" y="805"/>
                      <a:pt x="815" y="807"/>
                      <a:pt x="814" y="812"/>
                    </a:cubicBezTo>
                    <a:cubicBezTo>
                      <a:pt x="813" y="817"/>
                      <a:pt x="812" y="822"/>
                      <a:pt x="810" y="827"/>
                    </a:cubicBezTo>
                    <a:cubicBezTo>
                      <a:pt x="806" y="833"/>
                      <a:pt x="802" y="840"/>
                      <a:pt x="799" y="846"/>
                    </a:cubicBezTo>
                    <a:cubicBezTo>
                      <a:pt x="796" y="845"/>
                      <a:pt x="794" y="844"/>
                      <a:pt x="792" y="843"/>
                    </a:cubicBezTo>
                    <a:cubicBezTo>
                      <a:pt x="784" y="854"/>
                      <a:pt x="780" y="866"/>
                      <a:pt x="780" y="879"/>
                    </a:cubicBezTo>
                    <a:cubicBezTo>
                      <a:pt x="779" y="913"/>
                      <a:pt x="777" y="948"/>
                      <a:pt x="778" y="982"/>
                    </a:cubicBezTo>
                    <a:cubicBezTo>
                      <a:pt x="778" y="1030"/>
                      <a:pt x="784" y="1078"/>
                      <a:pt x="797" y="1124"/>
                    </a:cubicBezTo>
                    <a:cubicBezTo>
                      <a:pt x="802" y="1141"/>
                      <a:pt x="804" y="1158"/>
                      <a:pt x="801" y="1176"/>
                    </a:cubicBezTo>
                    <a:cubicBezTo>
                      <a:pt x="800" y="1180"/>
                      <a:pt x="799" y="1184"/>
                      <a:pt x="797" y="1187"/>
                    </a:cubicBezTo>
                    <a:cubicBezTo>
                      <a:pt x="793" y="1196"/>
                      <a:pt x="782" y="1198"/>
                      <a:pt x="775" y="1191"/>
                    </a:cubicBezTo>
                    <a:cubicBezTo>
                      <a:pt x="767" y="1183"/>
                      <a:pt x="765" y="1172"/>
                      <a:pt x="765" y="1161"/>
                    </a:cubicBezTo>
                    <a:cubicBezTo>
                      <a:pt x="764" y="1155"/>
                      <a:pt x="764" y="1148"/>
                      <a:pt x="765" y="1141"/>
                    </a:cubicBezTo>
                    <a:cubicBezTo>
                      <a:pt x="765" y="1136"/>
                      <a:pt x="766" y="1131"/>
                      <a:pt x="769" y="1126"/>
                    </a:cubicBezTo>
                    <a:cubicBezTo>
                      <a:pt x="772" y="1124"/>
                      <a:pt x="773" y="1121"/>
                      <a:pt x="775" y="1118"/>
                    </a:cubicBezTo>
                    <a:cubicBezTo>
                      <a:pt x="775" y="1118"/>
                      <a:pt x="774" y="1118"/>
                      <a:pt x="774" y="1117"/>
                    </a:cubicBezTo>
                    <a:cubicBezTo>
                      <a:pt x="771" y="1121"/>
                      <a:pt x="769" y="1125"/>
                      <a:pt x="766" y="1129"/>
                    </a:cubicBezTo>
                    <a:cubicBezTo>
                      <a:pt x="764" y="1120"/>
                      <a:pt x="773" y="1116"/>
                      <a:pt x="773" y="1107"/>
                    </a:cubicBezTo>
                    <a:cubicBezTo>
                      <a:pt x="771" y="1111"/>
                      <a:pt x="769" y="1114"/>
                      <a:pt x="767" y="1118"/>
                    </a:cubicBezTo>
                    <a:cubicBezTo>
                      <a:pt x="767" y="1117"/>
                      <a:pt x="766" y="1117"/>
                      <a:pt x="766" y="1117"/>
                    </a:cubicBezTo>
                    <a:cubicBezTo>
                      <a:pt x="774" y="1047"/>
                      <a:pt x="768" y="977"/>
                      <a:pt x="761" y="907"/>
                    </a:cubicBezTo>
                    <a:cubicBezTo>
                      <a:pt x="760" y="910"/>
                      <a:pt x="759" y="912"/>
                      <a:pt x="757" y="916"/>
                    </a:cubicBezTo>
                    <a:cubicBezTo>
                      <a:pt x="757" y="908"/>
                      <a:pt x="764" y="902"/>
                      <a:pt x="758" y="894"/>
                    </a:cubicBezTo>
                    <a:cubicBezTo>
                      <a:pt x="758" y="896"/>
                      <a:pt x="757" y="898"/>
                      <a:pt x="757" y="899"/>
                    </a:cubicBezTo>
                    <a:cubicBezTo>
                      <a:pt x="756" y="901"/>
                      <a:pt x="755" y="903"/>
                      <a:pt x="755" y="904"/>
                    </a:cubicBezTo>
                    <a:cubicBezTo>
                      <a:pt x="750" y="933"/>
                      <a:pt x="744" y="961"/>
                      <a:pt x="740" y="989"/>
                    </a:cubicBezTo>
                    <a:cubicBezTo>
                      <a:pt x="734" y="1035"/>
                      <a:pt x="729" y="1080"/>
                      <a:pt x="725" y="1126"/>
                    </a:cubicBezTo>
                    <a:cubicBezTo>
                      <a:pt x="724" y="1145"/>
                      <a:pt x="725" y="1165"/>
                      <a:pt x="725" y="1185"/>
                    </a:cubicBezTo>
                    <a:cubicBezTo>
                      <a:pt x="725" y="1204"/>
                      <a:pt x="726" y="1224"/>
                      <a:pt x="722" y="1243"/>
                    </a:cubicBezTo>
                    <a:cubicBezTo>
                      <a:pt x="719" y="1255"/>
                      <a:pt x="715" y="1265"/>
                      <a:pt x="708" y="1272"/>
                    </a:cubicBezTo>
                    <a:cubicBezTo>
                      <a:pt x="709" y="1270"/>
                      <a:pt x="708" y="1269"/>
                      <a:pt x="709" y="1268"/>
                    </a:cubicBezTo>
                    <a:cubicBezTo>
                      <a:pt x="719" y="1241"/>
                      <a:pt x="719" y="1213"/>
                      <a:pt x="718" y="1185"/>
                    </a:cubicBezTo>
                    <a:cubicBezTo>
                      <a:pt x="716" y="1152"/>
                      <a:pt x="717" y="1119"/>
                      <a:pt x="722" y="1086"/>
                    </a:cubicBezTo>
                    <a:cubicBezTo>
                      <a:pt x="725" y="1065"/>
                      <a:pt x="727" y="1043"/>
                      <a:pt x="729" y="1022"/>
                    </a:cubicBezTo>
                    <a:cubicBezTo>
                      <a:pt x="735" y="963"/>
                      <a:pt x="744" y="905"/>
                      <a:pt x="765" y="850"/>
                    </a:cubicBezTo>
                    <a:cubicBezTo>
                      <a:pt x="771" y="832"/>
                      <a:pt x="780" y="815"/>
                      <a:pt x="789" y="799"/>
                    </a:cubicBezTo>
                    <a:cubicBezTo>
                      <a:pt x="799" y="781"/>
                      <a:pt x="812" y="767"/>
                      <a:pt x="829" y="756"/>
                    </a:cubicBezTo>
                    <a:cubicBezTo>
                      <a:pt x="832" y="753"/>
                      <a:pt x="836" y="750"/>
                      <a:pt x="840" y="747"/>
                    </a:cubicBezTo>
                    <a:cubicBezTo>
                      <a:pt x="839" y="747"/>
                      <a:pt x="839" y="746"/>
                      <a:pt x="838" y="745"/>
                    </a:cubicBezTo>
                    <a:cubicBezTo>
                      <a:pt x="827" y="753"/>
                      <a:pt x="815" y="762"/>
                      <a:pt x="803" y="770"/>
                    </a:cubicBezTo>
                    <a:cubicBezTo>
                      <a:pt x="803" y="769"/>
                      <a:pt x="803" y="769"/>
                      <a:pt x="803" y="769"/>
                    </a:cubicBezTo>
                    <a:cubicBezTo>
                      <a:pt x="812" y="761"/>
                      <a:pt x="821" y="754"/>
                      <a:pt x="830" y="747"/>
                    </a:cubicBezTo>
                    <a:cubicBezTo>
                      <a:pt x="832" y="745"/>
                      <a:pt x="835" y="744"/>
                      <a:pt x="830" y="741"/>
                    </a:cubicBezTo>
                    <a:cubicBezTo>
                      <a:pt x="819" y="749"/>
                      <a:pt x="808" y="757"/>
                      <a:pt x="796" y="765"/>
                    </a:cubicBezTo>
                    <a:cubicBezTo>
                      <a:pt x="796" y="765"/>
                      <a:pt x="796" y="765"/>
                      <a:pt x="795" y="764"/>
                    </a:cubicBezTo>
                    <a:cubicBezTo>
                      <a:pt x="806" y="756"/>
                      <a:pt x="817" y="747"/>
                      <a:pt x="828" y="738"/>
                    </a:cubicBezTo>
                    <a:cubicBezTo>
                      <a:pt x="827" y="735"/>
                      <a:pt x="825" y="735"/>
                      <a:pt x="822" y="737"/>
                    </a:cubicBezTo>
                    <a:cubicBezTo>
                      <a:pt x="812" y="743"/>
                      <a:pt x="802" y="750"/>
                      <a:pt x="792" y="756"/>
                    </a:cubicBezTo>
                    <a:cubicBezTo>
                      <a:pt x="802" y="748"/>
                      <a:pt x="812" y="740"/>
                      <a:pt x="821" y="731"/>
                    </a:cubicBezTo>
                    <a:cubicBezTo>
                      <a:pt x="820" y="728"/>
                      <a:pt x="818" y="729"/>
                      <a:pt x="815" y="731"/>
                    </a:cubicBezTo>
                    <a:cubicBezTo>
                      <a:pt x="807" y="737"/>
                      <a:pt x="799" y="742"/>
                      <a:pt x="790" y="747"/>
                    </a:cubicBezTo>
                    <a:cubicBezTo>
                      <a:pt x="798" y="740"/>
                      <a:pt x="807" y="733"/>
                      <a:pt x="816" y="725"/>
                    </a:cubicBezTo>
                    <a:cubicBezTo>
                      <a:pt x="813" y="725"/>
                      <a:pt x="811" y="725"/>
                      <a:pt x="810" y="725"/>
                    </a:cubicBezTo>
                    <a:cubicBezTo>
                      <a:pt x="803" y="730"/>
                      <a:pt x="796" y="734"/>
                      <a:pt x="789" y="739"/>
                    </a:cubicBezTo>
                    <a:cubicBezTo>
                      <a:pt x="788" y="740"/>
                      <a:pt x="787" y="740"/>
                      <a:pt x="786" y="740"/>
                    </a:cubicBezTo>
                    <a:cubicBezTo>
                      <a:pt x="792" y="735"/>
                      <a:pt x="798" y="730"/>
                      <a:pt x="805" y="723"/>
                    </a:cubicBezTo>
                    <a:cubicBezTo>
                      <a:pt x="790" y="724"/>
                      <a:pt x="782" y="736"/>
                      <a:pt x="772" y="742"/>
                    </a:cubicBezTo>
                    <a:cubicBezTo>
                      <a:pt x="778" y="736"/>
                      <a:pt x="785" y="730"/>
                      <a:pt x="792" y="724"/>
                    </a:cubicBezTo>
                    <a:cubicBezTo>
                      <a:pt x="792" y="723"/>
                      <a:pt x="792" y="723"/>
                      <a:pt x="792" y="722"/>
                    </a:cubicBezTo>
                    <a:cubicBezTo>
                      <a:pt x="789" y="723"/>
                      <a:pt x="786" y="723"/>
                      <a:pt x="784" y="725"/>
                    </a:cubicBezTo>
                    <a:cubicBezTo>
                      <a:pt x="778" y="729"/>
                      <a:pt x="772" y="734"/>
                      <a:pt x="767" y="738"/>
                    </a:cubicBezTo>
                    <a:cubicBezTo>
                      <a:pt x="772" y="732"/>
                      <a:pt x="777" y="726"/>
                      <a:pt x="783" y="720"/>
                    </a:cubicBezTo>
                    <a:cubicBezTo>
                      <a:pt x="781" y="721"/>
                      <a:pt x="779" y="720"/>
                      <a:pt x="777" y="721"/>
                    </a:cubicBezTo>
                    <a:cubicBezTo>
                      <a:pt x="773" y="725"/>
                      <a:pt x="769" y="728"/>
                      <a:pt x="765" y="732"/>
                    </a:cubicBezTo>
                    <a:cubicBezTo>
                      <a:pt x="769" y="727"/>
                      <a:pt x="773" y="723"/>
                      <a:pt x="777" y="718"/>
                    </a:cubicBezTo>
                    <a:cubicBezTo>
                      <a:pt x="769" y="720"/>
                      <a:pt x="765" y="726"/>
                      <a:pt x="760" y="731"/>
                    </a:cubicBezTo>
                    <a:cubicBezTo>
                      <a:pt x="764" y="725"/>
                      <a:pt x="768" y="720"/>
                      <a:pt x="773" y="715"/>
                    </a:cubicBezTo>
                    <a:cubicBezTo>
                      <a:pt x="771" y="715"/>
                      <a:pt x="769" y="714"/>
                      <a:pt x="768" y="715"/>
                    </a:cubicBezTo>
                    <a:cubicBezTo>
                      <a:pt x="765" y="717"/>
                      <a:pt x="763" y="719"/>
                      <a:pt x="761" y="721"/>
                    </a:cubicBezTo>
                    <a:cubicBezTo>
                      <a:pt x="757" y="724"/>
                      <a:pt x="757" y="727"/>
                      <a:pt x="760" y="730"/>
                    </a:cubicBezTo>
                    <a:cubicBezTo>
                      <a:pt x="761" y="732"/>
                      <a:pt x="761" y="734"/>
                      <a:pt x="761" y="736"/>
                    </a:cubicBezTo>
                    <a:cubicBezTo>
                      <a:pt x="761" y="742"/>
                      <a:pt x="761" y="748"/>
                      <a:pt x="760" y="753"/>
                    </a:cubicBezTo>
                    <a:cubicBezTo>
                      <a:pt x="760" y="767"/>
                      <a:pt x="756" y="780"/>
                      <a:pt x="751" y="793"/>
                    </a:cubicBezTo>
                    <a:cubicBezTo>
                      <a:pt x="748" y="800"/>
                      <a:pt x="745" y="808"/>
                      <a:pt x="743" y="817"/>
                    </a:cubicBezTo>
                    <a:cubicBezTo>
                      <a:pt x="737" y="845"/>
                      <a:pt x="725" y="872"/>
                      <a:pt x="710" y="898"/>
                    </a:cubicBezTo>
                    <a:cubicBezTo>
                      <a:pt x="696" y="924"/>
                      <a:pt x="683" y="951"/>
                      <a:pt x="674" y="980"/>
                    </a:cubicBezTo>
                    <a:cubicBezTo>
                      <a:pt x="666" y="1006"/>
                      <a:pt x="665" y="1033"/>
                      <a:pt x="664" y="1061"/>
                    </a:cubicBezTo>
                    <a:cubicBezTo>
                      <a:pt x="663" y="1077"/>
                      <a:pt x="662" y="1094"/>
                      <a:pt x="656" y="1110"/>
                    </a:cubicBezTo>
                    <a:cubicBezTo>
                      <a:pt x="651" y="1124"/>
                      <a:pt x="641" y="1134"/>
                      <a:pt x="626" y="1137"/>
                    </a:cubicBezTo>
                    <a:cubicBezTo>
                      <a:pt x="619" y="1139"/>
                      <a:pt x="613" y="1137"/>
                      <a:pt x="607" y="1133"/>
                    </a:cubicBezTo>
                    <a:cubicBezTo>
                      <a:pt x="607" y="1132"/>
                      <a:pt x="606" y="1130"/>
                      <a:pt x="606" y="1129"/>
                    </a:cubicBezTo>
                    <a:cubicBezTo>
                      <a:pt x="607" y="1129"/>
                      <a:pt x="608" y="1128"/>
                      <a:pt x="609" y="1129"/>
                    </a:cubicBezTo>
                    <a:cubicBezTo>
                      <a:pt x="627" y="1134"/>
                      <a:pt x="641" y="1127"/>
                      <a:pt x="648" y="1110"/>
                    </a:cubicBezTo>
                    <a:cubicBezTo>
                      <a:pt x="653" y="1097"/>
                      <a:pt x="654" y="1083"/>
                      <a:pt x="655" y="1069"/>
                    </a:cubicBezTo>
                    <a:cubicBezTo>
                      <a:pt x="657" y="1048"/>
                      <a:pt x="658" y="1028"/>
                      <a:pt x="660" y="1007"/>
                    </a:cubicBezTo>
                    <a:cubicBezTo>
                      <a:pt x="664" y="975"/>
                      <a:pt x="677" y="945"/>
                      <a:pt x="692" y="916"/>
                    </a:cubicBezTo>
                    <a:cubicBezTo>
                      <a:pt x="693" y="914"/>
                      <a:pt x="694" y="912"/>
                      <a:pt x="695" y="911"/>
                    </a:cubicBezTo>
                    <a:cubicBezTo>
                      <a:pt x="695" y="911"/>
                      <a:pt x="695" y="910"/>
                      <a:pt x="694" y="908"/>
                    </a:cubicBezTo>
                    <a:cubicBezTo>
                      <a:pt x="692" y="911"/>
                      <a:pt x="690" y="913"/>
                      <a:pt x="689" y="915"/>
                    </a:cubicBezTo>
                    <a:cubicBezTo>
                      <a:pt x="687" y="917"/>
                      <a:pt x="685" y="919"/>
                      <a:pt x="684" y="921"/>
                    </a:cubicBezTo>
                    <a:cubicBezTo>
                      <a:pt x="683" y="921"/>
                      <a:pt x="683" y="920"/>
                      <a:pt x="682" y="920"/>
                    </a:cubicBezTo>
                    <a:cubicBezTo>
                      <a:pt x="690" y="910"/>
                      <a:pt x="698" y="900"/>
                      <a:pt x="705" y="891"/>
                    </a:cubicBezTo>
                    <a:cubicBezTo>
                      <a:pt x="705" y="890"/>
                      <a:pt x="705" y="890"/>
                      <a:pt x="704" y="889"/>
                    </a:cubicBezTo>
                    <a:cubicBezTo>
                      <a:pt x="692" y="902"/>
                      <a:pt x="681" y="914"/>
                      <a:pt x="669" y="926"/>
                    </a:cubicBezTo>
                    <a:cubicBezTo>
                      <a:pt x="669" y="926"/>
                      <a:pt x="668" y="926"/>
                      <a:pt x="668" y="926"/>
                    </a:cubicBezTo>
                    <a:cubicBezTo>
                      <a:pt x="673" y="919"/>
                      <a:pt x="677" y="912"/>
                      <a:pt x="682" y="906"/>
                    </a:cubicBezTo>
                    <a:cubicBezTo>
                      <a:pt x="690" y="897"/>
                      <a:pt x="699" y="888"/>
                      <a:pt x="708" y="878"/>
                    </a:cubicBezTo>
                    <a:cubicBezTo>
                      <a:pt x="711" y="875"/>
                      <a:pt x="713" y="871"/>
                      <a:pt x="715" y="868"/>
                    </a:cubicBezTo>
                    <a:cubicBezTo>
                      <a:pt x="715" y="867"/>
                      <a:pt x="715" y="867"/>
                      <a:pt x="714" y="867"/>
                    </a:cubicBezTo>
                    <a:cubicBezTo>
                      <a:pt x="704" y="877"/>
                      <a:pt x="692" y="887"/>
                      <a:pt x="682" y="898"/>
                    </a:cubicBezTo>
                    <a:cubicBezTo>
                      <a:pt x="672" y="908"/>
                      <a:pt x="663" y="920"/>
                      <a:pt x="652" y="931"/>
                    </a:cubicBezTo>
                    <a:cubicBezTo>
                      <a:pt x="661" y="919"/>
                      <a:pt x="669" y="907"/>
                      <a:pt x="679" y="895"/>
                    </a:cubicBezTo>
                    <a:cubicBezTo>
                      <a:pt x="688" y="884"/>
                      <a:pt x="698" y="875"/>
                      <a:pt x="708" y="864"/>
                    </a:cubicBezTo>
                    <a:cubicBezTo>
                      <a:pt x="713" y="859"/>
                      <a:pt x="717" y="854"/>
                      <a:pt x="722" y="848"/>
                    </a:cubicBezTo>
                    <a:cubicBezTo>
                      <a:pt x="685" y="873"/>
                      <a:pt x="661" y="909"/>
                      <a:pt x="633" y="942"/>
                    </a:cubicBezTo>
                    <a:cubicBezTo>
                      <a:pt x="653" y="899"/>
                      <a:pt x="686" y="867"/>
                      <a:pt x="721" y="836"/>
                    </a:cubicBezTo>
                    <a:cubicBezTo>
                      <a:pt x="721" y="836"/>
                      <a:pt x="720" y="835"/>
                      <a:pt x="720" y="835"/>
                    </a:cubicBezTo>
                    <a:cubicBezTo>
                      <a:pt x="718" y="836"/>
                      <a:pt x="716" y="837"/>
                      <a:pt x="715" y="839"/>
                    </a:cubicBezTo>
                    <a:cubicBezTo>
                      <a:pt x="713" y="840"/>
                      <a:pt x="711" y="842"/>
                      <a:pt x="709" y="843"/>
                    </a:cubicBezTo>
                    <a:cubicBezTo>
                      <a:pt x="685" y="862"/>
                      <a:pt x="663" y="884"/>
                      <a:pt x="644" y="908"/>
                    </a:cubicBezTo>
                    <a:cubicBezTo>
                      <a:pt x="641" y="911"/>
                      <a:pt x="639" y="914"/>
                      <a:pt x="637" y="918"/>
                    </a:cubicBezTo>
                    <a:cubicBezTo>
                      <a:pt x="624" y="937"/>
                      <a:pt x="607" y="951"/>
                      <a:pt x="589" y="964"/>
                    </a:cubicBezTo>
                    <a:cubicBezTo>
                      <a:pt x="567" y="981"/>
                      <a:pt x="543" y="993"/>
                      <a:pt x="516" y="998"/>
                    </a:cubicBezTo>
                    <a:cubicBezTo>
                      <a:pt x="512" y="998"/>
                      <a:pt x="509" y="999"/>
                      <a:pt x="506" y="1000"/>
                    </a:cubicBezTo>
                    <a:cubicBezTo>
                      <a:pt x="505" y="1000"/>
                      <a:pt x="505" y="1000"/>
                      <a:pt x="505" y="1000"/>
                    </a:cubicBezTo>
                    <a:cubicBezTo>
                      <a:pt x="536" y="1001"/>
                      <a:pt x="564" y="989"/>
                      <a:pt x="589" y="972"/>
                    </a:cubicBezTo>
                    <a:cubicBezTo>
                      <a:pt x="568" y="997"/>
                      <a:pt x="540" y="1007"/>
                      <a:pt x="508" y="1009"/>
                    </a:cubicBezTo>
                    <a:cubicBezTo>
                      <a:pt x="513" y="1009"/>
                      <a:pt x="518" y="1009"/>
                      <a:pt x="523" y="1009"/>
                    </a:cubicBezTo>
                    <a:cubicBezTo>
                      <a:pt x="528" y="1008"/>
                      <a:pt x="533" y="1007"/>
                      <a:pt x="538" y="1006"/>
                    </a:cubicBezTo>
                    <a:cubicBezTo>
                      <a:pt x="543" y="1004"/>
                      <a:pt x="548" y="1002"/>
                      <a:pt x="553" y="1001"/>
                    </a:cubicBezTo>
                    <a:cubicBezTo>
                      <a:pt x="558" y="999"/>
                      <a:pt x="562" y="997"/>
                      <a:pt x="568" y="997"/>
                    </a:cubicBezTo>
                    <a:cubicBezTo>
                      <a:pt x="562" y="1003"/>
                      <a:pt x="555" y="1007"/>
                      <a:pt x="548" y="1010"/>
                    </a:cubicBezTo>
                    <a:cubicBezTo>
                      <a:pt x="540" y="1013"/>
                      <a:pt x="533" y="1015"/>
                      <a:pt x="525" y="1017"/>
                    </a:cubicBezTo>
                    <a:cubicBezTo>
                      <a:pt x="538" y="1017"/>
                      <a:pt x="548" y="1013"/>
                      <a:pt x="559" y="1007"/>
                    </a:cubicBezTo>
                    <a:cubicBezTo>
                      <a:pt x="557" y="1016"/>
                      <a:pt x="545" y="1022"/>
                      <a:pt x="525" y="1025"/>
                    </a:cubicBezTo>
                    <a:cubicBezTo>
                      <a:pt x="537" y="1027"/>
                      <a:pt x="549" y="1022"/>
                      <a:pt x="560" y="1016"/>
                    </a:cubicBezTo>
                    <a:cubicBezTo>
                      <a:pt x="559" y="1023"/>
                      <a:pt x="549" y="1029"/>
                      <a:pt x="536" y="1032"/>
                    </a:cubicBezTo>
                    <a:cubicBezTo>
                      <a:pt x="540" y="1031"/>
                      <a:pt x="543" y="1031"/>
                      <a:pt x="547" y="1030"/>
                    </a:cubicBezTo>
                    <a:cubicBezTo>
                      <a:pt x="550" y="1030"/>
                      <a:pt x="554" y="1029"/>
                      <a:pt x="558" y="1029"/>
                    </a:cubicBezTo>
                    <a:cubicBezTo>
                      <a:pt x="553" y="1034"/>
                      <a:pt x="547" y="1035"/>
                      <a:pt x="540" y="1037"/>
                    </a:cubicBezTo>
                    <a:cubicBezTo>
                      <a:pt x="544" y="1038"/>
                      <a:pt x="544" y="1038"/>
                      <a:pt x="561" y="1033"/>
                    </a:cubicBezTo>
                    <a:cubicBezTo>
                      <a:pt x="555" y="1041"/>
                      <a:pt x="549" y="1042"/>
                      <a:pt x="541" y="1042"/>
                    </a:cubicBezTo>
                    <a:cubicBezTo>
                      <a:pt x="549" y="1045"/>
                      <a:pt x="556" y="1043"/>
                      <a:pt x="563" y="1040"/>
                    </a:cubicBezTo>
                    <a:cubicBezTo>
                      <a:pt x="560" y="1044"/>
                      <a:pt x="557" y="1045"/>
                      <a:pt x="547" y="1046"/>
                    </a:cubicBezTo>
                    <a:cubicBezTo>
                      <a:pt x="552" y="1052"/>
                      <a:pt x="557" y="1047"/>
                      <a:pt x="563" y="1049"/>
                    </a:cubicBezTo>
                    <a:cubicBezTo>
                      <a:pt x="560" y="1050"/>
                      <a:pt x="557" y="1051"/>
                      <a:pt x="554" y="1052"/>
                    </a:cubicBezTo>
                    <a:cubicBezTo>
                      <a:pt x="557" y="1054"/>
                      <a:pt x="560" y="1056"/>
                      <a:pt x="563" y="1058"/>
                    </a:cubicBezTo>
                    <a:cubicBezTo>
                      <a:pt x="581" y="1072"/>
                      <a:pt x="601" y="1082"/>
                      <a:pt x="622" y="1090"/>
                    </a:cubicBezTo>
                    <a:cubicBezTo>
                      <a:pt x="623" y="1091"/>
                      <a:pt x="626" y="1090"/>
                      <a:pt x="627" y="1089"/>
                    </a:cubicBezTo>
                    <a:cubicBezTo>
                      <a:pt x="629" y="1085"/>
                      <a:pt x="631" y="1080"/>
                      <a:pt x="632" y="1076"/>
                    </a:cubicBezTo>
                    <a:cubicBezTo>
                      <a:pt x="638" y="1052"/>
                      <a:pt x="644" y="1029"/>
                      <a:pt x="650" y="1006"/>
                    </a:cubicBezTo>
                    <a:cubicBezTo>
                      <a:pt x="653" y="992"/>
                      <a:pt x="658" y="979"/>
                      <a:pt x="663" y="966"/>
                    </a:cubicBezTo>
                    <a:cubicBezTo>
                      <a:pt x="664" y="963"/>
                      <a:pt x="665" y="960"/>
                      <a:pt x="667" y="957"/>
                    </a:cubicBezTo>
                    <a:cubicBezTo>
                      <a:pt x="665" y="965"/>
                      <a:pt x="662" y="973"/>
                      <a:pt x="660" y="982"/>
                    </a:cubicBezTo>
                    <a:cubicBezTo>
                      <a:pt x="656" y="1007"/>
                      <a:pt x="652" y="1033"/>
                      <a:pt x="649" y="1059"/>
                    </a:cubicBezTo>
                    <a:cubicBezTo>
                      <a:pt x="647" y="1070"/>
                      <a:pt x="647" y="1081"/>
                      <a:pt x="645" y="1091"/>
                    </a:cubicBezTo>
                    <a:cubicBezTo>
                      <a:pt x="644" y="1097"/>
                      <a:pt x="641" y="1103"/>
                      <a:pt x="637" y="1108"/>
                    </a:cubicBezTo>
                    <a:cubicBezTo>
                      <a:pt x="632" y="1114"/>
                      <a:pt x="625" y="1113"/>
                      <a:pt x="619" y="1107"/>
                    </a:cubicBezTo>
                    <a:cubicBezTo>
                      <a:pt x="618" y="1107"/>
                      <a:pt x="617" y="1106"/>
                      <a:pt x="617" y="1105"/>
                    </a:cubicBezTo>
                    <a:cubicBezTo>
                      <a:pt x="611" y="1094"/>
                      <a:pt x="601" y="1089"/>
                      <a:pt x="590" y="1084"/>
                    </a:cubicBezTo>
                    <a:cubicBezTo>
                      <a:pt x="598" y="1116"/>
                      <a:pt x="606" y="1148"/>
                      <a:pt x="602" y="1181"/>
                    </a:cubicBezTo>
                    <a:cubicBezTo>
                      <a:pt x="602" y="1157"/>
                      <a:pt x="596" y="1133"/>
                      <a:pt x="592" y="1110"/>
                    </a:cubicBezTo>
                    <a:cubicBezTo>
                      <a:pt x="591" y="1103"/>
                      <a:pt x="589" y="1096"/>
                      <a:pt x="589" y="1089"/>
                    </a:cubicBezTo>
                    <a:cubicBezTo>
                      <a:pt x="588" y="1082"/>
                      <a:pt x="584" y="1079"/>
                      <a:pt x="578" y="1076"/>
                    </a:cubicBezTo>
                    <a:cubicBezTo>
                      <a:pt x="587" y="1108"/>
                      <a:pt x="591" y="1141"/>
                      <a:pt x="592" y="1173"/>
                    </a:cubicBezTo>
                    <a:cubicBezTo>
                      <a:pt x="593" y="1190"/>
                      <a:pt x="591" y="1207"/>
                      <a:pt x="583" y="1223"/>
                    </a:cubicBezTo>
                    <a:cubicBezTo>
                      <a:pt x="572" y="1242"/>
                      <a:pt x="555" y="1253"/>
                      <a:pt x="534" y="1259"/>
                    </a:cubicBezTo>
                    <a:cubicBezTo>
                      <a:pt x="521" y="1263"/>
                      <a:pt x="507" y="1266"/>
                      <a:pt x="493" y="1267"/>
                    </a:cubicBezTo>
                    <a:cubicBezTo>
                      <a:pt x="432" y="1275"/>
                      <a:pt x="370" y="1275"/>
                      <a:pt x="309" y="1278"/>
                    </a:cubicBezTo>
                    <a:cubicBezTo>
                      <a:pt x="272" y="1279"/>
                      <a:pt x="236" y="1282"/>
                      <a:pt x="199" y="1285"/>
                    </a:cubicBezTo>
                    <a:cubicBezTo>
                      <a:pt x="183" y="1286"/>
                      <a:pt x="167" y="1290"/>
                      <a:pt x="152" y="1298"/>
                    </a:cubicBezTo>
                    <a:cubicBezTo>
                      <a:pt x="150" y="1299"/>
                      <a:pt x="148" y="1300"/>
                      <a:pt x="146" y="1302"/>
                    </a:cubicBezTo>
                    <a:cubicBezTo>
                      <a:pt x="140" y="1307"/>
                      <a:pt x="139" y="1314"/>
                      <a:pt x="144" y="1320"/>
                    </a:cubicBezTo>
                    <a:cubicBezTo>
                      <a:pt x="150" y="1325"/>
                      <a:pt x="157" y="1328"/>
                      <a:pt x="165" y="1330"/>
                    </a:cubicBezTo>
                    <a:cubicBezTo>
                      <a:pt x="200" y="1337"/>
                      <a:pt x="236" y="1338"/>
                      <a:pt x="271" y="1336"/>
                    </a:cubicBezTo>
                    <a:cubicBezTo>
                      <a:pt x="301" y="1335"/>
                      <a:pt x="331" y="1332"/>
                      <a:pt x="361" y="1332"/>
                    </a:cubicBezTo>
                    <a:cubicBezTo>
                      <a:pt x="391" y="1331"/>
                      <a:pt x="421" y="1332"/>
                      <a:pt x="450" y="1333"/>
                    </a:cubicBezTo>
                    <a:cubicBezTo>
                      <a:pt x="495" y="1334"/>
                      <a:pt x="539" y="1339"/>
                      <a:pt x="584" y="1336"/>
                    </a:cubicBezTo>
                    <a:cubicBezTo>
                      <a:pt x="613" y="1334"/>
                      <a:pt x="642" y="1330"/>
                      <a:pt x="669" y="1320"/>
                    </a:cubicBezTo>
                    <a:cubicBezTo>
                      <a:pt x="707" y="1305"/>
                      <a:pt x="727" y="1278"/>
                      <a:pt x="729" y="1237"/>
                    </a:cubicBezTo>
                    <a:cubicBezTo>
                      <a:pt x="730" y="1209"/>
                      <a:pt x="730" y="1181"/>
                      <a:pt x="730" y="1153"/>
                    </a:cubicBezTo>
                    <a:cubicBezTo>
                      <a:pt x="731" y="1102"/>
                      <a:pt x="736" y="1051"/>
                      <a:pt x="744" y="1000"/>
                    </a:cubicBezTo>
                    <a:cubicBezTo>
                      <a:pt x="746" y="985"/>
                      <a:pt x="749" y="970"/>
                      <a:pt x="752" y="954"/>
                    </a:cubicBezTo>
                    <a:cubicBezTo>
                      <a:pt x="752" y="953"/>
                      <a:pt x="752" y="952"/>
                      <a:pt x="753" y="951"/>
                    </a:cubicBezTo>
                    <a:cubicBezTo>
                      <a:pt x="753" y="966"/>
                      <a:pt x="752" y="981"/>
                      <a:pt x="751" y="997"/>
                    </a:cubicBezTo>
                    <a:cubicBezTo>
                      <a:pt x="750" y="1025"/>
                      <a:pt x="749" y="1052"/>
                      <a:pt x="747" y="1080"/>
                    </a:cubicBezTo>
                    <a:cubicBezTo>
                      <a:pt x="745" y="1130"/>
                      <a:pt x="743" y="1181"/>
                      <a:pt x="740" y="1231"/>
                    </a:cubicBezTo>
                    <a:cubicBezTo>
                      <a:pt x="740" y="1246"/>
                      <a:pt x="739" y="1260"/>
                      <a:pt x="737" y="1274"/>
                    </a:cubicBezTo>
                    <a:cubicBezTo>
                      <a:pt x="734" y="1300"/>
                      <a:pt x="718" y="1317"/>
                      <a:pt x="696" y="1329"/>
                    </a:cubicBezTo>
                    <a:cubicBezTo>
                      <a:pt x="667" y="1344"/>
                      <a:pt x="637" y="1352"/>
                      <a:pt x="605" y="1357"/>
                    </a:cubicBezTo>
                    <a:cubicBezTo>
                      <a:pt x="564" y="1362"/>
                      <a:pt x="522" y="1361"/>
                      <a:pt x="481" y="1357"/>
                    </a:cubicBezTo>
                    <a:cubicBezTo>
                      <a:pt x="412" y="1350"/>
                      <a:pt x="343" y="1351"/>
                      <a:pt x="274" y="1353"/>
                    </a:cubicBezTo>
                    <a:cubicBezTo>
                      <a:pt x="230" y="1354"/>
                      <a:pt x="186" y="1352"/>
                      <a:pt x="142" y="1344"/>
                    </a:cubicBezTo>
                    <a:cubicBezTo>
                      <a:pt x="135" y="1342"/>
                      <a:pt x="127" y="1340"/>
                      <a:pt x="121" y="1336"/>
                    </a:cubicBezTo>
                    <a:cubicBezTo>
                      <a:pt x="105" y="1329"/>
                      <a:pt x="103" y="1313"/>
                      <a:pt x="115" y="1300"/>
                    </a:cubicBezTo>
                    <a:cubicBezTo>
                      <a:pt x="127" y="1287"/>
                      <a:pt x="143" y="1280"/>
                      <a:pt x="161" y="1277"/>
                    </a:cubicBezTo>
                    <a:cubicBezTo>
                      <a:pt x="179" y="1275"/>
                      <a:pt x="198" y="1273"/>
                      <a:pt x="217" y="1272"/>
                    </a:cubicBezTo>
                    <a:cubicBezTo>
                      <a:pt x="267" y="1270"/>
                      <a:pt x="317" y="1270"/>
                      <a:pt x="366" y="1267"/>
                    </a:cubicBezTo>
                    <a:cubicBezTo>
                      <a:pt x="409" y="1265"/>
                      <a:pt x="451" y="1262"/>
                      <a:pt x="493" y="1259"/>
                    </a:cubicBezTo>
                    <a:cubicBezTo>
                      <a:pt x="509" y="1258"/>
                      <a:pt x="525" y="1253"/>
                      <a:pt x="540" y="1246"/>
                    </a:cubicBezTo>
                    <a:cubicBezTo>
                      <a:pt x="554" y="1239"/>
                      <a:pt x="565" y="1228"/>
                      <a:pt x="570" y="1212"/>
                    </a:cubicBezTo>
                    <a:cubicBezTo>
                      <a:pt x="573" y="1203"/>
                      <a:pt x="574" y="1194"/>
                      <a:pt x="575" y="1185"/>
                    </a:cubicBezTo>
                    <a:cubicBezTo>
                      <a:pt x="575" y="1182"/>
                      <a:pt x="574" y="1180"/>
                      <a:pt x="572" y="1178"/>
                    </a:cubicBezTo>
                    <a:cubicBezTo>
                      <a:pt x="564" y="1172"/>
                      <a:pt x="561" y="1164"/>
                      <a:pt x="561" y="1155"/>
                    </a:cubicBezTo>
                    <a:cubicBezTo>
                      <a:pt x="560" y="1146"/>
                      <a:pt x="560" y="1137"/>
                      <a:pt x="559" y="1128"/>
                    </a:cubicBezTo>
                    <a:cubicBezTo>
                      <a:pt x="559" y="1126"/>
                      <a:pt x="558" y="1124"/>
                      <a:pt x="557" y="1122"/>
                    </a:cubicBezTo>
                    <a:cubicBezTo>
                      <a:pt x="552" y="1119"/>
                      <a:pt x="549" y="1113"/>
                      <a:pt x="549" y="1107"/>
                    </a:cubicBezTo>
                    <a:cubicBezTo>
                      <a:pt x="547" y="1092"/>
                      <a:pt x="546" y="1077"/>
                      <a:pt x="544" y="1062"/>
                    </a:cubicBezTo>
                    <a:cubicBezTo>
                      <a:pt x="544" y="1056"/>
                      <a:pt x="542" y="1050"/>
                      <a:pt x="537" y="1047"/>
                    </a:cubicBezTo>
                    <a:cubicBezTo>
                      <a:pt x="533" y="1043"/>
                      <a:pt x="529" y="1040"/>
                      <a:pt x="524" y="1036"/>
                    </a:cubicBezTo>
                    <a:cubicBezTo>
                      <a:pt x="524" y="1041"/>
                      <a:pt x="524" y="1045"/>
                      <a:pt x="523" y="1049"/>
                    </a:cubicBezTo>
                    <a:cubicBezTo>
                      <a:pt x="520" y="1048"/>
                      <a:pt x="518" y="1046"/>
                      <a:pt x="515" y="1045"/>
                    </a:cubicBezTo>
                    <a:cubicBezTo>
                      <a:pt x="514" y="1045"/>
                      <a:pt x="514" y="1046"/>
                      <a:pt x="514" y="1046"/>
                    </a:cubicBezTo>
                    <a:cubicBezTo>
                      <a:pt x="515" y="1047"/>
                      <a:pt x="516" y="1048"/>
                      <a:pt x="517" y="1048"/>
                    </a:cubicBezTo>
                    <a:cubicBezTo>
                      <a:pt x="521" y="1052"/>
                      <a:pt x="525" y="1056"/>
                      <a:pt x="526" y="1063"/>
                    </a:cubicBezTo>
                    <a:cubicBezTo>
                      <a:pt x="528" y="1072"/>
                      <a:pt x="531" y="1081"/>
                      <a:pt x="533" y="1090"/>
                    </a:cubicBezTo>
                    <a:cubicBezTo>
                      <a:pt x="535" y="1096"/>
                      <a:pt x="534" y="1102"/>
                      <a:pt x="531" y="1107"/>
                    </a:cubicBezTo>
                    <a:cubicBezTo>
                      <a:pt x="528" y="1111"/>
                      <a:pt x="524" y="1114"/>
                      <a:pt x="518" y="1113"/>
                    </a:cubicBezTo>
                    <a:cubicBezTo>
                      <a:pt x="513" y="1113"/>
                      <a:pt x="509" y="1109"/>
                      <a:pt x="508" y="1104"/>
                    </a:cubicBezTo>
                    <a:cubicBezTo>
                      <a:pt x="507" y="1096"/>
                      <a:pt x="506" y="1088"/>
                      <a:pt x="507" y="1080"/>
                    </a:cubicBezTo>
                    <a:cubicBezTo>
                      <a:pt x="507" y="1064"/>
                      <a:pt x="506" y="1048"/>
                      <a:pt x="503" y="1032"/>
                    </a:cubicBezTo>
                    <a:cubicBezTo>
                      <a:pt x="501" y="1017"/>
                      <a:pt x="492" y="1009"/>
                      <a:pt x="477" y="1007"/>
                    </a:cubicBezTo>
                    <a:cubicBezTo>
                      <a:pt x="464" y="1005"/>
                      <a:pt x="450" y="1005"/>
                      <a:pt x="436" y="1004"/>
                    </a:cubicBezTo>
                    <a:cubicBezTo>
                      <a:pt x="423" y="1002"/>
                      <a:pt x="409" y="1001"/>
                      <a:pt x="396" y="999"/>
                    </a:cubicBezTo>
                    <a:cubicBezTo>
                      <a:pt x="381" y="996"/>
                      <a:pt x="371" y="986"/>
                      <a:pt x="363" y="974"/>
                    </a:cubicBezTo>
                    <a:cubicBezTo>
                      <a:pt x="360" y="968"/>
                      <a:pt x="357" y="961"/>
                      <a:pt x="355" y="955"/>
                    </a:cubicBezTo>
                    <a:cubicBezTo>
                      <a:pt x="351" y="944"/>
                      <a:pt x="345" y="935"/>
                      <a:pt x="336" y="927"/>
                    </a:cubicBezTo>
                    <a:cubicBezTo>
                      <a:pt x="322" y="914"/>
                      <a:pt x="312" y="898"/>
                      <a:pt x="304" y="880"/>
                    </a:cubicBezTo>
                    <a:cubicBezTo>
                      <a:pt x="300" y="871"/>
                      <a:pt x="295" y="861"/>
                      <a:pt x="291" y="851"/>
                    </a:cubicBezTo>
                    <a:cubicBezTo>
                      <a:pt x="256" y="857"/>
                      <a:pt x="224" y="846"/>
                      <a:pt x="195" y="829"/>
                    </a:cubicBezTo>
                    <a:cubicBezTo>
                      <a:pt x="164" y="811"/>
                      <a:pt x="137" y="788"/>
                      <a:pt x="114" y="761"/>
                    </a:cubicBezTo>
                    <a:cubicBezTo>
                      <a:pt x="87" y="730"/>
                      <a:pt x="61" y="697"/>
                      <a:pt x="36" y="664"/>
                    </a:cubicBezTo>
                    <a:cubicBezTo>
                      <a:pt x="19" y="642"/>
                      <a:pt x="8" y="616"/>
                      <a:pt x="0" y="588"/>
                    </a:cubicBezTo>
                    <a:cubicBezTo>
                      <a:pt x="0" y="587"/>
                      <a:pt x="0" y="587"/>
                      <a:pt x="0" y="586"/>
                    </a:cubicBezTo>
                    <a:cubicBezTo>
                      <a:pt x="0" y="585"/>
                      <a:pt x="0" y="585"/>
                      <a:pt x="0" y="584"/>
                    </a:cubicBezTo>
                    <a:cubicBezTo>
                      <a:pt x="1" y="585"/>
                      <a:pt x="1" y="585"/>
                      <a:pt x="1" y="586"/>
                    </a:cubicBezTo>
                    <a:cubicBezTo>
                      <a:pt x="12" y="622"/>
                      <a:pt x="32" y="653"/>
                      <a:pt x="56" y="683"/>
                    </a:cubicBezTo>
                    <a:cubicBezTo>
                      <a:pt x="82" y="716"/>
                      <a:pt x="111" y="745"/>
                      <a:pt x="141" y="774"/>
                    </a:cubicBezTo>
                    <a:cubicBezTo>
                      <a:pt x="150" y="784"/>
                      <a:pt x="159" y="794"/>
                      <a:pt x="171" y="801"/>
                    </a:cubicBezTo>
                    <a:cubicBezTo>
                      <a:pt x="179" y="805"/>
                      <a:pt x="188" y="808"/>
                      <a:pt x="195" y="813"/>
                    </a:cubicBezTo>
                    <a:cubicBezTo>
                      <a:pt x="204" y="818"/>
                      <a:pt x="213" y="821"/>
                      <a:pt x="223" y="823"/>
                    </a:cubicBezTo>
                    <a:cubicBezTo>
                      <a:pt x="237" y="826"/>
                      <a:pt x="250" y="829"/>
                      <a:pt x="264" y="831"/>
                    </a:cubicBezTo>
                    <a:cubicBezTo>
                      <a:pt x="269" y="832"/>
                      <a:pt x="274" y="831"/>
                      <a:pt x="281" y="830"/>
                    </a:cubicBezTo>
                    <a:cubicBezTo>
                      <a:pt x="277" y="823"/>
                      <a:pt x="274" y="817"/>
                      <a:pt x="270" y="812"/>
                    </a:cubicBezTo>
                    <a:cubicBezTo>
                      <a:pt x="259" y="795"/>
                      <a:pt x="247" y="779"/>
                      <a:pt x="235" y="763"/>
                    </a:cubicBezTo>
                    <a:cubicBezTo>
                      <a:pt x="224" y="747"/>
                      <a:pt x="212" y="732"/>
                      <a:pt x="208" y="713"/>
                    </a:cubicBezTo>
                    <a:cubicBezTo>
                      <a:pt x="205" y="700"/>
                      <a:pt x="204" y="687"/>
                      <a:pt x="203" y="674"/>
                    </a:cubicBezTo>
                    <a:cubicBezTo>
                      <a:pt x="201" y="665"/>
                      <a:pt x="201" y="655"/>
                      <a:pt x="199" y="646"/>
                    </a:cubicBezTo>
                    <a:cubicBezTo>
                      <a:pt x="199" y="642"/>
                      <a:pt x="197" y="638"/>
                      <a:pt x="194" y="636"/>
                    </a:cubicBezTo>
                    <a:cubicBezTo>
                      <a:pt x="180" y="624"/>
                      <a:pt x="169" y="608"/>
                      <a:pt x="163" y="589"/>
                    </a:cubicBezTo>
                    <a:cubicBezTo>
                      <a:pt x="160" y="579"/>
                      <a:pt x="152" y="574"/>
                      <a:pt x="143" y="569"/>
                    </a:cubicBezTo>
                    <a:cubicBezTo>
                      <a:pt x="139" y="567"/>
                      <a:pt x="137" y="563"/>
                      <a:pt x="134" y="560"/>
                    </a:cubicBezTo>
                    <a:cubicBezTo>
                      <a:pt x="133" y="559"/>
                      <a:pt x="132" y="557"/>
                      <a:pt x="131" y="557"/>
                    </a:cubicBezTo>
                    <a:cubicBezTo>
                      <a:pt x="122" y="549"/>
                      <a:pt x="121" y="536"/>
                      <a:pt x="130" y="528"/>
                    </a:cubicBezTo>
                    <a:cubicBezTo>
                      <a:pt x="135" y="524"/>
                      <a:pt x="138" y="519"/>
                      <a:pt x="139" y="512"/>
                    </a:cubicBezTo>
                    <a:cubicBezTo>
                      <a:pt x="143" y="490"/>
                      <a:pt x="143" y="467"/>
                      <a:pt x="138" y="445"/>
                    </a:cubicBezTo>
                    <a:cubicBezTo>
                      <a:pt x="136" y="434"/>
                      <a:pt x="131" y="424"/>
                      <a:pt x="123" y="416"/>
                    </a:cubicBezTo>
                    <a:cubicBezTo>
                      <a:pt x="115" y="407"/>
                      <a:pt x="110" y="396"/>
                      <a:pt x="106" y="384"/>
                    </a:cubicBezTo>
                    <a:cubicBezTo>
                      <a:pt x="105" y="381"/>
                      <a:pt x="104" y="378"/>
                      <a:pt x="100" y="378"/>
                    </a:cubicBezTo>
                    <a:cubicBezTo>
                      <a:pt x="98" y="379"/>
                      <a:pt x="96" y="378"/>
                      <a:pt x="94" y="376"/>
                    </a:cubicBezTo>
                    <a:cubicBezTo>
                      <a:pt x="88" y="372"/>
                      <a:pt x="81" y="367"/>
                      <a:pt x="76" y="362"/>
                    </a:cubicBezTo>
                    <a:cubicBezTo>
                      <a:pt x="68" y="354"/>
                      <a:pt x="69" y="341"/>
                      <a:pt x="74" y="331"/>
                    </a:cubicBezTo>
                    <a:cubicBezTo>
                      <a:pt x="77" y="326"/>
                      <a:pt x="78" y="320"/>
                      <a:pt x="79" y="313"/>
                    </a:cubicBezTo>
                    <a:cubicBezTo>
                      <a:pt x="81" y="301"/>
                      <a:pt x="82" y="289"/>
                      <a:pt x="83" y="277"/>
                    </a:cubicBezTo>
                    <a:cubicBezTo>
                      <a:pt x="83" y="272"/>
                      <a:pt x="83" y="267"/>
                      <a:pt x="84" y="262"/>
                    </a:cubicBezTo>
                    <a:cubicBezTo>
                      <a:pt x="85" y="255"/>
                      <a:pt x="83" y="246"/>
                      <a:pt x="81" y="239"/>
                    </a:cubicBezTo>
                    <a:cubicBezTo>
                      <a:pt x="75" y="223"/>
                      <a:pt x="78" y="213"/>
                      <a:pt x="94" y="201"/>
                    </a:cubicBezTo>
                    <a:cubicBezTo>
                      <a:pt x="97" y="198"/>
                      <a:pt x="102" y="196"/>
                      <a:pt x="106" y="193"/>
                    </a:cubicBezTo>
                    <a:cubicBezTo>
                      <a:pt x="105" y="189"/>
                      <a:pt x="104" y="186"/>
                      <a:pt x="103" y="182"/>
                    </a:cubicBezTo>
                    <a:cubicBezTo>
                      <a:pt x="102" y="181"/>
                      <a:pt x="103" y="179"/>
                      <a:pt x="104" y="178"/>
                    </a:cubicBezTo>
                    <a:cubicBezTo>
                      <a:pt x="110" y="178"/>
                      <a:pt x="114" y="172"/>
                      <a:pt x="121" y="175"/>
                    </a:cubicBezTo>
                    <a:cubicBezTo>
                      <a:pt x="121" y="176"/>
                      <a:pt x="122" y="175"/>
                      <a:pt x="123" y="174"/>
                    </a:cubicBezTo>
                    <a:cubicBezTo>
                      <a:pt x="127" y="173"/>
                      <a:pt x="128" y="175"/>
                      <a:pt x="127" y="178"/>
                    </a:cubicBezTo>
                    <a:cubicBezTo>
                      <a:pt x="127" y="179"/>
                      <a:pt x="127" y="181"/>
                      <a:pt x="127" y="184"/>
                    </a:cubicBezTo>
                    <a:cubicBezTo>
                      <a:pt x="131" y="182"/>
                      <a:pt x="134" y="180"/>
                      <a:pt x="136" y="179"/>
                    </a:cubicBezTo>
                    <a:cubicBezTo>
                      <a:pt x="139" y="178"/>
                      <a:pt x="142" y="177"/>
                      <a:pt x="145" y="177"/>
                    </a:cubicBezTo>
                    <a:close/>
                    <a:moveTo>
                      <a:pt x="761" y="486"/>
                    </a:moveTo>
                    <a:cubicBezTo>
                      <a:pt x="752" y="494"/>
                      <a:pt x="746" y="505"/>
                      <a:pt x="741" y="516"/>
                    </a:cubicBezTo>
                    <a:cubicBezTo>
                      <a:pt x="748" y="506"/>
                      <a:pt x="755" y="496"/>
                      <a:pt x="761" y="486"/>
                    </a:cubicBezTo>
                    <a:cubicBezTo>
                      <a:pt x="766" y="482"/>
                      <a:pt x="771" y="477"/>
                      <a:pt x="776" y="473"/>
                    </a:cubicBezTo>
                    <a:cubicBezTo>
                      <a:pt x="775" y="472"/>
                      <a:pt x="775" y="471"/>
                      <a:pt x="774" y="471"/>
                    </a:cubicBezTo>
                    <a:cubicBezTo>
                      <a:pt x="770" y="476"/>
                      <a:pt x="765" y="481"/>
                      <a:pt x="761" y="486"/>
                    </a:cubicBezTo>
                    <a:close/>
                    <a:moveTo>
                      <a:pt x="810" y="626"/>
                    </a:moveTo>
                    <a:cubicBezTo>
                      <a:pt x="808" y="627"/>
                      <a:pt x="806" y="627"/>
                      <a:pt x="804" y="628"/>
                    </a:cubicBezTo>
                    <a:cubicBezTo>
                      <a:pt x="794" y="632"/>
                      <a:pt x="784" y="637"/>
                      <a:pt x="773" y="628"/>
                    </a:cubicBezTo>
                    <a:cubicBezTo>
                      <a:pt x="769" y="634"/>
                      <a:pt x="769" y="636"/>
                      <a:pt x="772" y="639"/>
                    </a:cubicBezTo>
                    <a:cubicBezTo>
                      <a:pt x="776" y="643"/>
                      <a:pt x="779" y="641"/>
                      <a:pt x="783" y="639"/>
                    </a:cubicBezTo>
                    <a:cubicBezTo>
                      <a:pt x="784" y="639"/>
                      <a:pt x="785" y="638"/>
                      <a:pt x="786" y="637"/>
                    </a:cubicBezTo>
                    <a:cubicBezTo>
                      <a:pt x="792" y="632"/>
                      <a:pt x="799" y="633"/>
                      <a:pt x="806" y="638"/>
                    </a:cubicBezTo>
                    <a:cubicBezTo>
                      <a:pt x="810" y="640"/>
                      <a:pt x="816" y="642"/>
                      <a:pt x="821" y="643"/>
                    </a:cubicBezTo>
                    <a:cubicBezTo>
                      <a:pt x="823" y="644"/>
                      <a:pt x="825" y="642"/>
                      <a:pt x="826" y="641"/>
                    </a:cubicBezTo>
                    <a:cubicBezTo>
                      <a:pt x="829" y="638"/>
                      <a:pt x="830" y="635"/>
                      <a:pt x="833" y="630"/>
                    </a:cubicBezTo>
                    <a:cubicBezTo>
                      <a:pt x="828" y="634"/>
                      <a:pt x="825" y="637"/>
                      <a:pt x="822" y="639"/>
                    </a:cubicBezTo>
                    <a:cubicBezTo>
                      <a:pt x="826" y="634"/>
                      <a:pt x="831" y="630"/>
                      <a:pt x="835" y="624"/>
                    </a:cubicBezTo>
                    <a:cubicBezTo>
                      <a:pt x="838" y="619"/>
                      <a:pt x="839" y="612"/>
                      <a:pt x="840" y="606"/>
                    </a:cubicBezTo>
                    <a:cubicBezTo>
                      <a:pt x="844" y="596"/>
                      <a:pt x="847" y="586"/>
                      <a:pt x="850" y="575"/>
                    </a:cubicBezTo>
                    <a:cubicBezTo>
                      <a:pt x="850" y="576"/>
                      <a:pt x="850" y="577"/>
                      <a:pt x="850" y="578"/>
                    </a:cubicBezTo>
                    <a:cubicBezTo>
                      <a:pt x="848" y="591"/>
                      <a:pt x="845" y="604"/>
                      <a:pt x="844" y="617"/>
                    </a:cubicBezTo>
                    <a:cubicBezTo>
                      <a:pt x="842" y="630"/>
                      <a:pt x="837" y="643"/>
                      <a:pt x="827" y="652"/>
                    </a:cubicBezTo>
                    <a:cubicBezTo>
                      <a:pt x="823" y="657"/>
                      <a:pt x="817" y="660"/>
                      <a:pt x="812" y="663"/>
                    </a:cubicBezTo>
                    <a:cubicBezTo>
                      <a:pt x="807" y="665"/>
                      <a:pt x="802" y="666"/>
                      <a:pt x="796" y="662"/>
                    </a:cubicBezTo>
                    <a:cubicBezTo>
                      <a:pt x="805" y="657"/>
                      <a:pt x="815" y="655"/>
                      <a:pt x="820" y="649"/>
                    </a:cubicBezTo>
                    <a:cubicBezTo>
                      <a:pt x="815" y="647"/>
                      <a:pt x="810" y="645"/>
                      <a:pt x="805" y="643"/>
                    </a:cubicBezTo>
                    <a:cubicBezTo>
                      <a:pt x="797" y="638"/>
                      <a:pt x="792" y="637"/>
                      <a:pt x="785" y="644"/>
                    </a:cubicBezTo>
                    <a:cubicBezTo>
                      <a:pt x="778" y="650"/>
                      <a:pt x="768" y="651"/>
                      <a:pt x="761" y="645"/>
                    </a:cubicBezTo>
                    <a:cubicBezTo>
                      <a:pt x="756" y="642"/>
                      <a:pt x="753" y="639"/>
                      <a:pt x="754" y="633"/>
                    </a:cubicBezTo>
                    <a:cubicBezTo>
                      <a:pt x="755" y="628"/>
                      <a:pt x="760" y="628"/>
                      <a:pt x="765" y="627"/>
                    </a:cubicBezTo>
                    <a:cubicBezTo>
                      <a:pt x="772" y="626"/>
                      <a:pt x="774" y="624"/>
                      <a:pt x="775" y="616"/>
                    </a:cubicBezTo>
                    <a:cubicBezTo>
                      <a:pt x="776" y="606"/>
                      <a:pt x="774" y="597"/>
                      <a:pt x="768" y="588"/>
                    </a:cubicBezTo>
                    <a:cubicBezTo>
                      <a:pt x="762" y="578"/>
                      <a:pt x="755" y="568"/>
                      <a:pt x="749" y="558"/>
                    </a:cubicBezTo>
                    <a:cubicBezTo>
                      <a:pt x="748" y="564"/>
                      <a:pt x="745" y="570"/>
                      <a:pt x="738" y="573"/>
                    </a:cubicBezTo>
                    <a:cubicBezTo>
                      <a:pt x="731" y="575"/>
                      <a:pt x="728" y="572"/>
                      <a:pt x="728" y="565"/>
                    </a:cubicBezTo>
                    <a:cubicBezTo>
                      <a:pt x="729" y="560"/>
                      <a:pt x="730" y="554"/>
                      <a:pt x="730" y="549"/>
                    </a:cubicBezTo>
                    <a:cubicBezTo>
                      <a:pt x="729" y="533"/>
                      <a:pt x="733" y="519"/>
                      <a:pt x="740" y="506"/>
                    </a:cubicBezTo>
                    <a:cubicBezTo>
                      <a:pt x="746" y="496"/>
                      <a:pt x="752" y="487"/>
                      <a:pt x="758" y="478"/>
                    </a:cubicBezTo>
                    <a:cubicBezTo>
                      <a:pt x="738" y="487"/>
                      <a:pt x="717" y="490"/>
                      <a:pt x="695" y="483"/>
                    </a:cubicBezTo>
                    <a:cubicBezTo>
                      <a:pt x="726" y="482"/>
                      <a:pt x="747" y="477"/>
                      <a:pt x="755" y="470"/>
                    </a:cubicBezTo>
                    <a:cubicBezTo>
                      <a:pt x="753" y="470"/>
                      <a:pt x="751" y="470"/>
                      <a:pt x="749" y="470"/>
                    </a:cubicBezTo>
                    <a:cubicBezTo>
                      <a:pt x="748" y="470"/>
                      <a:pt x="746" y="469"/>
                      <a:pt x="744" y="469"/>
                    </a:cubicBezTo>
                    <a:cubicBezTo>
                      <a:pt x="712" y="465"/>
                      <a:pt x="684" y="451"/>
                      <a:pt x="660" y="430"/>
                    </a:cubicBezTo>
                    <a:cubicBezTo>
                      <a:pt x="647" y="419"/>
                      <a:pt x="635" y="406"/>
                      <a:pt x="623" y="394"/>
                    </a:cubicBezTo>
                    <a:cubicBezTo>
                      <a:pt x="607" y="378"/>
                      <a:pt x="592" y="361"/>
                      <a:pt x="573" y="350"/>
                    </a:cubicBezTo>
                    <a:cubicBezTo>
                      <a:pt x="575" y="350"/>
                      <a:pt x="576" y="351"/>
                      <a:pt x="578" y="352"/>
                    </a:cubicBezTo>
                    <a:cubicBezTo>
                      <a:pt x="597" y="362"/>
                      <a:pt x="613" y="377"/>
                      <a:pt x="628" y="393"/>
                    </a:cubicBezTo>
                    <a:cubicBezTo>
                      <a:pt x="648" y="412"/>
                      <a:pt x="668" y="431"/>
                      <a:pt x="692" y="444"/>
                    </a:cubicBezTo>
                    <a:cubicBezTo>
                      <a:pt x="694" y="445"/>
                      <a:pt x="695" y="446"/>
                      <a:pt x="696" y="446"/>
                    </a:cubicBezTo>
                    <a:cubicBezTo>
                      <a:pt x="683" y="436"/>
                      <a:pt x="671" y="426"/>
                      <a:pt x="659" y="415"/>
                    </a:cubicBezTo>
                    <a:cubicBezTo>
                      <a:pt x="639" y="397"/>
                      <a:pt x="620" y="379"/>
                      <a:pt x="601" y="361"/>
                    </a:cubicBezTo>
                    <a:cubicBezTo>
                      <a:pt x="601" y="361"/>
                      <a:pt x="601" y="361"/>
                      <a:pt x="601" y="360"/>
                    </a:cubicBezTo>
                    <a:cubicBezTo>
                      <a:pt x="602" y="361"/>
                      <a:pt x="603" y="361"/>
                      <a:pt x="604" y="362"/>
                    </a:cubicBezTo>
                    <a:cubicBezTo>
                      <a:pt x="623" y="378"/>
                      <a:pt x="642" y="393"/>
                      <a:pt x="659" y="409"/>
                    </a:cubicBezTo>
                    <a:cubicBezTo>
                      <a:pt x="683" y="430"/>
                      <a:pt x="708" y="449"/>
                      <a:pt x="740" y="455"/>
                    </a:cubicBezTo>
                    <a:cubicBezTo>
                      <a:pt x="749" y="457"/>
                      <a:pt x="758" y="459"/>
                      <a:pt x="767" y="461"/>
                    </a:cubicBezTo>
                    <a:cubicBezTo>
                      <a:pt x="756" y="455"/>
                      <a:pt x="744" y="450"/>
                      <a:pt x="734" y="444"/>
                    </a:cubicBezTo>
                    <a:cubicBezTo>
                      <a:pt x="707" y="429"/>
                      <a:pt x="684" y="409"/>
                      <a:pt x="661" y="391"/>
                    </a:cubicBezTo>
                    <a:cubicBezTo>
                      <a:pt x="641" y="375"/>
                      <a:pt x="620" y="359"/>
                      <a:pt x="597" y="348"/>
                    </a:cubicBezTo>
                    <a:cubicBezTo>
                      <a:pt x="595" y="347"/>
                      <a:pt x="593" y="346"/>
                      <a:pt x="591" y="345"/>
                    </a:cubicBezTo>
                    <a:cubicBezTo>
                      <a:pt x="607" y="349"/>
                      <a:pt x="623" y="356"/>
                      <a:pt x="637" y="366"/>
                    </a:cubicBezTo>
                    <a:cubicBezTo>
                      <a:pt x="659" y="381"/>
                      <a:pt x="680" y="397"/>
                      <a:pt x="702" y="413"/>
                    </a:cubicBezTo>
                    <a:cubicBezTo>
                      <a:pt x="714" y="422"/>
                      <a:pt x="726" y="432"/>
                      <a:pt x="740" y="436"/>
                    </a:cubicBezTo>
                    <a:cubicBezTo>
                      <a:pt x="752" y="440"/>
                      <a:pt x="764" y="441"/>
                      <a:pt x="774" y="441"/>
                    </a:cubicBezTo>
                    <a:cubicBezTo>
                      <a:pt x="760" y="430"/>
                      <a:pt x="744" y="419"/>
                      <a:pt x="729" y="407"/>
                    </a:cubicBezTo>
                    <a:cubicBezTo>
                      <a:pt x="705" y="388"/>
                      <a:pt x="681" y="369"/>
                      <a:pt x="656" y="351"/>
                    </a:cubicBezTo>
                    <a:cubicBezTo>
                      <a:pt x="643" y="341"/>
                      <a:pt x="627" y="335"/>
                      <a:pt x="613" y="327"/>
                    </a:cubicBezTo>
                    <a:cubicBezTo>
                      <a:pt x="613" y="327"/>
                      <a:pt x="614" y="327"/>
                      <a:pt x="614" y="328"/>
                    </a:cubicBezTo>
                    <a:cubicBezTo>
                      <a:pt x="633" y="334"/>
                      <a:pt x="651" y="342"/>
                      <a:pt x="667" y="352"/>
                    </a:cubicBezTo>
                    <a:cubicBezTo>
                      <a:pt x="696" y="369"/>
                      <a:pt x="720" y="391"/>
                      <a:pt x="745" y="412"/>
                    </a:cubicBezTo>
                    <a:cubicBezTo>
                      <a:pt x="754" y="419"/>
                      <a:pt x="762" y="426"/>
                      <a:pt x="771" y="433"/>
                    </a:cubicBezTo>
                    <a:cubicBezTo>
                      <a:pt x="778" y="437"/>
                      <a:pt x="785" y="442"/>
                      <a:pt x="796" y="440"/>
                    </a:cubicBezTo>
                    <a:cubicBezTo>
                      <a:pt x="776" y="431"/>
                      <a:pt x="760" y="417"/>
                      <a:pt x="744" y="404"/>
                    </a:cubicBezTo>
                    <a:cubicBezTo>
                      <a:pt x="720" y="386"/>
                      <a:pt x="696" y="368"/>
                      <a:pt x="672" y="350"/>
                    </a:cubicBezTo>
                    <a:cubicBezTo>
                      <a:pt x="666" y="346"/>
                      <a:pt x="659" y="343"/>
                      <a:pt x="653" y="339"/>
                    </a:cubicBezTo>
                    <a:cubicBezTo>
                      <a:pt x="655" y="339"/>
                      <a:pt x="656" y="339"/>
                      <a:pt x="658" y="340"/>
                    </a:cubicBezTo>
                    <a:cubicBezTo>
                      <a:pt x="674" y="350"/>
                      <a:pt x="691" y="360"/>
                      <a:pt x="706" y="371"/>
                    </a:cubicBezTo>
                    <a:cubicBezTo>
                      <a:pt x="726" y="385"/>
                      <a:pt x="745" y="400"/>
                      <a:pt x="764" y="414"/>
                    </a:cubicBezTo>
                    <a:cubicBezTo>
                      <a:pt x="768" y="418"/>
                      <a:pt x="773" y="421"/>
                      <a:pt x="777" y="424"/>
                    </a:cubicBezTo>
                    <a:cubicBezTo>
                      <a:pt x="778" y="424"/>
                      <a:pt x="778" y="423"/>
                      <a:pt x="778" y="423"/>
                    </a:cubicBezTo>
                    <a:cubicBezTo>
                      <a:pt x="759" y="407"/>
                      <a:pt x="740" y="392"/>
                      <a:pt x="721" y="376"/>
                    </a:cubicBezTo>
                    <a:cubicBezTo>
                      <a:pt x="751" y="395"/>
                      <a:pt x="776" y="419"/>
                      <a:pt x="806" y="436"/>
                    </a:cubicBezTo>
                    <a:cubicBezTo>
                      <a:pt x="795" y="421"/>
                      <a:pt x="784" y="406"/>
                      <a:pt x="772" y="392"/>
                    </a:cubicBezTo>
                    <a:cubicBezTo>
                      <a:pt x="770" y="389"/>
                      <a:pt x="767" y="386"/>
                      <a:pt x="763" y="384"/>
                    </a:cubicBezTo>
                    <a:cubicBezTo>
                      <a:pt x="743" y="370"/>
                      <a:pt x="722" y="356"/>
                      <a:pt x="704" y="339"/>
                    </a:cubicBezTo>
                    <a:cubicBezTo>
                      <a:pt x="696" y="331"/>
                      <a:pt x="688" y="323"/>
                      <a:pt x="679" y="316"/>
                    </a:cubicBezTo>
                    <a:cubicBezTo>
                      <a:pt x="659" y="302"/>
                      <a:pt x="637" y="293"/>
                      <a:pt x="613" y="284"/>
                    </a:cubicBezTo>
                    <a:cubicBezTo>
                      <a:pt x="592" y="277"/>
                      <a:pt x="571" y="269"/>
                      <a:pt x="553" y="254"/>
                    </a:cubicBezTo>
                    <a:cubicBezTo>
                      <a:pt x="548" y="250"/>
                      <a:pt x="545" y="245"/>
                      <a:pt x="541" y="240"/>
                    </a:cubicBezTo>
                    <a:cubicBezTo>
                      <a:pt x="541" y="240"/>
                      <a:pt x="542" y="239"/>
                      <a:pt x="542" y="239"/>
                    </a:cubicBezTo>
                    <a:cubicBezTo>
                      <a:pt x="552" y="252"/>
                      <a:pt x="566" y="259"/>
                      <a:pt x="581" y="262"/>
                    </a:cubicBezTo>
                    <a:cubicBezTo>
                      <a:pt x="594" y="266"/>
                      <a:pt x="607" y="268"/>
                      <a:pt x="619" y="270"/>
                    </a:cubicBezTo>
                    <a:cubicBezTo>
                      <a:pt x="636" y="274"/>
                      <a:pt x="652" y="277"/>
                      <a:pt x="669" y="281"/>
                    </a:cubicBezTo>
                    <a:cubicBezTo>
                      <a:pt x="691" y="287"/>
                      <a:pt x="709" y="302"/>
                      <a:pt x="727" y="317"/>
                    </a:cubicBezTo>
                    <a:cubicBezTo>
                      <a:pt x="735" y="324"/>
                      <a:pt x="745" y="332"/>
                      <a:pt x="754" y="339"/>
                    </a:cubicBezTo>
                    <a:cubicBezTo>
                      <a:pt x="754" y="338"/>
                      <a:pt x="754" y="338"/>
                      <a:pt x="755" y="337"/>
                    </a:cubicBezTo>
                    <a:cubicBezTo>
                      <a:pt x="746" y="329"/>
                      <a:pt x="737" y="320"/>
                      <a:pt x="728" y="312"/>
                    </a:cubicBezTo>
                    <a:cubicBezTo>
                      <a:pt x="705" y="291"/>
                      <a:pt x="679" y="276"/>
                      <a:pt x="648" y="270"/>
                    </a:cubicBezTo>
                    <a:cubicBezTo>
                      <a:pt x="600" y="259"/>
                      <a:pt x="557" y="236"/>
                      <a:pt x="524" y="198"/>
                    </a:cubicBezTo>
                    <a:cubicBezTo>
                      <a:pt x="522" y="196"/>
                      <a:pt x="520" y="195"/>
                      <a:pt x="519" y="193"/>
                    </a:cubicBezTo>
                    <a:cubicBezTo>
                      <a:pt x="519" y="192"/>
                      <a:pt x="520" y="192"/>
                      <a:pt x="520" y="191"/>
                    </a:cubicBezTo>
                    <a:cubicBezTo>
                      <a:pt x="522" y="194"/>
                      <a:pt x="523" y="196"/>
                      <a:pt x="525" y="198"/>
                    </a:cubicBezTo>
                    <a:cubicBezTo>
                      <a:pt x="558" y="230"/>
                      <a:pt x="598" y="250"/>
                      <a:pt x="642" y="261"/>
                    </a:cubicBezTo>
                    <a:cubicBezTo>
                      <a:pt x="675" y="270"/>
                      <a:pt x="705" y="283"/>
                      <a:pt x="731" y="306"/>
                    </a:cubicBezTo>
                    <a:cubicBezTo>
                      <a:pt x="732" y="306"/>
                      <a:pt x="732" y="306"/>
                      <a:pt x="733" y="306"/>
                    </a:cubicBezTo>
                    <a:cubicBezTo>
                      <a:pt x="733" y="306"/>
                      <a:pt x="733" y="306"/>
                      <a:pt x="734" y="305"/>
                    </a:cubicBezTo>
                    <a:cubicBezTo>
                      <a:pt x="729" y="300"/>
                      <a:pt x="724" y="294"/>
                      <a:pt x="718" y="290"/>
                    </a:cubicBezTo>
                    <a:cubicBezTo>
                      <a:pt x="708" y="283"/>
                      <a:pt x="697" y="276"/>
                      <a:pt x="686" y="270"/>
                    </a:cubicBezTo>
                    <a:cubicBezTo>
                      <a:pt x="671" y="263"/>
                      <a:pt x="655" y="257"/>
                      <a:pt x="640" y="251"/>
                    </a:cubicBezTo>
                    <a:cubicBezTo>
                      <a:pt x="636" y="249"/>
                      <a:pt x="632" y="248"/>
                      <a:pt x="629" y="246"/>
                    </a:cubicBezTo>
                    <a:cubicBezTo>
                      <a:pt x="626" y="244"/>
                      <a:pt x="622" y="242"/>
                      <a:pt x="619" y="240"/>
                    </a:cubicBezTo>
                    <a:cubicBezTo>
                      <a:pt x="641" y="252"/>
                      <a:pt x="666" y="257"/>
                      <a:pt x="690" y="264"/>
                    </a:cubicBezTo>
                    <a:cubicBezTo>
                      <a:pt x="712" y="271"/>
                      <a:pt x="732" y="281"/>
                      <a:pt x="749" y="297"/>
                    </a:cubicBezTo>
                    <a:cubicBezTo>
                      <a:pt x="754" y="301"/>
                      <a:pt x="758" y="305"/>
                      <a:pt x="762" y="310"/>
                    </a:cubicBezTo>
                    <a:cubicBezTo>
                      <a:pt x="762" y="309"/>
                      <a:pt x="762" y="308"/>
                      <a:pt x="762" y="308"/>
                    </a:cubicBezTo>
                    <a:cubicBezTo>
                      <a:pt x="754" y="295"/>
                      <a:pt x="747" y="283"/>
                      <a:pt x="740" y="270"/>
                    </a:cubicBezTo>
                    <a:cubicBezTo>
                      <a:pt x="732" y="257"/>
                      <a:pt x="722" y="246"/>
                      <a:pt x="707" y="240"/>
                    </a:cubicBezTo>
                    <a:cubicBezTo>
                      <a:pt x="702" y="238"/>
                      <a:pt x="698" y="233"/>
                      <a:pt x="695" y="228"/>
                    </a:cubicBezTo>
                    <a:cubicBezTo>
                      <a:pt x="695" y="226"/>
                      <a:pt x="693" y="225"/>
                      <a:pt x="692" y="224"/>
                    </a:cubicBezTo>
                    <a:cubicBezTo>
                      <a:pt x="680" y="215"/>
                      <a:pt x="667" y="208"/>
                      <a:pt x="657" y="197"/>
                    </a:cubicBezTo>
                    <a:cubicBezTo>
                      <a:pt x="640" y="180"/>
                      <a:pt x="624" y="161"/>
                      <a:pt x="607" y="142"/>
                    </a:cubicBezTo>
                    <a:cubicBezTo>
                      <a:pt x="593" y="126"/>
                      <a:pt x="580" y="110"/>
                      <a:pt x="561" y="98"/>
                    </a:cubicBezTo>
                    <a:cubicBezTo>
                      <a:pt x="554" y="94"/>
                      <a:pt x="546" y="90"/>
                      <a:pt x="539" y="85"/>
                    </a:cubicBezTo>
                    <a:cubicBezTo>
                      <a:pt x="543" y="90"/>
                      <a:pt x="549" y="92"/>
                      <a:pt x="553" y="97"/>
                    </a:cubicBezTo>
                    <a:cubicBezTo>
                      <a:pt x="569" y="112"/>
                      <a:pt x="584" y="128"/>
                      <a:pt x="599" y="145"/>
                    </a:cubicBezTo>
                    <a:cubicBezTo>
                      <a:pt x="609" y="156"/>
                      <a:pt x="617" y="170"/>
                      <a:pt x="627" y="179"/>
                    </a:cubicBezTo>
                    <a:cubicBezTo>
                      <a:pt x="660" y="208"/>
                      <a:pt x="690" y="240"/>
                      <a:pt x="729" y="261"/>
                    </a:cubicBezTo>
                    <a:cubicBezTo>
                      <a:pt x="730" y="261"/>
                      <a:pt x="731" y="263"/>
                      <a:pt x="732" y="264"/>
                    </a:cubicBezTo>
                    <a:cubicBezTo>
                      <a:pt x="729" y="265"/>
                      <a:pt x="727" y="265"/>
                      <a:pt x="725" y="264"/>
                    </a:cubicBezTo>
                    <a:cubicBezTo>
                      <a:pt x="714" y="260"/>
                      <a:pt x="703" y="255"/>
                      <a:pt x="693" y="250"/>
                    </a:cubicBezTo>
                    <a:cubicBezTo>
                      <a:pt x="684" y="245"/>
                      <a:pt x="676" y="240"/>
                      <a:pt x="668" y="235"/>
                    </a:cubicBezTo>
                    <a:cubicBezTo>
                      <a:pt x="659" y="231"/>
                      <a:pt x="650" y="229"/>
                      <a:pt x="643" y="225"/>
                    </a:cubicBezTo>
                    <a:cubicBezTo>
                      <a:pt x="631" y="217"/>
                      <a:pt x="618" y="212"/>
                      <a:pt x="605" y="207"/>
                    </a:cubicBezTo>
                    <a:cubicBezTo>
                      <a:pt x="581" y="198"/>
                      <a:pt x="562" y="181"/>
                      <a:pt x="543" y="164"/>
                    </a:cubicBezTo>
                    <a:cubicBezTo>
                      <a:pt x="527" y="150"/>
                      <a:pt x="511" y="136"/>
                      <a:pt x="492" y="125"/>
                    </a:cubicBezTo>
                    <a:cubicBezTo>
                      <a:pt x="490" y="125"/>
                      <a:pt x="489" y="124"/>
                      <a:pt x="488" y="123"/>
                    </a:cubicBezTo>
                    <a:cubicBezTo>
                      <a:pt x="494" y="129"/>
                      <a:pt x="501" y="133"/>
                      <a:pt x="506" y="139"/>
                    </a:cubicBezTo>
                    <a:cubicBezTo>
                      <a:pt x="520" y="152"/>
                      <a:pt x="533" y="165"/>
                      <a:pt x="545" y="179"/>
                    </a:cubicBezTo>
                    <a:cubicBezTo>
                      <a:pt x="559" y="194"/>
                      <a:pt x="573" y="208"/>
                      <a:pt x="592" y="216"/>
                    </a:cubicBezTo>
                    <a:cubicBezTo>
                      <a:pt x="602" y="220"/>
                      <a:pt x="612" y="224"/>
                      <a:pt x="622" y="228"/>
                    </a:cubicBezTo>
                    <a:cubicBezTo>
                      <a:pt x="627" y="230"/>
                      <a:pt x="632" y="232"/>
                      <a:pt x="636" y="234"/>
                    </a:cubicBezTo>
                    <a:cubicBezTo>
                      <a:pt x="631" y="234"/>
                      <a:pt x="626" y="232"/>
                      <a:pt x="621" y="231"/>
                    </a:cubicBezTo>
                    <a:cubicBezTo>
                      <a:pt x="588" y="222"/>
                      <a:pt x="560" y="205"/>
                      <a:pt x="538" y="179"/>
                    </a:cubicBezTo>
                    <a:cubicBezTo>
                      <a:pt x="529" y="169"/>
                      <a:pt x="520" y="159"/>
                      <a:pt x="510" y="150"/>
                    </a:cubicBezTo>
                    <a:cubicBezTo>
                      <a:pt x="494" y="133"/>
                      <a:pt x="474" y="121"/>
                      <a:pt x="450" y="118"/>
                    </a:cubicBezTo>
                    <a:cubicBezTo>
                      <a:pt x="447" y="118"/>
                      <a:pt x="444" y="117"/>
                      <a:pt x="443" y="121"/>
                    </a:cubicBezTo>
                    <a:cubicBezTo>
                      <a:pt x="447" y="121"/>
                      <a:pt x="451" y="121"/>
                      <a:pt x="455" y="122"/>
                    </a:cubicBezTo>
                    <a:cubicBezTo>
                      <a:pt x="471" y="126"/>
                      <a:pt x="487" y="133"/>
                      <a:pt x="498" y="145"/>
                    </a:cubicBezTo>
                    <a:cubicBezTo>
                      <a:pt x="510" y="157"/>
                      <a:pt x="521" y="170"/>
                      <a:pt x="532" y="182"/>
                    </a:cubicBezTo>
                    <a:cubicBezTo>
                      <a:pt x="546" y="199"/>
                      <a:pt x="560" y="214"/>
                      <a:pt x="580" y="223"/>
                    </a:cubicBezTo>
                    <a:cubicBezTo>
                      <a:pt x="581" y="223"/>
                      <a:pt x="581" y="224"/>
                      <a:pt x="582" y="224"/>
                    </a:cubicBezTo>
                    <a:cubicBezTo>
                      <a:pt x="581" y="225"/>
                      <a:pt x="580" y="225"/>
                      <a:pt x="580" y="225"/>
                    </a:cubicBezTo>
                    <a:cubicBezTo>
                      <a:pt x="579" y="225"/>
                      <a:pt x="577" y="224"/>
                      <a:pt x="576" y="224"/>
                    </a:cubicBezTo>
                    <a:cubicBezTo>
                      <a:pt x="565" y="220"/>
                      <a:pt x="555" y="215"/>
                      <a:pt x="547" y="206"/>
                    </a:cubicBezTo>
                    <a:cubicBezTo>
                      <a:pt x="534" y="194"/>
                      <a:pt x="522" y="180"/>
                      <a:pt x="510" y="167"/>
                    </a:cubicBezTo>
                    <a:cubicBezTo>
                      <a:pt x="498" y="154"/>
                      <a:pt x="486" y="141"/>
                      <a:pt x="469" y="134"/>
                    </a:cubicBezTo>
                    <a:cubicBezTo>
                      <a:pt x="453" y="127"/>
                      <a:pt x="436" y="124"/>
                      <a:pt x="420" y="135"/>
                    </a:cubicBezTo>
                    <a:cubicBezTo>
                      <a:pt x="416" y="138"/>
                      <a:pt x="412" y="140"/>
                      <a:pt x="408" y="142"/>
                    </a:cubicBezTo>
                    <a:cubicBezTo>
                      <a:pt x="380" y="153"/>
                      <a:pt x="351" y="165"/>
                      <a:pt x="323" y="176"/>
                    </a:cubicBezTo>
                    <a:cubicBezTo>
                      <a:pt x="268" y="197"/>
                      <a:pt x="214" y="218"/>
                      <a:pt x="157" y="231"/>
                    </a:cubicBezTo>
                    <a:cubicBezTo>
                      <a:pt x="134" y="236"/>
                      <a:pt x="112" y="243"/>
                      <a:pt x="88" y="241"/>
                    </a:cubicBezTo>
                    <a:cubicBezTo>
                      <a:pt x="90" y="243"/>
                      <a:pt x="91" y="244"/>
                      <a:pt x="92" y="244"/>
                    </a:cubicBezTo>
                    <a:cubicBezTo>
                      <a:pt x="109" y="249"/>
                      <a:pt x="124" y="241"/>
                      <a:pt x="139" y="237"/>
                    </a:cubicBezTo>
                    <a:cubicBezTo>
                      <a:pt x="124" y="244"/>
                      <a:pt x="108" y="250"/>
                      <a:pt x="91" y="247"/>
                    </a:cubicBezTo>
                    <a:cubicBezTo>
                      <a:pt x="102" y="253"/>
                      <a:pt x="112" y="250"/>
                      <a:pt x="123" y="248"/>
                    </a:cubicBezTo>
                    <a:cubicBezTo>
                      <a:pt x="113" y="253"/>
                      <a:pt x="103" y="255"/>
                      <a:pt x="92" y="251"/>
                    </a:cubicBezTo>
                    <a:cubicBezTo>
                      <a:pt x="93" y="255"/>
                      <a:pt x="93" y="255"/>
                      <a:pt x="113" y="256"/>
                    </a:cubicBezTo>
                    <a:cubicBezTo>
                      <a:pt x="106" y="259"/>
                      <a:pt x="99" y="258"/>
                      <a:pt x="92" y="256"/>
                    </a:cubicBezTo>
                    <a:cubicBezTo>
                      <a:pt x="91" y="276"/>
                      <a:pt x="89" y="294"/>
                      <a:pt x="88" y="312"/>
                    </a:cubicBezTo>
                    <a:cubicBezTo>
                      <a:pt x="99" y="311"/>
                      <a:pt x="109" y="311"/>
                      <a:pt x="119" y="311"/>
                    </a:cubicBezTo>
                    <a:cubicBezTo>
                      <a:pt x="119" y="311"/>
                      <a:pt x="120" y="311"/>
                      <a:pt x="120" y="311"/>
                    </a:cubicBezTo>
                    <a:cubicBezTo>
                      <a:pt x="127" y="306"/>
                      <a:pt x="134" y="310"/>
                      <a:pt x="139" y="311"/>
                    </a:cubicBezTo>
                    <a:cubicBezTo>
                      <a:pt x="154" y="315"/>
                      <a:pt x="166" y="325"/>
                      <a:pt x="174" y="339"/>
                    </a:cubicBezTo>
                    <a:cubicBezTo>
                      <a:pt x="175" y="341"/>
                      <a:pt x="176" y="344"/>
                      <a:pt x="177" y="346"/>
                    </a:cubicBezTo>
                    <a:cubicBezTo>
                      <a:pt x="176" y="346"/>
                      <a:pt x="176" y="347"/>
                      <a:pt x="176" y="347"/>
                    </a:cubicBezTo>
                    <a:cubicBezTo>
                      <a:pt x="174" y="346"/>
                      <a:pt x="173" y="344"/>
                      <a:pt x="172" y="343"/>
                    </a:cubicBezTo>
                    <a:cubicBezTo>
                      <a:pt x="172" y="343"/>
                      <a:pt x="172" y="344"/>
                      <a:pt x="172" y="344"/>
                    </a:cubicBezTo>
                    <a:cubicBezTo>
                      <a:pt x="170" y="344"/>
                      <a:pt x="168" y="344"/>
                      <a:pt x="167" y="343"/>
                    </a:cubicBezTo>
                    <a:cubicBezTo>
                      <a:pt x="163" y="338"/>
                      <a:pt x="156" y="341"/>
                      <a:pt x="151" y="337"/>
                    </a:cubicBezTo>
                    <a:cubicBezTo>
                      <a:pt x="149" y="335"/>
                      <a:pt x="144" y="335"/>
                      <a:pt x="141" y="336"/>
                    </a:cubicBezTo>
                    <a:cubicBezTo>
                      <a:pt x="132" y="338"/>
                      <a:pt x="122" y="341"/>
                      <a:pt x="113" y="344"/>
                    </a:cubicBezTo>
                    <a:cubicBezTo>
                      <a:pt x="97" y="347"/>
                      <a:pt x="94" y="354"/>
                      <a:pt x="103" y="368"/>
                    </a:cubicBezTo>
                    <a:cubicBezTo>
                      <a:pt x="103" y="368"/>
                      <a:pt x="103" y="368"/>
                      <a:pt x="104" y="369"/>
                    </a:cubicBezTo>
                    <a:cubicBezTo>
                      <a:pt x="106" y="362"/>
                      <a:pt x="109" y="357"/>
                      <a:pt x="117" y="355"/>
                    </a:cubicBezTo>
                    <a:cubicBezTo>
                      <a:pt x="108" y="363"/>
                      <a:pt x="106" y="369"/>
                      <a:pt x="109" y="377"/>
                    </a:cubicBezTo>
                    <a:cubicBezTo>
                      <a:pt x="116" y="396"/>
                      <a:pt x="127" y="413"/>
                      <a:pt x="143" y="426"/>
                    </a:cubicBezTo>
                    <a:cubicBezTo>
                      <a:pt x="151" y="432"/>
                      <a:pt x="159" y="436"/>
                      <a:pt x="169" y="436"/>
                    </a:cubicBezTo>
                    <a:cubicBezTo>
                      <a:pt x="162" y="433"/>
                      <a:pt x="156" y="430"/>
                      <a:pt x="149" y="428"/>
                    </a:cubicBezTo>
                    <a:cubicBezTo>
                      <a:pt x="163" y="430"/>
                      <a:pt x="176" y="434"/>
                      <a:pt x="189" y="426"/>
                    </a:cubicBezTo>
                    <a:cubicBezTo>
                      <a:pt x="184" y="437"/>
                      <a:pt x="174" y="442"/>
                      <a:pt x="163" y="445"/>
                    </a:cubicBezTo>
                    <a:cubicBezTo>
                      <a:pt x="165" y="445"/>
                      <a:pt x="167" y="445"/>
                      <a:pt x="169" y="446"/>
                    </a:cubicBezTo>
                    <a:cubicBezTo>
                      <a:pt x="159" y="449"/>
                      <a:pt x="152" y="443"/>
                      <a:pt x="145" y="437"/>
                    </a:cubicBezTo>
                    <a:cubicBezTo>
                      <a:pt x="147" y="446"/>
                      <a:pt x="149" y="454"/>
                      <a:pt x="150" y="462"/>
                    </a:cubicBezTo>
                    <a:cubicBezTo>
                      <a:pt x="164" y="454"/>
                      <a:pt x="170" y="452"/>
                      <a:pt x="178" y="453"/>
                    </a:cubicBezTo>
                    <a:cubicBezTo>
                      <a:pt x="172" y="455"/>
                      <a:pt x="167" y="456"/>
                      <a:pt x="162" y="458"/>
                    </a:cubicBezTo>
                    <a:cubicBezTo>
                      <a:pt x="156" y="460"/>
                      <a:pt x="151" y="464"/>
                      <a:pt x="150" y="467"/>
                    </a:cubicBezTo>
                    <a:cubicBezTo>
                      <a:pt x="167" y="456"/>
                      <a:pt x="192" y="449"/>
                      <a:pt x="203" y="452"/>
                    </a:cubicBezTo>
                    <a:cubicBezTo>
                      <a:pt x="184" y="456"/>
                      <a:pt x="165" y="457"/>
                      <a:pt x="150" y="471"/>
                    </a:cubicBezTo>
                    <a:cubicBezTo>
                      <a:pt x="154" y="470"/>
                      <a:pt x="158" y="467"/>
                      <a:pt x="163" y="466"/>
                    </a:cubicBezTo>
                    <a:cubicBezTo>
                      <a:pt x="175" y="463"/>
                      <a:pt x="187" y="459"/>
                      <a:pt x="199" y="457"/>
                    </a:cubicBezTo>
                    <a:cubicBezTo>
                      <a:pt x="230" y="451"/>
                      <a:pt x="259" y="443"/>
                      <a:pt x="286" y="426"/>
                    </a:cubicBezTo>
                    <a:cubicBezTo>
                      <a:pt x="287" y="426"/>
                      <a:pt x="287" y="426"/>
                      <a:pt x="289" y="426"/>
                    </a:cubicBezTo>
                    <a:cubicBezTo>
                      <a:pt x="275" y="436"/>
                      <a:pt x="262" y="444"/>
                      <a:pt x="247" y="448"/>
                    </a:cubicBezTo>
                    <a:cubicBezTo>
                      <a:pt x="227" y="454"/>
                      <a:pt x="207" y="458"/>
                      <a:pt x="188" y="462"/>
                    </a:cubicBezTo>
                    <a:cubicBezTo>
                      <a:pt x="176" y="465"/>
                      <a:pt x="163" y="467"/>
                      <a:pt x="153" y="474"/>
                    </a:cubicBezTo>
                    <a:cubicBezTo>
                      <a:pt x="152" y="475"/>
                      <a:pt x="150" y="477"/>
                      <a:pt x="149" y="479"/>
                    </a:cubicBezTo>
                    <a:cubicBezTo>
                      <a:pt x="148" y="489"/>
                      <a:pt x="147" y="500"/>
                      <a:pt x="146" y="511"/>
                    </a:cubicBezTo>
                    <a:cubicBezTo>
                      <a:pt x="153" y="509"/>
                      <a:pt x="158" y="507"/>
                      <a:pt x="164" y="506"/>
                    </a:cubicBezTo>
                    <a:cubicBezTo>
                      <a:pt x="170" y="505"/>
                      <a:pt x="176" y="507"/>
                      <a:pt x="181" y="505"/>
                    </a:cubicBezTo>
                    <a:cubicBezTo>
                      <a:pt x="193" y="502"/>
                      <a:pt x="203" y="506"/>
                      <a:pt x="214" y="506"/>
                    </a:cubicBezTo>
                    <a:cubicBezTo>
                      <a:pt x="219" y="506"/>
                      <a:pt x="223" y="509"/>
                      <a:pt x="227" y="509"/>
                    </a:cubicBezTo>
                    <a:cubicBezTo>
                      <a:pt x="237" y="507"/>
                      <a:pt x="247" y="511"/>
                      <a:pt x="254" y="517"/>
                    </a:cubicBezTo>
                    <a:cubicBezTo>
                      <a:pt x="264" y="524"/>
                      <a:pt x="273" y="532"/>
                      <a:pt x="281" y="540"/>
                    </a:cubicBezTo>
                    <a:cubicBezTo>
                      <a:pt x="291" y="551"/>
                      <a:pt x="296" y="563"/>
                      <a:pt x="295" y="578"/>
                    </a:cubicBezTo>
                    <a:cubicBezTo>
                      <a:pt x="294" y="584"/>
                      <a:pt x="291" y="590"/>
                      <a:pt x="290" y="596"/>
                    </a:cubicBezTo>
                    <a:cubicBezTo>
                      <a:pt x="285" y="622"/>
                      <a:pt x="281" y="649"/>
                      <a:pt x="277" y="675"/>
                    </a:cubicBezTo>
                    <a:cubicBezTo>
                      <a:pt x="276" y="683"/>
                      <a:pt x="275" y="690"/>
                      <a:pt x="274" y="699"/>
                    </a:cubicBezTo>
                    <a:cubicBezTo>
                      <a:pt x="277" y="696"/>
                      <a:pt x="278" y="694"/>
                      <a:pt x="279" y="692"/>
                    </a:cubicBezTo>
                    <a:cubicBezTo>
                      <a:pt x="280" y="694"/>
                      <a:pt x="279" y="696"/>
                      <a:pt x="278" y="698"/>
                    </a:cubicBezTo>
                    <a:cubicBezTo>
                      <a:pt x="274" y="712"/>
                      <a:pt x="270" y="726"/>
                      <a:pt x="271" y="741"/>
                    </a:cubicBezTo>
                    <a:cubicBezTo>
                      <a:pt x="272" y="752"/>
                      <a:pt x="276" y="758"/>
                      <a:pt x="287" y="760"/>
                    </a:cubicBezTo>
                    <a:cubicBezTo>
                      <a:pt x="300" y="763"/>
                      <a:pt x="313" y="761"/>
                      <a:pt x="325" y="754"/>
                    </a:cubicBezTo>
                    <a:cubicBezTo>
                      <a:pt x="330" y="750"/>
                      <a:pt x="335" y="744"/>
                      <a:pt x="341" y="739"/>
                    </a:cubicBezTo>
                    <a:cubicBezTo>
                      <a:pt x="340" y="742"/>
                      <a:pt x="339" y="744"/>
                      <a:pt x="337" y="747"/>
                    </a:cubicBezTo>
                    <a:cubicBezTo>
                      <a:pt x="350" y="742"/>
                      <a:pt x="375" y="743"/>
                      <a:pt x="385" y="749"/>
                    </a:cubicBezTo>
                    <a:cubicBezTo>
                      <a:pt x="383" y="749"/>
                      <a:pt x="382" y="749"/>
                      <a:pt x="381" y="750"/>
                    </a:cubicBezTo>
                    <a:cubicBezTo>
                      <a:pt x="380" y="750"/>
                      <a:pt x="379" y="750"/>
                      <a:pt x="377" y="750"/>
                    </a:cubicBezTo>
                    <a:cubicBezTo>
                      <a:pt x="391" y="753"/>
                      <a:pt x="401" y="744"/>
                      <a:pt x="400" y="731"/>
                    </a:cubicBezTo>
                    <a:cubicBezTo>
                      <a:pt x="398" y="720"/>
                      <a:pt x="393" y="710"/>
                      <a:pt x="385" y="703"/>
                    </a:cubicBezTo>
                    <a:cubicBezTo>
                      <a:pt x="382" y="701"/>
                      <a:pt x="378" y="700"/>
                      <a:pt x="375" y="699"/>
                    </a:cubicBezTo>
                    <a:cubicBezTo>
                      <a:pt x="372" y="699"/>
                      <a:pt x="369" y="699"/>
                      <a:pt x="366" y="698"/>
                    </a:cubicBezTo>
                    <a:cubicBezTo>
                      <a:pt x="366" y="698"/>
                      <a:pt x="366" y="697"/>
                      <a:pt x="365" y="697"/>
                    </a:cubicBezTo>
                    <a:cubicBezTo>
                      <a:pt x="369" y="696"/>
                      <a:pt x="373" y="694"/>
                      <a:pt x="376" y="694"/>
                    </a:cubicBezTo>
                    <a:cubicBezTo>
                      <a:pt x="395" y="693"/>
                      <a:pt x="411" y="711"/>
                      <a:pt x="409" y="730"/>
                    </a:cubicBezTo>
                    <a:cubicBezTo>
                      <a:pt x="407" y="746"/>
                      <a:pt x="396" y="762"/>
                      <a:pt x="372" y="753"/>
                    </a:cubicBezTo>
                    <a:cubicBezTo>
                      <a:pt x="371" y="753"/>
                      <a:pt x="368" y="753"/>
                      <a:pt x="367" y="754"/>
                    </a:cubicBezTo>
                    <a:cubicBezTo>
                      <a:pt x="359" y="759"/>
                      <a:pt x="352" y="764"/>
                      <a:pt x="344" y="768"/>
                    </a:cubicBezTo>
                    <a:cubicBezTo>
                      <a:pt x="352" y="776"/>
                      <a:pt x="354" y="786"/>
                      <a:pt x="348" y="796"/>
                    </a:cubicBezTo>
                    <a:cubicBezTo>
                      <a:pt x="348" y="797"/>
                      <a:pt x="348" y="797"/>
                      <a:pt x="348" y="798"/>
                    </a:cubicBezTo>
                    <a:cubicBezTo>
                      <a:pt x="348" y="806"/>
                      <a:pt x="348" y="813"/>
                      <a:pt x="348" y="821"/>
                    </a:cubicBezTo>
                    <a:cubicBezTo>
                      <a:pt x="353" y="820"/>
                      <a:pt x="349" y="812"/>
                      <a:pt x="354" y="810"/>
                    </a:cubicBezTo>
                    <a:cubicBezTo>
                      <a:pt x="356" y="817"/>
                      <a:pt x="352" y="821"/>
                      <a:pt x="350" y="827"/>
                    </a:cubicBezTo>
                    <a:cubicBezTo>
                      <a:pt x="352" y="827"/>
                      <a:pt x="354" y="827"/>
                      <a:pt x="357" y="827"/>
                    </a:cubicBezTo>
                    <a:cubicBezTo>
                      <a:pt x="359" y="827"/>
                      <a:pt x="362" y="828"/>
                      <a:pt x="364" y="828"/>
                    </a:cubicBezTo>
                    <a:cubicBezTo>
                      <a:pt x="370" y="828"/>
                      <a:pt x="374" y="825"/>
                      <a:pt x="376" y="819"/>
                    </a:cubicBezTo>
                    <a:cubicBezTo>
                      <a:pt x="377" y="817"/>
                      <a:pt x="377" y="815"/>
                      <a:pt x="373" y="814"/>
                    </a:cubicBezTo>
                    <a:cubicBezTo>
                      <a:pt x="369" y="813"/>
                      <a:pt x="365" y="811"/>
                      <a:pt x="361" y="810"/>
                    </a:cubicBezTo>
                    <a:cubicBezTo>
                      <a:pt x="361" y="809"/>
                      <a:pt x="361" y="808"/>
                      <a:pt x="361" y="808"/>
                    </a:cubicBezTo>
                    <a:cubicBezTo>
                      <a:pt x="366" y="808"/>
                      <a:pt x="370" y="808"/>
                      <a:pt x="375" y="808"/>
                    </a:cubicBezTo>
                    <a:cubicBezTo>
                      <a:pt x="370" y="803"/>
                      <a:pt x="365" y="799"/>
                      <a:pt x="361" y="795"/>
                    </a:cubicBezTo>
                    <a:cubicBezTo>
                      <a:pt x="361" y="794"/>
                      <a:pt x="362" y="794"/>
                      <a:pt x="362" y="794"/>
                    </a:cubicBezTo>
                    <a:cubicBezTo>
                      <a:pt x="374" y="806"/>
                      <a:pt x="378" y="808"/>
                      <a:pt x="382" y="806"/>
                    </a:cubicBezTo>
                    <a:cubicBezTo>
                      <a:pt x="371" y="800"/>
                      <a:pt x="368" y="797"/>
                      <a:pt x="366" y="791"/>
                    </a:cubicBezTo>
                    <a:cubicBezTo>
                      <a:pt x="378" y="802"/>
                      <a:pt x="380" y="803"/>
                      <a:pt x="386" y="801"/>
                    </a:cubicBezTo>
                    <a:cubicBezTo>
                      <a:pt x="381" y="798"/>
                      <a:pt x="377" y="795"/>
                      <a:pt x="372" y="792"/>
                    </a:cubicBezTo>
                    <a:cubicBezTo>
                      <a:pt x="379" y="794"/>
                      <a:pt x="385" y="799"/>
                      <a:pt x="393" y="797"/>
                    </a:cubicBezTo>
                    <a:cubicBezTo>
                      <a:pt x="389" y="795"/>
                      <a:pt x="385" y="792"/>
                      <a:pt x="381" y="789"/>
                    </a:cubicBezTo>
                    <a:cubicBezTo>
                      <a:pt x="387" y="790"/>
                      <a:pt x="392" y="796"/>
                      <a:pt x="399" y="795"/>
                    </a:cubicBezTo>
                    <a:cubicBezTo>
                      <a:pt x="399" y="795"/>
                      <a:pt x="399" y="795"/>
                      <a:pt x="400" y="794"/>
                    </a:cubicBezTo>
                    <a:cubicBezTo>
                      <a:pt x="395" y="791"/>
                      <a:pt x="390" y="789"/>
                      <a:pt x="385" y="786"/>
                    </a:cubicBezTo>
                    <a:cubicBezTo>
                      <a:pt x="385" y="786"/>
                      <a:pt x="385" y="786"/>
                      <a:pt x="385" y="785"/>
                    </a:cubicBezTo>
                    <a:cubicBezTo>
                      <a:pt x="391" y="787"/>
                      <a:pt x="396" y="790"/>
                      <a:pt x="401" y="792"/>
                    </a:cubicBezTo>
                    <a:cubicBezTo>
                      <a:pt x="403" y="793"/>
                      <a:pt x="405" y="792"/>
                      <a:pt x="408" y="793"/>
                    </a:cubicBezTo>
                    <a:cubicBezTo>
                      <a:pt x="408" y="792"/>
                      <a:pt x="408" y="792"/>
                      <a:pt x="408" y="791"/>
                    </a:cubicBezTo>
                    <a:cubicBezTo>
                      <a:pt x="404" y="789"/>
                      <a:pt x="399" y="787"/>
                      <a:pt x="395" y="786"/>
                    </a:cubicBezTo>
                    <a:cubicBezTo>
                      <a:pt x="395" y="785"/>
                      <a:pt x="395" y="785"/>
                      <a:pt x="395" y="785"/>
                    </a:cubicBezTo>
                    <a:cubicBezTo>
                      <a:pt x="402" y="787"/>
                      <a:pt x="408" y="789"/>
                      <a:pt x="414" y="791"/>
                    </a:cubicBezTo>
                    <a:cubicBezTo>
                      <a:pt x="414" y="790"/>
                      <a:pt x="414" y="790"/>
                      <a:pt x="414" y="789"/>
                    </a:cubicBezTo>
                    <a:cubicBezTo>
                      <a:pt x="411" y="788"/>
                      <a:pt x="408" y="787"/>
                      <a:pt x="404" y="785"/>
                    </a:cubicBezTo>
                    <a:cubicBezTo>
                      <a:pt x="408" y="785"/>
                      <a:pt x="411" y="786"/>
                      <a:pt x="413" y="785"/>
                    </a:cubicBezTo>
                    <a:cubicBezTo>
                      <a:pt x="428" y="781"/>
                      <a:pt x="442" y="776"/>
                      <a:pt x="454" y="766"/>
                    </a:cubicBezTo>
                    <a:cubicBezTo>
                      <a:pt x="460" y="761"/>
                      <a:pt x="466" y="756"/>
                      <a:pt x="472" y="750"/>
                    </a:cubicBezTo>
                    <a:cubicBezTo>
                      <a:pt x="494" y="732"/>
                      <a:pt x="517" y="714"/>
                      <a:pt x="532" y="688"/>
                    </a:cubicBezTo>
                    <a:cubicBezTo>
                      <a:pt x="538" y="676"/>
                      <a:pt x="547" y="666"/>
                      <a:pt x="554" y="654"/>
                    </a:cubicBezTo>
                    <a:cubicBezTo>
                      <a:pt x="567" y="630"/>
                      <a:pt x="574" y="604"/>
                      <a:pt x="576" y="577"/>
                    </a:cubicBezTo>
                    <a:cubicBezTo>
                      <a:pt x="579" y="543"/>
                      <a:pt x="574" y="511"/>
                      <a:pt x="560" y="481"/>
                    </a:cubicBezTo>
                    <a:cubicBezTo>
                      <a:pt x="546" y="455"/>
                      <a:pt x="531" y="429"/>
                      <a:pt x="517" y="403"/>
                    </a:cubicBezTo>
                    <a:cubicBezTo>
                      <a:pt x="517" y="402"/>
                      <a:pt x="516" y="400"/>
                      <a:pt x="516" y="399"/>
                    </a:cubicBezTo>
                    <a:cubicBezTo>
                      <a:pt x="517" y="400"/>
                      <a:pt x="518" y="400"/>
                      <a:pt x="518" y="401"/>
                    </a:cubicBezTo>
                    <a:cubicBezTo>
                      <a:pt x="543" y="432"/>
                      <a:pt x="563" y="467"/>
                      <a:pt x="576" y="504"/>
                    </a:cubicBezTo>
                    <a:cubicBezTo>
                      <a:pt x="587" y="534"/>
                      <a:pt x="590" y="565"/>
                      <a:pt x="582" y="597"/>
                    </a:cubicBezTo>
                    <a:cubicBezTo>
                      <a:pt x="571" y="642"/>
                      <a:pt x="554" y="685"/>
                      <a:pt x="529" y="725"/>
                    </a:cubicBezTo>
                    <a:cubicBezTo>
                      <a:pt x="513" y="750"/>
                      <a:pt x="494" y="772"/>
                      <a:pt x="468" y="789"/>
                    </a:cubicBezTo>
                    <a:cubicBezTo>
                      <a:pt x="460" y="794"/>
                      <a:pt x="450" y="799"/>
                      <a:pt x="439" y="805"/>
                    </a:cubicBezTo>
                    <a:cubicBezTo>
                      <a:pt x="447" y="808"/>
                      <a:pt x="453" y="812"/>
                      <a:pt x="460" y="815"/>
                    </a:cubicBezTo>
                    <a:cubicBezTo>
                      <a:pt x="464" y="817"/>
                      <a:pt x="468" y="820"/>
                      <a:pt x="473" y="823"/>
                    </a:cubicBezTo>
                    <a:cubicBezTo>
                      <a:pt x="465" y="822"/>
                      <a:pt x="459" y="821"/>
                      <a:pt x="452" y="822"/>
                    </a:cubicBezTo>
                    <a:cubicBezTo>
                      <a:pt x="439" y="823"/>
                      <a:pt x="426" y="826"/>
                      <a:pt x="413" y="828"/>
                    </a:cubicBezTo>
                    <a:cubicBezTo>
                      <a:pt x="401" y="829"/>
                      <a:pt x="391" y="834"/>
                      <a:pt x="383" y="844"/>
                    </a:cubicBezTo>
                    <a:cubicBezTo>
                      <a:pt x="382" y="845"/>
                      <a:pt x="380" y="847"/>
                      <a:pt x="378" y="847"/>
                    </a:cubicBezTo>
                    <a:cubicBezTo>
                      <a:pt x="370" y="848"/>
                      <a:pt x="362" y="849"/>
                      <a:pt x="354" y="848"/>
                    </a:cubicBezTo>
                    <a:cubicBezTo>
                      <a:pt x="346" y="847"/>
                      <a:pt x="341" y="850"/>
                      <a:pt x="336" y="855"/>
                    </a:cubicBezTo>
                    <a:cubicBezTo>
                      <a:pt x="335" y="857"/>
                      <a:pt x="334" y="859"/>
                      <a:pt x="332" y="861"/>
                    </a:cubicBezTo>
                    <a:cubicBezTo>
                      <a:pt x="329" y="865"/>
                      <a:pt x="328" y="866"/>
                      <a:pt x="324" y="862"/>
                    </a:cubicBezTo>
                    <a:cubicBezTo>
                      <a:pt x="319" y="857"/>
                      <a:pt x="317" y="851"/>
                      <a:pt x="319" y="844"/>
                    </a:cubicBezTo>
                    <a:cubicBezTo>
                      <a:pt x="313" y="845"/>
                      <a:pt x="307" y="847"/>
                      <a:pt x="301" y="849"/>
                    </a:cubicBezTo>
                    <a:cubicBezTo>
                      <a:pt x="313" y="878"/>
                      <a:pt x="323" y="908"/>
                      <a:pt x="353" y="925"/>
                    </a:cubicBezTo>
                    <a:cubicBezTo>
                      <a:pt x="354" y="920"/>
                      <a:pt x="354" y="916"/>
                      <a:pt x="355" y="912"/>
                    </a:cubicBezTo>
                    <a:cubicBezTo>
                      <a:pt x="356" y="914"/>
                      <a:pt x="356" y="916"/>
                      <a:pt x="357" y="917"/>
                    </a:cubicBezTo>
                    <a:cubicBezTo>
                      <a:pt x="357" y="919"/>
                      <a:pt x="357" y="920"/>
                      <a:pt x="357" y="921"/>
                    </a:cubicBezTo>
                    <a:cubicBezTo>
                      <a:pt x="359" y="944"/>
                      <a:pt x="367" y="963"/>
                      <a:pt x="384" y="979"/>
                    </a:cubicBezTo>
                    <a:cubicBezTo>
                      <a:pt x="391" y="986"/>
                      <a:pt x="401" y="990"/>
                      <a:pt x="408" y="990"/>
                    </a:cubicBezTo>
                    <a:cubicBezTo>
                      <a:pt x="404" y="988"/>
                      <a:pt x="400" y="986"/>
                      <a:pt x="396" y="983"/>
                    </a:cubicBezTo>
                    <a:cubicBezTo>
                      <a:pt x="390" y="980"/>
                      <a:pt x="385" y="976"/>
                      <a:pt x="383" y="970"/>
                    </a:cubicBezTo>
                    <a:cubicBezTo>
                      <a:pt x="381" y="964"/>
                      <a:pt x="382" y="955"/>
                      <a:pt x="386" y="952"/>
                    </a:cubicBezTo>
                    <a:cubicBezTo>
                      <a:pt x="391" y="948"/>
                      <a:pt x="397" y="950"/>
                      <a:pt x="401" y="953"/>
                    </a:cubicBezTo>
                    <a:cubicBezTo>
                      <a:pt x="409" y="958"/>
                      <a:pt x="417" y="964"/>
                      <a:pt x="425" y="971"/>
                    </a:cubicBezTo>
                    <a:cubicBezTo>
                      <a:pt x="435" y="980"/>
                      <a:pt x="446" y="988"/>
                      <a:pt x="460" y="989"/>
                    </a:cubicBezTo>
                    <a:cubicBezTo>
                      <a:pt x="481" y="991"/>
                      <a:pt x="502" y="990"/>
                      <a:pt x="523" y="985"/>
                    </a:cubicBezTo>
                    <a:cubicBezTo>
                      <a:pt x="547" y="978"/>
                      <a:pt x="569" y="966"/>
                      <a:pt x="591" y="954"/>
                    </a:cubicBezTo>
                    <a:cubicBezTo>
                      <a:pt x="610" y="943"/>
                      <a:pt x="625" y="929"/>
                      <a:pt x="637" y="912"/>
                    </a:cubicBezTo>
                    <a:cubicBezTo>
                      <a:pt x="652" y="891"/>
                      <a:pt x="670" y="872"/>
                      <a:pt x="688" y="853"/>
                    </a:cubicBezTo>
                    <a:cubicBezTo>
                      <a:pt x="704" y="837"/>
                      <a:pt x="720" y="820"/>
                      <a:pt x="733" y="801"/>
                    </a:cubicBezTo>
                    <a:cubicBezTo>
                      <a:pt x="747" y="778"/>
                      <a:pt x="756" y="754"/>
                      <a:pt x="752" y="726"/>
                    </a:cubicBezTo>
                    <a:cubicBezTo>
                      <a:pt x="751" y="719"/>
                      <a:pt x="752" y="712"/>
                      <a:pt x="752" y="705"/>
                    </a:cubicBezTo>
                    <a:cubicBezTo>
                      <a:pt x="752" y="700"/>
                      <a:pt x="755" y="698"/>
                      <a:pt x="760" y="700"/>
                    </a:cubicBezTo>
                    <a:cubicBezTo>
                      <a:pt x="764" y="702"/>
                      <a:pt x="769" y="703"/>
                      <a:pt x="773" y="705"/>
                    </a:cubicBezTo>
                    <a:cubicBezTo>
                      <a:pt x="787" y="713"/>
                      <a:pt x="800" y="711"/>
                      <a:pt x="813" y="703"/>
                    </a:cubicBezTo>
                    <a:cubicBezTo>
                      <a:pt x="831" y="692"/>
                      <a:pt x="839" y="675"/>
                      <a:pt x="845" y="656"/>
                    </a:cubicBezTo>
                    <a:cubicBezTo>
                      <a:pt x="853" y="628"/>
                      <a:pt x="860" y="599"/>
                      <a:pt x="874" y="573"/>
                    </a:cubicBezTo>
                    <a:cubicBezTo>
                      <a:pt x="879" y="562"/>
                      <a:pt x="884" y="551"/>
                      <a:pt x="888" y="540"/>
                    </a:cubicBezTo>
                    <a:cubicBezTo>
                      <a:pt x="893" y="528"/>
                      <a:pt x="893" y="515"/>
                      <a:pt x="885" y="503"/>
                    </a:cubicBezTo>
                    <a:cubicBezTo>
                      <a:pt x="881" y="496"/>
                      <a:pt x="876" y="489"/>
                      <a:pt x="871" y="482"/>
                    </a:cubicBezTo>
                    <a:cubicBezTo>
                      <a:pt x="855" y="462"/>
                      <a:pt x="834" y="457"/>
                      <a:pt x="810" y="462"/>
                    </a:cubicBezTo>
                    <a:cubicBezTo>
                      <a:pt x="796" y="465"/>
                      <a:pt x="786" y="474"/>
                      <a:pt x="776" y="484"/>
                    </a:cubicBezTo>
                    <a:cubicBezTo>
                      <a:pt x="769" y="491"/>
                      <a:pt x="764" y="500"/>
                      <a:pt x="761" y="511"/>
                    </a:cubicBezTo>
                    <a:cubicBezTo>
                      <a:pt x="759" y="521"/>
                      <a:pt x="756" y="532"/>
                      <a:pt x="753" y="543"/>
                    </a:cubicBezTo>
                    <a:cubicBezTo>
                      <a:pt x="751" y="551"/>
                      <a:pt x="756" y="566"/>
                      <a:pt x="763" y="571"/>
                    </a:cubicBezTo>
                    <a:cubicBezTo>
                      <a:pt x="763" y="570"/>
                      <a:pt x="763" y="570"/>
                      <a:pt x="763" y="569"/>
                    </a:cubicBezTo>
                    <a:cubicBezTo>
                      <a:pt x="762" y="541"/>
                      <a:pt x="774" y="517"/>
                      <a:pt x="789" y="494"/>
                    </a:cubicBezTo>
                    <a:cubicBezTo>
                      <a:pt x="798" y="481"/>
                      <a:pt x="813" y="476"/>
                      <a:pt x="826" y="470"/>
                    </a:cubicBezTo>
                    <a:cubicBezTo>
                      <a:pt x="836" y="466"/>
                      <a:pt x="845" y="468"/>
                      <a:pt x="853" y="475"/>
                    </a:cubicBezTo>
                    <a:cubicBezTo>
                      <a:pt x="865" y="487"/>
                      <a:pt x="873" y="502"/>
                      <a:pt x="873" y="520"/>
                    </a:cubicBezTo>
                    <a:cubicBezTo>
                      <a:pt x="873" y="521"/>
                      <a:pt x="872" y="523"/>
                      <a:pt x="872" y="524"/>
                    </a:cubicBezTo>
                    <a:cubicBezTo>
                      <a:pt x="870" y="522"/>
                      <a:pt x="870" y="520"/>
                      <a:pt x="870" y="518"/>
                    </a:cubicBezTo>
                    <a:cubicBezTo>
                      <a:pt x="867" y="504"/>
                      <a:pt x="862" y="491"/>
                      <a:pt x="852" y="481"/>
                    </a:cubicBezTo>
                    <a:cubicBezTo>
                      <a:pt x="846" y="475"/>
                      <a:pt x="840" y="473"/>
                      <a:pt x="831" y="475"/>
                    </a:cubicBezTo>
                    <a:cubicBezTo>
                      <a:pt x="833" y="476"/>
                      <a:pt x="834" y="477"/>
                      <a:pt x="835" y="479"/>
                    </a:cubicBezTo>
                    <a:cubicBezTo>
                      <a:pt x="831" y="479"/>
                      <a:pt x="830" y="472"/>
                      <a:pt x="826" y="477"/>
                    </a:cubicBezTo>
                    <a:cubicBezTo>
                      <a:pt x="827" y="479"/>
                      <a:pt x="829" y="481"/>
                      <a:pt x="830" y="483"/>
                    </a:cubicBezTo>
                    <a:cubicBezTo>
                      <a:pt x="825" y="484"/>
                      <a:pt x="826" y="475"/>
                      <a:pt x="820" y="479"/>
                    </a:cubicBezTo>
                    <a:cubicBezTo>
                      <a:pt x="823" y="482"/>
                      <a:pt x="825" y="485"/>
                      <a:pt x="828" y="488"/>
                    </a:cubicBezTo>
                    <a:cubicBezTo>
                      <a:pt x="827" y="489"/>
                      <a:pt x="827" y="489"/>
                      <a:pt x="826" y="489"/>
                    </a:cubicBezTo>
                    <a:cubicBezTo>
                      <a:pt x="824" y="486"/>
                      <a:pt x="821" y="483"/>
                      <a:pt x="819" y="480"/>
                    </a:cubicBezTo>
                    <a:cubicBezTo>
                      <a:pt x="817" y="481"/>
                      <a:pt x="816" y="482"/>
                      <a:pt x="815" y="483"/>
                    </a:cubicBezTo>
                    <a:cubicBezTo>
                      <a:pt x="818" y="486"/>
                      <a:pt x="822" y="490"/>
                      <a:pt x="825" y="493"/>
                    </a:cubicBezTo>
                    <a:cubicBezTo>
                      <a:pt x="824" y="494"/>
                      <a:pt x="824" y="494"/>
                      <a:pt x="823" y="495"/>
                    </a:cubicBezTo>
                    <a:cubicBezTo>
                      <a:pt x="820" y="491"/>
                      <a:pt x="817" y="488"/>
                      <a:pt x="813" y="484"/>
                    </a:cubicBezTo>
                    <a:cubicBezTo>
                      <a:pt x="812" y="484"/>
                      <a:pt x="811" y="485"/>
                      <a:pt x="810" y="486"/>
                    </a:cubicBezTo>
                    <a:cubicBezTo>
                      <a:pt x="814" y="491"/>
                      <a:pt x="818" y="495"/>
                      <a:pt x="821" y="499"/>
                    </a:cubicBezTo>
                    <a:cubicBezTo>
                      <a:pt x="821" y="499"/>
                      <a:pt x="820" y="499"/>
                      <a:pt x="820" y="500"/>
                    </a:cubicBezTo>
                    <a:cubicBezTo>
                      <a:pt x="816" y="496"/>
                      <a:pt x="812" y="492"/>
                      <a:pt x="808" y="487"/>
                    </a:cubicBezTo>
                    <a:cubicBezTo>
                      <a:pt x="808" y="487"/>
                      <a:pt x="807" y="489"/>
                      <a:pt x="807" y="489"/>
                    </a:cubicBezTo>
                    <a:cubicBezTo>
                      <a:pt x="811" y="494"/>
                      <a:pt x="815" y="500"/>
                      <a:pt x="819" y="505"/>
                    </a:cubicBezTo>
                    <a:cubicBezTo>
                      <a:pt x="819" y="505"/>
                      <a:pt x="819" y="505"/>
                      <a:pt x="819" y="506"/>
                    </a:cubicBezTo>
                    <a:cubicBezTo>
                      <a:pt x="814" y="501"/>
                      <a:pt x="809" y="496"/>
                      <a:pt x="804" y="491"/>
                    </a:cubicBezTo>
                    <a:cubicBezTo>
                      <a:pt x="803" y="491"/>
                      <a:pt x="802" y="492"/>
                      <a:pt x="803" y="493"/>
                    </a:cubicBezTo>
                    <a:cubicBezTo>
                      <a:pt x="807" y="499"/>
                      <a:pt x="811" y="505"/>
                      <a:pt x="815" y="511"/>
                    </a:cubicBezTo>
                    <a:cubicBezTo>
                      <a:pt x="808" y="508"/>
                      <a:pt x="804" y="502"/>
                      <a:pt x="800" y="495"/>
                    </a:cubicBezTo>
                    <a:cubicBezTo>
                      <a:pt x="800" y="497"/>
                      <a:pt x="799" y="499"/>
                      <a:pt x="800" y="500"/>
                    </a:cubicBezTo>
                    <a:cubicBezTo>
                      <a:pt x="801" y="503"/>
                      <a:pt x="803" y="506"/>
                      <a:pt x="805" y="509"/>
                    </a:cubicBezTo>
                    <a:cubicBezTo>
                      <a:pt x="808" y="512"/>
                      <a:pt x="811" y="516"/>
                      <a:pt x="814" y="519"/>
                    </a:cubicBezTo>
                    <a:cubicBezTo>
                      <a:pt x="813" y="520"/>
                      <a:pt x="813" y="520"/>
                      <a:pt x="812" y="520"/>
                    </a:cubicBezTo>
                    <a:cubicBezTo>
                      <a:pt x="807" y="514"/>
                      <a:pt x="802" y="507"/>
                      <a:pt x="797" y="500"/>
                    </a:cubicBezTo>
                    <a:cubicBezTo>
                      <a:pt x="796" y="503"/>
                      <a:pt x="796" y="505"/>
                      <a:pt x="797" y="507"/>
                    </a:cubicBezTo>
                    <a:cubicBezTo>
                      <a:pt x="801" y="517"/>
                      <a:pt x="808" y="525"/>
                      <a:pt x="818" y="532"/>
                    </a:cubicBezTo>
                    <a:cubicBezTo>
                      <a:pt x="809" y="530"/>
                      <a:pt x="803" y="524"/>
                      <a:pt x="793" y="506"/>
                    </a:cubicBezTo>
                    <a:cubicBezTo>
                      <a:pt x="790" y="509"/>
                      <a:pt x="791" y="511"/>
                      <a:pt x="792" y="515"/>
                    </a:cubicBezTo>
                    <a:cubicBezTo>
                      <a:pt x="796" y="522"/>
                      <a:pt x="801" y="527"/>
                      <a:pt x="808" y="531"/>
                    </a:cubicBezTo>
                    <a:cubicBezTo>
                      <a:pt x="811" y="534"/>
                      <a:pt x="815" y="536"/>
                      <a:pt x="819" y="538"/>
                    </a:cubicBezTo>
                    <a:cubicBezTo>
                      <a:pt x="837" y="549"/>
                      <a:pt x="843" y="564"/>
                      <a:pt x="838" y="585"/>
                    </a:cubicBezTo>
                    <a:cubicBezTo>
                      <a:pt x="834" y="599"/>
                      <a:pt x="826" y="611"/>
                      <a:pt x="815" y="621"/>
                    </a:cubicBezTo>
                    <a:cubicBezTo>
                      <a:pt x="813" y="622"/>
                      <a:pt x="812" y="623"/>
                      <a:pt x="811" y="625"/>
                    </a:cubicBezTo>
                    <a:cubicBezTo>
                      <a:pt x="811" y="625"/>
                      <a:pt x="810" y="626"/>
                      <a:pt x="810" y="626"/>
                    </a:cubicBezTo>
                    <a:close/>
                    <a:moveTo>
                      <a:pt x="235" y="542"/>
                    </a:moveTo>
                    <a:cubicBezTo>
                      <a:pt x="235" y="543"/>
                      <a:pt x="235" y="543"/>
                      <a:pt x="234" y="543"/>
                    </a:cubicBezTo>
                    <a:cubicBezTo>
                      <a:pt x="233" y="543"/>
                      <a:pt x="230" y="543"/>
                      <a:pt x="230" y="542"/>
                    </a:cubicBezTo>
                    <a:cubicBezTo>
                      <a:pt x="228" y="539"/>
                      <a:pt x="226" y="539"/>
                      <a:pt x="222" y="538"/>
                    </a:cubicBezTo>
                    <a:cubicBezTo>
                      <a:pt x="220" y="538"/>
                      <a:pt x="217" y="537"/>
                      <a:pt x="214" y="535"/>
                    </a:cubicBezTo>
                    <a:cubicBezTo>
                      <a:pt x="211" y="533"/>
                      <a:pt x="209" y="530"/>
                      <a:pt x="206" y="527"/>
                    </a:cubicBezTo>
                    <a:cubicBezTo>
                      <a:pt x="202" y="522"/>
                      <a:pt x="191" y="516"/>
                      <a:pt x="185" y="517"/>
                    </a:cubicBezTo>
                    <a:cubicBezTo>
                      <a:pt x="195" y="524"/>
                      <a:pt x="203" y="530"/>
                      <a:pt x="212" y="536"/>
                    </a:cubicBezTo>
                    <a:cubicBezTo>
                      <a:pt x="206" y="532"/>
                      <a:pt x="200" y="535"/>
                      <a:pt x="194" y="538"/>
                    </a:cubicBezTo>
                    <a:cubicBezTo>
                      <a:pt x="194" y="538"/>
                      <a:pt x="193" y="538"/>
                      <a:pt x="192" y="538"/>
                    </a:cubicBezTo>
                    <a:cubicBezTo>
                      <a:pt x="184" y="540"/>
                      <a:pt x="176" y="542"/>
                      <a:pt x="168" y="544"/>
                    </a:cubicBezTo>
                    <a:cubicBezTo>
                      <a:pt x="165" y="544"/>
                      <a:pt x="162" y="546"/>
                      <a:pt x="160" y="548"/>
                    </a:cubicBezTo>
                    <a:cubicBezTo>
                      <a:pt x="158" y="550"/>
                      <a:pt x="157" y="553"/>
                      <a:pt x="157" y="556"/>
                    </a:cubicBezTo>
                    <a:cubicBezTo>
                      <a:pt x="158" y="560"/>
                      <a:pt x="160" y="564"/>
                      <a:pt x="162" y="570"/>
                    </a:cubicBezTo>
                    <a:cubicBezTo>
                      <a:pt x="167" y="558"/>
                      <a:pt x="170" y="556"/>
                      <a:pt x="177" y="555"/>
                    </a:cubicBezTo>
                    <a:cubicBezTo>
                      <a:pt x="176" y="556"/>
                      <a:pt x="176" y="556"/>
                      <a:pt x="175" y="557"/>
                    </a:cubicBezTo>
                    <a:cubicBezTo>
                      <a:pt x="167" y="564"/>
                      <a:pt x="165" y="571"/>
                      <a:pt x="170" y="581"/>
                    </a:cubicBezTo>
                    <a:cubicBezTo>
                      <a:pt x="171" y="583"/>
                      <a:pt x="172" y="585"/>
                      <a:pt x="173" y="587"/>
                    </a:cubicBezTo>
                    <a:cubicBezTo>
                      <a:pt x="179" y="606"/>
                      <a:pt x="193" y="619"/>
                      <a:pt x="208" y="632"/>
                    </a:cubicBezTo>
                    <a:cubicBezTo>
                      <a:pt x="208" y="633"/>
                      <a:pt x="210" y="633"/>
                      <a:pt x="212" y="634"/>
                    </a:cubicBezTo>
                    <a:cubicBezTo>
                      <a:pt x="210" y="632"/>
                      <a:pt x="209" y="631"/>
                      <a:pt x="208" y="630"/>
                    </a:cubicBezTo>
                    <a:cubicBezTo>
                      <a:pt x="230" y="635"/>
                      <a:pt x="235" y="637"/>
                      <a:pt x="254" y="630"/>
                    </a:cubicBezTo>
                    <a:cubicBezTo>
                      <a:pt x="247" y="642"/>
                      <a:pt x="237" y="647"/>
                      <a:pt x="224" y="649"/>
                    </a:cubicBezTo>
                    <a:cubicBezTo>
                      <a:pt x="227" y="650"/>
                      <a:pt x="230" y="650"/>
                      <a:pt x="234" y="650"/>
                    </a:cubicBezTo>
                    <a:cubicBezTo>
                      <a:pt x="227" y="654"/>
                      <a:pt x="221" y="651"/>
                      <a:pt x="215" y="649"/>
                    </a:cubicBezTo>
                    <a:cubicBezTo>
                      <a:pt x="214" y="672"/>
                      <a:pt x="213" y="694"/>
                      <a:pt x="222" y="716"/>
                    </a:cubicBezTo>
                    <a:cubicBezTo>
                      <a:pt x="228" y="729"/>
                      <a:pt x="237" y="742"/>
                      <a:pt x="245" y="755"/>
                    </a:cubicBezTo>
                    <a:cubicBezTo>
                      <a:pt x="258" y="777"/>
                      <a:pt x="272" y="798"/>
                      <a:pt x="285" y="820"/>
                    </a:cubicBezTo>
                    <a:cubicBezTo>
                      <a:pt x="291" y="830"/>
                      <a:pt x="292" y="831"/>
                      <a:pt x="302" y="826"/>
                    </a:cubicBezTo>
                    <a:cubicBezTo>
                      <a:pt x="306" y="824"/>
                      <a:pt x="309" y="823"/>
                      <a:pt x="313" y="822"/>
                    </a:cubicBezTo>
                    <a:cubicBezTo>
                      <a:pt x="314" y="822"/>
                      <a:pt x="315" y="822"/>
                      <a:pt x="316" y="823"/>
                    </a:cubicBezTo>
                    <a:cubicBezTo>
                      <a:pt x="317" y="821"/>
                      <a:pt x="319" y="819"/>
                      <a:pt x="321" y="816"/>
                    </a:cubicBezTo>
                    <a:cubicBezTo>
                      <a:pt x="320" y="819"/>
                      <a:pt x="320" y="821"/>
                      <a:pt x="320" y="823"/>
                    </a:cubicBezTo>
                    <a:cubicBezTo>
                      <a:pt x="320" y="823"/>
                      <a:pt x="320" y="823"/>
                      <a:pt x="320" y="823"/>
                    </a:cubicBezTo>
                    <a:cubicBezTo>
                      <a:pt x="322" y="819"/>
                      <a:pt x="323" y="816"/>
                      <a:pt x="324" y="812"/>
                    </a:cubicBezTo>
                    <a:cubicBezTo>
                      <a:pt x="324" y="812"/>
                      <a:pt x="324" y="813"/>
                      <a:pt x="325" y="813"/>
                    </a:cubicBezTo>
                    <a:cubicBezTo>
                      <a:pt x="324" y="817"/>
                      <a:pt x="323" y="822"/>
                      <a:pt x="322" y="827"/>
                    </a:cubicBezTo>
                    <a:cubicBezTo>
                      <a:pt x="322" y="827"/>
                      <a:pt x="323" y="827"/>
                      <a:pt x="323" y="827"/>
                    </a:cubicBezTo>
                    <a:cubicBezTo>
                      <a:pt x="325" y="822"/>
                      <a:pt x="327" y="816"/>
                      <a:pt x="329" y="809"/>
                    </a:cubicBezTo>
                    <a:cubicBezTo>
                      <a:pt x="329" y="814"/>
                      <a:pt x="330" y="817"/>
                      <a:pt x="330" y="820"/>
                    </a:cubicBezTo>
                    <a:cubicBezTo>
                      <a:pt x="331" y="820"/>
                      <a:pt x="331" y="820"/>
                      <a:pt x="331" y="820"/>
                    </a:cubicBezTo>
                    <a:cubicBezTo>
                      <a:pt x="333" y="816"/>
                      <a:pt x="334" y="811"/>
                      <a:pt x="335" y="806"/>
                    </a:cubicBezTo>
                    <a:cubicBezTo>
                      <a:pt x="336" y="806"/>
                      <a:pt x="336" y="806"/>
                      <a:pt x="337" y="806"/>
                    </a:cubicBezTo>
                    <a:cubicBezTo>
                      <a:pt x="337" y="810"/>
                      <a:pt x="337" y="813"/>
                      <a:pt x="337" y="816"/>
                    </a:cubicBezTo>
                    <a:cubicBezTo>
                      <a:pt x="337" y="816"/>
                      <a:pt x="337" y="816"/>
                      <a:pt x="338" y="816"/>
                    </a:cubicBezTo>
                    <a:cubicBezTo>
                      <a:pt x="339" y="811"/>
                      <a:pt x="340" y="807"/>
                      <a:pt x="341" y="802"/>
                    </a:cubicBezTo>
                    <a:cubicBezTo>
                      <a:pt x="341" y="802"/>
                      <a:pt x="342" y="802"/>
                      <a:pt x="342" y="802"/>
                    </a:cubicBezTo>
                    <a:cubicBezTo>
                      <a:pt x="342" y="804"/>
                      <a:pt x="342" y="806"/>
                      <a:pt x="342" y="809"/>
                    </a:cubicBezTo>
                    <a:cubicBezTo>
                      <a:pt x="345" y="804"/>
                      <a:pt x="347" y="792"/>
                      <a:pt x="346" y="786"/>
                    </a:cubicBezTo>
                    <a:cubicBezTo>
                      <a:pt x="345" y="783"/>
                      <a:pt x="344" y="780"/>
                      <a:pt x="343" y="778"/>
                    </a:cubicBezTo>
                    <a:cubicBezTo>
                      <a:pt x="341" y="776"/>
                      <a:pt x="338" y="773"/>
                      <a:pt x="336" y="774"/>
                    </a:cubicBezTo>
                    <a:cubicBezTo>
                      <a:pt x="323" y="775"/>
                      <a:pt x="311" y="772"/>
                      <a:pt x="299" y="774"/>
                    </a:cubicBezTo>
                    <a:cubicBezTo>
                      <a:pt x="293" y="776"/>
                      <a:pt x="286" y="775"/>
                      <a:pt x="281" y="770"/>
                    </a:cubicBezTo>
                    <a:cubicBezTo>
                      <a:pt x="269" y="759"/>
                      <a:pt x="263" y="747"/>
                      <a:pt x="266" y="731"/>
                    </a:cubicBezTo>
                    <a:cubicBezTo>
                      <a:pt x="267" y="726"/>
                      <a:pt x="268" y="721"/>
                      <a:pt x="268" y="715"/>
                    </a:cubicBezTo>
                    <a:cubicBezTo>
                      <a:pt x="271" y="686"/>
                      <a:pt x="274" y="656"/>
                      <a:pt x="277" y="626"/>
                    </a:cubicBezTo>
                    <a:cubicBezTo>
                      <a:pt x="278" y="619"/>
                      <a:pt x="280" y="612"/>
                      <a:pt x="281" y="605"/>
                    </a:cubicBezTo>
                    <a:cubicBezTo>
                      <a:pt x="272" y="611"/>
                      <a:pt x="263" y="616"/>
                      <a:pt x="255" y="621"/>
                    </a:cubicBezTo>
                    <a:cubicBezTo>
                      <a:pt x="231" y="634"/>
                      <a:pt x="213" y="632"/>
                      <a:pt x="194" y="617"/>
                    </a:cubicBezTo>
                    <a:cubicBezTo>
                      <a:pt x="176" y="601"/>
                      <a:pt x="177" y="578"/>
                      <a:pt x="198" y="566"/>
                    </a:cubicBezTo>
                    <a:cubicBezTo>
                      <a:pt x="214" y="557"/>
                      <a:pt x="230" y="555"/>
                      <a:pt x="248" y="557"/>
                    </a:cubicBezTo>
                    <a:cubicBezTo>
                      <a:pt x="261" y="559"/>
                      <a:pt x="272" y="564"/>
                      <a:pt x="277" y="577"/>
                    </a:cubicBezTo>
                    <a:cubicBezTo>
                      <a:pt x="278" y="580"/>
                      <a:pt x="282" y="582"/>
                      <a:pt x="284" y="586"/>
                    </a:cubicBezTo>
                    <a:cubicBezTo>
                      <a:pt x="285" y="583"/>
                      <a:pt x="286" y="582"/>
                      <a:pt x="286" y="580"/>
                    </a:cubicBezTo>
                    <a:cubicBezTo>
                      <a:pt x="286" y="572"/>
                      <a:pt x="286" y="564"/>
                      <a:pt x="277" y="560"/>
                    </a:cubicBezTo>
                    <a:cubicBezTo>
                      <a:pt x="272" y="558"/>
                      <a:pt x="268" y="555"/>
                      <a:pt x="264" y="552"/>
                    </a:cubicBezTo>
                    <a:cubicBezTo>
                      <a:pt x="263" y="551"/>
                      <a:pt x="263" y="552"/>
                      <a:pt x="263" y="552"/>
                    </a:cubicBezTo>
                    <a:cubicBezTo>
                      <a:pt x="263" y="553"/>
                      <a:pt x="263" y="554"/>
                      <a:pt x="263" y="556"/>
                    </a:cubicBezTo>
                    <a:cubicBezTo>
                      <a:pt x="261" y="555"/>
                      <a:pt x="258" y="554"/>
                      <a:pt x="257" y="554"/>
                    </a:cubicBezTo>
                    <a:cubicBezTo>
                      <a:pt x="252" y="556"/>
                      <a:pt x="250" y="554"/>
                      <a:pt x="248" y="551"/>
                    </a:cubicBezTo>
                    <a:cubicBezTo>
                      <a:pt x="245" y="549"/>
                      <a:pt x="243" y="545"/>
                      <a:pt x="242" y="541"/>
                    </a:cubicBezTo>
                    <a:cubicBezTo>
                      <a:pt x="236" y="528"/>
                      <a:pt x="226" y="518"/>
                      <a:pt x="213" y="512"/>
                    </a:cubicBezTo>
                    <a:cubicBezTo>
                      <a:pt x="212" y="511"/>
                      <a:pt x="210" y="511"/>
                      <a:pt x="209" y="510"/>
                    </a:cubicBezTo>
                    <a:cubicBezTo>
                      <a:pt x="230" y="526"/>
                      <a:pt x="241" y="538"/>
                      <a:pt x="239" y="546"/>
                    </a:cubicBezTo>
                    <a:cubicBezTo>
                      <a:pt x="238" y="545"/>
                      <a:pt x="237" y="544"/>
                      <a:pt x="235" y="542"/>
                    </a:cubicBezTo>
                    <a:close/>
                    <a:moveTo>
                      <a:pt x="788" y="516"/>
                    </a:moveTo>
                    <a:cubicBezTo>
                      <a:pt x="786" y="523"/>
                      <a:pt x="785" y="528"/>
                      <a:pt x="784" y="533"/>
                    </a:cubicBezTo>
                    <a:cubicBezTo>
                      <a:pt x="782" y="555"/>
                      <a:pt x="780" y="577"/>
                      <a:pt x="778" y="598"/>
                    </a:cubicBezTo>
                    <a:cubicBezTo>
                      <a:pt x="777" y="609"/>
                      <a:pt x="782" y="616"/>
                      <a:pt x="791" y="616"/>
                    </a:cubicBezTo>
                    <a:cubicBezTo>
                      <a:pt x="794" y="617"/>
                      <a:pt x="798" y="617"/>
                      <a:pt x="801" y="615"/>
                    </a:cubicBezTo>
                    <a:cubicBezTo>
                      <a:pt x="817" y="611"/>
                      <a:pt x="828" y="602"/>
                      <a:pt x="833" y="585"/>
                    </a:cubicBezTo>
                    <a:cubicBezTo>
                      <a:pt x="837" y="568"/>
                      <a:pt x="833" y="553"/>
                      <a:pt x="817" y="543"/>
                    </a:cubicBezTo>
                    <a:cubicBezTo>
                      <a:pt x="814" y="541"/>
                      <a:pt x="810" y="538"/>
                      <a:pt x="807" y="536"/>
                    </a:cubicBezTo>
                    <a:cubicBezTo>
                      <a:pt x="799" y="531"/>
                      <a:pt x="792" y="526"/>
                      <a:pt x="788" y="516"/>
                    </a:cubicBezTo>
                    <a:close/>
                    <a:moveTo>
                      <a:pt x="272" y="576"/>
                    </a:moveTo>
                    <a:cubicBezTo>
                      <a:pt x="268" y="570"/>
                      <a:pt x="265" y="567"/>
                      <a:pt x="258" y="566"/>
                    </a:cubicBezTo>
                    <a:cubicBezTo>
                      <a:pt x="245" y="564"/>
                      <a:pt x="233" y="565"/>
                      <a:pt x="220" y="568"/>
                    </a:cubicBezTo>
                    <a:cubicBezTo>
                      <a:pt x="198" y="574"/>
                      <a:pt x="190" y="599"/>
                      <a:pt x="206" y="616"/>
                    </a:cubicBezTo>
                    <a:cubicBezTo>
                      <a:pt x="209" y="619"/>
                      <a:pt x="215" y="622"/>
                      <a:pt x="219" y="622"/>
                    </a:cubicBezTo>
                    <a:cubicBezTo>
                      <a:pt x="228" y="623"/>
                      <a:pt x="237" y="621"/>
                      <a:pt x="244" y="616"/>
                    </a:cubicBezTo>
                    <a:cubicBezTo>
                      <a:pt x="234" y="611"/>
                      <a:pt x="228" y="595"/>
                      <a:pt x="234" y="584"/>
                    </a:cubicBezTo>
                    <a:cubicBezTo>
                      <a:pt x="239" y="571"/>
                      <a:pt x="254" y="568"/>
                      <a:pt x="272" y="576"/>
                    </a:cubicBezTo>
                    <a:close/>
                    <a:moveTo>
                      <a:pt x="490" y="84"/>
                    </a:moveTo>
                    <a:cubicBezTo>
                      <a:pt x="490" y="84"/>
                      <a:pt x="490" y="85"/>
                      <a:pt x="490" y="85"/>
                    </a:cubicBezTo>
                    <a:cubicBezTo>
                      <a:pt x="515" y="90"/>
                      <a:pt x="536" y="103"/>
                      <a:pt x="554" y="120"/>
                    </a:cubicBezTo>
                    <a:cubicBezTo>
                      <a:pt x="571" y="135"/>
                      <a:pt x="586" y="152"/>
                      <a:pt x="602" y="168"/>
                    </a:cubicBezTo>
                    <a:cubicBezTo>
                      <a:pt x="610" y="175"/>
                      <a:pt x="617" y="183"/>
                      <a:pt x="624" y="191"/>
                    </a:cubicBezTo>
                    <a:cubicBezTo>
                      <a:pt x="619" y="182"/>
                      <a:pt x="612" y="174"/>
                      <a:pt x="607" y="166"/>
                    </a:cubicBezTo>
                    <a:cubicBezTo>
                      <a:pt x="593" y="147"/>
                      <a:pt x="580" y="128"/>
                      <a:pt x="562" y="113"/>
                    </a:cubicBezTo>
                    <a:cubicBezTo>
                      <a:pt x="547" y="99"/>
                      <a:pt x="531" y="86"/>
                      <a:pt x="509" y="83"/>
                    </a:cubicBezTo>
                    <a:cubicBezTo>
                      <a:pt x="503" y="82"/>
                      <a:pt x="496" y="83"/>
                      <a:pt x="490" y="84"/>
                    </a:cubicBezTo>
                    <a:close/>
                    <a:moveTo>
                      <a:pt x="222" y="169"/>
                    </a:moveTo>
                    <a:cubicBezTo>
                      <a:pt x="222" y="169"/>
                      <a:pt x="222" y="169"/>
                      <a:pt x="223" y="170"/>
                    </a:cubicBezTo>
                    <a:cubicBezTo>
                      <a:pt x="224" y="169"/>
                      <a:pt x="225" y="169"/>
                      <a:pt x="226" y="168"/>
                    </a:cubicBezTo>
                    <a:cubicBezTo>
                      <a:pt x="256" y="152"/>
                      <a:pt x="286" y="136"/>
                      <a:pt x="315" y="120"/>
                    </a:cubicBezTo>
                    <a:cubicBezTo>
                      <a:pt x="343" y="105"/>
                      <a:pt x="371" y="89"/>
                      <a:pt x="400" y="78"/>
                    </a:cubicBezTo>
                    <a:cubicBezTo>
                      <a:pt x="406" y="76"/>
                      <a:pt x="411" y="74"/>
                      <a:pt x="416" y="71"/>
                    </a:cubicBezTo>
                    <a:cubicBezTo>
                      <a:pt x="418" y="70"/>
                      <a:pt x="418" y="68"/>
                      <a:pt x="419" y="66"/>
                    </a:cubicBezTo>
                    <a:cubicBezTo>
                      <a:pt x="417" y="66"/>
                      <a:pt x="416" y="65"/>
                      <a:pt x="414" y="65"/>
                    </a:cubicBezTo>
                    <a:cubicBezTo>
                      <a:pt x="410" y="66"/>
                      <a:pt x="406" y="66"/>
                      <a:pt x="402" y="68"/>
                    </a:cubicBezTo>
                    <a:cubicBezTo>
                      <a:pt x="383" y="77"/>
                      <a:pt x="363" y="85"/>
                      <a:pt x="345" y="95"/>
                    </a:cubicBezTo>
                    <a:cubicBezTo>
                      <a:pt x="318" y="111"/>
                      <a:pt x="291" y="129"/>
                      <a:pt x="264" y="145"/>
                    </a:cubicBezTo>
                    <a:cubicBezTo>
                      <a:pt x="250" y="154"/>
                      <a:pt x="236" y="161"/>
                      <a:pt x="222" y="169"/>
                    </a:cubicBezTo>
                    <a:close/>
                    <a:moveTo>
                      <a:pt x="567" y="75"/>
                    </a:moveTo>
                    <a:cubicBezTo>
                      <a:pt x="595" y="94"/>
                      <a:pt x="616" y="118"/>
                      <a:pt x="639" y="142"/>
                    </a:cubicBezTo>
                    <a:cubicBezTo>
                      <a:pt x="654" y="159"/>
                      <a:pt x="670" y="175"/>
                      <a:pt x="685" y="192"/>
                    </a:cubicBezTo>
                    <a:cubicBezTo>
                      <a:pt x="687" y="193"/>
                      <a:pt x="688" y="194"/>
                      <a:pt x="690" y="195"/>
                    </a:cubicBezTo>
                    <a:cubicBezTo>
                      <a:pt x="685" y="189"/>
                      <a:pt x="678" y="183"/>
                      <a:pt x="673" y="177"/>
                    </a:cubicBezTo>
                    <a:cubicBezTo>
                      <a:pt x="660" y="159"/>
                      <a:pt x="646" y="141"/>
                      <a:pt x="633" y="123"/>
                    </a:cubicBezTo>
                    <a:cubicBezTo>
                      <a:pt x="622" y="110"/>
                      <a:pt x="612" y="97"/>
                      <a:pt x="598" y="88"/>
                    </a:cubicBezTo>
                    <a:cubicBezTo>
                      <a:pt x="588" y="82"/>
                      <a:pt x="578" y="77"/>
                      <a:pt x="567" y="75"/>
                    </a:cubicBezTo>
                    <a:close/>
                    <a:moveTo>
                      <a:pt x="580" y="50"/>
                    </a:moveTo>
                    <a:cubicBezTo>
                      <a:pt x="587" y="54"/>
                      <a:pt x="594" y="57"/>
                      <a:pt x="600" y="62"/>
                    </a:cubicBezTo>
                    <a:cubicBezTo>
                      <a:pt x="611" y="73"/>
                      <a:pt x="621" y="85"/>
                      <a:pt x="632" y="97"/>
                    </a:cubicBezTo>
                    <a:cubicBezTo>
                      <a:pt x="636" y="102"/>
                      <a:pt x="641" y="106"/>
                      <a:pt x="645" y="111"/>
                    </a:cubicBezTo>
                    <a:cubicBezTo>
                      <a:pt x="645" y="111"/>
                      <a:pt x="646" y="110"/>
                      <a:pt x="646" y="110"/>
                    </a:cubicBezTo>
                    <a:cubicBezTo>
                      <a:pt x="645" y="108"/>
                      <a:pt x="644" y="106"/>
                      <a:pt x="643" y="104"/>
                    </a:cubicBezTo>
                    <a:cubicBezTo>
                      <a:pt x="632" y="88"/>
                      <a:pt x="623" y="71"/>
                      <a:pt x="609" y="58"/>
                    </a:cubicBezTo>
                    <a:cubicBezTo>
                      <a:pt x="601" y="50"/>
                      <a:pt x="592" y="45"/>
                      <a:pt x="580" y="50"/>
                    </a:cubicBezTo>
                    <a:close/>
                    <a:moveTo>
                      <a:pt x="545" y="64"/>
                    </a:moveTo>
                    <a:cubicBezTo>
                      <a:pt x="551" y="69"/>
                      <a:pt x="558" y="69"/>
                      <a:pt x="565" y="70"/>
                    </a:cubicBezTo>
                    <a:cubicBezTo>
                      <a:pt x="583" y="73"/>
                      <a:pt x="597" y="82"/>
                      <a:pt x="612" y="92"/>
                    </a:cubicBezTo>
                    <a:cubicBezTo>
                      <a:pt x="614" y="94"/>
                      <a:pt x="616" y="95"/>
                      <a:pt x="618" y="97"/>
                    </a:cubicBezTo>
                    <a:cubicBezTo>
                      <a:pt x="618" y="96"/>
                      <a:pt x="619" y="96"/>
                      <a:pt x="619" y="96"/>
                    </a:cubicBezTo>
                    <a:cubicBezTo>
                      <a:pt x="607" y="82"/>
                      <a:pt x="595" y="69"/>
                      <a:pt x="578" y="62"/>
                    </a:cubicBezTo>
                    <a:cubicBezTo>
                      <a:pt x="567" y="57"/>
                      <a:pt x="556" y="57"/>
                      <a:pt x="545" y="64"/>
                    </a:cubicBezTo>
                    <a:close/>
                    <a:moveTo>
                      <a:pt x="438" y="987"/>
                    </a:moveTo>
                    <a:cubicBezTo>
                      <a:pt x="426" y="977"/>
                      <a:pt x="415" y="968"/>
                      <a:pt x="403" y="959"/>
                    </a:cubicBezTo>
                    <a:cubicBezTo>
                      <a:pt x="402" y="958"/>
                      <a:pt x="399" y="957"/>
                      <a:pt x="398" y="957"/>
                    </a:cubicBezTo>
                    <a:cubicBezTo>
                      <a:pt x="395" y="957"/>
                      <a:pt x="391" y="958"/>
                      <a:pt x="388" y="959"/>
                    </a:cubicBezTo>
                    <a:cubicBezTo>
                      <a:pt x="389" y="962"/>
                      <a:pt x="390" y="965"/>
                      <a:pt x="391" y="968"/>
                    </a:cubicBezTo>
                    <a:cubicBezTo>
                      <a:pt x="392" y="969"/>
                      <a:pt x="394" y="970"/>
                      <a:pt x="395" y="971"/>
                    </a:cubicBezTo>
                    <a:cubicBezTo>
                      <a:pt x="409" y="979"/>
                      <a:pt x="423" y="983"/>
                      <a:pt x="438" y="987"/>
                    </a:cubicBezTo>
                    <a:close/>
                    <a:moveTo>
                      <a:pt x="204" y="620"/>
                    </a:moveTo>
                    <a:cubicBezTo>
                      <a:pt x="202" y="617"/>
                      <a:pt x="201" y="616"/>
                      <a:pt x="200" y="614"/>
                    </a:cubicBezTo>
                    <a:cubicBezTo>
                      <a:pt x="198" y="607"/>
                      <a:pt x="196" y="599"/>
                      <a:pt x="195" y="592"/>
                    </a:cubicBezTo>
                    <a:cubicBezTo>
                      <a:pt x="194" y="577"/>
                      <a:pt x="203" y="567"/>
                      <a:pt x="221" y="563"/>
                    </a:cubicBezTo>
                    <a:cubicBezTo>
                      <a:pt x="229" y="562"/>
                      <a:pt x="237" y="561"/>
                      <a:pt x="246" y="560"/>
                    </a:cubicBezTo>
                    <a:cubicBezTo>
                      <a:pt x="229" y="559"/>
                      <a:pt x="213" y="561"/>
                      <a:pt x="199" y="570"/>
                    </a:cubicBezTo>
                    <a:cubicBezTo>
                      <a:pt x="181" y="582"/>
                      <a:pt x="184" y="610"/>
                      <a:pt x="204" y="620"/>
                    </a:cubicBezTo>
                    <a:close/>
                    <a:moveTo>
                      <a:pt x="842" y="917"/>
                    </a:moveTo>
                    <a:cubicBezTo>
                      <a:pt x="842" y="928"/>
                      <a:pt x="842" y="940"/>
                      <a:pt x="842" y="952"/>
                    </a:cubicBezTo>
                    <a:cubicBezTo>
                      <a:pt x="841" y="964"/>
                      <a:pt x="838" y="968"/>
                      <a:pt x="826" y="971"/>
                    </a:cubicBezTo>
                    <a:cubicBezTo>
                      <a:pt x="823" y="972"/>
                      <a:pt x="819" y="973"/>
                      <a:pt x="820" y="977"/>
                    </a:cubicBezTo>
                    <a:cubicBezTo>
                      <a:pt x="821" y="981"/>
                      <a:pt x="825" y="982"/>
                      <a:pt x="828" y="982"/>
                    </a:cubicBezTo>
                    <a:cubicBezTo>
                      <a:pt x="830" y="981"/>
                      <a:pt x="831" y="981"/>
                      <a:pt x="832" y="981"/>
                    </a:cubicBezTo>
                    <a:cubicBezTo>
                      <a:pt x="840" y="978"/>
                      <a:pt x="843" y="972"/>
                      <a:pt x="845" y="964"/>
                    </a:cubicBezTo>
                    <a:cubicBezTo>
                      <a:pt x="848" y="948"/>
                      <a:pt x="845" y="932"/>
                      <a:pt x="842" y="917"/>
                    </a:cubicBezTo>
                    <a:close/>
                    <a:moveTo>
                      <a:pt x="429" y="83"/>
                    </a:moveTo>
                    <a:cubicBezTo>
                      <a:pt x="429" y="82"/>
                      <a:pt x="429" y="81"/>
                      <a:pt x="429" y="80"/>
                    </a:cubicBezTo>
                    <a:cubicBezTo>
                      <a:pt x="424" y="80"/>
                      <a:pt x="419" y="79"/>
                      <a:pt x="414" y="80"/>
                    </a:cubicBezTo>
                    <a:cubicBezTo>
                      <a:pt x="387" y="85"/>
                      <a:pt x="365" y="101"/>
                      <a:pt x="341" y="112"/>
                    </a:cubicBezTo>
                    <a:cubicBezTo>
                      <a:pt x="371" y="102"/>
                      <a:pt x="397" y="84"/>
                      <a:pt x="429" y="83"/>
                    </a:cubicBezTo>
                    <a:close/>
                    <a:moveTo>
                      <a:pt x="660" y="92"/>
                    </a:moveTo>
                    <a:cubicBezTo>
                      <a:pt x="659" y="92"/>
                      <a:pt x="658" y="93"/>
                      <a:pt x="658" y="93"/>
                    </a:cubicBezTo>
                    <a:cubicBezTo>
                      <a:pt x="673" y="116"/>
                      <a:pt x="686" y="140"/>
                      <a:pt x="705" y="161"/>
                    </a:cubicBezTo>
                    <a:cubicBezTo>
                      <a:pt x="698" y="149"/>
                      <a:pt x="692" y="137"/>
                      <a:pt x="684" y="125"/>
                    </a:cubicBezTo>
                    <a:cubicBezTo>
                      <a:pt x="677" y="114"/>
                      <a:pt x="668" y="103"/>
                      <a:pt x="660" y="92"/>
                    </a:cubicBezTo>
                    <a:close/>
                    <a:moveTo>
                      <a:pt x="242" y="601"/>
                    </a:moveTo>
                    <a:cubicBezTo>
                      <a:pt x="243" y="601"/>
                      <a:pt x="243" y="601"/>
                      <a:pt x="244" y="600"/>
                    </a:cubicBezTo>
                    <a:cubicBezTo>
                      <a:pt x="246" y="593"/>
                      <a:pt x="247" y="586"/>
                      <a:pt x="254" y="582"/>
                    </a:cubicBezTo>
                    <a:cubicBezTo>
                      <a:pt x="261" y="579"/>
                      <a:pt x="267" y="581"/>
                      <a:pt x="275" y="582"/>
                    </a:cubicBezTo>
                    <a:cubicBezTo>
                      <a:pt x="274" y="580"/>
                      <a:pt x="272" y="578"/>
                      <a:pt x="270" y="578"/>
                    </a:cubicBezTo>
                    <a:cubicBezTo>
                      <a:pt x="266" y="577"/>
                      <a:pt x="261" y="576"/>
                      <a:pt x="256" y="576"/>
                    </a:cubicBezTo>
                    <a:cubicBezTo>
                      <a:pt x="245" y="576"/>
                      <a:pt x="237" y="586"/>
                      <a:pt x="239" y="596"/>
                    </a:cubicBezTo>
                    <a:cubicBezTo>
                      <a:pt x="239" y="598"/>
                      <a:pt x="241" y="600"/>
                      <a:pt x="242" y="601"/>
                    </a:cubicBezTo>
                    <a:close/>
                    <a:moveTo>
                      <a:pt x="792" y="1121"/>
                    </a:moveTo>
                    <a:cubicBezTo>
                      <a:pt x="791" y="1122"/>
                      <a:pt x="791" y="1122"/>
                      <a:pt x="791" y="1122"/>
                    </a:cubicBezTo>
                    <a:cubicBezTo>
                      <a:pt x="791" y="1123"/>
                      <a:pt x="791" y="1124"/>
                      <a:pt x="791" y="1124"/>
                    </a:cubicBezTo>
                    <a:cubicBezTo>
                      <a:pt x="792" y="1142"/>
                      <a:pt x="794" y="1159"/>
                      <a:pt x="782" y="1173"/>
                    </a:cubicBezTo>
                    <a:cubicBezTo>
                      <a:pt x="781" y="1174"/>
                      <a:pt x="782" y="1176"/>
                      <a:pt x="782" y="1178"/>
                    </a:cubicBezTo>
                    <a:cubicBezTo>
                      <a:pt x="783" y="1178"/>
                      <a:pt x="786" y="1179"/>
                      <a:pt x="787" y="1178"/>
                    </a:cubicBezTo>
                    <a:cubicBezTo>
                      <a:pt x="789" y="1175"/>
                      <a:pt x="792" y="1171"/>
                      <a:pt x="793" y="1168"/>
                    </a:cubicBezTo>
                    <a:cubicBezTo>
                      <a:pt x="798" y="1152"/>
                      <a:pt x="795" y="1137"/>
                      <a:pt x="792" y="1121"/>
                    </a:cubicBezTo>
                    <a:close/>
                    <a:moveTo>
                      <a:pt x="135" y="332"/>
                    </a:moveTo>
                    <a:cubicBezTo>
                      <a:pt x="116" y="316"/>
                      <a:pt x="98" y="313"/>
                      <a:pt x="86" y="323"/>
                    </a:cubicBezTo>
                    <a:cubicBezTo>
                      <a:pt x="95" y="321"/>
                      <a:pt x="105" y="321"/>
                      <a:pt x="113" y="326"/>
                    </a:cubicBezTo>
                    <a:cubicBezTo>
                      <a:pt x="120" y="330"/>
                      <a:pt x="127" y="332"/>
                      <a:pt x="135" y="332"/>
                    </a:cubicBezTo>
                    <a:close/>
                    <a:moveTo>
                      <a:pt x="195" y="530"/>
                    </a:moveTo>
                    <a:cubicBezTo>
                      <a:pt x="176" y="515"/>
                      <a:pt x="166" y="512"/>
                      <a:pt x="155" y="518"/>
                    </a:cubicBezTo>
                    <a:cubicBezTo>
                      <a:pt x="161" y="520"/>
                      <a:pt x="168" y="521"/>
                      <a:pt x="174" y="525"/>
                    </a:cubicBezTo>
                    <a:cubicBezTo>
                      <a:pt x="181" y="529"/>
                      <a:pt x="187" y="529"/>
                      <a:pt x="195" y="530"/>
                    </a:cubicBezTo>
                    <a:close/>
                    <a:moveTo>
                      <a:pt x="803" y="821"/>
                    </a:moveTo>
                    <a:cubicBezTo>
                      <a:pt x="804" y="821"/>
                      <a:pt x="804" y="821"/>
                      <a:pt x="804" y="820"/>
                    </a:cubicBezTo>
                    <a:cubicBezTo>
                      <a:pt x="810" y="809"/>
                      <a:pt x="812" y="795"/>
                      <a:pt x="813" y="782"/>
                    </a:cubicBezTo>
                    <a:cubicBezTo>
                      <a:pt x="813" y="782"/>
                      <a:pt x="811" y="781"/>
                      <a:pt x="811" y="780"/>
                    </a:cubicBezTo>
                    <a:cubicBezTo>
                      <a:pt x="810" y="780"/>
                      <a:pt x="808" y="781"/>
                      <a:pt x="808" y="782"/>
                    </a:cubicBezTo>
                    <a:cubicBezTo>
                      <a:pt x="807" y="784"/>
                      <a:pt x="806" y="787"/>
                      <a:pt x="805" y="790"/>
                    </a:cubicBezTo>
                    <a:cubicBezTo>
                      <a:pt x="804" y="800"/>
                      <a:pt x="804" y="810"/>
                      <a:pt x="803" y="821"/>
                    </a:cubicBezTo>
                    <a:close/>
                    <a:moveTo>
                      <a:pt x="821" y="436"/>
                    </a:moveTo>
                    <a:cubicBezTo>
                      <a:pt x="809" y="425"/>
                      <a:pt x="801" y="410"/>
                      <a:pt x="788" y="400"/>
                    </a:cubicBezTo>
                    <a:cubicBezTo>
                      <a:pt x="796" y="414"/>
                      <a:pt x="806" y="427"/>
                      <a:pt x="821" y="436"/>
                    </a:cubicBezTo>
                    <a:close/>
                    <a:moveTo>
                      <a:pt x="113" y="312"/>
                    </a:moveTo>
                    <a:cubicBezTo>
                      <a:pt x="128" y="316"/>
                      <a:pt x="135" y="332"/>
                      <a:pt x="150" y="336"/>
                    </a:cubicBezTo>
                    <a:cubicBezTo>
                      <a:pt x="140" y="323"/>
                      <a:pt x="129" y="314"/>
                      <a:pt x="113" y="312"/>
                    </a:cubicBezTo>
                    <a:close/>
                    <a:moveTo>
                      <a:pt x="454" y="771"/>
                    </a:moveTo>
                    <a:cubicBezTo>
                      <a:pt x="455" y="772"/>
                      <a:pt x="455" y="772"/>
                      <a:pt x="455" y="773"/>
                    </a:cubicBezTo>
                    <a:cubicBezTo>
                      <a:pt x="470" y="766"/>
                      <a:pt x="484" y="760"/>
                      <a:pt x="494" y="746"/>
                    </a:cubicBezTo>
                    <a:cubicBezTo>
                      <a:pt x="480" y="754"/>
                      <a:pt x="467" y="763"/>
                      <a:pt x="454" y="771"/>
                    </a:cubicBezTo>
                    <a:close/>
                    <a:moveTo>
                      <a:pt x="381" y="105"/>
                    </a:moveTo>
                    <a:cubicBezTo>
                      <a:pt x="398" y="99"/>
                      <a:pt x="414" y="94"/>
                      <a:pt x="430" y="90"/>
                    </a:cubicBezTo>
                    <a:cubicBezTo>
                      <a:pt x="429" y="89"/>
                      <a:pt x="429" y="89"/>
                      <a:pt x="429" y="88"/>
                    </a:cubicBezTo>
                    <a:cubicBezTo>
                      <a:pt x="412" y="90"/>
                      <a:pt x="396" y="95"/>
                      <a:pt x="381" y="105"/>
                    </a:cubicBezTo>
                    <a:close/>
                    <a:moveTo>
                      <a:pt x="551" y="1080"/>
                    </a:moveTo>
                    <a:cubicBezTo>
                      <a:pt x="551" y="1080"/>
                      <a:pt x="551" y="1080"/>
                      <a:pt x="550" y="1080"/>
                    </a:cubicBezTo>
                    <a:cubicBezTo>
                      <a:pt x="551" y="1085"/>
                      <a:pt x="550" y="1090"/>
                      <a:pt x="551" y="1095"/>
                    </a:cubicBezTo>
                    <a:cubicBezTo>
                      <a:pt x="552" y="1100"/>
                      <a:pt x="554" y="1106"/>
                      <a:pt x="557" y="1111"/>
                    </a:cubicBezTo>
                    <a:cubicBezTo>
                      <a:pt x="558" y="1113"/>
                      <a:pt x="561" y="1114"/>
                      <a:pt x="564" y="1114"/>
                    </a:cubicBezTo>
                    <a:cubicBezTo>
                      <a:pt x="565" y="1115"/>
                      <a:pt x="566" y="1113"/>
                      <a:pt x="568" y="1112"/>
                    </a:cubicBezTo>
                    <a:cubicBezTo>
                      <a:pt x="567" y="1111"/>
                      <a:pt x="566" y="1110"/>
                      <a:pt x="565" y="1110"/>
                    </a:cubicBezTo>
                    <a:cubicBezTo>
                      <a:pt x="558" y="1108"/>
                      <a:pt x="555" y="1103"/>
                      <a:pt x="554" y="1096"/>
                    </a:cubicBezTo>
                    <a:cubicBezTo>
                      <a:pt x="553" y="1091"/>
                      <a:pt x="552" y="1085"/>
                      <a:pt x="551" y="1080"/>
                    </a:cubicBezTo>
                    <a:close/>
                    <a:moveTo>
                      <a:pt x="358" y="755"/>
                    </a:moveTo>
                    <a:cubicBezTo>
                      <a:pt x="352" y="756"/>
                      <a:pt x="345" y="757"/>
                      <a:pt x="338" y="758"/>
                    </a:cubicBezTo>
                    <a:cubicBezTo>
                      <a:pt x="338" y="758"/>
                      <a:pt x="337" y="758"/>
                      <a:pt x="337" y="758"/>
                    </a:cubicBezTo>
                    <a:cubicBezTo>
                      <a:pt x="334" y="761"/>
                      <a:pt x="331" y="764"/>
                      <a:pt x="328" y="767"/>
                    </a:cubicBezTo>
                    <a:cubicBezTo>
                      <a:pt x="341" y="768"/>
                      <a:pt x="349" y="760"/>
                      <a:pt x="358" y="755"/>
                    </a:cubicBezTo>
                    <a:close/>
                    <a:moveTo>
                      <a:pt x="665" y="155"/>
                    </a:moveTo>
                    <a:cubicBezTo>
                      <a:pt x="676" y="171"/>
                      <a:pt x="689" y="184"/>
                      <a:pt x="706" y="193"/>
                    </a:cubicBezTo>
                    <a:cubicBezTo>
                      <a:pt x="693" y="180"/>
                      <a:pt x="679" y="168"/>
                      <a:pt x="665" y="155"/>
                    </a:cubicBezTo>
                    <a:close/>
                    <a:moveTo>
                      <a:pt x="512" y="1080"/>
                    </a:moveTo>
                    <a:cubicBezTo>
                      <a:pt x="511" y="1080"/>
                      <a:pt x="511" y="1080"/>
                      <a:pt x="510" y="1080"/>
                    </a:cubicBezTo>
                    <a:cubicBezTo>
                      <a:pt x="510" y="1087"/>
                      <a:pt x="510" y="1093"/>
                      <a:pt x="511" y="1099"/>
                    </a:cubicBezTo>
                    <a:cubicBezTo>
                      <a:pt x="511" y="1104"/>
                      <a:pt x="517" y="1107"/>
                      <a:pt x="521" y="1105"/>
                    </a:cubicBezTo>
                    <a:cubicBezTo>
                      <a:pt x="522" y="1105"/>
                      <a:pt x="522" y="1104"/>
                      <a:pt x="523" y="1103"/>
                    </a:cubicBezTo>
                    <a:cubicBezTo>
                      <a:pt x="522" y="1102"/>
                      <a:pt x="522" y="1101"/>
                      <a:pt x="521" y="1101"/>
                    </a:cubicBezTo>
                    <a:cubicBezTo>
                      <a:pt x="515" y="1099"/>
                      <a:pt x="513" y="1094"/>
                      <a:pt x="512" y="1088"/>
                    </a:cubicBezTo>
                    <a:cubicBezTo>
                      <a:pt x="512" y="1086"/>
                      <a:pt x="512" y="1083"/>
                      <a:pt x="512" y="1080"/>
                    </a:cubicBezTo>
                    <a:close/>
                    <a:moveTo>
                      <a:pt x="739" y="159"/>
                    </a:moveTo>
                    <a:cubicBezTo>
                      <a:pt x="740" y="159"/>
                      <a:pt x="741" y="159"/>
                      <a:pt x="742" y="158"/>
                    </a:cubicBezTo>
                    <a:cubicBezTo>
                      <a:pt x="737" y="145"/>
                      <a:pt x="731" y="132"/>
                      <a:pt x="726" y="120"/>
                    </a:cubicBezTo>
                    <a:cubicBezTo>
                      <a:pt x="726" y="120"/>
                      <a:pt x="725" y="120"/>
                      <a:pt x="724" y="120"/>
                    </a:cubicBezTo>
                    <a:cubicBezTo>
                      <a:pt x="729" y="133"/>
                      <a:pt x="734" y="146"/>
                      <a:pt x="739" y="159"/>
                    </a:cubicBezTo>
                    <a:close/>
                    <a:moveTo>
                      <a:pt x="79" y="349"/>
                    </a:moveTo>
                    <a:cubicBezTo>
                      <a:pt x="81" y="335"/>
                      <a:pt x="87" y="330"/>
                      <a:pt x="103" y="327"/>
                    </a:cubicBezTo>
                    <a:cubicBezTo>
                      <a:pt x="95" y="326"/>
                      <a:pt x="87" y="326"/>
                      <a:pt x="81" y="332"/>
                    </a:cubicBezTo>
                    <a:cubicBezTo>
                      <a:pt x="78" y="336"/>
                      <a:pt x="76" y="344"/>
                      <a:pt x="79" y="349"/>
                    </a:cubicBezTo>
                    <a:close/>
                    <a:moveTo>
                      <a:pt x="306" y="766"/>
                    </a:moveTo>
                    <a:cubicBezTo>
                      <a:pt x="321" y="768"/>
                      <a:pt x="335" y="759"/>
                      <a:pt x="336" y="749"/>
                    </a:cubicBezTo>
                    <a:cubicBezTo>
                      <a:pt x="328" y="759"/>
                      <a:pt x="318" y="764"/>
                      <a:pt x="306" y="766"/>
                    </a:cubicBezTo>
                    <a:close/>
                    <a:moveTo>
                      <a:pt x="566" y="1141"/>
                    </a:moveTo>
                    <a:cubicBezTo>
                      <a:pt x="566" y="1141"/>
                      <a:pt x="565" y="1141"/>
                      <a:pt x="565" y="1141"/>
                    </a:cubicBezTo>
                    <a:cubicBezTo>
                      <a:pt x="565" y="1149"/>
                      <a:pt x="565" y="1156"/>
                      <a:pt x="566" y="1163"/>
                    </a:cubicBezTo>
                    <a:cubicBezTo>
                      <a:pt x="567" y="1167"/>
                      <a:pt x="569" y="1170"/>
                      <a:pt x="575" y="1169"/>
                    </a:cubicBezTo>
                    <a:cubicBezTo>
                      <a:pt x="569" y="1161"/>
                      <a:pt x="565" y="1152"/>
                      <a:pt x="566" y="1141"/>
                    </a:cubicBezTo>
                    <a:close/>
                    <a:moveTo>
                      <a:pt x="744" y="147"/>
                    </a:moveTo>
                    <a:cubicBezTo>
                      <a:pt x="744" y="147"/>
                      <a:pt x="744" y="147"/>
                      <a:pt x="743" y="147"/>
                    </a:cubicBezTo>
                    <a:cubicBezTo>
                      <a:pt x="746" y="157"/>
                      <a:pt x="749" y="166"/>
                      <a:pt x="751" y="176"/>
                    </a:cubicBezTo>
                    <a:cubicBezTo>
                      <a:pt x="752" y="177"/>
                      <a:pt x="753" y="179"/>
                      <a:pt x="755" y="180"/>
                    </a:cubicBezTo>
                    <a:cubicBezTo>
                      <a:pt x="755" y="180"/>
                      <a:pt x="756" y="180"/>
                      <a:pt x="756" y="179"/>
                    </a:cubicBezTo>
                    <a:cubicBezTo>
                      <a:pt x="752" y="168"/>
                      <a:pt x="748" y="158"/>
                      <a:pt x="744" y="147"/>
                    </a:cubicBezTo>
                    <a:close/>
                    <a:moveTo>
                      <a:pt x="222" y="534"/>
                    </a:moveTo>
                    <a:cubicBezTo>
                      <a:pt x="222" y="534"/>
                      <a:pt x="223" y="533"/>
                      <a:pt x="223" y="533"/>
                    </a:cubicBezTo>
                    <a:cubicBezTo>
                      <a:pt x="216" y="524"/>
                      <a:pt x="208" y="518"/>
                      <a:pt x="197" y="514"/>
                    </a:cubicBezTo>
                    <a:cubicBezTo>
                      <a:pt x="206" y="521"/>
                      <a:pt x="214" y="527"/>
                      <a:pt x="222" y="534"/>
                    </a:cubicBezTo>
                    <a:close/>
                    <a:moveTo>
                      <a:pt x="159" y="335"/>
                    </a:moveTo>
                    <a:cubicBezTo>
                      <a:pt x="160" y="335"/>
                      <a:pt x="160" y="335"/>
                      <a:pt x="160" y="334"/>
                    </a:cubicBezTo>
                    <a:cubicBezTo>
                      <a:pt x="154" y="326"/>
                      <a:pt x="146" y="320"/>
                      <a:pt x="136" y="317"/>
                    </a:cubicBezTo>
                    <a:cubicBezTo>
                      <a:pt x="144" y="323"/>
                      <a:pt x="152" y="329"/>
                      <a:pt x="159" y="335"/>
                    </a:cubicBezTo>
                    <a:close/>
                    <a:moveTo>
                      <a:pt x="814" y="955"/>
                    </a:moveTo>
                    <a:cubicBezTo>
                      <a:pt x="813" y="956"/>
                      <a:pt x="812" y="956"/>
                      <a:pt x="811" y="956"/>
                    </a:cubicBezTo>
                    <a:cubicBezTo>
                      <a:pt x="812" y="960"/>
                      <a:pt x="812" y="963"/>
                      <a:pt x="813" y="967"/>
                    </a:cubicBezTo>
                    <a:cubicBezTo>
                      <a:pt x="813" y="968"/>
                      <a:pt x="816" y="968"/>
                      <a:pt x="817" y="969"/>
                    </a:cubicBezTo>
                    <a:cubicBezTo>
                      <a:pt x="817" y="967"/>
                      <a:pt x="819" y="966"/>
                      <a:pt x="818" y="965"/>
                    </a:cubicBezTo>
                    <a:cubicBezTo>
                      <a:pt x="817" y="961"/>
                      <a:pt x="815" y="958"/>
                      <a:pt x="814" y="955"/>
                    </a:cubicBezTo>
                    <a:close/>
                    <a:moveTo>
                      <a:pt x="137" y="549"/>
                    </a:moveTo>
                    <a:cubicBezTo>
                      <a:pt x="136" y="538"/>
                      <a:pt x="143" y="532"/>
                      <a:pt x="152" y="527"/>
                    </a:cubicBezTo>
                    <a:cubicBezTo>
                      <a:pt x="139" y="529"/>
                      <a:pt x="132" y="540"/>
                      <a:pt x="137" y="549"/>
                    </a:cubicBezTo>
                    <a:close/>
                    <a:moveTo>
                      <a:pt x="175" y="537"/>
                    </a:moveTo>
                    <a:cubicBezTo>
                      <a:pt x="159" y="539"/>
                      <a:pt x="150" y="543"/>
                      <a:pt x="150" y="554"/>
                    </a:cubicBezTo>
                    <a:cubicBezTo>
                      <a:pt x="155" y="541"/>
                      <a:pt x="165" y="539"/>
                      <a:pt x="175" y="537"/>
                    </a:cubicBezTo>
                    <a:close/>
                    <a:moveTo>
                      <a:pt x="864" y="844"/>
                    </a:moveTo>
                    <a:cubicBezTo>
                      <a:pt x="863" y="844"/>
                      <a:pt x="863" y="845"/>
                      <a:pt x="862" y="845"/>
                    </a:cubicBezTo>
                    <a:cubicBezTo>
                      <a:pt x="864" y="849"/>
                      <a:pt x="865" y="853"/>
                      <a:pt x="866" y="856"/>
                    </a:cubicBezTo>
                    <a:cubicBezTo>
                      <a:pt x="866" y="857"/>
                      <a:pt x="868" y="857"/>
                      <a:pt x="870" y="857"/>
                    </a:cubicBezTo>
                    <a:cubicBezTo>
                      <a:pt x="870" y="856"/>
                      <a:pt x="870" y="855"/>
                      <a:pt x="870" y="854"/>
                    </a:cubicBezTo>
                    <a:cubicBezTo>
                      <a:pt x="868" y="851"/>
                      <a:pt x="866" y="847"/>
                      <a:pt x="864" y="844"/>
                    </a:cubicBezTo>
                    <a:close/>
                    <a:moveTo>
                      <a:pt x="837" y="725"/>
                    </a:moveTo>
                    <a:cubicBezTo>
                      <a:pt x="833" y="720"/>
                      <a:pt x="831" y="720"/>
                      <a:pt x="825" y="726"/>
                    </a:cubicBezTo>
                    <a:cubicBezTo>
                      <a:pt x="830" y="731"/>
                      <a:pt x="833" y="725"/>
                      <a:pt x="837" y="725"/>
                    </a:cubicBezTo>
                    <a:close/>
                    <a:moveTo>
                      <a:pt x="492" y="739"/>
                    </a:moveTo>
                    <a:cubicBezTo>
                      <a:pt x="492" y="739"/>
                      <a:pt x="493" y="740"/>
                      <a:pt x="493" y="740"/>
                    </a:cubicBezTo>
                    <a:cubicBezTo>
                      <a:pt x="500" y="735"/>
                      <a:pt x="506" y="731"/>
                      <a:pt x="513" y="726"/>
                    </a:cubicBezTo>
                    <a:cubicBezTo>
                      <a:pt x="512" y="726"/>
                      <a:pt x="512" y="725"/>
                      <a:pt x="512" y="724"/>
                    </a:cubicBezTo>
                    <a:cubicBezTo>
                      <a:pt x="505" y="729"/>
                      <a:pt x="499" y="734"/>
                      <a:pt x="492" y="739"/>
                    </a:cubicBezTo>
                    <a:close/>
                    <a:moveTo>
                      <a:pt x="115" y="338"/>
                    </a:moveTo>
                    <a:cubicBezTo>
                      <a:pt x="101" y="340"/>
                      <a:pt x="91" y="345"/>
                      <a:pt x="93" y="353"/>
                    </a:cubicBezTo>
                    <a:cubicBezTo>
                      <a:pt x="97" y="342"/>
                      <a:pt x="106" y="341"/>
                      <a:pt x="115" y="338"/>
                    </a:cubicBezTo>
                    <a:close/>
                    <a:moveTo>
                      <a:pt x="831" y="733"/>
                    </a:moveTo>
                    <a:cubicBezTo>
                      <a:pt x="836" y="737"/>
                      <a:pt x="839" y="732"/>
                      <a:pt x="842" y="730"/>
                    </a:cubicBezTo>
                    <a:cubicBezTo>
                      <a:pt x="838" y="726"/>
                      <a:pt x="835" y="731"/>
                      <a:pt x="831" y="733"/>
                    </a:cubicBezTo>
                    <a:close/>
                    <a:moveTo>
                      <a:pt x="835" y="743"/>
                    </a:moveTo>
                    <a:cubicBezTo>
                      <a:pt x="840" y="740"/>
                      <a:pt x="844" y="739"/>
                      <a:pt x="848" y="736"/>
                    </a:cubicBezTo>
                    <a:cubicBezTo>
                      <a:pt x="843" y="732"/>
                      <a:pt x="840" y="737"/>
                      <a:pt x="837" y="738"/>
                    </a:cubicBezTo>
                    <a:cubicBezTo>
                      <a:pt x="836" y="738"/>
                      <a:pt x="836" y="741"/>
                      <a:pt x="835" y="743"/>
                    </a:cubicBezTo>
                    <a:close/>
                    <a:moveTo>
                      <a:pt x="766" y="712"/>
                    </a:moveTo>
                    <a:cubicBezTo>
                      <a:pt x="759" y="712"/>
                      <a:pt x="756" y="715"/>
                      <a:pt x="758" y="720"/>
                    </a:cubicBezTo>
                    <a:cubicBezTo>
                      <a:pt x="760" y="718"/>
                      <a:pt x="763" y="715"/>
                      <a:pt x="766" y="712"/>
                    </a:cubicBezTo>
                    <a:close/>
                    <a:moveTo>
                      <a:pt x="520" y="1069"/>
                    </a:moveTo>
                    <a:cubicBezTo>
                      <a:pt x="521" y="1068"/>
                      <a:pt x="522" y="1068"/>
                      <a:pt x="523" y="1067"/>
                    </a:cubicBezTo>
                    <a:cubicBezTo>
                      <a:pt x="520" y="1064"/>
                      <a:pt x="517" y="1060"/>
                      <a:pt x="514" y="1056"/>
                    </a:cubicBezTo>
                    <a:cubicBezTo>
                      <a:pt x="514" y="1057"/>
                      <a:pt x="513" y="1057"/>
                      <a:pt x="512" y="1057"/>
                    </a:cubicBezTo>
                    <a:cubicBezTo>
                      <a:pt x="515" y="1061"/>
                      <a:pt x="518" y="1065"/>
                      <a:pt x="520" y="1069"/>
                    </a:cubicBezTo>
                    <a:close/>
                    <a:moveTo>
                      <a:pt x="252" y="522"/>
                    </a:moveTo>
                    <a:cubicBezTo>
                      <a:pt x="251" y="522"/>
                      <a:pt x="251" y="523"/>
                      <a:pt x="250" y="523"/>
                    </a:cubicBezTo>
                    <a:cubicBezTo>
                      <a:pt x="254" y="529"/>
                      <a:pt x="257" y="535"/>
                      <a:pt x="261" y="540"/>
                    </a:cubicBezTo>
                    <a:cubicBezTo>
                      <a:pt x="261" y="540"/>
                      <a:pt x="261" y="540"/>
                      <a:pt x="262" y="539"/>
                    </a:cubicBezTo>
                    <a:cubicBezTo>
                      <a:pt x="259" y="534"/>
                      <a:pt x="255" y="528"/>
                      <a:pt x="252" y="522"/>
                    </a:cubicBezTo>
                    <a:close/>
                    <a:moveTo>
                      <a:pt x="93" y="336"/>
                    </a:moveTo>
                    <a:cubicBezTo>
                      <a:pt x="93" y="335"/>
                      <a:pt x="93" y="335"/>
                      <a:pt x="92" y="335"/>
                    </a:cubicBezTo>
                    <a:cubicBezTo>
                      <a:pt x="89" y="337"/>
                      <a:pt x="86" y="340"/>
                      <a:pt x="82" y="343"/>
                    </a:cubicBezTo>
                    <a:cubicBezTo>
                      <a:pt x="83" y="344"/>
                      <a:pt x="83" y="344"/>
                      <a:pt x="84" y="345"/>
                    </a:cubicBezTo>
                    <a:cubicBezTo>
                      <a:pt x="87" y="342"/>
                      <a:pt x="90" y="339"/>
                      <a:pt x="93" y="336"/>
                    </a:cubicBezTo>
                    <a:close/>
                    <a:moveTo>
                      <a:pt x="775" y="1130"/>
                    </a:moveTo>
                    <a:cubicBezTo>
                      <a:pt x="774" y="1130"/>
                      <a:pt x="773" y="1130"/>
                      <a:pt x="773" y="1129"/>
                    </a:cubicBezTo>
                    <a:cubicBezTo>
                      <a:pt x="771" y="1134"/>
                      <a:pt x="768" y="1139"/>
                      <a:pt x="766" y="1144"/>
                    </a:cubicBezTo>
                    <a:cubicBezTo>
                      <a:pt x="766" y="1145"/>
                      <a:pt x="767" y="1145"/>
                      <a:pt x="767" y="1145"/>
                    </a:cubicBezTo>
                    <a:cubicBezTo>
                      <a:pt x="770" y="1140"/>
                      <a:pt x="772" y="1135"/>
                      <a:pt x="775" y="1130"/>
                    </a:cubicBezTo>
                    <a:close/>
                    <a:moveTo>
                      <a:pt x="831" y="932"/>
                    </a:moveTo>
                    <a:cubicBezTo>
                      <a:pt x="830" y="932"/>
                      <a:pt x="830" y="932"/>
                      <a:pt x="830" y="932"/>
                    </a:cubicBezTo>
                    <a:cubicBezTo>
                      <a:pt x="833" y="937"/>
                      <a:pt x="836" y="941"/>
                      <a:pt x="839" y="945"/>
                    </a:cubicBezTo>
                    <a:cubicBezTo>
                      <a:pt x="839" y="944"/>
                      <a:pt x="840" y="944"/>
                      <a:pt x="840" y="943"/>
                    </a:cubicBezTo>
                    <a:cubicBezTo>
                      <a:pt x="837" y="939"/>
                      <a:pt x="834" y="936"/>
                      <a:pt x="831" y="932"/>
                    </a:cubicBezTo>
                    <a:close/>
                    <a:moveTo>
                      <a:pt x="840" y="932"/>
                    </a:moveTo>
                    <a:cubicBezTo>
                      <a:pt x="840" y="931"/>
                      <a:pt x="841" y="931"/>
                      <a:pt x="841" y="931"/>
                    </a:cubicBezTo>
                    <a:cubicBezTo>
                      <a:pt x="838" y="926"/>
                      <a:pt x="834" y="922"/>
                      <a:pt x="831" y="918"/>
                    </a:cubicBezTo>
                    <a:cubicBezTo>
                      <a:pt x="831" y="918"/>
                      <a:pt x="830" y="919"/>
                      <a:pt x="830" y="919"/>
                    </a:cubicBezTo>
                    <a:cubicBezTo>
                      <a:pt x="833" y="923"/>
                      <a:pt x="836" y="928"/>
                      <a:pt x="840" y="932"/>
                    </a:cubicBezTo>
                    <a:close/>
                    <a:moveTo>
                      <a:pt x="517" y="713"/>
                    </a:moveTo>
                    <a:cubicBezTo>
                      <a:pt x="524" y="713"/>
                      <a:pt x="525" y="708"/>
                      <a:pt x="528" y="705"/>
                    </a:cubicBezTo>
                    <a:cubicBezTo>
                      <a:pt x="524" y="708"/>
                      <a:pt x="521" y="711"/>
                      <a:pt x="517" y="713"/>
                    </a:cubicBezTo>
                    <a:close/>
                    <a:moveTo>
                      <a:pt x="820" y="719"/>
                    </a:moveTo>
                    <a:cubicBezTo>
                      <a:pt x="820" y="720"/>
                      <a:pt x="821" y="720"/>
                      <a:pt x="821" y="721"/>
                    </a:cubicBezTo>
                    <a:cubicBezTo>
                      <a:pt x="825" y="723"/>
                      <a:pt x="827" y="719"/>
                      <a:pt x="830" y="718"/>
                    </a:cubicBezTo>
                    <a:cubicBezTo>
                      <a:pt x="829" y="717"/>
                      <a:pt x="829" y="716"/>
                      <a:pt x="829" y="716"/>
                    </a:cubicBezTo>
                    <a:cubicBezTo>
                      <a:pt x="826" y="717"/>
                      <a:pt x="823" y="718"/>
                      <a:pt x="820" y="7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6">
                <a:extLst>
                  <a:ext uri="{FF2B5EF4-FFF2-40B4-BE49-F238E27FC236}">
                    <a16:creationId xmlns:a16="http://schemas.microsoft.com/office/drawing/2014/main" id="{1DB1BF28-E0E0-E620-E463-5E345E1CC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872"/>
                <a:ext cx="435" cy="47"/>
              </a:xfrm>
              <a:custGeom>
                <a:avLst/>
                <a:gdLst>
                  <a:gd name="T0" fmla="*/ 1 w 268"/>
                  <a:gd name="T1" fmla="*/ 0 h 29"/>
                  <a:gd name="T2" fmla="*/ 27 w 268"/>
                  <a:gd name="T3" fmla="*/ 14 h 29"/>
                  <a:gd name="T4" fmla="*/ 117 w 268"/>
                  <a:gd name="T5" fmla="*/ 20 h 29"/>
                  <a:gd name="T6" fmla="*/ 248 w 268"/>
                  <a:gd name="T7" fmla="*/ 13 h 29"/>
                  <a:gd name="T8" fmla="*/ 268 w 268"/>
                  <a:gd name="T9" fmla="*/ 15 h 29"/>
                  <a:gd name="T10" fmla="*/ 267 w 268"/>
                  <a:gd name="T11" fmla="*/ 16 h 29"/>
                  <a:gd name="T12" fmla="*/ 262 w 268"/>
                  <a:gd name="T13" fmla="*/ 17 h 29"/>
                  <a:gd name="T14" fmla="*/ 131 w 268"/>
                  <a:gd name="T15" fmla="*/ 26 h 29"/>
                  <a:gd name="T16" fmla="*/ 38 w 268"/>
                  <a:gd name="T17" fmla="*/ 23 h 29"/>
                  <a:gd name="T18" fmla="*/ 7 w 268"/>
                  <a:gd name="T19" fmla="*/ 12 h 29"/>
                  <a:gd name="T20" fmla="*/ 1 w 26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29">
                    <a:moveTo>
                      <a:pt x="1" y="0"/>
                    </a:moveTo>
                    <a:cubicBezTo>
                      <a:pt x="7" y="10"/>
                      <a:pt x="17" y="12"/>
                      <a:pt x="27" y="14"/>
                    </a:cubicBezTo>
                    <a:cubicBezTo>
                      <a:pt x="56" y="21"/>
                      <a:pt x="86" y="21"/>
                      <a:pt x="117" y="20"/>
                    </a:cubicBezTo>
                    <a:cubicBezTo>
                      <a:pt x="160" y="18"/>
                      <a:pt x="204" y="11"/>
                      <a:pt x="248" y="13"/>
                    </a:cubicBezTo>
                    <a:cubicBezTo>
                      <a:pt x="255" y="13"/>
                      <a:pt x="261" y="14"/>
                      <a:pt x="268" y="15"/>
                    </a:cubicBezTo>
                    <a:cubicBezTo>
                      <a:pt x="268" y="15"/>
                      <a:pt x="268" y="16"/>
                      <a:pt x="267" y="16"/>
                    </a:cubicBezTo>
                    <a:cubicBezTo>
                      <a:pt x="266" y="17"/>
                      <a:pt x="264" y="17"/>
                      <a:pt x="262" y="17"/>
                    </a:cubicBezTo>
                    <a:cubicBezTo>
                      <a:pt x="218" y="20"/>
                      <a:pt x="175" y="23"/>
                      <a:pt x="131" y="26"/>
                    </a:cubicBezTo>
                    <a:cubicBezTo>
                      <a:pt x="100" y="27"/>
                      <a:pt x="69" y="29"/>
                      <a:pt x="38" y="23"/>
                    </a:cubicBezTo>
                    <a:cubicBezTo>
                      <a:pt x="27" y="20"/>
                      <a:pt x="17" y="16"/>
                      <a:pt x="7" y="12"/>
                    </a:cubicBezTo>
                    <a:cubicBezTo>
                      <a:pt x="1" y="10"/>
                      <a:pt x="0" y="6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7">
                <a:extLst>
                  <a:ext uri="{FF2B5EF4-FFF2-40B4-BE49-F238E27FC236}">
                    <a16:creationId xmlns:a16="http://schemas.microsoft.com/office/drawing/2014/main" id="{A2F6E706-9E75-664A-0DD4-5671884CF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2828"/>
                <a:ext cx="287" cy="81"/>
              </a:xfrm>
              <a:custGeom>
                <a:avLst/>
                <a:gdLst>
                  <a:gd name="T0" fmla="*/ 177 w 177"/>
                  <a:gd name="T1" fmla="*/ 2 h 50"/>
                  <a:gd name="T2" fmla="*/ 162 w 177"/>
                  <a:gd name="T3" fmla="*/ 19 h 50"/>
                  <a:gd name="T4" fmla="*/ 105 w 177"/>
                  <a:gd name="T5" fmla="*/ 41 h 50"/>
                  <a:gd name="T6" fmla="*/ 2 w 177"/>
                  <a:gd name="T7" fmla="*/ 50 h 50"/>
                  <a:gd name="T8" fmla="*/ 0 w 177"/>
                  <a:gd name="T9" fmla="*/ 49 h 50"/>
                  <a:gd name="T10" fmla="*/ 35 w 177"/>
                  <a:gd name="T11" fmla="*/ 45 h 50"/>
                  <a:gd name="T12" fmla="*/ 129 w 177"/>
                  <a:gd name="T13" fmla="*/ 27 h 50"/>
                  <a:gd name="T14" fmla="*/ 169 w 177"/>
                  <a:gd name="T15" fmla="*/ 6 h 50"/>
                  <a:gd name="T16" fmla="*/ 176 w 177"/>
                  <a:gd name="T17" fmla="*/ 0 h 50"/>
                  <a:gd name="T18" fmla="*/ 177 w 177"/>
                  <a:gd name="T1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50">
                    <a:moveTo>
                      <a:pt x="177" y="2"/>
                    </a:moveTo>
                    <a:cubicBezTo>
                      <a:pt x="174" y="9"/>
                      <a:pt x="168" y="14"/>
                      <a:pt x="162" y="19"/>
                    </a:cubicBezTo>
                    <a:cubicBezTo>
                      <a:pt x="145" y="31"/>
                      <a:pt x="125" y="37"/>
                      <a:pt x="105" y="41"/>
                    </a:cubicBezTo>
                    <a:cubicBezTo>
                      <a:pt x="71" y="47"/>
                      <a:pt x="37" y="50"/>
                      <a:pt x="2" y="50"/>
                    </a:cubicBezTo>
                    <a:cubicBezTo>
                      <a:pt x="1" y="50"/>
                      <a:pt x="1" y="50"/>
                      <a:pt x="0" y="49"/>
                    </a:cubicBezTo>
                    <a:cubicBezTo>
                      <a:pt x="11" y="48"/>
                      <a:pt x="23" y="47"/>
                      <a:pt x="35" y="45"/>
                    </a:cubicBezTo>
                    <a:cubicBezTo>
                      <a:pt x="67" y="41"/>
                      <a:pt x="98" y="37"/>
                      <a:pt x="129" y="27"/>
                    </a:cubicBezTo>
                    <a:cubicBezTo>
                      <a:pt x="144" y="23"/>
                      <a:pt x="157" y="15"/>
                      <a:pt x="169" y="6"/>
                    </a:cubicBezTo>
                    <a:cubicBezTo>
                      <a:pt x="171" y="4"/>
                      <a:pt x="173" y="2"/>
                      <a:pt x="176" y="0"/>
                    </a:cubicBezTo>
                    <a:cubicBezTo>
                      <a:pt x="176" y="1"/>
                      <a:pt x="177" y="1"/>
                      <a:pt x="17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8">
                <a:extLst>
                  <a:ext uri="{FF2B5EF4-FFF2-40B4-BE49-F238E27FC236}">
                    <a16:creationId xmlns:a16="http://schemas.microsoft.com/office/drawing/2014/main" id="{C30A73B9-8652-54A0-EAEA-05DCE514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638"/>
                <a:ext cx="112" cy="226"/>
              </a:xfrm>
              <a:custGeom>
                <a:avLst/>
                <a:gdLst>
                  <a:gd name="T0" fmla="*/ 67 w 69"/>
                  <a:gd name="T1" fmla="*/ 0 h 139"/>
                  <a:gd name="T2" fmla="*/ 64 w 69"/>
                  <a:gd name="T3" fmla="*/ 78 h 139"/>
                  <a:gd name="T4" fmla="*/ 34 w 69"/>
                  <a:gd name="T5" fmla="*/ 129 h 139"/>
                  <a:gd name="T6" fmla="*/ 7 w 69"/>
                  <a:gd name="T7" fmla="*/ 139 h 139"/>
                  <a:gd name="T8" fmla="*/ 0 w 69"/>
                  <a:gd name="T9" fmla="*/ 138 h 139"/>
                  <a:gd name="T10" fmla="*/ 0 w 69"/>
                  <a:gd name="T11" fmla="*/ 136 h 139"/>
                  <a:gd name="T12" fmla="*/ 5 w 69"/>
                  <a:gd name="T13" fmla="*/ 134 h 139"/>
                  <a:gd name="T14" fmla="*/ 46 w 69"/>
                  <a:gd name="T15" fmla="*/ 109 h 139"/>
                  <a:gd name="T16" fmla="*/ 62 w 69"/>
                  <a:gd name="T17" fmla="*/ 66 h 139"/>
                  <a:gd name="T18" fmla="*/ 66 w 69"/>
                  <a:gd name="T19" fmla="*/ 11 h 139"/>
                  <a:gd name="T20" fmla="*/ 67 w 69"/>
                  <a:gd name="T2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39">
                    <a:moveTo>
                      <a:pt x="67" y="0"/>
                    </a:moveTo>
                    <a:cubicBezTo>
                      <a:pt x="67" y="26"/>
                      <a:pt x="69" y="52"/>
                      <a:pt x="64" y="78"/>
                    </a:cubicBezTo>
                    <a:cubicBezTo>
                      <a:pt x="59" y="98"/>
                      <a:pt x="51" y="116"/>
                      <a:pt x="34" y="129"/>
                    </a:cubicBezTo>
                    <a:cubicBezTo>
                      <a:pt x="26" y="135"/>
                      <a:pt x="17" y="139"/>
                      <a:pt x="7" y="139"/>
                    </a:cubicBezTo>
                    <a:cubicBezTo>
                      <a:pt x="5" y="139"/>
                      <a:pt x="3" y="138"/>
                      <a:pt x="0" y="138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2" y="136"/>
                      <a:pt x="3" y="135"/>
                      <a:pt x="5" y="134"/>
                    </a:cubicBezTo>
                    <a:cubicBezTo>
                      <a:pt x="21" y="131"/>
                      <a:pt x="36" y="123"/>
                      <a:pt x="46" y="109"/>
                    </a:cubicBezTo>
                    <a:cubicBezTo>
                      <a:pt x="55" y="96"/>
                      <a:pt x="61" y="82"/>
                      <a:pt x="62" y="66"/>
                    </a:cubicBezTo>
                    <a:cubicBezTo>
                      <a:pt x="64" y="48"/>
                      <a:pt x="65" y="29"/>
                      <a:pt x="66" y="11"/>
                    </a:cubicBezTo>
                    <a:cubicBezTo>
                      <a:pt x="66" y="7"/>
                      <a:pt x="66" y="4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9">
                <a:extLst>
                  <a:ext uri="{FF2B5EF4-FFF2-40B4-BE49-F238E27FC236}">
                    <a16:creationId xmlns:a16="http://schemas.microsoft.com/office/drawing/2014/main" id="{16703A38-9632-2F93-5552-05DEFD73E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828"/>
                <a:ext cx="373" cy="27"/>
              </a:xfrm>
              <a:custGeom>
                <a:avLst/>
                <a:gdLst>
                  <a:gd name="T0" fmla="*/ 230 w 230"/>
                  <a:gd name="T1" fmla="*/ 3 h 17"/>
                  <a:gd name="T2" fmla="*/ 0 w 230"/>
                  <a:gd name="T3" fmla="*/ 17 h 17"/>
                  <a:gd name="T4" fmla="*/ 25 w 230"/>
                  <a:gd name="T5" fmla="*/ 10 h 17"/>
                  <a:gd name="T6" fmla="*/ 81 w 230"/>
                  <a:gd name="T7" fmla="*/ 4 h 17"/>
                  <a:gd name="T8" fmla="*/ 186 w 230"/>
                  <a:gd name="T9" fmla="*/ 0 h 17"/>
                  <a:gd name="T10" fmla="*/ 230 w 230"/>
                  <a:gd name="T11" fmla="*/ 0 h 17"/>
                  <a:gd name="T12" fmla="*/ 230 w 230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0" h="17">
                    <a:moveTo>
                      <a:pt x="230" y="3"/>
                    </a:moveTo>
                    <a:cubicBezTo>
                      <a:pt x="153" y="5"/>
                      <a:pt x="76" y="2"/>
                      <a:pt x="0" y="17"/>
                    </a:cubicBezTo>
                    <a:cubicBezTo>
                      <a:pt x="8" y="14"/>
                      <a:pt x="17" y="11"/>
                      <a:pt x="25" y="10"/>
                    </a:cubicBezTo>
                    <a:cubicBezTo>
                      <a:pt x="44" y="8"/>
                      <a:pt x="63" y="5"/>
                      <a:pt x="81" y="4"/>
                    </a:cubicBezTo>
                    <a:cubicBezTo>
                      <a:pt x="116" y="2"/>
                      <a:pt x="151" y="1"/>
                      <a:pt x="186" y="0"/>
                    </a:cubicBezTo>
                    <a:cubicBezTo>
                      <a:pt x="201" y="0"/>
                      <a:pt x="215" y="0"/>
                      <a:pt x="230" y="0"/>
                    </a:cubicBezTo>
                    <a:cubicBezTo>
                      <a:pt x="230" y="1"/>
                      <a:pt x="230" y="2"/>
                      <a:pt x="23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10">
                <a:extLst>
                  <a:ext uri="{FF2B5EF4-FFF2-40B4-BE49-F238E27FC236}">
                    <a16:creationId xmlns:a16="http://schemas.microsoft.com/office/drawing/2014/main" id="{76FECBF0-5D04-DA88-53CA-AE70850C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791"/>
                <a:ext cx="49" cy="44"/>
              </a:xfrm>
              <a:custGeom>
                <a:avLst/>
                <a:gdLst>
                  <a:gd name="T0" fmla="*/ 0 w 30"/>
                  <a:gd name="T1" fmla="*/ 24 h 27"/>
                  <a:gd name="T2" fmla="*/ 6 w 30"/>
                  <a:gd name="T3" fmla="*/ 18 h 27"/>
                  <a:gd name="T4" fmla="*/ 2 w 30"/>
                  <a:gd name="T5" fmla="*/ 12 h 27"/>
                  <a:gd name="T6" fmla="*/ 4 w 30"/>
                  <a:gd name="T7" fmla="*/ 8 h 27"/>
                  <a:gd name="T8" fmla="*/ 6 w 30"/>
                  <a:gd name="T9" fmla="*/ 4 h 27"/>
                  <a:gd name="T10" fmla="*/ 7 w 30"/>
                  <a:gd name="T11" fmla="*/ 0 h 27"/>
                  <a:gd name="T12" fmla="*/ 11 w 30"/>
                  <a:gd name="T13" fmla="*/ 1 h 27"/>
                  <a:gd name="T14" fmla="*/ 15 w 30"/>
                  <a:gd name="T15" fmla="*/ 2 h 27"/>
                  <a:gd name="T16" fmla="*/ 28 w 30"/>
                  <a:gd name="T17" fmla="*/ 8 h 27"/>
                  <a:gd name="T18" fmla="*/ 26 w 30"/>
                  <a:gd name="T19" fmla="*/ 22 h 27"/>
                  <a:gd name="T20" fmla="*/ 13 w 30"/>
                  <a:gd name="T21" fmla="*/ 26 h 27"/>
                  <a:gd name="T22" fmla="*/ 7 w 30"/>
                  <a:gd name="T23" fmla="*/ 26 h 27"/>
                  <a:gd name="T24" fmla="*/ 0 w 30"/>
                  <a:gd name="T2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7">
                    <a:moveTo>
                      <a:pt x="0" y="24"/>
                    </a:moveTo>
                    <a:cubicBezTo>
                      <a:pt x="2" y="22"/>
                      <a:pt x="4" y="20"/>
                      <a:pt x="6" y="18"/>
                    </a:cubicBezTo>
                    <a:cubicBezTo>
                      <a:pt x="5" y="16"/>
                      <a:pt x="3" y="14"/>
                      <a:pt x="2" y="12"/>
                    </a:cubicBezTo>
                    <a:cubicBezTo>
                      <a:pt x="1" y="11"/>
                      <a:pt x="3" y="8"/>
                      <a:pt x="4" y="8"/>
                    </a:cubicBezTo>
                    <a:cubicBezTo>
                      <a:pt x="7" y="8"/>
                      <a:pt x="8" y="7"/>
                      <a:pt x="6" y="4"/>
                    </a:cubicBezTo>
                    <a:cubicBezTo>
                      <a:pt x="6" y="3"/>
                      <a:pt x="6" y="1"/>
                      <a:pt x="7" y="0"/>
                    </a:cubicBezTo>
                    <a:cubicBezTo>
                      <a:pt x="8" y="0"/>
                      <a:pt x="10" y="0"/>
                      <a:pt x="11" y="1"/>
                    </a:cubicBezTo>
                    <a:cubicBezTo>
                      <a:pt x="13" y="1"/>
                      <a:pt x="14" y="2"/>
                      <a:pt x="15" y="2"/>
                    </a:cubicBezTo>
                    <a:cubicBezTo>
                      <a:pt x="21" y="1"/>
                      <a:pt x="25" y="3"/>
                      <a:pt x="28" y="8"/>
                    </a:cubicBezTo>
                    <a:cubicBezTo>
                      <a:pt x="30" y="13"/>
                      <a:pt x="30" y="18"/>
                      <a:pt x="26" y="22"/>
                    </a:cubicBezTo>
                    <a:cubicBezTo>
                      <a:pt x="23" y="26"/>
                      <a:pt x="18" y="27"/>
                      <a:pt x="13" y="26"/>
                    </a:cubicBezTo>
                    <a:cubicBezTo>
                      <a:pt x="11" y="25"/>
                      <a:pt x="9" y="26"/>
                      <a:pt x="7" y="26"/>
                    </a:cubicBezTo>
                    <a:cubicBezTo>
                      <a:pt x="5" y="26"/>
                      <a:pt x="3" y="25"/>
                      <a:pt x="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11">
                <a:extLst>
                  <a:ext uri="{FF2B5EF4-FFF2-40B4-BE49-F238E27FC236}">
                    <a16:creationId xmlns:a16="http://schemas.microsoft.com/office/drawing/2014/main" id="{BCA8A7A5-9800-1A44-3C9F-4C72DE87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687"/>
                <a:ext cx="42" cy="43"/>
              </a:xfrm>
              <a:custGeom>
                <a:avLst/>
                <a:gdLst>
                  <a:gd name="T0" fmla="*/ 12 w 26"/>
                  <a:gd name="T1" fmla="*/ 26 h 26"/>
                  <a:gd name="T2" fmla="*/ 0 w 26"/>
                  <a:gd name="T3" fmla="*/ 15 h 26"/>
                  <a:gd name="T4" fmla="*/ 15 w 26"/>
                  <a:gd name="T5" fmla="*/ 1 h 26"/>
                  <a:gd name="T6" fmla="*/ 26 w 26"/>
                  <a:gd name="T7" fmla="*/ 11 h 26"/>
                  <a:gd name="T8" fmla="*/ 12 w 26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12" y="26"/>
                    </a:moveTo>
                    <a:cubicBezTo>
                      <a:pt x="5" y="26"/>
                      <a:pt x="0" y="21"/>
                      <a:pt x="0" y="15"/>
                    </a:cubicBezTo>
                    <a:cubicBezTo>
                      <a:pt x="0" y="6"/>
                      <a:pt x="7" y="2"/>
                      <a:pt x="15" y="1"/>
                    </a:cubicBezTo>
                    <a:cubicBezTo>
                      <a:pt x="21" y="0"/>
                      <a:pt x="26" y="6"/>
                      <a:pt x="26" y="11"/>
                    </a:cubicBezTo>
                    <a:cubicBezTo>
                      <a:pt x="26" y="18"/>
                      <a:pt x="18" y="26"/>
                      <a:pt x="12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12">
                <a:extLst>
                  <a:ext uri="{FF2B5EF4-FFF2-40B4-BE49-F238E27FC236}">
                    <a16:creationId xmlns:a16="http://schemas.microsoft.com/office/drawing/2014/main" id="{CB15AAF1-906E-FE77-284E-80378CF1D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698"/>
                <a:ext cx="130" cy="115"/>
              </a:xfrm>
              <a:custGeom>
                <a:avLst/>
                <a:gdLst>
                  <a:gd name="T0" fmla="*/ 0 w 80"/>
                  <a:gd name="T1" fmla="*/ 71 h 71"/>
                  <a:gd name="T2" fmla="*/ 29 w 80"/>
                  <a:gd name="T3" fmla="*/ 59 h 71"/>
                  <a:gd name="T4" fmla="*/ 75 w 80"/>
                  <a:gd name="T5" fmla="*/ 6 h 71"/>
                  <a:gd name="T6" fmla="*/ 79 w 80"/>
                  <a:gd name="T7" fmla="*/ 0 h 71"/>
                  <a:gd name="T8" fmla="*/ 80 w 80"/>
                  <a:gd name="T9" fmla="*/ 7 h 71"/>
                  <a:gd name="T10" fmla="*/ 45 w 80"/>
                  <a:gd name="T11" fmla="*/ 56 h 71"/>
                  <a:gd name="T12" fmla="*/ 0 w 8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1">
                    <a:moveTo>
                      <a:pt x="0" y="71"/>
                    </a:moveTo>
                    <a:cubicBezTo>
                      <a:pt x="10" y="67"/>
                      <a:pt x="20" y="63"/>
                      <a:pt x="29" y="59"/>
                    </a:cubicBezTo>
                    <a:cubicBezTo>
                      <a:pt x="53" y="49"/>
                      <a:pt x="70" y="32"/>
                      <a:pt x="75" y="6"/>
                    </a:cubicBezTo>
                    <a:cubicBezTo>
                      <a:pt x="76" y="4"/>
                      <a:pt x="78" y="2"/>
                      <a:pt x="79" y="0"/>
                    </a:cubicBezTo>
                    <a:cubicBezTo>
                      <a:pt x="79" y="3"/>
                      <a:pt x="80" y="5"/>
                      <a:pt x="80" y="7"/>
                    </a:cubicBezTo>
                    <a:cubicBezTo>
                      <a:pt x="77" y="30"/>
                      <a:pt x="63" y="45"/>
                      <a:pt x="45" y="56"/>
                    </a:cubicBezTo>
                    <a:cubicBezTo>
                      <a:pt x="31" y="64"/>
                      <a:pt x="16" y="69"/>
                      <a:pt x="0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13">
                <a:extLst>
                  <a:ext uri="{FF2B5EF4-FFF2-40B4-BE49-F238E27FC236}">
                    <a16:creationId xmlns:a16="http://schemas.microsoft.com/office/drawing/2014/main" id="{B0945690-7F2B-DE8B-1F68-48FDA23BF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527"/>
                <a:ext cx="42" cy="39"/>
              </a:xfrm>
              <a:custGeom>
                <a:avLst/>
                <a:gdLst>
                  <a:gd name="T0" fmla="*/ 13 w 26"/>
                  <a:gd name="T1" fmla="*/ 24 h 24"/>
                  <a:gd name="T2" fmla="*/ 0 w 26"/>
                  <a:gd name="T3" fmla="*/ 11 h 24"/>
                  <a:gd name="T4" fmla="*/ 12 w 26"/>
                  <a:gd name="T5" fmla="*/ 0 h 24"/>
                  <a:gd name="T6" fmla="*/ 26 w 26"/>
                  <a:gd name="T7" fmla="*/ 12 h 24"/>
                  <a:gd name="T8" fmla="*/ 13 w 2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3" y="24"/>
                    </a:moveTo>
                    <a:cubicBezTo>
                      <a:pt x="5" y="23"/>
                      <a:pt x="0" y="18"/>
                      <a:pt x="0" y="11"/>
                    </a:cubicBezTo>
                    <a:cubicBezTo>
                      <a:pt x="1" y="6"/>
                      <a:pt x="7" y="0"/>
                      <a:pt x="12" y="0"/>
                    </a:cubicBezTo>
                    <a:cubicBezTo>
                      <a:pt x="20" y="0"/>
                      <a:pt x="26" y="5"/>
                      <a:pt x="26" y="12"/>
                    </a:cubicBezTo>
                    <a:cubicBezTo>
                      <a:pt x="25" y="19"/>
                      <a:pt x="20" y="24"/>
                      <a:pt x="1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14">
                <a:extLst>
                  <a:ext uri="{FF2B5EF4-FFF2-40B4-BE49-F238E27FC236}">
                    <a16:creationId xmlns:a16="http://schemas.microsoft.com/office/drawing/2014/main" id="{EBA0B2F1-BC51-AAD6-516C-D5A8FBA69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639"/>
                <a:ext cx="39" cy="39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1 w 24"/>
                  <a:gd name="T5" fmla="*/ 0 h 24"/>
                  <a:gd name="T6" fmla="*/ 24 w 24"/>
                  <a:gd name="T7" fmla="*/ 13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6"/>
                      <a:pt x="5" y="0"/>
                      <a:pt x="11" y="0"/>
                    </a:cubicBezTo>
                    <a:cubicBezTo>
                      <a:pt x="18" y="1"/>
                      <a:pt x="24" y="6"/>
                      <a:pt x="24" y="13"/>
                    </a:cubicBezTo>
                    <a:cubicBezTo>
                      <a:pt x="23" y="19"/>
                      <a:pt x="18" y="24"/>
                      <a:pt x="12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15">
                <a:extLst>
                  <a:ext uri="{FF2B5EF4-FFF2-40B4-BE49-F238E27FC236}">
                    <a16:creationId xmlns:a16="http://schemas.microsoft.com/office/drawing/2014/main" id="{F7D362E0-C94F-4D99-E149-B677519D1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678"/>
                <a:ext cx="40" cy="37"/>
              </a:xfrm>
              <a:custGeom>
                <a:avLst/>
                <a:gdLst>
                  <a:gd name="T0" fmla="*/ 25 w 25"/>
                  <a:gd name="T1" fmla="*/ 11 h 23"/>
                  <a:gd name="T2" fmla="*/ 13 w 25"/>
                  <a:gd name="T3" fmla="*/ 23 h 23"/>
                  <a:gd name="T4" fmla="*/ 0 w 25"/>
                  <a:gd name="T5" fmla="*/ 13 h 23"/>
                  <a:gd name="T6" fmla="*/ 14 w 25"/>
                  <a:gd name="T7" fmla="*/ 0 h 23"/>
                  <a:gd name="T8" fmla="*/ 25 w 25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5" y="11"/>
                    </a:moveTo>
                    <a:cubicBezTo>
                      <a:pt x="25" y="18"/>
                      <a:pt x="19" y="23"/>
                      <a:pt x="13" y="23"/>
                    </a:cubicBezTo>
                    <a:cubicBezTo>
                      <a:pt x="6" y="23"/>
                      <a:pt x="0" y="19"/>
                      <a:pt x="0" y="13"/>
                    </a:cubicBezTo>
                    <a:cubicBezTo>
                      <a:pt x="0" y="7"/>
                      <a:pt x="8" y="0"/>
                      <a:pt x="14" y="0"/>
                    </a:cubicBezTo>
                    <a:cubicBezTo>
                      <a:pt x="20" y="0"/>
                      <a:pt x="25" y="5"/>
                      <a:pt x="2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16">
                <a:extLst>
                  <a:ext uri="{FF2B5EF4-FFF2-40B4-BE49-F238E27FC236}">
                    <a16:creationId xmlns:a16="http://schemas.microsoft.com/office/drawing/2014/main" id="{FC2F36EF-CA8A-4C35-0742-1ACA47CB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673"/>
                <a:ext cx="39" cy="37"/>
              </a:xfrm>
              <a:custGeom>
                <a:avLst/>
                <a:gdLst>
                  <a:gd name="T0" fmla="*/ 0 w 24"/>
                  <a:gd name="T1" fmla="*/ 12 h 23"/>
                  <a:gd name="T2" fmla="*/ 12 w 24"/>
                  <a:gd name="T3" fmla="*/ 0 h 23"/>
                  <a:gd name="T4" fmla="*/ 24 w 24"/>
                  <a:gd name="T5" fmla="*/ 12 h 23"/>
                  <a:gd name="T6" fmla="*/ 12 w 24"/>
                  <a:gd name="T7" fmla="*/ 23 h 23"/>
                  <a:gd name="T8" fmla="*/ 0 w 24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0" y="12"/>
                    </a:move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6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ubicBezTo>
                      <a:pt x="6" y="23"/>
                      <a:pt x="0" y="18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7">
                <a:extLst>
                  <a:ext uri="{FF2B5EF4-FFF2-40B4-BE49-F238E27FC236}">
                    <a16:creationId xmlns:a16="http://schemas.microsoft.com/office/drawing/2014/main" id="{2737E0B0-B933-4CF6-8DB4-CC3BD3C5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730"/>
                <a:ext cx="41" cy="37"/>
              </a:xfrm>
              <a:custGeom>
                <a:avLst/>
                <a:gdLst>
                  <a:gd name="T0" fmla="*/ 12 w 25"/>
                  <a:gd name="T1" fmla="*/ 23 h 23"/>
                  <a:gd name="T2" fmla="*/ 0 w 25"/>
                  <a:gd name="T3" fmla="*/ 11 h 23"/>
                  <a:gd name="T4" fmla="*/ 12 w 25"/>
                  <a:gd name="T5" fmla="*/ 0 h 23"/>
                  <a:gd name="T6" fmla="*/ 25 w 25"/>
                  <a:gd name="T7" fmla="*/ 11 h 23"/>
                  <a:gd name="T8" fmla="*/ 12 w 25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12" y="23"/>
                    </a:moveTo>
                    <a:cubicBezTo>
                      <a:pt x="5" y="23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0"/>
                    </a:cubicBezTo>
                    <a:cubicBezTo>
                      <a:pt x="20" y="1"/>
                      <a:pt x="25" y="5"/>
                      <a:pt x="25" y="11"/>
                    </a:cubicBezTo>
                    <a:cubicBezTo>
                      <a:pt x="25" y="17"/>
                      <a:pt x="18" y="23"/>
                      <a:pt x="12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8">
                <a:extLst>
                  <a:ext uri="{FF2B5EF4-FFF2-40B4-BE49-F238E27FC236}">
                    <a16:creationId xmlns:a16="http://schemas.microsoft.com/office/drawing/2014/main" id="{4E5B1DBC-E015-186B-3B5E-FB360991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764"/>
                <a:ext cx="39" cy="37"/>
              </a:xfrm>
              <a:custGeom>
                <a:avLst/>
                <a:gdLst>
                  <a:gd name="T0" fmla="*/ 23 w 24"/>
                  <a:gd name="T1" fmla="*/ 12 h 23"/>
                  <a:gd name="T2" fmla="*/ 12 w 24"/>
                  <a:gd name="T3" fmla="*/ 23 h 23"/>
                  <a:gd name="T4" fmla="*/ 0 w 24"/>
                  <a:gd name="T5" fmla="*/ 11 h 23"/>
                  <a:gd name="T6" fmla="*/ 12 w 24"/>
                  <a:gd name="T7" fmla="*/ 0 h 23"/>
                  <a:gd name="T8" fmla="*/ 23 w 24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3" y="12"/>
                    </a:move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9">
                <a:extLst>
                  <a:ext uri="{FF2B5EF4-FFF2-40B4-BE49-F238E27FC236}">
                    <a16:creationId xmlns:a16="http://schemas.microsoft.com/office/drawing/2014/main" id="{D5C625B5-ACFF-E3DD-2EAD-C770D08D1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773"/>
                <a:ext cx="41" cy="43"/>
              </a:xfrm>
              <a:custGeom>
                <a:avLst/>
                <a:gdLst>
                  <a:gd name="T0" fmla="*/ 1 w 25"/>
                  <a:gd name="T1" fmla="*/ 10 h 26"/>
                  <a:gd name="T2" fmla="*/ 6 w 25"/>
                  <a:gd name="T3" fmla="*/ 3 h 26"/>
                  <a:gd name="T4" fmla="*/ 17 w 25"/>
                  <a:gd name="T5" fmla="*/ 3 h 26"/>
                  <a:gd name="T6" fmla="*/ 24 w 25"/>
                  <a:gd name="T7" fmla="*/ 7 h 26"/>
                  <a:gd name="T8" fmla="*/ 24 w 25"/>
                  <a:gd name="T9" fmla="*/ 13 h 26"/>
                  <a:gd name="T10" fmla="*/ 24 w 25"/>
                  <a:gd name="T11" fmla="*/ 18 h 26"/>
                  <a:gd name="T12" fmla="*/ 23 w 25"/>
                  <a:gd name="T13" fmla="*/ 21 h 26"/>
                  <a:gd name="T14" fmla="*/ 16 w 25"/>
                  <a:gd name="T15" fmla="*/ 23 h 26"/>
                  <a:gd name="T16" fmla="*/ 1 w 25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6">
                    <a:moveTo>
                      <a:pt x="1" y="10"/>
                    </a:moveTo>
                    <a:cubicBezTo>
                      <a:pt x="2" y="8"/>
                      <a:pt x="4" y="5"/>
                      <a:pt x="6" y="3"/>
                    </a:cubicBezTo>
                    <a:cubicBezTo>
                      <a:pt x="10" y="0"/>
                      <a:pt x="14" y="1"/>
                      <a:pt x="17" y="3"/>
                    </a:cubicBezTo>
                    <a:cubicBezTo>
                      <a:pt x="20" y="4"/>
                      <a:pt x="22" y="5"/>
                      <a:pt x="24" y="7"/>
                    </a:cubicBezTo>
                    <a:cubicBezTo>
                      <a:pt x="25" y="8"/>
                      <a:pt x="25" y="11"/>
                      <a:pt x="24" y="13"/>
                    </a:cubicBezTo>
                    <a:cubicBezTo>
                      <a:pt x="23" y="15"/>
                      <a:pt x="21" y="16"/>
                      <a:pt x="24" y="18"/>
                    </a:cubicBezTo>
                    <a:cubicBezTo>
                      <a:pt x="24" y="18"/>
                      <a:pt x="23" y="20"/>
                      <a:pt x="23" y="21"/>
                    </a:cubicBezTo>
                    <a:cubicBezTo>
                      <a:pt x="20" y="19"/>
                      <a:pt x="18" y="22"/>
                      <a:pt x="16" y="23"/>
                    </a:cubicBezTo>
                    <a:cubicBezTo>
                      <a:pt x="8" y="26"/>
                      <a:pt x="0" y="20"/>
                      <a:pt x="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20">
                <a:extLst>
                  <a:ext uri="{FF2B5EF4-FFF2-40B4-BE49-F238E27FC236}">
                    <a16:creationId xmlns:a16="http://schemas.microsoft.com/office/drawing/2014/main" id="{B4E09253-ED2B-B5FC-B37D-FBBC13F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613"/>
                <a:ext cx="43" cy="37"/>
              </a:xfrm>
              <a:custGeom>
                <a:avLst/>
                <a:gdLst>
                  <a:gd name="T0" fmla="*/ 8 w 26"/>
                  <a:gd name="T1" fmla="*/ 19 h 23"/>
                  <a:gd name="T2" fmla="*/ 3 w 26"/>
                  <a:gd name="T3" fmla="*/ 23 h 23"/>
                  <a:gd name="T4" fmla="*/ 1 w 26"/>
                  <a:gd name="T5" fmla="*/ 18 h 23"/>
                  <a:gd name="T6" fmla="*/ 1 w 26"/>
                  <a:gd name="T7" fmla="*/ 14 h 23"/>
                  <a:gd name="T8" fmla="*/ 0 w 26"/>
                  <a:gd name="T9" fmla="*/ 9 h 23"/>
                  <a:gd name="T10" fmla="*/ 14 w 26"/>
                  <a:gd name="T11" fmla="*/ 0 h 23"/>
                  <a:gd name="T12" fmla="*/ 24 w 26"/>
                  <a:gd name="T13" fmla="*/ 8 h 23"/>
                  <a:gd name="T14" fmla="*/ 14 w 26"/>
                  <a:gd name="T15" fmla="*/ 21 h 23"/>
                  <a:gd name="T16" fmla="*/ 8 w 26"/>
                  <a:gd name="T1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3">
                    <a:moveTo>
                      <a:pt x="8" y="19"/>
                    </a:moveTo>
                    <a:cubicBezTo>
                      <a:pt x="6" y="21"/>
                      <a:pt x="5" y="22"/>
                      <a:pt x="3" y="23"/>
                    </a:cubicBezTo>
                    <a:cubicBezTo>
                      <a:pt x="3" y="21"/>
                      <a:pt x="2" y="19"/>
                      <a:pt x="1" y="18"/>
                    </a:cubicBezTo>
                    <a:cubicBezTo>
                      <a:pt x="1" y="17"/>
                      <a:pt x="1" y="15"/>
                      <a:pt x="1" y="14"/>
                    </a:cubicBezTo>
                    <a:cubicBezTo>
                      <a:pt x="1" y="13"/>
                      <a:pt x="0" y="11"/>
                      <a:pt x="0" y="9"/>
                    </a:cubicBezTo>
                    <a:cubicBezTo>
                      <a:pt x="0" y="5"/>
                      <a:pt x="8" y="0"/>
                      <a:pt x="14" y="0"/>
                    </a:cubicBezTo>
                    <a:cubicBezTo>
                      <a:pt x="19" y="0"/>
                      <a:pt x="23" y="3"/>
                      <a:pt x="24" y="8"/>
                    </a:cubicBezTo>
                    <a:cubicBezTo>
                      <a:pt x="26" y="15"/>
                      <a:pt x="21" y="21"/>
                      <a:pt x="14" y="21"/>
                    </a:cubicBezTo>
                    <a:cubicBezTo>
                      <a:pt x="12" y="21"/>
                      <a:pt x="10" y="20"/>
                      <a:pt x="8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21">
                <a:extLst>
                  <a:ext uri="{FF2B5EF4-FFF2-40B4-BE49-F238E27FC236}">
                    <a16:creationId xmlns:a16="http://schemas.microsoft.com/office/drawing/2014/main" id="{56DD8C0C-DB11-E131-47F1-F768A8D24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613"/>
                <a:ext cx="36" cy="37"/>
              </a:xfrm>
              <a:custGeom>
                <a:avLst/>
                <a:gdLst>
                  <a:gd name="T0" fmla="*/ 11 w 22"/>
                  <a:gd name="T1" fmla="*/ 23 h 23"/>
                  <a:gd name="T2" fmla="*/ 0 w 22"/>
                  <a:gd name="T3" fmla="*/ 10 h 23"/>
                  <a:gd name="T4" fmla="*/ 10 w 22"/>
                  <a:gd name="T5" fmla="*/ 0 h 23"/>
                  <a:gd name="T6" fmla="*/ 22 w 22"/>
                  <a:gd name="T7" fmla="*/ 12 h 23"/>
                  <a:gd name="T8" fmla="*/ 11 w 22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1" y="23"/>
                    </a:moveTo>
                    <a:cubicBezTo>
                      <a:pt x="5" y="23"/>
                      <a:pt x="0" y="17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7" y="0"/>
                      <a:pt x="22" y="6"/>
                      <a:pt x="22" y="12"/>
                    </a:cubicBezTo>
                    <a:cubicBezTo>
                      <a:pt x="22" y="18"/>
                      <a:pt x="17" y="23"/>
                      <a:pt x="11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22">
                <a:extLst>
                  <a:ext uri="{FF2B5EF4-FFF2-40B4-BE49-F238E27FC236}">
                    <a16:creationId xmlns:a16="http://schemas.microsoft.com/office/drawing/2014/main" id="{CCE35FC1-F8E4-0775-B2AA-7E681FA86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80"/>
                <a:ext cx="36" cy="37"/>
              </a:xfrm>
              <a:custGeom>
                <a:avLst/>
                <a:gdLst>
                  <a:gd name="T0" fmla="*/ 11 w 22"/>
                  <a:gd name="T1" fmla="*/ 0 h 23"/>
                  <a:gd name="T2" fmla="*/ 22 w 22"/>
                  <a:gd name="T3" fmla="*/ 11 h 23"/>
                  <a:gd name="T4" fmla="*/ 11 w 22"/>
                  <a:gd name="T5" fmla="*/ 22 h 23"/>
                  <a:gd name="T6" fmla="*/ 0 w 22"/>
                  <a:gd name="T7" fmla="*/ 11 h 23"/>
                  <a:gd name="T8" fmla="*/ 11 w 2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1" y="0"/>
                    </a:moveTo>
                    <a:cubicBezTo>
                      <a:pt x="18" y="0"/>
                      <a:pt x="22" y="5"/>
                      <a:pt x="22" y="11"/>
                    </a:cubicBezTo>
                    <a:cubicBezTo>
                      <a:pt x="22" y="17"/>
                      <a:pt x="17" y="22"/>
                      <a:pt x="11" y="22"/>
                    </a:cubicBezTo>
                    <a:cubicBezTo>
                      <a:pt x="5" y="23"/>
                      <a:pt x="0" y="17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23">
                <a:extLst>
                  <a:ext uri="{FF2B5EF4-FFF2-40B4-BE49-F238E27FC236}">
                    <a16:creationId xmlns:a16="http://schemas.microsoft.com/office/drawing/2014/main" id="{A401DC95-3A21-EB2B-BD78-C5DFEB6DC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921"/>
                <a:ext cx="39" cy="36"/>
              </a:xfrm>
              <a:custGeom>
                <a:avLst/>
                <a:gdLst>
                  <a:gd name="T0" fmla="*/ 12 w 24"/>
                  <a:gd name="T1" fmla="*/ 22 h 22"/>
                  <a:gd name="T2" fmla="*/ 1 w 24"/>
                  <a:gd name="T3" fmla="*/ 10 h 22"/>
                  <a:gd name="T4" fmla="*/ 13 w 24"/>
                  <a:gd name="T5" fmla="*/ 1 h 22"/>
                  <a:gd name="T6" fmla="*/ 24 w 24"/>
                  <a:gd name="T7" fmla="*/ 12 h 22"/>
                  <a:gd name="T8" fmla="*/ 12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12" y="22"/>
                    </a:moveTo>
                    <a:cubicBezTo>
                      <a:pt x="5" y="22"/>
                      <a:pt x="0" y="17"/>
                      <a:pt x="1" y="10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7"/>
                      <a:pt x="24" y="12"/>
                    </a:cubicBezTo>
                    <a:cubicBezTo>
                      <a:pt x="23" y="18"/>
                      <a:pt x="18" y="22"/>
                      <a:pt x="1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24">
                <a:extLst>
                  <a:ext uri="{FF2B5EF4-FFF2-40B4-BE49-F238E27FC236}">
                    <a16:creationId xmlns:a16="http://schemas.microsoft.com/office/drawing/2014/main" id="{858A8FBF-0B4D-D9DC-6190-10A44D98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597"/>
                <a:ext cx="38" cy="34"/>
              </a:xfrm>
              <a:custGeom>
                <a:avLst/>
                <a:gdLst>
                  <a:gd name="T0" fmla="*/ 11 w 24"/>
                  <a:gd name="T1" fmla="*/ 21 h 21"/>
                  <a:gd name="T2" fmla="*/ 0 w 24"/>
                  <a:gd name="T3" fmla="*/ 11 h 21"/>
                  <a:gd name="T4" fmla="*/ 11 w 24"/>
                  <a:gd name="T5" fmla="*/ 0 h 21"/>
                  <a:gd name="T6" fmla="*/ 24 w 24"/>
                  <a:gd name="T7" fmla="*/ 11 h 21"/>
                  <a:gd name="T8" fmla="*/ 11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11" y="21"/>
                    </a:moveTo>
                    <a:cubicBezTo>
                      <a:pt x="5" y="21"/>
                      <a:pt x="0" y="16"/>
                      <a:pt x="0" y="11"/>
                    </a:cubicBezTo>
                    <a:cubicBezTo>
                      <a:pt x="1" y="5"/>
                      <a:pt x="5" y="1"/>
                      <a:pt x="11" y="0"/>
                    </a:cubicBezTo>
                    <a:cubicBezTo>
                      <a:pt x="18" y="0"/>
                      <a:pt x="24" y="5"/>
                      <a:pt x="24" y="11"/>
                    </a:cubicBezTo>
                    <a:cubicBezTo>
                      <a:pt x="24" y="17"/>
                      <a:pt x="18" y="21"/>
                      <a:pt x="1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25">
                <a:extLst>
                  <a:ext uri="{FF2B5EF4-FFF2-40B4-BE49-F238E27FC236}">
                    <a16:creationId xmlns:a16="http://schemas.microsoft.com/office/drawing/2014/main" id="{35767669-D2CB-6E9E-C367-6D620B7C3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501"/>
                <a:ext cx="34" cy="36"/>
              </a:xfrm>
              <a:custGeom>
                <a:avLst/>
                <a:gdLst>
                  <a:gd name="T0" fmla="*/ 20 w 21"/>
                  <a:gd name="T1" fmla="*/ 10 h 22"/>
                  <a:gd name="T2" fmla="*/ 21 w 21"/>
                  <a:gd name="T3" fmla="*/ 18 h 22"/>
                  <a:gd name="T4" fmla="*/ 20 w 21"/>
                  <a:gd name="T5" fmla="*/ 21 h 22"/>
                  <a:gd name="T6" fmla="*/ 16 w 21"/>
                  <a:gd name="T7" fmla="*/ 22 h 22"/>
                  <a:gd name="T8" fmla="*/ 9 w 21"/>
                  <a:gd name="T9" fmla="*/ 20 h 22"/>
                  <a:gd name="T10" fmla="*/ 0 w 21"/>
                  <a:gd name="T11" fmla="*/ 9 h 22"/>
                  <a:gd name="T12" fmla="*/ 10 w 21"/>
                  <a:gd name="T13" fmla="*/ 0 h 22"/>
                  <a:gd name="T14" fmla="*/ 20 w 21"/>
                  <a:gd name="T1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20" y="10"/>
                    </a:moveTo>
                    <a:cubicBezTo>
                      <a:pt x="20" y="13"/>
                      <a:pt x="21" y="15"/>
                      <a:pt x="21" y="18"/>
                    </a:cubicBezTo>
                    <a:cubicBezTo>
                      <a:pt x="21" y="19"/>
                      <a:pt x="21" y="21"/>
                      <a:pt x="20" y="21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4" y="21"/>
                      <a:pt x="11" y="20"/>
                      <a:pt x="9" y="20"/>
                    </a:cubicBezTo>
                    <a:cubicBezTo>
                      <a:pt x="4" y="19"/>
                      <a:pt x="0" y="15"/>
                      <a:pt x="0" y="9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26">
                <a:extLst>
                  <a:ext uri="{FF2B5EF4-FFF2-40B4-BE49-F238E27FC236}">
                    <a16:creationId xmlns:a16="http://schemas.microsoft.com/office/drawing/2014/main" id="{86C2EF24-ECA5-021E-0289-9A4DF06A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228"/>
                <a:ext cx="28" cy="191"/>
              </a:xfrm>
              <a:custGeom>
                <a:avLst/>
                <a:gdLst>
                  <a:gd name="T0" fmla="*/ 17 w 17"/>
                  <a:gd name="T1" fmla="*/ 0 h 118"/>
                  <a:gd name="T2" fmla="*/ 0 w 17"/>
                  <a:gd name="T3" fmla="*/ 118 h 118"/>
                  <a:gd name="T4" fmla="*/ 17 w 17"/>
                  <a:gd name="T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18">
                    <a:moveTo>
                      <a:pt x="17" y="0"/>
                    </a:moveTo>
                    <a:cubicBezTo>
                      <a:pt x="11" y="39"/>
                      <a:pt x="6" y="79"/>
                      <a:pt x="0" y="118"/>
                    </a:cubicBezTo>
                    <a:cubicBezTo>
                      <a:pt x="0" y="78"/>
                      <a:pt x="6" y="38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27">
                <a:extLst>
                  <a:ext uri="{FF2B5EF4-FFF2-40B4-BE49-F238E27FC236}">
                    <a16:creationId xmlns:a16="http://schemas.microsoft.com/office/drawing/2014/main" id="{4A939ADB-059F-0020-A94D-31C5CF36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699"/>
                <a:ext cx="34" cy="35"/>
              </a:xfrm>
              <a:custGeom>
                <a:avLst/>
                <a:gdLst>
                  <a:gd name="T0" fmla="*/ 0 w 21"/>
                  <a:gd name="T1" fmla="*/ 12 h 22"/>
                  <a:gd name="T2" fmla="*/ 13 w 21"/>
                  <a:gd name="T3" fmla="*/ 3 h 22"/>
                  <a:gd name="T4" fmla="*/ 20 w 21"/>
                  <a:gd name="T5" fmla="*/ 5 h 22"/>
                  <a:gd name="T6" fmla="*/ 19 w 21"/>
                  <a:gd name="T7" fmla="*/ 13 h 22"/>
                  <a:gd name="T8" fmla="*/ 9 w 21"/>
                  <a:gd name="T9" fmla="*/ 22 h 22"/>
                  <a:gd name="T10" fmla="*/ 0 w 21"/>
                  <a:gd name="T11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0" y="12"/>
                    </a:moveTo>
                    <a:cubicBezTo>
                      <a:pt x="0" y="5"/>
                      <a:pt x="6" y="0"/>
                      <a:pt x="13" y="3"/>
                    </a:cubicBezTo>
                    <a:cubicBezTo>
                      <a:pt x="15" y="4"/>
                      <a:pt x="19" y="4"/>
                      <a:pt x="20" y="5"/>
                    </a:cubicBezTo>
                    <a:cubicBezTo>
                      <a:pt x="21" y="7"/>
                      <a:pt x="19" y="10"/>
                      <a:pt x="19" y="13"/>
                    </a:cubicBezTo>
                    <a:cubicBezTo>
                      <a:pt x="18" y="18"/>
                      <a:pt x="14" y="22"/>
                      <a:pt x="9" y="22"/>
                    </a:cubicBezTo>
                    <a:cubicBezTo>
                      <a:pt x="4" y="22"/>
                      <a:pt x="0" y="17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28">
                <a:extLst>
                  <a:ext uri="{FF2B5EF4-FFF2-40B4-BE49-F238E27FC236}">
                    <a16:creationId xmlns:a16="http://schemas.microsoft.com/office/drawing/2014/main" id="{E34176D6-7067-C324-13A0-896017BE5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803"/>
                <a:ext cx="32" cy="34"/>
              </a:xfrm>
              <a:custGeom>
                <a:avLst/>
                <a:gdLst>
                  <a:gd name="T0" fmla="*/ 20 w 20"/>
                  <a:gd name="T1" fmla="*/ 11 h 21"/>
                  <a:gd name="T2" fmla="*/ 10 w 20"/>
                  <a:gd name="T3" fmla="*/ 21 h 21"/>
                  <a:gd name="T4" fmla="*/ 0 w 20"/>
                  <a:gd name="T5" fmla="*/ 11 h 21"/>
                  <a:gd name="T6" fmla="*/ 10 w 20"/>
                  <a:gd name="T7" fmla="*/ 1 h 21"/>
                  <a:gd name="T8" fmla="*/ 20 w 20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20" y="11"/>
                    </a:moveTo>
                    <a:cubicBezTo>
                      <a:pt x="20" y="16"/>
                      <a:pt x="16" y="21"/>
                      <a:pt x="10" y="21"/>
                    </a:cubicBezTo>
                    <a:cubicBezTo>
                      <a:pt x="4" y="21"/>
                      <a:pt x="0" y="16"/>
                      <a:pt x="0" y="11"/>
                    </a:cubicBezTo>
                    <a:cubicBezTo>
                      <a:pt x="0" y="6"/>
                      <a:pt x="4" y="1"/>
                      <a:pt x="10" y="1"/>
                    </a:cubicBezTo>
                    <a:cubicBezTo>
                      <a:pt x="15" y="0"/>
                      <a:pt x="20" y="5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29">
                <a:extLst>
                  <a:ext uri="{FF2B5EF4-FFF2-40B4-BE49-F238E27FC236}">
                    <a16:creationId xmlns:a16="http://schemas.microsoft.com/office/drawing/2014/main" id="{C068AB24-A17F-F263-0551-93F811B0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814"/>
                <a:ext cx="31" cy="34"/>
              </a:xfrm>
              <a:custGeom>
                <a:avLst/>
                <a:gdLst>
                  <a:gd name="T0" fmla="*/ 19 w 19"/>
                  <a:gd name="T1" fmla="*/ 11 h 21"/>
                  <a:gd name="T2" fmla="*/ 11 w 19"/>
                  <a:gd name="T3" fmla="*/ 20 h 21"/>
                  <a:gd name="T4" fmla="*/ 0 w 19"/>
                  <a:gd name="T5" fmla="*/ 10 h 21"/>
                  <a:gd name="T6" fmla="*/ 11 w 19"/>
                  <a:gd name="T7" fmla="*/ 1 h 21"/>
                  <a:gd name="T8" fmla="*/ 19 w 19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9" y="11"/>
                    </a:moveTo>
                    <a:cubicBezTo>
                      <a:pt x="19" y="16"/>
                      <a:pt x="16" y="20"/>
                      <a:pt x="11" y="20"/>
                    </a:cubicBezTo>
                    <a:cubicBezTo>
                      <a:pt x="5" y="21"/>
                      <a:pt x="0" y="16"/>
                      <a:pt x="0" y="10"/>
                    </a:cubicBezTo>
                    <a:cubicBezTo>
                      <a:pt x="0" y="5"/>
                      <a:pt x="5" y="0"/>
                      <a:pt x="11" y="1"/>
                    </a:cubicBezTo>
                    <a:cubicBezTo>
                      <a:pt x="16" y="1"/>
                      <a:pt x="19" y="5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30">
                <a:extLst>
                  <a:ext uri="{FF2B5EF4-FFF2-40B4-BE49-F238E27FC236}">
                    <a16:creationId xmlns:a16="http://schemas.microsoft.com/office/drawing/2014/main" id="{00319836-204C-438F-6D0D-EDC40B26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94"/>
                <a:ext cx="69" cy="109"/>
              </a:xfrm>
              <a:custGeom>
                <a:avLst/>
                <a:gdLst>
                  <a:gd name="T0" fmla="*/ 0 w 42"/>
                  <a:gd name="T1" fmla="*/ 66 h 67"/>
                  <a:gd name="T2" fmla="*/ 33 w 42"/>
                  <a:gd name="T3" fmla="*/ 34 h 67"/>
                  <a:gd name="T4" fmla="*/ 39 w 42"/>
                  <a:gd name="T5" fmla="*/ 7 h 67"/>
                  <a:gd name="T6" fmla="*/ 41 w 42"/>
                  <a:gd name="T7" fmla="*/ 0 h 67"/>
                  <a:gd name="T8" fmla="*/ 42 w 42"/>
                  <a:gd name="T9" fmla="*/ 1 h 67"/>
                  <a:gd name="T10" fmla="*/ 27 w 42"/>
                  <a:gd name="T11" fmla="*/ 53 h 67"/>
                  <a:gd name="T12" fmla="*/ 0 w 42"/>
                  <a:gd name="T13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7">
                    <a:moveTo>
                      <a:pt x="0" y="66"/>
                    </a:moveTo>
                    <a:cubicBezTo>
                      <a:pt x="18" y="63"/>
                      <a:pt x="27" y="50"/>
                      <a:pt x="33" y="34"/>
                    </a:cubicBezTo>
                    <a:cubicBezTo>
                      <a:pt x="35" y="25"/>
                      <a:pt x="37" y="16"/>
                      <a:pt x="39" y="7"/>
                    </a:cubicBezTo>
                    <a:cubicBezTo>
                      <a:pt x="40" y="5"/>
                      <a:pt x="40" y="2"/>
                      <a:pt x="41" y="0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42" y="20"/>
                      <a:pt x="39" y="38"/>
                      <a:pt x="27" y="53"/>
                    </a:cubicBezTo>
                    <a:cubicBezTo>
                      <a:pt x="20" y="62"/>
                      <a:pt x="11" y="67"/>
                      <a:pt x="0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31">
                <a:extLst>
                  <a:ext uri="{FF2B5EF4-FFF2-40B4-BE49-F238E27FC236}">
                    <a16:creationId xmlns:a16="http://schemas.microsoft.com/office/drawing/2014/main" id="{7E2F7399-9766-4BDD-5096-FF799CF22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780"/>
                <a:ext cx="31" cy="31"/>
              </a:xfrm>
              <a:custGeom>
                <a:avLst/>
                <a:gdLst>
                  <a:gd name="T0" fmla="*/ 19 w 19"/>
                  <a:gd name="T1" fmla="*/ 10 h 19"/>
                  <a:gd name="T2" fmla="*/ 9 w 19"/>
                  <a:gd name="T3" fmla="*/ 19 h 19"/>
                  <a:gd name="T4" fmla="*/ 0 w 19"/>
                  <a:gd name="T5" fmla="*/ 10 h 19"/>
                  <a:gd name="T6" fmla="*/ 9 w 19"/>
                  <a:gd name="T7" fmla="*/ 0 h 19"/>
                  <a:gd name="T8" fmla="*/ 19 w 19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4" y="0"/>
                      <a:pt x="19" y="4"/>
                      <a:pt x="19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32">
                <a:extLst>
                  <a:ext uri="{FF2B5EF4-FFF2-40B4-BE49-F238E27FC236}">
                    <a16:creationId xmlns:a16="http://schemas.microsoft.com/office/drawing/2014/main" id="{5C4BD67D-ECD2-609B-F618-DFA0E788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749"/>
                <a:ext cx="31" cy="31"/>
              </a:xfrm>
              <a:custGeom>
                <a:avLst/>
                <a:gdLst>
                  <a:gd name="T0" fmla="*/ 10 w 19"/>
                  <a:gd name="T1" fmla="*/ 19 h 19"/>
                  <a:gd name="T2" fmla="*/ 0 w 19"/>
                  <a:gd name="T3" fmla="*/ 9 h 19"/>
                  <a:gd name="T4" fmla="*/ 10 w 19"/>
                  <a:gd name="T5" fmla="*/ 0 h 19"/>
                  <a:gd name="T6" fmla="*/ 19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4" y="19"/>
                      <a:pt x="0" y="14"/>
                      <a:pt x="0" y="9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33">
                <a:extLst>
                  <a:ext uri="{FF2B5EF4-FFF2-40B4-BE49-F238E27FC236}">
                    <a16:creationId xmlns:a16="http://schemas.microsoft.com/office/drawing/2014/main" id="{B13F4626-B450-EEA1-279C-EEF241312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520"/>
                <a:ext cx="33" cy="30"/>
              </a:xfrm>
              <a:custGeom>
                <a:avLst/>
                <a:gdLst>
                  <a:gd name="T0" fmla="*/ 20 w 20"/>
                  <a:gd name="T1" fmla="*/ 9 h 18"/>
                  <a:gd name="T2" fmla="*/ 9 w 20"/>
                  <a:gd name="T3" fmla="*/ 18 h 18"/>
                  <a:gd name="T4" fmla="*/ 1 w 20"/>
                  <a:gd name="T5" fmla="*/ 9 h 18"/>
                  <a:gd name="T6" fmla="*/ 9 w 20"/>
                  <a:gd name="T7" fmla="*/ 0 h 18"/>
                  <a:gd name="T8" fmla="*/ 20 w 20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20" y="9"/>
                    </a:moveTo>
                    <a:cubicBezTo>
                      <a:pt x="20" y="14"/>
                      <a:pt x="15" y="18"/>
                      <a:pt x="9" y="18"/>
                    </a:cubicBezTo>
                    <a:cubicBezTo>
                      <a:pt x="4" y="18"/>
                      <a:pt x="0" y="14"/>
                      <a:pt x="1" y="9"/>
                    </a:cubicBezTo>
                    <a:cubicBezTo>
                      <a:pt x="1" y="4"/>
                      <a:pt x="5" y="0"/>
                      <a:pt x="9" y="0"/>
                    </a:cubicBezTo>
                    <a:cubicBezTo>
                      <a:pt x="14" y="0"/>
                      <a:pt x="20" y="4"/>
                      <a:pt x="2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Oval 34">
                <a:extLst>
                  <a:ext uri="{FF2B5EF4-FFF2-40B4-BE49-F238E27FC236}">
                    <a16:creationId xmlns:a16="http://schemas.microsoft.com/office/drawing/2014/main" id="{BE51C730-C991-F114-BEE5-84CC2DA3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485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35">
                <a:extLst>
                  <a:ext uri="{FF2B5EF4-FFF2-40B4-BE49-F238E27FC236}">
                    <a16:creationId xmlns:a16="http://schemas.microsoft.com/office/drawing/2014/main" id="{3D11F170-12F7-2874-CD90-287854A1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678"/>
                <a:ext cx="29" cy="27"/>
              </a:xfrm>
              <a:custGeom>
                <a:avLst/>
                <a:gdLst>
                  <a:gd name="T0" fmla="*/ 0 w 18"/>
                  <a:gd name="T1" fmla="*/ 9 h 17"/>
                  <a:gd name="T2" fmla="*/ 9 w 18"/>
                  <a:gd name="T3" fmla="*/ 0 h 17"/>
                  <a:gd name="T4" fmla="*/ 17 w 18"/>
                  <a:gd name="T5" fmla="*/ 9 h 17"/>
                  <a:gd name="T6" fmla="*/ 9 w 18"/>
                  <a:gd name="T7" fmla="*/ 17 h 17"/>
                  <a:gd name="T8" fmla="*/ 0 w 18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8" y="4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4" y="17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36">
                <a:extLst>
                  <a:ext uri="{FF2B5EF4-FFF2-40B4-BE49-F238E27FC236}">
                    <a16:creationId xmlns:a16="http://schemas.microsoft.com/office/drawing/2014/main" id="{18C9D7CA-C26C-1F8F-E9D3-850E2479F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12"/>
                <a:ext cx="31" cy="31"/>
              </a:xfrm>
              <a:custGeom>
                <a:avLst/>
                <a:gdLst>
                  <a:gd name="T0" fmla="*/ 16 w 19"/>
                  <a:gd name="T1" fmla="*/ 17 h 19"/>
                  <a:gd name="T2" fmla="*/ 7 w 19"/>
                  <a:gd name="T3" fmla="*/ 19 h 19"/>
                  <a:gd name="T4" fmla="*/ 1 w 19"/>
                  <a:gd name="T5" fmla="*/ 18 h 19"/>
                  <a:gd name="T6" fmla="*/ 4 w 19"/>
                  <a:gd name="T7" fmla="*/ 14 h 19"/>
                  <a:gd name="T8" fmla="*/ 1 w 19"/>
                  <a:gd name="T9" fmla="*/ 11 h 19"/>
                  <a:gd name="T10" fmla="*/ 1 w 19"/>
                  <a:gd name="T11" fmla="*/ 4 h 19"/>
                  <a:gd name="T12" fmla="*/ 8 w 19"/>
                  <a:gd name="T13" fmla="*/ 0 h 19"/>
                  <a:gd name="T14" fmla="*/ 14 w 19"/>
                  <a:gd name="T15" fmla="*/ 6 h 19"/>
                  <a:gd name="T16" fmla="*/ 15 w 19"/>
                  <a:gd name="T17" fmla="*/ 9 h 19"/>
                  <a:gd name="T18" fmla="*/ 16 w 19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16" y="17"/>
                    </a:moveTo>
                    <a:cubicBezTo>
                      <a:pt x="13" y="17"/>
                      <a:pt x="10" y="18"/>
                      <a:pt x="7" y="19"/>
                    </a:cubicBezTo>
                    <a:cubicBezTo>
                      <a:pt x="6" y="19"/>
                      <a:pt x="4" y="18"/>
                      <a:pt x="1" y="18"/>
                    </a:cubicBezTo>
                    <a:cubicBezTo>
                      <a:pt x="3" y="16"/>
                      <a:pt x="3" y="15"/>
                      <a:pt x="4" y="14"/>
                    </a:cubicBezTo>
                    <a:cubicBezTo>
                      <a:pt x="3" y="13"/>
                      <a:pt x="1" y="13"/>
                      <a:pt x="1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2"/>
                      <a:pt x="6" y="0"/>
                      <a:pt x="8" y="0"/>
                    </a:cubicBezTo>
                    <a:cubicBezTo>
                      <a:pt x="10" y="1"/>
                      <a:pt x="12" y="4"/>
                      <a:pt x="14" y="6"/>
                    </a:cubicBezTo>
                    <a:cubicBezTo>
                      <a:pt x="14" y="7"/>
                      <a:pt x="14" y="9"/>
                      <a:pt x="15" y="9"/>
                    </a:cubicBezTo>
                    <a:cubicBezTo>
                      <a:pt x="19" y="11"/>
                      <a:pt x="17" y="14"/>
                      <a:pt x="1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37">
                <a:extLst>
                  <a:ext uri="{FF2B5EF4-FFF2-40B4-BE49-F238E27FC236}">
                    <a16:creationId xmlns:a16="http://schemas.microsoft.com/office/drawing/2014/main" id="{2EE2739B-71A6-D601-68E0-BAF1360A2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545"/>
                <a:ext cx="27" cy="29"/>
              </a:xfrm>
              <a:custGeom>
                <a:avLst/>
                <a:gdLst>
                  <a:gd name="T0" fmla="*/ 0 w 17"/>
                  <a:gd name="T1" fmla="*/ 9 h 18"/>
                  <a:gd name="T2" fmla="*/ 8 w 17"/>
                  <a:gd name="T3" fmla="*/ 0 h 18"/>
                  <a:gd name="T4" fmla="*/ 17 w 17"/>
                  <a:gd name="T5" fmla="*/ 9 h 18"/>
                  <a:gd name="T6" fmla="*/ 8 w 17"/>
                  <a:gd name="T7" fmla="*/ 18 h 18"/>
                  <a:gd name="T8" fmla="*/ 0 w 17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13" y="0"/>
                      <a:pt x="16" y="3"/>
                      <a:pt x="17" y="9"/>
                    </a:cubicBezTo>
                    <a:cubicBezTo>
                      <a:pt x="17" y="14"/>
                      <a:pt x="13" y="18"/>
                      <a:pt x="8" y="18"/>
                    </a:cubicBezTo>
                    <a:cubicBezTo>
                      <a:pt x="3" y="18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38">
                <a:extLst>
                  <a:ext uri="{FF2B5EF4-FFF2-40B4-BE49-F238E27FC236}">
                    <a16:creationId xmlns:a16="http://schemas.microsoft.com/office/drawing/2014/main" id="{D4DA45B9-220B-9453-54E3-940D2D65B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860"/>
                <a:ext cx="122" cy="38"/>
              </a:xfrm>
              <a:custGeom>
                <a:avLst/>
                <a:gdLst>
                  <a:gd name="T0" fmla="*/ 4 w 75"/>
                  <a:gd name="T1" fmla="*/ 0 h 23"/>
                  <a:gd name="T2" fmla="*/ 11 w 75"/>
                  <a:gd name="T3" fmla="*/ 11 h 23"/>
                  <a:gd name="T4" fmla="*/ 52 w 75"/>
                  <a:gd name="T5" fmla="*/ 19 h 23"/>
                  <a:gd name="T6" fmla="*/ 75 w 75"/>
                  <a:gd name="T7" fmla="*/ 21 h 23"/>
                  <a:gd name="T8" fmla="*/ 75 w 75"/>
                  <a:gd name="T9" fmla="*/ 23 h 23"/>
                  <a:gd name="T10" fmla="*/ 34 w 75"/>
                  <a:gd name="T11" fmla="*/ 20 h 23"/>
                  <a:gd name="T12" fmla="*/ 12 w 75"/>
                  <a:gd name="T13" fmla="*/ 15 h 23"/>
                  <a:gd name="T14" fmla="*/ 4 w 75"/>
                  <a:gd name="T15" fmla="*/ 11 h 23"/>
                  <a:gd name="T16" fmla="*/ 4 w 75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3">
                    <a:moveTo>
                      <a:pt x="4" y="0"/>
                    </a:moveTo>
                    <a:cubicBezTo>
                      <a:pt x="3" y="7"/>
                      <a:pt x="7" y="10"/>
                      <a:pt x="11" y="11"/>
                    </a:cubicBezTo>
                    <a:cubicBezTo>
                      <a:pt x="25" y="14"/>
                      <a:pt x="38" y="17"/>
                      <a:pt x="52" y="19"/>
                    </a:cubicBezTo>
                    <a:cubicBezTo>
                      <a:pt x="59" y="20"/>
                      <a:pt x="67" y="20"/>
                      <a:pt x="75" y="21"/>
                    </a:cubicBezTo>
                    <a:cubicBezTo>
                      <a:pt x="75" y="22"/>
                      <a:pt x="75" y="23"/>
                      <a:pt x="75" y="23"/>
                    </a:cubicBezTo>
                    <a:cubicBezTo>
                      <a:pt x="61" y="22"/>
                      <a:pt x="48" y="21"/>
                      <a:pt x="34" y="20"/>
                    </a:cubicBezTo>
                    <a:cubicBezTo>
                      <a:pt x="27" y="19"/>
                      <a:pt x="19" y="17"/>
                      <a:pt x="12" y="15"/>
                    </a:cubicBezTo>
                    <a:cubicBezTo>
                      <a:pt x="9" y="14"/>
                      <a:pt x="6" y="12"/>
                      <a:pt x="4" y="11"/>
                    </a:cubicBezTo>
                    <a:cubicBezTo>
                      <a:pt x="1" y="8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39">
                <a:extLst>
                  <a:ext uri="{FF2B5EF4-FFF2-40B4-BE49-F238E27FC236}">
                    <a16:creationId xmlns:a16="http://schemas.microsoft.com/office/drawing/2014/main" id="{0DF46386-A19D-101F-F917-B7CC5A10D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932"/>
                <a:ext cx="26" cy="26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1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2" y="16"/>
                      <a:pt x="8" y="16"/>
                    </a:cubicBezTo>
                    <a:cubicBezTo>
                      <a:pt x="4" y="16"/>
                      <a:pt x="0" y="13"/>
                      <a:pt x="1" y="8"/>
                    </a:cubicBezTo>
                    <a:cubicBezTo>
                      <a:pt x="1" y="3"/>
                      <a:pt x="4" y="0"/>
                      <a:pt x="8" y="0"/>
                    </a:cubicBezTo>
                    <a:cubicBezTo>
                      <a:pt x="13" y="1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40">
                <a:extLst>
                  <a:ext uri="{FF2B5EF4-FFF2-40B4-BE49-F238E27FC236}">
                    <a16:creationId xmlns:a16="http://schemas.microsoft.com/office/drawing/2014/main" id="{1B14AD62-99B4-18DA-CBCF-94C20AD43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767"/>
                <a:ext cx="26" cy="26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2" y="16"/>
                      <a:pt x="8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1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41">
                <a:extLst>
                  <a:ext uri="{FF2B5EF4-FFF2-40B4-BE49-F238E27FC236}">
                    <a16:creationId xmlns:a16="http://schemas.microsoft.com/office/drawing/2014/main" id="{BE2D774D-1C5A-E792-E24C-CD8891F24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813"/>
                <a:ext cx="144" cy="17"/>
              </a:xfrm>
              <a:custGeom>
                <a:avLst/>
                <a:gdLst>
                  <a:gd name="T0" fmla="*/ 89 w 89"/>
                  <a:gd name="T1" fmla="*/ 0 h 10"/>
                  <a:gd name="T2" fmla="*/ 0 w 89"/>
                  <a:gd name="T3" fmla="*/ 9 h 10"/>
                  <a:gd name="T4" fmla="*/ 89 w 8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" h="10">
                    <a:moveTo>
                      <a:pt x="89" y="0"/>
                    </a:moveTo>
                    <a:cubicBezTo>
                      <a:pt x="79" y="5"/>
                      <a:pt x="17" y="10"/>
                      <a:pt x="0" y="9"/>
                    </a:cubicBezTo>
                    <a:cubicBezTo>
                      <a:pt x="27" y="6"/>
                      <a:pt x="57" y="3"/>
                      <a:pt x="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42">
                <a:extLst>
                  <a:ext uri="{FF2B5EF4-FFF2-40B4-BE49-F238E27FC236}">
                    <a16:creationId xmlns:a16="http://schemas.microsoft.com/office/drawing/2014/main" id="{80B06F47-6FF0-3167-6E14-E12E7C72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621"/>
                <a:ext cx="24" cy="26"/>
              </a:xfrm>
              <a:custGeom>
                <a:avLst/>
                <a:gdLst>
                  <a:gd name="T0" fmla="*/ 15 w 15"/>
                  <a:gd name="T1" fmla="*/ 8 h 16"/>
                  <a:gd name="T2" fmla="*/ 7 w 15"/>
                  <a:gd name="T3" fmla="*/ 16 h 16"/>
                  <a:gd name="T4" fmla="*/ 0 w 15"/>
                  <a:gd name="T5" fmla="*/ 8 h 16"/>
                  <a:gd name="T6" fmla="*/ 7 w 15"/>
                  <a:gd name="T7" fmla="*/ 1 h 16"/>
                  <a:gd name="T8" fmla="*/ 15 w 1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cubicBezTo>
                      <a:pt x="15" y="12"/>
                      <a:pt x="12" y="16"/>
                      <a:pt x="7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4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43">
                <a:extLst>
                  <a:ext uri="{FF2B5EF4-FFF2-40B4-BE49-F238E27FC236}">
                    <a16:creationId xmlns:a16="http://schemas.microsoft.com/office/drawing/2014/main" id="{39FA5877-4458-834C-2FD0-FE227A5E9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700"/>
                <a:ext cx="24" cy="23"/>
              </a:xfrm>
              <a:custGeom>
                <a:avLst/>
                <a:gdLst>
                  <a:gd name="T0" fmla="*/ 7 w 15"/>
                  <a:gd name="T1" fmla="*/ 0 h 14"/>
                  <a:gd name="T2" fmla="*/ 15 w 15"/>
                  <a:gd name="T3" fmla="*/ 7 h 14"/>
                  <a:gd name="T4" fmla="*/ 7 w 15"/>
                  <a:gd name="T5" fmla="*/ 14 h 14"/>
                  <a:gd name="T6" fmla="*/ 0 w 15"/>
                  <a:gd name="T7" fmla="*/ 7 h 14"/>
                  <a:gd name="T8" fmla="*/ 7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12" y="0"/>
                      <a:pt x="15" y="3"/>
                      <a:pt x="15" y="7"/>
                    </a:cubicBezTo>
                    <a:cubicBezTo>
                      <a:pt x="14" y="11"/>
                      <a:pt x="11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44">
                <a:extLst>
                  <a:ext uri="{FF2B5EF4-FFF2-40B4-BE49-F238E27FC236}">
                    <a16:creationId xmlns:a16="http://schemas.microsoft.com/office/drawing/2014/main" id="{00AF8B3B-C0F2-BCDB-6AB6-4E2B2AC8E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696"/>
                <a:ext cx="24" cy="24"/>
              </a:xfrm>
              <a:custGeom>
                <a:avLst/>
                <a:gdLst>
                  <a:gd name="T0" fmla="*/ 7 w 15"/>
                  <a:gd name="T1" fmla="*/ 15 h 15"/>
                  <a:gd name="T2" fmla="*/ 0 w 15"/>
                  <a:gd name="T3" fmla="*/ 7 h 15"/>
                  <a:gd name="T4" fmla="*/ 7 w 15"/>
                  <a:gd name="T5" fmla="*/ 0 h 15"/>
                  <a:gd name="T6" fmla="*/ 15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3" y="15"/>
                      <a:pt x="0" y="12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5" y="7"/>
                    </a:cubicBezTo>
                    <a:cubicBezTo>
                      <a:pt x="15" y="11"/>
                      <a:pt x="11" y="15"/>
                      <a:pt x="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45">
                <a:extLst>
                  <a:ext uri="{FF2B5EF4-FFF2-40B4-BE49-F238E27FC236}">
                    <a16:creationId xmlns:a16="http://schemas.microsoft.com/office/drawing/2014/main" id="{89EAA700-7067-D59A-F6C7-6104E25D4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745"/>
                <a:ext cx="66" cy="59"/>
              </a:xfrm>
              <a:custGeom>
                <a:avLst/>
                <a:gdLst>
                  <a:gd name="T0" fmla="*/ 40 w 41"/>
                  <a:gd name="T1" fmla="*/ 0 h 36"/>
                  <a:gd name="T2" fmla="*/ 0 w 41"/>
                  <a:gd name="T3" fmla="*/ 36 h 36"/>
                  <a:gd name="T4" fmla="*/ 40 w 41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6">
                    <a:moveTo>
                      <a:pt x="40" y="0"/>
                    </a:moveTo>
                    <a:cubicBezTo>
                      <a:pt x="41" y="12"/>
                      <a:pt x="16" y="35"/>
                      <a:pt x="0" y="36"/>
                    </a:cubicBezTo>
                    <a:cubicBezTo>
                      <a:pt x="16" y="27"/>
                      <a:pt x="31" y="18"/>
                      <a:pt x="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46">
                <a:extLst>
                  <a:ext uri="{FF2B5EF4-FFF2-40B4-BE49-F238E27FC236}">
                    <a16:creationId xmlns:a16="http://schemas.microsoft.com/office/drawing/2014/main" id="{3F6AFD86-14DD-34E4-57C9-71E675410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543"/>
                <a:ext cx="56" cy="66"/>
              </a:xfrm>
              <a:custGeom>
                <a:avLst/>
                <a:gdLst>
                  <a:gd name="T0" fmla="*/ 33 w 34"/>
                  <a:gd name="T1" fmla="*/ 0 h 41"/>
                  <a:gd name="T2" fmla="*/ 0 w 34"/>
                  <a:gd name="T3" fmla="*/ 41 h 41"/>
                  <a:gd name="T4" fmla="*/ 22 w 34"/>
                  <a:gd name="T5" fmla="*/ 25 h 41"/>
                  <a:gd name="T6" fmla="*/ 33 w 3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1">
                    <a:moveTo>
                      <a:pt x="33" y="0"/>
                    </a:moveTo>
                    <a:cubicBezTo>
                      <a:pt x="34" y="20"/>
                      <a:pt x="17" y="41"/>
                      <a:pt x="0" y="41"/>
                    </a:cubicBezTo>
                    <a:cubicBezTo>
                      <a:pt x="10" y="38"/>
                      <a:pt x="18" y="33"/>
                      <a:pt x="22" y="25"/>
                    </a:cubicBezTo>
                    <a:cubicBezTo>
                      <a:pt x="27" y="17"/>
                      <a:pt x="30" y="9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47">
                <a:extLst>
                  <a:ext uri="{FF2B5EF4-FFF2-40B4-BE49-F238E27FC236}">
                    <a16:creationId xmlns:a16="http://schemas.microsoft.com/office/drawing/2014/main" id="{03599AAA-CAD4-FC14-C73A-6C6122BE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770"/>
                <a:ext cx="26" cy="24"/>
              </a:xfrm>
              <a:custGeom>
                <a:avLst/>
                <a:gdLst>
                  <a:gd name="T0" fmla="*/ 11 w 16"/>
                  <a:gd name="T1" fmla="*/ 10 h 15"/>
                  <a:gd name="T2" fmla="*/ 14 w 16"/>
                  <a:gd name="T3" fmla="*/ 11 h 15"/>
                  <a:gd name="T4" fmla="*/ 16 w 16"/>
                  <a:gd name="T5" fmla="*/ 13 h 15"/>
                  <a:gd name="T6" fmla="*/ 13 w 16"/>
                  <a:gd name="T7" fmla="*/ 15 h 15"/>
                  <a:gd name="T8" fmla="*/ 2 w 16"/>
                  <a:gd name="T9" fmla="*/ 10 h 15"/>
                  <a:gd name="T10" fmla="*/ 1 w 16"/>
                  <a:gd name="T11" fmla="*/ 3 h 15"/>
                  <a:gd name="T12" fmla="*/ 7 w 16"/>
                  <a:gd name="T13" fmla="*/ 1 h 15"/>
                  <a:gd name="T14" fmla="*/ 11 w 16"/>
                  <a:gd name="T15" fmla="*/ 6 h 15"/>
                  <a:gd name="T16" fmla="*/ 11 w 16"/>
                  <a:gd name="T1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1" y="10"/>
                    </a:moveTo>
                    <a:cubicBezTo>
                      <a:pt x="12" y="10"/>
                      <a:pt x="13" y="11"/>
                      <a:pt x="14" y="11"/>
                    </a:cubicBezTo>
                    <a:cubicBezTo>
                      <a:pt x="14" y="12"/>
                      <a:pt x="15" y="13"/>
                      <a:pt x="16" y="13"/>
                    </a:cubicBezTo>
                    <a:cubicBezTo>
                      <a:pt x="15" y="14"/>
                      <a:pt x="14" y="15"/>
                      <a:pt x="13" y="15"/>
                    </a:cubicBezTo>
                    <a:cubicBezTo>
                      <a:pt x="9" y="14"/>
                      <a:pt x="5" y="13"/>
                      <a:pt x="2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2" y="2"/>
                      <a:pt x="5" y="0"/>
                      <a:pt x="7" y="1"/>
                    </a:cubicBezTo>
                    <a:cubicBezTo>
                      <a:pt x="9" y="1"/>
                      <a:pt x="10" y="4"/>
                      <a:pt x="11" y="6"/>
                    </a:cubicBezTo>
                    <a:cubicBezTo>
                      <a:pt x="12" y="7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48">
                <a:extLst>
                  <a:ext uri="{FF2B5EF4-FFF2-40B4-BE49-F238E27FC236}">
                    <a16:creationId xmlns:a16="http://schemas.microsoft.com/office/drawing/2014/main" id="{AF624F7D-DFB0-2B4A-7FC0-85F62E30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2084"/>
                <a:ext cx="34" cy="90"/>
              </a:xfrm>
              <a:custGeom>
                <a:avLst/>
                <a:gdLst>
                  <a:gd name="T0" fmla="*/ 21 w 21"/>
                  <a:gd name="T1" fmla="*/ 0 h 56"/>
                  <a:gd name="T2" fmla="*/ 1 w 21"/>
                  <a:gd name="T3" fmla="*/ 56 h 56"/>
                  <a:gd name="T4" fmla="*/ 21 w 21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56">
                    <a:moveTo>
                      <a:pt x="21" y="0"/>
                    </a:moveTo>
                    <a:cubicBezTo>
                      <a:pt x="14" y="20"/>
                      <a:pt x="7" y="38"/>
                      <a:pt x="1" y="56"/>
                    </a:cubicBezTo>
                    <a:cubicBezTo>
                      <a:pt x="0" y="49"/>
                      <a:pt x="13" y="9"/>
                      <a:pt x="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49">
                <a:extLst>
                  <a:ext uri="{FF2B5EF4-FFF2-40B4-BE49-F238E27FC236}">
                    <a16:creationId xmlns:a16="http://schemas.microsoft.com/office/drawing/2014/main" id="{BC2C7F1B-7227-371E-CBA9-75804AAA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704"/>
                <a:ext cx="31" cy="34"/>
              </a:xfrm>
              <a:custGeom>
                <a:avLst/>
                <a:gdLst>
                  <a:gd name="T0" fmla="*/ 12 w 19"/>
                  <a:gd name="T1" fmla="*/ 21 h 21"/>
                  <a:gd name="T2" fmla="*/ 11 w 19"/>
                  <a:gd name="T3" fmla="*/ 17 h 21"/>
                  <a:gd name="T4" fmla="*/ 15 w 19"/>
                  <a:gd name="T5" fmla="*/ 10 h 21"/>
                  <a:gd name="T6" fmla="*/ 3 w 19"/>
                  <a:gd name="T7" fmla="*/ 13 h 21"/>
                  <a:gd name="T8" fmla="*/ 0 w 19"/>
                  <a:gd name="T9" fmla="*/ 13 h 21"/>
                  <a:gd name="T10" fmla="*/ 1 w 19"/>
                  <a:gd name="T11" fmla="*/ 9 h 21"/>
                  <a:gd name="T12" fmla="*/ 5 w 19"/>
                  <a:gd name="T13" fmla="*/ 7 h 21"/>
                  <a:gd name="T14" fmla="*/ 8 w 19"/>
                  <a:gd name="T15" fmla="*/ 6 h 21"/>
                  <a:gd name="T16" fmla="*/ 18 w 19"/>
                  <a:gd name="T17" fmla="*/ 11 h 21"/>
                  <a:gd name="T18" fmla="*/ 17 w 19"/>
                  <a:gd name="T19" fmla="*/ 16 h 21"/>
                  <a:gd name="T20" fmla="*/ 12 w 19"/>
                  <a:gd name="T21" fmla="*/ 20 h 21"/>
                  <a:gd name="T22" fmla="*/ 12 w 19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1">
                    <a:moveTo>
                      <a:pt x="12" y="21"/>
                    </a:moveTo>
                    <a:cubicBezTo>
                      <a:pt x="12" y="19"/>
                      <a:pt x="11" y="18"/>
                      <a:pt x="11" y="17"/>
                    </a:cubicBezTo>
                    <a:cubicBezTo>
                      <a:pt x="12" y="15"/>
                      <a:pt x="13" y="13"/>
                      <a:pt x="15" y="10"/>
                    </a:cubicBezTo>
                    <a:cubicBezTo>
                      <a:pt x="10" y="11"/>
                      <a:pt x="7" y="12"/>
                      <a:pt x="3" y="13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2" y="8"/>
                      <a:pt x="4" y="7"/>
                      <a:pt x="5" y="7"/>
                    </a:cubicBezTo>
                    <a:cubicBezTo>
                      <a:pt x="6" y="6"/>
                      <a:pt x="8" y="7"/>
                      <a:pt x="8" y="6"/>
                    </a:cubicBezTo>
                    <a:cubicBezTo>
                      <a:pt x="15" y="0"/>
                      <a:pt x="15" y="9"/>
                      <a:pt x="18" y="11"/>
                    </a:cubicBezTo>
                    <a:cubicBezTo>
                      <a:pt x="19" y="11"/>
                      <a:pt x="18" y="15"/>
                      <a:pt x="17" y="16"/>
                    </a:cubicBezTo>
                    <a:cubicBezTo>
                      <a:pt x="15" y="18"/>
                      <a:pt x="13" y="19"/>
                      <a:pt x="12" y="20"/>
                    </a:cubicBezTo>
                    <a:lnTo>
                      <a:pt x="1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50">
                <a:extLst>
                  <a:ext uri="{FF2B5EF4-FFF2-40B4-BE49-F238E27FC236}">
                    <a16:creationId xmlns:a16="http://schemas.microsoft.com/office/drawing/2014/main" id="{F1914A73-92D3-1ED7-30A1-9C921079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859"/>
                <a:ext cx="91" cy="35"/>
              </a:xfrm>
              <a:custGeom>
                <a:avLst/>
                <a:gdLst>
                  <a:gd name="T0" fmla="*/ 0 w 56"/>
                  <a:gd name="T1" fmla="*/ 0 h 22"/>
                  <a:gd name="T2" fmla="*/ 56 w 56"/>
                  <a:gd name="T3" fmla="*/ 20 h 22"/>
                  <a:gd name="T4" fmla="*/ 55 w 56"/>
                  <a:gd name="T5" fmla="*/ 22 h 22"/>
                  <a:gd name="T6" fmla="*/ 0 w 56"/>
                  <a:gd name="T7" fmla="*/ 1 h 22"/>
                  <a:gd name="T8" fmla="*/ 0 w 5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cubicBezTo>
                      <a:pt x="19" y="6"/>
                      <a:pt x="37" y="13"/>
                      <a:pt x="56" y="20"/>
                    </a:cubicBezTo>
                    <a:cubicBezTo>
                      <a:pt x="56" y="20"/>
                      <a:pt x="56" y="21"/>
                      <a:pt x="55" y="22"/>
                    </a:cubicBezTo>
                    <a:cubicBezTo>
                      <a:pt x="37" y="15"/>
                      <a:pt x="18" y="8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51">
                <a:extLst>
                  <a:ext uri="{FF2B5EF4-FFF2-40B4-BE49-F238E27FC236}">
                    <a16:creationId xmlns:a16="http://schemas.microsoft.com/office/drawing/2014/main" id="{F4450107-AABD-C68C-B0E8-3A1E9945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819"/>
                <a:ext cx="35" cy="23"/>
              </a:xfrm>
              <a:custGeom>
                <a:avLst/>
                <a:gdLst>
                  <a:gd name="T0" fmla="*/ 0 w 22"/>
                  <a:gd name="T1" fmla="*/ 10 h 14"/>
                  <a:gd name="T2" fmla="*/ 5 w 22"/>
                  <a:gd name="T3" fmla="*/ 4 h 14"/>
                  <a:gd name="T4" fmla="*/ 10 w 22"/>
                  <a:gd name="T5" fmla="*/ 5 h 14"/>
                  <a:gd name="T6" fmla="*/ 14 w 22"/>
                  <a:gd name="T7" fmla="*/ 8 h 14"/>
                  <a:gd name="T8" fmla="*/ 18 w 22"/>
                  <a:gd name="T9" fmla="*/ 9 h 14"/>
                  <a:gd name="T10" fmla="*/ 22 w 22"/>
                  <a:gd name="T11" fmla="*/ 12 h 14"/>
                  <a:gd name="T12" fmla="*/ 18 w 22"/>
                  <a:gd name="T13" fmla="*/ 14 h 14"/>
                  <a:gd name="T14" fmla="*/ 0 w 22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0" y="10"/>
                    </a:moveTo>
                    <a:cubicBezTo>
                      <a:pt x="2" y="7"/>
                      <a:pt x="3" y="5"/>
                      <a:pt x="5" y="4"/>
                    </a:cubicBezTo>
                    <a:cubicBezTo>
                      <a:pt x="7" y="1"/>
                      <a:pt x="10" y="0"/>
                      <a:pt x="10" y="5"/>
                    </a:cubicBezTo>
                    <a:cubicBezTo>
                      <a:pt x="10" y="7"/>
                      <a:pt x="12" y="8"/>
                      <a:pt x="14" y="8"/>
                    </a:cubicBezTo>
                    <a:cubicBezTo>
                      <a:pt x="15" y="9"/>
                      <a:pt x="17" y="8"/>
                      <a:pt x="18" y="9"/>
                    </a:cubicBezTo>
                    <a:cubicBezTo>
                      <a:pt x="20" y="10"/>
                      <a:pt x="21" y="11"/>
                      <a:pt x="22" y="12"/>
                    </a:cubicBezTo>
                    <a:cubicBezTo>
                      <a:pt x="21" y="13"/>
                      <a:pt x="19" y="14"/>
                      <a:pt x="18" y="14"/>
                    </a:cubicBezTo>
                    <a:cubicBezTo>
                      <a:pt x="12" y="13"/>
                      <a:pt x="7" y="12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52">
                <a:extLst>
                  <a:ext uri="{FF2B5EF4-FFF2-40B4-BE49-F238E27FC236}">
                    <a16:creationId xmlns:a16="http://schemas.microsoft.com/office/drawing/2014/main" id="{FFA39881-4734-FC71-B03D-48AFDAC86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595"/>
                <a:ext cx="19" cy="21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2 h 13"/>
                  <a:gd name="T6" fmla="*/ 0 w 12"/>
                  <a:gd name="T7" fmla="*/ 6 h 13"/>
                  <a:gd name="T8" fmla="*/ 6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10" y="0"/>
                      <a:pt x="12" y="3"/>
                      <a:pt x="12" y="6"/>
                    </a:cubicBezTo>
                    <a:cubicBezTo>
                      <a:pt x="12" y="10"/>
                      <a:pt x="10" y="13"/>
                      <a:pt x="6" y="12"/>
                    </a:cubicBez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53">
                <a:extLst>
                  <a:ext uri="{FF2B5EF4-FFF2-40B4-BE49-F238E27FC236}">
                    <a16:creationId xmlns:a16="http://schemas.microsoft.com/office/drawing/2014/main" id="{FD6653D7-1046-097E-224D-206E49DAD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097"/>
                <a:ext cx="31" cy="89"/>
              </a:xfrm>
              <a:custGeom>
                <a:avLst/>
                <a:gdLst>
                  <a:gd name="T0" fmla="*/ 0 w 19"/>
                  <a:gd name="T1" fmla="*/ 54 h 55"/>
                  <a:gd name="T2" fmla="*/ 17 w 19"/>
                  <a:gd name="T3" fmla="*/ 0 h 55"/>
                  <a:gd name="T4" fmla="*/ 19 w 19"/>
                  <a:gd name="T5" fmla="*/ 1 h 55"/>
                  <a:gd name="T6" fmla="*/ 2 w 19"/>
                  <a:gd name="T7" fmla="*/ 55 h 55"/>
                  <a:gd name="T8" fmla="*/ 0 w 19"/>
                  <a:gd name="T9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5">
                    <a:moveTo>
                      <a:pt x="0" y="54"/>
                    </a:moveTo>
                    <a:cubicBezTo>
                      <a:pt x="5" y="36"/>
                      <a:pt x="11" y="18"/>
                      <a:pt x="17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13" y="19"/>
                      <a:pt x="7" y="37"/>
                      <a:pt x="2" y="55"/>
                    </a:cubicBezTo>
                    <a:cubicBezTo>
                      <a:pt x="1" y="55"/>
                      <a:pt x="0" y="54"/>
                      <a:pt x="0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54">
                <a:extLst>
                  <a:ext uri="{FF2B5EF4-FFF2-40B4-BE49-F238E27FC236}">
                    <a16:creationId xmlns:a16="http://schemas.microsoft.com/office/drawing/2014/main" id="{17AB723D-5C73-0056-E301-932B467FB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696"/>
                <a:ext cx="19" cy="19"/>
              </a:xfrm>
              <a:custGeom>
                <a:avLst/>
                <a:gdLst>
                  <a:gd name="T0" fmla="*/ 0 w 12"/>
                  <a:gd name="T1" fmla="*/ 8 h 12"/>
                  <a:gd name="T2" fmla="*/ 6 w 12"/>
                  <a:gd name="T3" fmla="*/ 0 h 12"/>
                  <a:gd name="T4" fmla="*/ 12 w 12"/>
                  <a:gd name="T5" fmla="*/ 6 h 12"/>
                  <a:gd name="T6" fmla="*/ 6 w 12"/>
                  <a:gd name="T7" fmla="*/ 12 h 12"/>
                  <a:gd name="T8" fmla="*/ 0 w 12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1" y="9"/>
                      <a:pt x="9" y="12"/>
                      <a:pt x="6" y="12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55">
                <a:extLst>
                  <a:ext uri="{FF2B5EF4-FFF2-40B4-BE49-F238E27FC236}">
                    <a16:creationId xmlns:a16="http://schemas.microsoft.com/office/drawing/2014/main" id="{B5769070-8E93-1455-807C-641ED78E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653"/>
                <a:ext cx="19" cy="20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12 h 12"/>
                  <a:gd name="T4" fmla="*/ 0 w 12"/>
                  <a:gd name="T5" fmla="*/ 5 h 12"/>
                  <a:gd name="T6" fmla="*/ 6 w 12"/>
                  <a:gd name="T7" fmla="*/ 0 h 12"/>
                  <a:gd name="T8" fmla="*/ 12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cubicBezTo>
                      <a:pt x="12" y="10"/>
                      <a:pt x="10" y="12"/>
                      <a:pt x="6" y="12"/>
                    </a:cubicBezTo>
                    <a:cubicBezTo>
                      <a:pt x="2" y="12"/>
                      <a:pt x="0" y="9"/>
                      <a:pt x="0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56">
                <a:extLst>
                  <a:ext uri="{FF2B5EF4-FFF2-40B4-BE49-F238E27FC236}">
                    <a16:creationId xmlns:a16="http://schemas.microsoft.com/office/drawing/2014/main" id="{62CF7538-42D6-85C2-02C7-33FA04D30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855"/>
                <a:ext cx="94" cy="36"/>
              </a:xfrm>
              <a:custGeom>
                <a:avLst/>
                <a:gdLst>
                  <a:gd name="T0" fmla="*/ 1 w 58"/>
                  <a:gd name="T1" fmla="*/ 0 h 22"/>
                  <a:gd name="T2" fmla="*/ 58 w 58"/>
                  <a:gd name="T3" fmla="*/ 20 h 22"/>
                  <a:gd name="T4" fmla="*/ 57 w 58"/>
                  <a:gd name="T5" fmla="*/ 22 h 22"/>
                  <a:gd name="T6" fmla="*/ 0 w 58"/>
                  <a:gd name="T7" fmla="*/ 1 h 22"/>
                  <a:gd name="T8" fmla="*/ 1 w 5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2">
                    <a:moveTo>
                      <a:pt x="1" y="0"/>
                    </a:moveTo>
                    <a:cubicBezTo>
                      <a:pt x="20" y="7"/>
                      <a:pt x="39" y="13"/>
                      <a:pt x="58" y="20"/>
                    </a:cubicBezTo>
                    <a:cubicBezTo>
                      <a:pt x="58" y="21"/>
                      <a:pt x="58" y="21"/>
                      <a:pt x="57" y="22"/>
                    </a:cubicBezTo>
                    <a:cubicBezTo>
                      <a:pt x="38" y="15"/>
                      <a:pt x="19" y="8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57">
                <a:extLst>
                  <a:ext uri="{FF2B5EF4-FFF2-40B4-BE49-F238E27FC236}">
                    <a16:creationId xmlns:a16="http://schemas.microsoft.com/office/drawing/2014/main" id="{F2FC1F50-8A04-AF1C-03B6-954DD1D18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676"/>
                <a:ext cx="21" cy="21"/>
              </a:xfrm>
              <a:custGeom>
                <a:avLst/>
                <a:gdLst>
                  <a:gd name="T0" fmla="*/ 13 w 13"/>
                  <a:gd name="T1" fmla="*/ 8 h 13"/>
                  <a:gd name="T2" fmla="*/ 6 w 13"/>
                  <a:gd name="T3" fmla="*/ 13 h 13"/>
                  <a:gd name="T4" fmla="*/ 0 w 13"/>
                  <a:gd name="T5" fmla="*/ 7 h 13"/>
                  <a:gd name="T6" fmla="*/ 6 w 13"/>
                  <a:gd name="T7" fmla="*/ 1 h 13"/>
                  <a:gd name="T8" fmla="*/ 13 w 13"/>
                  <a:gd name="T9" fmla="*/ 5 h 13"/>
                  <a:gd name="T10" fmla="*/ 13 w 13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3" y="8"/>
                    </a:moveTo>
                    <a:cubicBezTo>
                      <a:pt x="11" y="10"/>
                      <a:pt x="9" y="12"/>
                      <a:pt x="6" y="13"/>
                    </a:cubicBezTo>
                    <a:cubicBezTo>
                      <a:pt x="2" y="13"/>
                      <a:pt x="0" y="10"/>
                      <a:pt x="0" y="7"/>
                    </a:cubicBezTo>
                    <a:cubicBezTo>
                      <a:pt x="0" y="4"/>
                      <a:pt x="2" y="0"/>
                      <a:pt x="6" y="1"/>
                    </a:cubicBezTo>
                    <a:cubicBezTo>
                      <a:pt x="9" y="2"/>
                      <a:pt x="11" y="4"/>
                      <a:pt x="13" y="5"/>
                    </a:cubicBezTo>
                    <a:cubicBezTo>
                      <a:pt x="13" y="6"/>
                      <a:pt x="13" y="7"/>
                      <a:pt x="1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58">
                <a:extLst>
                  <a:ext uri="{FF2B5EF4-FFF2-40B4-BE49-F238E27FC236}">
                    <a16:creationId xmlns:a16="http://schemas.microsoft.com/office/drawing/2014/main" id="{A9BB1330-53EB-1C49-9EFB-F650E64EE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851"/>
                <a:ext cx="73" cy="27"/>
              </a:xfrm>
              <a:custGeom>
                <a:avLst/>
                <a:gdLst>
                  <a:gd name="T0" fmla="*/ 44 w 45"/>
                  <a:gd name="T1" fmla="*/ 17 h 17"/>
                  <a:gd name="T2" fmla="*/ 0 w 45"/>
                  <a:gd name="T3" fmla="*/ 1 h 17"/>
                  <a:gd name="T4" fmla="*/ 1 w 45"/>
                  <a:gd name="T5" fmla="*/ 0 h 17"/>
                  <a:gd name="T6" fmla="*/ 45 w 45"/>
                  <a:gd name="T7" fmla="*/ 15 h 17"/>
                  <a:gd name="T8" fmla="*/ 44 w 45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7">
                    <a:moveTo>
                      <a:pt x="44" y="17"/>
                    </a:moveTo>
                    <a:cubicBezTo>
                      <a:pt x="30" y="12"/>
                      <a:pt x="15" y="7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6" y="5"/>
                      <a:pt x="31" y="10"/>
                      <a:pt x="45" y="15"/>
                    </a:cubicBezTo>
                    <a:cubicBezTo>
                      <a:pt x="45" y="16"/>
                      <a:pt x="45" y="17"/>
                      <a:pt x="44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59">
                <a:extLst>
                  <a:ext uri="{FF2B5EF4-FFF2-40B4-BE49-F238E27FC236}">
                    <a16:creationId xmlns:a16="http://schemas.microsoft.com/office/drawing/2014/main" id="{7F70A36E-677A-6DFF-1E7B-0F99B8F23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772"/>
                <a:ext cx="19" cy="19"/>
              </a:xfrm>
              <a:custGeom>
                <a:avLst/>
                <a:gdLst>
                  <a:gd name="T0" fmla="*/ 7 w 12"/>
                  <a:gd name="T1" fmla="*/ 0 h 12"/>
                  <a:gd name="T2" fmla="*/ 11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9" y="2"/>
                      <a:pt x="11" y="4"/>
                      <a:pt x="11" y="6"/>
                    </a:cubicBezTo>
                    <a:cubicBezTo>
                      <a:pt x="12" y="10"/>
                      <a:pt x="9" y="12"/>
                      <a:pt x="6" y="12"/>
                    </a:cubicBez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60">
                <a:extLst>
                  <a:ext uri="{FF2B5EF4-FFF2-40B4-BE49-F238E27FC236}">
                    <a16:creationId xmlns:a16="http://schemas.microsoft.com/office/drawing/2014/main" id="{F0DC001A-6AD2-F16D-87FE-49199F19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637"/>
                <a:ext cx="18" cy="21"/>
              </a:xfrm>
              <a:custGeom>
                <a:avLst/>
                <a:gdLst>
                  <a:gd name="T0" fmla="*/ 4 w 11"/>
                  <a:gd name="T1" fmla="*/ 13 h 13"/>
                  <a:gd name="T2" fmla="*/ 0 w 11"/>
                  <a:gd name="T3" fmla="*/ 6 h 13"/>
                  <a:gd name="T4" fmla="*/ 5 w 11"/>
                  <a:gd name="T5" fmla="*/ 1 h 13"/>
                  <a:gd name="T6" fmla="*/ 11 w 11"/>
                  <a:gd name="T7" fmla="*/ 7 h 13"/>
                  <a:gd name="T8" fmla="*/ 7 w 11"/>
                  <a:gd name="T9" fmla="*/ 13 h 13"/>
                  <a:gd name="T10" fmla="*/ 4 w 11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4" y="13"/>
                    </a:moveTo>
                    <a:cubicBezTo>
                      <a:pt x="3" y="11"/>
                      <a:pt x="0" y="8"/>
                      <a:pt x="0" y="6"/>
                    </a:cubicBezTo>
                    <a:cubicBezTo>
                      <a:pt x="0" y="4"/>
                      <a:pt x="3" y="1"/>
                      <a:pt x="5" y="1"/>
                    </a:cubicBezTo>
                    <a:cubicBezTo>
                      <a:pt x="9" y="0"/>
                      <a:pt x="11" y="3"/>
                      <a:pt x="11" y="7"/>
                    </a:cubicBezTo>
                    <a:cubicBezTo>
                      <a:pt x="11" y="9"/>
                      <a:pt x="8" y="11"/>
                      <a:pt x="7" y="13"/>
                    </a:cubicBezTo>
                    <a:cubicBezTo>
                      <a:pt x="6" y="13"/>
                      <a:pt x="5" y="13"/>
                      <a:pt x="4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61">
                <a:extLst>
                  <a:ext uri="{FF2B5EF4-FFF2-40B4-BE49-F238E27FC236}">
                    <a16:creationId xmlns:a16="http://schemas.microsoft.com/office/drawing/2014/main" id="{E0F2D0FE-B2C8-1029-96E5-DC3B82C12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857"/>
                <a:ext cx="88" cy="33"/>
              </a:xfrm>
              <a:custGeom>
                <a:avLst/>
                <a:gdLst>
                  <a:gd name="T0" fmla="*/ 54 w 54"/>
                  <a:gd name="T1" fmla="*/ 20 h 20"/>
                  <a:gd name="T2" fmla="*/ 0 w 54"/>
                  <a:gd name="T3" fmla="*/ 1 h 20"/>
                  <a:gd name="T4" fmla="*/ 1 w 54"/>
                  <a:gd name="T5" fmla="*/ 0 h 20"/>
                  <a:gd name="T6" fmla="*/ 54 w 54"/>
                  <a:gd name="T7" fmla="*/ 18 h 20"/>
                  <a:gd name="T8" fmla="*/ 54 w 54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0">
                    <a:moveTo>
                      <a:pt x="54" y="20"/>
                    </a:moveTo>
                    <a:cubicBezTo>
                      <a:pt x="36" y="14"/>
                      <a:pt x="18" y="8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9" y="6"/>
                      <a:pt x="37" y="12"/>
                      <a:pt x="54" y="18"/>
                    </a:cubicBezTo>
                    <a:cubicBezTo>
                      <a:pt x="54" y="19"/>
                      <a:pt x="54" y="20"/>
                      <a:pt x="5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62">
                <a:extLst>
                  <a:ext uri="{FF2B5EF4-FFF2-40B4-BE49-F238E27FC236}">
                    <a16:creationId xmlns:a16="http://schemas.microsoft.com/office/drawing/2014/main" id="{DEEA4D5F-BA88-78C0-8A08-E1A63B488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674"/>
                <a:ext cx="20" cy="18"/>
              </a:xfrm>
              <a:custGeom>
                <a:avLst/>
                <a:gdLst>
                  <a:gd name="T0" fmla="*/ 12 w 12"/>
                  <a:gd name="T1" fmla="*/ 3 h 11"/>
                  <a:gd name="T2" fmla="*/ 11 w 12"/>
                  <a:gd name="T3" fmla="*/ 6 h 11"/>
                  <a:gd name="T4" fmla="*/ 6 w 12"/>
                  <a:gd name="T5" fmla="*/ 10 h 11"/>
                  <a:gd name="T6" fmla="*/ 1 w 12"/>
                  <a:gd name="T7" fmla="*/ 6 h 11"/>
                  <a:gd name="T8" fmla="*/ 3 w 12"/>
                  <a:gd name="T9" fmla="*/ 1 h 11"/>
                  <a:gd name="T10" fmla="*/ 10 w 12"/>
                  <a:gd name="T11" fmla="*/ 1 h 11"/>
                  <a:gd name="T12" fmla="*/ 12 w 12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12" y="3"/>
                    </a:moveTo>
                    <a:cubicBezTo>
                      <a:pt x="12" y="4"/>
                      <a:pt x="12" y="5"/>
                      <a:pt x="11" y="6"/>
                    </a:cubicBezTo>
                    <a:cubicBezTo>
                      <a:pt x="10" y="8"/>
                      <a:pt x="8" y="10"/>
                      <a:pt x="6" y="10"/>
                    </a:cubicBezTo>
                    <a:cubicBezTo>
                      <a:pt x="4" y="11"/>
                      <a:pt x="1" y="8"/>
                      <a:pt x="1" y="6"/>
                    </a:cubicBezTo>
                    <a:cubicBezTo>
                      <a:pt x="0" y="5"/>
                      <a:pt x="1" y="1"/>
                      <a:pt x="3" y="1"/>
                    </a:cubicBezTo>
                    <a:cubicBezTo>
                      <a:pt x="5" y="0"/>
                      <a:pt x="7" y="1"/>
                      <a:pt x="10" y="1"/>
                    </a:cubicBezTo>
                    <a:cubicBezTo>
                      <a:pt x="11" y="1"/>
                      <a:pt x="11" y="3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63">
                <a:extLst>
                  <a:ext uri="{FF2B5EF4-FFF2-40B4-BE49-F238E27FC236}">
                    <a16:creationId xmlns:a16="http://schemas.microsoft.com/office/drawing/2014/main" id="{9C62953E-3319-4DDC-187F-23BA432C4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870"/>
                <a:ext cx="68" cy="28"/>
              </a:xfrm>
              <a:custGeom>
                <a:avLst/>
                <a:gdLst>
                  <a:gd name="T0" fmla="*/ 0 w 42"/>
                  <a:gd name="T1" fmla="*/ 0 h 17"/>
                  <a:gd name="T2" fmla="*/ 42 w 42"/>
                  <a:gd name="T3" fmla="*/ 15 h 17"/>
                  <a:gd name="T4" fmla="*/ 42 w 42"/>
                  <a:gd name="T5" fmla="*/ 17 h 17"/>
                  <a:gd name="T6" fmla="*/ 0 w 42"/>
                  <a:gd name="T7" fmla="*/ 2 h 17"/>
                  <a:gd name="T8" fmla="*/ 0 w 4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0" y="0"/>
                    </a:moveTo>
                    <a:cubicBezTo>
                      <a:pt x="14" y="5"/>
                      <a:pt x="28" y="10"/>
                      <a:pt x="42" y="15"/>
                    </a:cubicBezTo>
                    <a:cubicBezTo>
                      <a:pt x="42" y="15"/>
                      <a:pt x="42" y="16"/>
                      <a:pt x="42" y="17"/>
                    </a:cubicBezTo>
                    <a:cubicBezTo>
                      <a:pt x="28" y="12"/>
                      <a:pt x="14" y="7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64">
                <a:extLst>
                  <a:ext uri="{FF2B5EF4-FFF2-40B4-BE49-F238E27FC236}">
                    <a16:creationId xmlns:a16="http://schemas.microsoft.com/office/drawing/2014/main" id="{924AB12E-A2C7-34BF-77E3-D0FC8FDA3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859"/>
                <a:ext cx="96" cy="35"/>
              </a:xfrm>
              <a:custGeom>
                <a:avLst/>
                <a:gdLst>
                  <a:gd name="T0" fmla="*/ 0 w 59"/>
                  <a:gd name="T1" fmla="*/ 0 h 22"/>
                  <a:gd name="T2" fmla="*/ 59 w 59"/>
                  <a:gd name="T3" fmla="*/ 21 h 22"/>
                  <a:gd name="T4" fmla="*/ 58 w 59"/>
                  <a:gd name="T5" fmla="*/ 22 h 22"/>
                  <a:gd name="T6" fmla="*/ 0 w 59"/>
                  <a:gd name="T7" fmla="*/ 1 h 22"/>
                  <a:gd name="T8" fmla="*/ 0 w 59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cubicBezTo>
                      <a:pt x="20" y="7"/>
                      <a:pt x="39" y="14"/>
                      <a:pt x="59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39" y="15"/>
                      <a:pt x="19" y="8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65">
                <a:extLst>
                  <a:ext uri="{FF2B5EF4-FFF2-40B4-BE49-F238E27FC236}">
                    <a16:creationId xmlns:a16="http://schemas.microsoft.com/office/drawing/2014/main" id="{78E68BDB-6AB8-82A3-183B-84BE4777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728"/>
                <a:ext cx="22" cy="24"/>
              </a:xfrm>
              <a:custGeom>
                <a:avLst/>
                <a:gdLst>
                  <a:gd name="T0" fmla="*/ 9 w 14"/>
                  <a:gd name="T1" fmla="*/ 6 h 15"/>
                  <a:gd name="T2" fmla="*/ 7 w 14"/>
                  <a:gd name="T3" fmla="*/ 3 h 15"/>
                  <a:gd name="T4" fmla="*/ 9 w 14"/>
                  <a:gd name="T5" fmla="*/ 0 h 15"/>
                  <a:gd name="T6" fmla="*/ 14 w 14"/>
                  <a:gd name="T7" fmla="*/ 7 h 15"/>
                  <a:gd name="T8" fmla="*/ 12 w 14"/>
                  <a:gd name="T9" fmla="*/ 11 h 15"/>
                  <a:gd name="T10" fmla="*/ 4 w 14"/>
                  <a:gd name="T11" fmla="*/ 15 h 15"/>
                  <a:gd name="T12" fmla="*/ 0 w 14"/>
                  <a:gd name="T13" fmla="*/ 15 h 15"/>
                  <a:gd name="T14" fmla="*/ 1 w 14"/>
                  <a:gd name="T15" fmla="*/ 11 h 15"/>
                  <a:gd name="T16" fmla="*/ 9 w 14"/>
                  <a:gd name="T1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9" y="6"/>
                    </a:moveTo>
                    <a:cubicBezTo>
                      <a:pt x="8" y="5"/>
                      <a:pt x="7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11" y="3"/>
                      <a:pt x="13" y="5"/>
                      <a:pt x="14" y="7"/>
                    </a:cubicBezTo>
                    <a:cubicBezTo>
                      <a:pt x="14" y="8"/>
                      <a:pt x="13" y="10"/>
                      <a:pt x="12" y="11"/>
                    </a:cubicBezTo>
                    <a:cubicBezTo>
                      <a:pt x="9" y="12"/>
                      <a:pt x="7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3" y="9"/>
                      <a:pt x="6" y="8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66">
                <a:extLst>
                  <a:ext uri="{FF2B5EF4-FFF2-40B4-BE49-F238E27FC236}">
                    <a16:creationId xmlns:a16="http://schemas.microsoft.com/office/drawing/2014/main" id="{12C14971-DF74-98F9-A92D-21E48DB4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568"/>
                <a:ext cx="42" cy="52"/>
              </a:xfrm>
              <a:custGeom>
                <a:avLst/>
                <a:gdLst>
                  <a:gd name="T0" fmla="*/ 25 w 26"/>
                  <a:gd name="T1" fmla="*/ 0 h 32"/>
                  <a:gd name="T2" fmla="*/ 0 w 26"/>
                  <a:gd name="T3" fmla="*/ 32 h 32"/>
                  <a:gd name="T4" fmla="*/ 25 w 26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2">
                    <a:moveTo>
                      <a:pt x="25" y="0"/>
                    </a:moveTo>
                    <a:cubicBezTo>
                      <a:pt x="26" y="15"/>
                      <a:pt x="14" y="30"/>
                      <a:pt x="0" y="32"/>
                    </a:cubicBezTo>
                    <a:cubicBezTo>
                      <a:pt x="15" y="26"/>
                      <a:pt x="22" y="15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67">
                <a:extLst>
                  <a:ext uri="{FF2B5EF4-FFF2-40B4-BE49-F238E27FC236}">
                    <a16:creationId xmlns:a16="http://schemas.microsoft.com/office/drawing/2014/main" id="{E5081944-8909-EFC3-2413-21C97632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718"/>
                <a:ext cx="20" cy="23"/>
              </a:xfrm>
              <a:custGeom>
                <a:avLst/>
                <a:gdLst>
                  <a:gd name="T0" fmla="*/ 3 w 12"/>
                  <a:gd name="T1" fmla="*/ 0 h 14"/>
                  <a:gd name="T2" fmla="*/ 6 w 12"/>
                  <a:gd name="T3" fmla="*/ 6 h 14"/>
                  <a:gd name="T4" fmla="*/ 8 w 12"/>
                  <a:gd name="T5" fmla="*/ 1 h 14"/>
                  <a:gd name="T6" fmla="*/ 10 w 12"/>
                  <a:gd name="T7" fmla="*/ 1 h 14"/>
                  <a:gd name="T8" fmla="*/ 12 w 12"/>
                  <a:gd name="T9" fmla="*/ 3 h 14"/>
                  <a:gd name="T10" fmla="*/ 9 w 12"/>
                  <a:gd name="T11" fmla="*/ 12 h 14"/>
                  <a:gd name="T12" fmla="*/ 6 w 12"/>
                  <a:gd name="T13" fmla="*/ 14 h 14"/>
                  <a:gd name="T14" fmla="*/ 4 w 12"/>
                  <a:gd name="T15" fmla="*/ 12 h 14"/>
                  <a:gd name="T16" fmla="*/ 2 w 12"/>
                  <a:gd name="T17" fmla="*/ 7 h 14"/>
                  <a:gd name="T18" fmla="*/ 0 w 12"/>
                  <a:gd name="T19" fmla="*/ 0 h 14"/>
                  <a:gd name="T20" fmla="*/ 3 w 1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3" y="0"/>
                    </a:moveTo>
                    <a:cubicBezTo>
                      <a:pt x="4" y="1"/>
                      <a:pt x="4" y="3"/>
                      <a:pt x="6" y="6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8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1" y="6"/>
                      <a:pt x="10" y="9"/>
                      <a:pt x="9" y="12"/>
                    </a:cubicBezTo>
                    <a:cubicBezTo>
                      <a:pt x="8" y="13"/>
                      <a:pt x="7" y="13"/>
                      <a:pt x="6" y="14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3" y="10"/>
                      <a:pt x="2" y="9"/>
                      <a:pt x="2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68">
                <a:extLst>
                  <a:ext uri="{FF2B5EF4-FFF2-40B4-BE49-F238E27FC236}">
                    <a16:creationId xmlns:a16="http://schemas.microsoft.com/office/drawing/2014/main" id="{A2DC6FCA-826D-028E-A642-1E8DF2CF4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843"/>
                <a:ext cx="18" cy="20"/>
              </a:xfrm>
              <a:custGeom>
                <a:avLst/>
                <a:gdLst>
                  <a:gd name="T0" fmla="*/ 7 w 11"/>
                  <a:gd name="T1" fmla="*/ 0 h 12"/>
                  <a:gd name="T2" fmla="*/ 11 w 11"/>
                  <a:gd name="T3" fmla="*/ 6 h 12"/>
                  <a:gd name="T4" fmla="*/ 6 w 11"/>
                  <a:gd name="T5" fmla="*/ 11 h 12"/>
                  <a:gd name="T6" fmla="*/ 1 w 11"/>
                  <a:gd name="T7" fmla="*/ 6 h 12"/>
                  <a:gd name="T8" fmla="*/ 4 w 11"/>
                  <a:gd name="T9" fmla="*/ 0 h 12"/>
                  <a:gd name="T10" fmla="*/ 7 w 1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8" y="2"/>
                      <a:pt x="11" y="4"/>
                      <a:pt x="11" y="6"/>
                    </a:cubicBezTo>
                    <a:cubicBezTo>
                      <a:pt x="10" y="8"/>
                      <a:pt x="8" y="11"/>
                      <a:pt x="6" y="11"/>
                    </a:cubicBezTo>
                    <a:cubicBezTo>
                      <a:pt x="3" y="12"/>
                      <a:pt x="0" y="9"/>
                      <a:pt x="1" y="6"/>
                    </a:cubicBezTo>
                    <a:cubicBezTo>
                      <a:pt x="1" y="4"/>
                      <a:pt x="3" y="2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69">
                <a:extLst>
                  <a:ext uri="{FF2B5EF4-FFF2-40B4-BE49-F238E27FC236}">
                    <a16:creationId xmlns:a16="http://schemas.microsoft.com/office/drawing/2014/main" id="{552EB1B3-1F1F-BA15-C39C-F3C1AEBA0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861"/>
                <a:ext cx="20" cy="19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11 h 12"/>
                  <a:gd name="T4" fmla="*/ 1 w 12"/>
                  <a:gd name="T5" fmla="*/ 6 h 12"/>
                  <a:gd name="T6" fmla="*/ 6 w 12"/>
                  <a:gd name="T7" fmla="*/ 1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0" y="10"/>
                      <a:pt x="8" y="12"/>
                      <a:pt x="5" y="11"/>
                    </a:cubicBezTo>
                    <a:cubicBezTo>
                      <a:pt x="3" y="10"/>
                      <a:pt x="1" y="8"/>
                      <a:pt x="1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8" y="1"/>
                      <a:pt x="10" y="4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70">
                <a:extLst>
                  <a:ext uri="{FF2B5EF4-FFF2-40B4-BE49-F238E27FC236}">
                    <a16:creationId xmlns:a16="http://schemas.microsoft.com/office/drawing/2014/main" id="{A09BB2FF-B2BC-88FC-D486-1291B417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854"/>
                <a:ext cx="31" cy="20"/>
              </a:xfrm>
              <a:custGeom>
                <a:avLst/>
                <a:gdLst>
                  <a:gd name="T0" fmla="*/ 18 w 19"/>
                  <a:gd name="T1" fmla="*/ 12 h 12"/>
                  <a:gd name="T2" fmla="*/ 6 w 19"/>
                  <a:gd name="T3" fmla="*/ 8 h 12"/>
                  <a:gd name="T4" fmla="*/ 4 w 19"/>
                  <a:gd name="T5" fmla="*/ 6 h 12"/>
                  <a:gd name="T6" fmla="*/ 0 w 19"/>
                  <a:gd name="T7" fmla="*/ 4 h 12"/>
                  <a:gd name="T8" fmla="*/ 3 w 19"/>
                  <a:gd name="T9" fmla="*/ 0 h 12"/>
                  <a:gd name="T10" fmla="*/ 19 w 19"/>
                  <a:gd name="T11" fmla="*/ 10 h 12"/>
                  <a:gd name="T12" fmla="*/ 18 w 1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2">
                    <a:moveTo>
                      <a:pt x="18" y="12"/>
                    </a:moveTo>
                    <a:cubicBezTo>
                      <a:pt x="14" y="10"/>
                      <a:pt x="10" y="9"/>
                      <a:pt x="6" y="8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9" y="4"/>
                      <a:pt x="14" y="7"/>
                      <a:pt x="19" y="10"/>
                    </a:cubicBezTo>
                    <a:cubicBezTo>
                      <a:pt x="19" y="10"/>
                      <a:pt x="18" y="11"/>
                      <a:pt x="1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71">
                <a:extLst>
                  <a:ext uri="{FF2B5EF4-FFF2-40B4-BE49-F238E27FC236}">
                    <a16:creationId xmlns:a16="http://schemas.microsoft.com/office/drawing/2014/main" id="{33452EAB-EAAC-256D-83B4-454656897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947"/>
                <a:ext cx="21" cy="19"/>
              </a:xfrm>
              <a:custGeom>
                <a:avLst/>
                <a:gdLst>
                  <a:gd name="T0" fmla="*/ 9 w 13"/>
                  <a:gd name="T1" fmla="*/ 7 h 12"/>
                  <a:gd name="T2" fmla="*/ 7 w 13"/>
                  <a:gd name="T3" fmla="*/ 5 h 12"/>
                  <a:gd name="T4" fmla="*/ 7 w 13"/>
                  <a:gd name="T5" fmla="*/ 1 h 12"/>
                  <a:gd name="T6" fmla="*/ 10 w 13"/>
                  <a:gd name="T7" fmla="*/ 1 h 12"/>
                  <a:gd name="T8" fmla="*/ 13 w 13"/>
                  <a:gd name="T9" fmla="*/ 4 h 12"/>
                  <a:gd name="T10" fmla="*/ 13 w 13"/>
                  <a:gd name="T11" fmla="*/ 10 h 12"/>
                  <a:gd name="T12" fmla="*/ 1 w 13"/>
                  <a:gd name="T13" fmla="*/ 12 h 12"/>
                  <a:gd name="T14" fmla="*/ 0 w 13"/>
                  <a:gd name="T15" fmla="*/ 11 h 12"/>
                  <a:gd name="T16" fmla="*/ 1 w 13"/>
                  <a:gd name="T17" fmla="*/ 9 h 12"/>
                  <a:gd name="T18" fmla="*/ 9 w 13"/>
                  <a:gd name="T1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9" y="7"/>
                    </a:moveTo>
                    <a:cubicBezTo>
                      <a:pt x="8" y="6"/>
                      <a:pt x="7" y="6"/>
                      <a:pt x="7" y="5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7" y="1"/>
                      <a:pt x="9" y="0"/>
                      <a:pt x="10" y="1"/>
                    </a:cubicBezTo>
                    <a:cubicBezTo>
                      <a:pt x="11" y="1"/>
                      <a:pt x="12" y="2"/>
                      <a:pt x="13" y="4"/>
                    </a:cubicBezTo>
                    <a:cubicBezTo>
                      <a:pt x="13" y="5"/>
                      <a:pt x="13" y="7"/>
                      <a:pt x="13" y="10"/>
                    </a:cubicBezTo>
                    <a:cubicBezTo>
                      <a:pt x="10" y="11"/>
                      <a:pt x="5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4" y="8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72">
                <a:extLst>
                  <a:ext uri="{FF2B5EF4-FFF2-40B4-BE49-F238E27FC236}">
                    <a16:creationId xmlns:a16="http://schemas.microsoft.com/office/drawing/2014/main" id="{5496A9BD-8171-070F-6094-D2A18EFCD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090"/>
                <a:ext cx="23" cy="57"/>
              </a:xfrm>
              <a:custGeom>
                <a:avLst/>
                <a:gdLst>
                  <a:gd name="T0" fmla="*/ 0 w 14"/>
                  <a:gd name="T1" fmla="*/ 34 h 35"/>
                  <a:gd name="T2" fmla="*/ 12 w 14"/>
                  <a:gd name="T3" fmla="*/ 0 h 35"/>
                  <a:gd name="T4" fmla="*/ 14 w 14"/>
                  <a:gd name="T5" fmla="*/ 0 h 35"/>
                  <a:gd name="T6" fmla="*/ 2 w 14"/>
                  <a:gd name="T7" fmla="*/ 35 h 35"/>
                  <a:gd name="T8" fmla="*/ 0 w 14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5">
                    <a:moveTo>
                      <a:pt x="0" y="34"/>
                    </a:moveTo>
                    <a:cubicBezTo>
                      <a:pt x="4" y="23"/>
                      <a:pt x="8" y="11"/>
                      <a:pt x="12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0" y="12"/>
                      <a:pt x="6" y="23"/>
                      <a:pt x="2" y="35"/>
                    </a:cubicBezTo>
                    <a:cubicBezTo>
                      <a:pt x="1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73">
                <a:extLst>
                  <a:ext uri="{FF2B5EF4-FFF2-40B4-BE49-F238E27FC236}">
                    <a16:creationId xmlns:a16="http://schemas.microsoft.com/office/drawing/2014/main" id="{194C3A29-834D-A99D-B00B-D823AE667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762"/>
                <a:ext cx="16" cy="21"/>
              </a:xfrm>
              <a:custGeom>
                <a:avLst/>
                <a:gdLst>
                  <a:gd name="T0" fmla="*/ 6 w 10"/>
                  <a:gd name="T1" fmla="*/ 13 h 13"/>
                  <a:gd name="T2" fmla="*/ 1 w 10"/>
                  <a:gd name="T3" fmla="*/ 6 h 13"/>
                  <a:gd name="T4" fmla="*/ 6 w 10"/>
                  <a:gd name="T5" fmla="*/ 0 h 13"/>
                  <a:gd name="T6" fmla="*/ 10 w 10"/>
                  <a:gd name="T7" fmla="*/ 6 h 13"/>
                  <a:gd name="T8" fmla="*/ 6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6" y="13"/>
                    </a:moveTo>
                    <a:cubicBezTo>
                      <a:pt x="3" y="10"/>
                      <a:pt x="0" y="8"/>
                      <a:pt x="1" y="6"/>
                    </a:cubicBezTo>
                    <a:cubicBezTo>
                      <a:pt x="1" y="4"/>
                      <a:pt x="4" y="2"/>
                      <a:pt x="6" y="0"/>
                    </a:cubicBezTo>
                    <a:cubicBezTo>
                      <a:pt x="7" y="2"/>
                      <a:pt x="10" y="4"/>
                      <a:pt x="10" y="6"/>
                    </a:cubicBezTo>
                    <a:cubicBezTo>
                      <a:pt x="10" y="8"/>
                      <a:pt x="8" y="10"/>
                      <a:pt x="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74">
                <a:extLst>
                  <a:ext uri="{FF2B5EF4-FFF2-40B4-BE49-F238E27FC236}">
                    <a16:creationId xmlns:a16="http://schemas.microsoft.com/office/drawing/2014/main" id="{5E462DBB-709E-0280-0B0A-5EF6253F5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913"/>
                <a:ext cx="17" cy="16"/>
              </a:xfrm>
              <a:custGeom>
                <a:avLst/>
                <a:gdLst>
                  <a:gd name="T0" fmla="*/ 11 w 11"/>
                  <a:gd name="T1" fmla="*/ 5 h 10"/>
                  <a:gd name="T2" fmla="*/ 5 w 11"/>
                  <a:gd name="T3" fmla="*/ 10 h 10"/>
                  <a:gd name="T4" fmla="*/ 0 w 11"/>
                  <a:gd name="T5" fmla="*/ 5 h 10"/>
                  <a:gd name="T6" fmla="*/ 4 w 11"/>
                  <a:gd name="T7" fmla="*/ 0 h 10"/>
                  <a:gd name="T8" fmla="*/ 10 w 11"/>
                  <a:gd name="T9" fmla="*/ 3 h 10"/>
                  <a:gd name="T10" fmla="*/ 11 w 11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5"/>
                    </a:moveTo>
                    <a:cubicBezTo>
                      <a:pt x="9" y="7"/>
                      <a:pt x="7" y="9"/>
                      <a:pt x="5" y="10"/>
                    </a:cubicBezTo>
                    <a:cubicBezTo>
                      <a:pt x="3" y="10"/>
                      <a:pt x="0" y="7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8" y="2"/>
                      <a:pt x="10" y="3"/>
                    </a:cubicBezTo>
                    <a:cubicBezTo>
                      <a:pt x="11" y="4"/>
                      <a:pt x="11" y="4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75">
                <a:extLst>
                  <a:ext uri="{FF2B5EF4-FFF2-40B4-BE49-F238E27FC236}">
                    <a16:creationId xmlns:a16="http://schemas.microsoft.com/office/drawing/2014/main" id="{29AB01D2-9784-32EB-3023-0985AA780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686"/>
                <a:ext cx="24" cy="13"/>
              </a:xfrm>
              <a:custGeom>
                <a:avLst/>
                <a:gdLst>
                  <a:gd name="T0" fmla="*/ 0 w 15"/>
                  <a:gd name="T1" fmla="*/ 0 h 8"/>
                  <a:gd name="T2" fmla="*/ 10 w 15"/>
                  <a:gd name="T3" fmla="*/ 2 h 8"/>
                  <a:gd name="T4" fmla="*/ 15 w 15"/>
                  <a:gd name="T5" fmla="*/ 5 h 8"/>
                  <a:gd name="T6" fmla="*/ 10 w 15"/>
                  <a:gd name="T7" fmla="*/ 8 h 8"/>
                  <a:gd name="T8" fmla="*/ 8 w 15"/>
                  <a:gd name="T9" fmla="*/ 8 h 8"/>
                  <a:gd name="T10" fmla="*/ 2 w 15"/>
                  <a:gd name="T11" fmla="*/ 7 h 8"/>
                  <a:gd name="T12" fmla="*/ 0 w 1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4" y="1"/>
                      <a:pt x="7" y="2"/>
                      <a:pt x="10" y="2"/>
                    </a:cubicBezTo>
                    <a:cubicBezTo>
                      <a:pt x="11" y="3"/>
                      <a:pt x="13" y="4"/>
                      <a:pt x="15" y="5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76">
                <a:extLst>
                  <a:ext uri="{FF2B5EF4-FFF2-40B4-BE49-F238E27FC236}">
                    <a16:creationId xmlns:a16="http://schemas.microsoft.com/office/drawing/2014/main" id="{4FA90EE9-6044-CCF4-0150-32B0B3AB6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782"/>
                <a:ext cx="29" cy="12"/>
              </a:xfrm>
              <a:custGeom>
                <a:avLst/>
                <a:gdLst>
                  <a:gd name="T0" fmla="*/ 18 w 18"/>
                  <a:gd name="T1" fmla="*/ 7 h 8"/>
                  <a:gd name="T2" fmla="*/ 14 w 18"/>
                  <a:gd name="T3" fmla="*/ 8 h 8"/>
                  <a:gd name="T4" fmla="*/ 1 w 18"/>
                  <a:gd name="T5" fmla="*/ 4 h 8"/>
                  <a:gd name="T6" fmla="*/ 0 w 18"/>
                  <a:gd name="T7" fmla="*/ 2 h 8"/>
                  <a:gd name="T8" fmla="*/ 2 w 18"/>
                  <a:gd name="T9" fmla="*/ 0 h 8"/>
                  <a:gd name="T10" fmla="*/ 17 w 18"/>
                  <a:gd name="T11" fmla="*/ 4 h 8"/>
                  <a:gd name="T12" fmla="*/ 18 w 18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18" y="7"/>
                    </a:moveTo>
                    <a:cubicBezTo>
                      <a:pt x="17" y="7"/>
                      <a:pt x="15" y="8"/>
                      <a:pt x="14" y="8"/>
                    </a:cubicBezTo>
                    <a:cubicBezTo>
                      <a:pt x="10" y="7"/>
                      <a:pt x="6" y="5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1"/>
                      <a:pt x="12" y="3"/>
                      <a:pt x="17" y="4"/>
                    </a:cubicBezTo>
                    <a:cubicBezTo>
                      <a:pt x="17" y="4"/>
                      <a:pt x="17" y="5"/>
                      <a:pt x="1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77">
                <a:extLst>
                  <a:ext uri="{FF2B5EF4-FFF2-40B4-BE49-F238E27FC236}">
                    <a16:creationId xmlns:a16="http://schemas.microsoft.com/office/drawing/2014/main" id="{0D6F39F9-EBEC-8B6F-A0E4-C044A7F6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783"/>
                <a:ext cx="19" cy="16"/>
              </a:xfrm>
              <a:custGeom>
                <a:avLst/>
                <a:gdLst>
                  <a:gd name="T0" fmla="*/ 12 w 12"/>
                  <a:gd name="T1" fmla="*/ 6 h 10"/>
                  <a:gd name="T2" fmla="*/ 6 w 12"/>
                  <a:gd name="T3" fmla="*/ 10 h 10"/>
                  <a:gd name="T4" fmla="*/ 0 w 12"/>
                  <a:gd name="T5" fmla="*/ 5 h 10"/>
                  <a:gd name="T6" fmla="*/ 6 w 12"/>
                  <a:gd name="T7" fmla="*/ 0 h 10"/>
                  <a:gd name="T8" fmla="*/ 11 w 12"/>
                  <a:gd name="T9" fmla="*/ 3 h 10"/>
                  <a:gd name="T10" fmla="*/ 12 w 12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6"/>
                    </a:moveTo>
                    <a:cubicBezTo>
                      <a:pt x="10" y="7"/>
                      <a:pt x="8" y="10"/>
                      <a:pt x="6" y="10"/>
                    </a:cubicBezTo>
                    <a:cubicBezTo>
                      <a:pt x="4" y="9"/>
                      <a:pt x="2" y="7"/>
                      <a:pt x="0" y="5"/>
                    </a:cubicBezTo>
                    <a:cubicBezTo>
                      <a:pt x="2" y="4"/>
                      <a:pt x="4" y="1"/>
                      <a:pt x="6" y="0"/>
                    </a:cubicBezTo>
                    <a:cubicBezTo>
                      <a:pt x="7" y="0"/>
                      <a:pt x="9" y="2"/>
                      <a:pt x="11" y="3"/>
                    </a:cubicBezTo>
                    <a:cubicBezTo>
                      <a:pt x="12" y="4"/>
                      <a:pt x="12" y="5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78">
                <a:extLst>
                  <a:ext uri="{FF2B5EF4-FFF2-40B4-BE49-F238E27FC236}">
                    <a16:creationId xmlns:a16="http://schemas.microsoft.com/office/drawing/2014/main" id="{5448D1B3-3F1D-9E9D-7B8E-D456E2E40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167"/>
                <a:ext cx="25" cy="17"/>
              </a:xfrm>
              <a:custGeom>
                <a:avLst/>
                <a:gdLst>
                  <a:gd name="T0" fmla="*/ 15 w 15"/>
                  <a:gd name="T1" fmla="*/ 4 h 10"/>
                  <a:gd name="T2" fmla="*/ 12 w 15"/>
                  <a:gd name="T3" fmla="*/ 5 h 10"/>
                  <a:gd name="T4" fmla="*/ 4 w 15"/>
                  <a:gd name="T5" fmla="*/ 10 h 10"/>
                  <a:gd name="T6" fmla="*/ 0 w 15"/>
                  <a:gd name="T7" fmla="*/ 9 h 10"/>
                  <a:gd name="T8" fmla="*/ 1 w 15"/>
                  <a:gd name="T9" fmla="*/ 6 h 10"/>
                  <a:gd name="T10" fmla="*/ 9 w 15"/>
                  <a:gd name="T11" fmla="*/ 0 h 10"/>
                  <a:gd name="T12" fmla="*/ 14 w 15"/>
                  <a:gd name="T13" fmla="*/ 1 h 10"/>
                  <a:gd name="T14" fmla="*/ 15 w 15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4"/>
                    </a:moveTo>
                    <a:cubicBezTo>
                      <a:pt x="14" y="4"/>
                      <a:pt x="13" y="5"/>
                      <a:pt x="12" y="5"/>
                    </a:cubicBezTo>
                    <a:cubicBezTo>
                      <a:pt x="9" y="7"/>
                      <a:pt x="7" y="9"/>
                      <a:pt x="4" y="10"/>
                    </a:cubicBezTo>
                    <a:cubicBezTo>
                      <a:pt x="3" y="10"/>
                      <a:pt x="2" y="10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4" y="4"/>
                      <a:pt x="6" y="2"/>
                      <a:pt x="9" y="0"/>
                    </a:cubicBezTo>
                    <a:cubicBezTo>
                      <a:pt x="10" y="0"/>
                      <a:pt x="12" y="1"/>
                      <a:pt x="14" y="1"/>
                    </a:cubicBezTo>
                    <a:cubicBezTo>
                      <a:pt x="14" y="2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79">
                <a:extLst>
                  <a:ext uri="{FF2B5EF4-FFF2-40B4-BE49-F238E27FC236}">
                    <a16:creationId xmlns:a16="http://schemas.microsoft.com/office/drawing/2014/main" id="{61770C4C-B0CE-552B-D606-31472357D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864"/>
                <a:ext cx="21" cy="13"/>
              </a:xfrm>
              <a:custGeom>
                <a:avLst/>
                <a:gdLst>
                  <a:gd name="T0" fmla="*/ 13 w 13"/>
                  <a:gd name="T1" fmla="*/ 4 h 8"/>
                  <a:gd name="T2" fmla="*/ 5 w 13"/>
                  <a:gd name="T3" fmla="*/ 8 h 8"/>
                  <a:gd name="T4" fmla="*/ 0 w 13"/>
                  <a:gd name="T5" fmla="*/ 8 h 8"/>
                  <a:gd name="T6" fmla="*/ 3 w 13"/>
                  <a:gd name="T7" fmla="*/ 0 h 8"/>
                  <a:gd name="T8" fmla="*/ 6 w 13"/>
                  <a:gd name="T9" fmla="*/ 0 h 8"/>
                  <a:gd name="T10" fmla="*/ 10 w 13"/>
                  <a:gd name="T11" fmla="*/ 1 h 8"/>
                  <a:gd name="T12" fmla="*/ 13 w 13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3" y="4"/>
                    </a:moveTo>
                    <a:cubicBezTo>
                      <a:pt x="10" y="5"/>
                      <a:pt x="8" y="7"/>
                      <a:pt x="5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5"/>
                      <a:pt x="2" y="3"/>
                      <a:pt x="3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2" y="3"/>
                      <a:pt x="1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80">
                <a:extLst>
                  <a:ext uri="{FF2B5EF4-FFF2-40B4-BE49-F238E27FC236}">
                    <a16:creationId xmlns:a16="http://schemas.microsoft.com/office/drawing/2014/main" id="{D3B3BA3F-41E6-955A-2741-672F3025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480"/>
                <a:ext cx="21" cy="16"/>
              </a:xfrm>
              <a:custGeom>
                <a:avLst/>
                <a:gdLst>
                  <a:gd name="T0" fmla="*/ 6 w 13"/>
                  <a:gd name="T1" fmla="*/ 6 h 10"/>
                  <a:gd name="T2" fmla="*/ 4 w 13"/>
                  <a:gd name="T3" fmla="*/ 6 h 10"/>
                  <a:gd name="T4" fmla="*/ 0 w 13"/>
                  <a:gd name="T5" fmla="*/ 5 h 10"/>
                  <a:gd name="T6" fmla="*/ 1 w 13"/>
                  <a:gd name="T7" fmla="*/ 2 h 10"/>
                  <a:gd name="T8" fmla="*/ 5 w 13"/>
                  <a:gd name="T9" fmla="*/ 0 h 10"/>
                  <a:gd name="T10" fmla="*/ 12 w 13"/>
                  <a:gd name="T11" fmla="*/ 5 h 10"/>
                  <a:gd name="T12" fmla="*/ 13 w 13"/>
                  <a:gd name="T13" fmla="*/ 9 h 10"/>
                  <a:gd name="T14" fmla="*/ 11 w 13"/>
                  <a:gd name="T15" fmla="*/ 10 h 10"/>
                  <a:gd name="T16" fmla="*/ 6 w 13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6" y="6"/>
                    </a:moveTo>
                    <a:cubicBezTo>
                      <a:pt x="6" y="6"/>
                      <a:pt x="5" y="7"/>
                      <a:pt x="4" y="6"/>
                    </a:cubicBezTo>
                    <a:cubicBezTo>
                      <a:pt x="3" y="6"/>
                      <a:pt x="1" y="6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8" y="1"/>
                      <a:pt x="10" y="3"/>
                      <a:pt x="12" y="5"/>
                    </a:cubicBezTo>
                    <a:cubicBezTo>
                      <a:pt x="13" y="5"/>
                      <a:pt x="13" y="7"/>
                      <a:pt x="13" y="9"/>
                    </a:cubicBezTo>
                    <a:cubicBezTo>
                      <a:pt x="13" y="9"/>
                      <a:pt x="12" y="10"/>
                      <a:pt x="11" y="10"/>
                    </a:cubicBezTo>
                    <a:cubicBezTo>
                      <a:pt x="10" y="9"/>
                      <a:pt x="8" y="8"/>
                      <a:pt x="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81">
                <a:extLst>
                  <a:ext uri="{FF2B5EF4-FFF2-40B4-BE49-F238E27FC236}">
                    <a16:creationId xmlns:a16="http://schemas.microsoft.com/office/drawing/2014/main" id="{4ACE0879-DE8B-D3A1-B15A-0F203E1F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819"/>
                <a:ext cx="17" cy="18"/>
              </a:xfrm>
              <a:custGeom>
                <a:avLst/>
                <a:gdLst>
                  <a:gd name="T0" fmla="*/ 0 w 10"/>
                  <a:gd name="T1" fmla="*/ 3 h 11"/>
                  <a:gd name="T2" fmla="*/ 5 w 10"/>
                  <a:gd name="T3" fmla="*/ 1 h 11"/>
                  <a:gd name="T4" fmla="*/ 7 w 10"/>
                  <a:gd name="T5" fmla="*/ 0 h 11"/>
                  <a:gd name="T6" fmla="*/ 10 w 10"/>
                  <a:gd name="T7" fmla="*/ 3 h 11"/>
                  <a:gd name="T8" fmla="*/ 6 w 10"/>
                  <a:gd name="T9" fmla="*/ 11 h 11"/>
                  <a:gd name="T10" fmla="*/ 2 w 10"/>
                  <a:gd name="T11" fmla="*/ 9 h 11"/>
                  <a:gd name="T12" fmla="*/ 0 w 1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3"/>
                    </a:move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10" y="3"/>
                      <a:pt x="10" y="3"/>
                    </a:cubicBezTo>
                    <a:cubicBezTo>
                      <a:pt x="9" y="6"/>
                      <a:pt x="7" y="9"/>
                      <a:pt x="6" y="11"/>
                    </a:cubicBezTo>
                    <a:cubicBezTo>
                      <a:pt x="5" y="10"/>
                      <a:pt x="3" y="10"/>
                      <a:pt x="2" y="9"/>
                    </a:cubicBezTo>
                    <a:cubicBezTo>
                      <a:pt x="1" y="7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82">
                <a:extLst>
                  <a:ext uri="{FF2B5EF4-FFF2-40B4-BE49-F238E27FC236}">
                    <a16:creationId xmlns:a16="http://schemas.microsoft.com/office/drawing/2014/main" id="{0861F065-193C-7100-F99C-E4A72EEFD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860"/>
                <a:ext cx="74" cy="31"/>
              </a:xfrm>
              <a:custGeom>
                <a:avLst/>
                <a:gdLst>
                  <a:gd name="T0" fmla="*/ 1 w 46"/>
                  <a:gd name="T1" fmla="*/ 0 h 19"/>
                  <a:gd name="T2" fmla="*/ 46 w 46"/>
                  <a:gd name="T3" fmla="*/ 18 h 19"/>
                  <a:gd name="T4" fmla="*/ 46 w 46"/>
                  <a:gd name="T5" fmla="*/ 19 h 19"/>
                  <a:gd name="T6" fmla="*/ 0 w 46"/>
                  <a:gd name="T7" fmla="*/ 2 h 19"/>
                  <a:gd name="T8" fmla="*/ 1 w 46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9">
                    <a:moveTo>
                      <a:pt x="1" y="0"/>
                    </a:moveTo>
                    <a:cubicBezTo>
                      <a:pt x="16" y="6"/>
                      <a:pt x="31" y="12"/>
                      <a:pt x="46" y="18"/>
                    </a:cubicBezTo>
                    <a:cubicBezTo>
                      <a:pt x="46" y="18"/>
                      <a:pt x="46" y="19"/>
                      <a:pt x="46" y="19"/>
                    </a:cubicBezTo>
                    <a:cubicBezTo>
                      <a:pt x="31" y="14"/>
                      <a:pt x="15" y="8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83">
                <a:extLst>
                  <a:ext uri="{FF2B5EF4-FFF2-40B4-BE49-F238E27FC236}">
                    <a16:creationId xmlns:a16="http://schemas.microsoft.com/office/drawing/2014/main" id="{CA3B675B-654A-37CD-6D14-6818E6B7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803"/>
                <a:ext cx="19" cy="19"/>
              </a:xfrm>
              <a:custGeom>
                <a:avLst/>
                <a:gdLst>
                  <a:gd name="T0" fmla="*/ 12 w 12"/>
                  <a:gd name="T1" fmla="*/ 1 h 12"/>
                  <a:gd name="T2" fmla="*/ 7 w 12"/>
                  <a:gd name="T3" fmla="*/ 11 h 12"/>
                  <a:gd name="T4" fmla="*/ 2 w 12"/>
                  <a:gd name="T5" fmla="*/ 10 h 12"/>
                  <a:gd name="T6" fmla="*/ 8 w 12"/>
                  <a:gd name="T7" fmla="*/ 0 h 12"/>
                  <a:gd name="T8" fmla="*/ 12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"/>
                    </a:moveTo>
                    <a:cubicBezTo>
                      <a:pt x="10" y="6"/>
                      <a:pt x="8" y="9"/>
                      <a:pt x="7" y="11"/>
                    </a:cubicBezTo>
                    <a:cubicBezTo>
                      <a:pt x="6" y="12"/>
                      <a:pt x="3" y="11"/>
                      <a:pt x="2" y="10"/>
                    </a:cubicBezTo>
                    <a:cubicBezTo>
                      <a:pt x="0" y="8"/>
                      <a:pt x="4" y="0"/>
                      <a:pt x="8" y="0"/>
                    </a:cubicBezTo>
                    <a:cubicBezTo>
                      <a:pt x="9" y="0"/>
                      <a:pt x="11" y="1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84">
                <a:extLst>
                  <a:ext uri="{FF2B5EF4-FFF2-40B4-BE49-F238E27FC236}">
                    <a16:creationId xmlns:a16="http://schemas.microsoft.com/office/drawing/2014/main" id="{8165322F-1E44-4180-250C-F8A3663B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811"/>
                <a:ext cx="25" cy="9"/>
              </a:xfrm>
              <a:custGeom>
                <a:avLst/>
                <a:gdLst>
                  <a:gd name="T0" fmla="*/ 10 w 15"/>
                  <a:gd name="T1" fmla="*/ 5 h 6"/>
                  <a:gd name="T2" fmla="*/ 4 w 15"/>
                  <a:gd name="T3" fmla="*/ 6 h 6"/>
                  <a:gd name="T4" fmla="*/ 0 w 15"/>
                  <a:gd name="T5" fmla="*/ 5 h 6"/>
                  <a:gd name="T6" fmla="*/ 3 w 15"/>
                  <a:gd name="T7" fmla="*/ 2 h 6"/>
                  <a:gd name="T8" fmla="*/ 13 w 15"/>
                  <a:gd name="T9" fmla="*/ 0 h 6"/>
                  <a:gd name="T10" fmla="*/ 15 w 15"/>
                  <a:gd name="T11" fmla="*/ 1 h 6"/>
                  <a:gd name="T12" fmla="*/ 14 w 15"/>
                  <a:gd name="T13" fmla="*/ 5 h 6"/>
                  <a:gd name="T14" fmla="*/ 10 w 15"/>
                  <a:gd name="T15" fmla="*/ 6 h 6"/>
                  <a:gd name="T16" fmla="*/ 10 w 15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6">
                    <a:moveTo>
                      <a:pt x="10" y="5"/>
                    </a:moveTo>
                    <a:cubicBezTo>
                      <a:pt x="8" y="5"/>
                      <a:pt x="6" y="6"/>
                      <a:pt x="4" y="6"/>
                    </a:cubicBezTo>
                    <a:cubicBezTo>
                      <a:pt x="3" y="6"/>
                      <a:pt x="1" y="5"/>
                      <a:pt x="0" y="5"/>
                    </a:cubicBezTo>
                    <a:cubicBezTo>
                      <a:pt x="1" y="4"/>
                      <a:pt x="1" y="2"/>
                      <a:pt x="3" y="2"/>
                    </a:cubicBezTo>
                    <a:cubicBezTo>
                      <a:pt x="6" y="1"/>
                      <a:pt x="9" y="0"/>
                      <a:pt x="13" y="0"/>
                    </a:cubicBezTo>
                    <a:cubicBezTo>
                      <a:pt x="13" y="0"/>
                      <a:pt x="15" y="1"/>
                      <a:pt x="15" y="1"/>
                    </a:cubicBezTo>
                    <a:cubicBezTo>
                      <a:pt x="15" y="2"/>
                      <a:pt x="14" y="4"/>
                      <a:pt x="14" y="5"/>
                    </a:cubicBezTo>
                    <a:cubicBezTo>
                      <a:pt x="13" y="6"/>
                      <a:pt x="11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85">
                <a:extLst>
                  <a:ext uri="{FF2B5EF4-FFF2-40B4-BE49-F238E27FC236}">
                    <a16:creationId xmlns:a16="http://schemas.microsoft.com/office/drawing/2014/main" id="{90FA16E7-8FCB-F3E9-A1BA-F60706186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900"/>
                <a:ext cx="24" cy="14"/>
              </a:xfrm>
              <a:custGeom>
                <a:avLst/>
                <a:gdLst>
                  <a:gd name="T0" fmla="*/ 0 w 15"/>
                  <a:gd name="T1" fmla="*/ 0 h 9"/>
                  <a:gd name="T2" fmla="*/ 13 w 15"/>
                  <a:gd name="T3" fmla="*/ 4 h 9"/>
                  <a:gd name="T4" fmla="*/ 15 w 15"/>
                  <a:gd name="T5" fmla="*/ 7 h 9"/>
                  <a:gd name="T6" fmla="*/ 13 w 15"/>
                  <a:gd name="T7" fmla="*/ 8 h 9"/>
                  <a:gd name="T8" fmla="*/ 0 w 15"/>
                  <a:gd name="T9" fmla="*/ 5 h 9"/>
                  <a:gd name="T10" fmla="*/ 0 w 15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5" y="2"/>
                      <a:pt x="9" y="3"/>
                      <a:pt x="13" y="4"/>
                    </a:cubicBezTo>
                    <a:cubicBezTo>
                      <a:pt x="13" y="5"/>
                      <a:pt x="14" y="6"/>
                      <a:pt x="15" y="7"/>
                    </a:cubicBezTo>
                    <a:cubicBezTo>
                      <a:pt x="15" y="7"/>
                      <a:pt x="14" y="9"/>
                      <a:pt x="13" y="8"/>
                    </a:cubicBezTo>
                    <a:cubicBezTo>
                      <a:pt x="9" y="7"/>
                      <a:pt x="5" y="6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86">
                <a:extLst>
                  <a:ext uri="{FF2B5EF4-FFF2-40B4-BE49-F238E27FC236}">
                    <a16:creationId xmlns:a16="http://schemas.microsoft.com/office/drawing/2014/main" id="{B9729610-FA46-2F23-CC0F-5F3070EF7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78"/>
                <a:ext cx="60" cy="25"/>
              </a:xfrm>
              <a:custGeom>
                <a:avLst/>
                <a:gdLst>
                  <a:gd name="T0" fmla="*/ 36 w 37"/>
                  <a:gd name="T1" fmla="*/ 15 h 15"/>
                  <a:gd name="T2" fmla="*/ 0 w 37"/>
                  <a:gd name="T3" fmla="*/ 2 h 15"/>
                  <a:gd name="T4" fmla="*/ 1 w 37"/>
                  <a:gd name="T5" fmla="*/ 0 h 15"/>
                  <a:gd name="T6" fmla="*/ 37 w 37"/>
                  <a:gd name="T7" fmla="*/ 13 h 15"/>
                  <a:gd name="T8" fmla="*/ 36 w 37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5">
                    <a:moveTo>
                      <a:pt x="36" y="15"/>
                    </a:moveTo>
                    <a:cubicBezTo>
                      <a:pt x="24" y="11"/>
                      <a:pt x="12" y="6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3" y="5"/>
                      <a:pt x="25" y="9"/>
                      <a:pt x="37" y="13"/>
                    </a:cubicBezTo>
                    <a:cubicBezTo>
                      <a:pt x="37" y="14"/>
                      <a:pt x="37" y="15"/>
                      <a:pt x="3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87">
                <a:extLst>
                  <a:ext uri="{FF2B5EF4-FFF2-40B4-BE49-F238E27FC236}">
                    <a16:creationId xmlns:a16="http://schemas.microsoft.com/office/drawing/2014/main" id="{5EFB958C-2F91-ED7C-3BDF-11BC9EF97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768"/>
                <a:ext cx="39" cy="36"/>
              </a:xfrm>
              <a:custGeom>
                <a:avLst/>
                <a:gdLst>
                  <a:gd name="T0" fmla="*/ 24 w 24"/>
                  <a:gd name="T1" fmla="*/ 0 h 22"/>
                  <a:gd name="T2" fmla="*/ 0 w 24"/>
                  <a:gd name="T3" fmla="*/ 22 h 22"/>
                  <a:gd name="T4" fmla="*/ 24 w 24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24" y="0"/>
                    </a:moveTo>
                    <a:cubicBezTo>
                      <a:pt x="20" y="11"/>
                      <a:pt x="10" y="16"/>
                      <a:pt x="0" y="22"/>
                    </a:cubicBezTo>
                    <a:cubicBezTo>
                      <a:pt x="8" y="14"/>
                      <a:pt x="16" y="7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88">
                <a:extLst>
                  <a:ext uri="{FF2B5EF4-FFF2-40B4-BE49-F238E27FC236}">
                    <a16:creationId xmlns:a16="http://schemas.microsoft.com/office/drawing/2014/main" id="{25922C5B-D30B-AC92-6B90-CF1C9806E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686"/>
                <a:ext cx="14" cy="18"/>
              </a:xfrm>
              <a:custGeom>
                <a:avLst/>
                <a:gdLst>
                  <a:gd name="T0" fmla="*/ 3 w 9"/>
                  <a:gd name="T1" fmla="*/ 10 h 11"/>
                  <a:gd name="T2" fmla="*/ 1 w 9"/>
                  <a:gd name="T3" fmla="*/ 6 h 11"/>
                  <a:gd name="T4" fmla="*/ 5 w 9"/>
                  <a:gd name="T5" fmla="*/ 0 h 11"/>
                  <a:gd name="T6" fmla="*/ 9 w 9"/>
                  <a:gd name="T7" fmla="*/ 5 h 11"/>
                  <a:gd name="T8" fmla="*/ 6 w 9"/>
                  <a:gd name="T9" fmla="*/ 11 h 11"/>
                  <a:gd name="T10" fmla="*/ 3 w 9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3" y="10"/>
                    </a:moveTo>
                    <a:cubicBezTo>
                      <a:pt x="2" y="9"/>
                      <a:pt x="0" y="7"/>
                      <a:pt x="1" y="6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6" y="2"/>
                      <a:pt x="9" y="3"/>
                      <a:pt x="9" y="5"/>
                    </a:cubicBezTo>
                    <a:cubicBezTo>
                      <a:pt x="9" y="7"/>
                      <a:pt x="7" y="9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89">
                <a:extLst>
                  <a:ext uri="{FF2B5EF4-FFF2-40B4-BE49-F238E27FC236}">
                    <a16:creationId xmlns:a16="http://schemas.microsoft.com/office/drawing/2014/main" id="{D5FB3327-8327-005A-27D5-3A8A0E0C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846"/>
                <a:ext cx="64" cy="24"/>
              </a:xfrm>
              <a:custGeom>
                <a:avLst/>
                <a:gdLst>
                  <a:gd name="T0" fmla="*/ 38 w 39"/>
                  <a:gd name="T1" fmla="*/ 15 h 15"/>
                  <a:gd name="T2" fmla="*/ 0 w 39"/>
                  <a:gd name="T3" fmla="*/ 1 h 15"/>
                  <a:gd name="T4" fmla="*/ 0 w 39"/>
                  <a:gd name="T5" fmla="*/ 0 h 15"/>
                  <a:gd name="T6" fmla="*/ 39 w 39"/>
                  <a:gd name="T7" fmla="*/ 13 h 15"/>
                  <a:gd name="T8" fmla="*/ 38 w 39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8" y="15"/>
                    </a:moveTo>
                    <a:cubicBezTo>
                      <a:pt x="26" y="10"/>
                      <a:pt x="13" y="6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3" y="4"/>
                      <a:pt x="26" y="8"/>
                      <a:pt x="39" y="13"/>
                    </a:cubicBezTo>
                    <a:cubicBezTo>
                      <a:pt x="39" y="13"/>
                      <a:pt x="38" y="14"/>
                      <a:pt x="3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90">
                <a:extLst>
                  <a:ext uri="{FF2B5EF4-FFF2-40B4-BE49-F238E27FC236}">
                    <a16:creationId xmlns:a16="http://schemas.microsoft.com/office/drawing/2014/main" id="{B0584E36-57BE-D0EA-4474-5FD3EA4FA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567"/>
                <a:ext cx="18" cy="15"/>
              </a:xfrm>
              <a:custGeom>
                <a:avLst/>
                <a:gdLst>
                  <a:gd name="T0" fmla="*/ 0 w 11"/>
                  <a:gd name="T1" fmla="*/ 5 h 9"/>
                  <a:gd name="T2" fmla="*/ 6 w 11"/>
                  <a:gd name="T3" fmla="*/ 0 h 9"/>
                  <a:gd name="T4" fmla="*/ 11 w 11"/>
                  <a:gd name="T5" fmla="*/ 4 h 9"/>
                  <a:gd name="T6" fmla="*/ 6 w 11"/>
                  <a:gd name="T7" fmla="*/ 9 h 9"/>
                  <a:gd name="T8" fmla="*/ 0 w 1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5"/>
                    </a:moveTo>
                    <a:cubicBezTo>
                      <a:pt x="3" y="2"/>
                      <a:pt x="5" y="0"/>
                      <a:pt x="6" y="0"/>
                    </a:cubicBezTo>
                    <a:cubicBezTo>
                      <a:pt x="8" y="0"/>
                      <a:pt x="10" y="3"/>
                      <a:pt x="11" y="4"/>
                    </a:cubicBezTo>
                    <a:cubicBezTo>
                      <a:pt x="11" y="6"/>
                      <a:pt x="8" y="9"/>
                      <a:pt x="6" y="9"/>
                    </a:cubicBezTo>
                    <a:cubicBezTo>
                      <a:pt x="5" y="9"/>
                      <a:pt x="3" y="7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91">
                <a:extLst>
                  <a:ext uri="{FF2B5EF4-FFF2-40B4-BE49-F238E27FC236}">
                    <a16:creationId xmlns:a16="http://schemas.microsoft.com/office/drawing/2014/main" id="{D20309C9-CD45-725B-5F18-77F21E914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859"/>
                <a:ext cx="63" cy="24"/>
              </a:xfrm>
              <a:custGeom>
                <a:avLst/>
                <a:gdLst>
                  <a:gd name="T0" fmla="*/ 38 w 39"/>
                  <a:gd name="T1" fmla="*/ 15 h 15"/>
                  <a:gd name="T2" fmla="*/ 0 w 39"/>
                  <a:gd name="T3" fmla="*/ 2 h 15"/>
                  <a:gd name="T4" fmla="*/ 0 w 39"/>
                  <a:gd name="T5" fmla="*/ 0 h 15"/>
                  <a:gd name="T6" fmla="*/ 39 w 39"/>
                  <a:gd name="T7" fmla="*/ 13 h 15"/>
                  <a:gd name="T8" fmla="*/ 38 w 39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8" y="15"/>
                    </a:moveTo>
                    <a:cubicBezTo>
                      <a:pt x="26" y="10"/>
                      <a:pt x="13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3" y="4"/>
                      <a:pt x="26" y="9"/>
                      <a:pt x="39" y="13"/>
                    </a:cubicBezTo>
                    <a:cubicBezTo>
                      <a:pt x="39" y="14"/>
                      <a:pt x="39" y="14"/>
                      <a:pt x="3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92">
                <a:extLst>
                  <a:ext uri="{FF2B5EF4-FFF2-40B4-BE49-F238E27FC236}">
                    <a16:creationId xmlns:a16="http://schemas.microsoft.com/office/drawing/2014/main" id="{2071BA0A-5310-F3BB-072E-D07870116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020"/>
                <a:ext cx="20" cy="14"/>
              </a:xfrm>
              <a:custGeom>
                <a:avLst/>
                <a:gdLst>
                  <a:gd name="T0" fmla="*/ 9 w 12"/>
                  <a:gd name="T1" fmla="*/ 9 h 9"/>
                  <a:gd name="T2" fmla="*/ 0 w 12"/>
                  <a:gd name="T3" fmla="*/ 4 h 9"/>
                  <a:gd name="T4" fmla="*/ 0 w 12"/>
                  <a:gd name="T5" fmla="*/ 0 h 9"/>
                  <a:gd name="T6" fmla="*/ 3 w 12"/>
                  <a:gd name="T7" fmla="*/ 0 h 9"/>
                  <a:gd name="T8" fmla="*/ 10 w 12"/>
                  <a:gd name="T9" fmla="*/ 4 h 9"/>
                  <a:gd name="T10" fmla="*/ 12 w 12"/>
                  <a:gd name="T11" fmla="*/ 7 h 9"/>
                  <a:gd name="T12" fmla="*/ 9 w 12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9" y="9"/>
                    </a:moveTo>
                    <a:cubicBezTo>
                      <a:pt x="6" y="7"/>
                      <a:pt x="3" y="6"/>
                      <a:pt x="0" y="4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6" y="1"/>
                      <a:pt x="8" y="3"/>
                      <a:pt x="10" y="4"/>
                    </a:cubicBezTo>
                    <a:cubicBezTo>
                      <a:pt x="11" y="5"/>
                      <a:pt x="12" y="6"/>
                      <a:pt x="12" y="7"/>
                    </a:cubicBezTo>
                    <a:cubicBezTo>
                      <a:pt x="11" y="8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93">
                <a:extLst>
                  <a:ext uri="{FF2B5EF4-FFF2-40B4-BE49-F238E27FC236}">
                    <a16:creationId xmlns:a16="http://schemas.microsoft.com/office/drawing/2014/main" id="{DF87026C-5183-687B-99BC-5F748EC3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509"/>
                <a:ext cx="25" cy="13"/>
              </a:xfrm>
              <a:custGeom>
                <a:avLst/>
                <a:gdLst>
                  <a:gd name="T0" fmla="*/ 16 w 16"/>
                  <a:gd name="T1" fmla="*/ 6 h 8"/>
                  <a:gd name="T2" fmla="*/ 11 w 16"/>
                  <a:gd name="T3" fmla="*/ 8 h 8"/>
                  <a:gd name="T4" fmla="*/ 1 w 16"/>
                  <a:gd name="T5" fmla="*/ 4 h 8"/>
                  <a:gd name="T6" fmla="*/ 0 w 16"/>
                  <a:gd name="T7" fmla="*/ 2 h 8"/>
                  <a:gd name="T8" fmla="*/ 1 w 16"/>
                  <a:gd name="T9" fmla="*/ 0 h 8"/>
                  <a:gd name="T10" fmla="*/ 15 w 16"/>
                  <a:gd name="T11" fmla="*/ 3 h 8"/>
                  <a:gd name="T12" fmla="*/ 16 w 16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6" y="6"/>
                    </a:moveTo>
                    <a:cubicBezTo>
                      <a:pt x="14" y="6"/>
                      <a:pt x="13" y="8"/>
                      <a:pt x="11" y="8"/>
                    </a:cubicBezTo>
                    <a:cubicBezTo>
                      <a:pt x="8" y="7"/>
                      <a:pt x="5" y="5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6" y="1"/>
                      <a:pt x="10" y="2"/>
                      <a:pt x="15" y="3"/>
                    </a:cubicBezTo>
                    <a:cubicBezTo>
                      <a:pt x="15" y="3"/>
                      <a:pt x="16" y="4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94">
                <a:extLst>
                  <a:ext uri="{FF2B5EF4-FFF2-40B4-BE49-F238E27FC236}">
                    <a16:creationId xmlns:a16="http://schemas.microsoft.com/office/drawing/2014/main" id="{049AFCE9-D53F-4AAB-7412-C3C11B9A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615"/>
                <a:ext cx="24" cy="14"/>
              </a:xfrm>
              <a:custGeom>
                <a:avLst/>
                <a:gdLst>
                  <a:gd name="T0" fmla="*/ 15 w 15"/>
                  <a:gd name="T1" fmla="*/ 5 h 9"/>
                  <a:gd name="T2" fmla="*/ 9 w 15"/>
                  <a:gd name="T3" fmla="*/ 8 h 9"/>
                  <a:gd name="T4" fmla="*/ 2 w 15"/>
                  <a:gd name="T5" fmla="*/ 5 h 9"/>
                  <a:gd name="T6" fmla="*/ 0 w 15"/>
                  <a:gd name="T7" fmla="*/ 2 h 9"/>
                  <a:gd name="T8" fmla="*/ 3 w 15"/>
                  <a:gd name="T9" fmla="*/ 0 h 9"/>
                  <a:gd name="T10" fmla="*/ 14 w 15"/>
                  <a:gd name="T11" fmla="*/ 4 h 9"/>
                  <a:gd name="T12" fmla="*/ 15 w 15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15" y="5"/>
                    </a:moveTo>
                    <a:cubicBezTo>
                      <a:pt x="15" y="8"/>
                      <a:pt x="12" y="9"/>
                      <a:pt x="9" y="8"/>
                    </a:cubicBezTo>
                    <a:cubicBezTo>
                      <a:pt x="6" y="7"/>
                      <a:pt x="5" y="3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6" y="1"/>
                      <a:pt x="10" y="3"/>
                      <a:pt x="14" y="4"/>
                    </a:cubicBezTo>
                    <a:cubicBezTo>
                      <a:pt x="15" y="4"/>
                      <a:pt x="15" y="5"/>
                      <a:pt x="1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95">
                <a:extLst>
                  <a:ext uri="{FF2B5EF4-FFF2-40B4-BE49-F238E27FC236}">
                    <a16:creationId xmlns:a16="http://schemas.microsoft.com/office/drawing/2014/main" id="{50A27634-DF85-4D4A-1CF0-AF42B6A51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631"/>
                <a:ext cx="25" cy="14"/>
              </a:xfrm>
              <a:custGeom>
                <a:avLst/>
                <a:gdLst>
                  <a:gd name="T0" fmla="*/ 0 w 15"/>
                  <a:gd name="T1" fmla="*/ 8 h 9"/>
                  <a:gd name="T2" fmla="*/ 6 w 15"/>
                  <a:gd name="T3" fmla="*/ 0 h 9"/>
                  <a:gd name="T4" fmla="*/ 8 w 15"/>
                  <a:gd name="T5" fmla="*/ 1 h 9"/>
                  <a:gd name="T6" fmla="*/ 8 w 15"/>
                  <a:gd name="T7" fmla="*/ 5 h 9"/>
                  <a:gd name="T8" fmla="*/ 11 w 15"/>
                  <a:gd name="T9" fmla="*/ 5 h 9"/>
                  <a:gd name="T10" fmla="*/ 15 w 15"/>
                  <a:gd name="T11" fmla="*/ 5 h 9"/>
                  <a:gd name="T12" fmla="*/ 15 w 15"/>
                  <a:gd name="T13" fmla="*/ 7 h 9"/>
                  <a:gd name="T14" fmla="*/ 11 w 15"/>
                  <a:gd name="T15" fmla="*/ 9 h 9"/>
                  <a:gd name="T16" fmla="*/ 0 w 15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0" y="8"/>
                    </a:moveTo>
                    <a:cubicBezTo>
                      <a:pt x="3" y="5"/>
                      <a:pt x="4" y="3"/>
                      <a:pt x="6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4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5" y="5"/>
                      <a:pt x="15" y="7"/>
                      <a:pt x="15" y="7"/>
                    </a:cubicBezTo>
                    <a:cubicBezTo>
                      <a:pt x="14" y="8"/>
                      <a:pt x="12" y="9"/>
                      <a:pt x="11" y="9"/>
                    </a:cubicBezTo>
                    <a:cubicBezTo>
                      <a:pt x="8" y="9"/>
                      <a:pt x="5" y="9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96">
                <a:extLst>
                  <a:ext uri="{FF2B5EF4-FFF2-40B4-BE49-F238E27FC236}">
                    <a16:creationId xmlns:a16="http://schemas.microsoft.com/office/drawing/2014/main" id="{F1084D6B-95DF-FBA1-84C4-38548809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772"/>
                <a:ext cx="16" cy="21"/>
              </a:xfrm>
              <a:custGeom>
                <a:avLst/>
                <a:gdLst>
                  <a:gd name="T0" fmla="*/ 3 w 10"/>
                  <a:gd name="T1" fmla="*/ 13 h 13"/>
                  <a:gd name="T2" fmla="*/ 6 w 10"/>
                  <a:gd name="T3" fmla="*/ 0 h 13"/>
                  <a:gd name="T4" fmla="*/ 9 w 10"/>
                  <a:gd name="T5" fmla="*/ 0 h 13"/>
                  <a:gd name="T6" fmla="*/ 10 w 10"/>
                  <a:gd name="T7" fmla="*/ 3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0" y="9"/>
                      <a:pt x="2" y="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8" y="6"/>
                      <a:pt x="5" y="10"/>
                      <a:pt x="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97">
                <a:extLst>
                  <a:ext uri="{FF2B5EF4-FFF2-40B4-BE49-F238E27FC236}">
                    <a16:creationId xmlns:a16="http://schemas.microsoft.com/office/drawing/2014/main" id="{B7C3324F-B0C7-0F84-17B2-0391A8704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746"/>
                <a:ext cx="22" cy="13"/>
              </a:xfrm>
              <a:custGeom>
                <a:avLst/>
                <a:gdLst>
                  <a:gd name="T0" fmla="*/ 2 w 13"/>
                  <a:gd name="T1" fmla="*/ 0 h 8"/>
                  <a:gd name="T2" fmla="*/ 12 w 13"/>
                  <a:gd name="T3" fmla="*/ 4 h 8"/>
                  <a:gd name="T4" fmla="*/ 13 w 13"/>
                  <a:gd name="T5" fmla="*/ 7 h 8"/>
                  <a:gd name="T6" fmla="*/ 10 w 13"/>
                  <a:gd name="T7" fmla="*/ 8 h 8"/>
                  <a:gd name="T8" fmla="*/ 0 w 13"/>
                  <a:gd name="T9" fmla="*/ 4 h 8"/>
                  <a:gd name="T10" fmla="*/ 0 w 13"/>
                  <a:gd name="T11" fmla="*/ 1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5" y="1"/>
                      <a:pt x="9" y="2"/>
                      <a:pt x="12" y="4"/>
                    </a:cubicBezTo>
                    <a:cubicBezTo>
                      <a:pt x="13" y="4"/>
                      <a:pt x="13" y="6"/>
                      <a:pt x="13" y="7"/>
                    </a:cubicBezTo>
                    <a:cubicBezTo>
                      <a:pt x="12" y="7"/>
                      <a:pt x="11" y="8"/>
                      <a:pt x="10" y="8"/>
                    </a:cubicBezTo>
                    <a:cubicBezTo>
                      <a:pt x="7" y="7"/>
                      <a:pt x="4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98">
                <a:extLst>
                  <a:ext uri="{FF2B5EF4-FFF2-40B4-BE49-F238E27FC236}">
                    <a16:creationId xmlns:a16="http://schemas.microsoft.com/office/drawing/2014/main" id="{1842FFD0-ABFC-A9B4-1A41-D72F2EEF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751"/>
                <a:ext cx="21" cy="11"/>
              </a:xfrm>
              <a:custGeom>
                <a:avLst/>
                <a:gdLst>
                  <a:gd name="T0" fmla="*/ 11 w 13"/>
                  <a:gd name="T1" fmla="*/ 0 h 7"/>
                  <a:gd name="T2" fmla="*/ 13 w 13"/>
                  <a:gd name="T3" fmla="*/ 3 h 7"/>
                  <a:gd name="T4" fmla="*/ 9 w 13"/>
                  <a:gd name="T5" fmla="*/ 7 h 7"/>
                  <a:gd name="T6" fmla="*/ 3 w 13"/>
                  <a:gd name="T7" fmla="*/ 7 h 7"/>
                  <a:gd name="T8" fmla="*/ 0 w 13"/>
                  <a:gd name="T9" fmla="*/ 6 h 7"/>
                  <a:gd name="T10" fmla="*/ 1 w 13"/>
                  <a:gd name="T11" fmla="*/ 3 h 7"/>
                  <a:gd name="T12" fmla="*/ 11 w 1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1" y="0"/>
                    </a:moveTo>
                    <a:cubicBezTo>
                      <a:pt x="11" y="1"/>
                      <a:pt x="13" y="2"/>
                      <a:pt x="13" y="3"/>
                    </a:cubicBezTo>
                    <a:cubicBezTo>
                      <a:pt x="12" y="5"/>
                      <a:pt x="10" y="7"/>
                      <a:pt x="9" y="7"/>
                    </a:cubicBezTo>
                    <a:cubicBezTo>
                      <a:pt x="7" y="6"/>
                      <a:pt x="5" y="5"/>
                      <a:pt x="3" y="7"/>
                    </a:cubicBezTo>
                    <a:cubicBezTo>
                      <a:pt x="3" y="7"/>
                      <a:pt x="1" y="6"/>
                      <a:pt x="0" y="6"/>
                    </a:cubicBezTo>
                    <a:cubicBezTo>
                      <a:pt x="0" y="5"/>
                      <a:pt x="0" y="3"/>
                      <a:pt x="1" y="3"/>
                    </a:cubicBezTo>
                    <a:cubicBezTo>
                      <a:pt x="4" y="1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99">
                <a:extLst>
                  <a:ext uri="{FF2B5EF4-FFF2-40B4-BE49-F238E27FC236}">
                    <a16:creationId xmlns:a16="http://schemas.microsoft.com/office/drawing/2014/main" id="{14677EF3-5B3A-9558-7FE4-9DEC5B9A2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741"/>
                <a:ext cx="15" cy="16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1 h 10"/>
                  <a:gd name="T4" fmla="*/ 6 w 9"/>
                  <a:gd name="T5" fmla="*/ 0 h 10"/>
                  <a:gd name="T6" fmla="*/ 9 w 9"/>
                  <a:gd name="T7" fmla="*/ 2 h 10"/>
                  <a:gd name="T8" fmla="*/ 6 w 9"/>
                  <a:gd name="T9" fmla="*/ 9 h 10"/>
                  <a:gd name="T10" fmla="*/ 0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1" y="6"/>
                      <a:pt x="2" y="3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8" y="4"/>
                      <a:pt x="8" y="7"/>
                      <a:pt x="6" y="9"/>
                    </a:cubicBezTo>
                    <a:cubicBezTo>
                      <a:pt x="5" y="10"/>
                      <a:pt x="2" y="9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00">
                <a:extLst>
                  <a:ext uri="{FF2B5EF4-FFF2-40B4-BE49-F238E27FC236}">
                    <a16:creationId xmlns:a16="http://schemas.microsoft.com/office/drawing/2014/main" id="{CA0B558E-6470-3D51-9C64-66D4A845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550"/>
                <a:ext cx="15" cy="17"/>
              </a:xfrm>
              <a:custGeom>
                <a:avLst/>
                <a:gdLst>
                  <a:gd name="T0" fmla="*/ 4 w 9"/>
                  <a:gd name="T1" fmla="*/ 11 h 11"/>
                  <a:gd name="T2" fmla="*/ 0 w 9"/>
                  <a:gd name="T3" fmla="*/ 5 h 11"/>
                  <a:gd name="T4" fmla="*/ 4 w 9"/>
                  <a:gd name="T5" fmla="*/ 0 h 11"/>
                  <a:gd name="T6" fmla="*/ 8 w 9"/>
                  <a:gd name="T7" fmla="*/ 5 h 11"/>
                  <a:gd name="T8" fmla="*/ 4 w 9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9" y="6"/>
                      <a:pt x="6" y="8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01">
                <a:extLst>
                  <a:ext uri="{FF2B5EF4-FFF2-40B4-BE49-F238E27FC236}">
                    <a16:creationId xmlns:a16="http://schemas.microsoft.com/office/drawing/2014/main" id="{7565792D-9155-50E5-1F16-FCB32336A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916"/>
                <a:ext cx="21" cy="11"/>
              </a:xfrm>
              <a:custGeom>
                <a:avLst/>
                <a:gdLst>
                  <a:gd name="T0" fmla="*/ 3 w 13"/>
                  <a:gd name="T1" fmla="*/ 0 h 7"/>
                  <a:gd name="T2" fmla="*/ 12 w 13"/>
                  <a:gd name="T3" fmla="*/ 3 h 7"/>
                  <a:gd name="T4" fmla="*/ 13 w 13"/>
                  <a:gd name="T5" fmla="*/ 6 h 7"/>
                  <a:gd name="T6" fmla="*/ 10 w 13"/>
                  <a:gd name="T7" fmla="*/ 7 h 7"/>
                  <a:gd name="T8" fmla="*/ 2 w 13"/>
                  <a:gd name="T9" fmla="*/ 5 h 7"/>
                  <a:gd name="T10" fmla="*/ 0 w 13"/>
                  <a:gd name="T11" fmla="*/ 2 h 7"/>
                  <a:gd name="T12" fmla="*/ 3 w 1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cubicBezTo>
                      <a:pt x="6" y="1"/>
                      <a:pt x="9" y="2"/>
                      <a:pt x="12" y="3"/>
                    </a:cubicBezTo>
                    <a:cubicBezTo>
                      <a:pt x="12" y="3"/>
                      <a:pt x="13" y="5"/>
                      <a:pt x="13" y="6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7" y="7"/>
                      <a:pt x="5" y="6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02">
                <a:extLst>
                  <a:ext uri="{FF2B5EF4-FFF2-40B4-BE49-F238E27FC236}">
                    <a16:creationId xmlns:a16="http://schemas.microsoft.com/office/drawing/2014/main" id="{ACA39FDC-D7BB-1B50-D56A-250F9B8DB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2598"/>
                <a:ext cx="32" cy="35"/>
              </a:xfrm>
              <a:custGeom>
                <a:avLst/>
                <a:gdLst>
                  <a:gd name="T0" fmla="*/ 19 w 20"/>
                  <a:gd name="T1" fmla="*/ 0 h 22"/>
                  <a:gd name="T2" fmla="*/ 0 w 20"/>
                  <a:gd name="T3" fmla="*/ 22 h 22"/>
                  <a:gd name="T4" fmla="*/ 19 w 20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19" y="0"/>
                    </a:moveTo>
                    <a:cubicBezTo>
                      <a:pt x="20" y="11"/>
                      <a:pt x="12" y="20"/>
                      <a:pt x="0" y="22"/>
                    </a:cubicBezTo>
                    <a:cubicBezTo>
                      <a:pt x="10" y="18"/>
                      <a:pt x="16" y="1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03">
                <a:extLst>
                  <a:ext uri="{FF2B5EF4-FFF2-40B4-BE49-F238E27FC236}">
                    <a16:creationId xmlns:a16="http://schemas.microsoft.com/office/drawing/2014/main" id="{7378F129-7E80-710C-CE1D-6B45C8A99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936"/>
                <a:ext cx="10" cy="19"/>
              </a:xfrm>
              <a:custGeom>
                <a:avLst/>
                <a:gdLst>
                  <a:gd name="T0" fmla="*/ 1 w 6"/>
                  <a:gd name="T1" fmla="*/ 7 h 12"/>
                  <a:gd name="T2" fmla="*/ 1 w 6"/>
                  <a:gd name="T3" fmla="*/ 5 h 12"/>
                  <a:gd name="T4" fmla="*/ 3 w 6"/>
                  <a:gd name="T5" fmla="*/ 0 h 12"/>
                  <a:gd name="T6" fmla="*/ 6 w 6"/>
                  <a:gd name="T7" fmla="*/ 0 h 12"/>
                  <a:gd name="T8" fmla="*/ 5 w 6"/>
                  <a:gd name="T9" fmla="*/ 5 h 12"/>
                  <a:gd name="T10" fmla="*/ 5 w 6"/>
                  <a:gd name="T11" fmla="*/ 7 h 12"/>
                  <a:gd name="T12" fmla="*/ 2 w 6"/>
                  <a:gd name="T13" fmla="*/ 12 h 12"/>
                  <a:gd name="T14" fmla="*/ 0 w 6"/>
                  <a:gd name="T15" fmla="*/ 8 h 12"/>
                  <a:gd name="T16" fmla="*/ 1 w 6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1" y="7"/>
                    </a:moveTo>
                    <a:cubicBezTo>
                      <a:pt x="1" y="6"/>
                      <a:pt x="1" y="6"/>
                      <a:pt x="1" y="5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3" y="0"/>
                      <a:pt x="6" y="0"/>
                      <a:pt x="6" y="0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6" y="7"/>
                      <a:pt x="5" y="7"/>
                    </a:cubicBezTo>
                    <a:cubicBezTo>
                      <a:pt x="4" y="9"/>
                      <a:pt x="3" y="10"/>
                      <a:pt x="2" y="12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04">
                <a:extLst>
                  <a:ext uri="{FF2B5EF4-FFF2-40B4-BE49-F238E27FC236}">
                    <a16:creationId xmlns:a16="http://schemas.microsoft.com/office/drawing/2014/main" id="{A665BF52-8E04-0B23-07A3-89D25ED74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736"/>
                <a:ext cx="14" cy="20"/>
              </a:xfrm>
              <a:custGeom>
                <a:avLst/>
                <a:gdLst>
                  <a:gd name="T0" fmla="*/ 6 w 9"/>
                  <a:gd name="T1" fmla="*/ 0 h 12"/>
                  <a:gd name="T2" fmla="*/ 8 w 9"/>
                  <a:gd name="T3" fmla="*/ 9 h 12"/>
                  <a:gd name="T4" fmla="*/ 6 w 9"/>
                  <a:gd name="T5" fmla="*/ 12 h 12"/>
                  <a:gd name="T6" fmla="*/ 1 w 9"/>
                  <a:gd name="T7" fmla="*/ 4 h 12"/>
                  <a:gd name="T8" fmla="*/ 6 w 9"/>
                  <a:gd name="T9" fmla="*/ 1 h 12"/>
                  <a:gd name="T10" fmla="*/ 6 w 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6" y="0"/>
                    </a:moveTo>
                    <a:cubicBezTo>
                      <a:pt x="7" y="3"/>
                      <a:pt x="8" y="6"/>
                      <a:pt x="8" y="9"/>
                    </a:cubicBezTo>
                    <a:cubicBezTo>
                      <a:pt x="9" y="10"/>
                      <a:pt x="7" y="11"/>
                      <a:pt x="6" y="12"/>
                    </a:cubicBezTo>
                    <a:cubicBezTo>
                      <a:pt x="4" y="9"/>
                      <a:pt x="1" y="7"/>
                      <a:pt x="1" y="4"/>
                    </a:cubicBezTo>
                    <a:cubicBezTo>
                      <a:pt x="0" y="1"/>
                      <a:pt x="2" y="0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05">
                <a:extLst>
                  <a:ext uri="{FF2B5EF4-FFF2-40B4-BE49-F238E27FC236}">
                    <a16:creationId xmlns:a16="http://schemas.microsoft.com/office/drawing/2014/main" id="{24D7F53A-8CBA-DD9F-9CD0-B10C1471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965"/>
                <a:ext cx="16" cy="14"/>
              </a:xfrm>
              <a:custGeom>
                <a:avLst/>
                <a:gdLst>
                  <a:gd name="T0" fmla="*/ 10 w 10"/>
                  <a:gd name="T1" fmla="*/ 4 h 9"/>
                  <a:gd name="T2" fmla="*/ 4 w 10"/>
                  <a:gd name="T3" fmla="*/ 9 h 9"/>
                  <a:gd name="T4" fmla="*/ 0 w 10"/>
                  <a:gd name="T5" fmla="*/ 4 h 9"/>
                  <a:gd name="T6" fmla="*/ 5 w 10"/>
                  <a:gd name="T7" fmla="*/ 0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7" y="7"/>
                      <a:pt x="6" y="8"/>
                      <a:pt x="4" y="9"/>
                    </a:cubicBezTo>
                    <a:cubicBezTo>
                      <a:pt x="3" y="8"/>
                      <a:pt x="0" y="6"/>
                      <a:pt x="0" y="4"/>
                    </a:cubicBezTo>
                    <a:cubicBezTo>
                      <a:pt x="1" y="3"/>
                      <a:pt x="3" y="1"/>
                      <a:pt x="5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06">
                <a:extLst>
                  <a:ext uri="{FF2B5EF4-FFF2-40B4-BE49-F238E27FC236}">
                    <a16:creationId xmlns:a16="http://schemas.microsoft.com/office/drawing/2014/main" id="{34CF3433-1853-1FED-852D-799FC7199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739"/>
                <a:ext cx="15" cy="17"/>
              </a:xfrm>
              <a:custGeom>
                <a:avLst/>
                <a:gdLst>
                  <a:gd name="T0" fmla="*/ 0 w 9"/>
                  <a:gd name="T1" fmla="*/ 3 h 10"/>
                  <a:gd name="T2" fmla="*/ 3 w 9"/>
                  <a:gd name="T3" fmla="*/ 0 h 10"/>
                  <a:gd name="T4" fmla="*/ 6 w 9"/>
                  <a:gd name="T5" fmla="*/ 3 h 10"/>
                  <a:gd name="T6" fmla="*/ 8 w 9"/>
                  <a:gd name="T7" fmla="*/ 5 h 10"/>
                  <a:gd name="T8" fmla="*/ 9 w 9"/>
                  <a:gd name="T9" fmla="*/ 10 h 10"/>
                  <a:gd name="T10" fmla="*/ 3 w 9"/>
                  <a:gd name="T11" fmla="*/ 9 h 10"/>
                  <a:gd name="T12" fmla="*/ 0 w 9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5" y="1"/>
                      <a:pt x="6" y="3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8" y="7"/>
                      <a:pt x="8" y="8"/>
                      <a:pt x="9" y="10"/>
                    </a:cubicBezTo>
                    <a:cubicBezTo>
                      <a:pt x="7" y="10"/>
                      <a:pt x="4" y="10"/>
                      <a:pt x="3" y="9"/>
                    </a:cubicBezTo>
                    <a:cubicBezTo>
                      <a:pt x="2" y="8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07">
                <a:extLst>
                  <a:ext uri="{FF2B5EF4-FFF2-40B4-BE49-F238E27FC236}">
                    <a16:creationId xmlns:a16="http://schemas.microsoft.com/office/drawing/2014/main" id="{C106DEBA-C500-B9E6-E62F-ACAC0CE1E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872"/>
                <a:ext cx="65" cy="26"/>
              </a:xfrm>
              <a:custGeom>
                <a:avLst/>
                <a:gdLst>
                  <a:gd name="T0" fmla="*/ 0 w 40"/>
                  <a:gd name="T1" fmla="*/ 0 h 16"/>
                  <a:gd name="T2" fmla="*/ 40 w 40"/>
                  <a:gd name="T3" fmla="*/ 15 h 16"/>
                  <a:gd name="T4" fmla="*/ 39 w 40"/>
                  <a:gd name="T5" fmla="*/ 16 h 16"/>
                  <a:gd name="T6" fmla="*/ 0 w 40"/>
                  <a:gd name="T7" fmla="*/ 1 h 16"/>
                  <a:gd name="T8" fmla="*/ 0 w 4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cubicBezTo>
                      <a:pt x="14" y="5"/>
                      <a:pt x="27" y="10"/>
                      <a:pt x="40" y="15"/>
                    </a:cubicBezTo>
                    <a:cubicBezTo>
                      <a:pt x="40" y="15"/>
                      <a:pt x="40" y="15"/>
                      <a:pt x="39" y="16"/>
                    </a:cubicBezTo>
                    <a:cubicBezTo>
                      <a:pt x="26" y="11"/>
                      <a:pt x="13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08">
                <a:extLst>
                  <a:ext uri="{FF2B5EF4-FFF2-40B4-BE49-F238E27FC236}">
                    <a16:creationId xmlns:a16="http://schemas.microsoft.com/office/drawing/2014/main" id="{1F63DCAF-4CFF-3408-0D1C-075BE5492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616"/>
                <a:ext cx="23" cy="11"/>
              </a:xfrm>
              <a:custGeom>
                <a:avLst/>
                <a:gdLst>
                  <a:gd name="T0" fmla="*/ 0 w 14"/>
                  <a:gd name="T1" fmla="*/ 4 h 7"/>
                  <a:gd name="T2" fmla="*/ 4 w 14"/>
                  <a:gd name="T3" fmla="*/ 0 h 7"/>
                  <a:gd name="T4" fmla="*/ 13 w 14"/>
                  <a:gd name="T5" fmla="*/ 2 h 7"/>
                  <a:gd name="T6" fmla="*/ 14 w 14"/>
                  <a:gd name="T7" fmla="*/ 6 h 7"/>
                  <a:gd name="T8" fmla="*/ 10 w 14"/>
                  <a:gd name="T9" fmla="*/ 7 h 7"/>
                  <a:gd name="T10" fmla="*/ 0 w 14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4"/>
                    </a:moveTo>
                    <a:cubicBezTo>
                      <a:pt x="2" y="3"/>
                      <a:pt x="3" y="0"/>
                      <a:pt x="4" y="0"/>
                    </a:cubicBezTo>
                    <a:cubicBezTo>
                      <a:pt x="7" y="0"/>
                      <a:pt x="10" y="1"/>
                      <a:pt x="13" y="2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3" y="6"/>
                      <a:pt x="11" y="7"/>
                      <a:pt x="10" y="7"/>
                    </a:cubicBezTo>
                    <a:cubicBezTo>
                      <a:pt x="7" y="6"/>
                      <a:pt x="5" y="5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09">
                <a:extLst>
                  <a:ext uri="{FF2B5EF4-FFF2-40B4-BE49-F238E27FC236}">
                    <a16:creationId xmlns:a16="http://schemas.microsoft.com/office/drawing/2014/main" id="{6D2A3779-ED02-44CC-9A2D-E82E3C92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786"/>
                <a:ext cx="24" cy="17"/>
              </a:xfrm>
              <a:custGeom>
                <a:avLst/>
                <a:gdLst>
                  <a:gd name="T0" fmla="*/ 13 w 15"/>
                  <a:gd name="T1" fmla="*/ 10 h 10"/>
                  <a:gd name="T2" fmla="*/ 0 w 15"/>
                  <a:gd name="T3" fmla="*/ 0 h 10"/>
                  <a:gd name="T4" fmla="*/ 10 w 15"/>
                  <a:gd name="T5" fmla="*/ 3 h 10"/>
                  <a:gd name="T6" fmla="*/ 13 w 1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13" y="10"/>
                    </a:moveTo>
                    <a:cubicBezTo>
                      <a:pt x="8" y="7"/>
                      <a:pt x="4" y="4"/>
                      <a:pt x="0" y="0"/>
                    </a:cubicBezTo>
                    <a:cubicBezTo>
                      <a:pt x="2" y="0"/>
                      <a:pt x="2" y="0"/>
                      <a:pt x="10" y="3"/>
                    </a:cubicBezTo>
                    <a:cubicBezTo>
                      <a:pt x="15" y="5"/>
                      <a:pt x="15" y="5"/>
                      <a:pt x="1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110">
                <a:extLst>
                  <a:ext uri="{FF2B5EF4-FFF2-40B4-BE49-F238E27FC236}">
                    <a16:creationId xmlns:a16="http://schemas.microsoft.com/office/drawing/2014/main" id="{ABD1B743-6A6B-FFC2-FC2E-979A7034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777"/>
                <a:ext cx="21" cy="11"/>
              </a:xfrm>
              <a:custGeom>
                <a:avLst/>
                <a:gdLst>
                  <a:gd name="T0" fmla="*/ 13 w 13"/>
                  <a:gd name="T1" fmla="*/ 6 h 7"/>
                  <a:gd name="T2" fmla="*/ 7 w 13"/>
                  <a:gd name="T3" fmla="*/ 7 h 7"/>
                  <a:gd name="T4" fmla="*/ 3 w 13"/>
                  <a:gd name="T5" fmla="*/ 4 h 7"/>
                  <a:gd name="T6" fmla="*/ 0 w 13"/>
                  <a:gd name="T7" fmla="*/ 2 h 7"/>
                  <a:gd name="T8" fmla="*/ 4 w 13"/>
                  <a:gd name="T9" fmla="*/ 1 h 7"/>
                  <a:gd name="T10" fmla="*/ 12 w 13"/>
                  <a:gd name="T11" fmla="*/ 4 h 7"/>
                  <a:gd name="T12" fmla="*/ 13 w 13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1" y="6"/>
                      <a:pt x="9" y="7"/>
                      <a:pt x="7" y="7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7" y="1"/>
                      <a:pt x="10" y="3"/>
                      <a:pt x="12" y="4"/>
                    </a:cubicBezTo>
                    <a:cubicBezTo>
                      <a:pt x="12" y="5"/>
                      <a:pt x="12" y="6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111">
                <a:extLst>
                  <a:ext uri="{FF2B5EF4-FFF2-40B4-BE49-F238E27FC236}">
                    <a16:creationId xmlns:a16="http://schemas.microsoft.com/office/drawing/2014/main" id="{DC642409-2BAC-3A7B-FD54-2A374E89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060"/>
                <a:ext cx="24" cy="13"/>
              </a:xfrm>
              <a:custGeom>
                <a:avLst/>
                <a:gdLst>
                  <a:gd name="T0" fmla="*/ 0 w 15"/>
                  <a:gd name="T1" fmla="*/ 4 h 8"/>
                  <a:gd name="T2" fmla="*/ 15 w 15"/>
                  <a:gd name="T3" fmla="*/ 8 h 8"/>
                  <a:gd name="T4" fmla="*/ 0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0" y="4"/>
                    </a:moveTo>
                    <a:cubicBezTo>
                      <a:pt x="5" y="0"/>
                      <a:pt x="12" y="2"/>
                      <a:pt x="15" y="8"/>
                    </a:cubicBezTo>
                    <a:cubicBezTo>
                      <a:pt x="9" y="6"/>
                      <a:pt x="5" y="5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112">
                <a:extLst>
                  <a:ext uri="{FF2B5EF4-FFF2-40B4-BE49-F238E27FC236}">
                    <a16:creationId xmlns:a16="http://schemas.microsoft.com/office/drawing/2014/main" id="{B1C392CA-A048-EC15-775D-147E076A1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996"/>
                <a:ext cx="20" cy="13"/>
              </a:xfrm>
              <a:custGeom>
                <a:avLst/>
                <a:gdLst>
                  <a:gd name="T0" fmla="*/ 12 w 12"/>
                  <a:gd name="T1" fmla="*/ 4 h 8"/>
                  <a:gd name="T2" fmla="*/ 1 w 12"/>
                  <a:gd name="T3" fmla="*/ 8 h 8"/>
                  <a:gd name="T4" fmla="*/ 0 w 12"/>
                  <a:gd name="T5" fmla="*/ 5 h 8"/>
                  <a:gd name="T6" fmla="*/ 10 w 12"/>
                  <a:gd name="T7" fmla="*/ 0 h 8"/>
                  <a:gd name="T8" fmla="*/ 12 w 12"/>
                  <a:gd name="T9" fmla="*/ 1 h 8"/>
                  <a:gd name="T10" fmla="*/ 12 w 12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4"/>
                    </a:moveTo>
                    <a:cubicBezTo>
                      <a:pt x="8" y="5"/>
                      <a:pt x="4" y="7"/>
                      <a:pt x="1" y="8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3" y="3"/>
                      <a:pt x="6" y="1"/>
                      <a:pt x="10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2" y="2"/>
                      <a:pt x="12" y="3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113">
                <a:extLst>
                  <a:ext uri="{FF2B5EF4-FFF2-40B4-BE49-F238E27FC236}">
                    <a16:creationId xmlns:a16="http://schemas.microsoft.com/office/drawing/2014/main" id="{34BFF69A-EE97-E38D-AFB7-55F019E0A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889"/>
                <a:ext cx="18" cy="14"/>
              </a:xfrm>
              <a:custGeom>
                <a:avLst/>
                <a:gdLst>
                  <a:gd name="T0" fmla="*/ 1 w 11"/>
                  <a:gd name="T1" fmla="*/ 9 h 9"/>
                  <a:gd name="T2" fmla="*/ 0 w 11"/>
                  <a:gd name="T3" fmla="*/ 6 h 9"/>
                  <a:gd name="T4" fmla="*/ 8 w 11"/>
                  <a:gd name="T5" fmla="*/ 0 h 9"/>
                  <a:gd name="T6" fmla="*/ 11 w 11"/>
                  <a:gd name="T7" fmla="*/ 1 h 9"/>
                  <a:gd name="T8" fmla="*/ 11 w 11"/>
                  <a:gd name="T9" fmla="*/ 3 h 9"/>
                  <a:gd name="T10" fmla="*/ 1 w 11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" y="9"/>
                    </a:moveTo>
                    <a:cubicBezTo>
                      <a:pt x="0" y="8"/>
                      <a:pt x="0" y="6"/>
                      <a:pt x="0" y="6"/>
                    </a:cubicBezTo>
                    <a:cubicBezTo>
                      <a:pt x="3" y="4"/>
                      <a:pt x="5" y="2"/>
                      <a:pt x="8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1" y="1"/>
                      <a:pt x="11" y="3"/>
                      <a:pt x="11" y="3"/>
                    </a:cubicBezTo>
                    <a:cubicBezTo>
                      <a:pt x="8" y="5"/>
                      <a:pt x="5" y="7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114">
                <a:extLst>
                  <a:ext uri="{FF2B5EF4-FFF2-40B4-BE49-F238E27FC236}">
                    <a16:creationId xmlns:a16="http://schemas.microsoft.com/office/drawing/2014/main" id="{274D7EB7-6D9D-01E2-6B32-CFB81F2F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629"/>
                <a:ext cx="13" cy="16"/>
              </a:xfrm>
              <a:custGeom>
                <a:avLst/>
                <a:gdLst>
                  <a:gd name="T0" fmla="*/ 3 w 8"/>
                  <a:gd name="T1" fmla="*/ 10 h 10"/>
                  <a:gd name="T2" fmla="*/ 0 w 8"/>
                  <a:gd name="T3" fmla="*/ 5 h 10"/>
                  <a:gd name="T4" fmla="*/ 4 w 8"/>
                  <a:gd name="T5" fmla="*/ 1 h 10"/>
                  <a:gd name="T6" fmla="*/ 8 w 8"/>
                  <a:gd name="T7" fmla="*/ 4 h 10"/>
                  <a:gd name="T8" fmla="*/ 3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cubicBezTo>
                      <a:pt x="2" y="8"/>
                      <a:pt x="0" y="6"/>
                      <a:pt x="0" y="5"/>
                    </a:cubicBezTo>
                    <a:cubicBezTo>
                      <a:pt x="1" y="3"/>
                      <a:pt x="2" y="1"/>
                      <a:pt x="4" y="1"/>
                    </a:cubicBezTo>
                    <a:cubicBezTo>
                      <a:pt x="5" y="0"/>
                      <a:pt x="8" y="3"/>
                      <a:pt x="8" y="4"/>
                    </a:cubicBezTo>
                    <a:cubicBezTo>
                      <a:pt x="7" y="6"/>
                      <a:pt x="5" y="7"/>
                      <a:pt x="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115">
                <a:extLst>
                  <a:ext uri="{FF2B5EF4-FFF2-40B4-BE49-F238E27FC236}">
                    <a16:creationId xmlns:a16="http://schemas.microsoft.com/office/drawing/2014/main" id="{B959F89C-9BC4-7622-A042-8DF124134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619"/>
                <a:ext cx="23" cy="13"/>
              </a:xfrm>
              <a:custGeom>
                <a:avLst/>
                <a:gdLst>
                  <a:gd name="T0" fmla="*/ 0 w 14"/>
                  <a:gd name="T1" fmla="*/ 6 h 8"/>
                  <a:gd name="T2" fmla="*/ 13 w 14"/>
                  <a:gd name="T3" fmla="*/ 2 h 8"/>
                  <a:gd name="T4" fmla="*/ 14 w 14"/>
                  <a:gd name="T5" fmla="*/ 4 h 8"/>
                  <a:gd name="T6" fmla="*/ 0 w 14"/>
                  <a:gd name="T7" fmla="*/ 8 h 8"/>
                  <a:gd name="T8" fmla="*/ 0 w 14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4" y="3"/>
                      <a:pt x="8" y="0"/>
                      <a:pt x="13" y="2"/>
                    </a:cubicBezTo>
                    <a:cubicBezTo>
                      <a:pt x="14" y="2"/>
                      <a:pt x="14" y="4"/>
                      <a:pt x="14" y="4"/>
                    </a:cubicBezTo>
                    <a:cubicBezTo>
                      <a:pt x="9" y="5"/>
                      <a:pt x="4" y="6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116">
                <a:extLst>
                  <a:ext uri="{FF2B5EF4-FFF2-40B4-BE49-F238E27FC236}">
                    <a16:creationId xmlns:a16="http://schemas.microsoft.com/office/drawing/2014/main" id="{36881988-E952-B0B6-4335-4EE8FCB15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689"/>
                <a:ext cx="12" cy="20"/>
              </a:xfrm>
              <a:custGeom>
                <a:avLst/>
                <a:gdLst>
                  <a:gd name="T0" fmla="*/ 6 w 7"/>
                  <a:gd name="T1" fmla="*/ 12 h 12"/>
                  <a:gd name="T2" fmla="*/ 4 w 7"/>
                  <a:gd name="T3" fmla="*/ 12 h 12"/>
                  <a:gd name="T4" fmla="*/ 2 w 7"/>
                  <a:gd name="T5" fmla="*/ 9 h 12"/>
                  <a:gd name="T6" fmla="*/ 5 w 7"/>
                  <a:gd name="T7" fmla="*/ 0 h 12"/>
                  <a:gd name="T8" fmla="*/ 6 w 7"/>
                  <a:gd name="T9" fmla="*/ 0 h 12"/>
                  <a:gd name="T10" fmla="*/ 7 w 7"/>
                  <a:gd name="T11" fmla="*/ 3 h 12"/>
                  <a:gd name="T12" fmla="*/ 6 w 7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6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4" y="6"/>
                      <a:pt x="0" y="2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6"/>
                      <a:pt x="6" y="9"/>
                      <a:pt x="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117">
                <a:extLst>
                  <a:ext uri="{FF2B5EF4-FFF2-40B4-BE49-F238E27FC236}">
                    <a16:creationId xmlns:a16="http://schemas.microsoft.com/office/drawing/2014/main" id="{1A4EFEE6-F5F8-2B60-228C-7BBEB8780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803"/>
                <a:ext cx="23" cy="11"/>
              </a:xfrm>
              <a:custGeom>
                <a:avLst/>
                <a:gdLst>
                  <a:gd name="T0" fmla="*/ 13 w 14"/>
                  <a:gd name="T1" fmla="*/ 0 h 7"/>
                  <a:gd name="T2" fmla="*/ 14 w 14"/>
                  <a:gd name="T3" fmla="*/ 4 h 7"/>
                  <a:gd name="T4" fmla="*/ 12 w 14"/>
                  <a:gd name="T5" fmla="*/ 6 h 7"/>
                  <a:gd name="T6" fmla="*/ 2 w 14"/>
                  <a:gd name="T7" fmla="*/ 7 h 7"/>
                  <a:gd name="T8" fmla="*/ 0 w 14"/>
                  <a:gd name="T9" fmla="*/ 5 h 7"/>
                  <a:gd name="T10" fmla="*/ 2 w 14"/>
                  <a:gd name="T11" fmla="*/ 3 h 7"/>
                  <a:gd name="T12" fmla="*/ 11 w 14"/>
                  <a:gd name="T13" fmla="*/ 2 h 7"/>
                  <a:gd name="T14" fmla="*/ 13 w 1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cubicBezTo>
                      <a:pt x="13" y="1"/>
                      <a:pt x="14" y="3"/>
                      <a:pt x="14" y="4"/>
                    </a:cubicBezTo>
                    <a:cubicBezTo>
                      <a:pt x="14" y="5"/>
                      <a:pt x="13" y="6"/>
                      <a:pt x="12" y="6"/>
                    </a:cubicBezTo>
                    <a:cubicBezTo>
                      <a:pt x="9" y="7"/>
                      <a:pt x="5" y="7"/>
                      <a:pt x="2" y="7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5" y="3"/>
                      <a:pt x="8" y="3"/>
                      <a:pt x="11" y="2"/>
                    </a:cubicBezTo>
                    <a:cubicBezTo>
                      <a:pt x="12" y="2"/>
                      <a:pt x="12" y="1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118">
                <a:extLst>
                  <a:ext uri="{FF2B5EF4-FFF2-40B4-BE49-F238E27FC236}">
                    <a16:creationId xmlns:a16="http://schemas.microsoft.com/office/drawing/2014/main" id="{A4200CF2-9D52-9A15-009F-9C72B89A8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2093"/>
                <a:ext cx="15" cy="36"/>
              </a:xfrm>
              <a:custGeom>
                <a:avLst/>
                <a:gdLst>
                  <a:gd name="T0" fmla="*/ 0 w 9"/>
                  <a:gd name="T1" fmla="*/ 21 h 22"/>
                  <a:gd name="T2" fmla="*/ 7 w 9"/>
                  <a:gd name="T3" fmla="*/ 0 h 22"/>
                  <a:gd name="T4" fmla="*/ 9 w 9"/>
                  <a:gd name="T5" fmla="*/ 1 h 22"/>
                  <a:gd name="T6" fmla="*/ 2 w 9"/>
                  <a:gd name="T7" fmla="*/ 22 h 22"/>
                  <a:gd name="T8" fmla="*/ 0 w 9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2">
                    <a:moveTo>
                      <a:pt x="0" y="21"/>
                    </a:moveTo>
                    <a:cubicBezTo>
                      <a:pt x="3" y="14"/>
                      <a:pt x="5" y="7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7" y="8"/>
                      <a:pt x="4" y="15"/>
                      <a:pt x="2" y="22"/>
                    </a:cubicBezTo>
                    <a:cubicBezTo>
                      <a:pt x="1" y="22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119">
                <a:extLst>
                  <a:ext uri="{FF2B5EF4-FFF2-40B4-BE49-F238E27FC236}">
                    <a16:creationId xmlns:a16="http://schemas.microsoft.com/office/drawing/2014/main" id="{5C45F5D0-D014-FCF5-A6A9-A2DE3B4F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075"/>
                <a:ext cx="11" cy="16"/>
              </a:xfrm>
              <a:custGeom>
                <a:avLst/>
                <a:gdLst>
                  <a:gd name="T0" fmla="*/ 7 w 7"/>
                  <a:gd name="T1" fmla="*/ 5 h 10"/>
                  <a:gd name="T2" fmla="*/ 5 w 7"/>
                  <a:gd name="T3" fmla="*/ 10 h 10"/>
                  <a:gd name="T4" fmla="*/ 0 w 7"/>
                  <a:gd name="T5" fmla="*/ 3 h 10"/>
                  <a:gd name="T6" fmla="*/ 3 w 7"/>
                  <a:gd name="T7" fmla="*/ 0 h 10"/>
                  <a:gd name="T8" fmla="*/ 7 w 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6" y="7"/>
                      <a:pt x="5" y="8"/>
                      <a:pt x="5" y="10"/>
                    </a:cubicBezTo>
                    <a:cubicBezTo>
                      <a:pt x="3" y="8"/>
                      <a:pt x="1" y="6"/>
                      <a:pt x="0" y="3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7" y="0"/>
                      <a:pt x="7" y="2"/>
                      <a:pt x="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120">
                <a:extLst>
                  <a:ext uri="{FF2B5EF4-FFF2-40B4-BE49-F238E27FC236}">
                    <a16:creationId xmlns:a16="http://schemas.microsoft.com/office/drawing/2014/main" id="{BC87B75B-5DEE-3669-0945-2CF8E0A64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974"/>
                <a:ext cx="16" cy="15"/>
              </a:xfrm>
              <a:custGeom>
                <a:avLst/>
                <a:gdLst>
                  <a:gd name="T0" fmla="*/ 0 w 10"/>
                  <a:gd name="T1" fmla="*/ 4 h 9"/>
                  <a:gd name="T2" fmla="*/ 8 w 10"/>
                  <a:gd name="T3" fmla="*/ 0 h 9"/>
                  <a:gd name="T4" fmla="*/ 9 w 10"/>
                  <a:gd name="T5" fmla="*/ 4 h 9"/>
                  <a:gd name="T6" fmla="*/ 1 w 10"/>
                  <a:gd name="T7" fmla="*/ 7 h 9"/>
                  <a:gd name="T8" fmla="*/ 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3" y="3"/>
                      <a:pt x="6" y="2"/>
                      <a:pt x="8" y="0"/>
                    </a:cubicBezTo>
                    <a:cubicBezTo>
                      <a:pt x="9" y="1"/>
                      <a:pt x="10" y="4"/>
                      <a:pt x="9" y="4"/>
                    </a:cubicBezTo>
                    <a:cubicBezTo>
                      <a:pt x="7" y="7"/>
                      <a:pt x="5" y="9"/>
                      <a:pt x="1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121">
                <a:extLst>
                  <a:ext uri="{FF2B5EF4-FFF2-40B4-BE49-F238E27FC236}">
                    <a16:creationId xmlns:a16="http://schemas.microsoft.com/office/drawing/2014/main" id="{E9B67AE8-BC99-3676-DC40-BA993A622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662"/>
                <a:ext cx="15" cy="12"/>
              </a:xfrm>
              <a:custGeom>
                <a:avLst/>
                <a:gdLst>
                  <a:gd name="T0" fmla="*/ 3 w 9"/>
                  <a:gd name="T1" fmla="*/ 8 h 8"/>
                  <a:gd name="T2" fmla="*/ 0 w 9"/>
                  <a:gd name="T3" fmla="*/ 5 h 8"/>
                  <a:gd name="T4" fmla="*/ 6 w 9"/>
                  <a:gd name="T5" fmla="*/ 0 h 8"/>
                  <a:gd name="T6" fmla="*/ 9 w 9"/>
                  <a:gd name="T7" fmla="*/ 3 h 8"/>
                  <a:gd name="T8" fmla="*/ 3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1" y="7"/>
                      <a:pt x="1" y="6"/>
                      <a:pt x="0" y="5"/>
                    </a:cubicBezTo>
                    <a:cubicBezTo>
                      <a:pt x="2" y="3"/>
                      <a:pt x="4" y="2"/>
                      <a:pt x="6" y="0"/>
                    </a:cubicBezTo>
                    <a:cubicBezTo>
                      <a:pt x="7" y="0"/>
                      <a:pt x="8" y="2"/>
                      <a:pt x="9" y="3"/>
                    </a:cubicBezTo>
                    <a:cubicBezTo>
                      <a:pt x="7" y="4"/>
                      <a:pt x="5" y="6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122">
                <a:extLst>
                  <a:ext uri="{FF2B5EF4-FFF2-40B4-BE49-F238E27FC236}">
                    <a16:creationId xmlns:a16="http://schemas.microsoft.com/office/drawing/2014/main" id="{D5F67EE9-6200-F178-0F37-10F01252D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811"/>
                <a:ext cx="21" cy="13"/>
              </a:xfrm>
              <a:custGeom>
                <a:avLst/>
                <a:gdLst>
                  <a:gd name="T0" fmla="*/ 13 w 13"/>
                  <a:gd name="T1" fmla="*/ 4 h 8"/>
                  <a:gd name="T2" fmla="*/ 3 w 13"/>
                  <a:gd name="T3" fmla="*/ 8 h 8"/>
                  <a:gd name="T4" fmla="*/ 0 w 13"/>
                  <a:gd name="T5" fmla="*/ 6 h 8"/>
                  <a:gd name="T6" fmla="*/ 8 w 13"/>
                  <a:gd name="T7" fmla="*/ 0 h 8"/>
                  <a:gd name="T8" fmla="*/ 13 w 13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3" y="4"/>
                    </a:moveTo>
                    <a:cubicBezTo>
                      <a:pt x="8" y="6"/>
                      <a:pt x="6" y="7"/>
                      <a:pt x="3" y="8"/>
                    </a:cubicBezTo>
                    <a:cubicBezTo>
                      <a:pt x="3" y="8"/>
                      <a:pt x="1" y="6"/>
                      <a:pt x="0" y="6"/>
                    </a:cubicBezTo>
                    <a:cubicBezTo>
                      <a:pt x="3" y="4"/>
                      <a:pt x="5" y="2"/>
                      <a:pt x="8" y="0"/>
                    </a:cubicBezTo>
                    <a:cubicBezTo>
                      <a:pt x="9" y="0"/>
                      <a:pt x="10" y="2"/>
                      <a:pt x="1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123">
                <a:extLst>
                  <a:ext uri="{FF2B5EF4-FFF2-40B4-BE49-F238E27FC236}">
                    <a16:creationId xmlns:a16="http://schemas.microsoft.com/office/drawing/2014/main" id="{34B25DC6-AA31-A5AD-3D31-30CDF0DC7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845"/>
                <a:ext cx="16" cy="11"/>
              </a:xfrm>
              <a:custGeom>
                <a:avLst/>
                <a:gdLst>
                  <a:gd name="T0" fmla="*/ 10 w 10"/>
                  <a:gd name="T1" fmla="*/ 4 h 7"/>
                  <a:gd name="T2" fmla="*/ 4 w 10"/>
                  <a:gd name="T3" fmla="*/ 7 h 7"/>
                  <a:gd name="T4" fmla="*/ 0 w 10"/>
                  <a:gd name="T5" fmla="*/ 4 h 7"/>
                  <a:gd name="T6" fmla="*/ 4 w 10"/>
                  <a:gd name="T7" fmla="*/ 0 h 7"/>
                  <a:gd name="T8" fmla="*/ 10 w 10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3" y="7"/>
                      <a:pt x="1" y="5"/>
                      <a:pt x="0" y="4"/>
                    </a:cubicBezTo>
                    <a:cubicBezTo>
                      <a:pt x="1" y="2"/>
                      <a:pt x="3" y="0"/>
                      <a:pt x="4" y="0"/>
                    </a:cubicBezTo>
                    <a:cubicBezTo>
                      <a:pt x="5" y="0"/>
                      <a:pt x="7" y="2"/>
                      <a:pt x="1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124">
                <a:extLst>
                  <a:ext uri="{FF2B5EF4-FFF2-40B4-BE49-F238E27FC236}">
                    <a16:creationId xmlns:a16="http://schemas.microsoft.com/office/drawing/2014/main" id="{EA5D455D-7E72-8D5E-E2A7-43945FE1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916"/>
                <a:ext cx="16" cy="15"/>
              </a:xfrm>
              <a:custGeom>
                <a:avLst/>
                <a:gdLst>
                  <a:gd name="T0" fmla="*/ 10 w 10"/>
                  <a:gd name="T1" fmla="*/ 0 h 9"/>
                  <a:gd name="T2" fmla="*/ 8 w 10"/>
                  <a:gd name="T3" fmla="*/ 6 h 9"/>
                  <a:gd name="T4" fmla="*/ 3 w 10"/>
                  <a:gd name="T5" fmla="*/ 9 h 9"/>
                  <a:gd name="T6" fmla="*/ 0 w 10"/>
                  <a:gd name="T7" fmla="*/ 7 h 9"/>
                  <a:gd name="T8" fmla="*/ 4 w 10"/>
                  <a:gd name="T9" fmla="*/ 3 h 9"/>
                  <a:gd name="T10" fmla="*/ 10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9" y="3"/>
                      <a:pt x="9" y="5"/>
                      <a:pt x="8" y="6"/>
                    </a:cubicBezTo>
                    <a:cubicBezTo>
                      <a:pt x="7" y="8"/>
                      <a:pt x="5" y="8"/>
                      <a:pt x="3" y="9"/>
                    </a:cubicBezTo>
                    <a:cubicBezTo>
                      <a:pt x="2" y="9"/>
                      <a:pt x="1" y="7"/>
                      <a:pt x="0" y="7"/>
                    </a:cubicBezTo>
                    <a:cubicBezTo>
                      <a:pt x="1" y="6"/>
                      <a:pt x="2" y="4"/>
                      <a:pt x="4" y="3"/>
                    </a:cubicBezTo>
                    <a:cubicBezTo>
                      <a:pt x="5" y="2"/>
                      <a:pt x="8" y="2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125">
                <a:extLst>
                  <a:ext uri="{FF2B5EF4-FFF2-40B4-BE49-F238E27FC236}">
                    <a16:creationId xmlns:a16="http://schemas.microsoft.com/office/drawing/2014/main" id="{22148E0C-54B5-F93F-76E7-148D01F60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657"/>
                <a:ext cx="15" cy="13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7 h 8"/>
                  <a:gd name="T4" fmla="*/ 0 w 9"/>
                  <a:gd name="T5" fmla="*/ 4 h 8"/>
                  <a:gd name="T6" fmla="*/ 4 w 9"/>
                  <a:gd name="T7" fmla="*/ 0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7" y="6"/>
                      <a:pt x="5" y="8"/>
                      <a:pt x="4" y="7"/>
                    </a:cubicBezTo>
                    <a:cubicBezTo>
                      <a:pt x="3" y="7"/>
                      <a:pt x="0" y="5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ubicBezTo>
                      <a:pt x="5" y="0"/>
                      <a:pt x="7" y="2"/>
                      <a:pt x="9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126">
                <a:extLst>
                  <a:ext uri="{FF2B5EF4-FFF2-40B4-BE49-F238E27FC236}">
                    <a16:creationId xmlns:a16="http://schemas.microsoft.com/office/drawing/2014/main" id="{A5DA72C6-535F-46E5-0F8C-C59979890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855"/>
                <a:ext cx="48" cy="18"/>
              </a:xfrm>
              <a:custGeom>
                <a:avLst/>
                <a:gdLst>
                  <a:gd name="T0" fmla="*/ 0 w 30"/>
                  <a:gd name="T1" fmla="*/ 0 h 11"/>
                  <a:gd name="T2" fmla="*/ 30 w 30"/>
                  <a:gd name="T3" fmla="*/ 9 h 11"/>
                  <a:gd name="T4" fmla="*/ 29 w 30"/>
                  <a:gd name="T5" fmla="*/ 11 h 11"/>
                  <a:gd name="T6" fmla="*/ 0 w 30"/>
                  <a:gd name="T7" fmla="*/ 1 h 11"/>
                  <a:gd name="T8" fmla="*/ 0 w 3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0" y="0"/>
                    </a:moveTo>
                    <a:cubicBezTo>
                      <a:pt x="10" y="3"/>
                      <a:pt x="20" y="6"/>
                      <a:pt x="30" y="9"/>
                    </a:cubicBezTo>
                    <a:cubicBezTo>
                      <a:pt x="30" y="10"/>
                      <a:pt x="29" y="10"/>
                      <a:pt x="29" y="11"/>
                    </a:cubicBezTo>
                    <a:cubicBezTo>
                      <a:pt x="19" y="8"/>
                      <a:pt x="10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127">
                <a:extLst>
                  <a:ext uri="{FF2B5EF4-FFF2-40B4-BE49-F238E27FC236}">
                    <a16:creationId xmlns:a16="http://schemas.microsoft.com/office/drawing/2014/main" id="{0A087ACA-5F0B-4D20-B867-E26DABB6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725"/>
                <a:ext cx="16" cy="18"/>
              </a:xfrm>
              <a:custGeom>
                <a:avLst/>
                <a:gdLst>
                  <a:gd name="T0" fmla="*/ 10 w 10"/>
                  <a:gd name="T1" fmla="*/ 9 h 11"/>
                  <a:gd name="T2" fmla="*/ 7 w 10"/>
                  <a:gd name="T3" fmla="*/ 11 h 11"/>
                  <a:gd name="T4" fmla="*/ 5 w 10"/>
                  <a:gd name="T5" fmla="*/ 8 h 11"/>
                  <a:gd name="T6" fmla="*/ 6 w 10"/>
                  <a:gd name="T7" fmla="*/ 1 h 11"/>
                  <a:gd name="T8" fmla="*/ 10 w 1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0" y="9"/>
                    </a:moveTo>
                    <a:cubicBezTo>
                      <a:pt x="9" y="9"/>
                      <a:pt x="8" y="11"/>
                      <a:pt x="7" y="11"/>
                    </a:cubicBezTo>
                    <a:cubicBezTo>
                      <a:pt x="6" y="10"/>
                      <a:pt x="4" y="8"/>
                      <a:pt x="5" y="8"/>
                    </a:cubicBezTo>
                    <a:cubicBezTo>
                      <a:pt x="6" y="5"/>
                      <a:pt x="0" y="1"/>
                      <a:pt x="6" y="1"/>
                    </a:cubicBezTo>
                    <a:cubicBezTo>
                      <a:pt x="7" y="0"/>
                      <a:pt x="9" y="5"/>
                      <a:pt x="1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128">
                <a:extLst>
                  <a:ext uri="{FF2B5EF4-FFF2-40B4-BE49-F238E27FC236}">
                    <a16:creationId xmlns:a16="http://schemas.microsoft.com/office/drawing/2014/main" id="{38632AA5-569C-2BDE-5682-F2B47B91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966"/>
                <a:ext cx="11" cy="15"/>
              </a:xfrm>
              <a:custGeom>
                <a:avLst/>
                <a:gdLst>
                  <a:gd name="T0" fmla="*/ 4 w 7"/>
                  <a:gd name="T1" fmla="*/ 0 h 9"/>
                  <a:gd name="T2" fmla="*/ 7 w 7"/>
                  <a:gd name="T3" fmla="*/ 5 h 9"/>
                  <a:gd name="T4" fmla="*/ 4 w 7"/>
                  <a:gd name="T5" fmla="*/ 9 h 9"/>
                  <a:gd name="T6" fmla="*/ 0 w 7"/>
                  <a:gd name="T7" fmla="*/ 5 h 9"/>
                  <a:gd name="T8" fmla="*/ 4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6" y="2"/>
                      <a:pt x="7" y="4"/>
                      <a:pt x="7" y="5"/>
                    </a:cubicBezTo>
                    <a:cubicBezTo>
                      <a:pt x="7" y="7"/>
                      <a:pt x="5" y="8"/>
                      <a:pt x="4" y="9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4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129">
                <a:extLst>
                  <a:ext uri="{FF2B5EF4-FFF2-40B4-BE49-F238E27FC236}">
                    <a16:creationId xmlns:a16="http://schemas.microsoft.com/office/drawing/2014/main" id="{A2BAE79A-2FB6-BBF5-1B0C-886F9412D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470"/>
                <a:ext cx="15" cy="12"/>
              </a:xfrm>
              <a:custGeom>
                <a:avLst/>
                <a:gdLst>
                  <a:gd name="T0" fmla="*/ 4 w 9"/>
                  <a:gd name="T1" fmla="*/ 0 h 7"/>
                  <a:gd name="T2" fmla="*/ 9 w 9"/>
                  <a:gd name="T3" fmla="*/ 4 h 7"/>
                  <a:gd name="T4" fmla="*/ 5 w 9"/>
                  <a:gd name="T5" fmla="*/ 7 h 7"/>
                  <a:gd name="T6" fmla="*/ 0 w 9"/>
                  <a:gd name="T7" fmla="*/ 4 h 7"/>
                  <a:gd name="T8" fmla="*/ 4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6" y="2"/>
                      <a:pt x="7" y="3"/>
                      <a:pt x="9" y="4"/>
                    </a:cubicBezTo>
                    <a:cubicBezTo>
                      <a:pt x="7" y="5"/>
                      <a:pt x="6" y="7"/>
                      <a:pt x="5" y="7"/>
                    </a:cubicBezTo>
                    <a:cubicBezTo>
                      <a:pt x="3" y="7"/>
                      <a:pt x="1" y="5"/>
                      <a:pt x="0" y="4"/>
                    </a:cubicBezTo>
                    <a:cubicBezTo>
                      <a:pt x="1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130">
                <a:extLst>
                  <a:ext uri="{FF2B5EF4-FFF2-40B4-BE49-F238E27FC236}">
                    <a16:creationId xmlns:a16="http://schemas.microsoft.com/office/drawing/2014/main" id="{A54D7EC3-58FE-17B9-733B-4AC9A816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653"/>
                <a:ext cx="13" cy="15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2 h 9"/>
                  <a:gd name="T4" fmla="*/ 7 w 8"/>
                  <a:gd name="T5" fmla="*/ 0 h 9"/>
                  <a:gd name="T6" fmla="*/ 7 w 8"/>
                  <a:gd name="T7" fmla="*/ 5 h 9"/>
                  <a:gd name="T8" fmla="*/ 2 w 8"/>
                  <a:gd name="T9" fmla="*/ 9 h 9"/>
                  <a:gd name="T10" fmla="*/ 0 w 8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6"/>
                      <a:pt x="2" y="4"/>
                      <a:pt x="3" y="2"/>
                    </a:cubicBezTo>
                    <a:cubicBezTo>
                      <a:pt x="4" y="1"/>
                      <a:pt x="5" y="1"/>
                      <a:pt x="7" y="0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8"/>
                      <a:pt x="2" y="9"/>
                    </a:cubicBezTo>
                    <a:cubicBezTo>
                      <a:pt x="1" y="9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131">
                <a:extLst>
                  <a:ext uri="{FF2B5EF4-FFF2-40B4-BE49-F238E27FC236}">
                    <a16:creationId xmlns:a16="http://schemas.microsoft.com/office/drawing/2014/main" id="{00141F3C-8131-3C77-2EDA-347E2FEBB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871"/>
                <a:ext cx="19" cy="11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4 h 7"/>
                  <a:gd name="T4" fmla="*/ 11 w 12"/>
                  <a:gd name="T5" fmla="*/ 7 h 7"/>
                  <a:gd name="T6" fmla="*/ 0 w 12"/>
                  <a:gd name="T7" fmla="*/ 2 h 7"/>
                  <a:gd name="T8" fmla="*/ 0 w 1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8" y="3"/>
                      <a:pt x="12" y="4"/>
                    </a:cubicBezTo>
                    <a:cubicBezTo>
                      <a:pt x="12" y="4"/>
                      <a:pt x="11" y="7"/>
                      <a:pt x="11" y="7"/>
                    </a:cubicBezTo>
                    <a:cubicBezTo>
                      <a:pt x="7" y="6"/>
                      <a:pt x="2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132">
                <a:extLst>
                  <a:ext uri="{FF2B5EF4-FFF2-40B4-BE49-F238E27FC236}">
                    <a16:creationId xmlns:a16="http://schemas.microsoft.com/office/drawing/2014/main" id="{DF13B3F6-1804-2C00-72A9-9F39A1E3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611"/>
                <a:ext cx="16" cy="15"/>
              </a:xfrm>
              <a:custGeom>
                <a:avLst/>
                <a:gdLst>
                  <a:gd name="T0" fmla="*/ 1 w 10"/>
                  <a:gd name="T1" fmla="*/ 0 h 9"/>
                  <a:gd name="T2" fmla="*/ 9 w 10"/>
                  <a:gd name="T3" fmla="*/ 4 h 9"/>
                  <a:gd name="T4" fmla="*/ 10 w 10"/>
                  <a:gd name="T5" fmla="*/ 7 h 9"/>
                  <a:gd name="T6" fmla="*/ 8 w 10"/>
                  <a:gd name="T7" fmla="*/ 8 h 9"/>
                  <a:gd name="T8" fmla="*/ 0 w 10"/>
                  <a:gd name="T9" fmla="*/ 2 h 9"/>
                  <a:gd name="T10" fmla="*/ 1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4" y="1"/>
                      <a:pt x="7" y="2"/>
                      <a:pt x="9" y="4"/>
                    </a:cubicBezTo>
                    <a:cubicBezTo>
                      <a:pt x="10" y="4"/>
                      <a:pt x="10" y="6"/>
                      <a:pt x="10" y="7"/>
                    </a:cubicBezTo>
                    <a:cubicBezTo>
                      <a:pt x="10" y="7"/>
                      <a:pt x="8" y="9"/>
                      <a:pt x="8" y="8"/>
                    </a:cubicBezTo>
                    <a:cubicBezTo>
                      <a:pt x="5" y="6"/>
                      <a:pt x="3" y="4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133">
                <a:extLst>
                  <a:ext uri="{FF2B5EF4-FFF2-40B4-BE49-F238E27FC236}">
                    <a16:creationId xmlns:a16="http://schemas.microsoft.com/office/drawing/2014/main" id="{4FBC4219-61F3-7BF4-FF2E-EE0201CE5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730"/>
                <a:ext cx="16" cy="11"/>
              </a:xfrm>
              <a:custGeom>
                <a:avLst/>
                <a:gdLst>
                  <a:gd name="T0" fmla="*/ 0 w 10"/>
                  <a:gd name="T1" fmla="*/ 7 h 7"/>
                  <a:gd name="T2" fmla="*/ 3 w 10"/>
                  <a:gd name="T3" fmla="*/ 1 h 7"/>
                  <a:gd name="T4" fmla="*/ 8 w 10"/>
                  <a:gd name="T5" fmla="*/ 0 h 7"/>
                  <a:gd name="T6" fmla="*/ 9 w 10"/>
                  <a:gd name="T7" fmla="*/ 2 h 7"/>
                  <a:gd name="T8" fmla="*/ 7 w 10"/>
                  <a:gd name="T9" fmla="*/ 6 h 7"/>
                  <a:gd name="T10" fmla="*/ 0 w 10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2" y="4"/>
                      <a:pt x="2" y="2"/>
                      <a:pt x="3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8" y="0"/>
                      <a:pt x="10" y="2"/>
                      <a:pt x="9" y="2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5" y="6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134">
                <a:extLst>
                  <a:ext uri="{FF2B5EF4-FFF2-40B4-BE49-F238E27FC236}">
                    <a16:creationId xmlns:a16="http://schemas.microsoft.com/office/drawing/2014/main" id="{2287116E-46DC-F739-1E60-147A40F3B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615"/>
                <a:ext cx="15" cy="12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7 h 8"/>
                  <a:gd name="T4" fmla="*/ 0 w 9"/>
                  <a:gd name="T5" fmla="*/ 4 h 8"/>
                  <a:gd name="T6" fmla="*/ 4 w 9"/>
                  <a:gd name="T7" fmla="*/ 1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6" y="6"/>
                      <a:pt x="5" y="8"/>
                      <a:pt x="4" y="7"/>
                    </a:cubicBezTo>
                    <a:cubicBezTo>
                      <a:pt x="2" y="7"/>
                      <a:pt x="0" y="5"/>
                      <a:pt x="0" y="4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5" y="0"/>
                      <a:pt x="7" y="2"/>
                      <a:pt x="9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135">
                <a:extLst>
                  <a:ext uri="{FF2B5EF4-FFF2-40B4-BE49-F238E27FC236}">
                    <a16:creationId xmlns:a16="http://schemas.microsoft.com/office/drawing/2014/main" id="{D3C0404C-B469-7AEF-4E72-630E3241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551"/>
                <a:ext cx="13" cy="13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4 h 8"/>
                  <a:gd name="T4" fmla="*/ 3 w 8"/>
                  <a:gd name="T5" fmla="*/ 8 h 8"/>
                  <a:gd name="T6" fmla="*/ 0 w 8"/>
                  <a:gd name="T7" fmla="*/ 5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6" y="2"/>
                      <a:pt x="7" y="3"/>
                      <a:pt x="8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2" y="8"/>
                      <a:pt x="1" y="6"/>
                      <a:pt x="0" y="5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136">
                <a:extLst>
                  <a:ext uri="{FF2B5EF4-FFF2-40B4-BE49-F238E27FC236}">
                    <a16:creationId xmlns:a16="http://schemas.microsoft.com/office/drawing/2014/main" id="{8F6B1281-6BF0-062C-2195-EA102EFA6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726"/>
                <a:ext cx="15" cy="12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0 w 9"/>
                  <a:gd name="T5" fmla="*/ 2 h 7"/>
                  <a:gd name="T6" fmla="*/ 5 w 9"/>
                  <a:gd name="T7" fmla="*/ 1 h 7"/>
                  <a:gd name="T8" fmla="*/ 9 w 9"/>
                  <a:gd name="T9" fmla="*/ 6 h 7"/>
                  <a:gd name="T10" fmla="*/ 9 w 9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7"/>
                      <a:pt x="3" y="6"/>
                      <a:pt x="0" y="5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137">
                <a:extLst>
                  <a:ext uri="{FF2B5EF4-FFF2-40B4-BE49-F238E27FC236}">
                    <a16:creationId xmlns:a16="http://schemas.microsoft.com/office/drawing/2014/main" id="{0FE42286-7A27-5A82-8D66-0282BEE51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749"/>
                <a:ext cx="23" cy="8"/>
              </a:xfrm>
              <a:custGeom>
                <a:avLst/>
                <a:gdLst>
                  <a:gd name="T0" fmla="*/ 0 w 14"/>
                  <a:gd name="T1" fmla="*/ 0 h 5"/>
                  <a:gd name="T2" fmla="*/ 13 w 14"/>
                  <a:gd name="T3" fmla="*/ 0 h 5"/>
                  <a:gd name="T4" fmla="*/ 14 w 14"/>
                  <a:gd name="T5" fmla="*/ 2 h 5"/>
                  <a:gd name="T6" fmla="*/ 13 w 14"/>
                  <a:gd name="T7" fmla="*/ 3 h 5"/>
                  <a:gd name="T8" fmla="*/ 0 w 14"/>
                  <a:gd name="T9" fmla="*/ 2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14" y="0"/>
                      <a:pt x="14" y="1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9" y="3"/>
                      <a:pt x="4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138">
                <a:extLst>
                  <a:ext uri="{FF2B5EF4-FFF2-40B4-BE49-F238E27FC236}">
                    <a16:creationId xmlns:a16="http://schemas.microsoft.com/office/drawing/2014/main" id="{57DB0EC2-880E-C81F-509E-F6AB4859E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807"/>
                <a:ext cx="13" cy="12"/>
              </a:xfrm>
              <a:custGeom>
                <a:avLst/>
                <a:gdLst>
                  <a:gd name="T0" fmla="*/ 8 w 8"/>
                  <a:gd name="T1" fmla="*/ 4 h 7"/>
                  <a:gd name="T2" fmla="*/ 4 w 8"/>
                  <a:gd name="T3" fmla="*/ 7 h 7"/>
                  <a:gd name="T4" fmla="*/ 0 w 8"/>
                  <a:gd name="T5" fmla="*/ 3 h 7"/>
                  <a:gd name="T6" fmla="*/ 3 w 8"/>
                  <a:gd name="T7" fmla="*/ 0 h 7"/>
                  <a:gd name="T8" fmla="*/ 8 w 8"/>
                  <a:gd name="T9" fmla="*/ 2 h 7"/>
                  <a:gd name="T10" fmla="*/ 8 w 8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7" y="5"/>
                      <a:pt x="5" y="7"/>
                      <a:pt x="4" y="7"/>
                    </a:cubicBezTo>
                    <a:cubicBezTo>
                      <a:pt x="2" y="7"/>
                      <a:pt x="1" y="5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7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139">
                <a:extLst>
                  <a:ext uri="{FF2B5EF4-FFF2-40B4-BE49-F238E27FC236}">
                    <a16:creationId xmlns:a16="http://schemas.microsoft.com/office/drawing/2014/main" id="{DA7C64C4-AF22-8695-3AB9-3D3723D58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697"/>
                <a:ext cx="19" cy="13"/>
              </a:xfrm>
              <a:custGeom>
                <a:avLst/>
                <a:gdLst>
                  <a:gd name="T0" fmla="*/ 2 w 12"/>
                  <a:gd name="T1" fmla="*/ 0 h 8"/>
                  <a:gd name="T2" fmla="*/ 12 w 12"/>
                  <a:gd name="T3" fmla="*/ 5 h 8"/>
                  <a:gd name="T4" fmla="*/ 10 w 12"/>
                  <a:gd name="T5" fmla="*/ 8 h 8"/>
                  <a:gd name="T6" fmla="*/ 0 w 12"/>
                  <a:gd name="T7" fmla="*/ 3 h 8"/>
                  <a:gd name="T8" fmla="*/ 2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5" y="2"/>
                      <a:pt x="8" y="3"/>
                      <a:pt x="12" y="5"/>
                    </a:cubicBezTo>
                    <a:cubicBezTo>
                      <a:pt x="12" y="5"/>
                      <a:pt x="11" y="7"/>
                      <a:pt x="10" y="8"/>
                    </a:cubicBezTo>
                    <a:cubicBezTo>
                      <a:pt x="7" y="6"/>
                      <a:pt x="4" y="5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140">
                <a:extLst>
                  <a:ext uri="{FF2B5EF4-FFF2-40B4-BE49-F238E27FC236}">
                    <a16:creationId xmlns:a16="http://schemas.microsoft.com/office/drawing/2014/main" id="{20C7E6FE-E837-3ADC-1743-EA0F23DF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782"/>
                <a:ext cx="13" cy="14"/>
              </a:xfrm>
              <a:custGeom>
                <a:avLst/>
                <a:gdLst>
                  <a:gd name="T0" fmla="*/ 1 w 8"/>
                  <a:gd name="T1" fmla="*/ 9 h 9"/>
                  <a:gd name="T2" fmla="*/ 0 w 8"/>
                  <a:gd name="T3" fmla="*/ 5 h 9"/>
                  <a:gd name="T4" fmla="*/ 5 w 8"/>
                  <a:gd name="T5" fmla="*/ 0 h 9"/>
                  <a:gd name="T6" fmla="*/ 8 w 8"/>
                  <a:gd name="T7" fmla="*/ 3 h 9"/>
                  <a:gd name="T8" fmla="*/ 4 w 8"/>
                  <a:gd name="T9" fmla="*/ 8 h 9"/>
                  <a:gd name="T10" fmla="*/ 1 w 8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cubicBezTo>
                      <a:pt x="1" y="7"/>
                      <a:pt x="0" y="6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ubicBezTo>
                      <a:pt x="5" y="0"/>
                      <a:pt x="8" y="2"/>
                      <a:pt x="8" y="3"/>
                    </a:cubicBezTo>
                    <a:cubicBezTo>
                      <a:pt x="7" y="4"/>
                      <a:pt x="5" y="6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141">
                <a:extLst>
                  <a:ext uri="{FF2B5EF4-FFF2-40B4-BE49-F238E27FC236}">
                    <a16:creationId xmlns:a16="http://schemas.microsoft.com/office/drawing/2014/main" id="{71607A33-EB2C-1BC4-917F-002DD28F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953"/>
                <a:ext cx="15" cy="12"/>
              </a:xfrm>
              <a:custGeom>
                <a:avLst/>
                <a:gdLst>
                  <a:gd name="T0" fmla="*/ 9 w 9"/>
                  <a:gd name="T1" fmla="*/ 3 h 7"/>
                  <a:gd name="T2" fmla="*/ 4 w 9"/>
                  <a:gd name="T3" fmla="*/ 7 h 7"/>
                  <a:gd name="T4" fmla="*/ 0 w 9"/>
                  <a:gd name="T5" fmla="*/ 4 h 7"/>
                  <a:gd name="T6" fmla="*/ 3 w 9"/>
                  <a:gd name="T7" fmla="*/ 0 h 7"/>
                  <a:gd name="T8" fmla="*/ 9 w 9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cubicBezTo>
                      <a:pt x="7" y="5"/>
                      <a:pt x="5" y="7"/>
                      <a:pt x="4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6" y="2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142">
                <a:extLst>
                  <a:ext uri="{FF2B5EF4-FFF2-40B4-BE49-F238E27FC236}">
                    <a16:creationId xmlns:a16="http://schemas.microsoft.com/office/drawing/2014/main" id="{D93AE33A-5142-F0F6-0998-023681ED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094"/>
                <a:ext cx="13" cy="17"/>
              </a:xfrm>
              <a:custGeom>
                <a:avLst/>
                <a:gdLst>
                  <a:gd name="T0" fmla="*/ 8 w 8"/>
                  <a:gd name="T1" fmla="*/ 6 h 10"/>
                  <a:gd name="T2" fmla="*/ 3 w 8"/>
                  <a:gd name="T3" fmla="*/ 10 h 10"/>
                  <a:gd name="T4" fmla="*/ 1 w 8"/>
                  <a:gd name="T5" fmla="*/ 3 h 10"/>
                  <a:gd name="T6" fmla="*/ 3 w 8"/>
                  <a:gd name="T7" fmla="*/ 0 h 10"/>
                  <a:gd name="T8" fmla="*/ 8 w 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6"/>
                    </a:moveTo>
                    <a:cubicBezTo>
                      <a:pt x="6" y="8"/>
                      <a:pt x="5" y="9"/>
                      <a:pt x="3" y="10"/>
                    </a:cubicBezTo>
                    <a:cubicBezTo>
                      <a:pt x="2" y="7"/>
                      <a:pt x="1" y="5"/>
                      <a:pt x="1" y="3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4" y="2"/>
                      <a:pt x="6" y="4"/>
                      <a:pt x="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143">
                <a:extLst>
                  <a:ext uri="{FF2B5EF4-FFF2-40B4-BE49-F238E27FC236}">
                    <a16:creationId xmlns:a16="http://schemas.microsoft.com/office/drawing/2014/main" id="{1B94F8A7-29E3-B3F0-062D-A29366D59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970"/>
                <a:ext cx="10" cy="16"/>
              </a:xfrm>
              <a:custGeom>
                <a:avLst/>
                <a:gdLst>
                  <a:gd name="T0" fmla="*/ 0 w 6"/>
                  <a:gd name="T1" fmla="*/ 8 h 10"/>
                  <a:gd name="T2" fmla="*/ 3 w 6"/>
                  <a:gd name="T3" fmla="*/ 2 h 10"/>
                  <a:gd name="T4" fmla="*/ 5 w 6"/>
                  <a:gd name="T5" fmla="*/ 0 h 10"/>
                  <a:gd name="T6" fmla="*/ 6 w 6"/>
                  <a:gd name="T7" fmla="*/ 3 h 10"/>
                  <a:gd name="T8" fmla="*/ 6 w 6"/>
                  <a:gd name="T9" fmla="*/ 5 h 10"/>
                  <a:gd name="T10" fmla="*/ 0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cubicBezTo>
                      <a:pt x="1" y="6"/>
                      <a:pt x="1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10"/>
                      <a:pt x="5" y="10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144">
                <a:extLst>
                  <a:ext uri="{FF2B5EF4-FFF2-40B4-BE49-F238E27FC236}">
                    <a16:creationId xmlns:a16="http://schemas.microsoft.com/office/drawing/2014/main" id="{036393FB-6D45-36E7-6708-8E2740D7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762"/>
                <a:ext cx="15" cy="10"/>
              </a:xfrm>
              <a:custGeom>
                <a:avLst/>
                <a:gdLst>
                  <a:gd name="T0" fmla="*/ 9 w 9"/>
                  <a:gd name="T1" fmla="*/ 3 h 6"/>
                  <a:gd name="T2" fmla="*/ 3 w 9"/>
                  <a:gd name="T3" fmla="*/ 6 h 6"/>
                  <a:gd name="T4" fmla="*/ 0 w 9"/>
                  <a:gd name="T5" fmla="*/ 3 h 6"/>
                  <a:gd name="T6" fmla="*/ 3 w 9"/>
                  <a:gd name="T7" fmla="*/ 0 h 6"/>
                  <a:gd name="T8" fmla="*/ 9 w 9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145">
                <a:extLst>
                  <a:ext uri="{FF2B5EF4-FFF2-40B4-BE49-F238E27FC236}">
                    <a16:creationId xmlns:a16="http://schemas.microsoft.com/office/drawing/2014/main" id="{CCA1E336-CDF9-2DF6-F959-9A42A691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459"/>
                <a:ext cx="13" cy="14"/>
              </a:xfrm>
              <a:custGeom>
                <a:avLst/>
                <a:gdLst>
                  <a:gd name="T0" fmla="*/ 0 w 8"/>
                  <a:gd name="T1" fmla="*/ 8 h 9"/>
                  <a:gd name="T2" fmla="*/ 5 w 8"/>
                  <a:gd name="T3" fmla="*/ 0 h 9"/>
                  <a:gd name="T4" fmla="*/ 8 w 8"/>
                  <a:gd name="T5" fmla="*/ 4 h 9"/>
                  <a:gd name="T6" fmla="*/ 0 w 8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5"/>
                      <a:pt x="4" y="2"/>
                      <a:pt x="5" y="0"/>
                    </a:cubicBezTo>
                    <a:cubicBezTo>
                      <a:pt x="6" y="1"/>
                      <a:pt x="8" y="3"/>
                      <a:pt x="8" y="4"/>
                    </a:cubicBezTo>
                    <a:cubicBezTo>
                      <a:pt x="8" y="8"/>
                      <a:pt x="5" y="9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146">
                <a:extLst>
                  <a:ext uri="{FF2B5EF4-FFF2-40B4-BE49-F238E27FC236}">
                    <a16:creationId xmlns:a16="http://schemas.microsoft.com/office/drawing/2014/main" id="{DC783807-EBB0-6C57-E162-99B4B187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636"/>
                <a:ext cx="12" cy="13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4 h 8"/>
                  <a:gd name="T4" fmla="*/ 3 w 7"/>
                  <a:gd name="T5" fmla="*/ 8 h 8"/>
                  <a:gd name="T6" fmla="*/ 0 w 7"/>
                  <a:gd name="T7" fmla="*/ 6 h 8"/>
                  <a:gd name="T8" fmla="*/ 5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6" y="2"/>
                      <a:pt x="7" y="4"/>
                      <a:pt x="7" y="4"/>
                    </a:cubicBezTo>
                    <a:cubicBezTo>
                      <a:pt x="6" y="6"/>
                      <a:pt x="4" y="7"/>
                      <a:pt x="3" y="8"/>
                    </a:cubicBezTo>
                    <a:cubicBezTo>
                      <a:pt x="2" y="8"/>
                      <a:pt x="0" y="6"/>
                      <a:pt x="0" y="6"/>
                    </a:cubicBezTo>
                    <a:cubicBezTo>
                      <a:pt x="1" y="4"/>
                      <a:pt x="2" y="2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147">
                <a:extLst>
                  <a:ext uri="{FF2B5EF4-FFF2-40B4-BE49-F238E27FC236}">
                    <a16:creationId xmlns:a16="http://schemas.microsoft.com/office/drawing/2014/main" id="{84A3DB01-2681-A56D-139B-376DF9EA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760"/>
                <a:ext cx="12" cy="15"/>
              </a:xfrm>
              <a:custGeom>
                <a:avLst/>
                <a:gdLst>
                  <a:gd name="T0" fmla="*/ 3 w 7"/>
                  <a:gd name="T1" fmla="*/ 9 h 9"/>
                  <a:gd name="T2" fmla="*/ 0 w 7"/>
                  <a:gd name="T3" fmla="*/ 4 h 9"/>
                  <a:gd name="T4" fmla="*/ 4 w 7"/>
                  <a:gd name="T5" fmla="*/ 0 h 9"/>
                  <a:gd name="T6" fmla="*/ 7 w 7"/>
                  <a:gd name="T7" fmla="*/ 3 h 9"/>
                  <a:gd name="T8" fmla="*/ 3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1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ubicBezTo>
                      <a:pt x="4" y="0"/>
                      <a:pt x="7" y="2"/>
                      <a:pt x="7" y="3"/>
                    </a:cubicBezTo>
                    <a:cubicBezTo>
                      <a:pt x="6" y="5"/>
                      <a:pt x="5" y="6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148">
                <a:extLst>
                  <a:ext uri="{FF2B5EF4-FFF2-40B4-BE49-F238E27FC236}">
                    <a16:creationId xmlns:a16="http://schemas.microsoft.com/office/drawing/2014/main" id="{03FE4102-05E8-F8B6-ADD9-18455B4FE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843"/>
                <a:ext cx="40" cy="16"/>
              </a:xfrm>
              <a:custGeom>
                <a:avLst/>
                <a:gdLst>
                  <a:gd name="T0" fmla="*/ 1 w 25"/>
                  <a:gd name="T1" fmla="*/ 0 h 10"/>
                  <a:gd name="T2" fmla="*/ 25 w 25"/>
                  <a:gd name="T3" fmla="*/ 8 h 10"/>
                  <a:gd name="T4" fmla="*/ 24 w 25"/>
                  <a:gd name="T5" fmla="*/ 10 h 10"/>
                  <a:gd name="T6" fmla="*/ 0 w 25"/>
                  <a:gd name="T7" fmla="*/ 1 h 10"/>
                  <a:gd name="T8" fmla="*/ 1 w 2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0">
                    <a:moveTo>
                      <a:pt x="1" y="0"/>
                    </a:moveTo>
                    <a:cubicBezTo>
                      <a:pt x="9" y="2"/>
                      <a:pt x="17" y="5"/>
                      <a:pt x="25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16" y="7"/>
                      <a:pt x="8" y="4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149">
                <a:extLst>
                  <a:ext uri="{FF2B5EF4-FFF2-40B4-BE49-F238E27FC236}">
                    <a16:creationId xmlns:a16="http://schemas.microsoft.com/office/drawing/2014/main" id="{11BC4340-7922-AA94-A41F-33BE66EE0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696"/>
                <a:ext cx="16" cy="9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4 h 6"/>
                  <a:gd name="T4" fmla="*/ 8 w 10"/>
                  <a:gd name="T5" fmla="*/ 6 h 6"/>
                  <a:gd name="T6" fmla="*/ 0 w 10"/>
                  <a:gd name="T7" fmla="*/ 3 h 6"/>
                  <a:gd name="T8" fmla="*/ 5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1"/>
                      <a:pt x="9" y="2"/>
                      <a:pt x="10" y="4"/>
                    </a:cubicBezTo>
                    <a:cubicBezTo>
                      <a:pt x="9" y="4"/>
                      <a:pt x="8" y="6"/>
                      <a:pt x="8" y="6"/>
                    </a:cubicBezTo>
                    <a:cubicBezTo>
                      <a:pt x="5" y="5"/>
                      <a:pt x="3" y="4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150">
                <a:extLst>
                  <a:ext uri="{FF2B5EF4-FFF2-40B4-BE49-F238E27FC236}">
                    <a16:creationId xmlns:a16="http://schemas.microsoft.com/office/drawing/2014/main" id="{8CB70DBD-3E71-8CB9-4F14-2F64B262B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937"/>
                <a:ext cx="10" cy="13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4 h 8"/>
                  <a:gd name="T8" fmla="*/ 4 w 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4" y="1"/>
                      <a:pt x="6" y="2"/>
                      <a:pt x="6" y="4"/>
                    </a:cubicBezTo>
                    <a:cubicBezTo>
                      <a:pt x="6" y="5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151">
                <a:extLst>
                  <a:ext uri="{FF2B5EF4-FFF2-40B4-BE49-F238E27FC236}">
                    <a16:creationId xmlns:a16="http://schemas.microsoft.com/office/drawing/2014/main" id="{A9C3E29F-E32A-87CB-CE4B-902A27A3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854"/>
                <a:ext cx="13" cy="13"/>
              </a:xfrm>
              <a:custGeom>
                <a:avLst/>
                <a:gdLst>
                  <a:gd name="T0" fmla="*/ 0 w 8"/>
                  <a:gd name="T1" fmla="*/ 4 h 8"/>
                  <a:gd name="T2" fmla="*/ 7 w 8"/>
                  <a:gd name="T3" fmla="*/ 0 h 8"/>
                  <a:gd name="T4" fmla="*/ 8 w 8"/>
                  <a:gd name="T5" fmla="*/ 8 h 8"/>
                  <a:gd name="T6" fmla="*/ 0 w 8"/>
                  <a:gd name="T7" fmla="*/ 5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3"/>
                      <a:pt x="4" y="1"/>
                      <a:pt x="7" y="0"/>
                    </a:cubicBezTo>
                    <a:cubicBezTo>
                      <a:pt x="7" y="3"/>
                      <a:pt x="8" y="5"/>
                      <a:pt x="8" y="8"/>
                    </a:cubicBezTo>
                    <a:cubicBezTo>
                      <a:pt x="5" y="7"/>
                      <a:pt x="2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152">
                <a:extLst>
                  <a:ext uri="{FF2B5EF4-FFF2-40B4-BE49-F238E27FC236}">
                    <a16:creationId xmlns:a16="http://schemas.microsoft.com/office/drawing/2014/main" id="{CF6866F9-7BF6-83E7-CEAE-501612DE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657"/>
                <a:ext cx="11" cy="11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7 h 7"/>
                  <a:gd name="T4" fmla="*/ 1 w 7"/>
                  <a:gd name="T5" fmla="*/ 5 h 7"/>
                  <a:gd name="T6" fmla="*/ 1 w 7"/>
                  <a:gd name="T7" fmla="*/ 0 h 7"/>
                  <a:gd name="T8" fmla="*/ 4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5" y="2"/>
                      <a:pt x="6" y="5"/>
                      <a:pt x="7" y="7"/>
                    </a:cubicBezTo>
                    <a:cubicBezTo>
                      <a:pt x="5" y="7"/>
                      <a:pt x="2" y="7"/>
                      <a:pt x="1" y="5"/>
                    </a:cubicBezTo>
                    <a:cubicBezTo>
                      <a:pt x="0" y="5"/>
                      <a:pt x="1" y="2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153">
                <a:extLst>
                  <a:ext uri="{FF2B5EF4-FFF2-40B4-BE49-F238E27FC236}">
                    <a16:creationId xmlns:a16="http://schemas.microsoft.com/office/drawing/2014/main" id="{AC4B8F06-CBB2-0BC3-676A-D31110C1E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767"/>
                <a:ext cx="16" cy="10"/>
              </a:xfrm>
              <a:custGeom>
                <a:avLst/>
                <a:gdLst>
                  <a:gd name="T0" fmla="*/ 10 w 10"/>
                  <a:gd name="T1" fmla="*/ 3 h 6"/>
                  <a:gd name="T2" fmla="*/ 4 w 10"/>
                  <a:gd name="T3" fmla="*/ 5 h 6"/>
                  <a:gd name="T4" fmla="*/ 0 w 10"/>
                  <a:gd name="T5" fmla="*/ 3 h 6"/>
                  <a:gd name="T6" fmla="*/ 4 w 10"/>
                  <a:gd name="T7" fmla="*/ 0 h 6"/>
                  <a:gd name="T8" fmla="*/ 10 w 10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7" y="4"/>
                      <a:pt x="6" y="6"/>
                      <a:pt x="4" y="5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2" y="2"/>
                      <a:pt x="3" y="0"/>
                      <a:pt x="4" y="0"/>
                    </a:cubicBezTo>
                    <a:cubicBezTo>
                      <a:pt x="6" y="0"/>
                      <a:pt x="7" y="1"/>
                      <a:pt x="1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154">
                <a:extLst>
                  <a:ext uri="{FF2B5EF4-FFF2-40B4-BE49-F238E27FC236}">
                    <a16:creationId xmlns:a16="http://schemas.microsoft.com/office/drawing/2014/main" id="{E3AA595E-6F13-7668-CBBE-420CFE08C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817"/>
                <a:ext cx="13" cy="15"/>
              </a:xfrm>
              <a:custGeom>
                <a:avLst/>
                <a:gdLst>
                  <a:gd name="T0" fmla="*/ 5 w 8"/>
                  <a:gd name="T1" fmla="*/ 0 h 9"/>
                  <a:gd name="T2" fmla="*/ 7 w 8"/>
                  <a:gd name="T3" fmla="*/ 5 h 9"/>
                  <a:gd name="T4" fmla="*/ 3 w 8"/>
                  <a:gd name="T5" fmla="*/ 8 h 9"/>
                  <a:gd name="T6" fmla="*/ 0 w 8"/>
                  <a:gd name="T7" fmla="*/ 6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6" y="3"/>
                      <a:pt x="8" y="4"/>
                      <a:pt x="7" y="5"/>
                    </a:cubicBezTo>
                    <a:cubicBezTo>
                      <a:pt x="6" y="6"/>
                      <a:pt x="5" y="8"/>
                      <a:pt x="3" y="8"/>
                    </a:cubicBezTo>
                    <a:cubicBezTo>
                      <a:pt x="2" y="9"/>
                      <a:pt x="1" y="7"/>
                      <a:pt x="0" y="6"/>
                    </a:cubicBezTo>
                    <a:cubicBezTo>
                      <a:pt x="1" y="4"/>
                      <a:pt x="3" y="3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155">
                <a:extLst>
                  <a:ext uri="{FF2B5EF4-FFF2-40B4-BE49-F238E27FC236}">
                    <a16:creationId xmlns:a16="http://schemas.microsoft.com/office/drawing/2014/main" id="{863580D3-D047-84AD-E6E2-76F332EBA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939"/>
                <a:ext cx="13" cy="10"/>
              </a:xfrm>
              <a:custGeom>
                <a:avLst/>
                <a:gdLst>
                  <a:gd name="T0" fmla="*/ 8 w 8"/>
                  <a:gd name="T1" fmla="*/ 3 h 6"/>
                  <a:gd name="T2" fmla="*/ 3 w 8"/>
                  <a:gd name="T3" fmla="*/ 6 h 6"/>
                  <a:gd name="T4" fmla="*/ 0 w 8"/>
                  <a:gd name="T5" fmla="*/ 3 h 6"/>
                  <a:gd name="T6" fmla="*/ 4 w 8"/>
                  <a:gd name="T7" fmla="*/ 0 h 6"/>
                  <a:gd name="T8" fmla="*/ 8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6" y="5"/>
                      <a:pt x="4" y="6"/>
                      <a:pt x="3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5" y="0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156">
                <a:extLst>
                  <a:ext uri="{FF2B5EF4-FFF2-40B4-BE49-F238E27FC236}">
                    <a16:creationId xmlns:a16="http://schemas.microsoft.com/office/drawing/2014/main" id="{D2FC866C-CB67-8AB8-D113-B3A8B4DEE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798"/>
                <a:ext cx="9" cy="14"/>
              </a:xfrm>
              <a:custGeom>
                <a:avLst/>
                <a:gdLst>
                  <a:gd name="T0" fmla="*/ 6 w 6"/>
                  <a:gd name="T1" fmla="*/ 5 h 9"/>
                  <a:gd name="T2" fmla="*/ 1 w 6"/>
                  <a:gd name="T3" fmla="*/ 9 h 9"/>
                  <a:gd name="T4" fmla="*/ 0 w 6"/>
                  <a:gd name="T5" fmla="*/ 8 h 9"/>
                  <a:gd name="T6" fmla="*/ 2 w 6"/>
                  <a:gd name="T7" fmla="*/ 0 h 9"/>
                  <a:gd name="T8" fmla="*/ 6 w 6"/>
                  <a:gd name="T9" fmla="*/ 5 h 9"/>
                  <a:gd name="T10" fmla="*/ 6 w 6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4" y="6"/>
                      <a:pt x="3" y="7"/>
                      <a:pt x="1" y="9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2"/>
                      <a:pt x="4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157">
                <a:extLst>
                  <a:ext uri="{FF2B5EF4-FFF2-40B4-BE49-F238E27FC236}">
                    <a16:creationId xmlns:a16="http://schemas.microsoft.com/office/drawing/2014/main" id="{AF30927C-7862-AF78-4947-225504661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644"/>
                <a:ext cx="13" cy="8"/>
              </a:xfrm>
              <a:custGeom>
                <a:avLst/>
                <a:gdLst>
                  <a:gd name="T0" fmla="*/ 7 w 8"/>
                  <a:gd name="T1" fmla="*/ 5 h 5"/>
                  <a:gd name="T2" fmla="*/ 0 w 8"/>
                  <a:gd name="T3" fmla="*/ 4 h 5"/>
                  <a:gd name="T4" fmla="*/ 0 w 8"/>
                  <a:gd name="T5" fmla="*/ 0 h 5"/>
                  <a:gd name="T6" fmla="*/ 6 w 8"/>
                  <a:gd name="T7" fmla="*/ 1 h 5"/>
                  <a:gd name="T8" fmla="*/ 8 w 8"/>
                  <a:gd name="T9" fmla="*/ 5 h 5"/>
                  <a:gd name="T10" fmla="*/ 7 w 8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5" y="5"/>
                      <a:pt x="3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158">
                <a:extLst>
                  <a:ext uri="{FF2B5EF4-FFF2-40B4-BE49-F238E27FC236}">
                    <a16:creationId xmlns:a16="http://schemas.microsoft.com/office/drawing/2014/main" id="{F823E82B-FFE0-C106-26B5-6F40BC5C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927"/>
                <a:ext cx="13" cy="12"/>
              </a:xfrm>
              <a:custGeom>
                <a:avLst/>
                <a:gdLst>
                  <a:gd name="T0" fmla="*/ 8 w 8"/>
                  <a:gd name="T1" fmla="*/ 4 h 7"/>
                  <a:gd name="T2" fmla="*/ 3 w 8"/>
                  <a:gd name="T3" fmla="*/ 7 h 7"/>
                  <a:gd name="T4" fmla="*/ 0 w 8"/>
                  <a:gd name="T5" fmla="*/ 4 h 7"/>
                  <a:gd name="T6" fmla="*/ 4 w 8"/>
                  <a:gd name="T7" fmla="*/ 1 h 7"/>
                  <a:gd name="T8" fmla="*/ 8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2" y="7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1"/>
                    </a:cubicBezTo>
                    <a:cubicBezTo>
                      <a:pt x="5" y="0"/>
                      <a:pt x="6" y="2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159">
                <a:extLst>
                  <a:ext uri="{FF2B5EF4-FFF2-40B4-BE49-F238E27FC236}">
                    <a16:creationId xmlns:a16="http://schemas.microsoft.com/office/drawing/2014/main" id="{B667F8AC-7EFD-4629-38DA-F52CA3E1A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616"/>
                <a:ext cx="21" cy="24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15 h 15"/>
                  <a:gd name="T4" fmla="*/ 13 w 13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11" y="7"/>
                      <a:pt x="6" y="12"/>
                      <a:pt x="0" y="15"/>
                    </a:cubicBezTo>
                    <a:cubicBezTo>
                      <a:pt x="4" y="10"/>
                      <a:pt x="9" y="5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160">
                <a:extLst>
                  <a:ext uri="{FF2B5EF4-FFF2-40B4-BE49-F238E27FC236}">
                    <a16:creationId xmlns:a16="http://schemas.microsoft.com/office/drawing/2014/main" id="{2CB5BB25-96EC-95C9-F574-48D3BF243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597"/>
                <a:ext cx="14" cy="9"/>
              </a:xfrm>
              <a:custGeom>
                <a:avLst/>
                <a:gdLst>
                  <a:gd name="T0" fmla="*/ 9 w 9"/>
                  <a:gd name="T1" fmla="*/ 3 h 6"/>
                  <a:gd name="T2" fmla="*/ 3 w 9"/>
                  <a:gd name="T3" fmla="*/ 6 h 6"/>
                  <a:gd name="T4" fmla="*/ 1 w 9"/>
                  <a:gd name="T5" fmla="*/ 3 h 6"/>
                  <a:gd name="T6" fmla="*/ 4 w 9"/>
                  <a:gd name="T7" fmla="*/ 0 h 6"/>
                  <a:gd name="T8" fmla="*/ 9 w 9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6" y="5"/>
                      <a:pt x="4" y="6"/>
                      <a:pt x="3" y="6"/>
                    </a:cubicBezTo>
                    <a:cubicBezTo>
                      <a:pt x="2" y="6"/>
                      <a:pt x="0" y="4"/>
                      <a:pt x="1" y="3"/>
                    </a:cubicBezTo>
                    <a:cubicBezTo>
                      <a:pt x="1" y="2"/>
                      <a:pt x="3" y="0"/>
                      <a:pt x="4" y="0"/>
                    </a:cubicBezTo>
                    <a:cubicBezTo>
                      <a:pt x="5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161">
                <a:extLst>
                  <a:ext uri="{FF2B5EF4-FFF2-40B4-BE49-F238E27FC236}">
                    <a16:creationId xmlns:a16="http://schemas.microsoft.com/office/drawing/2014/main" id="{3F18BC8D-187D-11CE-94B1-99059BBD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535"/>
                <a:ext cx="13" cy="15"/>
              </a:xfrm>
              <a:custGeom>
                <a:avLst/>
                <a:gdLst>
                  <a:gd name="T0" fmla="*/ 2 w 8"/>
                  <a:gd name="T1" fmla="*/ 9 h 9"/>
                  <a:gd name="T2" fmla="*/ 5 w 8"/>
                  <a:gd name="T3" fmla="*/ 0 h 9"/>
                  <a:gd name="T4" fmla="*/ 8 w 8"/>
                  <a:gd name="T5" fmla="*/ 2 h 9"/>
                  <a:gd name="T6" fmla="*/ 2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2" y="9"/>
                    </a:moveTo>
                    <a:cubicBezTo>
                      <a:pt x="0" y="4"/>
                      <a:pt x="1" y="1"/>
                      <a:pt x="5" y="0"/>
                    </a:cubicBezTo>
                    <a:cubicBezTo>
                      <a:pt x="5" y="0"/>
                      <a:pt x="7" y="1"/>
                      <a:pt x="8" y="2"/>
                    </a:cubicBezTo>
                    <a:cubicBezTo>
                      <a:pt x="6" y="4"/>
                      <a:pt x="4" y="6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162">
                <a:extLst>
                  <a:ext uri="{FF2B5EF4-FFF2-40B4-BE49-F238E27FC236}">
                    <a16:creationId xmlns:a16="http://schemas.microsoft.com/office/drawing/2014/main" id="{89F9D42B-9D8B-FF0C-267F-D67C2A11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743"/>
                <a:ext cx="15" cy="9"/>
              </a:xfrm>
              <a:custGeom>
                <a:avLst/>
                <a:gdLst>
                  <a:gd name="T0" fmla="*/ 9 w 9"/>
                  <a:gd name="T1" fmla="*/ 3 h 6"/>
                  <a:gd name="T2" fmla="*/ 4 w 9"/>
                  <a:gd name="T3" fmla="*/ 6 h 6"/>
                  <a:gd name="T4" fmla="*/ 0 w 9"/>
                  <a:gd name="T5" fmla="*/ 3 h 6"/>
                  <a:gd name="T6" fmla="*/ 4 w 9"/>
                  <a:gd name="T7" fmla="*/ 0 h 6"/>
                  <a:gd name="T8" fmla="*/ 9 w 9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6" y="4"/>
                      <a:pt x="5" y="6"/>
                      <a:pt x="4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5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163">
                <a:extLst>
                  <a:ext uri="{FF2B5EF4-FFF2-40B4-BE49-F238E27FC236}">
                    <a16:creationId xmlns:a16="http://schemas.microsoft.com/office/drawing/2014/main" id="{D59F9B78-3ABD-BA20-DEED-043EEAB55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759"/>
                <a:ext cx="9" cy="14"/>
              </a:xfrm>
              <a:custGeom>
                <a:avLst/>
                <a:gdLst>
                  <a:gd name="T0" fmla="*/ 3 w 6"/>
                  <a:gd name="T1" fmla="*/ 9 h 9"/>
                  <a:gd name="T2" fmla="*/ 0 w 6"/>
                  <a:gd name="T3" fmla="*/ 4 h 9"/>
                  <a:gd name="T4" fmla="*/ 3 w 6"/>
                  <a:gd name="T5" fmla="*/ 0 h 9"/>
                  <a:gd name="T6" fmla="*/ 6 w 6"/>
                  <a:gd name="T7" fmla="*/ 4 h 9"/>
                  <a:gd name="T8" fmla="*/ 3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1" y="7"/>
                      <a:pt x="0" y="5"/>
                      <a:pt x="0" y="4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4" y="2"/>
                      <a:pt x="6" y="3"/>
                      <a:pt x="6" y="4"/>
                    </a:cubicBezTo>
                    <a:cubicBezTo>
                      <a:pt x="6" y="5"/>
                      <a:pt x="4" y="7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164">
                <a:extLst>
                  <a:ext uri="{FF2B5EF4-FFF2-40B4-BE49-F238E27FC236}">
                    <a16:creationId xmlns:a16="http://schemas.microsoft.com/office/drawing/2014/main" id="{3F9C9430-F8F9-74FA-29EA-28D0516F9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822"/>
                <a:ext cx="12" cy="13"/>
              </a:xfrm>
              <a:custGeom>
                <a:avLst/>
                <a:gdLst>
                  <a:gd name="T0" fmla="*/ 2 w 7"/>
                  <a:gd name="T1" fmla="*/ 8 h 8"/>
                  <a:gd name="T2" fmla="*/ 0 w 7"/>
                  <a:gd name="T3" fmla="*/ 3 h 8"/>
                  <a:gd name="T4" fmla="*/ 4 w 7"/>
                  <a:gd name="T5" fmla="*/ 0 h 8"/>
                  <a:gd name="T6" fmla="*/ 7 w 7"/>
                  <a:gd name="T7" fmla="*/ 2 h 8"/>
                  <a:gd name="T8" fmla="*/ 5 w 7"/>
                  <a:gd name="T9" fmla="*/ 6 h 8"/>
                  <a:gd name="T10" fmla="*/ 2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2"/>
                      <a:pt x="3" y="0"/>
                      <a:pt x="4" y="0"/>
                    </a:cubicBezTo>
                    <a:cubicBezTo>
                      <a:pt x="5" y="0"/>
                      <a:pt x="7" y="2"/>
                      <a:pt x="7" y="2"/>
                    </a:cubicBezTo>
                    <a:cubicBezTo>
                      <a:pt x="7" y="4"/>
                      <a:pt x="5" y="5"/>
                      <a:pt x="5" y="6"/>
                    </a:cubicBezTo>
                    <a:cubicBezTo>
                      <a:pt x="4" y="7"/>
                      <a:pt x="3" y="7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65">
                <a:extLst>
                  <a:ext uri="{FF2B5EF4-FFF2-40B4-BE49-F238E27FC236}">
                    <a16:creationId xmlns:a16="http://schemas.microsoft.com/office/drawing/2014/main" id="{DF4D8221-A946-607F-6699-0E3DB480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24"/>
                <a:ext cx="11" cy="9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6 h 6"/>
                  <a:gd name="T4" fmla="*/ 0 w 7"/>
                  <a:gd name="T5" fmla="*/ 3 h 6"/>
                  <a:gd name="T6" fmla="*/ 4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5"/>
                      <a:pt x="4" y="6"/>
                      <a:pt x="3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4" y="0"/>
                      <a:pt x="6" y="2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66">
                <a:extLst>
                  <a:ext uri="{FF2B5EF4-FFF2-40B4-BE49-F238E27FC236}">
                    <a16:creationId xmlns:a16="http://schemas.microsoft.com/office/drawing/2014/main" id="{91008AC2-56C5-E2CE-7E2E-72180D46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697"/>
                <a:ext cx="19" cy="15"/>
              </a:xfrm>
              <a:custGeom>
                <a:avLst/>
                <a:gdLst>
                  <a:gd name="T0" fmla="*/ 0 w 12"/>
                  <a:gd name="T1" fmla="*/ 0 h 9"/>
                  <a:gd name="T2" fmla="*/ 6 w 12"/>
                  <a:gd name="T3" fmla="*/ 1 h 9"/>
                  <a:gd name="T4" fmla="*/ 12 w 12"/>
                  <a:gd name="T5" fmla="*/ 5 h 9"/>
                  <a:gd name="T6" fmla="*/ 12 w 12"/>
                  <a:gd name="T7" fmla="*/ 8 h 9"/>
                  <a:gd name="T8" fmla="*/ 9 w 12"/>
                  <a:gd name="T9" fmla="*/ 8 h 9"/>
                  <a:gd name="T10" fmla="*/ 0 w 12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3" y="1"/>
                      <a:pt x="4" y="1"/>
                      <a:pt x="6" y="1"/>
                    </a:cubicBezTo>
                    <a:cubicBezTo>
                      <a:pt x="8" y="2"/>
                      <a:pt x="10" y="4"/>
                      <a:pt x="12" y="5"/>
                    </a:cubicBezTo>
                    <a:cubicBezTo>
                      <a:pt x="12" y="6"/>
                      <a:pt x="12" y="7"/>
                      <a:pt x="12" y="8"/>
                    </a:cubicBezTo>
                    <a:cubicBezTo>
                      <a:pt x="11" y="8"/>
                      <a:pt x="10" y="9"/>
                      <a:pt x="9" y="8"/>
                    </a:cubicBezTo>
                    <a:cubicBezTo>
                      <a:pt x="7" y="6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67">
                <a:extLst>
                  <a:ext uri="{FF2B5EF4-FFF2-40B4-BE49-F238E27FC236}">
                    <a16:creationId xmlns:a16="http://schemas.microsoft.com/office/drawing/2014/main" id="{86C5842A-8DBB-9090-E2DC-233A3033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603"/>
                <a:ext cx="13" cy="10"/>
              </a:xfrm>
              <a:custGeom>
                <a:avLst/>
                <a:gdLst>
                  <a:gd name="T0" fmla="*/ 8 w 8"/>
                  <a:gd name="T1" fmla="*/ 3 h 6"/>
                  <a:gd name="T2" fmla="*/ 4 w 8"/>
                  <a:gd name="T3" fmla="*/ 6 h 6"/>
                  <a:gd name="T4" fmla="*/ 0 w 8"/>
                  <a:gd name="T5" fmla="*/ 3 h 6"/>
                  <a:gd name="T6" fmla="*/ 3 w 8"/>
                  <a:gd name="T7" fmla="*/ 0 h 6"/>
                  <a:gd name="T8" fmla="*/ 8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6" y="4"/>
                      <a:pt x="5" y="6"/>
                      <a:pt x="4" y="6"/>
                    </a:cubicBezTo>
                    <a:cubicBezTo>
                      <a:pt x="2" y="6"/>
                      <a:pt x="0" y="4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6" y="1"/>
                      <a:pt x="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68">
                <a:extLst>
                  <a:ext uri="{FF2B5EF4-FFF2-40B4-BE49-F238E27FC236}">
                    <a16:creationId xmlns:a16="http://schemas.microsoft.com/office/drawing/2014/main" id="{6A7C29CE-31FD-67BE-758B-8678D3473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804"/>
                <a:ext cx="11" cy="12"/>
              </a:xfrm>
              <a:custGeom>
                <a:avLst/>
                <a:gdLst>
                  <a:gd name="T0" fmla="*/ 3 w 7"/>
                  <a:gd name="T1" fmla="*/ 7 h 7"/>
                  <a:gd name="T2" fmla="*/ 0 w 7"/>
                  <a:gd name="T3" fmla="*/ 3 h 7"/>
                  <a:gd name="T4" fmla="*/ 3 w 7"/>
                  <a:gd name="T5" fmla="*/ 0 h 7"/>
                  <a:gd name="T6" fmla="*/ 7 w 7"/>
                  <a:gd name="T7" fmla="*/ 3 h 7"/>
                  <a:gd name="T8" fmla="*/ 3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4" y="0"/>
                      <a:pt x="6" y="2"/>
                      <a:pt x="7" y="3"/>
                    </a:cubicBezTo>
                    <a:cubicBezTo>
                      <a:pt x="6" y="4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69">
                <a:extLst>
                  <a:ext uri="{FF2B5EF4-FFF2-40B4-BE49-F238E27FC236}">
                    <a16:creationId xmlns:a16="http://schemas.microsoft.com/office/drawing/2014/main" id="{1198BF30-446C-F1D2-7E51-8529AAB5E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715"/>
                <a:ext cx="11" cy="13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5 h 8"/>
                  <a:gd name="T4" fmla="*/ 4 w 7"/>
                  <a:gd name="T5" fmla="*/ 8 h 8"/>
                  <a:gd name="T6" fmla="*/ 1 w 7"/>
                  <a:gd name="T7" fmla="*/ 5 h 8"/>
                  <a:gd name="T8" fmla="*/ 4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5" y="2"/>
                      <a:pt x="7" y="4"/>
                      <a:pt x="7" y="5"/>
                    </a:cubicBezTo>
                    <a:cubicBezTo>
                      <a:pt x="7" y="6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4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70">
                <a:extLst>
                  <a:ext uri="{FF2B5EF4-FFF2-40B4-BE49-F238E27FC236}">
                    <a16:creationId xmlns:a16="http://schemas.microsoft.com/office/drawing/2014/main" id="{EF0545D7-31F2-CECD-33CA-838554588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830"/>
                <a:ext cx="13" cy="12"/>
              </a:xfrm>
              <a:custGeom>
                <a:avLst/>
                <a:gdLst>
                  <a:gd name="T0" fmla="*/ 8 w 8"/>
                  <a:gd name="T1" fmla="*/ 3 h 7"/>
                  <a:gd name="T2" fmla="*/ 4 w 8"/>
                  <a:gd name="T3" fmla="*/ 6 h 7"/>
                  <a:gd name="T4" fmla="*/ 1 w 8"/>
                  <a:gd name="T5" fmla="*/ 3 h 7"/>
                  <a:gd name="T6" fmla="*/ 3 w 8"/>
                  <a:gd name="T7" fmla="*/ 0 h 7"/>
                  <a:gd name="T8" fmla="*/ 8 w 8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6" y="5"/>
                      <a:pt x="5" y="7"/>
                      <a:pt x="4" y="6"/>
                    </a:cubicBezTo>
                    <a:cubicBezTo>
                      <a:pt x="3" y="6"/>
                      <a:pt x="1" y="4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71">
                <a:extLst>
                  <a:ext uri="{FF2B5EF4-FFF2-40B4-BE49-F238E27FC236}">
                    <a16:creationId xmlns:a16="http://schemas.microsoft.com/office/drawing/2014/main" id="{FE0E05AC-17D8-E607-AF2D-7B05ABEC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769"/>
                <a:ext cx="10" cy="13"/>
              </a:xfrm>
              <a:custGeom>
                <a:avLst/>
                <a:gdLst>
                  <a:gd name="T0" fmla="*/ 2 w 6"/>
                  <a:gd name="T1" fmla="*/ 8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  <a:gd name="T8" fmla="*/ 2 w 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2"/>
                      <a:pt x="6" y="3"/>
                    </a:cubicBezTo>
                    <a:cubicBezTo>
                      <a:pt x="6" y="4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72">
                <a:extLst>
                  <a:ext uri="{FF2B5EF4-FFF2-40B4-BE49-F238E27FC236}">
                    <a16:creationId xmlns:a16="http://schemas.microsoft.com/office/drawing/2014/main" id="{701B2ECF-683B-DF46-D5E4-0EBAC1D4A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002"/>
                <a:ext cx="11" cy="13"/>
              </a:xfrm>
              <a:custGeom>
                <a:avLst/>
                <a:gdLst>
                  <a:gd name="T0" fmla="*/ 0 w 7"/>
                  <a:gd name="T1" fmla="*/ 4 h 8"/>
                  <a:gd name="T2" fmla="*/ 3 w 7"/>
                  <a:gd name="T3" fmla="*/ 0 h 8"/>
                  <a:gd name="T4" fmla="*/ 6 w 7"/>
                  <a:gd name="T5" fmla="*/ 5 h 8"/>
                  <a:gd name="T6" fmla="*/ 4 w 7"/>
                  <a:gd name="T7" fmla="*/ 8 h 8"/>
                  <a:gd name="T8" fmla="*/ 0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2"/>
                      <a:pt x="5" y="3"/>
                      <a:pt x="6" y="5"/>
                    </a:cubicBezTo>
                    <a:cubicBezTo>
                      <a:pt x="7" y="5"/>
                      <a:pt x="5" y="7"/>
                      <a:pt x="4" y="8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73">
                <a:extLst>
                  <a:ext uri="{FF2B5EF4-FFF2-40B4-BE49-F238E27FC236}">
                    <a16:creationId xmlns:a16="http://schemas.microsoft.com/office/drawing/2014/main" id="{AA6960BA-0E54-9772-80B9-5E0E27F23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762"/>
                <a:ext cx="14" cy="10"/>
              </a:xfrm>
              <a:custGeom>
                <a:avLst/>
                <a:gdLst>
                  <a:gd name="T0" fmla="*/ 9 w 9"/>
                  <a:gd name="T1" fmla="*/ 3 h 6"/>
                  <a:gd name="T2" fmla="*/ 4 w 9"/>
                  <a:gd name="T3" fmla="*/ 6 h 6"/>
                  <a:gd name="T4" fmla="*/ 0 w 9"/>
                  <a:gd name="T5" fmla="*/ 3 h 6"/>
                  <a:gd name="T6" fmla="*/ 3 w 9"/>
                  <a:gd name="T7" fmla="*/ 0 h 6"/>
                  <a:gd name="T8" fmla="*/ 9 w 9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6" y="4"/>
                      <a:pt x="5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74">
                <a:extLst>
                  <a:ext uri="{FF2B5EF4-FFF2-40B4-BE49-F238E27FC236}">
                    <a16:creationId xmlns:a16="http://schemas.microsoft.com/office/drawing/2014/main" id="{9DCDFAEF-E40A-E000-CFD1-BA092E0D7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195"/>
                <a:ext cx="10" cy="13"/>
              </a:xfrm>
              <a:custGeom>
                <a:avLst/>
                <a:gdLst>
                  <a:gd name="T0" fmla="*/ 3 w 6"/>
                  <a:gd name="T1" fmla="*/ 8 h 8"/>
                  <a:gd name="T2" fmla="*/ 0 w 6"/>
                  <a:gd name="T3" fmla="*/ 4 h 8"/>
                  <a:gd name="T4" fmla="*/ 3 w 6"/>
                  <a:gd name="T5" fmla="*/ 0 h 8"/>
                  <a:gd name="T6" fmla="*/ 6 w 6"/>
                  <a:gd name="T7" fmla="*/ 3 h 8"/>
                  <a:gd name="T8" fmla="*/ 3 w 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8"/>
                    </a:move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4" y="1"/>
                      <a:pt x="6" y="2"/>
                      <a:pt x="6" y="3"/>
                    </a:cubicBezTo>
                    <a:cubicBezTo>
                      <a:pt x="6" y="5"/>
                      <a:pt x="5" y="6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175">
                <a:extLst>
                  <a:ext uri="{FF2B5EF4-FFF2-40B4-BE49-F238E27FC236}">
                    <a16:creationId xmlns:a16="http://schemas.microsoft.com/office/drawing/2014/main" id="{CFD5363C-B384-7583-5A50-662323596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543"/>
                <a:ext cx="11" cy="12"/>
              </a:xfrm>
              <a:custGeom>
                <a:avLst/>
                <a:gdLst>
                  <a:gd name="T0" fmla="*/ 7 w 7"/>
                  <a:gd name="T1" fmla="*/ 4 h 7"/>
                  <a:gd name="T2" fmla="*/ 3 w 7"/>
                  <a:gd name="T3" fmla="*/ 7 h 7"/>
                  <a:gd name="T4" fmla="*/ 0 w 7"/>
                  <a:gd name="T5" fmla="*/ 3 h 7"/>
                  <a:gd name="T6" fmla="*/ 4 w 7"/>
                  <a:gd name="T7" fmla="*/ 1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6" y="5"/>
                      <a:pt x="4" y="7"/>
                      <a:pt x="3" y="7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4" y="0"/>
                      <a:pt x="6" y="2"/>
                      <a:pt x="7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176">
                <a:extLst>
                  <a:ext uri="{FF2B5EF4-FFF2-40B4-BE49-F238E27FC236}">
                    <a16:creationId xmlns:a16="http://schemas.microsoft.com/office/drawing/2014/main" id="{A59D3C05-FE20-01D7-28D8-D4A7F8D0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545"/>
                <a:ext cx="13" cy="11"/>
              </a:xfrm>
              <a:custGeom>
                <a:avLst/>
                <a:gdLst>
                  <a:gd name="T0" fmla="*/ 8 w 8"/>
                  <a:gd name="T1" fmla="*/ 3 h 7"/>
                  <a:gd name="T2" fmla="*/ 3 w 8"/>
                  <a:gd name="T3" fmla="*/ 6 h 7"/>
                  <a:gd name="T4" fmla="*/ 0 w 8"/>
                  <a:gd name="T5" fmla="*/ 3 h 7"/>
                  <a:gd name="T6" fmla="*/ 3 w 8"/>
                  <a:gd name="T7" fmla="*/ 0 h 7"/>
                  <a:gd name="T8" fmla="*/ 8 w 8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6" y="5"/>
                      <a:pt x="4" y="7"/>
                      <a:pt x="3" y="6"/>
                    </a:cubicBezTo>
                    <a:cubicBezTo>
                      <a:pt x="2" y="6"/>
                      <a:pt x="1" y="5"/>
                      <a:pt x="0" y="3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4" y="0"/>
                      <a:pt x="5" y="2"/>
                      <a:pt x="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177">
                <a:extLst>
                  <a:ext uri="{FF2B5EF4-FFF2-40B4-BE49-F238E27FC236}">
                    <a16:creationId xmlns:a16="http://schemas.microsoft.com/office/drawing/2014/main" id="{579B86F6-3DD9-E228-0DEE-F0E87ADB1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676"/>
                <a:ext cx="12" cy="11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2"/>
                      <a:pt x="6" y="3"/>
                      <a:pt x="7" y="4"/>
                    </a:cubicBezTo>
                    <a:cubicBezTo>
                      <a:pt x="7" y="5"/>
                      <a:pt x="4" y="7"/>
                      <a:pt x="3" y="7"/>
                    </a:cubicBezTo>
                    <a:cubicBezTo>
                      <a:pt x="2" y="7"/>
                      <a:pt x="1" y="5"/>
                      <a:pt x="0" y="4"/>
                    </a:cubicBezTo>
                    <a:cubicBezTo>
                      <a:pt x="0" y="3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178">
                <a:extLst>
                  <a:ext uri="{FF2B5EF4-FFF2-40B4-BE49-F238E27FC236}">
                    <a16:creationId xmlns:a16="http://schemas.microsoft.com/office/drawing/2014/main" id="{991DC4CF-F48F-B96E-04B0-8958AB8DF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606"/>
                <a:ext cx="13" cy="10"/>
              </a:xfrm>
              <a:custGeom>
                <a:avLst/>
                <a:gdLst>
                  <a:gd name="T0" fmla="*/ 4 w 8"/>
                  <a:gd name="T1" fmla="*/ 6 h 6"/>
                  <a:gd name="T2" fmla="*/ 0 w 8"/>
                  <a:gd name="T3" fmla="*/ 2 h 6"/>
                  <a:gd name="T4" fmla="*/ 2 w 8"/>
                  <a:gd name="T5" fmla="*/ 0 h 6"/>
                  <a:gd name="T6" fmla="*/ 8 w 8"/>
                  <a:gd name="T7" fmla="*/ 3 h 6"/>
                  <a:gd name="T8" fmla="*/ 4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2"/>
                      <a:pt x="2" y="0"/>
                      <a:pt x="2" y="0"/>
                    </a:cubicBezTo>
                    <a:cubicBezTo>
                      <a:pt x="4" y="1"/>
                      <a:pt x="6" y="2"/>
                      <a:pt x="8" y="3"/>
                    </a:cubicBezTo>
                    <a:cubicBezTo>
                      <a:pt x="7" y="4"/>
                      <a:pt x="6" y="4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179">
                <a:extLst>
                  <a:ext uri="{FF2B5EF4-FFF2-40B4-BE49-F238E27FC236}">
                    <a16:creationId xmlns:a16="http://schemas.microsoft.com/office/drawing/2014/main" id="{CB89D72B-A6C4-A143-01A8-4B8135A3E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1" y="816"/>
                <a:ext cx="13" cy="11"/>
              </a:xfrm>
              <a:custGeom>
                <a:avLst/>
                <a:gdLst>
                  <a:gd name="T0" fmla="*/ 4 w 8"/>
                  <a:gd name="T1" fmla="*/ 0 h 7"/>
                  <a:gd name="T2" fmla="*/ 8 w 8"/>
                  <a:gd name="T3" fmla="*/ 4 h 7"/>
                  <a:gd name="T4" fmla="*/ 4 w 8"/>
                  <a:gd name="T5" fmla="*/ 7 h 7"/>
                  <a:gd name="T6" fmla="*/ 0 w 8"/>
                  <a:gd name="T7" fmla="*/ 4 h 7"/>
                  <a:gd name="T8" fmla="*/ 4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6" y="2"/>
                      <a:pt x="7" y="3"/>
                      <a:pt x="8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3" y="7"/>
                      <a:pt x="2" y="5"/>
                      <a:pt x="0" y="4"/>
                    </a:cubicBezTo>
                    <a:cubicBezTo>
                      <a:pt x="1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180">
                <a:extLst>
                  <a:ext uri="{FF2B5EF4-FFF2-40B4-BE49-F238E27FC236}">
                    <a16:creationId xmlns:a16="http://schemas.microsoft.com/office/drawing/2014/main" id="{135A7B9B-127F-4ECA-E100-7847D07D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046"/>
                <a:ext cx="12" cy="11"/>
              </a:xfrm>
              <a:custGeom>
                <a:avLst/>
                <a:gdLst>
                  <a:gd name="T0" fmla="*/ 7 w 7"/>
                  <a:gd name="T1" fmla="*/ 0 h 7"/>
                  <a:gd name="T2" fmla="*/ 4 w 7"/>
                  <a:gd name="T3" fmla="*/ 6 h 7"/>
                  <a:gd name="T4" fmla="*/ 0 w 7"/>
                  <a:gd name="T5" fmla="*/ 6 h 7"/>
                  <a:gd name="T6" fmla="*/ 1 w 7"/>
                  <a:gd name="T7" fmla="*/ 3 h 7"/>
                  <a:gd name="T8" fmla="*/ 6 w 7"/>
                  <a:gd name="T9" fmla="*/ 0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6" y="2"/>
                      <a:pt x="5" y="5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cubicBezTo>
                      <a:pt x="0" y="5"/>
                      <a:pt x="0" y="3"/>
                      <a:pt x="1" y="3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181">
                <a:extLst>
                  <a:ext uri="{FF2B5EF4-FFF2-40B4-BE49-F238E27FC236}">
                    <a16:creationId xmlns:a16="http://schemas.microsoft.com/office/drawing/2014/main" id="{F67017ED-A175-5E48-3253-AF287FFA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976"/>
                <a:ext cx="13" cy="13"/>
              </a:xfrm>
              <a:custGeom>
                <a:avLst/>
                <a:gdLst>
                  <a:gd name="T0" fmla="*/ 8 w 8"/>
                  <a:gd name="T1" fmla="*/ 8 h 8"/>
                  <a:gd name="T2" fmla="*/ 2 w 8"/>
                  <a:gd name="T3" fmla="*/ 6 h 8"/>
                  <a:gd name="T4" fmla="*/ 0 w 8"/>
                  <a:gd name="T5" fmla="*/ 4 h 8"/>
                  <a:gd name="T6" fmla="*/ 2 w 8"/>
                  <a:gd name="T7" fmla="*/ 1 h 8"/>
                  <a:gd name="T8" fmla="*/ 8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182">
                <a:extLst>
                  <a:ext uri="{FF2B5EF4-FFF2-40B4-BE49-F238E27FC236}">
                    <a16:creationId xmlns:a16="http://schemas.microsoft.com/office/drawing/2014/main" id="{0CA60687-D74D-935C-A2B6-5BD2334A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720"/>
                <a:ext cx="13" cy="11"/>
              </a:xfrm>
              <a:custGeom>
                <a:avLst/>
                <a:gdLst>
                  <a:gd name="T0" fmla="*/ 4 w 8"/>
                  <a:gd name="T1" fmla="*/ 0 h 7"/>
                  <a:gd name="T2" fmla="*/ 8 w 8"/>
                  <a:gd name="T3" fmla="*/ 4 h 7"/>
                  <a:gd name="T4" fmla="*/ 4 w 8"/>
                  <a:gd name="T5" fmla="*/ 6 h 7"/>
                  <a:gd name="T6" fmla="*/ 0 w 8"/>
                  <a:gd name="T7" fmla="*/ 3 h 7"/>
                  <a:gd name="T8" fmla="*/ 4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6" y="2"/>
                      <a:pt x="7" y="3"/>
                      <a:pt x="8" y="4"/>
                    </a:cubicBezTo>
                    <a:cubicBezTo>
                      <a:pt x="7" y="5"/>
                      <a:pt x="5" y="7"/>
                      <a:pt x="4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183">
                <a:extLst>
                  <a:ext uri="{FF2B5EF4-FFF2-40B4-BE49-F238E27FC236}">
                    <a16:creationId xmlns:a16="http://schemas.microsoft.com/office/drawing/2014/main" id="{86565EB2-A7BD-B902-98F5-BFD2F5AE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971"/>
                <a:ext cx="12" cy="15"/>
              </a:xfrm>
              <a:custGeom>
                <a:avLst/>
                <a:gdLst>
                  <a:gd name="T0" fmla="*/ 0 w 7"/>
                  <a:gd name="T1" fmla="*/ 7 h 9"/>
                  <a:gd name="T2" fmla="*/ 4 w 7"/>
                  <a:gd name="T3" fmla="*/ 0 h 9"/>
                  <a:gd name="T4" fmla="*/ 2 w 7"/>
                  <a:gd name="T5" fmla="*/ 9 h 9"/>
                  <a:gd name="T6" fmla="*/ 0 w 7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1" y="5"/>
                      <a:pt x="2" y="3"/>
                      <a:pt x="4" y="0"/>
                    </a:cubicBezTo>
                    <a:cubicBezTo>
                      <a:pt x="7" y="5"/>
                      <a:pt x="5" y="7"/>
                      <a:pt x="2" y="9"/>
                    </a:cubicBezTo>
                    <a:cubicBezTo>
                      <a:pt x="1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184">
                <a:extLst>
                  <a:ext uri="{FF2B5EF4-FFF2-40B4-BE49-F238E27FC236}">
                    <a16:creationId xmlns:a16="http://schemas.microsoft.com/office/drawing/2014/main" id="{67CDBD0E-F812-E63D-DBD3-1B21FCDCF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723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6 h 6"/>
                  <a:gd name="T4" fmla="*/ 0 w 7"/>
                  <a:gd name="T5" fmla="*/ 2 h 6"/>
                  <a:gd name="T6" fmla="*/ 3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4"/>
                      <a:pt x="4" y="5"/>
                      <a:pt x="3" y="6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5" y="1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185">
                <a:extLst>
                  <a:ext uri="{FF2B5EF4-FFF2-40B4-BE49-F238E27FC236}">
                    <a16:creationId xmlns:a16="http://schemas.microsoft.com/office/drawing/2014/main" id="{5F69FE7D-34E9-C68C-7CE3-917E2728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683"/>
                <a:ext cx="10" cy="13"/>
              </a:xfrm>
              <a:custGeom>
                <a:avLst/>
                <a:gdLst>
                  <a:gd name="T0" fmla="*/ 0 w 6"/>
                  <a:gd name="T1" fmla="*/ 6 h 8"/>
                  <a:gd name="T2" fmla="*/ 3 w 6"/>
                  <a:gd name="T3" fmla="*/ 0 h 8"/>
                  <a:gd name="T4" fmla="*/ 6 w 6"/>
                  <a:gd name="T5" fmla="*/ 3 h 8"/>
                  <a:gd name="T6" fmla="*/ 3 w 6"/>
                  <a:gd name="T7" fmla="*/ 8 h 8"/>
                  <a:gd name="T8" fmla="*/ 0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6"/>
                    </a:moveTo>
                    <a:cubicBezTo>
                      <a:pt x="1" y="4"/>
                      <a:pt x="2" y="2"/>
                      <a:pt x="3" y="0"/>
                    </a:cubicBezTo>
                    <a:cubicBezTo>
                      <a:pt x="4" y="1"/>
                      <a:pt x="6" y="3"/>
                      <a:pt x="6" y="3"/>
                    </a:cubicBezTo>
                    <a:cubicBezTo>
                      <a:pt x="5" y="5"/>
                      <a:pt x="4" y="6"/>
                      <a:pt x="3" y="8"/>
                    </a:cubicBezTo>
                    <a:cubicBezTo>
                      <a:pt x="2" y="7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186">
                <a:extLst>
                  <a:ext uri="{FF2B5EF4-FFF2-40B4-BE49-F238E27FC236}">
                    <a16:creationId xmlns:a16="http://schemas.microsoft.com/office/drawing/2014/main" id="{8E6EB92A-8CB6-2833-9365-B85B80FF3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668"/>
                <a:ext cx="16" cy="11"/>
              </a:xfrm>
              <a:custGeom>
                <a:avLst/>
                <a:gdLst>
                  <a:gd name="T0" fmla="*/ 4 w 10"/>
                  <a:gd name="T1" fmla="*/ 7 h 7"/>
                  <a:gd name="T2" fmla="*/ 10 w 10"/>
                  <a:gd name="T3" fmla="*/ 0 h 7"/>
                  <a:gd name="T4" fmla="*/ 4 w 10"/>
                  <a:gd name="T5" fmla="*/ 7 h 7"/>
                  <a:gd name="T6" fmla="*/ 4 w 1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4" y="7"/>
                    </a:moveTo>
                    <a:cubicBezTo>
                      <a:pt x="0" y="0"/>
                      <a:pt x="6" y="2"/>
                      <a:pt x="10" y="0"/>
                    </a:cubicBezTo>
                    <a:cubicBezTo>
                      <a:pt x="10" y="5"/>
                      <a:pt x="8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187">
                <a:extLst>
                  <a:ext uri="{FF2B5EF4-FFF2-40B4-BE49-F238E27FC236}">
                    <a16:creationId xmlns:a16="http://schemas.microsoft.com/office/drawing/2014/main" id="{8C3DF773-2DF1-F71C-8AFE-477CB548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743"/>
                <a:ext cx="16" cy="9"/>
              </a:xfrm>
              <a:custGeom>
                <a:avLst/>
                <a:gdLst>
                  <a:gd name="T0" fmla="*/ 9 w 10"/>
                  <a:gd name="T1" fmla="*/ 6 h 6"/>
                  <a:gd name="T2" fmla="*/ 1 w 10"/>
                  <a:gd name="T3" fmla="*/ 3 h 6"/>
                  <a:gd name="T4" fmla="*/ 0 w 10"/>
                  <a:gd name="T5" fmla="*/ 1 h 6"/>
                  <a:gd name="T6" fmla="*/ 2 w 10"/>
                  <a:gd name="T7" fmla="*/ 0 h 6"/>
                  <a:gd name="T8" fmla="*/ 10 w 10"/>
                  <a:gd name="T9" fmla="*/ 3 h 6"/>
                  <a:gd name="T10" fmla="*/ 9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9" y="6"/>
                    </a:moveTo>
                    <a:cubicBezTo>
                      <a:pt x="6" y="5"/>
                      <a:pt x="3" y="4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5" y="1"/>
                      <a:pt x="7" y="2"/>
                      <a:pt x="10" y="3"/>
                    </a:cubicBezTo>
                    <a:cubicBezTo>
                      <a:pt x="10" y="4"/>
                      <a:pt x="9" y="5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188">
                <a:extLst>
                  <a:ext uri="{FF2B5EF4-FFF2-40B4-BE49-F238E27FC236}">
                    <a16:creationId xmlns:a16="http://schemas.microsoft.com/office/drawing/2014/main" id="{0CCB6476-1566-B361-E581-FFE764302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467"/>
                <a:ext cx="13" cy="11"/>
              </a:xfrm>
              <a:custGeom>
                <a:avLst/>
                <a:gdLst>
                  <a:gd name="T0" fmla="*/ 0 w 8"/>
                  <a:gd name="T1" fmla="*/ 5 h 7"/>
                  <a:gd name="T2" fmla="*/ 6 w 8"/>
                  <a:gd name="T3" fmla="*/ 0 h 7"/>
                  <a:gd name="T4" fmla="*/ 8 w 8"/>
                  <a:gd name="T5" fmla="*/ 3 h 7"/>
                  <a:gd name="T6" fmla="*/ 2 w 8"/>
                  <a:gd name="T7" fmla="*/ 7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3"/>
                      <a:pt x="4" y="2"/>
                      <a:pt x="6" y="0"/>
                    </a:cubicBezTo>
                    <a:cubicBezTo>
                      <a:pt x="7" y="1"/>
                      <a:pt x="7" y="2"/>
                      <a:pt x="8" y="3"/>
                    </a:cubicBezTo>
                    <a:cubicBezTo>
                      <a:pt x="6" y="4"/>
                      <a:pt x="4" y="6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189">
                <a:extLst>
                  <a:ext uri="{FF2B5EF4-FFF2-40B4-BE49-F238E27FC236}">
                    <a16:creationId xmlns:a16="http://schemas.microsoft.com/office/drawing/2014/main" id="{F166AE4E-7CA4-3C7D-DAD7-EC36D8AD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488"/>
                <a:ext cx="11" cy="10"/>
              </a:xfrm>
              <a:custGeom>
                <a:avLst/>
                <a:gdLst>
                  <a:gd name="T0" fmla="*/ 7 w 7"/>
                  <a:gd name="T1" fmla="*/ 3 h 6"/>
                  <a:gd name="T2" fmla="*/ 2 w 7"/>
                  <a:gd name="T3" fmla="*/ 6 h 6"/>
                  <a:gd name="T4" fmla="*/ 0 w 7"/>
                  <a:gd name="T5" fmla="*/ 3 h 6"/>
                  <a:gd name="T6" fmla="*/ 3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4"/>
                      <a:pt x="4" y="6"/>
                      <a:pt x="2" y="6"/>
                    </a:cubicBezTo>
                    <a:cubicBezTo>
                      <a:pt x="2" y="6"/>
                      <a:pt x="0" y="4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190">
                <a:extLst>
                  <a:ext uri="{FF2B5EF4-FFF2-40B4-BE49-F238E27FC236}">
                    <a16:creationId xmlns:a16="http://schemas.microsoft.com/office/drawing/2014/main" id="{18641FDA-0C28-FBA9-3659-2E1B64B63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726"/>
                <a:ext cx="11" cy="12"/>
              </a:xfrm>
              <a:custGeom>
                <a:avLst/>
                <a:gdLst>
                  <a:gd name="T0" fmla="*/ 2 w 7"/>
                  <a:gd name="T1" fmla="*/ 7 h 7"/>
                  <a:gd name="T2" fmla="*/ 0 w 7"/>
                  <a:gd name="T3" fmla="*/ 4 h 7"/>
                  <a:gd name="T4" fmla="*/ 5 w 7"/>
                  <a:gd name="T5" fmla="*/ 0 h 7"/>
                  <a:gd name="T6" fmla="*/ 7 w 7"/>
                  <a:gd name="T7" fmla="*/ 2 h 7"/>
                  <a:gd name="T8" fmla="*/ 2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7" y="1"/>
                      <a:pt x="7" y="2"/>
                    </a:cubicBezTo>
                    <a:cubicBezTo>
                      <a:pt x="6" y="3"/>
                      <a:pt x="4" y="5"/>
                      <a:pt x="2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191">
                <a:extLst>
                  <a:ext uri="{FF2B5EF4-FFF2-40B4-BE49-F238E27FC236}">
                    <a16:creationId xmlns:a16="http://schemas.microsoft.com/office/drawing/2014/main" id="{0F7C0145-E215-495B-CCFE-FDDE068E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788"/>
                <a:ext cx="13" cy="10"/>
              </a:xfrm>
              <a:custGeom>
                <a:avLst/>
                <a:gdLst>
                  <a:gd name="T0" fmla="*/ 0 w 8"/>
                  <a:gd name="T1" fmla="*/ 3 h 6"/>
                  <a:gd name="T2" fmla="*/ 6 w 8"/>
                  <a:gd name="T3" fmla="*/ 0 h 6"/>
                  <a:gd name="T4" fmla="*/ 8 w 8"/>
                  <a:gd name="T5" fmla="*/ 3 h 6"/>
                  <a:gd name="T6" fmla="*/ 2 w 8"/>
                  <a:gd name="T7" fmla="*/ 6 h 6"/>
                  <a:gd name="T8" fmla="*/ 0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7" y="2"/>
                      <a:pt x="8" y="3"/>
                    </a:cubicBezTo>
                    <a:cubicBezTo>
                      <a:pt x="6" y="4"/>
                      <a:pt x="4" y="5"/>
                      <a:pt x="2" y="6"/>
                    </a:cubicBezTo>
                    <a:cubicBezTo>
                      <a:pt x="1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192">
                <a:extLst>
                  <a:ext uri="{FF2B5EF4-FFF2-40B4-BE49-F238E27FC236}">
                    <a16:creationId xmlns:a16="http://schemas.microsoft.com/office/drawing/2014/main" id="{3E6F5EA4-1C94-7321-C82B-93AA4258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730"/>
                <a:ext cx="13" cy="11"/>
              </a:xfrm>
              <a:custGeom>
                <a:avLst/>
                <a:gdLst>
                  <a:gd name="T0" fmla="*/ 0 w 8"/>
                  <a:gd name="T1" fmla="*/ 5 h 7"/>
                  <a:gd name="T2" fmla="*/ 6 w 8"/>
                  <a:gd name="T3" fmla="*/ 0 h 7"/>
                  <a:gd name="T4" fmla="*/ 8 w 8"/>
                  <a:gd name="T5" fmla="*/ 2 h 7"/>
                  <a:gd name="T6" fmla="*/ 2 w 8"/>
                  <a:gd name="T7" fmla="*/ 7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3"/>
                      <a:pt x="4" y="2"/>
                      <a:pt x="6" y="0"/>
                    </a:cubicBezTo>
                    <a:cubicBezTo>
                      <a:pt x="6" y="0"/>
                      <a:pt x="7" y="2"/>
                      <a:pt x="8" y="2"/>
                    </a:cubicBezTo>
                    <a:cubicBezTo>
                      <a:pt x="6" y="4"/>
                      <a:pt x="4" y="6"/>
                      <a:pt x="2" y="7"/>
                    </a:cubicBezTo>
                    <a:cubicBezTo>
                      <a:pt x="1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193">
                <a:extLst>
                  <a:ext uri="{FF2B5EF4-FFF2-40B4-BE49-F238E27FC236}">
                    <a16:creationId xmlns:a16="http://schemas.microsoft.com/office/drawing/2014/main" id="{9E636995-62AB-72AF-B3B7-22A50510E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809"/>
                <a:ext cx="11" cy="11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4 h 7"/>
                  <a:gd name="T4" fmla="*/ 4 w 7"/>
                  <a:gd name="T5" fmla="*/ 7 h 7"/>
                  <a:gd name="T6" fmla="*/ 0 w 7"/>
                  <a:gd name="T7" fmla="*/ 4 h 7"/>
                  <a:gd name="T8" fmla="*/ 4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5" y="2"/>
                      <a:pt x="7" y="3"/>
                      <a:pt x="7" y="4"/>
                    </a:cubicBezTo>
                    <a:cubicBezTo>
                      <a:pt x="7" y="5"/>
                      <a:pt x="5" y="7"/>
                      <a:pt x="4" y="7"/>
                    </a:cubicBezTo>
                    <a:cubicBezTo>
                      <a:pt x="2" y="7"/>
                      <a:pt x="1" y="5"/>
                      <a:pt x="0" y="4"/>
                    </a:cubicBezTo>
                    <a:cubicBezTo>
                      <a:pt x="1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194">
                <a:extLst>
                  <a:ext uri="{FF2B5EF4-FFF2-40B4-BE49-F238E27FC236}">
                    <a16:creationId xmlns:a16="http://schemas.microsoft.com/office/drawing/2014/main" id="{EEA6AA7C-ECF0-174D-A99A-52C259B10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725"/>
                <a:ext cx="12" cy="11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5 h 7"/>
                  <a:gd name="T4" fmla="*/ 4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4" y="2"/>
                      <a:pt x="6" y="3"/>
                      <a:pt x="7" y="5"/>
                    </a:cubicBezTo>
                    <a:cubicBezTo>
                      <a:pt x="7" y="5"/>
                      <a:pt x="5" y="7"/>
                      <a:pt x="4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195">
                <a:extLst>
                  <a:ext uri="{FF2B5EF4-FFF2-40B4-BE49-F238E27FC236}">
                    <a16:creationId xmlns:a16="http://schemas.microsoft.com/office/drawing/2014/main" id="{4209EF3C-72D2-EE38-C5FC-8F0360411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15"/>
                <a:ext cx="13" cy="11"/>
              </a:xfrm>
              <a:custGeom>
                <a:avLst/>
                <a:gdLst>
                  <a:gd name="T0" fmla="*/ 0 w 8"/>
                  <a:gd name="T1" fmla="*/ 4 h 7"/>
                  <a:gd name="T2" fmla="*/ 8 w 8"/>
                  <a:gd name="T3" fmla="*/ 3 h 7"/>
                  <a:gd name="T4" fmla="*/ 8 w 8"/>
                  <a:gd name="T5" fmla="*/ 7 h 7"/>
                  <a:gd name="T6" fmla="*/ 5 w 8"/>
                  <a:gd name="T7" fmla="*/ 7 h 7"/>
                  <a:gd name="T8" fmla="*/ 0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2" y="0"/>
                      <a:pt x="5" y="2"/>
                      <a:pt x="8" y="3"/>
                    </a:cubicBezTo>
                    <a:cubicBezTo>
                      <a:pt x="8" y="4"/>
                      <a:pt x="8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6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196">
                <a:extLst>
                  <a:ext uri="{FF2B5EF4-FFF2-40B4-BE49-F238E27FC236}">
                    <a16:creationId xmlns:a16="http://schemas.microsoft.com/office/drawing/2014/main" id="{A1D39821-415E-C8A9-2B2F-39822672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744"/>
                <a:ext cx="12" cy="12"/>
              </a:xfrm>
              <a:custGeom>
                <a:avLst/>
                <a:gdLst>
                  <a:gd name="T0" fmla="*/ 4 w 7"/>
                  <a:gd name="T1" fmla="*/ 7 h 7"/>
                  <a:gd name="T2" fmla="*/ 1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3" y="0"/>
                      <a:pt x="4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197">
                <a:extLst>
                  <a:ext uri="{FF2B5EF4-FFF2-40B4-BE49-F238E27FC236}">
                    <a16:creationId xmlns:a16="http://schemas.microsoft.com/office/drawing/2014/main" id="{7E56E123-D10B-C245-8DE2-6D973FB0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670"/>
                <a:ext cx="10" cy="11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4 h 7"/>
                  <a:gd name="T4" fmla="*/ 3 w 6"/>
                  <a:gd name="T5" fmla="*/ 7 h 7"/>
                  <a:gd name="T6" fmla="*/ 0 w 6"/>
                  <a:gd name="T7" fmla="*/ 4 h 7"/>
                  <a:gd name="T8" fmla="*/ 3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3"/>
                      <a:pt x="6" y="4"/>
                    </a:cubicBezTo>
                    <a:cubicBezTo>
                      <a:pt x="6" y="5"/>
                      <a:pt x="4" y="6"/>
                      <a:pt x="3" y="7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198">
                <a:extLst>
                  <a:ext uri="{FF2B5EF4-FFF2-40B4-BE49-F238E27FC236}">
                    <a16:creationId xmlns:a16="http://schemas.microsoft.com/office/drawing/2014/main" id="{C7AB2013-CBD8-BD78-1C9A-9E6D36F5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798"/>
                <a:ext cx="11" cy="9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6 h 6"/>
                  <a:gd name="T4" fmla="*/ 0 w 7"/>
                  <a:gd name="T5" fmla="*/ 2 h 6"/>
                  <a:gd name="T6" fmla="*/ 3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5"/>
                      <a:pt x="4" y="5"/>
                      <a:pt x="3" y="6"/>
                    </a:cubicBezTo>
                    <a:cubicBezTo>
                      <a:pt x="2" y="5"/>
                      <a:pt x="1" y="4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199">
                <a:extLst>
                  <a:ext uri="{FF2B5EF4-FFF2-40B4-BE49-F238E27FC236}">
                    <a16:creationId xmlns:a16="http://schemas.microsoft.com/office/drawing/2014/main" id="{E4309A2E-9582-7323-30B2-174914AD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525"/>
                <a:ext cx="9" cy="7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3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1"/>
                      <a:pt x="6" y="2"/>
                      <a:pt x="6" y="4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200">
                <a:extLst>
                  <a:ext uri="{FF2B5EF4-FFF2-40B4-BE49-F238E27FC236}">
                    <a16:creationId xmlns:a16="http://schemas.microsoft.com/office/drawing/2014/main" id="{6A90D56A-D7E2-1B30-3DCA-A1CAA2B4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525"/>
                <a:ext cx="11" cy="10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3 h 6"/>
                  <a:gd name="T4" fmla="*/ 3 w 7"/>
                  <a:gd name="T5" fmla="*/ 6 h 6"/>
                  <a:gd name="T6" fmla="*/ 0 w 7"/>
                  <a:gd name="T7" fmla="*/ 3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5" y="1"/>
                      <a:pt x="6" y="2"/>
                      <a:pt x="7" y="3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201">
                <a:extLst>
                  <a:ext uri="{FF2B5EF4-FFF2-40B4-BE49-F238E27FC236}">
                    <a16:creationId xmlns:a16="http://schemas.microsoft.com/office/drawing/2014/main" id="{E010D484-4166-150C-D3CC-820844D04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794"/>
                <a:ext cx="10" cy="13"/>
              </a:xfrm>
              <a:custGeom>
                <a:avLst/>
                <a:gdLst>
                  <a:gd name="T0" fmla="*/ 3 w 6"/>
                  <a:gd name="T1" fmla="*/ 0 h 8"/>
                  <a:gd name="T2" fmla="*/ 6 w 6"/>
                  <a:gd name="T3" fmla="*/ 5 h 8"/>
                  <a:gd name="T4" fmla="*/ 3 w 6"/>
                  <a:gd name="T5" fmla="*/ 8 h 8"/>
                  <a:gd name="T6" fmla="*/ 0 w 6"/>
                  <a:gd name="T7" fmla="*/ 4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5" y="2"/>
                      <a:pt x="6" y="4"/>
                      <a:pt x="6" y="5"/>
                    </a:cubicBezTo>
                    <a:cubicBezTo>
                      <a:pt x="6" y="6"/>
                      <a:pt x="5" y="7"/>
                      <a:pt x="3" y="8"/>
                    </a:cubicBezTo>
                    <a:cubicBezTo>
                      <a:pt x="2" y="7"/>
                      <a:pt x="1" y="6"/>
                      <a:pt x="0" y="4"/>
                    </a:cubicBezTo>
                    <a:cubicBezTo>
                      <a:pt x="0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202">
                <a:extLst>
                  <a:ext uri="{FF2B5EF4-FFF2-40B4-BE49-F238E27FC236}">
                    <a16:creationId xmlns:a16="http://schemas.microsoft.com/office/drawing/2014/main" id="{A8E22A22-523C-520D-3233-2B0FEAC56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683"/>
                <a:ext cx="12" cy="11"/>
              </a:xfrm>
              <a:custGeom>
                <a:avLst/>
                <a:gdLst>
                  <a:gd name="T0" fmla="*/ 0 w 7"/>
                  <a:gd name="T1" fmla="*/ 5 h 7"/>
                  <a:gd name="T2" fmla="*/ 4 w 7"/>
                  <a:gd name="T3" fmla="*/ 0 h 7"/>
                  <a:gd name="T4" fmla="*/ 6 w 7"/>
                  <a:gd name="T5" fmla="*/ 2 h 7"/>
                  <a:gd name="T6" fmla="*/ 2 w 7"/>
                  <a:gd name="T7" fmla="*/ 7 h 7"/>
                  <a:gd name="T8" fmla="*/ 0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1" y="3"/>
                      <a:pt x="3" y="1"/>
                      <a:pt x="4" y="0"/>
                    </a:cubicBezTo>
                    <a:cubicBezTo>
                      <a:pt x="5" y="0"/>
                      <a:pt x="7" y="2"/>
                      <a:pt x="6" y="2"/>
                    </a:cubicBezTo>
                    <a:cubicBezTo>
                      <a:pt x="5" y="4"/>
                      <a:pt x="4" y="6"/>
                      <a:pt x="2" y="7"/>
                    </a:cubicBezTo>
                    <a:cubicBezTo>
                      <a:pt x="1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203">
                <a:extLst>
                  <a:ext uri="{FF2B5EF4-FFF2-40B4-BE49-F238E27FC236}">
                    <a16:creationId xmlns:a16="http://schemas.microsoft.com/office/drawing/2014/main" id="{EA1A7DBE-6BCF-8DF4-4589-159165B9B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597"/>
                <a:ext cx="11" cy="9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6 h 6"/>
                  <a:gd name="T4" fmla="*/ 0 w 7"/>
                  <a:gd name="T5" fmla="*/ 3 h 6"/>
                  <a:gd name="T6" fmla="*/ 3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4"/>
                      <a:pt x="4" y="6"/>
                      <a:pt x="3" y="6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4" y="0"/>
                      <a:pt x="5" y="1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204">
                <a:extLst>
                  <a:ext uri="{FF2B5EF4-FFF2-40B4-BE49-F238E27FC236}">
                    <a16:creationId xmlns:a16="http://schemas.microsoft.com/office/drawing/2014/main" id="{24F0345C-D231-2D04-E3CF-34BABCB06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655"/>
                <a:ext cx="12" cy="10"/>
              </a:xfrm>
              <a:custGeom>
                <a:avLst/>
                <a:gdLst>
                  <a:gd name="T0" fmla="*/ 7 w 7"/>
                  <a:gd name="T1" fmla="*/ 4 h 6"/>
                  <a:gd name="T2" fmla="*/ 3 w 7"/>
                  <a:gd name="T3" fmla="*/ 6 h 6"/>
                  <a:gd name="T4" fmla="*/ 0 w 7"/>
                  <a:gd name="T5" fmla="*/ 4 h 6"/>
                  <a:gd name="T6" fmla="*/ 2 w 7"/>
                  <a:gd name="T7" fmla="*/ 1 h 6"/>
                  <a:gd name="T8" fmla="*/ 7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5" y="5"/>
                      <a:pt x="4" y="6"/>
                      <a:pt x="3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0"/>
                      <a:pt x="2" y="1"/>
                    </a:cubicBezTo>
                    <a:cubicBezTo>
                      <a:pt x="3" y="1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30" name="Freeform 206">
              <a:extLst>
                <a:ext uri="{FF2B5EF4-FFF2-40B4-BE49-F238E27FC236}">
                  <a16:creationId xmlns:a16="http://schemas.microsoft.com/office/drawing/2014/main" id="{8FD6441F-843E-6523-47E6-C25B1537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819"/>
              <a:ext cx="13" cy="8"/>
            </a:xfrm>
            <a:custGeom>
              <a:avLst/>
              <a:gdLst>
                <a:gd name="T0" fmla="*/ 4 w 8"/>
                <a:gd name="T1" fmla="*/ 5 h 5"/>
                <a:gd name="T2" fmla="*/ 0 w 8"/>
                <a:gd name="T3" fmla="*/ 2 h 5"/>
                <a:gd name="T4" fmla="*/ 4 w 8"/>
                <a:gd name="T5" fmla="*/ 0 h 5"/>
                <a:gd name="T6" fmla="*/ 8 w 8"/>
                <a:gd name="T7" fmla="*/ 2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8" y="2"/>
                  </a:cubicBezTo>
                  <a:cubicBezTo>
                    <a:pt x="6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07">
              <a:extLst>
                <a:ext uri="{FF2B5EF4-FFF2-40B4-BE49-F238E27FC236}">
                  <a16:creationId xmlns:a16="http://schemas.microsoft.com/office/drawing/2014/main" id="{0BCD07EE-3621-6758-74CA-7926FCCA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864"/>
              <a:ext cx="12" cy="1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5 h 6"/>
                <a:gd name="T4" fmla="*/ 0 w 7"/>
                <a:gd name="T5" fmla="*/ 2 h 6"/>
                <a:gd name="T6" fmla="*/ 3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4"/>
                    <a:pt x="3" y="6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08">
              <a:extLst>
                <a:ext uri="{FF2B5EF4-FFF2-40B4-BE49-F238E27FC236}">
                  <a16:creationId xmlns:a16="http://schemas.microsoft.com/office/drawing/2014/main" id="{5A14E2C4-86D2-E9B2-BAB3-A68074C7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627"/>
              <a:ext cx="12" cy="1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3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0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09">
              <a:extLst>
                <a:ext uri="{FF2B5EF4-FFF2-40B4-BE49-F238E27FC236}">
                  <a16:creationId xmlns:a16="http://schemas.microsoft.com/office/drawing/2014/main" id="{1BAF153C-B991-9300-9131-53F27F24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767"/>
              <a:ext cx="12" cy="10"/>
            </a:xfrm>
            <a:custGeom>
              <a:avLst/>
              <a:gdLst>
                <a:gd name="T0" fmla="*/ 7 w 7"/>
                <a:gd name="T1" fmla="*/ 2 h 6"/>
                <a:gd name="T2" fmla="*/ 3 w 7"/>
                <a:gd name="T3" fmla="*/ 5 h 6"/>
                <a:gd name="T4" fmla="*/ 0 w 7"/>
                <a:gd name="T5" fmla="*/ 3 h 6"/>
                <a:gd name="T6" fmla="*/ 3 w 7"/>
                <a:gd name="T7" fmla="*/ 0 h 6"/>
                <a:gd name="T8" fmla="*/ 7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6" y="4"/>
                    <a:pt x="4" y="6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10">
              <a:extLst>
                <a:ext uri="{FF2B5EF4-FFF2-40B4-BE49-F238E27FC236}">
                  <a16:creationId xmlns:a16="http://schemas.microsoft.com/office/drawing/2014/main" id="{7C68EAEF-3AC7-0271-EB28-E3203C1E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010"/>
              <a:ext cx="10" cy="10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0 w 6"/>
                <a:gd name="T5" fmla="*/ 2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4"/>
                    <a:pt x="3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11">
              <a:extLst>
                <a:ext uri="{FF2B5EF4-FFF2-40B4-BE49-F238E27FC236}">
                  <a16:creationId xmlns:a16="http://schemas.microsoft.com/office/drawing/2014/main" id="{909C02F0-863F-4108-AEB6-8CAFCF1D6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811"/>
              <a:ext cx="10" cy="5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3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12">
              <a:extLst>
                <a:ext uri="{FF2B5EF4-FFF2-40B4-BE49-F238E27FC236}">
                  <a16:creationId xmlns:a16="http://schemas.microsoft.com/office/drawing/2014/main" id="{7EFFC785-2AC1-3C22-5062-A7F92976E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595"/>
              <a:ext cx="8" cy="11"/>
            </a:xfrm>
            <a:custGeom>
              <a:avLst/>
              <a:gdLst>
                <a:gd name="T0" fmla="*/ 0 w 5"/>
                <a:gd name="T1" fmla="*/ 6 h 7"/>
                <a:gd name="T2" fmla="*/ 2 w 5"/>
                <a:gd name="T3" fmla="*/ 0 h 7"/>
                <a:gd name="T4" fmla="*/ 5 w 5"/>
                <a:gd name="T5" fmla="*/ 1 h 7"/>
                <a:gd name="T6" fmla="*/ 3 w 5"/>
                <a:gd name="T7" fmla="*/ 7 h 7"/>
                <a:gd name="T8" fmla="*/ 0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13">
              <a:extLst>
                <a:ext uri="{FF2B5EF4-FFF2-40B4-BE49-F238E27FC236}">
                  <a16:creationId xmlns:a16="http://schemas.microsoft.com/office/drawing/2014/main" id="{4961246A-8DE3-5DE0-76CD-58E84F48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456"/>
              <a:ext cx="12" cy="9"/>
            </a:xfrm>
            <a:custGeom>
              <a:avLst/>
              <a:gdLst>
                <a:gd name="T0" fmla="*/ 7 w 7"/>
                <a:gd name="T1" fmla="*/ 4 h 6"/>
                <a:gd name="T2" fmla="*/ 3 w 7"/>
                <a:gd name="T3" fmla="*/ 6 h 6"/>
                <a:gd name="T4" fmla="*/ 0 w 7"/>
                <a:gd name="T5" fmla="*/ 3 h 6"/>
                <a:gd name="T6" fmla="*/ 2 w 7"/>
                <a:gd name="T7" fmla="*/ 0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5" y="5"/>
                    <a:pt x="3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1"/>
                    <a:pt x="5" y="2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14">
              <a:extLst>
                <a:ext uri="{FF2B5EF4-FFF2-40B4-BE49-F238E27FC236}">
                  <a16:creationId xmlns:a16="http://schemas.microsoft.com/office/drawing/2014/main" id="{175E8C60-F4F9-3914-4FAD-43759CBB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853"/>
              <a:ext cx="17" cy="6"/>
            </a:xfrm>
            <a:custGeom>
              <a:avLst/>
              <a:gdLst>
                <a:gd name="T0" fmla="*/ 9 w 10"/>
                <a:gd name="T1" fmla="*/ 4 h 4"/>
                <a:gd name="T2" fmla="*/ 1 w 10"/>
                <a:gd name="T3" fmla="*/ 4 h 4"/>
                <a:gd name="T4" fmla="*/ 0 w 10"/>
                <a:gd name="T5" fmla="*/ 2 h 4"/>
                <a:gd name="T6" fmla="*/ 5 w 10"/>
                <a:gd name="T7" fmla="*/ 0 h 4"/>
                <a:gd name="T8" fmla="*/ 10 w 10"/>
                <a:gd name="T9" fmla="*/ 3 h 4"/>
                <a:gd name="T10" fmla="*/ 9 w 10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9" y="4"/>
                  </a:moveTo>
                  <a:cubicBezTo>
                    <a:pt x="6" y="4"/>
                    <a:pt x="4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7" y="0"/>
                    <a:pt x="8" y="2"/>
                    <a:pt x="10" y="3"/>
                  </a:cubicBezTo>
                  <a:cubicBezTo>
                    <a:pt x="10" y="3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15">
              <a:extLst>
                <a:ext uri="{FF2B5EF4-FFF2-40B4-BE49-F238E27FC236}">
                  <a16:creationId xmlns:a16="http://schemas.microsoft.com/office/drawing/2014/main" id="{39068045-08CC-C210-A6FB-6E60F611D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663"/>
              <a:ext cx="10" cy="11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5 h 7"/>
                <a:gd name="T4" fmla="*/ 4 w 6"/>
                <a:gd name="T5" fmla="*/ 7 h 7"/>
                <a:gd name="T6" fmla="*/ 0 w 6"/>
                <a:gd name="T7" fmla="*/ 4 h 7"/>
                <a:gd name="T8" fmla="*/ 4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6" y="5"/>
                    <a:pt x="4" y="7"/>
                    <a:pt x="4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16">
              <a:extLst>
                <a:ext uri="{FF2B5EF4-FFF2-40B4-BE49-F238E27FC236}">
                  <a16:creationId xmlns:a16="http://schemas.microsoft.com/office/drawing/2014/main" id="{C3393F52-7808-2DF1-F1BF-4BF6E9DB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987"/>
              <a:ext cx="9" cy="10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4"/>
                    <a:pt x="3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4" y="2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17">
              <a:extLst>
                <a:ext uri="{FF2B5EF4-FFF2-40B4-BE49-F238E27FC236}">
                  <a16:creationId xmlns:a16="http://schemas.microsoft.com/office/drawing/2014/main" id="{588A7BC2-3E09-AED2-A3C4-470088FCC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39"/>
              <a:ext cx="7" cy="10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0 w 4"/>
                <a:gd name="T5" fmla="*/ 6 h 6"/>
                <a:gd name="T6" fmla="*/ 0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4" y="6"/>
                    <a:pt x="1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18">
              <a:extLst>
                <a:ext uri="{FF2B5EF4-FFF2-40B4-BE49-F238E27FC236}">
                  <a16:creationId xmlns:a16="http://schemas.microsoft.com/office/drawing/2014/main" id="{07B6CB39-CCC4-EF27-0303-7144E1297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722"/>
              <a:ext cx="15" cy="8"/>
            </a:xfrm>
            <a:custGeom>
              <a:avLst/>
              <a:gdLst>
                <a:gd name="T0" fmla="*/ 9 w 9"/>
                <a:gd name="T1" fmla="*/ 2 h 5"/>
                <a:gd name="T2" fmla="*/ 4 w 9"/>
                <a:gd name="T3" fmla="*/ 4 h 5"/>
                <a:gd name="T4" fmla="*/ 0 w 9"/>
                <a:gd name="T5" fmla="*/ 2 h 5"/>
                <a:gd name="T6" fmla="*/ 4 w 9"/>
                <a:gd name="T7" fmla="*/ 0 h 5"/>
                <a:gd name="T8" fmla="*/ 9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cubicBezTo>
                    <a:pt x="6" y="3"/>
                    <a:pt x="5" y="5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19">
              <a:extLst>
                <a:ext uri="{FF2B5EF4-FFF2-40B4-BE49-F238E27FC236}">
                  <a16:creationId xmlns:a16="http://schemas.microsoft.com/office/drawing/2014/main" id="{8F1D1D39-5BD8-969C-A868-7620A8CB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775"/>
              <a:ext cx="11" cy="1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3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220">
              <a:extLst>
                <a:ext uri="{FF2B5EF4-FFF2-40B4-BE49-F238E27FC236}">
                  <a16:creationId xmlns:a16="http://schemas.microsoft.com/office/drawing/2014/main" id="{4342285A-BF02-64DC-3149-6354A311A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754"/>
              <a:ext cx="13" cy="8"/>
            </a:xfrm>
            <a:custGeom>
              <a:avLst/>
              <a:gdLst>
                <a:gd name="T0" fmla="*/ 8 w 8"/>
                <a:gd name="T1" fmla="*/ 3 h 5"/>
                <a:gd name="T2" fmla="*/ 3 w 8"/>
                <a:gd name="T3" fmla="*/ 5 h 5"/>
                <a:gd name="T4" fmla="*/ 0 w 8"/>
                <a:gd name="T5" fmla="*/ 2 h 5"/>
                <a:gd name="T6" fmla="*/ 4 w 8"/>
                <a:gd name="T7" fmla="*/ 0 h 5"/>
                <a:gd name="T8" fmla="*/ 8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221">
              <a:extLst>
                <a:ext uri="{FF2B5EF4-FFF2-40B4-BE49-F238E27FC236}">
                  <a16:creationId xmlns:a16="http://schemas.microsoft.com/office/drawing/2014/main" id="{91BD9920-DD61-B41F-F51D-5834C942A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697"/>
              <a:ext cx="10" cy="1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22">
              <a:extLst>
                <a:ext uri="{FF2B5EF4-FFF2-40B4-BE49-F238E27FC236}">
                  <a16:creationId xmlns:a16="http://schemas.microsoft.com/office/drawing/2014/main" id="{008F129C-E8CD-235D-9813-7D7F54EE2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747"/>
              <a:ext cx="12" cy="12"/>
            </a:xfrm>
            <a:custGeom>
              <a:avLst/>
              <a:gdLst>
                <a:gd name="T0" fmla="*/ 0 w 7"/>
                <a:gd name="T1" fmla="*/ 5 h 7"/>
                <a:gd name="T2" fmla="*/ 5 w 7"/>
                <a:gd name="T3" fmla="*/ 0 h 7"/>
                <a:gd name="T4" fmla="*/ 7 w 7"/>
                <a:gd name="T5" fmla="*/ 2 h 7"/>
                <a:gd name="T6" fmla="*/ 2 w 7"/>
                <a:gd name="T7" fmla="*/ 7 h 7"/>
                <a:gd name="T8" fmla="*/ 0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6" y="4"/>
                    <a:pt x="4" y="5"/>
                    <a:pt x="2" y="7"/>
                  </a:cubicBezTo>
                  <a:cubicBezTo>
                    <a:pt x="2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23">
              <a:extLst>
                <a:ext uri="{FF2B5EF4-FFF2-40B4-BE49-F238E27FC236}">
                  <a16:creationId xmlns:a16="http://schemas.microsoft.com/office/drawing/2014/main" id="{B2EF8CA2-71D9-3CA0-4864-B9F01E4B9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807"/>
              <a:ext cx="11" cy="1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4"/>
                    <a:pt x="4" y="6"/>
                    <a:pt x="3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24">
              <a:extLst>
                <a:ext uri="{FF2B5EF4-FFF2-40B4-BE49-F238E27FC236}">
                  <a16:creationId xmlns:a16="http://schemas.microsoft.com/office/drawing/2014/main" id="{C9DCAB21-022F-BFC5-9C70-3AD28EAE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717"/>
              <a:ext cx="13" cy="8"/>
            </a:xfrm>
            <a:custGeom>
              <a:avLst/>
              <a:gdLst>
                <a:gd name="T0" fmla="*/ 0 w 8"/>
                <a:gd name="T1" fmla="*/ 3 h 5"/>
                <a:gd name="T2" fmla="*/ 6 w 8"/>
                <a:gd name="T3" fmla="*/ 0 h 5"/>
                <a:gd name="T4" fmla="*/ 8 w 8"/>
                <a:gd name="T5" fmla="*/ 3 h 5"/>
                <a:gd name="T6" fmla="*/ 1 w 8"/>
                <a:gd name="T7" fmla="*/ 5 h 5"/>
                <a:gd name="T8" fmla="*/ 0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2"/>
                    <a:pt x="8" y="3"/>
                  </a:cubicBezTo>
                  <a:cubicBezTo>
                    <a:pt x="5" y="4"/>
                    <a:pt x="3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25">
              <a:extLst>
                <a:ext uri="{FF2B5EF4-FFF2-40B4-BE49-F238E27FC236}">
                  <a16:creationId xmlns:a16="http://schemas.microsoft.com/office/drawing/2014/main" id="{6BA921CC-B5AC-96ED-3383-E2CA5EE5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710"/>
              <a:ext cx="11" cy="8"/>
            </a:xfrm>
            <a:custGeom>
              <a:avLst/>
              <a:gdLst>
                <a:gd name="T0" fmla="*/ 7 w 7"/>
                <a:gd name="T1" fmla="*/ 2 h 5"/>
                <a:gd name="T2" fmla="*/ 3 w 7"/>
                <a:gd name="T3" fmla="*/ 5 h 5"/>
                <a:gd name="T4" fmla="*/ 0 w 7"/>
                <a:gd name="T5" fmla="*/ 5 h 5"/>
                <a:gd name="T6" fmla="*/ 0 w 7"/>
                <a:gd name="T7" fmla="*/ 2 h 5"/>
                <a:gd name="T8" fmla="*/ 7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6" y="3"/>
                    <a:pt x="4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2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26">
              <a:extLst>
                <a:ext uri="{FF2B5EF4-FFF2-40B4-BE49-F238E27FC236}">
                  <a16:creationId xmlns:a16="http://schemas.microsoft.com/office/drawing/2014/main" id="{29176439-7275-7DB6-6B2C-29252F062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872"/>
              <a:ext cx="8" cy="10"/>
            </a:xfrm>
            <a:custGeom>
              <a:avLst/>
              <a:gdLst>
                <a:gd name="T0" fmla="*/ 1 w 5"/>
                <a:gd name="T1" fmla="*/ 6 h 6"/>
                <a:gd name="T2" fmla="*/ 1 w 5"/>
                <a:gd name="T3" fmla="*/ 4 h 6"/>
                <a:gd name="T4" fmla="*/ 2 w 5"/>
                <a:gd name="T5" fmla="*/ 0 h 6"/>
                <a:gd name="T6" fmla="*/ 4 w 5"/>
                <a:gd name="T7" fmla="*/ 0 h 6"/>
                <a:gd name="T8" fmla="*/ 4 w 5"/>
                <a:gd name="T9" fmla="*/ 6 h 6"/>
                <a:gd name="T10" fmla="*/ 0 w 5"/>
                <a:gd name="T11" fmla="*/ 6 h 6"/>
                <a:gd name="T12" fmla="*/ 1 w 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5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27">
              <a:extLst>
                <a:ext uri="{FF2B5EF4-FFF2-40B4-BE49-F238E27FC236}">
                  <a16:creationId xmlns:a16="http://schemas.microsoft.com/office/drawing/2014/main" id="{6EF37798-C9E2-110D-F350-ADF4B9BB4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439"/>
              <a:ext cx="8" cy="12"/>
            </a:xfrm>
            <a:custGeom>
              <a:avLst/>
              <a:gdLst>
                <a:gd name="T0" fmla="*/ 2 w 5"/>
                <a:gd name="T1" fmla="*/ 7 h 7"/>
                <a:gd name="T2" fmla="*/ 0 w 5"/>
                <a:gd name="T3" fmla="*/ 3 h 7"/>
                <a:gd name="T4" fmla="*/ 2 w 5"/>
                <a:gd name="T5" fmla="*/ 0 h 7"/>
                <a:gd name="T6" fmla="*/ 5 w 5"/>
                <a:gd name="T7" fmla="*/ 3 h 7"/>
                <a:gd name="T8" fmla="*/ 2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5" y="3"/>
                  </a:cubicBezTo>
                  <a:cubicBezTo>
                    <a:pt x="5" y="4"/>
                    <a:pt x="4" y="5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28">
              <a:extLst>
                <a:ext uri="{FF2B5EF4-FFF2-40B4-BE49-F238E27FC236}">
                  <a16:creationId xmlns:a16="http://schemas.microsoft.com/office/drawing/2014/main" id="{08046C25-FFEE-869E-BB9B-A6C1BDE1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069"/>
              <a:ext cx="10" cy="13"/>
            </a:xfrm>
            <a:custGeom>
              <a:avLst/>
              <a:gdLst>
                <a:gd name="T0" fmla="*/ 3 w 6"/>
                <a:gd name="T1" fmla="*/ 8 h 8"/>
                <a:gd name="T2" fmla="*/ 0 w 6"/>
                <a:gd name="T3" fmla="*/ 3 h 8"/>
                <a:gd name="T4" fmla="*/ 3 w 6"/>
                <a:gd name="T5" fmla="*/ 0 h 8"/>
                <a:gd name="T6" fmla="*/ 6 w 6"/>
                <a:gd name="T7" fmla="*/ 3 h 8"/>
                <a:gd name="T8" fmla="*/ 3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4" y="1"/>
                    <a:pt x="6" y="2"/>
                    <a:pt x="6" y="3"/>
                  </a:cubicBezTo>
                  <a:cubicBezTo>
                    <a:pt x="6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29">
              <a:extLst>
                <a:ext uri="{FF2B5EF4-FFF2-40B4-BE49-F238E27FC236}">
                  <a16:creationId xmlns:a16="http://schemas.microsoft.com/office/drawing/2014/main" id="{DCC778BC-9789-FE98-16E4-3EEF1B82D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835"/>
              <a:ext cx="10" cy="11"/>
            </a:xfrm>
            <a:custGeom>
              <a:avLst/>
              <a:gdLst>
                <a:gd name="T0" fmla="*/ 3 w 6"/>
                <a:gd name="T1" fmla="*/ 7 h 7"/>
                <a:gd name="T2" fmla="*/ 0 w 6"/>
                <a:gd name="T3" fmla="*/ 3 h 7"/>
                <a:gd name="T4" fmla="*/ 3 w 6"/>
                <a:gd name="T5" fmla="*/ 0 h 7"/>
                <a:gd name="T6" fmla="*/ 6 w 6"/>
                <a:gd name="T7" fmla="*/ 3 h 7"/>
                <a:gd name="T8" fmla="*/ 3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30">
              <a:extLst>
                <a:ext uri="{FF2B5EF4-FFF2-40B4-BE49-F238E27FC236}">
                  <a16:creationId xmlns:a16="http://schemas.microsoft.com/office/drawing/2014/main" id="{F11E84EB-5036-1B30-445C-038C0206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561"/>
              <a:ext cx="9" cy="11"/>
            </a:xfrm>
            <a:custGeom>
              <a:avLst/>
              <a:gdLst>
                <a:gd name="T0" fmla="*/ 3 w 6"/>
                <a:gd name="T1" fmla="*/ 0 h 7"/>
                <a:gd name="T2" fmla="*/ 6 w 6"/>
                <a:gd name="T3" fmla="*/ 4 h 7"/>
                <a:gd name="T4" fmla="*/ 3 w 6"/>
                <a:gd name="T5" fmla="*/ 7 h 7"/>
                <a:gd name="T6" fmla="*/ 0 w 6"/>
                <a:gd name="T7" fmla="*/ 5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5" y="3"/>
                    <a:pt x="6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0" y="3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31">
              <a:extLst>
                <a:ext uri="{FF2B5EF4-FFF2-40B4-BE49-F238E27FC236}">
                  <a16:creationId xmlns:a16="http://schemas.microsoft.com/office/drawing/2014/main" id="{912C7DF2-266F-EE7C-CDDB-7607EBED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747"/>
              <a:ext cx="13" cy="9"/>
            </a:xfrm>
            <a:custGeom>
              <a:avLst/>
              <a:gdLst>
                <a:gd name="T0" fmla="*/ 8 w 8"/>
                <a:gd name="T1" fmla="*/ 2 h 5"/>
                <a:gd name="T2" fmla="*/ 3 w 8"/>
                <a:gd name="T3" fmla="*/ 5 h 5"/>
                <a:gd name="T4" fmla="*/ 0 w 8"/>
                <a:gd name="T5" fmla="*/ 2 h 5"/>
                <a:gd name="T6" fmla="*/ 3 w 8"/>
                <a:gd name="T7" fmla="*/ 0 h 5"/>
                <a:gd name="T8" fmla="*/ 8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32">
              <a:extLst>
                <a:ext uri="{FF2B5EF4-FFF2-40B4-BE49-F238E27FC236}">
                  <a16:creationId xmlns:a16="http://schemas.microsoft.com/office/drawing/2014/main" id="{69743E8A-744C-4AFE-9D67-A54A2C93B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820"/>
              <a:ext cx="10" cy="12"/>
            </a:xfrm>
            <a:custGeom>
              <a:avLst/>
              <a:gdLst>
                <a:gd name="T0" fmla="*/ 3 w 6"/>
                <a:gd name="T1" fmla="*/ 0 h 7"/>
                <a:gd name="T2" fmla="*/ 6 w 6"/>
                <a:gd name="T3" fmla="*/ 4 h 7"/>
                <a:gd name="T4" fmla="*/ 4 w 6"/>
                <a:gd name="T5" fmla="*/ 7 h 7"/>
                <a:gd name="T6" fmla="*/ 1 w 6"/>
                <a:gd name="T7" fmla="*/ 4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3"/>
                    <a:pt x="6" y="4"/>
                  </a:cubicBezTo>
                  <a:cubicBezTo>
                    <a:pt x="6" y="5"/>
                    <a:pt x="4" y="6"/>
                    <a:pt x="4" y="7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33">
              <a:extLst>
                <a:ext uri="{FF2B5EF4-FFF2-40B4-BE49-F238E27FC236}">
                  <a16:creationId xmlns:a16="http://schemas.microsoft.com/office/drawing/2014/main" id="{21095A76-87CD-F75E-FF73-D7417DAD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780"/>
              <a:ext cx="11" cy="1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2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34">
              <a:extLst>
                <a:ext uri="{FF2B5EF4-FFF2-40B4-BE49-F238E27FC236}">
                  <a16:creationId xmlns:a16="http://schemas.microsoft.com/office/drawing/2014/main" id="{175478FE-4D00-1969-CFBA-7A3E312CF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799"/>
              <a:ext cx="11" cy="10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1 w 7"/>
                <a:gd name="T5" fmla="*/ 3 h 6"/>
                <a:gd name="T6" fmla="*/ 3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5" y="5"/>
                    <a:pt x="4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3"/>
                    <a:pt x="2" y="0"/>
                    <a:pt x="3" y="0"/>
                  </a:cubicBezTo>
                  <a:cubicBezTo>
                    <a:pt x="4" y="0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35">
              <a:extLst>
                <a:ext uri="{FF2B5EF4-FFF2-40B4-BE49-F238E27FC236}">
                  <a16:creationId xmlns:a16="http://schemas.microsoft.com/office/drawing/2014/main" id="{C02E5A4A-DBCA-5CEE-0A6A-BFE24B63F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490"/>
              <a:ext cx="13" cy="13"/>
            </a:xfrm>
            <a:custGeom>
              <a:avLst/>
              <a:gdLst>
                <a:gd name="T0" fmla="*/ 8 w 8"/>
                <a:gd name="T1" fmla="*/ 8 h 8"/>
                <a:gd name="T2" fmla="*/ 2 w 8"/>
                <a:gd name="T3" fmla="*/ 0 h 8"/>
                <a:gd name="T4" fmla="*/ 8 w 8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1" y="5"/>
                    <a:pt x="0" y="4"/>
                    <a:pt x="2" y="0"/>
                  </a:cubicBezTo>
                  <a:cubicBezTo>
                    <a:pt x="4" y="3"/>
                    <a:pt x="6" y="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36">
              <a:extLst>
                <a:ext uri="{FF2B5EF4-FFF2-40B4-BE49-F238E27FC236}">
                  <a16:creationId xmlns:a16="http://schemas.microsoft.com/office/drawing/2014/main" id="{88CA1A72-5EEB-65DF-5F77-0EC55D68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733"/>
              <a:ext cx="38" cy="34"/>
            </a:xfrm>
            <a:custGeom>
              <a:avLst/>
              <a:gdLst>
                <a:gd name="T0" fmla="*/ 1 w 23"/>
                <a:gd name="T1" fmla="*/ 20 h 21"/>
                <a:gd name="T2" fmla="*/ 23 w 23"/>
                <a:gd name="T3" fmla="*/ 0 h 21"/>
                <a:gd name="T4" fmla="*/ 0 w 23"/>
                <a:gd name="T5" fmla="*/ 21 h 21"/>
                <a:gd name="T6" fmla="*/ 1 w 23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1" y="20"/>
                  </a:moveTo>
                  <a:cubicBezTo>
                    <a:pt x="8" y="13"/>
                    <a:pt x="16" y="7"/>
                    <a:pt x="23" y="0"/>
                  </a:cubicBezTo>
                  <a:cubicBezTo>
                    <a:pt x="17" y="9"/>
                    <a:pt x="11" y="18"/>
                    <a:pt x="0" y="21"/>
                  </a:cubicBezTo>
                  <a:cubicBezTo>
                    <a:pt x="0" y="21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37">
              <a:extLst>
                <a:ext uri="{FF2B5EF4-FFF2-40B4-BE49-F238E27FC236}">
                  <a16:creationId xmlns:a16="http://schemas.microsoft.com/office/drawing/2014/main" id="{747E7651-F657-34AE-469F-794CCADCC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1" y="1433"/>
              <a:ext cx="356" cy="211"/>
            </a:xfrm>
            <a:custGeom>
              <a:avLst/>
              <a:gdLst>
                <a:gd name="T0" fmla="*/ 35 w 219"/>
                <a:gd name="T1" fmla="*/ 78 h 130"/>
                <a:gd name="T2" fmla="*/ 31 w 219"/>
                <a:gd name="T3" fmla="*/ 92 h 130"/>
                <a:gd name="T4" fmla="*/ 25 w 219"/>
                <a:gd name="T5" fmla="*/ 78 h 130"/>
                <a:gd name="T6" fmla="*/ 27 w 219"/>
                <a:gd name="T7" fmla="*/ 94 h 130"/>
                <a:gd name="T8" fmla="*/ 19 w 219"/>
                <a:gd name="T9" fmla="*/ 78 h 130"/>
                <a:gd name="T10" fmla="*/ 21 w 219"/>
                <a:gd name="T11" fmla="*/ 98 h 130"/>
                <a:gd name="T12" fmla="*/ 23 w 219"/>
                <a:gd name="T13" fmla="*/ 113 h 130"/>
                <a:gd name="T14" fmla="*/ 13 w 219"/>
                <a:gd name="T15" fmla="*/ 100 h 130"/>
                <a:gd name="T16" fmla="*/ 21 w 219"/>
                <a:gd name="T17" fmla="*/ 130 h 130"/>
                <a:gd name="T18" fmla="*/ 0 w 219"/>
                <a:gd name="T19" fmla="*/ 95 h 130"/>
                <a:gd name="T20" fmla="*/ 5 w 219"/>
                <a:gd name="T21" fmla="*/ 104 h 130"/>
                <a:gd name="T22" fmla="*/ 4 w 219"/>
                <a:gd name="T23" fmla="*/ 86 h 130"/>
                <a:gd name="T24" fmla="*/ 13 w 219"/>
                <a:gd name="T25" fmla="*/ 64 h 130"/>
                <a:gd name="T26" fmla="*/ 38 w 219"/>
                <a:gd name="T27" fmla="*/ 38 h 130"/>
                <a:gd name="T28" fmla="*/ 76 w 219"/>
                <a:gd name="T29" fmla="*/ 15 h 130"/>
                <a:gd name="T30" fmla="*/ 115 w 219"/>
                <a:gd name="T31" fmla="*/ 6 h 130"/>
                <a:gd name="T32" fmla="*/ 151 w 219"/>
                <a:gd name="T33" fmla="*/ 2 h 130"/>
                <a:gd name="T34" fmla="*/ 190 w 219"/>
                <a:gd name="T35" fmla="*/ 15 h 130"/>
                <a:gd name="T36" fmla="*/ 208 w 219"/>
                <a:gd name="T37" fmla="*/ 33 h 130"/>
                <a:gd name="T38" fmla="*/ 211 w 219"/>
                <a:gd name="T39" fmla="*/ 43 h 130"/>
                <a:gd name="T40" fmla="*/ 216 w 219"/>
                <a:gd name="T41" fmla="*/ 50 h 130"/>
                <a:gd name="T42" fmla="*/ 212 w 219"/>
                <a:gd name="T43" fmla="*/ 54 h 130"/>
                <a:gd name="T44" fmla="*/ 208 w 219"/>
                <a:gd name="T45" fmla="*/ 48 h 130"/>
                <a:gd name="T46" fmla="*/ 194 w 219"/>
                <a:gd name="T47" fmla="*/ 44 h 130"/>
                <a:gd name="T48" fmla="*/ 199 w 219"/>
                <a:gd name="T49" fmla="*/ 42 h 130"/>
                <a:gd name="T50" fmla="*/ 180 w 219"/>
                <a:gd name="T51" fmla="*/ 40 h 130"/>
                <a:gd name="T52" fmla="*/ 171 w 219"/>
                <a:gd name="T53" fmla="*/ 39 h 130"/>
                <a:gd name="T54" fmla="*/ 179 w 219"/>
                <a:gd name="T55" fmla="*/ 29 h 130"/>
                <a:gd name="T56" fmla="*/ 163 w 219"/>
                <a:gd name="T57" fmla="*/ 33 h 130"/>
                <a:gd name="T58" fmla="*/ 178 w 219"/>
                <a:gd name="T59" fmla="*/ 22 h 130"/>
                <a:gd name="T60" fmla="*/ 178 w 219"/>
                <a:gd name="T61" fmla="*/ 17 h 130"/>
                <a:gd name="T62" fmla="*/ 169 w 219"/>
                <a:gd name="T63" fmla="*/ 13 h 130"/>
                <a:gd name="T64" fmla="*/ 140 w 219"/>
                <a:gd name="T65" fmla="*/ 26 h 130"/>
                <a:gd name="T66" fmla="*/ 139 w 219"/>
                <a:gd name="T67" fmla="*/ 21 h 130"/>
                <a:gd name="T68" fmla="*/ 128 w 219"/>
                <a:gd name="T69" fmla="*/ 27 h 130"/>
                <a:gd name="T70" fmla="*/ 108 w 219"/>
                <a:gd name="T71" fmla="*/ 39 h 130"/>
                <a:gd name="T72" fmla="*/ 131 w 219"/>
                <a:gd name="T73" fmla="*/ 11 h 130"/>
                <a:gd name="T74" fmla="*/ 96 w 219"/>
                <a:gd name="T75" fmla="*/ 46 h 130"/>
                <a:gd name="T76" fmla="*/ 83 w 219"/>
                <a:gd name="T77" fmla="*/ 57 h 130"/>
                <a:gd name="T78" fmla="*/ 85 w 219"/>
                <a:gd name="T79" fmla="*/ 52 h 130"/>
                <a:gd name="T80" fmla="*/ 59 w 219"/>
                <a:gd name="T81" fmla="*/ 77 h 130"/>
                <a:gd name="T82" fmla="*/ 80 w 219"/>
                <a:gd name="T83" fmla="*/ 37 h 130"/>
                <a:gd name="T84" fmla="*/ 63 w 219"/>
                <a:gd name="T85" fmla="*/ 61 h 130"/>
                <a:gd name="T86" fmla="*/ 72 w 219"/>
                <a:gd name="T87" fmla="*/ 40 h 130"/>
                <a:gd name="T88" fmla="*/ 74 w 219"/>
                <a:gd name="T89" fmla="*/ 31 h 130"/>
                <a:gd name="T90" fmla="*/ 51 w 219"/>
                <a:gd name="T91" fmla="*/ 72 h 130"/>
                <a:gd name="T92" fmla="*/ 34 w 219"/>
                <a:gd name="T93" fmla="*/ 86 h 130"/>
                <a:gd name="T94" fmla="*/ 50 w 219"/>
                <a:gd name="T95" fmla="*/ 51 h 130"/>
                <a:gd name="T96" fmla="*/ 34 w 219"/>
                <a:gd name="T97" fmla="*/ 86 h 130"/>
                <a:gd name="T98" fmla="*/ 92 w 219"/>
                <a:gd name="T99" fmla="*/ 44 h 130"/>
                <a:gd name="T100" fmla="*/ 104 w 219"/>
                <a:gd name="T101" fmla="*/ 22 h 130"/>
                <a:gd name="T102" fmla="*/ 68 w 219"/>
                <a:gd name="T103" fmla="*/ 34 h 130"/>
                <a:gd name="T104" fmla="*/ 58 w 219"/>
                <a:gd name="T105" fmla="*/ 53 h 130"/>
                <a:gd name="T106" fmla="*/ 68 w 219"/>
                <a:gd name="T107" fmla="*/ 34 h 130"/>
                <a:gd name="T108" fmla="*/ 28 w 219"/>
                <a:gd name="T109" fmla="*/ 59 h 130"/>
                <a:gd name="T110" fmla="*/ 29 w 219"/>
                <a:gd name="T111" fmla="*/ 8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9" h="130">
                  <a:moveTo>
                    <a:pt x="34" y="86"/>
                  </a:moveTo>
                  <a:cubicBezTo>
                    <a:pt x="34" y="84"/>
                    <a:pt x="35" y="81"/>
                    <a:pt x="35" y="78"/>
                  </a:cubicBezTo>
                  <a:cubicBezTo>
                    <a:pt x="35" y="78"/>
                    <a:pt x="35" y="78"/>
                    <a:pt x="34" y="77"/>
                  </a:cubicBezTo>
                  <a:cubicBezTo>
                    <a:pt x="33" y="82"/>
                    <a:pt x="32" y="87"/>
                    <a:pt x="31" y="92"/>
                  </a:cubicBezTo>
                  <a:cubicBezTo>
                    <a:pt x="31" y="92"/>
                    <a:pt x="30" y="92"/>
                    <a:pt x="29" y="92"/>
                  </a:cubicBezTo>
                  <a:cubicBezTo>
                    <a:pt x="28" y="87"/>
                    <a:pt x="26" y="83"/>
                    <a:pt x="25" y="78"/>
                  </a:cubicBezTo>
                  <a:cubicBezTo>
                    <a:pt x="25" y="78"/>
                    <a:pt x="24" y="78"/>
                    <a:pt x="24" y="78"/>
                  </a:cubicBezTo>
                  <a:cubicBezTo>
                    <a:pt x="25" y="83"/>
                    <a:pt x="26" y="89"/>
                    <a:pt x="27" y="94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3" y="89"/>
                    <a:pt x="21" y="83"/>
                    <a:pt x="19" y="78"/>
                  </a:cubicBezTo>
                  <a:cubicBezTo>
                    <a:pt x="19" y="78"/>
                    <a:pt x="19" y="78"/>
                    <a:pt x="18" y="78"/>
                  </a:cubicBezTo>
                  <a:cubicBezTo>
                    <a:pt x="19" y="85"/>
                    <a:pt x="20" y="91"/>
                    <a:pt x="21" y="98"/>
                  </a:cubicBezTo>
                  <a:cubicBezTo>
                    <a:pt x="21" y="97"/>
                    <a:pt x="20" y="96"/>
                    <a:pt x="18" y="94"/>
                  </a:cubicBezTo>
                  <a:cubicBezTo>
                    <a:pt x="20" y="101"/>
                    <a:pt x="21" y="107"/>
                    <a:pt x="23" y="113"/>
                  </a:cubicBezTo>
                  <a:cubicBezTo>
                    <a:pt x="23" y="113"/>
                    <a:pt x="22" y="113"/>
                    <a:pt x="22" y="113"/>
                  </a:cubicBezTo>
                  <a:cubicBezTo>
                    <a:pt x="19" y="109"/>
                    <a:pt x="17" y="105"/>
                    <a:pt x="13" y="100"/>
                  </a:cubicBezTo>
                  <a:cubicBezTo>
                    <a:pt x="14" y="111"/>
                    <a:pt x="16" y="120"/>
                    <a:pt x="23" y="129"/>
                  </a:cubicBezTo>
                  <a:cubicBezTo>
                    <a:pt x="22" y="129"/>
                    <a:pt x="22" y="130"/>
                    <a:pt x="21" y="130"/>
                  </a:cubicBezTo>
                  <a:cubicBezTo>
                    <a:pt x="19" y="130"/>
                    <a:pt x="17" y="129"/>
                    <a:pt x="15" y="128"/>
                  </a:cubicBezTo>
                  <a:cubicBezTo>
                    <a:pt x="5" y="120"/>
                    <a:pt x="1" y="108"/>
                    <a:pt x="0" y="95"/>
                  </a:cubicBezTo>
                  <a:cubicBezTo>
                    <a:pt x="0" y="92"/>
                    <a:pt x="0" y="88"/>
                    <a:pt x="1" y="85"/>
                  </a:cubicBezTo>
                  <a:cubicBezTo>
                    <a:pt x="2" y="91"/>
                    <a:pt x="3" y="98"/>
                    <a:pt x="5" y="104"/>
                  </a:cubicBezTo>
                  <a:cubicBezTo>
                    <a:pt x="5" y="104"/>
                    <a:pt x="5" y="104"/>
                    <a:pt x="6" y="104"/>
                  </a:cubicBezTo>
                  <a:cubicBezTo>
                    <a:pt x="5" y="98"/>
                    <a:pt x="4" y="92"/>
                    <a:pt x="4" y="86"/>
                  </a:cubicBezTo>
                  <a:cubicBezTo>
                    <a:pt x="4" y="79"/>
                    <a:pt x="5" y="72"/>
                    <a:pt x="11" y="67"/>
                  </a:cubicBezTo>
                  <a:cubicBezTo>
                    <a:pt x="12" y="67"/>
                    <a:pt x="12" y="65"/>
                    <a:pt x="13" y="64"/>
                  </a:cubicBezTo>
                  <a:cubicBezTo>
                    <a:pt x="17" y="59"/>
                    <a:pt x="20" y="53"/>
                    <a:pt x="25" y="50"/>
                  </a:cubicBezTo>
                  <a:cubicBezTo>
                    <a:pt x="31" y="47"/>
                    <a:pt x="35" y="43"/>
                    <a:pt x="38" y="38"/>
                  </a:cubicBezTo>
                  <a:cubicBezTo>
                    <a:pt x="44" y="29"/>
                    <a:pt x="53" y="23"/>
                    <a:pt x="64" y="21"/>
                  </a:cubicBezTo>
                  <a:cubicBezTo>
                    <a:pt x="68" y="20"/>
                    <a:pt x="72" y="17"/>
                    <a:pt x="76" y="15"/>
                  </a:cubicBezTo>
                  <a:cubicBezTo>
                    <a:pt x="84" y="9"/>
                    <a:pt x="93" y="5"/>
                    <a:pt x="104" y="9"/>
                  </a:cubicBezTo>
                  <a:cubicBezTo>
                    <a:pt x="107" y="9"/>
                    <a:pt x="112" y="8"/>
                    <a:pt x="115" y="6"/>
                  </a:cubicBezTo>
                  <a:cubicBezTo>
                    <a:pt x="125" y="2"/>
                    <a:pt x="135" y="0"/>
                    <a:pt x="146" y="2"/>
                  </a:cubicBezTo>
                  <a:cubicBezTo>
                    <a:pt x="148" y="3"/>
                    <a:pt x="149" y="3"/>
                    <a:pt x="151" y="2"/>
                  </a:cubicBezTo>
                  <a:cubicBezTo>
                    <a:pt x="162" y="0"/>
                    <a:pt x="171" y="5"/>
                    <a:pt x="182" y="7"/>
                  </a:cubicBezTo>
                  <a:cubicBezTo>
                    <a:pt x="186" y="7"/>
                    <a:pt x="190" y="10"/>
                    <a:pt x="190" y="15"/>
                  </a:cubicBezTo>
                  <a:cubicBezTo>
                    <a:pt x="191" y="16"/>
                    <a:pt x="192" y="18"/>
                    <a:pt x="193" y="18"/>
                  </a:cubicBezTo>
                  <a:cubicBezTo>
                    <a:pt x="201" y="21"/>
                    <a:pt x="206" y="25"/>
                    <a:pt x="208" y="33"/>
                  </a:cubicBezTo>
                  <a:cubicBezTo>
                    <a:pt x="208" y="35"/>
                    <a:pt x="210" y="37"/>
                    <a:pt x="211" y="39"/>
                  </a:cubicBezTo>
                  <a:cubicBezTo>
                    <a:pt x="212" y="40"/>
                    <a:pt x="211" y="41"/>
                    <a:pt x="211" y="43"/>
                  </a:cubicBezTo>
                  <a:cubicBezTo>
                    <a:pt x="212" y="44"/>
                    <a:pt x="215" y="45"/>
                    <a:pt x="219" y="47"/>
                  </a:cubicBezTo>
                  <a:cubicBezTo>
                    <a:pt x="217" y="49"/>
                    <a:pt x="216" y="49"/>
                    <a:pt x="216" y="50"/>
                  </a:cubicBezTo>
                  <a:cubicBezTo>
                    <a:pt x="217" y="51"/>
                    <a:pt x="219" y="54"/>
                    <a:pt x="218" y="55"/>
                  </a:cubicBezTo>
                  <a:cubicBezTo>
                    <a:pt x="216" y="58"/>
                    <a:pt x="214" y="55"/>
                    <a:pt x="212" y="54"/>
                  </a:cubicBezTo>
                  <a:cubicBezTo>
                    <a:pt x="209" y="52"/>
                    <a:pt x="206" y="51"/>
                    <a:pt x="203" y="48"/>
                  </a:cubicBezTo>
                  <a:cubicBezTo>
                    <a:pt x="204" y="48"/>
                    <a:pt x="206" y="48"/>
                    <a:pt x="208" y="48"/>
                  </a:cubicBezTo>
                  <a:cubicBezTo>
                    <a:pt x="208" y="48"/>
                    <a:pt x="208" y="47"/>
                    <a:pt x="208" y="47"/>
                  </a:cubicBezTo>
                  <a:cubicBezTo>
                    <a:pt x="203" y="46"/>
                    <a:pt x="199" y="45"/>
                    <a:pt x="194" y="44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5" y="42"/>
                    <a:pt x="197" y="42"/>
                    <a:pt x="199" y="42"/>
                  </a:cubicBezTo>
                  <a:cubicBezTo>
                    <a:pt x="199" y="42"/>
                    <a:pt x="199" y="41"/>
                    <a:pt x="199" y="41"/>
                  </a:cubicBezTo>
                  <a:cubicBezTo>
                    <a:pt x="193" y="41"/>
                    <a:pt x="187" y="40"/>
                    <a:pt x="180" y="40"/>
                  </a:cubicBezTo>
                  <a:cubicBezTo>
                    <a:pt x="187" y="35"/>
                    <a:pt x="193" y="37"/>
                    <a:pt x="200" y="37"/>
                  </a:cubicBezTo>
                  <a:cubicBezTo>
                    <a:pt x="190" y="33"/>
                    <a:pt x="181" y="38"/>
                    <a:pt x="171" y="39"/>
                  </a:cubicBezTo>
                  <a:cubicBezTo>
                    <a:pt x="174" y="34"/>
                    <a:pt x="174" y="34"/>
                    <a:pt x="195" y="29"/>
                  </a:cubicBezTo>
                  <a:cubicBezTo>
                    <a:pt x="190" y="26"/>
                    <a:pt x="188" y="26"/>
                    <a:pt x="179" y="29"/>
                  </a:cubicBezTo>
                  <a:cubicBezTo>
                    <a:pt x="174" y="31"/>
                    <a:pt x="169" y="33"/>
                    <a:pt x="164" y="35"/>
                  </a:cubicBezTo>
                  <a:cubicBezTo>
                    <a:pt x="164" y="34"/>
                    <a:pt x="164" y="34"/>
                    <a:pt x="163" y="33"/>
                  </a:cubicBezTo>
                  <a:cubicBezTo>
                    <a:pt x="168" y="30"/>
                    <a:pt x="174" y="27"/>
                    <a:pt x="179" y="23"/>
                  </a:cubicBezTo>
                  <a:cubicBezTo>
                    <a:pt x="179" y="23"/>
                    <a:pt x="179" y="22"/>
                    <a:pt x="178" y="22"/>
                  </a:cubicBezTo>
                  <a:cubicBezTo>
                    <a:pt x="171" y="25"/>
                    <a:pt x="164" y="29"/>
                    <a:pt x="157" y="32"/>
                  </a:cubicBezTo>
                  <a:cubicBezTo>
                    <a:pt x="162" y="25"/>
                    <a:pt x="170" y="20"/>
                    <a:pt x="178" y="17"/>
                  </a:cubicBezTo>
                  <a:cubicBezTo>
                    <a:pt x="167" y="17"/>
                    <a:pt x="157" y="23"/>
                    <a:pt x="149" y="30"/>
                  </a:cubicBezTo>
                  <a:cubicBezTo>
                    <a:pt x="154" y="22"/>
                    <a:pt x="161" y="16"/>
                    <a:pt x="169" y="13"/>
                  </a:cubicBezTo>
                  <a:cubicBezTo>
                    <a:pt x="157" y="13"/>
                    <a:pt x="149" y="20"/>
                    <a:pt x="141" y="27"/>
                  </a:cubicBezTo>
                  <a:cubicBezTo>
                    <a:pt x="141" y="27"/>
                    <a:pt x="140" y="26"/>
                    <a:pt x="140" y="26"/>
                  </a:cubicBezTo>
                  <a:cubicBezTo>
                    <a:pt x="143" y="22"/>
                    <a:pt x="146" y="19"/>
                    <a:pt x="150" y="14"/>
                  </a:cubicBezTo>
                  <a:cubicBezTo>
                    <a:pt x="145" y="16"/>
                    <a:pt x="142" y="18"/>
                    <a:pt x="139" y="21"/>
                  </a:cubicBezTo>
                  <a:cubicBezTo>
                    <a:pt x="135" y="23"/>
                    <a:pt x="132" y="26"/>
                    <a:pt x="129" y="28"/>
                  </a:cubicBezTo>
                  <a:cubicBezTo>
                    <a:pt x="128" y="28"/>
                    <a:pt x="128" y="28"/>
                    <a:pt x="128" y="27"/>
                  </a:cubicBezTo>
                  <a:cubicBezTo>
                    <a:pt x="133" y="22"/>
                    <a:pt x="138" y="16"/>
                    <a:pt x="144" y="11"/>
                  </a:cubicBezTo>
                  <a:cubicBezTo>
                    <a:pt x="128" y="14"/>
                    <a:pt x="120" y="30"/>
                    <a:pt x="108" y="39"/>
                  </a:cubicBezTo>
                  <a:cubicBezTo>
                    <a:pt x="107" y="38"/>
                    <a:pt x="107" y="38"/>
                    <a:pt x="106" y="37"/>
                  </a:cubicBezTo>
                  <a:cubicBezTo>
                    <a:pt x="115" y="28"/>
                    <a:pt x="123" y="19"/>
                    <a:pt x="131" y="11"/>
                  </a:cubicBezTo>
                  <a:cubicBezTo>
                    <a:pt x="124" y="11"/>
                    <a:pt x="117" y="16"/>
                    <a:pt x="110" y="25"/>
                  </a:cubicBezTo>
                  <a:cubicBezTo>
                    <a:pt x="105" y="32"/>
                    <a:pt x="101" y="39"/>
                    <a:pt x="96" y="46"/>
                  </a:cubicBezTo>
                  <a:cubicBezTo>
                    <a:pt x="92" y="50"/>
                    <a:pt x="88" y="54"/>
                    <a:pt x="84" y="58"/>
                  </a:cubicBezTo>
                  <a:cubicBezTo>
                    <a:pt x="84" y="58"/>
                    <a:pt x="83" y="58"/>
                    <a:pt x="83" y="57"/>
                  </a:cubicBezTo>
                  <a:cubicBezTo>
                    <a:pt x="84" y="56"/>
                    <a:pt x="85" y="54"/>
                    <a:pt x="86" y="52"/>
                  </a:cubicBezTo>
                  <a:cubicBezTo>
                    <a:pt x="86" y="52"/>
                    <a:pt x="86" y="52"/>
                    <a:pt x="85" y="52"/>
                  </a:cubicBezTo>
                  <a:cubicBezTo>
                    <a:pt x="83" y="54"/>
                    <a:pt x="81" y="57"/>
                    <a:pt x="79" y="60"/>
                  </a:cubicBezTo>
                  <a:cubicBezTo>
                    <a:pt x="74" y="68"/>
                    <a:pt x="69" y="75"/>
                    <a:pt x="59" y="77"/>
                  </a:cubicBezTo>
                  <a:cubicBezTo>
                    <a:pt x="58" y="77"/>
                    <a:pt x="57" y="77"/>
                    <a:pt x="57" y="77"/>
                  </a:cubicBezTo>
                  <a:cubicBezTo>
                    <a:pt x="65" y="64"/>
                    <a:pt x="72" y="50"/>
                    <a:pt x="80" y="37"/>
                  </a:cubicBezTo>
                  <a:cubicBezTo>
                    <a:pt x="79" y="37"/>
                    <a:pt x="79" y="36"/>
                    <a:pt x="78" y="36"/>
                  </a:cubicBezTo>
                  <a:cubicBezTo>
                    <a:pt x="73" y="44"/>
                    <a:pt x="68" y="53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5" y="54"/>
                    <a:pt x="68" y="47"/>
                    <a:pt x="72" y="40"/>
                  </a:cubicBezTo>
                  <a:cubicBezTo>
                    <a:pt x="75" y="33"/>
                    <a:pt x="80" y="27"/>
                    <a:pt x="84" y="20"/>
                  </a:cubicBezTo>
                  <a:cubicBezTo>
                    <a:pt x="81" y="24"/>
                    <a:pt x="77" y="27"/>
                    <a:pt x="74" y="31"/>
                  </a:cubicBezTo>
                  <a:cubicBezTo>
                    <a:pt x="69" y="39"/>
                    <a:pt x="65" y="48"/>
                    <a:pt x="61" y="56"/>
                  </a:cubicBezTo>
                  <a:cubicBezTo>
                    <a:pt x="58" y="61"/>
                    <a:pt x="55" y="67"/>
                    <a:pt x="51" y="72"/>
                  </a:cubicBezTo>
                  <a:cubicBezTo>
                    <a:pt x="46" y="78"/>
                    <a:pt x="40" y="84"/>
                    <a:pt x="33" y="90"/>
                  </a:cubicBezTo>
                  <a:cubicBezTo>
                    <a:pt x="33" y="89"/>
                    <a:pt x="34" y="88"/>
                    <a:pt x="34" y="86"/>
                  </a:cubicBezTo>
                  <a:cubicBezTo>
                    <a:pt x="35" y="86"/>
                    <a:pt x="36" y="87"/>
                    <a:pt x="36" y="86"/>
                  </a:cubicBezTo>
                  <a:cubicBezTo>
                    <a:pt x="44" y="76"/>
                    <a:pt x="47" y="64"/>
                    <a:pt x="50" y="51"/>
                  </a:cubicBezTo>
                  <a:cubicBezTo>
                    <a:pt x="45" y="60"/>
                    <a:pt x="41" y="69"/>
                    <a:pt x="37" y="78"/>
                  </a:cubicBezTo>
                  <a:cubicBezTo>
                    <a:pt x="36" y="81"/>
                    <a:pt x="35" y="84"/>
                    <a:pt x="34" y="86"/>
                  </a:cubicBezTo>
                  <a:close/>
                  <a:moveTo>
                    <a:pt x="90" y="43"/>
                  </a:moveTo>
                  <a:cubicBezTo>
                    <a:pt x="91" y="43"/>
                    <a:pt x="91" y="44"/>
                    <a:pt x="92" y="44"/>
                  </a:cubicBezTo>
                  <a:cubicBezTo>
                    <a:pt x="96" y="37"/>
                    <a:pt x="101" y="30"/>
                    <a:pt x="105" y="23"/>
                  </a:cubicBezTo>
                  <a:cubicBezTo>
                    <a:pt x="105" y="23"/>
                    <a:pt x="104" y="22"/>
                    <a:pt x="104" y="22"/>
                  </a:cubicBezTo>
                  <a:cubicBezTo>
                    <a:pt x="99" y="29"/>
                    <a:pt x="95" y="36"/>
                    <a:pt x="90" y="43"/>
                  </a:cubicBezTo>
                  <a:close/>
                  <a:moveTo>
                    <a:pt x="68" y="34"/>
                  </a:moveTo>
                  <a:cubicBezTo>
                    <a:pt x="68" y="34"/>
                    <a:pt x="67" y="34"/>
                    <a:pt x="67" y="34"/>
                  </a:cubicBezTo>
                  <a:cubicBezTo>
                    <a:pt x="64" y="40"/>
                    <a:pt x="61" y="46"/>
                    <a:pt x="58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2" y="47"/>
                    <a:pt x="65" y="41"/>
                    <a:pt x="68" y="34"/>
                  </a:cubicBezTo>
                  <a:close/>
                  <a:moveTo>
                    <a:pt x="29" y="59"/>
                  </a:moveTo>
                  <a:cubicBezTo>
                    <a:pt x="29" y="59"/>
                    <a:pt x="29" y="59"/>
                    <a:pt x="28" y="59"/>
                  </a:cubicBezTo>
                  <a:cubicBezTo>
                    <a:pt x="28" y="66"/>
                    <a:pt x="28" y="73"/>
                    <a:pt x="28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73"/>
                    <a:pt x="29" y="66"/>
                    <a:pt x="29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38">
              <a:extLst>
                <a:ext uri="{FF2B5EF4-FFF2-40B4-BE49-F238E27FC236}">
                  <a16:creationId xmlns:a16="http://schemas.microsoft.com/office/drawing/2014/main" id="{A4796482-60CD-7EAC-3B14-8B806B1C4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" y="1125"/>
              <a:ext cx="308" cy="197"/>
            </a:xfrm>
            <a:custGeom>
              <a:avLst/>
              <a:gdLst>
                <a:gd name="T0" fmla="*/ 29 w 190"/>
                <a:gd name="T1" fmla="*/ 84 h 121"/>
                <a:gd name="T2" fmla="*/ 24 w 190"/>
                <a:gd name="T3" fmla="*/ 71 h 121"/>
                <a:gd name="T4" fmla="*/ 26 w 190"/>
                <a:gd name="T5" fmla="*/ 88 h 121"/>
                <a:gd name="T6" fmla="*/ 19 w 190"/>
                <a:gd name="T7" fmla="*/ 71 h 121"/>
                <a:gd name="T8" fmla="*/ 19 w 190"/>
                <a:gd name="T9" fmla="*/ 87 h 121"/>
                <a:gd name="T10" fmla="*/ 22 w 190"/>
                <a:gd name="T11" fmla="*/ 105 h 121"/>
                <a:gd name="T12" fmla="*/ 23 w 190"/>
                <a:gd name="T13" fmla="*/ 121 h 121"/>
                <a:gd name="T14" fmla="*/ 7 w 190"/>
                <a:gd name="T15" fmla="*/ 96 h 121"/>
                <a:gd name="T16" fmla="*/ 6 w 190"/>
                <a:gd name="T17" fmla="*/ 84 h 121"/>
                <a:gd name="T18" fmla="*/ 32 w 190"/>
                <a:gd name="T19" fmla="*/ 42 h 121"/>
                <a:gd name="T20" fmla="*/ 61 w 190"/>
                <a:gd name="T21" fmla="*/ 18 h 121"/>
                <a:gd name="T22" fmla="*/ 100 w 190"/>
                <a:gd name="T23" fmla="*/ 6 h 121"/>
                <a:gd name="T24" fmla="*/ 114 w 190"/>
                <a:gd name="T25" fmla="*/ 3 h 121"/>
                <a:gd name="T26" fmla="*/ 175 w 190"/>
                <a:gd name="T27" fmla="*/ 10 h 121"/>
                <a:gd name="T28" fmla="*/ 183 w 190"/>
                <a:gd name="T29" fmla="*/ 18 h 121"/>
                <a:gd name="T30" fmla="*/ 190 w 190"/>
                <a:gd name="T31" fmla="*/ 19 h 121"/>
                <a:gd name="T32" fmla="*/ 162 w 190"/>
                <a:gd name="T33" fmla="*/ 29 h 121"/>
                <a:gd name="T34" fmla="*/ 156 w 190"/>
                <a:gd name="T35" fmla="*/ 29 h 121"/>
                <a:gd name="T36" fmla="*/ 170 w 190"/>
                <a:gd name="T37" fmla="*/ 19 h 121"/>
                <a:gd name="T38" fmla="*/ 172 w 190"/>
                <a:gd name="T39" fmla="*/ 14 h 121"/>
                <a:gd name="T40" fmla="*/ 161 w 190"/>
                <a:gd name="T41" fmla="*/ 11 h 121"/>
                <a:gd name="T42" fmla="*/ 147 w 190"/>
                <a:gd name="T43" fmla="*/ 15 h 121"/>
                <a:gd name="T44" fmla="*/ 134 w 190"/>
                <a:gd name="T45" fmla="*/ 23 h 121"/>
                <a:gd name="T46" fmla="*/ 142 w 190"/>
                <a:gd name="T47" fmla="*/ 12 h 121"/>
                <a:gd name="T48" fmla="*/ 122 w 190"/>
                <a:gd name="T49" fmla="*/ 24 h 121"/>
                <a:gd name="T50" fmla="*/ 104 w 190"/>
                <a:gd name="T51" fmla="*/ 34 h 121"/>
                <a:gd name="T52" fmla="*/ 126 w 190"/>
                <a:gd name="T53" fmla="*/ 8 h 121"/>
                <a:gd name="T54" fmla="*/ 88 w 190"/>
                <a:gd name="T55" fmla="*/ 47 h 121"/>
                <a:gd name="T56" fmla="*/ 80 w 190"/>
                <a:gd name="T57" fmla="*/ 52 h 121"/>
                <a:gd name="T58" fmla="*/ 84 w 190"/>
                <a:gd name="T59" fmla="*/ 38 h 121"/>
                <a:gd name="T60" fmla="*/ 55 w 190"/>
                <a:gd name="T61" fmla="*/ 71 h 121"/>
                <a:gd name="T62" fmla="*/ 75 w 190"/>
                <a:gd name="T63" fmla="*/ 33 h 121"/>
                <a:gd name="T64" fmla="*/ 47 w 190"/>
                <a:gd name="T65" fmla="*/ 71 h 121"/>
                <a:gd name="T66" fmla="*/ 46 w 190"/>
                <a:gd name="T67" fmla="*/ 71 h 121"/>
                <a:gd name="T68" fmla="*/ 72 w 190"/>
                <a:gd name="T69" fmla="*/ 18 h 121"/>
                <a:gd name="T70" fmla="*/ 45 w 190"/>
                <a:gd name="T71" fmla="*/ 68 h 121"/>
                <a:gd name="T72" fmla="*/ 38 w 190"/>
                <a:gd name="T73" fmla="*/ 79 h 121"/>
                <a:gd name="T74" fmla="*/ 55 w 190"/>
                <a:gd name="T75" fmla="*/ 36 h 121"/>
                <a:gd name="T76" fmla="*/ 35 w 190"/>
                <a:gd name="T77" fmla="*/ 79 h 121"/>
                <a:gd name="T78" fmla="*/ 32 w 190"/>
                <a:gd name="T79" fmla="*/ 80 h 121"/>
                <a:gd name="T80" fmla="*/ 35 w 190"/>
                <a:gd name="T81" fmla="*/ 82 h 121"/>
                <a:gd name="T82" fmla="*/ 29 w 190"/>
                <a:gd name="T83" fmla="*/ 55 h 121"/>
                <a:gd name="T84" fmla="*/ 30 w 190"/>
                <a:gd name="T85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121">
                  <a:moveTo>
                    <a:pt x="35" y="82"/>
                  </a:moveTo>
                  <a:cubicBezTo>
                    <a:pt x="34" y="83"/>
                    <a:pt x="32" y="83"/>
                    <a:pt x="29" y="84"/>
                  </a:cubicBezTo>
                  <a:cubicBezTo>
                    <a:pt x="28" y="80"/>
                    <a:pt x="27" y="75"/>
                    <a:pt x="25" y="71"/>
                  </a:cubicBezTo>
                  <a:cubicBezTo>
                    <a:pt x="25" y="71"/>
                    <a:pt x="25" y="71"/>
                    <a:pt x="24" y="71"/>
                  </a:cubicBezTo>
                  <a:cubicBezTo>
                    <a:pt x="25" y="77"/>
                    <a:pt x="26" y="82"/>
                    <a:pt x="27" y="87"/>
                  </a:cubicBezTo>
                  <a:cubicBezTo>
                    <a:pt x="27" y="88"/>
                    <a:pt x="27" y="88"/>
                    <a:pt x="26" y="88"/>
                  </a:cubicBezTo>
                  <a:cubicBezTo>
                    <a:pt x="24" y="82"/>
                    <a:pt x="22" y="77"/>
                    <a:pt x="20" y="71"/>
                  </a:cubicBezTo>
                  <a:cubicBezTo>
                    <a:pt x="20" y="71"/>
                    <a:pt x="19" y="71"/>
                    <a:pt x="19" y="71"/>
                  </a:cubicBezTo>
                  <a:cubicBezTo>
                    <a:pt x="20" y="77"/>
                    <a:pt x="21" y="84"/>
                    <a:pt x="22" y="90"/>
                  </a:cubicBezTo>
                  <a:cubicBezTo>
                    <a:pt x="21" y="89"/>
                    <a:pt x="21" y="89"/>
                    <a:pt x="19" y="87"/>
                  </a:cubicBezTo>
                  <a:cubicBezTo>
                    <a:pt x="21" y="93"/>
                    <a:pt x="22" y="99"/>
                    <a:pt x="24" y="104"/>
                  </a:cubicBezTo>
                  <a:cubicBezTo>
                    <a:pt x="23" y="104"/>
                    <a:pt x="23" y="104"/>
                    <a:pt x="22" y="105"/>
                  </a:cubicBezTo>
                  <a:cubicBezTo>
                    <a:pt x="20" y="101"/>
                    <a:pt x="18" y="97"/>
                    <a:pt x="15" y="93"/>
                  </a:cubicBezTo>
                  <a:cubicBezTo>
                    <a:pt x="15" y="103"/>
                    <a:pt x="18" y="112"/>
                    <a:pt x="23" y="121"/>
                  </a:cubicBezTo>
                  <a:cubicBezTo>
                    <a:pt x="10" y="121"/>
                    <a:pt x="0" y="98"/>
                    <a:pt x="2" y="79"/>
                  </a:cubicBezTo>
                  <a:cubicBezTo>
                    <a:pt x="4" y="85"/>
                    <a:pt x="5" y="90"/>
                    <a:pt x="7" y="96"/>
                  </a:cubicBezTo>
                  <a:cubicBezTo>
                    <a:pt x="7" y="98"/>
                    <a:pt x="8" y="99"/>
                    <a:pt x="9" y="100"/>
                  </a:cubicBezTo>
                  <a:cubicBezTo>
                    <a:pt x="8" y="95"/>
                    <a:pt x="7" y="90"/>
                    <a:pt x="6" y="84"/>
                  </a:cubicBezTo>
                  <a:cubicBezTo>
                    <a:pt x="4" y="74"/>
                    <a:pt x="7" y="66"/>
                    <a:pt x="14" y="58"/>
                  </a:cubicBezTo>
                  <a:cubicBezTo>
                    <a:pt x="19" y="52"/>
                    <a:pt x="24" y="45"/>
                    <a:pt x="32" y="42"/>
                  </a:cubicBezTo>
                  <a:cubicBezTo>
                    <a:pt x="33" y="41"/>
                    <a:pt x="34" y="39"/>
                    <a:pt x="35" y="38"/>
                  </a:cubicBezTo>
                  <a:cubicBezTo>
                    <a:pt x="41" y="28"/>
                    <a:pt x="50" y="21"/>
                    <a:pt x="61" y="18"/>
                  </a:cubicBezTo>
                  <a:cubicBezTo>
                    <a:pt x="66" y="17"/>
                    <a:pt x="70" y="15"/>
                    <a:pt x="73" y="12"/>
                  </a:cubicBezTo>
                  <a:cubicBezTo>
                    <a:pt x="82" y="7"/>
                    <a:pt x="90" y="3"/>
                    <a:pt x="100" y="6"/>
                  </a:cubicBezTo>
                  <a:cubicBezTo>
                    <a:pt x="104" y="7"/>
                    <a:pt x="108" y="5"/>
                    <a:pt x="111" y="4"/>
                  </a:cubicBezTo>
                  <a:cubicBezTo>
                    <a:pt x="112" y="4"/>
                    <a:pt x="113" y="3"/>
                    <a:pt x="114" y="3"/>
                  </a:cubicBezTo>
                  <a:cubicBezTo>
                    <a:pt x="128" y="2"/>
                    <a:pt x="141" y="0"/>
                    <a:pt x="154" y="0"/>
                  </a:cubicBezTo>
                  <a:cubicBezTo>
                    <a:pt x="162" y="0"/>
                    <a:pt x="170" y="4"/>
                    <a:pt x="175" y="10"/>
                  </a:cubicBezTo>
                  <a:cubicBezTo>
                    <a:pt x="176" y="12"/>
                    <a:pt x="179" y="12"/>
                    <a:pt x="180" y="14"/>
                  </a:cubicBezTo>
                  <a:cubicBezTo>
                    <a:pt x="181" y="14"/>
                    <a:pt x="182" y="16"/>
                    <a:pt x="183" y="18"/>
                  </a:cubicBezTo>
                  <a:cubicBezTo>
                    <a:pt x="182" y="17"/>
                    <a:pt x="182" y="18"/>
                    <a:pt x="183" y="18"/>
                  </a:cubicBezTo>
                  <a:cubicBezTo>
                    <a:pt x="185" y="18"/>
                    <a:pt x="187" y="19"/>
                    <a:pt x="190" y="19"/>
                  </a:cubicBezTo>
                  <a:cubicBezTo>
                    <a:pt x="188" y="20"/>
                    <a:pt x="186" y="22"/>
                    <a:pt x="183" y="23"/>
                  </a:cubicBezTo>
                  <a:cubicBezTo>
                    <a:pt x="176" y="25"/>
                    <a:pt x="169" y="27"/>
                    <a:pt x="162" y="29"/>
                  </a:cubicBezTo>
                  <a:cubicBezTo>
                    <a:pt x="160" y="30"/>
                    <a:pt x="159" y="30"/>
                    <a:pt x="157" y="31"/>
                  </a:cubicBezTo>
                  <a:cubicBezTo>
                    <a:pt x="157" y="30"/>
                    <a:pt x="156" y="30"/>
                    <a:pt x="156" y="29"/>
                  </a:cubicBezTo>
                  <a:cubicBezTo>
                    <a:pt x="161" y="26"/>
                    <a:pt x="166" y="23"/>
                    <a:pt x="171" y="20"/>
                  </a:cubicBezTo>
                  <a:cubicBezTo>
                    <a:pt x="170" y="20"/>
                    <a:pt x="170" y="19"/>
                    <a:pt x="170" y="19"/>
                  </a:cubicBezTo>
                  <a:cubicBezTo>
                    <a:pt x="164" y="22"/>
                    <a:pt x="157" y="25"/>
                    <a:pt x="149" y="29"/>
                  </a:cubicBezTo>
                  <a:cubicBezTo>
                    <a:pt x="155" y="21"/>
                    <a:pt x="163" y="17"/>
                    <a:pt x="172" y="14"/>
                  </a:cubicBezTo>
                  <a:cubicBezTo>
                    <a:pt x="160" y="14"/>
                    <a:pt x="151" y="20"/>
                    <a:pt x="143" y="26"/>
                  </a:cubicBezTo>
                  <a:cubicBezTo>
                    <a:pt x="144" y="21"/>
                    <a:pt x="150" y="16"/>
                    <a:pt x="161" y="11"/>
                  </a:cubicBezTo>
                  <a:cubicBezTo>
                    <a:pt x="160" y="10"/>
                    <a:pt x="160" y="10"/>
                    <a:pt x="160" y="9"/>
                  </a:cubicBezTo>
                  <a:cubicBezTo>
                    <a:pt x="156" y="11"/>
                    <a:pt x="151" y="12"/>
                    <a:pt x="147" y="15"/>
                  </a:cubicBezTo>
                  <a:cubicBezTo>
                    <a:pt x="143" y="17"/>
                    <a:pt x="139" y="21"/>
                    <a:pt x="135" y="24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6" y="19"/>
                    <a:pt x="139" y="16"/>
                    <a:pt x="142" y="13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35" y="16"/>
                    <a:pt x="129" y="21"/>
                    <a:pt x="123" y="25"/>
                  </a:cubicBezTo>
                  <a:cubicBezTo>
                    <a:pt x="123" y="24"/>
                    <a:pt x="123" y="24"/>
                    <a:pt x="122" y="24"/>
                  </a:cubicBezTo>
                  <a:cubicBezTo>
                    <a:pt x="127" y="19"/>
                    <a:pt x="132" y="14"/>
                    <a:pt x="137" y="9"/>
                  </a:cubicBezTo>
                  <a:cubicBezTo>
                    <a:pt x="122" y="13"/>
                    <a:pt x="116" y="27"/>
                    <a:pt x="104" y="34"/>
                  </a:cubicBezTo>
                  <a:cubicBezTo>
                    <a:pt x="103" y="34"/>
                    <a:pt x="103" y="33"/>
                    <a:pt x="102" y="33"/>
                  </a:cubicBezTo>
                  <a:cubicBezTo>
                    <a:pt x="111" y="24"/>
                    <a:pt x="119" y="16"/>
                    <a:pt x="126" y="8"/>
                  </a:cubicBezTo>
                  <a:cubicBezTo>
                    <a:pt x="120" y="9"/>
                    <a:pt x="112" y="14"/>
                    <a:pt x="105" y="23"/>
                  </a:cubicBezTo>
                  <a:cubicBezTo>
                    <a:pt x="99" y="31"/>
                    <a:pt x="94" y="39"/>
                    <a:pt x="88" y="47"/>
                  </a:cubicBezTo>
                  <a:cubicBezTo>
                    <a:pt x="86" y="49"/>
                    <a:pt x="83" y="51"/>
                    <a:pt x="81" y="53"/>
                  </a:cubicBezTo>
                  <a:cubicBezTo>
                    <a:pt x="81" y="53"/>
                    <a:pt x="81" y="52"/>
                    <a:pt x="80" y="52"/>
                  </a:cubicBezTo>
                  <a:cubicBezTo>
                    <a:pt x="88" y="40"/>
                    <a:pt x="96" y="28"/>
                    <a:pt x="103" y="17"/>
                  </a:cubicBezTo>
                  <a:cubicBezTo>
                    <a:pt x="95" y="20"/>
                    <a:pt x="89" y="27"/>
                    <a:pt x="84" y="38"/>
                  </a:cubicBezTo>
                  <a:cubicBezTo>
                    <a:pt x="81" y="45"/>
                    <a:pt x="78" y="51"/>
                    <a:pt x="75" y="57"/>
                  </a:cubicBezTo>
                  <a:cubicBezTo>
                    <a:pt x="71" y="65"/>
                    <a:pt x="64" y="71"/>
                    <a:pt x="55" y="71"/>
                  </a:cubicBezTo>
                  <a:cubicBezTo>
                    <a:pt x="61" y="61"/>
                    <a:pt x="67" y="52"/>
                    <a:pt x="72" y="42"/>
                  </a:cubicBezTo>
                  <a:cubicBezTo>
                    <a:pt x="74" y="39"/>
                    <a:pt x="75" y="36"/>
                    <a:pt x="75" y="33"/>
                  </a:cubicBezTo>
                  <a:cubicBezTo>
                    <a:pt x="71" y="39"/>
                    <a:pt x="67" y="45"/>
                    <a:pt x="64" y="51"/>
                  </a:cubicBezTo>
                  <a:cubicBezTo>
                    <a:pt x="60" y="59"/>
                    <a:pt x="55" y="66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55" y="54"/>
                    <a:pt x="64" y="36"/>
                    <a:pt x="73" y="19"/>
                  </a:cubicBezTo>
                  <a:cubicBezTo>
                    <a:pt x="73" y="19"/>
                    <a:pt x="73" y="18"/>
                    <a:pt x="72" y="18"/>
                  </a:cubicBezTo>
                  <a:cubicBezTo>
                    <a:pt x="68" y="24"/>
                    <a:pt x="63" y="30"/>
                    <a:pt x="60" y="36"/>
                  </a:cubicBezTo>
                  <a:cubicBezTo>
                    <a:pt x="54" y="47"/>
                    <a:pt x="50" y="58"/>
                    <a:pt x="45" y="68"/>
                  </a:cubicBezTo>
                  <a:cubicBezTo>
                    <a:pt x="45" y="69"/>
                    <a:pt x="46" y="70"/>
                    <a:pt x="46" y="71"/>
                  </a:cubicBezTo>
                  <a:cubicBezTo>
                    <a:pt x="43" y="73"/>
                    <a:pt x="41" y="76"/>
                    <a:pt x="38" y="79"/>
                  </a:cubicBezTo>
                  <a:cubicBezTo>
                    <a:pt x="39" y="76"/>
                    <a:pt x="40" y="74"/>
                    <a:pt x="41" y="72"/>
                  </a:cubicBezTo>
                  <a:cubicBezTo>
                    <a:pt x="45" y="60"/>
                    <a:pt x="50" y="48"/>
                    <a:pt x="55" y="36"/>
                  </a:cubicBezTo>
                  <a:cubicBezTo>
                    <a:pt x="46" y="43"/>
                    <a:pt x="43" y="53"/>
                    <a:pt x="40" y="63"/>
                  </a:cubicBezTo>
                  <a:cubicBezTo>
                    <a:pt x="38" y="68"/>
                    <a:pt x="36" y="73"/>
                    <a:pt x="35" y="79"/>
                  </a:cubicBezTo>
                  <a:cubicBezTo>
                    <a:pt x="36" y="68"/>
                    <a:pt x="38" y="58"/>
                    <a:pt x="40" y="47"/>
                  </a:cubicBezTo>
                  <a:cubicBezTo>
                    <a:pt x="32" y="58"/>
                    <a:pt x="35" y="69"/>
                    <a:pt x="32" y="80"/>
                  </a:cubicBezTo>
                  <a:cubicBezTo>
                    <a:pt x="33" y="79"/>
                    <a:pt x="34" y="79"/>
                    <a:pt x="35" y="78"/>
                  </a:cubicBezTo>
                  <a:cubicBezTo>
                    <a:pt x="35" y="80"/>
                    <a:pt x="35" y="81"/>
                    <a:pt x="35" y="82"/>
                  </a:cubicBezTo>
                  <a:close/>
                  <a:moveTo>
                    <a:pt x="30" y="55"/>
                  </a:moveTo>
                  <a:cubicBezTo>
                    <a:pt x="29" y="55"/>
                    <a:pt x="29" y="55"/>
                    <a:pt x="29" y="55"/>
                  </a:cubicBezTo>
                  <a:cubicBezTo>
                    <a:pt x="29" y="61"/>
                    <a:pt x="29" y="66"/>
                    <a:pt x="29" y="72"/>
                  </a:cubicBezTo>
                  <a:cubicBezTo>
                    <a:pt x="29" y="72"/>
                    <a:pt x="29" y="72"/>
                    <a:pt x="30" y="72"/>
                  </a:cubicBezTo>
                  <a:cubicBezTo>
                    <a:pt x="30" y="67"/>
                    <a:pt x="30" y="61"/>
                    <a:pt x="30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39">
              <a:extLst>
                <a:ext uri="{FF2B5EF4-FFF2-40B4-BE49-F238E27FC236}">
                  <a16:creationId xmlns:a16="http://schemas.microsoft.com/office/drawing/2014/main" id="{0F11CA42-EC96-2F94-7FF9-6E364687C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5" y="1253"/>
              <a:ext cx="189" cy="213"/>
            </a:xfrm>
            <a:custGeom>
              <a:avLst/>
              <a:gdLst>
                <a:gd name="T0" fmla="*/ 80 w 116"/>
                <a:gd name="T1" fmla="*/ 30 h 131"/>
                <a:gd name="T2" fmla="*/ 68 w 116"/>
                <a:gd name="T3" fmla="*/ 9 h 131"/>
                <a:gd name="T4" fmla="*/ 69 w 116"/>
                <a:gd name="T5" fmla="*/ 9 h 131"/>
                <a:gd name="T6" fmla="*/ 92 w 116"/>
                <a:gd name="T7" fmla="*/ 27 h 131"/>
                <a:gd name="T8" fmla="*/ 113 w 116"/>
                <a:gd name="T9" fmla="*/ 65 h 131"/>
                <a:gd name="T10" fmla="*/ 116 w 116"/>
                <a:gd name="T11" fmla="*/ 130 h 131"/>
                <a:gd name="T12" fmla="*/ 115 w 116"/>
                <a:gd name="T13" fmla="*/ 131 h 131"/>
                <a:gd name="T14" fmla="*/ 113 w 116"/>
                <a:gd name="T15" fmla="*/ 131 h 131"/>
                <a:gd name="T16" fmla="*/ 108 w 116"/>
                <a:gd name="T17" fmla="*/ 86 h 131"/>
                <a:gd name="T18" fmla="*/ 91 w 116"/>
                <a:gd name="T19" fmla="*/ 94 h 131"/>
                <a:gd name="T20" fmla="*/ 73 w 116"/>
                <a:gd name="T21" fmla="*/ 107 h 131"/>
                <a:gd name="T22" fmla="*/ 10 w 116"/>
                <a:gd name="T23" fmla="*/ 98 h 131"/>
                <a:gd name="T24" fmla="*/ 16 w 116"/>
                <a:gd name="T25" fmla="*/ 59 h 131"/>
                <a:gd name="T26" fmla="*/ 80 w 116"/>
                <a:gd name="T27" fmla="*/ 52 h 131"/>
                <a:gd name="T28" fmla="*/ 92 w 116"/>
                <a:gd name="T29" fmla="*/ 64 h 131"/>
                <a:gd name="T30" fmla="*/ 106 w 116"/>
                <a:gd name="T31" fmla="*/ 77 h 131"/>
                <a:gd name="T32" fmla="*/ 97 w 116"/>
                <a:gd name="T33" fmla="*/ 53 h 131"/>
                <a:gd name="T34" fmla="*/ 81 w 116"/>
                <a:gd name="T35" fmla="*/ 43 h 131"/>
                <a:gd name="T36" fmla="*/ 82 w 116"/>
                <a:gd name="T37" fmla="*/ 47 h 131"/>
                <a:gd name="T38" fmla="*/ 62 w 116"/>
                <a:gd name="T39" fmla="*/ 37 h 131"/>
                <a:gd name="T40" fmla="*/ 27 w 116"/>
                <a:gd name="T41" fmla="*/ 2 h 131"/>
                <a:gd name="T42" fmla="*/ 27 w 116"/>
                <a:gd name="T43" fmla="*/ 1 h 131"/>
                <a:gd name="T44" fmla="*/ 35 w 116"/>
                <a:gd name="T45" fmla="*/ 3 h 131"/>
                <a:gd name="T46" fmla="*/ 44 w 116"/>
                <a:gd name="T47" fmla="*/ 6 h 131"/>
                <a:gd name="T48" fmla="*/ 36 w 116"/>
                <a:gd name="T49" fmla="*/ 1 h 131"/>
                <a:gd name="T50" fmla="*/ 69 w 116"/>
                <a:gd name="T51" fmla="*/ 26 h 131"/>
                <a:gd name="T52" fmla="*/ 70 w 116"/>
                <a:gd name="T53" fmla="*/ 25 h 131"/>
                <a:gd name="T54" fmla="*/ 55 w 116"/>
                <a:gd name="T55" fmla="*/ 5 h 131"/>
                <a:gd name="T56" fmla="*/ 68 w 116"/>
                <a:gd name="T57" fmla="*/ 16 h 131"/>
                <a:gd name="T58" fmla="*/ 78 w 116"/>
                <a:gd name="T59" fmla="*/ 31 h 131"/>
                <a:gd name="T60" fmla="*/ 80 w 116"/>
                <a:gd name="T61" fmla="*/ 30 h 131"/>
                <a:gd name="T62" fmla="*/ 90 w 116"/>
                <a:gd name="T63" fmla="*/ 67 h 131"/>
                <a:gd name="T64" fmla="*/ 75 w 116"/>
                <a:gd name="T65" fmla="*/ 57 h 131"/>
                <a:gd name="T66" fmla="*/ 38 w 116"/>
                <a:gd name="T67" fmla="*/ 60 h 131"/>
                <a:gd name="T68" fmla="*/ 21 w 116"/>
                <a:gd name="T69" fmla="*/ 81 h 131"/>
                <a:gd name="T70" fmla="*/ 25 w 116"/>
                <a:gd name="T71" fmla="*/ 100 h 131"/>
                <a:gd name="T72" fmla="*/ 39 w 116"/>
                <a:gd name="T73" fmla="*/ 110 h 131"/>
                <a:gd name="T74" fmla="*/ 46 w 116"/>
                <a:gd name="T75" fmla="*/ 110 h 131"/>
                <a:gd name="T76" fmla="*/ 65 w 116"/>
                <a:gd name="T77" fmla="*/ 105 h 131"/>
                <a:gd name="T78" fmla="*/ 65 w 116"/>
                <a:gd name="T79" fmla="*/ 103 h 131"/>
                <a:gd name="T80" fmla="*/ 51 w 116"/>
                <a:gd name="T81" fmla="*/ 96 h 131"/>
                <a:gd name="T82" fmla="*/ 54 w 116"/>
                <a:gd name="T83" fmla="*/ 71 h 131"/>
                <a:gd name="T84" fmla="*/ 90 w 116"/>
                <a:gd name="T85" fmla="*/ 67 h 131"/>
                <a:gd name="T86" fmla="*/ 64 w 116"/>
                <a:gd name="T87" fmla="*/ 52 h 131"/>
                <a:gd name="T88" fmla="*/ 34 w 116"/>
                <a:gd name="T89" fmla="*/ 54 h 131"/>
                <a:gd name="T90" fmla="*/ 12 w 116"/>
                <a:gd name="T91" fmla="*/ 71 h 131"/>
                <a:gd name="T92" fmla="*/ 23 w 116"/>
                <a:gd name="T93" fmla="*/ 105 h 131"/>
                <a:gd name="T94" fmla="*/ 19 w 116"/>
                <a:gd name="T95" fmla="*/ 93 h 131"/>
                <a:gd name="T96" fmla="*/ 40 w 116"/>
                <a:gd name="T97" fmla="*/ 55 h 131"/>
                <a:gd name="T98" fmla="*/ 64 w 116"/>
                <a:gd name="T99" fmla="*/ 52 h 131"/>
                <a:gd name="T100" fmla="*/ 88 w 116"/>
                <a:gd name="T101" fmla="*/ 71 h 131"/>
                <a:gd name="T102" fmla="*/ 67 w 116"/>
                <a:gd name="T103" fmla="*/ 69 h 131"/>
                <a:gd name="T104" fmla="*/ 59 w 116"/>
                <a:gd name="T105" fmla="*/ 85 h 131"/>
                <a:gd name="T106" fmla="*/ 62 w 116"/>
                <a:gd name="T107" fmla="*/ 89 h 131"/>
                <a:gd name="T108" fmla="*/ 64 w 116"/>
                <a:gd name="T109" fmla="*/ 85 h 131"/>
                <a:gd name="T110" fmla="*/ 72 w 116"/>
                <a:gd name="T111" fmla="*/ 74 h 131"/>
                <a:gd name="T112" fmla="*/ 88 w 116"/>
                <a:gd name="T113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" h="131">
                  <a:moveTo>
                    <a:pt x="80" y="30"/>
                  </a:moveTo>
                  <a:cubicBezTo>
                    <a:pt x="76" y="23"/>
                    <a:pt x="72" y="16"/>
                    <a:pt x="68" y="9"/>
                  </a:cubicBezTo>
                  <a:cubicBezTo>
                    <a:pt x="68" y="9"/>
                    <a:pt x="68" y="9"/>
                    <a:pt x="69" y="9"/>
                  </a:cubicBezTo>
                  <a:cubicBezTo>
                    <a:pt x="78" y="13"/>
                    <a:pt x="84" y="21"/>
                    <a:pt x="92" y="27"/>
                  </a:cubicBezTo>
                  <a:cubicBezTo>
                    <a:pt x="105" y="37"/>
                    <a:pt x="112" y="50"/>
                    <a:pt x="113" y="65"/>
                  </a:cubicBezTo>
                  <a:cubicBezTo>
                    <a:pt x="115" y="86"/>
                    <a:pt x="115" y="108"/>
                    <a:pt x="116" y="130"/>
                  </a:cubicBezTo>
                  <a:cubicBezTo>
                    <a:pt x="116" y="130"/>
                    <a:pt x="115" y="131"/>
                    <a:pt x="115" y="131"/>
                  </a:cubicBezTo>
                  <a:cubicBezTo>
                    <a:pt x="115" y="131"/>
                    <a:pt x="114" y="131"/>
                    <a:pt x="113" y="131"/>
                  </a:cubicBezTo>
                  <a:cubicBezTo>
                    <a:pt x="112" y="117"/>
                    <a:pt x="110" y="102"/>
                    <a:pt x="108" y="86"/>
                  </a:cubicBezTo>
                  <a:cubicBezTo>
                    <a:pt x="102" y="89"/>
                    <a:pt x="96" y="91"/>
                    <a:pt x="91" y="94"/>
                  </a:cubicBezTo>
                  <a:cubicBezTo>
                    <a:pt x="85" y="98"/>
                    <a:pt x="79" y="103"/>
                    <a:pt x="73" y="107"/>
                  </a:cubicBezTo>
                  <a:cubicBezTo>
                    <a:pt x="51" y="122"/>
                    <a:pt x="25" y="118"/>
                    <a:pt x="10" y="98"/>
                  </a:cubicBezTo>
                  <a:cubicBezTo>
                    <a:pt x="0" y="84"/>
                    <a:pt x="2" y="68"/>
                    <a:pt x="16" y="59"/>
                  </a:cubicBezTo>
                  <a:cubicBezTo>
                    <a:pt x="36" y="46"/>
                    <a:pt x="58" y="44"/>
                    <a:pt x="80" y="52"/>
                  </a:cubicBezTo>
                  <a:cubicBezTo>
                    <a:pt x="86" y="54"/>
                    <a:pt x="90" y="58"/>
                    <a:pt x="92" y="64"/>
                  </a:cubicBezTo>
                  <a:cubicBezTo>
                    <a:pt x="95" y="70"/>
                    <a:pt x="99" y="75"/>
                    <a:pt x="106" y="77"/>
                  </a:cubicBezTo>
                  <a:cubicBezTo>
                    <a:pt x="109" y="68"/>
                    <a:pt x="105" y="57"/>
                    <a:pt x="97" y="53"/>
                  </a:cubicBezTo>
                  <a:cubicBezTo>
                    <a:pt x="91" y="50"/>
                    <a:pt x="86" y="47"/>
                    <a:pt x="81" y="43"/>
                  </a:cubicBezTo>
                  <a:cubicBezTo>
                    <a:pt x="81" y="44"/>
                    <a:pt x="82" y="45"/>
                    <a:pt x="82" y="47"/>
                  </a:cubicBezTo>
                  <a:cubicBezTo>
                    <a:pt x="74" y="47"/>
                    <a:pt x="66" y="46"/>
                    <a:pt x="62" y="37"/>
                  </a:cubicBezTo>
                  <a:cubicBezTo>
                    <a:pt x="56" y="20"/>
                    <a:pt x="43" y="9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1"/>
                    <a:pt x="33" y="2"/>
                    <a:pt x="35" y="3"/>
                  </a:cubicBezTo>
                  <a:cubicBezTo>
                    <a:pt x="38" y="4"/>
                    <a:pt x="41" y="6"/>
                    <a:pt x="44" y="6"/>
                  </a:cubicBezTo>
                  <a:cubicBezTo>
                    <a:pt x="42" y="5"/>
                    <a:pt x="39" y="3"/>
                    <a:pt x="36" y="1"/>
                  </a:cubicBezTo>
                  <a:cubicBezTo>
                    <a:pt x="46" y="0"/>
                    <a:pt x="56" y="8"/>
                    <a:pt x="69" y="26"/>
                  </a:cubicBezTo>
                  <a:cubicBezTo>
                    <a:pt x="69" y="26"/>
                    <a:pt x="70" y="26"/>
                    <a:pt x="70" y="25"/>
                  </a:cubicBezTo>
                  <a:cubicBezTo>
                    <a:pt x="65" y="18"/>
                    <a:pt x="60" y="11"/>
                    <a:pt x="55" y="5"/>
                  </a:cubicBezTo>
                  <a:cubicBezTo>
                    <a:pt x="59" y="5"/>
                    <a:pt x="63" y="8"/>
                    <a:pt x="68" y="16"/>
                  </a:cubicBezTo>
                  <a:cubicBezTo>
                    <a:pt x="72" y="21"/>
                    <a:pt x="75" y="26"/>
                    <a:pt x="78" y="31"/>
                  </a:cubicBezTo>
                  <a:cubicBezTo>
                    <a:pt x="79" y="31"/>
                    <a:pt x="79" y="31"/>
                    <a:pt x="80" y="30"/>
                  </a:cubicBezTo>
                  <a:close/>
                  <a:moveTo>
                    <a:pt x="90" y="67"/>
                  </a:moveTo>
                  <a:cubicBezTo>
                    <a:pt x="86" y="60"/>
                    <a:pt x="81" y="57"/>
                    <a:pt x="75" y="57"/>
                  </a:cubicBezTo>
                  <a:cubicBezTo>
                    <a:pt x="62" y="55"/>
                    <a:pt x="50" y="56"/>
                    <a:pt x="38" y="60"/>
                  </a:cubicBezTo>
                  <a:cubicBezTo>
                    <a:pt x="28" y="63"/>
                    <a:pt x="21" y="70"/>
                    <a:pt x="21" y="81"/>
                  </a:cubicBezTo>
                  <a:cubicBezTo>
                    <a:pt x="20" y="87"/>
                    <a:pt x="23" y="94"/>
                    <a:pt x="25" y="100"/>
                  </a:cubicBezTo>
                  <a:cubicBezTo>
                    <a:pt x="27" y="107"/>
                    <a:pt x="33" y="110"/>
                    <a:pt x="39" y="110"/>
                  </a:cubicBezTo>
                  <a:cubicBezTo>
                    <a:pt x="42" y="110"/>
                    <a:pt x="44" y="110"/>
                    <a:pt x="46" y="110"/>
                  </a:cubicBezTo>
                  <a:cubicBezTo>
                    <a:pt x="53" y="108"/>
                    <a:pt x="59" y="107"/>
                    <a:pt x="65" y="105"/>
                  </a:cubicBezTo>
                  <a:cubicBezTo>
                    <a:pt x="65" y="104"/>
                    <a:pt x="65" y="104"/>
                    <a:pt x="65" y="103"/>
                  </a:cubicBezTo>
                  <a:cubicBezTo>
                    <a:pt x="58" y="104"/>
                    <a:pt x="54" y="101"/>
                    <a:pt x="51" y="96"/>
                  </a:cubicBezTo>
                  <a:cubicBezTo>
                    <a:pt x="47" y="88"/>
                    <a:pt x="49" y="78"/>
                    <a:pt x="54" y="71"/>
                  </a:cubicBezTo>
                  <a:cubicBezTo>
                    <a:pt x="61" y="63"/>
                    <a:pt x="76" y="58"/>
                    <a:pt x="90" y="67"/>
                  </a:cubicBezTo>
                  <a:close/>
                  <a:moveTo>
                    <a:pt x="64" y="52"/>
                  </a:moveTo>
                  <a:cubicBezTo>
                    <a:pt x="55" y="51"/>
                    <a:pt x="45" y="51"/>
                    <a:pt x="34" y="54"/>
                  </a:cubicBezTo>
                  <a:cubicBezTo>
                    <a:pt x="25" y="57"/>
                    <a:pt x="17" y="61"/>
                    <a:pt x="12" y="71"/>
                  </a:cubicBezTo>
                  <a:cubicBezTo>
                    <a:pt x="6" y="82"/>
                    <a:pt x="12" y="101"/>
                    <a:pt x="23" y="105"/>
                  </a:cubicBezTo>
                  <a:cubicBezTo>
                    <a:pt x="22" y="101"/>
                    <a:pt x="20" y="97"/>
                    <a:pt x="19" y="93"/>
                  </a:cubicBezTo>
                  <a:cubicBezTo>
                    <a:pt x="13" y="73"/>
                    <a:pt x="20" y="59"/>
                    <a:pt x="40" y="55"/>
                  </a:cubicBezTo>
                  <a:cubicBezTo>
                    <a:pt x="49" y="53"/>
                    <a:pt x="57" y="52"/>
                    <a:pt x="64" y="52"/>
                  </a:cubicBezTo>
                  <a:close/>
                  <a:moveTo>
                    <a:pt x="88" y="71"/>
                  </a:moveTo>
                  <a:cubicBezTo>
                    <a:pt x="81" y="66"/>
                    <a:pt x="73" y="65"/>
                    <a:pt x="67" y="69"/>
                  </a:cubicBezTo>
                  <a:cubicBezTo>
                    <a:pt x="61" y="72"/>
                    <a:pt x="58" y="77"/>
                    <a:pt x="59" y="85"/>
                  </a:cubicBezTo>
                  <a:cubicBezTo>
                    <a:pt x="59" y="86"/>
                    <a:pt x="61" y="88"/>
                    <a:pt x="62" y="89"/>
                  </a:cubicBezTo>
                  <a:cubicBezTo>
                    <a:pt x="63" y="88"/>
                    <a:pt x="64" y="86"/>
                    <a:pt x="64" y="85"/>
                  </a:cubicBezTo>
                  <a:cubicBezTo>
                    <a:pt x="64" y="79"/>
                    <a:pt x="67" y="75"/>
                    <a:pt x="72" y="74"/>
                  </a:cubicBezTo>
                  <a:cubicBezTo>
                    <a:pt x="77" y="72"/>
                    <a:pt x="83" y="72"/>
                    <a:pt x="88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40">
              <a:extLst>
                <a:ext uri="{FF2B5EF4-FFF2-40B4-BE49-F238E27FC236}">
                  <a16:creationId xmlns:a16="http://schemas.microsoft.com/office/drawing/2014/main" id="{F14B9BB3-55D8-2E66-A4C0-32711EE1F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2" y="1550"/>
              <a:ext cx="204" cy="138"/>
            </a:xfrm>
            <a:custGeom>
              <a:avLst/>
              <a:gdLst>
                <a:gd name="T0" fmla="*/ 32 w 126"/>
                <a:gd name="T1" fmla="*/ 17 h 85"/>
                <a:gd name="T2" fmla="*/ 52 w 126"/>
                <a:gd name="T3" fmla="*/ 10 h 85"/>
                <a:gd name="T4" fmla="*/ 65 w 126"/>
                <a:gd name="T5" fmla="*/ 3 h 85"/>
                <a:gd name="T6" fmla="*/ 92 w 126"/>
                <a:gd name="T7" fmla="*/ 6 h 85"/>
                <a:gd name="T8" fmla="*/ 115 w 126"/>
                <a:gd name="T9" fmla="*/ 22 h 85"/>
                <a:gd name="T10" fmla="*/ 121 w 126"/>
                <a:gd name="T11" fmla="*/ 56 h 85"/>
                <a:gd name="T12" fmla="*/ 80 w 126"/>
                <a:gd name="T13" fmla="*/ 85 h 85"/>
                <a:gd name="T14" fmla="*/ 84 w 126"/>
                <a:gd name="T15" fmla="*/ 82 h 85"/>
                <a:gd name="T16" fmla="*/ 64 w 126"/>
                <a:gd name="T17" fmla="*/ 84 h 85"/>
                <a:gd name="T18" fmla="*/ 44 w 126"/>
                <a:gd name="T19" fmla="*/ 82 h 85"/>
                <a:gd name="T20" fmla="*/ 46 w 126"/>
                <a:gd name="T21" fmla="*/ 81 h 85"/>
                <a:gd name="T22" fmla="*/ 12 w 126"/>
                <a:gd name="T23" fmla="*/ 62 h 85"/>
                <a:gd name="T24" fmla="*/ 0 w 126"/>
                <a:gd name="T25" fmla="*/ 66 h 85"/>
                <a:gd name="T26" fmla="*/ 16 w 126"/>
                <a:gd name="T27" fmla="*/ 34 h 85"/>
                <a:gd name="T28" fmla="*/ 26 w 126"/>
                <a:gd name="T29" fmla="*/ 19 h 85"/>
                <a:gd name="T30" fmla="*/ 32 w 126"/>
                <a:gd name="T31" fmla="*/ 17 h 85"/>
                <a:gd name="T32" fmla="*/ 113 w 126"/>
                <a:gd name="T33" fmla="*/ 41 h 85"/>
                <a:gd name="T34" fmla="*/ 111 w 126"/>
                <a:gd name="T35" fmla="*/ 41 h 85"/>
                <a:gd name="T36" fmla="*/ 75 w 126"/>
                <a:gd name="T37" fmla="*/ 70 h 85"/>
                <a:gd name="T38" fmla="*/ 55 w 126"/>
                <a:gd name="T39" fmla="*/ 61 h 85"/>
                <a:gd name="T40" fmla="*/ 63 w 126"/>
                <a:gd name="T41" fmla="*/ 23 h 85"/>
                <a:gd name="T42" fmla="*/ 87 w 126"/>
                <a:gd name="T43" fmla="*/ 13 h 85"/>
                <a:gd name="T44" fmla="*/ 64 w 126"/>
                <a:gd name="T45" fmla="*/ 10 h 85"/>
                <a:gd name="T46" fmla="*/ 31 w 126"/>
                <a:gd name="T47" fmla="*/ 22 h 85"/>
                <a:gd name="T48" fmla="*/ 22 w 126"/>
                <a:gd name="T49" fmla="*/ 31 h 85"/>
                <a:gd name="T50" fmla="*/ 12 w 126"/>
                <a:gd name="T51" fmla="*/ 59 h 85"/>
                <a:gd name="T52" fmla="*/ 33 w 126"/>
                <a:gd name="T53" fmla="*/ 70 h 85"/>
                <a:gd name="T54" fmla="*/ 68 w 126"/>
                <a:gd name="T55" fmla="*/ 78 h 85"/>
                <a:gd name="T56" fmla="*/ 109 w 126"/>
                <a:gd name="T57" fmla="*/ 51 h 85"/>
                <a:gd name="T58" fmla="*/ 113 w 126"/>
                <a:gd name="T59" fmla="*/ 41 h 85"/>
                <a:gd name="T60" fmla="*/ 85 w 126"/>
                <a:gd name="T61" fmla="*/ 19 h 85"/>
                <a:gd name="T62" fmla="*/ 71 w 126"/>
                <a:gd name="T63" fmla="*/ 24 h 85"/>
                <a:gd name="T64" fmla="*/ 64 w 126"/>
                <a:gd name="T65" fmla="*/ 52 h 85"/>
                <a:gd name="T66" fmla="*/ 69 w 126"/>
                <a:gd name="T67" fmla="*/ 56 h 85"/>
                <a:gd name="T68" fmla="*/ 85 w 126"/>
                <a:gd name="T69" fmla="*/ 28 h 85"/>
                <a:gd name="T70" fmla="*/ 85 w 126"/>
                <a:gd name="T71" fmla="*/ 19 h 85"/>
                <a:gd name="T72" fmla="*/ 103 w 126"/>
                <a:gd name="T73" fmla="*/ 43 h 85"/>
                <a:gd name="T74" fmla="*/ 105 w 126"/>
                <a:gd name="T75" fmla="*/ 29 h 85"/>
                <a:gd name="T76" fmla="*/ 95 w 126"/>
                <a:gd name="T77" fmla="*/ 19 h 85"/>
                <a:gd name="T78" fmla="*/ 88 w 126"/>
                <a:gd name="T79" fmla="*/ 23 h 85"/>
                <a:gd name="T80" fmla="*/ 91 w 126"/>
                <a:gd name="T81" fmla="*/ 28 h 85"/>
                <a:gd name="T82" fmla="*/ 103 w 126"/>
                <a:gd name="T83" fmla="*/ 43 h 85"/>
                <a:gd name="T84" fmla="*/ 116 w 126"/>
                <a:gd name="T85" fmla="*/ 41 h 85"/>
                <a:gd name="T86" fmla="*/ 110 w 126"/>
                <a:gd name="T87" fmla="*/ 22 h 85"/>
                <a:gd name="T88" fmla="*/ 87 w 126"/>
                <a:gd name="T89" fmla="*/ 7 h 85"/>
                <a:gd name="T90" fmla="*/ 72 w 126"/>
                <a:gd name="T91" fmla="*/ 3 h 85"/>
                <a:gd name="T92" fmla="*/ 116 w 126"/>
                <a:gd name="T93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85">
                  <a:moveTo>
                    <a:pt x="32" y="17"/>
                  </a:moveTo>
                  <a:cubicBezTo>
                    <a:pt x="39" y="15"/>
                    <a:pt x="47" y="14"/>
                    <a:pt x="52" y="10"/>
                  </a:cubicBezTo>
                  <a:cubicBezTo>
                    <a:pt x="57" y="7"/>
                    <a:pt x="61" y="5"/>
                    <a:pt x="65" y="3"/>
                  </a:cubicBezTo>
                  <a:cubicBezTo>
                    <a:pt x="75" y="0"/>
                    <a:pt x="84" y="1"/>
                    <a:pt x="92" y="6"/>
                  </a:cubicBezTo>
                  <a:cubicBezTo>
                    <a:pt x="100" y="11"/>
                    <a:pt x="108" y="16"/>
                    <a:pt x="115" y="22"/>
                  </a:cubicBezTo>
                  <a:cubicBezTo>
                    <a:pt x="126" y="30"/>
                    <a:pt x="126" y="47"/>
                    <a:pt x="121" y="56"/>
                  </a:cubicBezTo>
                  <a:cubicBezTo>
                    <a:pt x="115" y="70"/>
                    <a:pt x="97" y="83"/>
                    <a:pt x="80" y="85"/>
                  </a:cubicBezTo>
                  <a:cubicBezTo>
                    <a:pt x="82" y="84"/>
                    <a:pt x="83" y="83"/>
                    <a:pt x="84" y="82"/>
                  </a:cubicBezTo>
                  <a:cubicBezTo>
                    <a:pt x="77" y="83"/>
                    <a:pt x="71" y="84"/>
                    <a:pt x="64" y="84"/>
                  </a:cubicBezTo>
                  <a:cubicBezTo>
                    <a:pt x="58" y="84"/>
                    <a:pt x="51" y="83"/>
                    <a:pt x="44" y="82"/>
                  </a:cubicBezTo>
                  <a:cubicBezTo>
                    <a:pt x="45" y="82"/>
                    <a:pt x="46" y="82"/>
                    <a:pt x="46" y="81"/>
                  </a:cubicBezTo>
                  <a:cubicBezTo>
                    <a:pt x="35" y="75"/>
                    <a:pt x="24" y="68"/>
                    <a:pt x="12" y="62"/>
                  </a:cubicBezTo>
                  <a:cubicBezTo>
                    <a:pt x="7" y="70"/>
                    <a:pt x="5" y="71"/>
                    <a:pt x="0" y="66"/>
                  </a:cubicBezTo>
                  <a:cubicBezTo>
                    <a:pt x="9" y="57"/>
                    <a:pt x="12" y="45"/>
                    <a:pt x="16" y="34"/>
                  </a:cubicBezTo>
                  <a:cubicBezTo>
                    <a:pt x="18" y="29"/>
                    <a:pt x="22" y="24"/>
                    <a:pt x="26" y="19"/>
                  </a:cubicBezTo>
                  <a:cubicBezTo>
                    <a:pt x="28" y="19"/>
                    <a:pt x="30" y="18"/>
                    <a:pt x="32" y="17"/>
                  </a:cubicBezTo>
                  <a:close/>
                  <a:moveTo>
                    <a:pt x="113" y="41"/>
                  </a:moveTo>
                  <a:cubicBezTo>
                    <a:pt x="112" y="41"/>
                    <a:pt x="112" y="41"/>
                    <a:pt x="111" y="41"/>
                  </a:cubicBezTo>
                  <a:cubicBezTo>
                    <a:pt x="104" y="57"/>
                    <a:pt x="91" y="65"/>
                    <a:pt x="75" y="70"/>
                  </a:cubicBezTo>
                  <a:cubicBezTo>
                    <a:pt x="67" y="72"/>
                    <a:pt x="58" y="67"/>
                    <a:pt x="55" y="61"/>
                  </a:cubicBezTo>
                  <a:cubicBezTo>
                    <a:pt x="49" y="50"/>
                    <a:pt x="53" y="30"/>
                    <a:pt x="63" y="23"/>
                  </a:cubicBezTo>
                  <a:cubicBezTo>
                    <a:pt x="70" y="19"/>
                    <a:pt x="79" y="16"/>
                    <a:pt x="87" y="13"/>
                  </a:cubicBezTo>
                  <a:cubicBezTo>
                    <a:pt x="80" y="9"/>
                    <a:pt x="72" y="7"/>
                    <a:pt x="64" y="10"/>
                  </a:cubicBezTo>
                  <a:cubicBezTo>
                    <a:pt x="53" y="13"/>
                    <a:pt x="42" y="17"/>
                    <a:pt x="31" y="22"/>
                  </a:cubicBezTo>
                  <a:cubicBezTo>
                    <a:pt x="27" y="24"/>
                    <a:pt x="23" y="27"/>
                    <a:pt x="22" y="31"/>
                  </a:cubicBezTo>
                  <a:cubicBezTo>
                    <a:pt x="18" y="41"/>
                    <a:pt x="15" y="51"/>
                    <a:pt x="12" y="59"/>
                  </a:cubicBezTo>
                  <a:cubicBezTo>
                    <a:pt x="20" y="63"/>
                    <a:pt x="27" y="67"/>
                    <a:pt x="33" y="70"/>
                  </a:cubicBezTo>
                  <a:cubicBezTo>
                    <a:pt x="44" y="76"/>
                    <a:pt x="55" y="81"/>
                    <a:pt x="68" y="78"/>
                  </a:cubicBezTo>
                  <a:cubicBezTo>
                    <a:pt x="85" y="75"/>
                    <a:pt x="99" y="65"/>
                    <a:pt x="109" y="51"/>
                  </a:cubicBezTo>
                  <a:cubicBezTo>
                    <a:pt x="111" y="48"/>
                    <a:pt x="112" y="44"/>
                    <a:pt x="113" y="41"/>
                  </a:cubicBezTo>
                  <a:close/>
                  <a:moveTo>
                    <a:pt x="85" y="19"/>
                  </a:moveTo>
                  <a:cubicBezTo>
                    <a:pt x="80" y="21"/>
                    <a:pt x="75" y="22"/>
                    <a:pt x="71" y="24"/>
                  </a:cubicBezTo>
                  <a:cubicBezTo>
                    <a:pt x="61" y="29"/>
                    <a:pt x="58" y="43"/>
                    <a:pt x="64" y="52"/>
                  </a:cubicBezTo>
                  <a:cubicBezTo>
                    <a:pt x="65" y="54"/>
                    <a:pt x="68" y="55"/>
                    <a:pt x="69" y="56"/>
                  </a:cubicBezTo>
                  <a:cubicBezTo>
                    <a:pt x="67" y="38"/>
                    <a:pt x="70" y="33"/>
                    <a:pt x="85" y="28"/>
                  </a:cubicBezTo>
                  <a:cubicBezTo>
                    <a:pt x="85" y="25"/>
                    <a:pt x="85" y="23"/>
                    <a:pt x="85" y="19"/>
                  </a:cubicBezTo>
                  <a:close/>
                  <a:moveTo>
                    <a:pt x="103" y="43"/>
                  </a:moveTo>
                  <a:cubicBezTo>
                    <a:pt x="107" y="38"/>
                    <a:pt x="107" y="33"/>
                    <a:pt x="105" y="29"/>
                  </a:cubicBezTo>
                  <a:cubicBezTo>
                    <a:pt x="103" y="25"/>
                    <a:pt x="99" y="22"/>
                    <a:pt x="95" y="19"/>
                  </a:cubicBezTo>
                  <a:cubicBezTo>
                    <a:pt x="94" y="18"/>
                    <a:pt x="90" y="21"/>
                    <a:pt x="88" y="23"/>
                  </a:cubicBezTo>
                  <a:cubicBezTo>
                    <a:pt x="88" y="23"/>
                    <a:pt x="89" y="27"/>
                    <a:pt x="91" y="28"/>
                  </a:cubicBezTo>
                  <a:cubicBezTo>
                    <a:pt x="98" y="30"/>
                    <a:pt x="102" y="35"/>
                    <a:pt x="103" y="43"/>
                  </a:cubicBezTo>
                  <a:close/>
                  <a:moveTo>
                    <a:pt x="116" y="41"/>
                  </a:moveTo>
                  <a:cubicBezTo>
                    <a:pt x="119" y="32"/>
                    <a:pt x="115" y="26"/>
                    <a:pt x="110" y="22"/>
                  </a:cubicBezTo>
                  <a:cubicBezTo>
                    <a:pt x="103" y="16"/>
                    <a:pt x="95" y="11"/>
                    <a:pt x="87" y="7"/>
                  </a:cubicBezTo>
                  <a:cubicBezTo>
                    <a:pt x="83" y="4"/>
                    <a:pt x="77" y="4"/>
                    <a:pt x="72" y="3"/>
                  </a:cubicBezTo>
                  <a:cubicBezTo>
                    <a:pt x="93" y="8"/>
                    <a:pt x="109" y="19"/>
                    <a:pt x="116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41">
              <a:extLst>
                <a:ext uri="{FF2B5EF4-FFF2-40B4-BE49-F238E27FC236}">
                  <a16:creationId xmlns:a16="http://schemas.microsoft.com/office/drawing/2014/main" id="{6FF7A2C8-F696-CB74-4564-8939387FD2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5" y="1231"/>
              <a:ext cx="195" cy="133"/>
            </a:xfrm>
            <a:custGeom>
              <a:avLst/>
              <a:gdLst>
                <a:gd name="T0" fmla="*/ 28 w 120"/>
                <a:gd name="T1" fmla="*/ 17 h 82"/>
                <a:gd name="T2" fmla="*/ 55 w 120"/>
                <a:gd name="T3" fmla="*/ 10 h 82"/>
                <a:gd name="T4" fmla="*/ 52 w 120"/>
                <a:gd name="T5" fmla="*/ 8 h 82"/>
                <a:gd name="T6" fmla="*/ 89 w 120"/>
                <a:gd name="T7" fmla="*/ 8 h 82"/>
                <a:gd name="T8" fmla="*/ 102 w 120"/>
                <a:gd name="T9" fmla="*/ 16 h 82"/>
                <a:gd name="T10" fmla="*/ 114 w 120"/>
                <a:gd name="T11" fmla="*/ 54 h 82"/>
                <a:gd name="T12" fmla="*/ 71 w 120"/>
                <a:gd name="T13" fmla="*/ 82 h 82"/>
                <a:gd name="T14" fmla="*/ 105 w 120"/>
                <a:gd name="T15" fmla="*/ 59 h 82"/>
                <a:gd name="T16" fmla="*/ 86 w 120"/>
                <a:gd name="T17" fmla="*/ 70 h 82"/>
                <a:gd name="T18" fmla="*/ 46 w 120"/>
                <a:gd name="T19" fmla="*/ 76 h 82"/>
                <a:gd name="T20" fmla="*/ 26 w 120"/>
                <a:gd name="T21" fmla="*/ 67 h 82"/>
                <a:gd name="T22" fmla="*/ 8 w 120"/>
                <a:gd name="T23" fmla="*/ 65 h 82"/>
                <a:gd name="T24" fmla="*/ 0 w 120"/>
                <a:gd name="T25" fmla="*/ 64 h 82"/>
                <a:gd name="T26" fmla="*/ 15 w 120"/>
                <a:gd name="T27" fmla="*/ 31 h 82"/>
                <a:gd name="T28" fmla="*/ 22 w 120"/>
                <a:gd name="T29" fmla="*/ 21 h 82"/>
                <a:gd name="T30" fmla="*/ 28 w 120"/>
                <a:gd name="T31" fmla="*/ 17 h 82"/>
                <a:gd name="T32" fmla="*/ 84 w 120"/>
                <a:gd name="T33" fmla="*/ 15 h 82"/>
                <a:gd name="T34" fmla="*/ 56 w 120"/>
                <a:gd name="T35" fmla="*/ 12 h 82"/>
                <a:gd name="T36" fmla="*/ 35 w 120"/>
                <a:gd name="T37" fmla="*/ 19 h 82"/>
                <a:gd name="T38" fmla="*/ 18 w 120"/>
                <a:gd name="T39" fmla="*/ 34 h 82"/>
                <a:gd name="T40" fmla="*/ 11 w 120"/>
                <a:gd name="T41" fmla="*/ 61 h 82"/>
                <a:gd name="T42" fmla="*/ 32 w 120"/>
                <a:gd name="T43" fmla="*/ 65 h 82"/>
                <a:gd name="T44" fmla="*/ 89 w 120"/>
                <a:gd name="T45" fmla="*/ 61 h 82"/>
                <a:gd name="T46" fmla="*/ 98 w 120"/>
                <a:gd name="T47" fmla="*/ 53 h 82"/>
                <a:gd name="T48" fmla="*/ 97 w 120"/>
                <a:gd name="T49" fmla="*/ 52 h 82"/>
                <a:gd name="T50" fmla="*/ 66 w 120"/>
                <a:gd name="T51" fmla="*/ 68 h 82"/>
                <a:gd name="T52" fmla="*/ 56 w 120"/>
                <a:gd name="T53" fmla="*/ 65 h 82"/>
                <a:gd name="T54" fmla="*/ 49 w 120"/>
                <a:gd name="T55" fmla="*/ 38 h 82"/>
                <a:gd name="T56" fmla="*/ 84 w 120"/>
                <a:gd name="T57" fmla="*/ 15 h 82"/>
                <a:gd name="T58" fmla="*/ 64 w 120"/>
                <a:gd name="T59" fmla="*/ 54 h 82"/>
                <a:gd name="T60" fmla="*/ 67 w 120"/>
                <a:gd name="T61" fmla="*/ 37 h 82"/>
                <a:gd name="T62" fmla="*/ 79 w 120"/>
                <a:gd name="T63" fmla="*/ 26 h 82"/>
                <a:gd name="T64" fmla="*/ 80 w 120"/>
                <a:gd name="T65" fmla="*/ 27 h 82"/>
                <a:gd name="T66" fmla="*/ 80 w 120"/>
                <a:gd name="T67" fmla="*/ 20 h 82"/>
                <a:gd name="T68" fmla="*/ 58 w 120"/>
                <a:gd name="T69" fmla="*/ 37 h 82"/>
                <a:gd name="T70" fmla="*/ 64 w 120"/>
                <a:gd name="T71" fmla="*/ 54 h 82"/>
                <a:gd name="T72" fmla="*/ 97 w 120"/>
                <a:gd name="T73" fmla="*/ 40 h 82"/>
                <a:gd name="T74" fmla="*/ 92 w 120"/>
                <a:gd name="T75" fmla="*/ 20 h 82"/>
                <a:gd name="T76" fmla="*/ 83 w 120"/>
                <a:gd name="T77" fmla="*/ 22 h 82"/>
                <a:gd name="T78" fmla="*/ 87 w 120"/>
                <a:gd name="T79" fmla="*/ 28 h 82"/>
                <a:gd name="T80" fmla="*/ 97 w 120"/>
                <a:gd name="T81" fmla="*/ 40 h 82"/>
                <a:gd name="T82" fmla="*/ 110 w 120"/>
                <a:gd name="T83" fmla="*/ 38 h 82"/>
                <a:gd name="T84" fmla="*/ 68 w 120"/>
                <a:gd name="T85" fmla="*/ 5 h 82"/>
                <a:gd name="T86" fmla="*/ 110 w 120"/>
                <a:gd name="T87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82">
                  <a:moveTo>
                    <a:pt x="28" y="17"/>
                  </a:moveTo>
                  <a:cubicBezTo>
                    <a:pt x="37" y="15"/>
                    <a:pt x="45" y="12"/>
                    <a:pt x="55" y="10"/>
                  </a:cubicBezTo>
                  <a:cubicBezTo>
                    <a:pt x="53" y="9"/>
                    <a:pt x="52" y="8"/>
                    <a:pt x="52" y="8"/>
                  </a:cubicBezTo>
                  <a:cubicBezTo>
                    <a:pt x="64" y="1"/>
                    <a:pt x="77" y="0"/>
                    <a:pt x="89" y="8"/>
                  </a:cubicBezTo>
                  <a:cubicBezTo>
                    <a:pt x="93" y="11"/>
                    <a:pt x="98" y="14"/>
                    <a:pt x="102" y="16"/>
                  </a:cubicBezTo>
                  <a:cubicBezTo>
                    <a:pt x="117" y="25"/>
                    <a:pt x="120" y="35"/>
                    <a:pt x="114" y="54"/>
                  </a:cubicBezTo>
                  <a:cubicBezTo>
                    <a:pt x="109" y="69"/>
                    <a:pt x="87" y="82"/>
                    <a:pt x="71" y="82"/>
                  </a:cubicBezTo>
                  <a:cubicBezTo>
                    <a:pt x="85" y="78"/>
                    <a:pt x="98" y="72"/>
                    <a:pt x="105" y="59"/>
                  </a:cubicBezTo>
                  <a:cubicBezTo>
                    <a:pt x="99" y="63"/>
                    <a:pt x="93" y="67"/>
                    <a:pt x="86" y="70"/>
                  </a:cubicBezTo>
                  <a:cubicBezTo>
                    <a:pt x="73" y="76"/>
                    <a:pt x="60" y="79"/>
                    <a:pt x="46" y="76"/>
                  </a:cubicBezTo>
                  <a:cubicBezTo>
                    <a:pt x="39" y="74"/>
                    <a:pt x="32" y="71"/>
                    <a:pt x="26" y="67"/>
                  </a:cubicBezTo>
                  <a:cubicBezTo>
                    <a:pt x="20" y="64"/>
                    <a:pt x="14" y="63"/>
                    <a:pt x="8" y="65"/>
                  </a:cubicBezTo>
                  <a:cubicBezTo>
                    <a:pt x="5" y="66"/>
                    <a:pt x="2" y="65"/>
                    <a:pt x="0" y="64"/>
                  </a:cubicBezTo>
                  <a:cubicBezTo>
                    <a:pt x="9" y="54"/>
                    <a:pt x="11" y="42"/>
                    <a:pt x="15" y="31"/>
                  </a:cubicBezTo>
                  <a:cubicBezTo>
                    <a:pt x="17" y="28"/>
                    <a:pt x="19" y="25"/>
                    <a:pt x="22" y="21"/>
                  </a:cubicBezTo>
                  <a:cubicBezTo>
                    <a:pt x="24" y="20"/>
                    <a:pt x="26" y="19"/>
                    <a:pt x="28" y="17"/>
                  </a:cubicBezTo>
                  <a:close/>
                  <a:moveTo>
                    <a:pt x="84" y="15"/>
                  </a:moveTo>
                  <a:cubicBezTo>
                    <a:pt x="74" y="8"/>
                    <a:pt x="65" y="8"/>
                    <a:pt x="56" y="12"/>
                  </a:cubicBezTo>
                  <a:cubicBezTo>
                    <a:pt x="49" y="14"/>
                    <a:pt x="42" y="17"/>
                    <a:pt x="35" y="19"/>
                  </a:cubicBezTo>
                  <a:cubicBezTo>
                    <a:pt x="27" y="22"/>
                    <a:pt x="21" y="26"/>
                    <a:pt x="18" y="34"/>
                  </a:cubicBezTo>
                  <a:cubicBezTo>
                    <a:pt x="16" y="43"/>
                    <a:pt x="13" y="52"/>
                    <a:pt x="11" y="61"/>
                  </a:cubicBezTo>
                  <a:cubicBezTo>
                    <a:pt x="19" y="58"/>
                    <a:pt x="25" y="62"/>
                    <a:pt x="32" y="65"/>
                  </a:cubicBezTo>
                  <a:cubicBezTo>
                    <a:pt x="52" y="75"/>
                    <a:pt x="71" y="73"/>
                    <a:pt x="89" y="61"/>
                  </a:cubicBezTo>
                  <a:cubicBezTo>
                    <a:pt x="92" y="59"/>
                    <a:pt x="95" y="56"/>
                    <a:pt x="98" y="53"/>
                  </a:cubicBezTo>
                  <a:cubicBezTo>
                    <a:pt x="97" y="53"/>
                    <a:pt x="97" y="53"/>
                    <a:pt x="97" y="52"/>
                  </a:cubicBezTo>
                  <a:cubicBezTo>
                    <a:pt x="88" y="61"/>
                    <a:pt x="77" y="65"/>
                    <a:pt x="66" y="68"/>
                  </a:cubicBezTo>
                  <a:cubicBezTo>
                    <a:pt x="62" y="69"/>
                    <a:pt x="58" y="69"/>
                    <a:pt x="56" y="65"/>
                  </a:cubicBezTo>
                  <a:cubicBezTo>
                    <a:pt x="50" y="57"/>
                    <a:pt x="47" y="48"/>
                    <a:pt x="49" y="38"/>
                  </a:cubicBezTo>
                  <a:cubicBezTo>
                    <a:pt x="51" y="22"/>
                    <a:pt x="65" y="13"/>
                    <a:pt x="84" y="15"/>
                  </a:cubicBezTo>
                  <a:close/>
                  <a:moveTo>
                    <a:pt x="64" y="54"/>
                  </a:moveTo>
                  <a:cubicBezTo>
                    <a:pt x="65" y="48"/>
                    <a:pt x="64" y="42"/>
                    <a:pt x="67" y="37"/>
                  </a:cubicBezTo>
                  <a:cubicBezTo>
                    <a:pt x="69" y="33"/>
                    <a:pt x="75" y="29"/>
                    <a:pt x="79" y="26"/>
                  </a:cubicBezTo>
                  <a:cubicBezTo>
                    <a:pt x="79" y="26"/>
                    <a:pt x="80" y="26"/>
                    <a:pt x="80" y="27"/>
                  </a:cubicBezTo>
                  <a:cubicBezTo>
                    <a:pt x="80" y="24"/>
                    <a:pt x="80" y="22"/>
                    <a:pt x="80" y="20"/>
                  </a:cubicBezTo>
                  <a:cubicBezTo>
                    <a:pt x="67" y="21"/>
                    <a:pt x="59" y="27"/>
                    <a:pt x="58" y="37"/>
                  </a:cubicBezTo>
                  <a:cubicBezTo>
                    <a:pt x="57" y="45"/>
                    <a:pt x="60" y="52"/>
                    <a:pt x="64" y="54"/>
                  </a:cubicBezTo>
                  <a:close/>
                  <a:moveTo>
                    <a:pt x="97" y="40"/>
                  </a:moveTo>
                  <a:cubicBezTo>
                    <a:pt x="101" y="33"/>
                    <a:pt x="99" y="23"/>
                    <a:pt x="92" y="20"/>
                  </a:cubicBezTo>
                  <a:cubicBezTo>
                    <a:pt x="89" y="18"/>
                    <a:pt x="85" y="18"/>
                    <a:pt x="83" y="22"/>
                  </a:cubicBezTo>
                  <a:cubicBezTo>
                    <a:pt x="81" y="25"/>
                    <a:pt x="84" y="27"/>
                    <a:pt x="87" y="28"/>
                  </a:cubicBezTo>
                  <a:cubicBezTo>
                    <a:pt x="92" y="30"/>
                    <a:pt x="95" y="34"/>
                    <a:pt x="97" y="40"/>
                  </a:cubicBezTo>
                  <a:close/>
                  <a:moveTo>
                    <a:pt x="110" y="38"/>
                  </a:moveTo>
                  <a:cubicBezTo>
                    <a:pt x="113" y="24"/>
                    <a:pt x="86" y="3"/>
                    <a:pt x="68" y="5"/>
                  </a:cubicBezTo>
                  <a:cubicBezTo>
                    <a:pt x="87" y="9"/>
                    <a:pt x="102" y="19"/>
                    <a:pt x="11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42">
              <a:extLst>
                <a:ext uri="{FF2B5EF4-FFF2-40B4-BE49-F238E27FC236}">
                  <a16:creationId xmlns:a16="http://schemas.microsoft.com/office/drawing/2014/main" id="{CECA2B63-68CC-121B-95F3-07968C68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310"/>
              <a:ext cx="284" cy="206"/>
            </a:xfrm>
            <a:custGeom>
              <a:avLst/>
              <a:gdLst>
                <a:gd name="T0" fmla="*/ 174 w 175"/>
                <a:gd name="T1" fmla="*/ 127 h 127"/>
                <a:gd name="T2" fmla="*/ 144 w 175"/>
                <a:gd name="T3" fmla="*/ 122 h 127"/>
                <a:gd name="T4" fmla="*/ 94 w 175"/>
                <a:gd name="T5" fmla="*/ 91 h 127"/>
                <a:gd name="T6" fmla="*/ 51 w 175"/>
                <a:gd name="T7" fmla="*/ 43 h 127"/>
                <a:gd name="T8" fmla="*/ 0 w 175"/>
                <a:gd name="T9" fmla="*/ 2 h 127"/>
                <a:gd name="T10" fmla="*/ 0 w 175"/>
                <a:gd name="T11" fmla="*/ 0 h 127"/>
                <a:gd name="T12" fmla="*/ 21 w 175"/>
                <a:gd name="T13" fmla="*/ 9 h 127"/>
                <a:gd name="T14" fmla="*/ 63 w 175"/>
                <a:gd name="T15" fmla="*/ 46 h 127"/>
                <a:gd name="T16" fmla="*/ 115 w 175"/>
                <a:gd name="T17" fmla="*/ 97 h 127"/>
                <a:gd name="T18" fmla="*/ 168 w 175"/>
                <a:gd name="T19" fmla="*/ 123 h 127"/>
                <a:gd name="T20" fmla="*/ 175 w 175"/>
                <a:gd name="T21" fmla="*/ 125 h 127"/>
                <a:gd name="T22" fmla="*/ 174 w 175"/>
                <a:gd name="T2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127">
                  <a:moveTo>
                    <a:pt x="174" y="127"/>
                  </a:moveTo>
                  <a:cubicBezTo>
                    <a:pt x="164" y="127"/>
                    <a:pt x="154" y="125"/>
                    <a:pt x="144" y="122"/>
                  </a:cubicBezTo>
                  <a:cubicBezTo>
                    <a:pt x="125" y="115"/>
                    <a:pt x="109" y="104"/>
                    <a:pt x="94" y="91"/>
                  </a:cubicBezTo>
                  <a:cubicBezTo>
                    <a:pt x="78" y="77"/>
                    <a:pt x="65" y="60"/>
                    <a:pt x="51" y="43"/>
                  </a:cubicBezTo>
                  <a:cubicBezTo>
                    <a:pt x="37" y="26"/>
                    <a:pt x="21" y="1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7" y="3"/>
                    <a:pt x="14" y="6"/>
                    <a:pt x="21" y="9"/>
                  </a:cubicBezTo>
                  <a:cubicBezTo>
                    <a:pt x="38" y="18"/>
                    <a:pt x="50" y="32"/>
                    <a:pt x="63" y="46"/>
                  </a:cubicBezTo>
                  <a:cubicBezTo>
                    <a:pt x="79" y="64"/>
                    <a:pt x="95" y="82"/>
                    <a:pt x="115" y="97"/>
                  </a:cubicBezTo>
                  <a:cubicBezTo>
                    <a:pt x="132" y="108"/>
                    <a:pt x="149" y="116"/>
                    <a:pt x="168" y="123"/>
                  </a:cubicBezTo>
                  <a:cubicBezTo>
                    <a:pt x="170" y="123"/>
                    <a:pt x="173" y="124"/>
                    <a:pt x="175" y="125"/>
                  </a:cubicBezTo>
                  <a:cubicBezTo>
                    <a:pt x="175" y="126"/>
                    <a:pt x="175" y="126"/>
                    <a:pt x="174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43">
              <a:extLst>
                <a:ext uri="{FF2B5EF4-FFF2-40B4-BE49-F238E27FC236}">
                  <a16:creationId xmlns:a16="http://schemas.microsoft.com/office/drawing/2014/main" id="{A959EBBD-E233-878E-6447-A5A140543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1"/>
              <a:ext cx="149" cy="46"/>
            </a:xfrm>
            <a:custGeom>
              <a:avLst/>
              <a:gdLst>
                <a:gd name="T0" fmla="*/ 0 w 92"/>
                <a:gd name="T1" fmla="*/ 28 h 28"/>
                <a:gd name="T2" fmla="*/ 24 w 92"/>
                <a:gd name="T3" fmla="*/ 6 h 28"/>
                <a:gd name="T4" fmla="*/ 70 w 92"/>
                <a:gd name="T5" fmla="*/ 2 h 28"/>
                <a:gd name="T6" fmla="*/ 92 w 92"/>
                <a:gd name="T7" fmla="*/ 6 h 28"/>
                <a:gd name="T8" fmla="*/ 68 w 92"/>
                <a:gd name="T9" fmla="*/ 10 h 28"/>
                <a:gd name="T10" fmla="*/ 42 w 92"/>
                <a:gd name="T11" fmla="*/ 10 h 28"/>
                <a:gd name="T12" fmla="*/ 90 w 92"/>
                <a:gd name="T13" fmla="*/ 13 h 28"/>
                <a:gd name="T14" fmla="*/ 90 w 92"/>
                <a:gd name="T15" fmla="*/ 13 h 28"/>
                <a:gd name="T16" fmla="*/ 87 w 92"/>
                <a:gd name="T17" fmla="*/ 15 h 28"/>
                <a:gd name="T18" fmla="*/ 51 w 92"/>
                <a:gd name="T19" fmla="*/ 13 h 28"/>
                <a:gd name="T20" fmla="*/ 15 w 92"/>
                <a:gd name="T21" fmla="*/ 19 h 28"/>
                <a:gd name="T22" fmla="*/ 0 w 92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28">
                  <a:moveTo>
                    <a:pt x="0" y="28"/>
                  </a:moveTo>
                  <a:cubicBezTo>
                    <a:pt x="2" y="15"/>
                    <a:pt x="13" y="11"/>
                    <a:pt x="24" y="6"/>
                  </a:cubicBezTo>
                  <a:cubicBezTo>
                    <a:pt x="38" y="0"/>
                    <a:pt x="54" y="1"/>
                    <a:pt x="70" y="2"/>
                  </a:cubicBezTo>
                  <a:cubicBezTo>
                    <a:pt x="77" y="3"/>
                    <a:pt x="85" y="4"/>
                    <a:pt x="92" y="6"/>
                  </a:cubicBezTo>
                  <a:cubicBezTo>
                    <a:pt x="84" y="11"/>
                    <a:pt x="76" y="10"/>
                    <a:pt x="68" y="10"/>
                  </a:cubicBezTo>
                  <a:cubicBezTo>
                    <a:pt x="59" y="10"/>
                    <a:pt x="51" y="10"/>
                    <a:pt x="42" y="10"/>
                  </a:cubicBezTo>
                  <a:cubicBezTo>
                    <a:pt x="58" y="11"/>
                    <a:pt x="74" y="12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4"/>
                    <a:pt x="88" y="15"/>
                    <a:pt x="87" y="15"/>
                  </a:cubicBezTo>
                  <a:cubicBezTo>
                    <a:pt x="75" y="14"/>
                    <a:pt x="63" y="14"/>
                    <a:pt x="51" y="13"/>
                  </a:cubicBezTo>
                  <a:cubicBezTo>
                    <a:pt x="39" y="12"/>
                    <a:pt x="26" y="14"/>
                    <a:pt x="15" y="19"/>
                  </a:cubicBezTo>
                  <a:cubicBezTo>
                    <a:pt x="9" y="22"/>
                    <a:pt x="4" y="25"/>
                    <a:pt x="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44">
              <a:extLst>
                <a:ext uri="{FF2B5EF4-FFF2-40B4-BE49-F238E27FC236}">
                  <a16:creationId xmlns:a16="http://schemas.microsoft.com/office/drawing/2014/main" id="{3F5A88DA-FC1C-9420-DB8B-BC5F7C711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137"/>
              <a:ext cx="186" cy="50"/>
            </a:xfrm>
            <a:custGeom>
              <a:avLst/>
              <a:gdLst>
                <a:gd name="T0" fmla="*/ 1 w 115"/>
                <a:gd name="T1" fmla="*/ 17 h 31"/>
                <a:gd name="T2" fmla="*/ 26 w 115"/>
                <a:gd name="T3" fmla="*/ 19 h 31"/>
                <a:gd name="T4" fmla="*/ 77 w 115"/>
                <a:gd name="T5" fmla="*/ 6 h 31"/>
                <a:gd name="T6" fmla="*/ 115 w 115"/>
                <a:gd name="T7" fmla="*/ 0 h 31"/>
                <a:gd name="T8" fmla="*/ 102 w 115"/>
                <a:gd name="T9" fmla="*/ 11 h 31"/>
                <a:gd name="T10" fmla="*/ 77 w 115"/>
                <a:gd name="T11" fmla="*/ 13 h 31"/>
                <a:gd name="T12" fmla="*/ 47 w 115"/>
                <a:gd name="T13" fmla="*/ 18 h 31"/>
                <a:gd name="T14" fmla="*/ 28 w 115"/>
                <a:gd name="T15" fmla="*/ 27 h 31"/>
                <a:gd name="T16" fmla="*/ 6 w 115"/>
                <a:gd name="T17" fmla="*/ 28 h 31"/>
                <a:gd name="T18" fmla="*/ 1 w 115"/>
                <a:gd name="T1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1">
                  <a:moveTo>
                    <a:pt x="1" y="17"/>
                  </a:moveTo>
                  <a:cubicBezTo>
                    <a:pt x="10" y="26"/>
                    <a:pt x="15" y="27"/>
                    <a:pt x="26" y="19"/>
                  </a:cubicBezTo>
                  <a:cubicBezTo>
                    <a:pt x="41" y="9"/>
                    <a:pt x="58" y="5"/>
                    <a:pt x="77" y="6"/>
                  </a:cubicBezTo>
                  <a:cubicBezTo>
                    <a:pt x="90" y="7"/>
                    <a:pt x="103" y="7"/>
                    <a:pt x="115" y="0"/>
                  </a:cubicBezTo>
                  <a:cubicBezTo>
                    <a:pt x="113" y="5"/>
                    <a:pt x="108" y="10"/>
                    <a:pt x="102" y="11"/>
                  </a:cubicBezTo>
                  <a:cubicBezTo>
                    <a:pt x="94" y="13"/>
                    <a:pt x="85" y="13"/>
                    <a:pt x="77" y="13"/>
                  </a:cubicBezTo>
                  <a:cubicBezTo>
                    <a:pt x="67" y="14"/>
                    <a:pt x="56" y="14"/>
                    <a:pt x="47" y="18"/>
                  </a:cubicBezTo>
                  <a:cubicBezTo>
                    <a:pt x="40" y="21"/>
                    <a:pt x="35" y="24"/>
                    <a:pt x="28" y="27"/>
                  </a:cubicBezTo>
                  <a:cubicBezTo>
                    <a:pt x="21" y="31"/>
                    <a:pt x="14" y="31"/>
                    <a:pt x="6" y="28"/>
                  </a:cubicBezTo>
                  <a:cubicBezTo>
                    <a:pt x="2" y="25"/>
                    <a:pt x="0" y="22"/>
                    <a:pt x="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45">
              <a:extLst>
                <a:ext uri="{FF2B5EF4-FFF2-40B4-BE49-F238E27FC236}">
                  <a16:creationId xmlns:a16="http://schemas.microsoft.com/office/drawing/2014/main" id="{EA145CE4-E29E-FF60-26E2-BF31846E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039"/>
              <a:ext cx="398" cy="132"/>
            </a:xfrm>
            <a:custGeom>
              <a:avLst/>
              <a:gdLst>
                <a:gd name="T0" fmla="*/ 0 w 245"/>
                <a:gd name="T1" fmla="*/ 80 h 81"/>
                <a:gd name="T2" fmla="*/ 32 w 245"/>
                <a:gd name="T3" fmla="*/ 76 h 81"/>
                <a:gd name="T4" fmla="*/ 105 w 245"/>
                <a:gd name="T5" fmla="*/ 50 h 81"/>
                <a:gd name="T6" fmla="*/ 182 w 245"/>
                <a:gd name="T7" fmla="*/ 15 h 81"/>
                <a:gd name="T8" fmla="*/ 240 w 245"/>
                <a:gd name="T9" fmla="*/ 0 h 81"/>
                <a:gd name="T10" fmla="*/ 245 w 245"/>
                <a:gd name="T11" fmla="*/ 1 h 81"/>
                <a:gd name="T12" fmla="*/ 237 w 245"/>
                <a:gd name="T13" fmla="*/ 3 h 81"/>
                <a:gd name="T14" fmla="*/ 126 w 245"/>
                <a:gd name="T15" fmla="*/ 42 h 81"/>
                <a:gd name="T16" fmla="*/ 38 w 245"/>
                <a:gd name="T17" fmla="*/ 77 h 81"/>
                <a:gd name="T18" fmla="*/ 5 w 245"/>
                <a:gd name="T19" fmla="*/ 81 h 81"/>
                <a:gd name="T20" fmla="*/ 0 w 245"/>
                <a:gd name="T21" fmla="*/ 81 h 81"/>
                <a:gd name="T22" fmla="*/ 0 w 245"/>
                <a:gd name="T23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" h="81">
                  <a:moveTo>
                    <a:pt x="0" y="80"/>
                  </a:moveTo>
                  <a:cubicBezTo>
                    <a:pt x="11" y="79"/>
                    <a:pt x="21" y="78"/>
                    <a:pt x="32" y="76"/>
                  </a:cubicBezTo>
                  <a:cubicBezTo>
                    <a:pt x="58" y="72"/>
                    <a:pt x="81" y="61"/>
                    <a:pt x="105" y="50"/>
                  </a:cubicBezTo>
                  <a:cubicBezTo>
                    <a:pt x="130" y="38"/>
                    <a:pt x="155" y="25"/>
                    <a:pt x="182" y="15"/>
                  </a:cubicBezTo>
                  <a:cubicBezTo>
                    <a:pt x="200" y="8"/>
                    <a:pt x="221" y="5"/>
                    <a:pt x="240" y="0"/>
                  </a:cubicBezTo>
                  <a:cubicBezTo>
                    <a:pt x="242" y="0"/>
                    <a:pt x="243" y="0"/>
                    <a:pt x="245" y="1"/>
                  </a:cubicBezTo>
                  <a:cubicBezTo>
                    <a:pt x="242" y="2"/>
                    <a:pt x="240" y="2"/>
                    <a:pt x="237" y="3"/>
                  </a:cubicBezTo>
                  <a:cubicBezTo>
                    <a:pt x="197" y="9"/>
                    <a:pt x="161" y="23"/>
                    <a:pt x="126" y="42"/>
                  </a:cubicBezTo>
                  <a:cubicBezTo>
                    <a:pt x="98" y="56"/>
                    <a:pt x="69" y="70"/>
                    <a:pt x="38" y="77"/>
                  </a:cubicBezTo>
                  <a:cubicBezTo>
                    <a:pt x="27" y="80"/>
                    <a:pt x="16" y="80"/>
                    <a:pt x="5" y="81"/>
                  </a:cubicBezTo>
                  <a:cubicBezTo>
                    <a:pt x="4" y="81"/>
                    <a:pt x="2" y="81"/>
                    <a:pt x="0" y="81"/>
                  </a:cubicBezTo>
                  <a:cubicBezTo>
                    <a:pt x="0" y="81"/>
                    <a:pt x="0" y="80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46">
              <a:extLst>
                <a:ext uri="{FF2B5EF4-FFF2-40B4-BE49-F238E27FC236}">
                  <a16:creationId xmlns:a16="http://schemas.microsoft.com/office/drawing/2014/main" id="{29BF17D3-A814-D40A-618A-F0A3293F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1557"/>
              <a:ext cx="38" cy="170"/>
            </a:xfrm>
            <a:custGeom>
              <a:avLst/>
              <a:gdLst>
                <a:gd name="T0" fmla="*/ 10 w 23"/>
                <a:gd name="T1" fmla="*/ 105 h 105"/>
                <a:gd name="T2" fmla="*/ 2 w 23"/>
                <a:gd name="T3" fmla="*/ 48 h 105"/>
                <a:gd name="T4" fmla="*/ 23 w 23"/>
                <a:gd name="T5" fmla="*/ 0 h 105"/>
                <a:gd name="T6" fmla="*/ 18 w 23"/>
                <a:gd name="T7" fmla="*/ 7 h 105"/>
                <a:gd name="T8" fmla="*/ 8 w 23"/>
                <a:gd name="T9" fmla="*/ 56 h 105"/>
                <a:gd name="T10" fmla="*/ 12 w 23"/>
                <a:gd name="T11" fmla="*/ 89 h 105"/>
                <a:gd name="T12" fmla="*/ 11 w 23"/>
                <a:gd name="T13" fmla="*/ 105 h 105"/>
                <a:gd name="T14" fmla="*/ 10 w 23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5">
                  <a:moveTo>
                    <a:pt x="10" y="105"/>
                  </a:moveTo>
                  <a:cubicBezTo>
                    <a:pt x="7" y="86"/>
                    <a:pt x="4" y="67"/>
                    <a:pt x="2" y="48"/>
                  </a:cubicBezTo>
                  <a:cubicBezTo>
                    <a:pt x="0" y="28"/>
                    <a:pt x="7" y="12"/>
                    <a:pt x="23" y="0"/>
                  </a:cubicBezTo>
                  <a:cubicBezTo>
                    <a:pt x="21" y="2"/>
                    <a:pt x="20" y="4"/>
                    <a:pt x="18" y="7"/>
                  </a:cubicBezTo>
                  <a:cubicBezTo>
                    <a:pt x="8" y="22"/>
                    <a:pt x="6" y="39"/>
                    <a:pt x="8" y="56"/>
                  </a:cubicBezTo>
                  <a:cubicBezTo>
                    <a:pt x="10" y="67"/>
                    <a:pt x="11" y="78"/>
                    <a:pt x="12" y="89"/>
                  </a:cubicBezTo>
                  <a:cubicBezTo>
                    <a:pt x="13" y="95"/>
                    <a:pt x="12" y="100"/>
                    <a:pt x="11" y="105"/>
                  </a:cubicBezTo>
                  <a:cubicBezTo>
                    <a:pt x="11" y="105"/>
                    <a:pt x="10" y="105"/>
                    <a:pt x="10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47">
              <a:extLst>
                <a:ext uri="{FF2B5EF4-FFF2-40B4-BE49-F238E27FC236}">
                  <a16:creationId xmlns:a16="http://schemas.microsoft.com/office/drawing/2014/main" id="{AA3690B1-7365-D98C-24BB-5CA39E9B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883"/>
              <a:ext cx="66" cy="98"/>
            </a:xfrm>
            <a:custGeom>
              <a:avLst/>
              <a:gdLst>
                <a:gd name="T0" fmla="*/ 0 w 41"/>
                <a:gd name="T1" fmla="*/ 58 h 61"/>
                <a:gd name="T2" fmla="*/ 33 w 41"/>
                <a:gd name="T3" fmla="*/ 0 h 61"/>
                <a:gd name="T4" fmla="*/ 32 w 41"/>
                <a:gd name="T5" fmla="*/ 39 h 61"/>
                <a:gd name="T6" fmla="*/ 0 w 41"/>
                <a:gd name="T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61">
                  <a:moveTo>
                    <a:pt x="0" y="58"/>
                  </a:moveTo>
                  <a:cubicBezTo>
                    <a:pt x="25" y="46"/>
                    <a:pt x="32" y="25"/>
                    <a:pt x="33" y="0"/>
                  </a:cubicBezTo>
                  <a:cubicBezTo>
                    <a:pt x="41" y="7"/>
                    <a:pt x="40" y="24"/>
                    <a:pt x="32" y="39"/>
                  </a:cubicBezTo>
                  <a:cubicBezTo>
                    <a:pt x="24" y="53"/>
                    <a:pt x="11" y="61"/>
                    <a:pt x="0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48">
              <a:extLst>
                <a:ext uri="{FF2B5EF4-FFF2-40B4-BE49-F238E27FC236}">
                  <a16:creationId xmlns:a16="http://schemas.microsoft.com/office/drawing/2014/main" id="{DDF0EF56-442A-7D1F-6E90-54E843423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688"/>
              <a:ext cx="110" cy="222"/>
            </a:xfrm>
            <a:custGeom>
              <a:avLst/>
              <a:gdLst>
                <a:gd name="T0" fmla="*/ 68 w 68"/>
                <a:gd name="T1" fmla="*/ 1 h 137"/>
                <a:gd name="T2" fmla="*/ 66 w 68"/>
                <a:gd name="T3" fmla="*/ 14 h 137"/>
                <a:gd name="T4" fmla="*/ 33 w 68"/>
                <a:gd name="T5" fmla="*/ 82 h 137"/>
                <a:gd name="T6" fmla="*/ 14 w 68"/>
                <a:gd name="T7" fmla="*/ 109 h 137"/>
                <a:gd name="T8" fmla="*/ 0 w 68"/>
                <a:gd name="T9" fmla="*/ 137 h 137"/>
                <a:gd name="T10" fmla="*/ 5 w 68"/>
                <a:gd name="T11" fmla="*/ 122 h 137"/>
                <a:gd name="T12" fmla="*/ 26 w 68"/>
                <a:gd name="T13" fmla="*/ 87 h 137"/>
                <a:gd name="T14" fmla="*/ 65 w 68"/>
                <a:gd name="T15" fmla="*/ 4 h 137"/>
                <a:gd name="T16" fmla="*/ 67 w 68"/>
                <a:gd name="T17" fmla="*/ 0 h 137"/>
                <a:gd name="T18" fmla="*/ 68 w 68"/>
                <a:gd name="T19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8" y="1"/>
                  </a:moveTo>
                  <a:cubicBezTo>
                    <a:pt x="68" y="5"/>
                    <a:pt x="67" y="10"/>
                    <a:pt x="66" y="14"/>
                  </a:cubicBezTo>
                  <a:cubicBezTo>
                    <a:pt x="61" y="40"/>
                    <a:pt x="48" y="61"/>
                    <a:pt x="33" y="82"/>
                  </a:cubicBezTo>
                  <a:cubicBezTo>
                    <a:pt x="27" y="91"/>
                    <a:pt x="20" y="99"/>
                    <a:pt x="14" y="109"/>
                  </a:cubicBezTo>
                  <a:cubicBezTo>
                    <a:pt x="9" y="118"/>
                    <a:pt x="5" y="128"/>
                    <a:pt x="0" y="137"/>
                  </a:cubicBezTo>
                  <a:cubicBezTo>
                    <a:pt x="1" y="132"/>
                    <a:pt x="2" y="127"/>
                    <a:pt x="5" y="122"/>
                  </a:cubicBezTo>
                  <a:cubicBezTo>
                    <a:pt x="11" y="110"/>
                    <a:pt x="18" y="98"/>
                    <a:pt x="26" y="87"/>
                  </a:cubicBezTo>
                  <a:cubicBezTo>
                    <a:pt x="45" y="62"/>
                    <a:pt x="60" y="35"/>
                    <a:pt x="65" y="4"/>
                  </a:cubicBezTo>
                  <a:cubicBezTo>
                    <a:pt x="65" y="3"/>
                    <a:pt x="66" y="1"/>
                    <a:pt x="67" y="0"/>
                  </a:cubicBezTo>
                  <a:cubicBezTo>
                    <a:pt x="67" y="0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49">
              <a:extLst>
                <a:ext uri="{FF2B5EF4-FFF2-40B4-BE49-F238E27FC236}">
                  <a16:creationId xmlns:a16="http://schemas.microsoft.com/office/drawing/2014/main" id="{12040FA7-07EC-A8B0-053E-26282A96D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125"/>
              <a:ext cx="228" cy="57"/>
            </a:xfrm>
            <a:custGeom>
              <a:avLst/>
              <a:gdLst>
                <a:gd name="T0" fmla="*/ 0 w 140"/>
                <a:gd name="T1" fmla="*/ 35 h 35"/>
                <a:gd name="T2" fmla="*/ 140 w 140"/>
                <a:gd name="T3" fmla="*/ 0 h 35"/>
                <a:gd name="T4" fmla="*/ 0 w 140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35">
                  <a:moveTo>
                    <a:pt x="0" y="35"/>
                  </a:moveTo>
                  <a:cubicBezTo>
                    <a:pt x="48" y="30"/>
                    <a:pt x="95" y="19"/>
                    <a:pt x="140" y="0"/>
                  </a:cubicBezTo>
                  <a:cubicBezTo>
                    <a:pt x="96" y="22"/>
                    <a:pt x="49" y="34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50">
              <a:extLst>
                <a:ext uri="{FF2B5EF4-FFF2-40B4-BE49-F238E27FC236}">
                  <a16:creationId xmlns:a16="http://schemas.microsoft.com/office/drawing/2014/main" id="{4BE6A56E-9C0D-436A-8CD8-6948D19A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570"/>
              <a:ext cx="91" cy="84"/>
            </a:xfrm>
            <a:custGeom>
              <a:avLst/>
              <a:gdLst>
                <a:gd name="T0" fmla="*/ 49 w 56"/>
                <a:gd name="T1" fmla="*/ 5 h 52"/>
                <a:gd name="T2" fmla="*/ 43 w 56"/>
                <a:gd name="T3" fmla="*/ 7 h 52"/>
                <a:gd name="T4" fmla="*/ 31 w 56"/>
                <a:gd name="T5" fmla="*/ 21 h 52"/>
                <a:gd name="T6" fmla="*/ 24 w 56"/>
                <a:gd name="T7" fmla="*/ 38 h 52"/>
                <a:gd name="T8" fmla="*/ 3 w 56"/>
                <a:gd name="T9" fmla="*/ 52 h 52"/>
                <a:gd name="T10" fmla="*/ 0 w 56"/>
                <a:gd name="T11" fmla="*/ 48 h 52"/>
                <a:gd name="T12" fmla="*/ 19 w 56"/>
                <a:gd name="T13" fmla="*/ 36 h 52"/>
                <a:gd name="T14" fmla="*/ 27 w 56"/>
                <a:gd name="T15" fmla="*/ 16 h 52"/>
                <a:gd name="T16" fmla="*/ 43 w 56"/>
                <a:gd name="T17" fmla="*/ 3 h 52"/>
                <a:gd name="T18" fmla="*/ 56 w 56"/>
                <a:gd name="T19" fmla="*/ 0 h 52"/>
                <a:gd name="T20" fmla="*/ 49 w 56"/>
                <a:gd name="T21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2">
                  <a:moveTo>
                    <a:pt x="49" y="5"/>
                  </a:moveTo>
                  <a:cubicBezTo>
                    <a:pt x="47" y="6"/>
                    <a:pt x="45" y="7"/>
                    <a:pt x="43" y="7"/>
                  </a:cubicBezTo>
                  <a:cubicBezTo>
                    <a:pt x="36" y="10"/>
                    <a:pt x="33" y="15"/>
                    <a:pt x="31" y="21"/>
                  </a:cubicBezTo>
                  <a:cubicBezTo>
                    <a:pt x="28" y="26"/>
                    <a:pt x="27" y="32"/>
                    <a:pt x="24" y="38"/>
                  </a:cubicBezTo>
                  <a:cubicBezTo>
                    <a:pt x="20" y="46"/>
                    <a:pt x="13" y="50"/>
                    <a:pt x="3" y="52"/>
                  </a:cubicBezTo>
                  <a:cubicBezTo>
                    <a:pt x="3" y="52"/>
                    <a:pt x="2" y="50"/>
                    <a:pt x="0" y="48"/>
                  </a:cubicBezTo>
                  <a:cubicBezTo>
                    <a:pt x="11" y="49"/>
                    <a:pt x="16" y="44"/>
                    <a:pt x="19" y="36"/>
                  </a:cubicBezTo>
                  <a:cubicBezTo>
                    <a:pt x="22" y="29"/>
                    <a:pt x="24" y="23"/>
                    <a:pt x="27" y="16"/>
                  </a:cubicBezTo>
                  <a:cubicBezTo>
                    <a:pt x="30" y="9"/>
                    <a:pt x="35" y="4"/>
                    <a:pt x="43" y="3"/>
                  </a:cubicBezTo>
                  <a:cubicBezTo>
                    <a:pt x="47" y="2"/>
                    <a:pt x="51" y="1"/>
                    <a:pt x="56" y="0"/>
                  </a:cubicBezTo>
                  <a:cubicBezTo>
                    <a:pt x="53" y="1"/>
                    <a:pt x="51" y="3"/>
                    <a:pt x="4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51">
              <a:extLst>
                <a:ext uri="{FF2B5EF4-FFF2-40B4-BE49-F238E27FC236}">
                  <a16:creationId xmlns:a16="http://schemas.microsoft.com/office/drawing/2014/main" id="{6201EB23-07A8-1C03-3FED-809D7B8F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1565"/>
              <a:ext cx="29" cy="126"/>
            </a:xfrm>
            <a:custGeom>
              <a:avLst/>
              <a:gdLst>
                <a:gd name="T0" fmla="*/ 14 w 18"/>
                <a:gd name="T1" fmla="*/ 78 h 78"/>
                <a:gd name="T2" fmla="*/ 7 w 18"/>
                <a:gd name="T3" fmla="*/ 18 h 78"/>
                <a:gd name="T4" fmla="*/ 18 w 18"/>
                <a:gd name="T5" fmla="*/ 0 h 78"/>
                <a:gd name="T6" fmla="*/ 16 w 18"/>
                <a:gd name="T7" fmla="*/ 6 h 78"/>
                <a:gd name="T8" fmla="*/ 14 w 18"/>
                <a:gd name="T9" fmla="*/ 64 h 78"/>
                <a:gd name="T10" fmla="*/ 15 w 18"/>
                <a:gd name="T11" fmla="*/ 77 h 78"/>
                <a:gd name="T12" fmla="*/ 14 w 1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8">
                  <a:moveTo>
                    <a:pt x="14" y="78"/>
                  </a:moveTo>
                  <a:cubicBezTo>
                    <a:pt x="10" y="58"/>
                    <a:pt x="0" y="39"/>
                    <a:pt x="7" y="18"/>
                  </a:cubicBezTo>
                  <a:cubicBezTo>
                    <a:pt x="9" y="11"/>
                    <a:pt x="11" y="5"/>
                    <a:pt x="18" y="0"/>
                  </a:cubicBezTo>
                  <a:cubicBezTo>
                    <a:pt x="17" y="3"/>
                    <a:pt x="17" y="4"/>
                    <a:pt x="16" y="6"/>
                  </a:cubicBezTo>
                  <a:cubicBezTo>
                    <a:pt x="7" y="25"/>
                    <a:pt x="9" y="44"/>
                    <a:pt x="14" y="64"/>
                  </a:cubicBezTo>
                  <a:cubicBezTo>
                    <a:pt x="15" y="68"/>
                    <a:pt x="15" y="73"/>
                    <a:pt x="15" y="77"/>
                  </a:cubicBezTo>
                  <a:cubicBezTo>
                    <a:pt x="15" y="77"/>
                    <a:pt x="14" y="78"/>
                    <a:pt x="14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52">
              <a:extLst>
                <a:ext uri="{FF2B5EF4-FFF2-40B4-BE49-F238E27FC236}">
                  <a16:creationId xmlns:a16="http://schemas.microsoft.com/office/drawing/2014/main" id="{BF263C51-A7B4-E2A8-63AF-9A3CF514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628"/>
              <a:ext cx="39" cy="130"/>
            </a:xfrm>
            <a:custGeom>
              <a:avLst/>
              <a:gdLst>
                <a:gd name="T0" fmla="*/ 10 w 24"/>
                <a:gd name="T1" fmla="*/ 80 h 80"/>
                <a:gd name="T2" fmla="*/ 14 w 24"/>
                <a:gd name="T3" fmla="*/ 52 h 80"/>
                <a:gd name="T4" fmla="*/ 7 w 24"/>
                <a:gd name="T5" fmla="*/ 16 h 80"/>
                <a:gd name="T6" fmla="*/ 0 w 24"/>
                <a:gd name="T7" fmla="*/ 0 h 80"/>
                <a:gd name="T8" fmla="*/ 18 w 24"/>
                <a:gd name="T9" fmla="*/ 23 h 80"/>
                <a:gd name="T10" fmla="*/ 20 w 24"/>
                <a:gd name="T11" fmla="*/ 49 h 80"/>
                <a:gd name="T12" fmla="*/ 16 w 24"/>
                <a:gd name="T13" fmla="*/ 60 h 80"/>
                <a:gd name="T14" fmla="*/ 10 w 24"/>
                <a:gd name="T15" fmla="*/ 80 h 80"/>
                <a:gd name="T16" fmla="*/ 10 w 24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0">
                  <a:moveTo>
                    <a:pt x="10" y="80"/>
                  </a:moveTo>
                  <a:cubicBezTo>
                    <a:pt x="11" y="71"/>
                    <a:pt x="12" y="61"/>
                    <a:pt x="14" y="52"/>
                  </a:cubicBezTo>
                  <a:cubicBezTo>
                    <a:pt x="17" y="38"/>
                    <a:pt x="16" y="27"/>
                    <a:pt x="7" y="16"/>
                  </a:cubicBezTo>
                  <a:cubicBezTo>
                    <a:pt x="4" y="11"/>
                    <a:pt x="2" y="6"/>
                    <a:pt x="0" y="0"/>
                  </a:cubicBezTo>
                  <a:cubicBezTo>
                    <a:pt x="6" y="8"/>
                    <a:pt x="12" y="15"/>
                    <a:pt x="18" y="23"/>
                  </a:cubicBezTo>
                  <a:cubicBezTo>
                    <a:pt x="24" y="31"/>
                    <a:pt x="22" y="40"/>
                    <a:pt x="20" y="49"/>
                  </a:cubicBezTo>
                  <a:cubicBezTo>
                    <a:pt x="19" y="53"/>
                    <a:pt x="17" y="56"/>
                    <a:pt x="16" y="60"/>
                  </a:cubicBezTo>
                  <a:cubicBezTo>
                    <a:pt x="14" y="67"/>
                    <a:pt x="12" y="73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53">
              <a:extLst>
                <a:ext uri="{FF2B5EF4-FFF2-40B4-BE49-F238E27FC236}">
                  <a16:creationId xmlns:a16="http://schemas.microsoft.com/office/drawing/2014/main" id="{686E0582-464C-C609-7910-C95B8C5B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252"/>
              <a:ext cx="84" cy="82"/>
            </a:xfrm>
            <a:custGeom>
              <a:avLst/>
              <a:gdLst>
                <a:gd name="T0" fmla="*/ 44 w 52"/>
                <a:gd name="T1" fmla="*/ 4 h 51"/>
                <a:gd name="T2" fmla="*/ 38 w 52"/>
                <a:gd name="T3" fmla="*/ 8 h 51"/>
                <a:gd name="T4" fmla="*/ 27 w 52"/>
                <a:gd name="T5" fmla="*/ 22 h 51"/>
                <a:gd name="T6" fmla="*/ 20 w 52"/>
                <a:gd name="T7" fmla="*/ 39 h 51"/>
                <a:gd name="T8" fmla="*/ 3 w 52"/>
                <a:gd name="T9" fmla="*/ 47 h 51"/>
                <a:gd name="T10" fmla="*/ 5 w 52"/>
                <a:gd name="T11" fmla="*/ 51 h 51"/>
                <a:gd name="T12" fmla="*/ 4 w 52"/>
                <a:gd name="T13" fmla="*/ 51 h 51"/>
                <a:gd name="T14" fmla="*/ 0 w 52"/>
                <a:gd name="T15" fmla="*/ 45 h 51"/>
                <a:gd name="T16" fmla="*/ 18 w 52"/>
                <a:gd name="T17" fmla="*/ 33 h 51"/>
                <a:gd name="T18" fmla="*/ 24 w 52"/>
                <a:gd name="T19" fmla="*/ 17 h 51"/>
                <a:gd name="T20" fmla="*/ 42 w 52"/>
                <a:gd name="T21" fmla="*/ 2 h 51"/>
                <a:gd name="T22" fmla="*/ 52 w 52"/>
                <a:gd name="T23" fmla="*/ 0 h 51"/>
                <a:gd name="T24" fmla="*/ 44 w 52"/>
                <a:gd name="T2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1">
                  <a:moveTo>
                    <a:pt x="44" y="4"/>
                  </a:moveTo>
                  <a:cubicBezTo>
                    <a:pt x="42" y="6"/>
                    <a:pt x="40" y="7"/>
                    <a:pt x="38" y="8"/>
                  </a:cubicBezTo>
                  <a:cubicBezTo>
                    <a:pt x="31" y="11"/>
                    <a:pt x="30" y="17"/>
                    <a:pt x="27" y="22"/>
                  </a:cubicBezTo>
                  <a:cubicBezTo>
                    <a:pt x="25" y="28"/>
                    <a:pt x="23" y="34"/>
                    <a:pt x="20" y="39"/>
                  </a:cubicBezTo>
                  <a:cubicBezTo>
                    <a:pt x="16" y="45"/>
                    <a:pt x="11" y="48"/>
                    <a:pt x="3" y="47"/>
                  </a:cubicBezTo>
                  <a:cubicBezTo>
                    <a:pt x="4" y="48"/>
                    <a:pt x="4" y="50"/>
                    <a:pt x="5" y="51"/>
                  </a:cubicBezTo>
                  <a:cubicBezTo>
                    <a:pt x="5" y="51"/>
                    <a:pt x="4" y="51"/>
                    <a:pt x="4" y="51"/>
                  </a:cubicBezTo>
                  <a:cubicBezTo>
                    <a:pt x="3" y="49"/>
                    <a:pt x="2" y="48"/>
                    <a:pt x="0" y="45"/>
                  </a:cubicBezTo>
                  <a:cubicBezTo>
                    <a:pt x="10" y="46"/>
                    <a:pt x="15" y="41"/>
                    <a:pt x="18" y="33"/>
                  </a:cubicBezTo>
                  <a:cubicBezTo>
                    <a:pt x="20" y="28"/>
                    <a:pt x="22" y="22"/>
                    <a:pt x="24" y="17"/>
                  </a:cubicBezTo>
                  <a:cubicBezTo>
                    <a:pt x="27" y="8"/>
                    <a:pt x="33" y="3"/>
                    <a:pt x="42" y="2"/>
                  </a:cubicBezTo>
                  <a:cubicBezTo>
                    <a:pt x="45" y="1"/>
                    <a:pt x="49" y="0"/>
                    <a:pt x="52" y="0"/>
                  </a:cubicBezTo>
                  <a:cubicBezTo>
                    <a:pt x="49" y="1"/>
                    <a:pt x="47" y="3"/>
                    <a:pt x="4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54">
              <a:extLst>
                <a:ext uri="{FF2B5EF4-FFF2-40B4-BE49-F238E27FC236}">
                  <a16:creationId xmlns:a16="http://schemas.microsoft.com/office/drawing/2014/main" id="{1C2E5233-5B37-DC8A-0D74-2A9BC0C0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044"/>
              <a:ext cx="168" cy="25"/>
            </a:xfrm>
            <a:custGeom>
              <a:avLst/>
              <a:gdLst>
                <a:gd name="T0" fmla="*/ 0 w 103"/>
                <a:gd name="T1" fmla="*/ 15 h 15"/>
                <a:gd name="T2" fmla="*/ 103 w 103"/>
                <a:gd name="T3" fmla="*/ 3 h 15"/>
                <a:gd name="T4" fmla="*/ 0 w 103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5">
                  <a:moveTo>
                    <a:pt x="0" y="15"/>
                  </a:moveTo>
                  <a:cubicBezTo>
                    <a:pt x="34" y="3"/>
                    <a:pt x="68" y="0"/>
                    <a:pt x="103" y="3"/>
                  </a:cubicBezTo>
                  <a:cubicBezTo>
                    <a:pt x="68" y="2"/>
                    <a:pt x="34" y="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5">
              <a:extLst>
                <a:ext uri="{FF2B5EF4-FFF2-40B4-BE49-F238E27FC236}">
                  <a16:creationId xmlns:a16="http://schemas.microsoft.com/office/drawing/2014/main" id="{7DCB7D45-0EED-EA92-8919-67D6EC751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176"/>
              <a:ext cx="58" cy="34"/>
            </a:xfrm>
            <a:custGeom>
              <a:avLst/>
              <a:gdLst>
                <a:gd name="T0" fmla="*/ 30 w 36"/>
                <a:gd name="T1" fmla="*/ 5 h 21"/>
                <a:gd name="T2" fmla="*/ 28 w 36"/>
                <a:gd name="T3" fmla="*/ 7 h 21"/>
                <a:gd name="T4" fmla="*/ 34 w 36"/>
                <a:gd name="T5" fmla="*/ 12 h 21"/>
                <a:gd name="T6" fmla="*/ 33 w 36"/>
                <a:gd name="T7" fmla="*/ 13 h 21"/>
                <a:gd name="T8" fmla="*/ 35 w 36"/>
                <a:gd name="T9" fmla="*/ 19 h 21"/>
                <a:gd name="T10" fmla="*/ 29 w 36"/>
                <a:gd name="T11" fmla="*/ 18 h 21"/>
                <a:gd name="T12" fmla="*/ 19 w 36"/>
                <a:gd name="T13" fmla="*/ 13 h 21"/>
                <a:gd name="T14" fmla="*/ 26 w 36"/>
                <a:gd name="T15" fmla="*/ 12 h 21"/>
                <a:gd name="T16" fmla="*/ 10 w 36"/>
                <a:gd name="T17" fmla="*/ 8 h 21"/>
                <a:gd name="T18" fmla="*/ 16 w 36"/>
                <a:gd name="T19" fmla="*/ 7 h 21"/>
                <a:gd name="T20" fmla="*/ 16 w 36"/>
                <a:gd name="T21" fmla="*/ 6 h 21"/>
                <a:gd name="T22" fmla="*/ 0 w 36"/>
                <a:gd name="T23" fmla="*/ 5 h 21"/>
                <a:gd name="T24" fmla="*/ 30 w 36"/>
                <a:gd name="T2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1">
                  <a:moveTo>
                    <a:pt x="30" y="5"/>
                  </a:moveTo>
                  <a:cubicBezTo>
                    <a:pt x="29" y="6"/>
                    <a:pt x="28" y="7"/>
                    <a:pt x="28" y="7"/>
                  </a:cubicBezTo>
                  <a:cubicBezTo>
                    <a:pt x="30" y="9"/>
                    <a:pt x="32" y="11"/>
                    <a:pt x="34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5"/>
                    <a:pt x="36" y="18"/>
                    <a:pt x="35" y="19"/>
                  </a:cubicBezTo>
                  <a:cubicBezTo>
                    <a:pt x="33" y="21"/>
                    <a:pt x="31" y="20"/>
                    <a:pt x="29" y="18"/>
                  </a:cubicBezTo>
                  <a:cubicBezTo>
                    <a:pt x="26" y="16"/>
                    <a:pt x="23" y="15"/>
                    <a:pt x="19" y="13"/>
                  </a:cubicBezTo>
                  <a:cubicBezTo>
                    <a:pt x="22" y="13"/>
                    <a:pt x="23" y="12"/>
                    <a:pt x="26" y="12"/>
                  </a:cubicBezTo>
                  <a:cubicBezTo>
                    <a:pt x="21" y="10"/>
                    <a:pt x="16" y="9"/>
                    <a:pt x="10" y="8"/>
                  </a:cubicBezTo>
                  <a:cubicBezTo>
                    <a:pt x="13" y="7"/>
                    <a:pt x="15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6"/>
                    <a:pt x="6" y="5"/>
                    <a:pt x="0" y="5"/>
                  </a:cubicBezTo>
                  <a:cubicBezTo>
                    <a:pt x="7" y="0"/>
                    <a:pt x="23" y="0"/>
                    <a:pt x="3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56">
              <a:extLst>
                <a:ext uri="{FF2B5EF4-FFF2-40B4-BE49-F238E27FC236}">
                  <a16:creationId xmlns:a16="http://schemas.microsoft.com/office/drawing/2014/main" id="{0613FD6B-2B52-1968-8AD8-CC15713E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323"/>
              <a:ext cx="133" cy="34"/>
            </a:xfrm>
            <a:custGeom>
              <a:avLst/>
              <a:gdLst>
                <a:gd name="T0" fmla="*/ 82 w 82"/>
                <a:gd name="T1" fmla="*/ 7 h 21"/>
                <a:gd name="T2" fmla="*/ 38 w 82"/>
                <a:gd name="T3" fmla="*/ 10 h 21"/>
                <a:gd name="T4" fmla="*/ 0 w 82"/>
                <a:gd name="T5" fmla="*/ 21 h 21"/>
                <a:gd name="T6" fmla="*/ 82 w 82"/>
                <a:gd name="T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1">
                  <a:moveTo>
                    <a:pt x="82" y="7"/>
                  </a:moveTo>
                  <a:cubicBezTo>
                    <a:pt x="67" y="8"/>
                    <a:pt x="53" y="7"/>
                    <a:pt x="38" y="10"/>
                  </a:cubicBezTo>
                  <a:cubicBezTo>
                    <a:pt x="24" y="12"/>
                    <a:pt x="11" y="18"/>
                    <a:pt x="0" y="21"/>
                  </a:cubicBezTo>
                  <a:cubicBezTo>
                    <a:pt x="24" y="7"/>
                    <a:pt x="51" y="0"/>
                    <a:pt x="8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57">
              <a:extLst>
                <a:ext uri="{FF2B5EF4-FFF2-40B4-BE49-F238E27FC236}">
                  <a16:creationId xmlns:a16="http://schemas.microsoft.com/office/drawing/2014/main" id="{1CC852A9-FA64-138C-1AD5-C5286216A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694"/>
              <a:ext cx="23" cy="98"/>
            </a:xfrm>
            <a:custGeom>
              <a:avLst/>
              <a:gdLst>
                <a:gd name="T0" fmla="*/ 5 w 14"/>
                <a:gd name="T1" fmla="*/ 60 h 60"/>
                <a:gd name="T2" fmla="*/ 11 w 14"/>
                <a:gd name="T3" fmla="*/ 0 h 60"/>
                <a:gd name="T4" fmla="*/ 10 w 14"/>
                <a:gd name="T5" fmla="*/ 30 h 60"/>
                <a:gd name="T6" fmla="*/ 5 w 1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0">
                  <a:moveTo>
                    <a:pt x="5" y="60"/>
                  </a:moveTo>
                  <a:cubicBezTo>
                    <a:pt x="0" y="39"/>
                    <a:pt x="9" y="20"/>
                    <a:pt x="11" y="0"/>
                  </a:cubicBezTo>
                  <a:cubicBezTo>
                    <a:pt x="14" y="10"/>
                    <a:pt x="12" y="20"/>
                    <a:pt x="10" y="30"/>
                  </a:cubicBezTo>
                  <a:cubicBezTo>
                    <a:pt x="8" y="40"/>
                    <a:pt x="6" y="50"/>
                    <a:pt x="5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58">
              <a:extLst>
                <a:ext uri="{FF2B5EF4-FFF2-40B4-BE49-F238E27FC236}">
                  <a16:creationId xmlns:a16="http://schemas.microsoft.com/office/drawing/2014/main" id="{8651087F-F49F-EA8F-01E2-804110245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605"/>
              <a:ext cx="47" cy="96"/>
            </a:xfrm>
            <a:custGeom>
              <a:avLst/>
              <a:gdLst>
                <a:gd name="T0" fmla="*/ 29 w 29"/>
                <a:gd name="T1" fmla="*/ 0 h 59"/>
                <a:gd name="T2" fmla="*/ 28 w 29"/>
                <a:gd name="T3" fmla="*/ 2 h 59"/>
                <a:gd name="T4" fmla="*/ 15 w 29"/>
                <a:gd name="T5" fmla="*/ 28 h 59"/>
                <a:gd name="T6" fmla="*/ 1 w 29"/>
                <a:gd name="T7" fmla="*/ 59 h 59"/>
                <a:gd name="T8" fmla="*/ 0 w 29"/>
                <a:gd name="T9" fmla="*/ 59 h 59"/>
                <a:gd name="T10" fmla="*/ 13 w 29"/>
                <a:gd name="T11" fmla="*/ 20 h 59"/>
                <a:gd name="T12" fmla="*/ 27 w 29"/>
                <a:gd name="T13" fmla="*/ 0 h 59"/>
                <a:gd name="T14" fmla="*/ 28 w 29"/>
                <a:gd name="T15" fmla="*/ 0 h 59"/>
                <a:gd name="T16" fmla="*/ 29 w 29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9">
                  <a:moveTo>
                    <a:pt x="29" y="0"/>
                  </a:moveTo>
                  <a:cubicBezTo>
                    <a:pt x="29" y="1"/>
                    <a:pt x="29" y="2"/>
                    <a:pt x="28" y="2"/>
                  </a:cubicBezTo>
                  <a:cubicBezTo>
                    <a:pt x="20" y="9"/>
                    <a:pt x="17" y="18"/>
                    <a:pt x="15" y="28"/>
                  </a:cubicBezTo>
                  <a:cubicBezTo>
                    <a:pt x="13" y="40"/>
                    <a:pt x="8" y="52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8" y="47"/>
                    <a:pt x="11" y="33"/>
                    <a:pt x="13" y="20"/>
                  </a:cubicBezTo>
                  <a:cubicBezTo>
                    <a:pt x="15" y="11"/>
                    <a:pt x="19" y="4"/>
                    <a:pt x="27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59">
              <a:extLst>
                <a:ext uri="{FF2B5EF4-FFF2-40B4-BE49-F238E27FC236}">
                  <a16:creationId xmlns:a16="http://schemas.microsoft.com/office/drawing/2014/main" id="{49577409-F099-04A5-E635-F247D3971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561"/>
              <a:ext cx="93" cy="46"/>
            </a:xfrm>
            <a:custGeom>
              <a:avLst/>
              <a:gdLst>
                <a:gd name="T0" fmla="*/ 57 w 57"/>
                <a:gd name="T1" fmla="*/ 14 h 28"/>
                <a:gd name="T2" fmla="*/ 22 w 57"/>
                <a:gd name="T3" fmla="*/ 20 h 28"/>
                <a:gd name="T4" fmla="*/ 0 w 57"/>
                <a:gd name="T5" fmla="*/ 1 h 28"/>
                <a:gd name="T6" fmla="*/ 1 w 57"/>
                <a:gd name="T7" fmla="*/ 0 h 28"/>
                <a:gd name="T8" fmla="*/ 15 w 57"/>
                <a:gd name="T9" fmla="*/ 11 h 28"/>
                <a:gd name="T10" fmla="*/ 57 w 57"/>
                <a:gd name="T1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8">
                  <a:moveTo>
                    <a:pt x="57" y="14"/>
                  </a:moveTo>
                  <a:cubicBezTo>
                    <a:pt x="49" y="25"/>
                    <a:pt x="33" y="28"/>
                    <a:pt x="22" y="20"/>
                  </a:cubicBezTo>
                  <a:cubicBezTo>
                    <a:pt x="14" y="15"/>
                    <a:pt x="7" y="7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6" y="4"/>
                    <a:pt x="11" y="7"/>
                    <a:pt x="15" y="11"/>
                  </a:cubicBezTo>
                  <a:cubicBezTo>
                    <a:pt x="25" y="21"/>
                    <a:pt x="44" y="23"/>
                    <a:pt x="5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60">
              <a:extLst>
                <a:ext uri="{FF2B5EF4-FFF2-40B4-BE49-F238E27FC236}">
                  <a16:creationId xmlns:a16="http://schemas.microsoft.com/office/drawing/2014/main" id="{C60012FE-7867-8CDC-4254-3CEE6F9B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284"/>
              <a:ext cx="47" cy="94"/>
            </a:xfrm>
            <a:custGeom>
              <a:avLst/>
              <a:gdLst>
                <a:gd name="T0" fmla="*/ 0 w 29"/>
                <a:gd name="T1" fmla="*/ 58 h 58"/>
                <a:gd name="T2" fmla="*/ 13 w 29"/>
                <a:gd name="T3" fmla="*/ 19 h 58"/>
                <a:gd name="T4" fmla="*/ 26 w 29"/>
                <a:gd name="T5" fmla="*/ 1 h 58"/>
                <a:gd name="T6" fmla="*/ 28 w 29"/>
                <a:gd name="T7" fmla="*/ 0 h 58"/>
                <a:gd name="T8" fmla="*/ 29 w 29"/>
                <a:gd name="T9" fmla="*/ 1 h 58"/>
                <a:gd name="T10" fmla="*/ 24 w 29"/>
                <a:gd name="T11" fmla="*/ 6 h 58"/>
                <a:gd name="T12" fmla="*/ 15 w 29"/>
                <a:gd name="T13" fmla="*/ 27 h 58"/>
                <a:gd name="T14" fmla="*/ 0 w 29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8">
                  <a:moveTo>
                    <a:pt x="0" y="58"/>
                  </a:moveTo>
                  <a:cubicBezTo>
                    <a:pt x="8" y="46"/>
                    <a:pt x="11" y="33"/>
                    <a:pt x="13" y="19"/>
                  </a:cubicBezTo>
                  <a:cubicBezTo>
                    <a:pt x="14" y="12"/>
                    <a:pt x="18" y="5"/>
                    <a:pt x="26" y="1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8" y="2"/>
                    <a:pt x="25" y="4"/>
                    <a:pt x="24" y="6"/>
                  </a:cubicBezTo>
                  <a:cubicBezTo>
                    <a:pt x="18" y="12"/>
                    <a:pt x="16" y="19"/>
                    <a:pt x="15" y="27"/>
                  </a:cubicBezTo>
                  <a:cubicBezTo>
                    <a:pt x="13" y="39"/>
                    <a:pt x="8" y="49"/>
                    <a:pt x="0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61">
              <a:extLst>
                <a:ext uri="{FF2B5EF4-FFF2-40B4-BE49-F238E27FC236}">
                  <a16:creationId xmlns:a16="http://schemas.microsoft.com/office/drawing/2014/main" id="{920CFB9E-D3DC-EBA7-6B59-985B422E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244"/>
              <a:ext cx="85" cy="42"/>
            </a:xfrm>
            <a:custGeom>
              <a:avLst/>
              <a:gdLst>
                <a:gd name="T0" fmla="*/ 52 w 52"/>
                <a:gd name="T1" fmla="*/ 14 h 26"/>
                <a:gd name="T2" fmla="*/ 17 w 52"/>
                <a:gd name="T3" fmla="*/ 17 h 26"/>
                <a:gd name="T4" fmla="*/ 0 w 52"/>
                <a:gd name="T5" fmla="*/ 0 h 26"/>
                <a:gd name="T6" fmla="*/ 52 w 52"/>
                <a:gd name="T7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6">
                  <a:moveTo>
                    <a:pt x="52" y="14"/>
                  </a:moveTo>
                  <a:cubicBezTo>
                    <a:pt x="42" y="24"/>
                    <a:pt x="28" y="26"/>
                    <a:pt x="17" y="17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15" y="13"/>
                    <a:pt x="30" y="26"/>
                    <a:pt x="5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62">
              <a:extLst>
                <a:ext uri="{FF2B5EF4-FFF2-40B4-BE49-F238E27FC236}">
                  <a16:creationId xmlns:a16="http://schemas.microsoft.com/office/drawing/2014/main" id="{F750E856-B267-6157-A0CC-0122A5C96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051"/>
              <a:ext cx="125" cy="9"/>
            </a:xfrm>
            <a:custGeom>
              <a:avLst/>
              <a:gdLst>
                <a:gd name="T0" fmla="*/ 77 w 77"/>
                <a:gd name="T1" fmla="*/ 6 h 6"/>
                <a:gd name="T2" fmla="*/ 39 w 77"/>
                <a:gd name="T3" fmla="*/ 5 h 6"/>
                <a:gd name="T4" fmla="*/ 0 w 77"/>
                <a:gd name="T5" fmla="*/ 6 h 6"/>
                <a:gd name="T6" fmla="*/ 77 w 7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">
                  <a:moveTo>
                    <a:pt x="77" y="6"/>
                  </a:moveTo>
                  <a:cubicBezTo>
                    <a:pt x="64" y="6"/>
                    <a:pt x="52" y="5"/>
                    <a:pt x="39" y="5"/>
                  </a:cubicBezTo>
                  <a:cubicBezTo>
                    <a:pt x="27" y="5"/>
                    <a:pt x="14" y="6"/>
                    <a:pt x="0" y="6"/>
                  </a:cubicBezTo>
                  <a:cubicBezTo>
                    <a:pt x="27" y="1"/>
                    <a:pt x="52" y="0"/>
                    <a:pt x="7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63">
              <a:extLst>
                <a:ext uri="{FF2B5EF4-FFF2-40B4-BE49-F238E27FC236}">
                  <a16:creationId xmlns:a16="http://schemas.microsoft.com/office/drawing/2014/main" id="{78CA17E0-ECF2-FA91-D145-4E02650F3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236"/>
              <a:ext cx="99" cy="75"/>
            </a:xfrm>
            <a:custGeom>
              <a:avLst/>
              <a:gdLst>
                <a:gd name="T0" fmla="*/ 0 w 61"/>
                <a:gd name="T1" fmla="*/ 46 h 46"/>
                <a:gd name="T2" fmla="*/ 61 w 61"/>
                <a:gd name="T3" fmla="*/ 0 h 46"/>
                <a:gd name="T4" fmla="*/ 0 w 61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46">
                  <a:moveTo>
                    <a:pt x="0" y="46"/>
                  </a:moveTo>
                  <a:cubicBezTo>
                    <a:pt x="24" y="35"/>
                    <a:pt x="42" y="18"/>
                    <a:pt x="61" y="0"/>
                  </a:cubicBezTo>
                  <a:cubicBezTo>
                    <a:pt x="45" y="22"/>
                    <a:pt x="24" y="36"/>
                    <a:pt x="0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64">
              <a:extLst>
                <a:ext uri="{FF2B5EF4-FFF2-40B4-BE49-F238E27FC236}">
                  <a16:creationId xmlns:a16="http://schemas.microsoft.com/office/drawing/2014/main" id="{366F60EE-49CF-B3A2-8393-0DE85B53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857"/>
              <a:ext cx="36" cy="108"/>
            </a:xfrm>
            <a:custGeom>
              <a:avLst/>
              <a:gdLst>
                <a:gd name="T0" fmla="*/ 21 w 22"/>
                <a:gd name="T1" fmla="*/ 0 h 67"/>
                <a:gd name="T2" fmla="*/ 22 w 22"/>
                <a:gd name="T3" fmla="*/ 3 h 67"/>
                <a:gd name="T4" fmla="*/ 0 w 22"/>
                <a:gd name="T5" fmla="*/ 67 h 67"/>
                <a:gd name="T6" fmla="*/ 21 w 22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7">
                  <a:moveTo>
                    <a:pt x="21" y="0"/>
                  </a:moveTo>
                  <a:cubicBezTo>
                    <a:pt x="22" y="2"/>
                    <a:pt x="22" y="2"/>
                    <a:pt x="22" y="3"/>
                  </a:cubicBezTo>
                  <a:cubicBezTo>
                    <a:pt x="15" y="24"/>
                    <a:pt x="8" y="45"/>
                    <a:pt x="0" y="67"/>
                  </a:cubicBezTo>
                  <a:cubicBezTo>
                    <a:pt x="4" y="44"/>
                    <a:pt x="11" y="2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5">
              <a:extLst>
                <a:ext uri="{FF2B5EF4-FFF2-40B4-BE49-F238E27FC236}">
                  <a16:creationId xmlns:a16="http://schemas.microsoft.com/office/drawing/2014/main" id="{10F9DFD9-1EAA-7BAF-1C44-41BFE9DC1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589"/>
              <a:ext cx="21" cy="73"/>
            </a:xfrm>
            <a:custGeom>
              <a:avLst/>
              <a:gdLst>
                <a:gd name="T0" fmla="*/ 11 w 13"/>
                <a:gd name="T1" fmla="*/ 0 h 45"/>
                <a:gd name="T2" fmla="*/ 13 w 13"/>
                <a:gd name="T3" fmla="*/ 45 h 45"/>
                <a:gd name="T4" fmla="*/ 11 w 13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5">
                  <a:moveTo>
                    <a:pt x="11" y="0"/>
                  </a:moveTo>
                  <a:cubicBezTo>
                    <a:pt x="6" y="14"/>
                    <a:pt x="8" y="29"/>
                    <a:pt x="13" y="45"/>
                  </a:cubicBezTo>
                  <a:cubicBezTo>
                    <a:pt x="4" y="37"/>
                    <a:pt x="0" y="8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66">
              <a:extLst>
                <a:ext uri="{FF2B5EF4-FFF2-40B4-BE49-F238E27FC236}">
                  <a16:creationId xmlns:a16="http://schemas.microsoft.com/office/drawing/2014/main" id="{69EAE85F-CC11-2BAE-426C-240ED029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472"/>
              <a:ext cx="109" cy="34"/>
            </a:xfrm>
            <a:custGeom>
              <a:avLst/>
              <a:gdLst>
                <a:gd name="T0" fmla="*/ 0 w 67"/>
                <a:gd name="T1" fmla="*/ 21 h 21"/>
                <a:gd name="T2" fmla="*/ 67 w 67"/>
                <a:gd name="T3" fmla="*/ 0 h 21"/>
                <a:gd name="T4" fmla="*/ 0 w 67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21">
                  <a:moveTo>
                    <a:pt x="0" y="21"/>
                  </a:moveTo>
                  <a:cubicBezTo>
                    <a:pt x="21" y="15"/>
                    <a:pt x="44" y="7"/>
                    <a:pt x="67" y="0"/>
                  </a:cubicBezTo>
                  <a:cubicBezTo>
                    <a:pt x="46" y="13"/>
                    <a:pt x="22" y="17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67">
              <a:extLst>
                <a:ext uri="{FF2B5EF4-FFF2-40B4-BE49-F238E27FC236}">
                  <a16:creationId xmlns:a16="http://schemas.microsoft.com/office/drawing/2014/main" id="{0E1B1A92-F311-79F2-C98B-1229B4C19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505"/>
              <a:ext cx="65" cy="42"/>
            </a:xfrm>
            <a:custGeom>
              <a:avLst/>
              <a:gdLst>
                <a:gd name="T0" fmla="*/ 40 w 40"/>
                <a:gd name="T1" fmla="*/ 26 h 26"/>
                <a:gd name="T2" fmla="*/ 0 w 40"/>
                <a:gd name="T3" fmla="*/ 7 h 26"/>
                <a:gd name="T4" fmla="*/ 40 w 4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6">
                  <a:moveTo>
                    <a:pt x="40" y="26"/>
                  </a:moveTo>
                  <a:cubicBezTo>
                    <a:pt x="30" y="13"/>
                    <a:pt x="17" y="7"/>
                    <a:pt x="0" y="7"/>
                  </a:cubicBezTo>
                  <a:cubicBezTo>
                    <a:pt x="15" y="0"/>
                    <a:pt x="37" y="11"/>
                    <a:pt x="4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68">
              <a:extLst>
                <a:ext uri="{FF2B5EF4-FFF2-40B4-BE49-F238E27FC236}">
                  <a16:creationId xmlns:a16="http://schemas.microsoft.com/office/drawing/2014/main" id="{BFF1EC5D-19F0-D622-B4E0-01D3ECE0B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1947"/>
              <a:ext cx="43" cy="38"/>
            </a:xfrm>
            <a:custGeom>
              <a:avLst/>
              <a:gdLst>
                <a:gd name="T0" fmla="*/ 26 w 26"/>
                <a:gd name="T1" fmla="*/ 17 h 23"/>
                <a:gd name="T2" fmla="*/ 11 w 26"/>
                <a:gd name="T3" fmla="*/ 20 h 23"/>
                <a:gd name="T4" fmla="*/ 2 w 26"/>
                <a:gd name="T5" fmla="*/ 0 h 23"/>
                <a:gd name="T6" fmla="*/ 26 w 26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26" y="17"/>
                  </a:moveTo>
                  <a:cubicBezTo>
                    <a:pt x="22" y="22"/>
                    <a:pt x="17" y="23"/>
                    <a:pt x="11" y="20"/>
                  </a:cubicBezTo>
                  <a:cubicBezTo>
                    <a:pt x="3" y="16"/>
                    <a:pt x="0" y="10"/>
                    <a:pt x="2" y="0"/>
                  </a:cubicBezTo>
                  <a:cubicBezTo>
                    <a:pt x="5" y="13"/>
                    <a:pt x="14" y="17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69">
              <a:extLst>
                <a:ext uri="{FF2B5EF4-FFF2-40B4-BE49-F238E27FC236}">
                  <a16:creationId xmlns:a16="http://schemas.microsoft.com/office/drawing/2014/main" id="{9BFEAB0F-77FF-4DFA-85D6-452DD129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163"/>
              <a:ext cx="54" cy="17"/>
            </a:xfrm>
            <a:custGeom>
              <a:avLst/>
              <a:gdLst>
                <a:gd name="T0" fmla="*/ 33 w 33"/>
                <a:gd name="T1" fmla="*/ 7 h 11"/>
                <a:gd name="T2" fmla="*/ 0 w 33"/>
                <a:gd name="T3" fmla="*/ 11 h 11"/>
                <a:gd name="T4" fmla="*/ 33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33" y="7"/>
                  </a:moveTo>
                  <a:cubicBezTo>
                    <a:pt x="22" y="8"/>
                    <a:pt x="11" y="10"/>
                    <a:pt x="0" y="11"/>
                  </a:cubicBezTo>
                  <a:cubicBezTo>
                    <a:pt x="6" y="3"/>
                    <a:pt x="28" y="0"/>
                    <a:pt x="3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70">
              <a:extLst>
                <a:ext uri="{FF2B5EF4-FFF2-40B4-BE49-F238E27FC236}">
                  <a16:creationId xmlns:a16="http://schemas.microsoft.com/office/drawing/2014/main" id="{07A4EE09-4EDF-7ED4-9521-C969C3046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190"/>
              <a:ext cx="60" cy="39"/>
            </a:xfrm>
            <a:custGeom>
              <a:avLst/>
              <a:gdLst>
                <a:gd name="T0" fmla="*/ 0 w 37"/>
                <a:gd name="T1" fmla="*/ 6 h 24"/>
                <a:gd name="T2" fmla="*/ 37 w 37"/>
                <a:gd name="T3" fmla="*/ 24 h 24"/>
                <a:gd name="T4" fmla="*/ 0 w 37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0" y="6"/>
                  </a:moveTo>
                  <a:cubicBezTo>
                    <a:pt x="17" y="0"/>
                    <a:pt x="35" y="12"/>
                    <a:pt x="37" y="24"/>
                  </a:cubicBezTo>
                  <a:cubicBezTo>
                    <a:pt x="28" y="12"/>
                    <a:pt x="15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71">
              <a:extLst>
                <a:ext uri="{FF2B5EF4-FFF2-40B4-BE49-F238E27FC236}">
                  <a16:creationId xmlns:a16="http://schemas.microsoft.com/office/drawing/2014/main" id="{11862E44-C19F-B4CD-75E7-1C9DDA93B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1928"/>
              <a:ext cx="55" cy="122"/>
            </a:xfrm>
            <a:custGeom>
              <a:avLst/>
              <a:gdLst>
                <a:gd name="T0" fmla="*/ 0 w 34"/>
                <a:gd name="T1" fmla="*/ 75 h 75"/>
                <a:gd name="T2" fmla="*/ 30 w 34"/>
                <a:gd name="T3" fmla="*/ 0 h 75"/>
                <a:gd name="T4" fmla="*/ 0 w 34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5">
                  <a:moveTo>
                    <a:pt x="0" y="75"/>
                  </a:moveTo>
                  <a:cubicBezTo>
                    <a:pt x="23" y="55"/>
                    <a:pt x="31" y="29"/>
                    <a:pt x="30" y="0"/>
                  </a:cubicBezTo>
                  <a:cubicBezTo>
                    <a:pt x="34" y="28"/>
                    <a:pt x="21" y="62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72">
              <a:extLst>
                <a:ext uri="{FF2B5EF4-FFF2-40B4-BE49-F238E27FC236}">
                  <a16:creationId xmlns:a16="http://schemas.microsoft.com/office/drawing/2014/main" id="{A562F861-3018-2E28-0371-7AA2E5A84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910"/>
              <a:ext cx="23" cy="52"/>
            </a:xfrm>
            <a:custGeom>
              <a:avLst/>
              <a:gdLst>
                <a:gd name="T0" fmla="*/ 5 w 14"/>
                <a:gd name="T1" fmla="*/ 0 h 32"/>
                <a:gd name="T2" fmla="*/ 9 w 14"/>
                <a:gd name="T3" fmla="*/ 27 h 32"/>
                <a:gd name="T4" fmla="*/ 0 w 14"/>
                <a:gd name="T5" fmla="*/ 30 h 32"/>
                <a:gd name="T6" fmla="*/ 5 w 14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5" y="0"/>
                  </a:moveTo>
                  <a:cubicBezTo>
                    <a:pt x="12" y="8"/>
                    <a:pt x="14" y="20"/>
                    <a:pt x="9" y="27"/>
                  </a:cubicBezTo>
                  <a:cubicBezTo>
                    <a:pt x="7" y="30"/>
                    <a:pt x="5" y="32"/>
                    <a:pt x="0" y="30"/>
                  </a:cubicBezTo>
                  <a:cubicBezTo>
                    <a:pt x="11" y="22"/>
                    <a:pt x="7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73">
              <a:extLst>
                <a:ext uri="{FF2B5EF4-FFF2-40B4-BE49-F238E27FC236}">
                  <a16:creationId xmlns:a16="http://schemas.microsoft.com/office/drawing/2014/main" id="{9F2B38F2-CFEE-7110-B78B-4BB716E7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883"/>
              <a:ext cx="18" cy="55"/>
            </a:xfrm>
            <a:custGeom>
              <a:avLst/>
              <a:gdLst>
                <a:gd name="T0" fmla="*/ 6 w 11"/>
                <a:gd name="T1" fmla="*/ 0 h 34"/>
                <a:gd name="T2" fmla="*/ 0 w 11"/>
                <a:gd name="T3" fmla="*/ 34 h 34"/>
                <a:gd name="T4" fmla="*/ 6 w 11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4">
                  <a:moveTo>
                    <a:pt x="6" y="0"/>
                  </a:moveTo>
                  <a:cubicBezTo>
                    <a:pt x="11" y="7"/>
                    <a:pt x="7" y="29"/>
                    <a:pt x="0" y="34"/>
                  </a:cubicBezTo>
                  <a:cubicBezTo>
                    <a:pt x="2" y="24"/>
                    <a:pt x="4" y="1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74">
              <a:extLst>
                <a:ext uri="{FF2B5EF4-FFF2-40B4-BE49-F238E27FC236}">
                  <a16:creationId xmlns:a16="http://schemas.microsoft.com/office/drawing/2014/main" id="{F359540C-40E3-F5DF-E6BE-D88C0DA8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318"/>
              <a:ext cx="71" cy="16"/>
            </a:xfrm>
            <a:custGeom>
              <a:avLst/>
              <a:gdLst>
                <a:gd name="T0" fmla="*/ 44 w 44"/>
                <a:gd name="T1" fmla="*/ 3 h 10"/>
                <a:gd name="T2" fmla="*/ 0 w 44"/>
                <a:gd name="T3" fmla="*/ 10 h 10"/>
                <a:gd name="T4" fmla="*/ 44 w 44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0">
                  <a:moveTo>
                    <a:pt x="44" y="3"/>
                  </a:moveTo>
                  <a:cubicBezTo>
                    <a:pt x="29" y="5"/>
                    <a:pt x="13" y="8"/>
                    <a:pt x="0" y="10"/>
                  </a:cubicBezTo>
                  <a:cubicBezTo>
                    <a:pt x="7" y="5"/>
                    <a:pt x="36" y="0"/>
                    <a:pt x="4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75">
              <a:extLst>
                <a:ext uri="{FF2B5EF4-FFF2-40B4-BE49-F238E27FC236}">
                  <a16:creationId xmlns:a16="http://schemas.microsoft.com/office/drawing/2014/main" id="{94CDF892-7219-AB02-A7C5-FC2B768E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060"/>
              <a:ext cx="80" cy="9"/>
            </a:xfrm>
            <a:custGeom>
              <a:avLst/>
              <a:gdLst>
                <a:gd name="T0" fmla="*/ 49 w 49"/>
                <a:gd name="T1" fmla="*/ 5 h 5"/>
                <a:gd name="T2" fmla="*/ 0 w 49"/>
                <a:gd name="T3" fmla="*/ 5 h 5"/>
                <a:gd name="T4" fmla="*/ 1 w 49"/>
                <a:gd name="T5" fmla="*/ 3 h 5"/>
                <a:gd name="T6" fmla="*/ 49 w 4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5">
                  <a:moveTo>
                    <a:pt x="49" y="5"/>
                  </a:moveTo>
                  <a:cubicBezTo>
                    <a:pt x="34" y="5"/>
                    <a:pt x="17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7" y="0"/>
                    <a:pt x="34" y="0"/>
                    <a:pt x="4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76">
              <a:extLst>
                <a:ext uri="{FF2B5EF4-FFF2-40B4-BE49-F238E27FC236}">
                  <a16:creationId xmlns:a16="http://schemas.microsoft.com/office/drawing/2014/main" id="{742E49A9-8925-6338-FFA2-E13CC8ADE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917"/>
              <a:ext cx="18" cy="97"/>
            </a:xfrm>
            <a:custGeom>
              <a:avLst/>
              <a:gdLst>
                <a:gd name="T0" fmla="*/ 0 w 11"/>
                <a:gd name="T1" fmla="*/ 60 h 60"/>
                <a:gd name="T2" fmla="*/ 11 w 11"/>
                <a:gd name="T3" fmla="*/ 0 h 60"/>
                <a:gd name="T4" fmla="*/ 0 w 11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0" y="60"/>
                  </a:moveTo>
                  <a:cubicBezTo>
                    <a:pt x="0" y="39"/>
                    <a:pt x="4" y="18"/>
                    <a:pt x="11" y="0"/>
                  </a:cubicBezTo>
                  <a:cubicBezTo>
                    <a:pt x="7" y="19"/>
                    <a:pt x="4" y="40"/>
                    <a:pt x="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77">
              <a:extLst>
                <a:ext uri="{FF2B5EF4-FFF2-40B4-BE49-F238E27FC236}">
                  <a16:creationId xmlns:a16="http://schemas.microsoft.com/office/drawing/2014/main" id="{BF93643A-18B3-6193-F7E3-1645EB602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231"/>
              <a:ext cx="58" cy="54"/>
            </a:xfrm>
            <a:custGeom>
              <a:avLst/>
              <a:gdLst>
                <a:gd name="T0" fmla="*/ 0 w 36"/>
                <a:gd name="T1" fmla="*/ 33 h 33"/>
                <a:gd name="T2" fmla="*/ 36 w 36"/>
                <a:gd name="T3" fmla="*/ 0 h 33"/>
                <a:gd name="T4" fmla="*/ 0 w 36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12" y="22"/>
                    <a:pt x="24" y="11"/>
                    <a:pt x="36" y="0"/>
                  </a:cubicBezTo>
                  <a:cubicBezTo>
                    <a:pt x="26" y="13"/>
                    <a:pt x="14" y="24"/>
                    <a:pt x="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78">
              <a:extLst>
                <a:ext uri="{FF2B5EF4-FFF2-40B4-BE49-F238E27FC236}">
                  <a16:creationId xmlns:a16="http://schemas.microsoft.com/office/drawing/2014/main" id="{53C4F514-A462-2434-E8F6-7653BD667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43"/>
              <a:ext cx="57" cy="16"/>
            </a:xfrm>
            <a:custGeom>
              <a:avLst/>
              <a:gdLst>
                <a:gd name="T0" fmla="*/ 35 w 35"/>
                <a:gd name="T1" fmla="*/ 6 h 10"/>
                <a:gd name="T2" fmla="*/ 0 w 35"/>
                <a:gd name="T3" fmla="*/ 0 h 10"/>
                <a:gd name="T4" fmla="*/ 35 w 35"/>
                <a:gd name="T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0">
                  <a:moveTo>
                    <a:pt x="35" y="6"/>
                  </a:moveTo>
                  <a:cubicBezTo>
                    <a:pt x="25" y="10"/>
                    <a:pt x="9" y="6"/>
                    <a:pt x="0" y="0"/>
                  </a:cubicBezTo>
                  <a:cubicBezTo>
                    <a:pt x="10" y="2"/>
                    <a:pt x="22" y="4"/>
                    <a:pt x="3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79">
              <a:extLst>
                <a:ext uri="{FF2B5EF4-FFF2-40B4-BE49-F238E27FC236}">
                  <a16:creationId xmlns:a16="http://schemas.microsoft.com/office/drawing/2014/main" id="{147DF883-A7CF-4E86-DC96-3243F3FD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600"/>
              <a:ext cx="10" cy="43"/>
            </a:xfrm>
            <a:custGeom>
              <a:avLst/>
              <a:gdLst>
                <a:gd name="T0" fmla="*/ 6 w 6"/>
                <a:gd name="T1" fmla="*/ 0 h 26"/>
                <a:gd name="T2" fmla="*/ 5 w 6"/>
                <a:gd name="T3" fmla="*/ 26 h 26"/>
                <a:gd name="T4" fmla="*/ 6 w 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6" y="9"/>
                    <a:pt x="5" y="17"/>
                    <a:pt x="5" y="26"/>
                  </a:cubicBezTo>
                  <a:cubicBezTo>
                    <a:pt x="0" y="20"/>
                    <a:pt x="1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80">
              <a:extLst>
                <a:ext uri="{FF2B5EF4-FFF2-40B4-BE49-F238E27FC236}">
                  <a16:creationId xmlns:a16="http://schemas.microsoft.com/office/drawing/2014/main" id="{30C7EC4B-943D-1A66-000F-C447F2C29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067"/>
              <a:ext cx="61" cy="11"/>
            </a:xfrm>
            <a:custGeom>
              <a:avLst/>
              <a:gdLst>
                <a:gd name="T0" fmla="*/ 38 w 38"/>
                <a:gd name="T1" fmla="*/ 7 h 7"/>
                <a:gd name="T2" fmla="*/ 0 w 38"/>
                <a:gd name="T3" fmla="*/ 1 h 7"/>
                <a:gd name="T4" fmla="*/ 38 w 38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7">
                  <a:moveTo>
                    <a:pt x="38" y="7"/>
                  </a:moveTo>
                  <a:cubicBezTo>
                    <a:pt x="26" y="6"/>
                    <a:pt x="13" y="4"/>
                    <a:pt x="0" y="1"/>
                  </a:cubicBezTo>
                  <a:cubicBezTo>
                    <a:pt x="14" y="0"/>
                    <a:pt x="26" y="1"/>
                    <a:pt x="3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81">
              <a:extLst>
                <a:ext uri="{FF2B5EF4-FFF2-40B4-BE49-F238E27FC236}">
                  <a16:creationId xmlns:a16="http://schemas.microsoft.com/office/drawing/2014/main" id="{E90E5BEF-88D7-152E-1C10-CA2B2554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973"/>
              <a:ext cx="36" cy="62"/>
            </a:xfrm>
            <a:custGeom>
              <a:avLst/>
              <a:gdLst>
                <a:gd name="T0" fmla="*/ 0 w 22"/>
                <a:gd name="T1" fmla="*/ 38 h 38"/>
                <a:gd name="T2" fmla="*/ 22 w 22"/>
                <a:gd name="T3" fmla="*/ 0 h 38"/>
                <a:gd name="T4" fmla="*/ 0 w 22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8">
                  <a:moveTo>
                    <a:pt x="0" y="38"/>
                  </a:moveTo>
                  <a:cubicBezTo>
                    <a:pt x="8" y="25"/>
                    <a:pt x="16" y="11"/>
                    <a:pt x="22" y="0"/>
                  </a:cubicBezTo>
                  <a:cubicBezTo>
                    <a:pt x="19" y="13"/>
                    <a:pt x="11" y="27"/>
                    <a:pt x="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82">
              <a:extLst>
                <a:ext uri="{FF2B5EF4-FFF2-40B4-BE49-F238E27FC236}">
                  <a16:creationId xmlns:a16="http://schemas.microsoft.com/office/drawing/2014/main" id="{2AF55D90-3A37-96B3-EDAD-2F1A97FB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313"/>
              <a:ext cx="46" cy="12"/>
            </a:xfrm>
            <a:custGeom>
              <a:avLst/>
              <a:gdLst>
                <a:gd name="T0" fmla="*/ 0 w 28"/>
                <a:gd name="T1" fmla="*/ 7 h 7"/>
                <a:gd name="T2" fmla="*/ 27 w 28"/>
                <a:gd name="T3" fmla="*/ 0 h 7"/>
                <a:gd name="T4" fmla="*/ 28 w 28"/>
                <a:gd name="T5" fmla="*/ 2 h 7"/>
                <a:gd name="T6" fmla="*/ 0 w 2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8" y="2"/>
                    <a:pt x="18" y="0"/>
                    <a:pt x="27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18" y="3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83">
              <a:extLst>
                <a:ext uri="{FF2B5EF4-FFF2-40B4-BE49-F238E27FC236}">
                  <a16:creationId xmlns:a16="http://schemas.microsoft.com/office/drawing/2014/main" id="{5155AB80-4018-8C39-7EE7-AD87AB12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980"/>
              <a:ext cx="32" cy="47"/>
            </a:xfrm>
            <a:custGeom>
              <a:avLst/>
              <a:gdLst>
                <a:gd name="T0" fmla="*/ 0 w 20"/>
                <a:gd name="T1" fmla="*/ 29 h 29"/>
                <a:gd name="T2" fmla="*/ 20 w 20"/>
                <a:gd name="T3" fmla="*/ 0 h 29"/>
                <a:gd name="T4" fmla="*/ 0 w 20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9">
                  <a:moveTo>
                    <a:pt x="0" y="29"/>
                  </a:moveTo>
                  <a:cubicBezTo>
                    <a:pt x="7" y="19"/>
                    <a:pt x="14" y="9"/>
                    <a:pt x="20" y="0"/>
                  </a:cubicBezTo>
                  <a:cubicBezTo>
                    <a:pt x="16" y="11"/>
                    <a:pt x="11" y="22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84">
              <a:extLst>
                <a:ext uri="{FF2B5EF4-FFF2-40B4-BE49-F238E27FC236}">
                  <a16:creationId xmlns:a16="http://schemas.microsoft.com/office/drawing/2014/main" id="{E530CC86-26FF-336D-BA41-17F211D76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417"/>
              <a:ext cx="47" cy="12"/>
            </a:xfrm>
            <a:custGeom>
              <a:avLst/>
              <a:gdLst>
                <a:gd name="T0" fmla="*/ 0 w 29"/>
                <a:gd name="T1" fmla="*/ 0 h 7"/>
                <a:gd name="T2" fmla="*/ 29 w 29"/>
                <a:gd name="T3" fmla="*/ 4 h 7"/>
                <a:gd name="T4" fmla="*/ 0 w 2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7">
                  <a:moveTo>
                    <a:pt x="0" y="0"/>
                  </a:moveTo>
                  <a:cubicBezTo>
                    <a:pt x="9" y="1"/>
                    <a:pt x="18" y="3"/>
                    <a:pt x="29" y="4"/>
                  </a:cubicBezTo>
                  <a:cubicBezTo>
                    <a:pt x="20" y="7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85">
              <a:extLst>
                <a:ext uri="{FF2B5EF4-FFF2-40B4-BE49-F238E27FC236}">
                  <a16:creationId xmlns:a16="http://schemas.microsoft.com/office/drawing/2014/main" id="{DC27946A-5151-F380-C47D-52E899AC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769"/>
              <a:ext cx="39" cy="34"/>
            </a:xfrm>
            <a:custGeom>
              <a:avLst/>
              <a:gdLst>
                <a:gd name="T0" fmla="*/ 24 w 24"/>
                <a:gd name="T1" fmla="*/ 21 h 21"/>
                <a:gd name="T2" fmla="*/ 0 w 24"/>
                <a:gd name="T3" fmla="*/ 0 h 21"/>
                <a:gd name="T4" fmla="*/ 24 w 2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24" y="21"/>
                  </a:moveTo>
                  <a:cubicBezTo>
                    <a:pt x="16" y="14"/>
                    <a:pt x="8" y="7"/>
                    <a:pt x="0" y="0"/>
                  </a:cubicBezTo>
                  <a:cubicBezTo>
                    <a:pt x="10" y="5"/>
                    <a:pt x="19" y="11"/>
                    <a:pt x="2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86">
              <a:extLst>
                <a:ext uri="{FF2B5EF4-FFF2-40B4-BE49-F238E27FC236}">
                  <a16:creationId xmlns:a16="http://schemas.microsoft.com/office/drawing/2014/main" id="{D3A1D051-6ABE-75C5-EAA5-20987EA64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612"/>
              <a:ext cx="29" cy="55"/>
            </a:xfrm>
            <a:custGeom>
              <a:avLst/>
              <a:gdLst>
                <a:gd name="T0" fmla="*/ 18 w 18"/>
                <a:gd name="T1" fmla="*/ 34 h 34"/>
                <a:gd name="T2" fmla="*/ 2 w 18"/>
                <a:gd name="T3" fmla="*/ 0 h 34"/>
                <a:gd name="T4" fmla="*/ 18 w 1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4">
                  <a:moveTo>
                    <a:pt x="18" y="34"/>
                  </a:moveTo>
                  <a:cubicBezTo>
                    <a:pt x="7" y="27"/>
                    <a:pt x="0" y="13"/>
                    <a:pt x="2" y="0"/>
                  </a:cubicBezTo>
                  <a:cubicBezTo>
                    <a:pt x="2" y="14"/>
                    <a:pt x="8" y="25"/>
                    <a:pt x="1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87">
              <a:extLst>
                <a:ext uri="{FF2B5EF4-FFF2-40B4-BE49-F238E27FC236}">
                  <a16:creationId xmlns:a16="http://schemas.microsoft.com/office/drawing/2014/main" id="{0C829C40-583C-7D6C-05E8-662E75D3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292"/>
              <a:ext cx="28" cy="51"/>
            </a:xfrm>
            <a:custGeom>
              <a:avLst/>
              <a:gdLst>
                <a:gd name="T0" fmla="*/ 1 w 17"/>
                <a:gd name="T1" fmla="*/ 0 h 31"/>
                <a:gd name="T2" fmla="*/ 17 w 17"/>
                <a:gd name="T3" fmla="*/ 31 h 31"/>
                <a:gd name="T4" fmla="*/ 1 w 17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2" y="13"/>
                    <a:pt x="8" y="23"/>
                    <a:pt x="17" y="31"/>
                  </a:cubicBezTo>
                  <a:cubicBezTo>
                    <a:pt x="7" y="24"/>
                    <a:pt x="0" y="1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88">
              <a:extLst>
                <a:ext uri="{FF2B5EF4-FFF2-40B4-BE49-F238E27FC236}">
                  <a16:creationId xmlns:a16="http://schemas.microsoft.com/office/drawing/2014/main" id="{1AB38EDE-C3F5-38F7-19B5-B38A7118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11"/>
              <a:ext cx="35" cy="50"/>
            </a:xfrm>
            <a:custGeom>
              <a:avLst/>
              <a:gdLst>
                <a:gd name="T0" fmla="*/ 0 w 22"/>
                <a:gd name="T1" fmla="*/ 30 h 31"/>
                <a:gd name="T2" fmla="*/ 21 w 22"/>
                <a:gd name="T3" fmla="*/ 0 h 31"/>
                <a:gd name="T4" fmla="*/ 22 w 22"/>
                <a:gd name="T5" fmla="*/ 1 h 31"/>
                <a:gd name="T6" fmla="*/ 1 w 22"/>
                <a:gd name="T7" fmla="*/ 31 h 31"/>
                <a:gd name="T8" fmla="*/ 0 w 22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30"/>
                  </a:moveTo>
                  <a:cubicBezTo>
                    <a:pt x="7" y="20"/>
                    <a:pt x="14" y="10"/>
                    <a:pt x="21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15" y="11"/>
                    <a:pt x="8" y="21"/>
                    <a:pt x="1" y="31"/>
                  </a:cubicBezTo>
                  <a:cubicBezTo>
                    <a:pt x="1" y="31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89">
              <a:extLst>
                <a:ext uri="{FF2B5EF4-FFF2-40B4-BE49-F238E27FC236}">
                  <a16:creationId xmlns:a16="http://schemas.microsoft.com/office/drawing/2014/main" id="{42E19BBF-9660-9F35-EEDB-5854C604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737"/>
              <a:ext cx="39" cy="35"/>
            </a:xfrm>
            <a:custGeom>
              <a:avLst/>
              <a:gdLst>
                <a:gd name="T0" fmla="*/ 24 w 24"/>
                <a:gd name="T1" fmla="*/ 0 h 22"/>
                <a:gd name="T2" fmla="*/ 0 w 24"/>
                <a:gd name="T3" fmla="*/ 22 h 22"/>
                <a:gd name="T4" fmla="*/ 24 w 2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2">
                  <a:moveTo>
                    <a:pt x="24" y="0"/>
                  </a:moveTo>
                  <a:cubicBezTo>
                    <a:pt x="18" y="10"/>
                    <a:pt x="10" y="17"/>
                    <a:pt x="0" y="22"/>
                  </a:cubicBezTo>
                  <a:cubicBezTo>
                    <a:pt x="8" y="15"/>
                    <a:pt x="16" y="7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90">
              <a:extLst>
                <a:ext uri="{FF2B5EF4-FFF2-40B4-BE49-F238E27FC236}">
                  <a16:creationId xmlns:a16="http://schemas.microsoft.com/office/drawing/2014/main" id="{288D7789-E426-6BED-0264-490AD373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756"/>
              <a:ext cx="34" cy="29"/>
            </a:xfrm>
            <a:custGeom>
              <a:avLst/>
              <a:gdLst>
                <a:gd name="T0" fmla="*/ 20 w 21"/>
                <a:gd name="T1" fmla="*/ 18 h 18"/>
                <a:gd name="T2" fmla="*/ 0 w 21"/>
                <a:gd name="T3" fmla="*/ 1 h 18"/>
                <a:gd name="T4" fmla="*/ 1 w 21"/>
                <a:gd name="T5" fmla="*/ 0 h 18"/>
                <a:gd name="T6" fmla="*/ 21 w 21"/>
                <a:gd name="T7" fmla="*/ 17 h 18"/>
                <a:gd name="T8" fmla="*/ 20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0" y="18"/>
                  </a:moveTo>
                  <a:cubicBezTo>
                    <a:pt x="13" y="13"/>
                    <a:pt x="7" y="7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8" y="6"/>
                    <a:pt x="14" y="11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91">
              <a:extLst>
                <a:ext uri="{FF2B5EF4-FFF2-40B4-BE49-F238E27FC236}">
                  <a16:creationId xmlns:a16="http://schemas.microsoft.com/office/drawing/2014/main" id="{E1F6C9C9-3BB5-83F4-BEA8-90F1B08A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299"/>
              <a:ext cx="28" cy="40"/>
            </a:xfrm>
            <a:custGeom>
              <a:avLst/>
              <a:gdLst>
                <a:gd name="T0" fmla="*/ 3 w 17"/>
                <a:gd name="T1" fmla="*/ 0 h 25"/>
                <a:gd name="T2" fmla="*/ 17 w 17"/>
                <a:gd name="T3" fmla="*/ 25 h 25"/>
                <a:gd name="T4" fmla="*/ 3 w 1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5">
                  <a:moveTo>
                    <a:pt x="3" y="0"/>
                  </a:moveTo>
                  <a:cubicBezTo>
                    <a:pt x="3" y="11"/>
                    <a:pt x="10" y="18"/>
                    <a:pt x="17" y="25"/>
                  </a:cubicBezTo>
                  <a:cubicBezTo>
                    <a:pt x="8" y="22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92">
              <a:extLst>
                <a:ext uri="{FF2B5EF4-FFF2-40B4-BE49-F238E27FC236}">
                  <a16:creationId xmlns:a16="http://schemas.microsoft.com/office/drawing/2014/main" id="{53E7DD3C-2B4E-2F4E-FC6A-DB8852CE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618"/>
              <a:ext cx="27" cy="46"/>
            </a:xfrm>
            <a:custGeom>
              <a:avLst/>
              <a:gdLst>
                <a:gd name="T0" fmla="*/ 2 w 17"/>
                <a:gd name="T1" fmla="*/ 0 h 28"/>
                <a:gd name="T2" fmla="*/ 17 w 17"/>
                <a:gd name="T3" fmla="*/ 28 h 28"/>
                <a:gd name="T4" fmla="*/ 2 w 1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8">
                  <a:moveTo>
                    <a:pt x="2" y="0"/>
                  </a:moveTo>
                  <a:cubicBezTo>
                    <a:pt x="1" y="13"/>
                    <a:pt x="9" y="21"/>
                    <a:pt x="17" y="28"/>
                  </a:cubicBezTo>
                  <a:cubicBezTo>
                    <a:pt x="7" y="25"/>
                    <a:pt x="0" y="1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93">
              <a:extLst>
                <a:ext uri="{FF2B5EF4-FFF2-40B4-BE49-F238E27FC236}">
                  <a16:creationId xmlns:a16="http://schemas.microsoft.com/office/drawing/2014/main" id="{34001D63-CF9F-FB88-8701-299A5FEE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892"/>
              <a:ext cx="21" cy="57"/>
            </a:xfrm>
            <a:custGeom>
              <a:avLst/>
              <a:gdLst>
                <a:gd name="T0" fmla="*/ 0 w 13"/>
                <a:gd name="T1" fmla="*/ 35 h 35"/>
                <a:gd name="T2" fmla="*/ 12 w 13"/>
                <a:gd name="T3" fmla="*/ 0 h 35"/>
                <a:gd name="T4" fmla="*/ 13 w 13"/>
                <a:gd name="T5" fmla="*/ 0 h 35"/>
                <a:gd name="T6" fmla="*/ 2 w 13"/>
                <a:gd name="T7" fmla="*/ 35 h 35"/>
                <a:gd name="T8" fmla="*/ 0 w 13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cubicBezTo>
                    <a:pt x="4" y="23"/>
                    <a:pt x="8" y="1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9" y="12"/>
                    <a:pt x="5" y="24"/>
                    <a:pt x="2" y="35"/>
                  </a:cubicBezTo>
                  <a:cubicBezTo>
                    <a:pt x="1" y="35"/>
                    <a:pt x="1" y="35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94">
              <a:extLst>
                <a:ext uri="{FF2B5EF4-FFF2-40B4-BE49-F238E27FC236}">
                  <a16:creationId xmlns:a16="http://schemas.microsoft.com/office/drawing/2014/main" id="{8C29BCD6-756D-ED63-0ADC-D656846F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725"/>
              <a:ext cx="34" cy="28"/>
            </a:xfrm>
            <a:custGeom>
              <a:avLst/>
              <a:gdLst>
                <a:gd name="T0" fmla="*/ 1 w 21"/>
                <a:gd name="T1" fmla="*/ 0 h 17"/>
                <a:gd name="T2" fmla="*/ 21 w 21"/>
                <a:gd name="T3" fmla="*/ 15 h 17"/>
                <a:gd name="T4" fmla="*/ 20 w 21"/>
                <a:gd name="T5" fmla="*/ 17 h 17"/>
                <a:gd name="T6" fmla="*/ 0 w 21"/>
                <a:gd name="T7" fmla="*/ 2 h 17"/>
                <a:gd name="T8" fmla="*/ 1 w 21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7" y="5"/>
                    <a:pt x="14" y="10"/>
                    <a:pt x="21" y="15"/>
                  </a:cubicBezTo>
                  <a:cubicBezTo>
                    <a:pt x="21" y="16"/>
                    <a:pt x="20" y="16"/>
                    <a:pt x="20" y="17"/>
                  </a:cubicBezTo>
                  <a:cubicBezTo>
                    <a:pt x="13" y="12"/>
                    <a:pt x="7" y="7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95">
              <a:extLst>
                <a:ext uri="{FF2B5EF4-FFF2-40B4-BE49-F238E27FC236}">
                  <a16:creationId xmlns:a16="http://schemas.microsoft.com/office/drawing/2014/main" id="{61C45255-E798-C6A2-6265-F3BEF3D0A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225"/>
              <a:ext cx="29" cy="31"/>
            </a:xfrm>
            <a:custGeom>
              <a:avLst/>
              <a:gdLst>
                <a:gd name="T0" fmla="*/ 18 w 18"/>
                <a:gd name="T1" fmla="*/ 1 h 19"/>
                <a:gd name="T2" fmla="*/ 2 w 18"/>
                <a:gd name="T3" fmla="*/ 19 h 19"/>
                <a:gd name="T4" fmla="*/ 0 w 18"/>
                <a:gd name="T5" fmla="*/ 18 h 19"/>
                <a:gd name="T6" fmla="*/ 17 w 18"/>
                <a:gd name="T7" fmla="*/ 0 h 19"/>
                <a:gd name="T8" fmla="*/ 18 w 18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8" y="1"/>
                  </a:moveTo>
                  <a:cubicBezTo>
                    <a:pt x="13" y="7"/>
                    <a:pt x="7" y="13"/>
                    <a:pt x="2" y="19"/>
                  </a:cubicBezTo>
                  <a:cubicBezTo>
                    <a:pt x="1" y="19"/>
                    <a:pt x="1" y="18"/>
                    <a:pt x="0" y="18"/>
                  </a:cubicBezTo>
                  <a:cubicBezTo>
                    <a:pt x="6" y="12"/>
                    <a:pt x="11" y="6"/>
                    <a:pt x="17" y="0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96">
              <a:extLst>
                <a:ext uri="{FF2B5EF4-FFF2-40B4-BE49-F238E27FC236}">
                  <a16:creationId xmlns:a16="http://schemas.microsoft.com/office/drawing/2014/main" id="{F527D57F-B324-9EA6-CA9C-8F401F05D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1748"/>
              <a:ext cx="34" cy="29"/>
            </a:xfrm>
            <a:custGeom>
              <a:avLst/>
              <a:gdLst>
                <a:gd name="T0" fmla="*/ 20 w 21"/>
                <a:gd name="T1" fmla="*/ 18 h 18"/>
                <a:gd name="T2" fmla="*/ 0 w 21"/>
                <a:gd name="T3" fmla="*/ 1 h 18"/>
                <a:gd name="T4" fmla="*/ 1 w 21"/>
                <a:gd name="T5" fmla="*/ 0 h 18"/>
                <a:gd name="T6" fmla="*/ 21 w 21"/>
                <a:gd name="T7" fmla="*/ 16 h 18"/>
                <a:gd name="T8" fmla="*/ 20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0" y="18"/>
                  </a:moveTo>
                  <a:cubicBezTo>
                    <a:pt x="13" y="12"/>
                    <a:pt x="6" y="7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5"/>
                    <a:pt x="14" y="11"/>
                    <a:pt x="21" y="16"/>
                  </a:cubicBezTo>
                  <a:cubicBezTo>
                    <a:pt x="20" y="17"/>
                    <a:pt x="20" y="17"/>
                    <a:pt x="2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97">
              <a:extLst>
                <a:ext uri="{FF2B5EF4-FFF2-40B4-BE49-F238E27FC236}">
                  <a16:creationId xmlns:a16="http://schemas.microsoft.com/office/drawing/2014/main" id="{866130A9-0EC2-D87F-7810-B83B7FF2B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738"/>
              <a:ext cx="34" cy="28"/>
            </a:xfrm>
            <a:custGeom>
              <a:avLst/>
              <a:gdLst>
                <a:gd name="T0" fmla="*/ 1 w 21"/>
                <a:gd name="T1" fmla="*/ 0 h 17"/>
                <a:gd name="T2" fmla="*/ 21 w 21"/>
                <a:gd name="T3" fmla="*/ 16 h 17"/>
                <a:gd name="T4" fmla="*/ 20 w 21"/>
                <a:gd name="T5" fmla="*/ 17 h 17"/>
                <a:gd name="T6" fmla="*/ 0 w 21"/>
                <a:gd name="T7" fmla="*/ 1 h 17"/>
                <a:gd name="T8" fmla="*/ 1 w 21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8" y="5"/>
                    <a:pt x="15" y="11"/>
                    <a:pt x="21" y="16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14" y="12"/>
                    <a:pt x="7" y="6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98">
              <a:extLst>
                <a:ext uri="{FF2B5EF4-FFF2-40B4-BE49-F238E27FC236}">
                  <a16:creationId xmlns:a16="http://schemas.microsoft.com/office/drawing/2014/main" id="{866CCDE9-74BF-5EC2-8CE5-6BFE39B3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074"/>
              <a:ext cx="26" cy="21"/>
            </a:xfrm>
            <a:custGeom>
              <a:avLst/>
              <a:gdLst>
                <a:gd name="T0" fmla="*/ 0 w 16"/>
                <a:gd name="T1" fmla="*/ 0 h 13"/>
                <a:gd name="T2" fmla="*/ 16 w 16"/>
                <a:gd name="T3" fmla="*/ 13 h 13"/>
                <a:gd name="T4" fmla="*/ 0 w 1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7" y="3"/>
                    <a:pt x="13" y="7"/>
                    <a:pt x="16" y="13"/>
                  </a:cubicBezTo>
                  <a:cubicBezTo>
                    <a:pt x="11" y="9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299">
              <a:extLst>
                <a:ext uri="{FF2B5EF4-FFF2-40B4-BE49-F238E27FC236}">
                  <a16:creationId xmlns:a16="http://schemas.microsoft.com/office/drawing/2014/main" id="{C6B2809F-7550-DA0D-FFBC-BEB17D28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134"/>
              <a:ext cx="28" cy="26"/>
            </a:xfrm>
            <a:custGeom>
              <a:avLst/>
              <a:gdLst>
                <a:gd name="T0" fmla="*/ 17 w 17"/>
                <a:gd name="T1" fmla="*/ 0 h 16"/>
                <a:gd name="T2" fmla="*/ 0 w 17"/>
                <a:gd name="T3" fmla="*/ 16 h 16"/>
                <a:gd name="T4" fmla="*/ 17 w 1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4" y="8"/>
                    <a:pt x="8" y="12"/>
                    <a:pt x="0" y="16"/>
                  </a:cubicBezTo>
                  <a:cubicBezTo>
                    <a:pt x="6" y="10"/>
                    <a:pt x="12" y="5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00">
              <a:extLst>
                <a:ext uri="{FF2B5EF4-FFF2-40B4-BE49-F238E27FC236}">
                  <a16:creationId xmlns:a16="http://schemas.microsoft.com/office/drawing/2014/main" id="{BFE2A83E-556A-3143-6F2A-10757ECE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754"/>
              <a:ext cx="23" cy="25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  <a:gd name="T4" fmla="*/ 0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5" y="10"/>
                    <a:pt x="10" y="4"/>
                    <a:pt x="14" y="0"/>
                  </a:cubicBezTo>
                  <a:cubicBezTo>
                    <a:pt x="12" y="6"/>
                    <a:pt x="6" y="11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01">
              <a:extLst>
                <a:ext uri="{FF2B5EF4-FFF2-40B4-BE49-F238E27FC236}">
                  <a16:creationId xmlns:a16="http://schemas.microsoft.com/office/drawing/2014/main" id="{1F9CE0E4-D3B3-C773-A95F-81124C43A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210"/>
              <a:ext cx="23" cy="24"/>
            </a:xfrm>
            <a:custGeom>
              <a:avLst/>
              <a:gdLst>
                <a:gd name="T0" fmla="*/ 14 w 14"/>
                <a:gd name="T1" fmla="*/ 0 h 15"/>
                <a:gd name="T2" fmla="*/ 0 w 14"/>
                <a:gd name="T3" fmla="*/ 15 h 15"/>
                <a:gd name="T4" fmla="*/ 14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9" y="5"/>
                    <a:pt x="5" y="10"/>
                    <a:pt x="0" y="15"/>
                  </a:cubicBezTo>
                  <a:cubicBezTo>
                    <a:pt x="3" y="8"/>
                    <a:pt x="7" y="3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02">
              <a:extLst>
                <a:ext uri="{FF2B5EF4-FFF2-40B4-BE49-F238E27FC236}">
                  <a16:creationId xmlns:a16="http://schemas.microsoft.com/office/drawing/2014/main" id="{340A7E85-DD2C-4A6F-8952-DD742D20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52"/>
              <a:ext cx="33" cy="8"/>
            </a:xfrm>
            <a:custGeom>
              <a:avLst/>
              <a:gdLst>
                <a:gd name="T0" fmla="*/ 20 w 20"/>
                <a:gd name="T1" fmla="*/ 5 h 5"/>
                <a:gd name="T2" fmla="*/ 0 w 20"/>
                <a:gd name="T3" fmla="*/ 2 h 5"/>
                <a:gd name="T4" fmla="*/ 0 w 20"/>
                <a:gd name="T5" fmla="*/ 0 h 5"/>
                <a:gd name="T6" fmla="*/ 20 w 20"/>
                <a:gd name="T7" fmla="*/ 4 h 5"/>
                <a:gd name="T8" fmla="*/ 20 w 2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3" y="4"/>
                    <a:pt x="6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6" y="2"/>
                    <a:pt x="13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03">
              <a:extLst>
                <a:ext uri="{FF2B5EF4-FFF2-40B4-BE49-F238E27FC236}">
                  <a16:creationId xmlns:a16="http://schemas.microsoft.com/office/drawing/2014/main" id="{A7D1AFCA-81E4-CB84-98AE-DCB16CD6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712"/>
              <a:ext cx="26" cy="21"/>
            </a:xfrm>
            <a:custGeom>
              <a:avLst/>
              <a:gdLst>
                <a:gd name="T0" fmla="*/ 1 w 16"/>
                <a:gd name="T1" fmla="*/ 0 h 13"/>
                <a:gd name="T2" fmla="*/ 16 w 16"/>
                <a:gd name="T3" fmla="*/ 11 h 13"/>
                <a:gd name="T4" fmla="*/ 15 w 16"/>
                <a:gd name="T5" fmla="*/ 13 h 13"/>
                <a:gd name="T6" fmla="*/ 0 w 16"/>
                <a:gd name="T7" fmla="*/ 2 h 13"/>
                <a:gd name="T8" fmla="*/ 1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" y="0"/>
                  </a:moveTo>
                  <a:cubicBezTo>
                    <a:pt x="6" y="4"/>
                    <a:pt x="11" y="8"/>
                    <a:pt x="16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0" y="9"/>
                    <a:pt x="5" y="5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04">
              <a:extLst>
                <a:ext uri="{FF2B5EF4-FFF2-40B4-BE49-F238E27FC236}">
                  <a16:creationId xmlns:a16="http://schemas.microsoft.com/office/drawing/2014/main" id="{EB334EA0-CF0D-25E1-8103-AB31E29E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038"/>
              <a:ext cx="12" cy="20"/>
            </a:xfrm>
            <a:custGeom>
              <a:avLst/>
              <a:gdLst>
                <a:gd name="T0" fmla="*/ 5 w 7"/>
                <a:gd name="T1" fmla="*/ 12 h 12"/>
                <a:gd name="T2" fmla="*/ 0 w 7"/>
                <a:gd name="T3" fmla="*/ 1 h 12"/>
                <a:gd name="T4" fmla="*/ 2 w 7"/>
                <a:gd name="T5" fmla="*/ 0 h 12"/>
                <a:gd name="T6" fmla="*/ 7 w 7"/>
                <a:gd name="T7" fmla="*/ 10 h 12"/>
                <a:gd name="T8" fmla="*/ 5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5" y="12"/>
                  </a:moveTo>
                  <a:cubicBezTo>
                    <a:pt x="3" y="8"/>
                    <a:pt x="2" y="4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3"/>
                    <a:pt x="5" y="7"/>
                    <a:pt x="7" y="10"/>
                  </a:cubicBezTo>
                  <a:cubicBezTo>
                    <a:pt x="7" y="11"/>
                    <a:pt x="6" y="11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05">
              <a:extLst>
                <a:ext uri="{FF2B5EF4-FFF2-40B4-BE49-F238E27FC236}">
                  <a16:creationId xmlns:a16="http://schemas.microsoft.com/office/drawing/2014/main" id="{F36D7614-2C92-FB23-DB7A-9CC198F6E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038"/>
              <a:ext cx="17" cy="23"/>
            </a:xfrm>
            <a:custGeom>
              <a:avLst/>
              <a:gdLst>
                <a:gd name="T0" fmla="*/ 9 w 10"/>
                <a:gd name="T1" fmla="*/ 14 h 14"/>
                <a:gd name="T2" fmla="*/ 0 w 10"/>
                <a:gd name="T3" fmla="*/ 1 h 14"/>
                <a:gd name="T4" fmla="*/ 2 w 10"/>
                <a:gd name="T5" fmla="*/ 0 h 14"/>
                <a:gd name="T6" fmla="*/ 10 w 10"/>
                <a:gd name="T7" fmla="*/ 13 h 14"/>
                <a:gd name="T8" fmla="*/ 9 w 1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6" y="9"/>
                    <a:pt x="3" y="5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5" y="4"/>
                    <a:pt x="7" y="8"/>
                    <a:pt x="10" y="13"/>
                  </a:cubicBezTo>
                  <a:cubicBezTo>
                    <a:pt x="10" y="13"/>
                    <a:pt x="9" y="13"/>
                    <a:pt x="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06">
              <a:extLst>
                <a:ext uri="{FF2B5EF4-FFF2-40B4-BE49-F238E27FC236}">
                  <a16:creationId xmlns:a16="http://schemas.microsoft.com/office/drawing/2014/main" id="{E9880D4F-AEB1-6C31-4D7F-214B2817E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790"/>
              <a:ext cx="20" cy="24"/>
            </a:xfrm>
            <a:custGeom>
              <a:avLst/>
              <a:gdLst>
                <a:gd name="T0" fmla="*/ 1 w 12"/>
                <a:gd name="T1" fmla="*/ 0 h 15"/>
                <a:gd name="T2" fmla="*/ 12 w 12"/>
                <a:gd name="T3" fmla="*/ 14 h 15"/>
                <a:gd name="T4" fmla="*/ 11 w 12"/>
                <a:gd name="T5" fmla="*/ 15 h 15"/>
                <a:gd name="T6" fmla="*/ 0 w 12"/>
                <a:gd name="T7" fmla="*/ 1 h 15"/>
                <a:gd name="T8" fmla="*/ 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5" y="4"/>
                    <a:pt x="8" y="9"/>
                    <a:pt x="12" y="14"/>
                  </a:cubicBezTo>
                  <a:cubicBezTo>
                    <a:pt x="12" y="14"/>
                    <a:pt x="11" y="15"/>
                    <a:pt x="11" y="15"/>
                  </a:cubicBezTo>
                  <a:cubicBezTo>
                    <a:pt x="7" y="10"/>
                    <a:pt x="3" y="5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307">
              <a:extLst>
                <a:ext uri="{FF2B5EF4-FFF2-40B4-BE49-F238E27FC236}">
                  <a16:creationId xmlns:a16="http://schemas.microsoft.com/office/drawing/2014/main" id="{C95465C5-903A-C1A0-47A3-3F24CBB9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077"/>
              <a:ext cx="21" cy="18"/>
            </a:xfrm>
            <a:custGeom>
              <a:avLst/>
              <a:gdLst>
                <a:gd name="T0" fmla="*/ 12 w 13"/>
                <a:gd name="T1" fmla="*/ 11 h 11"/>
                <a:gd name="T2" fmla="*/ 0 w 13"/>
                <a:gd name="T3" fmla="*/ 1 h 11"/>
                <a:gd name="T4" fmla="*/ 1 w 13"/>
                <a:gd name="T5" fmla="*/ 0 h 11"/>
                <a:gd name="T6" fmla="*/ 13 w 13"/>
                <a:gd name="T7" fmla="*/ 10 h 11"/>
                <a:gd name="T8" fmla="*/ 1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11"/>
                  </a:moveTo>
                  <a:cubicBezTo>
                    <a:pt x="8" y="8"/>
                    <a:pt x="4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3"/>
                    <a:pt x="9" y="6"/>
                    <a:pt x="13" y="10"/>
                  </a:cubicBezTo>
                  <a:cubicBezTo>
                    <a:pt x="12" y="10"/>
                    <a:pt x="12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3;p55">
            <a:extLst>
              <a:ext uri="{FF2B5EF4-FFF2-40B4-BE49-F238E27FC236}">
                <a16:creationId xmlns:a16="http://schemas.microsoft.com/office/drawing/2014/main" id="{36072828-06A4-487B-A4FD-008D15FBD3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875318"/>
            <a:ext cx="5504404" cy="2916597"/>
          </a:xfrm>
        </p:spPr>
        <p:txBody>
          <a:bodyPr/>
          <a:lstStyle/>
          <a:p>
            <a:pPr lvl="0"/>
            <a:r>
              <a:rPr lang="en-US" sz="20800">
                <a:solidFill>
                  <a:srgbClr val="000000"/>
                </a:solidFill>
              </a:rPr>
              <a:t>03</a:t>
            </a:r>
          </a:p>
        </p:txBody>
      </p:sp>
      <p:sp>
        <p:nvSpPr>
          <p:cNvPr id="3" name="Google Shape;494;p55">
            <a:extLst>
              <a:ext uri="{FF2B5EF4-FFF2-40B4-BE49-F238E27FC236}">
                <a16:creationId xmlns:a16="http://schemas.microsoft.com/office/drawing/2014/main" id="{CB6A585A-9128-4B8C-96AF-73F14ABE090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" y="3838102"/>
            <a:ext cx="5504404" cy="704398"/>
          </a:xfrm>
        </p:spPr>
        <p:txBody>
          <a:bodyPr anchor="ctr" anchorCtr="1"/>
          <a:lstStyle/>
          <a:p>
            <a:pPr lvl="0" algn="ctr"/>
            <a:r>
              <a:rPr lang="en-US" sz="3100"/>
              <a:t>MARKETING PLAN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689621B-19CB-AC18-5D48-E59F84A072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54059" y="1297461"/>
            <a:ext cx="3740150" cy="3038475"/>
            <a:chOff x="3142" y="854"/>
            <a:chExt cx="2356" cy="1914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55531AD-5864-562E-BB20-5B0DCAFE9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2" y="854"/>
              <a:ext cx="2356" cy="1672"/>
            </a:xfrm>
            <a:custGeom>
              <a:avLst/>
              <a:gdLst>
                <a:gd name="T0" fmla="*/ 440 w 994"/>
                <a:gd name="T1" fmla="*/ 638 h 705"/>
                <a:gd name="T2" fmla="*/ 370 w 994"/>
                <a:gd name="T3" fmla="*/ 576 h 705"/>
                <a:gd name="T4" fmla="*/ 116 w 994"/>
                <a:gd name="T5" fmla="*/ 679 h 705"/>
                <a:gd name="T6" fmla="*/ 114 w 994"/>
                <a:gd name="T7" fmla="*/ 637 h 705"/>
                <a:gd name="T8" fmla="*/ 230 w 994"/>
                <a:gd name="T9" fmla="*/ 601 h 705"/>
                <a:gd name="T10" fmla="*/ 314 w 994"/>
                <a:gd name="T11" fmla="*/ 518 h 705"/>
                <a:gd name="T12" fmla="*/ 204 w 994"/>
                <a:gd name="T13" fmla="*/ 518 h 705"/>
                <a:gd name="T14" fmla="*/ 12 w 994"/>
                <a:gd name="T15" fmla="*/ 521 h 705"/>
                <a:gd name="T16" fmla="*/ 120 w 994"/>
                <a:gd name="T17" fmla="*/ 490 h 705"/>
                <a:gd name="T18" fmla="*/ 55 w 994"/>
                <a:gd name="T19" fmla="*/ 544 h 705"/>
                <a:gd name="T20" fmla="*/ 189 w 994"/>
                <a:gd name="T21" fmla="*/ 479 h 705"/>
                <a:gd name="T22" fmla="*/ 110 w 994"/>
                <a:gd name="T23" fmla="*/ 412 h 705"/>
                <a:gd name="T24" fmla="*/ 213 w 994"/>
                <a:gd name="T25" fmla="*/ 374 h 705"/>
                <a:gd name="T26" fmla="*/ 195 w 994"/>
                <a:gd name="T27" fmla="*/ 349 h 705"/>
                <a:gd name="T28" fmla="*/ 287 w 994"/>
                <a:gd name="T29" fmla="*/ 309 h 705"/>
                <a:gd name="T30" fmla="*/ 224 w 994"/>
                <a:gd name="T31" fmla="*/ 257 h 705"/>
                <a:gd name="T32" fmla="*/ 282 w 994"/>
                <a:gd name="T33" fmla="*/ 298 h 705"/>
                <a:gd name="T34" fmla="*/ 309 w 994"/>
                <a:gd name="T35" fmla="*/ 212 h 705"/>
                <a:gd name="T36" fmla="*/ 430 w 994"/>
                <a:gd name="T37" fmla="*/ 104 h 705"/>
                <a:gd name="T38" fmla="*/ 588 w 994"/>
                <a:gd name="T39" fmla="*/ 277 h 705"/>
                <a:gd name="T40" fmla="*/ 619 w 994"/>
                <a:gd name="T41" fmla="*/ 302 h 705"/>
                <a:gd name="T42" fmla="*/ 783 w 994"/>
                <a:gd name="T43" fmla="*/ 237 h 705"/>
                <a:gd name="T44" fmla="*/ 700 w 994"/>
                <a:gd name="T45" fmla="*/ 347 h 705"/>
                <a:gd name="T46" fmla="*/ 906 w 994"/>
                <a:gd name="T47" fmla="*/ 369 h 705"/>
                <a:gd name="T48" fmla="*/ 776 w 994"/>
                <a:gd name="T49" fmla="*/ 407 h 705"/>
                <a:gd name="T50" fmla="*/ 821 w 994"/>
                <a:gd name="T51" fmla="*/ 463 h 705"/>
                <a:gd name="T52" fmla="*/ 951 w 994"/>
                <a:gd name="T53" fmla="*/ 448 h 705"/>
                <a:gd name="T54" fmla="*/ 877 w 994"/>
                <a:gd name="T55" fmla="*/ 477 h 705"/>
                <a:gd name="T56" fmla="*/ 762 w 994"/>
                <a:gd name="T57" fmla="*/ 529 h 705"/>
                <a:gd name="T58" fmla="*/ 843 w 994"/>
                <a:gd name="T59" fmla="*/ 581 h 705"/>
                <a:gd name="T60" fmla="*/ 966 w 994"/>
                <a:gd name="T61" fmla="*/ 555 h 705"/>
                <a:gd name="T62" fmla="*/ 726 w 994"/>
                <a:gd name="T63" fmla="*/ 544 h 705"/>
                <a:gd name="T64" fmla="*/ 647 w 994"/>
                <a:gd name="T65" fmla="*/ 518 h 705"/>
                <a:gd name="T66" fmla="*/ 600 w 994"/>
                <a:gd name="T67" fmla="*/ 573 h 705"/>
                <a:gd name="T68" fmla="*/ 593 w 994"/>
                <a:gd name="T69" fmla="*/ 293 h 705"/>
                <a:gd name="T70" fmla="*/ 356 w 994"/>
                <a:gd name="T71" fmla="*/ 449 h 705"/>
                <a:gd name="T72" fmla="*/ 589 w 994"/>
                <a:gd name="T73" fmla="*/ 468 h 705"/>
                <a:gd name="T74" fmla="*/ 722 w 994"/>
                <a:gd name="T75" fmla="*/ 409 h 705"/>
                <a:gd name="T76" fmla="*/ 621 w 994"/>
                <a:gd name="T77" fmla="*/ 480 h 705"/>
                <a:gd name="T78" fmla="*/ 449 w 994"/>
                <a:gd name="T79" fmla="*/ 96 h 705"/>
                <a:gd name="T80" fmla="*/ 481 w 994"/>
                <a:gd name="T81" fmla="*/ 129 h 705"/>
                <a:gd name="T82" fmla="*/ 879 w 994"/>
                <a:gd name="T83" fmla="*/ 360 h 705"/>
                <a:gd name="T84" fmla="*/ 70 w 994"/>
                <a:gd name="T85" fmla="*/ 396 h 705"/>
                <a:gd name="T86" fmla="*/ 422 w 994"/>
                <a:gd name="T87" fmla="*/ 178 h 705"/>
                <a:gd name="T88" fmla="*/ 515 w 994"/>
                <a:gd name="T89" fmla="*/ 404 h 705"/>
                <a:gd name="T90" fmla="*/ 538 w 994"/>
                <a:gd name="T91" fmla="*/ 441 h 705"/>
                <a:gd name="T92" fmla="*/ 495 w 994"/>
                <a:gd name="T93" fmla="*/ 397 h 705"/>
                <a:gd name="T94" fmla="*/ 963 w 994"/>
                <a:gd name="T95" fmla="*/ 600 h 705"/>
                <a:gd name="T96" fmla="*/ 126 w 994"/>
                <a:gd name="T97" fmla="*/ 665 h 705"/>
                <a:gd name="T98" fmla="*/ 438 w 994"/>
                <a:gd name="T99" fmla="*/ 492 h 705"/>
                <a:gd name="T100" fmla="*/ 898 w 994"/>
                <a:gd name="T101" fmla="*/ 355 h 705"/>
                <a:gd name="T102" fmla="*/ 592 w 994"/>
                <a:gd name="T103" fmla="*/ 438 h 705"/>
                <a:gd name="T104" fmla="*/ 433 w 994"/>
                <a:gd name="T105" fmla="*/ 490 h 705"/>
                <a:gd name="T106" fmla="*/ 759 w 994"/>
                <a:gd name="T107" fmla="*/ 266 h 705"/>
                <a:gd name="T108" fmla="*/ 363 w 994"/>
                <a:gd name="T109" fmla="*/ 422 h 705"/>
                <a:gd name="T110" fmla="*/ 351 w 994"/>
                <a:gd name="T111" fmla="*/ 385 h 705"/>
                <a:gd name="T112" fmla="*/ 253 w 994"/>
                <a:gd name="T113" fmla="*/ 391 h 705"/>
                <a:gd name="T114" fmla="*/ 627 w 994"/>
                <a:gd name="T115" fmla="*/ 317 h 705"/>
                <a:gd name="T116" fmla="*/ 231 w 994"/>
                <a:gd name="T117" fmla="*/ 437 h 705"/>
                <a:gd name="T118" fmla="*/ 300 w 994"/>
                <a:gd name="T119" fmla="*/ 41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4" h="705">
                  <a:moveTo>
                    <a:pt x="496" y="705"/>
                  </a:moveTo>
                  <a:cubicBezTo>
                    <a:pt x="500" y="691"/>
                    <a:pt x="499" y="676"/>
                    <a:pt x="497" y="662"/>
                  </a:cubicBezTo>
                  <a:cubicBezTo>
                    <a:pt x="496" y="659"/>
                    <a:pt x="496" y="657"/>
                    <a:pt x="496" y="654"/>
                  </a:cubicBezTo>
                  <a:cubicBezTo>
                    <a:pt x="495" y="644"/>
                    <a:pt x="490" y="636"/>
                    <a:pt x="483" y="629"/>
                  </a:cubicBezTo>
                  <a:cubicBezTo>
                    <a:pt x="485" y="630"/>
                    <a:pt x="487" y="631"/>
                    <a:pt x="490" y="632"/>
                  </a:cubicBezTo>
                  <a:cubicBezTo>
                    <a:pt x="489" y="628"/>
                    <a:pt x="488" y="624"/>
                    <a:pt x="488" y="621"/>
                  </a:cubicBezTo>
                  <a:cubicBezTo>
                    <a:pt x="488" y="601"/>
                    <a:pt x="487" y="581"/>
                    <a:pt x="487" y="561"/>
                  </a:cubicBezTo>
                  <a:cubicBezTo>
                    <a:pt x="487" y="556"/>
                    <a:pt x="488" y="551"/>
                    <a:pt x="484" y="548"/>
                  </a:cubicBezTo>
                  <a:cubicBezTo>
                    <a:pt x="480" y="544"/>
                    <a:pt x="475" y="541"/>
                    <a:pt x="473" y="537"/>
                  </a:cubicBezTo>
                  <a:cubicBezTo>
                    <a:pt x="466" y="522"/>
                    <a:pt x="453" y="523"/>
                    <a:pt x="440" y="524"/>
                  </a:cubicBezTo>
                  <a:cubicBezTo>
                    <a:pt x="432" y="525"/>
                    <a:pt x="428" y="532"/>
                    <a:pt x="424" y="537"/>
                  </a:cubicBezTo>
                  <a:cubicBezTo>
                    <a:pt x="422" y="539"/>
                    <a:pt x="420" y="543"/>
                    <a:pt x="420" y="546"/>
                  </a:cubicBezTo>
                  <a:cubicBezTo>
                    <a:pt x="420" y="552"/>
                    <a:pt x="421" y="559"/>
                    <a:pt x="422" y="565"/>
                  </a:cubicBezTo>
                  <a:cubicBezTo>
                    <a:pt x="427" y="587"/>
                    <a:pt x="432" y="609"/>
                    <a:pt x="437" y="631"/>
                  </a:cubicBezTo>
                  <a:cubicBezTo>
                    <a:pt x="437" y="633"/>
                    <a:pt x="439" y="636"/>
                    <a:pt x="440" y="638"/>
                  </a:cubicBezTo>
                  <a:cubicBezTo>
                    <a:pt x="441" y="641"/>
                    <a:pt x="441" y="644"/>
                    <a:pt x="441" y="647"/>
                  </a:cubicBezTo>
                  <a:cubicBezTo>
                    <a:pt x="444" y="658"/>
                    <a:pt x="447" y="669"/>
                    <a:pt x="450" y="679"/>
                  </a:cubicBezTo>
                  <a:cubicBezTo>
                    <a:pt x="450" y="680"/>
                    <a:pt x="450" y="681"/>
                    <a:pt x="450" y="682"/>
                  </a:cubicBezTo>
                  <a:cubicBezTo>
                    <a:pt x="446" y="671"/>
                    <a:pt x="443" y="660"/>
                    <a:pt x="440" y="649"/>
                  </a:cubicBezTo>
                  <a:cubicBezTo>
                    <a:pt x="439" y="644"/>
                    <a:pt x="438" y="639"/>
                    <a:pt x="436" y="635"/>
                  </a:cubicBezTo>
                  <a:cubicBezTo>
                    <a:pt x="435" y="630"/>
                    <a:pt x="433" y="625"/>
                    <a:pt x="430" y="621"/>
                  </a:cubicBezTo>
                  <a:cubicBezTo>
                    <a:pt x="425" y="615"/>
                    <a:pt x="425" y="608"/>
                    <a:pt x="423" y="602"/>
                  </a:cubicBezTo>
                  <a:cubicBezTo>
                    <a:pt x="421" y="599"/>
                    <a:pt x="420" y="597"/>
                    <a:pt x="420" y="595"/>
                  </a:cubicBezTo>
                  <a:cubicBezTo>
                    <a:pt x="420" y="594"/>
                    <a:pt x="420" y="592"/>
                    <a:pt x="421" y="591"/>
                  </a:cubicBezTo>
                  <a:cubicBezTo>
                    <a:pt x="422" y="588"/>
                    <a:pt x="418" y="583"/>
                    <a:pt x="415" y="582"/>
                  </a:cubicBezTo>
                  <a:cubicBezTo>
                    <a:pt x="407" y="581"/>
                    <a:pt x="399" y="581"/>
                    <a:pt x="392" y="578"/>
                  </a:cubicBezTo>
                  <a:cubicBezTo>
                    <a:pt x="387" y="576"/>
                    <a:pt x="383" y="576"/>
                    <a:pt x="378" y="576"/>
                  </a:cubicBezTo>
                  <a:cubicBezTo>
                    <a:pt x="377" y="576"/>
                    <a:pt x="375" y="575"/>
                    <a:pt x="374" y="574"/>
                  </a:cubicBezTo>
                  <a:cubicBezTo>
                    <a:pt x="371" y="573"/>
                    <a:pt x="369" y="573"/>
                    <a:pt x="365" y="572"/>
                  </a:cubicBezTo>
                  <a:cubicBezTo>
                    <a:pt x="367" y="574"/>
                    <a:pt x="369" y="575"/>
                    <a:pt x="370" y="576"/>
                  </a:cubicBezTo>
                  <a:cubicBezTo>
                    <a:pt x="370" y="576"/>
                    <a:pt x="370" y="576"/>
                    <a:pt x="370" y="577"/>
                  </a:cubicBezTo>
                  <a:cubicBezTo>
                    <a:pt x="364" y="575"/>
                    <a:pt x="358" y="573"/>
                    <a:pt x="353" y="571"/>
                  </a:cubicBezTo>
                  <a:cubicBezTo>
                    <a:pt x="348" y="569"/>
                    <a:pt x="344" y="567"/>
                    <a:pt x="339" y="566"/>
                  </a:cubicBezTo>
                  <a:cubicBezTo>
                    <a:pt x="336" y="566"/>
                    <a:pt x="332" y="566"/>
                    <a:pt x="330" y="567"/>
                  </a:cubicBezTo>
                  <a:cubicBezTo>
                    <a:pt x="324" y="571"/>
                    <a:pt x="321" y="565"/>
                    <a:pt x="316" y="564"/>
                  </a:cubicBezTo>
                  <a:cubicBezTo>
                    <a:pt x="316" y="564"/>
                    <a:pt x="316" y="562"/>
                    <a:pt x="316" y="561"/>
                  </a:cubicBezTo>
                  <a:cubicBezTo>
                    <a:pt x="316" y="561"/>
                    <a:pt x="315" y="561"/>
                    <a:pt x="315" y="561"/>
                  </a:cubicBezTo>
                  <a:cubicBezTo>
                    <a:pt x="307" y="560"/>
                    <a:pt x="300" y="563"/>
                    <a:pt x="294" y="567"/>
                  </a:cubicBezTo>
                  <a:cubicBezTo>
                    <a:pt x="276" y="577"/>
                    <a:pt x="257" y="586"/>
                    <a:pt x="241" y="600"/>
                  </a:cubicBezTo>
                  <a:cubicBezTo>
                    <a:pt x="232" y="607"/>
                    <a:pt x="224" y="615"/>
                    <a:pt x="216" y="622"/>
                  </a:cubicBezTo>
                  <a:cubicBezTo>
                    <a:pt x="212" y="626"/>
                    <a:pt x="207" y="628"/>
                    <a:pt x="203" y="631"/>
                  </a:cubicBezTo>
                  <a:cubicBezTo>
                    <a:pt x="197" y="636"/>
                    <a:pt x="191" y="641"/>
                    <a:pt x="184" y="645"/>
                  </a:cubicBezTo>
                  <a:cubicBezTo>
                    <a:pt x="170" y="652"/>
                    <a:pt x="157" y="658"/>
                    <a:pt x="143" y="665"/>
                  </a:cubicBezTo>
                  <a:cubicBezTo>
                    <a:pt x="138" y="667"/>
                    <a:pt x="132" y="668"/>
                    <a:pt x="127" y="670"/>
                  </a:cubicBezTo>
                  <a:cubicBezTo>
                    <a:pt x="123" y="673"/>
                    <a:pt x="120" y="676"/>
                    <a:pt x="116" y="679"/>
                  </a:cubicBezTo>
                  <a:cubicBezTo>
                    <a:pt x="112" y="682"/>
                    <a:pt x="108" y="685"/>
                    <a:pt x="104" y="686"/>
                  </a:cubicBezTo>
                  <a:cubicBezTo>
                    <a:pt x="96" y="690"/>
                    <a:pt x="91" y="686"/>
                    <a:pt x="89" y="678"/>
                  </a:cubicBezTo>
                  <a:cubicBezTo>
                    <a:pt x="86" y="666"/>
                    <a:pt x="83" y="654"/>
                    <a:pt x="80" y="643"/>
                  </a:cubicBezTo>
                  <a:cubicBezTo>
                    <a:pt x="79" y="637"/>
                    <a:pt x="78" y="631"/>
                    <a:pt x="78" y="624"/>
                  </a:cubicBezTo>
                  <a:cubicBezTo>
                    <a:pt x="80" y="630"/>
                    <a:pt x="82" y="635"/>
                    <a:pt x="85" y="642"/>
                  </a:cubicBezTo>
                  <a:cubicBezTo>
                    <a:pt x="85" y="639"/>
                    <a:pt x="86" y="638"/>
                    <a:pt x="86" y="635"/>
                  </a:cubicBezTo>
                  <a:cubicBezTo>
                    <a:pt x="87" y="638"/>
                    <a:pt x="88" y="640"/>
                    <a:pt x="89" y="643"/>
                  </a:cubicBezTo>
                  <a:cubicBezTo>
                    <a:pt x="90" y="642"/>
                    <a:pt x="91" y="641"/>
                    <a:pt x="92" y="640"/>
                  </a:cubicBezTo>
                  <a:cubicBezTo>
                    <a:pt x="92" y="640"/>
                    <a:pt x="93" y="641"/>
                    <a:pt x="94" y="642"/>
                  </a:cubicBezTo>
                  <a:cubicBezTo>
                    <a:pt x="94" y="633"/>
                    <a:pt x="94" y="624"/>
                    <a:pt x="94" y="615"/>
                  </a:cubicBezTo>
                  <a:cubicBezTo>
                    <a:pt x="94" y="609"/>
                    <a:pt x="95" y="602"/>
                    <a:pt x="87" y="599"/>
                  </a:cubicBezTo>
                  <a:cubicBezTo>
                    <a:pt x="97" y="598"/>
                    <a:pt x="100" y="604"/>
                    <a:pt x="103" y="611"/>
                  </a:cubicBezTo>
                  <a:cubicBezTo>
                    <a:pt x="105" y="617"/>
                    <a:pt x="107" y="624"/>
                    <a:pt x="109" y="630"/>
                  </a:cubicBezTo>
                  <a:cubicBezTo>
                    <a:pt x="110" y="633"/>
                    <a:pt x="111" y="635"/>
                    <a:pt x="112" y="637"/>
                  </a:cubicBezTo>
                  <a:cubicBezTo>
                    <a:pt x="113" y="637"/>
                    <a:pt x="114" y="637"/>
                    <a:pt x="114" y="637"/>
                  </a:cubicBezTo>
                  <a:cubicBezTo>
                    <a:pt x="120" y="626"/>
                    <a:pt x="132" y="622"/>
                    <a:pt x="141" y="615"/>
                  </a:cubicBezTo>
                  <a:cubicBezTo>
                    <a:pt x="146" y="611"/>
                    <a:pt x="152" y="608"/>
                    <a:pt x="157" y="604"/>
                  </a:cubicBezTo>
                  <a:cubicBezTo>
                    <a:pt x="147" y="612"/>
                    <a:pt x="137" y="620"/>
                    <a:pt x="127" y="628"/>
                  </a:cubicBezTo>
                  <a:cubicBezTo>
                    <a:pt x="132" y="628"/>
                    <a:pt x="137" y="627"/>
                    <a:pt x="141" y="627"/>
                  </a:cubicBezTo>
                  <a:cubicBezTo>
                    <a:pt x="138" y="629"/>
                    <a:pt x="135" y="632"/>
                    <a:pt x="131" y="635"/>
                  </a:cubicBezTo>
                  <a:cubicBezTo>
                    <a:pt x="132" y="635"/>
                    <a:pt x="132" y="635"/>
                    <a:pt x="132" y="636"/>
                  </a:cubicBezTo>
                  <a:cubicBezTo>
                    <a:pt x="134" y="635"/>
                    <a:pt x="135" y="635"/>
                    <a:pt x="136" y="635"/>
                  </a:cubicBezTo>
                  <a:cubicBezTo>
                    <a:pt x="139" y="637"/>
                    <a:pt x="141" y="641"/>
                    <a:pt x="143" y="642"/>
                  </a:cubicBezTo>
                  <a:cubicBezTo>
                    <a:pt x="148" y="642"/>
                    <a:pt x="152" y="643"/>
                    <a:pt x="155" y="647"/>
                  </a:cubicBezTo>
                  <a:cubicBezTo>
                    <a:pt x="156" y="648"/>
                    <a:pt x="159" y="648"/>
                    <a:pt x="161" y="647"/>
                  </a:cubicBezTo>
                  <a:cubicBezTo>
                    <a:pt x="169" y="644"/>
                    <a:pt x="175" y="640"/>
                    <a:pt x="184" y="638"/>
                  </a:cubicBezTo>
                  <a:cubicBezTo>
                    <a:pt x="191" y="637"/>
                    <a:pt x="197" y="632"/>
                    <a:pt x="202" y="627"/>
                  </a:cubicBezTo>
                  <a:cubicBezTo>
                    <a:pt x="209" y="622"/>
                    <a:pt x="215" y="617"/>
                    <a:pt x="222" y="611"/>
                  </a:cubicBezTo>
                  <a:cubicBezTo>
                    <a:pt x="226" y="608"/>
                    <a:pt x="230" y="604"/>
                    <a:pt x="236" y="599"/>
                  </a:cubicBezTo>
                  <a:cubicBezTo>
                    <a:pt x="233" y="600"/>
                    <a:pt x="232" y="600"/>
                    <a:pt x="230" y="601"/>
                  </a:cubicBezTo>
                  <a:cubicBezTo>
                    <a:pt x="236" y="596"/>
                    <a:pt x="242" y="592"/>
                    <a:pt x="248" y="588"/>
                  </a:cubicBezTo>
                  <a:cubicBezTo>
                    <a:pt x="249" y="587"/>
                    <a:pt x="251" y="586"/>
                    <a:pt x="251" y="584"/>
                  </a:cubicBezTo>
                  <a:cubicBezTo>
                    <a:pt x="252" y="580"/>
                    <a:pt x="254" y="578"/>
                    <a:pt x="259" y="576"/>
                  </a:cubicBezTo>
                  <a:cubicBezTo>
                    <a:pt x="262" y="575"/>
                    <a:pt x="265" y="573"/>
                    <a:pt x="268" y="572"/>
                  </a:cubicBezTo>
                  <a:cubicBezTo>
                    <a:pt x="271" y="570"/>
                    <a:pt x="273" y="568"/>
                    <a:pt x="275" y="567"/>
                  </a:cubicBezTo>
                  <a:cubicBezTo>
                    <a:pt x="280" y="566"/>
                    <a:pt x="283" y="563"/>
                    <a:pt x="284" y="557"/>
                  </a:cubicBezTo>
                  <a:cubicBezTo>
                    <a:pt x="282" y="560"/>
                    <a:pt x="282" y="561"/>
                    <a:pt x="286" y="561"/>
                  </a:cubicBezTo>
                  <a:cubicBezTo>
                    <a:pt x="294" y="561"/>
                    <a:pt x="298" y="553"/>
                    <a:pt x="305" y="551"/>
                  </a:cubicBezTo>
                  <a:cubicBezTo>
                    <a:pt x="304" y="550"/>
                    <a:pt x="303" y="549"/>
                    <a:pt x="303" y="548"/>
                  </a:cubicBezTo>
                  <a:cubicBezTo>
                    <a:pt x="309" y="546"/>
                    <a:pt x="308" y="541"/>
                    <a:pt x="307" y="536"/>
                  </a:cubicBezTo>
                  <a:cubicBezTo>
                    <a:pt x="309" y="538"/>
                    <a:pt x="310" y="540"/>
                    <a:pt x="311" y="543"/>
                  </a:cubicBezTo>
                  <a:cubicBezTo>
                    <a:pt x="316" y="541"/>
                    <a:pt x="320" y="539"/>
                    <a:pt x="324" y="536"/>
                  </a:cubicBezTo>
                  <a:cubicBezTo>
                    <a:pt x="318" y="537"/>
                    <a:pt x="315" y="536"/>
                    <a:pt x="315" y="531"/>
                  </a:cubicBezTo>
                  <a:cubicBezTo>
                    <a:pt x="315" y="527"/>
                    <a:pt x="310" y="523"/>
                    <a:pt x="317" y="521"/>
                  </a:cubicBezTo>
                  <a:cubicBezTo>
                    <a:pt x="315" y="520"/>
                    <a:pt x="314" y="519"/>
                    <a:pt x="314" y="518"/>
                  </a:cubicBezTo>
                  <a:cubicBezTo>
                    <a:pt x="312" y="520"/>
                    <a:pt x="310" y="521"/>
                    <a:pt x="308" y="522"/>
                  </a:cubicBezTo>
                  <a:cubicBezTo>
                    <a:pt x="307" y="521"/>
                    <a:pt x="307" y="521"/>
                    <a:pt x="307" y="521"/>
                  </a:cubicBezTo>
                  <a:cubicBezTo>
                    <a:pt x="307" y="520"/>
                    <a:pt x="308" y="519"/>
                    <a:pt x="308" y="518"/>
                  </a:cubicBezTo>
                  <a:cubicBezTo>
                    <a:pt x="301" y="510"/>
                    <a:pt x="292" y="509"/>
                    <a:pt x="283" y="509"/>
                  </a:cubicBezTo>
                  <a:cubicBezTo>
                    <a:pt x="280" y="509"/>
                    <a:pt x="278" y="509"/>
                    <a:pt x="275" y="509"/>
                  </a:cubicBezTo>
                  <a:cubicBezTo>
                    <a:pt x="271" y="509"/>
                    <a:pt x="263" y="517"/>
                    <a:pt x="263" y="521"/>
                  </a:cubicBezTo>
                  <a:cubicBezTo>
                    <a:pt x="261" y="520"/>
                    <a:pt x="260" y="520"/>
                    <a:pt x="260" y="519"/>
                  </a:cubicBezTo>
                  <a:cubicBezTo>
                    <a:pt x="247" y="529"/>
                    <a:pt x="235" y="537"/>
                    <a:pt x="224" y="546"/>
                  </a:cubicBezTo>
                  <a:cubicBezTo>
                    <a:pt x="218" y="550"/>
                    <a:pt x="213" y="554"/>
                    <a:pt x="207" y="557"/>
                  </a:cubicBezTo>
                  <a:cubicBezTo>
                    <a:pt x="212" y="553"/>
                    <a:pt x="217" y="548"/>
                    <a:pt x="223" y="544"/>
                  </a:cubicBezTo>
                  <a:cubicBezTo>
                    <a:pt x="225" y="542"/>
                    <a:pt x="228" y="541"/>
                    <a:pt x="229" y="540"/>
                  </a:cubicBezTo>
                  <a:cubicBezTo>
                    <a:pt x="224" y="531"/>
                    <a:pt x="218" y="523"/>
                    <a:pt x="213" y="515"/>
                  </a:cubicBezTo>
                  <a:cubicBezTo>
                    <a:pt x="214" y="519"/>
                    <a:pt x="216" y="522"/>
                    <a:pt x="217" y="526"/>
                  </a:cubicBezTo>
                  <a:cubicBezTo>
                    <a:pt x="216" y="526"/>
                    <a:pt x="216" y="526"/>
                    <a:pt x="215" y="526"/>
                  </a:cubicBezTo>
                  <a:cubicBezTo>
                    <a:pt x="212" y="524"/>
                    <a:pt x="208" y="519"/>
                    <a:pt x="204" y="518"/>
                  </a:cubicBezTo>
                  <a:cubicBezTo>
                    <a:pt x="199" y="517"/>
                    <a:pt x="194" y="519"/>
                    <a:pt x="189" y="520"/>
                  </a:cubicBezTo>
                  <a:cubicBezTo>
                    <a:pt x="191" y="518"/>
                    <a:pt x="192" y="518"/>
                    <a:pt x="195" y="516"/>
                  </a:cubicBezTo>
                  <a:cubicBezTo>
                    <a:pt x="194" y="516"/>
                    <a:pt x="193" y="515"/>
                    <a:pt x="192" y="515"/>
                  </a:cubicBezTo>
                  <a:cubicBezTo>
                    <a:pt x="165" y="518"/>
                    <a:pt x="139" y="523"/>
                    <a:pt x="115" y="537"/>
                  </a:cubicBezTo>
                  <a:cubicBezTo>
                    <a:pt x="103" y="543"/>
                    <a:pt x="90" y="546"/>
                    <a:pt x="77" y="550"/>
                  </a:cubicBezTo>
                  <a:cubicBezTo>
                    <a:pt x="62" y="555"/>
                    <a:pt x="47" y="557"/>
                    <a:pt x="33" y="566"/>
                  </a:cubicBezTo>
                  <a:cubicBezTo>
                    <a:pt x="27" y="569"/>
                    <a:pt x="20" y="570"/>
                    <a:pt x="14" y="572"/>
                  </a:cubicBezTo>
                  <a:cubicBezTo>
                    <a:pt x="15" y="568"/>
                    <a:pt x="17" y="565"/>
                    <a:pt x="17" y="562"/>
                  </a:cubicBezTo>
                  <a:cubicBezTo>
                    <a:pt x="17" y="559"/>
                    <a:pt x="14" y="556"/>
                    <a:pt x="13" y="554"/>
                  </a:cubicBezTo>
                  <a:cubicBezTo>
                    <a:pt x="12" y="554"/>
                    <a:pt x="11" y="554"/>
                    <a:pt x="11" y="555"/>
                  </a:cubicBezTo>
                  <a:cubicBezTo>
                    <a:pt x="12" y="559"/>
                    <a:pt x="12" y="563"/>
                    <a:pt x="13" y="568"/>
                  </a:cubicBezTo>
                  <a:cubicBezTo>
                    <a:pt x="6" y="561"/>
                    <a:pt x="5" y="554"/>
                    <a:pt x="9" y="545"/>
                  </a:cubicBezTo>
                  <a:cubicBezTo>
                    <a:pt x="11" y="547"/>
                    <a:pt x="12" y="548"/>
                    <a:pt x="14" y="549"/>
                  </a:cubicBezTo>
                  <a:cubicBezTo>
                    <a:pt x="19" y="543"/>
                    <a:pt x="19" y="529"/>
                    <a:pt x="13" y="523"/>
                  </a:cubicBezTo>
                  <a:cubicBezTo>
                    <a:pt x="13" y="522"/>
                    <a:pt x="13" y="522"/>
                    <a:pt x="12" y="521"/>
                  </a:cubicBezTo>
                  <a:cubicBezTo>
                    <a:pt x="12" y="514"/>
                    <a:pt x="11" y="507"/>
                    <a:pt x="9" y="500"/>
                  </a:cubicBezTo>
                  <a:cubicBezTo>
                    <a:pt x="9" y="501"/>
                    <a:pt x="9" y="502"/>
                    <a:pt x="8" y="503"/>
                  </a:cubicBezTo>
                  <a:cubicBezTo>
                    <a:pt x="8" y="503"/>
                    <a:pt x="8" y="503"/>
                    <a:pt x="8" y="503"/>
                  </a:cubicBezTo>
                  <a:cubicBezTo>
                    <a:pt x="8" y="500"/>
                    <a:pt x="8" y="498"/>
                    <a:pt x="8" y="496"/>
                  </a:cubicBezTo>
                  <a:cubicBezTo>
                    <a:pt x="7" y="495"/>
                    <a:pt x="6" y="494"/>
                    <a:pt x="4" y="492"/>
                  </a:cubicBezTo>
                  <a:cubicBezTo>
                    <a:pt x="3" y="502"/>
                    <a:pt x="3" y="511"/>
                    <a:pt x="2" y="521"/>
                  </a:cubicBezTo>
                  <a:cubicBezTo>
                    <a:pt x="0" y="511"/>
                    <a:pt x="0" y="501"/>
                    <a:pt x="3" y="492"/>
                  </a:cubicBezTo>
                  <a:cubicBezTo>
                    <a:pt x="4" y="488"/>
                    <a:pt x="9" y="487"/>
                    <a:pt x="12" y="491"/>
                  </a:cubicBezTo>
                  <a:cubicBezTo>
                    <a:pt x="17" y="495"/>
                    <a:pt x="20" y="501"/>
                    <a:pt x="23" y="506"/>
                  </a:cubicBezTo>
                  <a:cubicBezTo>
                    <a:pt x="26" y="511"/>
                    <a:pt x="27" y="517"/>
                    <a:pt x="30" y="523"/>
                  </a:cubicBezTo>
                  <a:cubicBezTo>
                    <a:pt x="31" y="525"/>
                    <a:pt x="33" y="528"/>
                    <a:pt x="35" y="530"/>
                  </a:cubicBezTo>
                  <a:cubicBezTo>
                    <a:pt x="35" y="520"/>
                    <a:pt x="43" y="520"/>
                    <a:pt x="48" y="517"/>
                  </a:cubicBezTo>
                  <a:cubicBezTo>
                    <a:pt x="58" y="513"/>
                    <a:pt x="68" y="509"/>
                    <a:pt x="77" y="504"/>
                  </a:cubicBezTo>
                  <a:cubicBezTo>
                    <a:pt x="93" y="498"/>
                    <a:pt x="108" y="492"/>
                    <a:pt x="124" y="485"/>
                  </a:cubicBezTo>
                  <a:cubicBezTo>
                    <a:pt x="122" y="487"/>
                    <a:pt x="121" y="489"/>
                    <a:pt x="120" y="490"/>
                  </a:cubicBezTo>
                  <a:cubicBezTo>
                    <a:pt x="109" y="494"/>
                    <a:pt x="99" y="499"/>
                    <a:pt x="88" y="504"/>
                  </a:cubicBezTo>
                  <a:cubicBezTo>
                    <a:pt x="81" y="507"/>
                    <a:pt x="73" y="510"/>
                    <a:pt x="66" y="513"/>
                  </a:cubicBezTo>
                  <a:cubicBezTo>
                    <a:pt x="66" y="513"/>
                    <a:pt x="66" y="514"/>
                    <a:pt x="66" y="514"/>
                  </a:cubicBezTo>
                  <a:cubicBezTo>
                    <a:pt x="68" y="514"/>
                    <a:pt x="69" y="514"/>
                    <a:pt x="70" y="514"/>
                  </a:cubicBezTo>
                  <a:cubicBezTo>
                    <a:pt x="70" y="515"/>
                    <a:pt x="70" y="515"/>
                    <a:pt x="70" y="515"/>
                  </a:cubicBezTo>
                  <a:cubicBezTo>
                    <a:pt x="60" y="519"/>
                    <a:pt x="50" y="523"/>
                    <a:pt x="38" y="527"/>
                  </a:cubicBezTo>
                  <a:cubicBezTo>
                    <a:pt x="42" y="527"/>
                    <a:pt x="45" y="528"/>
                    <a:pt x="47" y="528"/>
                  </a:cubicBezTo>
                  <a:cubicBezTo>
                    <a:pt x="48" y="531"/>
                    <a:pt x="49" y="533"/>
                    <a:pt x="50" y="536"/>
                  </a:cubicBezTo>
                  <a:cubicBezTo>
                    <a:pt x="48" y="535"/>
                    <a:pt x="46" y="534"/>
                    <a:pt x="44" y="533"/>
                  </a:cubicBezTo>
                  <a:cubicBezTo>
                    <a:pt x="42" y="532"/>
                    <a:pt x="40" y="532"/>
                    <a:pt x="37" y="531"/>
                  </a:cubicBezTo>
                  <a:cubicBezTo>
                    <a:pt x="44" y="548"/>
                    <a:pt x="44" y="548"/>
                    <a:pt x="42" y="557"/>
                  </a:cubicBezTo>
                  <a:cubicBezTo>
                    <a:pt x="46" y="554"/>
                    <a:pt x="51" y="552"/>
                    <a:pt x="50" y="546"/>
                  </a:cubicBezTo>
                  <a:cubicBezTo>
                    <a:pt x="50" y="543"/>
                    <a:pt x="50" y="539"/>
                    <a:pt x="50" y="536"/>
                  </a:cubicBezTo>
                  <a:cubicBezTo>
                    <a:pt x="53" y="537"/>
                    <a:pt x="56" y="538"/>
                    <a:pt x="59" y="539"/>
                  </a:cubicBezTo>
                  <a:cubicBezTo>
                    <a:pt x="58" y="540"/>
                    <a:pt x="57" y="541"/>
                    <a:pt x="55" y="544"/>
                  </a:cubicBezTo>
                  <a:cubicBezTo>
                    <a:pt x="58" y="544"/>
                    <a:pt x="60" y="544"/>
                    <a:pt x="62" y="544"/>
                  </a:cubicBezTo>
                  <a:cubicBezTo>
                    <a:pt x="59" y="545"/>
                    <a:pt x="57" y="546"/>
                    <a:pt x="55" y="547"/>
                  </a:cubicBezTo>
                  <a:cubicBezTo>
                    <a:pt x="56" y="547"/>
                    <a:pt x="56" y="548"/>
                    <a:pt x="56" y="548"/>
                  </a:cubicBezTo>
                  <a:cubicBezTo>
                    <a:pt x="67" y="546"/>
                    <a:pt x="78" y="544"/>
                    <a:pt x="89" y="542"/>
                  </a:cubicBezTo>
                  <a:cubicBezTo>
                    <a:pt x="89" y="542"/>
                    <a:pt x="89" y="542"/>
                    <a:pt x="89" y="542"/>
                  </a:cubicBezTo>
                  <a:cubicBezTo>
                    <a:pt x="83" y="544"/>
                    <a:pt x="76" y="546"/>
                    <a:pt x="70" y="548"/>
                  </a:cubicBezTo>
                  <a:cubicBezTo>
                    <a:pt x="100" y="544"/>
                    <a:pt x="126" y="528"/>
                    <a:pt x="152" y="514"/>
                  </a:cubicBezTo>
                  <a:cubicBezTo>
                    <a:pt x="153" y="514"/>
                    <a:pt x="154" y="514"/>
                    <a:pt x="155" y="514"/>
                  </a:cubicBezTo>
                  <a:cubicBezTo>
                    <a:pt x="162" y="514"/>
                    <a:pt x="168" y="512"/>
                    <a:pt x="175" y="511"/>
                  </a:cubicBezTo>
                  <a:cubicBezTo>
                    <a:pt x="178" y="511"/>
                    <a:pt x="181" y="510"/>
                    <a:pt x="184" y="509"/>
                  </a:cubicBezTo>
                  <a:cubicBezTo>
                    <a:pt x="185" y="509"/>
                    <a:pt x="186" y="507"/>
                    <a:pt x="186" y="506"/>
                  </a:cubicBezTo>
                  <a:cubicBezTo>
                    <a:pt x="185" y="506"/>
                    <a:pt x="184" y="505"/>
                    <a:pt x="183" y="505"/>
                  </a:cubicBezTo>
                  <a:cubicBezTo>
                    <a:pt x="190" y="501"/>
                    <a:pt x="192" y="495"/>
                    <a:pt x="189" y="488"/>
                  </a:cubicBezTo>
                  <a:cubicBezTo>
                    <a:pt x="190" y="490"/>
                    <a:pt x="191" y="492"/>
                    <a:pt x="193" y="495"/>
                  </a:cubicBezTo>
                  <a:cubicBezTo>
                    <a:pt x="198" y="488"/>
                    <a:pt x="191" y="484"/>
                    <a:pt x="189" y="479"/>
                  </a:cubicBezTo>
                  <a:cubicBezTo>
                    <a:pt x="191" y="480"/>
                    <a:pt x="193" y="480"/>
                    <a:pt x="194" y="480"/>
                  </a:cubicBezTo>
                  <a:cubicBezTo>
                    <a:pt x="195" y="478"/>
                    <a:pt x="196" y="477"/>
                    <a:pt x="197" y="475"/>
                  </a:cubicBezTo>
                  <a:cubicBezTo>
                    <a:pt x="194" y="472"/>
                    <a:pt x="191" y="469"/>
                    <a:pt x="187" y="467"/>
                  </a:cubicBezTo>
                  <a:cubicBezTo>
                    <a:pt x="185" y="466"/>
                    <a:pt x="182" y="465"/>
                    <a:pt x="180" y="466"/>
                  </a:cubicBezTo>
                  <a:cubicBezTo>
                    <a:pt x="175" y="466"/>
                    <a:pt x="171" y="468"/>
                    <a:pt x="167" y="470"/>
                  </a:cubicBezTo>
                  <a:cubicBezTo>
                    <a:pt x="157" y="474"/>
                    <a:pt x="146" y="478"/>
                    <a:pt x="136" y="482"/>
                  </a:cubicBezTo>
                  <a:cubicBezTo>
                    <a:pt x="132" y="484"/>
                    <a:pt x="128" y="484"/>
                    <a:pt x="124" y="486"/>
                  </a:cubicBezTo>
                  <a:cubicBezTo>
                    <a:pt x="135" y="481"/>
                    <a:pt x="146" y="476"/>
                    <a:pt x="157" y="471"/>
                  </a:cubicBezTo>
                  <a:cubicBezTo>
                    <a:pt x="160" y="469"/>
                    <a:pt x="163" y="468"/>
                    <a:pt x="165" y="464"/>
                  </a:cubicBezTo>
                  <a:cubicBezTo>
                    <a:pt x="167" y="459"/>
                    <a:pt x="171" y="455"/>
                    <a:pt x="175" y="451"/>
                  </a:cubicBezTo>
                  <a:cubicBezTo>
                    <a:pt x="175" y="449"/>
                    <a:pt x="174" y="447"/>
                    <a:pt x="173" y="445"/>
                  </a:cubicBezTo>
                  <a:cubicBezTo>
                    <a:pt x="173" y="438"/>
                    <a:pt x="169" y="434"/>
                    <a:pt x="165" y="430"/>
                  </a:cubicBezTo>
                  <a:cubicBezTo>
                    <a:pt x="165" y="429"/>
                    <a:pt x="164" y="429"/>
                    <a:pt x="164" y="429"/>
                  </a:cubicBezTo>
                  <a:cubicBezTo>
                    <a:pt x="161" y="418"/>
                    <a:pt x="151" y="420"/>
                    <a:pt x="144" y="417"/>
                  </a:cubicBezTo>
                  <a:cubicBezTo>
                    <a:pt x="133" y="412"/>
                    <a:pt x="121" y="414"/>
                    <a:pt x="110" y="412"/>
                  </a:cubicBezTo>
                  <a:cubicBezTo>
                    <a:pt x="93" y="410"/>
                    <a:pt x="76" y="407"/>
                    <a:pt x="59" y="404"/>
                  </a:cubicBezTo>
                  <a:cubicBezTo>
                    <a:pt x="56" y="403"/>
                    <a:pt x="53" y="400"/>
                    <a:pt x="49" y="398"/>
                  </a:cubicBezTo>
                  <a:cubicBezTo>
                    <a:pt x="39" y="402"/>
                    <a:pt x="33" y="399"/>
                    <a:pt x="29" y="388"/>
                  </a:cubicBezTo>
                  <a:cubicBezTo>
                    <a:pt x="28" y="383"/>
                    <a:pt x="27" y="378"/>
                    <a:pt x="28" y="373"/>
                  </a:cubicBezTo>
                  <a:cubicBezTo>
                    <a:pt x="29" y="368"/>
                    <a:pt x="28" y="364"/>
                    <a:pt x="27" y="359"/>
                  </a:cubicBezTo>
                  <a:cubicBezTo>
                    <a:pt x="26" y="350"/>
                    <a:pt x="27" y="340"/>
                    <a:pt x="32" y="332"/>
                  </a:cubicBezTo>
                  <a:cubicBezTo>
                    <a:pt x="34" y="327"/>
                    <a:pt x="38" y="326"/>
                    <a:pt x="41" y="331"/>
                  </a:cubicBezTo>
                  <a:cubicBezTo>
                    <a:pt x="43" y="336"/>
                    <a:pt x="45" y="341"/>
                    <a:pt x="46" y="346"/>
                  </a:cubicBezTo>
                  <a:cubicBezTo>
                    <a:pt x="48" y="355"/>
                    <a:pt x="51" y="363"/>
                    <a:pt x="57" y="371"/>
                  </a:cubicBezTo>
                  <a:cubicBezTo>
                    <a:pt x="60" y="375"/>
                    <a:pt x="66" y="377"/>
                    <a:pt x="71" y="377"/>
                  </a:cubicBezTo>
                  <a:cubicBezTo>
                    <a:pt x="89" y="377"/>
                    <a:pt x="107" y="376"/>
                    <a:pt x="125" y="377"/>
                  </a:cubicBezTo>
                  <a:cubicBezTo>
                    <a:pt x="137" y="377"/>
                    <a:pt x="149" y="379"/>
                    <a:pt x="162" y="381"/>
                  </a:cubicBezTo>
                  <a:cubicBezTo>
                    <a:pt x="170" y="382"/>
                    <a:pt x="178" y="383"/>
                    <a:pt x="185" y="377"/>
                  </a:cubicBezTo>
                  <a:cubicBezTo>
                    <a:pt x="191" y="374"/>
                    <a:pt x="197" y="373"/>
                    <a:pt x="204" y="375"/>
                  </a:cubicBezTo>
                  <a:cubicBezTo>
                    <a:pt x="207" y="375"/>
                    <a:pt x="210" y="375"/>
                    <a:pt x="213" y="374"/>
                  </a:cubicBezTo>
                  <a:cubicBezTo>
                    <a:pt x="215" y="373"/>
                    <a:pt x="216" y="370"/>
                    <a:pt x="217" y="368"/>
                  </a:cubicBezTo>
                  <a:cubicBezTo>
                    <a:pt x="216" y="367"/>
                    <a:pt x="214" y="366"/>
                    <a:pt x="213" y="365"/>
                  </a:cubicBezTo>
                  <a:cubicBezTo>
                    <a:pt x="205" y="360"/>
                    <a:pt x="197" y="356"/>
                    <a:pt x="189" y="352"/>
                  </a:cubicBezTo>
                  <a:cubicBezTo>
                    <a:pt x="177" y="345"/>
                    <a:pt x="165" y="337"/>
                    <a:pt x="152" y="331"/>
                  </a:cubicBezTo>
                  <a:cubicBezTo>
                    <a:pt x="146" y="329"/>
                    <a:pt x="141" y="325"/>
                    <a:pt x="135" y="323"/>
                  </a:cubicBezTo>
                  <a:cubicBezTo>
                    <a:pt x="133" y="322"/>
                    <a:pt x="131" y="320"/>
                    <a:pt x="129" y="319"/>
                  </a:cubicBezTo>
                  <a:cubicBezTo>
                    <a:pt x="130" y="319"/>
                    <a:pt x="130" y="318"/>
                    <a:pt x="130" y="318"/>
                  </a:cubicBezTo>
                  <a:cubicBezTo>
                    <a:pt x="138" y="321"/>
                    <a:pt x="147" y="325"/>
                    <a:pt x="155" y="329"/>
                  </a:cubicBezTo>
                  <a:cubicBezTo>
                    <a:pt x="157" y="330"/>
                    <a:pt x="158" y="331"/>
                    <a:pt x="159" y="332"/>
                  </a:cubicBezTo>
                  <a:cubicBezTo>
                    <a:pt x="160" y="329"/>
                    <a:pt x="160" y="327"/>
                    <a:pt x="160" y="325"/>
                  </a:cubicBezTo>
                  <a:cubicBezTo>
                    <a:pt x="166" y="331"/>
                    <a:pt x="172" y="337"/>
                    <a:pt x="179" y="343"/>
                  </a:cubicBezTo>
                  <a:cubicBezTo>
                    <a:pt x="179" y="340"/>
                    <a:pt x="179" y="339"/>
                    <a:pt x="179" y="338"/>
                  </a:cubicBezTo>
                  <a:cubicBezTo>
                    <a:pt x="180" y="347"/>
                    <a:pt x="188" y="347"/>
                    <a:pt x="194" y="352"/>
                  </a:cubicBezTo>
                  <a:cubicBezTo>
                    <a:pt x="194" y="347"/>
                    <a:pt x="194" y="343"/>
                    <a:pt x="194" y="339"/>
                  </a:cubicBezTo>
                  <a:cubicBezTo>
                    <a:pt x="194" y="343"/>
                    <a:pt x="200" y="346"/>
                    <a:pt x="195" y="349"/>
                  </a:cubicBezTo>
                  <a:cubicBezTo>
                    <a:pt x="196" y="351"/>
                    <a:pt x="197" y="353"/>
                    <a:pt x="199" y="354"/>
                  </a:cubicBezTo>
                  <a:cubicBezTo>
                    <a:pt x="200" y="355"/>
                    <a:pt x="203" y="355"/>
                    <a:pt x="204" y="354"/>
                  </a:cubicBezTo>
                  <a:cubicBezTo>
                    <a:pt x="205" y="354"/>
                    <a:pt x="205" y="351"/>
                    <a:pt x="206" y="350"/>
                  </a:cubicBezTo>
                  <a:cubicBezTo>
                    <a:pt x="207" y="352"/>
                    <a:pt x="208" y="356"/>
                    <a:pt x="211" y="359"/>
                  </a:cubicBezTo>
                  <a:cubicBezTo>
                    <a:pt x="212" y="361"/>
                    <a:pt x="214" y="362"/>
                    <a:pt x="216" y="364"/>
                  </a:cubicBezTo>
                  <a:cubicBezTo>
                    <a:pt x="218" y="362"/>
                    <a:pt x="219" y="360"/>
                    <a:pt x="220" y="358"/>
                  </a:cubicBezTo>
                  <a:cubicBezTo>
                    <a:pt x="220" y="356"/>
                    <a:pt x="220" y="354"/>
                    <a:pt x="220" y="353"/>
                  </a:cubicBezTo>
                  <a:cubicBezTo>
                    <a:pt x="223" y="347"/>
                    <a:pt x="226" y="342"/>
                    <a:pt x="229" y="337"/>
                  </a:cubicBezTo>
                  <a:cubicBezTo>
                    <a:pt x="226" y="335"/>
                    <a:pt x="222" y="332"/>
                    <a:pt x="217" y="330"/>
                  </a:cubicBezTo>
                  <a:cubicBezTo>
                    <a:pt x="219" y="330"/>
                    <a:pt x="221" y="331"/>
                    <a:pt x="222" y="332"/>
                  </a:cubicBezTo>
                  <a:cubicBezTo>
                    <a:pt x="228" y="336"/>
                    <a:pt x="234" y="334"/>
                    <a:pt x="240" y="332"/>
                  </a:cubicBezTo>
                  <a:cubicBezTo>
                    <a:pt x="246" y="330"/>
                    <a:pt x="254" y="332"/>
                    <a:pt x="261" y="332"/>
                  </a:cubicBezTo>
                  <a:cubicBezTo>
                    <a:pt x="266" y="333"/>
                    <a:pt x="272" y="335"/>
                    <a:pt x="278" y="334"/>
                  </a:cubicBezTo>
                  <a:cubicBezTo>
                    <a:pt x="280" y="333"/>
                    <a:pt x="283" y="328"/>
                    <a:pt x="284" y="325"/>
                  </a:cubicBezTo>
                  <a:cubicBezTo>
                    <a:pt x="286" y="320"/>
                    <a:pt x="286" y="315"/>
                    <a:pt x="287" y="309"/>
                  </a:cubicBezTo>
                  <a:cubicBezTo>
                    <a:pt x="285" y="307"/>
                    <a:pt x="282" y="306"/>
                    <a:pt x="279" y="303"/>
                  </a:cubicBezTo>
                  <a:cubicBezTo>
                    <a:pt x="276" y="301"/>
                    <a:pt x="275" y="298"/>
                    <a:pt x="272" y="296"/>
                  </a:cubicBezTo>
                  <a:cubicBezTo>
                    <a:pt x="265" y="291"/>
                    <a:pt x="258" y="287"/>
                    <a:pt x="251" y="281"/>
                  </a:cubicBezTo>
                  <a:cubicBezTo>
                    <a:pt x="243" y="275"/>
                    <a:pt x="237" y="268"/>
                    <a:pt x="230" y="261"/>
                  </a:cubicBezTo>
                  <a:cubicBezTo>
                    <a:pt x="229" y="260"/>
                    <a:pt x="228" y="259"/>
                    <a:pt x="227" y="259"/>
                  </a:cubicBezTo>
                  <a:cubicBezTo>
                    <a:pt x="217" y="258"/>
                    <a:pt x="216" y="256"/>
                    <a:pt x="216" y="246"/>
                  </a:cubicBezTo>
                  <a:cubicBezTo>
                    <a:pt x="217" y="239"/>
                    <a:pt x="219" y="232"/>
                    <a:pt x="221" y="225"/>
                  </a:cubicBezTo>
                  <a:cubicBezTo>
                    <a:pt x="221" y="222"/>
                    <a:pt x="223" y="219"/>
                    <a:pt x="226" y="221"/>
                  </a:cubicBezTo>
                  <a:cubicBezTo>
                    <a:pt x="228" y="221"/>
                    <a:pt x="229" y="224"/>
                    <a:pt x="230" y="227"/>
                  </a:cubicBezTo>
                  <a:cubicBezTo>
                    <a:pt x="230" y="228"/>
                    <a:pt x="230" y="230"/>
                    <a:pt x="229" y="231"/>
                  </a:cubicBezTo>
                  <a:cubicBezTo>
                    <a:pt x="229" y="229"/>
                    <a:pt x="228" y="226"/>
                    <a:pt x="228" y="224"/>
                  </a:cubicBezTo>
                  <a:cubicBezTo>
                    <a:pt x="227" y="224"/>
                    <a:pt x="227" y="224"/>
                    <a:pt x="226" y="224"/>
                  </a:cubicBezTo>
                  <a:cubicBezTo>
                    <a:pt x="228" y="231"/>
                    <a:pt x="231" y="238"/>
                    <a:pt x="233" y="245"/>
                  </a:cubicBezTo>
                  <a:cubicBezTo>
                    <a:pt x="232" y="244"/>
                    <a:pt x="231" y="244"/>
                    <a:pt x="230" y="243"/>
                  </a:cubicBezTo>
                  <a:cubicBezTo>
                    <a:pt x="228" y="247"/>
                    <a:pt x="226" y="252"/>
                    <a:pt x="224" y="257"/>
                  </a:cubicBezTo>
                  <a:cubicBezTo>
                    <a:pt x="226" y="256"/>
                    <a:pt x="229" y="256"/>
                    <a:pt x="229" y="255"/>
                  </a:cubicBezTo>
                  <a:cubicBezTo>
                    <a:pt x="231" y="252"/>
                    <a:pt x="236" y="250"/>
                    <a:pt x="233" y="245"/>
                  </a:cubicBezTo>
                  <a:cubicBezTo>
                    <a:pt x="234" y="247"/>
                    <a:pt x="236" y="249"/>
                    <a:pt x="238" y="250"/>
                  </a:cubicBezTo>
                  <a:cubicBezTo>
                    <a:pt x="245" y="254"/>
                    <a:pt x="251" y="258"/>
                    <a:pt x="258" y="262"/>
                  </a:cubicBezTo>
                  <a:cubicBezTo>
                    <a:pt x="252" y="259"/>
                    <a:pt x="246" y="256"/>
                    <a:pt x="240" y="253"/>
                  </a:cubicBezTo>
                  <a:cubicBezTo>
                    <a:pt x="236" y="251"/>
                    <a:pt x="233" y="252"/>
                    <a:pt x="232" y="255"/>
                  </a:cubicBezTo>
                  <a:cubicBezTo>
                    <a:pt x="232" y="258"/>
                    <a:pt x="230" y="262"/>
                    <a:pt x="235" y="264"/>
                  </a:cubicBezTo>
                  <a:cubicBezTo>
                    <a:pt x="236" y="264"/>
                    <a:pt x="236" y="264"/>
                    <a:pt x="237" y="265"/>
                  </a:cubicBezTo>
                  <a:cubicBezTo>
                    <a:pt x="240" y="268"/>
                    <a:pt x="244" y="271"/>
                    <a:pt x="247" y="274"/>
                  </a:cubicBezTo>
                  <a:cubicBezTo>
                    <a:pt x="252" y="277"/>
                    <a:pt x="257" y="279"/>
                    <a:pt x="262" y="281"/>
                  </a:cubicBezTo>
                  <a:cubicBezTo>
                    <a:pt x="262" y="282"/>
                    <a:pt x="261" y="282"/>
                    <a:pt x="261" y="283"/>
                  </a:cubicBezTo>
                  <a:cubicBezTo>
                    <a:pt x="260" y="283"/>
                    <a:pt x="259" y="283"/>
                    <a:pt x="257" y="282"/>
                  </a:cubicBezTo>
                  <a:cubicBezTo>
                    <a:pt x="263" y="287"/>
                    <a:pt x="267" y="288"/>
                    <a:pt x="269" y="285"/>
                  </a:cubicBezTo>
                  <a:cubicBezTo>
                    <a:pt x="272" y="288"/>
                    <a:pt x="274" y="292"/>
                    <a:pt x="277" y="295"/>
                  </a:cubicBezTo>
                  <a:cubicBezTo>
                    <a:pt x="279" y="296"/>
                    <a:pt x="281" y="296"/>
                    <a:pt x="282" y="298"/>
                  </a:cubicBezTo>
                  <a:cubicBezTo>
                    <a:pt x="285" y="300"/>
                    <a:pt x="287" y="303"/>
                    <a:pt x="289" y="305"/>
                  </a:cubicBezTo>
                  <a:cubicBezTo>
                    <a:pt x="296" y="300"/>
                    <a:pt x="303" y="295"/>
                    <a:pt x="310" y="291"/>
                  </a:cubicBezTo>
                  <a:cubicBezTo>
                    <a:pt x="304" y="287"/>
                    <a:pt x="298" y="282"/>
                    <a:pt x="292" y="277"/>
                  </a:cubicBezTo>
                  <a:cubicBezTo>
                    <a:pt x="297" y="280"/>
                    <a:pt x="302" y="284"/>
                    <a:pt x="307" y="287"/>
                  </a:cubicBezTo>
                  <a:cubicBezTo>
                    <a:pt x="311" y="289"/>
                    <a:pt x="315" y="290"/>
                    <a:pt x="320" y="292"/>
                  </a:cubicBezTo>
                  <a:cubicBezTo>
                    <a:pt x="322" y="292"/>
                    <a:pt x="324" y="293"/>
                    <a:pt x="326" y="293"/>
                  </a:cubicBezTo>
                  <a:cubicBezTo>
                    <a:pt x="335" y="296"/>
                    <a:pt x="344" y="299"/>
                    <a:pt x="353" y="301"/>
                  </a:cubicBezTo>
                  <a:cubicBezTo>
                    <a:pt x="355" y="301"/>
                    <a:pt x="358" y="300"/>
                    <a:pt x="359" y="298"/>
                  </a:cubicBezTo>
                  <a:cubicBezTo>
                    <a:pt x="363" y="294"/>
                    <a:pt x="366" y="289"/>
                    <a:pt x="369" y="284"/>
                  </a:cubicBezTo>
                  <a:cubicBezTo>
                    <a:pt x="361" y="275"/>
                    <a:pt x="353" y="267"/>
                    <a:pt x="344" y="259"/>
                  </a:cubicBezTo>
                  <a:cubicBezTo>
                    <a:pt x="342" y="257"/>
                    <a:pt x="339" y="257"/>
                    <a:pt x="337" y="256"/>
                  </a:cubicBezTo>
                  <a:cubicBezTo>
                    <a:pt x="335" y="254"/>
                    <a:pt x="332" y="253"/>
                    <a:pt x="330" y="250"/>
                  </a:cubicBezTo>
                  <a:cubicBezTo>
                    <a:pt x="325" y="244"/>
                    <a:pt x="321" y="237"/>
                    <a:pt x="314" y="232"/>
                  </a:cubicBezTo>
                  <a:cubicBezTo>
                    <a:pt x="313" y="232"/>
                    <a:pt x="312" y="230"/>
                    <a:pt x="311" y="229"/>
                  </a:cubicBezTo>
                  <a:cubicBezTo>
                    <a:pt x="310" y="223"/>
                    <a:pt x="309" y="218"/>
                    <a:pt x="309" y="212"/>
                  </a:cubicBezTo>
                  <a:cubicBezTo>
                    <a:pt x="308" y="209"/>
                    <a:pt x="309" y="206"/>
                    <a:pt x="312" y="205"/>
                  </a:cubicBezTo>
                  <a:cubicBezTo>
                    <a:pt x="314" y="205"/>
                    <a:pt x="316" y="209"/>
                    <a:pt x="317" y="210"/>
                  </a:cubicBezTo>
                  <a:cubicBezTo>
                    <a:pt x="317" y="211"/>
                    <a:pt x="317" y="212"/>
                    <a:pt x="318" y="213"/>
                  </a:cubicBezTo>
                  <a:cubicBezTo>
                    <a:pt x="319" y="220"/>
                    <a:pt x="320" y="228"/>
                    <a:pt x="330" y="229"/>
                  </a:cubicBezTo>
                  <a:cubicBezTo>
                    <a:pt x="324" y="230"/>
                    <a:pt x="320" y="233"/>
                    <a:pt x="323" y="237"/>
                  </a:cubicBezTo>
                  <a:cubicBezTo>
                    <a:pt x="328" y="242"/>
                    <a:pt x="333" y="247"/>
                    <a:pt x="339" y="252"/>
                  </a:cubicBezTo>
                  <a:cubicBezTo>
                    <a:pt x="344" y="257"/>
                    <a:pt x="351" y="260"/>
                    <a:pt x="356" y="265"/>
                  </a:cubicBezTo>
                  <a:cubicBezTo>
                    <a:pt x="362" y="270"/>
                    <a:pt x="366" y="276"/>
                    <a:pt x="372" y="282"/>
                  </a:cubicBezTo>
                  <a:cubicBezTo>
                    <a:pt x="375" y="274"/>
                    <a:pt x="380" y="270"/>
                    <a:pt x="387" y="268"/>
                  </a:cubicBezTo>
                  <a:cubicBezTo>
                    <a:pt x="386" y="266"/>
                    <a:pt x="385" y="265"/>
                    <a:pt x="384" y="264"/>
                  </a:cubicBezTo>
                  <a:cubicBezTo>
                    <a:pt x="389" y="265"/>
                    <a:pt x="394" y="266"/>
                    <a:pt x="400" y="267"/>
                  </a:cubicBezTo>
                  <a:cubicBezTo>
                    <a:pt x="401" y="256"/>
                    <a:pt x="401" y="246"/>
                    <a:pt x="402" y="236"/>
                  </a:cubicBezTo>
                  <a:cubicBezTo>
                    <a:pt x="404" y="220"/>
                    <a:pt x="405" y="204"/>
                    <a:pt x="408" y="188"/>
                  </a:cubicBezTo>
                  <a:cubicBezTo>
                    <a:pt x="410" y="178"/>
                    <a:pt x="415" y="169"/>
                    <a:pt x="419" y="159"/>
                  </a:cubicBezTo>
                  <a:cubicBezTo>
                    <a:pt x="427" y="142"/>
                    <a:pt x="429" y="123"/>
                    <a:pt x="430" y="104"/>
                  </a:cubicBezTo>
                  <a:cubicBezTo>
                    <a:pt x="431" y="87"/>
                    <a:pt x="431" y="69"/>
                    <a:pt x="433" y="52"/>
                  </a:cubicBezTo>
                  <a:cubicBezTo>
                    <a:pt x="436" y="29"/>
                    <a:pt x="447" y="11"/>
                    <a:pt x="472" y="4"/>
                  </a:cubicBezTo>
                  <a:cubicBezTo>
                    <a:pt x="488" y="0"/>
                    <a:pt x="503" y="0"/>
                    <a:pt x="517" y="11"/>
                  </a:cubicBezTo>
                  <a:cubicBezTo>
                    <a:pt x="530" y="20"/>
                    <a:pt x="536" y="33"/>
                    <a:pt x="538" y="48"/>
                  </a:cubicBezTo>
                  <a:cubicBezTo>
                    <a:pt x="541" y="65"/>
                    <a:pt x="542" y="84"/>
                    <a:pt x="545" y="101"/>
                  </a:cubicBezTo>
                  <a:cubicBezTo>
                    <a:pt x="548" y="118"/>
                    <a:pt x="553" y="135"/>
                    <a:pt x="557" y="152"/>
                  </a:cubicBezTo>
                  <a:cubicBezTo>
                    <a:pt x="561" y="165"/>
                    <a:pt x="569" y="177"/>
                    <a:pt x="575" y="189"/>
                  </a:cubicBezTo>
                  <a:cubicBezTo>
                    <a:pt x="580" y="198"/>
                    <a:pt x="581" y="208"/>
                    <a:pt x="582" y="218"/>
                  </a:cubicBezTo>
                  <a:cubicBezTo>
                    <a:pt x="584" y="233"/>
                    <a:pt x="584" y="249"/>
                    <a:pt x="585" y="264"/>
                  </a:cubicBezTo>
                  <a:cubicBezTo>
                    <a:pt x="585" y="265"/>
                    <a:pt x="585" y="266"/>
                    <a:pt x="585" y="267"/>
                  </a:cubicBezTo>
                  <a:cubicBezTo>
                    <a:pt x="591" y="263"/>
                    <a:pt x="597" y="258"/>
                    <a:pt x="603" y="254"/>
                  </a:cubicBezTo>
                  <a:cubicBezTo>
                    <a:pt x="602" y="256"/>
                    <a:pt x="602" y="257"/>
                    <a:pt x="601" y="258"/>
                  </a:cubicBezTo>
                  <a:cubicBezTo>
                    <a:pt x="596" y="262"/>
                    <a:pt x="592" y="266"/>
                    <a:pt x="587" y="270"/>
                  </a:cubicBezTo>
                  <a:cubicBezTo>
                    <a:pt x="586" y="271"/>
                    <a:pt x="585" y="272"/>
                    <a:pt x="585" y="274"/>
                  </a:cubicBezTo>
                  <a:cubicBezTo>
                    <a:pt x="585" y="275"/>
                    <a:pt x="587" y="276"/>
                    <a:pt x="588" y="277"/>
                  </a:cubicBezTo>
                  <a:cubicBezTo>
                    <a:pt x="589" y="278"/>
                    <a:pt x="591" y="278"/>
                    <a:pt x="593" y="279"/>
                  </a:cubicBezTo>
                  <a:cubicBezTo>
                    <a:pt x="597" y="281"/>
                    <a:pt x="602" y="283"/>
                    <a:pt x="605" y="284"/>
                  </a:cubicBezTo>
                  <a:cubicBezTo>
                    <a:pt x="609" y="281"/>
                    <a:pt x="613" y="279"/>
                    <a:pt x="616" y="276"/>
                  </a:cubicBezTo>
                  <a:cubicBezTo>
                    <a:pt x="621" y="271"/>
                    <a:pt x="626" y="265"/>
                    <a:pt x="632" y="260"/>
                  </a:cubicBezTo>
                  <a:cubicBezTo>
                    <a:pt x="638" y="254"/>
                    <a:pt x="645" y="248"/>
                    <a:pt x="652" y="241"/>
                  </a:cubicBezTo>
                  <a:cubicBezTo>
                    <a:pt x="653" y="240"/>
                    <a:pt x="654" y="236"/>
                    <a:pt x="653" y="235"/>
                  </a:cubicBezTo>
                  <a:cubicBezTo>
                    <a:pt x="652" y="233"/>
                    <a:pt x="649" y="233"/>
                    <a:pt x="647" y="231"/>
                  </a:cubicBezTo>
                  <a:cubicBezTo>
                    <a:pt x="649" y="225"/>
                    <a:pt x="652" y="220"/>
                    <a:pt x="653" y="214"/>
                  </a:cubicBezTo>
                  <a:cubicBezTo>
                    <a:pt x="654" y="211"/>
                    <a:pt x="650" y="207"/>
                    <a:pt x="655" y="205"/>
                  </a:cubicBezTo>
                  <a:cubicBezTo>
                    <a:pt x="665" y="214"/>
                    <a:pt x="662" y="224"/>
                    <a:pt x="659" y="234"/>
                  </a:cubicBezTo>
                  <a:cubicBezTo>
                    <a:pt x="657" y="243"/>
                    <a:pt x="648" y="248"/>
                    <a:pt x="642" y="254"/>
                  </a:cubicBezTo>
                  <a:cubicBezTo>
                    <a:pt x="638" y="259"/>
                    <a:pt x="632" y="263"/>
                    <a:pt x="628" y="267"/>
                  </a:cubicBezTo>
                  <a:cubicBezTo>
                    <a:pt x="623" y="271"/>
                    <a:pt x="619" y="275"/>
                    <a:pt x="617" y="281"/>
                  </a:cubicBezTo>
                  <a:cubicBezTo>
                    <a:pt x="616" y="285"/>
                    <a:pt x="613" y="287"/>
                    <a:pt x="611" y="290"/>
                  </a:cubicBezTo>
                  <a:cubicBezTo>
                    <a:pt x="613" y="294"/>
                    <a:pt x="616" y="298"/>
                    <a:pt x="619" y="302"/>
                  </a:cubicBezTo>
                  <a:cubicBezTo>
                    <a:pt x="619" y="303"/>
                    <a:pt x="622" y="304"/>
                    <a:pt x="623" y="304"/>
                  </a:cubicBezTo>
                  <a:cubicBezTo>
                    <a:pt x="629" y="301"/>
                    <a:pt x="636" y="298"/>
                    <a:pt x="642" y="295"/>
                  </a:cubicBezTo>
                  <a:cubicBezTo>
                    <a:pt x="643" y="295"/>
                    <a:pt x="644" y="294"/>
                    <a:pt x="644" y="294"/>
                  </a:cubicBezTo>
                  <a:cubicBezTo>
                    <a:pt x="655" y="294"/>
                    <a:pt x="663" y="288"/>
                    <a:pt x="673" y="286"/>
                  </a:cubicBezTo>
                  <a:cubicBezTo>
                    <a:pt x="675" y="285"/>
                    <a:pt x="677" y="285"/>
                    <a:pt x="678" y="285"/>
                  </a:cubicBezTo>
                  <a:cubicBezTo>
                    <a:pt x="678" y="284"/>
                    <a:pt x="678" y="284"/>
                    <a:pt x="678" y="284"/>
                  </a:cubicBezTo>
                  <a:cubicBezTo>
                    <a:pt x="671" y="288"/>
                    <a:pt x="663" y="291"/>
                    <a:pt x="655" y="295"/>
                  </a:cubicBezTo>
                  <a:cubicBezTo>
                    <a:pt x="667" y="298"/>
                    <a:pt x="676" y="306"/>
                    <a:pt x="679" y="319"/>
                  </a:cubicBezTo>
                  <a:cubicBezTo>
                    <a:pt x="689" y="314"/>
                    <a:pt x="698" y="310"/>
                    <a:pt x="707" y="306"/>
                  </a:cubicBezTo>
                  <a:cubicBezTo>
                    <a:pt x="724" y="299"/>
                    <a:pt x="740" y="292"/>
                    <a:pt x="756" y="285"/>
                  </a:cubicBezTo>
                  <a:cubicBezTo>
                    <a:pt x="765" y="281"/>
                    <a:pt x="765" y="273"/>
                    <a:pt x="757" y="267"/>
                  </a:cubicBezTo>
                  <a:cubicBezTo>
                    <a:pt x="756" y="267"/>
                    <a:pt x="755" y="266"/>
                    <a:pt x="754" y="266"/>
                  </a:cubicBezTo>
                  <a:cubicBezTo>
                    <a:pt x="768" y="258"/>
                    <a:pt x="767" y="243"/>
                    <a:pt x="771" y="231"/>
                  </a:cubicBezTo>
                  <a:cubicBezTo>
                    <a:pt x="772" y="231"/>
                    <a:pt x="774" y="231"/>
                    <a:pt x="775" y="231"/>
                  </a:cubicBezTo>
                  <a:cubicBezTo>
                    <a:pt x="780" y="230"/>
                    <a:pt x="783" y="232"/>
                    <a:pt x="783" y="237"/>
                  </a:cubicBezTo>
                  <a:cubicBezTo>
                    <a:pt x="783" y="241"/>
                    <a:pt x="782" y="246"/>
                    <a:pt x="781" y="250"/>
                  </a:cubicBezTo>
                  <a:cubicBezTo>
                    <a:pt x="781" y="258"/>
                    <a:pt x="780" y="266"/>
                    <a:pt x="779" y="273"/>
                  </a:cubicBezTo>
                  <a:cubicBezTo>
                    <a:pt x="779" y="277"/>
                    <a:pt x="774" y="282"/>
                    <a:pt x="771" y="281"/>
                  </a:cubicBezTo>
                  <a:cubicBezTo>
                    <a:pt x="766" y="279"/>
                    <a:pt x="765" y="281"/>
                    <a:pt x="762" y="284"/>
                  </a:cubicBezTo>
                  <a:cubicBezTo>
                    <a:pt x="760" y="287"/>
                    <a:pt x="755" y="288"/>
                    <a:pt x="752" y="290"/>
                  </a:cubicBezTo>
                  <a:cubicBezTo>
                    <a:pt x="742" y="295"/>
                    <a:pt x="733" y="300"/>
                    <a:pt x="724" y="304"/>
                  </a:cubicBezTo>
                  <a:cubicBezTo>
                    <a:pt x="722" y="305"/>
                    <a:pt x="718" y="304"/>
                    <a:pt x="716" y="305"/>
                  </a:cubicBezTo>
                  <a:cubicBezTo>
                    <a:pt x="710" y="307"/>
                    <a:pt x="704" y="310"/>
                    <a:pt x="698" y="313"/>
                  </a:cubicBezTo>
                  <a:cubicBezTo>
                    <a:pt x="699" y="315"/>
                    <a:pt x="700" y="316"/>
                    <a:pt x="701" y="317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97" y="315"/>
                    <a:pt x="694" y="315"/>
                    <a:pt x="690" y="319"/>
                  </a:cubicBezTo>
                  <a:cubicBezTo>
                    <a:pt x="689" y="320"/>
                    <a:pt x="687" y="321"/>
                    <a:pt x="686" y="322"/>
                  </a:cubicBezTo>
                  <a:cubicBezTo>
                    <a:pt x="680" y="323"/>
                    <a:pt x="679" y="326"/>
                    <a:pt x="680" y="330"/>
                  </a:cubicBezTo>
                  <a:cubicBezTo>
                    <a:pt x="681" y="336"/>
                    <a:pt x="683" y="341"/>
                    <a:pt x="684" y="347"/>
                  </a:cubicBezTo>
                  <a:cubicBezTo>
                    <a:pt x="690" y="347"/>
                    <a:pt x="695" y="347"/>
                    <a:pt x="700" y="347"/>
                  </a:cubicBezTo>
                  <a:cubicBezTo>
                    <a:pt x="707" y="348"/>
                    <a:pt x="715" y="349"/>
                    <a:pt x="723" y="349"/>
                  </a:cubicBezTo>
                  <a:cubicBezTo>
                    <a:pt x="731" y="349"/>
                    <a:pt x="739" y="350"/>
                    <a:pt x="747" y="350"/>
                  </a:cubicBezTo>
                  <a:cubicBezTo>
                    <a:pt x="758" y="352"/>
                    <a:pt x="770" y="350"/>
                    <a:pt x="782" y="350"/>
                  </a:cubicBezTo>
                  <a:cubicBezTo>
                    <a:pt x="798" y="349"/>
                    <a:pt x="814" y="349"/>
                    <a:pt x="829" y="348"/>
                  </a:cubicBezTo>
                  <a:cubicBezTo>
                    <a:pt x="844" y="348"/>
                    <a:pt x="859" y="349"/>
                    <a:pt x="874" y="349"/>
                  </a:cubicBezTo>
                  <a:cubicBezTo>
                    <a:pt x="883" y="350"/>
                    <a:pt x="889" y="346"/>
                    <a:pt x="894" y="339"/>
                  </a:cubicBezTo>
                  <a:cubicBezTo>
                    <a:pt x="900" y="329"/>
                    <a:pt x="904" y="319"/>
                    <a:pt x="907" y="308"/>
                  </a:cubicBezTo>
                  <a:cubicBezTo>
                    <a:pt x="908" y="302"/>
                    <a:pt x="910" y="301"/>
                    <a:pt x="915" y="301"/>
                  </a:cubicBezTo>
                  <a:cubicBezTo>
                    <a:pt x="914" y="302"/>
                    <a:pt x="912" y="302"/>
                    <a:pt x="911" y="303"/>
                  </a:cubicBezTo>
                  <a:cubicBezTo>
                    <a:pt x="916" y="302"/>
                    <a:pt x="919" y="306"/>
                    <a:pt x="921" y="310"/>
                  </a:cubicBezTo>
                  <a:cubicBezTo>
                    <a:pt x="923" y="312"/>
                    <a:pt x="923" y="314"/>
                    <a:pt x="923" y="316"/>
                  </a:cubicBezTo>
                  <a:cubicBezTo>
                    <a:pt x="922" y="318"/>
                    <a:pt x="923" y="320"/>
                    <a:pt x="923" y="323"/>
                  </a:cubicBezTo>
                  <a:cubicBezTo>
                    <a:pt x="924" y="321"/>
                    <a:pt x="924" y="320"/>
                    <a:pt x="924" y="318"/>
                  </a:cubicBezTo>
                  <a:cubicBezTo>
                    <a:pt x="924" y="334"/>
                    <a:pt x="914" y="347"/>
                    <a:pt x="915" y="364"/>
                  </a:cubicBezTo>
                  <a:cubicBezTo>
                    <a:pt x="912" y="365"/>
                    <a:pt x="909" y="367"/>
                    <a:pt x="906" y="369"/>
                  </a:cubicBezTo>
                  <a:cubicBezTo>
                    <a:pt x="903" y="369"/>
                    <a:pt x="900" y="370"/>
                    <a:pt x="898" y="369"/>
                  </a:cubicBezTo>
                  <a:cubicBezTo>
                    <a:pt x="894" y="367"/>
                    <a:pt x="891" y="368"/>
                    <a:pt x="888" y="372"/>
                  </a:cubicBezTo>
                  <a:cubicBezTo>
                    <a:pt x="886" y="374"/>
                    <a:pt x="883" y="375"/>
                    <a:pt x="880" y="376"/>
                  </a:cubicBezTo>
                  <a:cubicBezTo>
                    <a:pt x="871" y="378"/>
                    <a:pt x="863" y="379"/>
                    <a:pt x="854" y="380"/>
                  </a:cubicBezTo>
                  <a:cubicBezTo>
                    <a:pt x="842" y="382"/>
                    <a:pt x="829" y="382"/>
                    <a:pt x="817" y="383"/>
                  </a:cubicBezTo>
                  <a:cubicBezTo>
                    <a:pt x="813" y="384"/>
                    <a:pt x="808" y="385"/>
                    <a:pt x="804" y="387"/>
                  </a:cubicBezTo>
                  <a:cubicBezTo>
                    <a:pt x="799" y="388"/>
                    <a:pt x="794" y="390"/>
                    <a:pt x="789" y="391"/>
                  </a:cubicBezTo>
                  <a:cubicBezTo>
                    <a:pt x="789" y="392"/>
                    <a:pt x="789" y="393"/>
                    <a:pt x="790" y="394"/>
                  </a:cubicBezTo>
                  <a:cubicBezTo>
                    <a:pt x="784" y="394"/>
                    <a:pt x="779" y="394"/>
                    <a:pt x="774" y="393"/>
                  </a:cubicBezTo>
                  <a:cubicBezTo>
                    <a:pt x="774" y="394"/>
                    <a:pt x="774" y="394"/>
                    <a:pt x="774" y="395"/>
                  </a:cubicBezTo>
                  <a:cubicBezTo>
                    <a:pt x="777" y="397"/>
                    <a:pt x="780" y="398"/>
                    <a:pt x="783" y="400"/>
                  </a:cubicBezTo>
                  <a:cubicBezTo>
                    <a:pt x="783" y="400"/>
                    <a:pt x="783" y="401"/>
                    <a:pt x="783" y="401"/>
                  </a:cubicBezTo>
                  <a:cubicBezTo>
                    <a:pt x="781" y="401"/>
                    <a:pt x="779" y="400"/>
                    <a:pt x="777" y="401"/>
                  </a:cubicBezTo>
                  <a:cubicBezTo>
                    <a:pt x="775" y="401"/>
                    <a:pt x="773" y="402"/>
                    <a:pt x="772" y="403"/>
                  </a:cubicBezTo>
                  <a:cubicBezTo>
                    <a:pt x="773" y="405"/>
                    <a:pt x="774" y="407"/>
                    <a:pt x="776" y="407"/>
                  </a:cubicBezTo>
                  <a:cubicBezTo>
                    <a:pt x="785" y="408"/>
                    <a:pt x="793" y="412"/>
                    <a:pt x="803" y="412"/>
                  </a:cubicBezTo>
                  <a:cubicBezTo>
                    <a:pt x="811" y="412"/>
                    <a:pt x="819" y="417"/>
                    <a:pt x="826" y="422"/>
                  </a:cubicBezTo>
                  <a:cubicBezTo>
                    <a:pt x="831" y="425"/>
                    <a:pt x="835" y="429"/>
                    <a:pt x="841" y="430"/>
                  </a:cubicBezTo>
                  <a:cubicBezTo>
                    <a:pt x="845" y="430"/>
                    <a:pt x="848" y="432"/>
                    <a:pt x="852" y="433"/>
                  </a:cubicBezTo>
                  <a:cubicBezTo>
                    <a:pt x="852" y="433"/>
                    <a:pt x="852" y="433"/>
                    <a:pt x="852" y="433"/>
                  </a:cubicBezTo>
                  <a:cubicBezTo>
                    <a:pt x="848" y="434"/>
                    <a:pt x="844" y="434"/>
                    <a:pt x="840" y="435"/>
                  </a:cubicBezTo>
                  <a:cubicBezTo>
                    <a:pt x="840" y="435"/>
                    <a:pt x="840" y="433"/>
                    <a:pt x="839" y="433"/>
                  </a:cubicBezTo>
                  <a:cubicBezTo>
                    <a:pt x="837" y="432"/>
                    <a:pt x="833" y="431"/>
                    <a:pt x="832" y="432"/>
                  </a:cubicBezTo>
                  <a:cubicBezTo>
                    <a:pt x="830" y="436"/>
                    <a:pt x="823" y="438"/>
                    <a:pt x="828" y="444"/>
                  </a:cubicBezTo>
                  <a:cubicBezTo>
                    <a:pt x="828" y="444"/>
                    <a:pt x="826" y="447"/>
                    <a:pt x="825" y="449"/>
                  </a:cubicBezTo>
                  <a:cubicBezTo>
                    <a:pt x="824" y="451"/>
                    <a:pt x="823" y="453"/>
                    <a:pt x="822" y="454"/>
                  </a:cubicBezTo>
                  <a:cubicBezTo>
                    <a:pt x="824" y="455"/>
                    <a:pt x="825" y="456"/>
                    <a:pt x="826" y="457"/>
                  </a:cubicBezTo>
                  <a:cubicBezTo>
                    <a:pt x="824" y="457"/>
                    <a:pt x="823" y="458"/>
                    <a:pt x="820" y="459"/>
                  </a:cubicBezTo>
                  <a:cubicBezTo>
                    <a:pt x="822" y="460"/>
                    <a:pt x="823" y="460"/>
                    <a:pt x="824" y="461"/>
                  </a:cubicBezTo>
                  <a:cubicBezTo>
                    <a:pt x="823" y="462"/>
                    <a:pt x="822" y="462"/>
                    <a:pt x="821" y="463"/>
                  </a:cubicBezTo>
                  <a:cubicBezTo>
                    <a:pt x="821" y="465"/>
                    <a:pt x="821" y="467"/>
                    <a:pt x="822" y="470"/>
                  </a:cubicBezTo>
                  <a:cubicBezTo>
                    <a:pt x="840" y="469"/>
                    <a:pt x="858" y="473"/>
                    <a:pt x="876" y="470"/>
                  </a:cubicBezTo>
                  <a:cubicBezTo>
                    <a:pt x="877" y="471"/>
                    <a:pt x="878" y="472"/>
                    <a:pt x="880" y="473"/>
                  </a:cubicBezTo>
                  <a:cubicBezTo>
                    <a:pt x="900" y="476"/>
                    <a:pt x="920" y="475"/>
                    <a:pt x="940" y="473"/>
                  </a:cubicBezTo>
                  <a:cubicBezTo>
                    <a:pt x="944" y="473"/>
                    <a:pt x="947" y="471"/>
                    <a:pt x="951" y="470"/>
                  </a:cubicBezTo>
                  <a:cubicBezTo>
                    <a:pt x="951" y="469"/>
                    <a:pt x="951" y="469"/>
                    <a:pt x="950" y="468"/>
                  </a:cubicBezTo>
                  <a:cubicBezTo>
                    <a:pt x="947" y="469"/>
                    <a:pt x="944" y="469"/>
                    <a:pt x="941" y="470"/>
                  </a:cubicBezTo>
                  <a:cubicBezTo>
                    <a:pt x="943" y="467"/>
                    <a:pt x="943" y="465"/>
                    <a:pt x="947" y="466"/>
                  </a:cubicBezTo>
                  <a:cubicBezTo>
                    <a:pt x="949" y="467"/>
                    <a:pt x="952" y="464"/>
                    <a:pt x="955" y="463"/>
                  </a:cubicBezTo>
                  <a:cubicBezTo>
                    <a:pt x="956" y="462"/>
                    <a:pt x="956" y="461"/>
                    <a:pt x="957" y="460"/>
                  </a:cubicBezTo>
                  <a:cubicBezTo>
                    <a:pt x="957" y="458"/>
                    <a:pt x="958" y="456"/>
                    <a:pt x="957" y="455"/>
                  </a:cubicBezTo>
                  <a:cubicBezTo>
                    <a:pt x="955" y="453"/>
                    <a:pt x="953" y="450"/>
                    <a:pt x="949" y="451"/>
                  </a:cubicBezTo>
                  <a:cubicBezTo>
                    <a:pt x="947" y="452"/>
                    <a:pt x="945" y="451"/>
                    <a:pt x="943" y="451"/>
                  </a:cubicBezTo>
                  <a:cubicBezTo>
                    <a:pt x="943" y="451"/>
                    <a:pt x="943" y="450"/>
                    <a:pt x="943" y="450"/>
                  </a:cubicBezTo>
                  <a:cubicBezTo>
                    <a:pt x="946" y="449"/>
                    <a:pt x="948" y="448"/>
                    <a:pt x="951" y="448"/>
                  </a:cubicBezTo>
                  <a:cubicBezTo>
                    <a:pt x="951" y="447"/>
                    <a:pt x="951" y="447"/>
                    <a:pt x="951" y="447"/>
                  </a:cubicBezTo>
                  <a:cubicBezTo>
                    <a:pt x="949" y="446"/>
                    <a:pt x="946" y="446"/>
                    <a:pt x="942" y="445"/>
                  </a:cubicBezTo>
                  <a:cubicBezTo>
                    <a:pt x="952" y="445"/>
                    <a:pt x="956" y="438"/>
                    <a:pt x="962" y="433"/>
                  </a:cubicBezTo>
                  <a:cubicBezTo>
                    <a:pt x="968" y="427"/>
                    <a:pt x="974" y="420"/>
                    <a:pt x="978" y="411"/>
                  </a:cubicBezTo>
                  <a:cubicBezTo>
                    <a:pt x="980" y="407"/>
                    <a:pt x="985" y="405"/>
                    <a:pt x="989" y="402"/>
                  </a:cubicBezTo>
                  <a:cubicBezTo>
                    <a:pt x="991" y="406"/>
                    <a:pt x="993" y="411"/>
                    <a:pt x="993" y="415"/>
                  </a:cubicBezTo>
                  <a:cubicBezTo>
                    <a:pt x="994" y="426"/>
                    <a:pt x="990" y="436"/>
                    <a:pt x="984" y="446"/>
                  </a:cubicBezTo>
                  <a:cubicBezTo>
                    <a:pt x="981" y="451"/>
                    <a:pt x="980" y="458"/>
                    <a:pt x="977" y="464"/>
                  </a:cubicBezTo>
                  <a:cubicBezTo>
                    <a:pt x="976" y="468"/>
                    <a:pt x="973" y="471"/>
                    <a:pt x="970" y="474"/>
                  </a:cubicBezTo>
                  <a:cubicBezTo>
                    <a:pt x="970" y="475"/>
                    <a:pt x="968" y="474"/>
                    <a:pt x="967" y="474"/>
                  </a:cubicBezTo>
                  <a:cubicBezTo>
                    <a:pt x="952" y="475"/>
                    <a:pt x="938" y="476"/>
                    <a:pt x="924" y="477"/>
                  </a:cubicBezTo>
                  <a:cubicBezTo>
                    <a:pt x="923" y="477"/>
                    <a:pt x="922" y="478"/>
                    <a:pt x="920" y="478"/>
                  </a:cubicBezTo>
                  <a:cubicBezTo>
                    <a:pt x="922" y="479"/>
                    <a:pt x="923" y="479"/>
                    <a:pt x="925" y="479"/>
                  </a:cubicBezTo>
                  <a:cubicBezTo>
                    <a:pt x="925" y="480"/>
                    <a:pt x="924" y="480"/>
                    <a:pt x="924" y="480"/>
                  </a:cubicBezTo>
                  <a:cubicBezTo>
                    <a:pt x="908" y="479"/>
                    <a:pt x="893" y="478"/>
                    <a:pt x="877" y="477"/>
                  </a:cubicBezTo>
                  <a:cubicBezTo>
                    <a:pt x="861" y="476"/>
                    <a:pt x="844" y="476"/>
                    <a:pt x="827" y="475"/>
                  </a:cubicBezTo>
                  <a:cubicBezTo>
                    <a:pt x="820" y="475"/>
                    <a:pt x="815" y="479"/>
                    <a:pt x="809" y="483"/>
                  </a:cubicBezTo>
                  <a:cubicBezTo>
                    <a:pt x="803" y="486"/>
                    <a:pt x="799" y="490"/>
                    <a:pt x="796" y="496"/>
                  </a:cubicBezTo>
                  <a:cubicBezTo>
                    <a:pt x="804" y="502"/>
                    <a:pt x="811" y="508"/>
                    <a:pt x="818" y="514"/>
                  </a:cubicBezTo>
                  <a:cubicBezTo>
                    <a:pt x="819" y="515"/>
                    <a:pt x="821" y="516"/>
                    <a:pt x="822" y="518"/>
                  </a:cubicBezTo>
                  <a:cubicBezTo>
                    <a:pt x="820" y="517"/>
                    <a:pt x="818" y="516"/>
                    <a:pt x="817" y="515"/>
                  </a:cubicBezTo>
                  <a:cubicBezTo>
                    <a:pt x="805" y="506"/>
                    <a:pt x="793" y="496"/>
                    <a:pt x="781" y="486"/>
                  </a:cubicBezTo>
                  <a:cubicBezTo>
                    <a:pt x="776" y="482"/>
                    <a:pt x="771" y="482"/>
                    <a:pt x="765" y="484"/>
                  </a:cubicBezTo>
                  <a:cubicBezTo>
                    <a:pt x="763" y="484"/>
                    <a:pt x="761" y="484"/>
                    <a:pt x="758" y="484"/>
                  </a:cubicBezTo>
                  <a:cubicBezTo>
                    <a:pt x="762" y="490"/>
                    <a:pt x="748" y="490"/>
                    <a:pt x="753" y="497"/>
                  </a:cubicBezTo>
                  <a:cubicBezTo>
                    <a:pt x="751" y="497"/>
                    <a:pt x="749" y="498"/>
                    <a:pt x="748" y="500"/>
                  </a:cubicBezTo>
                  <a:cubicBezTo>
                    <a:pt x="746" y="503"/>
                    <a:pt x="744" y="506"/>
                    <a:pt x="742" y="510"/>
                  </a:cubicBezTo>
                  <a:cubicBezTo>
                    <a:pt x="746" y="513"/>
                    <a:pt x="750" y="516"/>
                    <a:pt x="754" y="519"/>
                  </a:cubicBezTo>
                  <a:cubicBezTo>
                    <a:pt x="754" y="520"/>
                    <a:pt x="754" y="521"/>
                    <a:pt x="754" y="523"/>
                  </a:cubicBezTo>
                  <a:cubicBezTo>
                    <a:pt x="759" y="520"/>
                    <a:pt x="761" y="524"/>
                    <a:pt x="762" y="529"/>
                  </a:cubicBezTo>
                  <a:cubicBezTo>
                    <a:pt x="764" y="526"/>
                    <a:pt x="765" y="524"/>
                    <a:pt x="767" y="521"/>
                  </a:cubicBezTo>
                  <a:cubicBezTo>
                    <a:pt x="767" y="525"/>
                    <a:pt x="766" y="528"/>
                    <a:pt x="766" y="532"/>
                  </a:cubicBezTo>
                  <a:cubicBezTo>
                    <a:pt x="766" y="532"/>
                    <a:pt x="767" y="532"/>
                    <a:pt x="767" y="532"/>
                  </a:cubicBezTo>
                  <a:cubicBezTo>
                    <a:pt x="768" y="531"/>
                    <a:pt x="768" y="529"/>
                    <a:pt x="769" y="528"/>
                  </a:cubicBezTo>
                  <a:cubicBezTo>
                    <a:pt x="778" y="535"/>
                    <a:pt x="789" y="539"/>
                    <a:pt x="796" y="549"/>
                  </a:cubicBezTo>
                  <a:cubicBezTo>
                    <a:pt x="795" y="549"/>
                    <a:pt x="794" y="549"/>
                    <a:pt x="793" y="550"/>
                  </a:cubicBezTo>
                  <a:cubicBezTo>
                    <a:pt x="795" y="551"/>
                    <a:pt x="796" y="552"/>
                    <a:pt x="798" y="553"/>
                  </a:cubicBezTo>
                  <a:cubicBezTo>
                    <a:pt x="798" y="552"/>
                    <a:pt x="799" y="551"/>
                    <a:pt x="799" y="551"/>
                  </a:cubicBezTo>
                  <a:cubicBezTo>
                    <a:pt x="801" y="552"/>
                    <a:pt x="802" y="554"/>
                    <a:pt x="803" y="555"/>
                  </a:cubicBezTo>
                  <a:cubicBezTo>
                    <a:pt x="804" y="555"/>
                    <a:pt x="806" y="555"/>
                    <a:pt x="806" y="555"/>
                  </a:cubicBezTo>
                  <a:cubicBezTo>
                    <a:pt x="807" y="559"/>
                    <a:pt x="815" y="559"/>
                    <a:pt x="813" y="565"/>
                  </a:cubicBezTo>
                  <a:cubicBezTo>
                    <a:pt x="813" y="566"/>
                    <a:pt x="815" y="568"/>
                    <a:pt x="816" y="568"/>
                  </a:cubicBezTo>
                  <a:cubicBezTo>
                    <a:pt x="823" y="573"/>
                    <a:pt x="829" y="580"/>
                    <a:pt x="837" y="583"/>
                  </a:cubicBezTo>
                  <a:cubicBezTo>
                    <a:pt x="838" y="583"/>
                    <a:pt x="838" y="585"/>
                    <a:pt x="839" y="587"/>
                  </a:cubicBezTo>
                  <a:cubicBezTo>
                    <a:pt x="840" y="585"/>
                    <a:pt x="841" y="583"/>
                    <a:pt x="843" y="581"/>
                  </a:cubicBezTo>
                  <a:cubicBezTo>
                    <a:pt x="845" y="583"/>
                    <a:pt x="847" y="586"/>
                    <a:pt x="850" y="586"/>
                  </a:cubicBezTo>
                  <a:cubicBezTo>
                    <a:pt x="854" y="588"/>
                    <a:pt x="853" y="597"/>
                    <a:pt x="859" y="592"/>
                  </a:cubicBezTo>
                  <a:cubicBezTo>
                    <a:pt x="861" y="598"/>
                    <a:pt x="868" y="597"/>
                    <a:pt x="871" y="602"/>
                  </a:cubicBezTo>
                  <a:cubicBezTo>
                    <a:pt x="869" y="601"/>
                    <a:pt x="867" y="601"/>
                    <a:pt x="865" y="600"/>
                  </a:cubicBezTo>
                  <a:cubicBezTo>
                    <a:pt x="865" y="601"/>
                    <a:pt x="865" y="602"/>
                    <a:pt x="865" y="602"/>
                  </a:cubicBezTo>
                  <a:cubicBezTo>
                    <a:pt x="877" y="606"/>
                    <a:pt x="888" y="610"/>
                    <a:pt x="899" y="614"/>
                  </a:cubicBezTo>
                  <a:cubicBezTo>
                    <a:pt x="900" y="614"/>
                    <a:pt x="901" y="614"/>
                    <a:pt x="901" y="613"/>
                  </a:cubicBezTo>
                  <a:cubicBezTo>
                    <a:pt x="903" y="609"/>
                    <a:pt x="904" y="604"/>
                    <a:pt x="906" y="599"/>
                  </a:cubicBezTo>
                  <a:cubicBezTo>
                    <a:pt x="910" y="603"/>
                    <a:pt x="903" y="611"/>
                    <a:pt x="908" y="615"/>
                  </a:cubicBezTo>
                  <a:cubicBezTo>
                    <a:pt x="910" y="608"/>
                    <a:pt x="911" y="602"/>
                    <a:pt x="914" y="597"/>
                  </a:cubicBezTo>
                  <a:cubicBezTo>
                    <a:pt x="916" y="593"/>
                    <a:pt x="915" y="590"/>
                    <a:pt x="914" y="589"/>
                  </a:cubicBezTo>
                  <a:cubicBezTo>
                    <a:pt x="911" y="586"/>
                    <a:pt x="913" y="585"/>
                    <a:pt x="913" y="583"/>
                  </a:cubicBezTo>
                  <a:cubicBezTo>
                    <a:pt x="919" y="584"/>
                    <a:pt x="926" y="587"/>
                    <a:pt x="932" y="588"/>
                  </a:cubicBezTo>
                  <a:cubicBezTo>
                    <a:pt x="934" y="588"/>
                    <a:pt x="938" y="586"/>
                    <a:pt x="940" y="584"/>
                  </a:cubicBezTo>
                  <a:cubicBezTo>
                    <a:pt x="949" y="575"/>
                    <a:pt x="957" y="565"/>
                    <a:pt x="966" y="555"/>
                  </a:cubicBezTo>
                  <a:cubicBezTo>
                    <a:pt x="968" y="553"/>
                    <a:pt x="971" y="550"/>
                    <a:pt x="974" y="548"/>
                  </a:cubicBezTo>
                  <a:cubicBezTo>
                    <a:pt x="977" y="547"/>
                    <a:pt x="982" y="546"/>
                    <a:pt x="984" y="547"/>
                  </a:cubicBezTo>
                  <a:cubicBezTo>
                    <a:pt x="986" y="548"/>
                    <a:pt x="988" y="553"/>
                    <a:pt x="987" y="556"/>
                  </a:cubicBezTo>
                  <a:cubicBezTo>
                    <a:pt x="986" y="569"/>
                    <a:pt x="981" y="581"/>
                    <a:pt x="974" y="592"/>
                  </a:cubicBezTo>
                  <a:cubicBezTo>
                    <a:pt x="967" y="603"/>
                    <a:pt x="960" y="614"/>
                    <a:pt x="955" y="625"/>
                  </a:cubicBezTo>
                  <a:cubicBezTo>
                    <a:pt x="950" y="635"/>
                    <a:pt x="942" y="637"/>
                    <a:pt x="932" y="630"/>
                  </a:cubicBezTo>
                  <a:cubicBezTo>
                    <a:pt x="928" y="627"/>
                    <a:pt x="924" y="624"/>
                    <a:pt x="920" y="620"/>
                  </a:cubicBezTo>
                  <a:cubicBezTo>
                    <a:pt x="916" y="626"/>
                    <a:pt x="911" y="624"/>
                    <a:pt x="905" y="622"/>
                  </a:cubicBezTo>
                  <a:cubicBezTo>
                    <a:pt x="884" y="614"/>
                    <a:pt x="864" y="607"/>
                    <a:pt x="843" y="599"/>
                  </a:cubicBezTo>
                  <a:cubicBezTo>
                    <a:pt x="842" y="599"/>
                    <a:pt x="840" y="599"/>
                    <a:pt x="839" y="598"/>
                  </a:cubicBezTo>
                  <a:cubicBezTo>
                    <a:pt x="837" y="596"/>
                    <a:pt x="834" y="592"/>
                    <a:pt x="831" y="592"/>
                  </a:cubicBezTo>
                  <a:cubicBezTo>
                    <a:pt x="825" y="592"/>
                    <a:pt x="820" y="588"/>
                    <a:pt x="816" y="585"/>
                  </a:cubicBezTo>
                  <a:cubicBezTo>
                    <a:pt x="803" y="577"/>
                    <a:pt x="793" y="567"/>
                    <a:pt x="781" y="559"/>
                  </a:cubicBezTo>
                  <a:cubicBezTo>
                    <a:pt x="772" y="553"/>
                    <a:pt x="762" y="550"/>
                    <a:pt x="754" y="543"/>
                  </a:cubicBezTo>
                  <a:cubicBezTo>
                    <a:pt x="744" y="535"/>
                    <a:pt x="735" y="535"/>
                    <a:pt x="726" y="544"/>
                  </a:cubicBezTo>
                  <a:cubicBezTo>
                    <a:pt x="723" y="546"/>
                    <a:pt x="721" y="548"/>
                    <a:pt x="719" y="550"/>
                  </a:cubicBezTo>
                  <a:cubicBezTo>
                    <a:pt x="713" y="556"/>
                    <a:pt x="705" y="558"/>
                    <a:pt x="697" y="556"/>
                  </a:cubicBezTo>
                  <a:cubicBezTo>
                    <a:pt x="696" y="556"/>
                    <a:pt x="695" y="559"/>
                    <a:pt x="694" y="559"/>
                  </a:cubicBezTo>
                  <a:cubicBezTo>
                    <a:pt x="691" y="559"/>
                    <a:pt x="688" y="559"/>
                    <a:pt x="684" y="560"/>
                  </a:cubicBezTo>
                  <a:cubicBezTo>
                    <a:pt x="685" y="563"/>
                    <a:pt x="686" y="567"/>
                    <a:pt x="687" y="570"/>
                  </a:cubicBezTo>
                  <a:cubicBezTo>
                    <a:pt x="691" y="582"/>
                    <a:pt x="696" y="593"/>
                    <a:pt x="700" y="605"/>
                  </a:cubicBezTo>
                  <a:cubicBezTo>
                    <a:pt x="699" y="603"/>
                    <a:pt x="698" y="600"/>
                    <a:pt x="696" y="598"/>
                  </a:cubicBezTo>
                  <a:cubicBezTo>
                    <a:pt x="688" y="592"/>
                    <a:pt x="679" y="590"/>
                    <a:pt x="669" y="593"/>
                  </a:cubicBezTo>
                  <a:cubicBezTo>
                    <a:pt x="678" y="586"/>
                    <a:pt x="686" y="593"/>
                    <a:pt x="694" y="594"/>
                  </a:cubicBezTo>
                  <a:cubicBezTo>
                    <a:pt x="694" y="593"/>
                    <a:pt x="694" y="593"/>
                    <a:pt x="694" y="592"/>
                  </a:cubicBezTo>
                  <a:cubicBezTo>
                    <a:pt x="687" y="572"/>
                    <a:pt x="679" y="552"/>
                    <a:pt x="671" y="532"/>
                  </a:cubicBezTo>
                  <a:cubicBezTo>
                    <a:pt x="667" y="522"/>
                    <a:pt x="658" y="515"/>
                    <a:pt x="649" y="516"/>
                  </a:cubicBezTo>
                  <a:cubicBezTo>
                    <a:pt x="648" y="516"/>
                    <a:pt x="648" y="516"/>
                    <a:pt x="648" y="516"/>
                  </a:cubicBezTo>
                  <a:cubicBezTo>
                    <a:pt x="649" y="516"/>
                    <a:pt x="650" y="517"/>
                    <a:pt x="652" y="517"/>
                  </a:cubicBezTo>
                  <a:cubicBezTo>
                    <a:pt x="650" y="518"/>
                    <a:pt x="648" y="518"/>
                    <a:pt x="647" y="518"/>
                  </a:cubicBezTo>
                  <a:cubicBezTo>
                    <a:pt x="643" y="519"/>
                    <a:pt x="639" y="519"/>
                    <a:pt x="635" y="521"/>
                  </a:cubicBezTo>
                  <a:cubicBezTo>
                    <a:pt x="631" y="523"/>
                    <a:pt x="628" y="527"/>
                    <a:pt x="626" y="530"/>
                  </a:cubicBezTo>
                  <a:cubicBezTo>
                    <a:pt x="621" y="536"/>
                    <a:pt x="617" y="542"/>
                    <a:pt x="613" y="548"/>
                  </a:cubicBezTo>
                  <a:cubicBezTo>
                    <a:pt x="612" y="550"/>
                    <a:pt x="613" y="553"/>
                    <a:pt x="614" y="555"/>
                  </a:cubicBezTo>
                  <a:cubicBezTo>
                    <a:pt x="618" y="562"/>
                    <a:pt x="624" y="569"/>
                    <a:pt x="628" y="576"/>
                  </a:cubicBezTo>
                  <a:cubicBezTo>
                    <a:pt x="634" y="589"/>
                    <a:pt x="639" y="602"/>
                    <a:pt x="645" y="616"/>
                  </a:cubicBezTo>
                  <a:cubicBezTo>
                    <a:pt x="646" y="614"/>
                    <a:pt x="647" y="612"/>
                    <a:pt x="649" y="611"/>
                  </a:cubicBezTo>
                  <a:cubicBezTo>
                    <a:pt x="646" y="617"/>
                    <a:pt x="647" y="622"/>
                    <a:pt x="650" y="628"/>
                  </a:cubicBezTo>
                  <a:cubicBezTo>
                    <a:pt x="654" y="636"/>
                    <a:pt x="658" y="643"/>
                    <a:pt x="662" y="651"/>
                  </a:cubicBezTo>
                  <a:cubicBezTo>
                    <a:pt x="657" y="644"/>
                    <a:pt x="652" y="637"/>
                    <a:pt x="648" y="629"/>
                  </a:cubicBezTo>
                  <a:cubicBezTo>
                    <a:pt x="643" y="618"/>
                    <a:pt x="639" y="606"/>
                    <a:pt x="634" y="594"/>
                  </a:cubicBezTo>
                  <a:cubicBezTo>
                    <a:pt x="633" y="594"/>
                    <a:pt x="633" y="595"/>
                    <a:pt x="633" y="595"/>
                  </a:cubicBezTo>
                  <a:cubicBezTo>
                    <a:pt x="627" y="587"/>
                    <a:pt x="623" y="580"/>
                    <a:pt x="617" y="573"/>
                  </a:cubicBezTo>
                  <a:cubicBezTo>
                    <a:pt x="615" y="571"/>
                    <a:pt x="611" y="571"/>
                    <a:pt x="608" y="571"/>
                  </a:cubicBezTo>
                  <a:cubicBezTo>
                    <a:pt x="605" y="571"/>
                    <a:pt x="602" y="572"/>
                    <a:pt x="600" y="573"/>
                  </a:cubicBezTo>
                  <a:cubicBezTo>
                    <a:pt x="598" y="574"/>
                    <a:pt x="596" y="576"/>
                    <a:pt x="594" y="576"/>
                  </a:cubicBezTo>
                  <a:cubicBezTo>
                    <a:pt x="592" y="577"/>
                    <a:pt x="590" y="577"/>
                    <a:pt x="588" y="578"/>
                  </a:cubicBezTo>
                  <a:cubicBezTo>
                    <a:pt x="583" y="579"/>
                    <a:pt x="578" y="580"/>
                    <a:pt x="574" y="581"/>
                  </a:cubicBezTo>
                  <a:cubicBezTo>
                    <a:pt x="567" y="583"/>
                    <a:pt x="561" y="584"/>
                    <a:pt x="555" y="585"/>
                  </a:cubicBezTo>
                  <a:cubicBezTo>
                    <a:pt x="539" y="588"/>
                    <a:pt x="524" y="585"/>
                    <a:pt x="510" y="577"/>
                  </a:cubicBezTo>
                  <a:cubicBezTo>
                    <a:pt x="509" y="577"/>
                    <a:pt x="509" y="577"/>
                    <a:pt x="506" y="577"/>
                  </a:cubicBezTo>
                  <a:cubicBezTo>
                    <a:pt x="510" y="579"/>
                    <a:pt x="512" y="581"/>
                    <a:pt x="516" y="584"/>
                  </a:cubicBezTo>
                  <a:cubicBezTo>
                    <a:pt x="513" y="585"/>
                    <a:pt x="511" y="586"/>
                    <a:pt x="508" y="586"/>
                  </a:cubicBezTo>
                  <a:cubicBezTo>
                    <a:pt x="502" y="587"/>
                    <a:pt x="495" y="586"/>
                    <a:pt x="490" y="586"/>
                  </a:cubicBezTo>
                  <a:cubicBezTo>
                    <a:pt x="486" y="605"/>
                    <a:pt x="490" y="622"/>
                    <a:pt x="494" y="639"/>
                  </a:cubicBezTo>
                  <a:cubicBezTo>
                    <a:pt x="497" y="655"/>
                    <a:pt x="499" y="672"/>
                    <a:pt x="500" y="689"/>
                  </a:cubicBezTo>
                  <a:cubicBezTo>
                    <a:pt x="500" y="694"/>
                    <a:pt x="498" y="700"/>
                    <a:pt x="496" y="705"/>
                  </a:cubicBezTo>
                  <a:close/>
                  <a:moveTo>
                    <a:pt x="597" y="289"/>
                  </a:moveTo>
                  <a:cubicBezTo>
                    <a:pt x="596" y="289"/>
                    <a:pt x="595" y="289"/>
                    <a:pt x="594" y="289"/>
                  </a:cubicBezTo>
                  <a:cubicBezTo>
                    <a:pt x="594" y="290"/>
                    <a:pt x="594" y="292"/>
                    <a:pt x="593" y="293"/>
                  </a:cubicBezTo>
                  <a:cubicBezTo>
                    <a:pt x="593" y="293"/>
                    <a:pt x="593" y="293"/>
                    <a:pt x="593" y="293"/>
                  </a:cubicBezTo>
                  <a:cubicBezTo>
                    <a:pt x="595" y="295"/>
                    <a:pt x="598" y="296"/>
                    <a:pt x="600" y="298"/>
                  </a:cubicBezTo>
                  <a:cubicBezTo>
                    <a:pt x="600" y="298"/>
                    <a:pt x="600" y="298"/>
                    <a:pt x="601" y="297"/>
                  </a:cubicBezTo>
                  <a:cubicBezTo>
                    <a:pt x="600" y="296"/>
                    <a:pt x="599" y="294"/>
                    <a:pt x="598" y="293"/>
                  </a:cubicBezTo>
                  <a:cubicBezTo>
                    <a:pt x="598" y="293"/>
                    <a:pt x="598" y="293"/>
                    <a:pt x="598" y="293"/>
                  </a:cubicBezTo>
                  <a:cubicBezTo>
                    <a:pt x="601" y="294"/>
                    <a:pt x="604" y="295"/>
                    <a:pt x="606" y="296"/>
                  </a:cubicBezTo>
                  <a:cubicBezTo>
                    <a:pt x="606" y="291"/>
                    <a:pt x="603" y="288"/>
                    <a:pt x="597" y="289"/>
                  </a:cubicBezTo>
                  <a:close/>
                  <a:moveTo>
                    <a:pt x="362" y="450"/>
                  </a:moveTo>
                  <a:cubicBezTo>
                    <a:pt x="361" y="449"/>
                    <a:pt x="361" y="449"/>
                    <a:pt x="361" y="449"/>
                  </a:cubicBezTo>
                  <a:cubicBezTo>
                    <a:pt x="366" y="450"/>
                    <a:pt x="369" y="448"/>
                    <a:pt x="371" y="442"/>
                  </a:cubicBezTo>
                  <a:cubicBezTo>
                    <a:pt x="363" y="440"/>
                    <a:pt x="356" y="439"/>
                    <a:pt x="348" y="437"/>
                  </a:cubicBezTo>
                  <a:cubicBezTo>
                    <a:pt x="348" y="438"/>
                    <a:pt x="348" y="439"/>
                    <a:pt x="348" y="439"/>
                  </a:cubicBezTo>
                  <a:cubicBezTo>
                    <a:pt x="352" y="442"/>
                    <a:pt x="356" y="443"/>
                    <a:pt x="360" y="447"/>
                  </a:cubicBezTo>
                  <a:cubicBezTo>
                    <a:pt x="358" y="447"/>
                    <a:pt x="357" y="447"/>
                    <a:pt x="355" y="448"/>
                  </a:cubicBezTo>
                  <a:cubicBezTo>
                    <a:pt x="355" y="448"/>
                    <a:pt x="356" y="449"/>
                    <a:pt x="356" y="449"/>
                  </a:cubicBezTo>
                  <a:cubicBezTo>
                    <a:pt x="357" y="449"/>
                    <a:pt x="359" y="449"/>
                    <a:pt x="361" y="449"/>
                  </a:cubicBezTo>
                  <a:cubicBezTo>
                    <a:pt x="361" y="449"/>
                    <a:pt x="361" y="449"/>
                    <a:pt x="362" y="450"/>
                  </a:cubicBezTo>
                  <a:close/>
                  <a:moveTo>
                    <a:pt x="440" y="470"/>
                  </a:moveTo>
                  <a:cubicBezTo>
                    <a:pt x="438" y="471"/>
                    <a:pt x="436" y="473"/>
                    <a:pt x="433" y="474"/>
                  </a:cubicBezTo>
                  <a:cubicBezTo>
                    <a:pt x="441" y="473"/>
                    <a:pt x="448" y="471"/>
                    <a:pt x="455" y="470"/>
                  </a:cubicBezTo>
                  <a:cubicBezTo>
                    <a:pt x="451" y="467"/>
                    <a:pt x="446" y="468"/>
                    <a:pt x="442" y="470"/>
                  </a:cubicBezTo>
                  <a:cubicBezTo>
                    <a:pt x="441" y="470"/>
                    <a:pt x="440" y="470"/>
                    <a:pt x="439" y="470"/>
                  </a:cubicBezTo>
                  <a:cubicBezTo>
                    <a:pt x="441" y="468"/>
                    <a:pt x="442" y="466"/>
                    <a:pt x="444" y="465"/>
                  </a:cubicBezTo>
                  <a:cubicBezTo>
                    <a:pt x="448" y="463"/>
                    <a:pt x="452" y="462"/>
                    <a:pt x="458" y="459"/>
                  </a:cubicBezTo>
                  <a:cubicBezTo>
                    <a:pt x="455" y="458"/>
                    <a:pt x="454" y="457"/>
                    <a:pt x="453" y="457"/>
                  </a:cubicBezTo>
                  <a:cubicBezTo>
                    <a:pt x="448" y="460"/>
                    <a:pt x="442" y="463"/>
                    <a:pt x="437" y="466"/>
                  </a:cubicBezTo>
                  <a:cubicBezTo>
                    <a:pt x="436" y="466"/>
                    <a:pt x="436" y="468"/>
                    <a:pt x="436" y="468"/>
                  </a:cubicBezTo>
                  <a:cubicBezTo>
                    <a:pt x="437" y="469"/>
                    <a:pt x="438" y="469"/>
                    <a:pt x="440" y="470"/>
                  </a:cubicBezTo>
                  <a:close/>
                  <a:moveTo>
                    <a:pt x="592" y="462"/>
                  </a:moveTo>
                  <a:cubicBezTo>
                    <a:pt x="591" y="464"/>
                    <a:pt x="590" y="466"/>
                    <a:pt x="589" y="468"/>
                  </a:cubicBezTo>
                  <a:cubicBezTo>
                    <a:pt x="589" y="468"/>
                    <a:pt x="590" y="468"/>
                    <a:pt x="590" y="469"/>
                  </a:cubicBezTo>
                  <a:cubicBezTo>
                    <a:pt x="594" y="467"/>
                    <a:pt x="597" y="465"/>
                    <a:pt x="602" y="462"/>
                  </a:cubicBezTo>
                  <a:cubicBezTo>
                    <a:pt x="598" y="462"/>
                    <a:pt x="596" y="461"/>
                    <a:pt x="594" y="461"/>
                  </a:cubicBezTo>
                  <a:cubicBezTo>
                    <a:pt x="599" y="460"/>
                    <a:pt x="603" y="459"/>
                    <a:pt x="608" y="458"/>
                  </a:cubicBezTo>
                  <a:cubicBezTo>
                    <a:pt x="606" y="457"/>
                    <a:pt x="605" y="457"/>
                    <a:pt x="603" y="456"/>
                  </a:cubicBezTo>
                  <a:cubicBezTo>
                    <a:pt x="600" y="456"/>
                    <a:pt x="597" y="455"/>
                    <a:pt x="594" y="455"/>
                  </a:cubicBezTo>
                  <a:cubicBezTo>
                    <a:pt x="598" y="456"/>
                    <a:pt x="599" y="454"/>
                    <a:pt x="599" y="449"/>
                  </a:cubicBezTo>
                  <a:cubicBezTo>
                    <a:pt x="594" y="453"/>
                    <a:pt x="589" y="447"/>
                    <a:pt x="585" y="452"/>
                  </a:cubicBezTo>
                  <a:cubicBezTo>
                    <a:pt x="583" y="452"/>
                    <a:pt x="582" y="452"/>
                    <a:pt x="580" y="451"/>
                  </a:cubicBezTo>
                  <a:cubicBezTo>
                    <a:pt x="579" y="452"/>
                    <a:pt x="579" y="453"/>
                    <a:pt x="579" y="453"/>
                  </a:cubicBezTo>
                  <a:cubicBezTo>
                    <a:pt x="581" y="455"/>
                    <a:pt x="583" y="457"/>
                    <a:pt x="586" y="458"/>
                  </a:cubicBezTo>
                  <a:cubicBezTo>
                    <a:pt x="585" y="461"/>
                    <a:pt x="585" y="463"/>
                    <a:pt x="585" y="466"/>
                  </a:cubicBezTo>
                  <a:cubicBezTo>
                    <a:pt x="588" y="464"/>
                    <a:pt x="590" y="463"/>
                    <a:pt x="592" y="462"/>
                  </a:cubicBezTo>
                  <a:close/>
                  <a:moveTo>
                    <a:pt x="719" y="406"/>
                  </a:moveTo>
                  <a:cubicBezTo>
                    <a:pt x="720" y="407"/>
                    <a:pt x="721" y="408"/>
                    <a:pt x="722" y="409"/>
                  </a:cubicBezTo>
                  <a:cubicBezTo>
                    <a:pt x="720" y="411"/>
                    <a:pt x="719" y="413"/>
                    <a:pt x="717" y="416"/>
                  </a:cubicBezTo>
                  <a:cubicBezTo>
                    <a:pt x="718" y="416"/>
                    <a:pt x="718" y="416"/>
                    <a:pt x="719" y="417"/>
                  </a:cubicBezTo>
                  <a:cubicBezTo>
                    <a:pt x="722" y="412"/>
                    <a:pt x="726" y="408"/>
                    <a:pt x="729" y="403"/>
                  </a:cubicBezTo>
                  <a:cubicBezTo>
                    <a:pt x="724" y="400"/>
                    <a:pt x="722" y="405"/>
                    <a:pt x="719" y="406"/>
                  </a:cubicBezTo>
                  <a:cubicBezTo>
                    <a:pt x="720" y="404"/>
                    <a:pt x="720" y="403"/>
                    <a:pt x="720" y="402"/>
                  </a:cubicBezTo>
                  <a:cubicBezTo>
                    <a:pt x="714" y="398"/>
                    <a:pt x="711" y="399"/>
                    <a:pt x="709" y="406"/>
                  </a:cubicBezTo>
                  <a:cubicBezTo>
                    <a:pt x="711" y="406"/>
                    <a:pt x="712" y="406"/>
                    <a:pt x="713" y="406"/>
                  </a:cubicBezTo>
                  <a:cubicBezTo>
                    <a:pt x="712" y="408"/>
                    <a:pt x="710" y="410"/>
                    <a:pt x="708" y="412"/>
                  </a:cubicBezTo>
                  <a:cubicBezTo>
                    <a:pt x="709" y="413"/>
                    <a:pt x="709" y="413"/>
                    <a:pt x="710" y="414"/>
                  </a:cubicBezTo>
                  <a:cubicBezTo>
                    <a:pt x="711" y="413"/>
                    <a:pt x="712" y="412"/>
                    <a:pt x="714" y="411"/>
                  </a:cubicBezTo>
                  <a:cubicBezTo>
                    <a:pt x="716" y="409"/>
                    <a:pt x="717" y="407"/>
                    <a:pt x="719" y="406"/>
                  </a:cubicBezTo>
                  <a:close/>
                  <a:moveTo>
                    <a:pt x="596" y="485"/>
                  </a:moveTo>
                  <a:cubicBezTo>
                    <a:pt x="595" y="489"/>
                    <a:pt x="593" y="494"/>
                    <a:pt x="592" y="498"/>
                  </a:cubicBezTo>
                  <a:cubicBezTo>
                    <a:pt x="596" y="496"/>
                    <a:pt x="599" y="492"/>
                    <a:pt x="605" y="491"/>
                  </a:cubicBezTo>
                  <a:cubicBezTo>
                    <a:pt x="611" y="491"/>
                    <a:pt x="616" y="484"/>
                    <a:pt x="621" y="480"/>
                  </a:cubicBezTo>
                  <a:cubicBezTo>
                    <a:pt x="621" y="479"/>
                    <a:pt x="621" y="478"/>
                    <a:pt x="620" y="478"/>
                  </a:cubicBezTo>
                  <a:cubicBezTo>
                    <a:pt x="614" y="479"/>
                    <a:pt x="609" y="484"/>
                    <a:pt x="603" y="482"/>
                  </a:cubicBezTo>
                  <a:cubicBezTo>
                    <a:pt x="605" y="480"/>
                    <a:pt x="607" y="478"/>
                    <a:pt x="610" y="476"/>
                  </a:cubicBezTo>
                  <a:cubicBezTo>
                    <a:pt x="605" y="477"/>
                    <a:pt x="600" y="478"/>
                    <a:pt x="595" y="480"/>
                  </a:cubicBezTo>
                  <a:cubicBezTo>
                    <a:pt x="593" y="481"/>
                    <a:pt x="592" y="484"/>
                    <a:pt x="596" y="485"/>
                  </a:cubicBezTo>
                  <a:close/>
                  <a:moveTo>
                    <a:pt x="481" y="129"/>
                  </a:moveTo>
                  <a:cubicBezTo>
                    <a:pt x="486" y="128"/>
                    <a:pt x="491" y="128"/>
                    <a:pt x="496" y="126"/>
                  </a:cubicBezTo>
                  <a:cubicBezTo>
                    <a:pt x="505" y="124"/>
                    <a:pt x="513" y="118"/>
                    <a:pt x="517" y="110"/>
                  </a:cubicBezTo>
                  <a:cubicBezTo>
                    <a:pt x="521" y="100"/>
                    <a:pt x="524" y="89"/>
                    <a:pt x="527" y="79"/>
                  </a:cubicBezTo>
                  <a:cubicBezTo>
                    <a:pt x="529" y="68"/>
                    <a:pt x="523" y="62"/>
                    <a:pt x="513" y="59"/>
                  </a:cubicBezTo>
                  <a:cubicBezTo>
                    <a:pt x="501" y="56"/>
                    <a:pt x="490" y="51"/>
                    <a:pt x="484" y="39"/>
                  </a:cubicBezTo>
                  <a:cubicBezTo>
                    <a:pt x="481" y="42"/>
                    <a:pt x="477" y="45"/>
                    <a:pt x="474" y="47"/>
                  </a:cubicBezTo>
                  <a:cubicBezTo>
                    <a:pt x="468" y="50"/>
                    <a:pt x="463" y="53"/>
                    <a:pt x="457" y="56"/>
                  </a:cubicBezTo>
                  <a:cubicBezTo>
                    <a:pt x="446" y="61"/>
                    <a:pt x="442" y="66"/>
                    <a:pt x="445" y="79"/>
                  </a:cubicBezTo>
                  <a:cubicBezTo>
                    <a:pt x="446" y="85"/>
                    <a:pt x="448" y="90"/>
                    <a:pt x="449" y="96"/>
                  </a:cubicBezTo>
                  <a:cubicBezTo>
                    <a:pt x="451" y="105"/>
                    <a:pt x="456" y="112"/>
                    <a:pt x="463" y="118"/>
                  </a:cubicBezTo>
                  <a:cubicBezTo>
                    <a:pt x="468" y="122"/>
                    <a:pt x="475" y="125"/>
                    <a:pt x="481" y="129"/>
                  </a:cubicBezTo>
                  <a:cubicBezTo>
                    <a:pt x="476" y="128"/>
                    <a:pt x="472" y="127"/>
                    <a:pt x="468" y="126"/>
                  </a:cubicBezTo>
                  <a:cubicBezTo>
                    <a:pt x="467" y="134"/>
                    <a:pt x="467" y="142"/>
                    <a:pt x="464" y="149"/>
                  </a:cubicBezTo>
                  <a:cubicBezTo>
                    <a:pt x="461" y="156"/>
                    <a:pt x="455" y="162"/>
                    <a:pt x="450" y="168"/>
                  </a:cubicBezTo>
                  <a:cubicBezTo>
                    <a:pt x="464" y="179"/>
                    <a:pt x="480" y="186"/>
                    <a:pt x="500" y="182"/>
                  </a:cubicBezTo>
                  <a:cubicBezTo>
                    <a:pt x="510" y="180"/>
                    <a:pt x="519" y="178"/>
                    <a:pt x="527" y="171"/>
                  </a:cubicBezTo>
                  <a:cubicBezTo>
                    <a:pt x="530" y="169"/>
                    <a:pt x="530" y="167"/>
                    <a:pt x="526" y="165"/>
                  </a:cubicBezTo>
                  <a:cubicBezTo>
                    <a:pt x="523" y="163"/>
                    <a:pt x="519" y="162"/>
                    <a:pt x="517" y="159"/>
                  </a:cubicBezTo>
                  <a:cubicBezTo>
                    <a:pt x="513" y="155"/>
                    <a:pt x="511" y="150"/>
                    <a:pt x="509" y="145"/>
                  </a:cubicBezTo>
                  <a:cubicBezTo>
                    <a:pt x="508" y="145"/>
                    <a:pt x="507" y="146"/>
                    <a:pt x="507" y="146"/>
                  </a:cubicBezTo>
                  <a:cubicBezTo>
                    <a:pt x="507" y="144"/>
                    <a:pt x="507" y="143"/>
                    <a:pt x="507" y="141"/>
                  </a:cubicBezTo>
                  <a:cubicBezTo>
                    <a:pt x="505" y="141"/>
                    <a:pt x="504" y="141"/>
                    <a:pt x="502" y="141"/>
                  </a:cubicBezTo>
                  <a:cubicBezTo>
                    <a:pt x="504" y="136"/>
                    <a:pt x="505" y="132"/>
                    <a:pt x="507" y="128"/>
                  </a:cubicBezTo>
                  <a:cubicBezTo>
                    <a:pt x="500" y="133"/>
                    <a:pt x="490" y="133"/>
                    <a:pt x="481" y="129"/>
                  </a:cubicBezTo>
                  <a:close/>
                  <a:moveTo>
                    <a:pt x="883" y="355"/>
                  </a:moveTo>
                  <a:cubicBezTo>
                    <a:pt x="883" y="355"/>
                    <a:pt x="883" y="354"/>
                    <a:pt x="883" y="354"/>
                  </a:cubicBezTo>
                  <a:cubicBezTo>
                    <a:pt x="861" y="349"/>
                    <a:pt x="839" y="354"/>
                    <a:pt x="818" y="351"/>
                  </a:cubicBezTo>
                  <a:cubicBezTo>
                    <a:pt x="796" y="349"/>
                    <a:pt x="774" y="353"/>
                    <a:pt x="752" y="355"/>
                  </a:cubicBezTo>
                  <a:cubicBezTo>
                    <a:pt x="763" y="362"/>
                    <a:pt x="766" y="374"/>
                    <a:pt x="771" y="384"/>
                  </a:cubicBezTo>
                  <a:cubicBezTo>
                    <a:pt x="772" y="384"/>
                    <a:pt x="772" y="383"/>
                    <a:pt x="773" y="383"/>
                  </a:cubicBezTo>
                  <a:cubicBezTo>
                    <a:pt x="773" y="384"/>
                    <a:pt x="774" y="385"/>
                    <a:pt x="775" y="386"/>
                  </a:cubicBezTo>
                  <a:cubicBezTo>
                    <a:pt x="777" y="379"/>
                    <a:pt x="782" y="382"/>
                    <a:pt x="786" y="381"/>
                  </a:cubicBezTo>
                  <a:cubicBezTo>
                    <a:pt x="788" y="380"/>
                    <a:pt x="790" y="381"/>
                    <a:pt x="791" y="381"/>
                  </a:cubicBezTo>
                  <a:cubicBezTo>
                    <a:pt x="794" y="380"/>
                    <a:pt x="798" y="379"/>
                    <a:pt x="801" y="379"/>
                  </a:cubicBezTo>
                  <a:cubicBezTo>
                    <a:pt x="809" y="379"/>
                    <a:pt x="818" y="380"/>
                    <a:pt x="826" y="379"/>
                  </a:cubicBezTo>
                  <a:cubicBezTo>
                    <a:pt x="832" y="379"/>
                    <a:pt x="837" y="378"/>
                    <a:pt x="843" y="378"/>
                  </a:cubicBezTo>
                  <a:cubicBezTo>
                    <a:pt x="850" y="377"/>
                    <a:pt x="857" y="377"/>
                    <a:pt x="864" y="375"/>
                  </a:cubicBezTo>
                  <a:cubicBezTo>
                    <a:pt x="871" y="373"/>
                    <a:pt x="881" y="375"/>
                    <a:pt x="884" y="366"/>
                  </a:cubicBezTo>
                  <a:cubicBezTo>
                    <a:pt x="882" y="363"/>
                    <a:pt x="880" y="362"/>
                    <a:pt x="879" y="360"/>
                  </a:cubicBezTo>
                  <a:cubicBezTo>
                    <a:pt x="881" y="360"/>
                    <a:pt x="883" y="359"/>
                    <a:pt x="884" y="359"/>
                  </a:cubicBezTo>
                  <a:cubicBezTo>
                    <a:pt x="884" y="359"/>
                    <a:pt x="884" y="358"/>
                    <a:pt x="884" y="358"/>
                  </a:cubicBezTo>
                  <a:cubicBezTo>
                    <a:pt x="882" y="357"/>
                    <a:pt x="880" y="357"/>
                    <a:pt x="878" y="357"/>
                  </a:cubicBezTo>
                  <a:cubicBezTo>
                    <a:pt x="878" y="357"/>
                    <a:pt x="878" y="356"/>
                    <a:pt x="878" y="356"/>
                  </a:cubicBezTo>
                  <a:cubicBezTo>
                    <a:pt x="879" y="356"/>
                    <a:pt x="881" y="356"/>
                    <a:pt x="883" y="355"/>
                  </a:cubicBezTo>
                  <a:close/>
                  <a:moveTo>
                    <a:pt x="166" y="420"/>
                  </a:moveTo>
                  <a:cubicBezTo>
                    <a:pt x="166" y="407"/>
                    <a:pt x="168" y="395"/>
                    <a:pt x="176" y="384"/>
                  </a:cubicBezTo>
                  <a:cubicBezTo>
                    <a:pt x="159" y="382"/>
                    <a:pt x="143" y="380"/>
                    <a:pt x="127" y="378"/>
                  </a:cubicBezTo>
                  <a:cubicBezTo>
                    <a:pt x="126" y="378"/>
                    <a:pt x="126" y="378"/>
                    <a:pt x="125" y="378"/>
                  </a:cubicBezTo>
                  <a:cubicBezTo>
                    <a:pt x="115" y="379"/>
                    <a:pt x="105" y="379"/>
                    <a:pt x="94" y="379"/>
                  </a:cubicBezTo>
                  <a:cubicBezTo>
                    <a:pt x="84" y="378"/>
                    <a:pt x="73" y="380"/>
                    <a:pt x="63" y="383"/>
                  </a:cubicBezTo>
                  <a:cubicBezTo>
                    <a:pt x="62" y="384"/>
                    <a:pt x="61" y="384"/>
                    <a:pt x="60" y="385"/>
                  </a:cubicBezTo>
                  <a:cubicBezTo>
                    <a:pt x="58" y="388"/>
                    <a:pt x="57" y="392"/>
                    <a:pt x="52" y="393"/>
                  </a:cubicBezTo>
                  <a:cubicBezTo>
                    <a:pt x="52" y="393"/>
                    <a:pt x="53" y="395"/>
                    <a:pt x="53" y="395"/>
                  </a:cubicBezTo>
                  <a:cubicBezTo>
                    <a:pt x="59" y="395"/>
                    <a:pt x="64" y="396"/>
                    <a:pt x="70" y="396"/>
                  </a:cubicBezTo>
                  <a:cubicBezTo>
                    <a:pt x="70" y="397"/>
                    <a:pt x="70" y="397"/>
                    <a:pt x="70" y="398"/>
                  </a:cubicBezTo>
                  <a:cubicBezTo>
                    <a:pt x="66" y="397"/>
                    <a:pt x="61" y="397"/>
                    <a:pt x="57" y="396"/>
                  </a:cubicBezTo>
                  <a:cubicBezTo>
                    <a:pt x="57" y="397"/>
                    <a:pt x="57" y="397"/>
                    <a:pt x="57" y="398"/>
                  </a:cubicBezTo>
                  <a:cubicBezTo>
                    <a:pt x="62" y="399"/>
                    <a:pt x="68" y="400"/>
                    <a:pt x="73" y="401"/>
                  </a:cubicBezTo>
                  <a:cubicBezTo>
                    <a:pt x="80" y="403"/>
                    <a:pt x="87" y="406"/>
                    <a:pt x="94" y="407"/>
                  </a:cubicBezTo>
                  <a:cubicBezTo>
                    <a:pt x="111" y="410"/>
                    <a:pt x="128" y="407"/>
                    <a:pt x="144" y="414"/>
                  </a:cubicBezTo>
                  <a:cubicBezTo>
                    <a:pt x="151" y="417"/>
                    <a:pt x="159" y="418"/>
                    <a:pt x="166" y="420"/>
                  </a:cubicBezTo>
                  <a:close/>
                  <a:moveTo>
                    <a:pt x="422" y="178"/>
                  </a:moveTo>
                  <a:cubicBezTo>
                    <a:pt x="422" y="179"/>
                    <a:pt x="421" y="179"/>
                    <a:pt x="422" y="179"/>
                  </a:cubicBezTo>
                  <a:cubicBezTo>
                    <a:pt x="430" y="193"/>
                    <a:pt x="447" y="206"/>
                    <a:pt x="469" y="200"/>
                  </a:cubicBezTo>
                  <a:cubicBezTo>
                    <a:pt x="478" y="198"/>
                    <a:pt x="481" y="193"/>
                    <a:pt x="487" y="187"/>
                  </a:cubicBezTo>
                  <a:cubicBezTo>
                    <a:pt x="472" y="182"/>
                    <a:pt x="457" y="180"/>
                    <a:pt x="447" y="168"/>
                  </a:cubicBezTo>
                  <a:cubicBezTo>
                    <a:pt x="447" y="169"/>
                    <a:pt x="446" y="169"/>
                    <a:pt x="446" y="170"/>
                  </a:cubicBezTo>
                  <a:cubicBezTo>
                    <a:pt x="447" y="172"/>
                    <a:pt x="448" y="173"/>
                    <a:pt x="449" y="175"/>
                  </a:cubicBezTo>
                  <a:cubicBezTo>
                    <a:pt x="439" y="167"/>
                    <a:pt x="431" y="177"/>
                    <a:pt x="422" y="178"/>
                  </a:cubicBezTo>
                  <a:close/>
                  <a:moveTo>
                    <a:pt x="505" y="197"/>
                  </a:moveTo>
                  <a:cubicBezTo>
                    <a:pt x="510" y="202"/>
                    <a:pt x="524" y="204"/>
                    <a:pt x="532" y="200"/>
                  </a:cubicBezTo>
                  <a:cubicBezTo>
                    <a:pt x="543" y="195"/>
                    <a:pt x="550" y="185"/>
                    <a:pt x="549" y="175"/>
                  </a:cubicBezTo>
                  <a:cubicBezTo>
                    <a:pt x="547" y="174"/>
                    <a:pt x="544" y="172"/>
                    <a:pt x="542" y="172"/>
                  </a:cubicBezTo>
                  <a:cubicBezTo>
                    <a:pt x="538" y="172"/>
                    <a:pt x="534" y="172"/>
                    <a:pt x="530" y="173"/>
                  </a:cubicBezTo>
                  <a:cubicBezTo>
                    <a:pt x="526" y="174"/>
                    <a:pt x="523" y="177"/>
                    <a:pt x="518" y="179"/>
                  </a:cubicBezTo>
                  <a:cubicBezTo>
                    <a:pt x="511" y="182"/>
                    <a:pt x="503" y="184"/>
                    <a:pt x="495" y="187"/>
                  </a:cubicBezTo>
                  <a:cubicBezTo>
                    <a:pt x="496" y="191"/>
                    <a:pt x="496" y="191"/>
                    <a:pt x="509" y="197"/>
                  </a:cubicBezTo>
                  <a:cubicBezTo>
                    <a:pt x="507" y="197"/>
                    <a:pt x="506" y="197"/>
                    <a:pt x="505" y="197"/>
                  </a:cubicBezTo>
                  <a:close/>
                  <a:moveTo>
                    <a:pt x="506" y="434"/>
                  </a:moveTo>
                  <a:cubicBezTo>
                    <a:pt x="506" y="434"/>
                    <a:pt x="507" y="434"/>
                    <a:pt x="507" y="433"/>
                  </a:cubicBezTo>
                  <a:cubicBezTo>
                    <a:pt x="509" y="440"/>
                    <a:pt x="511" y="447"/>
                    <a:pt x="514" y="454"/>
                  </a:cubicBezTo>
                  <a:cubicBezTo>
                    <a:pt x="515" y="453"/>
                    <a:pt x="515" y="453"/>
                    <a:pt x="515" y="452"/>
                  </a:cubicBezTo>
                  <a:cubicBezTo>
                    <a:pt x="512" y="441"/>
                    <a:pt x="510" y="430"/>
                    <a:pt x="514" y="419"/>
                  </a:cubicBezTo>
                  <a:cubicBezTo>
                    <a:pt x="515" y="414"/>
                    <a:pt x="516" y="409"/>
                    <a:pt x="515" y="404"/>
                  </a:cubicBezTo>
                  <a:cubicBezTo>
                    <a:pt x="514" y="401"/>
                    <a:pt x="510" y="397"/>
                    <a:pt x="507" y="396"/>
                  </a:cubicBezTo>
                  <a:cubicBezTo>
                    <a:pt x="499" y="395"/>
                    <a:pt x="497" y="397"/>
                    <a:pt x="496" y="403"/>
                  </a:cubicBezTo>
                  <a:cubicBezTo>
                    <a:pt x="495" y="409"/>
                    <a:pt x="494" y="415"/>
                    <a:pt x="493" y="421"/>
                  </a:cubicBezTo>
                  <a:cubicBezTo>
                    <a:pt x="492" y="430"/>
                    <a:pt x="490" y="438"/>
                    <a:pt x="498" y="445"/>
                  </a:cubicBezTo>
                  <a:cubicBezTo>
                    <a:pt x="497" y="441"/>
                    <a:pt x="495" y="438"/>
                    <a:pt x="494" y="435"/>
                  </a:cubicBezTo>
                  <a:cubicBezTo>
                    <a:pt x="494" y="435"/>
                    <a:pt x="495" y="435"/>
                    <a:pt x="495" y="435"/>
                  </a:cubicBezTo>
                  <a:cubicBezTo>
                    <a:pt x="499" y="441"/>
                    <a:pt x="503" y="447"/>
                    <a:pt x="506" y="453"/>
                  </a:cubicBezTo>
                  <a:cubicBezTo>
                    <a:pt x="507" y="453"/>
                    <a:pt x="508" y="452"/>
                    <a:pt x="509" y="452"/>
                  </a:cubicBezTo>
                  <a:cubicBezTo>
                    <a:pt x="508" y="446"/>
                    <a:pt x="507" y="440"/>
                    <a:pt x="506" y="434"/>
                  </a:cubicBezTo>
                  <a:close/>
                  <a:moveTo>
                    <a:pt x="534" y="436"/>
                  </a:moveTo>
                  <a:cubicBezTo>
                    <a:pt x="534" y="436"/>
                    <a:pt x="535" y="436"/>
                    <a:pt x="536" y="436"/>
                  </a:cubicBezTo>
                  <a:cubicBezTo>
                    <a:pt x="534" y="444"/>
                    <a:pt x="533" y="451"/>
                    <a:pt x="531" y="459"/>
                  </a:cubicBezTo>
                  <a:cubicBezTo>
                    <a:pt x="532" y="459"/>
                    <a:pt x="532" y="459"/>
                    <a:pt x="533" y="459"/>
                  </a:cubicBezTo>
                  <a:cubicBezTo>
                    <a:pt x="534" y="456"/>
                    <a:pt x="535" y="453"/>
                    <a:pt x="536" y="450"/>
                  </a:cubicBezTo>
                  <a:cubicBezTo>
                    <a:pt x="537" y="447"/>
                    <a:pt x="537" y="444"/>
                    <a:pt x="538" y="441"/>
                  </a:cubicBezTo>
                  <a:cubicBezTo>
                    <a:pt x="538" y="438"/>
                    <a:pt x="539" y="435"/>
                    <a:pt x="540" y="432"/>
                  </a:cubicBezTo>
                  <a:cubicBezTo>
                    <a:pt x="540" y="432"/>
                    <a:pt x="541" y="432"/>
                    <a:pt x="542" y="432"/>
                  </a:cubicBezTo>
                  <a:cubicBezTo>
                    <a:pt x="541" y="439"/>
                    <a:pt x="540" y="445"/>
                    <a:pt x="539" y="452"/>
                  </a:cubicBezTo>
                  <a:cubicBezTo>
                    <a:pt x="547" y="446"/>
                    <a:pt x="542" y="437"/>
                    <a:pt x="544" y="430"/>
                  </a:cubicBezTo>
                  <a:cubicBezTo>
                    <a:pt x="544" y="431"/>
                    <a:pt x="545" y="433"/>
                    <a:pt x="545" y="434"/>
                  </a:cubicBezTo>
                  <a:cubicBezTo>
                    <a:pt x="546" y="431"/>
                    <a:pt x="546" y="429"/>
                    <a:pt x="546" y="428"/>
                  </a:cubicBezTo>
                  <a:cubicBezTo>
                    <a:pt x="540" y="418"/>
                    <a:pt x="535" y="409"/>
                    <a:pt x="529" y="400"/>
                  </a:cubicBezTo>
                  <a:cubicBezTo>
                    <a:pt x="528" y="399"/>
                    <a:pt x="524" y="399"/>
                    <a:pt x="522" y="399"/>
                  </a:cubicBezTo>
                  <a:cubicBezTo>
                    <a:pt x="520" y="399"/>
                    <a:pt x="519" y="402"/>
                    <a:pt x="518" y="404"/>
                  </a:cubicBezTo>
                  <a:cubicBezTo>
                    <a:pt x="517" y="413"/>
                    <a:pt x="520" y="420"/>
                    <a:pt x="525" y="428"/>
                  </a:cubicBezTo>
                  <a:cubicBezTo>
                    <a:pt x="527" y="432"/>
                    <a:pt x="528" y="438"/>
                    <a:pt x="529" y="443"/>
                  </a:cubicBezTo>
                  <a:cubicBezTo>
                    <a:pt x="530" y="446"/>
                    <a:pt x="529" y="449"/>
                    <a:pt x="529" y="452"/>
                  </a:cubicBezTo>
                  <a:cubicBezTo>
                    <a:pt x="530" y="452"/>
                    <a:pt x="530" y="452"/>
                    <a:pt x="531" y="452"/>
                  </a:cubicBezTo>
                  <a:cubicBezTo>
                    <a:pt x="532" y="447"/>
                    <a:pt x="533" y="441"/>
                    <a:pt x="534" y="436"/>
                  </a:cubicBezTo>
                  <a:close/>
                  <a:moveTo>
                    <a:pt x="495" y="397"/>
                  </a:moveTo>
                  <a:cubicBezTo>
                    <a:pt x="497" y="393"/>
                    <a:pt x="499" y="390"/>
                    <a:pt x="500" y="386"/>
                  </a:cubicBezTo>
                  <a:cubicBezTo>
                    <a:pt x="500" y="386"/>
                    <a:pt x="501" y="385"/>
                    <a:pt x="501" y="385"/>
                  </a:cubicBezTo>
                  <a:cubicBezTo>
                    <a:pt x="501" y="384"/>
                    <a:pt x="501" y="383"/>
                    <a:pt x="501" y="382"/>
                  </a:cubicBezTo>
                  <a:cubicBezTo>
                    <a:pt x="497" y="380"/>
                    <a:pt x="493" y="376"/>
                    <a:pt x="488" y="376"/>
                  </a:cubicBezTo>
                  <a:cubicBezTo>
                    <a:pt x="486" y="376"/>
                    <a:pt x="483" y="381"/>
                    <a:pt x="481" y="385"/>
                  </a:cubicBezTo>
                  <a:cubicBezTo>
                    <a:pt x="480" y="386"/>
                    <a:pt x="481" y="389"/>
                    <a:pt x="481" y="391"/>
                  </a:cubicBezTo>
                  <a:cubicBezTo>
                    <a:pt x="486" y="393"/>
                    <a:pt x="490" y="394"/>
                    <a:pt x="495" y="397"/>
                  </a:cubicBezTo>
                  <a:close/>
                  <a:moveTo>
                    <a:pt x="517" y="401"/>
                  </a:moveTo>
                  <a:cubicBezTo>
                    <a:pt x="519" y="395"/>
                    <a:pt x="526" y="394"/>
                    <a:pt x="522" y="387"/>
                  </a:cubicBezTo>
                  <a:cubicBezTo>
                    <a:pt x="519" y="382"/>
                    <a:pt x="515" y="381"/>
                    <a:pt x="509" y="382"/>
                  </a:cubicBezTo>
                  <a:cubicBezTo>
                    <a:pt x="502" y="383"/>
                    <a:pt x="503" y="389"/>
                    <a:pt x="500" y="393"/>
                  </a:cubicBezTo>
                  <a:cubicBezTo>
                    <a:pt x="508" y="390"/>
                    <a:pt x="512" y="394"/>
                    <a:pt x="517" y="401"/>
                  </a:cubicBezTo>
                  <a:close/>
                  <a:moveTo>
                    <a:pt x="955" y="605"/>
                  </a:moveTo>
                  <a:cubicBezTo>
                    <a:pt x="959" y="607"/>
                    <a:pt x="961" y="608"/>
                    <a:pt x="962" y="603"/>
                  </a:cubicBezTo>
                  <a:cubicBezTo>
                    <a:pt x="962" y="602"/>
                    <a:pt x="963" y="601"/>
                    <a:pt x="963" y="600"/>
                  </a:cubicBezTo>
                  <a:cubicBezTo>
                    <a:pt x="969" y="588"/>
                    <a:pt x="975" y="576"/>
                    <a:pt x="980" y="565"/>
                  </a:cubicBezTo>
                  <a:cubicBezTo>
                    <a:pt x="981" y="564"/>
                    <a:pt x="980" y="562"/>
                    <a:pt x="980" y="561"/>
                  </a:cubicBezTo>
                  <a:cubicBezTo>
                    <a:pt x="980" y="561"/>
                    <a:pt x="979" y="561"/>
                    <a:pt x="979" y="561"/>
                  </a:cubicBezTo>
                  <a:cubicBezTo>
                    <a:pt x="977" y="563"/>
                    <a:pt x="976" y="567"/>
                    <a:pt x="973" y="568"/>
                  </a:cubicBezTo>
                  <a:cubicBezTo>
                    <a:pt x="967" y="571"/>
                    <a:pt x="971" y="575"/>
                    <a:pt x="971" y="578"/>
                  </a:cubicBezTo>
                  <a:cubicBezTo>
                    <a:pt x="970" y="578"/>
                    <a:pt x="969" y="578"/>
                    <a:pt x="968" y="578"/>
                  </a:cubicBezTo>
                  <a:cubicBezTo>
                    <a:pt x="969" y="580"/>
                    <a:pt x="970" y="582"/>
                    <a:pt x="969" y="583"/>
                  </a:cubicBezTo>
                  <a:cubicBezTo>
                    <a:pt x="964" y="589"/>
                    <a:pt x="964" y="598"/>
                    <a:pt x="956" y="602"/>
                  </a:cubicBezTo>
                  <a:cubicBezTo>
                    <a:pt x="956" y="603"/>
                    <a:pt x="956" y="604"/>
                    <a:pt x="955" y="605"/>
                  </a:cubicBezTo>
                  <a:close/>
                  <a:moveTo>
                    <a:pt x="126" y="665"/>
                  </a:moveTo>
                  <a:cubicBezTo>
                    <a:pt x="126" y="665"/>
                    <a:pt x="127" y="666"/>
                    <a:pt x="128" y="666"/>
                  </a:cubicBezTo>
                  <a:cubicBezTo>
                    <a:pt x="130" y="663"/>
                    <a:pt x="134" y="659"/>
                    <a:pt x="134" y="656"/>
                  </a:cubicBezTo>
                  <a:cubicBezTo>
                    <a:pt x="134" y="651"/>
                    <a:pt x="132" y="645"/>
                    <a:pt x="130" y="640"/>
                  </a:cubicBezTo>
                  <a:cubicBezTo>
                    <a:pt x="129" y="635"/>
                    <a:pt x="124" y="635"/>
                    <a:pt x="121" y="640"/>
                  </a:cubicBezTo>
                  <a:cubicBezTo>
                    <a:pt x="128" y="647"/>
                    <a:pt x="125" y="656"/>
                    <a:pt x="126" y="665"/>
                  </a:cubicBezTo>
                  <a:close/>
                  <a:moveTo>
                    <a:pt x="614" y="467"/>
                  </a:moveTo>
                  <a:cubicBezTo>
                    <a:pt x="614" y="467"/>
                    <a:pt x="614" y="466"/>
                    <a:pt x="614" y="465"/>
                  </a:cubicBezTo>
                  <a:cubicBezTo>
                    <a:pt x="610" y="466"/>
                    <a:pt x="605" y="466"/>
                    <a:pt x="602" y="467"/>
                  </a:cubicBezTo>
                  <a:cubicBezTo>
                    <a:pt x="597" y="468"/>
                    <a:pt x="593" y="470"/>
                    <a:pt x="589" y="472"/>
                  </a:cubicBezTo>
                  <a:cubicBezTo>
                    <a:pt x="588" y="473"/>
                    <a:pt x="588" y="475"/>
                    <a:pt x="588" y="477"/>
                  </a:cubicBezTo>
                  <a:cubicBezTo>
                    <a:pt x="588" y="477"/>
                    <a:pt x="590" y="478"/>
                    <a:pt x="592" y="478"/>
                  </a:cubicBezTo>
                  <a:cubicBezTo>
                    <a:pt x="593" y="478"/>
                    <a:pt x="595" y="478"/>
                    <a:pt x="597" y="477"/>
                  </a:cubicBezTo>
                  <a:cubicBezTo>
                    <a:pt x="603" y="474"/>
                    <a:pt x="608" y="471"/>
                    <a:pt x="614" y="467"/>
                  </a:cubicBezTo>
                  <a:close/>
                  <a:moveTo>
                    <a:pt x="915" y="610"/>
                  </a:moveTo>
                  <a:cubicBezTo>
                    <a:pt x="918" y="610"/>
                    <a:pt x="920" y="610"/>
                    <a:pt x="922" y="610"/>
                  </a:cubicBezTo>
                  <a:cubicBezTo>
                    <a:pt x="924" y="604"/>
                    <a:pt x="926" y="597"/>
                    <a:pt x="928" y="591"/>
                  </a:cubicBezTo>
                  <a:cubicBezTo>
                    <a:pt x="923" y="588"/>
                    <a:pt x="920" y="591"/>
                    <a:pt x="918" y="596"/>
                  </a:cubicBezTo>
                  <a:cubicBezTo>
                    <a:pt x="917" y="600"/>
                    <a:pt x="916" y="605"/>
                    <a:pt x="915" y="610"/>
                  </a:cubicBezTo>
                  <a:close/>
                  <a:moveTo>
                    <a:pt x="454" y="488"/>
                  </a:moveTo>
                  <a:cubicBezTo>
                    <a:pt x="449" y="489"/>
                    <a:pt x="443" y="491"/>
                    <a:pt x="438" y="492"/>
                  </a:cubicBezTo>
                  <a:cubicBezTo>
                    <a:pt x="438" y="492"/>
                    <a:pt x="438" y="493"/>
                    <a:pt x="438" y="493"/>
                  </a:cubicBezTo>
                  <a:cubicBezTo>
                    <a:pt x="439" y="493"/>
                    <a:pt x="440" y="493"/>
                    <a:pt x="441" y="493"/>
                  </a:cubicBezTo>
                  <a:cubicBezTo>
                    <a:pt x="439" y="495"/>
                    <a:pt x="438" y="497"/>
                    <a:pt x="436" y="499"/>
                  </a:cubicBezTo>
                  <a:cubicBezTo>
                    <a:pt x="437" y="499"/>
                    <a:pt x="437" y="500"/>
                    <a:pt x="437" y="500"/>
                  </a:cubicBezTo>
                  <a:cubicBezTo>
                    <a:pt x="444" y="500"/>
                    <a:pt x="450" y="500"/>
                    <a:pt x="456" y="499"/>
                  </a:cubicBezTo>
                  <a:cubicBezTo>
                    <a:pt x="456" y="499"/>
                    <a:pt x="456" y="499"/>
                    <a:pt x="456" y="498"/>
                  </a:cubicBezTo>
                  <a:cubicBezTo>
                    <a:pt x="454" y="498"/>
                    <a:pt x="452" y="497"/>
                    <a:pt x="448" y="496"/>
                  </a:cubicBezTo>
                  <a:cubicBezTo>
                    <a:pt x="450" y="493"/>
                    <a:pt x="452" y="491"/>
                    <a:pt x="454" y="488"/>
                  </a:cubicBezTo>
                  <a:close/>
                  <a:moveTo>
                    <a:pt x="898" y="355"/>
                  </a:moveTo>
                  <a:cubicBezTo>
                    <a:pt x="898" y="355"/>
                    <a:pt x="897" y="355"/>
                    <a:pt x="897" y="355"/>
                  </a:cubicBezTo>
                  <a:cubicBezTo>
                    <a:pt x="897" y="357"/>
                    <a:pt x="897" y="358"/>
                    <a:pt x="896" y="361"/>
                  </a:cubicBezTo>
                  <a:cubicBezTo>
                    <a:pt x="895" y="350"/>
                    <a:pt x="893" y="347"/>
                    <a:pt x="888" y="351"/>
                  </a:cubicBezTo>
                  <a:cubicBezTo>
                    <a:pt x="888" y="356"/>
                    <a:pt x="889" y="361"/>
                    <a:pt x="890" y="366"/>
                  </a:cubicBezTo>
                  <a:cubicBezTo>
                    <a:pt x="892" y="365"/>
                    <a:pt x="895" y="364"/>
                    <a:pt x="898" y="363"/>
                  </a:cubicBezTo>
                  <a:cubicBezTo>
                    <a:pt x="898" y="360"/>
                    <a:pt x="898" y="358"/>
                    <a:pt x="898" y="355"/>
                  </a:cubicBezTo>
                  <a:close/>
                  <a:moveTo>
                    <a:pt x="443" y="450"/>
                  </a:moveTo>
                  <a:cubicBezTo>
                    <a:pt x="442" y="450"/>
                    <a:pt x="440" y="449"/>
                    <a:pt x="440" y="449"/>
                  </a:cubicBezTo>
                  <a:cubicBezTo>
                    <a:pt x="438" y="451"/>
                    <a:pt x="437" y="453"/>
                    <a:pt x="435" y="455"/>
                  </a:cubicBezTo>
                  <a:cubicBezTo>
                    <a:pt x="443" y="454"/>
                    <a:pt x="450" y="454"/>
                    <a:pt x="456" y="454"/>
                  </a:cubicBezTo>
                  <a:cubicBezTo>
                    <a:pt x="456" y="453"/>
                    <a:pt x="456" y="453"/>
                    <a:pt x="456" y="452"/>
                  </a:cubicBezTo>
                  <a:cubicBezTo>
                    <a:pt x="453" y="451"/>
                    <a:pt x="450" y="451"/>
                    <a:pt x="447" y="450"/>
                  </a:cubicBezTo>
                  <a:cubicBezTo>
                    <a:pt x="447" y="450"/>
                    <a:pt x="447" y="450"/>
                    <a:pt x="447" y="449"/>
                  </a:cubicBezTo>
                  <a:cubicBezTo>
                    <a:pt x="449" y="449"/>
                    <a:pt x="450" y="449"/>
                    <a:pt x="452" y="449"/>
                  </a:cubicBezTo>
                  <a:cubicBezTo>
                    <a:pt x="452" y="448"/>
                    <a:pt x="452" y="448"/>
                    <a:pt x="453" y="447"/>
                  </a:cubicBezTo>
                  <a:cubicBezTo>
                    <a:pt x="451" y="447"/>
                    <a:pt x="449" y="446"/>
                    <a:pt x="448" y="447"/>
                  </a:cubicBezTo>
                  <a:cubicBezTo>
                    <a:pt x="446" y="447"/>
                    <a:pt x="445" y="449"/>
                    <a:pt x="443" y="450"/>
                  </a:cubicBezTo>
                  <a:close/>
                  <a:moveTo>
                    <a:pt x="582" y="434"/>
                  </a:moveTo>
                  <a:cubicBezTo>
                    <a:pt x="583" y="437"/>
                    <a:pt x="585" y="439"/>
                    <a:pt x="586" y="441"/>
                  </a:cubicBezTo>
                  <a:cubicBezTo>
                    <a:pt x="587" y="442"/>
                    <a:pt x="589" y="442"/>
                    <a:pt x="590" y="442"/>
                  </a:cubicBezTo>
                  <a:cubicBezTo>
                    <a:pt x="591" y="441"/>
                    <a:pt x="592" y="439"/>
                    <a:pt x="592" y="438"/>
                  </a:cubicBezTo>
                  <a:cubicBezTo>
                    <a:pt x="591" y="435"/>
                    <a:pt x="586" y="432"/>
                    <a:pt x="582" y="434"/>
                  </a:cubicBezTo>
                  <a:close/>
                  <a:moveTo>
                    <a:pt x="471" y="363"/>
                  </a:moveTo>
                  <a:cubicBezTo>
                    <a:pt x="471" y="362"/>
                    <a:pt x="472" y="362"/>
                    <a:pt x="472" y="361"/>
                  </a:cubicBezTo>
                  <a:cubicBezTo>
                    <a:pt x="464" y="354"/>
                    <a:pt x="456" y="346"/>
                    <a:pt x="447" y="338"/>
                  </a:cubicBezTo>
                  <a:cubicBezTo>
                    <a:pt x="447" y="338"/>
                    <a:pt x="447" y="339"/>
                    <a:pt x="446" y="339"/>
                  </a:cubicBezTo>
                  <a:cubicBezTo>
                    <a:pt x="454" y="347"/>
                    <a:pt x="462" y="355"/>
                    <a:pt x="471" y="363"/>
                  </a:cubicBezTo>
                  <a:close/>
                  <a:moveTo>
                    <a:pt x="702" y="407"/>
                  </a:moveTo>
                  <a:cubicBezTo>
                    <a:pt x="703" y="407"/>
                    <a:pt x="703" y="406"/>
                    <a:pt x="704" y="406"/>
                  </a:cubicBezTo>
                  <a:cubicBezTo>
                    <a:pt x="705" y="405"/>
                    <a:pt x="707" y="404"/>
                    <a:pt x="707" y="403"/>
                  </a:cubicBezTo>
                  <a:cubicBezTo>
                    <a:pt x="708" y="402"/>
                    <a:pt x="709" y="400"/>
                    <a:pt x="708" y="399"/>
                  </a:cubicBezTo>
                  <a:cubicBezTo>
                    <a:pt x="708" y="398"/>
                    <a:pt x="706" y="396"/>
                    <a:pt x="705" y="397"/>
                  </a:cubicBezTo>
                  <a:cubicBezTo>
                    <a:pt x="702" y="397"/>
                    <a:pt x="700" y="398"/>
                    <a:pt x="696" y="400"/>
                  </a:cubicBezTo>
                  <a:cubicBezTo>
                    <a:pt x="698" y="403"/>
                    <a:pt x="700" y="405"/>
                    <a:pt x="702" y="407"/>
                  </a:cubicBezTo>
                  <a:close/>
                  <a:moveTo>
                    <a:pt x="453" y="486"/>
                  </a:moveTo>
                  <a:cubicBezTo>
                    <a:pt x="448" y="483"/>
                    <a:pt x="440" y="484"/>
                    <a:pt x="433" y="490"/>
                  </a:cubicBezTo>
                  <a:cubicBezTo>
                    <a:pt x="440" y="489"/>
                    <a:pt x="446" y="488"/>
                    <a:pt x="453" y="486"/>
                  </a:cubicBezTo>
                  <a:close/>
                  <a:moveTo>
                    <a:pt x="951" y="626"/>
                  </a:moveTo>
                  <a:cubicBezTo>
                    <a:pt x="954" y="621"/>
                    <a:pt x="956" y="617"/>
                    <a:pt x="959" y="612"/>
                  </a:cubicBezTo>
                  <a:cubicBezTo>
                    <a:pt x="949" y="616"/>
                    <a:pt x="949" y="616"/>
                    <a:pt x="951" y="626"/>
                  </a:cubicBezTo>
                  <a:close/>
                  <a:moveTo>
                    <a:pt x="91" y="669"/>
                  </a:moveTo>
                  <a:cubicBezTo>
                    <a:pt x="90" y="669"/>
                    <a:pt x="90" y="669"/>
                    <a:pt x="89" y="669"/>
                  </a:cubicBezTo>
                  <a:cubicBezTo>
                    <a:pt x="91" y="674"/>
                    <a:pt x="93" y="679"/>
                    <a:pt x="95" y="685"/>
                  </a:cubicBezTo>
                  <a:cubicBezTo>
                    <a:pt x="95" y="684"/>
                    <a:pt x="96" y="684"/>
                    <a:pt x="97" y="684"/>
                  </a:cubicBezTo>
                  <a:cubicBezTo>
                    <a:pt x="97" y="681"/>
                    <a:pt x="97" y="678"/>
                    <a:pt x="97" y="673"/>
                  </a:cubicBezTo>
                  <a:cubicBezTo>
                    <a:pt x="96" y="676"/>
                    <a:pt x="96" y="677"/>
                    <a:pt x="96" y="676"/>
                  </a:cubicBezTo>
                  <a:cubicBezTo>
                    <a:pt x="94" y="674"/>
                    <a:pt x="92" y="671"/>
                    <a:pt x="91" y="669"/>
                  </a:cubicBezTo>
                  <a:close/>
                  <a:moveTo>
                    <a:pt x="765" y="279"/>
                  </a:moveTo>
                  <a:cubicBezTo>
                    <a:pt x="769" y="275"/>
                    <a:pt x="768" y="272"/>
                    <a:pt x="763" y="266"/>
                  </a:cubicBezTo>
                  <a:cubicBezTo>
                    <a:pt x="762" y="265"/>
                    <a:pt x="760" y="265"/>
                    <a:pt x="759" y="264"/>
                  </a:cubicBezTo>
                  <a:cubicBezTo>
                    <a:pt x="759" y="265"/>
                    <a:pt x="759" y="265"/>
                    <a:pt x="759" y="266"/>
                  </a:cubicBezTo>
                  <a:cubicBezTo>
                    <a:pt x="761" y="268"/>
                    <a:pt x="763" y="270"/>
                    <a:pt x="765" y="272"/>
                  </a:cubicBezTo>
                  <a:cubicBezTo>
                    <a:pt x="765" y="272"/>
                    <a:pt x="765" y="273"/>
                    <a:pt x="764" y="273"/>
                  </a:cubicBezTo>
                  <a:cubicBezTo>
                    <a:pt x="764" y="273"/>
                    <a:pt x="763" y="272"/>
                    <a:pt x="762" y="272"/>
                  </a:cubicBezTo>
                  <a:cubicBezTo>
                    <a:pt x="763" y="274"/>
                    <a:pt x="764" y="276"/>
                    <a:pt x="765" y="279"/>
                  </a:cubicBezTo>
                  <a:close/>
                  <a:moveTo>
                    <a:pt x="441" y="121"/>
                  </a:moveTo>
                  <a:cubicBezTo>
                    <a:pt x="440" y="121"/>
                    <a:pt x="440" y="120"/>
                    <a:pt x="439" y="120"/>
                  </a:cubicBezTo>
                  <a:cubicBezTo>
                    <a:pt x="437" y="127"/>
                    <a:pt x="436" y="134"/>
                    <a:pt x="434" y="141"/>
                  </a:cubicBezTo>
                  <a:cubicBezTo>
                    <a:pt x="435" y="141"/>
                    <a:pt x="436" y="141"/>
                    <a:pt x="436" y="142"/>
                  </a:cubicBezTo>
                  <a:cubicBezTo>
                    <a:pt x="438" y="135"/>
                    <a:pt x="439" y="128"/>
                    <a:pt x="441" y="121"/>
                  </a:cubicBezTo>
                  <a:close/>
                  <a:moveTo>
                    <a:pt x="358" y="460"/>
                  </a:moveTo>
                  <a:cubicBezTo>
                    <a:pt x="358" y="460"/>
                    <a:pt x="358" y="459"/>
                    <a:pt x="359" y="459"/>
                  </a:cubicBezTo>
                  <a:cubicBezTo>
                    <a:pt x="354" y="456"/>
                    <a:pt x="349" y="453"/>
                    <a:pt x="345" y="450"/>
                  </a:cubicBezTo>
                  <a:cubicBezTo>
                    <a:pt x="344" y="449"/>
                    <a:pt x="342" y="451"/>
                    <a:pt x="342" y="452"/>
                  </a:cubicBezTo>
                  <a:cubicBezTo>
                    <a:pt x="348" y="455"/>
                    <a:pt x="353" y="457"/>
                    <a:pt x="358" y="460"/>
                  </a:cubicBezTo>
                  <a:close/>
                  <a:moveTo>
                    <a:pt x="363" y="422"/>
                  </a:moveTo>
                  <a:cubicBezTo>
                    <a:pt x="367" y="422"/>
                    <a:pt x="370" y="426"/>
                    <a:pt x="376" y="422"/>
                  </a:cubicBezTo>
                  <a:cubicBezTo>
                    <a:pt x="371" y="420"/>
                    <a:pt x="368" y="419"/>
                    <a:pt x="365" y="418"/>
                  </a:cubicBezTo>
                  <a:cubicBezTo>
                    <a:pt x="364" y="419"/>
                    <a:pt x="364" y="421"/>
                    <a:pt x="363" y="422"/>
                  </a:cubicBezTo>
                  <a:close/>
                  <a:moveTo>
                    <a:pt x="329" y="308"/>
                  </a:moveTo>
                  <a:cubicBezTo>
                    <a:pt x="323" y="307"/>
                    <a:pt x="320" y="311"/>
                    <a:pt x="319" y="319"/>
                  </a:cubicBezTo>
                  <a:cubicBezTo>
                    <a:pt x="323" y="315"/>
                    <a:pt x="325" y="312"/>
                    <a:pt x="329" y="308"/>
                  </a:cubicBezTo>
                  <a:close/>
                  <a:moveTo>
                    <a:pt x="606" y="510"/>
                  </a:moveTo>
                  <a:cubicBezTo>
                    <a:pt x="606" y="510"/>
                    <a:pt x="605" y="509"/>
                    <a:pt x="605" y="509"/>
                  </a:cubicBezTo>
                  <a:cubicBezTo>
                    <a:pt x="600" y="513"/>
                    <a:pt x="596" y="516"/>
                    <a:pt x="591" y="520"/>
                  </a:cubicBezTo>
                  <a:cubicBezTo>
                    <a:pt x="592" y="521"/>
                    <a:pt x="592" y="521"/>
                    <a:pt x="593" y="522"/>
                  </a:cubicBezTo>
                  <a:cubicBezTo>
                    <a:pt x="597" y="518"/>
                    <a:pt x="602" y="514"/>
                    <a:pt x="606" y="510"/>
                  </a:cubicBezTo>
                  <a:close/>
                  <a:moveTo>
                    <a:pt x="961" y="466"/>
                  </a:moveTo>
                  <a:cubicBezTo>
                    <a:pt x="965" y="461"/>
                    <a:pt x="964" y="451"/>
                    <a:pt x="960" y="449"/>
                  </a:cubicBezTo>
                  <a:cubicBezTo>
                    <a:pt x="960" y="454"/>
                    <a:pt x="960" y="460"/>
                    <a:pt x="961" y="466"/>
                  </a:cubicBezTo>
                  <a:close/>
                  <a:moveTo>
                    <a:pt x="351" y="385"/>
                  </a:moveTo>
                  <a:cubicBezTo>
                    <a:pt x="350" y="385"/>
                    <a:pt x="350" y="384"/>
                    <a:pt x="350" y="384"/>
                  </a:cubicBezTo>
                  <a:cubicBezTo>
                    <a:pt x="344" y="387"/>
                    <a:pt x="338" y="390"/>
                    <a:pt x="333" y="393"/>
                  </a:cubicBezTo>
                  <a:cubicBezTo>
                    <a:pt x="333" y="393"/>
                    <a:pt x="333" y="394"/>
                    <a:pt x="334" y="395"/>
                  </a:cubicBezTo>
                  <a:cubicBezTo>
                    <a:pt x="339" y="391"/>
                    <a:pt x="345" y="388"/>
                    <a:pt x="351" y="385"/>
                  </a:cubicBezTo>
                  <a:close/>
                  <a:moveTo>
                    <a:pt x="607" y="494"/>
                  </a:moveTo>
                  <a:cubicBezTo>
                    <a:pt x="607" y="495"/>
                    <a:pt x="608" y="495"/>
                    <a:pt x="608" y="496"/>
                  </a:cubicBezTo>
                  <a:cubicBezTo>
                    <a:pt x="613" y="493"/>
                    <a:pt x="619" y="490"/>
                    <a:pt x="624" y="488"/>
                  </a:cubicBezTo>
                  <a:cubicBezTo>
                    <a:pt x="624" y="487"/>
                    <a:pt x="624" y="487"/>
                    <a:pt x="623" y="486"/>
                  </a:cubicBezTo>
                  <a:cubicBezTo>
                    <a:pt x="618" y="489"/>
                    <a:pt x="612" y="491"/>
                    <a:pt x="607" y="494"/>
                  </a:cubicBezTo>
                  <a:close/>
                  <a:moveTo>
                    <a:pt x="253" y="391"/>
                  </a:moveTo>
                  <a:cubicBezTo>
                    <a:pt x="253" y="390"/>
                    <a:pt x="252" y="390"/>
                    <a:pt x="252" y="390"/>
                  </a:cubicBezTo>
                  <a:cubicBezTo>
                    <a:pt x="251" y="390"/>
                    <a:pt x="249" y="391"/>
                    <a:pt x="249" y="392"/>
                  </a:cubicBezTo>
                  <a:cubicBezTo>
                    <a:pt x="248" y="394"/>
                    <a:pt x="248" y="397"/>
                    <a:pt x="247" y="399"/>
                  </a:cubicBezTo>
                  <a:cubicBezTo>
                    <a:pt x="248" y="400"/>
                    <a:pt x="249" y="400"/>
                    <a:pt x="249" y="400"/>
                  </a:cubicBezTo>
                  <a:cubicBezTo>
                    <a:pt x="251" y="397"/>
                    <a:pt x="252" y="394"/>
                    <a:pt x="253" y="391"/>
                  </a:cubicBezTo>
                  <a:close/>
                  <a:moveTo>
                    <a:pt x="331" y="485"/>
                  </a:moveTo>
                  <a:cubicBezTo>
                    <a:pt x="332" y="484"/>
                    <a:pt x="332" y="484"/>
                    <a:pt x="333" y="483"/>
                  </a:cubicBezTo>
                  <a:cubicBezTo>
                    <a:pt x="329" y="480"/>
                    <a:pt x="325" y="477"/>
                    <a:pt x="320" y="474"/>
                  </a:cubicBezTo>
                  <a:cubicBezTo>
                    <a:pt x="320" y="474"/>
                    <a:pt x="320" y="475"/>
                    <a:pt x="319" y="475"/>
                  </a:cubicBezTo>
                  <a:cubicBezTo>
                    <a:pt x="323" y="478"/>
                    <a:pt x="327" y="481"/>
                    <a:pt x="331" y="485"/>
                  </a:cubicBezTo>
                  <a:close/>
                  <a:moveTo>
                    <a:pt x="681" y="428"/>
                  </a:moveTo>
                  <a:cubicBezTo>
                    <a:pt x="681" y="427"/>
                    <a:pt x="681" y="427"/>
                    <a:pt x="680" y="426"/>
                  </a:cubicBezTo>
                  <a:cubicBezTo>
                    <a:pt x="677" y="427"/>
                    <a:pt x="674" y="427"/>
                    <a:pt x="671" y="428"/>
                  </a:cubicBezTo>
                  <a:cubicBezTo>
                    <a:pt x="676" y="435"/>
                    <a:pt x="678" y="429"/>
                    <a:pt x="681" y="428"/>
                  </a:cubicBezTo>
                  <a:close/>
                  <a:moveTo>
                    <a:pt x="635" y="319"/>
                  </a:moveTo>
                  <a:cubicBezTo>
                    <a:pt x="635" y="318"/>
                    <a:pt x="635" y="318"/>
                    <a:pt x="636" y="317"/>
                  </a:cubicBezTo>
                  <a:cubicBezTo>
                    <a:pt x="634" y="315"/>
                    <a:pt x="631" y="314"/>
                    <a:pt x="629" y="312"/>
                  </a:cubicBezTo>
                  <a:cubicBezTo>
                    <a:pt x="629" y="313"/>
                    <a:pt x="629" y="313"/>
                    <a:pt x="628" y="313"/>
                  </a:cubicBezTo>
                  <a:cubicBezTo>
                    <a:pt x="629" y="314"/>
                    <a:pt x="630" y="315"/>
                    <a:pt x="631" y="316"/>
                  </a:cubicBezTo>
                  <a:cubicBezTo>
                    <a:pt x="629" y="316"/>
                    <a:pt x="628" y="317"/>
                    <a:pt x="627" y="317"/>
                  </a:cubicBezTo>
                  <a:cubicBezTo>
                    <a:pt x="627" y="318"/>
                    <a:pt x="627" y="318"/>
                    <a:pt x="627" y="319"/>
                  </a:cubicBezTo>
                  <a:cubicBezTo>
                    <a:pt x="629" y="319"/>
                    <a:pt x="632" y="319"/>
                    <a:pt x="635" y="319"/>
                  </a:cubicBezTo>
                  <a:close/>
                  <a:moveTo>
                    <a:pt x="762" y="410"/>
                  </a:moveTo>
                  <a:cubicBezTo>
                    <a:pt x="755" y="411"/>
                    <a:pt x="752" y="414"/>
                    <a:pt x="751" y="419"/>
                  </a:cubicBezTo>
                  <a:cubicBezTo>
                    <a:pt x="755" y="417"/>
                    <a:pt x="758" y="414"/>
                    <a:pt x="762" y="410"/>
                  </a:cubicBezTo>
                  <a:close/>
                  <a:moveTo>
                    <a:pt x="659" y="357"/>
                  </a:moveTo>
                  <a:cubicBezTo>
                    <a:pt x="660" y="357"/>
                    <a:pt x="660" y="356"/>
                    <a:pt x="661" y="355"/>
                  </a:cubicBezTo>
                  <a:cubicBezTo>
                    <a:pt x="657" y="353"/>
                    <a:pt x="654" y="350"/>
                    <a:pt x="651" y="348"/>
                  </a:cubicBezTo>
                  <a:cubicBezTo>
                    <a:pt x="650" y="348"/>
                    <a:pt x="650" y="349"/>
                    <a:pt x="649" y="350"/>
                  </a:cubicBezTo>
                  <a:cubicBezTo>
                    <a:pt x="652" y="352"/>
                    <a:pt x="656" y="355"/>
                    <a:pt x="659" y="357"/>
                  </a:cubicBezTo>
                  <a:close/>
                  <a:moveTo>
                    <a:pt x="231" y="437"/>
                  </a:moveTo>
                  <a:cubicBezTo>
                    <a:pt x="231" y="438"/>
                    <a:pt x="231" y="438"/>
                    <a:pt x="231" y="439"/>
                  </a:cubicBezTo>
                  <a:cubicBezTo>
                    <a:pt x="236" y="439"/>
                    <a:pt x="241" y="440"/>
                    <a:pt x="245" y="441"/>
                  </a:cubicBezTo>
                  <a:cubicBezTo>
                    <a:pt x="245" y="440"/>
                    <a:pt x="245" y="440"/>
                    <a:pt x="246" y="439"/>
                  </a:cubicBezTo>
                  <a:cubicBezTo>
                    <a:pt x="241" y="438"/>
                    <a:pt x="236" y="438"/>
                    <a:pt x="231" y="437"/>
                  </a:cubicBezTo>
                  <a:close/>
                  <a:moveTo>
                    <a:pt x="438" y="429"/>
                  </a:moveTo>
                  <a:cubicBezTo>
                    <a:pt x="436" y="429"/>
                    <a:pt x="434" y="430"/>
                    <a:pt x="432" y="430"/>
                  </a:cubicBezTo>
                  <a:cubicBezTo>
                    <a:pt x="432" y="431"/>
                    <a:pt x="433" y="431"/>
                    <a:pt x="433" y="432"/>
                  </a:cubicBezTo>
                  <a:cubicBezTo>
                    <a:pt x="434" y="432"/>
                    <a:pt x="435" y="432"/>
                    <a:pt x="438" y="432"/>
                  </a:cubicBezTo>
                  <a:cubicBezTo>
                    <a:pt x="435" y="434"/>
                    <a:pt x="433" y="435"/>
                    <a:pt x="431" y="437"/>
                  </a:cubicBezTo>
                  <a:cubicBezTo>
                    <a:pt x="432" y="437"/>
                    <a:pt x="432" y="437"/>
                    <a:pt x="432" y="438"/>
                  </a:cubicBezTo>
                  <a:cubicBezTo>
                    <a:pt x="434" y="437"/>
                    <a:pt x="436" y="436"/>
                    <a:pt x="438" y="436"/>
                  </a:cubicBezTo>
                  <a:cubicBezTo>
                    <a:pt x="438" y="433"/>
                    <a:pt x="438" y="431"/>
                    <a:pt x="438" y="429"/>
                  </a:cubicBezTo>
                  <a:close/>
                  <a:moveTo>
                    <a:pt x="354" y="465"/>
                  </a:moveTo>
                  <a:cubicBezTo>
                    <a:pt x="354" y="464"/>
                    <a:pt x="355" y="464"/>
                    <a:pt x="355" y="463"/>
                  </a:cubicBezTo>
                  <a:cubicBezTo>
                    <a:pt x="351" y="461"/>
                    <a:pt x="347" y="459"/>
                    <a:pt x="343" y="458"/>
                  </a:cubicBezTo>
                  <a:cubicBezTo>
                    <a:pt x="343" y="458"/>
                    <a:pt x="342" y="459"/>
                    <a:pt x="342" y="459"/>
                  </a:cubicBezTo>
                  <a:cubicBezTo>
                    <a:pt x="346" y="461"/>
                    <a:pt x="350" y="463"/>
                    <a:pt x="354" y="465"/>
                  </a:cubicBezTo>
                  <a:close/>
                  <a:moveTo>
                    <a:pt x="300" y="410"/>
                  </a:moveTo>
                  <a:cubicBezTo>
                    <a:pt x="300" y="411"/>
                    <a:pt x="300" y="411"/>
                    <a:pt x="300" y="412"/>
                  </a:cubicBezTo>
                  <a:cubicBezTo>
                    <a:pt x="303" y="413"/>
                    <a:pt x="307" y="413"/>
                    <a:pt x="311" y="414"/>
                  </a:cubicBezTo>
                  <a:cubicBezTo>
                    <a:pt x="311" y="413"/>
                    <a:pt x="311" y="413"/>
                    <a:pt x="312" y="412"/>
                  </a:cubicBezTo>
                  <a:cubicBezTo>
                    <a:pt x="308" y="411"/>
                    <a:pt x="304" y="410"/>
                    <a:pt x="300" y="410"/>
                  </a:cubicBezTo>
                  <a:close/>
                  <a:moveTo>
                    <a:pt x="745" y="520"/>
                  </a:moveTo>
                  <a:cubicBezTo>
                    <a:pt x="745" y="520"/>
                    <a:pt x="746" y="520"/>
                    <a:pt x="746" y="519"/>
                  </a:cubicBezTo>
                  <a:cubicBezTo>
                    <a:pt x="745" y="517"/>
                    <a:pt x="744" y="515"/>
                    <a:pt x="742" y="513"/>
                  </a:cubicBezTo>
                  <a:cubicBezTo>
                    <a:pt x="742" y="513"/>
                    <a:pt x="740" y="514"/>
                    <a:pt x="739" y="515"/>
                  </a:cubicBezTo>
                  <a:cubicBezTo>
                    <a:pt x="741" y="517"/>
                    <a:pt x="743" y="519"/>
                    <a:pt x="74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1AD8E898-D8F2-EEF4-3A2F-0650DBEE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61"/>
              <a:ext cx="467" cy="330"/>
            </a:xfrm>
            <a:custGeom>
              <a:avLst/>
              <a:gdLst>
                <a:gd name="T0" fmla="*/ 157 w 197"/>
                <a:gd name="T1" fmla="*/ 48 h 139"/>
                <a:gd name="T2" fmla="*/ 148 w 197"/>
                <a:gd name="T3" fmla="*/ 58 h 139"/>
                <a:gd name="T4" fmla="*/ 141 w 197"/>
                <a:gd name="T5" fmla="*/ 63 h 139"/>
                <a:gd name="T6" fmla="*/ 132 w 197"/>
                <a:gd name="T7" fmla="*/ 67 h 139"/>
                <a:gd name="T8" fmla="*/ 124 w 197"/>
                <a:gd name="T9" fmla="*/ 75 h 139"/>
                <a:gd name="T10" fmla="*/ 121 w 197"/>
                <a:gd name="T11" fmla="*/ 79 h 139"/>
                <a:gd name="T12" fmla="*/ 103 w 197"/>
                <a:gd name="T13" fmla="*/ 92 h 139"/>
                <a:gd name="T14" fmla="*/ 109 w 197"/>
                <a:gd name="T15" fmla="*/ 90 h 139"/>
                <a:gd name="T16" fmla="*/ 95 w 197"/>
                <a:gd name="T17" fmla="*/ 102 h 139"/>
                <a:gd name="T18" fmla="*/ 75 w 197"/>
                <a:gd name="T19" fmla="*/ 118 h 139"/>
                <a:gd name="T20" fmla="*/ 57 w 197"/>
                <a:gd name="T21" fmla="*/ 129 h 139"/>
                <a:gd name="T22" fmla="*/ 34 w 197"/>
                <a:gd name="T23" fmla="*/ 138 h 139"/>
                <a:gd name="T24" fmla="*/ 28 w 197"/>
                <a:gd name="T25" fmla="*/ 138 h 139"/>
                <a:gd name="T26" fmla="*/ 16 w 197"/>
                <a:gd name="T27" fmla="*/ 133 h 139"/>
                <a:gd name="T28" fmla="*/ 9 w 197"/>
                <a:gd name="T29" fmla="*/ 126 h 139"/>
                <a:gd name="T30" fmla="*/ 5 w 197"/>
                <a:gd name="T31" fmla="*/ 127 h 139"/>
                <a:gd name="T32" fmla="*/ 4 w 197"/>
                <a:gd name="T33" fmla="*/ 126 h 139"/>
                <a:gd name="T34" fmla="*/ 14 w 197"/>
                <a:gd name="T35" fmla="*/ 118 h 139"/>
                <a:gd name="T36" fmla="*/ 0 w 197"/>
                <a:gd name="T37" fmla="*/ 119 h 139"/>
                <a:gd name="T38" fmla="*/ 30 w 197"/>
                <a:gd name="T39" fmla="*/ 95 h 139"/>
                <a:gd name="T40" fmla="*/ 30 w 197"/>
                <a:gd name="T41" fmla="*/ 95 h 139"/>
                <a:gd name="T42" fmla="*/ 32 w 197"/>
                <a:gd name="T43" fmla="*/ 94 h 139"/>
                <a:gd name="T44" fmla="*/ 63 w 197"/>
                <a:gd name="T45" fmla="*/ 65 h 139"/>
                <a:gd name="T46" fmla="*/ 80 w 197"/>
                <a:gd name="T47" fmla="*/ 48 h 139"/>
                <a:gd name="T48" fmla="*/ 97 w 197"/>
                <a:gd name="T49" fmla="*/ 37 h 139"/>
                <a:gd name="T50" fmla="*/ 133 w 197"/>
                <a:gd name="T51" fmla="*/ 10 h 139"/>
                <a:gd name="T52" fmla="*/ 136 w 197"/>
                <a:gd name="T53" fmla="*/ 12 h 139"/>
                <a:gd name="T54" fmla="*/ 148 w 197"/>
                <a:gd name="T55" fmla="*/ 0 h 139"/>
                <a:gd name="T56" fmla="*/ 156 w 197"/>
                <a:gd name="T57" fmla="*/ 0 h 139"/>
                <a:gd name="T58" fmla="*/ 181 w 197"/>
                <a:gd name="T59" fmla="*/ 9 h 139"/>
                <a:gd name="T60" fmla="*/ 180 w 197"/>
                <a:gd name="T61" fmla="*/ 12 h 139"/>
                <a:gd name="T62" fmla="*/ 181 w 197"/>
                <a:gd name="T63" fmla="*/ 13 h 139"/>
                <a:gd name="T64" fmla="*/ 187 w 197"/>
                <a:gd name="T65" fmla="*/ 9 h 139"/>
                <a:gd name="T66" fmla="*/ 190 w 197"/>
                <a:gd name="T67" fmla="*/ 12 h 139"/>
                <a:gd name="T68" fmla="*/ 188 w 197"/>
                <a:gd name="T69" fmla="*/ 22 h 139"/>
                <a:gd name="T70" fmla="*/ 197 w 197"/>
                <a:gd name="T71" fmla="*/ 27 h 139"/>
                <a:gd name="T72" fmla="*/ 184 w 197"/>
                <a:gd name="T73" fmla="*/ 34 h 139"/>
                <a:gd name="T74" fmla="*/ 180 w 197"/>
                <a:gd name="T75" fmla="*/ 27 h 139"/>
                <a:gd name="T76" fmla="*/ 176 w 197"/>
                <a:gd name="T77" fmla="*/ 39 h 139"/>
                <a:gd name="T78" fmla="*/ 157 w 197"/>
                <a:gd name="T79" fmla="*/ 4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7" h="139">
                  <a:moveTo>
                    <a:pt x="157" y="48"/>
                  </a:moveTo>
                  <a:cubicBezTo>
                    <a:pt x="156" y="54"/>
                    <a:pt x="153" y="57"/>
                    <a:pt x="148" y="58"/>
                  </a:cubicBezTo>
                  <a:cubicBezTo>
                    <a:pt x="146" y="59"/>
                    <a:pt x="144" y="61"/>
                    <a:pt x="141" y="63"/>
                  </a:cubicBezTo>
                  <a:cubicBezTo>
                    <a:pt x="138" y="64"/>
                    <a:pt x="135" y="66"/>
                    <a:pt x="132" y="67"/>
                  </a:cubicBezTo>
                  <a:cubicBezTo>
                    <a:pt x="127" y="69"/>
                    <a:pt x="125" y="71"/>
                    <a:pt x="124" y="75"/>
                  </a:cubicBezTo>
                  <a:cubicBezTo>
                    <a:pt x="124" y="77"/>
                    <a:pt x="122" y="78"/>
                    <a:pt x="121" y="79"/>
                  </a:cubicBezTo>
                  <a:cubicBezTo>
                    <a:pt x="115" y="83"/>
                    <a:pt x="109" y="87"/>
                    <a:pt x="103" y="92"/>
                  </a:cubicBezTo>
                  <a:cubicBezTo>
                    <a:pt x="105" y="91"/>
                    <a:pt x="106" y="91"/>
                    <a:pt x="109" y="90"/>
                  </a:cubicBezTo>
                  <a:cubicBezTo>
                    <a:pt x="103" y="95"/>
                    <a:pt x="99" y="99"/>
                    <a:pt x="95" y="102"/>
                  </a:cubicBezTo>
                  <a:cubicBezTo>
                    <a:pt x="88" y="108"/>
                    <a:pt x="82" y="113"/>
                    <a:pt x="75" y="118"/>
                  </a:cubicBezTo>
                  <a:cubicBezTo>
                    <a:pt x="70" y="123"/>
                    <a:pt x="64" y="128"/>
                    <a:pt x="57" y="129"/>
                  </a:cubicBezTo>
                  <a:cubicBezTo>
                    <a:pt x="48" y="131"/>
                    <a:pt x="42" y="135"/>
                    <a:pt x="34" y="138"/>
                  </a:cubicBezTo>
                  <a:cubicBezTo>
                    <a:pt x="32" y="139"/>
                    <a:pt x="29" y="139"/>
                    <a:pt x="28" y="138"/>
                  </a:cubicBezTo>
                  <a:cubicBezTo>
                    <a:pt x="25" y="134"/>
                    <a:pt x="21" y="133"/>
                    <a:pt x="16" y="133"/>
                  </a:cubicBezTo>
                  <a:cubicBezTo>
                    <a:pt x="14" y="132"/>
                    <a:pt x="12" y="128"/>
                    <a:pt x="9" y="126"/>
                  </a:cubicBezTo>
                  <a:cubicBezTo>
                    <a:pt x="8" y="126"/>
                    <a:pt x="7" y="126"/>
                    <a:pt x="5" y="127"/>
                  </a:cubicBezTo>
                  <a:cubicBezTo>
                    <a:pt x="5" y="126"/>
                    <a:pt x="5" y="126"/>
                    <a:pt x="4" y="126"/>
                  </a:cubicBezTo>
                  <a:cubicBezTo>
                    <a:pt x="8" y="123"/>
                    <a:pt x="11" y="120"/>
                    <a:pt x="14" y="118"/>
                  </a:cubicBezTo>
                  <a:cubicBezTo>
                    <a:pt x="10" y="118"/>
                    <a:pt x="5" y="119"/>
                    <a:pt x="0" y="119"/>
                  </a:cubicBezTo>
                  <a:cubicBezTo>
                    <a:pt x="10" y="111"/>
                    <a:pt x="20" y="103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1" y="95"/>
                    <a:pt x="31" y="95"/>
                    <a:pt x="32" y="94"/>
                  </a:cubicBezTo>
                  <a:cubicBezTo>
                    <a:pt x="42" y="85"/>
                    <a:pt x="53" y="75"/>
                    <a:pt x="63" y="65"/>
                  </a:cubicBezTo>
                  <a:cubicBezTo>
                    <a:pt x="69" y="60"/>
                    <a:pt x="74" y="54"/>
                    <a:pt x="80" y="48"/>
                  </a:cubicBezTo>
                  <a:cubicBezTo>
                    <a:pt x="86" y="45"/>
                    <a:pt x="91" y="41"/>
                    <a:pt x="97" y="37"/>
                  </a:cubicBezTo>
                  <a:cubicBezTo>
                    <a:pt x="108" y="28"/>
                    <a:pt x="120" y="20"/>
                    <a:pt x="133" y="10"/>
                  </a:cubicBezTo>
                  <a:cubicBezTo>
                    <a:pt x="133" y="11"/>
                    <a:pt x="134" y="11"/>
                    <a:pt x="136" y="12"/>
                  </a:cubicBezTo>
                  <a:cubicBezTo>
                    <a:pt x="136" y="8"/>
                    <a:pt x="144" y="0"/>
                    <a:pt x="148" y="0"/>
                  </a:cubicBezTo>
                  <a:cubicBezTo>
                    <a:pt x="151" y="0"/>
                    <a:pt x="153" y="0"/>
                    <a:pt x="156" y="0"/>
                  </a:cubicBezTo>
                  <a:cubicBezTo>
                    <a:pt x="165" y="0"/>
                    <a:pt x="174" y="1"/>
                    <a:pt x="181" y="9"/>
                  </a:cubicBezTo>
                  <a:cubicBezTo>
                    <a:pt x="181" y="10"/>
                    <a:pt x="180" y="11"/>
                    <a:pt x="180" y="12"/>
                  </a:cubicBezTo>
                  <a:cubicBezTo>
                    <a:pt x="180" y="12"/>
                    <a:pt x="180" y="12"/>
                    <a:pt x="181" y="13"/>
                  </a:cubicBezTo>
                  <a:cubicBezTo>
                    <a:pt x="183" y="12"/>
                    <a:pt x="185" y="11"/>
                    <a:pt x="187" y="9"/>
                  </a:cubicBezTo>
                  <a:cubicBezTo>
                    <a:pt x="187" y="10"/>
                    <a:pt x="188" y="11"/>
                    <a:pt x="190" y="12"/>
                  </a:cubicBezTo>
                  <a:cubicBezTo>
                    <a:pt x="183" y="14"/>
                    <a:pt x="188" y="18"/>
                    <a:pt x="188" y="22"/>
                  </a:cubicBezTo>
                  <a:cubicBezTo>
                    <a:pt x="188" y="27"/>
                    <a:pt x="191" y="28"/>
                    <a:pt x="197" y="27"/>
                  </a:cubicBezTo>
                  <a:cubicBezTo>
                    <a:pt x="193" y="30"/>
                    <a:pt x="189" y="32"/>
                    <a:pt x="184" y="34"/>
                  </a:cubicBezTo>
                  <a:cubicBezTo>
                    <a:pt x="183" y="31"/>
                    <a:pt x="182" y="29"/>
                    <a:pt x="180" y="27"/>
                  </a:cubicBezTo>
                  <a:cubicBezTo>
                    <a:pt x="181" y="32"/>
                    <a:pt x="182" y="37"/>
                    <a:pt x="176" y="39"/>
                  </a:cubicBezTo>
                  <a:cubicBezTo>
                    <a:pt x="169" y="42"/>
                    <a:pt x="163" y="45"/>
                    <a:pt x="15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559D9DF-C1D3-C168-1E9F-92C2E50B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997"/>
              <a:ext cx="412" cy="315"/>
            </a:xfrm>
            <a:custGeom>
              <a:avLst/>
              <a:gdLst>
                <a:gd name="T0" fmla="*/ 171 w 174"/>
                <a:gd name="T1" fmla="*/ 101 h 133"/>
                <a:gd name="T2" fmla="*/ 172 w 174"/>
                <a:gd name="T3" fmla="*/ 107 h 133"/>
                <a:gd name="T4" fmla="*/ 172 w 174"/>
                <a:gd name="T5" fmla="*/ 115 h 133"/>
                <a:gd name="T6" fmla="*/ 166 w 174"/>
                <a:gd name="T7" fmla="*/ 133 h 133"/>
                <a:gd name="T8" fmla="*/ 164 w 174"/>
                <a:gd name="T9" fmla="*/ 117 h 133"/>
                <a:gd name="T10" fmla="*/ 159 w 174"/>
                <a:gd name="T11" fmla="*/ 131 h 133"/>
                <a:gd name="T12" fmla="*/ 157 w 174"/>
                <a:gd name="T13" fmla="*/ 132 h 133"/>
                <a:gd name="T14" fmla="*/ 123 w 174"/>
                <a:gd name="T15" fmla="*/ 120 h 133"/>
                <a:gd name="T16" fmla="*/ 123 w 174"/>
                <a:gd name="T17" fmla="*/ 118 h 133"/>
                <a:gd name="T18" fmla="*/ 129 w 174"/>
                <a:gd name="T19" fmla="*/ 120 h 133"/>
                <a:gd name="T20" fmla="*/ 117 w 174"/>
                <a:gd name="T21" fmla="*/ 110 h 133"/>
                <a:gd name="T22" fmla="*/ 108 w 174"/>
                <a:gd name="T23" fmla="*/ 104 h 133"/>
                <a:gd name="T24" fmla="*/ 101 w 174"/>
                <a:gd name="T25" fmla="*/ 99 h 133"/>
                <a:gd name="T26" fmla="*/ 97 w 174"/>
                <a:gd name="T27" fmla="*/ 105 h 133"/>
                <a:gd name="T28" fmla="*/ 95 w 174"/>
                <a:gd name="T29" fmla="*/ 101 h 133"/>
                <a:gd name="T30" fmla="*/ 74 w 174"/>
                <a:gd name="T31" fmla="*/ 86 h 133"/>
                <a:gd name="T32" fmla="*/ 71 w 174"/>
                <a:gd name="T33" fmla="*/ 83 h 133"/>
                <a:gd name="T34" fmla="*/ 64 w 174"/>
                <a:gd name="T35" fmla="*/ 73 h 133"/>
                <a:gd name="T36" fmla="*/ 61 w 174"/>
                <a:gd name="T37" fmla="*/ 73 h 133"/>
                <a:gd name="T38" fmla="*/ 57 w 174"/>
                <a:gd name="T39" fmla="*/ 69 h 133"/>
                <a:gd name="T40" fmla="*/ 56 w 174"/>
                <a:gd name="T41" fmla="*/ 71 h 133"/>
                <a:gd name="T42" fmla="*/ 51 w 174"/>
                <a:gd name="T43" fmla="*/ 68 h 133"/>
                <a:gd name="T44" fmla="*/ 54 w 174"/>
                <a:gd name="T45" fmla="*/ 67 h 133"/>
                <a:gd name="T46" fmla="*/ 27 w 174"/>
                <a:gd name="T47" fmla="*/ 46 h 133"/>
                <a:gd name="T48" fmla="*/ 25 w 174"/>
                <a:gd name="T49" fmla="*/ 50 h 133"/>
                <a:gd name="T50" fmla="*/ 24 w 174"/>
                <a:gd name="T51" fmla="*/ 50 h 133"/>
                <a:gd name="T52" fmla="*/ 25 w 174"/>
                <a:gd name="T53" fmla="*/ 39 h 133"/>
                <a:gd name="T54" fmla="*/ 20 w 174"/>
                <a:gd name="T55" fmla="*/ 47 h 133"/>
                <a:gd name="T56" fmla="*/ 12 w 174"/>
                <a:gd name="T57" fmla="*/ 41 h 133"/>
                <a:gd name="T58" fmla="*/ 12 w 174"/>
                <a:gd name="T59" fmla="*/ 37 h 133"/>
                <a:gd name="T60" fmla="*/ 0 w 174"/>
                <a:gd name="T61" fmla="*/ 28 h 133"/>
                <a:gd name="T62" fmla="*/ 6 w 174"/>
                <a:gd name="T63" fmla="*/ 18 h 133"/>
                <a:gd name="T64" fmla="*/ 11 w 174"/>
                <a:gd name="T65" fmla="*/ 15 h 133"/>
                <a:gd name="T66" fmla="*/ 16 w 174"/>
                <a:gd name="T67" fmla="*/ 2 h 133"/>
                <a:gd name="T68" fmla="*/ 23 w 174"/>
                <a:gd name="T69" fmla="*/ 2 h 133"/>
                <a:gd name="T70" fmla="*/ 39 w 174"/>
                <a:gd name="T71" fmla="*/ 4 h 133"/>
                <a:gd name="T72" fmla="*/ 75 w 174"/>
                <a:gd name="T73" fmla="*/ 33 h 133"/>
                <a:gd name="T74" fmla="*/ 80 w 174"/>
                <a:gd name="T75" fmla="*/ 36 h 133"/>
                <a:gd name="T76" fmla="*/ 88 w 174"/>
                <a:gd name="T77" fmla="*/ 43 h 133"/>
                <a:gd name="T78" fmla="*/ 99 w 174"/>
                <a:gd name="T79" fmla="*/ 53 h 133"/>
                <a:gd name="T80" fmla="*/ 131 w 174"/>
                <a:gd name="T81" fmla="*/ 79 h 133"/>
                <a:gd name="T82" fmla="*/ 152 w 174"/>
                <a:gd name="T83" fmla="*/ 91 h 133"/>
                <a:gd name="T84" fmla="*/ 155 w 174"/>
                <a:gd name="T85" fmla="*/ 94 h 133"/>
                <a:gd name="T86" fmla="*/ 157 w 174"/>
                <a:gd name="T87" fmla="*/ 98 h 133"/>
                <a:gd name="T88" fmla="*/ 170 w 174"/>
                <a:gd name="T89" fmla="*/ 101 h 133"/>
                <a:gd name="T90" fmla="*/ 171 w 174"/>
                <a:gd name="T91" fmla="*/ 10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4" h="133">
                  <a:moveTo>
                    <a:pt x="171" y="101"/>
                  </a:moveTo>
                  <a:cubicBezTo>
                    <a:pt x="171" y="103"/>
                    <a:pt x="169" y="104"/>
                    <a:pt x="172" y="107"/>
                  </a:cubicBezTo>
                  <a:cubicBezTo>
                    <a:pt x="173" y="108"/>
                    <a:pt x="174" y="111"/>
                    <a:pt x="172" y="115"/>
                  </a:cubicBezTo>
                  <a:cubicBezTo>
                    <a:pt x="169" y="120"/>
                    <a:pt x="168" y="126"/>
                    <a:pt x="166" y="133"/>
                  </a:cubicBezTo>
                  <a:cubicBezTo>
                    <a:pt x="161" y="129"/>
                    <a:pt x="168" y="121"/>
                    <a:pt x="164" y="117"/>
                  </a:cubicBezTo>
                  <a:cubicBezTo>
                    <a:pt x="162" y="122"/>
                    <a:pt x="161" y="127"/>
                    <a:pt x="159" y="131"/>
                  </a:cubicBezTo>
                  <a:cubicBezTo>
                    <a:pt x="159" y="132"/>
                    <a:pt x="158" y="132"/>
                    <a:pt x="157" y="132"/>
                  </a:cubicBezTo>
                  <a:cubicBezTo>
                    <a:pt x="146" y="128"/>
                    <a:pt x="135" y="124"/>
                    <a:pt x="123" y="120"/>
                  </a:cubicBezTo>
                  <a:cubicBezTo>
                    <a:pt x="123" y="120"/>
                    <a:pt x="123" y="119"/>
                    <a:pt x="123" y="118"/>
                  </a:cubicBezTo>
                  <a:cubicBezTo>
                    <a:pt x="125" y="119"/>
                    <a:pt x="127" y="119"/>
                    <a:pt x="129" y="120"/>
                  </a:cubicBezTo>
                  <a:cubicBezTo>
                    <a:pt x="126" y="115"/>
                    <a:pt x="119" y="116"/>
                    <a:pt x="117" y="110"/>
                  </a:cubicBezTo>
                  <a:cubicBezTo>
                    <a:pt x="111" y="115"/>
                    <a:pt x="112" y="106"/>
                    <a:pt x="108" y="104"/>
                  </a:cubicBezTo>
                  <a:cubicBezTo>
                    <a:pt x="105" y="104"/>
                    <a:pt x="103" y="101"/>
                    <a:pt x="101" y="99"/>
                  </a:cubicBezTo>
                  <a:cubicBezTo>
                    <a:pt x="99" y="101"/>
                    <a:pt x="98" y="103"/>
                    <a:pt x="97" y="105"/>
                  </a:cubicBezTo>
                  <a:cubicBezTo>
                    <a:pt x="96" y="103"/>
                    <a:pt x="96" y="101"/>
                    <a:pt x="95" y="101"/>
                  </a:cubicBezTo>
                  <a:cubicBezTo>
                    <a:pt x="87" y="98"/>
                    <a:pt x="81" y="91"/>
                    <a:pt x="74" y="86"/>
                  </a:cubicBezTo>
                  <a:cubicBezTo>
                    <a:pt x="73" y="86"/>
                    <a:pt x="71" y="84"/>
                    <a:pt x="71" y="83"/>
                  </a:cubicBezTo>
                  <a:cubicBezTo>
                    <a:pt x="73" y="77"/>
                    <a:pt x="65" y="77"/>
                    <a:pt x="64" y="73"/>
                  </a:cubicBezTo>
                  <a:cubicBezTo>
                    <a:pt x="64" y="73"/>
                    <a:pt x="62" y="73"/>
                    <a:pt x="61" y="73"/>
                  </a:cubicBezTo>
                  <a:cubicBezTo>
                    <a:pt x="60" y="72"/>
                    <a:pt x="59" y="70"/>
                    <a:pt x="57" y="69"/>
                  </a:cubicBezTo>
                  <a:cubicBezTo>
                    <a:pt x="57" y="69"/>
                    <a:pt x="56" y="70"/>
                    <a:pt x="56" y="71"/>
                  </a:cubicBezTo>
                  <a:cubicBezTo>
                    <a:pt x="54" y="70"/>
                    <a:pt x="53" y="69"/>
                    <a:pt x="51" y="68"/>
                  </a:cubicBezTo>
                  <a:cubicBezTo>
                    <a:pt x="52" y="67"/>
                    <a:pt x="53" y="67"/>
                    <a:pt x="54" y="67"/>
                  </a:cubicBezTo>
                  <a:cubicBezTo>
                    <a:pt x="47" y="57"/>
                    <a:pt x="36" y="53"/>
                    <a:pt x="27" y="46"/>
                  </a:cubicBezTo>
                  <a:cubicBezTo>
                    <a:pt x="26" y="47"/>
                    <a:pt x="26" y="49"/>
                    <a:pt x="25" y="50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46"/>
                    <a:pt x="25" y="43"/>
                    <a:pt x="25" y="39"/>
                  </a:cubicBezTo>
                  <a:cubicBezTo>
                    <a:pt x="23" y="42"/>
                    <a:pt x="22" y="44"/>
                    <a:pt x="20" y="47"/>
                  </a:cubicBezTo>
                  <a:cubicBezTo>
                    <a:pt x="19" y="42"/>
                    <a:pt x="17" y="38"/>
                    <a:pt x="12" y="41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8" y="34"/>
                    <a:pt x="4" y="31"/>
                    <a:pt x="0" y="28"/>
                  </a:cubicBezTo>
                  <a:cubicBezTo>
                    <a:pt x="2" y="24"/>
                    <a:pt x="4" y="21"/>
                    <a:pt x="6" y="18"/>
                  </a:cubicBezTo>
                  <a:cubicBezTo>
                    <a:pt x="7" y="16"/>
                    <a:pt x="9" y="15"/>
                    <a:pt x="11" y="15"/>
                  </a:cubicBezTo>
                  <a:cubicBezTo>
                    <a:pt x="6" y="8"/>
                    <a:pt x="20" y="8"/>
                    <a:pt x="16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9" y="0"/>
                    <a:pt x="34" y="0"/>
                    <a:pt x="39" y="4"/>
                  </a:cubicBezTo>
                  <a:cubicBezTo>
                    <a:pt x="51" y="14"/>
                    <a:pt x="63" y="24"/>
                    <a:pt x="75" y="33"/>
                  </a:cubicBezTo>
                  <a:cubicBezTo>
                    <a:pt x="76" y="34"/>
                    <a:pt x="78" y="35"/>
                    <a:pt x="80" y="36"/>
                  </a:cubicBezTo>
                  <a:cubicBezTo>
                    <a:pt x="83" y="38"/>
                    <a:pt x="86" y="41"/>
                    <a:pt x="88" y="43"/>
                  </a:cubicBezTo>
                  <a:cubicBezTo>
                    <a:pt x="92" y="47"/>
                    <a:pt x="95" y="50"/>
                    <a:pt x="99" y="53"/>
                  </a:cubicBezTo>
                  <a:cubicBezTo>
                    <a:pt x="110" y="62"/>
                    <a:pt x="120" y="71"/>
                    <a:pt x="131" y="79"/>
                  </a:cubicBezTo>
                  <a:cubicBezTo>
                    <a:pt x="138" y="84"/>
                    <a:pt x="145" y="87"/>
                    <a:pt x="152" y="91"/>
                  </a:cubicBezTo>
                  <a:cubicBezTo>
                    <a:pt x="153" y="92"/>
                    <a:pt x="155" y="94"/>
                    <a:pt x="155" y="94"/>
                  </a:cubicBezTo>
                  <a:cubicBezTo>
                    <a:pt x="153" y="97"/>
                    <a:pt x="155" y="97"/>
                    <a:pt x="157" y="98"/>
                  </a:cubicBezTo>
                  <a:cubicBezTo>
                    <a:pt x="161" y="101"/>
                    <a:pt x="165" y="103"/>
                    <a:pt x="170" y="101"/>
                  </a:cubicBezTo>
                  <a:cubicBezTo>
                    <a:pt x="170" y="101"/>
                    <a:pt x="171" y="101"/>
                    <a:pt x="171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179237FF-60E4-EFCF-FE4D-1742E0CF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092"/>
              <a:ext cx="165" cy="275"/>
            </a:xfrm>
            <a:custGeom>
              <a:avLst/>
              <a:gdLst>
                <a:gd name="T0" fmla="*/ 20 w 70"/>
                <a:gd name="T1" fmla="*/ 116 h 116"/>
                <a:gd name="T2" fmla="*/ 17 w 70"/>
                <a:gd name="T3" fmla="*/ 109 h 116"/>
                <a:gd name="T4" fmla="*/ 2 w 70"/>
                <a:gd name="T5" fmla="*/ 43 h 116"/>
                <a:gd name="T6" fmla="*/ 0 w 70"/>
                <a:gd name="T7" fmla="*/ 24 h 116"/>
                <a:gd name="T8" fmla="*/ 4 w 70"/>
                <a:gd name="T9" fmla="*/ 15 h 116"/>
                <a:gd name="T10" fmla="*/ 20 w 70"/>
                <a:gd name="T11" fmla="*/ 2 h 116"/>
                <a:gd name="T12" fmla="*/ 53 w 70"/>
                <a:gd name="T13" fmla="*/ 15 h 116"/>
                <a:gd name="T14" fmla="*/ 64 w 70"/>
                <a:gd name="T15" fmla="*/ 26 h 116"/>
                <a:gd name="T16" fmla="*/ 67 w 70"/>
                <a:gd name="T17" fmla="*/ 39 h 116"/>
                <a:gd name="T18" fmla="*/ 68 w 70"/>
                <a:gd name="T19" fmla="*/ 99 h 116"/>
                <a:gd name="T20" fmla="*/ 70 w 70"/>
                <a:gd name="T21" fmla="*/ 110 h 116"/>
                <a:gd name="T22" fmla="*/ 63 w 70"/>
                <a:gd name="T23" fmla="*/ 107 h 116"/>
                <a:gd name="T24" fmla="*/ 60 w 70"/>
                <a:gd name="T25" fmla="*/ 105 h 116"/>
                <a:gd name="T26" fmla="*/ 35 w 70"/>
                <a:gd name="T27" fmla="*/ 105 h 116"/>
                <a:gd name="T28" fmla="*/ 35 w 70"/>
                <a:gd name="T29" fmla="*/ 105 h 116"/>
                <a:gd name="T30" fmla="*/ 20 w 70"/>
                <a:gd name="T3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116">
                  <a:moveTo>
                    <a:pt x="20" y="116"/>
                  </a:moveTo>
                  <a:cubicBezTo>
                    <a:pt x="19" y="114"/>
                    <a:pt x="17" y="111"/>
                    <a:pt x="17" y="109"/>
                  </a:cubicBezTo>
                  <a:cubicBezTo>
                    <a:pt x="12" y="87"/>
                    <a:pt x="7" y="65"/>
                    <a:pt x="2" y="43"/>
                  </a:cubicBezTo>
                  <a:cubicBezTo>
                    <a:pt x="1" y="37"/>
                    <a:pt x="0" y="30"/>
                    <a:pt x="0" y="24"/>
                  </a:cubicBezTo>
                  <a:cubicBezTo>
                    <a:pt x="0" y="21"/>
                    <a:pt x="2" y="17"/>
                    <a:pt x="4" y="15"/>
                  </a:cubicBezTo>
                  <a:cubicBezTo>
                    <a:pt x="8" y="10"/>
                    <a:pt x="12" y="3"/>
                    <a:pt x="20" y="2"/>
                  </a:cubicBezTo>
                  <a:cubicBezTo>
                    <a:pt x="33" y="1"/>
                    <a:pt x="46" y="0"/>
                    <a:pt x="53" y="15"/>
                  </a:cubicBezTo>
                  <a:cubicBezTo>
                    <a:pt x="55" y="19"/>
                    <a:pt x="60" y="22"/>
                    <a:pt x="64" y="26"/>
                  </a:cubicBezTo>
                  <a:cubicBezTo>
                    <a:pt x="68" y="29"/>
                    <a:pt x="67" y="34"/>
                    <a:pt x="67" y="39"/>
                  </a:cubicBezTo>
                  <a:cubicBezTo>
                    <a:pt x="67" y="59"/>
                    <a:pt x="68" y="79"/>
                    <a:pt x="68" y="99"/>
                  </a:cubicBezTo>
                  <a:cubicBezTo>
                    <a:pt x="68" y="102"/>
                    <a:pt x="69" y="106"/>
                    <a:pt x="70" y="110"/>
                  </a:cubicBezTo>
                  <a:cubicBezTo>
                    <a:pt x="67" y="109"/>
                    <a:pt x="65" y="108"/>
                    <a:pt x="63" y="107"/>
                  </a:cubicBezTo>
                  <a:cubicBezTo>
                    <a:pt x="62" y="106"/>
                    <a:pt x="61" y="105"/>
                    <a:pt x="60" y="105"/>
                  </a:cubicBezTo>
                  <a:cubicBezTo>
                    <a:pt x="51" y="102"/>
                    <a:pt x="43" y="100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28" y="105"/>
                    <a:pt x="23" y="110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AA283043-86A7-5EF2-0EAE-9CC5C8B2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253"/>
              <a:ext cx="223" cy="266"/>
            </a:xfrm>
            <a:custGeom>
              <a:avLst/>
              <a:gdLst>
                <a:gd name="T0" fmla="*/ 16 w 94"/>
                <a:gd name="T1" fmla="*/ 61 h 112"/>
                <a:gd name="T2" fmla="*/ 4 w 94"/>
                <a:gd name="T3" fmla="*/ 38 h 112"/>
                <a:gd name="T4" fmla="*/ 3 w 94"/>
                <a:gd name="T5" fmla="*/ 21 h 112"/>
                <a:gd name="T6" fmla="*/ 23 w 94"/>
                <a:gd name="T7" fmla="*/ 3 h 112"/>
                <a:gd name="T8" fmla="*/ 50 w 94"/>
                <a:gd name="T9" fmla="*/ 8 h 112"/>
                <a:gd name="T10" fmla="*/ 54 w 94"/>
                <a:gd name="T11" fmla="*/ 15 h 112"/>
                <a:gd name="T12" fmla="*/ 54 w 94"/>
                <a:gd name="T13" fmla="*/ 15 h 112"/>
                <a:gd name="T14" fmla="*/ 73 w 94"/>
                <a:gd name="T15" fmla="*/ 50 h 112"/>
                <a:gd name="T16" fmla="*/ 72 w 94"/>
                <a:gd name="T17" fmla="*/ 50 h 112"/>
                <a:gd name="T18" fmla="*/ 82 w 94"/>
                <a:gd name="T19" fmla="*/ 68 h 112"/>
                <a:gd name="T20" fmla="*/ 88 w 94"/>
                <a:gd name="T21" fmla="*/ 74 h 112"/>
                <a:gd name="T22" fmla="*/ 94 w 94"/>
                <a:gd name="T23" fmla="*/ 82 h 112"/>
                <a:gd name="T24" fmla="*/ 79 w 94"/>
                <a:gd name="T25" fmla="*/ 96 h 112"/>
                <a:gd name="T26" fmla="*/ 74 w 94"/>
                <a:gd name="T27" fmla="*/ 112 h 112"/>
                <a:gd name="T28" fmla="*/ 63 w 94"/>
                <a:gd name="T29" fmla="*/ 101 h 112"/>
                <a:gd name="T30" fmla="*/ 42 w 94"/>
                <a:gd name="T31" fmla="*/ 86 h 112"/>
                <a:gd name="T32" fmla="*/ 42 w 94"/>
                <a:gd name="T33" fmla="*/ 87 h 112"/>
                <a:gd name="T34" fmla="*/ 16 w 94"/>
                <a:gd name="T35" fmla="*/ 60 h 112"/>
                <a:gd name="T36" fmla="*/ 16 w 94"/>
                <a:gd name="T37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2">
                  <a:moveTo>
                    <a:pt x="16" y="61"/>
                  </a:moveTo>
                  <a:cubicBezTo>
                    <a:pt x="12" y="53"/>
                    <a:pt x="8" y="46"/>
                    <a:pt x="4" y="38"/>
                  </a:cubicBezTo>
                  <a:cubicBezTo>
                    <a:pt x="1" y="32"/>
                    <a:pt x="0" y="27"/>
                    <a:pt x="3" y="21"/>
                  </a:cubicBezTo>
                  <a:cubicBezTo>
                    <a:pt x="8" y="13"/>
                    <a:pt x="13" y="5"/>
                    <a:pt x="23" y="3"/>
                  </a:cubicBezTo>
                  <a:cubicBezTo>
                    <a:pt x="33" y="0"/>
                    <a:pt x="42" y="2"/>
                    <a:pt x="50" y="8"/>
                  </a:cubicBezTo>
                  <a:cubicBezTo>
                    <a:pt x="52" y="10"/>
                    <a:pt x="53" y="13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60" y="27"/>
                    <a:pt x="66" y="38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6" y="56"/>
                    <a:pt x="79" y="62"/>
                    <a:pt x="82" y="68"/>
                  </a:cubicBezTo>
                  <a:cubicBezTo>
                    <a:pt x="84" y="70"/>
                    <a:pt x="86" y="72"/>
                    <a:pt x="88" y="74"/>
                  </a:cubicBezTo>
                  <a:cubicBezTo>
                    <a:pt x="90" y="77"/>
                    <a:pt x="92" y="80"/>
                    <a:pt x="94" y="82"/>
                  </a:cubicBezTo>
                  <a:cubicBezTo>
                    <a:pt x="89" y="87"/>
                    <a:pt x="83" y="91"/>
                    <a:pt x="79" y="96"/>
                  </a:cubicBezTo>
                  <a:cubicBezTo>
                    <a:pt x="76" y="101"/>
                    <a:pt x="75" y="107"/>
                    <a:pt x="74" y="112"/>
                  </a:cubicBezTo>
                  <a:cubicBezTo>
                    <a:pt x="70" y="109"/>
                    <a:pt x="66" y="105"/>
                    <a:pt x="63" y="101"/>
                  </a:cubicBezTo>
                  <a:cubicBezTo>
                    <a:pt x="56" y="96"/>
                    <a:pt x="49" y="91"/>
                    <a:pt x="42" y="8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3" y="78"/>
                    <a:pt x="24" y="69"/>
                    <a:pt x="16" y="60"/>
                  </a:cubicBezTo>
                  <a:lnTo>
                    <a:pt x="1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07BEDC29-DF42-D558-7A75-5C8EC5195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8" y="2447"/>
              <a:ext cx="278" cy="209"/>
            </a:xfrm>
            <a:custGeom>
              <a:avLst/>
              <a:gdLst>
                <a:gd name="T0" fmla="*/ 0 w 117"/>
                <a:gd name="T1" fmla="*/ 30 h 88"/>
                <a:gd name="T2" fmla="*/ 5 w 117"/>
                <a:gd name="T3" fmla="*/ 14 h 88"/>
                <a:gd name="T4" fmla="*/ 20 w 117"/>
                <a:gd name="T5" fmla="*/ 0 h 88"/>
                <a:gd name="T6" fmla="*/ 24 w 117"/>
                <a:gd name="T7" fmla="*/ 2 h 88"/>
                <a:gd name="T8" fmla="*/ 32 w 117"/>
                <a:gd name="T9" fmla="*/ 8 h 88"/>
                <a:gd name="T10" fmla="*/ 64 w 117"/>
                <a:gd name="T11" fmla="*/ 26 h 88"/>
                <a:gd name="T12" fmla="*/ 110 w 117"/>
                <a:gd name="T13" fmla="*/ 20 h 88"/>
                <a:gd name="T14" fmla="*/ 116 w 117"/>
                <a:gd name="T15" fmla="*/ 20 h 88"/>
                <a:gd name="T16" fmla="*/ 116 w 117"/>
                <a:gd name="T17" fmla="*/ 28 h 88"/>
                <a:gd name="T18" fmla="*/ 89 w 117"/>
                <a:gd name="T19" fmla="*/ 57 h 88"/>
                <a:gd name="T20" fmla="*/ 72 w 117"/>
                <a:gd name="T21" fmla="*/ 64 h 88"/>
                <a:gd name="T22" fmla="*/ 63 w 117"/>
                <a:gd name="T23" fmla="*/ 68 h 88"/>
                <a:gd name="T24" fmla="*/ 59 w 117"/>
                <a:gd name="T25" fmla="*/ 80 h 88"/>
                <a:gd name="T26" fmla="*/ 55 w 117"/>
                <a:gd name="T27" fmla="*/ 87 h 88"/>
                <a:gd name="T28" fmla="*/ 50 w 117"/>
                <a:gd name="T29" fmla="*/ 86 h 88"/>
                <a:gd name="T30" fmla="*/ 43 w 117"/>
                <a:gd name="T31" fmla="*/ 84 h 88"/>
                <a:gd name="T32" fmla="*/ 24 w 117"/>
                <a:gd name="T33" fmla="*/ 62 h 88"/>
                <a:gd name="T34" fmla="*/ 6 w 117"/>
                <a:gd name="T35" fmla="*/ 38 h 88"/>
                <a:gd name="T36" fmla="*/ 0 w 117"/>
                <a:gd name="T37" fmla="*/ 30 h 88"/>
                <a:gd name="T38" fmla="*/ 83 w 117"/>
                <a:gd name="T39" fmla="*/ 54 h 88"/>
                <a:gd name="T40" fmla="*/ 113 w 117"/>
                <a:gd name="T41" fmla="*/ 24 h 88"/>
                <a:gd name="T42" fmla="*/ 83 w 117"/>
                <a:gd name="T43" fmla="*/ 5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88">
                  <a:moveTo>
                    <a:pt x="0" y="30"/>
                  </a:moveTo>
                  <a:cubicBezTo>
                    <a:pt x="1" y="25"/>
                    <a:pt x="2" y="19"/>
                    <a:pt x="5" y="14"/>
                  </a:cubicBezTo>
                  <a:cubicBezTo>
                    <a:pt x="9" y="9"/>
                    <a:pt x="15" y="5"/>
                    <a:pt x="20" y="0"/>
                  </a:cubicBezTo>
                  <a:cubicBezTo>
                    <a:pt x="21" y="1"/>
                    <a:pt x="23" y="2"/>
                    <a:pt x="24" y="2"/>
                  </a:cubicBezTo>
                  <a:cubicBezTo>
                    <a:pt x="27" y="4"/>
                    <a:pt x="30" y="6"/>
                    <a:pt x="32" y="8"/>
                  </a:cubicBezTo>
                  <a:cubicBezTo>
                    <a:pt x="41" y="17"/>
                    <a:pt x="51" y="25"/>
                    <a:pt x="64" y="26"/>
                  </a:cubicBezTo>
                  <a:cubicBezTo>
                    <a:pt x="80" y="27"/>
                    <a:pt x="95" y="25"/>
                    <a:pt x="110" y="20"/>
                  </a:cubicBezTo>
                  <a:cubicBezTo>
                    <a:pt x="111" y="20"/>
                    <a:pt x="115" y="19"/>
                    <a:pt x="116" y="20"/>
                  </a:cubicBezTo>
                  <a:cubicBezTo>
                    <a:pt x="117" y="22"/>
                    <a:pt x="117" y="25"/>
                    <a:pt x="116" y="28"/>
                  </a:cubicBezTo>
                  <a:cubicBezTo>
                    <a:pt x="111" y="40"/>
                    <a:pt x="103" y="51"/>
                    <a:pt x="89" y="57"/>
                  </a:cubicBezTo>
                  <a:cubicBezTo>
                    <a:pt x="84" y="59"/>
                    <a:pt x="77" y="61"/>
                    <a:pt x="72" y="64"/>
                  </a:cubicBezTo>
                  <a:cubicBezTo>
                    <a:pt x="68" y="65"/>
                    <a:pt x="66" y="67"/>
                    <a:pt x="63" y="68"/>
                  </a:cubicBezTo>
                  <a:cubicBezTo>
                    <a:pt x="58" y="71"/>
                    <a:pt x="55" y="75"/>
                    <a:pt x="59" y="80"/>
                  </a:cubicBezTo>
                  <a:cubicBezTo>
                    <a:pt x="62" y="84"/>
                    <a:pt x="57" y="85"/>
                    <a:pt x="55" y="87"/>
                  </a:cubicBezTo>
                  <a:cubicBezTo>
                    <a:pt x="54" y="88"/>
                    <a:pt x="52" y="86"/>
                    <a:pt x="50" y="86"/>
                  </a:cubicBezTo>
                  <a:cubicBezTo>
                    <a:pt x="48" y="85"/>
                    <a:pt x="45" y="85"/>
                    <a:pt x="43" y="84"/>
                  </a:cubicBezTo>
                  <a:cubicBezTo>
                    <a:pt x="35" y="78"/>
                    <a:pt x="28" y="72"/>
                    <a:pt x="24" y="62"/>
                  </a:cubicBezTo>
                  <a:cubicBezTo>
                    <a:pt x="21" y="52"/>
                    <a:pt x="13" y="45"/>
                    <a:pt x="6" y="38"/>
                  </a:cubicBezTo>
                  <a:cubicBezTo>
                    <a:pt x="3" y="36"/>
                    <a:pt x="2" y="33"/>
                    <a:pt x="0" y="30"/>
                  </a:cubicBezTo>
                  <a:close/>
                  <a:moveTo>
                    <a:pt x="83" y="54"/>
                  </a:moveTo>
                  <a:cubicBezTo>
                    <a:pt x="95" y="51"/>
                    <a:pt x="113" y="35"/>
                    <a:pt x="113" y="24"/>
                  </a:cubicBezTo>
                  <a:cubicBezTo>
                    <a:pt x="102" y="34"/>
                    <a:pt x="89" y="41"/>
                    <a:pt x="83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C3F77530-0FFB-8732-10D0-18C63F25E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526"/>
              <a:ext cx="218" cy="242"/>
            </a:xfrm>
            <a:custGeom>
              <a:avLst/>
              <a:gdLst>
                <a:gd name="T0" fmla="*/ 90 w 92"/>
                <a:gd name="T1" fmla="*/ 0 h 102"/>
                <a:gd name="T2" fmla="*/ 91 w 92"/>
                <a:gd name="T3" fmla="*/ 5 h 102"/>
                <a:gd name="T4" fmla="*/ 91 w 92"/>
                <a:gd name="T5" fmla="*/ 48 h 102"/>
                <a:gd name="T6" fmla="*/ 88 w 92"/>
                <a:gd name="T7" fmla="*/ 93 h 102"/>
                <a:gd name="T8" fmla="*/ 83 w 92"/>
                <a:gd name="T9" fmla="*/ 102 h 102"/>
                <a:gd name="T10" fmla="*/ 76 w 92"/>
                <a:gd name="T11" fmla="*/ 94 h 102"/>
                <a:gd name="T12" fmla="*/ 58 w 92"/>
                <a:gd name="T13" fmla="*/ 77 h 102"/>
                <a:gd name="T14" fmla="*/ 30 w 92"/>
                <a:gd name="T15" fmla="*/ 72 h 102"/>
                <a:gd name="T16" fmla="*/ 5 w 92"/>
                <a:gd name="T17" fmla="*/ 49 h 102"/>
                <a:gd name="T18" fmla="*/ 2 w 92"/>
                <a:gd name="T19" fmla="*/ 40 h 102"/>
                <a:gd name="T20" fmla="*/ 21 w 92"/>
                <a:gd name="T21" fmla="*/ 64 h 102"/>
                <a:gd name="T22" fmla="*/ 30 w 92"/>
                <a:gd name="T23" fmla="*/ 70 h 102"/>
                <a:gd name="T24" fmla="*/ 54 w 92"/>
                <a:gd name="T25" fmla="*/ 71 h 102"/>
                <a:gd name="T26" fmla="*/ 54 w 92"/>
                <a:gd name="T27" fmla="*/ 70 h 102"/>
                <a:gd name="T28" fmla="*/ 48 w 92"/>
                <a:gd name="T29" fmla="*/ 65 h 102"/>
                <a:gd name="T30" fmla="*/ 54 w 92"/>
                <a:gd name="T31" fmla="*/ 65 h 102"/>
                <a:gd name="T32" fmla="*/ 51 w 92"/>
                <a:gd name="T33" fmla="*/ 62 h 102"/>
                <a:gd name="T34" fmla="*/ 52 w 92"/>
                <a:gd name="T35" fmla="*/ 61 h 102"/>
                <a:gd name="T36" fmla="*/ 52 w 92"/>
                <a:gd name="T37" fmla="*/ 58 h 102"/>
                <a:gd name="T38" fmla="*/ 16 w 92"/>
                <a:gd name="T39" fmla="*/ 34 h 102"/>
                <a:gd name="T40" fmla="*/ 2 w 92"/>
                <a:gd name="T41" fmla="*/ 40 h 102"/>
                <a:gd name="T42" fmla="*/ 0 w 92"/>
                <a:gd name="T43" fmla="*/ 40 h 102"/>
                <a:gd name="T44" fmla="*/ 1 w 92"/>
                <a:gd name="T45" fmla="*/ 35 h 102"/>
                <a:gd name="T46" fmla="*/ 15 w 92"/>
                <a:gd name="T47" fmla="*/ 27 h 102"/>
                <a:gd name="T48" fmla="*/ 40 w 92"/>
                <a:gd name="T49" fmla="*/ 34 h 102"/>
                <a:gd name="T50" fmla="*/ 57 w 92"/>
                <a:gd name="T51" fmla="*/ 34 h 102"/>
                <a:gd name="T52" fmla="*/ 51 w 92"/>
                <a:gd name="T53" fmla="*/ 3 h 102"/>
                <a:gd name="T54" fmla="*/ 51 w 92"/>
                <a:gd name="T55" fmla="*/ 3 h 102"/>
                <a:gd name="T56" fmla="*/ 55 w 92"/>
                <a:gd name="T57" fmla="*/ 13 h 102"/>
                <a:gd name="T58" fmla="*/ 56 w 92"/>
                <a:gd name="T59" fmla="*/ 18 h 102"/>
                <a:gd name="T60" fmla="*/ 71 w 92"/>
                <a:gd name="T61" fmla="*/ 14 h 102"/>
                <a:gd name="T62" fmla="*/ 87 w 92"/>
                <a:gd name="T63" fmla="*/ 21 h 102"/>
                <a:gd name="T64" fmla="*/ 90 w 92"/>
                <a:gd name="T65" fmla="*/ 0 h 102"/>
                <a:gd name="T66" fmla="*/ 90 w 92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02">
                  <a:moveTo>
                    <a:pt x="90" y="0"/>
                  </a:moveTo>
                  <a:cubicBezTo>
                    <a:pt x="91" y="2"/>
                    <a:pt x="91" y="4"/>
                    <a:pt x="91" y="5"/>
                  </a:cubicBezTo>
                  <a:cubicBezTo>
                    <a:pt x="87" y="20"/>
                    <a:pt x="90" y="34"/>
                    <a:pt x="91" y="48"/>
                  </a:cubicBezTo>
                  <a:cubicBezTo>
                    <a:pt x="92" y="64"/>
                    <a:pt x="91" y="79"/>
                    <a:pt x="88" y="93"/>
                  </a:cubicBezTo>
                  <a:cubicBezTo>
                    <a:pt x="88" y="96"/>
                    <a:pt x="85" y="99"/>
                    <a:pt x="83" y="102"/>
                  </a:cubicBezTo>
                  <a:cubicBezTo>
                    <a:pt x="80" y="99"/>
                    <a:pt x="77" y="97"/>
                    <a:pt x="76" y="94"/>
                  </a:cubicBezTo>
                  <a:cubicBezTo>
                    <a:pt x="74" y="85"/>
                    <a:pt x="68" y="79"/>
                    <a:pt x="58" y="77"/>
                  </a:cubicBezTo>
                  <a:cubicBezTo>
                    <a:pt x="49" y="76"/>
                    <a:pt x="39" y="75"/>
                    <a:pt x="30" y="72"/>
                  </a:cubicBezTo>
                  <a:cubicBezTo>
                    <a:pt x="19" y="68"/>
                    <a:pt x="11" y="60"/>
                    <a:pt x="5" y="49"/>
                  </a:cubicBezTo>
                  <a:cubicBezTo>
                    <a:pt x="3" y="47"/>
                    <a:pt x="3" y="43"/>
                    <a:pt x="2" y="40"/>
                  </a:cubicBezTo>
                  <a:cubicBezTo>
                    <a:pt x="6" y="50"/>
                    <a:pt x="12" y="58"/>
                    <a:pt x="21" y="64"/>
                  </a:cubicBezTo>
                  <a:cubicBezTo>
                    <a:pt x="24" y="66"/>
                    <a:pt x="27" y="69"/>
                    <a:pt x="30" y="70"/>
                  </a:cubicBezTo>
                  <a:cubicBezTo>
                    <a:pt x="38" y="71"/>
                    <a:pt x="46" y="71"/>
                    <a:pt x="54" y="71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2" y="68"/>
                    <a:pt x="50" y="67"/>
                    <a:pt x="48" y="65"/>
                  </a:cubicBezTo>
                  <a:cubicBezTo>
                    <a:pt x="50" y="65"/>
                    <a:pt x="52" y="65"/>
                    <a:pt x="54" y="65"/>
                  </a:cubicBezTo>
                  <a:cubicBezTo>
                    <a:pt x="52" y="64"/>
                    <a:pt x="51" y="63"/>
                    <a:pt x="51" y="62"/>
                  </a:cubicBezTo>
                  <a:cubicBezTo>
                    <a:pt x="51" y="62"/>
                    <a:pt x="52" y="62"/>
                    <a:pt x="52" y="61"/>
                  </a:cubicBezTo>
                  <a:cubicBezTo>
                    <a:pt x="52" y="60"/>
                    <a:pt x="52" y="58"/>
                    <a:pt x="52" y="58"/>
                  </a:cubicBezTo>
                  <a:cubicBezTo>
                    <a:pt x="42" y="46"/>
                    <a:pt x="30" y="39"/>
                    <a:pt x="16" y="34"/>
                  </a:cubicBezTo>
                  <a:cubicBezTo>
                    <a:pt x="9" y="32"/>
                    <a:pt x="5" y="34"/>
                    <a:pt x="2" y="40"/>
                  </a:cubicBezTo>
                  <a:cubicBezTo>
                    <a:pt x="1" y="40"/>
                    <a:pt x="1" y="40"/>
                    <a:pt x="0" y="40"/>
                  </a:cubicBezTo>
                  <a:cubicBezTo>
                    <a:pt x="0" y="38"/>
                    <a:pt x="1" y="36"/>
                    <a:pt x="1" y="35"/>
                  </a:cubicBezTo>
                  <a:cubicBezTo>
                    <a:pt x="3" y="28"/>
                    <a:pt x="7" y="25"/>
                    <a:pt x="15" y="27"/>
                  </a:cubicBezTo>
                  <a:cubicBezTo>
                    <a:pt x="23" y="29"/>
                    <a:pt x="31" y="31"/>
                    <a:pt x="40" y="34"/>
                  </a:cubicBezTo>
                  <a:cubicBezTo>
                    <a:pt x="45" y="36"/>
                    <a:pt x="51" y="37"/>
                    <a:pt x="57" y="34"/>
                  </a:cubicBezTo>
                  <a:cubicBezTo>
                    <a:pt x="55" y="24"/>
                    <a:pt x="53" y="14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6"/>
                    <a:pt x="53" y="10"/>
                    <a:pt x="55" y="13"/>
                  </a:cubicBezTo>
                  <a:cubicBezTo>
                    <a:pt x="55" y="15"/>
                    <a:pt x="56" y="18"/>
                    <a:pt x="56" y="18"/>
                  </a:cubicBezTo>
                  <a:cubicBezTo>
                    <a:pt x="61" y="17"/>
                    <a:pt x="67" y="14"/>
                    <a:pt x="71" y="14"/>
                  </a:cubicBezTo>
                  <a:cubicBezTo>
                    <a:pt x="77" y="15"/>
                    <a:pt x="81" y="18"/>
                    <a:pt x="87" y="21"/>
                  </a:cubicBezTo>
                  <a:cubicBezTo>
                    <a:pt x="88" y="14"/>
                    <a:pt x="89" y="7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9AFE113F-F256-1404-AFDC-39E7BD99A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568"/>
              <a:ext cx="225" cy="149"/>
            </a:xfrm>
            <a:custGeom>
              <a:avLst/>
              <a:gdLst>
                <a:gd name="T0" fmla="*/ 83 w 95"/>
                <a:gd name="T1" fmla="*/ 29 h 63"/>
                <a:gd name="T2" fmla="*/ 95 w 95"/>
                <a:gd name="T3" fmla="*/ 36 h 63"/>
                <a:gd name="T4" fmla="*/ 86 w 95"/>
                <a:gd name="T5" fmla="*/ 52 h 63"/>
                <a:gd name="T6" fmla="*/ 86 w 95"/>
                <a:gd name="T7" fmla="*/ 57 h 63"/>
                <a:gd name="T8" fmla="*/ 82 w 95"/>
                <a:gd name="T9" fmla="*/ 63 h 63"/>
                <a:gd name="T10" fmla="*/ 77 w 95"/>
                <a:gd name="T11" fmla="*/ 58 h 63"/>
                <a:gd name="T12" fmla="*/ 72 w 95"/>
                <a:gd name="T13" fmla="*/ 49 h 63"/>
                <a:gd name="T14" fmla="*/ 70 w 95"/>
                <a:gd name="T15" fmla="*/ 53 h 63"/>
                <a:gd name="T16" fmla="*/ 65 w 95"/>
                <a:gd name="T17" fmla="*/ 53 h 63"/>
                <a:gd name="T18" fmla="*/ 61 w 95"/>
                <a:gd name="T19" fmla="*/ 48 h 63"/>
                <a:gd name="T20" fmla="*/ 60 w 95"/>
                <a:gd name="T21" fmla="*/ 38 h 63"/>
                <a:gd name="T22" fmla="*/ 60 w 95"/>
                <a:gd name="T23" fmla="*/ 51 h 63"/>
                <a:gd name="T24" fmla="*/ 45 w 95"/>
                <a:gd name="T25" fmla="*/ 37 h 63"/>
                <a:gd name="T26" fmla="*/ 45 w 95"/>
                <a:gd name="T27" fmla="*/ 42 h 63"/>
                <a:gd name="T28" fmla="*/ 26 w 95"/>
                <a:gd name="T29" fmla="*/ 24 h 63"/>
                <a:gd name="T30" fmla="*/ 25 w 95"/>
                <a:gd name="T31" fmla="*/ 31 h 63"/>
                <a:gd name="T32" fmla="*/ 21 w 95"/>
                <a:gd name="T33" fmla="*/ 28 h 63"/>
                <a:gd name="T34" fmla="*/ 21 w 95"/>
                <a:gd name="T35" fmla="*/ 28 h 63"/>
                <a:gd name="T36" fmla="*/ 21 w 95"/>
                <a:gd name="T37" fmla="*/ 22 h 63"/>
                <a:gd name="T38" fmla="*/ 16 w 95"/>
                <a:gd name="T39" fmla="*/ 20 h 63"/>
                <a:gd name="T40" fmla="*/ 16 w 95"/>
                <a:gd name="T41" fmla="*/ 20 h 63"/>
                <a:gd name="T42" fmla="*/ 3 w 95"/>
                <a:gd name="T43" fmla="*/ 11 h 63"/>
                <a:gd name="T44" fmla="*/ 0 w 95"/>
                <a:gd name="T45" fmla="*/ 2 h 63"/>
                <a:gd name="T46" fmla="*/ 1 w 95"/>
                <a:gd name="T47" fmla="*/ 2 h 63"/>
                <a:gd name="T48" fmla="*/ 1 w 95"/>
                <a:gd name="T49" fmla="*/ 2 h 63"/>
                <a:gd name="T50" fmla="*/ 3 w 95"/>
                <a:gd name="T51" fmla="*/ 0 h 63"/>
                <a:gd name="T52" fmla="*/ 3 w 95"/>
                <a:gd name="T53" fmla="*/ 0 h 63"/>
                <a:gd name="T54" fmla="*/ 5 w 95"/>
                <a:gd name="T55" fmla="*/ 0 h 63"/>
                <a:gd name="T56" fmla="*/ 5 w 95"/>
                <a:gd name="T57" fmla="*/ 0 h 63"/>
                <a:gd name="T58" fmla="*/ 15 w 95"/>
                <a:gd name="T59" fmla="*/ 3 h 63"/>
                <a:gd name="T60" fmla="*/ 32 w 95"/>
                <a:gd name="T61" fmla="*/ 8 h 63"/>
                <a:gd name="T62" fmla="*/ 76 w 95"/>
                <a:gd name="T63" fmla="*/ 26 h 63"/>
                <a:gd name="T64" fmla="*/ 83 w 95"/>
                <a:gd name="T65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63">
                  <a:moveTo>
                    <a:pt x="83" y="29"/>
                  </a:moveTo>
                  <a:cubicBezTo>
                    <a:pt x="88" y="31"/>
                    <a:pt x="92" y="34"/>
                    <a:pt x="95" y="36"/>
                  </a:cubicBezTo>
                  <a:cubicBezTo>
                    <a:pt x="92" y="41"/>
                    <a:pt x="89" y="46"/>
                    <a:pt x="86" y="52"/>
                  </a:cubicBezTo>
                  <a:cubicBezTo>
                    <a:pt x="86" y="53"/>
                    <a:pt x="86" y="55"/>
                    <a:pt x="86" y="57"/>
                  </a:cubicBezTo>
                  <a:cubicBezTo>
                    <a:pt x="85" y="59"/>
                    <a:pt x="84" y="61"/>
                    <a:pt x="82" y="63"/>
                  </a:cubicBezTo>
                  <a:cubicBezTo>
                    <a:pt x="80" y="61"/>
                    <a:pt x="78" y="60"/>
                    <a:pt x="77" y="58"/>
                  </a:cubicBezTo>
                  <a:cubicBezTo>
                    <a:pt x="74" y="55"/>
                    <a:pt x="73" y="51"/>
                    <a:pt x="72" y="49"/>
                  </a:cubicBezTo>
                  <a:cubicBezTo>
                    <a:pt x="71" y="50"/>
                    <a:pt x="71" y="53"/>
                    <a:pt x="70" y="53"/>
                  </a:cubicBezTo>
                  <a:cubicBezTo>
                    <a:pt x="69" y="54"/>
                    <a:pt x="66" y="54"/>
                    <a:pt x="65" y="53"/>
                  </a:cubicBezTo>
                  <a:cubicBezTo>
                    <a:pt x="63" y="52"/>
                    <a:pt x="62" y="50"/>
                    <a:pt x="61" y="48"/>
                  </a:cubicBezTo>
                  <a:cubicBezTo>
                    <a:pt x="66" y="45"/>
                    <a:pt x="60" y="42"/>
                    <a:pt x="60" y="38"/>
                  </a:cubicBezTo>
                  <a:cubicBezTo>
                    <a:pt x="60" y="42"/>
                    <a:pt x="60" y="46"/>
                    <a:pt x="60" y="51"/>
                  </a:cubicBezTo>
                  <a:cubicBezTo>
                    <a:pt x="54" y="46"/>
                    <a:pt x="46" y="46"/>
                    <a:pt x="45" y="37"/>
                  </a:cubicBezTo>
                  <a:cubicBezTo>
                    <a:pt x="45" y="38"/>
                    <a:pt x="45" y="39"/>
                    <a:pt x="45" y="42"/>
                  </a:cubicBezTo>
                  <a:cubicBezTo>
                    <a:pt x="38" y="36"/>
                    <a:pt x="32" y="30"/>
                    <a:pt x="26" y="24"/>
                  </a:cubicBezTo>
                  <a:cubicBezTo>
                    <a:pt x="26" y="26"/>
                    <a:pt x="26" y="28"/>
                    <a:pt x="25" y="31"/>
                  </a:cubicBezTo>
                  <a:cubicBezTo>
                    <a:pt x="24" y="30"/>
                    <a:pt x="23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6"/>
                    <a:pt x="22" y="23"/>
                    <a:pt x="21" y="22"/>
                  </a:cubicBezTo>
                  <a:cubicBezTo>
                    <a:pt x="20" y="21"/>
                    <a:pt x="18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17"/>
                    <a:pt x="7" y="14"/>
                    <a:pt x="3" y="11"/>
                  </a:cubicBezTo>
                  <a:cubicBezTo>
                    <a:pt x="2" y="8"/>
                    <a:pt x="1" y="5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5" y="3"/>
                  </a:cubicBezTo>
                  <a:cubicBezTo>
                    <a:pt x="20" y="5"/>
                    <a:pt x="26" y="6"/>
                    <a:pt x="32" y="8"/>
                  </a:cubicBezTo>
                  <a:cubicBezTo>
                    <a:pt x="47" y="14"/>
                    <a:pt x="62" y="20"/>
                    <a:pt x="76" y="26"/>
                  </a:cubicBezTo>
                  <a:cubicBezTo>
                    <a:pt x="79" y="27"/>
                    <a:pt x="81" y="28"/>
                    <a:pt x="8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19BCCD69-E86D-0EA8-F12D-23983578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49"/>
              <a:ext cx="190" cy="128"/>
            </a:xfrm>
            <a:custGeom>
              <a:avLst/>
              <a:gdLst>
                <a:gd name="T0" fmla="*/ 62 w 80"/>
                <a:gd name="T1" fmla="*/ 26 h 54"/>
                <a:gd name="T2" fmla="*/ 80 w 80"/>
                <a:gd name="T3" fmla="*/ 40 h 54"/>
                <a:gd name="T4" fmla="*/ 59 w 80"/>
                <a:gd name="T5" fmla="*/ 54 h 54"/>
                <a:gd name="T6" fmla="*/ 52 w 80"/>
                <a:gd name="T7" fmla="*/ 47 h 54"/>
                <a:gd name="T8" fmla="*/ 47 w 80"/>
                <a:gd name="T9" fmla="*/ 44 h 54"/>
                <a:gd name="T10" fmla="*/ 39 w 80"/>
                <a:gd name="T11" fmla="*/ 34 h 54"/>
                <a:gd name="T12" fmla="*/ 27 w 80"/>
                <a:gd name="T13" fmla="*/ 31 h 54"/>
                <a:gd name="T14" fmla="*/ 31 w 80"/>
                <a:gd name="T15" fmla="*/ 32 h 54"/>
                <a:gd name="T16" fmla="*/ 32 w 80"/>
                <a:gd name="T17" fmla="*/ 30 h 54"/>
                <a:gd name="T18" fmla="*/ 17 w 80"/>
                <a:gd name="T19" fmla="*/ 23 h 54"/>
                <a:gd name="T20" fmla="*/ 7 w 80"/>
                <a:gd name="T21" fmla="*/ 14 h 54"/>
                <a:gd name="T22" fmla="*/ 5 w 80"/>
                <a:gd name="T23" fmla="*/ 13 h 54"/>
                <a:gd name="T24" fmla="*/ 2 w 80"/>
                <a:gd name="T25" fmla="*/ 4 h 54"/>
                <a:gd name="T26" fmla="*/ 10 w 80"/>
                <a:gd name="T27" fmla="*/ 2 h 54"/>
                <a:gd name="T28" fmla="*/ 28 w 80"/>
                <a:gd name="T29" fmla="*/ 11 h 54"/>
                <a:gd name="T30" fmla="*/ 62 w 80"/>
                <a:gd name="T31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54">
                  <a:moveTo>
                    <a:pt x="62" y="26"/>
                  </a:moveTo>
                  <a:cubicBezTo>
                    <a:pt x="68" y="31"/>
                    <a:pt x="74" y="36"/>
                    <a:pt x="80" y="40"/>
                  </a:cubicBezTo>
                  <a:cubicBezTo>
                    <a:pt x="73" y="44"/>
                    <a:pt x="66" y="49"/>
                    <a:pt x="59" y="54"/>
                  </a:cubicBezTo>
                  <a:cubicBezTo>
                    <a:pt x="57" y="52"/>
                    <a:pt x="55" y="49"/>
                    <a:pt x="52" y="47"/>
                  </a:cubicBezTo>
                  <a:cubicBezTo>
                    <a:pt x="51" y="45"/>
                    <a:pt x="49" y="45"/>
                    <a:pt x="47" y="44"/>
                  </a:cubicBezTo>
                  <a:cubicBezTo>
                    <a:pt x="44" y="41"/>
                    <a:pt x="42" y="37"/>
                    <a:pt x="39" y="34"/>
                  </a:cubicBezTo>
                  <a:cubicBezTo>
                    <a:pt x="37" y="37"/>
                    <a:pt x="33" y="36"/>
                    <a:pt x="27" y="31"/>
                  </a:cubicBezTo>
                  <a:cubicBezTo>
                    <a:pt x="29" y="32"/>
                    <a:pt x="30" y="32"/>
                    <a:pt x="31" y="32"/>
                  </a:cubicBezTo>
                  <a:cubicBezTo>
                    <a:pt x="31" y="31"/>
                    <a:pt x="32" y="31"/>
                    <a:pt x="32" y="30"/>
                  </a:cubicBezTo>
                  <a:cubicBezTo>
                    <a:pt x="27" y="28"/>
                    <a:pt x="22" y="26"/>
                    <a:pt x="17" y="23"/>
                  </a:cubicBezTo>
                  <a:cubicBezTo>
                    <a:pt x="14" y="20"/>
                    <a:pt x="10" y="17"/>
                    <a:pt x="7" y="14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0" y="11"/>
                    <a:pt x="2" y="7"/>
                    <a:pt x="2" y="4"/>
                  </a:cubicBezTo>
                  <a:cubicBezTo>
                    <a:pt x="3" y="1"/>
                    <a:pt x="6" y="0"/>
                    <a:pt x="10" y="2"/>
                  </a:cubicBezTo>
                  <a:cubicBezTo>
                    <a:pt x="16" y="5"/>
                    <a:pt x="22" y="8"/>
                    <a:pt x="28" y="11"/>
                  </a:cubicBezTo>
                  <a:cubicBezTo>
                    <a:pt x="39" y="16"/>
                    <a:pt x="51" y="21"/>
                    <a:pt x="6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E951E6FC-560C-84D9-A1A3-7ACA0B981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402"/>
              <a:ext cx="163" cy="126"/>
            </a:xfrm>
            <a:custGeom>
              <a:avLst/>
              <a:gdLst>
                <a:gd name="T0" fmla="*/ 62 w 69"/>
                <a:gd name="T1" fmla="*/ 0 h 53"/>
                <a:gd name="T2" fmla="*/ 68 w 69"/>
                <a:gd name="T3" fmla="*/ 4 h 53"/>
                <a:gd name="T4" fmla="*/ 67 w 69"/>
                <a:gd name="T5" fmla="*/ 10 h 53"/>
                <a:gd name="T6" fmla="*/ 47 w 69"/>
                <a:gd name="T7" fmla="*/ 29 h 53"/>
                <a:gd name="T8" fmla="*/ 31 w 69"/>
                <a:gd name="T9" fmla="*/ 45 h 53"/>
                <a:gd name="T10" fmla="*/ 20 w 69"/>
                <a:gd name="T11" fmla="*/ 53 h 53"/>
                <a:gd name="T12" fmla="*/ 8 w 69"/>
                <a:gd name="T13" fmla="*/ 48 h 53"/>
                <a:gd name="T14" fmla="*/ 3 w 69"/>
                <a:gd name="T15" fmla="*/ 46 h 53"/>
                <a:gd name="T16" fmla="*/ 0 w 69"/>
                <a:gd name="T17" fmla="*/ 43 h 53"/>
                <a:gd name="T18" fmla="*/ 2 w 69"/>
                <a:gd name="T19" fmla="*/ 39 h 53"/>
                <a:gd name="T20" fmla="*/ 16 w 69"/>
                <a:gd name="T21" fmla="*/ 27 h 53"/>
                <a:gd name="T22" fmla="*/ 18 w 69"/>
                <a:gd name="T23" fmla="*/ 23 h 53"/>
                <a:gd name="T24" fmla="*/ 18 w 69"/>
                <a:gd name="T25" fmla="*/ 23 h 53"/>
                <a:gd name="T26" fmla="*/ 49 w 69"/>
                <a:gd name="T27" fmla="*/ 9 h 53"/>
                <a:gd name="T28" fmla="*/ 62 w 69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53">
                  <a:moveTo>
                    <a:pt x="62" y="0"/>
                  </a:moveTo>
                  <a:cubicBezTo>
                    <a:pt x="64" y="2"/>
                    <a:pt x="67" y="2"/>
                    <a:pt x="68" y="4"/>
                  </a:cubicBezTo>
                  <a:cubicBezTo>
                    <a:pt x="69" y="5"/>
                    <a:pt x="68" y="9"/>
                    <a:pt x="67" y="10"/>
                  </a:cubicBezTo>
                  <a:cubicBezTo>
                    <a:pt x="60" y="17"/>
                    <a:pt x="53" y="23"/>
                    <a:pt x="47" y="29"/>
                  </a:cubicBezTo>
                  <a:cubicBezTo>
                    <a:pt x="41" y="34"/>
                    <a:pt x="36" y="40"/>
                    <a:pt x="31" y="45"/>
                  </a:cubicBezTo>
                  <a:cubicBezTo>
                    <a:pt x="28" y="48"/>
                    <a:pt x="24" y="50"/>
                    <a:pt x="20" y="53"/>
                  </a:cubicBezTo>
                  <a:cubicBezTo>
                    <a:pt x="17" y="52"/>
                    <a:pt x="12" y="50"/>
                    <a:pt x="8" y="48"/>
                  </a:cubicBezTo>
                  <a:cubicBezTo>
                    <a:pt x="6" y="47"/>
                    <a:pt x="4" y="47"/>
                    <a:pt x="3" y="46"/>
                  </a:cubicBezTo>
                  <a:cubicBezTo>
                    <a:pt x="2" y="45"/>
                    <a:pt x="0" y="44"/>
                    <a:pt x="0" y="43"/>
                  </a:cubicBezTo>
                  <a:cubicBezTo>
                    <a:pt x="0" y="41"/>
                    <a:pt x="1" y="40"/>
                    <a:pt x="2" y="39"/>
                  </a:cubicBezTo>
                  <a:cubicBezTo>
                    <a:pt x="7" y="35"/>
                    <a:pt x="11" y="31"/>
                    <a:pt x="16" y="27"/>
                  </a:cubicBezTo>
                  <a:cubicBezTo>
                    <a:pt x="17" y="26"/>
                    <a:pt x="17" y="25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8" y="19"/>
                    <a:pt x="39" y="14"/>
                    <a:pt x="49" y="9"/>
                  </a:cubicBezTo>
                  <a:cubicBezTo>
                    <a:pt x="53" y="6"/>
                    <a:pt x="58" y="3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F58FA0BD-24F2-ADB6-DD8A-3829DE378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468"/>
              <a:ext cx="114" cy="166"/>
            </a:xfrm>
            <a:custGeom>
              <a:avLst/>
              <a:gdLst>
                <a:gd name="T0" fmla="*/ 29 w 48"/>
                <a:gd name="T1" fmla="*/ 42 h 70"/>
                <a:gd name="T2" fmla="*/ 27 w 48"/>
                <a:gd name="T3" fmla="*/ 44 h 70"/>
                <a:gd name="T4" fmla="*/ 27 w 48"/>
                <a:gd name="T5" fmla="*/ 44 h 70"/>
                <a:gd name="T6" fmla="*/ 26 w 48"/>
                <a:gd name="T7" fmla="*/ 44 h 70"/>
                <a:gd name="T8" fmla="*/ 27 w 48"/>
                <a:gd name="T9" fmla="*/ 44 h 70"/>
                <a:gd name="T10" fmla="*/ 26 w 48"/>
                <a:gd name="T11" fmla="*/ 44 h 70"/>
                <a:gd name="T12" fmla="*/ 29 w 48"/>
                <a:gd name="T13" fmla="*/ 53 h 70"/>
                <a:gd name="T14" fmla="*/ 42 w 48"/>
                <a:gd name="T15" fmla="*/ 62 h 70"/>
                <a:gd name="T16" fmla="*/ 42 w 48"/>
                <a:gd name="T17" fmla="*/ 62 h 70"/>
                <a:gd name="T18" fmla="*/ 47 w 48"/>
                <a:gd name="T19" fmla="*/ 64 h 70"/>
                <a:gd name="T20" fmla="*/ 47 w 48"/>
                <a:gd name="T21" fmla="*/ 70 h 70"/>
                <a:gd name="T22" fmla="*/ 21 w 48"/>
                <a:gd name="T23" fmla="*/ 55 h 70"/>
                <a:gd name="T24" fmla="*/ 17 w 48"/>
                <a:gd name="T25" fmla="*/ 59 h 70"/>
                <a:gd name="T26" fmla="*/ 13 w 48"/>
                <a:gd name="T27" fmla="*/ 57 h 70"/>
                <a:gd name="T28" fmla="*/ 7 w 48"/>
                <a:gd name="T29" fmla="*/ 43 h 70"/>
                <a:gd name="T30" fmla="*/ 4 w 48"/>
                <a:gd name="T31" fmla="*/ 22 h 70"/>
                <a:gd name="T32" fmla="*/ 9 w 48"/>
                <a:gd name="T33" fmla="*/ 0 h 70"/>
                <a:gd name="T34" fmla="*/ 9 w 48"/>
                <a:gd name="T35" fmla="*/ 3 h 70"/>
                <a:gd name="T36" fmla="*/ 19 w 48"/>
                <a:gd name="T37" fmla="*/ 14 h 70"/>
                <a:gd name="T38" fmla="*/ 29 w 48"/>
                <a:gd name="T39" fmla="*/ 32 h 70"/>
                <a:gd name="T40" fmla="*/ 29 w 48"/>
                <a:gd name="T41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70">
                  <a:moveTo>
                    <a:pt x="29" y="42"/>
                  </a:moveTo>
                  <a:cubicBezTo>
                    <a:pt x="28" y="42"/>
                    <a:pt x="28" y="43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7"/>
                    <a:pt x="28" y="50"/>
                    <a:pt x="29" y="53"/>
                  </a:cubicBezTo>
                  <a:cubicBezTo>
                    <a:pt x="33" y="56"/>
                    <a:pt x="38" y="59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4" y="63"/>
                    <a:pt x="46" y="63"/>
                    <a:pt x="47" y="64"/>
                  </a:cubicBezTo>
                  <a:cubicBezTo>
                    <a:pt x="48" y="65"/>
                    <a:pt x="47" y="68"/>
                    <a:pt x="47" y="70"/>
                  </a:cubicBezTo>
                  <a:cubicBezTo>
                    <a:pt x="39" y="65"/>
                    <a:pt x="30" y="60"/>
                    <a:pt x="21" y="55"/>
                  </a:cubicBezTo>
                  <a:cubicBezTo>
                    <a:pt x="20" y="56"/>
                    <a:pt x="19" y="57"/>
                    <a:pt x="17" y="59"/>
                  </a:cubicBezTo>
                  <a:cubicBezTo>
                    <a:pt x="17" y="58"/>
                    <a:pt x="15" y="58"/>
                    <a:pt x="13" y="57"/>
                  </a:cubicBezTo>
                  <a:cubicBezTo>
                    <a:pt x="8" y="53"/>
                    <a:pt x="6" y="50"/>
                    <a:pt x="7" y="43"/>
                  </a:cubicBezTo>
                  <a:cubicBezTo>
                    <a:pt x="9" y="36"/>
                    <a:pt x="8" y="29"/>
                    <a:pt x="4" y="22"/>
                  </a:cubicBezTo>
                  <a:cubicBezTo>
                    <a:pt x="0" y="15"/>
                    <a:pt x="3" y="5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17" y="2"/>
                    <a:pt x="16" y="10"/>
                    <a:pt x="19" y="14"/>
                  </a:cubicBezTo>
                  <a:cubicBezTo>
                    <a:pt x="22" y="20"/>
                    <a:pt x="25" y="26"/>
                    <a:pt x="29" y="32"/>
                  </a:cubicBezTo>
                  <a:cubicBezTo>
                    <a:pt x="29" y="35"/>
                    <a:pt x="23" y="38"/>
                    <a:pt x="2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BBA8E79A-8824-C06C-C742-A8D56E1E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397"/>
              <a:ext cx="158" cy="126"/>
            </a:xfrm>
            <a:custGeom>
              <a:avLst/>
              <a:gdLst>
                <a:gd name="T0" fmla="*/ 64 w 67"/>
                <a:gd name="T1" fmla="*/ 35 h 53"/>
                <a:gd name="T2" fmla="*/ 67 w 67"/>
                <a:gd name="T3" fmla="*/ 39 h 53"/>
                <a:gd name="T4" fmla="*/ 52 w 67"/>
                <a:gd name="T5" fmla="*/ 53 h 53"/>
                <a:gd name="T6" fmla="*/ 36 w 67"/>
                <a:gd name="T7" fmla="*/ 36 h 53"/>
                <a:gd name="T8" fmla="*/ 19 w 67"/>
                <a:gd name="T9" fmla="*/ 23 h 53"/>
                <a:gd name="T10" fmla="*/ 3 w 67"/>
                <a:gd name="T11" fmla="*/ 8 h 53"/>
                <a:gd name="T12" fmla="*/ 10 w 67"/>
                <a:gd name="T13" fmla="*/ 0 h 53"/>
                <a:gd name="T14" fmla="*/ 10 w 67"/>
                <a:gd name="T15" fmla="*/ 0 h 53"/>
                <a:gd name="T16" fmla="*/ 17 w 67"/>
                <a:gd name="T17" fmla="*/ 6 h 53"/>
                <a:gd name="T18" fmla="*/ 32 w 67"/>
                <a:gd name="T19" fmla="*/ 12 h 53"/>
                <a:gd name="T20" fmla="*/ 36 w 67"/>
                <a:gd name="T21" fmla="*/ 16 h 53"/>
                <a:gd name="T22" fmla="*/ 64 w 67"/>
                <a:gd name="T2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53">
                  <a:moveTo>
                    <a:pt x="64" y="35"/>
                  </a:moveTo>
                  <a:cubicBezTo>
                    <a:pt x="65" y="36"/>
                    <a:pt x="66" y="37"/>
                    <a:pt x="67" y="39"/>
                  </a:cubicBezTo>
                  <a:cubicBezTo>
                    <a:pt x="60" y="41"/>
                    <a:pt x="55" y="45"/>
                    <a:pt x="52" y="53"/>
                  </a:cubicBezTo>
                  <a:cubicBezTo>
                    <a:pt x="46" y="47"/>
                    <a:pt x="42" y="41"/>
                    <a:pt x="36" y="36"/>
                  </a:cubicBezTo>
                  <a:cubicBezTo>
                    <a:pt x="31" y="31"/>
                    <a:pt x="24" y="28"/>
                    <a:pt x="19" y="23"/>
                  </a:cubicBezTo>
                  <a:cubicBezTo>
                    <a:pt x="13" y="18"/>
                    <a:pt x="8" y="13"/>
                    <a:pt x="3" y="8"/>
                  </a:cubicBezTo>
                  <a:cubicBezTo>
                    <a:pt x="0" y="4"/>
                    <a:pt x="4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2"/>
                    <a:pt x="14" y="5"/>
                    <a:pt x="17" y="6"/>
                  </a:cubicBezTo>
                  <a:cubicBezTo>
                    <a:pt x="22" y="8"/>
                    <a:pt x="26" y="13"/>
                    <a:pt x="32" y="12"/>
                  </a:cubicBezTo>
                  <a:cubicBezTo>
                    <a:pt x="33" y="13"/>
                    <a:pt x="35" y="15"/>
                    <a:pt x="36" y="16"/>
                  </a:cubicBezTo>
                  <a:cubicBezTo>
                    <a:pt x="46" y="22"/>
                    <a:pt x="55" y="29"/>
                    <a:pt x="6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1D6BFAD1-EC7A-FDEF-FBC6-B074F711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099"/>
              <a:ext cx="194" cy="142"/>
            </a:xfrm>
            <a:custGeom>
              <a:avLst/>
              <a:gdLst>
                <a:gd name="T0" fmla="*/ 82 w 82"/>
                <a:gd name="T1" fmla="*/ 58 h 60"/>
                <a:gd name="T2" fmla="*/ 69 w 82"/>
                <a:gd name="T3" fmla="*/ 55 h 60"/>
                <a:gd name="T4" fmla="*/ 67 w 82"/>
                <a:gd name="T5" fmla="*/ 51 h 60"/>
                <a:gd name="T6" fmla="*/ 64 w 82"/>
                <a:gd name="T7" fmla="*/ 48 h 60"/>
                <a:gd name="T8" fmla="*/ 43 w 82"/>
                <a:gd name="T9" fmla="*/ 36 h 60"/>
                <a:gd name="T10" fmla="*/ 11 w 82"/>
                <a:gd name="T11" fmla="*/ 10 h 60"/>
                <a:gd name="T12" fmla="*/ 0 w 82"/>
                <a:gd name="T13" fmla="*/ 0 h 60"/>
                <a:gd name="T14" fmla="*/ 17 w 82"/>
                <a:gd name="T15" fmla="*/ 13 h 60"/>
                <a:gd name="T16" fmla="*/ 78 w 82"/>
                <a:gd name="T17" fmla="*/ 54 h 60"/>
                <a:gd name="T18" fmla="*/ 82 w 82"/>
                <a:gd name="T1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60">
                  <a:moveTo>
                    <a:pt x="82" y="58"/>
                  </a:moveTo>
                  <a:cubicBezTo>
                    <a:pt x="77" y="60"/>
                    <a:pt x="73" y="58"/>
                    <a:pt x="69" y="55"/>
                  </a:cubicBezTo>
                  <a:cubicBezTo>
                    <a:pt x="67" y="54"/>
                    <a:pt x="65" y="54"/>
                    <a:pt x="67" y="51"/>
                  </a:cubicBezTo>
                  <a:cubicBezTo>
                    <a:pt x="67" y="51"/>
                    <a:pt x="65" y="49"/>
                    <a:pt x="64" y="48"/>
                  </a:cubicBezTo>
                  <a:cubicBezTo>
                    <a:pt x="57" y="44"/>
                    <a:pt x="50" y="41"/>
                    <a:pt x="43" y="36"/>
                  </a:cubicBezTo>
                  <a:cubicBezTo>
                    <a:pt x="32" y="28"/>
                    <a:pt x="22" y="19"/>
                    <a:pt x="11" y="10"/>
                  </a:cubicBezTo>
                  <a:cubicBezTo>
                    <a:pt x="7" y="7"/>
                    <a:pt x="4" y="4"/>
                    <a:pt x="0" y="0"/>
                  </a:cubicBezTo>
                  <a:cubicBezTo>
                    <a:pt x="6" y="5"/>
                    <a:pt x="12" y="9"/>
                    <a:pt x="17" y="13"/>
                  </a:cubicBezTo>
                  <a:cubicBezTo>
                    <a:pt x="37" y="27"/>
                    <a:pt x="58" y="40"/>
                    <a:pt x="78" y="54"/>
                  </a:cubicBezTo>
                  <a:cubicBezTo>
                    <a:pt x="79" y="55"/>
                    <a:pt x="80" y="57"/>
                    <a:pt x="82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7030B3BB-E732-CEEC-C1FC-47035CAA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56"/>
              <a:ext cx="69" cy="31"/>
            </a:xfrm>
            <a:custGeom>
              <a:avLst/>
              <a:gdLst>
                <a:gd name="T0" fmla="*/ 2 w 29"/>
                <a:gd name="T1" fmla="*/ 5 h 13"/>
                <a:gd name="T2" fmla="*/ 0 w 29"/>
                <a:gd name="T3" fmla="*/ 5 h 13"/>
                <a:gd name="T4" fmla="*/ 2 w 29"/>
                <a:gd name="T5" fmla="*/ 0 h 13"/>
                <a:gd name="T6" fmla="*/ 7 w 29"/>
                <a:gd name="T7" fmla="*/ 2 h 13"/>
                <a:gd name="T8" fmla="*/ 18 w 29"/>
                <a:gd name="T9" fmla="*/ 8 h 13"/>
                <a:gd name="T10" fmla="*/ 29 w 29"/>
                <a:gd name="T11" fmla="*/ 13 h 13"/>
                <a:gd name="T12" fmla="*/ 12 w 29"/>
                <a:gd name="T13" fmla="*/ 8 h 13"/>
                <a:gd name="T14" fmla="*/ 2 w 29"/>
                <a:gd name="T15" fmla="*/ 5 h 13"/>
                <a:gd name="T16" fmla="*/ 2 w 29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">
                  <a:moveTo>
                    <a:pt x="2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4" y="0"/>
                    <a:pt x="5" y="1"/>
                    <a:pt x="7" y="2"/>
                  </a:cubicBezTo>
                  <a:cubicBezTo>
                    <a:pt x="11" y="4"/>
                    <a:pt x="15" y="6"/>
                    <a:pt x="18" y="8"/>
                  </a:cubicBezTo>
                  <a:cubicBezTo>
                    <a:pt x="22" y="9"/>
                    <a:pt x="26" y="11"/>
                    <a:pt x="29" y="13"/>
                  </a:cubicBezTo>
                  <a:cubicBezTo>
                    <a:pt x="23" y="11"/>
                    <a:pt x="17" y="10"/>
                    <a:pt x="12" y="8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EDAC3507-622C-B579-474F-DC3531765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215"/>
              <a:ext cx="78" cy="71"/>
            </a:xfrm>
            <a:custGeom>
              <a:avLst/>
              <a:gdLst>
                <a:gd name="T0" fmla="*/ 33 w 33"/>
                <a:gd name="T1" fmla="*/ 0 h 30"/>
                <a:gd name="T2" fmla="*/ 2 w 33"/>
                <a:gd name="T3" fmla="*/ 29 h 30"/>
                <a:gd name="T4" fmla="*/ 0 w 33"/>
                <a:gd name="T5" fmla="*/ 30 h 30"/>
                <a:gd name="T6" fmla="*/ 30 w 33"/>
                <a:gd name="T7" fmla="*/ 2 h 30"/>
                <a:gd name="T8" fmla="*/ 33 w 3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33" y="0"/>
                  </a:moveTo>
                  <a:cubicBezTo>
                    <a:pt x="23" y="10"/>
                    <a:pt x="12" y="20"/>
                    <a:pt x="2" y="29"/>
                  </a:cubicBezTo>
                  <a:cubicBezTo>
                    <a:pt x="1" y="30"/>
                    <a:pt x="1" y="30"/>
                    <a:pt x="0" y="30"/>
                  </a:cubicBezTo>
                  <a:cubicBezTo>
                    <a:pt x="10" y="21"/>
                    <a:pt x="20" y="11"/>
                    <a:pt x="30" y="2"/>
                  </a:cubicBezTo>
                  <a:cubicBezTo>
                    <a:pt x="31" y="1"/>
                    <a:pt x="32" y="1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60002C51-2703-6031-146F-92279B52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430"/>
              <a:ext cx="28" cy="34"/>
            </a:xfrm>
            <a:custGeom>
              <a:avLst/>
              <a:gdLst>
                <a:gd name="T0" fmla="*/ 9 w 12"/>
                <a:gd name="T1" fmla="*/ 2 h 14"/>
                <a:gd name="T2" fmla="*/ 5 w 12"/>
                <a:gd name="T3" fmla="*/ 12 h 14"/>
                <a:gd name="T4" fmla="*/ 0 w 12"/>
                <a:gd name="T5" fmla="*/ 14 h 14"/>
                <a:gd name="T6" fmla="*/ 6 w 12"/>
                <a:gd name="T7" fmla="*/ 0 h 14"/>
                <a:gd name="T8" fmla="*/ 9 w 12"/>
                <a:gd name="T9" fmla="*/ 2 h 14"/>
                <a:gd name="T10" fmla="*/ 9 w 12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4">
                  <a:moveTo>
                    <a:pt x="9" y="2"/>
                  </a:moveTo>
                  <a:cubicBezTo>
                    <a:pt x="12" y="7"/>
                    <a:pt x="7" y="9"/>
                    <a:pt x="5" y="12"/>
                  </a:cubicBezTo>
                  <a:cubicBezTo>
                    <a:pt x="5" y="13"/>
                    <a:pt x="2" y="13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A5005FF8-A923-98BA-15EF-ADBF49B6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879"/>
              <a:ext cx="79" cy="14"/>
            </a:xfrm>
            <a:custGeom>
              <a:avLst/>
              <a:gdLst>
                <a:gd name="T0" fmla="*/ 0 w 33"/>
                <a:gd name="T1" fmla="*/ 1 h 6"/>
                <a:gd name="T2" fmla="*/ 7 w 33"/>
                <a:gd name="T3" fmla="*/ 0 h 6"/>
                <a:gd name="T4" fmla="*/ 33 w 33"/>
                <a:gd name="T5" fmla="*/ 6 h 6"/>
                <a:gd name="T6" fmla="*/ 0 w 33"/>
                <a:gd name="T7" fmla="*/ 1 h 6"/>
                <a:gd name="T8" fmla="*/ 0 w 3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">
                  <a:moveTo>
                    <a:pt x="0" y="1"/>
                  </a:moveTo>
                  <a:cubicBezTo>
                    <a:pt x="2" y="1"/>
                    <a:pt x="5" y="0"/>
                    <a:pt x="7" y="0"/>
                  </a:cubicBezTo>
                  <a:cubicBezTo>
                    <a:pt x="16" y="2"/>
                    <a:pt x="25" y="4"/>
                    <a:pt x="33" y="6"/>
                  </a:cubicBezTo>
                  <a:cubicBezTo>
                    <a:pt x="22" y="5"/>
                    <a:pt x="1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23EDF64-6DDD-0015-35E3-C75E0ED6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95"/>
              <a:ext cx="62" cy="64"/>
            </a:xfrm>
            <a:custGeom>
              <a:avLst/>
              <a:gdLst>
                <a:gd name="T0" fmla="*/ 0 w 26"/>
                <a:gd name="T1" fmla="*/ 0 h 27"/>
                <a:gd name="T2" fmla="*/ 26 w 26"/>
                <a:gd name="T3" fmla="*/ 27 h 27"/>
                <a:gd name="T4" fmla="*/ 0 w 2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8" y="9"/>
                    <a:pt x="17" y="18"/>
                    <a:pt x="26" y="27"/>
                  </a:cubicBezTo>
                  <a:cubicBezTo>
                    <a:pt x="16" y="19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F5B916D8-0433-DE67-C188-A4109696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289"/>
              <a:ext cx="45" cy="83"/>
            </a:xfrm>
            <a:custGeom>
              <a:avLst/>
              <a:gdLst>
                <a:gd name="T0" fmla="*/ 19 w 19"/>
                <a:gd name="T1" fmla="*/ 35 h 35"/>
                <a:gd name="T2" fmla="*/ 0 w 19"/>
                <a:gd name="T3" fmla="*/ 0 h 35"/>
                <a:gd name="T4" fmla="*/ 19 w 19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5">
                  <a:moveTo>
                    <a:pt x="19" y="35"/>
                  </a:moveTo>
                  <a:cubicBezTo>
                    <a:pt x="12" y="23"/>
                    <a:pt x="6" y="12"/>
                    <a:pt x="0" y="0"/>
                  </a:cubicBezTo>
                  <a:cubicBezTo>
                    <a:pt x="6" y="12"/>
                    <a:pt x="12" y="23"/>
                    <a:pt x="19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B3E46B60-7898-D7E6-6277-D1A26C68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423"/>
              <a:ext cx="74" cy="34"/>
            </a:xfrm>
            <a:custGeom>
              <a:avLst/>
              <a:gdLst>
                <a:gd name="T0" fmla="*/ 31 w 31"/>
                <a:gd name="T1" fmla="*/ 0 h 14"/>
                <a:gd name="T2" fmla="*/ 0 w 31"/>
                <a:gd name="T3" fmla="*/ 14 h 14"/>
                <a:gd name="T4" fmla="*/ 31 w 31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4">
                  <a:moveTo>
                    <a:pt x="31" y="0"/>
                  </a:moveTo>
                  <a:cubicBezTo>
                    <a:pt x="21" y="5"/>
                    <a:pt x="10" y="10"/>
                    <a:pt x="0" y="14"/>
                  </a:cubicBezTo>
                  <a:cubicBezTo>
                    <a:pt x="10" y="10"/>
                    <a:pt x="21" y="5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43E565B4-A499-CD83-2ED1-E09DB663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511"/>
              <a:ext cx="62" cy="19"/>
            </a:xfrm>
            <a:custGeom>
              <a:avLst/>
              <a:gdLst>
                <a:gd name="T0" fmla="*/ 0 w 26"/>
                <a:gd name="T1" fmla="*/ 8 h 8"/>
                <a:gd name="T2" fmla="*/ 26 w 26"/>
                <a:gd name="T3" fmla="*/ 0 h 8"/>
                <a:gd name="T4" fmla="*/ 26 w 26"/>
                <a:gd name="T5" fmla="*/ 2 h 8"/>
                <a:gd name="T6" fmla="*/ 0 w 26"/>
                <a:gd name="T7" fmla="*/ 7 h 8"/>
                <a:gd name="T8" fmla="*/ 0 w 2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9" y="5"/>
                    <a:pt x="17" y="3"/>
                    <a:pt x="26" y="0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18" y="4"/>
                    <a:pt x="9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6CA68DA3-08B6-AE16-7FCB-90D922DD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397"/>
              <a:ext cx="52" cy="31"/>
            </a:xfrm>
            <a:custGeom>
              <a:avLst/>
              <a:gdLst>
                <a:gd name="T0" fmla="*/ 22 w 22"/>
                <a:gd name="T1" fmla="*/ 12 h 13"/>
                <a:gd name="T2" fmla="*/ 7 w 22"/>
                <a:gd name="T3" fmla="*/ 6 h 13"/>
                <a:gd name="T4" fmla="*/ 0 w 22"/>
                <a:gd name="T5" fmla="*/ 0 h 13"/>
                <a:gd name="T6" fmla="*/ 22 w 22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3">
                  <a:moveTo>
                    <a:pt x="22" y="12"/>
                  </a:moveTo>
                  <a:cubicBezTo>
                    <a:pt x="16" y="13"/>
                    <a:pt x="12" y="8"/>
                    <a:pt x="7" y="6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7" y="4"/>
                    <a:pt x="14" y="8"/>
                    <a:pt x="2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646BBE4A-4C07-BAB6-F489-55617470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372"/>
              <a:ext cx="38" cy="57"/>
            </a:xfrm>
            <a:custGeom>
              <a:avLst/>
              <a:gdLst>
                <a:gd name="T0" fmla="*/ 16 w 16"/>
                <a:gd name="T1" fmla="*/ 24 h 24"/>
                <a:gd name="T2" fmla="*/ 10 w 16"/>
                <a:gd name="T3" fmla="*/ 18 h 24"/>
                <a:gd name="T4" fmla="*/ 0 w 16"/>
                <a:gd name="T5" fmla="*/ 0 h 24"/>
                <a:gd name="T6" fmla="*/ 16 w 16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16" y="24"/>
                  </a:moveTo>
                  <a:cubicBezTo>
                    <a:pt x="14" y="22"/>
                    <a:pt x="12" y="20"/>
                    <a:pt x="10" y="18"/>
                  </a:cubicBezTo>
                  <a:cubicBezTo>
                    <a:pt x="7" y="12"/>
                    <a:pt x="4" y="6"/>
                    <a:pt x="0" y="0"/>
                  </a:cubicBezTo>
                  <a:cubicBezTo>
                    <a:pt x="6" y="8"/>
                    <a:pt x="11" y="16"/>
                    <a:pt x="16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BB24642E-51CF-CB8F-B998-B5813ECF2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457"/>
              <a:ext cx="49" cy="36"/>
            </a:xfrm>
            <a:custGeom>
              <a:avLst/>
              <a:gdLst>
                <a:gd name="T0" fmla="*/ 0 w 21"/>
                <a:gd name="T1" fmla="*/ 0 h 15"/>
                <a:gd name="T2" fmla="*/ 21 w 21"/>
                <a:gd name="T3" fmla="*/ 15 h 15"/>
                <a:gd name="T4" fmla="*/ 0 w 2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7" y="5"/>
                    <a:pt x="14" y="10"/>
                    <a:pt x="21" y="15"/>
                  </a:cubicBezTo>
                  <a:cubicBezTo>
                    <a:pt x="14" y="10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4EE1BE81-75C5-7DF6-3226-541880AA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341"/>
              <a:ext cx="35" cy="26"/>
            </a:xfrm>
            <a:custGeom>
              <a:avLst/>
              <a:gdLst>
                <a:gd name="T0" fmla="*/ 0 w 15"/>
                <a:gd name="T1" fmla="*/ 11 h 11"/>
                <a:gd name="T2" fmla="*/ 15 w 15"/>
                <a:gd name="T3" fmla="*/ 0 h 11"/>
                <a:gd name="T4" fmla="*/ 0 w 15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5"/>
                    <a:pt x="8" y="0"/>
                    <a:pt x="15" y="0"/>
                  </a:cubicBezTo>
                  <a:cubicBezTo>
                    <a:pt x="10" y="3"/>
                    <a:pt x="5" y="7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9B93356E-B9E7-D4C7-7319-0DEB9593D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329"/>
              <a:ext cx="60" cy="12"/>
            </a:xfrm>
            <a:custGeom>
              <a:avLst/>
              <a:gdLst>
                <a:gd name="T0" fmla="*/ 0 w 25"/>
                <a:gd name="T1" fmla="*/ 5 h 5"/>
                <a:gd name="T2" fmla="*/ 25 w 25"/>
                <a:gd name="T3" fmla="*/ 5 h 5"/>
                <a:gd name="T4" fmla="*/ 0 w 2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8" y="0"/>
                    <a:pt x="16" y="2"/>
                    <a:pt x="25" y="5"/>
                  </a:cubicBezTo>
                  <a:cubicBezTo>
                    <a:pt x="16" y="5"/>
                    <a:pt x="8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D4FFA66B-4AF8-B880-A518-9CEF65DA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478"/>
              <a:ext cx="14" cy="55"/>
            </a:xfrm>
            <a:custGeom>
              <a:avLst/>
              <a:gdLst>
                <a:gd name="T0" fmla="*/ 6 w 6"/>
                <a:gd name="T1" fmla="*/ 23 h 23"/>
                <a:gd name="T2" fmla="*/ 0 w 6"/>
                <a:gd name="T3" fmla="*/ 1 h 23"/>
                <a:gd name="T4" fmla="*/ 1 w 6"/>
                <a:gd name="T5" fmla="*/ 0 h 23"/>
                <a:gd name="T6" fmla="*/ 6 w 6"/>
                <a:gd name="T7" fmla="*/ 23 h 23"/>
                <a:gd name="T8" fmla="*/ 6 w 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cubicBezTo>
                    <a:pt x="4" y="16"/>
                    <a:pt x="2" y="8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8"/>
                    <a:pt x="4" y="15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88574111-2E3B-58D5-01AA-FFB990E6E9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2" y="1957"/>
              <a:ext cx="379" cy="197"/>
            </a:xfrm>
            <a:custGeom>
              <a:avLst/>
              <a:gdLst>
                <a:gd name="T0" fmla="*/ 12 w 160"/>
                <a:gd name="T1" fmla="*/ 71 h 83"/>
                <a:gd name="T2" fmla="*/ 9 w 160"/>
                <a:gd name="T3" fmla="*/ 63 h 83"/>
                <a:gd name="T4" fmla="*/ 0 w 160"/>
                <a:gd name="T5" fmla="*/ 62 h 83"/>
                <a:gd name="T6" fmla="*/ 32 w 160"/>
                <a:gd name="T7" fmla="*/ 50 h 83"/>
                <a:gd name="T8" fmla="*/ 32 w 160"/>
                <a:gd name="T9" fmla="*/ 49 h 83"/>
                <a:gd name="T10" fmla="*/ 28 w 160"/>
                <a:gd name="T11" fmla="*/ 49 h 83"/>
                <a:gd name="T12" fmla="*/ 28 w 160"/>
                <a:gd name="T13" fmla="*/ 48 h 83"/>
                <a:gd name="T14" fmla="*/ 50 w 160"/>
                <a:gd name="T15" fmla="*/ 39 h 83"/>
                <a:gd name="T16" fmla="*/ 82 w 160"/>
                <a:gd name="T17" fmla="*/ 25 h 83"/>
                <a:gd name="T18" fmla="*/ 86 w 160"/>
                <a:gd name="T19" fmla="*/ 20 h 83"/>
                <a:gd name="T20" fmla="*/ 86 w 160"/>
                <a:gd name="T21" fmla="*/ 21 h 83"/>
                <a:gd name="T22" fmla="*/ 98 w 160"/>
                <a:gd name="T23" fmla="*/ 17 h 83"/>
                <a:gd name="T24" fmla="*/ 129 w 160"/>
                <a:gd name="T25" fmla="*/ 5 h 83"/>
                <a:gd name="T26" fmla="*/ 142 w 160"/>
                <a:gd name="T27" fmla="*/ 1 h 83"/>
                <a:gd name="T28" fmla="*/ 149 w 160"/>
                <a:gd name="T29" fmla="*/ 2 h 83"/>
                <a:gd name="T30" fmla="*/ 159 w 160"/>
                <a:gd name="T31" fmla="*/ 10 h 83"/>
                <a:gd name="T32" fmla="*/ 156 w 160"/>
                <a:gd name="T33" fmla="*/ 15 h 83"/>
                <a:gd name="T34" fmla="*/ 151 w 160"/>
                <a:gd name="T35" fmla="*/ 14 h 83"/>
                <a:gd name="T36" fmla="*/ 155 w 160"/>
                <a:gd name="T37" fmla="*/ 30 h 83"/>
                <a:gd name="T38" fmla="*/ 151 w 160"/>
                <a:gd name="T39" fmla="*/ 23 h 83"/>
                <a:gd name="T40" fmla="*/ 145 w 160"/>
                <a:gd name="T41" fmla="*/ 40 h 83"/>
                <a:gd name="T42" fmla="*/ 148 w 160"/>
                <a:gd name="T43" fmla="*/ 41 h 83"/>
                <a:gd name="T44" fmla="*/ 146 w 160"/>
                <a:gd name="T45" fmla="*/ 44 h 83"/>
                <a:gd name="T46" fmla="*/ 137 w 160"/>
                <a:gd name="T47" fmla="*/ 46 h 83"/>
                <a:gd name="T48" fmla="*/ 117 w 160"/>
                <a:gd name="T49" fmla="*/ 49 h 83"/>
                <a:gd name="T50" fmla="*/ 114 w 160"/>
                <a:gd name="T51" fmla="*/ 49 h 83"/>
                <a:gd name="T52" fmla="*/ 32 w 160"/>
                <a:gd name="T53" fmla="*/ 83 h 83"/>
                <a:gd name="T54" fmla="*/ 51 w 160"/>
                <a:gd name="T55" fmla="*/ 77 h 83"/>
                <a:gd name="T56" fmla="*/ 51 w 160"/>
                <a:gd name="T57" fmla="*/ 77 h 83"/>
                <a:gd name="T58" fmla="*/ 18 w 160"/>
                <a:gd name="T59" fmla="*/ 83 h 83"/>
                <a:gd name="T60" fmla="*/ 17 w 160"/>
                <a:gd name="T61" fmla="*/ 82 h 83"/>
                <a:gd name="T62" fmla="*/ 24 w 160"/>
                <a:gd name="T63" fmla="*/ 79 h 83"/>
                <a:gd name="T64" fmla="*/ 17 w 160"/>
                <a:gd name="T65" fmla="*/ 79 h 83"/>
                <a:gd name="T66" fmla="*/ 21 w 160"/>
                <a:gd name="T67" fmla="*/ 74 h 83"/>
                <a:gd name="T68" fmla="*/ 12 w 160"/>
                <a:gd name="T69" fmla="*/ 71 h 83"/>
                <a:gd name="T70" fmla="*/ 138 w 160"/>
                <a:gd name="T71" fmla="*/ 43 h 83"/>
                <a:gd name="T72" fmla="*/ 138 w 160"/>
                <a:gd name="T73" fmla="*/ 43 h 83"/>
                <a:gd name="T74" fmla="*/ 138 w 160"/>
                <a:gd name="T75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0" h="83">
                  <a:moveTo>
                    <a:pt x="12" y="71"/>
                  </a:moveTo>
                  <a:cubicBezTo>
                    <a:pt x="11" y="68"/>
                    <a:pt x="10" y="66"/>
                    <a:pt x="9" y="63"/>
                  </a:cubicBezTo>
                  <a:cubicBezTo>
                    <a:pt x="7" y="63"/>
                    <a:pt x="4" y="62"/>
                    <a:pt x="0" y="62"/>
                  </a:cubicBezTo>
                  <a:cubicBezTo>
                    <a:pt x="12" y="58"/>
                    <a:pt x="22" y="54"/>
                    <a:pt x="32" y="50"/>
                  </a:cubicBezTo>
                  <a:cubicBezTo>
                    <a:pt x="32" y="50"/>
                    <a:pt x="32" y="50"/>
                    <a:pt x="32" y="49"/>
                  </a:cubicBezTo>
                  <a:cubicBezTo>
                    <a:pt x="31" y="49"/>
                    <a:pt x="30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35" y="45"/>
                    <a:pt x="43" y="42"/>
                    <a:pt x="50" y="39"/>
                  </a:cubicBezTo>
                  <a:cubicBezTo>
                    <a:pt x="61" y="34"/>
                    <a:pt x="71" y="29"/>
                    <a:pt x="82" y="25"/>
                  </a:cubicBezTo>
                  <a:cubicBezTo>
                    <a:pt x="83" y="24"/>
                    <a:pt x="84" y="22"/>
                    <a:pt x="86" y="20"/>
                  </a:cubicBezTo>
                  <a:cubicBezTo>
                    <a:pt x="86" y="20"/>
                    <a:pt x="85" y="21"/>
                    <a:pt x="86" y="21"/>
                  </a:cubicBezTo>
                  <a:cubicBezTo>
                    <a:pt x="90" y="19"/>
                    <a:pt x="94" y="19"/>
                    <a:pt x="98" y="17"/>
                  </a:cubicBezTo>
                  <a:cubicBezTo>
                    <a:pt x="108" y="13"/>
                    <a:pt x="119" y="9"/>
                    <a:pt x="129" y="5"/>
                  </a:cubicBezTo>
                  <a:cubicBezTo>
                    <a:pt x="133" y="3"/>
                    <a:pt x="137" y="1"/>
                    <a:pt x="142" y="1"/>
                  </a:cubicBezTo>
                  <a:cubicBezTo>
                    <a:pt x="144" y="0"/>
                    <a:pt x="147" y="1"/>
                    <a:pt x="149" y="2"/>
                  </a:cubicBezTo>
                  <a:cubicBezTo>
                    <a:pt x="153" y="4"/>
                    <a:pt x="156" y="7"/>
                    <a:pt x="159" y="10"/>
                  </a:cubicBezTo>
                  <a:cubicBezTo>
                    <a:pt x="158" y="12"/>
                    <a:pt x="157" y="13"/>
                    <a:pt x="156" y="15"/>
                  </a:cubicBezTo>
                  <a:cubicBezTo>
                    <a:pt x="155" y="15"/>
                    <a:pt x="153" y="15"/>
                    <a:pt x="151" y="14"/>
                  </a:cubicBezTo>
                  <a:cubicBezTo>
                    <a:pt x="153" y="19"/>
                    <a:pt x="160" y="23"/>
                    <a:pt x="155" y="30"/>
                  </a:cubicBezTo>
                  <a:cubicBezTo>
                    <a:pt x="153" y="27"/>
                    <a:pt x="152" y="25"/>
                    <a:pt x="151" y="23"/>
                  </a:cubicBezTo>
                  <a:cubicBezTo>
                    <a:pt x="154" y="30"/>
                    <a:pt x="152" y="36"/>
                    <a:pt x="145" y="40"/>
                  </a:cubicBezTo>
                  <a:cubicBezTo>
                    <a:pt x="146" y="40"/>
                    <a:pt x="147" y="41"/>
                    <a:pt x="148" y="41"/>
                  </a:cubicBezTo>
                  <a:cubicBezTo>
                    <a:pt x="148" y="42"/>
                    <a:pt x="147" y="44"/>
                    <a:pt x="146" y="44"/>
                  </a:cubicBezTo>
                  <a:cubicBezTo>
                    <a:pt x="143" y="45"/>
                    <a:pt x="140" y="46"/>
                    <a:pt x="137" y="46"/>
                  </a:cubicBezTo>
                  <a:cubicBezTo>
                    <a:pt x="130" y="47"/>
                    <a:pt x="124" y="49"/>
                    <a:pt x="117" y="49"/>
                  </a:cubicBezTo>
                  <a:cubicBezTo>
                    <a:pt x="116" y="49"/>
                    <a:pt x="115" y="49"/>
                    <a:pt x="114" y="49"/>
                  </a:cubicBezTo>
                  <a:cubicBezTo>
                    <a:pt x="88" y="63"/>
                    <a:pt x="62" y="79"/>
                    <a:pt x="32" y="83"/>
                  </a:cubicBezTo>
                  <a:cubicBezTo>
                    <a:pt x="38" y="81"/>
                    <a:pt x="45" y="79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0" y="79"/>
                    <a:pt x="29" y="81"/>
                    <a:pt x="18" y="83"/>
                  </a:cubicBezTo>
                  <a:cubicBezTo>
                    <a:pt x="18" y="83"/>
                    <a:pt x="18" y="82"/>
                    <a:pt x="17" y="82"/>
                  </a:cubicBezTo>
                  <a:cubicBezTo>
                    <a:pt x="19" y="81"/>
                    <a:pt x="21" y="80"/>
                    <a:pt x="24" y="79"/>
                  </a:cubicBezTo>
                  <a:cubicBezTo>
                    <a:pt x="22" y="79"/>
                    <a:pt x="20" y="79"/>
                    <a:pt x="17" y="79"/>
                  </a:cubicBezTo>
                  <a:cubicBezTo>
                    <a:pt x="19" y="76"/>
                    <a:pt x="20" y="75"/>
                    <a:pt x="21" y="74"/>
                  </a:cubicBezTo>
                  <a:cubicBezTo>
                    <a:pt x="18" y="73"/>
                    <a:pt x="15" y="72"/>
                    <a:pt x="12" y="71"/>
                  </a:cubicBezTo>
                  <a:close/>
                  <a:moveTo>
                    <a:pt x="138" y="43"/>
                  </a:moveTo>
                  <a:cubicBezTo>
                    <a:pt x="138" y="43"/>
                    <a:pt x="138" y="43"/>
                    <a:pt x="138" y="43"/>
                  </a:cubicBezTo>
                  <a:cubicBezTo>
                    <a:pt x="138" y="43"/>
                    <a:pt x="138" y="43"/>
                    <a:pt x="1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F9661CE-8475-D1D8-E78A-74B13D9A3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" y="947"/>
              <a:ext cx="206" cy="213"/>
            </a:xfrm>
            <a:custGeom>
              <a:avLst/>
              <a:gdLst>
                <a:gd name="T0" fmla="*/ 39 w 87"/>
                <a:gd name="T1" fmla="*/ 90 h 90"/>
                <a:gd name="T2" fmla="*/ 21 w 87"/>
                <a:gd name="T3" fmla="*/ 79 h 90"/>
                <a:gd name="T4" fmla="*/ 7 w 87"/>
                <a:gd name="T5" fmla="*/ 57 h 90"/>
                <a:gd name="T6" fmla="*/ 3 w 87"/>
                <a:gd name="T7" fmla="*/ 40 h 90"/>
                <a:gd name="T8" fmla="*/ 15 w 87"/>
                <a:gd name="T9" fmla="*/ 17 h 90"/>
                <a:gd name="T10" fmla="*/ 32 w 87"/>
                <a:gd name="T11" fmla="*/ 8 h 90"/>
                <a:gd name="T12" fmla="*/ 42 w 87"/>
                <a:gd name="T13" fmla="*/ 0 h 90"/>
                <a:gd name="T14" fmla="*/ 71 w 87"/>
                <a:gd name="T15" fmla="*/ 20 h 90"/>
                <a:gd name="T16" fmla="*/ 85 w 87"/>
                <a:gd name="T17" fmla="*/ 40 h 90"/>
                <a:gd name="T18" fmla="*/ 75 w 87"/>
                <a:gd name="T19" fmla="*/ 71 h 90"/>
                <a:gd name="T20" fmla="*/ 54 w 87"/>
                <a:gd name="T21" fmla="*/ 87 h 90"/>
                <a:gd name="T22" fmla="*/ 39 w 87"/>
                <a:gd name="T23" fmla="*/ 90 h 90"/>
                <a:gd name="T24" fmla="*/ 72 w 87"/>
                <a:gd name="T25" fmla="*/ 32 h 90"/>
                <a:gd name="T26" fmla="*/ 79 w 87"/>
                <a:gd name="T27" fmla="*/ 37 h 90"/>
                <a:gd name="T28" fmla="*/ 80 w 87"/>
                <a:gd name="T29" fmla="*/ 36 h 90"/>
                <a:gd name="T30" fmla="*/ 72 w 87"/>
                <a:gd name="T31" fmla="*/ 29 h 90"/>
                <a:gd name="T32" fmla="*/ 59 w 87"/>
                <a:gd name="T33" fmla="*/ 30 h 90"/>
                <a:gd name="T34" fmla="*/ 59 w 87"/>
                <a:gd name="T35" fmla="*/ 36 h 90"/>
                <a:gd name="T36" fmla="*/ 71 w 87"/>
                <a:gd name="T37" fmla="*/ 38 h 90"/>
                <a:gd name="T38" fmla="*/ 72 w 87"/>
                <a:gd name="T39" fmla="*/ 32 h 90"/>
                <a:gd name="T40" fmla="*/ 24 w 87"/>
                <a:gd name="T41" fmla="*/ 32 h 90"/>
                <a:gd name="T42" fmla="*/ 26 w 87"/>
                <a:gd name="T43" fmla="*/ 31 h 90"/>
                <a:gd name="T44" fmla="*/ 27 w 87"/>
                <a:gd name="T45" fmla="*/ 33 h 90"/>
                <a:gd name="T46" fmla="*/ 29 w 87"/>
                <a:gd name="T47" fmla="*/ 35 h 90"/>
                <a:gd name="T48" fmla="*/ 30 w 87"/>
                <a:gd name="T49" fmla="*/ 35 h 90"/>
                <a:gd name="T50" fmla="*/ 30 w 87"/>
                <a:gd name="T51" fmla="*/ 32 h 90"/>
                <a:gd name="T52" fmla="*/ 16 w 87"/>
                <a:gd name="T53" fmla="*/ 28 h 90"/>
                <a:gd name="T54" fmla="*/ 7 w 87"/>
                <a:gd name="T55" fmla="*/ 36 h 90"/>
                <a:gd name="T56" fmla="*/ 24 w 87"/>
                <a:gd name="T57" fmla="*/ 38 h 90"/>
                <a:gd name="T58" fmla="*/ 24 w 87"/>
                <a:gd name="T59" fmla="*/ 32 h 90"/>
                <a:gd name="T60" fmla="*/ 38 w 87"/>
                <a:gd name="T61" fmla="*/ 70 h 90"/>
                <a:gd name="T62" fmla="*/ 47 w 87"/>
                <a:gd name="T63" fmla="*/ 70 h 90"/>
                <a:gd name="T64" fmla="*/ 47 w 87"/>
                <a:gd name="T65" fmla="*/ 71 h 90"/>
                <a:gd name="T66" fmla="*/ 41 w 87"/>
                <a:gd name="T67" fmla="*/ 73 h 90"/>
                <a:gd name="T68" fmla="*/ 54 w 87"/>
                <a:gd name="T69" fmla="*/ 71 h 90"/>
                <a:gd name="T70" fmla="*/ 38 w 87"/>
                <a:gd name="T71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90">
                  <a:moveTo>
                    <a:pt x="39" y="90"/>
                  </a:moveTo>
                  <a:cubicBezTo>
                    <a:pt x="33" y="86"/>
                    <a:pt x="26" y="83"/>
                    <a:pt x="21" y="79"/>
                  </a:cubicBezTo>
                  <a:cubicBezTo>
                    <a:pt x="14" y="73"/>
                    <a:pt x="9" y="66"/>
                    <a:pt x="7" y="57"/>
                  </a:cubicBezTo>
                  <a:cubicBezTo>
                    <a:pt x="6" y="51"/>
                    <a:pt x="4" y="46"/>
                    <a:pt x="3" y="40"/>
                  </a:cubicBezTo>
                  <a:cubicBezTo>
                    <a:pt x="0" y="27"/>
                    <a:pt x="4" y="22"/>
                    <a:pt x="15" y="17"/>
                  </a:cubicBezTo>
                  <a:cubicBezTo>
                    <a:pt x="21" y="14"/>
                    <a:pt x="26" y="11"/>
                    <a:pt x="32" y="8"/>
                  </a:cubicBezTo>
                  <a:cubicBezTo>
                    <a:pt x="35" y="6"/>
                    <a:pt x="39" y="3"/>
                    <a:pt x="42" y="0"/>
                  </a:cubicBezTo>
                  <a:cubicBezTo>
                    <a:pt x="48" y="12"/>
                    <a:pt x="59" y="17"/>
                    <a:pt x="71" y="20"/>
                  </a:cubicBezTo>
                  <a:cubicBezTo>
                    <a:pt x="81" y="23"/>
                    <a:pt x="87" y="29"/>
                    <a:pt x="85" y="40"/>
                  </a:cubicBezTo>
                  <a:cubicBezTo>
                    <a:pt x="82" y="50"/>
                    <a:pt x="79" y="61"/>
                    <a:pt x="75" y="71"/>
                  </a:cubicBezTo>
                  <a:cubicBezTo>
                    <a:pt x="71" y="79"/>
                    <a:pt x="63" y="85"/>
                    <a:pt x="54" y="87"/>
                  </a:cubicBezTo>
                  <a:cubicBezTo>
                    <a:pt x="49" y="89"/>
                    <a:pt x="44" y="89"/>
                    <a:pt x="39" y="90"/>
                  </a:cubicBezTo>
                  <a:close/>
                  <a:moveTo>
                    <a:pt x="72" y="32"/>
                  </a:moveTo>
                  <a:cubicBezTo>
                    <a:pt x="75" y="34"/>
                    <a:pt x="77" y="35"/>
                    <a:pt x="79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7" y="33"/>
                    <a:pt x="75" y="30"/>
                    <a:pt x="72" y="29"/>
                  </a:cubicBezTo>
                  <a:cubicBezTo>
                    <a:pt x="68" y="28"/>
                    <a:pt x="63" y="29"/>
                    <a:pt x="59" y="30"/>
                  </a:cubicBezTo>
                  <a:cubicBezTo>
                    <a:pt x="55" y="31"/>
                    <a:pt x="55" y="34"/>
                    <a:pt x="59" y="36"/>
                  </a:cubicBezTo>
                  <a:cubicBezTo>
                    <a:pt x="64" y="37"/>
                    <a:pt x="68" y="38"/>
                    <a:pt x="71" y="38"/>
                  </a:cubicBezTo>
                  <a:cubicBezTo>
                    <a:pt x="72" y="35"/>
                    <a:pt x="72" y="34"/>
                    <a:pt x="72" y="32"/>
                  </a:cubicBezTo>
                  <a:close/>
                  <a:moveTo>
                    <a:pt x="24" y="32"/>
                  </a:moveTo>
                  <a:cubicBezTo>
                    <a:pt x="25" y="31"/>
                    <a:pt x="25" y="31"/>
                    <a:pt x="26" y="31"/>
                  </a:cubicBezTo>
                  <a:cubicBezTo>
                    <a:pt x="26" y="32"/>
                    <a:pt x="27" y="33"/>
                    <a:pt x="27" y="33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6"/>
                    <a:pt x="30" y="35"/>
                    <a:pt x="30" y="35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26" y="29"/>
                    <a:pt x="22" y="26"/>
                    <a:pt x="16" y="28"/>
                  </a:cubicBezTo>
                  <a:cubicBezTo>
                    <a:pt x="12" y="29"/>
                    <a:pt x="9" y="31"/>
                    <a:pt x="7" y="36"/>
                  </a:cubicBezTo>
                  <a:cubicBezTo>
                    <a:pt x="13" y="36"/>
                    <a:pt x="19" y="37"/>
                    <a:pt x="24" y="38"/>
                  </a:cubicBezTo>
                  <a:cubicBezTo>
                    <a:pt x="24" y="35"/>
                    <a:pt x="24" y="33"/>
                    <a:pt x="24" y="32"/>
                  </a:cubicBezTo>
                  <a:close/>
                  <a:moveTo>
                    <a:pt x="38" y="70"/>
                  </a:moveTo>
                  <a:cubicBezTo>
                    <a:pt x="42" y="70"/>
                    <a:pt x="44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5" y="72"/>
                    <a:pt x="43" y="73"/>
                    <a:pt x="41" y="73"/>
                  </a:cubicBezTo>
                  <a:cubicBezTo>
                    <a:pt x="47" y="78"/>
                    <a:pt x="50" y="74"/>
                    <a:pt x="54" y="71"/>
                  </a:cubicBezTo>
                  <a:cubicBezTo>
                    <a:pt x="49" y="65"/>
                    <a:pt x="44" y="65"/>
                    <a:pt x="3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E8535DC-3097-CEC7-E05D-7D85B3080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075"/>
              <a:ext cx="194" cy="240"/>
            </a:xfrm>
            <a:custGeom>
              <a:avLst/>
              <a:gdLst>
                <a:gd name="T0" fmla="*/ 57 w 82"/>
                <a:gd name="T1" fmla="*/ 78 h 101"/>
                <a:gd name="T2" fmla="*/ 37 w 82"/>
                <a:gd name="T3" fmla="*/ 96 h 101"/>
                <a:gd name="T4" fmla="*/ 33 w 82"/>
                <a:gd name="T5" fmla="*/ 101 h 101"/>
                <a:gd name="T6" fmla="*/ 16 w 82"/>
                <a:gd name="T7" fmla="*/ 61 h 101"/>
                <a:gd name="T8" fmla="*/ 2 w 82"/>
                <a:gd name="T9" fmla="*/ 40 h 101"/>
                <a:gd name="T10" fmla="*/ 1 w 82"/>
                <a:gd name="T11" fmla="*/ 33 h 101"/>
                <a:gd name="T12" fmla="*/ 14 w 82"/>
                <a:gd name="T13" fmla="*/ 15 h 101"/>
                <a:gd name="T14" fmla="*/ 23 w 82"/>
                <a:gd name="T15" fmla="*/ 6 h 101"/>
                <a:gd name="T16" fmla="*/ 35 w 82"/>
                <a:gd name="T17" fmla="*/ 3 h 101"/>
                <a:gd name="T18" fmla="*/ 40 w 82"/>
                <a:gd name="T19" fmla="*/ 2 h 101"/>
                <a:gd name="T20" fmla="*/ 36 w 82"/>
                <a:gd name="T21" fmla="*/ 1 h 101"/>
                <a:gd name="T22" fmla="*/ 37 w 82"/>
                <a:gd name="T23" fmla="*/ 1 h 101"/>
                <a:gd name="T24" fmla="*/ 59 w 82"/>
                <a:gd name="T25" fmla="*/ 17 h 101"/>
                <a:gd name="T26" fmla="*/ 82 w 82"/>
                <a:gd name="T27" fmla="*/ 77 h 101"/>
                <a:gd name="T28" fmla="*/ 82 w 82"/>
                <a:gd name="T29" fmla="*/ 79 h 101"/>
                <a:gd name="T30" fmla="*/ 57 w 82"/>
                <a:gd name="T31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01">
                  <a:moveTo>
                    <a:pt x="57" y="78"/>
                  </a:moveTo>
                  <a:cubicBezTo>
                    <a:pt x="47" y="80"/>
                    <a:pt x="42" y="88"/>
                    <a:pt x="37" y="96"/>
                  </a:cubicBezTo>
                  <a:cubicBezTo>
                    <a:pt x="35" y="97"/>
                    <a:pt x="34" y="99"/>
                    <a:pt x="33" y="101"/>
                  </a:cubicBezTo>
                  <a:cubicBezTo>
                    <a:pt x="27" y="87"/>
                    <a:pt x="22" y="74"/>
                    <a:pt x="16" y="61"/>
                  </a:cubicBezTo>
                  <a:cubicBezTo>
                    <a:pt x="12" y="54"/>
                    <a:pt x="6" y="47"/>
                    <a:pt x="2" y="40"/>
                  </a:cubicBezTo>
                  <a:cubicBezTo>
                    <a:pt x="1" y="38"/>
                    <a:pt x="0" y="35"/>
                    <a:pt x="1" y="33"/>
                  </a:cubicBezTo>
                  <a:cubicBezTo>
                    <a:pt x="5" y="27"/>
                    <a:pt x="9" y="21"/>
                    <a:pt x="14" y="15"/>
                  </a:cubicBezTo>
                  <a:cubicBezTo>
                    <a:pt x="16" y="12"/>
                    <a:pt x="19" y="8"/>
                    <a:pt x="23" y="6"/>
                  </a:cubicBezTo>
                  <a:cubicBezTo>
                    <a:pt x="27" y="4"/>
                    <a:pt x="31" y="4"/>
                    <a:pt x="35" y="3"/>
                  </a:cubicBezTo>
                  <a:cubicBezTo>
                    <a:pt x="36" y="3"/>
                    <a:pt x="38" y="3"/>
                    <a:pt x="40" y="2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46" y="0"/>
                    <a:pt x="55" y="7"/>
                    <a:pt x="59" y="17"/>
                  </a:cubicBezTo>
                  <a:cubicBezTo>
                    <a:pt x="67" y="37"/>
                    <a:pt x="75" y="57"/>
                    <a:pt x="82" y="77"/>
                  </a:cubicBezTo>
                  <a:cubicBezTo>
                    <a:pt x="82" y="78"/>
                    <a:pt x="82" y="78"/>
                    <a:pt x="82" y="79"/>
                  </a:cubicBezTo>
                  <a:cubicBezTo>
                    <a:pt x="74" y="78"/>
                    <a:pt x="66" y="71"/>
                    <a:pt x="5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CA3B2131-0CFE-E1EE-774C-17F6F4DDB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1682"/>
              <a:ext cx="313" cy="87"/>
            </a:xfrm>
            <a:custGeom>
              <a:avLst/>
              <a:gdLst>
                <a:gd name="T0" fmla="*/ 131 w 132"/>
                <a:gd name="T1" fmla="*/ 6 h 37"/>
                <a:gd name="T2" fmla="*/ 126 w 132"/>
                <a:gd name="T3" fmla="*/ 7 h 37"/>
                <a:gd name="T4" fmla="*/ 126 w 132"/>
                <a:gd name="T5" fmla="*/ 8 h 37"/>
                <a:gd name="T6" fmla="*/ 132 w 132"/>
                <a:gd name="T7" fmla="*/ 9 h 37"/>
                <a:gd name="T8" fmla="*/ 132 w 132"/>
                <a:gd name="T9" fmla="*/ 10 h 37"/>
                <a:gd name="T10" fmla="*/ 127 w 132"/>
                <a:gd name="T11" fmla="*/ 11 h 37"/>
                <a:gd name="T12" fmla="*/ 132 w 132"/>
                <a:gd name="T13" fmla="*/ 17 h 37"/>
                <a:gd name="T14" fmla="*/ 112 w 132"/>
                <a:gd name="T15" fmla="*/ 26 h 37"/>
                <a:gd name="T16" fmla="*/ 91 w 132"/>
                <a:gd name="T17" fmla="*/ 29 h 37"/>
                <a:gd name="T18" fmla="*/ 74 w 132"/>
                <a:gd name="T19" fmla="*/ 30 h 37"/>
                <a:gd name="T20" fmla="*/ 49 w 132"/>
                <a:gd name="T21" fmla="*/ 30 h 37"/>
                <a:gd name="T22" fmla="*/ 39 w 132"/>
                <a:gd name="T23" fmla="*/ 32 h 37"/>
                <a:gd name="T24" fmla="*/ 34 w 132"/>
                <a:gd name="T25" fmla="*/ 32 h 37"/>
                <a:gd name="T26" fmla="*/ 23 w 132"/>
                <a:gd name="T27" fmla="*/ 37 h 37"/>
                <a:gd name="T28" fmla="*/ 21 w 132"/>
                <a:gd name="T29" fmla="*/ 34 h 37"/>
                <a:gd name="T30" fmla="*/ 19 w 132"/>
                <a:gd name="T31" fmla="*/ 35 h 37"/>
                <a:gd name="T32" fmla="*/ 0 w 132"/>
                <a:gd name="T33" fmla="*/ 6 h 37"/>
                <a:gd name="T34" fmla="*/ 66 w 132"/>
                <a:gd name="T35" fmla="*/ 2 h 37"/>
                <a:gd name="T36" fmla="*/ 131 w 132"/>
                <a:gd name="T37" fmla="*/ 5 h 37"/>
                <a:gd name="T38" fmla="*/ 131 w 132"/>
                <a:gd name="T3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2" h="37">
                  <a:moveTo>
                    <a:pt x="131" y="6"/>
                  </a:moveTo>
                  <a:cubicBezTo>
                    <a:pt x="129" y="7"/>
                    <a:pt x="127" y="7"/>
                    <a:pt x="126" y="7"/>
                  </a:cubicBezTo>
                  <a:cubicBezTo>
                    <a:pt x="126" y="7"/>
                    <a:pt x="126" y="8"/>
                    <a:pt x="126" y="8"/>
                  </a:cubicBezTo>
                  <a:cubicBezTo>
                    <a:pt x="128" y="8"/>
                    <a:pt x="130" y="8"/>
                    <a:pt x="132" y="9"/>
                  </a:cubicBezTo>
                  <a:cubicBezTo>
                    <a:pt x="132" y="9"/>
                    <a:pt x="132" y="10"/>
                    <a:pt x="132" y="10"/>
                  </a:cubicBezTo>
                  <a:cubicBezTo>
                    <a:pt x="131" y="10"/>
                    <a:pt x="129" y="11"/>
                    <a:pt x="127" y="11"/>
                  </a:cubicBezTo>
                  <a:cubicBezTo>
                    <a:pt x="128" y="13"/>
                    <a:pt x="130" y="14"/>
                    <a:pt x="132" y="17"/>
                  </a:cubicBezTo>
                  <a:cubicBezTo>
                    <a:pt x="129" y="26"/>
                    <a:pt x="119" y="24"/>
                    <a:pt x="112" y="26"/>
                  </a:cubicBezTo>
                  <a:cubicBezTo>
                    <a:pt x="105" y="28"/>
                    <a:pt x="98" y="28"/>
                    <a:pt x="91" y="29"/>
                  </a:cubicBezTo>
                  <a:cubicBezTo>
                    <a:pt x="85" y="29"/>
                    <a:pt x="80" y="30"/>
                    <a:pt x="74" y="30"/>
                  </a:cubicBezTo>
                  <a:cubicBezTo>
                    <a:pt x="66" y="31"/>
                    <a:pt x="57" y="30"/>
                    <a:pt x="49" y="30"/>
                  </a:cubicBezTo>
                  <a:cubicBezTo>
                    <a:pt x="46" y="30"/>
                    <a:pt x="42" y="31"/>
                    <a:pt x="39" y="32"/>
                  </a:cubicBezTo>
                  <a:cubicBezTo>
                    <a:pt x="38" y="32"/>
                    <a:pt x="36" y="31"/>
                    <a:pt x="34" y="32"/>
                  </a:cubicBezTo>
                  <a:cubicBezTo>
                    <a:pt x="30" y="33"/>
                    <a:pt x="25" y="30"/>
                    <a:pt x="23" y="37"/>
                  </a:cubicBezTo>
                  <a:cubicBezTo>
                    <a:pt x="22" y="36"/>
                    <a:pt x="21" y="35"/>
                    <a:pt x="21" y="34"/>
                  </a:cubicBezTo>
                  <a:cubicBezTo>
                    <a:pt x="20" y="34"/>
                    <a:pt x="20" y="35"/>
                    <a:pt x="19" y="35"/>
                  </a:cubicBezTo>
                  <a:cubicBezTo>
                    <a:pt x="14" y="25"/>
                    <a:pt x="11" y="13"/>
                    <a:pt x="0" y="6"/>
                  </a:cubicBezTo>
                  <a:cubicBezTo>
                    <a:pt x="22" y="4"/>
                    <a:pt x="44" y="0"/>
                    <a:pt x="66" y="2"/>
                  </a:cubicBezTo>
                  <a:cubicBezTo>
                    <a:pt x="87" y="5"/>
                    <a:pt x="109" y="0"/>
                    <a:pt x="131" y="5"/>
                  </a:cubicBezTo>
                  <a:cubicBezTo>
                    <a:pt x="131" y="5"/>
                    <a:pt x="131" y="6"/>
                    <a:pt x="13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4FBC8060-E63E-D433-DF2F-982C95E0B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" y="1751"/>
              <a:ext cx="294" cy="99"/>
            </a:xfrm>
            <a:custGeom>
              <a:avLst/>
              <a:gdLst>
                <a:gd name="T0" fmla="*/ 114 w 124"/>
                <a:gd name="T1" fmla="*/ 42 h 42"/>
                <a:gd name="T2" fmla="*/ 92 w 124"/>
                <a:gd name="T3" fmla="*/ 36 h 42"/>
                <a:gd name="T4" fmla="*/ 42 w 124"/>
                <a:gd name="T5" fmla="*/ 29 h 42"/>
                <a:gd name="T6" fmla="*/ 21 w 124"/>
                <a:gd name="T7" fmla="*/ 23 h 42"/>
                <a:gd name="T8" fmla="*/ 5 w 124"/>
                <a:gd name="T9" fmla="*/ 20 h 42"/>
                <a:gd name="T10" fmla="*/ 5 w 124"/>
                <a:gd name="T11" fmla="*/ 18 h 42"/>
                <a:gd name="T12" fmla="*/ 18 w 124"/>
                <a:gd name="T13" fmla="*/ 20 h 42"/>
                <a:gd name="T14" fmla="*/ 18 w 124"/>
                <a:gd name="T15" fmla="*/ 18 h 42"/>
                <a:gd name="T16" fmla="*/ 1 w 124"/>
                <a:gd name="T17" fmla="*/ 17 h 42"/>
                <a:gd name="T18" fmla="*/ 0 w 124"/>
                <a:gd name="T19" fmla="*/ 15 h 42"/>
                <a:gd name="T20" fmla="*/ 8 w 124"/>
                <a:gd name="T21" fmla="*/ 7 h 42"/>
                <a:gd name="T22" fmla="*/ 11 w 124"/>
                <a:gd name="T23" fmla="*/ 5 h 42"/>
                <a:gd name="T24" fmla="*/ 42 w 124"/>
                <a:gd name="T25" fmla="*/ 1 h 42"/>
                <a:gd name="T26" fmla="*/ 73 w 124"/>
                <a:gd name="T27" fmla="*/ 0 h 42"/>
                <a:gd name="T28" fmla="*/ 75 w 124"/>
                <a:gd name="T29" fmla="*/ 0 h 42"/>
                <a:gd name="T30" fmla="*/ 124 w 124"/>
                <a:gd name="T31" fmla="*/ 6 h 42"/>
                <a:gd name="T32" fmla="*/ 114 w 124"/>
                <a:gd name="T33" fmla="*/ 42 h 42"/>
                <a:gd name="T34" fmla="*/ 114 w 124"/>
                <a:gd name="T35" fmla="*/ 24 h 42"/>
                <a:gd name="T36" fmla="*/ 112 w 124"/>
                <a:gd name="T37" fmla="*/ 37 h 42"/>
                <a:gd name="T38" fmla="*/ 114 w 124"/>
                <a:gd name="T3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42">
                  <a:moveTo>
                    <a:pt x="114" y="42"/>
                  </a:moveTo>
                  <a:cubicBezTo>
                    <a:pt x="107" y="40"/>
                    <a:pt x="99" y="39"/>
                    <a:pt x="92" y="36"/>
                  </a:cubicBezTo>
                  <a:cubicBezTo>
                    <a:pt x="76" y="29"/>
                    <a:pt x="59" y="32"/>
                    <a:pt x="42" y="29"/>
                  </a:cubicBezTo>
                  <a:cubicBezTo>
                    <a:pt x="35" y="28"/>
                    <a:pt x="28" y="25"/>
                    <a:pt x="21" y="23"/>
                  </a:cubicBezTo>
                  <a:cubicBezTo>
                    <a:pt x="16" y="22"/>
                    <a:pt x="10" y="21"/>
                    <a:pt x="5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9" y="19"/>
                    <a:pt x="14" y="19"/>
                    <a:pt x="18" y="20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2" y="18"/>
                    <a:pt x="7" y="17"/>
                    <a:pt x="1" y="17"/>
                  </a:cubicBezTo>
                  <a:cubicBezTo>
                    <a:pt x="1" y="17"/>
                    <a:pt x="0" y="15"/>
                    <a:pt x="0" y="15"/>
                  </a:cubicBezTo>
                  <a:cubicBezTo>
                    <a:pt x="5" y="14"/>
                    <a:pt x="6" y="10"/>
                    <a:pt x="8" y="7"/>
                  </a:cubicBezTo>
                  <a:cubicBezTo>
                    <a:pt x="9" y="6"/>
                    <a:pt x="10" y="6"/>
                    <a:pt x="11" y="5"/>
                  </a:cubicBezTo>
                  <a:cubicBezTo>
                    <a:pt x="21" y="2"/>
                    <a:pt x="32" y="0"/>
                    <a:pt x="42" y="1"/>
                  </a:cubicBezTo>
                  <a:cubicBezTo>
                    <a:pt x="53" y="1"/>
                    <a:pt x="63" y="1"/>
                    <a:pt x="73" y="0"/>
                  </a:cubicBezTo>
                  <a:cubicBezTo>
                    <a:pt x="74" y="0"/>
                    <a:pt x="74" y="0"/>
                    <a:pt x="75" y="0"/>
                  </a:cubicBezTo>
                  <a:cubicBezTo>
                    <a:pt x="91" y="2"/>
                    <a:pt x="107" y="4"/>
                    <a:pt x="124" y="6"/>
                  </a:cubicBezTo>
                  <a:cubicBezTo>
                    <a:pt x="116" y="17"/>
                    <a:pt x="114" y="29"/>
                    <a:pt x="114" y="42"/>
                  </a:cubicBezTo>
                  <a:close/>
                  <a:moveTo>
                    <a:pt x="114" y="24"/>
                  </a:moveTo>
                  <a:cubicBezTo>
                    <a:pt x="109" y="28"/>
                    <a:pt x="108" y="32"/>
                    <a:pt x="112" y="37"/>
                  </a:cubicBezTo>
                  <a:cubicBezTo>
                    <a:pt x="113" y="33"/>
                    <a:pt x="113" y="29"/>
                    <a:pt x="1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864D7C20-2247-4275-E6DE-DAA433D8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153"/>
              <a:ext cx="189" cy="142"/>
            </a:xfrm>
            <a:custGeom>
              <a:avLst/>
              <a:gdLst>
                <a:gd name="T0" fmla="*/ 31 w 80"/>
                <a:gd name="T1" fmla="*/ 3 h 60"/>
                <a:gd name="T2" fmla="*/ 57 w 80"/>
                <a:gd name="T3" fmla="*/ 2 h 60"/>
                <a:gd name="T4" fmla="*/ 52 w 80"/>
                <a:gd name="T5" fmla="*/ 15 h 60"/>
                <a:gd name="T6" fmla="*/ 57 w 80"/>
                <a:gd name="T7" fmla="*/ 15 h 60"/>
                <a:gd name="T8" fmla="*/ 57 w 80"/>
                <a:gd name="T9" fmla="*/ 20 h 60"/>
                <a:gd name="T10" fmla="*/ 59 w 80"/>
                <a:gd name="T11" fmla="*/ 19 h 60"/>
                <a:gd name="T12" fmla="*/ 67 w 80"/>
                <a:gd name="T13" fmla="*/ 33 h 60"/>
                <a:gd name="T14" fmla="*/ 76 w 80"/>
                <a:gd name="T15" fmla="*/ 39 h 60"/>
                <a:gd name="T16" fmla="*/ 77 w 80"/>
                <a:gd name="T17" fmla="*/ 45 h 60"/>
                <a:gd name="T18" fmla="*/ 50 w 80"/>
                <a:gd name="T19" fmla="*/ 56 h 60"/>
                <a:gd name="T20" fmla="*/ 0 w 80"/>
                <a:gd name="T21" fmla="*/ 42 h 60"/>
                <a:gd name="T22" fmla="*/ 14 w 80"/>
                <a:gd name="T23" fmla="*/ 23 h 60"/>
                <a:gd name="T24" fmla="*/ 18 w 80"/>
                <a:gd name="T25" fmla="*/ 0 h 60"/>
                <a:gd name="T26" fmla="*/ 31 w 80"/>
                <a:gd name="T27" fmla="*/ 3 h 60"/>
                <a:gd name="T28" fmla="*/ 31 w 80"/>
                <a:gd name="T2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60">
                  <a:moveTo>
                    <a:pt x="31" y="3"/>
                  </a:moveTo>
                  <a:cubicBezTo>
                    <a:pt x="40" y="7"/>
                    <a:pt x="50" y="7"/>
                    <a:pt x="57" y="2"/>
                  </a:cubicBezTo>
                  <a:cubicBezTo>
                    <a:pt x="55" y="6"/>
                    <a:pt x="54" y="10"/>
                    <a:pt x="52" y="15"/>
                  </a:cubicBezTo>
                  <a:cubicBezTo>
                    <a:pt x="54" y="15"/>
                    <a:pt x="55" y="15"/>
                    <a:pt x="57" y="15"/>
                  </a:cubicBezTo>
                  <a:cubicBezTo>
                    <a:pt x="57" y="17"/>
                    <a:pt x="57" y="18"/>
                    <a:pt x="57" y="20"/>
                  </a:cubicBezTo>
                  <a:cubicBezTo>
                    <a:pt x="57" y="20"/>
                    <a:pt x="58" y="19"/>
                    <a:pt x="59" y="19"/>
                  </a:cubicBezTo>
                  <a:cubicBezTo>
                    <a:pt x="61" y="24"/>
                    <a:pt x="63" y="29"/>
                    <a:pt x="67" y="33"/>
                  </a:cubicBezTo>
                  <a:cubicBezTo>
                    <a:pt x="69" y="36"/>
                    <a:pt x="73" y="37"/>
                    <a:pt x="76" y="39"/>
                  </a:cubicBezTo>
                  <a:cubicBezTo>
                    <a:pt x="80" y="41"/>
                    <a:pt x="80" y="43"/>
                    <a:pt x="77" y="45"/>
                  </a:cubicBezTo>
                  <a:cubicBezTo>
                    <a:pt x="69" y="52"/>
                    <a:pt x="60" y="54"/>
                    <a:pt x="50" y="56"/>
                  </a:cubicBezTo>
                  <a:cubicBezTo>
                    <a:pt x="30" y="60"/>
                    <a:pt x="14" y="53"/>
                    <a:pt x="0" y="42"/>
                  </a:cubicBezTo>
                  <a:cubicBezTo>
                    <a:pt x="5" y="36"/>
                    <a:pt x="11" y="30"/>
                    <a:pt x="14" y="23"/>
                  </a:cubicBezTo>
                  <a:cubicBezTo>
                    <a:pt x="17" y="16"/>
                    <a:pt x="17" y="8"/>
                    <a:pt x="18" y="0"/>
                  </a:cubicBezTo>
                  <a:cubicBezTo>
                    <a:pt x="22" y="1"/>
                    <a:pt x="26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675E8805-D09B-8FCA-673C-20EF76D2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250"/>
              <a:ext cx="156" cy="93"/>
            </a:xfrm>
            <a:custGeom>
              <a:avLst/>
              <a:gdLst>
                <a:gd name="T0" fmla="*/ 1 w 66"/>
                <a:gd name="T1" fmla="*/ 11 h 39"/>
                <a:gd name="T2" fmla="*/ 28 w 66"/>
                <a:gd name="T3" fmla="*/ 8 h 39"/>
                <a:gd name="T4" fmla="*/ 25 w 66"/>
                <a:gd name="T5" fmla="*/ 3 h 39"/>
                <a:gd name="T6" fmla="*/ 26 w 66"/>
                <a:gd name="T7" fmla="*/ 1 h 39"/>
                <a:gd name="T8" fmla="*/ 66 w 66"/>
                <a:gd name="T9" fmla="*/ 20 h 39"/>
                <a:gd name="T10" fmla="*/ 48 w 66"/>
                <a:gd name="T11" fmla="*/ 33 h 39"/>
                <a:gd name="T12" fmla="*/ 1 w 66"/>
                <a:gd name="T13" fmla="*/ 12 h 39"/>
                <a:gd name="T14" fmla="*/ 1 w 66"/>
                <a:gd name="T1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39">
                  <a:moveTo>
                    <a:pt x="1" y="11"/>
                  </a:moveTo>
                  <a:cubicBezTo>
                    <a:pt x="10" y="10"/>
                    <a:pt x="18" y="0"/>
                    <a:pt x="28" y="8"/>
                  </a:cubicBezTo>
                  <a:cubicBezTo>
                    <a:pt x="27" y="6"/>
                    <a:pt x="26" y="5"/>
                    <a:pt x="25" y="3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36" y="13"/>
                    <a:pt x="51" y="15"/>
                    <a:pt x="66" y="20"/>
                  </a:cubicBezTo>
                  <a:cubicBezTo>
                    <a:pt x="60" y="26"/>
                    <a:pt x="57" y="31"/>
                    <a:pt x="48" y="33"/>
                  </a:cubicBezTo>
                  <a:cubicBezTo>
                    <a:pt x="26" y="39"/>
                    <a:pt x="9" y="26"/>
                    <a:pt x="1" y="12"/>
                  </a:cubicBezTo>
                  <a:cubicBezTo>
                    <a:pt x="0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D097F8EF-21DB-97BE-33F3-D816FA014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62"/>
              <a:ext cx="131" cy="76"/>
            </a:xfrm>
            <a:custGeom>
              <a:avLst/>
              <a:gdLst>
                <a:gd name="T0" fmla="*/ 10 w 55"/>
                <a:gd name="T1" fmla="*/ 25 h 32"/>
                <a:gd name="T2" fmla="*/ 14 w 55"/>
                <a:gd name="T3" fmla="*/ 25 h 32"/>
                <a:gd name="T4" fmla="*/ 0 w 55"/>
                <a:gd name="T5" fmla="*/ 15 h 32"/>
                <a:gd name="T6" fmla="*/ 23 w 55"/>
                <a:gd name="T7" fmla="*/ 7 h 32"/>
                <a:gd name="T8" fmla="*/ 35 w 55"/>
                <a:gd name="T9" fmla="*/ 1 h 32"/>
                <a:gd name="T10" fmla="*/ 47 w 55"/>
                <a:gd name="T11" fmla="*/ 0 h 32"/>
                <a:gd name="T12" fmla="*/ 54 w 55"/>
                <a:gd name="T13" fmla="*/ 3 h 32"/>
                <a:gd name="T14" fmla="*/ 37 w 55"/>
                <a:gd name="T15" fmla="*/ 28 h 32"/>
                <a:gd name="T16" fmla="*/ 10 w 55"/>
                <a:gd name="T1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2">
                  <a:moveTo>
                    <a:pt x="10" y="25"/>
                  </a:moveTo>
                  <a:cubicBezTo>
                    <a:pt x="11" y="25"/>
                    <a:pt x="12" y="25"/>
                    <a:pt x="14" y="25"/>
                  </a:cubicBezTo>
                  <a:cubicBezTo>
                    <a:pt x="1" y="19"/>
                    <a:pt x="1" y="19"/>
                    <a:pt x="0" y="15"/>
                  </a:cubicBezTo>
                  <a:cubicBezTo>
                    <a:pt x="8" y="12"/>
                    <a:pt x="16" y="10"/>
                    <a:pt x="23" y="7"/>
                  </a:cubicBezTo>
                  <a:cubicBezTo>
                    <a:pt x="28" y="5"/>
                    <a:pt x="31" y="2"/>
                    <a:pt x="35" y="1"/>
                  </a:cubicBezTo>
                  <a:cubicBezTo>
                    <a:pt x="39" y="0"/>
                    <a:pt x="43" y="0"/>
                    <a:pt x="47" y="0"/>
                  </a:cubicBezTo>
                  <a:cubicBezTo>
                    <a:pt x="49" y="0"/>
                    <a:pt x="52" y="2"/>
                    <a:pt x="54" y="3"/>
                  </a:cubicBezTo>
                  <a:cubicBezTo>
                    <a:pt x="55" y="13"/>
                    <a:pt x="48" y="23"/>
                    <a:pt x="37" y="28"/>
                  </a:cubicBezTo>
                  <a:cubicBezTo>
                    <a:pt x="29" y="32"/>
                    <a:pt x="15" y="30"/>
                    <a:pt x="1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74665BD7-1E32-4FC4-D673-F32E3DC2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791"/>
              <a:ext cx="62" cy="140"/>
            </a:xfrm>
            <a:custGeom>
              <a:avLst/>
              <a:gdLst>
                <a:gd name="T0" fmla="*/ 16 w 26"/>
                <a:gd name="T1" fmla="*/ 39 h 59"/>
                <a:gd name="T2" fmla="*/ 19 w 26"/>
                <a:gd name="T3" fmla="*/ 57 h 59"/>
                <a:gd name="T4" fmla="*/ 16 w 26"/>
                <a:gd name="T5" fmla="*/ 58 h 59"/>
                <a:gd name="T6" fmla="*/ 5 w 26"/>
                <a:gd name="T7" fmla="*/ 40 h 59"/>
                <a:gd name="T8" fmla="*/ 4 w 26"/>
                <a:gd name="T9" fmla="*/ 40 h 59"/>
                <a:gd name="T10" fmla="*/ 8 w 26"/>
                <a:gd name="T11" fmla="*/ 50 h 59"/>
                <a:gd name="T12" fmla="*/ 3 w 26"/>
                <a:gd name="T13" fmla="*/ 26 h 59"/>
                <a:gd name="T14" fmla="*/ 6 w 26"/>
                <a:gd name="T15" fmla="*/ 8 h 59"/>
                <a:gd name="T16" fmla="*/ 17 w 26"/>
                <a:gd name="T17" fmla="*/ 1 h 59"/>
                <a:gd name="T18" fmla="*/ 25 w 26"/>
                <a:gd name="T19" fmla="*/ 9 h 59"/>
                <a:gd name="T20" fmla="*/ 24 w 26"/>
                <a:gd name="T21" fmla="*/ 24 h 59"/>
                <a:gd name="T22" fmla="*/ 25 w 26"/>
                <a:gd name="T23" fmla="*/ 57 h 59"/>
                <a:gd name="T24" fmla="*/ 24 w 26"/>
                <a:gd name="T25" fmla="*/ 59 h 59"/>
                <a:gd name="T26" fmla="*/ 17 w 26"/>
                <a:gd name="T27" fmla="*/ 38 h 59"/>
                <a:gd name="T28" fmla="*/ 16 w 26"/>
                <a:gd name="T29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59">
                  <a:moveTo>
                    <a:pt x="16" y="39"/>
                  </a:moveTo>
                  <a:cubicBezTo>
                    <a:pt x="17" y="45"/>
                    <a:pt x="18" y="51"/>
                    <a:pt x="19" y="57"/>
                  </a:cubicBezTo>
                  <a:cubicBezTo>
                    <a:pt x="18" y="57"/>
                    <a:pt x="17" y="58"/>
                    <a:pt x="16" y="58"/>
                  </a:cubicBezTo>
                  <a:cubicBezTo>
                    <a:pt x="13" y="52"/>
                    <a:pt x="9" y="46"/>
                    <a:pt x="5" y="40"/>
                  </a:cubicBezTo>
                  <a:cubicBezTo>
                    <a:pt x="5" y="40"/>
                    <a:pt x="4" y="40"/>
                    <a:pt x="4" y="40"/>
                  </a:cubicBezTo>
                  <a:cubicBezTo>
                    <a:pt x="5" y="43"/>
                    <a:pt x="7" y="46"/>
                    <a:pt x="8" y="50"/>
                  </a:cubicBezTo>
                  <a:cubicBezTo>
                    <a:pt x="0" y="43"/>
                    <a:pt x="2" y="35"/>
                    <a:pt x="3" y="26"/>
                  </a:cubicBezTo>
                  <a:cubicBezTo>
                    <a:pt x="4" y="20"/>
                    <a:pt x="5" y="14"/>
                    <a:pt x="6" y="8"/>
                  </a:cubicBezTo>
                  <a:cubicBezTo>
                    <a:pt x="7" y="2"/>
                    <a:pt x="9" y="0"/>
                    <a:pt x="17" y="1"/>
                  </a:cubicBezTo>
                  <a:cubicBezTo>
                    <a:pt x="20" y="2"/>
                    <a:pt x="24" y="6"/>
                    <a:pt x="25" y="9"/>
                  </a:cubicBezTo>
                  <a:cubicBezTo>
                    <a:pt x="26" y="14"/>
                    <a:pt x="25" y="19"/>
                    <a:pt x="24" y="24"/>
                  </a:cubicBezTo>
                  <a:cubicBezTo>
                    <a:pt x="20" y="35"/>
                    <a:pt x="22" y="46"/>
                    <a:pt x="25" y="57"/>
                  </a:cubicBezTo>
                  <a:cubicBezTo>
                    <a:pt x="25" y="58"/>
                    <a:pt x="25" y="58"/>
                    <a:pt x="24" y="59"/>
                  </a:cubicBezTo>
                  <a:cubicBezTo>
                    <a:pt x="21" y="52"/>
                    <a:pt x="19" y="45"/>
                    <a:pt x="17" y="38"/>
                  </a:cubicBezTo>
                  <a:cubicBezTo>
                    <a:pt x="17" y="39"/>
                    <a:pt x="16" y="39"/>
                    <a:pt x="1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2793E582-8B82-17DE-F181-F395E886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800"/>
              <a:ext cx="72" cy="143"/>
            </a:xfrm>
            <a:custGeom>
              <a:avLst/>
              <a:gdLst>
                <a:gd name="T0" fmla="*/ 17 w 30"/>
                <a:gd name="T1" fmla="*/ 37 h 60"/>
                <a:gd name="T2" fmla="*/ 14 w 30"/>
                <a:gd name="T3" fmla="*/ 53 h 60"/>
                <a:gd name="T4" fmla="*/ 12 w 30"/>
                <a:gd name="T5" fmla="*/ 53 h 60"/>
                <a:gd name="T6" fmla="*/ 12 w 30"/>
                <a:gd name="T7" fmla="*/ 44 h 60"/>
                <a:gd name="T8" fmla="*/ 8 w 30"/>
                <a:gd name="T9" fmla="*/ 29 h 60"/>
                <a:gd name="T10" fmla="*/ 1 w 30"/>
                <a:gd name="T11" fmla="*/ 5 h 60"/>
                <a:gd name="T12" fmla="*/ 5 w 30"/>
                <a:gd name="T13" fmla="*/ 0 h 60"/>
                <a:gd name="T14" fmla="*/ 12 w 30"/>
                <a:gd name="T15" fmla="*/ 1 h 60"/>
                <a:gd name="T16" fmla="*/ 29 w 30"/>
                <a:gd name="T17" fmla="*/ 29 h 60"/>
                <a:gd name="T18" fmla="*/ 28 w 30"/>
                <a:gd name="T19" fmla="*/ 35 h 60"/>
                <a:gd name="T20" fmla="*/ 27 w 30"/>
                <a:gd name="T21" fmla="*/ 31 h 60"/>
                <a:gd name="T22" fmla="*/ 22 w 30"/>
                <a:gd name="T23" fmla="*/ 53 h 60"/>
                <a:gd name="T24" fmla="*/ 25 w 30"/>
                <a:gd name="T25" fmla="*/ 33 h 60"/>
                <a:gd name="T26" fmla="*/ 23 w 30"/>
                <a:gd name="T27" fmla="*/ 33 h 60"/>
                <a:gd name="T28" fmla="*/ 21 w 30"/>
                <a:gd name="T29" fmla="*/ 42 h 60"/>
                <a:gd name="T30" fmla="*/ 19 w 30"/>
                <a:gd name="T31" fmla="*/ 51 h 60"/>
                <a:gd name="T32" fmla="*/ 16 w 30"/>
                <a:gd name="T33" fmla="*/ 60 h 60"/>
                <a:gd name="T34" fmla="*/ 14 w 30"/>
                <a:gd name="T35" fmla="*/ 60 h 60"/>
                <a:gd name="T36" fmla="*/ 19 w 30"/>
                <a:gd name="T37" fmla="*/ 37 h 60"/>
                <a:gd name="T38" fmla="*/ 17 w 30"/>
                <a:gd name="T3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60">
                  <a:moveTo>
                    <a:pt x="17" y="37"/>
                  </a:moveTo>
                  <a:cubicBezTo>
                    <a:pt x="16" y="42"/>
                    <a:pt x="15" y="48"/>
                    <a:pt x="14" y="53"/>
                  </a:cubicBezTo>
                  <a:cubicBezTo>
                    <a:pt x="13" y="53"/>
                    <a:pt x="13" y="53"/>
                    <a:pt x="12" y="53"/>
                  </a:cubicBezTo>
                  <a:cubicBezTo>
                    <a:pt x="12" y="50"/>
                    <a:pt x="13" y="47"/>
                    <a:pt x="12" y="44"/>
                  </a:cubicBezTo>
                  <a:cubicBezTo>
                    <a:pt x="11" y="39"/>
                    <a:pt x="10" y="33"/>
                    <a:pt x="8" y="29"/>
                  </a:cubicBezTo>
                  <a:cubicBezTo>
                    <a:pt x="3" y="21"/>
                    <a:pt x="0" y="14"/>
                    <a:pt x="1" y="5"/>
                  </a:cubicBezTo>
                  <a:cubicBezTo>
                    <a:pt x="2" y="3"/>
                    <a:pt x="3" y="0"/>
                    <a:pt x="5" y="0"/>
                  </a:cubicBezTo>
                  <a:cubicBezTo>
                    <a:pt x="7" y="0"/>
                    <a:pt x="11" y="0"/>
                    <a:pt x="12" y="1"/>
                  </a:cubicBezTo>
                  <a:cubicBezTo>
                    <a:pt x="18" y="10"/>
                    <a:pt x="23" y="19"/>
                    <a:pt x="29" y="29"/>
                  </a:cubicBezTo>
                  <a:cubicBezTo>
                    <a:pt x="29" y="30"/>
                    <a:pt x="29" y="32"/>
                    <a:pt x="28" y="35"/>
                  </a:cubicBezTo>
                  <a:cubicBezTo>
                    <a:pt x="28" y="34"/>
                    <a:pt x="27" y="32"/>
                    <a:pt x="27" y="31"/>
                  </a:cubicBezTo>
                  <a:cubicBezTo>
                    <a:pt x="25" y="38"/>
                    <a:pt x="30" y="47"/>
                    <a:pt x="22" y="53"/>
                  </a:cubicBezTo>
                  <a:cubicBezTo>
                    <a:pt x="23" y="46"/>
                    <a:pt x="24" y="40"/>
                    <a:pt x="25" y="33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6"/>
                    <a:pt x="21" y="39"/>
                    <a:pt x="21" y="42"/>
                  </a:cubicBezTo>
                  <a:cubicBezTo>
                    <a:pt x="20" y="45"/>
                    <a:pt x="20" y="48"/>
                    <a:pt x="19" y="51"/>
                  </a:cubicBezTo>
                  <a:cubicBezTo>
                    <a:pt x="18" y="54"/>
                    <a:pt x="17" y="57"/>
                    <a:pt x="16" y="60"/>
                  </a:cubicBezTo>
                  <a:cubicBezTo>
                    <a:pt x="15" y="60"/>
                    <a:pt x="15" y="60"/>
                    <a:pt x="14" y="60"/>
                  </a:cubicBezTo>
                  <a:cubicBezTo>
                    <a:pt x="16" y="52"/>
                    <a:pt x="17" y="45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23432E69-FE3C-CCA9-7E8A-7A403347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746"/>
              <a:ext cx="50" cy="50"/>
            </a:xfrm>
            <a:custGeom>
              <a:avLst/>
              <a:gdLst>
                <a:gd name="T0" fmla="*/ 15 w 21"/>
                <a:gd name="T1" fmla="*/ 21 h 21"/>
                <a:gd name="T2" fmla="*/ 1 w 21"/>
                <a:gd name="T3" fmla="*/ 15 h 21"/>
                <a:gd name="T4" fmla="*/ 1 w 21"/>
                <a:gd name="T5" fmla="*/ 9 h 21"/>
                <a:gd name="T6" fmla="*/ 8 w 21"/>
                <a:gd name="T7" fmla="*/ 0 h 21"/>
                <a:gd name="T8" fmla="*/ 21 w 21"/>
                <a:gd name="T9" fmla="*/ 6 h 21"/>
                <a:gd name="T10" fmla="*/ 21 w 21"/>
                <a:gd name="T11" fmla="*/ 9 h 21"/>
                <a:gd name="T12" fmla="*/ 20 w 21"/>
                <a:gd name="T13" fmla="*/ 10 h 21"/>
                <a:gd name="T14" fmla="*/ 15 w 21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15" y="21"/>
                  </a:moveTo>
                  <a:cubicBezTo>
                    <a:pt x="10" y="18"/>
                    <a:pt x="6" y="17"/>
                    <a:pt x="1" y="15"/>
                  </a:cubicBezTo>
                  <a:cubicBezTo>
                    <a:pt x="1" y="13"/>
                    <a:pt x="0" y="10"/>
                    <a:pt x="1" y="9"/>
                  </a:cubicBezTo>
                  <a:cubicBezTo>
                    <a:pt x="3" y="5"/>
                    <a:pt x="6" y="0"/>
                    <a:pt x="8" y="0"/>
                  </a:cubicBezTo>
                  <a:cubicBezTo>
                    <a:pt x="13" y="0"/>
                    <a:pt x="17" y="4"/>
                    <a:pt x="21" y="6"/>
                  </a:cubicBezTo>
                  <a:cubicBezTo>
                    <a:pt x="21" y="7"/>
                    <a:pt x="21" y="8"/>
                    <a:pt x="21" y="9"/>
                  </a:cubicBezTo>
                  <a:cubicBezTo>
                    <a:pt x="21" y="9"/>
                    <a:pt x="20" y="10"/>
                    <a:pt x="20" y="10"/>
                  </a:cubicBezTo>
                  <a:cubicBezTo>
                    <a:pt x="19" y="14"/>
                    <a:pt x="17" y="17"/>
                    <a:pt x="1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03D0D683-43F6-448D-561E-D5B8B09B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758"/>
              <a:ext cx="62" cy="47"/>
            </a:xfrm>
            <a:custGeom>
              <a:avLst/>
              <a:gdLst>
                <a:gd name="T0" fmla="*/ 17 w 26"/>
                <a:gd name="T1" fmla="*/ 20 h 20"/>
                <a:gd name="T2" fmla="*/ 0 w 26"/>
                <a:gd name="T3" fmla="*/ 12 h 20"/>
                <a:gd name="T4" fmla="*/ 9 w 26"/>
                <a:gd name="T5" fmla="*/ 1 h 20"/>
                <a:gd name="T6" fmla="*/ 22 w 26"/>
                <a:gd name="T7" fmla="*/ 6 h 20"/>
                <a:gd name="T8" fmla="*/ 17 w 2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17" y="20"/>
                  </a:moveTo>
                  <a:cubicBezTo>
                    <a:pt x="12" y="13"/>
                    <a:pt x="8" y="9"/>
                    <a:pt x="0" y="12"/>
                  </a:cubicBezTo>
                  <a:cubicBezTo>
                    <a:pt x="3" y="8"/>
                    <a:pt x="2" y="2"/>
                    <a:pt x="9" y="1"/>
                  </a:cubicBezTo>
                  <a:cubicBezTo>
                    <a:pt x="15" y="0"/>
                    <a:pt x="19" y="1"/>
                    <a:pt x="22" y="6"/>
                  </a:cubicBezTo>
                  <a:cubicBezTo>
                    <a:pt x="26" y="13"/>
                    <a:pt x="19" y="14"/>
                    <a:pt x="1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21A49F02-DE21-2549-8C9D-AC534EC06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" y="2184"/>
              <a:ext cx="62" cy="112"/>
            </a:xfrm>
            <a:custGeom>
              <a:avLst/>
              <a:gdLst>
                <a:gd name="T0" fmla="*/ 0 w 26"/>
                <a:gd name="T1" fmla="*/ 44 h 47"/>
                <a:gd name="T2" fmla="*/ 1 w 26"/>
                <a:gd name="T3" fmla="*/ 41 h 47"/>
                <a:gd name="T4" fmla="*/ 14 w 26"/>
                <a:gd name="T5" fmla="*/ 22 h 47"/>
                <a:gd name="T6" fmla="*/ 13 w 26"/>
                <a:gd name="T7" fmla="*/ 17 h 47"/>
                <a:gd name="T8" fmla="*/ 16 w 26"/>
                <a:gd name="T9" fmla="*/ 17 h 47"/>
                <a:gd name="T10" fmla="*/ 18 w 26"/>
                <a:gd name="T11" fmla="*/ 7 h 47"/>
                <a:gd name="T12" fmla="*/ 24 w 26"/>
                <a:gd name="T13" fmla="*/ 0 h 47"/>
                <a:gd name="T14" fmla="*/ 25 w 26"/>
                <a:gd name="T15" fmla="*/ 0 h 47"/>
                <a:gd name="T16" fmla="*/ 25 w 26"/>
                <a:gd name="T17" fmla="*/ 4 h 47"/>
                <a:gd name="T18" fmla="*/ 8 w 26"/>
                <a:gd name="T19" fmla="*/ 39 h 47"/>
                <a:gd name="T20" fmla="*/ 7 w 26"/>
                <a:gd name="T21" fmla="*/ 42 h 47"/>
                <a:gd name="T22" fmla="*/ 0 w 26"/>
                <a:gd name="T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7">
                  <a:moveTo>
                    <a:pt x="0" y="44"/>
                  </a:moveTo>
                  <a:cubicBezTo>
                    <a:pt x="1" y="43"/>
                    <a:pt x="1" y="42"/>
                    <a:pt x="1" y="41"/>
                  </a:cubicBezTo>
                  <a:cubicBezTo>
                    <a:pt x="9" y="37"/>
                    <a:pt x="9" y="28"/>
                    <a:pt x="14" y="22"/>
                  </a:cubicBezTo>
                  <a:cubicBezTo>
                    <a:pt x="15" y="21"/>
                    <a:pt x="14" y="19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6" y="14"/>
                    <a:pt x="12" y="10"/>
                    <a:pt x="18" y="7"/>
                  </a:cubicBezTo>
                  <a:cubicBezTo>
                    <a:pt x="21" y="6"/>
                    <a:pt x="22" y="2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6" y="3"/>
                    <a:pt x="25" y="4"/>
                  </a:cubicBezTo>
                  <a:cubicBezTo>
                    <a:pt x="20" y="15"/>
                    <a:pt x="14" y="27"/>
                    <a:pt x="8" y="39"/>
                  </a:cubicBezTo>
                  <a:cubicBezTo>
                    <a:pt x="8" y="40"/>
                    <a:pt x="7" y="41"/>
                    <a:pt x="7" y="42"/>
                  </a:cubicBezTo>
                  <a:cubicBezTo>
                    <a:pt x="6" y="47"/>
                    <a:pt x="4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D234E23E-F186-A580-4333-9F090919F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360"/>
              <a:ext cx="31" cy="73"/>
            </a:xfrm>
            <a:custGeom>
              <a:avLst/>
              <a:gdLst>
                <a:gd name="T0" fmla="*/ 5 w 13"/>
                <a:gd name="T1" fmla="*/ 30 h 31"/>
                <a:gd name="T2" fmla="*/ 0 w 13"/>
                <a:gd name="T3" fmla="*/ 5 h 31"/>
                <a:gd name="T4" fmla="*/ 9 w 13"/>
                <a:gd name="T5" fmla="*/ 5 h 31"/>
                <a:gd name="T6" fmla="*/ 13 w 13"/>
                <a:gd name="T7" fmla="*/ 21 h 31"/>
                <a:gd name="T8" fmla="*/ 7 w 13"/>
                <a:gd name="T9" fmla="*/ 31 h 31"/>
                <a:gd name="T10" fmla="*/ 5 w 13"/>
                <a:gd name="T1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1">
                  <a:moveTo>
                    <a:pt x="5" y="30"/>
                  </a:moveTo>
                  <a:cubicBezTo>
                    <a:pt x="4" y="21"/>
                    <a:pt x="7" y="12"/>
                    <a:pt x="0" y="5"/>
                  </a:cubicBezTo>
                  <a:cubicBezTo>
                    <a:pt x="3" y="0"/>
                    <a:pt x="8" y="0"/>
                    <a:pt x="9" y="5"/>
                  </a:cubicBezTo>
                  <a:cubicBezTo>
                    <a:pt x="11" y="10"/>
                    <a:pt x="13" y="16"/>
                    <a:pt x="13" y="21"/>
                  </a:cubicBezTo>
                  <a:cubicBezTo>
                    <a:pt x="13" y="24"/>
                    <a:pt x="9" y="28"/>
                    <a:pt x="7" y="31"/>
                  </a:cubicBezTo>
                  <a:cubicBezTo>
                    <a:pt x="6" y="31"/>
                    <a:pt x="5" y="30"/>
                    <a:pt x="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5EA79E54-8ED4-66FB-C9CB-D6B358B7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988"/>
              <a:ext cx="69" cy="47"/>
            </a:xfrm>
            <a:custGeom>
              <a:avLst/>
              <a:gdLst>
                <a:gd name="T0" fmla="*/ 11 w 29"/>
                <a:gd name="T1" fmla="*/ 4 h 20"/>
                <a:gd name="T2" fmla="*/ 28 w 29"/>
                <a:gd name="T3" fmla="*/ 0 h 20"/>
                <a:gd name="T4" fmla="*/ 29 w 29"/>
                <a:gd name="T5" fmla="*/ 2 h 20"/>
                <a:gd name="T6" fmla="*/ 13 w 29"/>
                <a:gd name="T7" fmla="*/ 13 h 20"/>
                <a:gd name="T8" fmla="*/ 0 w 29"/>
                <a:gd name="T9" fmla="*/ 20 h 20"/>
                <a:gd name="T10" fmla="*/ 4 w 29"/>
                <a:gd name="T11" fmla="*/ 7 h 20"/>
                <a:gd name="T12" fmla="*/ 11 w 29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11" y="4"/>
                  </a:moveTo>
                  <a:cubicBezTo>
                    <a:pt x="17" y="6"/>
                    <a:pt x="22" y="1"/>
                    <a:pt x="28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24" y="6"/>
                    <a:pt x="19" y="13"/>
                    <a:pt x="13" y="13"/>
                  </a:cubicBezTo>
                  <a:cubicBezTo>
                    <a:pt x="7" y="14"/>
                    <a:pt x="4" y="18"/>
                    <a:pt x="0" y="20"/>
                  </a:cubicBezTo>
                  <a:cubicBezTo>
                    <a:pt x="1" y="16"/>
                    <a:pt x="3" y="11"/>
                    <a:pt x="4" y="7"/>
                  </a:cubicBezTo>
                  <a:cubicBezTo>
                    <a:pt x="6" y="6"/>
                    <a:pt x="9" y="5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A1F18EBE-A85B-F490-2F9C-FB2861C9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957"/>
              <a:ext cx="61" cy="31"/>
            </a:xfrm>
            <a:custGeom>
              <a:avLst/>
              <a:gdLst>
                <a:gd name="T0" fmla="*/ 26 w 26"/>
                <a:gd name="T1" fmla="*/ 2 h 13"/>
                <a:gd name="T2" fmla="*/ 9 w 26"/>
                <a:gd name="T3" fmla="*/ 12 h 13"/>
                <a:gd name="T4" fmla="*/ 4 w 26"/>
                <a:gd name="T5" fmla="*/ 13 h 13"/>
                <a:gd name="T6" fmla="*/ 0 w 26"/>
                <a:gd name="T7" fmla="*/ 12 h 13"/>
                <a:gd name="T8" fmla="*/ 1 w 26"/>
                <a:gd name="T9" fmla="*/ 7 h 13"/>
                <a:gd name="T10" fmla="*/ 14 w 26"/>
                <a:gd name="T11" fmla="*/ 2 h 13"/>
                <a:gd name="T12" fmla="*/ 26 w 26"/>
                <a:gd name="T13" fmla="*/ 0 h 13"/>
                <a:gd name="T14" fmla="*/ 26 w 26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3">
                  <a:moveTo>
                    <a:pt x="26" y="2"/>
                  </a:moveTo>
                  <a:cubicBezTo>
                    <a:pt x="20" y="6"/>
                    <a:pt x="15" y="9"/>
                    <a:pt x="9" y="12"/>
                  </a:cubicBezTo>
                  <a:cubicBezTo>
                    <a:pt x="7" y="13"/>
                    <a:pt x="5" y="13"/>
                    <a:pt x="4" y="13"/>
                  </a:cubicBezTo>
                  <a:cubicBezTo>
                    <a:pt x="2" y="13"/>
                    <a:pt x="0" y="12"/>
                    <a:pt x="0" y="12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5" y="5"/>
                    <a:pt x="9" y="3"/>
                    <a:pt x="14" y="2"/>
                  </a:cubicBezTo>
                  <a:cubicBezTo>
                    <a:pt x="17" y="1"/>
                    <a:pt x="22" y="1"/>
                    <a:pt x="26" y="0"/>
                  </a:cubicBezTo>
                  <a:cubicBezTo>
                    <a:pt x="26" y="1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F54C8B6E-6B45-60C7-8753-0E0729D89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113"/>
              <a:ext cx="33" cy="62"/>
            </a:xfrm>
            <a:custGeom>
              <a:avLst/>
              <a:gdLst>
                <a:gd name="T0" fmla="*/ 13 w 14"/>
                <a:gd name="T1" fmla="*/ 5 h 26"/>
                <a:gd name="T2" fmla="*/ 13 w 14"/>
                <a:gd name="T3" fmla="*/ 15 h 26"/>
                <a:gd name="T4" fmla="*/ 5 w 14"/>
                <a:gd name="T5" fmla="*/ 26 h 26"/>
                <a:gd name="T6" fmla="*/ 0 w 14"/>
                <a:gd name="T7" fmla="*/ 0 h 26"/>
                <a:gd name="T8" fmla="*/ 7 w 14"/>
                <a:gd name="T9" fmla="*/ 2 h 26"/>
                <a:gd name="T10" fmla="*/ 13 w 14"/>
                <a:gd name="T11" fmla="*/ 5 h 26"/>
                <a:gd name="T12" fmla="*/ 13 w 14"/>
                <a:gd name="T1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3" y="5"/>
                  </a:moveTo>
                  <a:cubicBezTo>
                    <a:pt x="13" y="8"/>
                    <a:pt x="13" y="12"/>
                    <a:pt x="13" y="15"/>
                  </a:cubicBezTo>
                  <a:cubicBezTo>
                    <a:pt x="14" y="21"/>
                    <a:pt x="9" y="23"/>
                    <a:pt x="5" y="26"/>
                  </a:cubicBezTo>
                  <a:cubicBezTo>
                    <a:pt x="7" y="17"/>
                    <a:pt x="7" y="17"/>
                    <a:pt x="0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9" y="3"/>
                    <a:pt x="11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F5B713D0-10B1-3197-1CA4-15D527212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2248"/>
              <a:ext cx="30" cy="52"/>
            </a:xfrm>
            <a:custGeom>
              <a:avLst/>
              <a:gdLst>
                <a:gd name="T0" fmla="*/ 0 w 13"/>
                <a:gd name="T1" fmla="*/ 22 h 22"/>
                <a:gd name="T2" fmla="*/ 3 w 13"/>
                <a:gd name="T3" fmla="*/ 8 h 22"/>
                <a:gd name="T4" fmla="*/ 13 w 13"/>
                <a:gd name="T5" fmla="*/ 3 h 22"/>
                <a:gd name="T6" fmla="*/ 7 w 13"/>
                <a:gd name="T7" fmla="*/ 22 h 22"/>
                <a:gd name="T8" fmla="*/ 0 w 1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22"/>
                  </a:moveTo>
                  <a:cubicBezTo>
                    <a:pt x="1" y="17"/>
                    <a:pt x="2" y="12"/>
                    <a:pt x="3" y="8"/>
                  </a:cubicBezTo>
                  <a:cubicBezTo>
                    <a:pt x="5" y="3"/>
                    <a:pt x="8" y="0"/>
                    <a:pt x="13" y="3"/>
                  </a:cubicBezTo>
                  <a:cubicBezTo>
                    <a:pt x="11" y="9"/>
                    <a:pt x="9" y="16"/>
                    <a:pt x="7" y="22"/>
                  </a:cubicBezTo>
                  <a:cubicBezTo>
                    <a:pt x="5" y="22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430271BE-9BEF-2909-0520-487400763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011"/>
              <a:ext cx="48" cy="29"/>
            </a:xfrm>
            <a:custGeom>
              <a:avLst/>
              <a:gdLst>
                <a:gd name="T0" fmla="*/ 18 w 20"/>
                <a:gd name="T1" fmla="*/ 0 h 12"/>
                <a:gd name="T2" fmla="*/ 12 w 20"/>
                <a:gd name="T3" fmla="*/ 8 h 12"/>
                <a:gd name="T4" fmla="*/ 20 w 20"/>
                <a:gd name="T5" fmla="*/ 10 h 12"/>
                <a:gd name="T6" fmla="*/ 20 w 20"/>
                <a:gd name="T7" fmla="*/ 11 h 12"/>
                <a:gd name="T8" fmla="*/ 1 w 20"/>
                <a:gd name="T9" fmla="*/ 12 h 12"/>
                <a:gd name="T10" fmla="*/ 0 w 20"/>
                <a:gd name="T11" fmla="*/ 11 h 12"/>
                <a:gd name="T12" fmla="*/ 5 w 20"/>
                <a:gd name="T13" fmla="*/ 5 h 12"/>
                <a:gd name="T14" fmla="*/ 2 w 20"/>
                <a:gd name="T15" fmla="*/ 5 h 12"/>
                <a:gd name="T16" fmla="*/ 2 w 20"/>
                <a:gd name="T17" fmla="*/ 4 h 12"/>
                <a:gd name="T18" fmla="*/ 18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18" y="0"/>
                  </a:moveTo>
                  <a:cubicBezTo>
                    <a:pt x="16" y="3"/>
                    <a:pt x="14" y="5"/>
                    <a:pt x="12" y="8"/>
                  </a:cubicBezTo>
                  <a:cubicBezTo>
                    <a:pt x="16" y="9"/>
                    <a:pt x="18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4" y="12"/>
                    <a:pt x="8" y="12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2" y="9"/>
                    <a:pt x="3" y="7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7" y="3"/>
                    <a:pt x="13" y="1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B0991E8A-6A07-8637-BB5F-5F6B9CC0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890"/>
              <a:ext cx="54" cy="31"/>
            </a:xfrm>
            <a:custGeom>
              <a:avLst/>
              <a:gdLst>
                <a:gd name="T0" fmla="*/ 12 w 23"/>
                <a:gd name="T1" fmla="*/ 10 h 13"/>
                <a:gd name="T2" fmla="*/ 0 w 23"/>
                <a:gd name="T3" fmla="*/ 2 h 13"/>
                <a:gd name="T4" fmla="*/ 0 w 23"/>
                <a:gd name="T5" fmla="*/ 0 h 13"/>
                <a:gd name="T6" fmla="*/ 23 w 23"/>
                <a:gd name="T7" fmla="*/ 5 h 13"/>
                <a:gd name="T8" fmla="*/ 13 w 23"/>
                <a:gd name="T9" fmla="*/ 12 h 13"/>
                <a:gd name="T10" fmla="*/ 14 w 23"/>
                <a:gd name="T11" fmla="*/ 13 h 13"/>
                <a:gd name="T12" fmla="*/ 13 w 23"/>
                <a:gd name="T13" fmla="*/ 12 h 13"/>
                <a:gd name="T14" fmla="*/ 12 w 23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12" y="10"/>
                  </a:moveTo>
                  <a:cubicBezTo>
                    <a:pt x="8" y="6"/>
                    <a:pt x="4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2"/>
                    <a:pt x="15" y="3"/>
                    <a:pt x="23" y="5"/>
                  </a:cubicBezTo>
                  <a:cubicBezTo>
                    <a:pt x="21" y="11"/>
                    <a:pt x="18" y="13"/>
                    <a:pt x="13" y="12"/>
                  </a:cubicBezTo>
                  <a:cubicBezTo>
                    <a:pt x="13" y="12"/>
                    <a:pt x="14" y="13"/>
                    <a:pt x="14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2" y="11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66E3FFC9-F345-D5AA-0397-79A9F2BF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914"/>
              <a:ext cx="48" cy="26"/>
            </a:xfrm>
            <a:custGeom>
              <a:avLst/>
              <a:gdLst>
                <a:gd name="T0" fmla="*/ 7 w 20"/>
                <a:gd name="T1" fmla="*/ 11 h 11"/>
                <a:gd name="T2" fmla="*/ 0 w 20"/>
                <a:gd name="T3" fmla="*/ 6 h 11"/>
                <a:gd name="T4" fmla="*/ 1 w 20"/>
                <a:gd name="T5" fmla="*/ 4 h 11"/>
                <a:gd name="T6" fmla="*/ 6 w 20"/>
                <a:gd name="T7" fmla="*/ 5 h 11"/>
                <a:gd name="T8" fmla="*/ 20 w 20"/>
                <a:gd name="T9" fmla="*/ 2 h 11"/>
                <a:gd name="T10" fmla="*/ 15 w 20"/>
                <a:gd name="T11" fmla="*/ 8 h 11"/>
                <a:gd name="T12" fmla="*/ 7 w 2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7" y="11"/>
                  </a:moveTo>
                  <a:cubicBezTo>
                    <a:pt x="4" y="10"/>
                    <a:pt x="2" y="8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10" y="0"/>
                    <a:pt x="15" y="6"/>
                    <a:pt x="20" y="2"/>
                  </a:cubicBezTo>
                  <a:cubicBezTo>
                    <a:pt x="20" y="7"/>
                    <a:pt x="19" y="9"/>
                    <a:pt x="15" y="8"/>
                  </a:cubicBezTo>
                  <a:cubicBezTo>
                    <a:pt x="12" y="9"/>
                    <a:pt x="9" y="10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D6930E3E-D66E-84B0-4C25-8870E38DC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1677"/>
              <a:ext cx="23" cy="45"/>
            </a:xfrm>
            <a:custGeom>
              <a:avLst/>
              <a:gdLst>
                <a:gd name="T0" fmla="*/ 10 w 10"/>
                <a:gd name="T1" fmla="*/ 8 h 19"/>
                <a:gd name="T2" fmla="*/ 10 w 10"/>
                <a:gd name="T3" fmla="*/ 16 h 19"/>
                <a:gd name="T4" fmla="*/ 2 w 10"/>
                <a:gd name="T5" fmla="*/ 19 h 19"/>
                <a:gd name="T6" fmla="*/ 0 w 10"/>
                <a:gd name="T7" fmla="*/ 4 h 19"/>
                <a:gd name="T8" fmla="*/ 8 w 10"/>
                <a:gd name="T9" fmla="*/ 14 h 19"/>
                <a:gd name="T10" fmla="*/ 9 w 10"/>
                <a:gd name="T11" fmla="*/ 8 h 19"/>
                <a:gd name="T12" fmla="*/ 10 w 10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10" y="8"/>
                  </a:moveTo>
                  <a:cubicBezTo>
                    <a:pt x="10" y="11"/>
                    <a:pt x="10" y="13"/>
                    <a:pt x="10" y="16"/>
                  </a:cubicBezTo>
                  <a:cubicBezTo>
                    <a:pt x="7" y="17"/>
                    <a:pt x="4" y="18"/>
                    <a:pt x="2" y="19"/>
                  </a:cubicBezTo>
                  <a:cubicBezTo>
                    <a:pt x="1" y="14"/>
                    <a:pt x="0" y="9"/>
                    <a:pt x="0" y="4"/>
                  </a:cubicBezTo>
                  <a:cubicBezTo>
                    <a:pt x="5" y="0"/>
                    <a:pt x="7" y="3"/>
                    <a:pt x="8" y="14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6FB65A0C-7974-99E0-7991-2195E011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154"/>
              <a:ext cx="54" cy="30"/>
            </a:xfrm>
            <a:custGeom>
              <a:avLst/>
              <a:gdLst>
                <a:gd name="T0" fmla="*/ 2 w 23"/>
                <a:gd name="T1" fmla="*/ 9 h 13"/>
                <a:gd name="T2" fmla="*/ 21 w 23"/>
                <a:gd name="T3" fmla="*/ 0 h 13"/>
                <a:gd name="T4" fmla="*/ 23 w 23"/>
                <a:gd name="T5" fmla="*/ 3 h 13"/>
                <a:gd name="T6" fmla="*/ 4 w 23"/>
                <a:gd name="T7" fmla="*/ 13 h 13"/>
                <a:gd name="T8" fmla="*/ 2 w 23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" y="9"/>
                  </a:moveTo>
                  <a:cubicBezTo>
                    <a:pt x="8" y="6"/>
                    <a:pt x="14" y="3"/>
                    <a:pt x="21" y="0"/>
                  </a:cubicBezTo>
                  <a:cubicBezTo>
                    <a:pt x="21" y="1"/>
                    <a:pt x="22" y="2"/>
                    <a:pt x="23" y="3"/>
                  </a:cubicBezTo>
                  <a:cubicBezTo>
                    <a:pt x="16" y="5"/>
                    <a:pt x="12" y="13"/>
                    <a:pt x="4" y="13"/>
                  </a:cubicBezTo>
                  <a:cubicBezTo>
                    <a:pt x="0" y="13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04258F6B-6222-7B0B-D06E-396E7FE0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912"/>
              <a:ext cx="50" cy="21"/>
            </a:xfrm>
            <a:custGeom>
              <a:avLst/>
              <a:gdLst>
                <a:gd name="T0" fmla="*/ 8 w 21"/>
                <a:gd name="T1" fmla="*/ 4 h 9"/>
                <a:gd name="T2" fmla="*/ 13 w 21"/>
                <a:gd name="T3" fmla="*/ 1 h 9"/>
                <a:gd name="T4" fmla="*/ 18 w 21"/>
                <a:gd name="T5" fmla="*/ 1 h 9"/>
                <a:gd name="T6" fmla="*/ 17 w 21"/>
                <a:gd name="T7" fmla="*/ 3 h 9"/>
                <a:gd name="T8" fmla="*/ 12 w 21"/>
                <a:gd name="T9" fmla="*/ 3 h 9"/>
                <a:gd name="T10" fmla="*/ 12 w 21"/>
                <a:gd name="T11" fmla="*/ 4 h 9"/>
                <a:gd name="T12" fmla="*/ 21 w 21"/>
                <a:gd name="T13" fmla="*/ 6 h 9"/>
                <a:gd name="T14" fmla="*/ 21 w 21"/>
                <a:gd name="T15" fmla="*/ 8 h 9"/>
                <a:gd name="T16" fmla="*/ 0 w 21"/>
                <a:gd name="T17" fmla="*/ 9 h 9"/>
                <a:gd name="T18" fmla="*/ 5 w 21"/>
                <a:gd name="T19" fmla="*/ 3 h 9"/>
                <a:gd name="T20" fmla="*/ 8 w 21"/>
                <a:gd name="T2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9">
                  <a:moveTo>
                    <a:pt x="8" y="4"/>
                  </a:moveTo>
                  <a:cubicBezTo>
                    <a:pt x="10" y="3"/>
                    <a:pt x="11" y="1"/>
                    <a:pt x="13" y="1"/>
                  </a:cubicBezTo>
                  <a:cubicBezTo>
                    <a:pt x="14" y="0"/>
                    <a:pt x="16" y="1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5" y="3"/>
                    <a:pt x="14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5" y="5"/>
                    <a:pt x="18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15" y="8"/>
                    <a:pt x="8" y="8"/>
                    <a:pt x="0" y="9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5" y="3"/>
                    <a:pt x="7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006A9180-13A7-0A69-4C25-F0DD57C1D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798"/>
              <a:ext cx="28" cy="38"/>
            </a:xfrm>
            <a:custGeom>
              <a:avLst/>
              <a:gdLst>
                <a:gd name="T0" fmla="*/ 11 w 12"/>
                <a:gd name="T1" fmla="*/ 8 h 16"/>
                <a:gd name="T2" fmla="*/ 6 w 12"/>
                <a:gd name="T3" fmla="*/ 13 h 16"/>
                <a:gd name="T4" fmla="*/ 2 w 12"/>
                <a:gd name="T5" fmla="*/ 16 h 16"/>
                <a:gd name="T6" fmla="*/ 0 w 12"/>
                <a:gd name="T7" fmla="*/ 14 h 16"/>
                <a:gd name="T8" fmla="*/ 5 w 12"/>
                <a:gd name="T9" fmla="*/ 8 h 16"/>
                <a:gd name="T10" fmla="*/ 1 w 12"/>
                <a:gd name="T11" fmla="*/ 8 h 16"/>
                <a:gd name="T12" fmla="*/ 12 w 12"/>
                <a:gd name="T13" fmla="*/ 4 h 16"/>
                <a:gd name="T14" fmla="*/ 11 w 12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1" y="8"/>
                  </a:moveTo>
                  <a:cubicBezTo>
                    <a:pt x="9" y="9"/>
                    <a:pt x="8" y="11"/>
                    <a:pt x="6" y="13"/>
                  </a:cubicBezTo>
                  <a:cubicBezTo>
                    <a:pt x="4" y="14"/>
                    <a:pt x="3" y="15"/>
                    <a:pt x="2" y="16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2" y="12"/>
                    <a:pt x="4" y="10"/>
                    <a:pt x="5" y="8"/>
                  </a:cubicBezTo>
                  <a:cubicBezTo>
                    <a:pt x="4" y="8"/>
                    <a:pt x="3" y="8"/>
                    <a:pt x="1" y="8"/>
                  </a:cubicBezTo>
                  <a:cubicBezTo>
                    <a:pt x="3" y="1"/>
                    <a:pt x="6" y="0"/>
                    <a:pt x="12" y="4"/>
                  </a:cubicBezTo>
                  <a:cubicBezTo>
                    <a:pt x="12" y="5"/>
                    <a:pt x="12" y="6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A395FADA-0F02-8C03-D7ED-19773AF65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933"/>
              <a:ext cx="54" cy="26"/>
            </a:xfrm>
            <a:custGeom>
              <a:avLst/>
              <a:gdLst>
                <a:gd name="T0" fmla="*/ 1 w 23"/>
                <a:gd name="T1" fmla="*/ 3 h 11"/>
                <a:gd name="T2" fmla="*/ 9 w 23"/>
                <a:gd name="T3" fmla="*/ 0 h 11"/>
                <a:gd name="T4" fmla="*/ 18 w 23"/>
                <a:gd name="T5" fmla="*/ 1 h 11"/>
                <a:gd name="T6" fmla="*/ 23 w 23"/>
                <a:gd name="T7" fmla="*/ 3 h 11"/>
                <a:gd name="T8" fmla="*/ 9 w 23"/>
                <a:gd name="T9" fmla="*/ 6 h 11"/>
                <a:gd name="T10" fmla="*/ 7 w 23"/>
                <a:gd name="T11" fmla="*/ 7 h 11"/>
                <a:gd name="T12" fmla="*/ 0 w 23"/>
                <a:gd name="T13" fmla="*/ 11 h 11"/>
                <a:gd name="T14" fmla="*/ 1 w 23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1">
                  <a:moveTo>
                    <a:pt x="1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0" y="2"/>
                    <a:pt x="21" y="2"/>
                    <a:pt x="23" y="3"/>
                  </a:cubicBezTo>
                  <a:cubicBezTo>
                    <a:pt x="18" y="4"/>
                    <a:pt x="14" y="5"/>
                    <a:pt x="9" y="6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5" y="8"/>
                    <a:pt x="3" y="9"/>
                    <a:pt x="0" y="11"/>
                  </a:cubicBezTo>
                  <a:cubicBezTo>
                    <a:pt x="0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43E26681-4461-8E5A-6CFE-0DBE1646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938"/>
              <a:ext cx="53" cy="31"/>
            </a:xfrm>
            <a:custGeom>
              <a:avLst/>
              <a:gdLst>
                <a:gd name="T0" fmla="*/ 4 w 22"/>
                <a:gd name="T1" fmla="*/ 12 h 13"/>
                <a:gd name="T2" fmla="*/ 0 w 22"/>
                <a:gd name="T3" fmla="*/ 11 h 13"/>
                <a:gd name="T4" fmla="*/ 1 w 22"/>
                <a:gd name="T5" fmla="*/ 9 h 13"/>
                <a:gd name="T6" fmla="*/ 17 w 22"/>
                <a:gd name="T7" fmla="*/ 0 h 13"/>
                <a:gd name="T8" fmla="*/ 22 w 22"/>
                <a:gd name="T9" fmla="*/ 2 h 13"/>
                <a:gd name="T10" fmla="*/ 8 w 22"/>
                <a:gd name="T11" fmla="*/ 8 h 13"/>
                <a:gd name="T12" fmla="*/ 3 w 22"/>
                <a:gd name="T13" fmla="*/ 13 h 13"/>
                <a:gd name="T14" fmla="*/ 4 w 22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3">
                  <a:moveTo>
                    <a:pt x="4" y="12"/>
                  </a:moveTo>
                  <a:cubicBezTo>
                    <a:pt x="2" y="12"/>
                    <a:pt x="1" y="12"/>
                    <a:pt x="0" y="11"/>
                  </a:cubicBezTo>
                  <a:cubicBezTo>
                    <a:pt x="0" y="11"/>
                    <a:pt x="0" y="9"/>
                    <a:pt x="1" y="9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8" y="0"/>
                    <a:pt x="19" y="1"/>
                    <a:pt x="22" y="2"/>
                  </a:cubicBezTo>
                  <a:cubicBezTo>
                    <a:pt x="16" y="5"/>
                    <a:pt x="12" y="6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8D8E882D-05BD-508A-4794-1F1B6E090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803"/>
              <a:ext cx="29" cy="40"/>
            </a:xfrm>
            <a:custGeom>
              <a:avLst/>
              <a:gdLst>
                <a:gd name="T0" fmla="*/ 2 w 12"/>
                <a:gd name="T1" fmla="*/ 6 h 17"/>
                <a:gd name="T2" fmla="*/ 12 w 12"/>
                <a:gd name="T3" fmla="*/ 3 h 17"/>
                <a:gd name="T4" fmla="*/ 2 w 12"/>
                <a:gd name="T5" fmla="*/ 17 h 17"/>
                <a:gd name="T6" fmla="*/ 0 w 12"/>
                <a:gd name="T7" fmla="*/ 16 h 17"/>
                <a:gd name="T8" fmla="*/ 5 w 12"/>
                <a:gd name="T9" fmla="*/ 9 h 17"/>
                <a:gd name="T10" fmla="*/ 2 w 12"/>
                <a:gd name="T11" fmla="*/ 6 h 17"/>
                <a:gd name="T12" fmla="*/ 2 w 12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2" y="6"/>
                  </a:moveTo>
                  <a:cubicBezTo>
                    <a:pt x="5" y="5"/>
                    <a:pt x="7" y="0"/>
                    <a:pt x="12" y="3"/>
                  </a:cubicBezTo>
                  <a:cubicBezTo>
                    <a:pt x="9" y="8"/>
                    <a:pt x="5" y="12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3"/>
                    <a:pt x="3" y="11"/>
                    <a:pt x="5" y="9"/>
                  </a:cubicBezTo>
                  <a:cubicBezTo>
                    <a:pt x="4" y="8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B9F12466-1282-8A5F-7913-B674F6FEF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79"/>
              <a:ext cx="24" cy="23"/>
            </a:xfrm>
            <a:custGeom>
              <a:avLst/>
              <a:gdLst>
                <a:gd name="T0" fmla="*/ 0 w 10"/>
                <a:gd name="T1" fmla="*/ 2 h 10"/>
                <a:gd name="T2" fmla="*/ 10 w 10"/>
                <a:gd name="T3" fmla="*/ 6 h 10"/>
                <a:gd name="T4" fmla="*/ 8 w 10"/>
                <a:gd name="T5" fmla="*/ 10 h 10"/>
                <a:gd name="T6" fmla="*/ 4 w 10"/>
                <a:gd name="T7" fmla="*/ 9 h 10"/>
                <a:gd name="T8" fmla="*/ 0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4" y="0"/>
                    <a:pt x="9" y="3"/>
                    <a:pt x="10" y="6"/>
                  </a:cubicBezTo>
                  <a:cubicBezTo>
                    <a:pt x="10" y="7"/>
                    <a:pt x="9" y="9"/>
                    <a:pt x="8" y="10"/>
                  </a:cubicBezTo>
                  <a:cubicBezTo>
                    <a:pt x="7" y="10"/>
                    <a:pt x="5" y="10"/>
                    <a:pt x="4" y="9"/>
                  </a:cubicBezTo>
                  <a:cubicBezTo>
                    <a:pt x="3" y="7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C6E643E6-7990-DAF8-E524-04496A3BB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656"/>
              <a:ext cx="62" cy="59"/>
            </a:xfrm>
            <a:custGeom>
              <a:avLst/>
              <a:gdLst>
                <a:gd name="T0" fmla="*/ 25 w 26"/>
                <a:gd name="T1" fmla="*/ 25 h 25"/>
                <a:gd name="T2" fmla="*/ 0 w 26"/>
                <a:gd name="T3" fmla="*/ 1 h 25"/>
                <a:gd name="T4" fmla="*/ 1 w 26"/>
                <a:gd name="T5" fmla="*/ 0 h 25"/>
                <a:gd name="T6" fmla="*/ 26 w 26"/>
                <a:gd name="T7" fmla="*/ 23 h 25"/>
                <a:gd name="T8" fmla="*/ 25 w 2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5" y="25"/>
                  </a:moveTo>
                  <a:cubicBezTo>
                    <a:pt x="16" y="17"/>
                    <a:pt x="8" y="9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0" y="8"/>
                    <a:pt x="18" y="16"/>
                    <a:pt x="26" y="23"/>
                  </a:cubicBezTo>
                  <a:cubicBezTo>
                    <a:pt x="26" y="24"/>
                    <a:pt x="25" y="24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C2A4AD7A-E5C5-1A32-AE4E-28981F82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793"/>
              <a:ext cx="30" cy="26"/>
            </a:xfrm>
            <a:custGeom>
              <a:avLst/>
              <a:gdLst>
                <a:gd name="T0" fmla="*/ 6 w 13"/>
                <a:gd name="T1" fmla="*/ 11 h 11"/>
                <a:gd name="T2" fmla="*/ 0 w 13"/>
                <a:gd name="T3" fmla="*/ 4 h 11"/>
                <a:gd name="T4" fmla="*/ 9 w 13"/>
                <a:gd name="T5" fmla="*/ 1 h 11"/>
                <a:gd name="T6" fmla="*/ 12 w 13"/>
                <a:gd name="T7" fmla="*/ 3 h 11"/>
                <a:gd name="T8" fmla="*/ 11 w 13"/>
                <a:gd name="T9" fmla="*/ 7 h 11"/>
                <a:gd name="T10" fmla="*/ 8 w 13"/>
                <a:gd name="T11" fmla="*/ 10 h 11"/>
                <a:gd name="T12" fmla="*/ 6 w 13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6" y="11"/>
                  </a:moveTo>
                  <a:cubicBezTo>
                    <a:pt x="4" y="9"/>
                    <a:pt x="2" y="7"/>
                    <a:pt x="0" y="4"/>
                  </a:cubicBezTo>
                  <a:cubicBezTo>
                    <a:pt x="4" y="2"/>
                    <a:pt x="6" y="1"/>
                    <a:pt x="9" y="1"/>
                  </a:cubicBezTo>
                  <a:cubicBezTo>
                    <a:pt x="10" y="0"/>
                    <a:pt x="12" y="2"/>
                    <a:pt x="12" y="3"/>
                  </a:cubicBezTo>
                  <a:cubicBezTo>
                    <a:pt x="13" y="4"/>
                    <a:pt x="12" y="6"/>
                    <a:pt x="11" y="7"/>
                  </a:cubicBezTo>
                  <a:cubicBezTo>
                    <a:pt x="11" y="8"/>
                    <a:pt x="9" y="9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672B85CA-597A-890C-2A48-32A6726F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999"/>
              <a:ext cx="48" cy="17"/>
            </a:xfrm>
            <a:custGeom>
              <a:avLst/>
              <a:gdLst>
                <a:gd name="T0" fmla="*/ 20 w 20"/>
                <a:gd name="T1" fmla="*/ 3 h 7"/>
                <a:gd name="T2" fmla="*/ 0 w 20"/>
                <a:gd name="T3" fmla="*/ 7 h 7"/>
                <a:gd name="T4" fmla="*/ 20 w 20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">
                  <a:moveTo>
                    <a:pt x="20" y="3"/>
                  </a:moveTo>
                  <a:cubicBezTo>
                    <a:pt x="13" y="5"/>
                    <a:pt x="7" y="6"/>
                    <a:pt x="0" y="7"/>
                  </a:cubicBezTo>
                  <a:cubicBezTo>
                    <a:pt x="7" y="1"/>
                    <a:pt x="15" y="0"/>
                    <a:pt x="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8D8E3A71-3355-D74D-C0C7-689687635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305"/>
              <a:ext cx="24" cy="33"/>
            </a:xfrm>
            <a:custGeom>
              <a:avLst/>
              <a:gdLst>
                <a:gd name="T0" fmla="*/ 2 w 10"/>
                <a:gd name="T1" fmla="*/ 14 h 14"/>
                <a:gd name="T2" fmla="*/ 10 w 10"/>
                <a:gd name="T3" fmla="*/ 0 h 14"/>
                <a:gd name="T4" fmla="*/ 2 w 1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2" y="14"/>
                  </a:moveTo>
                  <a:cubicBezTo>
                    <a:pt x="0" y="4"/>
                    <a:pt x="0" y="4"/>
                    <a:pt x="10" y="0"/>
                  </a:cubicBezTo>
                  <a:cubicBezTo>
                    <a:pt x="7" y="5"/>
                    <a:pt x="5" y="9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5D1D661-A407-C4D7-3A1A-65D9A053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983"/>
              <a:ext cx="43" cy="21"/>
            </a:xfrm>
            <a:custGeom>
              <a:avLst/>
              <a:gdLst>
                <a:gd name="T0" fmla="*/ 11 w 18"/>
                <a:gd name="T1" fmla="*/ 6 h 9"/>
                <a:gd name="T2" fmla="*/ 4 w 18"/>
                <a:gd name="T3" fmla="*/ 9 h 9"/>
                <a:gd name="T4" fmla="*/ 3 w 18"/>
                <a:gd name="T5" fmla="*/ 4 h 9"/>
                <a:gd name="T6" fmla="*/ 18 w 18"/>
                <a:gd name="T7" fmla="*/ 0 h 9"/>
                <a:gd name="T8" fmla="*/ 11 w 1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1" y="6"/>
                  </a:moveTo>
                  <a:cubicBezTo>
                    <a:pt x="9" y="7"/>
                    <a:pt x="6" y="8"/>
                    <a:pt x="4" y="9"/>
                  </a:cubicBezTo>
                  <a:cubicBezTo>
                    <a:pt x="0" y="8"/>
                    <a:pt x="1" y="5"/>
                    <a:pt x="3" y="4"/>
                  </a:cubicBezTo>
                  <a:cubicBezTo>
                    <a:pt x="8" y="2"/>
                    <a:pt x="13" y="1"/>
                    <a:pt x="18" y="0"/>
                  </a:cubicBezTo>
                  <a:cubicBezTo>
                    <a:pt x="15" y="2"/>
                    <a:pt x="13" y="4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F90CD970-FE1E-0FE3-6A21-17CB4FB1F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440"/>
              <a:ext cx="19" cy="38"/>
            </a:xfrm>
            <a:custGeom>
              <a:avLst/>
              <a:gdLst>
                <a:gd name="T0" fmla="*/ 2 w 8"/>
                <a:gd name="T1" fmla="*/ 0 h 16"/>
                <a:gd name="T2" fmla="*/ 7 w 8"/>
                <a:gd name="T3" fmla="*/ 7 h 16"/>
                <a:gd name="T4" fmla="*/ 8 w 8"/>
                <a:gd name="T5" fmla="*/ 4 h 16"/>
                <a:gd name="T6" fmla="*/ 8 w 8"/>
                <a:gd name="T7" fmla="*/ 15 h 16"/>
                <a:gd name="T8" fmla="*/ 6 w 8"/>
                <a:gd name="T9" fmla="*/ 16 h 16"/>
                <a:gd name="T10" fmla="*/ 0 w 8"/>
                <a:gd name="T11" fmla="*/ 0 h 16"/>
                <a:gd name="T12" fmla="*/ 2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2"/>
                    <a:pt x="5" y="5"/>
                    <a:pt x="7" y="7"/>
                  </a:cubicBezTo>
                  <a:cubicBezTo>
                    <a:pt x="7" y="8"/>
                    <a:pt x="7" y="7"/>
                    <a:pt x="8" y="4"/>
                  </a:cubicBezTo>
                  <a:cubicBezTo>
                    <a:pt x="8" y="9"/>
                    <a:pt x="8" y="12"/>
                    <a:pt x="8" y="15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4" y="10"/>
                    <a:pt x="2" y="5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382D630E-E32B-4893-470D-4EFB0C25E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961"/>
              <a:ext cx="52" cy="17"/>
            </a:xfrm>
            <a:custGeom>
              <a:avLst/>
              <a:gdLst>
                <a:gd name="T0" fmla="*/ 6 w 22"/>
                <a:gd name="T1" fmla="*/ 3 h 7"/>
                <a:gd name="T2" fmla="*/ 9 w 22"/>
                <a:gd name="T3" fmla="*/ 3 h 7"/>
                <a:gd name="T4" fmla="*/ 22 w 22"/>
                <a:gd name="T5" fmla="*/ 3 h 7"/>
                <a:gd name="T6" fmla="*/ 0 w 22"/>
                <a:gd name="T7" fmla="*/ 7 h 7"/>
                <a:gd name="T8" fmla="*/ 7 w 22"/>
                <a:gd name="T9" fmla="*/ 3 h 7"/>
                <a:gd name="T10" fmla="*/ 6 w 22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7">
                  <a:moveTo>
                    <a:pt x="6" y="3"/>
                  </a:moveTo>
                  <a:cubicBezTo>
                    <a:pt x="7" y="3"/>
                    <a:pt x="8" y="3"/>
                    <a:pt x="9" y="3"/>
                  </a:cubicBezTo>
                  <a:cubicBezTo>
                    <a:pt x="13" y="1"/>
                    <a:pt x="18" y="0"/>
                    <a:pt x="22" y="3"/>
                  </a:cubicBezTo>
                  <a:cubicBezTo>
                    <a:pt x="15" y="4"/>
                    <a:pt x="8" y="6"/>
                    <a:pt x="0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77393C23-0B54-2DD3-3CA2-03759652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480"/>
              <a:ext cx="24" cy="36"/>
            </a:xfrm>
            <a:custGeom>
              <a:avLst/>
              <a:gdLst>
                <a:gd name="T0" fmla="*/ 6 w 10"/>
                <a:gd name="T1" fmla="*/ 15 h 15"/>
                <a:gd name="T2" fmla="*/ 3 w 10"/>
                <a:gd name="T3" fmla="*/ 8 h 15"/>
                <a:gd name="T4" fmla="*/ 5 w 10"/>
                <a:gd name="T5" fmla="*/ 9 h 15"/>
                <a:gd name="T6" fmla="*/ 6 w 10"/>
                <a:gd name="T7" fmla="*/ 8 h 15"/>
                <a:gd name="T8" fmla="*/ 0 w 10"/>
                <a:gd name="T9" fmla="*/ 2 h 15"/>
                <a:gd name="T10" fmla="*/ 0 w 10"/>
                <a:gd name="T11" fmla="*/ 0 h 15"/>
                <a:gd name="T12" fmla="*/ 4 w 10"/>
                <a:gd name="T13" fmla="*/ 2 h 15"/>
                <a:gd name="T14" fmla="*/ 6 w 10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6" y="15"/>
                  </a:moveTo>
                  <a:cubicBezTo>
                    <a:pt x="5" y="12"/>
                    <a:pt x="4" y="10"/>
                    <a:pt x="3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4" y="6"/>
                    <a:pt x="2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9" y="8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0DB0EF95-6E3C-D688-DC5C-EEF67338F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1947"/>
              <a:ext cx="31" cy="19"/>
            </a:xfrm>
            <a:custGeom>
              <a:avLst/>
              <a:gdLst>
                <a:gd name="T0" fmla="*/ 3 w 13"/>
                <a:gd name="T1" fmla="*/ 1 h 8"/>
                <a:gd name="T2" fmla="*/ 5 w 13"/>
                <a:gd name="T3" fmla="*/ 0 h 8"/>
                <a:gd name="T4" fmla="*/ 13 w 13"/>
                <a:gd name="T5" fmla="*/ 1 h 8"/>
                <a:gd name="T6" fmla="*/ 1 w 13"/>
                <a:gd name="T7" fmla="*/ 8 h 8"/>
                <a:gd name="T8" fmla="*/ 0 w 13"/>
                <a:gd name="T9" fmla="*/ 7 h 8"/>
                <a:gd name="T10" fmla="*/ 3 w 13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3" y="1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9" y="1"/>
                    <a:pt x="13" y="1"/>
                  </a:cubicBezTo>
                  <a:cubicBezTo>
                    <a:pt x="8" y="4"/>
                    <a:pt x="5" y="6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357DBFAF-CE06-E4C4-5E18-8F20E9E1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139"/>
              <a:ext cx="16" cy="52"/>
            </a:xfrm>
            <a:custGeom>
              <a:avLst/>
              <a:gdLst>
                <a:gd name="T0" fmla="*/ 7 w 7"/>
                <a:gd name="T1" fmla="*/ 1 h 22"/>
                <a:gd name="T2" fmla="*/ 2 w 7"/>
                <a:gd name="T3" fmla="*/ 22 h 22"/>
                <a:gd name="T4" fmla="*/ 0 w 7"/>
                <a:gd name="T5" fmla="*/ 21 h 22"/>
                <a:gd name="T6" fmla="*/ 5 w 7"/>
                <a:gd name="T7" fmla="*/ 0 h 22"/>
                <a:gd name="T8" fmla="*/ 7 w 7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7" y="1"/>
                  </a:moveTo>
                  <a:cubicBezTo>
                    <a:pt x="5" y="8"/>
                    <a:pt x="4" y="15"/>
                    <a:pt x="2" y="22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" y="14"/>
                    <a:pt x="3" y="7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D5F2D959-4F4C-124D-0C2C-11EB7FC4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919"/>
              <a:ext cx="40" cy="26"/>
            </a:xfrm>
            <a:custGeom>
              <a:avLst/>
              <a:gdLst>
                <a:gd name="T0" fmla="*/ 16 w 17"/>
                <a:gd name="T1" fmla="*/ 11 h 11"/>
                <a:gd name="T2" fmla="*/ 0 w 17"/>
                <a:gd name="T3" fmla="*/ 3 h 11"/>
                <a:gd name="T4" fmla="*/ 3 w 17"/>
                <a:gd name="T5" fmla="*/ 1 h 11"/>
                <a:gd name="T6" fmla="*/ 17 w 17"/>
                <a:gd name="T7" fmla="*/ 10 h 11"/>
                <a:gd name="T8" fmla="*/ 16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11"/>
                  </a:moveTo>
                  <a:cubicBezTo>
                    <a:pt x="11" y="8"/>
                    <a:pt x="6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6" y="10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EB5906B-5EB7-6E25-D1D6-22E11DC9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845"/>
              <a:ext cx="31" cy="19"/>
            </a:xfrm>
            <a:custGeom>
              <a:avLst/>
              <a:gdLst>
                <a:gd name="T0" fmla="*/ 0 w 13"/>
                <a:gd name="T1" fmla="*/ 4 h 8"/>
                <a:gd name="T2" fmla="*/ 2 w 13"/>
                <a:gd name="T3" fmla="*/ 0 h 8"/>
                <a:gd name="T4" fmla="*/ 13 w 13"/>
                <a:gd name="T5" fmla="*/ 4 h 8"/>
                <a:gd name="T6" fmla="*/ 0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5" y="1"/>
                    <a:pt x="8" y="2"/>
                    <a:pt x="13" y="4"/>
                  </a:cubicBezTo>
                  <a:cubicBezTo>
                    <a:pt x="7" y="8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7B99445D-CC26-9EED-C616-977A8815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582"/>
              <a:ext cx="24" cy="29"/>
            </a:xfrm>
            <a:custGeom>
              <a:avLst/>
              <a:gdLst>
                <a:gd name="T0" fmla="*/ 10 w 10"/>
                <a:gd name="T1" fmla="*/ 1 h 12"/>
                <a:gd name="T2" fmla="*/ 0 w 10"/>
                <a:gd name="T3" fmla="*/ 12 h 12"/>
                <a:gd name="T4" fmla="*/ 10 w 10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10" y="1"/>
                  </a:moveTo>
                  <a:cubicBezTo>
                    <a:pt x="6" y="5"/>
                    <a:pt x="4" y="8"/>
                    <a:pt x="0" y="12"/>
                  </a:cubicBezTo>
                  <a:cubicBezTo>
                    <a:pt x="1" y="4"/>
                    <a:pt x="4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D8CB25D2-8D96-1001-526B-141D5E05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2061"/>
              <a:ext cx="35" cy="31"/>
            </a:xfrm>
            <a:custGeom>
              <a:avLst/>
              <a:gdLst>
                <a:gd name="T0" fmla="*/ 15 w 15"/>
                <a:gd name="T1" fmla="*/ 1 h 13"/>
                <a:gd name="T2" fmla="*/ 2 w 15"/>
                <a:gd name="T3" fmla="*/ 13 h 13"/>
                <a:gd name="T4" fmla="*/ 0 w 15"/>
                <a:gd name="T5" fmla="*/ 11 h 13"/>
                <a:gd name="T6" fmla="*/ 14 w 15"/>
                <a:gd name="T7" fmla="*/ 0 h 13"/>
                <a:gd name="T8" fmla="*/ 15 w 1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1"/>
                  </a:moveTo>
                  <a:cubicBezTo>
                    <a:pt x="11" y="5"/>
                    <a:pt x="6" y="9"/>
                    <a:pt x="2" y="13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5" y="7"/>
                    <a:pt x="9" y="4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3CA486EE-7F0C-663F-161D-70B8B0FC6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" y="1919"/>
              <a:ext cx="12" cy="40"/>
            </a:xfrm>
            <a:custGeom>
              <a:avLst/>
              <a:gdLst>
                <a:gd name="T0" fmla="*/ 1 w 5"/>
                <a:gd name="T1" fmla="*/ 17 h 17"/>
                <a:gd name="T2" fmla="*/ 0 w 5"/>
                <a:gd name="T3" fmla="*/ 0 h 17"/>
                <a:gd name="T4" fmla="*/ 1 w 5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0" y="11"/>
                    <a:pt x="0" y="5"/>
                    <a:pt x="0" y="0"/>
                  </a:cubicBezTo>
                  <a:cubicBezTo>
                    <a:pt x="4" y="2"/>
                    <a:pt x="5" y="12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D43B3631-D7E9-7D1E-C0B8-58513461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765"/>
              <a:ext cx="43" cy="26"/>
            </a:xfrm>
            <a:custGeom>
              <a:avLst/>
              <a:gdLst>
                <a:gd name="T0" fmla="*/ 18 w 18"/>
                <a:gd name="T1" fmla="*/ 1 h 11"/>
                <a:gd name="T2" fmla="*/ 1 w 18"/>
                <a:gd name="T3" fmla="*/ 11 h 11"/>
                <a:gd name="T4" fmla="*/ 0 w 18"/>
                <a:gd name="T5" fmla="*/ 9 h 11"/>
                <a:gd name="T6" fmla="*/ 17 w 18"/>
                <a:gd name="T7" fmla="*/ 0 h 11"/>
                <a:gd name="T8" fmla="*/ 18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1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5" y="6"/>
                    <a:pt x="11" y="3"/>
                    <a:pt x="17" y="0"/>
                  </a:cubicBezTo>
                  <a:cubicBezTo>
                    <a:pt x="17" y="0"/>
                    <a:pt x="17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7F0D8E7C-395F-0A8C-A551-C9D24195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37"/>
              <a:ext cx="21" cy="19"/>
            </a:xfrm>
            <a:custGeom>
              <a:avLst/>
              <a:gdLst>
                <a:gd name="T0" fmla="*/ 0 w 9"/>
                <a:gd name="T1" fmla="*/ 1 h 8"/>
                <a:gd name="T2" fmla="*/ 9 w 9"/>
                <a:gd name="T3" fmla="*/ 8 h 8"/>
                <a:gd name="T4" fmla="*/ 1 w 9"/>
                <a:gd name="T5" fmla="*/ 5 h 8"/>
                <a:gd name="T6" fmla="*/ 1 w 9"/>
                <a:gd name="T7" fmla="*/ 3 h 8"/>
                <a:gd name="T8" fmla="*/ 1 w 9"/>
                <a:gd name="T9" fmla="*/ 3 h 8"/>
                <a:gd name="T10" fmla="*/ 0 w 9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6" y="0"/>
                    <a:pt x="9" y="3"/>
                    <a:pt x="9" y="8"/>
                  </a:cubicBezTo>
                  <a:cubicBezTo>
                    <a:pt x="7" y="7"/>
                    <a:pt x="4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8B291C49-BF65-D105-AE53-E2F54499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007"/>
              <a:ext cx="40" cy="23"/>
            </a:xfrm>
            <a:custGeom>
              <a:avLst/>
              <a:gdLst>
                <a:gd name="T0" fmla="*/ 0 w 17"/>
                <a:gd name="T1" fmla="*/ 8 h 10"/>
                <a:gd name="T2" fmla="*/ 16 w 17"/>
                <a:gd name="T3" fmla="*/ 0 h 10"/>
                <a:gd name="T4" fmla="*/ 17 w 17"/>
                <a:gd name="T5" fmla="*/ 2 h 10"/>
                <a:gd name="T6" fmla="*/ 1 w 17"/>
                <a:gd name="T7" fmla="*/ 10 h 10"/>
                <a:gd name="T8" fmla="*/ 0 w 17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5" y="5"/>
                    <a:pt x="11" y="3"/>
                    <a:pt x="16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2" y="4"/>
                    <a:pt x="6" y="7"/>
                    <a:pt x="1" y="10"/>
                  </a:cubicBezTo>
                  <a:cubicBezTo>
                    <a:pt x="1" y="9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BE45E8C0-8CC8-6B68-8C6D-DFF095D4B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779"/>
              <a:ext cx="14" cy="24"/>
            </a:xfrm>
            <a:custGeom>
              <a:avLst/>
              <a:gdLst>
                <a:gd name="T0" fmla="*/ 6 w 6"/>
                <a:gd name="T1" fmla="*/ 1 h 10"/>
                <a:gd name="T2" fmla="*/ 2 w 6"/>
                <a:gd name="T3" fmla="*/ 10 h 10"/>
                <a:gd name="T4" fmla="*/ 0 w 6"/>
                <a:gd name="T5" fmla="*/ 9 h 10"/>
                <a:gd name="T6" fmla="*/ 2 w 6"/>
                <a:gd name="T7" fmla="*/ 2 h 10"/>
                <a:gd name="T8" fmla="*/ 5 w 6"/>
                <a:gd name="T9" fmla="*/ 0 h 10"/>
                <a:gd name="T10" fmla="*/ 6 w 6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5" y="4"/>
                    <a:pt x="4" y="7"/>
                    <a:pt x="2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7"/>
                    <a:pt x="1" y="4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59065652-8D53-02FB-D26F-8D311811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978"/>
              <a:ext cx="33" cy="26"/>
            </a:xfrm>
            <a:custGeom>
              <a:avLst/>
              <a:gdLst>
                <a:gd name="T0" fmla="*/ 12 w 14"/>
                <a:gd name="T1" fmla="*/ 11 h 11"/>
                <a:gd name="T2" fmla="*/ 0 w 14"/>
                <a:gd name="T3" fmla="*/ 1 h 11"/>
                <a:gd name="T4" fmla="*/ 1 w 14"/>
                <a:gd name="T5" fmla="*/ 0 h 11"/>
                <a:gd name="T6" fmla="*/ 14 w 14"/>
                <a:gd name="T7" fmla="*/ 9 h 11"/>
                <a:gd name="T8" fmla="*/ 12 w 1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2" y="11"/>
                  </a:moveTo>
                  <a:cubicBezTo>
                    <a:pt x="8" y="7"/>
                    <a:pt x="4" y="4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6" y="3"/>
                    <a:pt x="10" y="6"/>
                    <a:pt x="14" y="9"/>
                  </a:cubicBezTo>
                  <a:cubicBezTo>
                    <a:pt x="13" y="10"/>
                    <a:pt x="13" y="10"/>
                    <a:pt x="1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4420E1B2-A7E8-9E77-FE03-706E202E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864"/>
              <a:ext cx="24" cy="22"/>
            </a:xfrm>
            <a:custGeom>
              <a:avLst/>
              <a:gdLst>
                <a:gd name="T0" fmla="*/ 10 w 10"/>
                <a:gd name="T1" fmla="*/ 2 h 9"/>
                <a:gd name="T2" fmla="*/ 0 w 10"/>
                <a:gd name="T3" fmla="*/ 2 h 9"/>
                <a:gd name="T4" fmla="*/ 9 w 10"/>
                <a:gd name="T5" fmla="*/ 0 h 9"/>
                <a:gd name="T6" fmla="*/ 10 w 10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7" y="3"/>
                    <a:pt x="5" y="9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5F1FBC8F-AC1D-3C43-4EDC-5A402033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594"/>
              <a:ext cx="21" cy="17"/>
            </a:xfrm>
            <a:custGeom>
              <a:avLst/>
              <a:gdLst>
                <a:gd name="T0" fmla="*/ 8 w 9"/>
                <a:gd name="T1" fmla="*/ 7 h 7"/>
                <a:gd name="T2" fmla="*/ 0 w 9"/>
                <a:gd name="T3" fmla="*/ 7 h 7"/>
                <a:gd name="T4" fmla="*/ 0 w 9"/>
                <a:gd name="T5" fmla="*/ 5 h 7"/>
                <a:gd name="T6" fmla="*/ 4 w 9"/>
                <a:gd name="T7" fmla="*/ 4 h 7"/>
                <a:gd name="T8" fmla="*/ 1 w 9"/>
                <a:gd name="T9" fmla="*/ 1 h 7"/>
                <a:gd name="T10" fmla="*/ 2 w 9"/>
                <a:gd name="T11" fmla="*/ 0 h 7"/>
                <a:gd name="T12" fmla="*/ 9 w 9"/>
                <a:gd name="T13" fmla="*/ 5 h 7"/>
                <a:gd name="T14" fmla="*/ 8 w 9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8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4" y="2"/>
                    <a:pt x="7" y="3"/>
                    <a:pt x="9" y="5"/>
                  </a:cubicBezTo>
                  <a:cubicBezTo>
                    <a:pt x="8" y="6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68718EFD-F1CD-E3F9-E6EE-2C02CEF7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826"/>
              <a:ext cx="26" cy="22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9 h 9"/>
                <a:gd name="T4" fmla="*/ 11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7" y="4"/>
                    <a:pt x="4" y="7"/>
                    <a:pt x="0" y="9"/>
                  </a:cubicBezTo>
                  <a:cubicBezTo>
                    <a:pt x="1" y="4"/>
                    <a:pt x="4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897A937D-AC65-055F-3F90-D8AE8A48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679"/>
              <a:ext cx="29" cy="22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2 h 9"/>
                <a:gd name="T4" fmla="*/ 2 w 12"/>
                <a:gd name="T5" fmla="*/ 0 h 9"/>
                <a:gd name="T6" fmla="*/ 12 w 12"/>
                <a:gd name="T7" fmla="*/ 7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3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5" y="2"/>
                    <a:pt x="8" y="5"/>
                    <a:pt x="12" y="7"/>
                  </a:cubicBezTo>
                  <a:cubicBezTo>
                    <a:pt x="11" y="8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B8EC3860-F8DB-A685-554D-D090F7316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890"/>
              <a:ext cx="35" cy="10"/>
            </a:xfrm>
            <a:custGeom>
              <a:avLst/>
              <a:gdLst>
                <a:gd name="T0" fmla="*/ 0 w 15"/>
                <a:gd name="T1" fmla="*/ 0 h 4"/>
                <a:gd name="T2" fmla="*/ 15 w 15"/>
                <a:gd name="T3" fmla="*/ 2 h 4"/>
                <a:gd name="T4" fmla="*/ 14 w 15"/>
                <a:gd name="T5" fmla="*/ 4 h 4"/>
                <a:gd name="T6" fmla="*/ 0 w 15"/>
                <a:gd name="T7" fmla="*/ 2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5" y="1"/>
                    <a:pt x="10" y="1"/>
                    <a:pt x="15" y="2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0" y="3"/>
                    <a:pt x="5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4DFAC27D-155C-26F3-C89E-DE8D6831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871"/>
              <a:ext cx="16" cy="22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7 h 9"/>
                <a:gd name="T4" fmla="*/ 1 w 7"/>
                <a:gd name="T5" fmla="*/ 9 h 9"/>
                <a:gd name="T6" fmla="*/ 0 w 7"/>
                <a:gd name="T7" fmla="*/ 8 h 9"/>
                <a:gd name="T8" fmla="*/ 7 w 7"/>
                <a:gd name="T9" fmla="*/ 3 h 9"/>
                <a:gd name="T10" fmla="*/ 2 w 7"/>
                <a:gd name="T11" fmla="*/ 3 h 9"/>
                <a:gd name="T12" fmla="*/ 1 w 7"/>
                <a:gd name="T13" fmla="*/ 1 h 9"/>
                <a:gd name="T14" fmla="*/ 7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2"/>
                    <a:pt x="7" y="4"/>
                    <a:pt x="7" y="7"/>
                  </a:cubicBezTo>
                  <a:cubicBezTo>
                    <a:pt x="5" y="7"/>
                    <a:pt x="3" y="8"/>
                    <a:pt x="1" y="9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6"/>
                    <a:pt x="4" y="5"/>
                    <a:pt x="7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3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2E6C41A3-72BA-7647-C1C4-281A661F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940"/>
              <a:ext cx="31" cy="17"/>
            </a:xfrm>
            <a:custGeom>
              <a:avLst/>
              <a:gdLst>
                <a:gd name="T0" fmla="*/ 12 w 13"/>
                <a:gd name="T1" fmla="*/ 7 h 7"/>
                <a:gd name="T2" fmla="*/ 0 w 13"/>
                <a:gd name="T3" fmla="*/ 1 h 7"/>
                <a:gd name="T4" fmla="*/ 1 w 13"/>
                <a:gd name="T5" fmla="*/ 0 h 7"/>
                <a:gd name="T6" fmla="*/ 13 w 13"/>
                <a:gd name="T7" fmla="*/ 5 h 7"/>
                <a:gd name="T8" fmla="*/ 12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7"/>
                  </a:moveTo>
                  <a:cubicBezTo>
                    <a:pt x="8" y="5"/>
                    <a:pt x="4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1"/>
                    <a:pt x="9" y="3"/>
                    <a:pt x="13" y="5"/>
                  </a:cubicBezTo>
                  <a:cubicBezTo>
                    <a:pt x="13" y="6"/>
                    <a:pt x="12" y="6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13B2F0CD-6B1D-0AF0-EAF6-7A1ED6DD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26"/>
              <a:ext cx="29" cy="10"/>
            </a:xfrm>
            <a:custGeom>
              <a:avLst/>
              <a:gdLst>
                <a:gd name="T0" fmla="*/ 0 w 12"/>
                <a:gd name="T1" fmla="*/ 0 h 4"/>
                <a:gd name="T2" fmla="*/ 12 w 12"/>
                <a:gd name="T3" fmla="*/ 2 h 4"/>
                <a:gd name="T4" fmla="*/ 11 w 12"/>
                <a:gd name="T5" fmla="*/ 4 h 4"/>
                <a:gd name="T6" fmla="*/ 0 w 12"/>
                <a:gd name="T7" fmla="*/ 2 h 4"/>
                <a:gd name="T8" fmla="*/ 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4" y="0"/>
                    <a:pt x="8" y="1"/>
                    <a:pt x="12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7" y="3"/>
                    <a:pt x="3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5E786E91-3B20-5241-024B-D2855BA3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071"/>
              <a:ext cx="16" cy="16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2 h 7"/>
                <a:gd name="T4" fmla="*/ 3 w 7"/>
                <a:gd name="T5" fmla="*/ 0 h 7"/>
                <a:gd name="T6" fmla="*/ 7 w 7"/>
                <a:gd name="T7" fmla="*/ 6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4"/>
                    <a:pt x="0" y="2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134AB139-92EA-EEB6-F4CF-5F969479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540"/>
              <a:ext cx="18" cy="21"/>
            </a:xfrm>
            <a:custGeom>
              <a:avLst/>
              <a:gdLst>
                <a:gd name="T0" fmla="*/ 5 w 8"/>
                <a:gd name="T1" fmla="*/ 4 h 9"/>
                <a:gd name="T2" fmla="*/ 8 w 8"/>
                <a:gd name="T3" fmla="*/ 8 h 9"/>
                <a:gd name="T4" fmla="*/ 7 w 8"/>
                <a:gd name="T5" fmla="*/ 9 h 9"/>
                <a:gd name="T6" fmla="*/ 0 w 8"/>
                <a:gd name="T7" fmla="*/ 4 h 9"/>
                <a:gd name="T8" fmla="*/ 1 w 8"/>
                <a:gd name="T9" fmla="*/ 4 h 9"/>
                <a:gd name="T10" fmla="*/ 0 w 8"/>
                <a:gd name="T11" fmla="*/ 4 h 9"/>
                <a:gd name="T12" fmla="*/ 1 w 8"/>
                <a:gd name="T13" fmla="*/ 0 h 9"/>
                <a:gd name="T14" fmla="*/ 5 w 8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5"/>
                    <a:pt x="7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7"/>
                    <a:pt x="2" y="6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2" y="1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37F06B58-1D65-2CFA-0822-D2147C5A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14"/>
              <a:ext cx="14" cy="5"/>
            </a:xfrm>
            <a:custGeom>
              <a:avLst/>
              <a:gdLst>
                <a:gd name="T0" fmla="*/ 5 w 6"/>
                <a:gd name="T1" fmla="*/ 0 h 2"/>
                <a:gd name="T2" fmla="*/ 6 w 6"/>
                <a:gd name="T3" fmla="*/ 2 h 2"/>
                <a:gd name="T4" fmla="*/ 1 w 6"/>
                <a:gd name="T5" fmla="*/ 2 h 2"/>
                <a:gd name="T6" fmla="*/ 0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1"/>
                    <a:pt x="5" y="1"/>
                    <a:pt x="6" y="2"/>
                  </a:cubicBezTo>
                  <a:cubicBezTo>
                    <a:pt x="4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736F5732-C370-2A10-C058-F9F59BE8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540"/>
              <a:ext cx="9" cy="9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3 w 4"/>
                <a:gd name="T9" fmla="*/ 2 h 4"/>
                <a:gd name="T10" fmla="*/ 3 w 4"/>
                <a:gd name="T11" fmla="*/ 1 h 4"/>
                <a:gd name="T12" fmla="*/ 4 w 4"/>
                <a:gd name="T13" fmla="*/ 2 h 4"/>
                <a:gd name="T14" fmla="*/ 4 w 4"/>
                <a:gd name="T15" fmla="*/ 4 h 4"/>
                <a:gd name="T16" fmla="*/ 4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1F901317-E871-C812-B1F0-DAB22D490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919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C9159670-3DD2-135A-2322-7CDAA6A3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54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754EE020-4525-F238-5649-1866DD793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40"/>
              <a:ext cx="2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6F68A167-6657-BB7E-160B-B67D8A59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04"/>
              <a:ext cx="71" cy="71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6" y="17"/>
                    <a:pt x="19" y="10"/>
                    <a:pt x="30" y="0"/>
                  </a:cubicBezTo>
                  <a:cubicBezTo>
                    <a:pt x="30" y="11"/>
                    <a:pt x="12" y="27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F7205835-AECE-F0BD-77EF-3B82ACDDC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602"/>
              <a:ext cx="123" cy="92"/>
            </a:xfrm>
            <a:custGeom>
              <a:avLst/>
              <a:gdLst>
                <a:gd name="T0" fmla="*/ 0 w 52"/>
                <a:gd name="T1" fmla="*/ 8 h 39"/>
                <a:gd name="T2" fmla="*/ 14 w 52"/>
                <a:gd name="T3" fmla="*/ 2 h 39"/>
                <a:gd name="T4" fmla="*/ 50 w 52"/>
                <a:gd name="T5" fmla="*/ 26 h 39"/>
                <a:gd name="T6" fmla="*/ 50 w 52"/>
                <a:gd name="T7" fmla="*/ 29 h 39"/>
                <a:gd name="T8" fmla="*/ 49 w 52"/>
                <a:gd name="T9" fmla="*/ 30 h 39"/>
                <a:gd name="T10" fmla="*/ 52 w 52"/>
                <a:gd name="T11" fmla="*/ 33 h 39"/>
                <a:gd name="T12" fmla="*/ 46 w 52"/>
                <a:gd name="T13" fmla="*/ 33 h 39"/>
                <a:gd name="T14" fmla="*/ 52 w 52"/>
                <a:gd name="T15" fmla="*/ 38 h 39"/>
                <a:gd name="T16" fmla="*/ 52 w 52"/>
                <a:gd name="T17" fmla="*/ 39 h 39"/>
                <a:gd name="T18" fmla="*/ 28 w 52"/>
                <a:gd name="T19" fmla="*/ 38 h 39"/>
                <a:gd name="T20" fmla="*/ 19 w 52"/>
                <a:gd name="T21" fmla="*/ 32 h 39"/>
                <a:gd name="T22" fmla="*/ 0 w 52"/>
                <a:gd name="T23" fmla="*/ 8 h 39"/>
                <a:gd name="T24" fmla="*/ 0 w 52"/>
                <a:gd name="T2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39">
                  <a:moveTo>
                    <a:pt x="0" y="8"/>
                  </a:moveTo>
                  <a:cubicBezTo>
                    <a:pt x="3" y="2"/>
                    <a:pt x="7" y="0"/>
                    <a:pt x="14" y="2"/>
                  </a:cubicBezTo>
                  <a:cubicBezTo>
                    <a:pt x="28" y="7"/>
                    <a:pt x="40" y="14"/>
                    <a:pt x="50" y="26"/>
                  </a:cubicBezTo>
                  <a:cubicBezTo>
                    <a:pt x="50" y="26"/>
                    <a:pt x="50" y="28"/>
                    <a:pt x="50" y="29"/>
                  </a:cubicBezTo>
                  <a:cubicBezTo>
                    <a:pt x="50" y="30"/>
                    <a:pt x="49" y="30"/>
                    <a:pt x="49" y="30"/>
                  </a:cubicBezTo>
                  <a:cubicBezTo>
                    <a:pt x="49" y="31"/>
                    <a:pt x="50" y="32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8" y="35"/>
                    <a:pt x="50" y="36"/>
                    <a:pt x="52" y="38"/>
                  </a:cubicBezTo>
                  <a:cubicBezTo>
                    <a:pt x="52" y="38"/>
                    <a:pt x="52" y="38"/>
                    <a:pt x="52" y="39"/>
                  </a:cubicBezTo>
                  <a:cubicBezTo>
                    <a:pt x="44" y="39"/>
                    <a:pt x="36" y="39"/>
                    <a:pt x="28" y="38"/>
                  </a:cubicBezTo>
                  <a:cubicBezTo>
                    <a:pt x="25" y="37"/>
                    <a:pt x="22" y="34"/>
                    <a:pt x="19" y="32"/>
                  </a:cubicBezTo>
                  <a:cubicBezTo>
                    <a:pt x="10" y="26"/>
                    <a:pt x="4" y="1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B7F9D7B1-339B-2FE3-D414-7DF726249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573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3F7E39F8-4C83-825E-A5BB-8C7E680AB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5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81F668BD-6ECE-6BF8-9185-9C998061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573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Rectangle 101">
              <a:extLst>
                <a:ext uri="{FF2B5EF4-FFF2-40B4-BE49-F238E27FC236}">
                  <a16:creationId xmlns:a16="http://schemas.microsoft.com/office/drawing/2014/main" id="{00161850-329B-7AE8-413A-3B03C4566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" y="2059"/>
              <a:ext cx="1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F119D144-764D-AC9A-513D-BBB2E96B2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1008"/>
              <a:ext cx="55" cy="29"/>
            </a:xfrm>
            <a:custGeom>
              <a:avLst/>
              <a:gdLst>
                <a:gd name="T0" fmla="*/ 17 w 23"/>
                <a:gd name="T1" fmla="*/ 6 h 12"/>
                <a:gd name="T2" fmla="*/ 17 w 23"/>
                <a:gd name="T3" fmla="*/ 12 h 12"/>
                <a:gd name="T4" fmla="*/ 0 w 23"/>
                <a:gd name="T5" fmla="*/ 10 h 12"/>
                <a:gd name="T6" fmla="*/ 9 w 23"/>
                <a:gd name="T7" fmla="*/ 2 h 12"/>
                <a:gd name="T8" fmla="*/ 23 w 23"/>
                <a:gd name="T9" fmla="*/ 6 h 12"/>
                <a:gd name="T10" fmla="*/ 23 w 23"/>
                <a:gd name="T11" fmla="*/ 9 h 12"/>
                <a:gd name="T12" fmla="*/ 22 w 23"/>
                <a:gd name="T13" fmla="*/ 9 h 12"/>
                <a:gd name="T14" fmla="*/ 20 w 23"/>
                <a:gd name="T15" fmla="*/ 7 h 12"/>
                <a:gd name="T16" fmla="*/ 19 w 23"/>
                <a:gd name="T17" fmla="*/ 5 h 12"/>
                <a:gd name="T18" fmla="*/ 17 w 23"/>
                <a:gd name="T19" fmla="*/ 6 h 12"/>
                <a:gd name="T20" fmla="*/ 17 w 23"/>
                <a:gd name="T21" fmla="*/ 3 h 12"/>
                <a:gd name="T22" fmla="*/ 8 w 23"/>
                <a:gd name="T23" fmla="*/ 5 h 12"/>
                <a:gd name="T24" fmla="*/ 10 w 23"/>
                <a:gd name="T25" fmla="*/ 9 h 12"/>
                <a:gd name="T26" fmla="*/ 17 w 23"/>
                <a:gd name="T2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17" y="6"/>
                  </a:moveTo>
                  <a:cubicBezTo>
                    <a:pt x="17" y="7"/>
                    <a:pt x="17" y="9"/>
                    <a:pt x="17" y="12"/>
                  </a:cubicBezTo>
                  <a:cubicBezTo>
                    <a:pt x="12" y="11"/>
                    <a:pt x="6" y="10"/>
                    <a:pt x="0" y="10"/>
                  </a:cubicBezTo>
                  <a:cubicBezTo>
                    <a:pt x="2" y="5"/>
                    <a:pt x="5" y="3"/>
                    <a:pt x="9" y="2"/>
                  </a:cubicBezTo>
                  <a:cubicBezTo>
                    <a:pt x="15" y="0"/>
                    <a:pt x="19" y="3"/>
                    <a:pt x="23" y="6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9"/>
                    <a:pt x="22" y="10"/>
                    <a:pt x="22" y="9"/>
                  </a:cubicBezTo>
                  <a:cubicBezTo>
                    <a:pt x="21" y="9"/>
                    <a:pt x="21" y="8"/>
                    <a:pt x="20" y="7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lose/>
                  <a:moveTo>
                    <a:pt x="17" y="3"/>
                  </a:moveTo>
                  <a:cubicBezTo>
                    <a:pt x="13" y="4"/>
                    <a:pt x="10" y="4"/>
                    <a:pt x="8" y="5"/>
                  </a:cubicBezTo>
                  <a:cubicBezTo>
                    <a:pt x="8" y="6"/>
                    <a:pt x="8" y="9"/>
                    <a:pt x="10" y="9"/>
                  </a:cubicBezTo>
                  <a:cubicBezTo>
                    <a:pt x="13" y="11"/>
                    <a:pt x="15" y="9"/>
                    <a:pt x="1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2CE96222-3D27-5C3D-53B3-4D5F5B443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013"/>
              <a:ext cx="59" cy="26"/>
            </a:xfrm>
            <a:custGeom>
              <a:avLst/>
              <a:gdLst>
                <a:gd name="T0" fmla="*/ 17 w 25"/>
                <a:gd name="T1" fmla="*/ 4 h 11"/>
                <a:gd name="T2" fmla="*/ 16 w 25"/>
                <a:gd name="T3" fmla="*/ 10 h 11"/>
                <a:gd name="T4" fmla="*/ 4 w 25"/>
                <a:gd name="T5" fmla="*/ 8 h 11"/>
                <a:gd name="T6" fmla="*/ 4 w 25"/>
                <a:gd name="T7" fmla="*/ 2 h 11"/>
                <a:gd name="T8" fmla="*/ 17 w 25"/>
                <a:gd name="T9" fmla="*/ 1 h 11"/>
                <a:gd name="T10" fmla="*/ 25 w 25"/>
                <a:gd name="T11" fmla="*/ 8 h 11"/>
                <a:gd name="T12" fmla="*/ 24 w 25"/>
                <a:gd name="T13" fmla="*/ 9 h 11"/>
                <a:gd name="T14" fmla="*/ 17 w 25"/>
                <a:gd name="T15" fmla="*/ 4 h 11"/>
                <a:gd name="T16" fmla="*/ 10 w 25"/>
                <a:gd name="T17" fmla="*/ 1 h 11"/>
                <a:gd name="T18" fmla="*/ 8 w 25"/>
                <a:gd name="T19" fmla="*/ 2 h 11"/>
                <a:gd name="T20" fmla="*/ 11 w 25"/>
                <a:gd name="T21" fmla="*/ 8 h 11"/>
                <a:gd name="T22" fmla="*/ 15 w 25"/>
                <a:gd name="T23" fmla="*/ 5 h 11"/>
                <a:gd name="T24" fmla="*/ 17 w 25"/>
                <a:gd name="T2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17" y="4"/>
                  </a:moveTo>
                  <a:cubicBezTo>
                    <a:pt x="17" y="6"/>
                    <a:pt x="17" y="7"/>
                    <a:pt x="16" y="10"/>
                  </a:cubicBezTo>
                  <a:cubicBezTo>
                    <a:pt x="13" y="10"/>
                    <a:pt x="9" y="9"/>
                    <a:pt x="4" y="8"/>
                  </a:cubicBezTo>
                  <a:cubicBezTo>
                    <a:pt x="0" y="6"/>
                    <a:pt x="0" y="3"/>
                    <a:pt x="4" y="2"/>
                  </a:cubicBezTo>
                  <a:cubicBezTo>
                    <a:pt x="8" y="1"/>
                    <a:pt x="13" y="0"/>
                    <a:pt x="17" y="1"/>
                  </a:cubicBezTo>
                  <a:cubicBezTo>
                    <a:pt x="20" y="2"/>
                    <a:pt x="22" y="5"/>
                    <a:pt x="25" y="8"/>
                  </a:cubicBezTo>
                  <a:cubicBezTo>
                    <a:pt x="25" y="8"/>
                    <a:pt x="25" y="8"/>
                    <a:pt x="24" y="9"/>
                  </a:cubicBezTo>
                  <a:cubicBezTo>
                    <a:pt x="22" y="7"/>
                    <a:pt x="20" y="6"/>
                    <a:pt x="17" y="4"/>
                  </a:cubicBezTo>
                  <a:cubicBezTo>
                    <a:pt x="15" y="3"/>
                    <a:pt x="12" y="2"/>
                    <a:pt x="10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9" y="5"/>
                    <a:pt x="9" y="7"/>
                    <a:pt x="11" y="8"/>
                  </a:cubicBezTo>
                  <a:cubicBezTo>
                    <a:pt x="14" y="11"/>
                    <a:pt x="15" y="8"/>
                    <a:pt x="15" y="5"/>
                  </a:cubicBezTo>
                  <a:cubicBezTo>
                    <a:pt x="16" y="5"/>
                    <a:pt x="17" y="4"/>
                    <a:pt x="1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20033286-0A80-1300-4384-1A3D1A6F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101"/>
              <a:ext cx="38" cy="31"/>
            </a:xfrm>
            <a:custGeom>
              <a:avLst/>
              <a:gdLst>
                <a:gd name="T0" fmla="*/ 0 w 16"/>
                <a:gd name="T1" fmla="*/ 5 h 13"/>
                <a:gd name="T2" fmla="*/ 16 w 16"/>
                <a:gd name="T3" fmla="*/ 6 h 13"/>
                <a:gd name="T4" fmla="*/ 3 w 16"/>
                <a:gd name="T5" fmla="*/ 8 h 13"/>
                <a:gd name="T6" fmla="*/ 9 w 16"/>
                <a:gd name="T7" fmla="*/ 6 h 13"/>
                <a:gd name="T8" fmla="*/ 9 w 16"/>
                <a:gd name="T9" fmla="*/ 5 h 13"/>
                <a:gd name="T10" fmla="*/ 0 w 16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0" y="5"/>
                  </a:moveTo>
                  <a:cubicBezTo>
                    <a:pt x="6" y="0"/>
                    <a:pt x="11" y="0"/>
                    <a:pt x="16" y="6"/>
                  </a:cubicBezTo>
                  <a:cubicBezTo>
                    <a:pt x="12" y="9"/>
                    <a:pt x="9" y="13"/>
                    <a:pt x="3" y="8"/>
                  </a:cubicBezTo>
                  <a:cubicBezTo>
                    <a:pt x="5" y="8"/>
                    <a:pt x="7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6" y="5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686B14CB-9084-F5B6-1402-605D691E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807"/>
              <a:ext cx="15" cy="31"/>
            </a:xfrm>
            <a:custGeom>
              <a:avLst/>
              <a:gdLst>
                <a:gd name="T0" fmla="*/ 6 w 6"/>
                <a:gd name="T1" fmla="*/ 0 h 13"/>
                <a:gd name="T2" fmla="*/ 4 w 6"/>
                <a:gd name="T3" fmla="*/ 13 h 13"/>
                <a:gd name="T4" fmla="*/ 6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5" y="5"/>
                    <a:pt x="5" y="9"/>
                    <a:pt x="4" y="13"/>
                  </a:cubicBezTo>
                  <a:cubicBezTo>
                    <a:pt x="0" y="8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15D186A2-343C-9CF2-C1B9-595197A2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42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E9751191-0A6F-ECE4-3195-4E67161C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40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B8BC9DB2-DE9A-46F7-9779-BA953F5D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016"/>
              <a:ext cx="22" cy="19"/>
            </a:xfrm>
            <a:custGeom>
              <a:avLst/>
              <a:gdLst>
                <a:gd name="T0" fmla="*/ 9 w 9"/>
                <a:gd name="T1" fmla="*/ 0 h 8"/>
                <a:gd name="T2" fmla="*/ 2 w 9"/>
                <a:gd name="T3" fmla="*/ 6 h 8"/>
                <a:gd name="T4" fmla="*/ 0 w 9"/>
                <a:gd name="T5" fmla="*/ 2 h 8"/>
                <a:gd name="T6" fmla="*/ 9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6"/>
                    <a:pt x="5" y="8"/>
                    <a:pt x="2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BA04E52A-7A79-10EC-CE9C-D09237AD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016"/>
              <a:ext cx="21" cy="23"/>
            </a:xfrm>
            <a:custGeom>
              <a:avLst/>
              <a:gdLst>
                <a:gd name="T0" fmla="*/ 9 w 9"/>
                <a:gd name="T1" fmla="*/ 3 h 10"/>
                <a:gd name="T2" fmla="*/ 7 w 9"/>
                <a:gd name="T3" fmla="*/ 4 h 10"/>
                <a:gd name="T4" fmla="*/ 3 w 9"/>
                <a:gd name="T5" fmla="*/ 7 h 10"/>
                <a:gd name="T6" fmla="*/ 0 w 9"/>
                <a:gd name="T7" fmla="*/ 1 h 10"/>
                <a:gd name="T8" fmla="*/ 2 w 9"/>
                <a:gd name="T9" fmla="*/ 0 h 10"/>
                <a:gd name="T10" fmla="*/ 9 w 9"/>
                <a:gd name="T11" fmla="*/ 3 h 10"/>
                <a:gd name="T12" fmla="*/ 9 w 9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7"/>
                    <a:pt x="6" y="10"/>
                    <a:pt x="3" y="7"/>
                  </a:cubicBezTo>
                  <a:cubicBezTo>
                    <a:pt x="1" y="6"/>
                    <a:pt x="1" y="4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32">
            <a:extLst>
              <a:ext uri="{FF2B5EF4-FFF2-40B4-BE49-F238E27FC236}">
                <a16:creationId xmlns:a16="http://schemas.microsoft.com/office/drawing/2014/main" id="{36372D16-9839-4455-9AB7-6F424AFC865C}"/>
              </a:ext>
            </a:extLst>
          </p:cNvPr>
          <p:cNvSpPr/>
          <p:nvPr/>
        </p:nvSpPr>
        <p:spPr>
          <a:xfrm>
            <a:off x="2489554" y="2121691"/>
            <a:ext cx="6654445" cy="21574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72599"/>
              <a:gd name="f7" fmla="val 2876550"/>
              <a:gd name="f8" fmla="val 1930390"/>
              <a:gd name="f9" fmla="val 946160"/>
              <a:gd name="f10" fmla="+- 0 0 -90"/>
              <a:gd name="f11" fmla="*/ f3 1 8872599"/>
              <a:gd name="f12" fmla="*/ f4 1 287655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8872599"/>
              <a:gd name="f21" fmla="*/ f17 1 2876550"/>
              <a:gd name="f22" fmla="*/ 1930390 f18 1"/>
              <a:gd name="f23" fmla="*/ 0 f17 1"/>
              <a:gd name="f24" fmla="*/ 8872599 f18 1"/>
              <a:gd name="f25" fmla="*/ 2876550 f17 1"/>
              <a:gd name="f26" fmla="*/ 946160 f18 1"/>
              <a:gd name="f27" fmla="*/ 0 f18 1"/>
              <a:gd name="f28" fmla="*/ 1930390 f17 1"/>
              <a:gd name="f29" fmla="+- f19 0 f1"/>
              <a:gd name="f30" fmla="*/ f22 1 8872599"/>
              <a:gd name="f31" fmla="*/ f23 1 2876550"/>
              <a:gd name="f32" fmla="*/ f24 1 8872599"/>
              <a:gd name="f33" fmla="*/ f25 1 2876550"/>
              <a:gd name="f34" fmla="*/ f26 1 8872599"/>
              <a:gd name="f35" fmla="*/ f27 1 8872599"/>
              <a:gd name="f36" fmla="*/ f28 1 2876550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1"/>
              <a:gd name="f45" fmla="*/ f34 1 f20"/>
              <a:gd name="f46" fmla="*/ f35 1 f20"/>
              <a:gd name="f47" fmla="*/ f36 1 f21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2 1"/>
              <a:gd name="f56" fmla="*/ f45 f11 1"/>
              <a:gd name="f57" fmla="*/ f46 f11 1"/>
              <a:gd name="f58" fmla="*/ f4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4" y="f55"/>
              </a:cxn>
              <a:cxn ang="f29">
                <a:pos x="f56" y="f55"/>
              </a:cxn>
              <a:cxn ang="f29">
                <a:pos x="f57" y="f58"/>
              </a:cxn>
            </a:cxnLst>
            <a:rect l="f48" t="f51" r="f49" b="f50"/>
            <a:pathLst>
              <a:path w="8872599" h="2876550">
                <a:moveTo>
                  <a:pt x="f8" y="f5"/>
                </a:moveTo>
                <a:lnTo>
                  <a:pt x="f6" y="f5"/>
                </a:lnTo>
                <a:lnTo>
                  <a:pt x="f6" y="f7"/>
                </a:lnTo>
                <a:lnTo>
                  <a:pt x="f9" y="f7"/>
                </a:lnTo>
                <a:lnTo>
                  <a:pt x="f5" y="f8"/>
                </a:lnTo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Freeform: Shape 31">
            <a:extLst>
              <a:ext uri="{FF2B5EF4-FFF2-40B4-BE49-F238E27FC236}">
                <a16:creationId xmlns:a16="http://schemas.microsoft.com/office/drawing/2014/main" id="{3982E705-91B3-41E3-A7C3-A06D3FCA4593}"/>
              </a:ext>
            </a:extLst>
          </p:cNvPr>
          <p:cNvSpPr/>
          <p:nvPr/>
        </p:nvSpPr>
        <p:spPr>
          <a:xfrm flipH="1" flipV="1">
            <a:off x="-7141" y="709263"/>
            <a:ext cx="1584554" cy="21574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12738"/>
              <a:gd name="f7" fmla="val 2876550"/>
              <a:gd name="f8" fmla="val 946160"/>
              <a:gd name="f9" fmla="val 1930390"/>
              <a:gd name="f10" fmla="+- 0 0 -90"/>
              <a:gd name="f11" fmla="*/ f3 1 2112738"/>
              <a:gd name="f12" fmla="*/ f4 1 2876550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112738"/>
              <a:gd name="f21" fmla="*/ f17 1 2876550"/>
              <a:gd name="f22" fmla="*/ 2112738 f18 1"/>
              <a:gd name="f23" fmla="*/ 2876550 f17 1"/>
              <a:gd name="f24" fmla="*/ 946160 f18 1"/>
              <a:gd name="f25" fmla="*/ 0 f18 1"/>
              <a:gd name="f26" fmla="*/ 1930390 f17 1"/>
              <a:gd name="f27" fmla="*/ 1930390 f18 1"/>
              <a:gd name="f28" fmla="*/ 0 f17 1"/>
              <a:gd name="f29" fmla="+- f19 0 f1"/>
              <a:gd name="f30" fmla="*/ f22 1 2112738"/>
              <a:gd name="f31" fmla="*/ f23 1 2876550"/>
              <a:gd name="f32" fmla="*/ f24 1 2112738"/>
              <a:gd name="f33" fmla="*/ f25 1 2112738"/>
              <a:gd name="f34" fmla="*/ f26 1 2876550"/>
              <a:gd name="f35" fmla="*/ f27 1 2112738"/>
              <a:gd name="f36" fmla="*/ f28 1 2876550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0"/>
              <a:gd name="f45" fmla="*/ f34 1 f21"/>
              <a:gd name="f46" fmla="*/ f35 1 f20"/>
              <a:gd name="f47" fmla="*/ f36 1 f21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1 1"/>
              <a:gd name="f56" fmla="*/ f45 f12 1"/>
              <a:gd name="f57" fmla="*/ f46 f11 1"/>
              <a:gd name="f58" fmla="*/ f4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5" y="f56"/>
              </a:cxn>
              <a:cxn ang="f29">
                <a:pos x="f57" y="f58"/>
              </a:cxn>
              <a:cxn ang="f29">
                <a:pos x="f52" y="f58"/>
              </a:cxn>
            </a:cxnLst>
            <a:rect l="f48" t="f51" r="f49" b="f50"/>
            <a:pathLst>
              <a:path w="2112738" h="2876550">
                <a:moveTo>
                  <a:pt x="f6" y="f7"/>
                </a:moveTo>
                <a:lnTo>
                  <a:pt x="f8" y="f7"/>
                </a:lnTo>
                <a:lnTo>
                  <a:pt x="f5" y="f9"/>
                </a:lnTo>
                <a:lnTo>
                  <a:pt x="f9" y="f5"/>
                </a:lnTo>
                <a:lnTo>
                  <a:pt x="f6" y="f5"/>
                </a:lnTo>
                <a:close/>
              </a:path>
            </a:pathLst>
          </a:custGeom>
          <a:solidFill>
            <a:srgbClr val="0D0D0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FF0B1646-1168-451C-B9D6-746F145409FC}"/>
              </a:ext>
            </a:extLst>
          </p:cNvPr>
          <p:cNvSpPr/>
          <p:nvPr/>
        </p:nvSpPr>
        <p:spPr>
          <a:xfrm rot="18900010">
            <a:off x="1274437" y="344393"/>
            <a:ext cx="839684" cy="844046"/>
          </a:xfrm>
          <a:prstGeom prst="rect">
            <a:avLst/>
          </a:prstGeom>
          <a:solidFill>
            <a:srgbClr val="000000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AD3125D6-0083-45A4-8A17-FC56628D8990}"/>
              </a:ext>
            </a:extLst>
          </p:cNvPr>
          <p:cNvSpPr/>
          <p:nvPr/>
        </p:nvSpPr>
        <p:spPr>
          <a:xfrm rot="18900010">
            <a:off x="3416282" y="1044476"/>
            <a:ext cx="839684" cy="844046"/>
          </a:xfrm>
          <a:prstGeom prst="rect">
            <a:avLst/>
          </a:prstGeom>
          <a:solidFill>
            <a:srgbClr val="000000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2271763E-1EE8-45EB-B347-60DB26AC9877}"/>
              </a:ext>
            </a:extLst>
          </p:cNvPr>
          <p:cNvSpPr/>
          <p:nvPr/>
        </p:nvSpPr>
        <p:spPr>
          <a:xfrm rot="18900010">
            <a:off x="1984551" y="3908962"/>
            <a:ext cx="839684" cy="844046"/>
          </a:xfrm>
          <a:prstGeom prst="rect">
            <a:avLst/>
          </a:prstGeom>
          <a:solidFill>
            <a:srgbClr val="000000">
              <a:alpha val="4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2AD3BB03-9624-44A5-BBCB-3AD8E133E94A}"/>
              </a:ext>
            </a:extLst>
          </p:cNvPr>
          <p:cNvSpPr/>
          <p:nvPr/>
        </p:nvSpPr>
        <p:spPr>
          <a:xfrm>
            <a:off x="4841171" y="470221"/>
            <a:ext cx="3574161" cy="133882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700" b="0" i="0" u="none" strike="noStrike" kern="0" cap="none" spc="0" baseline="0">
                <a:solidFill>
                  <a:srgbClr val="404040"/>
                </a:solidFill>
                <a:uFillTx/>
                <a:latin typeface="Arial"/>
                <a:ea typeface="Arial"/>
                <a:cs typeface="Arial" pitchFamily="34"/>
              </a:rPr>
              <a:t>We Create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700" b="0" i="0" u="none" strike="noStrike" kern="0" cap="none" spc="0" baseline="0">
                <a:solidFill>
                  <a:srgbClr val="404040"/>
                </a:solidFill>
                <a:uFillTx/>
                <a:latin typeface="Arial"/>
                <a:ea typeface="Arial"/>
                <a:cs typeface="Arial" pitchFamily="34"/>
              </a:rPr>
              <a:t>Quality </a:t>
            </a:r>
            <a:r>
              <a:rPr lang="en-US" sz="27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 pitchFamily="34"/>
              </a:rPr>
              <a:t>Professional 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700" b="0" i="0" u="none" strike="noStrike" kern="0" cap="none" spc="0" baseline="0">
                <a:solidFill>
                  <a:srgbClr val="404040"/>
                </a:solidFill>
                <a:uFillTx/>
                <a:latin typeface="Arial"/>
                <a:ea typeface="Arial"/>
                <a:cs typeface="Arial" pitchFamily="34"/>
              </a:rPr>
              <a:t>PPT </a:t>
            </a:r>
            <a:r>
              <a:rPr lang="en-US" sz="27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 pitchFamily="34"/>
              </a:rPr>
              <a:t>Presentation</a:t>
            </a:r>
          </a:p>
        </p:txBody>
      </p:sp>
      <p:sp>
        <p:nvSpPr>
          <p:cNvPr id="8" name="TextBox 18">
            <a:extLst>
              <a:ext uri="{FF2B5EF4-FFF2-40B4-BE49-F238E27FC236}">
                <a16:creationId xmlns:a16="http://schemas.microsoft.com/office/drawing/2014/main" id="{F03AC2EA-CA2C-4036-A87F-D72EF0106636}"/>
              </a:ext>
            </a:extLst>
          </p:cNvPr>
          <p:cNvSpPr txBox="1"/>
          <p:nvPr/>
        </p:nvSpPr>
        <p:spPr>
          <a:xfrm rot="18870892">
            <a:off x="-106697" y="1639783"/>
            <a:ext cx="1670736" cy="5078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Get a modern PowerPoint  Presentation that is beautifully designed.</a:t>
            </a:r>
            <a:r>
              <a:rPr lang="en-US" sz="9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HY견명조" pitchFamily="18"/>
                <a:cs typeface="Arial" pitchFamily="34"/>
              </a:rPr>
              <a:t> </a:t>
            </a:r>
          </a:p>
        </p:txBody>
      </p:sp>
      <p:sp>
        <p:nvSpPr>
          <p:cNvPr id="9" name="TextBox 19">
            <a:extLst>
              <a:ext uri="{FF2B5EF4-FFF2-40B4-BE49-F238E27FC236}">
                <a16:creationId xmlns:a16="http://schemas.microsoft.com/office/drawing/2014/main" id="{31E178DD-3457-4EDA-B777-F360FC6D5AA8}"/>
              </a:ext>
            </a:extLst>
          </p:cNvPr>
          <p:cNvSpPr txBox="1"/>
          <p:nvPr/>
        </p:nvSpPr>
        <p:spPr>
          <a:xfrm>
            <a:off x="4056726" y="2342189"/>
            <a:ext cx="4615790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8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ALLPPT Layout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8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Clean Text Slide for your Presentation</a:t>
            </a: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Arial"/>
              <a:cs typeface="Arial" pitchFamily="34"/>
            </a:endParaRPr>
          </a:p>
        </p:txBody>
      </p:sp>
      <p:sp>
        <p:nvSpPr>
          <p:cNvPr id="10" name="TextBox 20">
            <a:extLst>
              <a:ext uri="{FF2B5EF4-FFF2-40B4-BE49-F238E27FC236}">
                <a16:creationId xmlns:a16="http://schemas.microsoft.com/office/drawing/2014/main" id="{502E1152-9CEB-45D7-8DC5-E263C7209AC1}"/>
              </a:ext>
            </a:extLst>
          </p:cNvPr>
          <p:cNvSpPr txBox="1"/>
          <p:nvPr/>
        </p:nvSpPr>
        <p:spPr>
          <a:xfrm>
            <a:off x="4056726" y="3013158"/>
            <a:ext cx="4615781" cy="1200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Arial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 pitchFamily="34"/>
              </a:rPr>
              <a:t>You can simply impress your audience and add a unique zing. </a:t>
            </a:r>
          </a:p>
        </p:txBody>
      </p:sp>
      <p:sp>
        <p:nvSpPr>
          <p:cNvPr id="11" name="Oval 25">
            <a:extLst>
              <a:ext uri="{FF2B5EF4-FFF2-40B4-BE49-F238E27FC236}">
                <a16:creationId xmlns:a16="http://schemas.microsoft.com/office/drawing/2014/main" id="{8AC23531-8A28-4CD2-9378-D426CB421CEC}"/>
              </a:ext>
            </a:extLst>
          </p:cNvPr>
          <p:cNvSpPr/>
          <p:nvPr/>
        </p:nvSpPr>
        <p:spPr>
          <a:xfrm>
            <a:off x="4075316" y="4486969"/>
            <a:ext cx="482400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FFFFFF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Oval 26">
            <a:extLst>
              <a:ext uri="{FF2B5EF4-FFF2-40B4-BE49-F238E27FC236}">
                <a16:creationId xmlns:a16="http://schemas.microsoft.com/office/drawing/2014/main" id="{6FCC5650-97DE-43F1-9245-71EDB92E5620}"/>
              </a:ext>
            </a:extLst>
          </p:cNvPr>
          <p:cNvSpPr/>
          <p:nvPr/>
        </p:nvSpPr>
        <p:spPr>
          <a:xfrm>
            <a:off x="6680396" y="4486969"/>
            <a:ext cx="482400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FFFFFF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Oval 27">
            <a:extLst>
              <a:ext uri="{FF2B5EF4-FFF2-40B4-BE49-F238E27FC236}">
                <a16:creationId xmlns:a16="http://schemas.microsoft.com/office/drawing/2014/main" id="{610F02F2-5C55-4AB6-B8EA-E28FE7E60C91}"/>
              </a:ext>
            </a:extLst>
          </p:cNvPr>
          <p:cNvSpPr/>
          <p:nvPr/>
        </p:nvSpPr>
        <p:spPr>
          <a:xfrm>
            <a:off x="5377851" y="4486969"/>
            <a:ext cx="482400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000000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Oval 26">
            <a:extLst>
              <a:ext uri="{FF2B5EF4-FFF2-40B4-BE49-F238E27FC236}">
                <a16:creationId xmlns:a16="http://schemas.microsoft.com/office/drawing/2014/main" id="{FFD731C1-7E48-47B4-8371-C543990C7FD1}"/>
              </a:ext>
            </a:extLst>
          </p:cNvPr>
          <p:cNvSpPr/>
          <p:nvPr/>
        </p:nvSpPr>
        <p:spPr>
          <a:xfrm>
            <a:off x="7982940" y="4486969"/>
            <a:ext cx="482400" cy="482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38103" cap="flat">
            <a:solidFill>
              <a:srgbClr val="212121"/>
            </a:solidFill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1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70164085-B7AE-4B8D-A7D5-BAC2D642A42F}"/>
              </a:ext>
            </a:extLst>
          </p:cNvPr>
          <p:cNvSpPr/>
          <p:nvPr/>
        </p:nvSpPr>
        <p:spPr>
          <a:xfrm>
            <a:off x="5530464" y="4577989"/>
            <a:ext cx="191402" cy="26926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2753"/>
              <a:gd name="f8" fmla="val 3873"/>
              <a:gd name="f9" fmla="val 2122"/>
              <a:gd name="f10" fmla="val 555"/>
              <a:gd name="f11" fmla="val 2180"/>
              <a:gd name="f12" fmla="val 557"/>
              <a:gd name="f13" fmla="val 2231"/>
              <a:gd name="f14" fmla="val 560"/>
              <a:gd name="f15" fmla="val 2275"/>
              <a:gd name="f16" fmla="val 568"/>
              <a:gd name="f17" fmla="val 2311"/>
              <a:gd name="f18" fmla="val 580"/>
              <a:gd name="f19" fmla="val 2346"/>
              <a:gd name="f20" fmla="val 598"/>
              <a:gd name="f21" fmla="val 2375"/>
              <a:gd name="f22" fmla="val 626"/>
              <a:gd name="f23" fmla="val 2399"/>
              <a:gd name="f24" fmla="val 658"/>
              <a:gd name="f25" fmla="val 2419"/>
              <a:gd name="f26" fmla="val 695"/>
              <a:gd name="f27" fmla="val 2433"/>
              <a:gd name="f28" fmla="val 735"/>
              <a:gd name="f29" fmla="val 2442"/>
              <a:gd name="f30" fmla="val 777"/>
              <a:gd name="f31" fmla="val 2444"/>
              <a:gd name="f32" fmla="val 820"/>
              <a:gd name="f33" fmla="val 2440"/>
              <a:gd name="f34" fmla="val 864"/>
              <a:gd name="f35" fmla="val 2431"/>
              <a:gd name="f36" fmla="val 908"/>
              <a:gd name="f37" fmla="val 2415"/>
              <a:gd name="f38" fmla="val 948"/>
              <a:gd name="f39" fmla="val 2391"/>
              <a:gd name="f40" fmla="val 984"/>
              <a:gd name="f41" fmla="val 2364"/>
              <a:gd name="f42" fmla="val 1013"/>
              <a:gd name="f43" fmla="val 2331"/>
              <a:gd name="f44" fmla="val 1037"/>
              <a:gd name="f45" fmla="val 2293"/>
              <a:gd name="f46" fmla="val 1057"/>
              <a:gd name="f47" fmla="val 2253"/>
              <a:gd name="f48" fmla="val 1073"/>
              <a:gd name="f49" fmla="val 2211"/>
              <a:gd name="f50" fmla="val 1086"/>
              <a:gd name="f51" fmla="val 2166"/>
              <a:gd name="f52" fmla="val 1098"/>
              <a:gd name="f53" fmla="val 1111"/>
              <a:gd name="f54" fmla="val 2079"/>
              <a:gd name="f55" fmla="val 1124"/>
              <a:gd name="f56" fmla="val 2037"/>
              <a:gd name="f57" fmla="val 1138"/>
              <a:gd name="f58" fmla="val 1999"/>
              <a:gd name="f59" fmla="val 1157"/>
              <a:gd name="f60" fmla="val 1962"/>
              <a:gd name="f61" fmla="val 1178"/>
              <a:gd name="f62" fmla="val 1931"/>
              <a:gd name="f63" fmla="val 1204"/>
              <a:gd name="f64" fmla="val 1935"/>
              <a:gd name="f65" fmla="val 1235"/>
              <a:gd name="f66" fmla="val 1946"/>
              <a:gd name="f67" fmla="val 1260"/>
              <a:gd name="f68" fmla="val 1959"/>
              <a:gd name="f69" fmla="val 1282"/>
              <a:gd name="f70" fmla="val 1977"/>
              <a:gd name="f71" fmla="val 1302"/>
              <a:gd name="f72" fmla="val 1997"/>
              <a:gd name="f73" fmla="val 1318"/>
              <a:gd name="f74" fmla="val 2019"/>
              <a:gd name="f75" fmla="val 1333"/>
              <a:gd name="f76" fmla="val 2039"/>
              <a:gd name="f77" fmla="val 1346"/>
              <a:gd name="f78" fmla="val 2060"/>
              <a:gd name="f79" fmla="val 1360"/>
              <a:gd name="f80" fmla="val 2159"/>
              <a:gd name="f81" fmla="val 1433"/>
              <a:gd name="f82" fmla="val 2248"/>
              <a:gd name="f83" fmla="val 1509"/>
              <a:gd name="f84" fmla="val 2328"/>
              <a:gd name="f85" fmla="val 1588"/>
              <a:gd name="f86" fmla="val 2400"/>
              <a:gd name="f87" fmla="val 1671"/>
              <a:gd name="f88" fmla="val 2464"/>
              <a:gd name="f89" fmla="val 1757"/>
              <a:gd name="f90" fmla="val 2522"/>
              <a:gd name="f91" fmla="val 1844"/>
              <a:gd name="f92" fmla="val 2571"/>
              <a:gd name="f93" fmla="val 1933"/>
              <a:gd name="f94" fmla="val 2613"/>
              <a:gd name="f95" fmla="val 2026"/>
              <a:gd name="f96" fmla="val 2649"/>
              <a:gd name="f97" fmla="val 2118"/>
              <a:gd name="f98" fmla="val 2679"/>
              <a:gd name="f99" fmla="val 2704"/>
              <a:gd name="f100" fmla="val 2304"/>
              <a:gd name="f101" fmla="val 2722"/>
              <a:gd name="f102" fmla="val 2398"/>
              <a:gd name="f103" fmla="val 2737"/>
              <a:gd name="f104" fmla="val 2493"/>
              <a:gd name="f105" fmla="val 2746"/>
              <a:gd name="f106" fmla="val 2586"/>
              <a:gd name="f107" fmla="val 2751"/>
              <a:gd name="f108" fmla="val 2677"/>
              <a:gd name="f109" fmla="val 2768"/>
              <a:gd name="f110" fmla="val 2857"/>
              <a:gd name="f111" fmla="val 2942"/>
              <a:gd name="f112" fmla="val 2739"/>
              <a:gd name="f113" fmla="val 3028"/>
              <a:gd name="f114" fmla="val 2728"/>
              <a:gd name="f115" fmla="val 3108"/>
              <a:gd name="f116" fmla="val 2715"/>
              <a:gd name="f117" fmla="val 3186"/>
              <a:gd name="f118" fmla="val 2702"/>
              <a:gd name="f119" fmla="val 3260"/>
              <a:gd name="f120" fmla="val 2688"/>
              <a:gd name="f121" fmla="val 3331"/>
              <a:gd name="f122" fmla="val 2671"/>
              <a:gd name="f123" fmla="val 3397"/>
              <a:gd name="f124" fmla="val 2657"/>
              <a:gd name="f125" fmla="val 3458"/>
              <a:gd name="f126" fmla="val 2640"/>
              <a:gd name="f127" fmla="val 3515"/>
              <a:gd name="f128" fmla="val 2624"/>
              <a:gd name="f129" fmla="val 3564"/>
              <a:gd name="f130" fmla="val 2609"/>
              <a:gd name="f131" fmla="val 3609"/>
              <a:gd name="f132" fmla="val 2597"/>
              <a:gd name="f133" fmla="val 3648"/>
              <a:gd name="f134" fmla="val 2584"/>
              <a:gd name="f135" fmla="val 3680"/>
              <a:gd name="f136" fmla="val 2573"/>
              <a:gd name="f137" fmla="val 3704"/>
              <a:gd name="f138" fmla="val 2566"/>
              <a:gd name="f139" fmla="val 3722"/>
              <a:gd name="f140" fmla="val 2560"/>
              <a:gd name="f141" fmla="val 3733"/>
              <a:gd name="f142" fmla="val 2533"/>
              <a:gd name="f143" fmla="val 3764"/>
              <a:gd name="f144" fmla="val 2499"/>
              <a:gd name="f145" fmla="val 3789"/>
              <a:gd name="f146" fmla="val 2459"/>
              <a:gd name="f147" fmla="val 3811"/>
              <a:gd name="f148" fmla="val 3829"/>
              <a:gd name="f149" fmla="val 2368"/>
              <a:gd name="f150" fmla="val 3844"/>
              <a:gd name="f151" fmla="val 2319"/>
              <a:gd name="f152" fmla="val 3855"/>
              <a:gd name="f153" fmla="val 2269"/>
              <a:gd name="f154" fmla="val 3862"/>
              <a:gd name="f155" fmla="val 2220"/>
              <a:gd name="f156" fmla="val 3868"/>
              <a:gd name="f157" fmla="val 2133"/>
              <a:gd name="f158" fmla="val 2046"/>
              <a:gd name="f159" fmla="val 1871"/>
              <a:gd name="f160" fmla="val 1784"/>
              <a:gd name="f161" fmla="val 3838"/>
              <a:gd name="f162" fmla="val 1699"/>
              <a:gd name="f163" fmla="val 3818"/>
              <a:gd name="f164" fmla="val 1613"/>
              <a:gd name="f165" fmla="val 3795"/>
              <a:gd name="f166" fmla="val 1531"/>
              <a:gd name="f167" fmla="val 3768"/>
              <a:gd name="f168" fmla="val 1449"/>
              <a:gd name="f169" fmla="val 3737"/>
              <a:gd name="f170" fmla="val 1369"/>
              <a:gd name="f171" fmla="val 1293"/>
              <a:gd name="f172" fmla="val 3669"/>
              <a:gd name="f173" fmla="val 1219"/>
              <a:gd name="f174" fmla="val 3635"/>
              <a:gd name="f175" fmla="val 1146"/>
              <a:gd name="f176" fmla="val 3597"/>
              <a:gd name="f177" fmla="val 1079"/>
              <a:gd name="f178" fmla="val 3560"/>
              <a:gd name="f179" fmla="val 1015"/>
              <a:gd name="f180" fmla="val 3524"/>
              <a:gd name="f181" fmla="val 953"/>
              <a:gd name="f182" fmla="val 3488"/>
              <a:gd name="f183" fmla="val 899"/>
              <a:gd name="f184" fmla="val 3453"/>
              <a:gd name="f185" fmla="val 846"/>
              <a:gd name="f186" fmla="val 3420"/>
              <a:gd name="f187" fmla="val 800"/>
              <a:gd name="f188" fmla="val 3389"/>
              <a:gd name="f189" fmla="val 759"/>
              <a:gd name="f190" fmla="val 3360"/>
              <a:gd name="f191" fmla="val 722"/>
              <a:gd name="f192" fmla="val 3335"/>
              <a:gd name="f193" fmla="val 693"/>
              <a:gd name="f194" fmla="val 3313"/>
              <a:gd name="f195" fmla="val 669"/>
              <a:gd name="f196" fmla="val 3297"/>
              <a:gd name="f197" fmla="val 653"/>
              <a:gd name="f198" fmla="val 3284"/>
              <a:gd name="f199" fmla="val 642"/>
              <a:gd name="f200" fmla="val 3275"/>
              <a:gd name="f201" fmla="val 640"/>
              <a:gd name="f202" fmla="val 3273"/>
              <a:gd name="f203" fmla="val 644"/>
              <a:gd name="f204" fmla="val 3277"/>
              <a:gd name="f205" fmla="val 562"/>
              <a:gd name="f206" fmla="val 3206"/>
              <a:gd name="f207" fmla="val 482"/>
              <a:gd name="f208" fmla="val 3124"/>
              <a:gd name="f209" fmla="val 402"/>
              <a:gd name="f210" fmla="val 3033"/>
              <a:gd name="f211" fmla="val 326"/>
              <a:gd name="f212" fmla="val 2935"/>
              <a:gd name="f213" fmla="val 255"/>
              <a:gd name="f214" fmla="val 2829"/>
              <a:gd name="f215" fmla="val 189"/>
              <a:gd name="f216" fmla="val 2718"/>
              <a:gd name="f217" fmla="val 131"/>
              <a:gd name="f218" fmla="val 2604"/>
              <a:gd name="f219" fmla="val 82"/>
              <a:gd name="f220" fmla="val 2484"/>
              <a:gd name="f221" fmla="val 40"/>
              <a:gd name="f222" fmla="val 2362"/>
              <a:gd name="f223" fmla="val 11"/>
              <a:gd name="f224" fmla="val 2240"/>
              <a:gd name="f225" fmla="val 2148"/>
              <a:gd name="f226" fmla="val 2057"/>
              <a:gd name="f227" fmla="val 9"/>
              <a:gd name="f228" fmla="val 1969"/>
              <a:gd name="f229" fmla="val 26"/>
              <a:gd name="f230" fmla="val 1886"/>
              <a:gd name="f231" fmla="val 51"/>
              <a:gd name="f232" fmla="val 1804"/>
              <a:gd name="f233" fmla="val 79"/>
              <a:gd name="f234" fmla="val 1729"/>
              <a:gd name="f235" fmla="val 111"/>
              <a:gd name="f236" fmla="val 1658"/>
              <a:gd name="f237" fmla="val 146"/>
              <a:gd name="f238" fmla="val 1595"/>
              <a:gd name="f239" fmla="val 1537"/>
              <a:gd name="f240" fmla="val 197"/>
              <a:gd name="f241" fmla="val 1513"/>
              <a:gd name="f242" fmla="val 217"/>
              <a:gd name="f243" fmla="val 1491"/>
              <a:gd name="f244" fmla="val 237"/>
              <a:gd name="f245" fmla="val 1471"/>
              <a:gd name="f246" fmla="val 259"/>
              <a:gd name="f247" fmla="val 1451"/>
              <a:gd name="f248" fmla="val 279"/>
              <a:gd name="f249" fmla="val 1429"/>
              <a:gd name="f250" fmla="val 300"/>
              <a:gd name="f251" fmla="val 1406"/>
              <a:gd name="f252" fmla="val 319"/>
              <a:gd name="f253" fmla="val 1380"/>
              <a:gd name="f254" fmla="val 335"/>
              <a:gd name="f255" fmla="val 1349"/>
              <a:gd name="f256" fmla="val 349"/>
              <a:gd name="f257" fmla="val 1313"/>
              <a:gd name="f258" fmla="val 359"/>
              <a:gd name="f259" fmla="val 1269"/>
              <a:gd name="f260" fmla="val 364"/>
              <a:gd name="f261" fmla="val 1220"/>
              <a:gd name="f262" fmla="val 368"/>
              <a:gd name="f263" fmla="val 1135"/>
              <a:gd name="f264" fmla="val 366"/>
              <a:gd name="f265" fmla="val 1058"/>
              <a:gd name="f266" fmla="val 989"/>
              <a:gd name="f267" fmla="val 929"/>
              <a:gd name="f268" fmla="val 357"/>
              <a:gd name="f269" fmla="val 877"/>
              <a:gd name="f270" fmla="val 353"/>
              <a:gd name="f271" fmla="val 831"/>
              <a:gd name="f272" fmla="val 789"/>
              <a:gd name="f273" fmla="val 355"/>
              <a:gd name="f274" fmla="val 755"/>
              <a:gd name="f275" fmla="val 724"/>
              <a:gd name="f276" fmla="val 369"/>
              <a:gd name="f277" fmla="val 698"/>
              <a:gd name="f278" fmla="val 384"/>
              <a:gd name="f279" fmla="val 675"/>
              <a:gd name="f280" fmla="val 406"/>
              <a:gd name="f281" fmla="val 435"/>
              <a:gd name="f282" fmla="val 635"/>
              <a:gd name="f283" fmla="val 473"/>
              <a:gd name="f284" fmla="val 617"/>
              <a:gd name="f285" fmla="val 520"/>
              <a:gd name="f286" fmla="val 600"/>
              <a:gd name="f287" fmla="val 559"/>
              <a:gd name="f288" fmla="val 591"/>
              <a:gd name="f289" fmla="val 593"/>
              <a:gd name="f290" fmla="val 624"/>
              <a:gd name="f291" fmla="val 651"/>
              <a:gd name="f292" fmla="val 615"/>
              <a:gd name="f293" fmla="val 677"/>
              <a:gd name="f294" fmla="val 699"/>
              <a:gd name="f295" fmla="val 664"/>
              <a:gd name="f296" fmla="val 717"/>
              <a:gd name="f297" fmla="val 697"/>
              <a:gd name="f298" fmla="val 733"/>
              <a:gd name="f299" fmla="val 748"/>
              <a:gd name="f300" fmla="val 775"/>
              <a:gd name="f301" fmla="val 760"/>
              <a:gd name="f302" fmla="val 818"/>
              <a:gd name="f303" fmla="val 769"/>
              <a:gd name="f304" fmla="val 866"/>
              <a:gd name="f305" fmla="val 915"/>
              <a:gd name="f306" fmla="val 782"/>
              <a:gd name="f307" fmla="val 964"/>
              <a:gd name="f308" fmla="val 788"/>
              <a:gd name="f309" fmla="val 1066"/>
              <a:gd name="f310" fmla="val 791"/>
              <a:gd name="f311" fmla="val 1115"/>
              <a:gd name="f312" fmla="val 1164"/>
              <a:gd name="f313" fmla="val 1420"/>
              <a:gd name="f314" fmla="val 884"/>
              <a:gd name="f315" fmla="val 1224"/>
              <a:gd name="f316" fmla="val 942"/>
              <a:gd name="f317" fmla="val 1137"/>
              <a:gd name="f318" fmla="val 1008"/>
              <a:gd name="f319" fmla="val 1053"/>
              <a:gd name="f320" fmla="val 1080"/>
              <a:gd name="f321" fmla="val 969"/>
              <a:gd name="f322" fmla="val 1160"/>
              <a:gd name="f323" fmla="val 893"/>
              <a:gd name="f324" fmla="val 1248"/>
              <a:gd name="f325" fmla="val 1339"/>
              <a:gd name="f326" fmla="val 757"/>
              <a:gd name="f327" fmla="val 700"/>
              <a:gd name="f328" fmla="val 657"/>
              <a:gd name="f329" fmla="val 1573"/>
              <a:gd name="f330" fmla="val 1622"/>
              <a:gd name="f331" fmla="val 628"/>
              <a:gd name="f332" fmla="val 1679"/>
              <a:gd name="f333" fmla="val 613"/>
              <a:gd name="f334" fmla="val 1737"/>
              <a:gd name="f335" fmla="val 1800"/>
              <a:gd name="f336" fmla="val 588"/>
              <a:gd name="f337" fmla="val 1866"/>
              <a:gd name="f338" fmla="val 577"/>
              <a:gd name="f339" fmla="val 2062"/>
              <a:gd name="f340" fmla="val 1200"/>
              <a:gd name="f341" fmla="val 1231"/>
              <a:gd name="f342" fmla="val 2"/>
              <a:gd name="f343" fmla="val 1257"/>
              <a:gd name="f344" fmla="val 8"/>
              <a:gd name="f345" fmla="val 1277"/>
              <a:gd name="f346" fmla="val 18"/>
              <a:gd name="f347" fmla="val 1291"/>
              <a:gd name="f348" fmla="val 31"/>
              <a:gd name="f349" fmla="val 1300"/>
              <a:gd name="f350" fmla="val 48"/>
              <a:gd name="f351" fmla="val 1308"/>
              <a:gd name="f352" fmla="val 68"/>
              <a:gd name="f353" fmla="val 1311"/>
              <a:gd name="f354" fmla="val 89"/>
              <a:gd name="f355" fmla="val 1315"/>
              <a:gd name="f356" fmla="val 137"/>
              <a:gd name="f357" fmla="val 1317"/>
              <a:gd name="f358" fmla="val 160"/>
              <a:gd name="f359" fmla="val 1320"/>
              <a:gd name="f360" fmla="val 186"/>
              <a:gd name="f361" fmla="val 1324"/>
              <a:gd name="f362" fmla="val 208"/>
              <a:gd name="f363" fmla="val 1329"/>
              <a:gd name="f364" fmla="val 229"/>
              <a:gd name="f365" fmla="val 249"/>
              <a:gd name="f366" fmla="val 266"/>
              <a:gd name="f367" fmla="val 1364"/>
              <a:gd name="f368" fmla="val 278"/>
              <a:gd name="f369" fmla="val 1375"/>
              <a:gd name="f370" fmla="val 1389"/>
              <a:gd name="f371" fmla="val 1400"/>
              <a:gd name="f372" fmla="val 280"/>
              <a:gd name="f373" fmla="val 246"/>
              <a:gd name="f374" fmla="val 1439"/>
              <a:gd name="f375" fmla="val 209"/>
              <a:gd name="f376" fmla="val 1455"/>
              <a:gd name="f377" fmla="val 173"/>
              <a:gd name="f378" fmla="val 138"/>
              <a:gd name="f379" fmla="val 1489"/>
              <a:gd name="f380" fmla="val 104"/>
              <a:gd name="f381" fmla="val 1511"/>
              <a:gd name="f382" fmla="val 71"/>
              <a:gd name="f383" fmla="val 42"/>
              <a:gd name="f384" fmla="val 1568"/>
              <a:gd name="f385" fmla="val 1600"/>
              <a:gd name="f386" fmla="val 22"/>
              <a:gd name="f387" fmla="val 1626"/>
              <a:gd name="f388" fmla="val 29"/>
              <a:gd name="f389" fmla="val 1646"/>
              <a:gd name="f390" fmla="val 44"/>
              <a:gd name="f391" fmla="val 1659"/>
              <a:gd name="f392" fmla="val 62"/>
              <a:gd name="f393" fmla="val 1668"/>
              <a:gd name="f394" fmla="val 108"/>
              <a:gd name="f395" fmla="val 1673"/>
              <a:gd name="f396" fmla="val 133"/>
              <a:gd name="f397" fmla="val 1669"/>
              <a:gd name="f398" fmla="val 162"/>
              <a:gd name="f399" fmla="val 1664"/>
              <a:gd name="f400" fmla="val 191"/>
              <a:gd name="f401" fmla="val 1657"/>
              <a:gd name="f402" fmla="val 220"/>
              <a:gd name="f403" fmla="val 1649"/>
              <a:gd name="f404" fmla="val 1640"/>
              <a:gd name="f405" fmla="val 1633"/>
              <a:gd name="f406" fmla="val 304"/>
              <a:gd name="f407" fmla="val 329"/>
              <a:gd name="f408" fmla="val 1620"/>
              <a:gd name="f409" fmla="val 1666"/>
              <a:gd name="f410" fmla="val 408"/>
              <a:gd name="f411" fmla="val 1717"/>
              <a:gd name="f412" fmla="val 458"/>
              <a:gd name="f413" fmla="val 1771"/>
              <a:gd name="f414" fmla="val 502"/>
              <a:gd name="f415" fmla="val 1773"/>
              <a:gd name="f416" fmla="val 504"/>
              <a:gd name="f417" fmla="val 508"/>
              <a:gd name="f418" fmla="val 1775"/>
              <a:gd name="f419" fmla="val 511"/>
              <a:gd name="f420" fmla="val 515"/>
              <a:gd name="f421" fmla="val 1777"/>
              <a:gd name="f422" fmla="val 517"/>
              <a:gd name="f423" fmla="val 1686"/>
              <a:gd name="f424" fmla="val 535"/>
              <a:gd name="f425" fmla="val 1604"/>
              <a:gd name="f426" fmla="val 1529"/>
              <a:gd name="f427" fmla="val 1462"/>
              <a:gd name="f428" fmla="val 606"/>
              <a:gd name="f429" fmla="val 1342"/>
              <a:gd name="f430" fmla="val 666"/>
              <a:gd name="f431" fmla="val 1289"/>
              <a:gd name="f432" fmla="val 1239"/>
              <a:gd name="f433" fmla="val 1189"/>
              <a:gd name="f434" fmla="val 773"/>
              <a:gd name="f435" fmla="val 1140"/>
              <a:gd name="f436" fmla="val 813"/>
              <a:gd name="f437" fmla="val 1091"/>
              <a:gd name="f438" fmla="val 857"/>
              <a:gd name="f439" fmla="val 1039"/>
              <a:gd name="f440" fmla="val 995"/>
              <a:gd name="f441" fmla="val 958"/>
              <a:gd name="f442" fmla="val 955"/>
              <a:gd name="f443" fmla="val 1009"/>
              <a:gd name="f444" fmla="val 919"/>
              <a:gd name="f445" fmla="val 1060"/>
              <a:gd name="f446" fmla="val 880"/>
              <a:gd name="f447" fmla="val 871"/>
              <a:gd name="f448" fmla="val 860"/>
              <a:gd name="f449" fmla="val 855"/>
              <a:gd name="f450" fmla="val 1153"/>
              <a:gd name="f451" fmla="val 851"/>
              <a:gd name="f452" fmla="val 1100"/>
              <a:gd name="f453" fmla="val 1038"/>
              <a:gd name="f454" fmla="val 977"/>
              <a:gd name="f455" fmla="val 844"/>
              <a:gd name="f456" fmla="val 913"/>
              <a:gd name="f457" fmla="val 835"/>
              <a:gd name="f458" fmla="val 853"/>
              <a:gd name="f459" fmla="val 826"/>
              <a:gd name="f460" fmla="val 798"/>
              <a:gd name="f461" fmla="val 751"/>
              <a:gd name="f462" fmla="val 713"/>
              <a:gd name="f463" fmla="val 809"/>
              <a:gd name="f464" fmla="val 822"/>
              <a:gd name="f465" fmla="val 678"/>
              <a:gd name="f466" fmla="val 837"/>
              <a:gd name="f467" fmla="val 637"/>
              <a:gd name="f468" fmla="val 869"/>
              <a:gd name="f469" fmla="val 882"/>
              <a:gd name="f470" fmla="val 891"/>
              <a:gd name="f471" fmla="val 573"/>
              <a:gd name="f472" fmla="val 897"/>
              <a:gd name="f473" fmla="val 540"/>
              <a:gd name="f474" fmla="val 840"/>
              <a:gd name="f475" fmla="val 484"/>
              <a:gd name="f476" fmla="val 742"/>
              <a:gd name="f477" fmla="val 460"/>
              <a:gd name="f478" fmla="val 704"/>
              <a:gd name="f479" fmla="val 437"/>
              <a:gd name="f480" fmla="val 415"/>
              <a:gd name="f481" fmla="val 393"/>
              <a:gd name="f482" fmla="val 371"/>
              <a:gd name="f483" fmla="val 348"/>
              <a:gd name="f484" fmla="val 609"/>
              <a:gd name="f485" fmla="val 320"/>
              <a:gd name="f486" fmla="val 291"/>
              <a:gd name="f487" fmla="val 258"/>
              <a:gd name="f488" fmla="val 646"/>
              <a:gd name="f489" fmla="val 233"/>
              <a:gd name="f490" fmla="val 215"/>
              <a:gd name="f491" fmla="val 691"/>
              <a:gd name="f492" fmla="val 206"/>
              <a:gd name="f493" fmla="val 720"/>
              <a:gd name="f494" fmla="val 202"/>
              <a:gd name="f495" fmla="val 793"/>
              <a:gd name="f496" fmla="val 231"/>
              <a:gd name="f497" fmla="val 886"/>
              <a:gd name="f498" fmla="val 251"/>
              <a:gd name="f499" fmla="val 940"/>
              <a:gd name="f500" fmla="val 277"/>
              <a:gd name="f501" fmla="val 1000"/>
              <a:gd name="f502" fmla="val 308"/>
              <a:gd name="f503" fmla="val 340"/>
              <a:gd name="f504" fmla="val 378"/>
              <a:gd name="f505" fmla="val 1144"/>
              <a:gd name="f506" fmla="val 375"/>
              <a:gd name="f507" fmla="val 1142"/>
              <a:gd name="f508" fmla="val 338"/>
              <a:gd name="f509" fmla="val 302"/>
              <a:gd name="f510" fmla="val 1129"/>
              <a:gd name="f511" fmla="val 264"/>
              <a:gd name="f512" fmla="val 1122"/>
              <a:gd name="f513" fmla="val 228"/>
              <a:gd name="f514" fmla="val 1109"/>
              <a:gd name="f515" fmla="val 155"/>
              <a:gd name="f516" fmla="val 1106"/>
              <a:gd name="f517" fmla="val 120"/>
              <a:gd name="f518" fmla="val 1120"/>
              <a:gd name="f519" fmla="val 38"/>
              <a:gd name="f520" fmla="val 4"/>
              <a:gd name="f521" fmla="+- 0 0 -90"/>
              <a:gd name="f522" fmla="*/ f4 1 2753"/>
              <a:gd name="f523" fmla="*/ f5 1 3873"/>
              <a:gd name="f524" fmla="val f6"/>
              <a:gd name="f525" fmla="val f7"/>
              <a:gd name="f526" fmla="val f8"/>
              <a:gd name="f527" fmla="*/ f521 f0 1"/>
              <a:gd name="f528" fmla="+- f526 0 f524"/>
              <a:gd name="f529" fmla="+- f525 0 f524"/>
              <a:gd name="f530" fmla="*/ f527 1 f3"/>
              <a:gd name="f531" fmla="*/ f529 1 2753"/>
              <a:gd name="f532" fmla="*/ f528 1 3873"/>
              <a:gd name="f533" fmla="*/ 2311 f529 1"/>
              <a:gd name="f534" fmla="*/ 580 f528 1"/>
              <a:gd name="f535" fmla="*/ 2433 f529 1"/>
              <a:gd name="f536" fmla="*/ 735 f528 1"/>
              <a:gd name="f537" fmla="*/ 2415 f529 1"/>
              <a:gd name="f538" fmla="*/ 948 f528 1"/>
              <a:gd name="f539" fmla="*/ 2253 f529 1"/>
              <a:gd name="f540" fmla="*/ 1073 f528 1"/>
              <a:gd name="f541" fmla="*/ 2037 f529 1"/>
              <a:gd name="f542" fmla="*/ 1138 f528 1"/>
              <a:gd name="f543" fmla="*/ 1946 f529 1"/>
              <a:gd name="f544" fmla="*/ 1260 f528 1"/>
              <a:gd name="f545" fmla="*/ 2039 f529 1"/>
              <a:gd name="f546" fmla="*/ 1346 f528 1"/>
              <a:gd name="f547" fmla="*/ 2400 f529 1"/>
              <a:gd name="f548" fmla="*/ 1671 f528 1"/>
              <a:gd name="f549" fmla="*/ 2649 f529 1"/>
              <a:gd name="f550" fmla="*/ 2118 f528 1"/>
              <a:gd name="f551" fmla="*/ 2746 f529 1"/>
              <a:gd name="f552" fmla="*/ 2586 f528 1"/>
              <a:gd name="f553" fmla="*/ 2739 f529 1"/>
              <a:gd name="f554" fmla="*/ 3028 f528 1"/>
              <a:gd name="f555" fmla="*/ 2671 f529 1"/>
              <a:gd name="f556" fmla="*/ 3397 f528 1"/>
              <a:gd name="f557" fmla="*/ 2597 f529 1"/>
              <a:gd name="f558" fmla="*/ 3648 f528 1"/>
              <a:gd name="f559" fmla="*/ 2533 f529 1"/>
              <a:gd name="f560" fmla="*/ 3764 f528 1"/>
              <a:gd name="f561" fmla="*/ 2319 f529 1"/>
              <a:gd name="f562" fmla="*/ 3855 f528 1"/>
              <a:gd name="f563" fmla="*/ 1959 f529 1"/>
              <a:gd name="f564" fmla="*/ 3868 f528 1"/>
              <a:gd name="f565" fmla="*/ 1531 f529 1"/>
              <a:gd name="f566" fmla="*/ 3768 f528 1"/>
              <a:gd name="f567" fmla="*/ 1146 f529 1"/>
              <a:gd name="f568" fmla="*/ 3597 f528 1"/>
              <a:gd name="f569" fmla="*/ 846 f529 1"/>
              <a:gd name="f570" fmla="*/ 3420 f528 1"/>
              <a:gd name="f571" fmla="*/ 669 f529 1"/>
              <a:gd name="f572" fmla="*/ 3297 f528 1"/>
              <a:gd name="f573" fmla="*/ 562 f529 1"/>
              <a:gd name="f574" fmla="*/ 3206 f528 1"/>
              <a:gd name="f575" fmla="*/ 189 f529 1"/>
              <a:gd name="f576" fmla="*/ 2718 f528 1"/>
              <a:gd name="f577" fmla="*/ 0 f529 1"/>
              <a:gd name="f578" fmla="*/ 2148 f528 1"/>
              <a:gd name="f579" fmla="*/ 79 f529 1"/>
              <a:gd name="f580" fmla="*/ 1729 f528 1"/>
              <a:gd name="f581" fmla="*/ 217 f529 1"/>
              <a:gd name="f582" fmla="*/ 1491 f528 1"/>
              <a:gd name="f583" fmla="*/ 319 f529 1"/>
              <a:gd name="f584" fmla="*/ 1380 f528 1"/>
              <a:gd name="f585" fmla="*/ 368 f529 1"/>
              <a:gd name="f586" fmla="*/ 1135 f528 1"/>
              <a:gd name="f587" fmla="*/ 353 f529 1"/>
              <a:gd name="f588" fmla="*/ 831 f528 1"/>
              <a:gd name="f589" fmla="*/ 384 f529 1"/>
              <a:gd name="f590" fmla="*/ 675 f528 1"/>
              <a:gd name="f591" fmla="*/ 559 f529 1"/>
              <a:gd name="f592" fmla="*/ 591 f528 1"/>
              <a:gd name="f593" fmla="*/ 699 f529 1"/>
              <a:gd name="f594" fmla="*/ 664 f528 1"/>
              <a:gd name="f595" fmla="*/ 769 f529 1"/>
              <a:gd name="f596" fmla="*/ 866 f528 1"/>
              <a:gd name="f597" fmla="*/ 791 f529 1"/>
              <a:gd name="f598" fmla="*/ 1115 f528 1"/>
              <a:gd name="f599" fmla="*/ 1008 f529 1"/>
              <a:gd name="f600" fmla="*/ 1053 f528 1"/>
              <a:gd name="f601" fmla="*/ 1433 f529 1"/>
              <a:gd name="f602" fmla="*/ 700 f528 1"/>
              <a:gd name="f603" fmla="*/ 1737 f529 1"/>
              <a:gd name="f604" fmla="*/ 600 f528 1"/>
              <a:gd name="f605" fmla="*/ 2062 f529 1"/>
              <a:gd name="f606" fmla="*/ 557 f528 1"/>
              <a:gd name="f607" fmla="*/ 1277 f529 1"/>
              <a:gd name="f608" fmla="*/ 18 f528 1"/>
              <a:gd name="f609" fmla="*/ 1315 f529 1"/>
              <a:gd name="f610" fmla="*/ 111 f528 1"/>
              <a:gd name="f611" fmla="*/ 1329 f529 1"/>
              <a:gd name="f612" fmla="*/ 229 f528 1"/>
              <a:gd name="f613" fmla="*/ 1389 f529 1"/>
              <a:gd name="f614" fmla="*/ 278 f528 1"/>
              <a:gd name="f615" fmla="*/ 1471 f529 1"/>
              <a:gd name="f616" fmla="*/ 138 f528 1"/>
              <a:gd name="f617" fmla="*/ 1600 f529 1"/>
              <a:gd name="f618" fmla="*/ 22 f528 1"/>
              <a:gd name="f619" fmla="*/ 1671 f529 1"/>
              <a:gd name="f620" fmla="*/ 108 f528 1"/>
              <a:gd name="f621" fmla="*/ 1649 f529 1"/>
              <a:gd name="f622" fmla="*/ 249 f528 1"/>
              <a:gd name="f623" fmla="*/ 1666 f529 1"/>
              <a:gd name="f624" fmla="*/ 408 f528 1"/>
              <a:gd name="f625" fmla="*/ 1775 f529 1"/>
              <a:gd name="f626" fmla="*/ 511 f528 1"/>
              <a:gd name="f627" fmla="*/ 1529 f529 1"/>
              <a:gd name="f628" fmla="*/ 1239 f529 1"/>
              <a:gd name="f629" fmla="*/ 995 f529 1"/>
              <a:gd name="f630" fmla="*/ 958 f528 1"/>
              <a:gd name="f631" fmla="*/ 871 f529 1"/>
              <a:gd name="f632" fmla="*/ 1124 f528 1"/>
              <a:gd name="f633" fmla="*/ 855 f529 1"/>
              <a:gd name="f634" fmla="*/ 1100 f528 1"/>
              <a:gd name="f635" fmla="*/ 826 f529 1"/>
              <a:gd name="f636" fmla="*/ 798 f528 1"/>
              <a:gd name="f637" fmla="*/ 837 f529 1"/>
              <a:gd name="f638" fmla="*/ 658 f528 1"/>
              <a:gd name="f639" fmla="*/ 897 f529 1"/>
              <a:gd name="f640" fmla="*/ 555 f528 1"/>
              <a:gd name="f641" fmla="*/ 704 f529 1"/>
              <a:gd name="f642" fmla="*/ 437 f528 1"/>
              <a:gd name="f643" fmla="*/ 609 f529 1"/>
              <a:gd name="f644" fmla="*/ 320 f528 1"/>
              <a:gd name="f645" fmla="*/ 691 f529 1"/>
              <a:gd name="f646" fmla="*/ 206 f528 1"/>
              <a:gd name="f647" fmla="*/ 886 f529 1"/>
              <a:gd name="f648" fmla="*/ 251 f528 1"/>
              <a:gd name="f649" fmla="*/ 1144 f529 1"/>
              <a:gd name="f650" fmla="*/ 375 f528 1"/>
              <a:gd name="f651" fmla="*/ 1115 f529 1"/>
              <a:gd name="f652" fmla="*/ 189 f528 1"/>
              <a:gd name="f653" fmla="*/ 1120 f529 1"/>
              <a:gd name="f654" fmla="*/ 38 f528 1"/>
              <a:gd name="f655" fmla="+- f530 0 f1"/>
              <a:gd name="f656" fmla="*/ f533 1 2753"/>
              <a:gd name="f657" fmla="*/ f534 1 3873"/>
              <a:gd name="f658" fmla="*/ f535 1 2753"/>
              <a:gd name="f659" fmla="*/ f536 1 3873"/>
              <a:gd name="f660" fmla="*/ f537 1 2753"/>
              <a:gd name="f661" fmla="*/ f538 1 3873"/>
              <a:gd name="f662" fmla="*/ f539 1 2753"/>
              <a:gd name="f663" fmla="*/ f540 1 3873"/>
              <a:gd name="f664" fmla="*/ f541 1 2753"/>
              <a:gd name="f665" fmla="*/ f542 1 3873"/>
              <a:gd name="f666" fmla="*/ f543 1 2753"/>
              <a:gd name="f667" fmla="*/ f544 1 3873"/>
              <a:gd name="f668" fmla="*/ f545 1 2753"/>
              <a:gd name="f669" fmla="*/ f546 1 3873"/>
              <a:gd name="f670" fmla="*/ f547 1 2753"/>
              <a:gd name="f671" fmla="*/ f548 1 3873"/>
              <a:gd name="f672" fmla="*/ f549 1 2753"/>
              <a:gd name="f673" fmla="*/ f550 1 3873"/>
              <a:gd name="f674" fmla="*/ f551 1 2753"/>
              <a:gd name="f675" fmla="*/ f552 1 3873"/>
              <a:gd name="f676" fmla="*/ f553 1 2753"/>
              <a:gd name="f677" fmla="*/ f554 1 3873"/>
              <a:gd name="f678" fmla="*/ f555 1 2753"/>
              <a:gd name="f679" fmla="*/ f556 1 3873"/>
              <a:gd name="f680" fmla="*/ f557 1 2753"/>
              <a:gd name="f681" fmla="*/ f558 1 3873"/>
              <a:gd name="f682" fmla="*/ f559 1 2753"/>
              <a:gd name="f683" fmla="*/ f560 1 3873"/>
              <a:gd name="f684" fmla="*/ f561 1 2753"/>
              <a:gd name="f685" fmla="*/ f562 1 3873"/>
              <a:gd name="f686" fmla="*/ f563 1 2753"/>
              <a:gd name="f687" fmla="*/ f564 1 3873"/>
              <a:gd name="f688" fmla="*/ f565 1 2753"/>
              <a:gd name="f689" fmla="*/ f566 1 3873"/>
              <a:gd name="f690" fmla="*/ f567 1 2753"/>
              <a:gd name="f691" fmla="*/ f568 1 3873"/>
              <a:gd name="f692" fmla="*/ f569 1 2753"/>
              <a:gd name="f693" fmla="*/ f570 1 3873"/>
              <a:gd name="f694" fmla="*/ f571 1 2753"/>
              <a:gd name="f695" fmla="*/ f572 1 3873"/>
              <a:gd name="f696" fmla="*/ f573 1 2753"/>
              <a:gd name="f697" fmla="*/ f574 1 3873"/>
              <a:gd name="f698" fmla="*/ f575 1 2753"/>
              <a:gd name="f699" fmla="*/ f576 1 3873"/>
              <a:gd name="f700" fmla="*/ f577 1 2753"/>
              <a:gd name="f701" fmla="*/ f578 1 3873"/>
              <a:gd name="f702" fmla="*/ f579 1 2753"/>
              <a:gd name="f703" fmla="*/ f580 1 3873"/>
              <a:gd name="f704" fmla="*/ f581 1 2753"/>
              <a:gd name="f705" fmla="*/ f582 1 3873"/>
              <a:gd name="f706" fmla="*/ f583 1 2753"/>
              <a:gd name="f707" fmla="*/ f584 1 3873"/>
              <a:gd name="f708" fmla="*/ f585 1 2753"/>
              <a:gd name="f709" fmla="*/ f586 1 3873"/>
              <a:gd name="f710" fmla="*/ f587 1 2753"/>
              <a:gd name="f711" fmla="*/ f588 1 3873"/>
              <a:gd name="f712" fmla="*/ f589 1 2753"/>
              <a:gd name="f713" fmla="*/ f590 1 3873"/>
              <a:gd name="f714" fmla="*/ f591 1 2753"/>
              <a:gd name="f715" fmla="*/ f592 1 3873"/>
              <a:gd name="f716" fmla="*/ f593 1 2753"/>
              <a:gd name="f717" fmla="*/ f594 1 3873"/>
              <a:gd name="f718" fmla="*/ f595 1 2753"/>
              <a:gd name="f719" fmla="*/ f596 1 3873"/>
              <a:gd name="f720" fmla="*/ f597 1 2753"/>
              <a:gd name="f721" fmla="*/ f598 1 3873"/>
              <a:gd name="f722" fmla="*/ f599 1 2753"/>
              <a:gd name="f723" fmla="*/ f600 1 3873"/>
              <a:gd name="f724" fmla="*/ f601 1 2753"/>
              <a:gd name="f725" fmla="*/ f602 1 3873"/>
              <a:gd name="f726" fmla="*/ f603 1 2753"/>
              <a:gd name="f727" fmla="*/ f604 1 3873"/>
              <a:gd name="f728" fmla="*/ f605 1 2753"/>
              <a:gd name="f729" fmla="*/ f606 1 3873"/>
              <a:gd name="f730" fmla="*/ f607 1 2753"/>
              <a:gd name="f731" fmla="*/ f608 1 3873"/>
              <a:gd name="f732" fmla="*/ f609 1 2753"/>
              <a:gd name="f733" fmla="*/ f610 1 3873"/>
              <a:gd name="f734" fmla="*/ f611 1 2753"/>
              <a:gd name="f735" fmla="*/ f612 1 3873"/>
              <a:gd name="f736" fmla="*/ f613 1 2753"/>
              <a:gd name="f737" fmla="*/ f614 1 3873"/>
              <a:gd name="f738" fmla="*/ f615 1 2753"/>
              <a:gd name="f739" fmla="*/ f616 1 3873"/>
              <a:gd name="f740" fmla="*/ f617 1 2753"/>
              <a:gd name="f741" fmla="*/ f618 1 3873"/>
              <a:gd name="f742" fmla="*/ f619 1 2753"/>
              <a:gd name="f743" fmla="*/ f620 1 3873"/>
              <a:gd name="f744" fmla="*/ f621 1 2753"/>
              <a:gd name="f745" fmla="*/ f622 1 3873"/>
              <a:gd name="f746" fmla="*/ f623 1 2753"/>
              <a:gd name="f747" fmla="*/ f624 1 3873"/>
              <a:gd name="f748" fmla="*/ f625 1 2753"/>
              <a:gd name="f749" fmla="*/ f626 1 3873"/>
              <a:gd name="f750" fmla="*/ f627 1 2753"/>
              <a:gd name="f751" fmla="*/ f628 1 2753"/>
              <a:gd name="f752" fmla="*/ f629 1 2753"/>
              <a:gd name="f753" fmla="*/ f630 1 3873"/>
              <a:gd name="f754" fmla="*/ f631 1 2753"/>
              <a:gd name="f755" fmla="*/ f632 1 3873"/>
              <a:gd name="f756" fmla="*/ f633 1 2753"/>
              <a:gd name="f757" fmla="*/ f634 1 3873"/>
              <a:gd name="f758" fmla="*/ f635 1 2753"/>
              <a:gd name="f759" fmla="*/ f636 1 3873"/>
              <a:gd name="f760" fmla="*/ f637 1 2753"/>
              <a:gd name="f761" fmla="*/ f638 1 3873"/>
              <a:gd name="f762" fmla="*/ f639 1 2753"/>
              <a:gd name="f763" fmla="*/ f640 1 3873"/>
              <a:gd name="f764" fmla="*/ f641 1 2753"/>
              <a:gd name="f765" fmla="*/ f642 1 3873"/>
              <a:gd name="f766" fmla="*/ f643 1 2753"/>
              <a:gd name="f767" fmla="*/ f644 1 3873"/>
              <a:gd name="f768" fmla="*/ f645 1 2753"/>
              <a:gd name="f769" fmla="*/ f646 1 3873"/>
              <a:gd name="f770" fmla="*/ f647 1 2753"/>
              <a:gd name="f771" fmla="*/ f648 1 3873"/>
              <a:gd name="f772" fmla="*/ f649 1 2753"/>
              <a:gd name="f773" fmla="*/ f650 1 3873"/>
              <a:gd name="f774" fmla="*/ f651 1 2753"/>
              <a:gd name="f775" fmla="*/ f652 1 3873"/>
              <a:gd name="f776" fmla="*/ f653 1 2753"/>
              <a:gd name="f777" fmla="*/ f654 1 3873"/>
              <a:gd name="f778" fmla="*/ 0 1 f531"/>
              <a:gd name="f779" fmla="*/ f525 1 f531"/>
              <a:gd name="f780" fmla="*/ 0 1 f532"/>
              <a:gd name="f781" fmla="*/ f526 1 f532"/>
              <a:gd name="f782" fmla="*/ f656 1 f531"/>
              <a:gd name="f783" fmla="*/ f657 1 f532"/>
              <a:gd name="f784" fmla="*/ f658 1 f531"/>
              <a:gd name="f785" fmla="*/ f659 1 f532"/>
              <a:gd name="f786" fmla="*/ f660 1 f531"/>
              <a:gd name="f787" fmla="*/ f661 1 f532"/>
              <a:gd name="f788" fmla="*/ f662 1 f531"/>
              <a:gd name="f789" fmla="*/ f663 1 f532"/>
              <a:gd name="f790" fmla="*/ f664 1 f531"/>
              <a:gd name="f791" fmla="*/ f665 1 f532"/>
              <a:gd name="f792" fmla="*/ f666 1 f531"/>
              <a:gd name="f793" fmla="*/ f667 1 f532"/>
              <a:gd name="f794" fmla="*/ f668 1 f531"/>
              <a:gd name="f795" fmla="*/ f669 1 f532"/>
              <a:gd name="f796" fmla="*/ f670 1 f531"/>
              <a:gd name="f797" fmla="*/ f671 1 f532"/>
              <a:gd name="f798" fmla="*/ f672 1 f531"/>
              <a:gd name="f799" fmla="*/ f673 1 f532"/>
              <a:gd name="f800" fmla="*/ f674 1 f531"/>
              <a:gd name="f801" fmla="*/ f675 1 f532"/>
              <a:gd name="f802" fmla="*/ f676 1 f531"/>
              <a:gd name="f803" fmla="*/ f677 1 f532"/>
              <a:gd name="f804" fmla="*/ f678 1 f531"/>
              <a:gd name="f805" fmla="*/ f679 1 f532"/>
              <a:gd name="f806" fmla="*/ f680 1 f531"/>
              <a:gd name="f807" fmla="*/ f681 1 f532"/>
              <a:gd name="f808" fmla="*/ f682 1 f531"/>
              <a:gd name="f809" fmla="*/ f683 1 f532"/>
              <a:gd name="f810" fmla="*/ f684 1 f531"/>
              <a:gd name="f811" fmla="*/ f685 1 f532"/>
              <a:gd name="f812" fmla="*/ f686 1 f531"/>
              <a:gd name="f813" fmla="*/ f687 1 f532"/>
              <a:gd name="f814" fmla="*/ f688 1 f531"/>
              <a:gd name="f815" fmla="*/ f689 1 f532"/>
              <a:gd name="f816" fmla="*/ f690 1 f531"/>
              <a:gd name="f817" fmla="*/ f691 1 f532"/>
              <a:gd name="f818" fmla="*/ f692 1 f531"/>
              <a:gd name="f819" fmla="*/ f693 1 f532"/>
              <a:gd name="f820" fmla="*/ f694 1 f531"/>
              <a:gd name="f821" fmla="*/ f695 1 f532"/>
              <a:gd name="f822" fmla="*/ f696 1 f531"/>
              <a:gd name="f823" fmla="*/ f697 1 f532"/>
              <a:gd name="f824" fmla="*/ f698 1 f531"/>
              <a:gd name="f825" fmla="*/ f699 1 f532"/>
              <a:gd name="f826" fmla="*/ f700 1 f531"/>
              <a:gd name="f827" fmla="*/ f701 1 f532"/>
              <a:gd name="f828" fmla="*/ f702 1 f531"/>
              <a:gd name="f829" fmla="*/ f703 1 f532"/>
              <a:gd name="f830" fmla="*/ f704 1 f531"/>
              <a:gd name="f831" fmla="*/ f705 1 f532"/>
              <a:gd name="f832" fmla="*/ f706 1 f531"/>
              <a:gd name="f833" fmla="*/ f707 1 f532"/>
              <a:gd name="f834" fmla="*/ f708 1 f531"/>
              <a:gd name="f835" fmla="*/ f709 1 f532"/>
              <a:gd name="f836" fmla="*/ f710 1 f531"/>
              <a:gd name="f837" fmla="*/ f711 1 f532"/>
              <a:gd name="f838" fmla="*/ f712 1 f531"/>
              <a:gd name="f839" fmla="*/ f713 1 f532"/>
              <a:gd name="f840" fmla="*/ f714 1 f531"/>
              <a:gd name="f841" fmla="*/ f715 1 f532"/>
              <a:gd name="f842" fmla="*/ f716 1 f531"/>
              <a:gd name="f843" fmla="*/ f717 1 f532"/>
              <a:gd name="f844" fmla="*/ f718 1 f531"/>
              <a:gd name="f845" fmla="*/ f719 1 f532"/>
              <a:gd name="f846" fmla="*/ f720 1 f531"/>
              <a:gd name="f847" fmla="*/ f721 1 f532"/>
              <a:gd name="f848" fmla="*/ f722 1 f531"/>
              <a:gd name="f849" fmla="*/ f723 1 f532"/>
              <a:gd name="f850" fmla="*/ f724 1 f531"/>
              <a:gd name="f851" fmla="*/ f725 1 f532"/>
              <a:gd name="f852" fmla="*/ f726 1 f531"/>
              <a:gd name="f853" fmla="*/ f727 1 f532"/>
              <a:gd name="f854" fmla="*/ f728 1 f531"/>
              <a:gd name="f855" fmla="*/ f729 1 f532"/>
              <a:gd name="f856" fmla="*/ f730 1 f531"/>
              <a:gd name="f857" fmla="*/ f731 1 f532"/>
              <a:gd name="f858" fmla="*/ f732 1 f531"/>
              <a:gd name="f859" fmla="*/ f733 1 f532"/>
              <a:gd name="f860" fmla="*/ f734 1 f531"/>
              <a:gd name="f861" fmla="*/ f735 1 f532"/>
              <a:gd name="f862" fmla="*/ f736 1 f531"/>
              <a:gd name="f863" fmla="*/ f737 1 f532"/>
              <a:gd name="f864" fmla="*/ f738 1 f531"/>
              <a:gd name="f865" fmla="*/ f739 1 f532"/>
              <a:gd name="f866" fmla="*/ f740 1 f531"/>
              <a:gd name="f867" fmla="*/ f741 1 f532"/>
              <a:gd name="f868" fmla="*/ f742 1 f531"/>
              <a:gd name="f869" fmla="*/ f743 1 f532"/>
              <a:gd name="f870" fmla="*/ f744 1 f531"/>
              <a:gd name="f871" fmla="*/ f745 1 f532"/>
              <a:gd name="f872" fmla="*/ f746 1 f531"/>
              <a:gd name="f873" fmla="*/ f747 1 f532"/>
              <a:gd name="f874" fmla="*/ f748 1 f531"/>
              <a:gd name="f875" fmla="*/ f749 1 f532"/>
              <a:gd name="f876" fmla="*/ f750 1 f531"/>
              <a:gd name="f877" fmla="*/ f751 1 f531"/>
              <a:gd name="f878" fmla="*/ f752 1 f531"/>
              <a:gd name="f879" fmla="*/ f753 1 f532"/>
              <a:gd name="f880" fmla="*/ f754 1 f531"/>
              <a:gd name="f881" fmla="*/ f755 1 f532"/>
              <a:gd name="f882" fmla="*/ f756 1 f531"/>
              <a:gd name="f883" fmla="*/ f757 1 f532"/>
              <a:gd name="f884" fmla="*/ f758 1 f531"/>
              <a:gd name="f885" fmla="*/ f759 1 f532"/>
              <a:gd name="f886" fmla="*/ f760 1 f531"/>
              <a:gd name="f887" fmla="*/ f761 1 f532"/>
              <a:gd name="f888" fmla="*/ f762 1 f531"/>
              <a:gd name="f889" fmla="*/ f763 1 f532"/>
              <a:gd name="f890" fmla="*/ f764 1 f531"/>
              <a:gd name="f891" fmla="*/ f765 1 f532"/>
              <a:gd name="f892" fmla="*/ f766 1 f531"/>
              <a:gd name="f893" fmla="*/ f767 1 f532"/>
              <a:gd name="f894" fmla="*/ f768 1 f531"/>
              <a:gd name="f895" fmla="*/ f769 1 f532"/>
              <a:gd name="f896" fmla="*/ f770 1 f531"/>
              <a:gd name="f897" fmla="*/ f771 1 f532"/>
              <a:gd name="f898" fmla="*/ f772 1 f531"/>
              <a:gd name="f899" fmla="*/ f773 1 f532"/>
              <a:gd name="f900" fmla="*/ f774 1 f531"/>
              <a:gd name="f901" fmla="*/ f775 1 f532"/>
              <a:gd name="f902" fmla="*/ f776 1 f531"/>
              <a:gd name="f903" fmla="*/ f777 1 f532"/>
              <a:gd name="f904" fmla="*/ f778 f522 1"/>
              <a:gd name="f905" fmla="*/ f779 f522 1"/>
              <a:gd name="f906" fmla="*/ f781 f523 1"/>
              <a:gd name="f907" fmla="*/ f780 f523 1"/>
              <a:gd name="f908" fmla="*/ f782 f522 1"/>
              <a:gd name="f909" fmla="*/ f783 f523 1"/>
              <a:gd name="f910" fmla="*/ f784 f522 1"/>
              <a:gd name="f911" fmla="*/ f785 f523 1"/>
              <a:gd name="f912" fmla="*/ f786 f522 1"/>
              <a:gd name="f913" fmla="*/ f787 f523 1"/>
              <a:gd name="f914" fmla="*/ f788 f522 1"/>
              <a:gd name="f915" fmla="*/ f789 f523 1"/>
              <a:gd name="f916" fmla="*/ f790 f522 1"/>
              <a:gd name="f917" fmla="*/ f791 f523 1"/>
              <a:gd name="f918" fmla="*/ f792 f522 1"/>
              <a:gd name="f919" fmla="*/ f793 f523 1"/>
              <a:gd name="f920" fmla="*/ f794 f522 1"/>
              <a:gd name="f921" fmla="*/ f795 f523 1"/>
              <a:gd name="f922" fmla="*/ f796 f522 1"/>
              <a:gd name="f923" fmla="*/ f797 f523 1"/>
              <a:gd name="f924" fmla="*/ f798 f522 1"/>
              <a:gd name="f925" fmla="*/ f799 f523 1"/>
              <a:gd name="f926" fmla="*/ f800 f522 1"/>
              <a:gd name="f927" fmla="*/ f801 f523 1"/>
              <a:gd name="f928" fmla="*/ f802 f522 1"/>
              <a:gd name="f929" fmla="*/ f803 f523 1"/>
              <a:gd name="f930" fmla="*/ f804 f522 1"/>
              <a:gd name="f931" fmla="*/ f805 f523 1"/>
              <a:gd name="f932" fmla="*/ f806 f522 1"/>
              <a:gd name="f933" fmla="*/ f807 f523 1"/>
              <a:gd name="f934" fmla="*/ f808 f522 1"/>
              <a:gd name="f935" fmla="*/ f809 f523 1"/>
              <a:gd name="f936" fmla="*/ f810 f522 1"/>
              <a:gd name="f937" fmla="*/ f811 f523 1"/>
              <a:gd name="f938" fmla="*/ f812 f522 1"/>
              <a:gd name="f939" fmla="*/ f813 f523 1"/>
              <a:gd name="f940" fmla="*/ f814 f522 1"/>
              <a:gd name="f941" fmla="*/ f815 f523 1"/>
              <a:gd name="f942" fmla="*/ f816 f522 1"/>
              <a:gd name="f943" fmla="*/ f817 f523 1"/>
              <a:gd name="f944" fmla="*/ f818 f522 1"/>
              <a:gd name="f945" fmla="*/ f819 f523 1"/>
              <a:gd name="f946" fmla="*/ f820 f522 1"/>
              <a:gd name="f947" fmla="*/ f821 f523 1"/>
              <a:gd name="f948" fmla="*/ f822 f522 1"/>
              <a:gd name="f949" fmla="*/ f823 f523 1"/>
              <a:gd name="f950" fmla="*/ f824 f522 1"/>
              <a:gd name="f951" fmla="*/ f825 f523 1"/>
              <a:gd name="f952" fmla="*/ f826 f522 1"/>
              <a:gd name="f953" fmla="*/ f827 f523 1"/>
              <a:gd name="f954" fmla="*/ f828 f522 1"/>
              <a:gd name="f955" fmla="*/ f829 f523 1"/>
              <a:gd name="f956" fmla="*/ f830 f522 1"/>
              <a:gd name="f957" fmla="*/ f831 f523 1"/>
              <a:gd name="f958" fmla="*/ f832 f522 1"/>
              <a:gd name="f959" fmla="*/ f833 f523 1"/>
              <a:gd name="f960" fmla="*/ f834 f522 1"/>
              <a:gd name="f961" fmla="*/ f835 f523 1"/>
              <a:gd name="f962" fmla="*/ f836 f522 1"/>
              <a:gd name="f963" fmla="*/ f837 f523 1"/>
              <a:gd name="f964" fmla="*/ f838 f522 1"/>
              <a:gd name="f965" fmla="*/ f839 f523 1"/>
              <a:gd name="f966" fmla="*/ f840 f522 1"/>
              <a:gd name="f967" fmla="*/ f841 f523 1"/>
              <a:gd name="f968" fmla="*/ f842 f522 1"/>
              <a:gd name="f969" fmla="*/ f843 f523 1"/>
              <a:gd name="f970" fmla="*/ f844 f522 1"/>
              <a:gd name="f971" fmla="*/ f845 f523 1"/>
              <a:gd name="f972" fmla="*/ f846 f522 1"/>
              <a:gd name="f973" fmla="*/ f847 f523 1"/>
              <a:gd name="f974" fmla="*/ f848 f522 1"/>
              <a:gd name="f975" fmla="*/ f849 f523 1"/>
              <a:gd name="f976" fmla="*/ f850 f522 1"/>
              <a:gd name="f977" fmla="*/ f851 f523 1"/>
              <a:gd name="f978" fmla="*/ f852 f522 1"/>
              <a:gd name="f979" fmla="*/ f853 f523 1"/>
              <a:gd name="f980" fmla="*/ f854 f522 1"/>
              <a:gd name="f981" fmla="*/ f855 f523 1"/>
              <a:gd name="f982" fmla="*/ f856 f522 1"/>
              <a:gd name="f983" fmla="*/ f857 f523 1"/>
              <a:gd name="f984" fmla="*/ f858 f522 1"/>
              <a:gd name="f985" fmla="*/ f859 f523 1"/>
              <a:gd name="f986" fmla="*/ f860 f522 1"/>
              <a:gd name="f987" fmla="*/ f861 f523 1"/>
              <a:gd name="f988" fmla="*/ f862 f522 1"/>
              <a:gd name="f989" fmla="*/ f863 f523 1"/>
              <a:gd name="f990" fmla="*/ f864 f522 1"/>
              <a:gd name="f991" fmla="*/ f865 f523 1"/>
              <a:gd name="f992" fmla="*/ f866 f522 1"/>
              <a:gd name="f993" fmla="*/ f867 f523 1"/>
              <a:gd name="f994" fmla="*/ f868 f522 1"/>
              <a:gd name="f995" fmla="*/ f869 f523 1"/>
              <a:gd name="f996" fmla="*/ f870 f522 1"/>
              <a:gd name="f997" fmla="*/ f871 f523 1"/>
              <a:gd name="f998" fmla="*/ f872 f522 1"/>
              <a:gd name="f999" fmla="*/ f873 f523 1"/>
              <a:gd name="f1000" fmla="*/ f874 f522 1"/>
              <a:gd name="f1001" fmla="*/ f875 f523 1"/>
              <a:gd name="f1002" fmla="*/ f876 f522 1"/>
              <a:gd name="f1003" fmla="*/ f877 f522 1"/>
              <a:gd name="f1004" fmla="*/ f878 f522 1"/>
              <a:gd name="f1005" fmla="*/ f879 f523 1"/>
              <a:gd name="f1006" fmla="*/ f880 f522 1"/>
              <a:gd name="f1007" fmla="*/ f881 f523 1"/>
              <a:gd name="f1008" fmla="*/ f882 f522 1"/>
              <a:gd name="f1009" fmla="*/ f883 f523 1"/>
              <a:gd name="f1010" fmla="*/ f884 f522 1"/>
              <a:gd name="f1011" fmla="*/ f885 f523 1"/>
              <a:gd name="f1012" fmla="*/ f886 f522 1"/>
              <a:gd name="f1013" fmla="*/ f887 f523 1"/>
              <a:gd name="f1014" fmla="*/ f888 f522 1"/>
              <a:gd name="f1015" fmla="*/ f889 f523 1"/>
              <a:gd name="f1016" fmla="*/ f890 f522 1"/>
              <a:gd name="f1017" fmla="*/ f891 f523 1"/>
              <a:gd name="f1018" fmla="*/ f892 f522 1"/>
              <a:gd name="f1019" fmla="*/ f893 f523 1"/>
              <a:gd name="f1020" fmla="*/ f894 f522 1"/>
              <a:gd name="f1021" fmla="*/ f895 f523 1"/>
              <a:gd name="f1022" fmla="*/ f896 f522 1"/>
              <a:gd name="f1023" fmla="*/ f897 f523 1"/>
              <a:gd name="f1024" fmla="*/ f898 f522 1"/>
              <a:gd name="f1025" fmla="*/ f899 f523 1"/>
              <a:gd name="f1026" fmla="*/ f900 f522 1"/>
              <a:gd name="f1027" fmla="*/ f901 f523 1"/>
              <a:gd name="f1028" fmla="*/ f902 f522 1"/>
              <a:gd name="f1029" fmla="*/ f903 f5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5">
                <a:pos x="f908" y="f909"/>
              </a:cxn>
              <a:cxn ang="f655">
                <a:pos x="f910" y="f911"/>
              </a:cxn>
              <a:cxn ang="f655">
                <a:pos x="f912" y="f913"/>
              </a:cxn>
              <a:cxn ang="f655">
                <a:pos x="f914" y="f915"/>
              </a:cxn>
              <a:cxn ang="f655">
                <a:pos x="f916" y="f917"/>
              </a:cxn>
              <a:cxn ang="f655">
                <a:pos x="f918" y="f919"/>
              </a:cxn>
              <a:cxn ang="f655">
                <a:pos x="f920" y="f921"/>
              </a:cxn>
              <a:cxn ang="f655">
                <a:pos x="f922" y="f923"/>
              </a:cxn>
              <a:cxn ang="f655">
                <a:pos x="f924" y="f925"/>
              </a:cxn>
              <a:cxn ang="f655">
                <a:pos x="f926" y="f927"/>
              </a:cxn>
              <a:cxn ang="f655">
                <a:pos x="f928" y="f929"/>
              </a:cxn>
              <a:cxn ang="f655">
                <a:pos x="f930" y="f931"/>
              </a:cxn>
              <a:cxn ang="f655">
                <a:pos x="f932" y="f933"/>
              </a:cxn>
              <a:cxn ang="f655">
                <a:pos x="f934" y="f935"/>
              </a:cxn>
              <a:cxn ang="f655">
                <a:pos x="f936" y="f937"/>
              </a:cxn>
              <a:cxn ang="f655">
                <a:pos x="f938" y="f939"/>
              </a:cxn>
              <a:cxn ang="f655">
                <a:pos x="f940" y="f941"/>
              </a:cxn>
              <a:cxn ang="f655">
                <a:pos x="f942" y="f943"/>
              </a:cxn>
              <a:cxn ang="f655">
                <a:pos x="f944" y="f945"/>
              </a:cxn>
              <a:cxn ang="f655">
                <a:pos x="f946" y="f947"/>
              </a:cxn>
              <a:cxn ang="f655">
                <a:pos x="f948" y="f949"/>
              </a:cxn>
              <a:cxn ang="f655">
                <a:pos x="f950" y="f951"/>
              </a:cxn>
              <a:cxn ang="f655">
                <a:pos x="f952" y="f953"/>
              </a:cxn>
              <a:cxn ang="f655">
                <a:pos x="f954" y="f955"/>
              </a:cxn>
              <a:cxn ang="f655">
                <a:pos x="f956" y="f957"/>
              </a:cxn>
              <a:cxn ang="f655">
                <a:pos x="f958" y="f959"/>
              </a:cxn>
              <a:cxn ang="f655">
                <a:pos x="f960" y="f961"/>
              </a:cxn>
              <a:cxn ang="f655">
                <a:pos x="f962" y="f963"/>
              </a:cxn>
              <a:cxn ang="f655">
                <a:pos x="f964" y="f965"/>
              </a:cxn>
              <a:cxn ang="f655">
                <a:pos x="f966" y="f967"/>
              </a:cxn>
              <a:cxn ang="f655">
                <a:pos x="f968" y="f969"/>
              </a:cxn>
              <a:cxn ang="f655">
                <a:pos x="f970" y="f971"/>
              </a:cxn>
              <a:cxn ang="f655">
                <a:pos x="f972" y="f973"/>
              </a:cxn>
              <a:cxn ang="f655">
                <a:pos x="f974" y="f975"/>
              </a:cxn>
              <a:cxn ang="f655">
                <a:pos x="f976" y="f977"/>
              </a:cxn>
              <a:cxn ang="f655">
                <a:pos x="f978" y="f979"/>
              </a:cxn>
              <a:cxn ang="f655">
                <a:pos x="f980" y="f981"/>
              </a:cxn>
              <a:cxn ang="f655">
                <a:pos x="f982" y="f983"/>
              </a:cxn>
              <a:cxn ang="f655">
                <a:pos x="f984" y="f985"/>
              </a:cxn>
              <a:cxn ang="f655">
                <a:pos x="f986" y="f987"/>
              </a:cxn>
              <a:cxn ang="f655">
                <a:pos x="f988" y="f989"/>
              </a:cxn>
              <a:cxn ang="f655">
                <a:pos x="f990" y="f991"/>
              </a:cxn>
              <a:cxn ang="f655">
                <a:pos x="f992" y="f993"/>
              </a:cxn>
              <a:cxn ang="f655">
                <a:pos x="f994" y="f995"/>
              </a:cxn>
              <a:cxn ang="f655">
                <a:pos x="f996" y="f997"/>
              </a:cxn>
              <a:cxn ang="f655">
                <a:pos x="f998" y="f999"/>
              </a:cxn>
              <a:cxn ang="f655">
                <a:pos x="f1000" y="f1001"/>
              </a:cxn>
              <a:cxn ang="f655">
                <a:pos x="f1002" y="f909"/>
              </a:cxn>
              <a:cxn ang="f655">
                <a:pos x="f1003" y="f911"/>
              </a:cxn>
              <a:cxn ang="f655">
                <a:pos x="f1004" y="f1005"/>
              </a:cxn>
              <a:cxn ang="f655">
                <a:pos x="f1006" y="f1007"/>
              </a:cxn>
              <a:cxn ang="f655">
                <a:pos x="f1008" y="f1009"/>
              </a:cxn>
              <a:cxn ang="f655">
                <a:pos x="f1010" y="f1011"/>
              </a:cxn>
              <a:cxn ang="f655">
                <a:pos x="f1012" y="f1013"/>
              </a:cxn>
              <a:cxn ang="f655">
                <a:pos x="f1014" y="f1015"/>
              </a:cxn>
              <a:cxn ang="f655">
                <a:pos x="f1016" y="f1017"/>
              </a:cxn>
              <a:cxn ang="f655">
                <a:pos x="f1018" y="f1019"/>
              </a:cxn>
              <a:cxn ang="f655">
                <a:pos x="f1020" y="f1021"/>
              </a:cxn>
              <a:cxn ang="f655">
                <a:pos x="f1022" y="f1023"/>
              </a:cxn>
              <a:cxn ang="f655">
                <a:pos x="f1024" y="f1025"/>
              </a:cxn>
              <a:cxn ang="f655">
                <a:pos x="f1026" y="f1027"/>
              </a:cxn>
              <a:cxn ang="f655">
                <a:pos x="f1028" y="f1029"/>
              </a:cxn>
            </a:cxnLst>
            <a:rect l="f904" t="f907" r="f905" b="f906"/>
            <a:pathLst>
              <a:path w="2753" h="3873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9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49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7" y="f109"/>
                </a:lnTo>
                <a:lnTo>
                  <a:pt x="f107" y="f110"/>
                </a:lnTo>
                <a:lnTo>
                  <a:pt x="f105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37" y="f148"/>
                </a:lnTo>
                <a:lnTo>
                  <a:pt x="f149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8"/>
                </a:lnTo>
                <a:lnTo>
                  <a:pt x="f158" y="f8"/>
                </a:lnTo>
                <a:lnTo>
                  <a:pt x="f68" y="f156"/>
                </a:lnTo>
                <a:lnTo>
                  <a:pt x="f159" y="f152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137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6" y="f225"/>
                </a:lnTo>
                <a:lnTo>
                  <a:pt x="f6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3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248" y="f249"/>
                </a:lnTo>
                <a:lnTo>
                  <a:pt x="f250" y="f251"/>
                </a:lnTo>
                <a:lnTo>
                  <a:pt x="f252" y="f253"/>
                </a:lnTo>
                <a:lnTo>
                  <a:pt x="f254" y="f255"/>
                </a:lnTo>
                <a:lnTo>
                  <a:pt x="f256" y="f257"/>
                </a:lnTo>
                <a:lnTo>
                  <a:pt x="f258" y="f259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0" y="f266"/>
                </a:lnTo>
                <a:lnTo>
                  <a:pt x="f2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0" y="f272"/>
                </a:lnTo>
                <a:lnTo>
                  <a:pt x="f273" y="f274"/>
                </a:lnTo>
                <a:lnTo>
                  <a:pt x="f258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197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88"/>
                </a:lnTo>
                <a:lnTo>
                  <a:pt x="f290" y="f20"/>
                </a:lnTo>
                <a:lnTo>
                  <a:pt x="f291" y="f292"/>
                </a:lnTo>
                <a:lnTo>
                  <a:pt x="f293" y="f282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" y="f305"/>
                </a:lnTo>
                <a:lnTo>
                  <a:pt x="f306" y="f307"/>
                </a:lnTo>
                <a:lnTo>
                  <a:pt x="f308" y="f179"/>
                </a:lnTo>
                <a:lnTo>
                  <a:pt x="f272" y="f309"/>
                </a:lnTo>
                <a:lnTo>
                  <a:pt x="f310" y="f311"/>
                </a:lnTo>
                <a:lnTo>
                  <a:pt x="f310" y="f312"/>
                </a:lnTo>
                <a:lnTo>
                  <a:pt x="f310" y="f313"/>
                </a:lnTo>
                <a:lnTo>
                  <a:pt x="f314" y="f315"/>
                </a:lnTo>
                <a:lnTo>
                  <a:pt x="f316" y="f317"/>
                </a:lnTo>
                <a:lnTo>
                  <a:pt x="f318" y="f319"/>
                </a:lnTo>
                <a:lnTo>
                  <a:pt x="f320" y="f321"/>
                </a:lnTo>
                <a:lnTo>
                  <a:pt x="f322" y="f323"/>
                </a:lnTo>
                <a:lnTo>
                  <a:pt x="f324" y="f32"/>
                </a:lnTo>
                <a:lnTo>
                  <a:pt x="f325" y="f326"/>
                </a:lnTo>
                <a:lnTo>
                  <a:pt x="f81" y="f327"/>
                </a:lnTo>
                <a:lnTo>
                  <a:pt x="f166" y="f328"/>
                </a:lnTo>
                <a:lnTo>
                  <a:pt x="f329" y="f19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286"/>
                </a:lnTo>
                <a:lnTo>
                  <a:pt x="f335" y="f336"/>
                </a:lnTo>
                <a:lnTo>
                  <a:pt x="f337" y="f338"/>
                </a:lnTo>
                <a:lnTo>
                  <a:pt x="f62" y="f16"/>
                </a:lnTo>
                <a:lnTo>
                  <a:pt x="f58" y="f205"/>
                </a:lnTo>
                <a:lnTo>
                  <a:pt x="f339" y="f12"/>
                </a:lnTo>
                <a:lnTo>
                  <a:pt x="f9" y="f10"/>
                </a:lnTo>
                <a:close/>
                <a:moveTo>
                  <a:pt x="f340" y="f6"/>
                </a:move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235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25" y="f365"/>
                </a:lnTo>
                <a:lnTo>
                  <a:pt x="f255" y="f366"/>
                </a:lnTo>
                <a:lnTo>
                  <a:pt x="f367" y="f368"/>
                </a:lnTo>
                <a:lnTo>
                  <a:pt x="f369" y="f368"/>
                </a:lnTo>
                <a:lnTo>
                  <a:pt x="f370" y="f368"/>
                </a:lnTo>
                <a:lnTo>
                  <a:pt x="f371" y="f372"/>
                </a:lnTo>
                <a:lnTo>
                  <a:pt x="f313" y="f373"/>
                </a:lnTo>
                <a:lnTo>
                  <a:pt x="f374" y="f375"/>
                </a:lnTo>
                <a:lnTo>
                  <a:pt x="f376" y="f377"/>
                </a:lnTo>
                <a:lnTo>
                  <a:pt x="f245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239" y="f383"/>
                </a:lnTo>
                <a:lnTo>
                  <a:pt x="f384" y="f346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219"/>
                </a:lnTo>
                <a:lnTo>
                  <a:pt x="f87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365"/>
                </a:lnTo>
                <a:lnTo>
                  <a:pt x="f404" y="f368"/>
                </a:lnTo>
                <a:lnTo>
                  <a:pt x="f405" y="f406"/>
                </a:lnTo>
                <a:lnTo>
                  <a:pt x="f387" y="f407"/>
                </a:lnTo>
                <a:lnTo>
                  <a:pt x="f408" y="f256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5" y="f417"/>
                </a:lnTo>
                <a:lnTo>
                  <a:pt x="f418" y="f419"/>
                </a:lnTo>
                <a:lnTo>
                  <a:pt x="f418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12"/>
                </a:lnTo>
                <a:lnTo>
                  <a:pt x="f426" y="f18"/>
                </a:lnTo>
                <a:lnTo>
                  <a:pt x="f427" y="f428"/>
                </a:lnTo>
                <a:lnTo>
                  <a:pt x="f371" y="f282"/>
                </a:lnTo>
                <a:lnTo>
                  <a:pt x="f429" y="f430"/>
                </a:lnTo>
                <a:lnTo>
                  <a:pt x="f431" y="f327"/>
                </a:lnTo>
                <a:lnTo>
                  <a:pt x="f432" y="f28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36"/>
                </a:lnTo>
                <a:lnTo>
                  <a:pt x="f440" y="f441"/>
                </a:lnTo>
                <a:lnTo>
                  <a:pt x="f442" y="f443"/>
                </a:lnTo>
                <a:lnTo>
                  <a:pt x="f444" y="f445"/>
                </a:lnTo>
                <a:lnTo>
                  <a:pt x="f446" y="f53"/>
                </a:lnTo>
                <a:lnTo>
                  <a:pt x="f269" y="f311"/>
                </a:lnTo>
                <a:lnTo>
                  <a:pt x="f447" y="f55"/>
                </a:lnTo>
                <a:lnTo>
                  <a:pt x="f304" y="f263"/>
                </a:lnTo>
                <a:lnTo>
                  <a:pt x="f448" y="f175"/>
                </a:lnTo>
                <a:lnTo>
                  <a:pt x="f449" y="f450"/>
                </a:lnTo>
                <a:lnTo>
                  <a:pt x="f451" y="f59"/>
                </a:lnTo>
                <a:lnTo>
                  <a:pt x="f449" y="f452"/>
                </a:lnTo>
                <a:lnTo>
                  <a:pt x="f449" y="f453"/>
                </a:lnTo>
                <a:lnTo>
                  <a:pt x="f451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36" y="f461"/>
                </a:lnTo>
                <a:lnTo>
                  <a:pt x="f187" y="f462"/>
                </a:lnTo>
                <a:lnTo>
                  <a:pt x="f463" y="f277"/>
                </a:lnTo>
                <a:lnTo>
                  <a:pt x="f464" y="f465"/>
                </a:lnTo>
                <a:lnTo>
                  <a:pt x="f466" y="f24"/>
                </a:lnTo>
                <a:lnTo>
                  <a:pt x="f458" y="f467"/>
                </a:lnTo>
                <a:lnTo>
                  <a:pt x="f468" y="f292"/>
                </a:lnTo>
                <a:lnTo>
                  <a:pt x="f469" y="f289"/>
                </a:lnTo>
                <a:lnTo>
                  <a:pt x="f470" y="f471"/>
                </a:lnTo>
                <a:lnTo>
                  <a:pt x="f472" y="f10"/>
                </a:lnTo>
                <a:lnTo>
                  <a:pt x="f472" y="f473"/>
                </a:lnTo>
                <a:lnTo>
                  <a:pt x="f474" y="f419"/>
                </a:lnTo>
                <a:lnTo>
                  <a:pt x="f308" y="f475"/>
                </a:lnTo>
                <a:lnTo>
                  <a:pt x="f476" y="f477"/>
                </a:lnTo>
                <a:lnTo>
                  <a:pt x="f478" y="f479"/>
                </a:lnTo>
                <a:lnTo>
                  <a:pt x="f195" y="f480"/>
                </a:lnTo>
                <a:lnTo>
                  <a:pt x="f203" y="f481"/>
                </a:lnTo>
                <a:lnTo>
                  <a:pt x="f290" y="f482"/>
                </a:lnTo>
                <a:lnTo>
                  <a:pt x="f333" y="f483"/>
                </a:lnTo>
                <a:lnTo>
                  <a:pt x="f484" y="f485"/>
                </a:lnTo>
                <a:lnTo>
                  <a:pt x="f292" y="f486"/>
                </a:lnTo>
                <a:lnTo>
                  <a:pt x="f331" y="f487"/>
                </a:lnTo>
                <a:lnTo>
                  <a:pt x="f488" y="f489"/>
                </a:lnTo>
                <a:lnTo>
                  <a:pt x="f430" y="f490"/>
                </a:lnTo>
                <a:lnTo>
                  <a:pt x="f491" y="f492"/>
                </a:lnTo>
                <a:lnTo>
                  <a:pt x="f493" y="f494"/>
                </a:lnTo>
                <a:lnTo>
                  <a:pt x="f274" y="f492"/>
                </a:lnTo>
                <a:lnTo>
                  <a:pt x="f495" y="f490"/>
                </a:lnTo>
                <a:lnTo>
                  <a:pt x="f466" y="f496"/>
                </a:lnTo>
                <a:lnTo>
                  <a:pt x="f497" y="f498"/>
                </a:lnTo>
                <a:lnTo>
                  <a:pt x="f499" y="f500"/>
                </a:lnTo>
                <a:lnTo>
                  <a:pt x="f501" y="f502"/>
                </a:lnTo>
                <a:lnTo>
                  <a:pt x="f309" y="f503"/>
                </a:lnTo>
                <a:lnTo>
                  <a:pt x="f317" y="f504"/>
                </a:lnTo>
                <a:lnTo>
                  <a:pt x="f505" y="f506"/>
                </a:lnTo>
                <a:lnTo>
                  <a:pt x="f507" y="f508"/>
                </a:lnTo>
                <a:lnTo>
                  <a:pt x="f317" y="f509"/>
                </a:lnTo>
                <a:lnTo>
                  <a:pt x="f510" y="f511"/>
                </a:lnTo>
                <a:lnTo>
                  <a:pt x="f512" y="f513"/>
                </a:lnTo>
                <a:lnTo>
                  <a:pt x="f311" y="f215"/>
                </a:lnTo>
                <a:lnTo>
                  <a:pt x="f514" y="f515"/>
                </a:lnTo>
                <a:lnTo>
                  <a:pt x="f516" y="f517"/>
                </a:lnTo>
                <a:lnTo>
                  <a:pt x="f516" y="f354"/>
                </a:lnTo>
                <a:lnTo>
                  <a:pt x="f53" y="f392"/>
                </a:lnTo>
                <a:lnTo>
                  <a:pt x="f518" y="f519"/>
                </a:lnTo>
                <a:lnTo>
                  <a:pt x="f317" y="f346"/>
                </a:lnTo>
                <a:lnTo>
                  <a:pt x="f322" y="f520"/>
                </a:lnTo>
                <a:lnTo>
                  <a:pt x="f340" y="f6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BA3FE189-F037-4393-B21E-B1E7B1513C84}"/>
              </a:ext>
            </a:extLst>
          </p:cNvPr>
          <p:cNvSpPr/>
          <p:nvPr/>
        </p:nvSpPr>
        <p:spPr>
          <a:xfrm>
            <a:off x="4144902" y="4622008"/>
            <a:ext cx="347837" cy="24394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436"/>
              <a:gd name="f8" fmla="val 3111"/>
              <a:gd name="f9" fmla="val 951"/>
              <a:gd name="f10" fmla="val 956"/>
              <a:gd name="f11" fmla="val 1005"/>
              <a:gd name="f12" fmla="val 964"/>
              <a:gd name="f13" fmla="val 1056"/>
              <a:gd name="f14" fmla="val 978"/>
              <a:gd name="f15" fmla="val 1104"/>
              <a:gd name="f16" fmla="val 1002"/>
              <a:gd name="f17" fmla="val 1144"/>
              <a:gd name="f18" fmla="val 1029"/>
              <a:gd name="f19" fmla="val 1182"/>
              <a:gd name="f20" fmla="val 1064"/>
              <a:gd name="f21" fmla="val 1213"/>
              <a:gd name="f22" fmla="val 1240"/>
              <a:gd name="f23" fmla="val 1147"/>
              <a:gd name="f24" fmla="val 1264"/>
              <a:gd name="f25" fmla="val 1196"/>
              <a:gd name="f26" fmla="val 1282"/>
              <a:gd name="f27" fmla="val 1245"/>
              <a:gd name="f28" fmla="val 1295"/>
              <a:gd name="f29" fmla="val 1298"/>
              <a:gd name="f30" fmla="val 1302"/>
              <a:gd name="f31" fmla="val 1351"/>
              <a:gd name="f32" fmla="val 1304"/>
              <a:gd name="f33" fmla="val 1404"/>
              <a:gd name="f34" fmla="val 1458"/>
              <a:gd name="f35" fmla="val 1293"/>
              <a:gd name="f36" fmla="val 1509"/>
              <a:gd name="f37" fmla="val 1280"/>
              <a:gd name="f38" fmla="val 1560"/>
              <a:gd name="f39" fmla="val 1262"/>
              <a:gd name="f40" fmla="val 1605"/>
              <a:gd name="f41" fmla="val 1236"/>
              <a:gd name="f42" fmla="val 1649"/>
              <a:gd name="f43" fmla="val 1207"/>
              <a:gd name="f44" fmla="val 1689"/>
              <a:gd name="f45" fmla="val 1173"/>
              <a:gd name="f46" fmla="val 1724"/>
              <a:gd name="f47" fmla="val 1131"/>
              <a:gd name="f48" fmla="val 1751"/>
              <a:gd name="f49" fmla="val 1084"/>
              <a:gd name="f50" fmla="val 1773"/>
              <a:gd name="f51" fmla="val 1033"/>
              <a:gd name="f52" fmla="val 1787"/>
              <a:gd name="f53" fmla="val 976"/>
              <a:gd name="f54" fmla="val 1793"/>
              <a:gd name="f55" fmla="val 922"/>
              <a:gd name="f56" fmla="val 1785"/>
              <a:gd name="f57" fmla="val 871"/>
              <a:gd name="f58" fmla="val 1771"/>
              <a:gd name="f59" fmla="val 822"/>
              <a:gd name="f60" fmla="val 1747"/>
              <a:gd name="f61" fmla="val 778"/>
              <a:gd name="f62" fmla="val 1715"/>
              <a:gd name="f63" fmla="val 738"/>
              <a:gd name="f64" fmla="val 1676"/>
              <a:gd name="f65" fmla="val 702"/>
              <a:gd name="f66" fmla="val 1633"/>
              <a:gd name="f67" fmla="val 671"/>
              <a:gd name="f68" fmla="val 1584"/>
              <a:gd name="f69" fmla="val 645"/>
              <a:gd name="f70" fmla="val 1531"/>
              <a:gd name="f71" fmla="val 627"/>
              <a:gd name="f72" fmla="val 1475"/>
              <a:gd name="f73" fmla="val 615"/>
              <a:gd name="f74" fmla="val 1418"/>
              <a:gd name="f75" fmla="val 609"/>
              <a:gd name="f76" fmla="val 1360"/>
              <a:gd name="f77" fmla="val 611"/>
              <a:gd name="f78" fmla="val 1300"/>
              <a:gd name="f79" fmla="val 620"/>
              <a:gd name="f80" fmla="val 1244"/>
              <a:gd name="f81" fmla="val 636"/>
              <a:gd name="f82" fmla="val 1185"/>
              <a:gd name="f83" fmla="val 656"/>
              <a:gd name="f84" fmla="val 1135"/>
              <a:gd name="f85" fmla="val 680"/>
              <a:gd name="f86" fmla="val 1093"/>
              <a:gd name="f87" fmla="val 709"/>
              <a:gd name="f88" fmla="val 744"/>
              <a:gd name="f89" fmla="val 1027"/>
              <a:gd name="f90" fmla="val 785"/>
              <a:gd name="f91" fmla="val 835"/>
              <a:gd name="f92" fmla="val 893"/>
              <a:gd name="f93" fmla="val 960"/>
              <a:gd name="f94" fmla="val 3504"/>
              <a:gd name="f95" fmla="val 955"/>
              <a:gd name="f96" fmla="val 3564"/>
              <a:gd name="f97" fmla="val 958"/>
              <a:gd name="f98" fmla="val 3616"/>
              <a:gd name="f99" fmla="val 969"/>
              <a:gd name="f100" fmla="val 3664"/>
              <a:gd name="f101" fmla="val 987"/>
              <a:gd name="f102" fmla="val 3705"/>
              <a:gd name="f103" fmla="val 1011"/>
              <a:gd name="f104" fmla="val 3742"/>
              <a:gd name="f105" fmla="val 1040"/>
              <a:gd name="f106" fmla="val 3773"/>
              <a:gd name="f107" fmla="val 1075"/>
              <a:gd name="f108" fmla="val 3798"/>
              <a:gd name="f109" fmla="val 1113"/>
              <a:gd name="f110" fmla="val 3818"/>
              <a:gd name="f111" fmla="val 1155"/>
              <a:gd name="f112" fmla="val 3835"/>
              <a:gd name="f113" fmla="val 1200"/>
              <a:gd name="f114" fmla="val 3845"/>
              <a:gd name="f115" fmla="val 1247"/>
              <a:gd name="f116" fmla="val 3853"/>
              <a:gd name="f117" fmla="val 1296"/>
              <a:gd name="f118" fmla="val 1347"/>
              <a:gd name="f119" fmla="val 3851"/>
              <a:gd name="f120" fmla="val 1396"/>
              <a:gd name="f121" fmla="val 3844"/>
              <a:gd name="f122" fmla="val 1447"/>
              <a:gd name="f123" fmla="val 3833"/>
              <a:gd name="f124" fmla="val 1496"/>
              <a:gd name="f125" fmla="val 1544"/>
              <a:gd name="f126" fmla="val 1589"/>
              <a:gd name="f127" fmla="val 3775"/>
              <a:gd name="f128" fmla="val 3749"/>
              <a:gd name="f129" fmla="val 1671"/>
              <a:gd name="f130" fmla="val 3718"/>
              <a:gd name="f131" fmla="val 1705"/>
              <a:gd name="f132" fmla="val 3685"/>
              <a:gd name="f133" fmla="val 1736"/>
              <a:gd name="f134" fmla="val 3649"/>
              <a:gd name="f135" fmla="val 1760"/>
              <a:gd name="f136" fmla="val 3609"/>
              <a:gd name="f137" fmla="val 1778"/>
              <a:gd name="f138" fmla="val 3565"/>
              <a:gd name="f139" fmla="val 1791"/>
              <a:gd name="f140" fmla="val 3520"/>
              <a:gd name="f141" fmla="val 1795"/>
              <a:gd name="f142" fmla="val 3473"/>
              <a:gd name="f143" fmla="val 3413"/>
              <a:gd name="f144" fmla="val 1776"/>
              <a:gd name="f145" fmla="val 3360"/>
              <a:gd name="f146" fmla="val 1755"/>
              <a:gd name="f147" fmla="val 3313"/>
              <a:gd name="f148" fmla="val 3271"/>
              <a:gd name="f149" fmla="val 1687"/>
              <a:gd name="f150" fmla="val 3235"/>
              <a:gd name="f151" fmla="val 1644"/>
              <a:gd name="f152" fmla="val 3205"/>
              <a:gd name="f153" fmla="val 1596"/>
              <a:gd name="f154" fmla="val 3184"/>
              <a:gd name="f155" fmla="val 3169"/>
              <a:gd name="f156" fmla="val 1487"/>
              <a:gd name="f157" fmla="val 3160"/>
              <a:gd name="f158" fmla="val 1427"/>
              <a:gd name="f159" fmla="val 1365"/>
              <a:gd name="f160" fmla="val 3167"/>
              <a:gd name="f161" fmla="val 1238"/>
              <a:gd name="f162" fmla="val 3207"/>
              <a:gd name="f163" fmla="val 1175"/>
              <a:gd name="f164" fmla="val 3233"/>
              <a:gd name="f165" fmla="val 1127"/>
              <a:gd name="f166" fmla="val 3260"/>
              <a:gd name="f167" fmla="val 1087"/>
              <a:gd name="f168" fmla="val 3291"/>
              <a:gd name="f169" fmla="val 1053"/>
              <a:gd name="f170" fmla="val 3325"/>
              <a:gd name="f171" fmla="val 3362"/>
              <a:gd name="f172" fmla="val 1004"/>
              <a:gd name="f173" fmla="val 3405"/>
              <a:gd name="f174" fmla="val 985"/>
              <a:gd name="f175" fmla="val 3451"/>
              <a:gd name="f176" fmla="val 2253"/>
              <a:gd name="f177" fmla="val 2318"/>
              <a:gd name="f178" fmla="val 2"/>
              <a:gd name="f179" fmla="val 2378"/>
              <a:gd name="f180" fmla="val 9"/>
              <a:gd name="f181" fmla="val 2433"/>
              <a:gd name="f182" fmla="val 22"/>
              <a:gd name="f183" fmla="val 2482"/>
              <a:gd name="f184" fmla="val 38"/>
              <a:gd name="f185" fmla="val 2529"/>
              <a:gd name="f186" fmla="val 58"/>
              <a:gd name="f187" fmla="val 2571"/>
              <a:gd name="f188" fmla="val 80"/>
              <a:gd name="f189" fmla="val 2613"/>
              <a:gd name="f190" fmla="val 102"/>
              <a:gd name="f191" fmla="val 2653"/>
              <a:gd name="f192" fmla="val 127"/>
              <a:gd name="f193" fmla="val 2693"/>
              <a:gd name="f194" fmla="val 151"/>
              <a:gd name="f195" fmla="val 2735"/>
              <a:gd name="f196" fmla="val 175"/>
              <a:gd name="f197" fmla="val 2776"/>
              <a:gd name="f198" fmla="val 196"/>
              <a:gd name="f199" fmla="val 2822"/>
              <a:gd name="f200" fmla="val 216"/>
              <a:gd name="f201" fmla="val 2871"/>
              <a:gd name="f202" fmla="val 233"/>
              <a:gd name="f203" fmla="val 2924"/>
              <a:gd name="f204" fmla="val 247"/>
              <a:gd name="f205" fmla="val 2982"/>
              <a:gd name="f206" fmla="val 255"/>
              <a:gd name="f207" fmla="val 3042"/>
              <a:gd name="f208" fmla="val 253"/>
              <a:gd name="f209" fmla="val 3100"/>
              <a:gd name="f210" fmla="val 245"/>
              <a:gd name="f211" fmla="val 3158"/>
              <a:gd name="f212" fmla="val 3215"/>
              <a:gd name="f213" fmla="val 218"/>
              <a:gd name="f214" fmla="val 3267"/>
              <a:gd name="f215" fmla="val 204"/>
              <a:gd name="f216" fmla="val 3316"/>
              <a:gd name="f217" fmla="val 191"/>
              <a:gd name="f218" fmla="val 3393"/>
              <a:gd name="f219" fmla="val 162"/>
              <a:gd name="f220" fmla="val 3556"/>
              <a:gd name="f221" fmla="val 155"/>
              <a:gd name="f222" fmla="val 3642"/>
              <a:gd name="f223" fmla="val 153"/>
              <a:gd name="f224" fmla="val 3727"/>
              <a:gd name="f225" fmla="val 156"/>
              <a:gd name="f226" fmla="val 3809"/>
              <a:gd name="f227" fmla="val 164"/>
              <a:gd name="f228" fmla="val 3887"/>
              <a:gd name="f229" fmla="val 176"/>
              <a:gd name="f230" fmla="val 3960"/>
              <a:gd name="f231" fmla="val 195"/>
              <a:gd name="f232" fmla="val 4022"/>
              <a:gd name="f233" fmla="val 4082"/>
              <a:gd name="f234" fmla="val 240"/>
              <a:gd name="f235" fmla="val 4138"/>
              <a:gd name="f236" fmla="val 269"/>
              <a:gd name="f237" fmla="val 4193"/>
              <a:gd name="f238" fmla="val 300"/>
              <a:gd name="f239" fmla="val 4244"/>
              <a:gd name="f240" fmla="val 335"/>
              <a:gd name="f241" fmla="val 4289"/>
              <a:gd name="f242" fmla="val 375"/>
              <a:gd name="f243" fmla="val 4329"/>
              <a:gd name="f244" fmla="val 418"/>
              <a:gd name="f245" fmla="val 4364"/>
              <a:gd name="f246" fmla="val 467"/>
              <a:gd name="f247" fmla="val 4398"/>
              <a:gd name="f248" fmla="val 533"/>
              <a:gd name="f249" fmla="val 4420"/>
              <a:gd name="f250" fmla="val 602"/>
              <a:gd name="f251" fmla="val 4433"/>
              <a:gd name="f252" fmla="val 742"/>
              <a:gd name="f253" fmla="val 4431"/>
              <a:gd name="f254" fmla="val 813"/>
              <a:gd name="f255" fmla="val 4418"/>
              <a:gd name="f256" fmla="val 884"/>
              <a:gd name="f257" fmla="val 4371"/>
              <a:gd name="f258" fmla="val 1024"/>
              <a:gd name="f259" fmla="val 4340"/>
              <a:gd name="f260" fmla="val 1091"/>
              <a:gd name="f261" fmla="val 4304"/>
              <a:gd name="f262" fmla="val 1158"/>
              <a:gd name="f263" fmla="val 4265"/>
              <a:gd name="f264" fmla="val 1222"/>
              <a:gd name="f265" fmla="val 4222"/>
              <a:gd name="f266" fmla="val 1284"/>
              <a:gd name="f267" fmla="val 4178"/>
              <a:gd name="f268" fmla="val 1342"/>
              <a:gd name="f269" fmla="val 4133"/>
              <a:gd name="f270" fmla="val 4087"/>
              <a:gd name="f271" fmla="val 1445"/>
              <a:gd name="f272" fmla="val 4042"/>
              <a:gd name="f273" fmla="val 1491"/>
              <a:gd name="f274" fmla="val 3996"/>
              <a:gd name="f275" fmla="val 3955"/>
              <a:gd name="f276" fmla="val 1565"/>
              <a:gd name="f277" fmla="val 3916"/>
              <a:gd name="f278" fmla="val 1595"/>
              <a:gd name="f279" fmla="val 3904"/>
              <a:gd name="f280" fmla="val 1591"/>
              <a:gd name="f281" fmla="val 3924"/>
              <a:gd name="f282" fmla="val 3936"/>
              <a:gd name="f283" fmla="val 1467"/>
              <a:gd name="f284" fmla="val 3944"/>
              <a:gd name="f285" fmla="val 1400"/>
              <a:gd name="f286" fmla="val 1333"/>
              <a:gd name="f287" fmla="val 3940"/>
              <a:gd name="f288" fmla="val 1265"/>
              <a:gd name="f289" fmla="val 3933"/>
              <a:gd name="f290" fmla="val 3918"/>
              <a:gd name="f291" fmla="val 1138"/>
              <a:gd name="f292" fmla="val 3902"/>
              <a:gd name="f293" fmla="val 1080"/>
              <a:gd name="f294" fmla="val 3880"/>
              <a:gd name="f295" fmla="val 1025"/>
              <a:gd name="f296" fmla="val 3993"/>
              <a:gd name="f297" fmla="val 4033"/>
              <a:gd name="f298" fmla="val 4071"/>
              <a:gd name="f299" fmla="val 1022"/>
              <a:gd name="f300" fmla="val 4107"/>
              <a:gd name="f301" fmla="val 1016"/>
              <a:gd name="f302" fmla="val 4140"/>
              <a:gd name="f303" fmla="val 4171"/>
              <a:gd name="f304" fmla="val 993"/>
              <a:gd name="f305" fmla="val 4195"/>
              <a:gd name="f306" fmla="val 4213"/>
              <a:gd name="f307" fmla="val 4236"/>
              <a:gd name="f308" fmla="val 831"/>
              <a:gd name="f309" fmla="val 4242"/>
              <a:gd name="f310" fmla="val 775"/>
              <a:gd name="f311" fmla="val 4240"/>
              <a:gd name="f312" fmla="val 724"/>
              <a:gd name="f313" fmla="val 4231"/>
              <a:gd name="f314" fmla="val 676"/>
              <a:gd name="f315" fmla="val 4215"/>
              <a:gd name="f316" fmla="val 635"/>
              <a:gd name="f317" fmla="val 596"/>
              <a:gd name="f318" fmla="val 4167"/>
              <a:gd name="f319" fmla="val 562"/>
              <a:gd name="f320" fmla="val 4136"/>
              <a:gd name="f321" fmla="val 4102"/>
              <a:gd name="f322" fmla="val 505"/>
              <a:gd name="f323" fmla="val 4065"/>
              <a:gd name="f324" fmla="val 484"/>
              <a:gd name="f325" fmla="val 4027"/>
              <a:gd name="f326" fmla="val 465"/>
              <a:gd name="f327" fmla="val 3987"/>
              <a:gd name="f328" fmla="val 451"/>
              <a:gd name="f329" fmla="val 3938"/>
              <a:gd name="f330" fmla="val 438"/>
              <a:gd name="f331" fmla="val 3884"/>
              <a:gd name="f332" fmla="val 427"/>
              <a:gd name="f333" fmla="val 3824"/>
              <a:gd name="f334" fmla="val 422"/>
              <a:gd name="f335" fmla="val 3762"/>
              <a:gd name="f336" fmla="val 3700"/>
              <a:gd name="f337" fmla="val 3640"/>
              <a:gd name="f338" fmla="val 424"/>
              <a:gd name="f339" fmla="val 3584"/>
              <a:gd name="f340" fmla="val 431"/>
              <a:gd name="f341" fmla="val 3500"/>
              <a:gd name="f342" fmla="val 449"/>
              <a:gd name="f343" fmla="val 3424"/>
              <a:gd name="f344" fmla="val 3351"/>
              <a:gd name="f345" fmla="val 491"/>
              <a:gd name="f346" fmla="val 3284"/>
              <a:gd name="f347" fmla="val 516"/>
              <a:gd name="f348" fmla="val 3222"/>
              <a:gd name="f349" fmla="val 547"/>
              <a:gd name="f350" fmla="val 3165"/>
              <a:gd name="f351" fmla="val 582"/>
              <a:gd name="f352" fmla="val 3113"/>
              <a:gd name="f353" fmla="val 622"/>
              <a:gd name="f354" fmla="val 3067"/>
              <a:gd name="f355" fmla="val 669"/>
              <a:gd name="f356" fmla="val 3025"/>
              <a:gd name="f357" fmla="val 720"/>
              <a:gd name="f358" fmla="val 2989"/>
              <a:gd name="f359" fmla="val 780"/>
              <a:gd name="f360" fmla="val 2958"/>
              <a:gd name="f361" fmla="val 845"/>
              <a:gd name="f362" fmla="val 2933"/>
              <a:gd name="f363" fmla="val 918"/>
              <a:gd name="f364" fmla="val 2913"/>
              <a:gd name="f365" fmla="val 2900"/>
              <a:gd name="f366" fmla="val 1069"/>
              <a:gd name="f367" fmla="val 2889"/>
              <a:gd name="f368" fmla="val 1151"/>
              <a:gd name="f369" fmla="val 2882"/>
              <a:gd name="f370" fmla="val 1231"/>
              <a:gd name="f371" fmla="val 2875"/>
              <a:gd name="f372" fmla="val 1315"/>
              <a:gd name="f373" fmla="val 2865"/>
              <a:gd name="f374" fmla="val 2856"/>
              <a:gd name="f375" fmla="val 1476"/>
              <a:gd name="f376" fmla="val 2844"/>
              <a:gd name="f377" fmla="val 1555"/>
              <a:gd name="f378" fmla="val 2827"/>
              <a:gd name="f379" fmla="val 1629"/>
              <a:gd name="f380" fmla="val 2804"/>
              <a:gd name="f381" fmla="val 1698"/>
              <a:gd name="f382" fmla="val 2773"/>
              <a:gd name="f383" fmla="val 1775"/>
              <a:gd name="f384" fmla="val 2738"/>
              <a:gd name="f385" fmla="val 1847"/>
              <a:gd name="f386" fmla="val 2702"/>
              <a:gd name="f387" fmla="val 1918"/>
              <a:gd name="f388" fmla="val 2664"/>
              <a:gd name="f389" fmla="val 1987"/>
              <a:gd name="f390" fmla="val 2625"/>
              <a:gd name="f391" fmla="val 2056"/>
              <a:gd name="f392" fmla="val 2587"/>
              <a:gd name="f393" fmla="val 2124"/>
              <a:gd name="f394" fmla="val 2549"/>
              <a:gd name="f395" fmla="val 2193"/>
              <a:gd name="f396" fmla="val 2513"/>
              <a:gd name="f397" fmla="val 2264"/>
              <a:gd name="f398" fmla="val 2476"/>
              <a:gd name="f399" fmla="val 2335"/>
              <a:gd name="f400" fmla="val 2444"/>
              <a:gd name="f401" fmla="val 2409"/>
              <a:gd name="f402" fmla="val 2415"/>
              <a:gd name="f403" fmla="val 2485"/>
              <a:gd name="f404" fmla="val 2387"/>
              <a:gd name="f405" fmla="val 2565"/>
              <a:gd name="f406" fmla="val 2365"/>
              <a:gd name="f407" fmla="val 2649"/>
              <a:gd name="f408" fmla="val 2347"/>
              <a:gd name="f409" fmla="val 2336"/>
              <a:gd name="f410" fmla="val 2833"/>
              <a:gd name="f411" fmla="val 2331"/>
              <a:gd name="f412" fmla="val 2333"/>
              <a:gd name="f413" fmla="val 3038"/>
              <a:gd name="f414" fmla="val 2324"/>
              <a:gd name="f415" fmla="val 3056"/>
              <a:gd name="f416" fmla="val 2316"/>
              <a:gd name="f417" fmla="val 3071"/>
              <a:gd name="f418" fmla="val 2309"/>
              <a:gd name="f419" fmla="val 3084"/>
              <a:gd name="f420" fmla="val 2300"/>
              <a:gd name="f421" fmla="val 3095"/>
              <a:gd name="f422" fmla="val 2287"/>
              <a:gd name="f423" fmla="val 3104"/>
              <a:gd name="f424" fmla="val 2269"/>
              <a:gd name="f425" fmla="val 3109"/>
              <a:gd name="f426" fmla="val 2244"/>
              <a:gd name="f427" fmla="val 2218"/>
              <a:gd name="f428" fmla="val 2198"/>
              <a:gd name="f429" fmla="val 2184"/>
              <a:gd name="f430" fmla="val 3096"/>
              <a:gd name="f431" fmla="val 2173"/>
              <a:gd name="f432" fmla="val 3085"/>
              <a:gd name="f433" fmla="val 2165"/>
              <a:gd name="f434" fmla="val 3073"/>
              <a:gd name="f435" fmla="val 2160"/>
              <a:gd name="f436" fmla="val 3060"/>
              <a:gd name="f437" fmla="val 2156"/>
              <a:gd name="f438" fmla="val 3047"/>
              <a:gd name="f439" fmla="val 2155"/>
              <a:gd name="f440" fmla="val 2942"/>
              <a:gd name="f441" fmla="val 2147"/>
              <a:gd name="f442" fmla="val 2133"/>
              <a:gd name="f443" fmla="val 2749"/>
              <a:gd name="f444" fmla="val 2115"/>
              <a:gd name="f445" fmla="val 2662"/>
              <a:gd name="f446" fmla="val 2089"/>
              <a:gd name="f447" fmla="val 2578"/>
              <a:gd name="f448" fmla="val 2062"/>
              <a:gd name="f449" fmla="val 2498"/>
              <a:gd name="f450" fmla="val 2029"/>
              <a:gd name="f451" fmla="val 2424"/>
              <a:gd name="f452" fmla="val 1995"/>
              <a:gd name="f453" fmla="val 2349"/>
              <a:gd name="f454" fmla="val 1956"/>
              <a:gd name="f455" fmla="val 2278"/>
              <a:gd name="f456" fmla="val 2209"/>
              <a:gd name="f457" fmla="val 1878"/>
              <a:gd name="f458" fmla="val 2142"/>
              <a:gd name="f459" fmla="val 1838"/>
              <a:gd name="f460" fmla="val 2073"/>
              <a:gd name="f461" fmla="val 1798"/>
              <a:gd name="f462" fmla="val 2005"/>
              <a:gd name="f463" fmla="val 1936"/>
              <a:gd name="f464" fmla="val 1865"/>
              <a:gd name="f465" fmla="val 1656"/>
              <a:gd name="f466" fmla="val 1720"/>
              <a:gd name="f467" fmla="val 1653"/>
              <a:gd name="f468" fmla="val 1615"/>
              <a:gd name="f469" fmla="val 1600"/>
              <a:gd name="f470" fmla="val 1507"/>
              <a:gd name="f471" fmla="val 1587"/>
              <a:gd name="f472" fmla="val 1429"/>
              <a:gd name="f473" fmla="val 1575"/>
              <a:gd name="f474" fmla="val 1349"/>
              <a:gd name="f475" fmla="val 1267"/>
              <a:gd name="f476" fmla="val 1542"/>
              <a:gd name="f477" fmla="val 1105"/>
              <a:gd name="f478" fmla="val 1529"/>
              <a:gd name="f479" fmla="val 1515"/>
              <a:gd name="f480" fmla="val 949"/>
              <a:gd name="f481" fmla="val 1495"/>
              <a:gd name="f482" fmla="val 876"/>
              <a:gd name="f483" fmla="val 1471"/>
              <a:gd name="f484" fmla="val 809"/>
              <a:gd name="f485" fmla="val 1442"/>
              <a:gd name="f486" fmla="val 745"/>
              <a:gd name="f487" fmla="val 1407"/>
              <a:gd name="f488" fmla="val 691"/>
              <a:gd name="f489" fmla="val 1369"/>
              <a:gd name="f490" fmla="val 644"/>
              <a:gd name="f491" fmla="val 1324"/>
              <a:gd name="f492" fmla="val 1273"/>
              <a:gd name="f493" fmla="val 1216"/>
              <a:gd name="f494" fmla="val 529"/>
              <a:gd name="f495" fmla="val 1156"/>
              <a:gd name="f496" fmla="val 500"/>
              <a:gd name="f497" fmla="val 475"/>
              <a:gd name="f498" fmla="val 453"/>
              <a:gd name="f499" fmla="val 435"/>
              <a:gd name="f500" fmla="val 800"/>
              <a:gd name="f501" fmla="val 749"/>
              <a:gd name="f502" fmla="val 695"/>
              <a:gd name="f503" fmla="val 640"/>
              <a:gd name="f504" fmla="val 585"/>
              <a:gd name="f505" fmla="val 433"/>
              <a:gd name="f506" fmla="val 536"/>
              <a:gd name="f507" fmla="val 444"/>
              <a:gd name="f508" fmla="val 493"/>
              <a:gd name="f509" fmla="val 455"/>
              <a:gd name="f510" fmla="val 447"/>
              <a:gd name="f511" fmla="val 471"/>
              <a:gd name="f512" fmla="val 402"/>
              <a:gd name="f513" fmla="val 489"/>
              <a:gd name="f514" fmla="val 509"/>
              <a:gd name="f515" fmla="val 320"/>
              <a:gd name="f516" fmla="val 535"/>
              <a:gd name="f517" fmla="val 284"/>
              <a:gd name="f518" fmla="val 251"/>
              <a:gd name="f519" fmla="val 595"/>
              <a:gd name="f520" fmla="val 224"/>
              <a:gd name="f521" fmla="val 631"/>
              <a:gd name="f522" fmla="val 715"/>
              <a:gd name="f523" fmla="val 187"/>
              <a:gd name="f524" fmla="val 760"/>
              <a:gd name="f525" fmla="val 805"/>
              <a:gd name="f526" fmla="val 202"/>
              <a:gd name="f527" fmla="val 849"/>
              <a:gd name="f528" fmla="val 236"/>
              <a:gd name="f529" fmla="val 931"/>
              <a:gd name="f530" fmla="val 260"/>
              <a:gd name="f531" fmla="val 965"/>
              <a:gd name="f532" fmla="val 285"/>
              <a:gd name="f533" fmla="val 996"/>
              <a:gd name="f534" fmla="val 313"/>
              <a:gd name="f535" fmla="val 1020"/>
              <a:gd name="f536" fmla="val 340"/>
              <a:gd name="f537" fmla="val 1035"/>
              <a:gd name="f538" fmla="val 378"/>
              <a:gd name="f539" fmla="val 1045"/>
              <a:gd name="f540" fmla="val 415"/>
              <a:gd name="f541" fmla="val 1047"/>
              <a:gd name="f542" fmla="val 1044"/>
              <a:gd name="f543" fmla="val 487"/>
              <a:gd name="f544" fmla="val 1036"/>
              <a:gd name="f545" fmla="val 522"/>
              <a:gd name="f546" fmla="val 555"/>
              <a:gd name="f547" fmla="val 1018"/>
              <a:gd name="f548" fmla="val 587"/>
              <a:gd name="f549" fmla="val 527"/>
              <a:gd name="f550" fmla="val 513"/>
              <a:gd name="f551" fmla="val 511"/>
              <a:gd name="f552" fmla="val 1416"/>
              <a:gd name="f553" fmla="val 520"/>
              <a:gd name="f554" fmla="val 1484"/>
              <a:gd name="f555" fmla="val 1547"/>
              <a:gd name="f556" fmla="val 1607"/>
              <a:gd name="f557" fmla="val 482"/>
              <a:gd name="f558" fmla="val 420"/>
              <a:gd name="f559" fmla="val 1451"/>
              <a:gd name="f560" fmla="val 305"/>
              <a:gd name="f561" fmla="val 1391"/>
              <a:gd name="f562" fmla="val 1327"/>
              <a:gd name="f563" fmla="val 165"/>
              <a:gd name="f564" fmla="val 1209"/>
              <a:gd name="f565" fmla="val 129"/>
              <a:gd name="f566" fmla="val 96"/>
              <a:gd name="f567" fmla="val 1095"/>
              <a:gd name="f568" fmla="val 65"/>
              <a:gd name="f569" fmla="val 40"/>
              <a:gd name="f570" fmla="val 967"/>
              <a:gd name="f571" fmla="val 16"/>
              <a:gd name="f572" fmla="val 889"/>
              <a:gd name="f573" fmla="val 4"/>
              <a:gd name="f574" fmla="val 5"/>
              <a:gd name="f575" fmla="val 675"/>
              <a:gd name="f576" fmla="val 18"/>
              <a:gd name="f577" fmla="val 549"/>
              <a:gd name="f578" fmla="val 69"/>
              <a:gd name="f579" fmla="val 105"/>
              <a:gd name="f580" fmla="val 440"/>
              <a:gd name="f581" fmla="val 147"/>
              <a:gd name="f582" fmla="val 393"/>
              <a:gd name="f583" fmla="val 347"/>
              <a:gd name="f584" fmla="val 249"/>
              <a:gd name="f585" fmla="val 307"/>
              <a:gd name="f586" fmla="val 273"/>
              <a:gd name="f587" fmla="val 371"/>
              <a:gd name="f588" fmla="val 436"/>
              <a:gd name="f589" fmla="val 213"/>
              <a:gd name="f590" fmla="val 507"/>
              <a:gd name="f591" fmla="val 580"/>
              <a:gd name="f592" fmla="val 173"/>
              <a:gd name="f593" fmla="val 158"/>
              <a:gd name="f594" fmla="val 735"/>
              <a:gd name="f595" fmla="val 815"/>
              <a:gd name="f596" fmla="val 145"/>
              <a:gd name="f597" fmla="val 895"/>
              <a:gd name="f598" fmla="val 975"/>
              <a:gd name="f599" fmla="val 200"/>
              <a:gd name="f600" fmla="val 215"/>
              <a:gd name="f601" fmla="val 1385"/>
              <a:gd name="f602" fmla="val 231"/>
              <a:gd name="f603" fmla="val 1444"/>
              <a:gd name="f604" fmla="val 244"/>
              <a:gd name="f605" fmla="val 1502"/>
              <a:gd name="f606" fmla="val 1562"/>
              <a:gd name="f607" fmla="val 1624"/>
              <a:gd name="f608" fmla="val 1669"/>
              <a:gd name="f609" fmla="val 235"/>
              <a:gd name="f610" fmla="val 1709"/>
              <a:gd name="f611" fmla="val 220"/>
              <a:gd name="f612" fmla="val 1745"/>
              <a:gd name="f613" fmla="val 1780"/>
              <a:gd name="f614" fmla="val 182"/>
              <a:gd name="f615" fmla="val 1813"/>
              <a:gd name="f616" fmla="val 160"/>
              <a:gd name="f617" fmla="val 1844"/>
              <a:gd name="f618" fmla="val 136"/>
              <a:gd name="f619" fmla="val 1876"/>
              <a:gd name="f620" fmla="val 115"/>
              <a:gd name="f621" fmla="val 1909"/>
              <a:gd name="f622" fmla="val 93"/>
              <a:gd name="f623" fmla="val 1944"/>
              <a:gd name="f624" fmla="val 71"/>
              <a:gd name="f625" fmla="val 1982"/>
              <a:gd name="f626" fmla="val 51"/>
              <a:gd name="f627" fmla="val 2025"/>
              <a:gd name="f628" fmla="val 35"/>
              <a:gd name="f629" fmla="val 20"/>
              <a:gd name="f630" fmla="val 2125"/>
              <a:gd name="f631" fmla="val 2185"/>
              <a:gd name="f632" fmla="+- 0 0 -90"/>
              <a:gd name="f633" fmla="*/ f4 1 4436"/>
              <a:gd name="f634" fmla="*/ f5 1 3111"/>
              <a:gd name="f635" fmla="val f6"/>
              <a:gd name="f636" fmla="val f7"/>
              <a:gd name="f637" fmla="val f8"/>
              <a:gd name="f638" fmla="*/ f632 f0 1"/>
              <a:gd name="f639" fmla="+- f637 0 f635"/>
              <a:gd name="f640" fmla="+- f636 0 f635"/>
              <a:gd name="f641" fmla="*/ f638 1 f3"/>
              <a:gd name="f642" fmla="*/ f640 1 4436"/>
              <a:gd name="f643" fmla="*/ f639 1 3111"/>
              <a:gd name="f644" fmla="*/ 1182 f640 1"/>
              <a:gd name="f645" fmla="*/ 1064 f639 1"/>
              <a:gd name="f646" fmla="*/ 1302 f640 1"/>
              <a:gd name="f647" fmla="*/ 1351 f639 1"/>
              <a:gd name="f648" fmla="*/ 1236 f640 1"/>
              <a:gd name="f649" fmla="*/ 1649 f639 1"/>
              <a:gd name="f650" fmla="*/ 976 f640 1"/>
              <a:gd name="f651" fmla="*/ 1793 f639 1"/>
              <a:gd name="f652" fmla="*/ 702 f640 1"/>
              <a:gd name="f653" fmla="*/ 1633 f639 1"/>
              <a:gd name="f654" fmla="*/ 611 f640 1"/>
              <a:gd name="f655" fmla="*/ 1300 f639 1"/>
              <a:gd name="f656" fmla="*/ 744 f640 1"/>
              <a:gd name="f657" fmla="*/ 1027 f639 1"/>
              <a:gd name="f658" fmla="*/ 3564 f640 1"/>
              <a:gd name="f659" fmla="*/ 958 f639 1"/>
              <a:gd name="f660" fmla="*/ 3798 f640 1"/>
              <a:gd name="f661" fmla="*/ 1113 f639 1"/>
              <a:gd name="f662" fmla="*/ 3851 f640 1"/>
              <a:gd name="f663" fmla="*/ 1396 f639 1"/>
              <a:gd name="f664" fmla="*/ 3749 f640 1"/>
              <a:gd name="f665" fmla="*/ 1671 f639 1"/>
              <a:gd name="f666" fmla="*/ 3520 f640 1"/>
              <a:gd name="f667" fmla="*/ 1795 f639 1"/>
              <a:gd name="f668" fmla="*/ 3235 f640 1"/>
              <a:gd name="f669" fmla="*/ 1644 f639 1"/>
              <a:gd name="f670" fmla="*/ 3167 f640 1"/>
              <a:gd name="f671" fmla="*/ 1302 f639 1"/>
              <a:gd name="f672" fmla="*/ 3325 f640 1"/>
              <a:gd name="f673" fmla="*/ 2318 f640 1"/>
              <a:gd name="f674" fmla="*/ 2 f639 1"/>
              <a:gd name="f675" fmla="*/ 2613 f640 1"/>
              <a:gd name="f676" fmla="*/ 102 f639 1"/>
              <a:gd name="f677" fmla="*/ 2871 f640 1"/>
              <a:gd name="f678" fmla="*/ 233 f639 1"/>
              <a:gd name="f679" fmla="*/ 3215 f640 1"/>
              <a:gd name="f680" fmla="*/ 218 f639 1"/>
              <a:gd name="f681" fmla="*/ 3642 f640 1"/>
              <a:gd name="f682" fmla="*/ 153 f639 1"/>
              <a:gd name="f683" fmla="*/ 4082 f640 1"/>
              <a:gd name="f684" fmla="*/ 240 f639 1"/>
              <a:gd name="f685" fmla="*/ 4364 f640 1"/>
              <a:gd name="f686" fmla="*/ 467 f639 1"/>
              <a:gd name="f687" fmla="*/ 4418 f640 1"/>
              <a:gd name="f688" fmla="*/ 884 f639 1"/>
              <a:gd name="f689" fmla="*/ 4222 f640 1"/>
              <a:gd name="f690" fmla="*/ 1284 f639 1"/>
              <a:gd name="f691" fmla="*/ 3955 f640 1"/>
              <a:gd name="f692" fmla="*/ 1565 f639 1"/>
              <a:gd name="f693" fmla="*/ 3944 f640 1"/>
              <a:gd name="f694" fmla="*/ 1400 f639 1"/>
              <a:gd name="f695" fmla="*/ 3880 f640 1"/>
              <a:gd name="f696" fmla="*/ 4071 f640 1"/>
              <a:gd name="f697" fmla="*/ 1022 f639 1"/>
              <a:gd name="f698" fmla="*/ 4236 f640 1"/>
              <a:gd name="f699" fmla="*/ 831 f639 1"/>
              <a:gd name="f700" fmla="*/ 4167 f640 1"/>
              <a:gd name="f701" fmla="*/ 562 f639 1"/>
              <a:gd name="f702" fmla="*/ 3938 f640 1"/>
              <a:gd name="f703" fmla="*/ 438 f639 1"/>
              <a:gd name="f704" fmla="*/ 3584 f640 1"/>
              <a:gd name="f705" fmla="*/ 431 f639 1"/>
              <a:gd name="f706" fmla="*/ 3165 f640 1"/>
              <a:gd name="f707" fmla="*/ 582 f639 1"/>
              <a:gd name="f708" fmla="*/ 2933 f640 1"/>
              <a:gd name="f709" fmla="*/ 918 f639 1"/>
              <a:gd name="f710" fmla="*/ 2865 f640 1"/>
              <a:gd name="f711" fmla="*/ 2738 f640 1"/>
              <a:gd name="f712" fmla="*/ 1847 f639 1"/>
              <a:gd name="f713" fmla="*/ 2513 f640 1"/>
              <a:gd name="f714" fmla="*/ 2264 f639 1"/>
              <a:gd name="f715" fmla="*/ 2347 f640 1"/>
              <a:gd name="f716" fmla="*/ 2738 f639 1"/>
              <a:gd name="f717" fmla="*/ 2309 f640 1"/>
              <a:gd name="f718" fmla="*/ 3084 f639 1"/>
              <a:gd name="f719" fmla="*/ 2198 f640 1"/>
              <a:gd name="f720" fmla="*/ 3104 f639 1"/>
              <a:gd name="f721" fmla="*/ 2155 f640 1"/>
              <a:gd name="f722" fmla="*/ 2942 f639 1"/>
              <a:gd name="f723" fmla="*/ 2029 f640 1"/>
              <a:gd name="f724" fmla="*/ 2424 f639 1"/>
              <a:gd name="f725" fmla="*/ 1798 f640 1"/>
              <a:gd name="f726" fmla="*/ 2005 f639 1"/>
              <a:gd name="f727" fmla="*/ 1615 f640 1"/>
              <a:gd name="f728" fmla="*/ 1584 f639 1"/>
              <a:gd name="f729" fmla="*/ 1542 f640 1"/>
              <a:gd name="f730" fmla="*/ 1105 f639 1"/>
              <a:gd name="f731" fmla="*/ 1407 f640 1"/>
              <a:gd name="f732" fmla="*/ 691 f639 1"/>
              <a:gd name="f733" fmla="*/ 1093 f640 1"/>
              <a:gd name="f734" fmla="*/ 475 f639 1"/>
              <a:gd name="f735" fmla="*/ 640 f640 1"/>
              <a:gd name="f736" fmla="*/ 424 f639 1"/>
              <a:gd name="f737" fmla="*/ 360 f640 1"/>
              <a:gd name="f738" fmla="*/ 509 f639 1"/>
              <a:gd name="f739" fmla="*/ 191 f640 1"/>
              <a:gd name="f740" fmla="*/ 715 f639 1"/>
              <a:gd name="f741" fmla="*/ 260 f640 1"/>
              <a:gd name="f742" fmla="*/ 965 f639 1"/>
              <a:gd name="f743" fmla="*/ 451 f640 1"/>
              <a:gd name="f744" fmla="*/ 1044 f639 1"/>
              <a:gd name="f745" fmla="*/ 513 f640 1"/>
              <a:gd name="f746" fmla="*/ 1213 f639 1"/>
              <a:gd name="f747" fmla="*/ 547 f640 1"/>
              <a:gd name="f748" fmla="*/ 1607 f639 1"/>
              <a:gd name="f749" fmla="*/ 204 f640 1"/>
              <a:gd name="f750" fmla="*/ 1264 f639 1"/>
              <a:gd name="f751" fmla="*/ 16 f640 1"/>
              <a:gd name="f752" fmla="*/ 889 f639 1"/>
              <a:gd name="f753" fmla="*/ 69 f640 1"/>
              <a:gd name="f754" fmla="*/ 493 f639 1"/>
              <a:gd name="f755" fmla="*/ 371 f640 1"/>
              <a:gd name="f756" fmla="*/ 815 f640 1"/>
              <a:gd name="f757" fmla="*/ 145 f639 1"/>
              <a:gd name="f758" fmla="*/ 1333 f640 1"/>
              <a:gd name="f759" fmla="*/ 215 f639 1"/>
              <a:gd name="f760" fmla="*/ 1669 f640 1"/>
              <a:gd name="f761" fmla="*/ 235 f639 1"/>
              <a:gd name="f762" fmla="*/ 1876 f640 1"/>
              <a:gd name="f763" fmla="*/ 115 f639 1"/>
              <a:gd name="f764" fmla="*/ 2125 f640 1"/>
              <a:gd name="f765" fmla="*/ 9 f639 1"/>
              <a:gd name="f766" fmla="+- f641 0 f1"/>
              <a:gd name="f767" fmla="*/ f644 1 4436"/>
              <a:gd name="f768" fmla="*/ f645 1 3111"/>
              <a:gd name="f769" fmla="*/ f646 1 4436"/>
              <a:gd name="f770" fmla="*/ f647 1 3111"/>
              <a:gd name="f771" fmla="*/ f648 1 4436"/>
              <a:gd name="f772" fmla="*/ f649 1 3111"/>
              <a:gd name="f773" fmla="*/ f650 1 4436"/>
              <a:gd name="f774" fmla="*/ f651 1 3111"/>
              <a:gd name="f775" fmla="*/ f652 1 4436"/>
              <a:gd name="f776" fmla="*/ f653 1 3111"/>
              <a:gd name="f777" fmla="*/ f654 1 4436"/>
              <a:gd name="f778" fmla="*/ f655 1 3111"/>
              <a:gd name="f779" fmla="*/ f656 1 4436"/>
              <a:gd name="f780" fmla="*/ f657 1 3111"/>
              <a:gd name="f781" fmla="*/ f658 1 4436"/>
              <a:gd name="f782" fmla="*/ f659 1 3111"/>
              <a:gd name="f783" fmla="*/ f660 1 4436"/>
              <a:gd name="f784" fmla="*/ f661 1 3111"/>
              <a:gd name="f785" fmla="*/ f662 1 4436"/>
              <a:gd name="f786" fmla="*/ f663 1 3111"/>
              <a:gd name="f787" fmla="*/ f664 1 4436"/>
              <a:gd name="f788" fmla="*/ f665 1 3111"/>
              <a:gd name="f789" fmla="*/ f666 1 4436"/>
              <a:gd name="f790" fmla="*/ f667 1 3111"/>
              <a:gd name="f791" fmla="*/ f668 1 4436"/>
              <a:gd name="f792" fmla="*/ f669 1 3111"/>
              <a:gd name="f793" fmla="*/ f670 1 4436"/>
              <a:gd name="f794" fmla="*/ f671 1 3111"/>
              <a:gd name="f795" fmla="*/ f672 1 4436"/>
              <a:gd name="f796" fmla="*/ f673 1 4436"/>
              <a:gd name="f797" fmla="*/ f674 1 3111"/>
              <a:gd name="f798" fmla="*/ f675 1 4436"/>
              <a:gd name="f799" fmla="*/ f676 1 3111"/>
              <a:gd name="f800" fmla="*/ f677 1 4436"/>
              <a:gd name="f801" fmla="*/ f678 1 3111"/>
              <a:gd name="f802" fmla="*/ f679 1 4436"/>
              <a:gd name="f803" fmla="*/ f680 1 3111"/>
              <a:gd name="f804" fmla="*/ f681 1 4436"/>
              <a:gd name="f805" fmla="*/ f682 1 3111"/>
              <a:gd name="f806" fmla="*/ f683 1 4436"/>
              <a:gd name="f807" fmla="*/ f684 1 3111"/>
              <a:gd name="f808" fmla="*/ f685 1 4436"/>
              <a:gd name="f809" fmla="*/ f686 1 3111"/>
              <a:gd name="f810" fmla="*/ f687 1 4436"/>
              <a:gd name="f811" fmla="*/ f688 1 3111"/>
              <a:gd name="f812" fmla="*/ f689 1 4436"/>
              <a:gd name="f813" fmla="*/ f690 1 3111"/>
              <a:gd name="f814" fmla="*/ f691 1 4436"/>
              <a:gd name="f815" fmla="*/ f692 1 3111"/>
              <a:gd name="f816" fmla="*/ f693 1 4436"/>
              <a:gd name="f817" fmla="*/ f694 1 3111"/>
              <a:gd name="f818" fmla="*/ f695 1 4436"/>
              <a:gd name="f819" fmla="*/ f696 1 4436"/>
              <a:gd name="f820" fmla="*/ f697 1 3111"/>
              <a:gd name="f821" fmla="*/ f698 1 4436"/>
              <a:gd name="f822" fmla="*/ f699 1 3111"/>
              <a:gd name="f823" fmla="*/ f700 1 4436"/>
              <a:gd name="f824" fmla="*/ f701 1 3111"/>
              <a:gd name="f825" fmla="*/ f702 1 4436"/>
              <a:gd name="f826" fmla="*/ f703 1 3111"/>
              <a:gd name="f827" fmla="*/ f704 1 4436"/>
              <a:gd name="f828" fmla="*/ f705 1 3111"/>
              <a:gd name="f829" fmla="*/ f706 1 4436"/>
              <a:gd name="f830" fmla="*/ f707 1 3111"/>
              <a:gd name="f831" fmla="*/ f708 1 4436"/>
              <a:gd name="f832" fmla="*/ f709 1 3111"/>
              <a:gd name="f833" fmla="*/ f710 1 4436"/>
              <a:gd name="f834" fmla="*/ f711 1 4436"/>
              <a:gd name="f835" fmla="*/ f712 1 3111"/>
              <a:gd name="f836" fmla="*/ f713 1 4436"/>
              <a:gd name="f837" fmla="*/ f714 1 3111"/>
              <a:gd name="f838" fmla="*/ f715 1 4436"/>
              <a:gd name="f839" fmla="*/ f716 1 3111"/>
              <a:gd name="f840" fmla="*/ f717 1 4436"/>
              <a:gd name="f841" fmla="*/ f718 1 3111"/>
              <a:gd name="f842" fmla="*/ f719 1 4436"/>
              <a:gd name="f843" fmla="*/ f720 1 3111"/>
              <a:gd name="f844" fmla="*/ f721 1 4436"/>
              <a:gd name="f845" fmla="*/ f722 1 3111"/>
              <a:gd name="f846" fmla="*/ f723 1 4436"/>
              <a:gd name="f847" fmla="*/ f724 1 3111"/>
              <a:gd name="f848" fmla="*/ f725 1 4436"/>
              <a:gd name="f849" fmla="*/ f726 1 3111"/>
              <a:gd name="f850" fmla="*/ f727 1 4436"/>
              <a:gd name="f851" fmla="*/ f728 1 3111"/>
              <a:gd name="f852" fmla="*/ f729 1 4436"/>
              <a:gd name="f853" fmla="*/ f730 1 3111"/>
              <a:gd name="f854" fmla="*/ f731 1 4436"/>
              <a:gd name="f855" fmla="*/ f732 1 3111"/>
              <a:gd name="f856" fmla="*/ f733 1 4436"/>
              <a:gd name="f857" fmla="*/ f734 1 3111"/>
              <a:gd name="f858" fmla="*/ f735 1 4436"/>
              <a:gd name="f859" fmla="*/ f736 1 3111"/>
              <a:gd name="f860" fmla="*/ f737 1 4436"/>
              <a:gd name="f861" fmla="*/ f738 1 3111"/>
              <a:gd name="f862" fmla="*/ f739 1 4436"/>
              <a:gd name="f863" fmla="*/ f740 1 3111"/>
              <a:gd name="f864" fmla="*/ f741 1 4436"/>
              <a:gd name="f865" fmla="*/ f742 1 3111"/>
              <a:gd name="f866" fmla="*/ f743 1 4436"/>
              <a:gd name="f867" fmla="*/ f744 1 3111"/>
              <a:gd name="f868" fmla="*/ f745 1 4436"/>
              <a:gd name="f869" fmla="*/ f746 1 3111"/>
              <a:gd name="f870" fmla="*/ f747 1 4436"/>
              <a:gd name="f871" fmla="*/ f748 1 3111"/>
              <a:gd name="f872" fmla="*/ f749 1 4436"/>
              <a:gd name="f873" fmla="*/ f750 1 3111"/>
              <a:gd name="f874" fmla="*/ f751 1 4436"/>
              <a:gd name="f875" fmla="*/ f752 1 3111"/>
              <a:gd name="f876" fmla="*/ f753 1 4436"/>
              <a:gd name="f877" fmla="*/ f754 1 3111"/>
              <a:gd name="f878" fmla="*/ f755 1 4436"/>
              <a:gd name="f879" fmla="*/ f756 1 4436"/>
              <a:gd name="f880" fmla="*/ f757 1 3111"/>
              <a:gd name="f881" fmla="*/ f758 1 4436"/>
              <a:gd name="f882" fmla="*/ f759 1 3111"/>
              <a:gd name="f883" fmla="*/ f760 1 4436"/>
              <a:gd name="f884" fmla="*/ f761 1 3111"/>
              <a:gd name="f885" fmla="*/ f762 1 4436"/>
              <a:gd name="f886" fmla="*/ f763 1 3111"/>
              <a:gd name="f887" fmla="*/ f764 1 4436"/>
              <a:gd name="f888" fmla="*/ f765 1 3111"/>
              <a:gd name="f889" fmla="*/ 0 1 f642"/>
              <a:gd name="f890" fmla="*/ f636 1 f642"/>
              <a:gd name="f891" fmla="*/ 0 1 f643"/>
              <a:gd name="f892" fmla="*/ f637 1 f643"/>
              <a:gd name="f893" fmla="*/ f767 1 f642"/>
              <a:gd name="f894" fmla="*/ f768 1 f643"/>
              <a:gd name="f895" fmla="*/ f769 1 f642"/>
              <a:gd name="f896" fmla="*/ f770 1 f643"/>
              <a:gd name="f897" fmla="*/ f771 1 f642"/>
              <a:gd name="f898" fmla="*/ f772 1 f643"/>
              <a:gd name="f899" fmla="*/ f773 1 f642"/>
              <a:gd name="f900" fmla="*/ f774 1 f643"/>
              <a:gd name="f901" fmla="*/ f775 1 f642"/>
              <a:gd name="f902" fmla="*/ f776 1 f643"/>
              <a:gd name="f903" fmla="*/ f777 1 f642"/>
              <a:gd name="f904" fmla="*/ f778 1 f643"/>
              <a:gd name="f905" fmla="*/ f779 1 f642"/>
              <a:gd name="f906" fmla="*/ f780 1 f643"/>
              <a:gd name="f907" fmla="*/ f781 1 f642"/>
              <a:gd name="f908" fmla="*/ f782 1 f643"/>
              <a:gd name="f909" fmla="*/ f783 1 f642"/>
              <a:gd name="f910" fmla="*/ f784 1 f643"/>
              <a:gd name="f911" fmla="*/ f785 1 f642"/>
              <a:gd name="f912" fmla="*/ f786 1 f643"/>
              <a:gd name="f913" fmla="*/ f787 1 f642"/>
              <a:gd name="f914" fmla="*/ f788 1 f643"/>
              <a:gd name="f915" fmla="*/ f789 1 f642"/>
              <a:gd name="f916" fmla="*/ f790 1 f643"/>
              <a:gd name="f917" fmla="*/ f791 1 f642"/>
              <a:gd name="f918" fmla="*/ f792 1 f643"/>
              <a:gd name="f919" fmla="*/ f793 1 f642"/>
              <a:gd name="f920" fmla="*/ f794 1 f643"/>
              <a:gd name="f921" fmla="*/ f795 1 f642"/>
              <a:gd name="f922" fmla="*/ f796 1 f642"/>
              <a:gd name="f923" fmla="*/ f797 1 f643"/>
              <a:gd name="f924" fmla="*/ f798 1 f642"/>
              <a:gd name="f925" fmla="*/ f799 1 f643"/>
              <a:gd name="f926" fmla="*/ f800 1 f642"/>
              <a:gd name="f927" fmla="*/ f801 1 f643"/>
              <a:gd name="f928" fmla="*/ f802 1 f642"/>
              <a:gd name="f929" fmla="*/ f803 1 f643"/>
              <a:gd name="f930" fmla="*/ f804 1 f642"/>
              <a:gd name="f931" fmla="*/ f805 1 f643"/>
              <a:gd name="f932" fmla="*/ f806 1 f642"/>
              <a:gd name="f933" fmla="*/ f807 1 f643"/>
              <a:gd name="f934" fmla="*/ f808 1 f642"/>
              <a:gd name="f935" fmla="*/ f809 1 f643"/>
              <a:gd name="f936" fmla="*/ f810 1 f642"/>
              <a:gd name="f937" fmla="*/ f811 1 f643"/>
              <a:gd name="f938" fmla="*/ f812 1 f642"/>
              <a:gd name="f939" fmla="*/ f813 1 f643"/>
              <a:gd name="f940" fmla="*/ f814 1 f642"/>
              <a:gd name="f941" fmla="*/ f815 1 f643"/>
              <a:gd name="f942" fmla="*/ f816 1 f642"/>
              <a:gd name="f943" fmla="*/ f817 1 f643"/>
              <a:gd name="f944" fmla="*/ f818 1 f642"/>
              <a:gd name="f945" fmla="*/ f819 1 f642"/>
              <a:gd name="f946" fmla="*/ f820 1 f643"/>
              <a:gd name="f947" fmla="*/ f821 1 f642"/>
              <a:gd name="f948" fmla="*/ f822 1 f643"/>
              <a:gd name="f949" fmla="*/ f823 1 f642"/>
              <a:gd name="f950" fmla="*/ f824 1 f643"/>
              <a:gd name="f951" fmla="*/ f825 1 f642"/>
              <a:gd name="f952" fmla="*/ f826 1 f643"/>
              <a:gd name="f953" fmla="*/ f827 1 f642"/>
              <a:gd name="f954" fmla="*/ f828 1 f643"/>
              <a:gd name="f955" fmla="*/ f829 1 f642"/>
              <a:gd name="f956" fmla="*/ f830 1 f643"/>
              <a:gd name="f957" fmla="*/ f831 1 f642"/>
              <a:gd name="f958" fmla="*/ f832 1 f643"/>
              <a:gd name="f959" fmla="*/ f833 1 f642"/>
              <a:gd name="f960" fmla="*/ f834 1 f642"/>
              <a:gd name="f961" fmla="*/ f835 1 f643"/>
              <a:gd name="f962" fmla="*/ f836 1 f642"/>
              <a:gd name="f963" fmla="*/ f837 1 f643"/>
              <a:gd name="f964" fmla="*/ f838 1 f642"/>
              <a:gd name="f965" fmla="*/ f839 1 f643"/>
              <a:gd name="f966" fmla="*/ f840 1 f642"/>
              <a:gd name="f967" fmla="*/ f841 1 f643"/>
              <a:gd name="f968" fmla="*/ f842 1 f642"/>
              <a:gd name="f969" fmla="*/ f843 1 f643"/>
              <a:gd name="f970" fmla="*/ f844 1 f642"/>
              <a:gd name="f971" fmla="*/ f845 1 f643"/>
              <a:gd name="f972" fmla="*/ f846 1 f642"/>
              <a:gd name="f973" fmla="*/ f847 1 f643"/>
              <a:gd name="f974" fmla="*/ f848 1 f642"/>
              <a:gd name="f975" fmla="*/ f849 1 f643"/>
              <a:gd name="f976" fmla="*/ f850 1 f642"/>
              <a:gd name="f977" fmla="*/ f851 1 f643"/>
              <a:gd name="f978" fmla="*/ f852 1 f642"/>
              <a:gd name="f979" fmla="*/ f853 1 f643"/>
              <a:gd name="f980" fmla="*/ f854 1 f642"/>
              <a:gd name="f981" fmla="*/ f855 1 f643"/>
              <a:gd name="f982" fmla="*/ f856 1 f642"/>
              <a:gd name="f983" fmla="*/ f857 1 f643"/>
              <a:gd name="f984" fmla="*/ f858 1 f642"/>
              <a:gd name="f985" fmla="*/ f859 1 f643"/>
              <a:gd name="f986" fmla="*/ f860 1 f642"/>
              <a:gd name="f987" fmla="*/ f861 1 f643"/>
              <a:gd name="f988" fmla="*/ f862 1 f642"/>
              <a:gd name="f989" fmla="*/ f863 1 f643"/>
              <a:gd name="f990" fmla="*/ f864 1 f642"/>
              <a:gd name="f991" fmla="*/ f865 1 f643"/>
              <a:gd name="f992" fmla="*/ f866 1 f642"/>
              <a:gd name="f993" fmla="*/ f867 1 f643"/>
              <a:gd name="f994" fmla="*/ f868 1 f642"/>
              <a:gd name="f995" fmla="*/ f869 1 f643"/>
              <a:gd name="f996" fmla="*/ f870 1 f642"/>
              <a:gd name="f997" fmla="*/ f871 1 f643"/>
              <a:gd name="f998" fmla="*/ f872 1 f642"/>
              <a:gd name="f999" fmla="*/ f873 1 f643"/>
              <a:gd name="f1000" fmla="*/ f874 1 f642"/>
              <a:gd name="f1001" fmla="*/ f875 1 f643"/>
              <a:gd name="f1002" fmla="*/ f876 1 f642"/>
              <a:gd name="f1003" fmla="*/ f877 1 f643"/>
              <a:gd name="f1004" fmla="*/ f878 1 f642"/>
              <a:gd name="f1005" fmla="*/ f879 1 f642"/>
              <a:gd name="f1006" fmla="*/ f880 1 f643"/>
              <a:gd name="f1007" fmla="*/ f881 1 f642"/>
              <a:gd name="f1008" fmla="*/ f882 1 f643"/>
              <a:gd name="f1009" fmla="*/ f883 1 f642"/>
              <a:gd name="f1010" fmla="*/ f884 1 f643"/>
              <a:gd name="f1011" fmla="*/ f885 1 f642"/>
              <a:gd name="f1012" fmla="*/ f886 1 f643"/>
              <a:gd name="f1013" fmla="*/ f887 1 f642"/>
              <a:gd name="f1014" fmla="*/ f888 1 f643"/>
              <a:gd name="f1015" fmla="*/ f889 f633 1"/>
              <a:gd name="f1016" fmla="*/ f890 f633 1"/>
              <a:gd name="f1017" fmla="*/ f892 f634 1"/>
              <a:gd name="f1018" fmla="*/ f891 f634 1"/>
              <a:gd name="f1019" fmla="*/ f893 f633 1"/>
              <a:gd name="f1020" fmla="*/ f894 f634 1"/>
              <a:gd name="f1021" fmla="*/ f895 f633 1"/>
              <a:gd name="f1022" fmla="*/ f896 f634 1"/>
              <a:gd name="f1023" fmla="*/ f897 f633 1"/>
              <a:gd name="f1024" fmla="*/ f898 f634 1"/>
              <a:gd name="f1025" fmla="*/ f899 f633 1"/>
              <a:gd name="f1026" fmla="*/ f900 f634 1"/>
              <a:gd name="f1027" fmla="*/ f901 f633 1"/>
              <a:gd name="f1028" fmla="*/ f902 f634 1"/>
              <a:gd name="f1029" fmla="*/ f903 f633 1"/>
              <a:gd name="f1030" fmla="*/ f904 f634 1"/>
              <a:gd name="f1031" fmla="*/ f905 f633 1"/>
              <a:gd name="f1032" fmla="*/ f906 f634 1"/>
              <a:gd name="f1033" fmla="*/ f907 f633 1"/>
              <a:gd name="f1034" fmla="*/ f908 f634 1"/>
              <a:gd name="f1035" fmla="*/ f909 f633 1"/>
              <a:gd name="f1036" fmla="*/ f910 f634 1"/>
              <a:gd name="f1037" fmla="*/ f911 f633 1"/>
              <a:gd name="f1038" fmla="*/ f912 f634 1"/>
              <a:gd name="f1039" fmla="*/ f913 f633 1"/>
              <a:gd name="f1040" fmla="*/ f914 f634 1"/>
              <a:gd name="f1041" fmla="*/ f915 f633 1"/>
              <a:gd name="f1042" fmla="*/ f916 f634 1"/>
              <a:gd name="f1043" fmla="*/ f917 f633 1"/>
              <a:gd name="f1044" fmla="*/ f918 f634 1"/>
              <a:gd name="f1045" fmla="*/ f919 f633 1"/>
              <a:gd name="f1046" fmla="*/ f920 f634 1"/>
              <a:gd name="f1047" fmla="*/ f921 f633 1"/>
              <a:gd name="f1048" fmla="*/ f922 f633 1"/>
              <a:gd name="f1049" fmla="*/ f923 f634 1"/>
              <a:gd name="f1050" fmla="*/ f924 f633 1"/>
              <a:gd name="f1051" fmla="*/ f925 f634 1"/>
              <a:gd name="f1052" fmla="*/ f926 f633 1"/>
              <a:gd name="f1053" fmla="*/ f927 f634 1"/>
              <a:gd name="f1054" fmla="*/ f928 f633 1"/>
              <a:gd name="f1055" fmla="*/ f929 f634 1"/>
              <a:gd name="f1056" fmla="*/ f930 f633 1"/>
              <a:gd name="f1057" fmla="*/ f931 f634 1"/>
              <a:gd name="f1058" fmla="*/ f932 f633 1"/>
              <a:gd name="f1059" fmla="*/ f933 f634 1"/>
              <a:gd name="f1060" fmla="*/ f934 f633 1"/>
              <a:gd name="f1061" fmla="*/ f935 f634 1"/>
              <a:gd name="f1062" fmla="*/ f936 f633 1"/>
              <a:gd name="f1063" fmla="*/ f937 f634 1"/>
              <a:gd name="f1064" fmla="*/ f938 f633 1"/>
              <a:gd name="f1065" fmla="*/ f939 f634 1"/>
              <a:gd name="f1066" fmla="*/ f940 f633 1"/>
              <a:gd name="f1067" fmla="*/ f941 f634 1"/>
              <a:gd name="f1068" fmla="*/ f942 f633 1"/>
              <a:gd name="f1069" fmla="*/ f943 f634 1"/>
              <a:gd name="f1070" fmla="*/ f944 f633 1"/>
              <a:gd name="f1071" fmla="*/ f945 f633 1"/>
              <a:gd name="f1072" fmla="*/ f946 f634 1"/>
              <a:gd name="f1073" fmla="*/ f947 f633 1"/>
              <a:gd name="f1074" fmla="*/ f948 f634 1"/>
              <a:gd name="f1075" fmla="*/ f949 f633 1"/>
              <a:gd name="f1076" fmla="*/ f950 f634 1"/>
              <a:gd name="f1077" fmla="*/ f951 f633 1"/>
              <a:gd name="f1078" fmla="*/ f952 f634 1"/>
              <a:gd name="f1079" fmla="*/ f953 f633 1"/>
              <a:gd name="f1080" fmla="*/ f954 f634 1"/>
              <a:gd name="f1081" fmla="*/ f955 f633 1"/>
              <a:gd name="f1082" fmla="*/ f956 f634 1"/>
              <a:gd name="f1083" fmla="*/ f957 f633 1"/>
              <a:gd name="f1084" fmla="*/ f958 f634 1"/>
              <a:gd name="f1085" fmla="*/ f959 f633 1"/>
              <a:gd name="f1086" fmla="*/ f960 f633 1"/>
              <a:gd name="f1087" fmla="*/ f961 f634 1"/>
              <a:gd name="f1088" fmla="*/ f962 f633 1"/>
              <a:gd name="f1089" fmla="*/ f963 f634 1"/>
              <a:gd name="f1090" fmla="*/ f964 f633 1"/>
              <a:gd name="f1091" fmla="*/ f965 f634 1"/>
              <a:gd name="f1092" fmla="*/ f966 f633 1"/>
              <a:gd name="f1093" fmla="*/ f967 f634 1"/>
              <a:gd name="f1094" fmla="*/ f968 f633 1"/>
              <a:gd name="f1095" fmla="*/ f969 f634 1"/>
              <a:gd name="f1096" fmla="*/ f970 f633 1"/>
              <a:gd name="f1097" fmla="*/ f971 f634 1"/>
              <a:gd name="f1098" fmla="*/ f972 f633 1"/>
              <a:gd name="f1099" fmla="*/ f973 f634 1"/>
              <a:gd name="f1100" fmla="*/ f974 f633 1"/>
              <a:gd name="f1101" fmla="*/ f975 f634 1"/>
              <a:gd name="f1102" fmla="*/ f976 f633 1"/>
              <a:gd name="f1103" fmla="*/ f977 f634 1"/>
              <a:gd name="f1104" fmla="*/ f978 f633 1"/>
              <a:gd name="f1105" fmla="*/ f979 f634 1"/>
              <a:gd name="f1106" fmla="*/ f980 f633 1"/>
              <a:gd name="f1107" fmla="*/ f981 f634 1"/>
              <a:gd name="f1108" fmla="*/ f982 f633 1"/>
              <a:gd name="f1109" fmla="*/ f983 f634 1"/>
              <a:gd name="f1110" fmla="*/ f984 f633 1"/>
              <a:gd name="f1111" fmla="*/ f985 f634 1"/>
              <a:gd name="f1112" fmla="*/ f986 f633 1"/>
              <a:gd name="f1113" fmla="*/ f987 f634 1"/>
              <a:gd name="f1114" fmla="*/ f988 f633 1"/>
              <a:gd name="f1115" fmla="*/ f989 f634 1"/>
              <a:gd name="f1116" fmla="*/ f990 f633 1"/>
              <a:gd name="f1117" fmla="*/ f991 f634 1"/>
              <a:gd name="f1118" fmla="*/ f992 f633 1"/>
              <a:gd name="f1119" fmla="*/ f993 f634 1"/>
              <a:gd name="f1120" fmla="*/ f994 f633 1"/>
              <a:gd name="f1121" fmla="*/ f995 f634 1"/>
              <a:gd name="f1122" fmla="*/ f996 f633 1"/>
              <a:gd name="f1123" fmla="*/ f997 f634 1"/>
              <a:gd name="f1124" fmla="*/ f998 f633 1"/>
              <a:gd name="f1125" fmla="*/ f999 f634 1"/>
              <a:gd name="f1126" fmla="*/ f1000 f633 1"/>
              <a:gd name="f1127" fmla="*/ f1001 f634 1"/>
              <a:gd name="f1128" fmla="*/ f1002 f633 1"/>
              <a:gd name="f1129" fmla="*/ f1003 f634 1"/>
              <a:gd name="f1130" fmla="*/ f1004 f633 1"/>
              <a:gd name="f1131" fmla="*/ f1005 f633 1"/>
              <a:gd name="f1132" fmla="*/ f1006 f634 1"/>
              <a:gd name="f1133" fmla="*/ f1007 f633 1"/>
              <a:gd name="f1134" fmla="*/ f1008 f634 1"/>
              <a:gd name="f1135" fmla="*/ f1009 f633 1"/>
              <a:gd name="f1136" fmla="*/ f1010 f634 1"/>
              <a:gd name="f1137" fmla="*/ f1011 f633 1"/>
              <a:gd name="f1138" fmla="*/ f1012 f634 1"/>
              <a:gd name="f1139" fmla="*/ f1013 f633 1"/>
              <a:gd name="f1140" fmla="*/ f1014 f6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6">
                <a:pos x="f1019" y="f1020"/>
              </a:cxn>
              <a:cxn ang="f766">
                <a:pos x="f1021" y="f1022"/>
              </a:cxn>
              <a:cxn ang="f766">
                <a:pos x="f1023" y="f1024"/>
              </a:cxn>
              <a:cxn ang="f766">
                <a:pos x="f1025" y="f1026"/>
              </a:cxn>
              <a:cxn ang="f766">
                <a:pos x="f1027" y="f1028"/>
              </a:cxn>
              <a:cxn ang="f766">
                <a:pos x="f1029" y="f1030"/>
              </a:cxn>
              <a:cxn ang="f766">
                <a:pos x="f1031" y="f1032"/>
              </a:cxn>
              <a:cxn ang="f766">
                <a:pos x="f1033" y="f1034"/>
              </a:cxn>
              <a:cxn ang="f766">
                <a:pos x="f1035" y="f1036"/>
              </a:cxn>
              <a:cxn ang="f766">
                <a:pos x="f1037" y="f1038"/>
              </a:cxn>
              <a:cxn ang="f766">
                <a:pos x="f1039" y="f1040"/>
              </a:cxn>
              <a:cxn ang="f766">
                <a:pos x="f1041" y="f1042"/>
              </a:cxn>
              <a:cxn ang="f766">
                <a:pos x="f1043" y="f1044"/>
              </a:cxn>
              <a:cxn ang="f766">
                <a:pos x="f1045" y="f1046"/>
              </a:cxn>
              <a:cxn ang="f766">
                <a:pos x="f1047" y="f1032"/>
              </a:cxn>
              <a:cxn ang="f766">
                <a:pos x="f1048" y="f1049"/>
              </a:cxn>
              <a:cxn ang="f766">
                <a:pos x="f1050" y="f1051"/>
              </a:cxn>
              <a:cxn ang="f766">
                <a:pos x="f1052" y="f1053"/>
              </a:cxn>
              <a:cxn ang="f766">
                <a:pos x="f1054" y="f1055"/>
              </a:cxn>
              <a:cxn ang="f766">
                <a:pos x="f1056" y="f1057"/>
              </a:cxn>
              <a:cxn ang="f766">
                <a:pos x="f1058" y="f1059"/>
              </a:cxn>
              <a:cxn ang="f766">
                <a:pos x="f1060" y="f1061"/>
              </a:cxn>
              <a:cxn ang="f766">
                <a:pos x="f1062" y="f1063"/>
              </a:cxn>
              <a:cxn ang="f766">
                <a:pos x="f1064" y="f1065"/>
              </a:cxn>
              <a:cxn ang="f766">
                <a:pos x="f1066" y="f1067"/>
              </a:cxn>
              <a:cxn ang="f766">
                <a:pos x="f1068" y="f1069"/>
              </a:cxn>
              <a:cxn ang="f766">
                <a:pos x="f1070" y="f1032"/>
              </a:cxn>
              <a:cxn ang="f766">
                <a:pos x="f1071" y="f1072"/>
              </a:cxn>
              <a:cxn ang="f766">
                <a:pos x="f1073" y="f1074"/>
              </a:cxn>
              <a:cxn ang="f766">
                <a:pos x="f1075" y="f1076"/>
              </a:cxn>
              <a:cxn ang="f766">
                <a:pos x="f1077" y="f1078"/>
              </a:cxn>
              <a:cxn ang="f766">
                <a:pos x="f1079" y="f1080"/>
              </a:cxn>
              <a:cxn ang="f766">
                <a:pos x="f1081" y="f1082"/>
              </a:cxn>
              <a:cxn ang="f766">
                <a:pos x="f1083" y="f1084"/>
              </a:cxn>
              <a:cxn ang="f766">
                <a:pos x="f1085" y="f1038"/>
              </a:cxn>
              <a:cxn ang="f766">
                <a:pos x="f1086" y="f1087"/>
              </a:cxn>
              <a:cxn ang="f766">
                <a:pos x="f1088" y="f1089"/>
              </a:cxn>
              <a:cxn ang="f766">
                <a:pos x="f1090" y="f1091"/>
              </a:cxn>
              <a:cxn ang="f766">
                <a:pos x="f1092" y="f1093"/>
              </a:cxn>
              <a:cxn ang="f766">
                <a:pos x="f1094" y="f1095"/>
              </a:cxn>
              <a:cxn ang="f766">
                <a:pos x="f1096" y="f1097"/>
              </a:cxn>
              <a:cxn ang="f766">
                <a:pos x="f1098" y="f1099"/>
              </a:cxn>
              <a:cxn ang="f766">
                <a:pos x="f1100" y="f1101"/>
              </a:cxn>
              <a:cxn ang="f766">
                <a:pos x="f1102" y="f1103"/>
              </a:cxn>
              <a:cxn ang="f766">
                <a:pos x="f1104" y="f1105"/>
              </a:cxn>
              <a:cxn ang="f766">
                <a:pos x="f1106" y="f1107"/>
              </a:cxn>
              <a:cxn ang="f766">
                <a:pos x="f1108" y="f1109"/>
              </a:cxn>
              <a:cxn ang="f766">
                <a:pos x="f1110" y="f1111"/>
              </a:cxn>
              <a:cxn ang="f766">
                <a:pos x="f1112" y="f1113"/>
              </a:cxn>
              <a:cxn ang="f766">
                <a:pos x="f1114" y="f1115"/>
              </a:cxn>
              <a:cxn ang="f766">
                <a:pos x="f1116" y="f1117"/>
              </a:cxn>
              <a:cxn ang="f766">
                <a:pos x="f1118" y="f1119"/>
              </a:cxn>
              <a:cxn ang="f766">
                <a:pos x="f1120" y="f1121"/>
              </a:cxn>
              <a:cxn ang="f766">
                <a:pos x="f1122" y="f1123"/>
              </a:cxn>
              <a:cxn ang="f766">
                <a:pos x="f1124" y="f1125"/>
              </a:cxn>
              <a:cxn ang="f766">
                <a:pos x="f1126" y="f1127"/>
              </a:cxn>
              <a:cxn ang="f766">
                <a:pos x="f1128" y="f1129"/>
              </a:cxn>
              <a:cxn ang="f766">
                <a:pos x="f1130" y="f1059"/>
              </a:cxn>
              <a:cxn ang="f766">
                <a:pos x="f1131" y="f1132"/>
              </a:cxn>
              <a:cxn ang="f766">
                <a:pos x="f1133" y="f1134"/>
              </a:cxn>
              <a:cxn ang="f766">
                <a:pos x="f1135" y="f1136"/>
              </a:cxn>
              <a:cxn ang="f766">
                <a:pos x="f1137" y="f1138"/>
              </a:cxn>
              <a:cxn ang="f766">
                <a:pos x="f1139" y="f1140"/>
              </a:cxn>
            </a:cxnLst>
            <a:rect l="f1015" t="f1018" r="f1016" b="f1017"/>
            <a:pathLst>
              <a:path w="4436" h="3111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15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0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13"/>
                </a:lnTo>
                <a:lnTo>
                  <a:pt x="f88" y="f89"/>
                </a:lnTo>
                <a:lnTo>
                  <a:pt x="f90" y="f16"/>
                </a:lnTo>
                <a:lnTo>
                  <a:pt x="f91" y="f14"/>
                </a:lnTo>
                <a:lnTo>
                  <a:pt x="f92" y="f93"/>
                </a:lnTo>
                <a:lnTo>
                  <a:pt x="f9" y="f10"/>
                </a:lnTo>
                <a:close/>
                <a:moveTo>
                  <a:pt x="f94" y="f95"/>
                </a:move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6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10" y="f125"/>
                </a:lnTo>
                <a:lnTo>
                  <a:pt x="f108" y="f126"/>
                </a:lnTo>
                <a:lnTo>
                  <a:pt x="f127" y="f66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39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46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25"/>
                </a:lnTo>
                <a:lnTo>
                  <a:pt x="f155" y="f156"/>
                </a:lnTo>
                <a:lnTo>
                  <a:pt x="f157" y="f158"/>
                </a:lnTo>
                <a:lnTo>
                  <a:pt x="f157" y="f159"/>
                </a:lnTo>
                <a:lnTo>
                  <a:pt x="f160" y="f30"/>
                </a:lnTo>
                <a:lnTo>
                  <a:pt x="f154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89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99"/>
                </a:lnTo>
                <a:lnTo>
                  <a:pt x="f94" y="f95"/>
                </a:lnTo>
                <a:close/>
                <a:moveTo>
                  <a:pt x="f176" y="f6"/>
                </a:move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02"/>
                </a:lnTo>
                <a:lnTo>
                  <a:pt x="f212" y="f213"/>
                </a:lnTo>
                <a:lnTo>
                  <a:pt x="f214" y="f215"/>
                </a:lnTo>
                <a:lnTo>
                  <a:pt x="f216" y="f217"/>
                </a:lnTo>
                <a:lnTo>
                  <a:pt x="f218" y="f196"/>
                </a:lnTo>
                <a:lnTo>
                  <a:pt x="f142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00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67"/>
                </a:lnTo>
                <a:lnTo>
                  <a:pt x="f7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47" y="f95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120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70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78"/>
                </a:lnTo>
                <a:lnTo>
                  <a:pt x="f279" y="f280"/>
                </a:lnTo>
                <a:lnTo>
                  <a:pt x="f281" y="f70"/>
                </a:lnTo>
                <a:lnTo>
                  <a:pt x="f282" y="f283"/>
                </a:lnTo>
                <a:lnTo>
                  <a:pt x="f284" y="f285"/>
                </a:lnTo>
                <a:lnTo>
                  <a:pt x="f284" y="f286"/>
                </a:lnTo>
                <a:lnTo>
                  <a:pt x="f287" y="f288"/>
                </a:lnTo>
                <a:lnTo>
                  <a:pt x="f289" y="f113"/>
                </a:lnTo>
                <a:lnTo>
                  <a:pt x="f290" y="f291"/>
                </a:lnTo>
                <a:lnTo>
                  <a:pt x="f292" y="f293"/>
                </a:lnTo>
                <a:lnTo>
                  <a:pt x="f294" y="f89"/>
                </a:lnTo>
                <a:lnTo>
                  <a:pt x="f294" y="f258"/>
                </a:lnTo>
                <a:lnTo>
                  <a:pt x="f277" y="f295"/>
                </a:lnTo>
                <a:lnTo>
                  <a:pt x="f275" y="f89"/>
                </a:lnTo>
                <a:lnTo>
                  <a:pt x="f296" y="f89"/>
                </a:lnTo>
                <a:lnTo>
                  <a:pt x="f297" y="f295"/>
                </a:lnTo>
                <a:lnTo>
                  <a:pt x="f298" y="f299"/>
                </a:lnTo>
                <a:lnTo>
                  <a:pt x="f300" y="f301"/>
                </a:lnTo>
                <a:lnTo>
                  <a:pt x="f302" y="f11"/>
                </a:lnTo>
                <a:lnTo>
                  <a:pt x="f303" y="f304"/>
                </a:lnTo>
                <a:lnTo>
                  <a:pt x="f305" y="f53"/>
                </a:lnTo>
                <a:lnTo>
                  <a:pt x="f306" y="f95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237" y="f317"/>
                </a:lnTo>
                <a:lnTo>
                  <a:pt x="f318" y="f319"/>
                </a:lnTo>
                <a:lnTo>
                  <a:pt x="f320" y="f248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244"/>
                </a:lnTo>
                <a:lnTo>
                  <a:pt x="f336" y="f244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246"/>
                </a:lnTo>
                <a:lnTo>
                  <a:pt x="f344" y="f345"/>
                </a:lnTo>
                <a:lnTo>
                  <a:pt x="f346" y="f347"/>
                </a:lnTo>
                <a:lnTo>
                  <a:pt x="f348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0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120"/>
                </a:lnTo>
                <a:lnTo>
                  <a:pt x="f374" y="f375"/>
                </a:lnTo>
                <a:lnTo>
                  <a:pt x="f376" y="f377"/>
                </a:lnTo>
                <a:lnTo>
                  <a:pt x="f378" y="f379"/>
                </a:lnTo>
                <a:lnTo>
                  <a:pt x="f380" y="f381"/>
                </a:lnTo>
                <a:lnTo>
                  <a:pt x="f382" y="f383"/>
                </a:lnTo>
                <a:lnTo>
                  <a:pt x="f384" y="f385"/>
                </a:lnTo>
                <a:lnTo>
                  <a:pt x="f386" y="f387"/>
                </a:lnTo>
                <a:lnTo>
                  <a:pt x="f388" y="f389"/>
                </a:lnTo>
                <a:lnTo>
                  <a:pt x="f390" y="f391"/>
                </a:lnTo>
                <a:lnTo>
                  <a:pt x="f392" y="f393"/>
                </a:lnTo>
                <a:lnTo>
                  <a:pt x="f394" y="f395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2" y="f403"/>
                </a:lnTo>
                <a:lnTo>
                  <a:pt x="f404" y="f405"/>
                </a:lnTo>
                <a:lnTo>
                  <a:pt x="f406" y="f407"/>
                </a:lnTo>
                <a:lnTo>
                  <a:pt x="f408" y="f384"/>
                </a:lnTo>
                <a:lnTo>
                  <a:pt x="f409" y="f410"/>
                </a:lnTo>
                <a:lnTo>
                  <a:pt x="f411" y="f362"/>
                </a:lnTo>
                <a:lnTo>
                  <a:pt x="f412" y="f413"/>
                </a:lnTo>
                <a:lnTo>
                  <a:pt x="f414" y="f415"/>
                </a:lnTo>
                <a:lnTo>
                  <a:pt x="f416" y="f417"/>
                </a:lnTo>
                <a:lnTo>
                  <a:pt x="f418" y="f419"/>
                </a:lnTo>
                <a:lnTo>
                  <a:pt x="f420" y="f421"/>
                </a:lnTo>
                <a:lnTo>
                  <a:pt x="f422" y="f423"/>
                </a:lnTo>
                <a:lnTo>
                  <a:pt x="f424" y="f425"/>
                </a:lnTo>
                <a:lnTo>
                  <a:pt x="f426" y="f8"/>
                </a:lnTo>
                <a:lnTo>
                  <a:pt x="f427" y="f425"/>
                </a:lnTo>
                <a:lnTo>
                  <a:pt x="f428" y="f423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376"/>
                </a:lnTo>
                <a:lnTo>
                  <a:pt x="f442" y="f443"/>
                </a:lnTo>
                <a:lnTo>
                  <a:pt x="f444" y="f445"/>
                </a:lnTo>
                <a:lnTo>
                  <a:pt x="f446" y="f447"/>
                </a:lnTo>
                <a:lnTo>
                  <a:pt x="f448" y="f449"/>
                </a:lnTo>
                <a:lnTo>
                  <a:pt x="f450" y="f451"/>
                </a:lnTo>
                <a:lnTo>
                  <a:pt x="f452" y="f453"/>
                </a:lnTo>
                <a:lnTo>
                  <a:pt x="f454" y="f455"/>
                </a:lnTo>
                <a:lnTo>
                  <a:pt x="f387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135" y="f463"/>
                </a:lnTo>
                <a:lnTo>
                  <a:pt x="f46" y="f464"/>
                </a:lnTo>
                <a:lnTo>
                  <a:pt x="f149" y="f141"/>
                </a:lnTo>
                <a:lnTo>
                  <a:pt x="f465" y="f466"/>
                </a:lnTo>
                <a:lnTo>
                  <a:pt x="f66" y="f467"/>
                </a:lnTo>
                <a:lnTo>
                  <a:pt x="f468" y="f68"/>
                </a:lnTo>
                <a:lnTo>
                  <a:pt x="f469" y="f470"/>
                </a:lnTo>
                <a:lnTo>
                  <a:pt x="f471" y="f472"/>
                </a:lnTo>
                <a:lnTo>
                  <a:pt x="f473" y="f474"/>
                </a:lnTo>
                <a:lnTo>
                  <a:pt x="f276" y="f475"/>
                </a:lnTo>
                <a:lnTo>
                  <a:pt x="f377" y="f82"/>
                </a:lnTo>
                <a:lnTo>
                  <a:pt x="f476" y="f477"/>
                </a:lnTo>
                <a:lnTo>
                  <a:pt x="f478" y="f295"/>
                </a:lnTo>
                <a:lnTo>
                  <a:pt x="f479" y="f480"/>
                </a:lnTo>
                <a:lnTo>
                  <a:pt x="f481" y="f482"/>
                </a:lnTo>
                <a:lnTo>
                  <a:pt x="f483" y="f484"/>
                </a:lnTo>
                <a:lnTo>
                  <a:pt x="f485" y="f486"/>
                </a:lnTo>
                <a:lnTo>
                  <a:pt x="f487" y="f488"/>
                </a:lnTo>
                <a:lnTo>
                  <a:pt x="f489" y="f490"/>
                </a:lnTo>
                <a:lnTo>
                  <a:pt x="f491" y="f250"/>
                </a:lnTo>
                <a:lnTo>
                  <a:pt x="f492" y="f319"/>
                </a:lnTo>
                <a:lnTo>
                  <a:pt x="f493" y="f494"/>
                </a:lnTo>
                <a:lnTo>
                  <a:pt x="f495" y="f496"/>
                </a:lnTo>
                <a:lnTo>
                  <a:pt x="f86" y="f497"/>
                </a:lnTo>
                <a:lnTo>
                  <a:pt x="f295" y="f498"/>
                </a:lnTo>
                <a:lnTo>
                  <a:pt x="f10" y="f499"/>
                </a:lnTo>
                <a:lnTo>
                  <a:pt x="f500" y="f338"/>
                </a:lnTo>
                <a:lnTo>
                  <a:pt x="f501" y="f244"/>
                </a:lnTo>
                <a:lnTo>
                  <a:pt x="f502" y="f244"/>
                </a:lnTo>
                <a:lnTo>
                  <a:pt x="f503" y="f338"/>
                </a:lnTo>
                <a:lnTo>
                  <a:pt x="f504" y="f505"/>
                </a:lnTo>
                <a:lnTo>
                  <a:pt x="f506" y="f507"/>
                </a:lnTo>
                <a:lnTo>
                  <a:pt x="f508" y="f509"/>
                </a:lnTo>
                <a:lnTo>
                  <a:pt x="f510" y="f511"/>
                </a:lnTo>
                <a:lnTo>
                  <a:pt x="f512" y="f513"/>
                </a:lnTo>
                <a:lnTo>
                  <a:pt x="f2" y="f514"/>
                </a:lnTo>
                <a:lnTo>
                  <a:pt x="f515" y="f516"/>
                </a:lnTo>
                <a:lnTo>
                  <a:pt x="f517" y="f319"/>
                </a:lnTo>
                <a:lnTo>
                  <a:pt x="f518" y="f519"/>
                </a:lnTo>
                <a:lnTo>
                  <a:pt x="f520" y="f521"/>
                </a:lnTo>
                <a:lnTo>
                  <a:pt x="f215" y="f67"/>
                </a:lnTo>
                <a:lnTo>
                  <a:pt x="f217" y="f522"/>
                </a:lnTo>
                <a:lnTo>
                  <a:pt x="f523" y="f524"/>
                </a:lnTo>
                <a:lnTo>
                  <a:pt x="f217" y="f525"/>
                </a:lnTo>
                <a:lnTo>
                  <a:pt x="f526" y="f527"/>
                </a:lnTo>
                <a:lnTo>
                  <a:pt x="f200" y="f92"/>
                </a:lnTo>
                <a:lnTo>
                  <a:pt x="f528" y="f529"/>
                </a:lnTo>
                <a:lnTo>
                  <a:pt x="f530" y="f531"/>
                </a:lnTo>
                <a:lnTo>
                  <a:pt x="f532" y="f533"/>
                </a:lnTo>
                <a:lnTo>
                  <a:pt x="f534" y="f535"/>
                </a:lnTo>
                <a:lnTo>
                  <a:pt x="f536" y="f537"/>
                </a:lnTo>
                <a:lnTo>
                  <a:pt x="f538" y="f539"/>
                </a:lnTo>
                <a:lnTo>
                  <a:pt x="f540" y="f541"/>
                </a:lnTo>
                <a:lnTo>
                  <a:pt x="f328" y="f542"/>
                </a:lnTo>
                <a:lnTo>
                  <a:pt x="f543" y="f544"/>
                </a:lnTo>
                <a:lnTo>
                  <a:pt x="f545" y="f89"/>
                </a:lnTo>
                <a:lnTo>
                  <a:pt x="f546" y="f547"/>
                </a:lnTo>
                <a:lnTo>
                  <a:pt x="f548" y="f103"/>
                </a:lnTo>
                <a:lnTo>
                  <a:pt x="f549" y="f23"/>
                </a:lnTo>
                <a:lnTo>
                  <a:pt x="f550" y="f21"/>
                </a:lnTo>
                <a:lnTo>
                  <a:pt x="f322" y="f37"/>
                </a:lnTo>
                <a:lnTo>
                  <a:pt x="f322" y="f474"/>
                </a:lnTo>
                <a:lnTo>
                  <a:pt x="f551" y="f552"/>
                </a:lnTo>
                <a:lnTo>
                  <a:pt x="f553" y="f554"/>
                </a:lnTo>
                <a:lnTo>
                  <a:pt x="f248" y="f555"/>
                </a:lnTo>
                <a:lnTo>
                  <a:pt x="f349" y="f556"/>
                </a:lnTo>
                <a:lnTo>
                  <a:pt x="f557" y="f38"/>
                </a:lnTo>
                <a:lnTo>
                  <a:pt x="f558" y="f470"/>
                </a:lnTo>
                <a:lnTo>
                  <a:pt x="f2" y="f559"/>
                </a:lnTo>
                <a:lnTo>
                  <a:pt x="f560" y="f561"/>
                </a:lnTo>
                <a:lnTo>
                  <a:pt x="f208" y="f562"/>
                </a:lnTo>
                <a:lnTo>
                  <a:pt x="f215" y="f24"/>
                </a:lnTo>
                <a:lnTo>
                  <a:pt x="f563" y="f564"/>
                </a:lnTo>
                <a:lnTo>
                  <a:pt x="f565" y="f111"/>
                </a:lnTo>
                <a:lnTo>
                  <a:pt x="f566" y="f567"/>
                </a:lnTo>
                <a:lnTo>
                  <a:pt x="f568" y="f51"/>
                </a:lnTo>
                <a:lnTo>
                  <a:pt x="f569" y="f570"/>
                </a:lnTo>
                <a:lnTo>
                  <a:pt x="f571" y="f572"/>
                </a:lnTo>
                <a:lnTo>
                  <a:pt x="f573" y="f254"/>
                </a:lnTo>
                <a:lnTo>
                  <a:pt x="f6" y="f252"/>
                </a:lnTo>
                <a:lnTo>
                  <a:pt x="f574" y="f575"/>
                </a:lnTo>
                <a:lnTo>
                  <a:pt x="f576" y="f75"/>
                </a:lnTo>
                <a:lnTo>
                  <a:pt x="f569" y="f577"/>
                </a:lnTo>
                <a:lnTo>
                  <a:pt x="f578" y="f508"/>
                </a:lnTo>
                <a:lnTo>
                  <a:pt x="f579" y="f580"/>
                </a:lnTo>
                <a:lnTo>
                  <a:pt x="f581" y="f582"/>
                </a:lnTo>
                <a:lnTo>
                  <a:pt x="f231" y="f583"/>
                </a:lnTo>
                <a:lnTo>
                  <a:pt x="f584" y="f585"/>
                </a:lnTo>
                <a:lnTo>
                  <a:pt x="f585" y="f586"/>
                </a:lnTo>
                <a:lnTo>
                  <a:pt x="f587" y="f234"/>
                </a:lnTo>
                <a:lnTo>
                  <a:pt x="f588" y="f589"/>
                </a:lnTo>
                <a:lnTo>
                  <a:pt x="f590" y="f217"/>
                </a:lnTo>
                <a:lnTo>
                  <a:pt x="f591" y="f592"/>
                </a:lnTo>
                <a:lnTo>
                  <a:pt x="f83" y="f593"/>
                </a:lnTo>
                <a:lnTo>
                  <a:pt x="f594" y="f194"/>
                </a:lnTo>
                <a:lnTo>
                  <a:pt x="f595" y="f596"/>
                </a:lnTo>
                <a:lnTo>
                  <a:pt x="f597" y="f581"/>
                </a:lnTo>
                <a:lnTo>
                  <a:pt x="f598" y="f223"/>
                </a:lnTo>
                <a:lnTo>
                  <a:pt x="f13" y="f227"/>
                </a:lnTo>
                <a:lnTo>
                  <a:pt x="f41" y="f523"/>
                </a:lnTo>
                <a:lnTo>
                  <a:pt x="f26" y="f599"/>
                </a:lnTo>
                <a:lnTo>
                  <a:pt x="f286" y="f600"/>
                </a:lnTo>
                <a:lnTo>
                  <a:pt x="f601" y="f602"/>
                </a:lnTo>
                <a:lnTo>
                  <a:pt x="f603" y="f604"/>
                </a:lnTo>
                <a:lnTo>
                  <a:pt x="f605" y="f208"/>
                </a:lnTo>
                <a:lnTo>
                  <a:pt x="f606" y="f206"/>
                </a:lnTo>
                <a:lnTo>
                  <a:pt x="f607" y="f204"/>
                </a:lnTo>
                <a:lnTo>
                  <a:pt x="f608" y="f609"/>
                </a:lnTo>
                <a:lnTo>
                  <a:pt x="f610" y="f611"/>
                </a:lnTo>
                <a:lnTo>
                  <a:pt x="f612" y="f526"/>
                </a:lnTo>
                <a:lnTo>
                  <a:pt x="f613" y="f614"/>
                </a:lnTo>
                <a:lnTo>
                  <a:pt x="f615" y="f616"/>
                </a:lnTo>
                <a:lnTo>
                  <a:pt x="f617" y="f618"/>
                </a:lnTo>
                <a:lnTo>
                  <a:pt x="f619" y="f620"/>
                </a:lnTo>
                <a:lnTo>
                  <a:pt x="f621" y="f622"/>
                </a:lnTo>
                <a:lnTo>
                  <a:pt x="f623" y="f624"/>
                </a:lnTo>
                <a:lnTo>
                  <a:pt x="f625" y="f626"/>
                </a:lnTo>
                <a:lnTo>
                  <a:pt x="f627" y="f628"/>
                </a:lnTo>
                <a:lnTo>
                  <a:pt x="f460" y="f629"/>
                </a:lnTo>
                <a:lnTo>
                  <a:pt x="f630" y="f180"/>
                </a:lnTo>
                <a:lnTo>
                  <a:pt x="f631" y="f178"/>
                </a:lnTo>
                <a:lnTo>
                  <a:pt x="f176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Freeform 9">
            <a:extLst>
              <a:ext uri="{FF2B5EF4-FFF2-40B4-BE49-F238E27FC236}">
                <a16:creationId xmlns:a16="http://schemas.microsoft.com/office/drawing/2014/main" id="{F70CF6C0-CE8A-49AD-8451-A83122C10CB7}"/>
              </a:ext>
            </a:extLst>
          </p:cNvPr>
          <p:cNvSpPr/>
          <p:nvPr/>
        </p:nvSpPr>
        <p:spPr>
          <a:xfrm>
            <a:off x="6770373" y="4619850"/>
            <a:ext cx="305464" cy="221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46"/>
              <a:gd name="f7" fmla="val 1340"/>
              <a:gd name="f8" fmla="val 1289"/>
              <a:gd name="f9" fmla="val 20"/>
              <a:gd name="f10" fmla="val 1353"/>
              <a:gd name="f11" fmla="val 1418"/>
              <a:gd name="f12" fmla="val 21"/>
              <a:gd name="f13" fmla="val 1484"/>
              <a:gd name="f14" fmla="val 27"/>
              <a:gd name="f15" fmla="val 1547"/>
              <a:gd name="f16" fmla="val 36"/>
              <a:gd name="f17" fmla="val 1609"/>
              <a:gd name="f18" fmla="val 47"/>
              <a:gd name="f19" fmla="val 1669"/>
              <a:gd name="f20" fmla="val 61"/>
              <a:gd name="f21" fmla="val 1722"/>
              <a:gd name="f22" fmla="val 78"/>
              <a:gd name="f23" fmla="val 1771"/>
              <a:gd name="f24" fmla="val 100"/>
              <a:gd name="f25" fmla="val 1813"/>
              <a:gd name="f26" fmla="val 123"/>
              <a:gd name="f27" fmla="val 151"/>
              <a:gd name="f28" fmla="val 1840"/>
              <a:gd name="f29" fmla="val 191"/>
              <a:gd name="f30" fmla="val 1827"/>
              <a:gd name="f31" fmla="val 229"/>
              <a:gd name="f32" fmla="val 1809"/>
              <a:gd name="f33" fmla="val 263"/>
              <a:gd name="f34" fmla="val 1787"/>
              <a:gd name="f35" fmla="val 294"/>
              <a:gd name="f36" fmla="val 1762"/>
              <a:gd name="f37" fmla="val 320"/>
              <a:gd name="f38" fmla="val 1717"/>
              <a:gd name="f39" fmla="val 356"/>
              <a:gd name="f40" fmla="val 1673"/>
              <a:gd name="f41" fmla="val 385"/>
              <a:gd name="f42" fmla="val 1633"/>
              <a:gd name="f43" fmla="val 409"/>
              <a:gd name="f44" fmla="val 1595"/>
              <a:gd name="f45" fmla="val 429"/>
              <a:gd name="f46" fmla="val 1560"/>
              <a:gd name="f47" fmla="val 447"/>
              <a:gd name="f48" fmla="val 1526"/>
              <a:gd name="f49" fmla="val 463"/>
              <a:gd name="f50" fmla="val 1493"/>
              <a:gd name="f51" fmla="val 480"/>
              <a:gd name="f52" fmla="val 1462"/>
              <a:gd name="f53" fmla="val 498"/>
              <a:gd name="f54" fmla="val 1431"/>
              <a:gd name="f55" fmla="val 520"/>
              <a:gd name="f56" fmla="val 1402"/>
              <a:gd name="f57" fmla="val 547"/>
              <a:gd name="f58" fmla="val 1380"/>
              <a:gd name="f59" fmla="val 565"/>
              <a:gd name="f60" fmla="val 581"/>
              <a:gd name="f61" fmla="val 1322"/>
              <a:gd name="f62" fmla="val 594"/>
              <a:gd name="f63" fmla="val 605"/>
              <a:gd name="f64" fmla="val 1257"/>
              <a:gd name="f65" fmla="val 609"/>
              <a:gd name="f66" fmla="val 1226"/>
              <a:gd name="f67" fmla="val 1198"/>
              <a:gd name="f68" fmla="val 596"/>
              <a:gd name="f69" fmla="val 1177"/>
              <a:gd name="f70" fmla="val 578"/>
              <a:gd name="f71" fmla="val 1157"/>
              <a:gd name="f72" fmla="val 554"/>
              <a:gd name="f73" fmla="val 1140"/>
              <a:gd name="f74" fmla="val 527"/>
              <a:gd name="f75" fmla="val 1126"/>
              <a:gd name="f76" fmla="val 1115"/>
              <a:gd name="f77" fmla="val 471"/>
              <a:gd name="f78" fmla="val 1107"/>
              <a:gd name="f79" fmla="val 1102"/>
              <a:gd name="f80" fmla="val 431"/>
              <a:gd name="f81" fmla="val 1097"/>
              <a:gd name="f82" fmla="val 405"/>
              <a:gd name="f83" fmla="val 1091"/>
              <a:gd name="f84" fmla="val 371"/>
              <a:gd name="f85" fmla="val 1089"/>
              <a:gd name="f86" fmla="val 327"/>
              <a:gd name="f87" fmla="val 281"/>
              <a:gd name="f88" fmla="val 232"/>
              <a:gd name="f89" fmla="val 1095"/>
              <a:gd name="f90" fmla="val 183"/>
              <a:gd name="f91" fmla="val 140"/>
              <a:gd name="f92" fmla="val 1106"/>
              <a:gd name="f93" fmla="val 129"/>
              <a:gd name="f94" fmla="val 1113"/>
              <a:gd name="f95" fmla="val 114"/>
              <a:gd name="f96" fmla="val 1124"/>
              <a:gd name="f97" fmla="val 98"/>
              <a:gd name="f98" fmla="val 1138"/>
              <a:gd name="f99" fmla="val 80"/>
              <a:gd name="f100" fmla="val 1158"/>
              <a:gd name="f101" fmla="val 63"/>
              <a:gd name="f102" fmla="val 1184"/>
              <a:gd name="f103" fmla="val 1213"/>
              <a:gd name="f104" fmla="val 32"/>
              <a:gd name="f105" fmla="val 1249"/>
              <a:gd name="f106" fmla="val 23"/>
              <a:gd name="f107" fmla="val 606"/>
              <a:gd name="f108" fmla="val 653"/>
              <a:gd name="f109" fmla="val 702"/>
              <a:gd name="f110" fmla="val 3"/>
              <a:gd name="f111" fmla="val 749"/>
              <a:gd name="f112" fmla="val 9"/>
              <a:gd name="f113" fmla="val 797"/>
              <a:gd name="f114" fmla="val 18"/>
              <a:gd name="f115" fmla="val 840"/>
              <a:gd name="f116" fmla="val 31"/>
              <a:gd name="f117" fmla="val 882"/>
              <a:gd name="f118" fmla="val 45"/>
              <a:gd name="f119" fmla="val 918"/>
              <a:gd name="f120" fmla="val 951"/>
              <a:gd name="f121" fmla="val 85"/>
              <a:gd name="f122" fmla="val 978"/>
              <a:gd name="f123" fmla="val 111"/>
              <a:gd name="f124" fmla="val 998"/>
              <a:gd name="f125" fmla="val 138"/>
              <a:gd name="f126" fmla="val 1009"/>
              <a:gd name="f127" fmla="val 171"/>
              <a:gd name="f128" fmla="val 1018"/>
              <a:gd name="f129" fmla="val 1020"/>
              <a:gd name="f130" fmla="val 289"/>
              <a:gd name="f131" fmla="val 345"/>
              <a:gd name="f132" fmla="val 401"/>
              <a:gd name="f133" fmla="val 1026"/>
              <a:gd name="f134" fmla="val 456"/>
              <a:gd name="f135" fmla="val 1035"/>
              <a:gd name="f136" fmla="val 481"/>
              <a:gd name="f137" fmla="val 1049"/>
              <a:gd name="f138" fmla="val 511"/>
              <a:gd name="f139" fmla="val 1064"/>
              <a:gd name="f140" fmla="val 540"/>
              <a:gd name="f141" fmla="val 1077"/>
              <a:gd name="f142" fmla="val 569"/>
              <a:gd name="f143" fmla="val 1086"/>
              <a:gd name="f144" fmla="val 600"/>
              <a:gd name="f145" fmla="val 1087"/>
              <a:gd name="f146" fmla="val 631"/>
              <a:gd name="f147" fmla="val 1078"/>
              <a:gd name="f148" fmla="val 663"/>
              <a:gd name="f149" fmla="val 1071"/>
              <a:gd name="f150" fmla="val 678"/>
              <a:gd name="f151" fmla="val 1060"/>
              <a:gd name="f152" fmla="val 694"/>
              <a:gd name="f153" fmla="val 1047"/>
              <a:gd name="f154" fmla="val 712"/>
              <a:gd name="f155" fmla="val 1029"/>
              <a:gd name="f156" fmla="val 731"/>
              <a:gd name="f157" fmla="val 1007"/>
              <a:gd name="f158" fmla="val 754"/>
              <a:gd name="f159" fmla="val 977"/>
              <a:gd name="f160" fmla="val 778"/>
              <a:gd name="f161" fmla="val 940"/>
              <a:gd name="f162" fmla="val 807"/>
              <a:gd name="f163" fmla="val 895"/>
              <a:gd name="f164" fmla="val 833"/>
              <a:gd name="f165" fmla="val 874"/>
              <a:gd name="f166" fmla="val 780"/>
              <a:gd name="f167" fmla="val 907"/>
              <a:gd name="f168" fmla="val 735"/>
              <a:gd name="f169" fmla="val 941"/>
              <a:gd name="f170" fmla="val 695"/>
              <a:gd name="f171" fmla="val 658"/>
              <a:gd name="f172" fmla="val 1016"/>
              <a:gd name="f173" fmla="val 624"/>
              <a:gd name="f174" fmla="val 589"/>
              <a:gd name="f175" fmla="val 564"/>
              <a:gd name="f176" fmla="val 1147"/>
              <a:gd name="f177" fmla="val 531"/>
              <a:gd name="f178" fmla="val 1185"/>
              <a:gd name="f179" fmla="val 497"/>
              <a:gd name="f180" fmla="val 1221"/>
              <a:gd name="f181" fmla="val 458"/>
              <a:gd name="f182" fmla="val 1252"/>
              <a:gd name="f183" fmla="val 420"/>
              <a:gd name="f184" fmla="val 1280"/>
              <a:gd name="f185" fmla="val 382"/>
              <a:gd name="f186" fmla="val 1303"/>
              <a:gd name="f187" fmla="val 344"/>
              <a:gd name="f188" fmla="val 1320"/>
              <a:gd name="f189" fmla="val 307"/>
              <a:gd name="f190" fmla="val 1332"/>
              <a:gd name="f191" fmla="val 275"/>
              <a:gd name="f192" fmla="val 246"/>
              <a:gd name="f193" fmla="val 220"/>
              <a:gd name="f194" fmla="val 1331"/>
              <a:gd name="f195" fmla="val 195"/>
              <a:gd name="f196" fmla="val 1314"/>
              <a:gd name="f197" fmla="val 169"/>
              <a:gd name="f198" fmla="val 1287"/>
              <a:gd name="f199" fmla="val 144"/>
              <a:gd name="f200" fmla="val 1251"/>
              <a:gd name="f201" fmla="val 118"/>
              <a:gd name="f202" fmla="val 1207"/>
              <a:gd name="f203" fmla="val 93"/>
              <a:gd name="f204" fmla="val 1156"/>
              <a:gd name="f205" fmla="val 71"/>
              <a:gd name="f206" fmla="val 1100"/>
              <a:gd name="f207" fmla="val 51"/>
              <a:gd name="f208" fmla="val 1040"/>
              <a:gd name="f209" fmla="val 33"/>
              <a:gd name="f210" fmla="val 974"/>
              <a:gd name="f211" fmla="val 905"/>
              <a:gd name="f212" fmla="val 7"/>
              <a:gd name="f213" fmla="val 832"/>
              <a:gd name="f214" fmla="val 2"/>
              <a:gd name="f215" fmla="val 760"/>
              <a:gd name="f216" fmla="val 687"/>
              <a:gd name="f217" fmla="val 4"/>
              <a:gd name="f218" fmla="val 612"/>
              <a:gd name="f219" fmla="val 11"/>
              <a:gd name="f220" fmla="val 467"/>
              <a:gd name="f221" fmla="val 49"/>
              <a:gd name="f222" fmla="val 398"/>
              <a:gd name="f223" fmla="val 77"/>
              <a:gd name="f224" fmla="val 332"/>
              <a:gd name="f225" fmla="val 113"/>
              <a:gd name="f226" fmla="val 271"/>
              <a:gd name="f227" fmla="val 158"/>
              <a:gd name="f228" fmla="val 214"/>
              <a:gd name="f229" fmla="val 211"/>
              <a:gd name="f230" fmla="val 161"/>
              <a:gd name="f231" fmla="val 264"/>
              <a:gd name="f232" fmla="val 120"/>
              <a:gd name="f233" fmla="val 313"/>
              <a:gd name="f234" fmla="val 364"/>
              <a:gd name="f235" fmla="val 60"/>
              <a:gd name="f236" fmla="val 413"/>
              <a:gd name="f237" fmla="val 41"/>
              <a:gd name="f238" fmla="val 460"/>
              <a:gd name="f239" fmla="val 509"/>
              <a:gd name="f240" fmla="val 16"/>
              <a:gd name="f241" fmla="val 558"/>
              <a:gd name="f242" fmla="+- 0 0 -90"/>
              <a:gd name="f243" fmla="*/ f3 1 1846"/>
              <a:gd name="f244" fmla="*/ f4 1 1340"/>
              <a:gd name="f245" fmla="val f5"/>
              <a:gd name="f246" fmla="val f6"/>
              <a:gd name="f247" fmla="val f7"/>
              <a:gd name="f248" fmla="*/ f242 f0 1"/>
              <a:gd name="f249" fmla="+- f247 0 f245"/>
              <a:gd name="f250" fmla="+- f246 0 f245"/>
              <a:gd name="f251" fmla="*/ f248 1 f2"/>
              <a:gd name="f252" fmla="*/ f250 1 1846"/>
              <a:gd name="f253" fmla="*/ f249 1 1340"/>
              <a:gd name="f254" fmla="*/ 1418 f250 1"/>
              <a:gd name="f255" fmla="*/ 21 f249 1"/>
              <a:gd name="f256" fmla="*/ 1609 f250 1"/>
              <a:gd name="f257" fmla="*/ 47 f249 1"/>
              <a:gd name="f258" fmla="*/ 1771 f250 1"/>
              <a:gd name="f259" fmla="*/ 100 f249 1"/>
              <a:gd name="f260" fmla="*/ 1840 f250 1"/>
              <a:gd name="f261" fmla="*/ 191 f249 1"/>
              <a:gd name="f262" fmla="*/ 1787 f250 1"/>
              <a:gd name="f263" fmla="*/ 294 f249 1"/>
              <a:gd name="f264" fmla="*/ 1673 f250 1"/>
              <a:gd name="f265" fmla="*/ 385 f249 1"/>
              <a:gd name="f266" fmla="*/ 1560 f250 1"/>
              <a:gd name="f267" fmla="*/ 447 f249 1"/>
              <a:gd name="f268" fmla="*/ 1462 f250 1"/>
              <a:gd name="f269" fmla="*/ 498 f249 1"/>
              <a:gd name="f270" fmla="*/ 1380 f250 1"/>
              <a:gd name="f271" fmla="*/ 565 f249 1"/>
              <a:gd name="f272" fmla="*/ 1289 f250 1"/>
              <a:gd name="f273" fmla="*/ 605 f249 1"/>
              <a:gd name="f274" fmla="*/ 1198 f250 1"/>
              <a:gd name="f275" fmla="*/ 596 f249 1"/>
              <a:gd name="f276" fmla="*/ 1140 f250 1"/>
              <a:gd name="f277" fmla="*/ 527 f249 1"/>
              <a:gd name="f278" fmla="*/ 1107 f250 1"/>
              <a:gd name="f279" fmla="*/ 1091 f250 1"/>
              <a:gd name="f280" fmla="*/ 371 f249 1"/>
              <a:gd name="f281" fmla="*/ 232 f249 1"/>
              <a:gd name="f282" fmla="*/ 1106 f250 1"/>
              <a:gd name="f283" fmla="*/ 129 f249 1"/>
              <a:gd name="f284" fmla="*/ 1138 f250 1"/>
              <a:gd name="f285" fmla="*/ 80 f249 1"/>
              <a:gd name="f286" fmla="*/ 1213 f250 1"/>
              <a:gd name="f287" fmla="*/ 32 f249 1"/>
              <a:gd name="f288" fmla="*/ 606 f250 1"/>
              <a:gd name="f289" fmla="*/ 0 f249 1"/>
              <a:gd name="f290" fmla="*/ 749 f250 1"/>
              <a:gd name="f291" fmla="*/ 9 f249 1"/>
              <a:gd name="f292" fmla="*/ 882 f250 1"/>
              <a:gd name="f293" fmla="*/ 45 f249 1"/>
              <a:gd name="f294" fmla="*/ 978 f250 1"/>
              <a:gd name="f295" fmla="*/ 111 f249 1"/>
              <a:gd name="f296" fmla="*/ 1018 f250 1"/>
              <a:gd name="f297" fmla="*/ 229 f249 1"/>
              <a:gd name="f298" fmla="*/ 401 f249 1"/>
              <a:gd name="f299" fmla="*/ 1049 f250 1"/>
              <a:gd name="f300" fmla="*/ 511 f249 1"/>
              <a:gd name="f301" fmla="*/ 1086 f250 1"/>
              <a:gd name="f302" fmla="*/ 600 f249 1"/>
              <a:gd name="f303" fmla="*/ 1071 f250 1"/>
              <a:gd name="f304" fmla="*/ 678 f249 1"/>
              <a:gd name="f305" fmla="*/ 1029 f250 1"/>
              <a:gd name="f306" fmla="*/ 731 f249 1"/>
              <a:gd name="f307" fmla="*/ 940 f250 1"/>
              <a:gd name="f308" fmla="*/ 807 f249 1"/>
              <a:gd name="f309" fmla="*/ 780 f250 1"/>
              <a:gd name="f310" fmla="*/ 907 f249 1"/>
              <a:gd name="f311" fmla="*/ 658 f250 1"/>
              <a:gd name="f312" fmla="*/ 1016 f249 1"/>
              <a:gd name="f313" fmla="*/ 564 f250 1"/>
              <a:gd name="f314" fmla="*/ 1147 f249 1"/>
              <a:gd name="f315" fmla="*/ 458 f250 1"/>
              <a:gd name="f316" fmla="*/ 1252 f249 1"/>
              <a:gd name="f317" fmla="*/ 344 f250 1"/>
              <a:gd name="f318" fmla="*/ 1320 f249 1"/>
              <a:gd name="f319" fmla="*/ 246 f250 1"/>
              <a:gd name="f320" fmla="*/ 1340 f249 1"/>
              <a:gd name="f321" fmla="*/ 169 f250 1"/>
              <a:gd name="f322" fmla="*/ 1287 f249 1"/>
              <a:gd name="f323" fmla="*/ 93 f250 1"/>
              <a:gd name="f324" fmla="*/ 1156 f249 1"/>
              <a:gd name="f325" fmla="*/ 33 f250 1"/>
              <a:gd name="f326" fmla="*/ 974 f249 1"/>
              <a:gd name="f327" fmla="*/ 2 f250 1"/>
              <a:gd name="f328" fmla="*/ 760 f249 1"/>
              <a:gd name="f329" fmla="*/ 11 f250 1"/>
              <a:gd name="f330" fmla="*/ 540 f249 1"/>
              <a:gd name="f331" fmla="*/ 77 f250 1"/>
              <a:gd name="f332" fmla="*/ 332 f249 1"/>
              <a:gd name="f333" fmla="*/ 211 f250 1"/>
              <a:gd name="f334" fmla="*/ 161 f249 1"/>
              <a:gd name="f335" fmla="*/ 364 f250 1"/>
              <a:gd name="f336" fmla="*/ 60 f249 1"/>
              <a:gd name="f337" fmla="*/ 509 f250 1"/>
              <a:gd name="f338" fmla="*/ 16 f249 1"/>
              <a:gd name="f339" fmla="+- f251 0 f1"/>
              <a:gd name="f340" fmla="*/ f254 1 1846"/>
              <a:gd name="f341" fmla="*/ f255 1 1340"/>
              <a:gd name="f342" fmla="*/ f256 1 1846"/>
              <a:gd name="f343" fmla="*/ f257 1 1340"/>
              <a:gd name="f344" fmla="*/ f258 1 1846"/>
              <a:gd name="f345" fmla="*/ f259 1 1340"/>
              <a:gd name="f346" fmla="*/ f260 1 1846"/>
              <a:gd name="f347" fmla="*/ f261 1 1340"/>
              <a:gd name="f348" fmla="*/ f262 1 1846"/>
              <a:gd name="f349" fmla="*/ f263 1 1340"/>
              <a:gd name="f350" fmla="*/ f264 1 1846"/>
              <a:gd name="f351" fmla="*/ f265 1 1340"/>
              <a:gd name="f352" fmla="*/ f266 1 1846"/>
              <a:gd name="f353" fmla="*/ f267 1 1340"/>
              <a:gd name="f354" fmla="*/ f268 1 1846"/>
              <a:gd name="f355" fmla="*/ f269 1 1340"/>
              <a:gd name="f356" fmla="*/ f270 1 1846"/>
              <a:gd name="f357" fmla="*/ f271 1 1340"/>
              <a:gd name="f358" fmla="*/ f272 1 1846"/>
              <a:gd name="f359" fmla="*/ f273 1 1340"/>
              <a:gd name="f360" fmla="*/ f274 1 1846"/>
              <a:gd name="f361" fmla="*/ f275 1 1340"/>
              <a:gd name="f362" fmla="*/ f276 1 1846"/>
              <a:gd name="f363" fmla="*/ f277 1 1340"/>
              <a:gd name="f364" fmla="*/ f278 1 1846"/>
              <a:gd name="f365" fmla="*/ f279 1 1846"/>
              <a:gd name="f366" fmla="*/ f280 1 1340"/>
              <a:gd name="f367" fmla="*/ f281 1 1340"/>
              <a:gd name="f368" fmla="*/ f282 1 1846"/>
              <a:gd name="f369" fmla="*/ f283 1 1340"/>
              <a:gd name="f370" fmla="*/ f284 1 1846"/>
              <a:gd name="f371" fmla="*/ f285 1 1340"/>
              <a:gd name="f372" fmla="*/ f286 1 1846"/>
              <a:gd name="f373" fmla="*/ f287 1 1340"/>
              <a:gd name="f374" fmla="*/ f288 1 1846"/>
              <a:gd name="f375" fmla="*/ f289 1 1340"/>
              <a:gd name="f376" fmla="*/ f290 1 1846"/>
              <a:gd name="f377" fmla="*/ f291 1 1340"/>
              <a:gd name="f378" fmla="*/ f292 1 1846"/>
              <a:gd name="f379" fmla="*/ f293 1 1340"/>
              <a:gd name="f380" fmla="*/ f294 1 1846"/>
              <a:gd name="f381" fmla="*/ f295 1 1340"/>
              <a:gd name="f382" fmla="*/ f296 1 1846"/>
              <a:gd name="f383" fmla="*/ f297 1 1340"/>
              <a:gd name="f384" fmla="*/ f298 1 1340"/>
              <a:gd name="f385" fmla="*/ f299 1 1846"/>
              <a:gd name="f386" fmla="*/ f300 1 1340"/>
              <a:gd name="f387" fmla="*/ f301 1 1846"/>
              <a:gd name="f388" fmla="*/ f302 1 1340"/>
              <a:gd name="f389" fmla="*/ f303 1 1846"/>
              <a:gd name="f390" fmla="*/ f304 1 1340"/>
              <a:gd name="f391" fmla="*/ f305 1 1846"/>
              <a:gd name="f392" fmla="*/ f306 1 1340"/>
              <a:gd name="f393" fmla="*/ f307 1 1846"/>
              <a:gd name="f394" fmla="*/ f308 1 1340"/>
              <a:gd name="f395" fmla="*/ f309 1 1846"/>
              <a:gd name="f396" fmla="*/ f310 1 1340"/>
              <a:gd name="f397" fmla="*/ f311 1 1846"/>
              <a:gd name="f398" fmla="*/ f312 1 1340"/>
              <a:gd name="f399" fmla="*/ f313 1 1846"/>
              <a:gd name="f400" fmla="*/ f314 1 1340"/>
              <a:gd name="f401" fmla="*/ f315 1 1846"/>
              <a:gd name="f402" fmla="*/ f316 1 1340"/>
              <a:gd name="f403" fmla="*/ f317 1 1846"/>
              <a:gd name="f404" fmla="*/ f318 1 1340"/>
              <a:gd name="f405" fmla="*/ f319 1 1846"/>
              <a:gd name="f406" fmla="*/ f320 1 1340"/>
              <a:gd name="f407" fmla="*/ f321 1 1846"/>
              <a:gd name="f408" fmla="*/ f322 1 1340"/>
              <a:gd name="f409" fmla="*/ f323 1 1846"/>
              <a:gd name="f410" fmla="*/ f324 1 1340"/>
              <a:gd name="f411" fmla="*/ f325 1 1846"/>
              <a:gd name="f412" fmla="*/ f326 1 1340"/>
              <a:gd name="f413" fmla="*/ f327 1 1846"/>
              <a:gd name="f414" fmla="*/ f328 1 1340"/>
              <a:gd name="f415" fmla="*/ f329 1 1846"/>
              <a:gd name="f416" fmla="*/ f330 1 1340"/>
              <a:gd name="f417" fmla="*/ f331 1 1846"/>
              <a:gd name="f418" fmla="*/ f332 1 1340"/>
              <a:gd name="f419" fmla="*/ f333 1 1846"/>
              <a:gd name="f420" fmla="*/ f334 1 1340"/>
              <a:gd name="f421" fmla="*/ f335 1 1846"/>
              <a:gd name="f422" fmla="*/ f336 1 1340"/>
              <a:gd name="f423" fmla="*/ f337 1 1846"/>
              <a:gd name="f424" fmla="*/ f338 1 1340"/>
              <a:gd name="f425" fmla="*/ 0 1 f252"/>
              <a:gd name="f426" fmla="*/ f246 1 f252"/>
              <a:gd name="f427" fmla="*/ 0 1 f253"/>
              <a:gd name="f428" fmla="*/ f247 1 f253"/>
              <a:gd name="f429" fmla="*/ f340 1 f252"/>
              <a:gd name="f430" fmla="*/ f341 1 f253"/>
              <a:gd name="f431" fmla="*/ f342 1 f252"/>
              <a:gd name="f432" fmla="*/ f343 1 f253"/>
              <a:gd name="f433" fmla="*/ f344 1 f252"/>
              <a:gd name="f434" fmla="*/ f345 1 f253"/>
              <a:gd name="f435" fmla="*/ f346 1 f252"/>
              <a:gd name="f436" fmla="*/ f347 1 f253"/>
              <a:gd name="f437" fmla="*/ f348 1 f252"/>
              <a:gd name="f438" fmla="*/ f349 1 f253"/>
              <a:gd name="f439" fmla="*/ f350 1 f252"/>
              <a:gd name="f440" fmla="*/ f351 1 f253"/>
              <a:gd name="f441" fmla="*/ f352 1 f252"/>
              <a:gd name="f442" fmla="*/ f353 1 f253"/>
              <a:gd name="f443" fmla="*/ f354 1 f252"/>
              <a:gd name="f444" fmla="*/ f355 1 f253"/>
              <a:gd name="f445" fmla="*/ f356 1 f252"/>
              <a:gd name="f446" fmla="*/ f357 1 f253"/>
              <a:gd name="f447" fmla="*/ f358 1 f252"/>
              <a:gd name="f448" fmla="*/ f359 1 f253"/>
              <a:gd name="f449" fmla="*/ f360 1 f252"/>
              <a:gd name="f450" fmla="*/ f361 1 f253"/>
              <a:gd name="f451" fmla="*/ f362 1 f252"/>
              <a:gd name="f452" fmla="*/ f363 1 f253"/>
              <a:gd name="f453" fmla="*/ f364 1 f252"/>
              <a:gd name="f454" fmla="*/ f365 1 f252"/>
              <a:gd name="f455" fmla="*/ f366 1 f253"/>
              <a:gd name="f456" fmla="*/ f367 1 f253"/>
              <a:gd name="f457" fmla="*/ f368 1 f252"/>
              <a:gd name="f458" fmla="*/ f369 1 f253"/>
              <a:gd name="f459" fmla="*/ f370 1 f252"/>
              <a:gd name="f460" fmla="*/ f371 1 f253"/>
              <a:gd name="f461" fmla="*/ f372 1 f252"/>
              <a:gd name="f462" fmla="*/ f373 1 f253"/>
              <a:gd name="f463" fmla="*/ f374 1 f252"/>
              <a:gd name="f464" fmla="*/ f375 1 f253"/>
              <a:gd name="f465" fmla="*/ f376 1 f252"/>
              <a:gd name="f466" fmla="*/ f377 1 f253"/>
              <a:gd name="f467" fmla="*/ f378 1 f252"/>
              <a:gd name="f468" fmla="*/ f379 1 f253"/>
              <a:gd name="f469" fmla="*/ f380 1 f252"/>
              <a:gd name="f470" fmla="*/ f381 1 f253"/>
              <a:gd name="f471" fmla="*/ f382 1 f252"/>
              <a:gd name="f472" fmla="*/ f383 1 f253"/>
              <a:gd name="f473" fmla="*/ f384 1 f253"/>
              <a:gd name="f474" fmla="*/ f385 1 f252"/>
              <a:gd name="f475" fmla="*/ f386 1 f253"/>
              <a:gd name="f476" fmla="*/ f387 1 f252"/>
              <a:gd name="f477" fmla="*/ f388 1 f253"/>
              <a:gd name="f478" fmla="*/ f389 1 f252"/>
              <a:gd name="f479" fmla="*/ f390 1 f253"/>
              <a:gd name="f480" fmla="*/ f391 1 f252"/>
              <a:gd name="f481" fmla="*/ f392 1 f253"/>
              <a:gd name="f482" fmla="*/ f393 1 f252"/>
              <a:gd name="f483" fmla="*/ f394 1 f253"/>
              <a:gd name="f484" fmla="*/ f395 1 f252"/>
              <a:gd name="f485" fmla="*/ f396 1 f253"/>
              <a:gd name="f486" fmla="*/ f397 1 f252"/>
              <a:gd name="f487" fmla="*/ f398 1 f253"/>
              <a:gd name="f488" fmla="*/ f399 1 f252"/>
              <a:gd name="f489" fmla="*/ f400 1 f253"/>
              <a:gd name="f490" fmla="*/ f401 1 f252"/>
              <a:gd name="f491" fmla="*/ f402 1 f253"/>
              <a:gd name="f492" fmla="*/ f403 1 f252"/>
              <a:gd name="f493" fmla="*/ f404 1 f253"/>
              <a:gd name="f494" fmla="*/ f405 1 f252"/>
              <a:gd name="f495" fmla="*/ f406 1 f253"/>
              <a:gd name="f496" fmla="*/ f407 1 f252"/>
              <a:gd name="f497" fmla="*/ f408 1 f253"/>
              <a:gd name="f498" fmla="*/ f409 1 f252"/>
              <a:gd name="f499" fmla="*/ f410 1 f253"/>
              <a:gd name="f500" fmla="*/ f411 1 f252"/>
              <a:gd name="f501" fmla="*/ f412 1 f253"/>
              <a:gd name="f502" fmla="*/ f413 1 f252"/>
              <a:gd name="f503" fmla="*/ f414 1 f253"/>
              <a:gd name="f504" fmla="*/ f415 1 f252"/>
              <a:gd name="f505" fmla="*/ f416 1 f253"/>
              <a:gd name="f506" fmla="*/ f417 1 f252"/>
              <a:gd name="f507" fmla="*/ f418 1 f253"/>
              <a:gd name="f508" fmla="*/ f419 1 f252"/>
              <a:gd name="f509" fmla="*/ f420 1 f253"/>
              <a:gd name="f510" fmla="*/ f421 1 f252"/>
              <a:gd name="f511" fmla="*/ f422 1 f253"/>
              <a:gd name="f512" fmla="*/ f423 1 f252"/>
              <a:gd name="f513" fmla="*/ f424 1 f253"/>
              <a:gd name="f514" fmla="*/ f425 f243 1"/>
              <a:gd name="f515" fmla="*/ f426 f243 1"/>
              <a:gd name="f516" fmla="*/ f428 f244 1"/>
              <a:gd name="f517" fmla="*/ f427 f244 1"/>
              <a:gd name="f518" fmla="*/ f429 f243 1"/>
              <a:gd name="f519" fmla="*/ f430 f244 1"/>
              <a:gd name="f520" fmla="*/ f431 f243 1"/>
              <a:gd name="f521" fmla="*/ f432 f244 1"/>
              <a:gd name="f522" fmla="*/ f433 f243 1"/>
              <a:gd name="f523" fmla="*/ f434 f244 1"/>
              <a:gd name="f524" fmla="*/ f435 f243 1"/>
              <a:gd name="f525" fmla="*/ f436 f244 1"/>
              <a:gd name="f526" fmla="*/ f437 f243 1"/>
              <a:gd name="f527" fmla="*/ f438 f244 1"/>
              <a:gd name="f528" fmla="*/ f439 f243 1"/>
              <a:gd name="f529" fmla="*/ f440 f244 1"/>
              <a:gd name="f530" fmla="*/ f441 f243 1"/>
              <a:gd name="f531" fmla="*/ f442 f244 1"/>
              <a:gd name="f532" fmla="*/ f443 f243 1"/>
              <a:gd name="f533" fmla="*/ f444 f244 1"/>
              <a:gd name="f534" fmla="*/ f445 f243 1"/>
              <a:gd name="f535" fmla="*/ f446 f244 1"/>
              <a:gd name="f536" fmla="*/ f447 f243 1"/>
              <a:gd name="f537" fmla="*/ f448 f244 1"/>
              <a:gd name="f538" fmla="*/ f449 f243 1"/>
              <a:gd name="f539" fmla="*/ f450 f244 1"/>
              <a:gd name="f540" fmla="*/ f451 f243 1"/>
              <a:gd name="f541" fmla="*/ f452 f244 1"/>
              <a:gd name="f542" fmla="*/ f453 f243 1"/>
              <a:gd name="f543" fmla="*/ f454 f243 1"/>
              <a:gd name="f544" fmla="*/ f455 f244 1"/>
              <a:gd name="f545" fmla="*/ f456 f244 1"/>
              <a:gd name="f546" fmla="*/ f457 f243 1"/>
              <a:gd name="f547" fmla="*/ f458 f244 1"/>
              <a:gd name="f548" fmla="*/ f459 f243 1"/>
              <a:gd name="f549" fmla="*/ f460 f244 1"/>
              <a:gd name="f550" fmla="*/ f461 f243 1"/>
              <a:gd name="f551" fmla="*/ f462 f244 1"/>
              <a:gd name="f552" fmla="*/ f463 f243 1"/>
              <a:gd name="f553" fmla="*/ f464 f244 1"/>
              <a:gd name="f554" fmla="*/ f465 f243 1"/>
              <a:gd name="f555" fmla="*/ f466 f244 1"/>
              <a:gd name="f556" fmla="*/ f467 f243 1"/>
              <a:gd name="f557" fmla="*/ f468 f244 1"/>
              <a:gd name="f558" fmla="*/ f469 f243 1"/>
              <a:gd name="f559" fmla="*/ f470 f244 1"/>
              <a:gd name="f560" fmla="*/ f471 f243 1"/>
              <a:gd name="f561" fmla="*/ f472 f244 1"/>
              <a:gd name="f562" fmla="*/ f473 f244 1"/>
              <a:gd name="f563" fmla="*/ f474 f243 1"/>
              <a:gd name="f564" fmla="*/ f475 f244 1"/>
              <a:gd name="f565" fmla="*/ f476 f243 1"/>
              <a:gd name="f566" fmla="*/ f477 f244 1"/>
              <a:gd name="f567" fmla="*/ f478 f243 1"/>
              <a:gd name="f568" fmla="*/ f479 f244 1"/>
              <a:gd name="f569" fmla="*/ f480 f243 1"/>
              <a:gd name="f570" fmla="*/ f481 f244 1"/>
              <a:gd name="f571" fmla="*/ f482 f243 1"/>
              <a:gd name="f572" fmla="*/ f483 f244 1"/>
              <a:gd name="f573" fmla="*/ f484 f243 1"/>
              <a:gd name="f574" fmla="*/ f485 f244 1"/>
              <a:gd name="f575" fmla="*/ f486 f243 1"/>
              <a:gd name="f576" fmla="*/ f487 f244 1"/>
              <a:gd name="f577" fmla="*/ f488 f243 1"/>
              <a:gd name="f578" fmla="*/ f489 f244 1"/>
              <a:gd name="f579" fmla="*/ f490 f243 1"/>
              <a:gd name="f580" fmla="*/ f491 f244 1"/>
              <a:gd name="f581" fmla="*/ f492 f243 1"/>
              <a:gd name="f582" fmla="*/ f493 f244 1"/>
              <a:gd name="f583" fmla="*/ f494 f243 1"/>
              <a:gd name="f584" fmla="*/ f495 f244 1"/>
              <a:gd name="f585" fmla="*/ f496 f243 1"/>
              <a:gd name="f586" fmla="*/ f497 f244 1"/>
              <a:gd name="f587" fmla="*/ f498 f243 1"/>
              <a:gd name="f588" fmla="*/ f499 f244 1"/>
              <a:gd name="f589" fmla="*/ f500 f243 1"/>
              <a:gd name="f590" fmla="*/ f501 f244 1"/>
              <a:gd name="f591" fmla="*/ f502 f243 1"/>
              <a:gd name="f592" fmla="*/ f503 f244 1"/>
              <a:gd name="f593" fmla="*/ f504 f243 1"/>
              <a:gd name="f594" fmla="*/ f505 f244 1"/>
              <a:gd name="f595" fmla="*/ f506 f243 1"/>
              <a:gd name="f596" fmla="*/ f507 f244 1"/>
              <a:gd name="f597" fmla="*/ f508 f243 1"/>
              <a:gd name="f598" fmla="*/ f509 f244 1"/>
              <a:gd name="f599" fmla="*/ f510 f243 1"/>
              <a:gd name="f600" fmla="*/ f511 f244 1"/>
              <a:gd name="f601" fmla="*/ f512 f243 1"/>
              <a:gd name="f602" fmla="*/ f513 f2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518" y="f519"/>
              </a:cxn>
              <a:cxn ang="f339">
                <a:pos x="f520" y="f521"/>
              </a:cxn>
              <a:cxn ang="f339">
                <a:pos x="f522" y="f523"/>
              </a:cxn>
              <a:cxn ang="f339">
                <a:pos x="f524" y="f525"/>
              </a:cxn>
              <a:cxn ang="f339">
                <a:pos x="f526" y="f527"/>
              </a:cxn>
              <a:cxn ang="f339">
                <a:pos x="f528" y="f529"/>
              </a:cxn>
              <a:cxn ang="f339">
                <a:pos x="f530" y="f531"/>
              </a:cxn>
              <a:cxn ang="f339">
                <a:pos x="f532" y="f533"/>
              </a:cxn>
              <a:cxn ang="f339">
                <a:pos x="f534" y="f535"/>
              </a:cxn>
              <a:cxn ang="f339">
                <a:pos x="f536" y="f537"/>
              </a:cxn>
              <a:cxn ang="f339">
                <a:pos x="f538" y="f539"/>
              </a:cxn>
              <a:cxn ang="f339">
                <a:pos x="f540" y="f541"/>
              </a:cxn>
              <a:cxn ang="f339">
                <a:pos x="f542" y="f531"/>
              </a:cxn>
              <a:cxn ang="f339">
                <a:pos x="f543" y="f544"/>
              </a:cxn>
              <a:cxn ang="f339">
                <a:pos x="f543" y="f545"/>
              </a:cxn>
              <a:cxn ang="f339">
                <a:pos x="f546" y="f547"/>
              </a:cxn>
              <a:cxn ang="f339">
                <a:pos x="f548" y="f549"/>
              </a:cxn>
              <a:cxn ang="f339">
                <a:pos x="f550" y="f551"/>
              </a:cxn>
              <a:cxn ang="f339">
                <a:pos x="f552" y="f553"/>
              </a:cxn>
              <a:cxn ang="f339">
                <a:pos x="f554" y="f555"/>
              </a:cxn>
              <a:cxn ang="f339">
                <a:pos x="f556" y="f557"/>
              </a:cxn>
              <a:cxn ang="f339">
                <a:pos x="f558" y="f559"/>
              </a:cxn>
              <a:cxn ang="f339">
                <a:pos x="f560" y="f561"/>
              </a:cxn>
              <a:cxn ang="f339">
                <a:pos x="f560" y="f562"/>
              </a:cxn>
              <a:cxn ang="f339">
                <a:pos x="f563" y="f564"/>
              </a:cxn>
              <a:cxn ang="f339">
                <a:pos x="f565" y="f566"/>
              </a:cxn>
              <a:cxn ang="f339">
                <a:pos x="f567" y="f568"/>
              </a:cxn>
              <a:cxn ang="f339">
                <a:pos x="f569" y="f570"/>
              </a:cxn>
              <a:cxn ang="f339">
                <a:pos x="f571" y="f572"/>
              </a:cxn>
              <a:cxn ang="f339">
                <a:pos x="f573" y="f574"/>
              </a:cxn>
              <a:cxn ang="f339">
                <a:pos x="f575" y="f576"/>
              </a:cxn>
              <a:cxn ang="f339">
                <a:pos x="f577" y="f578"/>
              </a:cxn>
              <a:cxn ang="f339">
                <a:pos x="f579" y="f580"/>
              </a:cxn>
              <a:cxn ang="f339">
                <a:pos x="f581" y="f582"/>
              </a:cxn>
              <a:cxn ang="f339">
                <a:pos x="f583" y="f584"/>
              </a:cxn>
              <a:cxn ang="f339">
                <a:pos x="f585" y="f586"/>
              </a:cxn>
              <a:cxn ang="f339">
                <a:pos x="f587" y="f588"/>
              </a:cxn>
              <a:cxn ang="f339">
                <a:pos x="f589" y="f590"/>
              </a:cxn>
              <a:cxn ang="f339">
                <a:pos x="f591" y="f592"/>
              </a:cxn>
              <a:cxn ang="f339">
                <a:pos x="f593" y="f594"/>
              </a:cxn>
              <a:cxn ang="f339">
                <a:pos x="f595" y="f596"/>
              </a:cxn>
              <a:cxn ang="f339">
                <a:pos x="f597" y="f598"/>
              </a:cxn>
              <a:cxn ang="f339">
                <a:pos x="f599" y="f600"/>
              </a:cxn>
              <a:cxn ang="f339">
                <a:pos x="f601" y="f602"/>
              </a:cxn>
            </a:cxnLst>
            <a:rect l="f514" t="f517" r="f515" b="f516"/>
            <a:pathLst>
              <a:path w="1846" h="1340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10" y="f60"/>
                </a:lnTo>
                <a:lnTo>
                  <a:pt x="f61" y="f62"/>
                </a:lnTo>
                <a:lnTo>
                  <a:pt x="f8" y="f63"/>
                </a:lnTo>
                <a:lnTo>
                  <a:pt x="f64" y="f65"/>
                </a:lnTo>
                <a:lnTo>
                  <a:pt x="f66" y="f63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53"/>
                </a:lnTo>
                <a:lnTo>
                  <a:pt x="f76" y="f77"/>
                </a:lnTo>
                <a:lnTo>
                  <a:pt x="f78" y="f47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5" y="f87"/>
                </a:lnTo>
                <a:lnTo>
                  <a:pt x="f83" y="f88"/>
                </a:lnTo>
                <a:lnTo>
                  <a:pt x="f89" y="f90"/>
                </a:lnTo>
                <a:lnTo>
                  <a:pt x="f79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8"/>
                </a:lnTo>
                <a:lnTo>
                  <a:pt x="f103" y="f104"/>
                </a:lnTo>
                <a:lnTo>
                  <a:pt x="f105" y="f106"/>
                </a:lnTo>
                <a:lnTo>
                  <a:pt x="f8" y="f9"/>
                </a:lnTo>
                <a:close/>
                <a:moveTo>
                  <a:pt x="f107" y="f5"/>
                </a:moveTo>
                <a:lnTo>
                  <a:pt x="f108" y="f5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01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31"/>
                </a:lnTo>
                <a:lnTo>
                  <a:pt x="f129" y="f130"/>
                </a:lnTo>
                <a:lnTo>
                  <a:pt x="f128" y="f131"/>
                </a:lnTo>
                <a:lnTo>
                  <a:pt x="f128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15"/>
                </a:lnTo>
                <a:lnTo>
                  <a:pt x="f164" y="f165"/>
                </a:lnTo>
                <a:lnTo>
                  <a:pt x="f166" y="f167"/>
                </a:lnTo>
                <a:lnTo>
                  <a:pt x="f168" y="f169"/>
                </a:lnTo>
                <a:lnTo>
                  <a:pt x="f170" y="f122"/>
                </a:lnTo>
                <a:lnTo>
                  <a:pt x="f171" y="f172"/>
                </a:lnTo>
                <a:lnTo>
                  <a:pt x="f173" y="f151"/>
                </a:lnTo>
                <a:lnTo>
                  <a:pt x="f174" y="f78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7"/>
                </a:lnTo>
                <a:lnTo>
                  <a:pt x="f192" y="f7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114" y="f211"/>
                </a:lnTo>
                <a:lnTo>
                  <a:pt x="f212" y="f213"/>
                </a:lnTo>
                <a:lnTo>
                  <a:pt x="f214" y="f215"/>
                </a:lnTo>
                <a:lnTo>
                  <a:pt x="f5" y="f216"/>
                </a:lnTo>
                <a:lnTo>
                  <a:pt x="f217" y="f218"/>
                </a:lnTo>
                <a:lnTo>
                  <a:pt x="f219" y="f140"/>
                </a:lnTo>
                <a:lnTo>
                  <a:pt x="f14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121"/>
                </a:lnTo>
                <a:lnTo>
                  <a:pt x="f234" y="f235"/>
                </a:lnTo>
                <a:lnTo>
                  <a:pt x="f236" y="f237"/>
                </a:lnTo>
                <a:lnTo>
                  <a:pt x="f238" y="f14"/>
                </a:lnTo>
                <a:lnTo>
                  <a:pt x="f239" y="f240"/>
                </a:lnTo>
                <a:lnTo>
                  <a:pt x="f241" y="f212"/>
                </a:lnTo>
                <a:lnTo>
                  <a:pt x="f107" y="f5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603F71F1-F12A-46C1-8524-F06515AB4999}"/>
              </a:ext>
            </a:extLst>
          </p:cNvPr>
          <p:cNvSpPr/>
          <p:nvPr/>
        </p:nvSpPr>
        <p:spPr>
          <a:xfrm>
            <a:off x="8090730" y="4565087"/>
            <a:ext cx="276980" cy="2836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85"/>
              <a:gd name="f7" fmla="val 3876"/>
              <a:gd name="f8" fmla="val 1245"/>
              <a:gd name="f9" fmla="val 1753"/>
              <a:gd name="f10" fmla="val 4"/>
              <a:gd name="f11" fmla="val 56"/>
              <a:gd name="f12" fmla="val 1754"/>
              <a:gd name="f13" fmla="val 114"/>
              <a:gd name="f14" fmla="val 1756"/>
              <a:gd name="f15" fmla="val 174"/>
              <a:gd name="f16" fmla="val 1760"/>
              <a:gd name="f17" fmla="val 238"/>
              <a:gd name="f18" fmla="val 1765"/>
              <a:gd name="f19" fmla="val 302"/>
              <a:gd name="f20" fmla="val 1771"/>
              <a:gd name="f21" fmla="val 367"/>
              <a:gd name="f22" fmla="val 1780"/>
              <a:gd name="f23" fmla="val 433"/>
              <a:gd name="f24" fmla="val 1791"/>
              <a:gd name="f25" fmla="val 494"/>
              <a:gd name="f26" fmla="val 1804"/>
              <a:gd name="f27" fmla="val 556"/>
              <a:gd name="f28" fmla="val 1818"/>
              <a:gd name="f29" fmla="val 614"/>
              <a:gd name="f30" fmla="val 1836"/>
              <a:gd name="f31" fmla="val 669"/>
              <a:gd name="f32" fmla="val 1854"/>
              <a:gd name="f33" fmla="val 718"/>
              <a:gd name="f34" fmla="val 1878"/>
              <a:gd name="f35" fmla="val 760"/>
              <a:gd name="f36" fmla="val 1902"/>
              <a:gd name="f37" fmla="val 796"/>
              <a:gd name="f38" fmla="val 1931"/>
              <a:gd name="f39" fmla="val 825"/>
              <a:gd name="f40" fmla="val 1962"/>
              <a:gd name="f41" fmla="val 844"/>
              <a:gd name="f42" fmla="val 2000"/>
              <a:gd name="f43" fmla="val 856"/>
              <a:gd name="f44" fmla="val 2038"/>
              <a:gd name="f45" fmla="val 858"/>
              <a:gd name="f46" fmla="val 2076"/>
              <a:gd name="f47" fmla="val 851"/>
              <a:gd name="f48" fmla="val 2113"/>
              <a:gd name="f49" fmla="val 838"/>
              <a:gd name="f50" fmla="val 2147"/>
              <a:gd name="f51" fmla="val 822"/>
              <a:gd name="f52" fmla="val 2180"/>
              <a:gd name="f53" fmla="val 802"/>
              <a:gd name="f54" fmla="val 2211"/>
              <a:gd name="f55" fmla="val 782"/>
              <a:gd name="f56" fmla="val 2240"/>
              <a:gd name="f57" fmla="val 764"/>
              <a:gd name="f58" fmla="val 2265"/>
              <a:gd name="f59" fmla="val 747"/>
              <a:gd name="f60" fmla="val 2320"/>
              <a:gd name="f61" fmla="val 722"/>
              <a:gd name="f62" fmla="val 2384"/>
              <a:gd name="f63" fmla="val 696"/>
              <a:gd name="f64" fmla="val 2454"/>
              <a:gd name="f65" fmla="val 673"/>
              <a:gd name="f66" fmla="val 2531"/>
              <a:gd name="f67" fmla="val 653"/>
              <a:gd name="f68" fmla="val 2609"/>
              <a:gd name="f69" fmla="val 640"/>
              <a:gd name="f70" fmla="val 2693"/>
              <a:gd name="f71" fmla="val 633"/>
              <a:gd name="f72" fmla="val 2774"/>
              <a:gd name="f73" fmla="val 636"/>
              <a:gd name="f74" fmla="val 2856"/>
              <a:gd name="f75" fmla="val 649"/>
              <a:gd name="f76" fmla="val 2954"/>
              <a:gd name="f77" fmla="val 674"/>
              <a:gd name="f78" fmla="val 3047"/>
              <a:gd name="f79" fmla="val 709"/>
              <a:gd name="f80" fmla="val 3136"/>
              <a:gd name="f81" fmla="val 751"/>
              <a:gd name="f82" fmla="val 3220"/>
              <a:gd name="f83" fmla="val 800"/>
              <a:gd name="f84" fmla="val 3298"/>
              <a:gd name="f85" fmla="val 3373"/>
              <a:gd name="f86" fmla="val 918"/>
              <a:gd name="f87" fmla="val 3440"/>
              <a:gd name="f88" fmla="val 985"/>
              <a:gd name="f89" fmla="val 3502"/>
              <a:gd name="f90" fmla="val 1056"/>
              <a:gd name="f91" fmla="val 3556"/>
              <a:gd name="f92" fmla="val 1133"/>
              <a:gd name="f93" fmla="val 3604"/>
              <a:gd name="f94" fmla="val 1213"/>
              <a:gd name="f95" fmla="val 3645"/>
              <a:gd name="f96" fmla="val 1296"/>
              <a:gd name="f97" fmla="val 3678"/>
              <a:gd name="f98" fmla="val 1384"/>
              <a:gd name="f99" fmla="val 3704"/>
              <a:gd name="f100" fmla="val 1473"/>
              <a:gd name="f101" fmla="val 3724"/>
              <a:gd name="f102" fmla="val 1567"/>
              <a:gd name="f103" fmla="val 3744"/>
              <a:gd name="f104" fmla="val 1665"/>
              <a:gd name="f105" fmla="val 3762"/>
              <a:gd name="f106" fmla="val 1769"/>
              <a:gd name="f107" fmla="val 3776"/>
              <a:gd name="f108" fmla="val 1871"/>
              <a:gd name="f109" fmla="val 3784"/>
              <a:gd name="f110" fmla="val 1974"/>
              <a:gd name="f111" fmla="val 2078"/>
              <a:gd name="f112" fmla="val 3780"/>
              <a:gd name="f113" fmla="val 2182"/>
              <a:gd name="f114" fmla="val 3771"/>
              <a:gd name="f115" fmla="val 2284"/>
              <a:gd name="f116" fmla="val 3756"/>
              <a:gd name="f117" fmla="val 2380"/>
              <a:gd name="f118" fmla="val 3736"/>
              <a:gd name="f119" fmla="val 2473"/>
              <a:gd name="f120" fmla="val 3713"/>
              <a:gd name="f121" fmla="val 2560"/>
              <a:gd name="f122" fmla="val 3674"/>
              <a:gd name="f123" fmla="val 2671"/>
              <a:gd name="f124" fmla="val 3631"/>
              <a:gd name="f125" fmla="val 3582"/>
              <a:gd name="f126" fmla="val 2873"/>
              <a:gd name="f127" fmla="val 3527"/>
              <a:gd name="f128" fmla="val 2964"/>
              <a:gd name="f129" fmla="val 3467"/>
              <a:gd name="f130" fmla="val 3049"/>
              <a:gd name="f131" fmla="val 3404"/>
              <a:gd name="f132" fmla="val 3129"/>
              <a:gd name="f133" fmla="val 3338"/>
              <a:gd name="f134" fmla="val 3204"/>
              <a:gd name="f135" fmla="val 3269"/>
              <a:gd name="f136" fmla="val 3271"/>
              <a:gd name="f137" fmla="val 3198"/>
              <a:gd name="f138" fmla="val 3334"/>
              <a:gd name="f139" fmla="val 3124"/>
              <a:gd name="f140" fmla="val 3393"/>
              <a:gd name="f141" fmla="val 3445"/>
              <a:gd name="f142" fmla="val 2974"/>
              <a:gd name="f143" fmla="val 3493"/>
              <a:gd name="f144" fmla="val 2900"/>
              <a:gd name="f145" fmla="val 3536"/>
              <a:gd name="f146" fmla="val 2825"/>
              <a:gd name="f147" fmla="val 3576"/>
              <a:gd name="f148" fmla="val 2751"/>
              <a:gd name="f149" fmla="val 3611"/>
              <a:gd name="f150" fmla="val 2680"/>
              <a:gd name="f151" fmla="val 3640"/>
              <a:gd name="f152" fmla="val 3667"/>
              <a:gd name="f153" fmla="val 2542"/>
              <a:gd name="f154" fmla="val 3689"/>
              <a:gd name="f155" fmla="val 2476"/>
              <a:gd name="f156" fmla="val 3709"/>
              <a:gd name="f157" fmla="val 2391"/>
              <a:gd name="f158" fmla="val 3727"/>
              <a:gd name="f159" fmla="val 2300"/>
              <a:gd name="f160" fmla="val 3738"/>
              <a:gd name="f161" fmla="val 2209"/>
              <a:gd name="f162" fmla="val 3742"/>
              <a:gd name="f163" fmla="val 2116"/>
              <a:gd name="f164" fmla="val 3740"/>
              <a:gd name="f165" fmla="val 2025"/>
              <a:gd name="f166" fmla="val 3733"/>
              <a:gd name="f167" fmla="val 1933"/>
              <a:gd name="f168" fmla="val 3720"/>
              <a:gd name="f169" fmla="val 1845"/>
              <a:gd name="f170" fmla="val 3682"/>
              <a:gd name="f171" fmla="val 1678"/>
              <a:gd name="f172" fmla="val 3660"/>
              <a:gd name="f173" fmla="val 1602"/>
              <a:gd name="f174" fmla="val 3634"/>
              <a:gd name="f175" fmla="val 1533"/>
              <a:gd name="f176" fmla="val 3607"/>
              <a:gd name="f177" fmla="val 1438"/>
              <a:gd name="f178" fmla="val 3565"/>
              <a:gd name="f179" fmla="val 1347"/>
              <a:gd name="f180" fmla="val 3518"/>
              <a:gd name="f181" fmla="val 1262"/>
              <a:gd name="f182" fmla="val 3469"/>
              <a:gd name="f183" fmla="val 1176"/>
              <a:gd name="f184" fmla="val 3416"/>
              <a:gd name="f185" fmla="val 1093"/>
              <a:gd name="f186" fmla="val 3364"/>
              <a:gd name="f187" fmla="val 1005"/>
              <a:gd name="f188" fmla="val 3309"/>
              <a:gd name="f189" fmla="val 913"/>
              <a:gd name="f190" fmla="val 3256"/>
              <a:gd name="f191" fmla="val 898"/>
              <a:gd name="f192" fmla="val 3247"/>
              <a:gd name="f193" fmla="val 880"/>
              <a:gd name="f194" fmla="val 3236"/>
              <a:gd name="f195" fmla="val 862"/>
              <a:gd name="f196" fmla="val 3225"/>
              <a:gd name="f197" fmla="val 842"/>
              <a:gd name="f198" fmla="val 3214"/>
              <a:gd name="f199" fmla="val 820"/>
              <a:gd name="f200" fmla="val 798"/>
              <a:gd name="f201" fmla="val 3193"/>
              <a:gd name="f202" fmla="val 776"/>
              <a:gd name="f203" fmla="val 3184"/>
              <a:gd name="f204" fmla="val 753"/>
              <a:gd name="f205" fmla="val 3174"/>
              <a:gd name="f206" fmla="val 729"/>
              <a:gd name="f207" fmla="val 3167"/>
              <a:gd name="f208" fmla="val 705"/>
              <a:gd name="f209" fmla="val 3164"/>
              <a:gd name="f210" fmla="val 682"/>
              <a:gd name="f211" fmla="val 3162"/>
              <a:gd name="f212" fmla="val 658"/>
              <a:gd name="f213" fmla="val 3169"/>
              <a:gd name="f214" fmla="val 613"/>
              <a:gd name="f215" fmla="val 3178"/>
              <a:gd name="f216" fmla="val 591"/>
              <a:gd name="f217" fmla="val 571"/>
              <a:gd name="f218" fmla="val 3213"/>
              <a:gd name="f219" fmla="val 553"/>
              <a:gd name="f220" fmla="val 534"/>
              <a:gd name="f221" fmla="val 3267"/>
              <a:gd name="f222" fmla="val 518"/>
              <a:gd name="f223" fmla="val 3304"/>
              <a:gd name="f224" fmla="val 504"/>
              <a:gd name="f225" fmla="val 3347"/>
              <a:gd name="f226" fmla="val 491"/>
              <a:gd name="f227" fmla="val 3396"/>
              <a:gd name="f228" fmla="val 482"/>
              <a:gd name="f229" fmla="val 3454"/>
              <a:gd name="f230" fmla="val 473"/>
              <a:gd name="f231" fmla="val 3522"/>
              <a:gd name="f232" fmla="val 467"/>
              <a:gd name="f233" fmla="val 3596"/>
              <a:gd name="f234" fmla="val 465"/>
              <a:gd name="f235" fmla="val 3680"/>
              <a:gd name="f236" fmla="val 3773"/>
              <a:gd name="f237" fmla="val 469"/>
              <a:gd name="f238" fmla="val 382"/>
              <a:gd name="f239" fmla="val 3873"/>
              <a:gd name="f240" fmla="val 291"/>
              <a:gd name="f241" fmla="val 3865"/>
              <a:gd name="f242" fmla="val 200"/>
              <a:gd name="f243" fmla="val 3862"/>
              <a:gd name="f244" fmla="val 107"/>
              <a:gd name="f245" fmla="val 16"/>
              <a:gd name="f246" fmla="val 3869"/>
              <a:gd name="f247" fmla="val 3840"/>
              <a:gd name="f248" fmla="val 11"/>
              <a:gd name="f249" fmla="val 3793"/>
              <a:gd name="f250" fmla="val 5"/>
              <a:gd name="f251" fmla="val 2"/>
              <a:gd name="f252" fmla="val 3618"/>
              <a:gd name="f253" fmla="val 3553"/>
              <a:gd name="f254" fmla="val 3484"/>
              <a:gd name="f255" fmla="val 9"/>
              <a:gd name="f256" fmla="val 3413"/>
              <a:gd name="f257" fmla="val 3342"/>
              <a:gd name="f258" fmla="val 29"/>
              <a:gd name="f259" fmla="val 44"/>
              <a:gd name="f260" fmla="val 3196"/>
              <a:gd name="f261" fmla="val 64"/>
              <a:gd name="f262" fmla="val 3125"/>
              <a:gd name="f263" fmla="val 85"/>
              <a:gd name="f264" fmla="val 3056"/>
              <a:gd name="f265" fmla="val 113"/>
              <a:gd name="f266" fmla="val 2989"/>
              <a:gd name="f267" fmla="val 145"/>
              <a:gd name="f268" fmla="val 2925"/>
              <a:gd name="f269" fmla="val 182"/>
              <a:gd name="f270" fmla="val 2867"/>
              <a:gd name="f271" fmla="val 224"/>
              <a:gd name="f272" fmla="val 2813"/>
              <a:gd name="f273" fmla="val 271"/>
              <a:gd name="f274" fmla="val 2765"/>
              <a:gd name="f275" fmla="val 324"/>
              <a:gd name="f276" fmla="val 2724"/>
              <a:gd name="f277" fmla="val 2689"/>
              <a:gd name="f278" fmla="val 429"/>
              <a:gd name="f279" fmla="val 2667"/>
              <a:gd name="f280" fmla="val 474"/>
              <a:gd name="f281" fmla="val 2654"/>
              <a:gd name="f282" fmla="val 516"/>
              <a:gd name="f283" fmla="val 2649"/>
              <a:gd name="f284" fmla="val 2647"/>
              <a:gd name="f285" fmla="val 594"/>
              <a:gd name="f286" fmla="val 2653"/>
              <a:gd name="f287" fmla="val 2662"/>
              <a:gd name="f288" fmla="val 2673"/>
              <a:gd name="f289" fmla="val 714"/>
              <a:gd name="f290" fmla="val 2684"/>
              <a:gd name="f291" fmla="val 758"/>
              <a:gd name="f292" fmla="val 2698"/>
              <a:gd name="f293" fmla="val 805"/>
              <a:gd name="f294" fmla="val 2709"/>
              <a:gd name="f295" fmla="val 2720"/>
              <a:gd name="f296" fmla="val 971"/>
              <a:gd name="f297" fmla="val 2734"/>
              <a:gd name="f298" fmla="val 1082"/>
              <a:gd name="f299" fmla="val 2738"/>
              <a:gd name="f300" fmla="val 1189"/>
              <a:gd name="f301" fmla="val 2733"/>
              <a:gd name="f302" fmla="val 1291"/>
              <a:gd name="f303" fmla="val 2718"/>
              <a:gd name="f304" fmla="val 1387"/>
              <a:gd name="f305" fmla="val 2694"/>
              <a:gd name="f306" fmla="val 1478"/>
              <a:gd name="f307" fmla="val 2664"/>
              <a:gd name="f308" fmla="val 1562"/>
              <a:gd name="f309" fmla="val 2625"/>
              <a:gd name="f310" fmla="val 1640"/>
              <a:gd name="f311" fmla="val 2580"/>
              <a:gd name="f312" fmla="val 1711"/>
              <a:gd name="f313" fmla="val 2527"/>
              <a:gd name="f314" fmla="val 1773"/>
              <a:gd name="f315" fmla="val 2471"/>
              <a:gd name="f316" fmla="val 1827"/>
              <a:gd name="f317" fmla="val 2409"/>
              <a:gd name="f318" fmla="val 1873"/>
              <a:gd name="f319" fmla="val 2342"/>
              <a:gd name="f320" fmla="val 1909"/>
              <a:gd name="f321" fmla="val 2273"/>
              <a:gd name="f322" fmla="val 2213"/>
              <a:gd name="f323" fmla="val 1947"/>
              <a:gd name="f324" fmla="val 2149"/>
              <a:gd name="f325" fmla="val 2084"/>
              <a:gd name="f326" fmla="val 1973"/>
              <a:gd name="f327" fmla="val 1993"/>
              <a:gd name="f328" fmla="val 1971"/>
              <a:gd name="f329" fmla="val 1904"/>
              <a:gd name="f330" fmla="val 1942"/>
              <a:gd name="f331" fmla="val 1736"/>
              <a:gd name="f332" fmla="val 1916"/>
              <a:gd name="f333" fmla="val 1658"/>
              <a:gd name="f334" fmla="val 1884"/>
              <a:gd name="f335" fmla="val 1585"/>
              <a:gd name="f336" fmla="val 1518"/>
              <a:gd name="f337" fmla="val 1458"/>
              <a:gd name="f338" fmla="val 1404"/>
              <a:gd name="f339" fmla="val 1714"/>
              <a:gd name="f340" fmla="val 1356"/>
              <a:gd name="f341" fmla="val 1669"/>
              <a:gd name="f342" fmla="val 1316"/>
              <a:gd name="f343" fmla="val 1618"/>
              <a:gd name="f344" fmla="val 1278"/>
              <a:gd name="f345" fmla="val 1564"/>
              <a:gd name="f346" fmla="val 1238"/>
              <a:gd name="f347" fmla="val 1513"/>
              <a:gd name="f348" fmla="val 1198"/>
              <a:gd name="f349" fmla="val 1464"/>
              <a:gd name="f350" fmla="val 1156"/>
              <a:gd name="f351" fmla="val 1422"/>
              <a:gd name="f352" fmla="val 1107"/>
              <a:gd name="f353" fmla="val 1358"/>
              <a:gd name="f354" fmla="val 1000"/>
              <a:gd name="f355" fmla="val 1334"/>
              <a:gd name="f356" fmla="val 938"/>
              <a:gd name="f357" fmla="val 874"/>
              <a:gd name="f358" fmla="val 1300"/>
              <a:gd name="f359" fmla="val 807"/>
              <a:gd name="f360" fmla="val 1285"/>
              <a:gd name="f361" fmla="val 736"/>
              <a:gd name="f362" fmla="val 1273"/>
              <a:gd name="f363" fmla="val 664"/>
              <a:gd name="f364" fmla="val 589"/>
              <a:gd name="f365" fmla="val 1260"/>
              <a:gd name="f366" fmla="val 585"/>
              <a:gd name="f367" fmla="val 1258"/>
              <a:gd name="f368" fmla="val 574"/>
              <a:gd name="f369" fmla="val 1256"/>
              <a:gd name="f370" fmla="val 1253"/>
              <a:gd name="f371" fmla="val 522"/>
              <a:gd name="f372" fmla="val 1251"/>
              <a:gd name="f373" fmla="val 485"/>
              <a:gd name="f374" fmla="val 1247"/>
              <a:gd name="f375" fmla="val 442"/>
              <a:gd name="f376" fmla="val 1244"/>
              <a:gd name="f377" fmla="val 394"/>
              <a:gd name="f378" fmla="val 1240"/>
              <a:gd name="f379" fmla="val 345"/>
              <a:gd name="f380" fmla="val 1236"/>
              <a:gd name="f381" fmla="val 293"/>
              <a:gd name="f382" fmla="val 1234"/>
              <a:gd name="f383" fmla="val 185"/>
              <a:gd name="f384" fmla="val 134"/>
              <a:gd name="f385" fmla="val 40"/>
              <a:gd name="f386" fmla="+- 0 0 -90"/>
              <a:gd name="f387" fmla="*/ f3 1 3785"/>
              <a:gd name="f388" fmla="*/ f4 1 3876"/>
              <a:gd name="f389" fmla="val f5"/>
              <a:gd name="f390" fmla="val f6"/>
              <a:gd name="f391" fmla="val f7"/>
              <a:gd name="f392" fmla="*/ f386 f0 1"/>
              <a:gd name="f393" fmla="+- f391 0 f389"/>
              <a:gd name="f394" fmla="+- f390 0 f389"/>
              <a:gd name="f395" fmla="*/ f392 1 f2"/>
              <a:gd name="f396" fmla="*/ f394 1 3785"/>
              <a:gd name="f397" fmla="*/ f393 1 3876"/>
              <a:gd name="f398" fmla="*/ 1754 f394 1"/>
              <a:gd name="f399" fmla="*/ 114 f393 1"/>
              <a:gd name="f400" fmla="*/ 1771 f394 1"/>
              <a:gd name="f401" fmla="*/ 367 f393 1"/>
              <a:gd name="f402" fmla="*/ 1818 f394 1"/>
              <a:gd name="f403" fmla="*/ 614 f393 1"/>
              <a:gd name="f404" fmla="*/ 1902 f394 1"/>
              <a:gd name="f405" fmla="*/ 796 f393 1"/>
              <a:gd name="f406" fmla="*/ 2038 f394 1"/>
              <a:gd name="f407" fmla="*/ 858 f393 1"/>
              <a:gd name="f408" fmla="*/ 2180 f394 1"/>
              <a:gd name="f409" fmla="*/ 802 f393 1"/>
              <a:gd name="f410" fmla="*/ 2320 f394 1"/>
              <a:gd name="f411" fmla="*/ 722 f393 1"/>
              <a:gd name="f412" fmla="*/ 2609 f394 1"/>
              <a:gd name="f413" fmla="*/ 640 f393 1"/>
              <a:gd name="f414" fmla="*/ 2954 f394 1"/>
              <a:gd name="f415" fmla="*/ 674 f393 1"/>
              <a:gd name="f416" fmla="*/ 3298 f394 1"/>
              <a:gd name="f417" fmla="*/ 856 f393 1"/>
              <a:gd name="f418" fmla="*/ 3556 f394 1"/>
              <a:gd name="f419" fmla="*/ 1133 f393 1"/>
              <a:gd name="f420" fmla="*/ 3704 f394 1"/>
              <a:gd name="f421" fmla="*/ 1473 f393 1"/>
              <a:gd name="f422" fmla="*/ 3776 f394 1"/>
              <a:gd name="f423" fmla="*/ 1871 f393 1"/>
              <a:gd name="f424" fmla="*/ 3771 f394 1"/>
              <a:gd name="f425" fmla="*/ 2284 f393 1"/>
              <a:gd name="f426" fmla="*/ 3674 f394 1"/>
              <a:gd name="f427" fmla="*/ 2671 f393 1"/>
              <a:gd name="f428" fmla="*/ 3467 f394 1"/>
              <a:gd name="f429" fmla="*/ 3049 f393 1"/>
              <a:gd name="f430" fmla="*/ 3198 f394 1"/>
              <a:gd name="f431" fmla="*/ 3334 f393 1"/>
              <a:gd name="f432" fmla="*/ 2900 f394 1"/>
              <a:gd name="f433" fmla="*/ 3536 f393 1"/>
              <a:gd name="f434" fmla="*/ 3667 f393 1"/>
              <a:gd name="f435" fmla="*/ 2300 f394 1"/>
              <a:gd name="f436" fmla="*/ 3738 f393 1"/>
              <a:gd name="f437" fmla="*/ 1933 f394 1"/>
              <a:gd name="f438" fmla="*/ 3720 f393 1"/>
              <a:gd name="f439" fmla="*/ 1602 f394 1"/>
              <a:gd name="f440" fmla="*/ 3634 f393 1"/>
              <a:gd name="f441" fmla="*/ 1262 f394 1"/>
              <a:gd name="f442" fmla="*/ 3469 f393 1"/>
              <a:gd name="f443" fmla="*/ 913 f394 1"/>
              <a:gd name="f444" fmla="*/ 3256 f393 1"/>
              <a:gd name="f445" fmla="*/ 842 f394 1"/>
              <a:gd name="f446" fmla="*/ 3214 f393 1"/>
              <a:gd name="f447" fmla="*/ 753 f394 1"/>
              <a:gd name="f448" fmla="*/ 3174 f393 1"/>
              <a:gd name="f449" fmla="*/ 658 f394 1"/>
              <a:gd name="f450" fmla="*/ 3164 f393 1"/>
              <a:gd name="f451" fmla="*/ 571 f394 1"/>
              <a:gd name="f452" fmla="*/ 3213 f393 1"/>
              <a:gd name="f453" fmla="*/ 504 f394 1"/>
              <a:gd name="f454" fmla="*/ 3347 f393 1"/>
              <a:gd name="f455" fmla="*/ 467 f394 1"/>
              <a:gd name="f456" fmla="*/ 3596 f393 1"/>
              <a:gd name="f457" fmla="*/ 382 f394 1"/>
              <a:gd name="f458" fmla="*/ 3873 f393 1"/>
              <a:gd name="f459" fmla="*/ 16 f394 1"/>
              <a:gd name="f460" fmla="*/ 3869 f393 1"/>
              <a:gd name="f461" fmla="*/ 2 f394 1"/>
              <a:gd name="f462" fmla="*/ 3682 f393 1"/>
              <a:gd name="f463" fmla="*/ 9 f394 1"/>
              <a:gd name="f464" fmla="*/ 3413 f393 1"/>
              <a:gd name="f465" fmla="*/ 64 f394 1"/>
              <a:gd name="f466" fmla="*/ 3125 f393 1"/>
              <a:gd name="f467" fmla="*/ 182 f394 1"/>
              <a:gd name="f468" fmla="*/ 2867 f393 1"/>
              <a:gd name="f469" fmla="*/ 2689 f393 1"/>
              <a:gd name="f470" fmla="*/ 556 f394 1"/>
              <a:gd name="f471" fmla="*/ 2647 f393 1"/>
              <a:gd name="f472" fmla="*/ 714 f394 1"/>
              <a:gd name="f473" fmla="*/ 2684 f393 1"/>
              <a:gd name="f474" fmla="*/ 971 f394 1"/>
              <a:gd name="f475" fmla="*/ 2734 f393 1"/>
              <a:gd name="f476" fmla="*/ 1387 f394 1"/>
              <a:gd name="f477" fmla="*/ 2694 f393 1"/>
              <a:gd name="f478" fmla="*/ 1711 f394 1"/>
              <a:gd name="f479" fmla="*/ 2527 f393 1"/>
              <a:gd name="f480" fmla="*/ 1909 f394 1"/>
              <a:gd name="f481" fmla="*/ 2273 f393 1"/>
              <a:gd name="f482" fmla="*/ 1973 f394 1"/>
              <a:gd name="f483" fmla="*/ 1993 f393 1"/>
              <a:gd name="f484" fmla="*/ 1916 f394 1"/>
              <a:gd name="f485" fmla="*/ 1658 f393 1"/>
              <a:gd name="f486" fmla="*/ 1760 f394 1"/>
              <a:gd name="f487" fmla="*/ 1404 f393 1"/>
              <a:gd name="f488" fmla="*/ 1564 f394 1"/>
              <a:gd name="f489" fmla="*/ 1238 f393 1"/>
              <a:gd name="f490" fmla="*/ 1056 f393 1"/>
              <a:gd name="f491" fmla="*/ 1300 f394 1"/>
              <a:gd name="f492" fmla="*/ 807 f393 1"/>
              <a:gd name="f493" fmla="*/ 1260 f394 1"/>
              <a:gd name="f494" fmla="*/ 585 f393 1"/>
              <a:gd name="f495" fmla="*/ 1251 f394 1"/>
              <a:gd name="f496" fmla="*/ 485 f393 1"/>
              <a:gd name="f497" fmla="*/ 1236 f394 1"/>
              <a:gd name="f498" fmla="*/ 293 f393 1"/>
              <a:gd name="f499" fmla="*/ 85 f393 1"/>
              <a:gd name="f500" fmla="+- f395 0 f1"/>
              <a:gd name="f501" fmla="*/ f398 1 3785"/>
              <a:gd name="f502" fmla="*/ f399 1 3876"/>
              <a:gd name="f503" fmla="*/ f400 1 3785"/>
              <a:gd name="f504" fmla="*/ f401 1 3876"/>
              <a:gd name="f505" fmla="*/ f402 1 3785"/>
              <a:gd name="f506" fmla="*/ f403 1 3876"/>
              <a:gd name="f507" fmla="*/ f404 1 3785"/>
              <a:gd name="f508" fmla="*/ f405 1 3876"/>
              <a:gd name="f509" fmla="*/ f406 1 3785"/>
              <a:gd name="f510" fmla="*/ f407 1 3876"/>
              <a:gd name="f511" fmla="*/ f408 1 3785"/>
              <a:gd name="f512" fmla="*/ f409 1 3876"/>
              <a:gd name="f513" fmla="*/ f410 1 3785"/>
              <a:gd name="f514" fmla="*/ f411 1 3876"/>
              <a:gd name="f515" fmla="*/ f412 1 3785"/>
              <a:gd name="f516" fmla="*/ f413 1 3876"/>
              <a:gd name="f517" fmla="*/ f414 1 3785"/>
              <a:gd name="f518" fmla="*/ f415 1 3876"/>
              <a:gd name="f519" fmla="*/ f416 1 3785"/>
              <a:gd name="f520" fmla="*/ f417 1 3876"/>
              <a:gd name="f521" fmla="*/ f418 1 3785"/>
              <a:gd name="f522" fmla="*/ f419 1 3876"/>
              <a:gd name="f523" fmla="*/ f420 1 3785"/>
              <a:gd name="f524" fmla="*/ f421 1 3876"/>
              <a:gd name="f525" fmla="*/ f422 1 3785"/>
              <a:gd name="f526" fmla="*/ f423 1 3876"/>
              <a:gd name="f527" fmla="*/ f424 1 3785"/>
              <a:gd name="f528" fmla="*/ f425 1 3876"/>
              <a:gd name="f529" fmla="*/ f426 1 3785"/>
              <a:gd name="f530" fmla="*/ f427 1 3876"/>
              <a:gd name="f531" fmla="*/ f428 1 3785"/>
              <a:gd name="f532" fmla="*/ f429 1 3876"/>
              <a:gd name="f533" fmla="*/ f430 1 3785"/>
              <a:gd name="f534" fmla="*/ f431 1 3876"/>
              <a:gd name="f535" fmla="*/ f432 1 3785"/>
              <a:gd name="f536" fmla="*/ f433 1 3876"/>
              <a:gd name="f537" fmla="*/ f434 1 3876"/>
              <a:gd name="f538" fmla="*/ f435 1 3785"/>
              <a:gd name="f539" fmla="*/ f436 1 3876"/>
              <a:gd name="f540" fmla="*/ f437 1 3785"/>
              <a:gd name="f541" fmla="*/ f438 1 3876"/>
              <a:gd name="f542" fmla="*/ f439 1 3785"/>
              <a:gd name="f543" fmla="*/ f440 1 3876"/>
              <a:gd name="f544" fmla="*/ f441 1 3785"/>
              <a:gd name="f545" fmla="*/ f442 1 3876"/>
              <a:gd name="f546" fmla="*/ f443 1 3785"/>
              <a:gd name="f547" fmla="*/ f444 1 3876"/>
              <a:gd name="f548" fmla="*/ f445 1 3785"/>
              <a:gd name="f549" fmla="*/ f446 1 3876"/>
              <a:gd name="f550" fmla="*/ f447 1 3785"/>
              <a:gd name="f551" fmla="*/ f448 1 3876"/>
              <a:gd name="f552" fmla="*/ f449 1 3785"/>
              <a:gd name="f553" fmla="*/ f450 1 3876"/>
              <a:gd name="f554" fmla="*/ f451 1 3785"/>
              <a:gd name="f555" fmla="*/ f452 1 3876"/>
              <a:gd name="f556" fmla="*/ f453 1 3785"/>
              <a:gd name="f557" fmla="*/ f454 1 3876"/>
              <a:gd name="f558" fmla="*/ f455 1 3785"/>
              <a:gd name="f559" fmla="*/ f456 1 3876"/>
              <a:gd name="f560" fmla="*/ f457 1 3785"/>
              <a:gd name="f561" fmla="*/ f458 1 3876"/>
              <a:gd name="f562" fmla="*/ f459 1 3785"/>
              <a:gd name="f563" fmla="*/ f460 1 3876"/>
              <a:gd name="f564" fmla="*/ f461 1 3785"/>
              <a:gd name="f565" fmla="*/ f462 1 3876"/>
              <a:gd name="f566" fmla="*/ f463 1 3785"/>
              <a:gd name="f567" fmla="*/ f464 1 3876"/>
              <a:gd name="f568" fmla="*/ f465 1 3785"/>
              <a:gd name="f569" fmla="*/ f466 1 3876"/>
              <a:gd name="f570" fmla="*/ f467 1 3785"/>
              <a:gd name="f571" fmla="*/ f468 1 3876"/>
              <a:gd name="f572" fmla="*/ f469 1 3876"/>
              <a:gd name="f573" fmla="*/ f470 1 3785"/>
              <a:gd name="f574" fmla="*/ f471 1 3876"/>
              <a:gd name="f575" fmla="*/ f472 1 3785"/>
              <a:gd name="f576" fmla="*/ f473 1 3876"/>
              <a:gd name="f577" fmla="*/ f474 1 3785"/>
              <a:gd name="f578" fmla="*/ f475 1 3876"/>
              <a:gd name="f579" fmla="*/ f476 1 3785"/>
              <a:gd name="f580" fmla="*/ f477 1 3876"/>
              <a:gd name="f581" fmla="*/ f478 1 3785"/>
              <a:gd name="f582" fmla="*/ f479 1 3876"/>
              <a:gd name="f583" fmla="*/ f480 1 3785"/>
              <a:gd name="f584" fmla="*/ f481 1 3876"/>
              <a:gd name="f585" fmla="*/ f482 1 3785"/>
              <a:gd name="f586" fmla="*/ f483 1 3876"/>
              <a:gd name="f587" fmla="*/ f484 1 3785"/>
              <a:gd name="f588" fmla="*/ f485 1 3876"/>
              <a:gd name="f589" fmla="*/ f486 1 3785"/>
              <a:gd name="f590" fmla="*/ f487 1 3876"/>
              <a:gd name="f591" fmla="*/ f488 1 3785"/>
              <a:gd name="f592" fmla="*/ f489 1 3876"/>
              <a:gd name="f593" fmla="*/ f490 1 3876"/>
              <a:gd name="f594" fmla="*/ f491 1 3785"/>
              <a:gd name="f595" fmla="*/ f492 1 3876"/>
              <a:gd name="f596" fmla="*/ f493 1 3785"/>
              <a:gd name="f597" fmla="*/ f494 1 3876"/>
              <a:gd name="f598" fmla="*/ f495 1 3785"/>
              <a:gd name="f599" fmla="*/ f496 1 3876"/>
              <a:gd name="f600" fmla="*/ f497 1 3785"/>
              <a:gd name="f601" fmla="*/ f498 1 3876"/>
              <a:gd name="f602" fmla="*/ f499 1 3876"/>
              <a:gd name="f603" fmla="*/ 0 1 f396"/>
              <a:gd name="f604" fmla="*/ f390 1 f396"/>
              <a:gd name="f605" fmla="*/ 0 1 f397"/>
              <a:gd name="f606" fmla="*/ f391 1 f397"/>
              <a:gd name="f607" fmla="*/ f501 1 f396"/>
              <a:gd name="f608" fmla="*/ f502 1 f397"/>
              <a:gd name="f609" fmla="*/ f503 1 f396"/>
              <a:gd name="f610" fmla="*/ f504 1 f397"/>
              <a:gd name="f611" fmla="*/ f505 1 f396"/>
              <a:gd name="f612" fmla="*/ f506 1 f397"/>
              <a:gd name="f613" fmla="*/ f507 1 f396"/>
              <a:gd name="f614" fmla="*/ f508 1 f397"/>
              <a:gd name="f615" fmla="*/ f509 1 f396"/>
              <a:gd name="f616" fmla="*/ f510 1 f397"/>
              <a:gd name="f617" fmla="*/ f511 1 f396"/>
              <a:gd name="f618" fmla="*/ f512 1 f397"/>
              <a:gd name="f619" fmla="*/ f513 1 f396"/>
              <a:gd name="f620" fmla="*/ f514 1 f397"/>
              <a:gd name="f621" fmla="*/ f515 1 f396"/>
              <a:gd name="f622" fmla="*/ f516 1 f397"/>
              <a:gd name="f623" fmla="*/ f517 1 f396"/>
              <a:gd name="f624" fmla="*/ f518 1 f397"/>
              <a:gd name="f625" fmla="*/ f519 1 f396"/>
              <a:gd name="f626" fmla="*/ f520 1 f397"/>
              <a:gd name="f627" fmla="*/ f521 1 f396"/>
              <a:gd name="f628" fmla="*/ f522 1 f397"/>
              <a:gd name="f629" fmla="*/ f523 1 f396"/>
              <a:gd name="f630" fmla="*/ f524 1 f397"/>
              <a:gd name="f631" fmla="*/ f525 1 f396"/>
              <a:gd name="f632" fmla="*/ f526 1 f397"/>
              <a:gd name="f633" fmla="*/ f527 1 f396"/>
              <a:gd name="f634" fmla="*/ f528 1 f397"/>
              <a:gd name="f635" fmla="*/ f529 1 f396"/>
              <a:gd name="f636" fmla="*/ f530 1 f397"/>
              <a:gd name="f637" fmla="*/ f531 1 f396"/>
              <a:gd name="f638" fmla="*/ f532 1 f397"/>
              <a:gd name="f639" fmla="*/ f533 1 f396"/>
              <a:gd name="f640" fmla="*/ f534 1 f397"/>
              <a:gd name="f641" fmla="*/ f535 1 f396"/>
              <a:gd name="f642" fmla="*/ f536 1 f397"/>
              <a:gd name="f643" fmla="*/ f537 1 f397"/>
              <a:gd name="f644" fmla="*/ f538 1 f396"/>
              <a:gd name="f645" fmla="*/ f539 1 f397"/>
              <a:gd name="f646" fmla="*/ f540 1 f396"/>
              <a:gd name="f647" fmla="*/ f541 1 f397"/>
              <a:gd name="f648" fmla="*/ f542 1 f396"/>
              <a:gd name="f649" fmla="*/ f543 1 f397"/>
              <a:gd name="f650" fmla="*/ f544 1 f396"/>
              <a:gd name="f651" fmla="*/ f545 1 f397"/>
              <a:gd name="f652" fmla="*/ f546 1 f396"/>
              <a:gd name="f653" fmla="*/ f547 1 f397"/>
              <a:gd name="f654" fmla="*/ f548 1 f396"/>
              <a:gd name="f655" fmla="*/ f549 1 f397"/>
              <a:gd name="f656" fmla="*/ f550 1 f396"/>
              <a:gd name="f657" fmla="*/ f551 1 f397"/>
              <a:gd name="f658" fmla="*/ f552 1 f396"/>
              <a:gd name="f659" fmla="*/ f553 1 f397"/>
              <a:gd name="f660" fmla="*/ f554 1 f396"/>
              <a:gd name="f661" fmla="*/ f555 1 f397"/>
              <a:gd name="f662" fmla="*/ f556 1 f396"/>
              <a:gd name="f663" fmla="*/ f557 1 f397"/>
              <a:gd name="f664" fmla="*/ f558 1 f396"/>
              <a:gd name="f665" fmla="*/ f559 1 f397"/>
              <a:gd name="f666" fmla="*/ f560 1 f396"/>
              <a:gd name="f667" fmla="*/ f561 1 f397"/>
              <a:gd name="f668" fmla="*/ f562 1 f396"/>
              <a:gd name="f669" fmla="*/ f563 1 f397"/>
              <a:gd name="f670" fmla="*/ f564 1 f396"/>
              <a:gd name="f671" fmla="*/ f565 1 f397"/>
              <a:gd name="f672" fmla="*/ f566 1 f396"/>
              <a:gd name="f673" fmla="*/ f567 1 f397"/>
              <a:gd name="f674" fmla="*/ f568 1 f396"/>
              <a:gd name="f675" fmla="*/ f569 1 f397"/>
              <a:gd name="f676" fmla="*/ f570 1 f396"/>
              <a:gd name="f677" fmla="*/ f571 1 f397"/>
              <a:gd name="f678" fmla="*/ f572 1 f397"/>
              <a:gd name="f679" fmla="*/ f573 1 f396"/>
              <a:gd name="f680" fmla="*/ f574 1 f397"/>
              <a:gd name="f681" fmla="*/ f575 1 f396"/>
              <a:gd name="f682" fmla="*/ f576 1 f397"/>
              <a:gd name="f683" fmla="*/ f577 1 f396"/>
              <a:gd name="f684" fmla="*/ f578 1 f397"/>
              <a:gd name="f685" fmla="*/ f579 1 f396"/>
              <a:gd name="f686" fmla="*/ f580 1 f397"/>
              <a:gd name="f687" fmla="*/ f581 1 f396"/>
              <a:gd name="f688" fmla="*/ f582 1 f397"/>
              <a:gd name="f689" fmla="*/ f583 1 f396"/>
              <a:gd name="f690" fmla="*/ f584 1 f397"/>
              <a:gd name="f691" fmla="*/ f585 1 f396"/>
              <a:gd name="f692" fmla="*/ f586 1 f397"/>
              <a:gd name="f693" fmla="*/ f587 1 f396"/>
              <a:gd name="f694" fmla="*/ f588 1 f397"/>
              <a:gd name="f695" fmla="*/ f589 1 f396"/>
              <a:gd name="f696" fmla="*/ f590 1 f397"/>
              <a:gd name="f697" fmla="*/ f591 1 f396"/>
              <a:gd name="f698" fmla="*/ f592 1 f397"/>
              <a:gd name="f699" fmla="*/ f593 1 f397"/>
              <a:gd name="f700" fmla="*/ f594 1 f396"/>
              <a:gd name="f701" fmla="*/ f595 1 f397"/>
              <a:gd name="f702" fmla="*/ f596 1 f396"/>
              <a:gd name="f703" fmla="*/ f597 1 f397"/>
              <a:gd name="f704" fmla="*/ f598 1 f396"/>
              <a:gd name="f705" fmla="*/ f599 1 f397"/>
              <a:gd name="f706" fmla="*/ f600 1 f396"/>
              <a:gd name="f707" fmla="*/ f601 1 f397"/>
              <a:gd name="f708" fmla="*/ f602 1 f397"/>
              <a:gd name="f709" fmla="*/ f603 f387 1"/>
              <a:gd name="f710" fmla="*/ f604 f387 1"/>
              <a:gd name="f711" fmla="*/ f606 f388 1"/>
              <a:gd name="f712" fmla="*/ f605 f388 1"/>
              <a:gd name="f713" fmla="*/ f607 f387 1"/>
              <a:gd name="f714" fmla="*/ f608 f388 1"/>
              <a:gd name="f715" fmla="*/ f609 f387 1"/>
              <a:gd name="f716" fmla="*/ f610 f388 1"/>
              <a:gd name="f717" fmla="*/ f611 f387 1"/>
              <a:gd name="f718" fmla="*/ f612 f388 1"/>
              <a:gd name="f719" fmla="*/ f613 f387 1"/>
              <a:gd name="f720" fmla="*/ f614 f388 1"/>
              <a:gd name="f721" fmla="*/ f615 f387 1"/>
              <a:gd name="f722" fmla="*/ f616 f388 1"/>
              <a:gd name="f723" fmla="*/ f617 f387 1"/>
              <a:gd name="f724" fmla="*/ f618 f388 1"/>
              <a:gd name="f725" fmla="*/ f619 f387 1"/>
              <a:gd name="f726" fmla="*/ f620 f388 1"/>
              <a:gd name="f727" fmla="*/ f621 f387 1"/>
              <a:gd name="f728" fmla="*/ f622 f388 1"/>
              <a:gd name="f729" fmla="*/ f623 f387 1"/>
              <a:gd name="f730" fmla="*/ f624 f388 1"/>
              <a:gd name="f731" fmla="*/ f625 f387 1"/>
              <a:gd name="f732" fmla="*/ f626 f388 1"/>
              <a:gd name="f733" fmla="*/ f627 f387 1"/>
              <a:gd name="f734" fmla="*/ f628 f388 1"/>
              <a:gd name="f735" fmla="*/ f629 f387 1"/>
              <a:gd name="f736" fmla="*/ f630 f388 1"/>
              <a:gd name="f737" fmla="*/ f631 f387 1"/>
              <a:gd name="f738" fmla="*/ f632 f388 1"/>
              <a:gd name="f739" fmla="*/ f633 f387 1"/>
              <a:gd name="f740" fmla="*/ f634 f388 1"/>
              <a:gd name="f741" fmla="*/ f635 f387 1"/>
              <a:gd name="f742" fmla="*/ f636 f388 1"/>
              <a:gd name="f743" fmla="*/ f637 f387 1"/>
              <a:gd name="f744" fmla="*/ f638 f388 1"/>
              <a:gd name="f745" fmla="*/ f639 f387 1"/>
              <a:gd name="f746" fmla="*/ f640 f388 1"/>
              <a:gd name="f747" fmla="*/ f641 f387 1"/>
              <a:gd name="f748" fmla="*/ f642 f388 1"/>
              <a:gd name="f749" fmla="*/ f643 f388 1"/>
              <a:gd name="f750" fmla="*/ f644 f387 1"/>
              <a:gd name="f751" fmla="*/ f645 f388 1"/>
              <a:gd name="f752" fmla="*/ f646 f387 1"/>
              <a:gd name="f753" fmla="*/ f647 f388 1"/>
              <a:gd name="f754" fmla="*/ f648 f387 1"/>
              <a:gd name="f755" fmla="*/ f649 f388 1"/>
              <a:gd name="f756" fmla="*/ f650 f387 1"/>
              <a:gd name="f757" fmla="*/ f651 f388 1"/>
              <a:gd name="f758" fmla="*/ f652 f387 1"/>
              <a:gd name="f759" fmla="*/ f653 f388 1"/>
              <a:gd name="f760" fmla="*/ f654 f387 1"/>
              <a:gd name="f761" fmla="*/ f655 f388 1"/>
              <a:gd name="f762" fmla="*/ f656 f387 1"/>
              <a:gd name="f763" fmla="*/ f657 f388 1"/>
              <a:gd name="f764" fmla="*/ f658 f387 1"/>
              <a:gd name="f765" fmla="*/ f659 f388 1"/>
              <a:gd name="f766" fmla="*/ f660 f387 1"/>
              <a:gd name="f767" fmla="*/ f661 f388 1"/>
              <a:gd name="f768" fmla="*/ f662 f387 1"/>
              <a:gd name="f769" fmla="*/ f663 f388 1"/>
              <a:gd name="f770" fmla="*/ f664 f387 1"/>
              <a:gd name="f771" fmla="*/ f665 f388 1"/>
              <a:gd name="f772" fmla="*/ f666 f387 1"/>
              <a:gd name="f773" fmla="*/ f667 f388 1"/>
              <a:gd name="f774" fmla="*/ f668 f387 1"/>
              <a:gd name="f775" fmla="*/ f669 f388 1"/>
              <a:gd name="f776" fmla="*/ f670 f387 1"/>
              <a:gd name="f777" fmla="*/ f671 f388 1"/>
              <a:gd name="f778" fmla="*/ f672 f387 1"/>
              <a:gd name="f779" fmla="*/ f673 f388 1"/>
              <a:gd name="f780" fmla="*/ f674 f387 1"/>
              <a:gd name="f781" fmla="*/ f675 f388 1"/>
              <a:gd name="f782" fmla="*/ f676 f387 1"/>
              <a:gd name="f783" fmla="*/ f677 f388 1"/>
              <a:gd name="f784" fmla="*/ f678 f388 1"/>
              <a:gd name="f785" fmla="*/ f679 f387 1"/>
              <a:gd name="f786" fmla="*/ f680 f388 1"/>
              <a:gd name="f787" fmla="*/ f681 f387 1"/>
              <a:gd name="f788" fmla="*/ f682 f388 1"/>
              <a:gd name="f789" fmla="*/ f683 f387 1"/>
              <a:gd name="f790" fmla="*/ f684 f388 1"/>
              <a:gd name="f791" fmla="*/ f685 f387 1"/>
              <a:gd name="f792" fmla="*/ f686 f388 1"/>
              <a:gd name="f793" fmla="*/ f687 f387 1"/>
              <a:gd name="f794" fmla="*/ f688 f388 1"/>
              <a:gd name="f795" fmla="*/ f689 f387 1"/>
              <a:gd name="f796" fmla="*/ f690 f388 1"/>
              <a:gd name="f797" fmla="*/ f691 f387 1"/>
              <a:gd name="f798" fmla="*/ f692 f388 1"/>
              <a:gd name="f799" fmla="*/ f693 f387 1"/>
              <a:gd name="f800" fmla="*/ f694 f388 1"/>
              <a:gd name="f801" fmla="*/ f695 f387 1"/>
              <a:gd name="f802" fmla="*/ f696 f388 1"/>
              <a:gd name="f803" fmla="*/ f697 f387 1"/>
              <a:gd name="f804" fmla="*/ f698 f388 1"/>
              <a:gd name="f805" fmla="*/ f699 f388 1"/>
              <a:gd name="f806" fmla="*/ f700 f387 1"/>
              <a:gd name="f807" fmla="*/ f701 f388 1"/>
              <a:gd name="f808" fmla="*/ f702 f387 1"/>
              <a:gd name="f809" fmla="*/ f703 f388 1"/>
              <a:gd name="f810" fmla="*/ f704 f387 1"/>
              <a:gd name="f811" fmla="*/ f705 f388 1"/>
              <a:gd name="f812" fmla="*/ f706 f387 1"/>
              <a:gd name="f813" fmla="*/ f707 f388 1"/>
              <a:gd name="f814" fmla="*/ f708 f3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0">
                <a:pos x="f713" y="f714"/>
              </a:cxn>
              <a:cxn ang="f500">
                <a:pos x="f715" y="f716"/>
              </a:cxn>
              <a:cxn ang="f500">
                <a:pos x="f717" y="f718"/>
              </a:cxn>
              <a:cxn ang="f500">
                <a:pos x="f719" y="f720"/>
              </a:cxn>
              <a:cxn ang="f500">
                <a:pos x="f721" y="f722"/>
              </a:cxn>
              <a:cxn ang="f500">
                <a:pos x="f723" y="f724"/>
              </a:cxn>
              <a:cxn ang="f500">
                <a:pos x="f725" y="f726"/>
              </a:cxn>
              <a:cxn ang="f500">
                <a:pos x="f727" y="f728"/>
              </a:cxn>
              <a:cxn ang="f500">
                <a:pos x="f729" y="f730"/>
              </a:cxn>
              <a:cxn ang="f500">
                <a:pos x="f731" y="f732"/>
              </a:cxn>
              <a:cxn ang="f500">
                <a:pos x="f733" y="f734"/>
              </a:cxn>
              <a:cxn ang="f500">
                <a:pos x="f735" y="f736"/>
              </a:cxn>
              <a:cxn ang="f500">
                <a:pos x="f737" y="f738"/>
              </a:cxn>
              <a:cxn ang="f500">
                <a:pos x="f739" y="f740"/>
              </a:cxn>
              <a:cxn ang="f500">
                <a:pos x="f741" y="f742"/>
              </a:cxn>
              <a:cxn ang="f500">
                <a:pos x="f743" y="f744"/>
              </a:cxn>
              <a:cxn ang="f500">
                <a:pos x="f745" y="f746"/>
              </a:cxn>
              <a:cxn ang="f500">
                <a:pos x="f747" y="f748"/>
              </a:cxn>
              <a:cxn ang="f500">
                <a:pos x="f727" y="f749"/>
              </a:cxn>
              <a:cxn ang="f500">
                <a:pos x="f750" y="f751"/>
              </a:cxn>
              <a:cxn ang="f500">
                <a:pos x="f752" y="f753"/>
              </a:cxn>
              <a:cxn ang="f500">
                <a:pos x="f754" y="f755"/>
              </a:cxn>
              <a:cxn ang="f500">
                <a:pos x="f756" y="f757"/>
              </a:cxn>
              <a:cxn ang="f500">
                <a:pos x="f758" y="f759"/>
              </a:cxn>
              <a:cxn ang="f500">
                <a:pos x="f760" y="f761"/>
              </a:cxn>
              <a:cxn ang="f500">
                <a:pos x="f762" y="f763"/>
              </a:cxn>
              <a:cxn ang="f500">
                <a:pos x="f764" y="f765"/>
              </a:cxn>
              <a:cxn ang="f500">
                <a:pos x="f766" y="f767"/>
              </a:cxn>
              <a:cxn ang="f500">
                <a:pos x="f768" y="f769"/>
              </a:cxn>
              <a:cxn ang="f500">
                <a:pos x="f770" y="f771"/>
              </a:cxn>
              <a:cxn ang="f500">
                <a:pos x="f772" y="f773"/>
              </a:cxn>
              <a:cxn ang="f500">
                <a:pos x="f774" y="f775"/>
              </a:cxn>
              <a:cxn ang="f500">
                <a:pos x="f776" y="f777"/>
              </a:cxn>
              <a:cxn ang="f500">
                <a:pos x="f778" y="f779"/>
              </a:cxn>
              <a:cxn ang="f500">
                <a:pos x="f780" y="f781"/>
              </a:cxn>
              <a:cxn ang="f500">
                <a:pos x="f782" y="f783"/>
              </a:cxn>
              <a:cxn ang="f500">
                <a:pos x="f772" y="f784"/>
              </a:cxn>
              <a:cxn ang="f500">
                <a:pos x="f785" y="f786"/>
              </a:cxn>
              <a:cxn ang="f500">
                <a:pos x="f787" y="f788"/>
              </a:cxn>
              <a:cxn ang="f500">
                <a:pos x="f789" y="f790"/>
              </a:cxn>
              <a:cxn ang="f500">
                <a:pos x="f791" y="f792"/>
              </a:cxn>
              <a:cxn ang="f500">
                <a:pos x="f793" y="f794"/>
              </a:cxn>
              <a:cxn ang="f500">
                <a:pos x="f795" y="f796"/>
              </a:cxn>
              <a:cxn ang="f500">
                <a:pos x="f797" y="f798"/>
              </a:cxn>
              <a:cxn ang="f500">
                <a:pos x="f799" y="f800"/>
              </a:cxn>
              <a:cxn ang="f500">
                <a:pos x="f801" y="f802"/>
              </a:cxn>
              <a:cxn ang="f500">
                <a:pos x="f803" y="f804"/>
              </a:cxn>
              <a:cxn ang="f500">
                <a:pos x="f791" y="f805"/>
              </a:cxn>
              <a:cxn ang="f500">
                <a:pos x="f806" y="f807"/>
              </a:cxn>
              <a:cxn ang="f500">
                <a:pos x="f808" y="f809"/>
              </a:cxn>
              <a:cxn ang="f500">
                <a:pos x="f810" y="f811"/>
              </a:cxn>
              <a:cxn ang="f500">
                <a:pos x="f812" y="f813"/>
              </a:cxn>
              <a:cxn ang="f500">
                <a:pos x="f812" y="f814"/>
              </a:cxn>
            </a:cxnLst>
            <a:rect l="f709" t="f712" r="f710" b="f711"/>
            <a:pathLst>
              <a:path w="3785" h="3876">
                <a:moveTo>
                  <a:pt x="f8" y="f5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43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6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72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3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68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99"/>
                </a:lnTo>
                <a:lnTo>
                  <a:pt x="f16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134"/>
                </a:lnTo>
                <a:lnTo>
                  <a:pt x="f200" y="f201"/>
                </a:lnTo>
                <a:lnTo>
                  <a:pt x="f202" y="f203"/>
                </a:lnTo>
                <a:lnTo>
                  <a:pt x="f204" y="f205"/>
                </a:lnTo>
                <a:lnTo>
                  <a:pt x="f206" y="f207"/>
                </a:lnTo>
                <a:lnTo>
                  <a:pt x="f208" y="f209"/>
                </a:lnTo>
                <a:lnTo>
                  <a:pt x="f210" y="f211"/>
                </a:lnTo>
                <a:lnTo>
                  <a:pt x="f212" y="f209"/>
                </a:lnTo>
                <a:lnTo>
                  <a:pt x="f73" y="f213"/>
                </a:lnTo>
                <a:lnTo>
                  <a:pt x="f214" y="f215"/>
                </a:lnTo>
                <a:lnTo>
                  <a:pt x="f216" y="f201"/>
                </a:lnTo>
                <a:lnTo>
                  <a:pt x="f217" y="f218"/>
                </a:lnTo>
                <a:lnTo>
                  <a:pt x="f219" y="f194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35"/>
                </a:lnTo>
                <a:lnTo>
                  <a:pt x="f234" y="f236"/>
                </a:lnTo>
                <a:lnTo>
                  <a:pt x="f237" y="f7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4" y="f243"/>
                </a:lnTo>
                <a:lnTo>
                  <a:pt x="f245" y="f246"/>
                </a:lnTo>
                <a:lnTo>
                  <a:pt x="f245" y="f247"/>
                </a:lnTo>
                <a:lnTo>
                  <a:pt x="f248" y="f249"/>
                </a:lnTo>
                <a:lnTo>
                  <a:pt x="f250" y="f164"/>
                </a:lnTo>
                <a:lnTo>
                  <a:pt x="f251" y="f170"/>
                </a:lnTo>
                <a:lnTo>
                  <a:pt x="f5" y="f252"/>
                </a:lnTo>
                <a:lnTo>
                  <a:pt x="f5" y="f253"/>
                </a:lnTo>
                <a:lnTo>
                  <a:pt x="f10" y="f254"/>
                </a:lnTo>
                <a:lnTo>
                  <a:pt x="f255" y="f256"/>
                </a:lnTo>
                <a:lnTo>
                  <a:pt x="f245" y="f257"/>
                </a:lnTo>
                <a:lnTo>
                  <a:pt x="f258" y="f135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38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7" y="f284"/>
                </a:lnTo>
                <a:lnTo>
                  <a:pt x="f285" y="f286"/>
                </a:lnTo>
                <a:lnTo>
                  <a:pt x="f71" y="f287"/>
                </a:lnTo>
                <a:lnTo>
                  <a:pt x="f65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43" y="f295"/>
                </a:lnTo>
                <a:lnTo>
                  <a:pt x="f296" y="f297"/>
                </a:lnTo>
                <a:lnTo>
                  <a:pt x="f298" y="f299"/>
                </a:lnTo>
                <a:lnTo>
                  <a:pt x="f300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313"/>
                </a:lnTo>
                <a:lnTo>
                  <a:pt x="f314" y="f315"/>
                </a:lnTo>
                <a:lnTo>
                  <a:pt x="f316" y="f317"/>
                </a:lnTo>
                <a:lnTo>
                  <a:pt x="f318" y="f319"/>
                </a:lnTo>
                <a:lnTo>
                  <a:pt x="f320" y="f321"/>
                </a:lnTo>
                <a:lnTo>
                  <a:pt x="f38" y="f322"/>
                </a:lnTo>
                <a:lnTo>
                  <a:pt x="f323" y="f324"/>
                </a:lnTo>
                <a:lnTo>
                  <a:pt x="f40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40" y="f28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169" y="f336"/>
                </a:lnTo>
                <a:lnTo>
                  <a:pt x="f26" y="f337"/>
                </a:lnTo>
                <a:lnTo>
                  <a:pt x="f16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04" y="f90"/>
                </a:lnTo>
                <a:lnTo>
                  <a:pt x="f353" y="f354"/>
                </a:lnTo>
                <a:lnTo>
                  <a:pt x="f355" y="f356"/>
                </a:lnTo>
                <a:lnTo>
                  <a:pt x="f342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181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219"/>
                </a:lnTo>
                <a:lnTo>
                  <a:pt x="f370" y="f371"/>
                </a:lnTo>
                <a:lnTo>
                  <a:pt x="f372" y="f373"/>
                </a:lnTo>
                <a:lnTo>
                  <a:pt x="f374" y="f375"/>
                </a:lnTo>
                <a:lnTo>
                  <a:pt x="f376" y="f377"/>
                </a:lnTo>
                <a:lnTo>
                  <a:pt x="f378" y="f379"/>
                </a:lnTo>
                <a:lnTo>
                  <a:pt x="f380" y="f381"/>
                </a:lnTo>
                <a:lnTo>
                  <a:pt x="f382" y="f17"/>
                </a:lnTo>
                <a:lnTo>
                  <a:pt x="f382" y="f383"/>
                </a:lnTo>
                <a:lnTo>
                  <a:pt x="f382" y="f384"/>
                </a:lnTo>
                <a:lnTo>
                  <a:pt x="f380" y="f263"/>
                </a:lnTo>
                <a:lnTo>
                  <a:pt x="f378" y="f385"/>
                </a:lnTo>
                <a:lnTo>
                  <a:pt x="f8" y="f5"/>
                </a:lnTo>
                <a:close/>
              </a:path>
            </a:pathLst>
          </a:custGeom>
          <a:solidFill>
            <a:srgbClr val="21212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pic>
        <p:nvPicPr>
          <p:cNvPr id="19" name="Marcador de posición de imagen 5">
            <a:extLst>
              <a:ext uri="{FF2B5EF4-FFF2-40B4-BE49-F238E27FC236}">
                <a16:creationId xmlns:a16="http://schemas.microsoft.com/office/drawing/2014/main" id="{32A11271-0EF1-49AA-9F10-E4F953A787CF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/>
          <a:stretch>
            <a:fillRect/>
          </a:stretch>
        </p:blipFill>
        <p:spPr>
          <a:xfrm>
            <a:off x="377372" y="171340"/>
            <a:ext cx="4054038" cy="4747793"/>
          </a:xfrm>
          <a:solidFill>
            <a:srgbClr val="F2F2F2"/>
          </a:solidFill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89;p58">
            <a:extLst>
              <a:ext uri="{FF2B5EF4-FFF2-40B4-BE49-F238E27FC236}">
                <a16:creationId xmlns:a16="http://schemas.microsoft.com/office/drawing/2014/main" id="{63968DA1-FDC1-43DC-A15D-60FB3497693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7159" y="203033"/>
            <a:ext cx="5850815" cy="993596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BREAK-EVEN ANALYSIS</a:t>
            </a:r>
          </a:p>
        </p:txBody>
      </p:sp>
      <p:cxnSp>
        <p:nvCxnSpPr>
          <p:cNvPr id="3" name="Google Shape;590;p58">
            <a:extLst>
              <a:ext uri="{FF2B5EF4-FFF2-40B4-BE49-F238E27FC236}">
                <a16:creationId xmlns:a16="http://schemas.microsoft.com/office/drawing/2014/main" id="{A5C68EA0-8432-46C9-9D13-00977AD08940}"/>
              </a:ext>
            </a:extLst>
          </p:cNvPr>
          <p:cNvCxnSpPr/>
          <p:nvPr/>
        </p:nvCxnSpPr>
        <p:spPr>
          <a:xfrm>
            <a:off x="833027" y="2690493"/>
            <a:ext cx="3912599" cy="0"/>
          </a:xfrm>
          <a:prstGeom prst="straightConnector1">
            <a:avLst/>
          </a:prstGeom>
          <a:noFill/>
          <a:ln w="19046" cap="flat">
            <a:solidFill>
              <a:srgbClr val="FFFFFF"/>
            </a:solidFill>
            <a:prstDash val="solid"/>
            <a:round/>
          </a:ln>
        </p:spPr>
      </p:cxnSp>
      <p:sp>
        <p:nvSpPr>
          <p:cNvPr id="4" name="Google Shape;591;p58">
            <a:extLst>
              <a:ext uri="{FF2B5EF4-FFF2-40B4-BE49-F238E27FC236}">
                <a16:creationId xmlns:a16="http://schemas.microsoft.com/office/drawing/2014/main" id="{24603203-1F82-46BF-91D3-A0EF167A2000}"/>
              </a:ext>
            </a:extLst>
          </p:cNvPr>
          <p:cNvSpPr txBox="1"/>
          <p:nvPr/>
        </p:nvSpPr>
        <p:spPr>
          <a:xfrm>
            <a:off x="880402" y="3426942"/>
            <a:ext cx="1538103" cy="7563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ringed one and a is gas giant</a:t>
            </a:r>
          </a:p>
        </p:txBody>
      </p:sp>
      <p:sp>
        <p:nvSpPr>
          <p:cNvPr id="5" name="Google Shape;592;p58">
            <a:extLst>
              <a:ext uri="{FF2B5EF4-FFF2-40B4-BE49-F238E27FC236}">
                <a16:creationId xmlns:a16="http://schemas.microsoft.com/office/drawing/2014/main" id="{2031CFDC-CA37-42E0-8838-25C6CE4C3484}"/>
              </a:ext>
            </a:extLst>
          </p:cNvPr>
          <p:cNvSpPr txBox="1"/>
          <p:nvPr/>
        </p:nvSpPr>
        <p:spPr>
          <a:xfrm>
            <a:off x="880402" y="2919532"/>
            <a:ext cx="1538103" cy="48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PROFIT</a:t>
            </a:r>
          </a:p>
        </p:txBody>
      </p:sp>
      <p:sp>
        <p:nvSpPr>
          <p:cNvPr id="6" name="Google Shape;593;p58">
            <a:extLst>
              <a:ext uri="{FF2B5EF4-FFF2-40B4-BE49-F238E27FC236}">
                <a16:creationId xmlns:a16="http://schemas.microsoft.com/office/drawing/2014/main" id="{AE0139E5-0E72-4118-8806-EDC745FF760F}"/>
              </a:ext>
            </a:extLst>
          </p:cNvPr>
          <p:cNvSpPr txBox="1"/>
          <p:nvPr/>
        </p:nvSpPr>
        <p:spPr>
          <a:xfrm>
            <a:off x="2931346" y="3426942"/>
            <a:ext cx="1538103" cy="7563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farthest planet from the Sun</a:t>
            </a:r>
          </a:p>
        </p:txBody>
      </p:sp>
      <p:sp>
        <p:nvSpPr>
          <p:cNvPr id="7" name="Google Shape;594;p58">
            <a:extLst>
              <a:ext uri="{FF2B5EF4-FFF2-40B4-BE49-F238E27FC236}">
                <a16:creationId xmlns:a16="http://schemas.microsoft.com/office/drawing/2014/main" id="{1E82CAE9-A70C-406E-B786-CDAA1C4AD4F1}"/>
              </a:ext>
            </a:extLst>
          </p:cNvPr>
          <p:cNvSpPr txBox="1"/>
          <p:nvPr/>
        </p:nvSpPr>
        <p:spPr>
          <a:xfrm>
            <a:off x="2931346" y="2919532"/>
            <a:ext cx="1538103" cy="48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HIGH PROFIT</a:t>
            </a:r>
          </a:p>
        </p:txBody>
      </p:sp>
      <p:grpSp>
        <p:nvGrpSpPr>
          <p:cNvPr id="10" name="Google Shape;597;p58">
            <a:extLst>
              <a:ext uri="{FF2B5EF4-FFF2-40B4-BE49-F238E27FC236}">
                <a16:creationId xmlns:a16="http://schemas.microsoft.com/office/drawing/2014/main" id="{5B9F0370-6E41-4F87-9B55-A4526D335D7E}"/>
              </a:ext>
            </a:extLst>
          </p:cNvPr>
          <p:cNvGrpSpPr/>
          <p:nvPr/>
        </p:nvGrpSpPr>
        <p:grpSpPr>
          <a:xfrm>
            <a:off x="1465371" y="2507650"/>
            <a:ext cx="368155" cy="365705"/>
            <a:chOff x="1465371" y="2507650"/>
            <a:chExt cx="368155" cy="365705"/>
          </a:xfrm>
        </p:grpSpPr>
        <p:sp>
          <p:nvSpPr>
            <p:cNvPr id="11" name="Google Shape;598;p58">
              <a:extLst>
                <a:ext uri="{FF2B5EF4-FFF2-40B4-BE49-F238E27FC236}">
                  <a16:creationId xmlns:a16="http://schemas.microsoft.com/office/drawing/2014/main" id="{72C85C78-66A6-4833-8047-37AE6C28AF29}"/>
                </a:ext>
              </a:extLst>
            </p:cNvPr>
            <p:cNvSpPr/>
            <p:nvPr/>
          </p:nvSpPr>
          <p:spPr>
            <a:xfrm>
              <a:off x="1541907" y="2754849"/>
              <a:ext cx="24615" cy="2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1"/>
                <a:gd name="f4" fmla="val 820"/>
                <a:gd name="f5" fmla="val 1"/>
                <a:gd name="f6" fmla="*/ f0 1 851"/>
                <a:gd name="f7" fmla="*/ f1 1 82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1"/>
                <a:gd name="f14" fmla="*/ f11 1 82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1" h="820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99;p58">
              <a:extLst>
                <a:ext uri="{FF2B5EF4-FFF2-40B4-BE49-F238E27FC236}">
                  <a16:creationId xmlns:a16="http://schemas.microsoft.com/office/drawing/2014/main" id="{355EDABE-283B-4102-9928-8847620D16FB}"/>
                </a:ext>
              </a:extLst>
            </p:cNvPr>
            <p:cNvSpPr/>
            <p:nvPr/>
          </p:nvSpPr>
          <p:spPr>
            <a:xfrm>
              <a:off x="1590214" y="2754849"/>
              <a:ext cx="23719" cy="2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1"/>
                <a:gd name="f5" fmla="val 819"/>
                <a:gd name="f6" fmla="*/ f0 1 820"/>
                <a:gd name="f7" fmla="*/ f1 1 820"/>
                <a:gd name="f8" fmla="val f2"/>
                <a:gd name="f9" fmla="val f3"/>
                <a:gd name="f10" fmla="+- f9 0 f8"/>
                <a:gd name="f11" fmla="*/ f10 1 820"/>
                <a:gd name="f12" fmla="*/ f8 1 f11"/>
                <a:gd name="f13" fmla="*/ f9 1 f11"/>
                <a:gd name="f14" fmla="*/ f12 f6 1"/>
                <a:gd name="f15" fmla="*/ f13 f6 1"/>
                <a:gd name="f16" fmla="*/ f13 f7 1"/>
                <a:gd name="f17" fmla="*/ f12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" t="f17" r="f15" b="f16"/>
              <a:pathLst>
                <a:path w="820" h="820">
                  <a:moveTo>
                    <a:pt x="f2" y="f4"/>
                  </a:moveTo>
                  <a:lnTo>
                    <a:pt x="f2" y="f3"/>
                  </a:lnTo>
                  <a:lnTo>
                    <a:pt x="f5" y="f3"/>
                  </a:lnTo>
                  <a:lnTo>
                    <a:pt x="f5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00;p58">
              <a:extLst>
                <a:ext uri="{FF2B5EF4-FFF2-40B4-BE49-F238E27FC236}">
                  <a16:creationId xmlns:a16="http://schemas.microsoft.com/office/drawing/2014/main" id="{61E024E4-D844-4A06-A4A4-6AD928E37625}"/>
                </a:ext>
              </a:extLst>
            </p:cNvPr>
            <p:cNvSpPr/>
            <p:nvPr/>
          </p:nvSpPr>
          <p:spPr>
            <a:xfrm>
              <a:off x="1637589" y="2754849"/>
              <a:ext cx="23719" cy="2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1"/>
                <a:gd name="f5" fmla="*/ f0 1 820"/>
                <a:gd name="f6" fmla="*/ f1 1 820"/>
                <a:gd name="f7" fmla="val f2"/>
                <a:gd name="f8" fmla="val f3"/>
                <a:gd name="f9" fmla="+- f8 0 f7"/>
                <a:gd name="f10" fmla="*/ f9 1 820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820" h="820">
                  <a:moveTo>
                    <a:pt x="f2" y="f4"/>
                  </a:moveTo>
                  <a:lnTo>
                    <a:pt x="f2" y="f3"/>
                  </a:lnTo>
                  <a:lnTo>
                    <a:pt x="f3" y="f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601;p58">
              <a:extLst>
                <a:ext uri="{FF2B5EF4-FFF2-40B4-BE49-F238E27FC236}">
                  <a16:creationId xmlns:a16="http://schemas.microsoft.com/office/drawing/2014/main" id="{9CDD2212-072E-4C46-AF46-E3D8C91FE9C5}"/>
                </a:ext>
              </a:extLst>
            </p:cNvPr>
            <p:cNvSpPr/>
            <p:nvPr/>
          </p:nvSpPr>
          <p:spPr>
            <a:xfrm>
              <a:off x="1685897" y="2754849"/>
              <a:ext cx="23719" cy="2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1"/>
                <a:gd name="f5" fmla="val 819"/>
                <a:gd name="f6" fmla="*/ f0 1 820"/>
                <a:gd name="f7" fmla="*/ f1 1 820"/>
                <a:gd name="f8" fmla="val f2"/>
                <a:gd name="f9" fmla="val f3"/>
                <a:gd name="f10" fmla="+- f9 0 f8"/>
                <a:gd name="f11" fmla="*/ f10 1 820"/>
                <a:gd name="f12" fmla="*/ f8 1 f11"/>
                <a:gd name="f13" fmla="*/ f9 1 f11"/>
                <a:gd name="f14" fmla="*/ f12 f6 1"/>
                <a:gd name="f15" fmla="*/ f13 f6 1"/>
                <a:gd name="f16" fmla="*/ f13 f7 1"/>
                <a:gd name="f17" fmla="*/ f12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" t="f17" r="f15" b="f16"/>
              <a:pathLst>
                <a:path w="820" h="820">
                  <a:moveTo>
                    <a:pt x="f2" y="f4"/>
                  </a:moveTo>
                  <a:lnTo>
                    <a:pt x="f2" y="f3"/>
                  </a:lnTo>
                  <a:lnTo>
                    <a:pt x="f5" y="f3"/>
                  </a:lnTo>
                  <a:lnTo>
                    <a:pt x="f5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602;p58">
              <a:extLst>
                <a:ext uri="{FF2B5EF4-FFF2-40B4-BE49-F238E27FC236}">
                  <a16:creationId xmlns:a16="http://schemas.microsoft.com/office/drawing/2014/main" id="{629888F4-8F68-4F51-A570-9DAE513507D0}"/>
                </a:ext>
              </a:extLst>
            </p:cNvPr>
            <p:cNvSpPr/>
            <p:nvPr/>
          </p:nvSpPr>
          <p:spPr>
            <a:xfrm>
              <a:off x="1465371" y="2634752"/>
              <a:ext cx="367259" cy="238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97"/>
                <a:gd name="f4" fmla="val 8249"/>
                <a:gd name="f5" fmla="val 10523"/>
                <a:gd name="f6" fmla="val 3334"/>
                <a:gd name="f7" fmla="val 10775"/>
                <a:gd name="f8" fmla="val 10932"/>
                <a:gd name="f9" fmla="val 3523"/>
                <a:gd name="f10" fmla="val 3775"/>
                <a:gd name="f11" fmla="val 5413"/>
                <a:gd name="f12" fmla="val 5665"/>
                <a:gd name="f13" fmla="val 10712"/>
                <a:gd name="f14" fmla="val 5854"/>
                <a:gd name="f15" fmla="val 2268"/>
                <a:gd name="f16" fmla="val 2016"/>
                <a:gd name="f17" fmla="val 1827"/>
                <a:gd name="f18" fmla="val 2893"/>
                <a:gd name="f19" fmla="val 1"/>
                <a:gd name="f20" fmla="val 2822"/>
                <a:gd name="f21" fmla="val 2748"/>
                <a:gd name="f22" fmla="val 18"/>
                <a:gd name="f23" fmla="val 2678"/>
                <a:gd name="f24" fmla="val 57"/>
                <a:gd name="f25" fmla="val 221"/>
                <a:gd name="f26" fmla="val 1727"/>
                <a:gd name="f27" fmla="val 95"/>
                <a:gd name="f28" fmla="val 1790"/>
                <a:gd name="f29" fmla="val 1916"/>
                <a:gd name="f30" fmla="val 2073"/>
                <a:gd name="f31" fmla="val 7870"/>
                <a:gd name="f32" fmla="val 8091"/>
                <a:gd name="f33" fmla="val 8248"/>
                <a:gd name="f34" fmla="val 410"/>
                <a:gd name="f35" fmla="val 12255"/>
                <a:gd name="f36" fmla="val 12507"/>
                <a:gd name="f37" fmla="val 12665"/>
                <a:gd name="f38" fmla="val 8059"/>
                <a:gd name="f39" fmla="val 1884"/>
                <a:gd name="f40" fmla="val 1664"/>
                <a:gd name="f41" fmla="val 12287"/>
                <a:gd name="f42" fmla="val 5797"/>
                <a:gd name="f43" fmla="val 404"/>
                <a:gd name="f44" fmla="val 166"/>
                <a:gd name="f45" fmla="val 5600"/>
                <a:gd name="f46" fmla="val 5382"/>
                <a:gd name="f47" fmla="val 5311"/>
                <a:gd name="f48" fmla="val 5237"/>
                <a:gd name="f49" fmla="val 5167"/>
                <a:gd name="f50" fmla="val 3308"/>
                <a:gd name="f51" fmla="val 1286"/>
                <a:gd name="f52" fmla="val 3111"/>
                <a:gd name="f53" fmla="*/ f0 1 12697"/>
                <a:gd name="f54" fmla="*/ f1 1 824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697"/>
                <a:gd name="f61" fmla="*/ f58 1 824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697" h="82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9"/>
                    <a:pt x="f16" y="f6"/>
                    <a:pt x="f1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" y="f29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25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7" y="f31"/>
                  </a:cubicBezTo>
                  <a:lnTo>
                    <a:pt x="f37" y="f30"/>
                  </a:lnTo>
                  <a:cubicBezTo>
                    <a:pt x="f3" y="f39"/>
                    <a:pt x="f36" y="f40"/>
                    <a:pt x="f41" y="f40"/>
                  </a:cubicBezTo>
                  <a:lnTo>
                    <a:pt x="f42" y="f40"/>
                  </a:lnTo>
                  <a:lnTo>
                    <a:pt x="f42" y="f43"/>
                  </a:lnTo>
                  <a:cubicBezTo>
                    <a:pt x="f42" y="f44"/>
                    <a:pt x="f45" y="f19"/>
                    <a:pt x="f46" y="f19"/>
                  </a:cubicBezTo>
                  <a:cubicBezTo>
                    <a:pt x="f47" y="f19"/>
                    <a:pt x="f48" y="f22"/>
                    <a:pt x="f49" y="f24"/>
                  </a:cubicBezTo>
                  <a:lnTo>
                    <a:pt x="f50" y="f51"/>
                  </a:lnTo>
                  <a:lnTo>
                    <a:pt x="f50" y="f43"/>
                  </a:lnTo>
                  <a:cubicBezTo>
                    <a:pt x="f50" y="f44"/>
                    <a:pt x="f52" y="f19"/>
                    <a:pt x="f18" y="f1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603;p58">
              <a:extLst>
                <a:ext uri="{FF2B5EF4-FFF2-40B4-BE49-F238E27FC236}">
                  <a16:creationId xmlns:a16="http://schemas.microsoft.com/office/drawing/2014/main" id="{4BEB1118-E07F-4F8D-B449-AFD6A531C0F7}"/>
                </a:ext>
              </a:extLst>
            </p:cNvPr>
            <p:cNvSpPr/>
            <p:nvPr/>
          </p:nvSpPr>
          <p:spPr>
            <a:xfrm>
              <a:off x="1733281" y="2754849"/>
              <a:ext cx="23719" cy="23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1"/>
                <a:gd name="f5" fmla="*/ f0 1 820"/>
                <a:gd name="f6" fmla="*/ f1 1 820"/>
                <a:gd name="f7" fmla="val f2"/>
                <a:gd name="f8" fmla="val f3"/>
                <a:gd name="f9" fmla="+- f8 0 f7"/>
                <a:gd name="f10" fmla="*/ f9 1 820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820" h="820">
                  <a:moveTo>
                    <a:pt x="f2" y="f4"/>
                  </a:moveTo>
                  <a:lnTo>
                    <a:pt x="f2" y="f3"/>
                  </a:lnTo>
                  <a:lnTo>
                    <a:pt x="f3" y="f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604;p58">
              <a:extLst>
                <a:ext uri="{FF2B5EF4-FFF2-40B4-BE49-F238E27FC236}">
                  <a16:creationId xmlns:a16="http://schemas.microsoft.com/office/drawing/2014/main" id="{27639E56-BD36-45C8-A361-D9E5FCA047D1}"/>
                </a:ext>
              </a:extLst>
            </p:cNvPr>
            <p:cNvSpPr/>
            <p:nvPr/>
          </p:nvSpPr>
          <p:spPr>
            <a:xfrm>
              <a:off x="1670398" y="2507650"/>
              <a:ext cx="123050" cy="47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656"/>
                <a:gd name="f5" fmla="val 1305"/>
                <a:gd name="f6" fmla="val 1"/>
                <a:gd name="f7" fmla="val 904"/>
                <a:gd name="f8" fmla="val 497"/>
                <a:gd name="f9" fmla="val 175"/>
                <a:gd name="f10" fmla="val 158"/>
                <a:gd name="f11" fmla="val 545"/>
                <a:gd name="f12" fmla="val 702"/>
                <a:gd name="f13" fmla="val 64"/>
                <a:gd name="f14" fmla="val 986"/>
                <a:gd name="f15" fmla="val 221"/>
                <a:gd name="f16" fmla="val 1143"/>
                <a:gd name="f17" fmla="val 311"/>
                <a:gd name="f18" fmla="val 1218"/>
                <a:gd name="f19" fmla="val 409"/>
                <a:gd name="f20" fmla="val 1258"/>
                <a:gd name="f21" fmla="val 503"/>
                <a:gd name="f22" fmla="val 606"/>
                <a:gd name="f23" fmla="val 706"/>
                <a:gd name="f24" fmla="val 1210"/>
                <a:gd name="f25" fmla="val 788"/>
                <a:gd name="f26" fmla="val 1112"/>
                <a:gd name="f27" fmla="val 946"/>
                <a:gd name="f28" fmla="val 938"/>
                <a:gd name="f29" fmla="val 1127"/>
                <a:gd name="f30" fmla="val 852"/>
                <a:gd name="f31" fmla="val 1308"/>
                <a:gd name="f32" fmla="val 1489"/>
                <a:gd name="f33" fmla="val 1670"/>
                <a:gd name="f34" fmla="val 1828"/>
                <a:gd name="f35" fmla="val 2150"/>
                <a:gd name="f36" fmla="val 1466"/>
                <a:gd name="f37" fmla="val 2562"/>
                <a:gd name="f38" fmla="val 1655"/>
                <a:gd name="f39" fmla="val 2977"/>
                <a:gd name="f40" fmla="val 3374"/>
                <a:gd name="f41" fmla="val 3773"/>
                <a:gd name="f42" fmla="val 1482"/>
                <a:gd name="f43" fmla="val 4096"/>
                <a:gd name="f44" fmla="val 954"/>
                <a:gd name="f45" fmla="val 4222"/>
                <a:gd name="f46" fmla="val 671"/>
                <a:gd name="f47" fmla="val 4065"/>
                <a:gd name="f48" fmla="val 513"/>
                <a:gd name="f49" fmla="val 3990"/>
                <a:gd name="f50" fmla="val 438"/>
                <a:gd name="f51" fmla="val 3886"/>
                <a:gd name="f52" fmla="val 399"/>
                <a:gd name="f53" fmla="val 3781"/>
                <a:gd name="f54" fmla="val 3665"/>
                <a:gd name="f55" fmla="val 3549"/>
                <a:gd name="f56" fmla="val 446"/>
                <a:gd name="f57" fmla="val 3466"/>
                <a:gd name="f58" fmla="val 3309"/>
                <a:gd name="f59" fmla="val 734"/>
                <a:gd name="f60" fmla="val 3135"/>
                <a:gd name="f61" fmla="val 828"/>
                <a:gd name="f62" fmla="val 2962"/>
                <a:gd name="f63" fmla="val 2789"/>
                <a:gd name="f64" fmla="val 2616"/>
                <a:gd name="f65" fmla="val 2458"/>
                <a:gd name="f66" fmla="val 2136"/>
                <a:gd name="f67" fmla="val 191"/>
                <a:gd name="f68" fmla="val 1724"/>
                <a:gd name="f69" fmla="*/ f0 1 4254"/>
                <a:gd name="f70" fmla="*/ f1 1 1656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4254"/>
                <a:gd name="f77" fmla="*/ f74 1 1656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4254" h="16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26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11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59"/>
                    <a:pt x="f65" y="f11"/>
                  </a:cubicBezTo>
                  <a:cubicBezTo>
                    <a:pt x="f66" y="f67"/>
                    <a:pt x="f68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605;p58">
              <a:extLst>
                <a:ext uri="{FF2B5EF4-FFF2-40B4-BE49-F238E27FC236}">
                  <a16:creationId xmlns:a16="http://schemas.microsoft.com/office/drawing/2014/main" id="{5D39C298-D9BA-40E7-BB0B-B54A4E392040}"/>
                </a:ext>
              </a:extLst>
            </p:cNvPr>
            <p:cNvSpPr/>
            <p:nvPr/>
          </p:nvSpPr>
          <p:spPr>
            <a:xfrm>
              <a:off x="1761536" y="2579879"/>
              <a:ext cx="71990" cy="79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89"/>
                <a:gd name="f4" fmla="val 2742"/>
                <a:gd name="f5" fmla="val 410"/>
                <a:gd name="f6" fmla="val 1"/>
                <a:gd name="f7" fmla="val 158"/>
                <a:gd name="f8" fmla="val 190"/>
                <a:gd name="f9" fmla="val 379"/>
                <a:gd name="f10" fmla="val 2458"/>
                <a:gd name="f11" fmla="val 2268"/>
                <a:gd name="f12" fmla="val 2048"/>
                <a:gd name="f13" fmla="*/ f0 1 2489"/>
                <a:gd name="f14" fmla="*/ f1 1 274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489"/>
                <a:gd name="f21" fmla="*/ f18 1 274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489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606;p58">
              <a:extLst>
                <a:ext uri="{FF2B5EF4-FFF2-40B4-BE49-F238E27FC236}">
                  <a16:creationId xmlns:a16="http://schemas.microsoft.com/office/drawing/2014/main" id="{0B068B13-EAF0-4360-9F5F-702E9C751FD6}"/>
                </a:ext>
              </a:extLst>
            </p:cNvPr>
            <p:cNvSpPr/>
            <p:nvPr/>
          </p:nvSpPr>
          <p:spPr>
            <a:xfrm>
              <a:off x="1664930" y="2604403"/>
              <a:ext cx="72027" cy="557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926"/>
                <a:gd name="f5" fmla="val 387"/>
                <a:gd name="f6" fmla="val 163"/>
                <a:gd name="f7" fmla="val 1"/>
                <a:gd name="f8" fmla="val 177"/>
                <a:gd name="f9" fmla="val 382"/>
                <a:gd name="f10" fmla="val 1925"/>
                <a:gd name="f11" fmla="val 2489"/>
                <a:gd name="f12" fmla="val 161"/>
                <a:gd name="f13" fmla="val 2300"/>
                <a:gd name="f14" fmla="val 4"/>
                <a:gd name="f15" fmla="val 2080"/>
                <a:gd name="f16" fmla="val 442"/>
                <a:gd name="f17" fmla="val 423"/>
                <a:gd name="f18" fmla="val 405"/>
                <a:gd name="f19" fmla="*/ f0 1 2490"/>
                <a:gd name="f20" fmla="*/ f1 1 1926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490"/>
                <a:gd name="f27" fmla="*/ f24 1 1926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490" h="192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2" name="Google Shape;609;p58">
            <a:extLst>
              <a:ext uri="{FF2B5EF4-FFF2-40B4-BE49-F238E27FC236}">
                <a16:creationId xmlns:a16="http://schemas.microsoft.com/office/drawing/2014/main" id="{998AFE22-11ED-48C9-906A-82A813B38BDD}"/>
              </a:ext>
            </a:extLst>
          </p:cNvPr>
          <p:cNvSpPr/>
          <p:nvPr/>
        </p:nvSpPr>
        <p:spPr>
          <a:xfrm>
            <a:off x="3536926" y="2533537"/>
            <a:ext cx="312587" cy="367259"/>
          </a:xfrm>
          <a:custGeom>
            <a:avLst/>
            <a:gdLst>
              <a:gd name="f0" fmla="val w"/>
              <a:gd name="f1" fmla="val h"/>
              <a:gd name="f2" fmla="val 0"/>
              <a:gd name="f3" fmla="val 10807"/>
              <a:gd name="f4" fmla="val 12697"/>
              <a:gd name="f5" fmla="val 6617"/>
              <a:gd name="f6" fmla="val 9924"/>
              <a:gd name="f7" fmla="val 10775"/>
              <a:gd name="f8" fmla="val 4159"/>
              <a:gd name="f9" fmla="val 3561"/>
              <a:gd name="f10" fmla="val 2994"/>
              <a:gd name="f11" fmla="val 315"/>
              <a:gd name="f12" fmla="val 2742"/>
              <a:gd name="f13" fmla="val 851"/>
              <a:gd name="f14" fmla="val 2490"/>
              <a:gd name="f15" fmla="val 1797"/>
              <a:gd name="f16" fmla="val 1166"/>
              <a:gd name="f17" fmla="val 1324"/>
              <a:gd name="f18" fmla="val 914"/>
              <a:gd name="f19" fmla="val 1954"/>
              <a:gd name="f20" fmla="val 1985"/>
              <a:gd name="f21" fmla="val 1702"/>
              <a:gd name="f22" fmla="val 2143"/>
              <a:gd name="f23" fmla="val 1986"/>
              <a:gd name="f24" fmla="val 2426"/>
              <a:gd name="f25" fmla="val 2584"/>
              <a:gd name="f26" fmla="val 2836"/>
              <a:gd name="f27" fmla="val 2993"/>
              <a:gd name="f28" fmla="val 1907"/>
              <a:gd name="f29" fmla="val 3072"/>
              <a:gd name="f30" fmla="val 3111"/>
              <a:gd name="f31" fmla="val 1686"/>
              <a:gd name="f32" fmla="val 1576"/>
              <a:gd name="f33" fmla="val 1466"/>
              <a:gd name="f34" fmla="val 1387"/>
              <a:gd name="f35" fmla="val 1198"/>
              <a:gd name="f36" fmla="val 2804"/>
              <a:gd name="f37" fmla="val 946"/>
              <a:gd name="f38" fmla="val 2773"/>
              <a:gd name="f39" fmla="val 725"/>
              <a:gd name="f40" fmla="val 284"/>
              <a:gd name="f41" fmla="val 3088"/>
              <a:gd name="f42" fmla="val 1"/>
              <a:gd name="f43" fmla="val 3560"/>
              <a:gd name="f44" fmla="val 4411"/>
              <a:gd name="f45" fmla="val 95"/>
              <a:gd name="f46" fmla="val 4726"/>
              <a:gd name="f47" fmla="val 253"/>
              <a:gd name="f48" fmla="val 4978"/>
              <a:gd name="f49" fmla="val 5199"/>
              <a:gd name="f50" fmla="val 5514"/>
              <a:gd name="f51" fmla="val 5797"/>
              <a:gd name="f52" fmla="val 6144"/>
              <a:gd name="f53" fmla="val 127"/>
              <a:gd name="f54" fmla="val 6459"/>
              <a:gd name="f55" fmla="val 316"/>
              <a:gd name="f56" fmla="val 6742"/>
              <a:gd name="f57" fmla="val 599"/>
              <a:gd name="f58" fmla="val 6522"/>
              <a:gd name="f59" fmla="val 1009"/>
              <a:gd name="f60" fmla="val 6364"/>
              <a:gd name="f61" fmla="val 1639"/>
              <a:gd name="f62" fmla="val 6553"/>
              <a:gd name="f63" fmla="val 6994"/>
              <a:gd name="f64" fmla="val 7152"/>
              <a:gd name="f65" fmla="val 7215"/>
              <a:gd name="f66" fmla="val 7341"/>
              <a:gd name="f67" fmla="val 7404"/>
              <a:gd name="f68" fmla="val 8318"/>
              <a:gd name="f69" fmla="val 9074"/>
              <a:gd name="f70" fmla="val 2899"/>
              <a:gd name="f71" fmla="val 9357"/>
              <a:gd name="f72" fmla="val 9546"/>
              <a:gd name="f73" fmla="val 3309"/>
              <a:gd name="f74" fmla="val 9704"/>
              <a:gd name="f75" fmla="val 10617"/>
              <a:gd name="f76" fmla="val 11752"/>
              <a:gd name="f77" fmla="val 4254"/>
              <a:gd name="f78" fmla="val 5420"/>
              <a:gd name="f79" fmla="val 6554"/>
              <a:gd name="f80" fmla="val 7499"/>
              <a:gd name="f81" fmla="val 7719"/>
              <a:gd name="f82" fmla="val 7971"/>
              <a:gd name="f83" fmla="val 8097"/>
              <a:gd name="f84" fmla="val 9232"/>
              <a:gd name="f85" fmla="val 9988"/>
              <a:gd name="f86" fmla="val 9830"/>
              <a:gd name="f87" fmla="val 9610"/>
              <a:gd name="f88" fmla="val 9421"/>
              <a:gd name="f89" fmla="val 9200"/>
              <a:gd name="f90" fmla="val 9043"/>
              <a:gd name="f91" fmla="val 6931"/>
              <a:gd name="f92" fmla="val 10208"/>
              <a:gd name="f93" fmla="val 10492"/>
              <a:gd name="f94" fmla="val 10681"/>
              <a:gd name="f95" fmla="val 10712"/>
              <a:gd name="f96" fmla="val 10555"/>
              <a:gd name="f97" fmla="val 3592"/>
              <a:gd name="f98" fmla="val 10051"/>
              <a:gd name="f99" fmla="val 10015"/>
              <a:gd name="f100" fmla="val 2768"/>
              <a:gd name="f101" fmla="val 9978"/>
              <a:gd name="f102" fmla="val 2765"/>
              <a:gd name="f103" fmla="val 9939"/>
              <a:gd name="f104" fmla="val 9742"/>
              <a:gd name="f105" fmla="val 9521"/>
              <a:gd name="f106" fmla="val 2835"/>
              <a:gd name="f107" fmla="val 9389"/>
              <a:gd name="f108" fmla="val 9310"/>
              <a:gd name="f109" fmla="val 9090"/>
              <a:gd name="f110" fmla="val 8980"/>
              <a:gd name="f111" fmla="val 8869"/>
              <a:gd name="f112" fmla="val 8791"/>
              <a:gd name="f113" fmla="val 8633"/>
              <a:gd name="f114" fmla="val 9452"/>
              <a:gd name="f115" fmla="val 9862"/>
              <a:gd name="f116" fmla="val 8287"/>
              <a:gd name="f117" fmla="val 8034"/>
              <a:gd name="f118" fmla="val 7782"/>
              <a:gd name="f119" fmla="val 6302"/>
              <a:gd name="f120" fmla="val 6050"/>
              <a:gd name="f121" fmla="val 5798"/>
              <a:gd name="f122" fmla="val 252"/>
              <a:gd name="f123" fmla="val 4190"/>
              <a:gd name="f124" fmla="val 6743"/>
              <a:gd name="f125" fmla="val 4379"/>
              <a:gd name="f126" fmla="val 7467"/>
              <a:gd name="f127" fmla="val 6207"/>
              <a:gd name="f128" fmla="val 6427"/>
              <a:gd name="f129" fmla="val 7247"/>
              <a:gd name="f130" fmla="val 6585"/>
              <a:gd name="f131" fmla="val 7058"/>
              <a:gd name="f132" fmla="val 6869"/>
              <a:gd name="f133" fmla="val 6396"/>
              <a:gd name="f134" fmla="val 5640"/>
              <a:gd name="f135" fmla="val 6270"/>
              <a:gd name="f136" fmla="val 5010"/>
              <a:gd name="f137" fmla="val 4979"/>
              <a:gd name="f138" fmla="val 4506"/>
              <a:gd name="f139" fmla="val 5167"/>
              <a:gd name="f140" fmla="val 3939"/>
              <a:gd name="f141" fmla="val 3718"/>
              <a:gd name="f142" fmla="val 3466"/>
              <a:gd name="f143" fmla="val 4033"/>
              <a:gd name="f144" fmla="val 4348"/>
              <a:gd name="f145" fmla="val 4474"/>
              <a:gd name="f146" fmla="*/ f0 1 10807"/>
              <a:gd name="f147" fmla="*/ f1 1 12697"/>
              <a:gd name="f148" fmla="val f2"/>
              <a:gd name="f149" fmla="val f3"/>
              <a:gd name="f150" fmla="val f4"/>
              <a:gd name="f151" fmla="+- f150 0 f148"/>
              <a:gd name="f152" fmla="+- f149 0 f148"/>
              <a:gd name="f153" fmla="*/ f152 1 10807"/>
              <a:gd name="f154" fmla="*/ f151 1 12697"/>
              <a:gd name="f155" fmla="*/ f148 1 f153"/>
              <a:gd name="f156" fmla="*/ f149 1 f153"/>
              <a:gd name="f157" fmla="*/ f148 1 f154"/>
              <a:gd name="f158" fmla="*/ f150 1 f154"/>
              <a:gd name="f159" fmla="*/ f155 f146 1"/>
              <a:gd name="f160" fmla="*/ f156 f146 1"/>
              <a:gd name="f161" fmla="*/ f158 f147 1"/>
              <a:gd name="f162" fmla="*/ f157 f1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9" t="f162" r="f160" b="f161"/>
            <a:pathLst>
              <a:path w="10807" h="12697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8" y="f2"/>
                </a:moveTo>
                <a:cubicBezTo>
                  <a:pt x="f9" y="f2"/>
                  <a:pt x="f10" y="f11"/>
                  <a:pt x="f12" y="f13"/>
                </a:cubicBezTo>
                <a:lnTo>
                  <a:pt x="f14" y="f13"/>
                </a:lnTo>
                <a:cubicBezTo>
                  <a:pt x="f15" y="f13"/>
                  <a:pt x="f16" y="f17"/>
                  <a:pt x="f18" y="f19"/>
                </a:cubicBezTo>
                <a:cubicBezTo>
                  <a:pt x="f17" y="f20"/>
                  <a:pt x="f21" y="f22"/>
                  <a:pt x="f23" y="f24"/>
                </a:cubicBezTo>
                <a:cubicBezTo>
                  <a:pt x="f22" y="f25"/>
                  <a:pt x="f22" y="f26"/>
                  <a:pt x="f23" y="f27"/>
                </a:cubicBezTo>
                <a:cubicBezTo>
                  <a:pt x="f28" y="f29"/>
                  <a:pt x="f15" y="f30"/>
                  <a:pt x="f31" y="f30"/>
                </a:cubicBezTo>
                <a:cubicBezTo>
                  <a:pt x="f32" y="f30"/>
                  <a:pt x="f33" y="f29"/>
                  <a:pt x="f34" y="f27"/>
                </a:cubicBezTo>
                <a:cubicBezTo>
                  <a:pt x="f35" y="f36"/>
                  <a:pt x="f37" y="f38"/>
                  <a:pt x="f39" y="f38"/>
                </a:cubicBezTo>
                <a:cubicBezTo>
                  <a:pt x="f40" y="f41"/>
                  <a:pt x="f42" y="f43"/>
                  <a:pt x="f42" y="f8"/>
                </a:cubicBezTo>
                <a:cubicBezTo>
                  <a:pt x="f42" y="f44"/>
                  <a:pt x="f45" y="f46"/>
                  <a:pt x="f47" y="f48"/>
                </a:cubicBezTo>
                <a:cubicBezTo>
                  <a:pt x="f45" y="f49"/>
                  <a:pt x="f42" y="f50"/>
                  <a:pt x="f42" y="f51"/>
                </a:cubicBezTo>
                <a:cubicBezTo>
                  <a:pt x="f42" y="f52"/>
                  <a:pt x="f53" y="f54"/>
                  <a:pt x="f55" y="f56"/>
                </a:cubicBezTo>
                <a:cubicBezTo>
                  <a:pt x="f57" y="f58"/>
                  <a:pt x="f59" y="f60"/>
                  <a:pt x="f34" y="f60"/>
                </a:cubicBezTo>
                <a:cubicBezTo>
                  <a:pt x="f61" y="f60"/>
                  <a:pt x="f15" y="f62"/>
                  <a:pt x="f15" y="f56"/>
                </a:cubicBezTo>
                <a:cubicBezTo>
                  <a:pt x="f15" y="f63"/>
                  <a:pt x="f32" y="f64"/>
                  <a:pt x="f34" y="f64"/>
                </a:cubicBezTo>
                <a:cubicBezTo>
                  <a:pt x="f35" y="f64"/>
                  <a:pt x="f59" y="f65"/>
                  <a:pt x="f13" y="f66"/>
                </a:cubicBezTo>
                <a:lnTo>
                  <a:pt x="f13" y="f67"/>
                </a:lnTo>
                <a:cubicBezTo>
                  <a:pt x="f13" y="f68"/>
                  <a:pt x="f32" y="f69"/>
                  <a:pt x="f14" y="f69"/>
                </a:cubicBezTo>
                <a:lnTo>
                  <a:pt x="f12" y="f69"/>
                </a:lnTo>
                <a:cubicBezTo>
                  <a:pt x="f70" y="f71"/>
                  <a:pt x="f41" y="f72"/>
                  <a:pt x="f73" y="f74"/>
                </a:cubicBezTo>
                <a:lnTo>
                  <a:pt x="f73" y="f75"/>
                </a:lnTo>
                <a:cubicBezTo>
                  <a:pt x="f73" y="f76"/>
                  <a:pt x="f77" y="f4"/>
                  <a:pt x="f78" y="f4"/>
                </a:cubicBezTo>
                <a:cubicBezTo>
                  <a:pt x="f79" y="f4"/>
                  <a:pt x="f80" y="f76"/>
                  <a:pt x="f80" y="f75"/>
                </a:cubicBezTo>
                <a:lnTo>
                  <a:pt x="f80" y="f74"/>
                </a:lnTo>
                <a:cubicBezTo>
                  <a:pt x="f81" y="f72"/>
                  <a:pt x="f82" y="f71"/>
                  <a:pt x="f83" y="f69"/>
                </a:cubicBezTo>
                <a:lnTo>
                  <a:pt x="f68" y="f69"/>
                </a:lnTo>
                <a:cubicBezTo>
                  <a:pt x="f84" y="f69"/>
                  <a:pt x="f85" y="f68"/>
                  <a:pt x="f85" y="f67"/>
                </a:cubicBezTo>
                <a:lnTo>
                  <a:pt x="f85" y="f66"/>
                </a:lnTo>
                <a:cubicBezTo>
                  <a:pt x="f86" y="f65"/>
                  <a:pt x="f87" y="f64"/>
                  <a:pt x="f88" y="f64"/>
                </a:cubicBezTo>
                <a:cubicBezTo>
                  <a:pt x="f89" y="f64"/>
                  <a:pt x="f90" y="f91"/>
                  <a:pt x="f90" y="f56"/>
                </a:cubicBezTo>
                <a:cubicBezTo>
                  <a:pt x="f90" y="f58"/>
                  <a:pt x="f84" y="f60"/>
                  <a:pt x="f88" y="f60"/>
                </a:cubicBezTo>
                <a:cubicBezTo>
                  <a:pt x="f86" y="f60"/>
                  <a:pt x="f92" y="f58"/>
                  <a:pt x="f93" y="f56"/>
                </a:cubicBezTo>
                <a:cubicBezTo>
                  <a:pt x="f94" y="f54"/>
                  <a:pt x="f3" y="f52"/>
                  <a:pt x="f3" y="f51"/>
                </a:cubicBezTo>
                <a:cubicBezTo>
                  <a:pt x="f3" y="f50"/>
                  <a:pt x="f95" y="f49"/>
                  <a:pt x="f96" y="f48"/>
                </a:cubicBezTo>
                <a:cubicBezTo>
                  <a:pt x="f94" y="f46"/>
                  <a:pt x="f7" y="f44"/>
                  <a:pt x="f7" y="f8"/>
                </a:cubicBezTo>
                <a:cubicBezTo>
                  <a:pt x="f7" y="f97"/>
                  <a:pt x="f93" y="f41"/>
                  <a:pt x="f98" y="f3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27"/>
                </a:cubicBezTo>
                <a:cubicBezTo>
                  <a:pt x="f108" y="f29"/>
                  <a:pt x="f89" y="f30"/>
                  <a:pt x="f109" y="f30"/>
                </a:cubicBezTo>
                <a:cubicBezTo>
                  <a:pt x="f110" y="f30"/>
                  <a:pt x="f111" y="f29"/>
                  <a:pt x="f112" y="f27"/>
                </a:cubicBezTo>
                <a:cubicBezTo>
                  <a:pt x="f113" y="f26"/>
                  <a:pt x="f113" y="f25"/>
                  <a:pt x="f112" y="f24"/>
                </a:cubicBezTo>
                <a:cubicBezTo>
                  <a:pt x="f69" y="f22"/>
                  <a:pt x="f114" y="f19"/>
                  <a:pt x="f115" y="f19"/>
                </a:cubicBezTo>
                <a:cubicBezTo>
                  <a:pt x="f87" y="f17"/>
                  <a:pt x="f90" y="f13"/>
                  <a:pt x="f116" y="f13"/>
                </a:cubicBezTo>
                <a:lnTo>
                  <a:pt x="f117" y="f13"/>
                </a:lnTo>
                <a:cubicBezTo>
                  <a:pt x="f118" y="f11"/>
                  <a:pt x="f65" y="f2"/>
                  <a:pt x="f5" y="f2"/>
                </a:cubicBezTo>
                <a:cubicBezTo>
                  <a:pt x="f119" y="f2"/>
                  <a:pt x="f120" y="f45"/>
                  <a:pt x="f121" y="f122"/>
                </a:cubicBezTo>
                <a:lnTo>
                  <a:pt x="f121" y="f123"/>
                </a:lnTo>
                <a:cubicBezTo>
                  <a:pt x="f124" y="f125"/>
                  <a:pt x="f126" y="f49"/>
                  <a:pt x="f126" y="f127"/>
                </a:cubicBezTo>
                <a:cubicBezTo>
                  <a:pt x="f126" y="f128"/>
                  <a:pt x="f129" y="f130"/>
                  <a:pt x="f131" y="f130"/>
                </a:cubicBezTo>
                <a:cubicBezTo>
                  <a:pt x="f132" y="f130"/>
                  <a:pt x="f5" y="f133"/>
                  <a:pt x="f5" y="f127"/>
                </a:cubicBezTo>
                <a:cubicBezTo>
                  <a:pt x="f5" y="f134"/>
                  <a:pt x="f135" y="f49"/>
                  <a:pt x="f121" y="f136"/>
                </a:cubicBezTo>
                <a:lnTo>
                  <a:pt x="f121" y="f69"/>
                </a:lnTo>
                <a:lnTo>
                  <a:pt x="f137" y="f69"/>
                </a:lnTo>
                <a:lnTo>
                  <a:pt x="f137" y="f136"/>
                </a:lnTo>
                <a:cubicBezTo>
                  <a:pt x="f138" y="f139"/>
                  <a:pt x="f8" y="f134"/>
                  <a:pt x="f8" y="f127"/>
                </a:cubicBezTo>
                <a:cubicBezTo>
                  <a:pt x="f8" y="f128"/>
                  <a:pt x="f140" y="f130"/>
                  <a:pt x="f141" y="f130"/>
                </a:cubicBezTo>
                <a:cubicBezTo>
                  <a:pt x="f142" y="f130"/>
                  <a:pt x="f73" y="f133"/>
                  <a:pt x="f73" y="f127"/>
                </a:cubicBezTo>
                <a:cubicBezTo>
                  <a:pt x="f73" y="f49"/>
                  <a:pt x="f143" y="f144"/>
                  <a:pt x="f137" y="f123"/>
                </a:cubicBezTo>
                <a:lnTo>
                  <a:pt x="f137" y="f122"/>
                </a:lnTo>
                <a:cubicBezTo>
                  <a:pt x="f46" y="f45"/>
                  <a:pt x="f145" y="f2"/>
                  <a:pt x="f8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4" name="Group 4">
            <a:extLst>
              <a:ext uri="{FF2B5EF4-FFF2-40B4-BE49-F238E27FC236}">
                <a16:creationId xmlns:a16="http://schemas.microsoft.com/office/drawing/2014/main" id="{83B848DA-F716-7324-3212-4B571A5110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27737" y="1401763"/>
            <a:ext cx="2811463" cy="3295650"/>
            <a:chOff x="3797" y="883"/>
            <a:chExt cx="1771" cy="2076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B2C8D260-7221-AB10-4CA8-3642AAC92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883"/>
              <a:ext cx="1771" cy="2076"/>
            </a:xfrm>
            <a:custGeom>
              <a:avLst/>
              <a:gdLst>
                <a:gd name="T0" fmla="*/ 1051 w 1102"/>
                <a:gd name="T1" fmla="*/ 1021 h 1291"/>
                <a:gd name="T2" fmla="*/ 415 w 1102"/>
                <a:gd name="T3" fmla="*/ 1233 h 1291"/>
                <a:gd name="T4" fmla="*/ 190 w 1102"/>
                <a:gd name="T5" fmla="*/ 1012 h 1291"/>
                <a:gd name="T6" fmla="*/ 8 w 1102"/>
                <a:gd name="T7" fmla="*/ 842 h 1291"/>
                <a:gd name="T8" fmla="*/ 650 w 1102"/>
                <a:gd name="T9" fmla="*/ 12 h 1291"/>
                <a:gd name="T10" fmla="*/ 856 w 1102"/>
                <a:gd name="T11" fmla="*/ 632 h 1291"/>
                <a:gd name="T12" fmla="*/ 857 w 1102"/>
                <a:gd name="T13" fmla="*/ 644 h 1291"/>
                <a:gd name="T14" fmla="*/ 967 w 1102"/>
                <a:gd name="T15" fmla="*/ 386 h 1291"/>
                <a:gd name="T16" fmla="*/ 898 w 1102"/>
                <a:gd name="T17" fmla="*/ 257 h 1291"/>
                <a:gd name="T18" fmla="*/ 960 w 1102"/>
                <a:gd name="T19" fmla="*/ 579 h 1291"/>
                <a:gd name="T20" fmla="*/ 189 w 1102"/>
                <a:gd name="T21" fmla="*/ 543 h 1291"/>
                <a:gd name="T22" fmla="*/ 217 w 1102"/>
                <a:gd name="T23" fmla="*/ 695 h 1291"/>
                <a:gd name="T24" fmla="*/ 245 w 1102"/>
                <a:gd name="T25" fmla="*/ 811 h 1291"/>
                <a:gd name="T26" fmla="*/ 264 w 1102"/>
                <a:gd name="T27" fmla="*/ 720 h 1291"/>
                <a:gd name="T28" fmla="*/ 804 w 1102"/>
                <a:gd name="T29" fmla="*/ 836 h 1291"/>
                <a:gd name="T30" fmla="*/ 727 w 1102"/>
                <a:gd name="T31" fmla="*/ 959 h 1291"/>
                <a:gd name="T32" fmla="*/ 304 w 1102"/>
                <a:gd name="T33" fmla="*/ 1065 h 1291"/>
                <a:gd name="T34" fmla="*/ 847 w 1102"/>
                <a:gd name="T35" fmla="*/ 1124 h 1291"/>
                <a:gd name="T36" fmla="*/ 1034 w 1102"/>
                <a:gd name="T37" fmla="*/ 998 h 1291"/>
                <a:gd name="T38" fmla="*/ 1081 w 1102"/>
                <a:gd name="T39" fmla="*/ 968 h 1291"/>
                <a:gd name="T40" fmla="*/ 883 w 1102"/>
                <a:gd name="T41" fmla="*/ 750 h 1291"/>
                <a:gd name="T42" fmla="*/ 796 w 1102"/>
                <a:gd name="T43" fmla="*/ 639 h 1291"/>
                <a:gd name="T44" fmla="*/ 782 w 1102"/>
                <a:gd name="T45" fmla="*/ 802 h 1291"/>
                <a:gd name="T46" fmla="*/ 814 w 1102"/>
                <a:gd name="T47" fmla="*/ 616 h 1291"/>
                <a:gd name="T48" fmla="*/ 881 w 1102"/>
                <a:gd name="T49" fmla="*/ 649 h 1291"/>
                <a:gd name="T50" fmla="*/ 900 w 1102"/>
                <a:gd name="T51" fmla="*/ 670 h 1291"/>
                <a:gd name="T52" fmla="*/ 872 w 1102"/>
                <a:gd name="T53" fmla="*/ 596 h 1291"/>
                <a:gd name="T54" fmla="*/ 881 w 1102"/>
                <a:gd name="T55" fmla="*/ 567 h 1291"/>
                <a:gd name="T56" fmla="*/ 887 w 1102"/>
                <a:gd name="T57" fmla="*/ 314 h 1291"/>
                <a:gd name="T58" fmla="*/ 870 w 1102"/>
                <a:gd name="T59" fmla="*/ 286 h 1291"/>
                <a:gd name="T60" fmla="*/ 613 w 1102"/>
                <a:gd name="T61" fmla="*/ 323 h 1291"/>
                <a:gd name="T62" fmla="*/ 345 w 1102"/>
                <a:gd name="T63" fmla="*/ 486 h 1291"/>
                <a:gd name="T64" fmla="*/ 252 w 1102"/>
                <a:gd name="T65" fmla="*/ 413 h 1291"/>
                <a:gd name="T66" fmla="*/ 804 w 1102"/>
                <a:gd name="T67" fmla="*/ 834 h 1291"/>
                <a:gd name="T68" fmla="*/ 456 w 1102"/>
                <a:gd name="T69" fmla="*/ 260 h 1291"/>
                <a:gd name="T70" fmla="*/ 455 w 1102"/>
                <a:gd name="T71" fmla="*/ 278 h 1291"/>
                <a:gd name="T72" fmla="*/ 358 w 1102"/>
                <a:gd name="T73" fmla="*/ 337 h 1291"/>
                <a:gd name="T74" fmla="*/ 388 w 1102"/>
                <a:gd name="T75" fmla="*/ 405 h 1291"/>
                <a:gd name="T76" fmla="*/ 780 w 1102"/>
                <a:gd name="T77" fmla="*/ 258 h 1291"/>
                <a:gd name="T78" fmla="*/ 708 w 1102"/>
                <a:gd name="T79" fmla="*/ 239 h 1291"/>
                <a:gd name="T80" fmla="*/ 712 w 1102"/>
                <a:gd name="T81" fmla="*/ 171 h 1291"/>
                <a:gd name="T82" fmla="*/ 693 w 1102"/>
                <a:gd name="T83" fmla="*/ 132 h 1291"/>
                <a:gd name="T84" fmla="*/ 693 w 1102"/>
                <a:gd name="T85" fmla="*/ 1235 h 1291"/>
                <a:gd name="T86" fmla="*/ 721 w 1102"/>
                <a:gd name="T87" fmla="*/ 1198 h 1291"/>
                <a:gd name="T88" fmla="*/ 464 w 1102"/>
                <a:gd name="T89" fmla="*/ 1100 h 1291"/>
                <a:gd name="T90" fmla="*/ 335 w 1102"/>
                <a:gd name="T91" fmla="*/ 1045 h 1291"/>
                <a:gd name="T92" fmla="*/ 366 w 1102"/>
                <a:gd name="T93" fmla="*/ 1097 h 1291"/>
                <a:gd name="T94" fmla="*/ 363 w 1102"/>
                <a:gd name="T95" fmla="*/ 1135 h 1291"/>
                <a:gd name="T96" fmla="*/ 398 w 1102"/>
                <a:gd name="T97" fmla="*/ 1163 h 1291"/>
                <a:gd name="T98" fmla="*/ 662 w 1102"/>
                <a:gd name="T99" fmla="*/ 1264 h 1291"/>
                <a:gd name="T100" fmla="*/ 511 w 1102"/>
                <a:gd name="T101" fmla="*/ 942 h 1291"/>
                <a:gd name="T102" fmla="*/ 390 w 1102"/>
                <a:gd name="T103" fmla="*/ 915 h 1291"/>
                <a:gd name="T104" fmla="*/ 274 w 1102"/>
                <a:gd name="T105" fmla="*/ 900 h 1291"/>
                <a:gd name="T106" fmla="*/ 602 w 1102"/>
                <a:gd name="T107" fmla="*/ 935 h 1291"/>
                <a:gd name="T108" fmla="*/ 558 w 1102"/>
                <a:gd name="T109" fmla="*/ 961 h 1291"/>
                <a:gd name="T110" fmla="*/ 682 w 1102"/>
                <a:gd name="T111" fmla="*/ 98 h 1291"/>
                <a:gd name="T112" fmla="*/ 953 w 1102"/>
                <a:gd name="T113" fmla="*/ 1129 h 1291"/>
                <a:gd name="T114" fmla="*/ 934 w 1102"/>
                <a:gd name="T115" fmla="*/ 1170 h 1291"/>
                <a:gd name="T116" fmla="*/ 839 w 1102"/>
                <a:gd name="T117" fmla="*/ 660 h 1291"/>
                <a:gd name="T118" fmla="*/ 834 w 1102"/>
                <a:gd name="T119" fmla="*/ 647 h 1291"/>
                <a:gd name="T120" fmla="*/ 879 w 1102"/>
                <a:gd name="T121" fmla="*/ 652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1291">
                  <a:moveTo>
                    <a:pt x="857" y="836"/>
                  </a:moveTo>
                  <a:cubicBezTo>
                    <a:pt x="864" y="843"/>
                    <a:pt x="872" y="850"/>
                    <a:pt x="879" y="858"/>
                  </a:cubicBezTo>
                  <a:cubicBezTo>
                    <a:pt x="894" y="875"/>
                    <a:pt x="912" y="885"/>
                    <a:pt x="934" y="891"/>
                  </a:cubicBezTo>
                  <a:cubicBezTo>
                    <a:pt x="975" y="902"/>
                    <a:pt x="1018" y="912"/>
                    <a:pt x="1057" y="929"/>
                  </a:cubicBezTo>
                  <a:cubicBezTo>
                    <a:pt x="1066" y="933"/>
                    <a:pt x="1075" y="937"/>
                    <a:pt x="1083" y="943"/>
                  </a:cubicBezTo>
                  <a:cubicBezTo>
                    <a:pt x="1096" y="951"/>
                    <a:pt x="1102" y="966"/>
                    <a:pt x="1097" y="978"/>
                  </a:cubicBezTo>
                  <a:cubicBezTo>
                    <a:pt x="1091" y="991"/>
                    <a:pt x="1083" y="1004"/>
                    <a:pt x="1070" y="1011"/>
                  </a:cubicBezTo>
                  <a:cubicBezTo>
                    <a:pt x="1064" y="1015"/>
                    <a:pt x="1058" y="1018"/>
                    <a:pt x="1051" y="1021"/>
                  </a:cubicBezTo>
                  <a:cubicBezTo>
                    <a:pt x="1030" y="1030"/>
                    <a:pt x="1015" y="1046"/>
                    <a:pt x="1005" y="1067"/>
                  </a:cubicBezTo>
                  <a:cubicBezTo>
                    <a:pt x="998" y="1082"/>
                    <a:pt x="992" y="1097"/>
                    <a:pt x="985" y="1112"/>
                  </a:cubicBezTo>
                  <a:cubicBezTo>
                    <a:pt x="976" y="1131"/>
                    <a:pt x="964" y="1147"/>
                    <a:pt x="950" y="1162"/>
                  </a:cubicBezTo>
                  <a:cubicBezTo>
                    <a:pt x="919" y="1197"/>
                    <a:pt x="880" y="1220"/>
                    <a:pt x="838" y="1238"/>
                  </a:cubicBezTo>
                  <a:cubicBezTo>
                    <a:pt x="787" y="1260"/>
                    <a:pt x="734" y="1274"/>
                    <a:pt x="680" y="1283"/>
                  </a:cubicBezTo>
                  <a:cubicBezTo>
                    <a:pt x="634" y="1291"/>
                    <a:pt x="589" y="1286"/>
                    <a:pt x="544" y="1275"/>
                  </a:cubicBezTo>
                  <a:cubicBezTo>
                    <a:pt x="501" y="1264"/>
                    <a:pt x="458" y="1252"/>
                    <a:pt x="417" y="1233"/>
                  </a:cubicBezTo>
                  <a:cubicBezTo>
                    <a:pt x="417" y="1233"/>
                    <a:pt x="416" y="1233"/>
                    <a:pt x="415" y="1233"/>
                  </a:cubicBezTo>
                  <a:cubicBezTo>
                    <a:pt x="471" y="1268"/>
                    <a:pt x="532" y="1284"/>
                    <a:pt x="597" y="1287"/>
                  </a:cubicBezTo>
                  <a:cubicBezTo>
                    <a:pt x="597" y="1288"/>
                    <a:pt x="597" y="1289"/>
                    <a:pt x="597" y="1289"/>
                  </a:cubicBezTo>
                  <a:cubicBezTo>
                    <a:pt x="578" y="1288"/>
                    <a:pt x="559" y="1287"/>
                    <a:pt x="540" y="1285"/>
                  </a:cubicBezTo>
                  <a:cubicBezTo>
                    <a:pt x="501" y="1280"/>
                    <a:pt x="463" y="1270"/>
                    <a:pt x="426" y="1255"/>
                  </a:cubicBezTo>
                  <a:cubicBezTo>
                    <a:pt x="376" y="1235"/>
                    <a:pt x="332" y="1204"/>
                    <a:pt x="292" y="1165"/>
                  </a:cubicBezTo>
                  <a:cubicBezTo>
                    <a:pt x="269" y="1142"/>
                    <a:pt x="245" y="1118"/>
                    <a:pt x="223" y="1094"/>
                  </a:cubicBezTo>
                  <a:cubicBezTo>
                    <a:pt x="209" y="1080"/>
                    <a:pt x="196" y="1065"/>
                    <a:pt x="183" y="1050"/>
                  </a:cubicBezTo>
                  <a:cubicBezTo>
                    <a:pt x="170" y="1035"/>
                    <a:pt x="173" y="1020"/>
                    <a:pt x="190" y="1012"/>
                  </a:cubicBezTo>
                  <a:cubicBezTo>
                    <a:pt x="210" y="1003"/>
                    <a:pt x="230" y="995"/>
                    <a:pt x="250" y="987"/>
                  </a:cubicBezTo>
                  <a:cubicBezTo>
                    <a:pt x="256" y="985"/>
                    <a:pt x="262" y="983"/>
                    <a:pt x="268" y="981"/>
                  </a:cubicBezTo>
                  <a:cubicBezTo>
                    <a:pt x="271" y="980"/>
                    <a:pt x="273" y="978"/>
                    <a:pt x="276" y="976"/>
                  </a:cubicBezTo>
                  <a:cubicBezTo>
                    <a:pt x="273" y="975"/>
                    <a:pt x="271" y="973"/>
                    <a:pt x="268" y="972"/>
                  </a:cubicBezTo>
                  <a:cubicBezTo>
                    <a:pt x="249" y="968"/>
                    <a:pt x="231" y="964"/>
                    <a:pt x="212" y="960"/>
                  </a:cubicBezTo>
                  <a:cubicBezTo>
                    <a:pt x="173" y="951"/>
                    <a:pt x="136" y="939"/>
                    <a:pt x="100" y="921"/>
                  </a:cubicBezTo>
                  <a:cubicBezTo>
                    <a:pt x="70" y="905"/>
                    <a:pt x="42" y="886"/>
                    <a:pt x="20" y="859"/>
                  </a:cubicBezTo>
                  <a:cubicBezTo>
                    <a:pt x="16" y="853"/>
                    <a:pt x="12" y="848"/>
                    <a:pt x="8" y="842"/>
                  </a:cubicBezTo>
                  <a:cubicBezTo>
                    <a:pt x="7" y="841"/>
                    <a:pt x="6" y="839"/>
                    <a:pt x="5" y="839"/>
                  </a:cubicBezTo>
                  <a:cubicBezTo>
                    <a:pt x="0" y="837"/>
                    <a:pt x="2" y="833"/>
                    <a:pt x="4" y="830"/>
                  </a:cubicBezTo>
                  <a:cubicBezTo>
                    <a:pt x="10" y="814"/>
                    <a:pt x="17" y="798"/>
                    <a:pt x="24" y="782"/>
                  </a:cubicBezTo>
                  <a:cubicBezTo>
                    <a:pt x="61" y="696"/>
                    <a:pt x="98" y="609"/>
                    <a:pt x="136" y="524"/>
                  </a:cubicBezTo>
                  <a:cubicBezTo>
                    <a:pt x="177" y="433"/>
                    <a:pt x="222" y="344"/>
                    <a:pt x="272" y="259"/>
                  </a:cubicBezTo>
                  <a:cubicBezTo>
                    <a:pt x="300" y="211"/>
                    <a:pt x="329" y="165"/>
                    <a:pt x="365" y="124"/>
                  </a:cubicBezTo>
                  <a:cubicBezTo>
                    <a:pt x="401" y="82"/>
                    <a:pt x="441" y="47"/>
                    <a:pt x="491" y="26"/>
                  </a:cubicBezTo>
                  <a:cubicBezTo>
                    <a:pt x="543" y="4"/>
                    <a:pt x="596" y="0"/>
                    <a:pt x="650" y="12"/>
                  </a:cubicBezTo>
                  <a:cubicBezTo>
                    <a:pt x="696" y="22"/>
                    <a:pt x="738" y="42"/>
                    <a:pt x="778" y="68"/>
                  </a:cubicBezTo>
                  <a:cubicBezTo>
                    <a:pt x="787" y="75"/>
                    <a:pt x="798" y="79"/>
                    <a:pt x="808" y="84"/>
                  </a:cubicBezTo>
                  <a:cubicBezTo>
                    <a:pt x="880" y="125"/>
                    <a:pt x="935" y="184"/>
                    <a:pt x="970" y="261"/>
                  </a:cubicBezTo>
                  <a:cubicBezTo>
                    <a:pt x="988" y="300"/>
                    <a:pt x="1000" y="340"/>
                    <a:pt x="1005" y="383"/>
                  </a:cubicBezTo>
                  <a:cubicBezTo>
                    <a:pt x="1013" y="446"/>
                    <a:pt x="1006" y="509"/>
                    <a:pt x="989" y="570"/>
                  </a:cubicBezTo>
                  <a:cubicBezTo>
                    <a:pt x="969" y="636"/>
                    <a:pt x="939" y="698"/>
                    <a:pt x="905" y="757"/>
                  </a:cubicBezTo>
                  <a:cubicBezTo>
                    <a:pt x="889" y="784"/>
                    <a:pt x="872" y="810"/>
                    <a:pt x="857" y="836"/>
                  </a:cubicBezTo>
                  <a:close/>
                  <a:moveTo>
                    <a:pt x="856" y="632"/>
                  </a:moveTo>
                  <a:cubicBezTo>
                    <a:pt x="850" y="628"/>
                    <a:pt x="843" y="626"/>
                    <a:pt x="835" y="625"/>
                  </a:cubicBezTo>
                  <a:cubicBezTo>
                    <a:pt x="836" y="628"/>
                    <a:pt x="836" y="632"/>
                    <a:pt x="838" y="633"/>
                  </a:cubicBezTo>
                  <a:cubicBezTo>
                    <a:pt x="841" y="635"/>
                    <a:pt x="845" y="635"/>
                    <a:pt x="849" y="637"/>
                  </a:cubicBezTo>
                  <a:cubicBezTo>
                    <a:pt x="849" y="636"/>
                    <a:pt x="849" y="635"/>
                    <a:pt x="849" y="635"/>
                  </a:cubicBezTo>
                  <a:cubicBezTo>
                    <a:pt x="849" y="636"/>
                    <a:pt x="850" y="638"/>
                    <a:pt x="850" y="640"/>
                  </a:cubicBezTo>
                  <a:cubicBezTo>
                    <a:pt x="852" y="637"/>
                    <a:pt x="854" y="634"/>
                    <a:pt x="856" y="632"/>
                  </a:cubicBezTo>
                  <a:cubicBezTo>
                    <a:pt x="855" y="634"/>
                    <a:pt x="854" y="637"/>
                    <a:pt x="854" y="639"/>
                  </a:cubicBezTo>
                  <a:cubicBezTo>
                    <a:pt x="854" y="640"/>
                    <a:pt x="855" y="641"/>
                    <a:pt x="857" y="644"/>
                  </a:cubicBezTo>
                  <a:cubicBezTo>
                    <a:pt x="857" y="647"/>
                    <a:pt x="858" y="647"/>
                    <a:pt x="864" y="646"/>
                  </a:cubicBezTo>
                  <a:cubicBezTo>
                    <a:pt x="863" y="647"/>
                    <a:pt x="862" y="648"/>
                    <a:pt x="861" y="649"/>
                  </a:cubicBezTo>
                  <a:cubicBezTo>
                    <a:pt x="862" y="650"/>
                    <a:pt x="862" y="650"/>
                    <a:pt x="862" y="650"/>
                  </a:cubicBezTo>
                  <a:cubicBezTo>
                    <a:pt x="866" y="649"/>
                    <a:pt x="870" y="648"/>
                    <a:pt x="873" y="647"/>
                  </a:cubicBezTo>
                  <a:cubicBezTo>
                    <a:pt x="874" y="646"/>
                    <a:pt x="874" y="645"/>
                    <a:pt x="874" y="644"/>
                  </a:cubicBezTo>
                  <a:cubicBezTo>
                    <a:pt x="868" y="640"/>
                    <a:pt x="862" y="636"/>
                    <a:pt x="856" y="632"/>
                  </a:cubicBezTo>
                  <a:close/>
                  <a:moveTo>
                    <a:pt x="963" y="380"/>
                  </a:moveTo>
                  <a:cubicBezTo>
                    <a:pt x="964" y="382"/>
                    <a:pt x="966" y="384"/>
                    <a:pt x="967" y="386"/>
                  </a:cubicBezTo>
                  <a:cubicBezTo>
                    <a:pt x="980" y="424"/>
                    <a:pt x="989" y="463"/>
                    <a:pt x="987" y="504"/>
                  </a:cubicBezTo>
                  <a:cubicBezTo>
                    <a:pt x="987" y="512"/>
                    <a:pt x="987" y="519"/>
                    <a:pt x="986" y="527"/>
                  </a:cubicBezTo>
                  <a:cubicBezTo>
                    <a:pt x="992" y="482"/>
                    <a:pt x="987" y="438"/>
                    <a:pt x="977" y="394"/>
                  </a:cubicBezTo>
                  <a:cubicBezTo>
                    <a:pt x="967" y="349"/>
                    <a:pt x="944" y="311"/>
                    <a:pt x="923" y="272"/>
                  </a:cubicBezTo>
                  <a:cubicBezTo>
                    <a:pt x="935" y="303"/>
                    <a:pt x="946" y="334"/>
                    <a:pt x="958" y="366"/>
                  </a:cubicBezTo>
                  <a:cubicBezTo>
                    <a:pt x="957" y="364"/>
                    <a:pt x="956" y="363"/>
                    <a:pt x="955" y="362"/>
                  </a:cubicBezTo>
                  <a:cubicBezTo>
                    <a:pt x="946" y="347"/>
                    <a:pt x="938" y="332"/>
                    <a:pt x="929" y="318"/>
                  </a:cubicBezTo>
                  <a:cubicBezTo>
                    <a:pt x="917" y="298"/>
                    <a:pt x="903" y="280"/>
                    <a:pt x="898" y="257"/>
                  </a:cubicBezTo>
                  <a:cubicBezTo>
                    <a:pt x="897" y="258"/>
                    <a:pt x="897" y="259"/>
                    <a:pt x="897" y="259"/>
                  </a:cubicBezTo>
                  <a:cubicBezTo>
                    <a:pt x="901" y="274"/>
                    <a:pt x="904" y="289"/>
                    <a:pt x="912" y="303"/>
                  </a:cubicBezTo>
                  <a:cubicBezTo>
                    <a:pt x="920" y="316"/>
                    <a:pt x="927" y="330"/>
                    <a:pt x="935" y="343"/>
                  </a:cubicBezTo>
                  <a:cubicBezTo>
                    <a:pt x="954" y="376"/>
                    <a:pt x="969" y="412"/>
                    <a:pt x="973" y="451"/>
                  </a:cubicBezTo>
                  <a:cubicBezTo>
                    <a:pt x="979" y="494"/>
                    <a:pt x="974" y="537"/>
                    <a:pt x="959" y="578"/>
                  </a:cubicBezTo>
                  <a:cubicBezTo>
                    <a:pt x="959" y="580"/>
                    <a:pt x="958" y="581"/>
                    <a:pt x="958" y="582"/>
                  </a:cubicBezTo>
                  <a:cubicBezTo>
                    <a:pt x="959" y="582"/>
                    <a:pt x="959" y="582"/>
                    <a:pt x="959" y="582"/>
                  </a:cubicBezTo>
                  <a:cubicBezTo>
                    <a:pt x="959" y="581"/>
                    <a:pt x="960" y="580"/>
                    <a:pt x="960" y="579"/>
                  </a:cubicBezTo>
                  <a:cubicBezTo>
                    <a:pt x="981" y="525"/>
                    <a:pt x="983" y="468"/>
                    <a:pt x="971" y="411"/>
                  </a:cubicBezTo>
                  <a:cubicBezTo>
                    <a:pt x="969" y="401"/>
                    <a:pt x="966" y="390"/>
                    <a:pt x="963" y="380"/>
                  </a:cubicBezTo>
                  <a:close/>
                  <a:moveTo>
                    <a:pt x="235" y="663"/>
                  </a:moveTo>
                  <a:cubicBezTo>
                    <a:pt x="234" y="662"/>
                    <a:pt x="234" y="662"/>
                    <a:pt x="234" y="662"/>
                  </a:cubicBezTo>
                  <a:cubicBezTo>
                    <a:pt x="217" y="629"/>
                    <a:pt x="203" y="595"/>
                    <a:pt x="202" y="557"/>
                  </a:cubicBezTo>
                  <a:cubicBezTo>
                    <a:pt x="203" y="569"/>
                    <a:pt x="203" y="582"/>
                    <a:pt x="205" y="594"/>
                  </a:cubicBezTo>
                  <a:cubicBezTo>
                    <a:pt x="207" y="606"/>
                    <a:pt x="210" y="618"/>
                    <a:pt x="213" y="630"/>
                  </a:cubicBezTo>
                  <a:cubicBezTo>
                    <a:pt x="201" y="602"/>
                    <a:pt x="192" y="573"/>
                    <a:pt x="189" y="543"/>
                  </a:cubicBezTo>
                  <a:cubicBezTo>
                    <a:pt x="187" y="512"/>
                    <a:pt x="193" y="482"/>
                    <a:pt x="203" y="453"/>
                  </a:cubicBezTo>
                  <a:cubicBezTo>
                    <a:pt x="202" y="454"/>
                    <a:pt x="201" y="456"/>
                    <a:pt x="201" y="457"/>
                  </a:cubicBezTo>
                  <a:cubicBezTo>
                    <a:pt x="182" y="502"/>
                    <a:pt x="177" y="548"/>
                    <a:pt x="190" y="595"/>
                  </a:cubicBezTo>
                  <a:cubicBezTo>
                    <a:pt x="196" y="619"/>
                    <a:pt x="206" y="641"/>
                    <a:pt x="214" y="664"/>
                  </a:cubicBezTo>
                  <a:cubicBezTo>
                    <a:pt x="217" y="671"/>
                    <a:pt x="219" y="678"/>
                    <a:pt x="222" y="685"/>
                  </a:cubicBezTo>
                  <a:cubicBezTo>
                    <a:pt x="207" y="656"/>
                    <a:pt x="186" y="630"/>
                    <a:pt x="179" y="596"/>
                  </a:cubicBezTo>
                  <a:cubicBezTo>
                    <a:pt x="180" y="610"/>
                    <a:pt x="184" y="622"/>
                    <a:pt x="190" y="634"/>
                  </a:cubicBezTo>
                  <a:cubicBezTo>
                    <a:pt x="199" y="655"/>
                    <a:pt x="208" y="675"/>
                    <a:pt x="217" y="695"/>
                  </a:cubicBezTo>
                  <a:cubicBezTo>
                    <a:pt x="225" y="714"/>
                    <a:pt x="229" y="735"/>
                    <a:pt x="227" y="755"/>
                  </a:cubicBezTo>
                  <a:cubicBezTo>
                    <a:pt x="226" y="767"/>
                    <a:pt x="223" y="778"/>
                    <a:pt x="220" y="789"/>
                  </a:cubicBezTo>
                  <a:cubicBezTo>
                    <a:pt x="221" y="789"/>
                    <a:pt x="221" y="789"/>
                    <a:pt x="221" y="790"/>
                  </a:cubicBezTo>
                  <a:cubicBezTo>
                    <a:pt x="224" y="779"/>
                    <a:pt x="228" y="768"/>
                    <a:pt x="232" y="756"/>
                  </a:cubicBezTo>
                  <a:cubicBezTo>
                    <a:pt x="232" y="779"/>
                    <a:pt x="226" y="800"/>
                    <a:pt x="220" y="822"/>
                  </a:cubicBezTo>
                  <a:cubicBezTo>
                    <a:pt x="230" y="803"/>
                    <a:pt x="234" y="783"/>
                    <a:pt x="237" y="762"/>
                  </a:cubicBezTo>
                  <a:cubicBezTo>
                    <a:pt x="240" y="741"/>
                    <a:pt x="240" y="720"/>
                    <a:pt x="236" y="699"/>
                  </a:cubicBezTo>
                  <a:cubicBezTo>
                    <a:pt x="249" y="735"/>
                    <a:pt x="259" y="772"/>
                    <a:pt x="245" y="811"/>
                  </a:cubicBezTo>
                  <a:cubicBezTo>
                    <a:pt x="248" y="804"/>
                    <a:pt x="252" y="796"/>
                    <a:pt x="254" y="788"/>
                  </a:cubicBezTo>
                  <a:cubicBezTo>
                    <a:pt x="261" y="759"/>
                    <a:pt x="258" y="730"/>
                    <a:pt x="249" y="702"/>
                  </a:cubicBezTo>
                  <a:cubicBezTo>
                    <a:pt x="244" y="689"/>
                    <a:pt x="239" y="676"/>
                    <a:pt x="234" y="663"/>
                  </a:cubicBezTo>
                  <a:cubicBezTo>
                    <a:pt x="235" y="664"/>
                    <a:pt x="236" y="665"/>
                    <a:pt x="237" y="666"/>
                  </a:cubicBezTo>
                  <a:cubicBezTo>
                    <a:pt x="241" y="675"/>
                    <a:pt x="244" y="683"/>
                    <a:pt x="248" y="691"/>
                  </a:cubicBezTo>
                  <a:cubicBezTo>
                    <a:pt x="259" y="718"/>
                    <a:pt x="268" y="744"/>
                    <a:pt x="265" y="774"/>
                  </a:cubicBezTo>
                  <a:cubicBezTo>
                    <a:pt x="265" y="779"/>
                    <a:pt x="264" y="783"/>
                    <a:pt x="263" y="788"/>
                  </a:cubicBezTo>
                  <a:cubicBezTo>
                    <a:pt x="271" y="765"/>
                    <a:pt x="269" y="743"/>
                    <a:pt x="264" y="720"/>
                  </a:cubicBezTo>
                  <a:cubicBezTo>
                    <a:pt x="258" y="692"/>
                    <a:pt x="246" y="666"/>
                    <a:pt x="234" y="641"/>
                  </a:cubicBezTo>
                  <a:cubicBezTo>
                    <a:pt x="226" y="625"/>
                    <a:pt x="221" y="609"/>
                    <a:pt x="215" y="593"/>
                  </a:cubicBezTo>
                  <a:cubicBezTo>
                    <a:pt x="214" y="591"/>
                    <a:pt x="214" y="590"/>
                    <a:pt x="213" y="589"/>
                  </a:cubicBezTo>
                  <a:cubicBezTo>
                    <a:pt x="214" y="595"/>
                    <a:pt x="214" y="600"/>
                    <a:pt x="216" y="604"/>
                  </a:cubicBezTo>
                  <a:cubicBezTo>
                    <a:pt x="219" y="615"/>
                    <a:pt x="222" y="626"/>
                    <a:pt x="226" y="637"/>
                  </a:cubicBezTo>
                  <a:cubicBezTo>
                    <a:pt x="229" y="646"/>
                    <a:pt x="232" y="654"/>
                    <a:pt x="235" y="663"/>
                  </a:cubicBezTo>
                  <a:close/>
                  <a:moveTo>
                    <a:pt x="804" y="834"/>
                  </a:moveTo>
                  <a:cubicBezTo>
                    <a:pt x="804" y="835"/>
                    <a:pt x="804" y="835"/>
                    <a:pt x="804" y="836"/>
                  </a:cubicBezTo>
                  <a:cubicBezTo>
                    <a:pt x="637" y="837"/>
                    <a:pt x="471" y="838"/>
                    <a:pt x="304" y="840"/>
                  </a:cubicBezTo>
                  <a:cubicBezTo>
                    <a:pt x="294" y="857"/>
                    <a:pt x="301" y="871"/>
                    <a:pt x="317" y="880"/>
                  </a:cubicBezTo>
                  <a:cubicBezTo>
                    <a:pt x="321" y="882"/>
                    <a:pt x="325" y="884"/>
                    <a:pt x="330" y="885"/>
                  </a:cubicBezTo>
                  <a:cubicBezTo>
                    <a:pt x="343" y="888"/>
                    <a:pt x="357" y="892"/>
                    <a:pt x="370" y="893"/>
                  </a:cubicBezTo>
                  <a:cubicBezTo>
                    <a:pt x="416" y="899"/>
                    <a:pt x="461" y="903"/>
                    <a:pt x="506" y="908"/>
                  </a:cubicBezTo>
                  <a:cubicBezTo>
                    <a:pt x="550" y="912"/>
                    <a:pt x="594" y="914"/>
                    <a:pt x="637" y="923"/>
                  </a:cubicBezTo>
                  <a:cubicBezTo>
                    <a:pt x="666" y="929"/>
                    <a:pt x="694" y="938"/>
                    <a:pt x="722" y="950"/>
                  </a:cubicBezTo>
                  <a:cubicBezTo>
                    <a:pt x="726" y="952"/>
                    <a:pt x="728" y="954"/>
                    <a:pt x="727" y="959"/>
                  </a:cubicBezTo>
                  <a:cubicBezTo>
                    <a:pt x="726" y="963"/>
                    <a:pt x="724" y="965"/>
                    <a:pt x="720" y="965"/>
                  </a:cubicBezTo>
                  <a:cubicBezTo>
                    <a:pt x="717" y="966"/>
                    <a:pt x="715" y="966"/>
                    <a:pt x="713" y="966"/>
                  </a:cubicBezTo>
                  <a:cubicBezTo>
                    <a:pt x="667" y="965"/>
                    <a:pt x="622" y="967"/>
                    <a:pt x="576" y="971"/>
                  </a:cubicBezTo>
                  <a:cubicBezTo>
                    <a:pt x="523" y="976"/>
                    <a:pt x="470" y="981"/>
                    <a:pt x="417" y="987"/>
                  </a:cubicBezTo>
                  <a:cubicBezTo>
                    <a:pt x="370" y="992"/>
                    <a:pt x="324" y="1001"/>
                    <a:pt x="278" y="1012"/>
                  </a:cubicBezTo>
                  <a:cubicBezTo>
                    <a:pt x="265" y="1015"/>
                    <a:pt x="252" y="1018"/>
                    <a:pt x="241" y="1024"/>
                  </a:cubicBezTo>
                  <a:cubicBezTo>
                    <a:pt x="224" y="1034"/>
                    <a:pt x="224" y="1055"/>
                    <a:pt x="242" y="1065"/>
                  </a:cubicBezTo>
                  <a:cubicBezTo>
                    <a:pt x="263" y="1076"/>
                    <a:pt x="284" y="1076"/>
                    <a:pt x="304" y="1065"/>
                  </a:cubicBezTo>
                  <a:cubicBezTo>
                    <a:pt x="314" y="1059"/>
                    <a:pt x="324" y="1052"/>
                    <a:pt x="334" y="1045"/>
                  </a:cubicBezTo>
                  <a:cubicBezTo>
                    <a:pt x="350" y="1033"/>
                    <a:pt x="368" y="1028"/>
                    <a:pt x="388" y="1032"/>
                  </a:cubicBezTo>
                  <a:cubicBezTo>
                    <a:pt x="401" y="1035"/>
                    <a:pt x="414" y="1038"/>
                    <a:pt x="427" y="1043"/>
                  </a:cubicBezTo>
                  <a:cubicBezTo>
                    <a:pt x="471" y="1061"/>
                    <a:pt x="515" y="1081"/>
                    <a:pt x="560" y="1099"/>
                  </a:cubicBezTo>
                  <a:cubicBezTo>
                    <a:pt x="597" y="1114"/>
                    <a:pt x="636" y="1127"/>
                    <a:pt x="675" y="1135"/>
                  </a:cubicBezTo>
                  <a:cubicBezTo>
                    <a:pt x="692" y="1138"/>
                    <a:pt x="709" y="1141"/>
                    <a:pt x="726" y="1142"/>
                  </a:cubicBezTo>
                  <a:cubicBezTo>
                    <a:pt x="756" y="1145"/>
                    <a:pt x="786" y="1145"/>
                    <a:pt x="815" y="1136"/>
                  </a:cubicBezTo>
                  <a:cubicBezTo>
                    <a:pt x="825" y="1132"/>
                    <a:pt x="836" y="1128"/>
                    <a:pt x="847" y="1124"/>
                  </a:cubicBezTo>
                  <a:cubicBezTo>
                    <a:pt x="860" y="1120"/>
                    <a:pt x="869" y="1127"/>
                    <a:pt x="870" y="1141"/>
                  </a:cubicBezTo>
                  <a:cubicBezTo>
                    <a:pt x="871" y="1146"/>
                    <a:pt x="870" y="1151"/>
                    <a:pt x="870" y="1155"/>
                  </a:cubicBezTo>
                  <a:cubicBezTo>
                    <a:pt x="871" y="1153"/>
                    <a:pt x="872" y="1150"/>
                    <a:pt x="873" y="1147"/>
                  </a:cubicBezTo>
                  <a:cubicBezTo>
                    <a:pt x="879" y="1130"/>
                    <a:pt x="888" y="1116"/>
                    <a:pt x="905" y="1109"/>
                  </a:cubicBezTo>
                  <a:cubicBezTo>
                    <a:pt x="917" y="1103"/>
                    <a:pt x="925" y="1093"/>
                    <a:pt x="931" y="1081"/>
                  </a:cubicBezTo>
                  <a:cubicBezTo>
                    <a:pt x="937" y="1071"/>
                    <a:pt x="942" y="1061"/>
                    <a:pt x="948" y="1050"/>
                  </a:cubicBezTo>
                  <a:cubicBezTo>
                    <a:pt x="959" y="1029"/>
                    <a:pt x="975" y="1015"/>
                    <a:pt x="997" y="1008"/>
                  </a:cubicBezTo>
                  <a:cubicBezTo>
                    <a:pt x="1009" y="1004"/>
                    <a:pt x="1022" y="1001"/>
                    <a:pt x="1034" y="998"/>
                  </a:cubicBezTo>
                  <a:cubicBezTo>
                    <a:pt x="1041" y="996"/>
                    <a:pt x="1048" y="995"/>
                    <a:pt x="1055" y="993"/>
                  </a:cubicBezTo>
                  <a:cubicBezTo>
                    <a:pt x="1046" y="991"/>
                    <a:pt x="1037" y="991"/>
                    <a:pt x="1027" y="990"/>
                  </a:cubicBezTo>
                  <a:cubicBezTo>
                    <a:pt x="1015" y="988"/>
                    <a:pt x="1002" y="986"/>
                    <a:pt x="989" y="985"/>
                  </a:cubicBezTo>
                  <a:cubicBezTo>
                    <a:pt x="979" y="985"/>
                    <a:pt x="969" y="987"/>
                    <a:pt x="959" y="988"/>
                  </a:cubicBezTo>
                  <a:cubicBezTo>
                    <a:pt x="960" y="987"/>
                    <a:pt x="961" y="987"/>
                    <a:pt x="961" y="987"/>
                  </a:cubicBezTo>
                  <a:cubicBezTo>
                    <a:pt x="979" y="981"/>
                    <a:pt x="997" y="981"/>
                    <a:pt x="1015" y="980"/>
                  </a:cubicBezTo>
                  <a:cubicBezTo>
                    <a:pt x="1031" y="979"/>
                    <a:pt x="1047" y="979"/>
                    <a:pt x="1062" y="977"/>
                  </a:cubicBezTo>
                  <a:cubicBezTo>
                    <a:pt x="1069" y="976"/>
                    <a:pt x="1075" y="972"/>
                    <a:pt x="1081" y="968"/>
                  </a:cubicBezTo>
                  <a:cubicBezTo>
                    <a:pt x="1085" y="965"/>
                    <a:pt x="1085" y="961"/>
                    <a:pt x="1081" y="957"/>
                  </a:cubicBezTo>
                  <a:cubicBezTo>
                    <a:pt x="1076" y="954"/>
                    <a:pt x="1072" y="950"/>
                    <a:pt x="1067" y="947"/>
                  </a:cubicBezTo>
                  <a:cubicBezTo>
                    <a:pt x="1043" y="933"/>
                    <a:pt x="1018" y="923"/>
                    <a:pt x="991" y="915"/>
                  </a:cubicBezTo>
                  <a:cubicBezTo>
                    <a:pt x="964" y="907"/>
                    <a:pt x="937" y="899"/>
                    <a:pt x="911" y="890"/>
                  </a:cubicBezTo>
                  <a:cubicBezTo>
                    <a:pt x="894" y="885"/>
                    <a:pt x="880" y="874"/>
                    <a:pt x="871" y="858"/>
                  </a:cubicBezTo>
                  <a:cubicBezTo>
                    <a:pt x="866" y="848"/>
                    <a:pt x="858" y="842"/>
                    <a:pt x="848" y="836"/>
                  </a:cubicBezTo>
                  <a:cubicBezTo>
                    <a:pt x="851" y="832"/>
                    <a:pt x="853" y="829"/>
                    <a:pt x="855" y="825"/>
                  </a:cubicBezTo>
                  <a:cubicBezTo>
                    <a:pt x="870" y="802"/>
                    <a:pt x="879" y="778"/>
                    <a:pt x="883" y="750"/>
                  </a:cubicBezTo>
                  <a:cubicBezTo>
                    <a:pt x="886" y="732"/>
                    <a:pt x="890" y="713"/>
                    <a:pt x="894" y="694"/>
                  </a:cubicBezTo>
                  <a:cubicBezTo>
                    <a:pt x="895" y="689"/>
                    <a:pt x="898" y="684"/>
                    <a:pt x="901" y="678"/>
                  </a:cubicBezTo>
                  <a:cubicBezTo>
                    <a:pt x="888" y="683"/>
                    <a:pt x="878" y="681"/>
                    <a:pt x="870" y="670"/>
                  </a:cubicBezTo>
                  <a:cubicBezTo>
                    <a:pt x="864" y="682"/>
                    <a:pt x="855" y="686"/>
                    <a:pt x="843" y="682"/>
                  </a:cubicBezTo>
                  <a:cubicBezTo>
                    <a:pt x="831" y="679"/>
                    <a:pt x="821" y="673"/>
                    <a:pt x="811" y="665"/>
                  </a:cubicBezTo>
                  <a:cubicBezTo>
                    <a:pt x="805" y="660"/>
                    <a:pt x="799" y="655"/>
                    <a:pt x="790" y="654"/>
                  </a:cubicBezTo>
                  <a:cubicBezTo>
                    <a:pt x="792" y="653"/>
                    <a:pt x="795" y="653"/>
                    <a:pt x="796" y="653"/>
                  </a:cubicBezTo>
                  <a:cubicBezTo>
                    <a:pt x="796" y="649"/>
                    <a:pt x="796" y="645"/>
                    <a:pt x="796" y="639"/>
                  </a:cubicBezTo>
                  <a:cubicBezTo>
                    <a:pt x="794" y="641"/>
                    <a:pt x="791" y="643"/>
                    <a:pt x="789" y="645"/>
                  </a:cubicBezTo>
                  <a:cubicBezTo>
                    <a:pt x="778" y="663"/>
                    <a:pt x="774" y="683"/>
                    <a:pt x="781" y="703"/>
                  </a:cubicBezTo>
                  <a:cubicBezTo>
                    <a:pt x="783" y="712"/>
                    <a:pt x="787" y="720"/>
                    <a:pt x="790" y="729"/>
                  </a:cubicBezTo>
                  <a:cubicBezTo>
                    <a:pt x="797" y="744"/>
                    <a:pt x="801" y="760"/>
                    <a:pt x="795" y="776"/>
                  </a:cubicBezTo>
                  <a:cubicBezTo>
                    <a:pt x="794" y="779"/>
                    <a:pt x="794" y="781"/>
                    <a:pt x="794" y="784"/>
                  </a:cubicBezTo>
                  <a:cubicBezTo>
                    <a:pt x="790" y="806"/>
                    <a:pt x="780" y="817"/>
                    <a:pt x="763" y="818"/>
                  </a:cubicBezTo>
                  <a:cubicBezTo>
                    <a:pt x="769" y="812"/>
                    <a:pt x="777" y="805"/>
                    <a:pt x="784" y="798"/>
                  </a:cubicBezTo>
                  <a:cubicBezTo>
                    <a:pt x="783" y="799"/>
                    <a:pt x="783" y="800"/>
                    <a:pt x="782" y="802"/>
                  </a:cubicBezTo>
                  <a:cubicBezTo>
                    <a:pt x="783" y="802"/>
                    <a:pt x="783" y="802"/>
                    <a:pt x="784" y="803"/>
                  </a:cubicBezTo>
                  <a:cubicBezTo>
                    <a:pt x="786" y="796"/>
                    <a:pt x="788" y="790"/>
                    <a:pt x="790" y="783"/>
                  </a:cubicBezTo>
                  <a:cubicBezTo>
                    <a:pt x="787" y="784"/>
                    <a:pt x="784" y="786"/>
                    <a:pt x="782" y="787"/>
                  </a:cubicBezTo>
                  <a:cubicBezTo>
                    <a:pt x="793" y="774"/>
                    <a:pt x="796" y="763"/>
                    <a:pt x="791" y="747"/>
                  </a:cubicBezTo>
                  <a:cubicBezTo>
                    <a:pt x="787" y="736"/>
                    <a:pt x="782" y="726"/>
                    <a:pt x="778" y="716"/>
                  </a:cubicBezTo>
                  <a:cubicBezTo>
                    <a:pt x="764" y="680"/>
                    <a:pt x="775" y="640"/>
                    <a:pt x="806" y="620"/>
                  </a:cubicBezTo>
                  <a:cubicBezTo>
                    <a:pt x="808" y="618"/>
                    <a:pt x="811" y="617"/>
                    <a:pt x="813" y="615"/>
                  </a:cubicBezTo>
                  <a:cubicBezTo>
                    <a:pt x="813" y="616"/>
                    <a:pt x="814" y="616"/>
                    <a:pt x="814" y="616"/>
                  </a:cubicBezTo>
                  <a:cubicBezTo>
                    <a:pt x="807" y="623"/>
                    <a:pt x="801" y="629"/>
                    <a:pt x="794" y="636"/>
                  </a:cubicBezTo>
                  <a:cubicBezTo>
                    <a:pt x="808" y="634"/>
                    <a:pt x="821" y="632"/>
                    <a:pt x="834" y="629"/>
                  </a:cubicBezTo>
                  <a:cubicBezTo>
                    <a:pt x="834" y="629"/>
                    <a:pt x="834" y="627"/>
                    <a:pt x="834" y="624"/>
                  </a:cubicBezTo>
                  <a:cubicBezTo>
                    <a:pt x="825" y="624"/>
                    <a:pt x="817" y="624"/>
                    <a:pt x="809" y="624"/>
                  </a:cubicBezTo>
                  <a:cubicBezTo>
                    <a:pt x="817" y="621"/>
                    <a:pt x="832" y="620"/>
                    <a:pt x="844" y="623"/>
                  </a:cubicBezTo>
                  <a:cubicBezTo>
                    <a:pt x="858" y="626"/>
                    <a:pt x="870" y="635"/>
                    <a:pt x="879" y="648"/>
                  </a:cubicBezTo>
                  <a:cubicBezTo>
                    <a:pt x="881" y="647"/>
                    <a:pt x="882" y="645"/>
                    <a:pt x="884" y="644"/>
                  </a:cubicBezTo>
                  <a:cubicBezTo>
                    <a:pt x="883" y="646"/>
                    <a:pt x="881" y="647"/>
                    <a:pt x="881" y="649"/>
                  </a:cubicBezTo>
                  <a:cubicBezTo>
                    <a:pt x="881" y="652"/>
                    <a:pt x="882" y="655"/>
                    <a:pt x="883" y="658"/>
                  </a:cubicBezTo>
                  <a:cubicBezTo>
                    <a:pt x="884" y="659"/>
                    <a:pt x="886" y="659"/>
                    <a:pt x="887" y="659"/>
                  </a:cubicBezTo>
                  <a:cubicBezTo>
                    <a:pt x="886" y="661"/>
                    <a:pt x="886" y="664"/>
                    <a:pt x="885" y="667"/>
                  </a:cubicBezTo>
                  <a:cubicBezTo>
                    <a:pt x="888" y="666"/>
                    <a:pt x="889" y="666"/>
                    <a:pt x="891" y="665"/>
                  </a:cubicBezTo>
                  <a:cubicBezTo>
                    <a:pt x="891" y="666"/>
                    <a:pt x="891" y="666"/>
                    <a:pt x="891" y="666"/>
                  </a:cubicBezTo>
                  <a:cubicBezTo>
                    <a:pt x="888" y="668"/>
                    <a:pt x="885" y="669"/>
                    <a:pt x="882" y="670"/>
                  </a:cubicBezTo>
                  <a:cubicBezTo>
                    <a:pt x="882" y="671"/>
                    <a:pt x="883" y="671"/>
                    <a:pt x="883" y="672"/>
                  </a:cubicBezTo>
                  <a:cubicBezTo>
                    <a:pt x="888" y="671"/>
                    <a:pt x="894" y="671"/>
                    <a:pt x="900" y="670"/>
                  </a:cubicBezTo>
                  <a:cubicBezTo>
                    <a:pt x="897" y="671"/>
                    <a:pt x="895" y="673"/>
                    <a:pt x="892" y="674"/>
                  </a:cubicBezTo>
                  <a:cubicBezTo>
                    <a:pt x="890" y="674"/>
                    <a:pt x="887" y="675"/>
                    <a:pt x="884" y="675"/>
                  </a:cubicBezTo>
                  <a:cubicBezTo>
                    <a:pt x="894" y="680"/>
                    <a:pt x="905" y="675"/>
                    <a:pt x="908" y="666"/>
                  </a:cubicBezTo>
                  <a:cubicBezTo>
                    <a:pt x="913" y="655"/>
                    <a:pt x="916" y="644"/>
                    <a:pt x="921" y="634"/>
                  </a:cubicBezTo>
                  <a:cubicBezTo>
                    <a:pt x="923" y="628"/>
                    <a:pt x="921" y="624"/>
                    <a:pt x="917" y="621"/>
                  </a:cubicBezTo>
                  <a:cubicBezTo>
                    <a:pt x="910" y="616"/>
                    <a:pt x="903" y="610"/>
                    <a:pt x="896" y="606"/>
                  </a:cubicBezTo>
                  <a:cubicBezTo>
                    <a:pt x="888" y="602"/>
                    <a:pt x="880" y="598"/>
                    <a:pt x="872" y="595"/>
                  </a:cubicBezTo>
                  <a:cubicBezTo>
                    <a:pt x="872" y="595"/>
                    <a:pt x="872" y="596"/>
                    <a:pt x="872" y="596"/>
                  </a:cubicBezTo>
                  <a:cubicBezTo>
                    <a:pt x="872" y="597"/>
                    <a:pt x="873" y="597"/>
                    <a:pt x="873" y="597"/>
                  </a:cubicBezTo>
                  <a:cubicBezTo>
                    <a:pt x="864" y="596"/>
                    <a:pt x="855" y="595"/>
                    <a:pt x="846" y="594"/>
                  </a:cubicBezTo>
                  <a:cubicBezTo>
                    <a:pt x="839" y="593"/>
                    <a:pt x="837" y="590"/>
                    <a:pt x="838" y="583"/>
                  </a:cubicBezTo>
                  <a:cubicBezTo>
                    <a:pt x="840" y="572"/>
                    <a:pt x="850" y="570"/>
                    <a:pt x="857" y="564"/>
                  </a:cubicBezTo>
                  <a:cubicBezTo>
                    <a:pt x="858" y="564"/>
                    <a:pt x="859" y="564"/>
                    <a:pt x="862" y="563"/>
                  </a:cubicBezTo>
                  <a:cubicBezTo>
                    <a:pt x="858" y="566"/>
                    <a:pt x="854" y="568"/>
                    <a:pt x="851" y="571"/>
                  </a:cubicBezTo>
                  <a:cubicBezTo>
                    <a:pt x="855" y="570"/>
                    <a:pt x="859" y="568"/>
                    <a:pt x="862" y="567"/>
                  </a:cubicBezTo>
                  <a:cubicBezTo>
                    <a:pt x="868" y="565"/>
                    <a:pt x="874" y="563"/>
                    <a:pt x="881" y="567"/>
                  </a:cubicBezTo>
                  <a:cubicBezTo>
                    <a:pt x="892" y="574"/>
                    <a:pt x="904" y="580"/>
                    <a:pt x="916" y="586"/>
                  </a:cubicBezTo>
                  <a:cubicBezTo>
                    <a:pt x="916" y="586"/>
                    <a:pt x="915" y="585"/>
                    <a:pt x="915" y="583"/>
                  </a:cubicBezTo>
                  <a:cubicBezTo>
                    <a:pt x="921" y="589"/>
                    <a:pt x="926" y="594"/>
                    <a:pt x="932" y="600"/>
                  </a:cubicBezTo>
                  <a:cubicBezTo>
                    <a:pt x="937" y="580"/>
                    <a:pt x="943" y="560"/>
                    <a:pt x="947" y="540"/>
                  </a:cubicBezTo>
                  <a:cubicBezTo>
                    <a:pt x="955" y="503"/>
                    <a:pt x="959" y="467"/>
                    <a:pt x="953" y="430"/>
                  </a:cubicBezTo>
                  <a:cubicBezTo>
                    <a:pt x="949" y="400"/>
                    <a:pt x="938" y="372"/>
                    <a:pt x="919" y="350"/>
                  </a:cubicBezTo>
                  <a:cubicBezTo>
                    <a:pt x="908" y="337"/>
                    <a:pt x="897" y="324"/>
                    <a:pt x="886" y="312"/>
                  </a:cubicBezTo>
                  <a:cubicBezTo>
                    <a:pt x="886" y="311"/>
                    <a:pt x="886" y="312"/>
                    <a:pt x="887" y="314"/>
                  </a:cubicBezTo>
                  <a:cubicBezTo>
                    <a:pt x="893" y="334"/>
                    <a:pt x="905" y="351"/>
                    <a:pt x="916" y="368"/>
                  </a:cubicBezTo>
                  <a:cubicBezTo>
                    <a:pt x="922" y="377"/>
                    <a:pt x="929" y="386"/>
                    <a:pt x="934" y="396"/>
                  </a:cubicBezTo>
                  <a:cubicBezTo>
                    <a:pt x="937" y="403"/>
                    <a:pt x="939" y="410"/>
                    <a:pt x="942" y="418"/>
                  </a:cubicBezTo>
                  <a:cubicBezTo>
                    <a:pt x="941" y="418"/>
                    <a:pt x="941" y="418"/>
                    <a:pt x="940" y="418"/>
                  </a:cubicBezTo>
                  <a:cubicBezTo>
                    <a:pt x="937" y="406"/>
                    <a:pt x="931" y="396"/>
                    <a:pt x="924" y="387"/>
                  </a:cubicBezTo>
                  <a:cubicBezTo>
                    <a:pt x="918" y="380"/>
                    <a:pt x="913" y="374"/>
                    <a:pt x="907" y="367"/>
                  </a:cubicBezTo>
                  <a:cubicBezTo>
                    <a:pt x="892" y="352"/>
                    <a:pt x="881" y="335"/>
                    <a:pt x="875" y="314"/>
                  </a:cubicBezTo>
                  <a:cubicBezTo>
                    <a:pt x="873" y="304"/>
                    <a:pt x="872" y="295"/>
                    <a:pt x="870" y="286"/>
                  </a:cubicBezTo>
                  <a:cubicBezTo>
                    <a:pt x="838" y="310"/>
                    <a:pt x="801" y="306"/>
                    <a:pt x="772" y="299"/>
                  </a:cubicBezTo>
                  <a:cubicBezTo>
                    <a:pt x="782" y="300"/>
                    <a:pt x="793" y="301"/>
                    <a:pt x="805" y="301"/>
                  </a:cubicBezTo>
                  <a:cubicBezTo>
                    <a:pt x="818" y="301"/>
                    <a:pt x="832" y="298"/>
                    <a:pt x="837" y="294"/>
                  </a:cubicBezTo>
                  <a:cubicBezTo>
                    <a:pt x="826" y="294"/>
                    <a:pt x="815" y="294"/>
                    <a:pt x="804" y="294"/>
                  </a:cubicBezTo>
                  <a:cubicBezTo>
                    <a:pt x="760" y="290"/>
                    <a:pt x="717" y="294"/>
                    <a:pt x="674" y="307"/>
                  </a:cubicBezTo>
                  <a:cubicBezTo>
                    <a:pt x="668" y="309"/>
                    <a:pt x="661" y="311"/>
                    <a:pt x="654" y="313"/>
                  </a:cubicBezTo>
                  <a:cubicBezTo>
                    <a:pt x="691" y="297"/>
                    <a:pt x="729" y="288"/>
                    <a:pt x="769" y="285"/>
                  </a:cubicBezTo>
                  <a:cubicBezTo>
                    <a:pt x="714" y="282"/>
                    <a:pt x="662" y="297"/>
                    <a:pt x="613" y="323"/>
                  </a:cubicBezTo>
                  <a:cubicBezTo>
                    <a:pt x="638" y="307"/>
                    <a:pt x="666" y="295"/>
                    <a:pt x="695" y="287"/>
                  </a:cubicBezTo>
                  <a:cubicBezTo>
                    <a:pt x="723" y="279"/>
                    <a:pt x="753" y="275"/>
                    <a:pt x="782" y="272"/>
                  </a:cubicBezTo>
                  <a:cubicBezTo>
                    <a:pt x="780" y="271"/>
                    <a:pt x="778" y="271"/>
                    <a:pt x="776" y="270"/>
                  </a:cubicBezTo>
                  <a:cubicBezTo>
                    <a:pt x="746" y="267"/>
                    <a:pt x="716" y="270"/>
                    <a:pt x="687" y="280"/>
                  </a:cubicBezTo>
                  <a:cubicBezTo>
                    <a:pt x="623" y="303"/>
                    <a:pt x="566" y="338"/>
                    <a:pt x="518" y="388"/>
                  </a:cubicBezTo>
                  <a:cubicBezTo>
                    <a:pt x="496" y="411"/>
                    <a:pt x="473" y="434"/>
                    <a:pt x="447" y="452"/>
                  </a:cubicBezTo>
                  <a:cubicBezTo>
                    <a:pt x="424" y="468"/>
                    <a:pt x="400" y="481"/>
                    <a:pt x="373" y="486"/>
                  </a:cubicBezTo>
                  <a:cubicBezTo>
                    <a:pt x="363" y="488"/>
                    <a:pt x="354" y="489"/>
                    <a:pt x="345" y="486"/>
                  </a:cubicBezTo>
                  <a:cubicBezTo>
                    <a:pt x="355" y="485"/>
                    <a:pt x="365" y="484"/>
                    <a:pt x="375" y="483"/>
                  </a:cubicBezTo>
                  <a:cubicBezTo>
                    <a:pt x="375" y="482"/>
                    <a:pt x="375" y="481"/>
                    <a:pt x="375" y="481"/>
                  </a:cubicBezTo>
                  <a:cubicBezTo>
                    <a:pt x="360" y="483"/>
                    <a:pt x="345" y="480"/>
                    <a:pt x="332" y="472"/>
                  </a:cubicBezTo>
                  <a:cubicBezTo>
                    <a:pt x="346" y="477"/>
                    <a:pt x="360" y="478"/>
                    <a:pt x="375" y="475"/>
                  </a:cubicBezTo>
                  <a:cubicBezTo>
                    <a:pt x="374" y="475"/>
                    <a:pt x="372" y="475"/>
                    <a:pt x="371" y="475"/>
                  </a:cubicBezTo>
                  <a:cubicBezTo>
                    <a:pt x="345" y="473"/>
                    <a:pt x="325" y="460"/>
                    <a:pt x="320" y="430"/>
                  </a:cubicBezTo>
                  <a:cubicBezTo>
                    <a:pt x="319" y="427"/>
                    <a:pt x="318" y="424"/>
                    <a:pt x="317" y="422"/>
                  </a:cubicBezTo>
                  <a:cubicBezTo>
                    <a:pt x="300" y="397"/>
                    <a:pt x="273" y="392"/>
                    <a:pt x="252" y="413"/>
                  </a:cubicBezTo>
                  <a:cubicBezTo>
                    <a:pt x="243" y="422"/>
                    <a:pt x="236" y="432"/>
                    <a:pt x="232" y="444"/>
                  </a:cubicBezTo>
                  <a:cubicBezTo>
                    <a:pt x="216" y="481"/>
                    <a:pt x="215" y="519"/>
                    <a:pt x="226" y="557"/>
                  </a:cubicBezTo>
                  <a:cubicBezTo>
                    <a:pt x="236" y="593"/>
                    <a:pt x="250" y="625"/>
                    <a:pt x="286" y="641"/>
                  </a:cubicBezTo>
                  <a:cubicBezTo>
                    <a:pt x="301" y="648"/>
                    <a:pt x="306" y="661"/>
                    <a:pt x="304" y="679"/>
                  </a:cubicBezTo>
                  <a:cubicBezTo>
                    <a:pt x="303" y="684"/>
                    <a:pt x="301" y="689"/>
                    <a:pt x="300" y="694"/>
                  </a:cubicBezTo>
                  <a:cubicBezTo>
                    <a:pt x="296" y="716"/>
                    <a:pt x="293" y="737"/>
                    <a:pt x="294" y="759"/>
                  </a:cubicBezTo>
                  <a:cubicBezTo>
                    <a:pt x="294" y="786"/>
                    <a:pt x="300" y="811"/>
                    <a:pt x="306" y="836"/>
                  </a:cubicBezTo>
                  <a:cubicBezTo>
                    <a:pt x="472" y="836"/>
                    <a:pt x="638" y="835"/>
                    <a:pt x="804" y="834"/>
                  </a:cubicBezTo>
                  <a:close/>
                  <a:moveTo>
                    <a:pt x="693" y="132"/>
                  </a:moveTo>
                  <a:cubicBezTo>
                    <a:pt x="651" y="131"/>
                    <a:pt x="609" y="137"/>
                    <a:pt x="569" y="149"/>
                  </a:cubicBezTo>
                  <a:cubicBezTo>
                    <a:pt x="518" y="165"/>
                    <a:pt x="473" y="192"/>
                    <a:pt x="434" y="230"/>
                  </a:cubicBezTo>
                  <a:cubicBezTo>
                    <a:pt x="417" y="246"/>
                    <a:pt x="400" y="262"/>
                    <a:pt x="375" y="260"/>
                  </a:cubicBezTo>
                  <a:cubicBezTo>
                    <a:pt x="391" y="268"/>
                    <a:pt x="407" y="269"/>
                    <a:pt x="423" y="266"/>
                  </a:cubicBezTo>
                  <a:cubicBezTo>
                    <a:pt x="423" y="266"/>
                    <a:pt x="423" y="267"/>
                    <a:pt x="423" y="267"/>
                  </a:cubicBezTo>
                  <a:cubicBezTo>
                    <a:pt x="412" y="270"/>
                    <a:pt x="400" y="273"/>
                    <a:pt x="388" y="276"/>
                  </a:cubicBezTo>
                  <a:cubicBezTo>
                    <a:pt x="412" y="277"/>
                    <a:pt x="434" y="268"/>
                    <a:pt x="456" y="260"/>
                  </a:cubicBezTo>
                  <a:cubicBezTo>
                    <a:pt x="451" y="265"/>
                    <a:pt x="445" y="270"/>
                    <a:pt x="439" y="273"/>
                  </a:cubicBezTo>
                  <a:cubicBezTo>
                    <a:pt x="432" y="277"/>
                    <a:pt x="426" y="280"/>
                    <a:pt x="419" y="283"/>
                  </a:cubicBezTo>
                  <a:cubicBezTo>
                    <a:pt x="412" y="285"/>
                    <a:pt x="405" y="287"/>
                    <a:pt x="398" y="288"/>
                  </a:cubicBezTo>
                  <a:cubicBezTo>
                    <a:pt x="391" y="289"/>
                    <a:pt x="384" y="288"/>
                    <a:pt x="377" y="288"/>
                  </a:cubicBezTo>
                  <a:cubicBezTo>
                    <a:pt x="377" y="289"/>
                    <a:pt x="377" y="290"/>
                    <a:pt x="377" y="290"/>
                  </a:cubicBezTo>
                  <a:cubicBezTo>
                    <a:pt x="386" y="290"/>
                    <a:pt x="395" y="291"/>
                    <a:pt x="404" y="290"/>
                  </a:cubicBezTo>
                  <a:cubicBezTo>
                    <a:pt x="412" y="290"/>
                    <a:pt x="421" y="288"/>
                    <a:pt x="430" y="286"/>
                  </a:cubicBezTo>
                  <a:cubicBezTo>
                    <a:pt x="438" y="284"/>
                    <a:pt x="446" y="281"/>
                    <a:pt x="455" y="278"/>
                  </a:cubicBezTo>
                  <a:cubicBezTo>
                    <a:pt x="455" y="278"/>
                    <a:pt x="455" y="279"/>
                    <a:pt x="455" y="280"/>
                  </a:cubicBezTo>
                  <a:cubicBezTo>
                    <a:pt x="443" y="286"/>
                    <a:pt x="431" y="293"/>
                    <a:pt x="418" y="298"/>
                  </a:cubicBezTo>
                  <a:cubicBezTo>
                    <a:pt x="405" y="303"/>
                    <a:pt x="391" y="305"/>
                    <a:pt x="381" y="307"/>
                  </a:cubicBezTo>
                  <a:cubicBezTo>
                    <a:pt x="402" y="309"/>
                    <a:pt x="424" y="304"/>
                    <a:pt x="447" y="296"/>
                  </a:cubicBezTo>
                  <a:cubicBezTo>
                    <a:pt x="427" y="315"/>
                    <a:pt x="403" y="323"/>
                    <a:pt x="377" y="325"/>
                  </a:cubicBezTo>
                  <a:cubicBezTo>
                    <a:pt x="399" y="327"/>
                    <a:pt x="420" y="321"/>
                    <a:pt x="441" y="313"/>
                  </a:cubicBezTo>
                  <a:cubicBezTo>
                    <a:pt x="430" y="327"/>
                    <a:pt x="415" y="335"/>
                    <a:pt x="400" y="341"/>
                  </a:cubicBezTo>
                  <a:cubicBezTo>
                    <a:pt x="385" y="347"/>
                    <a:pt x="371" y="350"/>
                    <a:pt x="358" y="337"/>
                  </a:cubicBezTo>
                  <a:cubicBezTo>
                    <a:pt x="360" y="345"/>
                    <a:pt x="365" y="350"/>
                    <a:pt x="371" y="353"/>
                  </a:cubicBezTo>
                  <a:cubicBezTo>
                    <a:pt x="382" y="359"/>
                    <a:pt x="394" y="360"/>
                    <a:pt x="406" y="358"/>
                  </a:cubicBezTo>
                  <a:cubicBezTo>
                    <a:pt x="414" y="358"/>
                    <a:pt x="422" y="356"/>
                    <a:pt x="430" y="354"/>
                  </a:cubicBezTo>
                  <a:cubicBezTo>
                    <a:pt x="422" y="365"/>
                    <a:pt x="413" y="376"/>
                    <a:pt x="400" y="381"/>
                  </a:cubicBezTo>
                  <a:cubicBezTo>
                    <a:pt x="385" y="389"/>
                    <a:pt x="370" y="387"/>
                    <a:pt x="357" y="376"/>
                  </a:cubicBezTo>
                  <a:cubicBezTo>
                    <a:pt x="351" y="370"/>
                    <a:pt x="347" y="362"/>
                    <a:pt x="342" y="355"/>
                  </a:cubicBezTo>
                  <a:cubicBezTo>
                    <a:pt x="344" y="360"/>
                    <a:pt x="346" y="364"/>
                    <a:pt x="347" y="369"/>
                  </a:cubicBezTo>
                  <a:cubicBezTo>
                    <a:pt x="353" y="391"/>
                    <a:pt x="368" y="402"/>
                    <a:pt x="388" y="405"/>
                  </a:cubicBezTo>
                  <a:cubicBezTo>
                    <a:pt x="404" y="408"/>
                    <a:pt x="418" y="403"/>
                    <a:pt x="432" y="396"/>
                  </a:cubicBezTo>
                  <a:cubicBezTo>
                    <a:pt x="434" y="395"/>
                    <a:pt x="436" y="394"/>
                    <a:pt x="438" y="393"/>
                  </a:cubicBezTo>
                  <a:cubicBezTo>
                    <a:pt x="415" y="416"/>
                    <a:pt x="391" y="437"/>
                    <a:pt x="356" y="424"/>
                  </a:cubicBezTo>
                  <a:cubicBezTo>
                    <a:pt x="363" y="430"/>
                    <a:pt x="372" y="432"/>
                    <a:pt x="381" y="431"/>
                  </a:cubicBezTo>
                  <a:cubicBezTo>
                    <a:pt x="397" y="431"/>
                    <a:pt x="410" y="424"/>
                    <a:pt x="423" y="416"/>
                  </a:cubicBezTo>
                  <a:cubicBezTo>
                    <a:pt x="446" y="401"/>
                    <a:pt x="469" y="385"/>
                    <a:pt x="492" y="370"/>
                  </a:cubicBezTo>
                  <a:cubicBezTo>
                    <a:pt x="532" y="342"/>
                    <a:pt x="573" y="316"/>
                    <a:pt x="617" y="296"/>
                  </a:cubicBezTo>
                  <a:cubicBezTo>
                    <a:pt x="669" y="272"/>
                    <a:pt x="723" y="256"/>
                    <a:pt x="780" y="258"/>
                  </a:cubicBezTo>
                  <a:cubicBezTo>
                    <a:pt x="790" y="258"/>
                    <a:pt x="800" y="259"/>
                    <a:pt x="810" y="259"/>
                  </a:cubicBezTo>
                  <a:cubicBezTo>
                    <a:pt x="794" y="256"/>
                    <a:pt x="778" y="252"/>
                    <a:pt x="762" y="252"/>
                  </a:cubicBezTo>
                  <a:cubicBezTo>
                    <a:pt x="745" y="251"/>
                    <a:pt x="727" y="252"/>
                    <a:pt x="709" y="254"/>
                  </a:cubicBezTo>
                  <a:cubicBezTo>
                    <a:pt x="677" y="256"/>
                    <a:pt x="646" y="265"/>
                    <a:pt x="616" y="277"/>
                  </a:cubicBezTo>
                  <a:cubicBezTo>
                    <a:pt x="573" y="295"/>
                    <a:pt x="533" y="320"/>
                    <a:pt x="495" y="347"/>
                  </a:cubicBezTo>
                  <a:cubicBezTo>
                    <a:pt x="491" y="350"/>
                    <a:pt x="486" y="353"/>
                    <a:pt x="482" y="356"/>
                  </a:cubicBezTo>
                  <a:cubicBezTo>
                    <a:pt x="486" y="351"/>
                    <a:pt x="491" y="347"/>
                    <a:pt x="495" y="343"/>
                  </a:cubicBezTo>
                  <a:cubicBezTo>
                    <a:pt x="558" y="289"/>
                    <a:pt x="629" y="255"/>
                    <a:pt x="708" y="239"/>
                  </a:cubicBezTo>
                  <a:cubicBezTo>
                    <a:pt x="740" y="233"/>
                    <a:pt x="773" y="229"/>
                    <a:pt x="805" y="241"/>
                  </a:cubicBezTo>
                  <a:cubicBezTo>
                    <a:pt x="810" y="242"/>
                    <a:pt x="814" y="243"/>
                    <a:pt x="819" y="244"/>
                  </a:cubicBezTo>
                  <a:cubicBezTo>
                    <a:pt x="794" y="233"/>
                    <a:pt x="768" y="227"/>
                    <a:pt x="742" y="222"/>
                  </a:cubicBezTo>
                  <a:cubicBezTo>
                    <a:pt x="771" y="217"/>
                    <a:pt x="800" y="221"/>
                    <a:pt x="828" y="225"/>
                  </a:cubicBezTo>
                  <a:cubicBezTo>
                    <a:pt x="802" y="219"/>
                    <a:pt x="776" y="213"/>
                    <a:pt x="750" y="207"/>
                  </a:cubicBezTo>
                  <a:cubicBezTo>
                    <a:pt x="751" y="207"/>
                    <a:pt x="751" y="206"/>
                    <a:pt x="751" y="205"/>
                  </a:cubicBezTo>
                  <a:cubicBezTo>
                    <a:pt x="778" y="207"/>
                    <a:pt x="806" y="209"/>
                    <a:pt x="834" y="211"/>
                  </a:cubicBezTo>
                  <a:cubicBezTo>
                    <a:pt x="796" y="186"/>
                    <a:pt x="755" y="175"/>
                    <a:pt x="712" y="171"/>
                  </a:cubicBezTo>
                  <a:cubicBezTo>
                    <a:pt x="743" y="170"/>
                    <a:pt x="773" y="174"/>
                    <a:pt x="803" y="181"/>
                  </a:cubicBezTo>
                  <a:cubicBezTo>
                    <a:pt x="772" y="169"/>
                    <a:pt x="740" y="163"/>
                    <a:pt x="708" y="158"/>
                  </a:cubicBezTo>
                  <a:cubicBezTo>
                    <a:pt x="718" y="157"/>
                    <a:pt x="729" y="157"/>
                    <a:pt x="739" y="156"/>
                  </a:cubicBezTo>
                  <a:cubicBezTo>
                    <a:pt x="739" y="156"/>
                    <a:pt x="739" y="155"/>
                    <a:pt x="739" y="154"/>
                  </a:cubicBezTo>
                  <a:cubicBezTo>
                    <a:pt x="724" y="150"/>
                    <a:pt x="708" y="147"/>
                    <a:pt x="691" y="145"/>
                  </a:cubicBezTo>
                  <a:cubicBezTo>
                    <a:pt x="675" y="144"/>
                    <a:pt x="659" y="143"/>
                    <a:pt x="642" y="144"/>
                  </a:cubicBezTo>
                  <a:cubicBezTo>
                    <a:pt x="626" y="144"/>
                    <a:pt x="610" y="146"/>
                    <a:pt x="594" y="148"/>
                  </a:cubicBezTo>
                  <a:cubicBezTo>
                    <a:pt x="613" y="142"/>
                    <a:pt x="641" y="134"/>
                    <a:pt x="693" y="132"/>
                  </a:cubicBezTo>
                  <a:close/>
                  <a:moveTo>
                    <a:pt x="572" y="1254"/>
                  </a:moveTo>
                  <a:cubicBezTo>
                    <a:pt x="572" y="1253"/>
                    <a:pt x="572" y="1253"/>
                    <a:pt x="572" y="1252"/>
                  </a:cubicBezTo>
                  <a:cubicBezTo>
                    <a:pt x="620" y="1258"/>
                    <a:pt x="668" y="1257"/>
                    <a:pt x="716" y="1246"/>
                  </a:cubicBezTo>
                  <a:cubicBezTo>
                    <a:pt x="706" y="1246"/>
                    <a:pt x="696" y="1245"/>
                    <a:pt x="687" y="1245"/>
                  </a:cubicBezTo>
                  <a:cubicBezTo>
                    <a:pt x="717" y="1241"/>
                    <a:pt x="748" y="1237"/>
                    <a:pt x="778" y="1229"/>
                  </a:cubicBezTo>
                  <a:cubicBezTo>
                    <a:pt x="768" y="1230"/>
                    <a:pt x="759" y="1231"/>
                    <a:pt x="749" y="1232"/>
                  </a:cubicBezTo>
                  <a:cubicBezTo>
                    <a:pt x="740" y="1233"/>
                    <a:pt x="730" y="1234"/>
                    <a:pt x="721" y="1235"/>
                  </a:cubicBezTo>
                  <a:cubicBezTo>
                    <a:pt x="711" y="1235"/>
                    <a:pt x="702" y="1235"/>
                    <a:pt x="693" y="1235"/>
                  </a:cubicBezTo>
                  <a:cubicBezTo>
                    <a:pt x="745" y="1229"/>
                    <a:pt x="802" y="1215"/>
                    <a:pt x="810" y="1206"/>
                  </a:cubicBezTo>
                  <a:cubicBezTo>
                    <a:pt x="783" y="1207"/>
                    <a:pt x="757" y="1209"/>
                    <a:pt x="730" y="1210"/>
                  </a:cubicBezTo>
                  <a:cubicBezTo>
                    <a:pt x="730" y="1209"/>
                    <a:pt x="730" y="1209"/>
                    <a:pt x="730" y="1208"/>
                  </a:cubicBezTo>
                  <a:cubicBezTo>
                    <a:pt x="754" y="1204"/>
                    <a:pt x="777" y="1200"/>
                    <a:pt x="801" y="1196"/>
                  </a:cubicBezTo>
                  <a:cubicBezTo>
                    <a:pt x="792" y="1196"/>
                    <a:pt x="783" y="1197"/>
                    <a:pt x="774" y="1198"/>
                  </a:cubicBezTo>
                  <a:cubicBezTo>
                    <a:pt x="765" y="1198"/>
                    <a:pt x="756" y="1199"/>
                    <a:pt x="747" y="1199"/>
                  </a:cubicBezTo>
                  <a:cubicBezTo>
                    <a:pt x="739" y="1199"/>
                    <a:pt x="730" y="1199"/>
                    <a:pt x="721" y="1199"/>
                  </a:cubicBezTo>
                  <a:cubicBezTo>
                    <a:pt x="721" y="1199"/>
                    <a:pt x="721" y="1198"/>
                    <a:pt x="721" y="1198"/>
                  </a:cubicBezTo>
                  <a:cubicBezTo>
                    <a:pt x="746" y="1193"/>
                    <a:pt x="771" y="1188"/>
                    <a:pt x="796" y="1183"/>
                  </a:cubicBezTo>
                  <a:cubicBezTo>
                    <a:pt x="796" y="1182"/>
                    <a:pt x="796" y="1182"/>
                    <a:pt x="795" y="1181"/>
                  </a:cubicBezTo>
                  <a:cubicBezTo>
                    <a:pt x="795" y="1181"/>
                    <a:pt x="794" y="1181"/>
                    <a:pt x="793" y="1181"/>
                  </a:cubicBezTo>
                  <a:cubicBezTo>
                    <a:pt x="775" y="1185"/>
                    <a:pt x="756" y="1190"/>
                    <a:pt x="737" y="1189"/>
                  </a:cubicBezTo>
                  <a:cubicBezTo>
                    <a:pt x="712" y="1187"/>
                    <a:pt x="687" y="1185"/>
                    <a:pt x="662" y="1181"/>
                  </a:cubicBezTo>
                  <a:cubicBezTo>
                    <a:pt x="601" y="1170"/>
                    <a:pt x="542" y="1149"/>
                    <a:pt x="488" y="1117"/>
                  </a:cubicBezTo>
                  <a:cubicBezTo>
                    <a:pt x="479" y="1112"/>
                    <a:pt x="471" y="1107"/>
                    <a:pt x="463" y="1102"/>
                  </a:cubicBezTo>
                  <a:cubicBezTo>
                    <a:pt x="463" y="1101"/>
                    <a:pt x="464" y="1101"/>
                    <a:pt x="464" y="1100"/>
                  </a:cubicBezTo>
                  <a:cubicBezTo>
                    <a:pt x="513" y="1127"/>
                    <a:pt x="564" y="1150"/>
                    <a:pt x="618" y="1163"/>
                  </a:cubicBezTo>
                  <a:cubicBezTo>
                    <a:pt x="673" y="1176"/>
                    <a:pt x="727" y="1180"/>
                    <a:pt x="783" y="1170"/>
                  </a:cubicBezTo>
                  <a:cubicBezTo>
                    <a:pt x="777" y="1170"/>
                    <a:pt x="770" y="1171"/>
                    <a:pt x="764" y="1171"/>
                  </a:cubicBezTo>
                  <a:cubicBezTo>
                    <a:pt x="710" y="1173"/>
                    <a:pt x="658" y="1164"/>
                    <a:pt x="607" y="1147"/>
                  </a:cubicBezTo>
                  <a:cubicBezTo>
                    <a:pt x="580" y="1138"/>
                    <a:pt x="552" y="1127"/>
                    <a:pt x="525" y="1115"/>
                  </a:cubicBezTo>
                  <a:cubicBezTo>
                    <a:pt x="485" y="1096"/>
                    <a:pt x="446" y="1076"/>
                    <a:pt x="406" y="1056"/>
                  </a:cubicBezTo>
                  <a:cubicBezTo>
                    <a:pt x="389" y="1048"/>
                    <a:pt x="372" y="1041"/>
                    <a:pt x="353" y="1043"/>
                  </a:cubicBezTo>
                  <a:cubicBezTo>
                    <a:pt x="347" y="1043"/>
                    <a:pt x="341" y="1044"/>
                    <a:pt x="335" y="1045"/>
                  </a:cubicBezTo>
                  <a:cubicBezTo>
                    <a:pt x="335" y="1046"/>
                    <a:pt x="335" y="1047"/>
                    <a:pt x="336" y="1047"/>
                  </a:cubicBezTo>
                  <a:cubicBezTo>
                    <a:pt x="366" y="1039"/>
                    <a:pt x="391" y="1053"/>
                    <a:pt x="416" y="1070"/>
                  </a:cubicBezTo>
                  <a:cubicBezTo>
                    <a:pt x="415" y="1070"/>
                    <a:pt x="415" y="1071"/>
                    <a:pt x="415" y="1070"/>
                  </a:cubicBezTo>
                  <a:cubicBezTo>
                    <a:pt x="412" y="1070"/>
                    <a:pt x="410" y="1068"/>
                    <a:pt x="407" y="1068"/>
                  </a:cubicBezTo>
                  <a:cubicBezTo>
                    <a:pt x="389" y="1061"/>
                    <a:pt x="370" y="1058"/>
                    <a:pt x="351" y="1065"/>
                  </a:cubicBezTo>
                  <a:cubicBezTo>
                    <a:pt x="334" y="1070"/>
                    <a:pt x="325" y="1082"/>
                    <a:pt x="320" y="1101"/>
                  </a:cubicBezTo>
                  <a:cubicBezTo>
                    <a:pt x="338" y="1065"/>
                    <a:pt x="386" y="1073"/>
                    <a:pt x="407" y="1100"/>
                  </a:cubicBezTo>
                  <a:cubicBezTo>
                    <a:pt x="393" y="1096"/>
                    <a:pt x="380" y="1095"/>
                    <a:pt x="366" y="1097"/>
                  </a:cubicBezTo>
                  <a:cubicBezTo>
                    <a:pt x="354" y="1098"/>
                    <a:pt x="341" y="1100"/>
                    <a:pt x="335" y="1112"/>
                  </a:cubicBezTo>
                  <a:cubicBezTo>
                    <a:pt x="339" y="1110"/>
                    <a:pt x="344" y="1108"/>
                    <a:pt x="349" y="1106"/>
                  </a:cubicBezTo>
                  <a:cubicBezTo>
                    <a:pt x="359" y="1104"/>
                    <a:pt x="369" y="1107"/>
                    <a:pt x="379" y="1110"/>
                  </a:cubicBezTo>
                  <a:cubicBezTo>
                    <a:pt x="393" y="1114"/>
                    <a:pt x="407" y="1120"/>
                    <a:pt x="420" y="1130"/>
                  </a:cubicBezTo>
                  <a:cubicBezTo>
                    <a:pt x="408" y="1127"/>
                    <a:pt x="398" y="1125"/>
                    <a:pt x="388" y="1123"/>
                  </a:cubicBezTo>
                  <a:cubicBezTo>
                    <a:pt x="377" y="1121"/>
                    <a:pt x="366" y="1121"/>
                    <a:pt x="355" y="1120"/>
                  </a:cubicBezTo>
                  <a:cubicBezTo>
                    <a:pt x="380" y="1123"/>
                    <a:pt x="404" y="1128"/>
                    <a:pt x="425" y="1143"/>
                  </a:cubicBezTo>
                  <a:cubicBezTo>
                    <a:pt x="405" y="1137"/>
                    <a:pt x="384" y="1134"/>
                    <a:pt x="363" y="1135"/>
                  </a:cubicBezTo>
                  <a:cubicBezTo>
                    <a:pt x="387" y="1136"/>
                    <a:pt x="410" y="1144"/>
                    <a:pt x="431" y="1155"/>
                  </a:cubicBezTo>
                  <a:cubicBezTo>
                    <a:pt x="425" y="1154"/>
                    <a:pt x="419" y="1153"/>
                    <a:pt x="412" y="1151"/>
                  </a:cubicBezTo>
                  <a:cubicBezTo>
                    <a:pt x="406" y="1150"/>
                    <a:pt x="400" y="1149"/>
                    <a:pt x="393" y="1148"/>
                  </a:cubicBezTo>
                  <a:cubicBezTo>
                    <a:pt x="387" y="1147"/>
                    <a:pt x="380" y="1147"/>
                    <a:pt x="374" y="1147"/>
                  </a:cubicBezTo>
                  <a:cubicBezTo>
                    <a:pt x="368" y="1147"/>
                    <a:pt x="362" y="1147"/>
                    <a:pt x="355" y="1148"/>
                  </a:cubicBezTo>
                  <a:cubicBezTo>
                    <a:pt x="389" y="1149"/>
                    <a:pt x="423" y="1158"/>
                    <a:pt x="434" y="1170"/>
                  </a:cubicBezTo>
                  <a:cubicBezTo>
                    <a:pt x="411" y="1163"/>
                    <a:pt x="388" y="1157"/>
                    <a:pt x="365" y="1157"/>
                  </a:cubicBezTo>
                  <a:cubicBezTo>
                    <a:pt x="375" y="1159"/>
                    <a:pt x="387" y="1161"/>
                    <a:pt x="398" y="1163"/>
                  </a:cubicBezTo>
                  <a:cubicBezTo>
                    <a:pt x="398" y="1163"/>
                    <a:pt x="398" y="1164"/>
                    <a:pt x="398" y="1164"/>
                  </a:cubicBezTo>
                  <a:cubicBezTo>
                    <a:pt x="383" y="1163"/>
                    <a:pt x="368" y="1163"/>
                    <a:pt x="353" y="1169"/>
                  </a:cubicBezTo>
                  <a:cubicBezTo>
                    <a:pt x="357" y="1169"/>
                    <a:pt x="360" y="1169"/>
                    <a:pt x="363" y="1170"/>
                  </a:cubicBezTo>
                  <a:cubicBezTo>
                    <a:pt x="381" y="1172"/>
                    <a:pt x="396" y="1180"/>
                    <a:pt x="410" y="1191"/>
                  </a:cubicBezTo>
                  <a:cubicBezTo>
                    <a:pt x="437" y="1210"/>
                    <a:pt x="466" y="1225"/>
                    <a:pt x="496" y="1237"/>
                  </a:cubicBezTo>
                  <a:cubicBezTo>
                    <a:pt x="532" y="1250"/>
                    <a:pt x="569" y="1257"/>
                    <a:pt x="606" y="1261"/>
                  </a:cubicBezTo>
                  <a:cubicBezTo>
                    <a:pt x="615" y="1262"/>
                    <a:pt x="624" y="1263"/>
                    <a:pt x="634" y="1263"/>
                  </a:cubicBezTo>
                  <a:cubicBezTo>
                    <a:pt x="643" y="1264"/>
                    <a:pt x="652" y="1264"/>
                    <a:pt x="662" y="1264"/>
                  </a:cubicBezTo>
                  <a:cubicBezTo>
                    <a:pt x="662" y="1264"/>
                    <a:pt x="662" y="1264"/>
                    <a:pt x="662" y="1265"/>
                  </a:cubicBezTo>
                  <a:cubicBezTo>
                    <a:pt x="632" y="1261"/>
                    <a:pt x="602" y="1258"/>
                    <a:pt x="572" y="1254"/>
                  </a:cubicBezTo>
                  <a:close/>
                  <a:moveTo>
                    <a:pt x="226" y="901"/>
                  </a:moveTo>
                  <a:cubicBezTo>
                    <a:pt x="226" y="901"/>
                    <a:pt x="226" y="901"/>
                    <a:pt x="226" y="902"/>
                  </a:cubicBezTo>
                  <a:cubicBezTo>
                    <a:pt x="229" y="903"/>
                    <a:pt x="232" y="905"/>
                    <a:pt x="235" y="905"/>
                  </a:cubicBezTo>
                  <a:cubicBezTo>
                    <a:pt x="253" y="909"/>
                    <a:pt x="271" y="914"/>
                    <a:pt x="289" y="916"/>
                  </a:cubicBezTo>
                  <a:cubicBezTo>
                    <a:pt x="326" y="921"/>
                    <a:pt x="364" y="926"/>
                    <a:pt x="402" y="930"/>
                  </a:cubicBezTo>
                  <a:cubicBezTo>
                    <a:pt x="438" y="934"/>
                    <a:pt x="475" y="938"/>
                    <a:pt x="511" y="942"/>
                  </a:cubicBezTo>
                  <a:cubicBezTo>
                    <a:pt x="517" y="942"/>
                    <a:pt x="523" y="943"/>
                    <a:pt x="530" y="944"/>
                  </a:cubicBezTo>
                  <a:cubicBezTo>
                    <a:pt x="530" y="944"/>
                    <a:pt x="530" y="944"/>
                    <a:pt x="530" y="943"/>
                  </a:cubicBezTo>
                  <a:cubicBezTo>
                    <a:pt x="494" y="937"/>
                    <a:pt x="458" y="930"/>
                    <a:pt x="422" y="924"/>
                  </a:cubicBezTo>
                  <a:cubicBezTo>
                    <a:pt x="422" y="924"/>
                    <a:pt x="422" y="923"/>
                    <a:pt x="422" y="923"/>
                  </a:cubicBezTo>
                  <a:cubicBezTo>
                    <a:pt x="468" y="929"/>
                    <a:pt x="514" y="935"/>
                    <a:pt x="559" y="941"/>
                  </a:cubicBezTo>
                  <a:cubicBezTo>
                    <a:pt x="559" y="941"/>
                    <a:pt x="559" y="940"/>
                    <a:pt x="560" y="940"/>
                  </a:cubicBezTo>
                  <a:cubicBezTo>
                    <a:pt x="548" y="938"/>
                    <a:pt x="536" y="936"/>
                    <a:pt x="524" y="934"/>
                  </a:cubicBezTo>
                  <a:cubicBezTo>
                    <a:pt x="479" y="928"/>
                    <a:pt x="434" y="921"/>
                    <a:pt x="390" y="915"/>
                  </a:cubicBezTo>
                  <a:cubicBezTo>
                    <a:pt x="364" y="911"/>
                    <a:pt x="339" y="907"/>
                    <a:pt x="313" y="903"/>
                  </a:cubicBezTo>
                  <a:cubicBezTo>
                    <a:pt x="307" y="901"/>
                    <a:pt x="300" y="899"/>
                    <a:pt x="294" y="897"/>
                  </a:cubicBezTo>
                  <a:cubicBezTo>
                    <a:pt x="294" y="897"/>
                    <a:pt x="294" y="898"/>
                    <a:pt x="293" y="898"/>
                  </a:cubicBezTo>
                  <a:cubicBezTo>
                    <a:pt x="299" y="900"/>
                    <a:pt x="305" y="902"/>
                    <a:pt x="310" y="905"/>
                  </a:cubicBezTo>
                  <a:cubicBezTo>
                    <a:pt x="310" y="905"/>
                    <a:pt x="310" y="906"/>
                    <a:pt x="310" y="906"/>
                  </a:cubicBezTo>
                  <a:cubicBezTo>
                    <a:pt x="300" y="904"/>
                    <a:pt x="290" y="902"/>
                    <a:pt x="280" y="899"/>
                  </a:cubicBezTo>
                  <a:cubicBezTo>
                    <a:pt x="270" y="896"/>
                    <a:pt x="261" y="890"/>
                    <a:pt x="253" y="882"/>
                  </a:cubicBezTo>
                  <a:cubicBezTo>
                    <a:pt x="258" y="891"/>
                    <a:pt x="266" y="896"/>
                    <a:pt x="274" y="900"/>
                  </a:cubicBezTo>
                  <a:cubicBezTo>
                    <a:pt x="282" y="904"/>
                    <a:pt x="290" y="906"/>
                    <a:pt x="300" y="910"/>
                  </a:cubicBezTo>
                  <a:cubicBezTo>
                    <a:pt x="296" y="910"/>
                    <a:pt x="294" y="910"/>
                    <a:pt x="292" y="909"/>
                  </a:cubicBezTo>
                  <a:cubicBezTo>
                    <a:pt x="290" y="909"/>
                    <a:pt x="288" y="909"/>
                    <a:pt x="285" y="909"/>
                  </a:cubicBezTo>
                  <a:cubicBezTo>
                    <a:pt x="259" y="905"/>
                    <a:pt x="233" y="899"/>
                    <a:pt x="219" y="870"/>
                  </a:cubicBezTo>
                  <a:cubicBezTo>
                    <a:pt x="224" y="889"/>
                    <a:pt x="237" y="899"/>
                    <a:pt x="252" y="908"/>
                  </a:cubicBezTo>
                  <a:cubicBezTo>
                    <a:pt x="243" y="906"/>
                    <a:pt x="235" y="903"/>
                    <a:pt x="226" y="901"/>
                  </a:cubicBezTo>
                  <a:close/>
                  <a:moveTo>
                    <a:pt x="706" y="957"/>
                  </a:moveTo>
                  <a:cubicBezTo>
                    <a:pt x="697" y="945"/>
                    <a:pt x="625" y="930"/>
                    <a:pt x="602" y="935"/>
                  </a:cubicBezTo>
                  <a:cubicBezTo>
                    <a:pt x="611" y="935"/>
                    <a:pt x="618" y="936"/>
                    <a:pt x="626" y="936"/>
                  </a:cubicBezTo>
                  <a:cubicBezTo>
                    <a:pt x="633" y="937"/>
                    <a:pt x="641" y="938"/>
                    <a:pt x="648" y="940"/>
                  </a:cubicBezTo>
                  <a:cubicBezTo>
                    <a:pt x="655" y="941"/>
                    <a:pt x="663" y="943"/>
                    <a:pt x="670" y="945"/>
                  </a:cubicBezTo>
                  <a:cubicBezTo>
                    <a:pt x="677" y="947"/>
                    <a:pt x="684" y="949"/>
                    <a:pt x="690" y="952"/>
                  </a:cubicBezTo>
                  <a:cubicBezTo>
                    <a:pt x="560" y="953"/>
                    <a:pt x="429" y="956"/>
                    <a:pt x="302" y="992"/>
                  </a:cubicBezTo>
                  <a:cubicBezTo>
                    <a:pt x="303" y="993"/>
                    <a:pt x="304" y="992"/>
                    <a:pt x="306" y="992"/>
                  </a:cubicBezTo>
                  <a:cubicBezTo>
                    <a:pt x="322" y="988"/>
                    <a:pt x="339" y="984"/>
                    <a:pt x="356" y="981"/>
                  </a:cubicBezTo>
                  <a:cubicBezTo>
                    <a:pt x="423" y="968"/>
                    <a:pt x="490" y="963"/>
                    <a:pt x="558" y="961"/>
                  </a:cubicBezTo>
                  <a:cubicBezTo>
                    <a:pt x="602" y="960"/>
                    <a:pt x="646" y="959"/>
                    <a:pt x="690" y="958"/>
                  </a:cubicBezTo>
                  <a:cubicBezTo>
                    <a:pt x="695" y="958"/>
                    <a:pt x="700" y="958"/>
                    <a:pt x="706" y="957"/>
                  </a:cubicBezTo>
                  <a:close/>
                  <a:moveTo>
                    <a:pt x="427" y="213"/>
                  </a:moveTo>
                  <a:cubicBezTo>
                    <a:pt x="463" y="182"/>
                    <a:pt x="502" y="158"/>
                    <a:pt x="545" y="141"/>
                  </a:cubicBezTo>
                  <a:cubicBezTo>
                    <a:pt x="588" y="123"/>
                    <a:pt x="631" y="109"/>
                    <a:pt x="677" y="110"/>
                  </a:cubicBezTo>
                  <a:cubicBezTo>
                    <a:pt x="580" y="106"/>
                    <a:pt x="496" y="139"/>
                    <a:pt x="427" y="213"/>
                  </a:cubicBezTo>
                  <a:close/>
                  <a:moveTo>
                    <a:pt x="439" y="173"/>
                  </a:moveTo>
                  <a:cubicBezTo>
                    <a:pt x="514" y="132"/>
                    <a:pt x="593" y="99"/>
                    <a:pt x="682" y="98"/>
                  </a:cubicBezTo>
                  <a:cubicBezTo>
                    <a:pt x="593" y="96"/>
                    <a:pt x="509" y="113"/>
                    <a:pt x="439" y="173"/>
                  </a:cubicBezTo>
                  <a:close/>
                  <a:moveTo>
                    <a:pt x="952" y="1142"/>
                  </a:moveTo>
                  <a:cubicBezTo>
                    <a:pt x="957" y="1132"/>
                    <a:pt x="964" y="1121"/>
                    <a:pt x="968" y="1109"/>
                  </a:cubicBezTo>
                  <a:cubicBezTo>
                    <a:pt x="972" y="1098"/>
                    <a:pt x="974" y="1085"/>
                    <a:pt x="976" y="1073"/>
                  </a:cubicBezTo>
                  <a:cubicBezTo>
                    <a:pt x="977" y="1057"/>
                    <a:pt x="974" y="1043"/>
                    <a:pt x="971" y="1036"/>
                  </a:cubicBezTo>
                  <a:cubicBezTo>
                    <a:pt x="970" y="1036"/>
                    <a:pt x="970" y="1036"/>
                    <a:pt x="970" y="1036"/>
                  </a:cubicBezTo>
                  <a:cubicBezTo>
                    <a:pt x="971" y="1037"/>
                    <a:pt x="971" y="1038"/>
                    <a:pt x="971" y="1039"/>
                  </a:cubicBezTo>
                  <a:cubicBezTo>
                    <a:pt x="978" y="1072"/>
                    <a:pt x="974" y="1102"/>
                    <a:pt x="953" y="1129"/>
                  </a:cubicBezTo>
                  <a:cubicBezTo>
                    <a:pt x="943" y="1142"/>
                    <a:pt x="931" y="1152"/>
                    <a:pt x="917" y="1162"/>
                  </a:cubicBezTo>
                  <a:cubicBezTo>
                    <a:pt x="909" y="1167"/>
                    <a:pt x="901" y="1172"/>
                    <a:pt x="894" y="1179"/>
                  </a:cubicBezTo>
                  <a:cubicBezTo>
                    <a:pt x="890" y="1182"/>
                    <a:pt x="886" y="1188"/>
                    <a:pt x="882" y="1193"/>
                  </a:cubicBezTo>
                  <a:cubicBezTo>
                    <a:pt x="883" y="1193"/>
                    <a:pt x="883" y="1193"/>
                    <a:pt x="883" y="1194"/>
                  </a:cubicBezTo>
                  <a:cubicBezTo>
                    <a:pt x="898" y="1177"/>
                    <a:pt x="918" y="1170"/>
                    <a:pt x="934" y="1157"/>
                  </a:cubicBezTo>
                  <a:cubicBezTo>
                    <a:pt x="935" y="1158"/>
                    <a:pt x="936" y="1158"/>
                    <a:pt x="937" y="1159"/>
                  </a:cubicBezTo>
                  <a:cubicBezTo>
                    <a:pt x="926" y="1171"/>
                    <a:pt x="915" y="1182"/>
                    <a:pt x="906" y="1191"/>
                  </a:cubicBezTo>
                  <a:cubicBezTo>
                    <a:pt x="914" y="1185"/>
                    <a:pt x="924" y="1178"/>
                    <a:pt x="934" y="1170"/>
                  </a:cubicBezTo>
                  <a:cubicBezTo>
                    <a:pt x="946" y="1161"/>
                    <a:pt x="954" y="1149"/>
                    <a:pt x="962" y="1138"/>
                  </a:cubicBezTo>
                  <a:cubicBezTo>
                    <a:pt x="976" y="1115"/>
                    <a:pt x="987" y="1091"/>
                    <a:pt x="984" y="1063"/>
                  </a:cubicBezTo>
                  <a:cubicBezTo>
                    <a:pt x="985" y="1095"/>
                    <a:pt x="971" y="1120"/>
                    <a:pt x="952" y="1142"/>
                  </a:cubicBezTo>
                  <a:close/>
                  <a:moveTo>
                    <a:pt x="402" y="1202"/>
                  </a:moveTo>
                  <a:cubicBezTo>
                    <a:pt x="465" y="1253"/>
                    <a:pt x="544" y="1283"/>
                    <a:pt x="651" y="1281"/>
                  </a:cubicBezTo>
                  <a:cubicBezTo>
                    <a:pt x="565" y="1277"/>
                    <a:pt x="481" y="1252"/>
                    <a:pt x="402" y="1202"/>
                  </a:cubicBezTo>
                  <a:close/>
                  <a:moveTo>
                    <a:pt x="845" y="642"/>
                  </a:moveTo>
                  <a:cubicBezTo>
                    <a:pt x="843" y="649"/>
                    <a:pt x="842" y="655"/>
                    <a:pt x="839" y="660"/>
                  </a:cubicBezTo>
                  <a:cubicBezTo>
                    <a:pt x="836" y="665"/>
                    <a:pt x="831" y="668"/>
                    <a:pt x="826" y="673"/>
                  </a:cubicBezTo>
                  <a:cubicBezTo>
                    <a:pt x="833" y="675"/>
                    <a:pt x="841" y="678"/>
                    <a:pt x="848" y="680"/>
                  </a:cubicBezTo>
                  <a:cubicBezTo>
                    <a:pt x="855" y="681"/>
                    <a:pt x="862" y="679"/>
                    <a:pt x="866" y="672"/>
                  </a:cubicBezTo>
                  <a:cubicBezTo>
                    <a:pt x="867" y="670"/>
                    <a:pt x="868" y="667"/>
                    <a:pt x="867" y="666"/>
                  </a:cubicBezTo>
                  <a:cubicBezTo>
                    <a:pt x="861" y="657"/>
                    <a:pt x="854" y="648"/>
                    <a:pt x="845" y="642"/>
                  </a:cubicBezTo>
                  <a:close/>
                  <a:moveTo>
                    <a:pt x="815" y="658"/>
                  </a:moveTo>
                  <a:cubicBezTo>
                    <a:pt x="819" y="661"/>
                    <a:pt x="824" y="660"/>
                    <a:pt x="829" y="658"/>
                  </a:cubicBezTo>
                  <a:cubicBezTo>
                    <a:pt x="833" y="655"/>
                    <a:pt x="835" y="652"/>
                    <a:pt x="834" y="647"/>
                  </a:cubicBezTo>
                  <a:cubicBezTo>
                    <a:pt x="830" y="654"/>
                    <a:pt x="823" y="657"/>
                    <a:pt x="815" y="658"/>
                  </a:cubicBezTo>
                  <a:close/>
                  <a:moveTo>
                    <a:pt x="830" y="634"/>
                  </a:moveTo>
                  <a:cubicBezTo>
                    <a:pt x="826" y="636"/>
                    <a:pt x="823" y="637"/>
                    <a:pt x="820" y="638"/>
                  </a:cubicBezTo>
                  <a:cubicBezTo>
                    <a:pt x="821" y="639"/>
                    <a:pt x="822" y="641"/>
                    <a:pt x="823" y="641"/>
                  </a:cubicBezTo>
                  <a:cubicBezTo>
                    <a:pt x="827" y="642"/>
                    <a:pt x="829" y="641"/>
                    <a:pt x="830" y="634"/>
                  </a:cubicBezTo>
                  <a:close/>
                  <a:moveTo>
                    <a:pt x="866" y="655"/>
                  </a:moveTo>
                  <a:cubicBezTo>
                    <a:pt x="872" y="660"/>
                    <a:pt x="876" y="658"/>
                    <a:pt x="879" y="655"/>
                  </a:cubicBezTo>
                  <a:cubicBezTo>
                    <a:pt x="879" y="654"/>
                    <a:pt x="879" y="653"/>
                    <a:pt x="879" y="652"/>
                  </a:cubicBezTo>
                  <a:cubicBezTo>
                    <a:pt x="875" y="653"/>
                    <a:pt x="871" y="654"/>
                    <a:pt x="866" y="6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6">
              <a:extLst>
                <a:ext uri="{FF2B5EF4-FFF2-40B4-BE49-F238E27FC236}">
                  <a16:creationId xmlns:a16="http://schemas.microsoft.com/office/drawing/2014/main" id="{16B2D54F-BDD9-F0E4-6D51-8E74B40B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602"/>
              <a:ext cx="362" cy="161"/>
            </a:xfrm>
            <a:custGeom>
              <a:avLst/>
              <a:gdLst>
                <a:gd name="T0" fmla="*/ 0 w 225"/>
                <a:gd name="T1" fmla="*/ 25 h 100"/>
                <a:gd name="T2" fmla="*/ 54 w 225"/>
                <a:gd name="T3" fmla="*/ 2 h 100"/>
                <a:gd name="T4" fmla="*/ 55 w 225"/>
                <a:gd name="T5" fmla="*/ 3 h 100"/>
                <a:gd name="T6" fmla="*/ 49 w 225"/>
                <a:gd name="T7" fmla="*/ 6 h 100"/>
                <a:gd name="T8" fmla="*/ 50 w 225"/>
                <a:gd name="T9" fmla="*/ 7 h 100"/>
                <a:gd name="T10" fmla="*/ 55 w 225"/>
                <a:gd name="T11" fmla="*/ 5 h 100"/>
                <a:gd name="T12" fmla="*/ 76 w 225"/>
                <a:gd name="T13" fmla="*/ 3 h 100"/>
                <a:gd name="T14" fmla="*/ 77 w 225"/>
                <a:gd name="T15" fmla="*/ 3 h 100"/>
                <a:gd name="T16" fmla="*/ 152 w 225"/>
                <a:gd name="T17" fmla="*/ 25 h 100"/>
                <a:gd name="T18" fmla="*/ 212 w 225"/>
                <a:gd name="T19" fmla="*/ 57 h 100"/>
                <a:gd name="T20" fmla="*/ 222 w 225"/>
                <a:gd name="T21" fmla="*/ 77 h 100"/>
                <a:gd name="T22" fmla="*/ 224 w 225"/>
                <a:gd name="T23" fmla="*/ 75 h 100"/>
                <a:gd name="T24" fmla="*/ 225 w 225"/>
                <a:gd name="T25" fmla="*/ 76 h 100"/>
                <a:gd name="T26" fmla="*/ 216 w 225"/>
                <a:gd name="T27" fmla="*/ 91 h 100"/>
                <a:gd name="T28" fmla="*/ 221 w 225"/>
                <a:gd name="T29" fmla="*/ 87 h 100"/>
                <a:gd name="T30" fmla="*/ 201 w 225"/>
                <a:gd name="T31" fmla="*/ 98 h 100"/>
                <a:gd name="T32" fmla="*/ 183 w 225"/>
                <a:gd name="T33" fmla="*/ 90 h 100"/>
                <a:gd name="T34" fmla="*/ 163 w 225"/>
                <a:gd name="T35" fmla="*/ 70 h 100"/>
                <a:gd name="T36" fmla="*/ 175 w 225"/>
                <a:gd name="T37" fmla="*/ 80 h 100"/>
                <a:gd name="T38" fmla="*/ 176 w 225"/>
                <a:gd name="T39" fmla="*/ 79 h 100"/>
                <a:gd name="T40" fmla="*/ 93 w 225"/>
                <a:gd name="T41" fmla="*/ 32 h 100"/>
                <a:gd name="T42" fmla="*/ 0 w 225"/>
                <a:gd name="T43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00">
                  <a:moveTo>
                    <a:pt x="0" y="25"/>
                  </a:moveTo>
                  <a:cubicBezTo>
                    <a:pt x="18" y="17"/>
                    <a:pt x="36" y="9"/>
                    <a:pt x="54" y="2"/>
                  </a:cubicBezTo>
                  <a:cubicBezTo>
                    <a:pt x="54" y="2"/>
                    <a:pt x="54" y="2"/>
                    <a:pt x="55" y="3"/>
                  </a:cubicBezTo>
                  <a:cubicBezTo>
                    <a:pt x="53" y="4"/>
                    <a:pt x="51" y="5"/>
                    <a:pt x="49" y="6"/>
                  </a:cubicBezTo>
                  <a:cubicBezTo>
                    <a:pt x="49" y="6"/>
                    <a:pt x="49" y="6"/>
                    <a:pt x="50" y="7"/>
                  </a:cubicBezTo>
                  <a:cubicBezTo>
                    <a:pt x="51" y="6"/>
                    <a:pt x="53" y="5"/>
                    <a:pt x="55" y="5"/>
                  </a:cubicBezTo>
                  <a:cubicBezTo>
                    <a:pt x="62" y="2"/>
                    <a:pt x="69" y="2"/>
                    <a:pt x="76" y="3"/>
                  </a:cubicBezTo>
                  <a:cubicBezTo>
                    <a:pt x="76" y="3"/>
                    <a:pt x="77" y="3"/>
                    <a:pt x="77" y="3"/>
                  </a:cubicBezTo>
                  <a:cubicBezTo>
                    <a:pt x="105" y="0"/>
                    <a:pt x="129" y="12"/>
                    <a:pt x="152" y="25"/>
                  </a:cubicBezTo>
                  <a:cubicBezTo>
                    <a:pt x="172" y="35"/>
                    <a:pt x="192" y="46"/>
                    <a:pt x="212" y="57"/>
                  </a:cubicBezTo>
                  <a:cubicBezTo>
                    <a:pt x="222" y="63"/>
                    <a:pt x="223" y="66"/>
                    <a:pt x="222" y="77"/>
                  </a:cubicBezTo>
                  <a:cubicBezTo>
                    <a:pt x="223" y="76"/>
                    <a:pt x="224" y="76"/>
                    <a:pt x="224" y="75"/>
                  </a:cubicBezTo>
                  <a:cubicBezTo>
                    <a:pt x="225" y="75"/>
                    <a:pt x="225" y="75"/>
                    <a:pt x="225" y="76"/>
                  </a:cubicBezTo>
                  <a:cubicBezTo>
                    <a:pt x="222" y="80"/>
                    <a:pt x="219" y="85"/>
                    <a:pt x="216" y="91"/>
                  </a:cubicBezTo>
                  <a:cubicBezTo>
                    <a:pt x="218" y="90"/>
                    <a:pt x="220" y="88"/>
                    <a:pt x="221" y="87"/>
                  </a:cubicBezTo>
                  <a:cubicBezTo>
                    <a:pt x="218" y="94"/>
                    <a:pt x="209" y="100"/>
                    <a:pt x="201" y="98"/>
                  </a:cubicBezTo>
                  <a:cubicBezTo>
                    <a:pt x="194" y="96"/>
                    <a:pt x="188" y="94"/>
                    <a:pt x="183" y="90"/>
                  </a:cubicBezTo>
                  <a:cubicBezTo>
                    <a:pt x="175" y="85"/>
                    <a:pt x="169" y="78"/>
                    <a:pt x="163" y="70"/>
                  </a:cubicBezTo>
                  <a:cubicBezTo>
                    <a:pt x="167" y="74"/>
                    <a:pt x="171" y="77"/>
                    <a:pt x="175" y="80"/>
                  </a:cubicBezTo>
                  <a:cubicBezTo>
                    <a:pt x="175" y="80"/>
                    <a:pt x="175" y="79"/>
                    <a:pt x="176" y="79"/>
                  </a:cubicBezTo>
                  <a:cubicBezTo>
                    <a:pt x="152" y="57"/>
                    <a:pt x="123" y="43"/>
                    <a:pt x="93" y="32"/>
                  </a:cubicBezTo>
                  <a:cubicBezTo>
                    <a:pt x="63" y="20"/>
                    <a:pt x="31" y="22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3561146-3B32-CED4-98F6-482A2579F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570"/>
              <a:ext cx="138" cy="259"/>
            </a:xfrm>
            <a:custGeom>
              <a:avLst/>
              <a:gdLst>
                <a:gd name="T0" fmla="*/ 31 w 86"/>
                <a:gd name="T1" fmla="*/ 146 h 161"/>
                <a:gd name="T2" fmla="*/ 3 w 86"/>
                <a:gd name="T3" fmla="*/ 94 h 161"/>
                <a:gd name="T4" fmla="*/ 20 w 86"/>
                <a:gd name="T5" fmla="*/ 17 h 161"/>
                <a:gd name="T6" fmla="*/ 52 w 86"/>
                <a:gd name="T7" fmla="*/ 2 h 161"/>
                <a:gd name="T8" fmla="*/ 80 w 86"/>
                <a:gd name="T9" fmla="*/ 28 h 161"/>
                <a:gd name="T10" fmla="*/ 81 w 86"/>
                <a:gd name="T11" fmla="*/ 31 h 161"/>
                <a:gd name="T12" fmla="*/ 83 w 86"/>
                <a:gd name="T13" fmla="*/ 73 h 161"/>
                <a:gd name="T14" fmla="*/ 73 w 86"/>
                <a:gd name="T15" fmla="*/ 112 h 161"/>
                <a:gd name="T16" fmla="*/ 78 w 86"/>
                <a:gd name="T17" fmla="*/ 138 h 161"/>
                <a:gd name="T18" fmla="*/ 85 w 86"/>
                <a:gd name="T19" fmla="*/ 153 h 161"/>
                <a:gd name="T20" fmla="*/ 80 w 86"/>
                <a:gd name="T21" fmla="*/ 161 h 161"/>
                <a:gd name="T22" fmla="*/ 72 w 86"/>
                <a:gd name="T23" fmla="*/ 158 h 161"/>
                <a:gd name="T24" fmla="*/ 67 w 86"/>
                <a:gd name="T25" fmla="*/ 148 h 161"/>
                <a:gd name="T26" fmla="*/ 65 w 86"/>
                <a:gd name="T27" fmla="*/ 139 h 161"/>
                <a:gd name="T28" fmla="*/ 45 w 86"/>
                <a:gd name="T29" fmla="*/ 120 h 161"/>
                <a:gd name="T30" fmla="*/ 39 w 86"/>
                <a:gd name="T31" fmla="*/ 119 h 161"/>
                <a:gd name="T32" fmla="*/ 25 w 86"/>
                <a:gd name="T33" fmla="*/ 90 h 161"/>
                <a:gd name="T34" fmla="*/ 59 w 86"/>
                <a:gd name="T35" fmla="*/ 59 h 161"/>
                <a:gd name="T36" fmla="*/ 62 w 86"/>
                <a:gd name="T37" fmla="*/ 57 h 161"/>
                <a:gd name="T38" fmla="*/ 64 w 86"/>
                <a:gd name="T39" fmla="*/ 56 h 161"/>
                <a:gd name="T40" fmla="*/ 32 w 86"/>
                <a:gd name="T41" fmla="*/ 70 h 161"/>
                <a:gd name="T42" fmla="*/ 56 w 86"/>
                <a:gd name="T43" fmla="*/ 54 h 161"/>
                <a:gd name="T44" fmla="*/ 72 w 86"/>
                <a:gd name="T45" fmla="*/ 53 h 161"/>
                <a:gd name="T46" fmla="*/ 75 w 86"/>
                <a:gd name="T47" fmla="*/ 53 h 161"/>
                <a:gd name="T48" fmla="*/ 79 w 86"/>
                <a:gd name="T49" fmla="*/ 53 h 161"/>
                <a:gd name="T50" fmla="*/ 76 w 86"/>
                <a:gd name="T51" fmla="*/ 48 h 161"/>
                <a:gd name="T52" fmla="*/ 63 w 86"/>
                <a:gd name="T53" fmla="*/ 40 h 161"/>
                <a:gd name="T54" fmla="*/ 56 w 86"/>
                <a:gd name="T55" fmla="*/ 28 h 161"/>
                <a:gd name="T56" fmla="*/ 78 w 86"/>
                <a:gd name="T57" fmla="*/ 42 h 161"/>
                <a:gd name="T58" fmla="*/ 44 w 86"/>
                <a:gd name="T59" fmla="*/ 12 h 161"/>
                <a:gd name="T60" fmla="*/ 15 w 86"/>
                <a:gd name="T61" fmla="*/ 37 h 161"/>
                <a:gd name="T62" fmla="*/ 16 w 86"/>
                <a:gd name="T63" fmla="*/ 116 h 161"/>
                <a:gd name="T64" fmla="*/ 29 w 86"/>
                <a:gd name="T65" fmla="*/ 142 h 161"/>
                <a:gd name="T66" fmla="*/ 31 w 86"/>
                <a:gd name="T67" fmla="*/ 14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61">
                  <a:moveTo>
                    <a:pt x="31" y="146"/>
                  </a:moveTo>
                  <a:cubicBezTo>
                    <a:pt x="20" y="130"/>
                    <a:pt x="6" y="114"/>
                    <a:pt x="3" y="94"/>
                  </a:cubicBezTo>
                  <a:cubicBezTo>
                    <a:pt x="0" y="67"/>
                    <a:pt x="3" y="40"/>
                    <a:pt x="20" y="17"/>
                  </a:cubicBezTo>
                  <a:cubicBezTo>
                    <a:pt x="28" y="5"/>
                    <a:pt x="38" y="0"/>
                    <a:pt x="52" y="2"/>
                  </a:cubicBezTo>
                  <a:cubicBezTo>
                    <a:pt x="66" y="5"/>
                    <a:pt x="76" y="13"/>
                    <a:pt x="80" y="28"/>
                  </a:cubicBezTo>
                  <a:cubicBezTo>
                    <a:pt x="81" y="29"/>
                    <a:pt x="81" y="30"/>
                    <a:pt x="81" y="31"/>
                  </a:cubicBezTo>
                  <a:cubicBezTo>
                    <a:pt x="82" y="45"/>
                    <a:pt x="83" y="59"/>
                    <a:pt x="83" y="73"/>
                  </a:cubicBezTo>
                  <a:cubicBezTo>
                    <a:pt x="83" y="87"/>
                    <a:pt x="79" y="100"/>
                    <a:pt x="73" y="112"/>
                  </a:cubicBezTo>
                  <a:cubicBezTo>
                    <a:pt x="69" y="122"/>
                    <a:pt x="70" y="131"/>
                    <a:pt x="78" y="138"/>
                  </a:cubicBezTo>
                  <a:cubicBezTo>
                    <a:pt x="82" y="142"/>
                    <a:pt x="86" y="147"/>
                    <a:pt x="85" y="153"/>
                  </a:cubicBezTo>
                  <a:cubicBezTo>
                    <a:pt x="84" y="156"/>
                    <a:pt x="82" y="160"/>
                    <a:pt x="80" y="161"/>
                  </a:cubicBezTo>
                  <a:cubicBezTo>
                    <a:pt x="78" y="161"/>
                    <a:pt x="74" y="160"/>
                    <a:pt x="72" y="158"/>
                  </a:cubicBezTo>
                  <a:cubicBezTo>
                    <a:pt x="70" y="155"/>
                    <a:pt x="68" y="151"/>
                    <a:pt x="67" y="148"/>
                  </a:cubicBezTo>
                  <a:cubicBezTo>
                    <a:pt x="66" y="145"/>
                    <a:pt x="65" y="142"/>
                    <a:pt x="65" y="139"/>
                  </a:cubicBezTo>
                  <a:cubicBezTo>
                    <a:pt x="62" y="126"/>
                    <a:pt x="58" y="122"/>
                    <a:pt x="45" y="120"/>
                  </a:cubicBezTo>
                  <a:cubicBezTo>
                    <a:pt x="43" y="120"/>
                    <a:pt x="41" y="119"/>
                    <a:pt x="39" y="119"/>
                  </a:cubicBezTo>
                  <a:cubicBezTo>
                    <a:pt x="24" y="116"/>
                    <a:pt x="18" y="104"/>
                    <a:pt x="25" y="90"/>
                  </a:cubicBezTo>
                  <a:cubicBezTo>
                    <a:pt x="32" y="74"/>
                    <a:pt x="44" y="64"/>
                    <a:pt x="59" y="59"/>
                  </a:cubicBezTo>
                  <a:cubicBezTo>
                    <a:pt x="60" y="58"/>
                    <a:pt x="61" y="58"/>
                    <a:pt x="62" y="57"/>
                  </a:cubicBezTo>
                  <a:cubicBezTo>
                    <a:pt x="63" y="57"/>
                    <a:pt x="63" y="57"/>
                    <a:pt x="64" y="56"/>
                  </a:cubicBezTo>
                  <a:cubicBezTo>
                    <a:pt x="52" y="58"/>
                    <a:pt x="41" y="61"/>
                    <a:pt x="32" y="70"/>
                  </a:cubicBezTo>
                  <a:cubicBezTo>
                    <a:pt x="36" y="63"/>
                    <a:pt x="45" y="57"/>
                    <a:pt x="56" y="54"/>
                  </a:cubicBezTo>
                  <a:cubicBezTo>
                    <a:pt x="61" y="53"/>
                    <a:pt x="66" y="53"/>
                    <a:pt x="72" y="53"/>
                  </a:cubicBezTo>
                  <a:cubicBezTo>
                    <a:pt x="73" y="53"/>
                    <a:pt x="74" y="53"/>
                    <a:pt x="75" y="53"/>
                  </a:cubicBezTo>
                  <a:cubicBezTo>
                    <a:pt x="76" y="53"/>
                    <a:pt x="78" y="53"/>
                    <a:pt x="79" y="53"/>
                  </a:cubicBezTo>
                  <a:cubicBezTo>
                    <a:pt x="78" y="51"/>
                    <a:pt x="78" y="49"/>
                    <a:pt x="76" y="48"/>
                  </a:cubicBezTo>
                  <a:cubicBezTo>
                    <a:pt x="72" y="45"/>
                    <a:pt x="67" y="43"/>
                    <a:pt x="63" y="40"/>
                  </a:cubicBezTo>
                  <a:cubicBezTo>
                    <a:pt x="60" y="37"/>
                    <a:pt x="58" y="33"/>
                    <a:pt x="56" y="28"/>
                  </a:cubicBezTo>
                  <a:cubicBezTo>
                    <a:pt x="62" y="36"/>
                    <a:pt x="68" y="41"/>
                    <a:pt x="78" y="42"/>
                  </a:cubicBezTo>
                  <a:cubicBezTo>
                    <a:pt x="80" y="24"/>
                    <a:pt x="62" y="8"/>
                    <a:pt x="44" y="12"/>
                  </a:cubicBezTo>
                  <a:cubicBezTo>
                    <a:pt x="31" y="15"/>
                    <a:pt x="20" y="23"/>
                    <a:pt x="15" y="37"/>
                  </a:cubicBezTo>
                  <a:cubicBezTo>
                    <a:pt x="7" y="63"/>
                    <a:pt x="2" y="90"/>
                    <a:pt x="16" y="116"/>
                  </a:cubicBezTo>
                  <a:cubicBezTo>
                    <a:pt x="21" y="124"/>
                    <a:pt x="25" y="133"/>
                    <a:pt x="29" y="142"/>
                  </a:cubicBezTo>
                  <a:cubicBezTo>
                    <a:pt x="29" y="144"/>
                    <a:pt x="30" y="145"/>
                    <a:pt x="31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21F28EA-9A1B-3D53-46E7-332E7B42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454"/>
              <a:ext cx="589" cy="138"/>
            </a:xfrm>
            <a:custGeom>
              <a:avLst/>
              <a:gdLst>
                <a:gd name="T0" fmla="*/ 32 w 366"/>
                <a:gd name="T1" fmla="*/ 42 h 86"/>
                <a:gd name="T2" fmla="*/ 12 w 366"/>
                <a:gd name="T3" fmla="*/ 54 h 86"/>
                <a:gd name="T4" fmla="*/ 7 w 366"/>
                <a:gd name="T5" fmla="*/ 59 h 86"/>
                <a:gd name="T6" fmla="*/ 11 w 366"/>
                <a:gd name="T7" fmla="*/ 66 h 86"/>
                <a:gd name="T8" fmla="*/ 29 w 366"/>
                <a:gd name="T9" fmla="*/ 74 h 86"/>
                <a:gd name="T10" fmla="*/ 46 w 366"/>
                <a:gd name="T11" fmla="*/ 77 h 86"/>
                <a:gd name="T12" fmla="*/ 70 w 366"/>
                <a:gd name="T13" fmla="*/ 59 h 86"/>
                <a:gd name="T14" fmla="*/ 34 w 366"/>
                <a:gd name="T15" fmla="*/ 59 h 86"/>
                <a:gd name="T16" fmla="*/ 29 w 366"/>
                <a:gd name="T17" fmla="*/ 60 h 86"/>
                <a:gd name="T18" fmla="*/ 25 w 366"/>
                <a:gd name="T19" fmla="*/ 58 h 86"/>
                <a:gd name="T20" fmla="*/ 28 w 366"/>
                <a:gd name="T21" fmla="*/ 55 h 86"/>
                <a:gd name="T22" fmla="*/ 63 w 366"/>
                <a:gd name="T23" fmla="*/ 40 h 86"/>
                <a:gd name="T24" fmla="*/ 194 w 366"/>
                <a:gd name="T25" fmla="*/ 10 h 86"/>
                <a:gd name="T26" fmla="*/ 347 w 366"/>
                <a:gd name="T27" fmla="*/ 0 h 86"/>
                <a:gd name="T28" fmla="*/ 366 w 366"/>
                <a:gd name="T29" fmla="*/ 1 h 86"/>
                <a:gd name="T30" fmla="*/ 339 w 366"/>
                <a:gd name="T31" fmla="*/ 3 h 86"/>
                <a:gd name="T32" fmla="*/ 172 w 366"/>
                <a:gd name="T33" fmla="*/ 25 h 86"/>
                <a:gd name="T34" fmla="*/ 86 w 366"/>
                <a:gd name="T35" fmla="*/ 54 h 86"/>
                <a:gd name="T36" fmla="*/ 68 w 366"/>
                <a:gd name="T37" fmla="*/ 68 h 86"/>
                <a:gd name="T38" fmla="*/ 39 w 366"/>
                <a:gd name="T39" fmla="*/ 85 h 86"/>
                <a:gd name="T40" fmla="*/ 24 w 366"/>
                <a:gd name="T41" fmla="*/ 80 h 86"/>
                <a:gd name="T42" fmla="*/ 11 w 366"/>
                <a:gd name="T43" fmla="*/ 73 h 86"/>
                <a:gd name="T44" fmla="*/ 2 w 366"/>
                <a:gd name="T45" fmla="*/ 66 h 86"/>
                <a:gd name="T46" fmla="*/ 6 w 366"/>
                <a:gd name="T47" fmla="*/ 54 h 86"/>
                <a:gd name="T48" fmla="*/ 32 w 366"/>
                <a:gd name="T4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6" h="86">
                  <a:moveTo>
                    <a:pt x="32" y="42"/>
                  </a:moveTo>
                  <a:cubicBezTo>
                    <a:pt x="25" y="46"/>
                    <a:pt x="19" y="50"/>
                    <a:pt x="12" y="54"/>
                  </a:cubicBezTo>
                  <a:cubicBezTo>
                    <a:pt x="10" y="55"/>
                    <a:pt x="9" y="57"/>
                    <a:pt x="7" y="59"/>
                  </a:cubicBezTo>
                  <a:cubicBezTo>
                    <a:pt x="5" y="63"/>
                    <a:pt x="6" y="66"/>
                    <a:pt x="11" y="66"/>
                  </a:cubicBezTo>
                  <a:cubicBezTo>
                    <a:pt x="18" y="67"/>
                    <a:pt x="24" y="69"/>
                    <a:pt x="29" y="74"/>
                  </a:cubicBezTo>
                  <a:cubicBezTo>
                    <a:pt x="34" y="78"/>
                    <a:pt x="40" y="78"/>
                    <a:pt x="46" y="77"/>
                  </a:cubicBezTo>
                  <a:cubicBezTo>
                    <a:pt x="56" y="74"/>
                    <a:pt x="63" y="68"/>
                    <a:pt x="70" y="59"/>
                  </a:cubicBezTo>
                  <a:cubicBezTo>
                    <a:pt x="58" y="59"/>
                    <a:pt x="46" y="59"/>
                    <a:pt x="34" y="59"/>
                  </a:cubicBezTo>
                  <a:cubicBezTo>
                    <a:pt x="33" y="59"/>
                    <a:pt x="31" y="60"/>
                    <a:pt x="29" y="60"/>
                  </a:cubicBezTo>
                  <a:cubicBezTo>
                    <a:pt x="28" y="59"/>
                    <a:pt x="27" y="59"/>
                    <a:pt x="25" y="58"/>
                  </a:cubicBezTo>
                  <a:cubicBezTo>
                    <a:pt x="26" y="57"/>
                    <a:pt x="27" y="55"/>
                    <a:pt x="28" y="55"/>
                  </a:cubicBezTo>
                  <a:cubicBezTo>
                    <a:pt x="40" y="50"/>
                    <a:pt x="51" y="45"/>
                    <a:pt x="63" y="40"/>
                  </a:cubicBezTo>
                  <a:cubicBezTo>
                    <a:pt x="105" y="24"/>
                    <a:pt x="149" y="16"/>
                    <a:pt x="194" y="10"/>
                  </a:cubicBezTo>
                  <a:cubicBezTo>
                    <a:pt x="245" y="3"/>
                    <a:pt x="296" y="0"/>
                    <a:pt x="347" y="0"/>
                  </a:cubicBezTo>
                  <a:cubicBezTo>
                    <a:pt x="353" y="0"/>
                    <a:pt x="359" y="0"/>
                    <a:pt x="366" y="1"/>
                  </a:cubicBezTo>
                  <a:cubicBezTo>
                    <a:pt x="357" y="1"/>
                    <a:pt x="348" y="2"/>
                    <a:pt x="339" y="3"/>
                  </a:cubicBezTo>
                  <a:cubicBezTo>
                    <a:pt x="283" y="6"/>
                    <a:pt x="227" y="14"/>
                    <a:pt x="172" y="25"/>
                  </a:cubicBezTo>
                  <a:cubicBezTo>
                    <a:pt x="143" y="31"/>
                    <a:pt x="114" y="42"/>
                    <a:pt x="86" y="54"/>
                  </a:cubicBezTo>
                  <a:cubicBezTo>
                    <a:pt x="79" y="57"/>
                    <a:pt x="73" y="60"/>
                    <a:pt x="68" y="68"/>
                  </a:cubicBezTo>
                  <a:cubicBezTo>
                    <a:pt x="61" y="79"/>
                    <a:pt x="52" y="86"/>
                    <a:pt x="39" y="85"/>
                  </a:cubicBezTo>
                  <a:cubicBezTo>
                    <a:pt x="34" y="85"/>
                    <a:pt x="29" y="82"/>
                    <a:pt x="24" y="80"/>
                  </a:cubicBezTo>
                  <a:cubicBezTo>
                    <a:pt x="19" y="78"/>
                    <a:pt x="15" y="74"/>
                    <a:pt x="11" y="73"/>
                  </a:cubicBezTo>
                  <a:cubicBezTo>
                    <a:pt x="7" y="72"/>
                    <a:pt x="3" y="71"/>
                    <a:pt x="2" y="66"/>
                  </a:cubicBezTo>
                  <a:cubicBezTo>
                    <a:pt x="0" y="61"/>
                    <a:pt x="2" y="57"/>
                    <a:pt x="6" y="54"/>
                  </a:cubicBezTo>
                  <a:cubicBezTo>
                    <a:pt x="13" y="48"/>
                    <a:pt x="22" y="44"/>
                    <a:pt x="3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7FD0222C-0D26-1540-15C7-487BE0E6E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1" y="1706"/>
              <a:ext cx="203" cy="142"/>
            </a:xfrm>
            <a:custGeom>
              <a:avLst/>
              <a:gdLst>
                <a:gd name="T0" fmla="*/ 77 w 126"/>
                <a:gd name="T1" fmla="*/ 35 h 88"/>
                <a:gd name="T2" fmla="*/ 79 w 126"/>
                <a:gd name="T3" fmla="*/ 73 h 88"/>
                <a:gd name="T4" fmla="*/ 27 w 126"/>
                <a:gd name="T5" fmla="*/ 34 h 88"/>
                <a:gd name="T6" fmla="*/ 11 w 126"/>
                <a:gd name="T7" fmla="*/ 30 h 88"/>
                <a:gd name="T8" fmla="*/ 16 w 126"/>
                <a:gd name="T9" fmla="*/ 27 h 88"/>
                <a:gd name="T10" fmla="*/ 7 w 126"/>
                <a:gd name="T11" fmla="*/ 21 h 88"/>
                <a:gd name="T12" fmla="*/ 18 w 126"/>
                <a:gd name="T13" fmla="*/ 24 h 88"/>
                <a:gd name="T14" fmla="*/ 8 w 126"/>
                <a:gd name="T15" fmla="*/ 16 h 88"/>
                <a:gd name="T16" fmla="*/ 18 w 126"/>
                <a:gd name="T17" fmla="*/ 12 h 88"/>
                <a:gd name="T18" fmla="*/ 27 w 126"/>
                <a:gd name="T19" fmla="*/ 1 h 88"/>
                <a:gd name="T20" fmla="*/ 37 w 126"/>
                <a:gd name="T21" fmla="*/ 0 h 88"/>
                <a:gd name="T22" fmla="*/ 43 w 126"/>
                <a:gd name="T23" fmla="*/ 6 h 88"/>
                <a:gd name="T24" fmla="*/ 60 w 126"/>
                <a:gd name="T25" fmla="*/ 8 h 88"/>
                <a:gd name="T26" fmla="*/ 98 w 126"/>
                <a:gd name="T27" fmla="*/ 24 h 88"/>
                <a:gd name="T28" fmla="*/ 126 w 126"/>
                <a:gd name="T29" fmla="*/ 63 h 88"/>
                <a:gd name="T30" fmla="*/ 104 w 126"/>
                <a:gd name="T31" fmla="*/ 35 h 88"/>
                <a:gd name="T32" fmla="*/ 112 w 126"/>
                <a:gd name="T33" fmla="*/ 52 h 88"/>
                <a:gd name="T34" fmla="*/ 114 w 126"/>
                <a:gd name="T35" fmla="*/ 87 h 88"/>
                <a:gd name="T36" fmla="*/ 32 w 126"/>
                <a:gd name="T37" fmla="*/ 58 h 88"/>
                <a:gd name="T38" fmla="*/ 24 w 126"/>
                <a:gd name="T39" fmla="*/ 48 h 88"/>
                <a:gd name="T40" fmla="*/ 13 w 126"/>
                <a:gd name="T41" fmla="*/ 37 h 88"/>
                <a:gd name="T42" fmla="*/ 85 w 126"/>
                <a:gd name="T43" fmla="*/ 78 h 88"/>
                <a:gd name="T44" fmla="*/ 89 w 126"/>
                <a:gd name="T45" fmla="*/ 26 h 88"/>
                <a:gd name="T46" fmla="*/ 79 w 126"/>
                <a:gd name="T47" fmla="*/ 29 h 88"/>
                <a:gd name="T48" fmla="*/ 98 w 126"/>
                <a:gd name="T49" fmla="*/ 29 h 88"/>
                <a:gd name="T50" fmla="*/ 41 w 126"/>
                <a:gd name="T51" fmla="*/ 47 h 88"/>
                <a:gd name="T52" fmla="*/ 69 w 126"/>
                <a:gd name="T53" fmla="*/ 40 h 88"/>
                <a:gd name="T54" fmla="*/ 41 w 126"/>
                <a:gd name="T55" fmla="*/ 47 h 88"/>
                <a:gd name="T56" fmla="*/ 70 w 126"/>
                <a:gd name="T57" fmla="*/ 19 h 88"/>
                <a:gd name="T58" fmla="*/ 82 w 126"/>
                <a:gd name="T59" fmla="*/ 21 h 88"/>
                <a:gd name="T60" fmla="*/ 61 w 126"/>
                <a:gd name="T61" fmla="*/ 15 h 88"/>
                <a:gd name="T62" fmla="*/ 69 w 126"/>
                <a:gd name="T63" fmla="*/ 17 h 88"/>
                <a:gd name="T64" fmla="*/ 52 w 126"/>
                <a:gd name="T65" fmla="*/ 15 h 88"/>
                <a:gd name="T66" fmla="*/ 52 w 126"/>
                <a:gd name="T67" fmla="*/ 15 h 88"/>
                <a:gd name="T68" fmla="*/ 55 w 126"/>
                <a:gd name="T69" fmla="*/ 31 h 88"/>
                <a:gd name="T70" fmla="*/ 64 w 126"/>
                <a:gd name="T71" fmla="*/ 29 h 88"/>
                <a:gd name="T72" fmla="*/ 29 w 126"/>
                <a:gd name="T73" fmla="*/ 23 h 88"/>
                <a:gd name="T74" fmla="*/ 21 w 126"/>
                <a:gd name="T75" fmla="*/ 14 h 88"/>
                <a:gd name="T76" fmla="*/ 29 w 126"/>
                <a:gd name="T77" fmla="*/ 24 h 88"/>
                <a:gd name="T78" fmla="*/ 93 w 126"/>
                <a:gd name="T79" fmla="*/ 35 h 88"/>
                <a:gd name="T80" fmla="*/ 104 w 126"/>
                <a:gd name="T8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6" h="88">
                  <a:moveTo>
                    <a:pt x="111" y="83"/>
                  </a:moveTo>
                  <a:cubicBezTo>
                    <a:pt x="111" y="58"/>
                    <a:pt x="99" y="43"/>
                    <a:pt x="77" y="35"/>
                  </a:cubicBezTo>
                  <a:cubicBezTo>
                    <a:pt x="78" y="49"/>
                    <a:pt x="72" y="59"/>
                    <a:pt x="57" y="65"/>
                  </a:cubicBezTo>
                  <a:cubicBezTo>
                    <a:pt x="65" y="68"/>
                    <a:pt x="72" y="71"/>
                    <a:pt x="79" y="73"/>
                  </a:cubicBezTo>
                  <a:cubicBezTo>
                    <a:pt x="58" y="71"/>
                    <a:pt x="41" y="63"/>
                    <a:pt x="27" y="47"/>
                  </a:cubicBezTo>
                  <a:cubicBezTo>
                    <a:pt x="25" y="44"/>
                    <a:pt x="27" y="38"/>
                    <a:pt x="27" y="34"/>
                  </a:cubicBezTo>
                  <a:cubicBezTo>
                    <a:pt x="27" y="32"/>
                    <a:pt x="28" y="30"/>
                    <a:pt x="29" y="27"/>
                  </a:cubicBezTo>
                  <a:cubicBezTo>
                    <a:pt x="22" y="28"/>
                    <a:pt x="17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9"/>
                    <a:pt x="14" y="28"/>
                    <a:pt x="16" y="27"/>
                  </a:cubicBezTo>
                  <a:cubicBezTo>
                    <a:pt x="13" y="25"/>
                    <a:pt x="10" y="24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2"/>
                    <a:pt x="12" y="23"/>
                    <a:pt x="15" y="24"/>
                  </a:cubicBezTo>
                  <a:cubicBezTo>
                    <a:pt x="16" y="24"/>
                    <a:pt x="17" y="24"/>
                    <a:pt x="18" y="24"/>
                  </a:cubicBezTo>
                  <a:cubicBezTo>
                    <a:pt x="17" y="22"/>
                    <a:pt x="18" y="21"/>
                    <a:pt x="17" y="20"/>
                  </a:cubicBezTo>
                  <a:cubicBezTo>
                    <a:pt x="15" y="16"/>
                    <a:pt x="13" y="14"/>
                    <a:pt x="8" y="16"/>
                  </a:cubicBezTo>
                  <a:cubicBezTo>
                    <a:pt x="6" y="17"/>
                    <a:pt x="3" y="17"/>
                    <a:pt x="0" y="16"/>
                  </a:cubicBezTo>
                  <a:cubicBezTo>
                    <a:pt x="6" y="15"/>
                    <a:pt x="12" y="13"/>
                    <a:pt x="18" y="12"/>
                  </a:cubicBezTo>
                  <a:cubicBezTo>
                    <a:pt x="22" y="11"/>
                    <a:pt x="25" y="10"/>
                    <a:pt x="25" y="5"/>
                  </a:cubicBezTo>
                  <a:cubicBezTo>
                    <a:pt x="25" y="3"/>
                    <a:pt x="26" y="2"/>
                    <a:pt x="27" y="1"/>
                  </a:cubicBezTo>
                  <a:cubicBezTo>
                    <a:pt x="27" y="3"/>
                    <a:pt x="27" y="6"/>
                    <a:pt x="27" y="9"/>
                  </a:cubicBezTo>
                  <a:cubicBezTo>
                    <a:pt x="35" y="12"/>
                    <a:pt x="34" y="5"/>
                    <a:pt x="37" y="0"/>
                  </a:cubicBezTo>
                  <a:cubicBezTo>
                    <a:pt x="37" y="3"/>
                    <a:pt x="37" y="6"/>
                    <a:pt x="36" y="10"/>
                  </a:cubicBezTo>
                  <a:cubicBezTo>
                    <a:pt x="39" y="8"/>
                    <a:pt x="41" y="7"/>
                    <a:pt x="43" y="6"/>
                  </a:cubicBezTo>
                  <a:cubicBezTo>
                    <a:pt x="44" y="7"/>
                    <a:pt x="45" y="9"/>
                    <a:pt x="47" y="9"/>
                  </a:cubicBezTo>
                  <a:cubicBezTo>
                    <a:pt x="51" y="9"/>
                    <a:pt x="56" y="8"/>
                    <a:pt x="60" y="8"/>
                  </a:cubicBezTo>
                  <a:cubicBezTo>
                    <a:pt x="62" y="8"/>
                    <a:pt x="64" y="10"/>
                    <a:pt x="66" y="11"/>
                  </a:cubicBezTo>
                  <a:cubicBezTo>
                    <a:pt x="78" y="12"/>
                    <a:pt x="88" y="18"/>
                    <a:pt x="98" y="24"/>
                  </a:cubicBezTo>
                  <a:cubicBezTo>
                    <a:pt x="108" y="30"/>
                    <a:pt x="116" y="38"/>
                    <a:pt x="122" y="48"/>
                  </a:cubicBezTo>
                  <a:cubicBezTo>
                    <a:pt x="124" y="53"/>
                    <a:pt x="125" y="58"/>
                    <a:pt x="126" y="63"/>
                  </a:cubicBezTo>
                  <a:cubicBezTo>
                    <a:pt x="126" y="69"/>
                    <a:pt x="125" y="75"/>
                    <a:pt x="123" y="81"/>
                  </a:cubicBezTo>
                  <a:cubicBezTo>
                    <a:pt x="126" y="62"/>
                    <a:pt x="121" y="45"/>
                    <a:pt x="104" y="35"/>
                  </a:cubicBezTo>
                  <a:cubicBezTo>
                    <a:pt x="102" y="36"/>
                    <a:pt x="100" y="37"/>
                    <a:pt x="98" y="38"/>
                  </a:cubicBezTo>
                  <a:cubicBezTo>
                    <a:pt x="103" y="43"/>
                    <a:pt x="107" y="47"/>
                    <a:pt x="112" y="52"/>
                  </a:cubicBezTo>
                  <a:cubicBezTo>
                    <a:pt x="113" y="63"/>
                    <a:pt x="115" y="75"/>
                    <a:pt x="116" y="87"/>
                  </a:cubicBezTo>
                  <a:cubicBezTo>
                    <a:pt x="116" y="87"/>
                    <a:pt x="115" y="88"/>
                    <a:pt x="114" y="87"/>
                  </a:cubicBezTo>
                  <a:cubicBezTo>
                    <a:pt x="97" y="84"/>
                    <a:pt x="81" y="79"/>
                    <a:pt x="65" y="76"/>
                  </a:cubicBezTo>
                  <a:cubicBezTo>
                    <a:pt x="53" y="73"/>
                    <a:pt x="42" y="66"/>
                    <a:pt x="32" y="58"/>
                  </a:cubicBezTo>
                  <a:cubicBezTo>
                    <a:pt x="24" y="51"/>
                    <a:pt x="24" y="51"/>
                    <a:pt x="14" y="52"/>
                  </a:cubicBezTo>
                  <a:cubicBezTo>
                    <a:pt x="17" y="51"/>
                    <a:pt x="19" y="50"/>
                    <a:pt x="24" y="48"/>
                  </a:cubicBezTo>
                  <a:cubicBezTo>
                    <a:pt x="19" y="45"/>
                    <a:pt x="16" y="42"/>
                    <a:pt x="12" y="39"/>
                  </a:cubicBezTo>
                  <a:cubicBezTo>
                    <a:pt x="12" y="39"/>
                    <a:pt x="13" y="38"/>
                    <a:pt x="13" y="37"/>
                  </a:cubicBezTo>
                  <a:cubicBezTo>
                    <a:pt x="16" y="40"/>
                    <a:pt x="19" y="42"/>
                    <a:pt x="21" y="45"/>
                  </a:cubicBezTo>
                  <a:cubicBezTo>
                    <a:pt x="39" y="64"/>
                    <a:pt x="60" y="74"/>
                    <a:pt x="85" y="78"/>
                  </a:cubicBezTo>
                  <a:cubicBezTo>
                    <a:pt x="94" y="79"/>
                    <a:pt x="102" y="81"/>
                    <a:pt x="111" y="83"/>
                  </a:cubicBezTo>
                  <a:close/>
                  <a:moveTo>
                    <a:pt x="89" y="26"/>
                  </a:moveTo>
                  <a:cubicBezTo>
                    <a:pt x="88" y="25"/>
                    <a:pt x="86" y="23"/>
                    <a:pt x="84" y="22"/>
                  </a:cubicBezTo>
                  <a:cubicBezTo>
                    <a:pt x="82" y="24"/>
                    <a:pt x="81" y="26"/>
                    <a:pt x="79" y="29"/>
                  </a:cubicBezTo>
                  <a:cubicBezTo>
                    <a:pt x="81" y="29"/>
                    <a:pt x="83" y="30"/>
                    <a:pt x="85" y="30"/>
                  </a:cubicBezTo>
                  <a:cubicBezTo>
                    <a:pt x="89" y="36"/>
                    <a:pt x="93" y="33"/>
                    <a:pt x="98" y="29"/>
                  </a:cubicBezTo>
                  <a:cubicBezTo>
                    <a:pt x="94" y="28"/>
                    <a:pt x="92" y="27"/>
                    <a:pt x="89" y="26"/>
                  </a:cubicBezTo>
                  <a:close/>
                  <a:moveTo>
                    <a:pt x="41" y="47"/>
                  </a:moveTo>
                  <a:cubicBezTo>
                    <a:pt x="44" y="52"/>
                    <a:pt x="51" y="55"/>
                    <a:pt x="59" y="53"/>
                  </a:cubicBezTo>
                  <a:cubicBezTo>
                    <a:pt x="64" y="51"/>
                    <a:pt x="68" y="47"/>
                    <a:pt x="69" y="40"/>
                  </a:cubicBezTo>
                  <a:cubicBezTo>
                    <a:pt x="64" y="43"/>
                    <a:pt x="60" y="46"/>
                    <a:pt x="55" y="47"/>
                  </a:cubicBezTo>
                  <a:cubicBezTo>
                    <a:pt x="51" y="48"/>
                    <a:pt x="45" y="47"/>
                    <a:pt x="41" y="47"/>
                  </a:cubicBezTo>
                  <a:close/>
                  <a:moveTo>
                    <a:pt x="72" y="18"/>
                  </a:moveTo>
                  <a:cubicBezTo>
                    <a:pt x="71" y="18"/>
                    <a:pt x="71" y="19"/>
                    <a:pt x="70" y="19"/>
                  </a:cubicBezTo>
                  <a:cubicBezTo>
                    <a:pt x="71" y="22"/>
                    <a:pt x="72" y="25"/>
                    <a:pt x="73" y="26"/>
                  </a:cubicBezTo>
                  <a:cubicBezTo>
                    <a:pt x="78" y="29"/>
                    <a:pt x="80" y="25"/>
                    <a:pt x="82" y="21"/>
                  </a:cubicBezTo>
                  <a:cubicBezTo>
                    <a:pt x="78" y="20"/>
                    <a:pt x="75" y="19"/>
                    <a:pt x="72" y="18"/>
                  </a:cubicBezTo>
                  <a:close/>
                  <a:moveTo>
                    <a:pt x="61" y="15"/>
                  </a:moveTo>
                  <a:cubicBezTo>
                    <a:pt x="62" y="20"/>
                    <a:pt x="62" y="24"/>
                    <a:pt x="68" y="25"/>
                  </a:cubicBezTo>
                  <a:cubicBezTo>
                    <a:pt x="68" y="22"/>
                    <a:pt x="68" y="20"/>
                    <a:pt x="69" y="17"/>
                  </a:cubicBezTo>
                  <a:cubicBezTo>
                    <a:pt x="66" y="16"/>
                    <a:pt x="64" y="16"/>
                    <a:pt x="61" y="15"/>
                  </a:cubicBezTo>
                  <a:close/>
                  <a:moveTo>
                    <a:pt x="52" y="15"/>
                  </a:moveTo>
                  <a:cubicBezTo>
                    <a:pt x="53" y="20"/>
                    <a:pt x="53" y="25"/>
                    <a:pt x="60" y="23"/>
                  </a:cubicBezTo>
                  <a:cubicBezTo>
                    <a:pt x="59" y="19"/>
                    <a:pt x="60" y="13"/>
                    <a:pt x="52" y="15"/>
                  </a:cubicBezTo>
                  <a:close/>
                  <a:moveTo>
                    <a:pt x="64" y="29"/>
                  </a:moveTo>
                  <a:cubicBezTo>
                    <a:pt x="60" y="30"/>
                    <a:pt x="58" y="30"/>
                    <a:pt x="55" y="31"/>
                  </a:cubicBezTo>
                  <a:cubicBezTo>
                    <a:pt x="56" y="32"/>
                    <a:pt x="57" y="35"/>
                    <a:pt x="58" y="36"/>
                  </a:cubicBezTo>
                  <a:cubicBezTo>
                    <a:pt x="62" y="37"/>
                    <a:pt x="64" y="34"/>
                    <a:pt x="64" y="29"/>
                  </a:cubicBezTo>
                  <a:close/>
                  <a:moveTo>
                    <a:pt x="29" y="24"/>
                  </a:moveTo>
                  <a:cubicBezTo>
                    <a:pt x="29" y="24"/>
                    <a:pt x="29" y="24"/>
                    <a:pt x="29" y="23"/>
                  </a:cubicBezTo>
                  <a:cubicBezTo>
                    <a:pt x="28" y="21"/>
                    <a:pt x="27" y="18"/>
                    <a:pt x="25" y="15"/>
                  </a:cubicBezTo>
                  <a:cubicBezTo>
                    <a:pt x="24" y="14"/>
                    <a:pt x="23" y="14"/>
                    <a:pt x="21" y="14"/>
                  </a:cubicBezTo>
                  <a:cubicBezTo>
                    <a:pt x="21" y="15"/>
                    <a:pt x="21" y="17"/>
                    <a:pt x="21" y="18"/>
                  </a:cubicBezTo>
                  <a:cubicBezTo>
                    <a:pt x="23" y="20"/>
                    <a:pt x="26" y="22"/>
                    <a:pt x="29" y="24"/>
                  </a:cubicBezTo>
                  <a:close/>
                  <a:moveTo>
                    <a:pt x="104" y="34"/>
                  </a:moveTo>
                  <a:cubicBezTo>
                    <a:pt x="98" y="28"/>
                    <a:pt x="96" y="33"/>
                    <a:pt x="93" y="35"/>
                  </a:cubicBezTo>
                  <a:cubicBezTo>
                    <a:pt x="93" y="35"/>
                    <a:pt x="93" y="36"/>
                    <a:pt x="94" y="37"/>
                  </a:cubicBezTo>
                  <a:cubicBezTo>
                    <a:pt x="97" y="36"/>
                    <a:pt x="100" y="35"/>
                    <a:pt x="10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983E3458-D0C2-8D4D-33B1-206423540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427"/>
              <a:ext cx="570" cy="141"/>
            </a:xfrm>
            <a:custGeom>
              <a:avLst/>
              <a:gdLst>
                <a:gd name="T0" fmla="*/ 352 w 354"/>
                <a:gd name="T1" fmla="*/ 0 h 88"/>
                <a:gd name="T2" fmla="*/ 347 w 354"/>
                <a:gd name="T3" fmla="*/ 16 h 88"/>
                <a:gd name="T4" fmla="*/ 305 w 354"/>
                <a:gd name="T5" fmla="*/ 45 h 88"/>
                <a:gd name="T6" fmla="*/ 231 w 354"/>
                <a:gd name="T7" fmla="*/ 62 h 88"/>
                <a:gd name="T8" fmla="*/ 171 w 354"/>
                <a:gd name="T9" fmla="*/ 72 h 88"/>
                <a:gd name="T10" fmla="*/ 55 w 354"/>
                <a:gd name="T11" fmla="*/ 87 h 88"/>
                <a:gd name="T12" fmla="*/ 6 w 354"/>
                <a:gd name="T13" fmla="*/ 80 h 88"/>
                <a:gd name="T14" fmla="*/ 0 w 354"/>
                <a:gd name="T15" fmla="*/ 78 h 88"/>
                <a:gd name="T16" fmla="*/ 86 w 354"/>
                <a:gd name="T17" fmla="*/ 72 h 88"/>
                <a:gd name="T18" fmla="*/ 222 w 354"/>
                <a:gd name="T19" fmla="*/ 56 h 88"/>
                <a:gd name="T20" fmla="*/ 302 w 354"/>
                <a:gd name="T21" fmla="*/ 40 h 88"/>
                <a:gd name="T22" fmla="*/ 343 w 354"/>
                <a:gd name="T23" fmla="*/ 13 h 88"/>
                <a:gd name="T24" fmla="*/ 352 w 35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4" h="88">
                  <a:moveTo>
                    <a:pt x="352" y="0"/>
                  </a:moveTo>
                  <a:cubicBezTo>
                    <a:pt x="354" y="6"/>
                    <a:pt x="351" y="11"/>
                    <a:pt x="347" y="16"/>
                  </a:cubicBezTo>
                  <a:cubicBezTo>
                    <a:pt x="335" y="29"/>
                    <a:pt x="320" y="38"/>
                    <a:pt x="305" y="45"/>
                  </a:cubicBezTo>
                  <a:cubicBezTo>
                    <a:pt x="281" y="55"/>
                    <a:pt x="256" y="59"/>
                    <a:pt x="231" y="62"/>
                  </a:cubicBezTo>
                  <a:cubicBezTo>
                    <a:pt x="211" y="65"/>
                    <a:pt x="191" y="69"/>
                    <a:pt x="171" y="72"/>
                  </a:cubicBezTo>
                  <a:cubicBezTo>
                    <a:pt x="133" y="80"/>
                    <a:pt x="94" y="88"/>
                    <a:pt x="55" y="87"/>
                  </a:cubicBezTo>
                  <a:cubicBezTo>
                    <a:pt x="39" y="86"/>
                    <a:pt x="22" y="82"/>
                    <a:pt x="6" y="80"/>
                  </a:cubicBezTo>
                  <a:cubicBezTo>
                    <a:pt x="4" y="80"/>
                    <a:pt x="2" y="79"/>
                    <a:pt x="0" y="78"/>
                  </a:cubicBezTo>
                  <a:cubicBezTo>
                    <a:pt x="29" y="79"/>
                    <a:pt x="57" y="75"/>
                    <a:pt x="86" y="72"/>
                  </a:cubicBezTo>
                  <a:cubicBezTo>
                    <a:pt x="131" y="66"/>
                    <a:pt x="177" y="61"/>
                    <a:pt x="222" y="56"/>
                  </a:cubicBezTo>
                  <a:cubicBezTo>
                    <a:pt x="249" y="52"/>
                    <a:pt x="276" y="49"/>
                    <a:pt x="302" y="40"/>
                  </a:cubicBezTo>
                  <a:cubicBezTo>
                    <a:pt x="318" y="34"/>
                    <a:pt x="332" y="25"/>
                    <a:pt x="343" y="13"/>
                  </a:cubicBezTo>
                  <a:cubicBezTo>
                    <a:pt x="347" y="9"/>
                    <a:pt x="349" y="4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0820F934-3275-E3A1-8D8D-AEB826DB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349"/>
              <a:ext cx="318" cy="124"/>
            </a:xfrm>
            <a:custGeom>
              <a:avLst/>
              <a:gdLst>
                <a:gd name="T0" fmla="*/ 0 w 198"/>
                <a:gd name="T1" fmla="*/ 76 h 77"/>
                <a:gd name="T2" fmla="*/ 57 w 198"/>
                <a:gd name="T3" fmla="*/ 68 h 77"/>
                <a:gd name="T4" fmla="*/ 172 w 198"/>
                <a:gd name="T5" fmla="*/ 59 h 77"/>
                <a:gd name="T6" fmla="*/ 174 w 198"/>
                <a:gd name="T7" fmla="*/ 59 h 77"/>
                <a:gd name="T8" fmla="*/ 183 w 198"/>
                <a:gd name="T9" fmla="*/ 53 h 77"/>
                <a:gd name="T10" fmla="*/ 177 w 198"/>
                <a:gd name="T11" fmla="*/ 46 h 77"/>
                <a:gd name="T12" fmla="*/ 106 w 198"/>
                <a:gd name="T13" fmla="*/ 17 h 77"/>
                <a:gd name="T14" fmla="*/ 47 w 198"/>
                <a:gd name="T15" fmla="*/ 0 h 77"/>
                <a:gd name="T16" fmla="*/ 82 w 198"/>
                <a:gd name="T17" fmla="*/ 7 h 77"/>
                <a:gd name="T18" fmla="*/ 162 w 198"/>
                <a:gd name="T19" fmla="*/ 27 h 77"/>
                <a:gd name="T20" fmla="*/ 189 w 198"/>
                <a:gd name="T21" fmla="*/ 40 h 77"/>
                <a:gd name="T22" fmla="*/ 188 w 198"/>
                <a:gd name="T23" fmla="*/ 63 h 77"/>
                <a:gd name="T24" fmla="*/ 175 w 198"/>
                <a:gd name="T25" fmla="*/ 67 h 77"/>
                <a:gd name="T26" fmla="*/ 118 w 198"/>
                <a:gd name="T27" fmla="*/ 67 h 77"/>
                <a:gd name="T28" fmla="*/ 14 w 198"/>
                <a:gd name="T29" fmla="*/ 76 h 77"/>
                <a:gd name="T30" fmla="*/ 0 w 198"/>
                <a:gd name="T31" fmla="*/ 77 h 77"/>
                <a:gd name="T32" fmla="*/ 0 w 198"/>
                <a:gd name="T3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77">
                  <a:moveTo>
                    <a:pt x="0" y="76"/>
                  </a:moveTo>
                  <a:cubicBezTo>
                    <a:pt x="19" y="73"/>
                    <a:pt x="38" y="70"/>
                    <a:pt x="57" y="68"/>
                  </a:cubicBezTo>
                  <a:cubicBezTo>
                    <a:pt x="95" y="65"/>
                    <a:pt x="133" y="62"/>
                    <a:pt x="172" y="59"/>
                  </a:cubicBezTo>
                  <a:cubicBezTo>
                    <a:pt x="172" y="59"/>
                    <a:pt x="173" y="60"/>
                    <a:pt x="174" y="59"/>
                  </a:cubicBezTo>
                  <a:cubicBezTo>
                    <a:pt x="177" y="57"/>
                    <a:pt x="180" y="55"/>
                    <a:pt x="183" y="53"/>
                  </a:cubicBezTo>
                  <a:cubicBezTo>
                    <a:pt x="181" y="51"/>
                    <a:pt x="179" y="47"/>
                    <a:pt x="177" y="46"/>
                  </a:cubicBezTo>
                  <a:cubicBezTo>
                    <a:pt x="154" y="33"/>
                    <a:pt x="131" y="24"/>
                    <a:pt x="106" y="17"/>
                  </a:cubicBezTo>
                  <a:cubicBezTo>
                    <a:pt x="87" y="11"/>
                    <a:pt x="67" y="6"/>
                    <a:pt x="47" y="0"/>
                  </a:cubicBezTo>
                  <a:cubicBezTo>
                    <a:pt x="58" y="2"/>
                    <a:pt x="70" y="4"/>
                    <a:pt x="82" y="7"/>
                  </a:cubicBezTo>
                  <a:cubicBezTo>
                    <a:pt x="109" y="13"/>
                    <a:pt x="135" y="19"/>
                    <a:pt x="162" y="27"/>
                  </a:cubicBezTo>
                  <a:cubicBezTo>
                    <a:pt x="172" y="29"/>
                    <a:pt x="181" y="34"/>
                    <a:pt x="189" y="40"/>
                  </a:cubicBezTo>
                  <a:cubicBezTo>
                    <a:pt x="198" y="45"/>
                    <a:pt x="197" y="57"/>
                    <a:pt x="188" y="63"/>
                  </a:cubicBezTo>
                  <a:cubicBezTo>
                    <a:pt x="184" y="65"/>
                    <a:pt x="179" y="66"/>
                    <a:pt x="175" y="67"/>
                  </a:cubicBezTo>
                  <a:cubicBezTo>
                    <a:pt x="156" y="67"/>
                    <a:pt x="137" y="66"/>
                    <a:pt x="118" y="67"/>
                  </a:cubicBezTo>
                  <a:cubicBezTo>
                    <a:pt x="83" y="69"/>
                    <a:pt x="49" y="73"/>
                    <a:pt x="14" y="76"/>
                  </a:cubicBezTo>
                  <a:cubicBezTo>
                    <a:pt x="9" y="76"/>
                    <a:pt x="5" y="77"/>
                    <a:pt x="0" y="77"/>
                  </a:cubicBezTo>
                  <a:cubicBezTo>
                    <a:pt x="0" y="77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9611487-2A42-76EE-F7E2-B93E88595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0" y="2446"/>
              <a:ext cx="338" cy="64"/>
            </a:xfrm>
            <a:custGeom>
              <a:avLst/>
              <a:gdLst>
                <a:gd name="T0" fmla="*/ 210 w 210"/>
                <a:gd name="T1" fmla="*/ 1 h 40"/>
                <a:gd name="T2" fmla="*/ 179 w 210"/>
                <a:gd name="T3" fmla="*/ 20 h 40"/>
                <a:gd name="T4" fmla="*/ 115 w 210"/>
                <a:gd name="T5" fmla="*/ 36 h 40"/>
                <a:gd name="T6" fmla="*/ 40 w 210"/>
                <a:gd name="T7" fmla="*/ 39 h 40"/>
                <a:gd name="T8" fmla="*/ 0 w 210"/>
                <a:gd name="T9" fmla="*/ 35 h 40"/>
                <a:gd name="T10" fmla="*/ 18 w 210"/>
                <a:gd name="T11" fmla="*/ 33 h 40"/>
                <a:gd name="T12" fmla="*/ 105 w 210"/>
                <a:gd name="T13" fmla="*/ 25 h 40"/>
                <a:gd name="T14" fmla="*/ 201 w 210"/>
                <a:gd name="T15" fmla="*/ 3 h 40"/>
                <a:gd name="T16" fmla="*/ 209 w 210"/>
                <a:gd name="T17" fmla="*/ 0 h 40"/>
                <a:gd name="T18" fmla="*/ 210 w 210"/>
                <a:gd name="T19" fmla="*/ 1 h 40"/>
                <a:gd name="T20" fmla="*/ 153 w 210"/>
                <a:gd name="T21" fmla="*/ 26 h 40"/>
                <a:gd name="T22" fmla="*/ 200 w 210"/>
                <a:gd name="T23" fmla="*/ 5 h 40"/>
                <a:gd name="T24" fmla="*/ 153 w 210"/>
                <a:gd name="T25" fmla="*/ 26 h 40"/>
                <a:gd name="T26" fmla="*/ 151 w 210"/>
                <a:gd name="T27" fmla="*/ 23 h 40"/>
                <a:gd name="T28" fmla="*/ 150 w 210"/>
                <a:gd name="T29" fmla="*/ 20 h 40"/>
                <a:gd name="T30" fmla="*/ 124 w 210"/>
                <a:gd name="T31" fmla="*/ 26 h 40"/>
                <a:gd name="T32" fmla="*/ 124 w 210"/>
                <a:gd name="T33" fmla="*/ 28 h 40"/>
                <a:gd name="T34" fmla="*/ 151 w 210"/>
                <a:gd name="T3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0">
                  <a:moveTo>
                    <a:pt x="210" y="1"/>
                  </a:moveTo>
                  <a:cubicBezTo>
                    <a:pt x="201" y="9"/>
                    <a:pt x="190" y="16"/>
                    <a:pt x="179" y="20"/>
                  </a:cubicBezTo>
                  <a:cubicBezTo>
                    <a:pt x="159" y="29"/>
                    <a:pt x="137" y="34"/>
                    <a:pt x="115" y="36"/>
                  </a:cubicBezTo>
                  <a:cubicBezTo>
                    <a:pt x="90" y="38"/>
                    <a:pt x="65" y="39"/>
                    <a:pt x="40" y="39"/>
                  </a:cubicBezTo>
                  <a:cubicBezTo>
                    <a:pt x="27" y="40"/>
                    <a:pt x="13" y="38"/>
                    <a:pt x="0" y="35"/>
                  </a:cubicBezTo>
                  <a:cubicBezTo>
                    <a:pt x="6" y="34"/>
                    <a:pt x="12" y="33"/>
                    <a:pt x="18" y="33"/>
                  </a:cubicBezTo>
                  <a:cubicBezTo>
                    <a:pt x="47" y="30"/>
                    <a:pt x="76" y="28"/>
                    <a:pt x="105" y="25"/>
                  </a:cubicBezTo>
                  <a:cubicBezTo>
                    <a:pt x="138" y="22"/>
                    <a:pt x="170" y="15"/>
                    <a:pt x="201" y="3"/>
                  </a:cubicBezTo>
                  <a:cubicBezTo>
                    <a:pt x="203" y="2"/>
                    <a:pt x="206" y="1"/>
                    <a:pt x="209" y="0"/>
                  </a:cubicBezTo>
                  <a:cubicBezTo>
                    <a:pt x="209" y="0"/>
                    <a:pt x="209" y="0"/>
                    <a:pt x="210" y="1"/>
                  </a:cubicBezTo>
                  <a:close/>
                  <a:moveTo>
                    <a:pt x="153" y="26"/>
                  </a:moveTo>
                  <a:cubicBezTo>
                    <a:pt x="167" y="25"/>
                    <a:pt x="194" y="13"/>
                    <a:pt x="200" y="5"/>
                  </a:cubicBezTo>
                  <a:cubicBezTo>
                    <a:pt x="183" y="11"/>
                    <a:pt x="166" y="13"/>
                    <a:pt x="153" y="26"/>
                  </a:cubicBezTo>
                  <a:close/>
                  <a:moveTo>
                    <a:pt x="151" y="23"/>
                  </a:moveTo>
                  <a:cubicBezTo>
                    <a:pt x="151" y="22"/>
                    <a:pt x="151" y="21"/>
                    <a:pt x="150" y="20"/>
                  </a:cubicBezTo>
                  <a:cubicBezTo>
                    <a:pt x="142" y="22"/>
                    <a:pt x="133" y="24"/>
                    <a:pt x="124" y="26"/>
                  </a:cubicBezTo>
                  <a:cubicBezTo>
                    <a:pt x="124" y="27"/>
                    <a:pt x="124" y="27"/>
                    <a:pt x="124" y="28"/>
                  </a:cubicBezTo>
                  <a:cubicBezTo>
                    <a:pt x="133" y="26"/>
                    <a:pt x="142" y="25"/>
                    <a:pt x="15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7C844CFE-23CE-A55F-585B-EC63481F57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2366"/>
              <a:ext cx="119" cy="62"/>
            </a:xfrm>
            <a:custGeom>
              <a:avLst/>
              <a:gdLst>
                <a:gd name="T0" fmla="*/ 0 w 74"/>
                <a:gd name="T1" fmla="*/ 1 h 39"/>
                <a:gd name="T2" fmla="*/ 29 w 74"/>
                <a:gd name="T3" fmla="*/ 5 h 39"/>
                <a:gd name="T4" fmla="*/ 69 w 74"/>
                <a:gd name="T5" fmla="*/ 26 h 39"/>
                <a:gd name="T6" fmla="*/ 72 w 74"/>
                <a:gd name="T7" fmla="*/ 28 h 39"/>
                <a:gd name="T8" fmla="*/ 73 w 74"/>
                <a:gd name="T9" fmla="*/ 35 h 39"/>
                <a:gd name="T10" fmla="*/ 68 w 74"/>
                <a:gd name="T11" fmla="*/ 39 h 39"/>
                <a:gd name="T12" fmla="*/ 65 w 74"/>
                <a:gd name="T13" fmla="*/ 39 h 39"/>
                <a:gd name="T14" fmla="*/ 29 w 74"/>
                <a:gd name="T15" fmla="*/ 28 h 39"/>
                <a:gd name="T16" fmla="*/ 0 w 74"/>
                <a:gd name="T17" fmla="*/ 1 h 39"/>
                <a:gd name="T18" fmla="*/ 38 w 74"/>
                <a:gd name="T19" fmla="*/ 24 h 39"/>
                <a:gd name="T20" fmla="*/ 15 w 74"/>
                <a:gd name="T21" fmla="*/ 14 h 39"/>
                <a:gd name="T22" fmla="*/ 38 w 74"/>
                <a:gd name="T23" fmla="*/ 24 h 39"/>
                <a:gd name="T24" fmla="*/ 69 w 74"/>
                <a:gd name="T25" fmla="*/ 33 h 39"/>
                <a:gd name="T26" fmla="*/ 60 w 74"/>
                <a:gd name="T27" fmla="*/ 28 h 39"/>
                <a:gd name="T28" fmla="*/ 59 w 74"/>
                <a:gd name="T29" fmla="*/ 31 h 39"/>
                <a:gd name="T30" fmla="*/ 69 w 74"/>
                <a:gd name="T3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39">
                  <a:moveTo>
                    <a:pt x="0" y="1"/>
                  </a:moveTo>
                  <a:cubicBezTo>
                    <a:pt x="10" y="0"/>
                    <a:pt x="20" y="1"/>
                    <a:pt x="29" y="5"/>
                  </a:cubicBezTo>
                  <a:cubicBezTo>
                    <a:pt x="43" y="11"/>
                    <a:pt x="56" y="19"/>
                    <a:pt x="69" y="26"/>
                  </a:cubicBezTo>
                  <a:cubicBezTo>
                    <a:pt x="70" y="27"/>
                    <a:pt x="71" y="27"/>
                    <a:pt x="72" y="28"/>
                  </a:cubicBezTo>
                  <a:cubicBezTo>
                    <a:pt x="73" y="31"/>
                    <a:pt x="74" y="33"/>
                    <a:pt x="73" y="35"/>
                  </a:cubicBezTo>
                  <a:cubicBezTo>
                    <a:pt x="73" y="37"/>
                    <a:pt x="70" y="38"/>
                    <a:pt x="68" y="39"/>
                  </a:cubicBezTo>
                  <a:cubicBezTo>
                    <a:pt x="67" y="39"/>
                    <a:pt x="66" y="39"/>
                    <a:pt x="65" y="39"/>
                  </a:cubicBezTo>
                  <a:cubicBezTo>
                    <a:pt x="53" y="35"/>
                    <a:pt x="41" y="32"/>
                    <a:pt x="29" y="28"/>
                  </a:cubicBezTo>
                  <a:cubicBezTo>
                    <a:pt x="16" y="24"/>
                    <a:pt x="7" y="14"/>
                    <a:pt x="0" y="1"/>
                  </a:cubicBezTo>
                  <a:close/>
                  <a:moveTo>
                    <a:pt x="38" y="24"/>
                  </a:moveTo>
                  <a:cubicBezTo>
                    <a:pt x="30" y="21"/>
                    <a:pt x="23" y="17"/>
                    <a:pt x="15" y="14"/>
                  </a:cubicBezTo>
                  <a:cubicBezTo>
                    <a:pt x="19" y="24"/>
                    <a:pt x="30" y="21"/>
                    <a:pt x="38" y="24"/>
                  </a:cubicBezTo>
                  <a:close/>
                  <a:moveTo>
                    <a:pt x="69" y="33"/>
                  </a:moveTo>
                  <a:cubicBezTo>
                    <a:pt x="68" y="29"/>
                    <a:pt x="64" y="27"/>
                    <a:pt x="60" y="28"/>
                  </a:cubicBezTo>
                  <a:cubicBezTo>
                    <a:pt x="60" y="28"/>
                    <a:pt x="59" y="31"/>
                    <a:pt x="59" y="31"/>
                  </a:cubicBezTo>
                  <a:cubicBezTo>
                    <a:pt x="62" y="35"/>
                    <a:pt x="65" y="37"/>
                    <a:pt x="6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B7ACE3B4-0A26-1FAA-1DE6-9CE9DBD0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237"/>
              <a:ext cx="254" cy="145"/>
            </a:xfrm>
            <a:custGeom>
              <a:avLst/>
              <a:gdLst>
                <a:gd name="T0" fmla="*/ 0 w 158"/>
                <a:gd name="T1" fmla="*/ 1 h 90"/>
                <a:gd name="T2" fmla="*/ 30 w 158"/>
                <a:gd name="T3" fmla="*/ 12 h 90"/>
                <a:gd name="T4" fmla="*/ 70 w 158"/>
                <a:gd name="T5" fmla="*/ 50 h 90"/>
                <a:gd name="T6" fmla="*/ 141 w 158"/>
                <a:gd name="T7" fmla="*/ 84 h 90"/>
                <a:gd name="T8" fmla="*/ 158 w 158"/>
                <a:gd name="T9" fmla="*/ 90 h 90"/>
                <a:gd name="T10" fmla="*/ 139 w 158"/>
                <a:gd name="T11" fmla="*/ 86 h 90"/>
                <a:gd name="T12" fmla="*/ 64 w 158"/>
                <a:gd name="T13" fmla="*/ 48 h 90"/>
                <a:gd name="T14" fmla="*/ 24 w 158"/>
                <a:gd name="T15" fmla="*/ 15 h 90"/>
                <a:gd name="T16" fmla="*/ 0 w 158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90">
                  <a:moveTo>
                    <a:pt x="0" y="1"/>
                  </a:moveTo>
                  <a:cubicBezTo>
                    <a:pt x="11" y="0"/>
                    <a:pt x="21" y="4"/>
                    <a:pt x="30" y="12"/>
                  </a:cubicBezTo>
                  <a:cubicBezTo>
                    <a:pt x="43" y="25"/>
                    <a:pt x="56" y="38"/>
                    <a:pt x="70" y="50"/>
                  </a:cubicBezTo>
                  <a:cubicBezTo>
                    <a:pt x="91" y="69"/>
                    <a:pt x="115" y="78"/>
                    <a:pt x="141" y="84"/>
                  </a:cubicBezTo>
                  <a:cubicBezTo>
                    <a:pt x="147" y="86"/>
                    <a:pt x="153" y="87"/>
                    <a:pt x="158" y="90"/>
                  </a:cubicBezTo>
                  <a:cubicBezTo>
                    <a:pt x="152" y="88"/>
                    <a:pt x="145" y="87"/>
                    <a:pt x="139" y="86"/>
                  </a:cubicBezTo>
                  <a:cubicBezTo>
                    <a:pt x="111" y="80"/>
                    <a:pt x="85" y="70"/>
                    <a:pt x="64" y="48"/>
                  </a:cubicBezTo>
                  <a:cubicBezTo>
                    <a:pt x="51" y="36"/>
                    <a:pt x="36" y="27"/>
                    <a:pt x="24" y="15"/>
                  </a:cubicBezTo>
                  <a:cubicBezTo>
                    <a:pt x="17" y="7"/>
                    <a:pt x="9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BBB7703C-9154-1003-287C-BEC68E8BF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272"/>
              <a:ext cx="209" cy="81"/>
            </a:xfrm>
            <a:custGeom>
              <a:avLst/>
              <a:gdLst>
                <a:gd name="T0" fmla="*/ 15 w 130"/>
                <a:gd name="T1" fmla="*/ 0 h 50"/>
                <a:gd name="T2" fmla="*/ 14 w 130"/>
                <a:gd name="T3" fmla="*/ 1 h 50"/>
                <a:gd name="T4" fmla="*/ 5 w 130"/>
                <a:gd name="T5" fmla="*/ 9 h 50"/>
                <a:gd name="T6" fmla="*/ 16 w 130"/>
                <a:gd name="T7" fmla="*/ 17 h 50"/>
                <a:gd name="T8" fmla="*/ 128 w 130"/>
                <a:gd name="T9" fmla="*/ 48 h 50"/>
                <a:gd name="T10" fmla="*/ 130 w 130"/>
                <a:gd name="T11" fmla="*/ 50 h 50"/>
                <a:gd name="T12" fmla="*/ 108 w 130"/>
                <a:gd name="T13" fmla="*/ 44 h 50"/>
                <a:gd name="T14" fmla="*/ 31 w 130"/>
                <a:gd name="T15" fmla="*/ 24 h 50"/>
                <a:gd name="T16" fmla="*/ 16 w 130"/>
                <a:gd name="T17" fmla="*/ 23 h 50"/>
                <a:gd name="T18" fmla="*/ 10 w 130"/>
                <a:gd name="T19" fmla="*/ 21 h 50"/>
                <a:gd name="T20" fmla="*/ 1 w 130"/>
                <a:gd name="T21" fmla="*/ 8 h 50"/>
                <a:gd name="T22" fmla="*/ 15 w 130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0">
                  <a:moveTo>
                    <a:pt x="15" y="0"/>
                  </a:moveTo>
                  <a:cubicBezTo>
                    <a:pt x="15" y="0"/>
                    <a:pt x="15" y="1"/>
                    <a:pt x="14" y="1"/>
                  </a:cubicBezTo>
                  <a:cubicBezTo>
                    <a:pt x="10" y="2"/>
                    <a:pt x="4" y="3"/>
                    <a:pt x="5" y="9"/>
                  </a:cubicBezTo>
                  <a:cubicBezTo>
                    <a:pt x="6" y="16"/>
                    <a:pt x="12" y="17"/>
                    <a:pt x="16" y="17"/>
                  </a:cubicBezTo>
                  <a:cubicBezTo>
                    <a:pt x="55" y="23"/>
                    <a:pt x="91" y="38"/>
                    <a:pt x="128" y="48"/>
                  </a:cubicBezTo>
                  <a:cubicBezTo>
                    <a:pt x="129" y="48"/>
                    <a:pt x="130" y="49"/>
                    <a:pt x="130" y="50"/>
                  </a:cubicBezTo>
                  <a:cubicBezTo>
                    <a:pt x="123" y="48"/>
                    <a:pt x="115" y="46"/>
                    <a:pt x="108" y="44"/>
                  </a:cubicBezTo>
                  <a:cubicBezTo>
                    <a:pt x="82" y="37"/>
                    <a:pt x="56" y="31"/>
                    <a:pt x="31" y="24"/>
                  </a:cubicBezTo>
                  <a:cubicBezTo>
                    <a:pt x="26" y="23"/>
                    <a:pt x="21" y="23"/>
                    <a:pt x="16" y="23"/>
                  </a:cubicBezTo>
                  <a:cubicBezTo>
                    <a:pt x="14" y="22"/>
                    <a:pt x="12" y="22"/>
                    <a:pt x="10" y="21"/>
                  </a:cubicBezTo>
                  <a:cubicBezTo>
                    <a:pt x="3" y="19"/>
                    <a:pt x="0" y="14"/>
                    <a:pt x="1" y="8"/>
                  </a:cubicBezTo>
                  <a:cubicBezTo>
                    <a:pt x="2" y="3"/>
                    <a:pt x="7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B777D2DB-08E6-DCD3-429D-6E26821E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2378"/>
              <a:ext cx="106" cy="65"/>
            </a:xfrm>
            <a:custGeom>
              <a:avLst/>
              <a:gdLst>
                <a:gd name="T0" fmla="*/ 17 w 66"/>
                <a:gd name="T1" fmla="*/ 0 h 40"/>
                <a:gd name="T2" fmla="*/ 57 w 66"/>
                <a:gd name="T3" fmla="*/ 17 h 40"/>
                <a:gd name="T4" fmla="*/ 61 w 66"/>
                <a:gd name="T5" fmla="*/ 21 h 40"/>
                <a:gd name="T6" fmla="*/ 58 w 66"/>
                <a:gd name="T7" fmla="*/ 37 h 40"/>
                <a:gd name="T8" fmla="*/ 34 w 66"/>
                <a:gd name="T9" fmla="*/ 40 h 40"/>
                <a:gd name="T10" fmla="*/ 0 w 66"/>
                <a:gd name="T11" fmla="*/ 34 h 40"/>
                <a:gd name="T12" fmla="*/ 0 w 66"/>
                <a:gd name="T13" fmla="*/ 33 h 40"/>
                <a:gd name="T14" fmla="*/ 23 w 66"/>
                <a:gd name="T15" fmla="*/ 36 h 40"/>
                <a:gd name="T16" fmla="*/ 50 w 66"/>
                <a:gd name="T17" fmla="*/ 34 h 40"/>
                <a:gd name="T18" fmla="*/ 57 w 66"/>
                <a:gd name="T19" fmla="*/ 29 h 40"/>
                <a:gd name="T20" fmla="*/ 52 w 66"/>
                <a:gd name="T21" fmla="*/ 21 h 40"/>
                <a:gd name="T22" fmla="*/ 26 w 66"/>
                <a:gd name="T23" fmla="*/ 7 h 40"/>
                <a:gd name="T24" fmla="*/ 16 w 66"/>
                <a:gd name="T25" fmla="*/ 2 h 40"/>
                <a:gd name="T26" fmla="*/ 17 w 66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40">
                  <a:moveTo>
                    <a:pt x="17" y="0"/>
                  </a:moveTo>
                  <a:cubicBezTo>
                    <a:pt x="30" y="6"/>
                    <a:pt x="43" y="11"/>
                    <a:pt x="57" y="17"/>
                  </a:cubicBezTo>
                  <a:cubicBezTo>
                    <a:pt x="58" y="18"/>
                    <a:pt x="60" y="20"/>
                    <a:pt x="61" y="21"/>
                  </a:cubicBezTo>
                  <a:cubicBezTo>
                    <a:pt x="66" y="27"/>
                    <a:pt x="64" y="35"/>
                    <a:pt x="58" y="37"/>
                  </a:cubicBezTo>
                  <a:cubicBezTo>
                    <a:pt x="50" y="39"/>
                    <a:pt x="42" y="40"/>
                    <a:pt x="34" y="40"/>
                  </a:cubicBezTo>
                  <a:cubicBezTo>
                    <a:pt x="22" y="39"/>
                    <a:pt x="11" y="36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8" y="34"/>
                    <a:pt x="15" y="36"/>
                    <a:pt x="23" y="36"/>
                  </a:cubicBezTo>
                  <a:cubicBezTo>
                    <a:pt x="32" y="36"/>
                    <a:pt x="41" y="35"/>
                    <a:pt x="50" y="34"/>
                  </a:cubicBezTo>
                  <a:cubicBezTo>
                    <a:pt x="52" y="34"/>
                    <a:pt x="55" y="30"/>
                    <a:pt x="57" y="29"/>
                  </a:cubicBezTo>
                  <a:cubicBezTo>
                    <a:pt x="56" y="26"/>
                    <a:pt x="55" y="22"/>
                    <a:pt x="52" y="21"/>
                  </a:cubicBezTo>
                  <a:cubicBezTo>
                    <a:pt x="44" y="16"/>
                    <a:pt x="35" y="11"/>
                    <a:pt x="26" y="7"/>
                  </a:cubicBezTo>
                  <a:cubicBezTo>
                    <a:pt x="23" y="5"/>
                    <a:pt x="20" y="4"/>
                    <a:pt x="16" y="2"/>
                  </a:cubicBezTo>
                  <a:cubicBezTo>
                    <a:pt x="16" y="1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CE865849-615D-C92F-DEF3-3AFBEB8A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41"/>
              <a:ext cx="107" cy="113"/>
            </a:xfrm>
            <a:custGeom>
              <a:avLst/>
              <a:gdLst>
                <a:gd name="T0" fmla="*/ 65 w 67"/>
                <a:gd name="T1" fmla="*/ 70 h 70"/>
                <a:gd name="T2" fmla="*/ 63 w 67"/>
                <a:gd name="T3" fmla="*/ 59 h 70"/>
                <a:gd name="T4" fmla="*/ 45 w 67"/>
                <a:gd name="T5" fmla="*/ 39 h 70"/>
                <a:gd name="T6" fmla="*/ 16 w 67"/>
                <a:gd name="T7" fmla="*/ 23 h 70"/>
                <a:gd name="T8" fmla="*/ 0 w 67"/>
                <a:gd name="T9" fmla="*/ 1 h 70"/>
                <a:gd name="T10" fmla="*/ 1 w 67"/>
                <a:gd name="T11" fmla="*/ 0 h 70"/>
                <a:gd name="T12" fmla="*/ 17 w 67"/>
                <a:gd name="T13" fmla="*/ 17 h 70"/>
                <a:gd name="T14" fmla="*/ 42 w 67"/>
                <a:gd name="T15" fmla="*/ 31 h 70"/>
                <a:gd name="T16" fmla="*/ 64 w 67"/>
                <a:gd name="T17" fmla="*/ 50 h 70"/>
                <a:gd name="T18" fmla="*/ 67 w 67"/>
                <a:gd name="T19" fmla="*/ 69 h 70"/>
                <a:gd name="T20" fmla="*/ 65 w 67"/>
                <a:gd name="T2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0">
                  <a:moveTo>
                    <a:pt x="65" y="70"/>
                  </a:moveTo>
                  <a:cubicBezTo>
                    <a:pt x="64" y="66"/>
                    <a:pt x="64" y="63"/>
                    <a:pt x="63" y="59"/>
                  </a:cubicBezTo>
                  <a:cubicBezTo>
                    <a:pt x="62" y="48"/>
                    <a:pt x="55" y="42"/>
                    <a:pt x="45" y="39"/>
                  </a:cubicBezTo>
                  <a:cubicBezTo>
                    <a:pt x="34" y="35"/>
                    <a:pt x="24" y="31"/>
                    <a:pt x="16" y="23"/>
                  </a:cubicBezTo>
                  <a:cubicBezTo>
                    <a:pt x="10" y="16"/>
                    <a:pt x="5" y="9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6" y="6"/>
                    <a:pt x="11" y="13"/>
                    <a:pt x="17" y="17"/>
                  </a:cubicBezTo>
                  <a:cubicBezTo>
                    <a:pt x="25" y="23"/>
                    <a:pt x="34" y="27"/>
                    <a:pt x="42" y="31"/>
                  </a:cubicBezTo>
                  <a:cubicBezTo>
                    <a:pt x="51" y="35"/>
                    <a:pt x="61" y="39"/>
                    <a:pt x="64" y="50"/>
                  </a:cubicBezTo>
                  <a:cubicBezTo>
                    <a:pt x="66" y="57"/>
                    <a:pt x="66" y="63"/>
                    <a:pt x="67" y="69"/>
                  </a:cubicBezTo>
                  <a:cubicBezTo>
                    <a:pt x="66" y="70"/>
                    <a:pt x="65" y="70"/>
                    <a:pt x="65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5513838E-4121-96E7-9DE6-1421CE20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108"/>
              <a:ext cx="68" cy="47"/>
            </a:xfrm>
            <a:custGeom>
              <a:avLst/>
              <a:gdLst>
                <a:gd name="T0" fmla="*/ 31 w 42"/>
                <a:gd name="T1" fmla="*/ 10 h 29"/>
                <a:gd name="T2" fmla="*/ 38 w 42"/>
                <a:gd name="T3" fmla="*/ 16 h 29"/>
                <a:gd name="T4" fmla="*/ 41 w 42"/>
                <a:gd name="T5" fmla="*/ 24 h 29"/>
                <a:gd name="T6" fmla="*/ 34 w 42"/>
                <a:gd name="T7" fmla="*/ 28 h 29"/>
                <a:gd name="T8" fmla="*/ 28 w 42"/>
                <a:gd name="T9" fmla="*/ 28 h 29"/>
                <a:gd name="T10" fmla="*/ 38 w 42"/>
                <a:gd name="T11" fmla="*/ 23 h 29"/>
                <a:gd name="T12" fmla="*/ 31 w 42"/>
                <a:gd name="T13" fmla="*/ 15 h 29"/>
                <a:gd name="T14" fmla="*/ 20 w 42"/>
                <a:gd name="T15" fmla="*/ 8 h 29"/>
                <a:gd name="T16" fmla="*/ 15 w 42"/>
                <a:gd name="T17" fmla="*/ 11 h 29"/>
                <a:gd name="T18" fmla="*/ 9 w 42"/>
                <a:gd name="T19" fmla="*/ 19 h 29"/>
                <a:gd name="T20" fmla="*/ 3 w 42"/>
                <a:gd name="T21" fmla="*/ 13 h 29"/>
                <a:gd name="T22" fmla="*/ 11 w 42"/>
                <a:gd name="T23" fmla="*/ 2 h 29"/>
                <a:gd name="T24" fmla="*/ 31 w 42"/>
                <a:gd name="T2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9">
                  <a:moveTo>
                    <a:pt x="31" y="10"/>
                  </a:moveTo>
                  <a:cubicBezTo>
                    <a:pt x="33" y="12"/>
                    <a:pt x="36" y="14"/>
                    <a:pt x="38" y="16"/>
                  </a:cubicBezTo>
                  <a:cubicBezTo>
                    <a:pt x="40" y="18"/>
                    <a:pt x="42" y="22"/>
                    <a:pt x="41" y="24"/>
                  </a:cubicBezTo>
                  <a:cubicBezTo>
                    <a:pt x="40" y="26"/>
                    <a:pt x="37" y="27"/>
                    <a:pt x="34" y="28"/>
                  </a:cubicBezTo>
                  <a:cubicBezTo>
                    <a:pt x="32" y="29"/>
                    <a:pt x="30" y="28"/>
                    <a:pt x="28" y="28"/>
                  </a:cubicBezTo>
                  <a:cubicBezTo>
                    <a:pt x="32" y="26"/>
                    <a:pt x="35" y="25"/>
                    <a:pt x="38" y="23"/>
                  </a:cubicBezTo>
                  <a:cubicBezTo>
                    <a:pt x="35" y="21"/>
                    <a:pt x="34" y="18"/>
                    <a:pt x="31" y="15"/>
                  </a:cubicBezTo>
                  <a:cubicBezTo>
                    <a:pt x="28" y="12"/>
                    <a:pt x="24" y="10"/>
                    <a:pt x="20" y="8"/>
                  </a:cubicBezTo>
                  <a:cubicBezTo>
                    <a:pt x="17" y="6"/>
                    <a:pt x="14" y="7"/>
                    <a:pt x="15" y="11"/>
                  </a:cubicBezTo>
                  <a:cubicBezTo>
                    <a:pt x="15" y="15"/>
                    <a:pt x="14" y="18"/>
                    <a:pt x="9" y="19"/>
                  </a:cubicBezTo>
                  <a:cubicBezTo>
                    <a:pt x="5" y="19"/>
                    <a:pt x="4" y="16"/>
                    <a:pt x="3" y="13"/>
                  </a:cubicBezTo>
                  <a:cubicBezTo>
                    <a:pt x="0" y="3"/>
                    <a:pt x="2" y="0"/>
                    <a:pt x="11" y="2"/>
                  </a:cubicBezTo>
                  <a:cubicBezTo>
                    <a:pt x="18" y="4"/>
                    <a:pt x="25" y="7"/>
                    <a:pt x="3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1D5AAFBA-1DF9-1101-69E6-59388FACF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059"/>
              <a:ext cx="68" cy="88"/>
            </a:xfrm>
            <a:custGeom>
              <a:avLst/>
              <a:gdLst>
                <a:gd name="T0" fmla="*/ 42 w 42"/>
                <a:gd name="T1" fmla="*/ 52 h 55"/>
                <a:gd name="T2" fmla="*/ 11 w 42"/>
                <a:gd name="T3" fmla="*/ 37 h 55"/>
                <a:gd name="T4" fmla="*/ 14 w 42"/>
                <a:gd name="T5" fmla="*/ 0 h 55"/>
                <a:gd name="T6" fmla="*/ 42 w 42"/>
                <a:gd name="T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5">
                  <a:moveTo>
                    <a:pt x="42" y="52"/>
                  </a:moveTo>
                  <a:cubicBezTo>
                    <a:pt x="33" y="55"/>
                    <a:pt x="17" y="47"/>
                    <a:pt x="11" y="37"/>
                  </a:cubicBezTo>
                  <a:cubicBezTo>
                    <a:pt x="3" y="25"/>
                    <a:pt x="4" y="12"/>
                    <a:pt x="14" y="0"/>
                  </a:cubicBezTo>
                  <a:cubicBezTo>
                    <a:pt x="0" y="31"/>
                    <a:pt x="20" y="42"/>
                    <a:pt x="42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4D964B8E-01E2-8100-78C5-25B9A9D82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2269"/>
              <a:ext cx="53" cy="24"/>
            </a:xfrm>
            <a:custGeom>
              <a:avLst/>
              <a:gdLst>
                <a:gd name="T0" fmla="*/ 9 w 33"/>
                <a:gd name="T1" fmla="*/ 2 h 15"/>
                <a:gd name="T2" fmla="*/ 10 w 33"/>
                <a:gd name="T3" fmla="*/ 7 h 15"/>
                <a:gd name="T4" fmla="*/ 30 w 33"/>
                <a:gd name="T5" fmla="*/ 2 h 15"/>
                <a:gd name="T6" fmla="*/ 20 w 33"/>
                <a:gd name="T7" fmla="*/ 2 h 15"/>
                <a:gd name="T8" fmla="*/ 20 w 33"/>
                <a:gd name="T9" fmla="*/ 0 h 15"/>
                <a:gd name="T10" fmla="*/ 31 w 33"/>
                <a:gd name="T11" fmla="*/ 0 h 15"/>
                <a:gd name="T12" fmla="*/ 32 w 33"/>
                <a:gd name="T13" fmla="*/ 5 h 15"/>
                <a:gd name="T14" fmla="*/ 2 w 33"/>
                <a:gd name="T15" fmla="*/ 9 h 15"/>
                <a:gd name="T16" fmla="*/ 0 w 33"/>
                <a:gd name="T17" fmla="*/ 5 h 15"/>
                <a:gd name="T18" fmla="*/ 3 w 33"/>
                <a:gd name="T19" fmla="*/ 3 h 15"/>
                <a:gd name="T20" fmla="*/ 9 w 33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15">
                  <a:moveTo>
                    <a:pt x="9" y="2"/>
                  </a:moveTo>
                  <a:cubicBezTo>
                    <a:pt x="9" y="4"/>
                    <a:pt x="9" y="6"/>
                    <a:pt x="10" y="7"/>
                  </a:cubicBezTo>
                  <a:cubicBezTo>
                    <a:pt x="15" y="10"/>
                    <a:pt x="26" y="8"/>
                    <a:pt x="30" y="2"/>
                  </a:cubicBezTo>
                  <a:cubicBezTo>
                    <a:pt x="26" y="2"/>
                    <a:pt x="23" y="2"/>
                    <a:pt x="20" y="2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23" y="0"/>
                    <a:pt x="27" y="0"/>
                    <a:pt x="31" y="0"/>
                  </a:cubicBezTo>
                  <a:cubicBezTo>
                    <a:pt x="31" y="0"/>
                    <a:pt x="33" y="4"/>
                    <a:pt x="32" y="5"/>
                  </a:cubicBezTo>
                  <a:cubicBezTo>
                    <a:pt x="27" y="12"/>
                    <a:pt x="9" y="15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5" y="2"/>
                    <a:pt x="8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FB379D3A-E34B-5CAD-D0C1-FCB937F1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55"/>
              <a:ext cx="79" cy="31"/>
            </a:xfrm>
            <a:custGeom>
              <a:avLst/>
              <a:gdLst>
                <a:gd name="T0" fmla="*/ 49 w 49"/>
                <a:gd name="T1" fmla="*/ 19 h 19"/>
                <a:gd name="T2" fmla="*/ 0 w 49"/>
                <a:gd name="T3" fmla="*/ 15 h 19"/>
                <a:gd name="T4" fmla="*/ 49 w 49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9">
                  <a:moveTo>
                    <a:pt x="49" y="19"/>
                  </a:moveTo>
                  <a:cubicBezTo>
                    <a:pt x="36" y="9"/>
                    <a:pt x="21" y="3"/>
                    <a:pt x="0" y="15"/>
                  </a:cubicBezTo>
                  <a:cubicBezTo>
                    <a:pt x="7" y="0"/>
                    <a:pt x="34" y="2"/>
                    <a:pt x="49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B92059CB-6E2E-4E42-67BF-8C8B6159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165"/>
              <a:ext cx="37" cy="24"/>
            </a:xfrm>
            <a:custGeom>
              <a:avLst/>
              <a:gdLst>
                <a:gd name="T0" fmla="*/ 8 w 23"/>
                <a:gd name="T1" fmla="*/ 15 h 15"/>
                <a:gd name="T2" fmla="*/ 6 w 23"/>
                <a:gd name="T3" fmla="*/ 8 h 15"/>
                <a:gd name="T4" fmla="*/ 0 w 23"/>
                <a:gd name="T5" fmla="*/ 11 h 15"/>
                <a:gd name="T6" fmla="*/ 20 w 23"/>
                <a:gd name="T7" fmla="*/ 1 h 15"/>
                <a:gd name="T8" fmla="*/ 23 w 23"/>
                <a:gd name="T9" fmla="*/ 2 h 15"/>
                <a:gd name="T10" fmla="*/ 22 w 23"/>
                <a:gd name="T11" fmla="*/ 6 h 15"/>
                <a:gd name="T12" fmla="*/ 8 w 2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2"/>
                    <a:pt x="7" y="10"/>
                    <a:pt x="6" y="8"/>
                  </a:cubicBezTo>
                  <a:cubicBezTo>
                    <a:pt x="4" y="9"/>
                    <a:pt x="2" y="10"/>
                    <a:pt x="0" y="11"/>
                  </a:cubicBezTo>
                  <a:cubicBezTo>
                    <a:pt x="5" y="5"/>
                    <a:pt x="13" y="3"/>
                    <a:pt x="20" y="1"/>
                  </a:cubicBezTo>
                  <a:cubicBezTo>
                    <a:pt x="21" y="0"/>
                    <a:pt x="23" y="2"/>
                    <a:pt x="23" y="2"/>
                  </a:cubicBezTo>
                  <a:cubicBezTo>
                    <a:pt x="23" y="4"/>
                    <a:pt x="23" y="6"/>
                    <a:pt x="22" y="6"/>
                  </a:cubicBezTo>
                  <a:cubicBezTo>
                    <a:pt x="18" y="9"/>
                    <a:pt x="13" y="12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22805BC7-B1E5-EB51-CDC6-7B0A1916B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1962"/>
              <a:ext cx="90" cy="35"/>
            </a:xfrm>
            <a:custGeom>
              <a:avLst/>
              <a:gdLst>
                <a:gd name="T0" fmla="*/ 56 w 56"/>
                <a:gd name="T1" fmla="*/ 14 h 22"/>
                <a:gd name="T2" fmla="*/ 42 w 56"/>
                <a:gd name="T3" fmla="*/ 20 h 22"/>
                <a:gd name="T4" fmla="*/ 37 w 56"/>
                <a:gd name="T5" fmla="*/ 19 h 22"/>
                <a:gd name="T6" fmla="*/ 16 w 56"/>
                <a:gd name="T7" fmla="*/ 12 h 22"/>
                <a:gd name="T8" fmla="*/ 11 w 56"/>
                <a:gd name="T9" fmla="*/ 11 h 22"/>
                <a:gd name="T10" fmla="*/ 0 w 56"/>
                <a:gd name="T11" fmla="*/ 0 h 22"/>
                <a:gd name="T12" fmla="*/ 56 w 56"/>
                <a:gd name="T1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2">
                  <a:moveTo>
                    <a:pt x="56" y="14"/>
                  </a:moveTo>
                  <a:cubicBezTo>
                    <a:pt x="52" y="16"/>
                    <a:pt x="47" y="18"/>
                    <a:pt x="42" y="20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29" y="18"/>
                    <a:pt x="23" y="14"/>
                    <a:pt x="16" y="12"/>
                  </a:cubicBezTo>
                  <a:cubicBezTo>
                    <a:pt x="14" y="11"/>
                    <a:pt x="13" y="11"/>
                    <a:pt x="11" y="11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18" y="11"/>
                    <a:pt x="35" y="22"/>
                    <a:pt x="5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72285922-6A66-46F4-6F51-8FB1C2F0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100"/>
              <a:ext cx="43" cy="52"/>
            </a:xfrm>
            <a:custGeom>
              <a:avLst/>
              <a:gdLst>
                <a:gd name="T0" fmla="*/ 0 w 27"/>
                <a:gd name="T1" fmla="*/ 32 h 32"/>
                <a:gd name="T2" fmla="*/ 25 w 27"/>
                <a:gd name="T3" fmla="*/ 0 h 32"/>
                <a:gd name="T4" fmla="*/ 0 w 27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2">
                  <a:moveTo>
                    <a:pt x="0" y="32"/>
                  </a:moveTo>
                  <a:cubicBezTo>
                    <a:pt x="13" y="26"/>
                    <a:pt x="22" y="15"/>
                    <a:pt x="25" y="0"/>
                  </a:cubicBezTo>
                  <a:cubicBezTo>
                    <a:pt x="27" y="15"/>
                    <a:pt x="16" y="30"/>
                    <a:pt x="0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78A2DBD8-A984-754F-E020-132ECCD0F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2245"/>
              <a:ext cx="43" cy="16"/>
            </a:xfrm>
            <a:custGeom>
              <a:avLst/>
              <a:gdLst>
                <a:gd name="T0" fmla="*/ 26 w 27"/>
                <a:gd name="T1" fmla="*/ 10 h 10"/>
                <a:gd name="T2" fmla="*/ 0 w 27"/>
                <a:gd name="T3" fmla="*/ 5 h 10"/>
                <a:gd name="T4" fmla="*/ 27 w 27"/>
                <a:gd name="T5" fmla="*/ 7 h 10"/>
                <a:gd name="T6" fmla="*/ 26 w 2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0">
                  <a:moveTo>
                    <a:pt x="26" y="10"/>
                  </a:moveTo>
                  <a:cubicBezTo>
                    <a:pt x="18" y="8"/>
                    <a:pt x="10" y="7"/>
                    <a:pt x="0" y="5"/>
                  </a:cubicBezTo>
                  <a:cubicBezTo>
                    <a:pt x="10" y="0"/>
                    <a:pt x="19" y="3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CCCF81A3-74CE-0ECA-DB4A-0B7FA5A2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30"/>
              <a:ext cx="74" cy="23"/>
            </a:xfrm>
            <a:custGeom>
              <a:avLst/>
              <a:gdLst>
                <a:gd name="T0" fmla="*/ 46 w 46"/>
                <a:gd name="T1" fmla="*/ 13 h 14"/>
                <a:gd name="T2" fmla="*/ 0 w 46"/>
                <a:gd name="T3" fmla="*/ 0 h 14"/>
                <a:gd name="T4" fmla="*/ 46 w 46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4">
                  <a:moveTo>
                    <a:pt x="46" y="13"/>
                  </a:moveTo>
                  <a:cubicBezTo>
                    <a:pt x="33" y="14"/>
                    <a:pt x="9" y="7"/>
                    <a:pt x="0" y="0"/>
                  </a:cubicBezTo>
                  <a:cubicBezTo>
                    <a:pt x="15" y="4"/>
                    <a:pt x="31" y="9"/>
                    <a:pt x="4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C45F0C23-932D-84F5-2C82-5A3F7842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038"/>
              <a:ext cx="53" cy="11"/>
            </a:xfrm>
            <a:custGeom>
              <a:avLst/>
              <a:gdLst>
                <a:gd name="T0" fmla="*/ 33 w 33"/>
                <a:gd name="T1" fmla="*/ 6 h 7"/>
                <a:gd name="T2" fmla="*/ 17 w 33"/>
                <a:gd name="T3" fmla="*/ 5 h 7"/>
                <a:gd name="T4" fmla="*/ 0 w 33"/>
                <a:gd name="T5" fmla="*/ 7 h 7"/>
                <a:gd name="T6" fmla="*/ 33 w 3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33" y="6"/>
                  </a:moveTo>
                  <a:cubicBezTo>
                    <a:pt x="27" y="5"/>
                    <a:pt x="22" y="4"/>
                    <a:pt x="17" y="5"/>
                  </a:cubicBezTo>
                  <a:cubicBezTo>
                    <a:pt x="11" y="5"/>
                    <a:pt x="6" y="6"/>
                    <a:pt x="0" y="7"/>
                  </a:cubicBezTo>
                  <a:cubicBezTo>
                    <a:pt x="11" y="1"/>
                    <a:pt x="22" y="0"/>
                    <a:pt x="3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47C816E6-298F-4CEB-1585-C00B56ED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832"/>
              <a:ext cx="29" cy="51"/>
            </a:xfrm>
            <a:custGeom>
              <a:avLst/>
              <a:gdLst>
                <a:gd name="T0" fmla="*/ 18 w 18"/>
                <a:gd name="T1" fmla="*/ 0 h 32"/>
                <a:gd name="T2" fmla="*/ 0 w 18"/>
                <a:gd name="T3" fmla="*/ 32 h 32"/>
                <a:gd name="T4" fmla="*/ 10 w 18"/>
                <a:gd name="T5" fmla="*/ 17 h 32"/>
                <a:gd name="T6" fmla="*/ 18 w 18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7" y="14"/>
                    <a:pt x="10" y="24"/>
                    <a:pt x="0" y="32"/>
                  </a:cubicBezTo>
                  <a:cubicBezTo>
                    <a:pt x="4" y="27"/>
                    <a:pt x="7" y="23"/>
                    <a:pt x="10" y="17"/>
                  </a:cubicBezTo>
                  <a:cubicBezTo>
                    <a:pt x="13" y="12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4E0A7E7F-A5A5-A078-7DFD-36E3B16D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102"/>
              <a:ext cx="43" cy="32"/>
            </a:xfrm>
            <a:custGeom>
              <a:avLst/>
              <a:gdLst>
                <a:gd name="T0" fmla="*/ 27 w 27"/>
                <a:gd name="T1" fmla="*/ 19 h 20"/>
                <a:gd name="T2" fmla="*/ 3 w 27"/>
                <a:gd name="T3" fmla="*/ 0 h 20"/>
                <a:gd name="T4" fmla="*/ 0 w 27"/>
                <a:gd name="T5" fmla="*/ 3 h 20"/>
                <a:gd name="T6" fmla="*/ 13 w 27"/>
                <a:gd name="T7" fmla="*/ 12 h 20"/>
                <a:gd name="T8" fmla="*/ 27 w 2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">
                  <a:moveTo>
                    <a:pt x="27" y="19"/>
                  </a:moveTo>
                  <a:cubicBezTo>
                    <a:pt x="17" y="20"/>
                    <a:pt x="7" y="13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5" y="6"/>
                    <a:pt x="9" y="9"/>
                    <a:pt x="13" y="12"/>
                  </a:cubicBezTo>
                  <a:cubicBezTo>
                    <a:pt x="18" y="15"/>
                    <a:pt x="23" y="17"/>
                    <a:pt x="2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B75136A5-7A70-CA56-F224-1D0369EE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327"/>
              <a:ext cx="44" cy="11"/>
            </a:xfrm>
            <a:custGeom>
              <a:avLst/>
              <a:gdLst>
                <a:gd name="T0" fmla="*/ 0 w 27"/>
                <a:gd name="T1" fmla="*/ 2 h 7"/>
                <a:gd name="T2" fmla="*/ 27 w 27"/>
                <a:gd name="T3" fmla="*/ 0 h 7"/>
                <a:gd name="T4" fmla="*/ 0 w 27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7">
                  <a:moveTo>
                    <a:pt x="0" y="2"/>
                  </a:moveTo>
                  <a:cubicBezTo>
                    <a:pt x="8" y="2"/>
                    <a:pt x="17" y="1"/>
                    <a:pt x="27" y="0"/>
                  </a:cubicBezTo>
                  <a:cubicBezTo>
                    <a:pt x="17" y="7"/>
                    <a:pt x="8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78E71A4C-54B5-9574-B3BD-B301CCC60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2276"/>
              <a:ext cx="37" cy="27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 h 17"/>
                <a:gd name="T4" fmla="*/ 23 w 2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cubicBezTo>
                    <a:pt x="16" y="12"/>
                    <a:pt x="7" y="6"/>
                    <a:pt x="0" y="1"/>
                  </a:cubicBezTo>
                  <a:cubicBezTo>
                    <a:pt x="7" y="0"/>
                    <a:pt x="20" y="9"/>
                    <a:pt x="2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E30A955C-2BD5-B7F4-2DD0-6E08646E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825"/>
              <a:ext cx="34" cy="18"/>
            </a:xfrm>
            <a:custGeom>
              <a:avLst/>
              <a:gdLst>
                <a:gd name="T0" fmla="*/ 20 w 21"/>
                <a:gd name="T1" fmla="*/ 0 h 11"/>
                <a:gd name="T2" fmla="*/ 15 w 21"/>
                <a:gd name="T3" fmla="*/ 8 h 11"/>
                <a:gd name="T4" fmla="*/ 0 w 21"/>
                <a:gd name="T5" fmla="*/ 4 h 11"/>
                <a:gd name="T6" fmla="*/ 11 w 21"/>
                <a:gd name="T7" fmla="*/ 6 h 11"/>
                <a:gd name="T8" fmla="*/ 20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0" y="0"/>
                  </a:moveTo>
                  <a:cubicBezTo>
                    <a:pt x="21" y="4"/>
                    <a:pt x="18" y="7"/>
                    <a:pt x="15" y="8"/>
                  </a:cubicBezTo>
                  <a:cubicBezTo>
                    <a:pt x="9" y="11"/>
                    <a:pt x="4" y="8"/>
                    <a:pt x="0" y="4"/>
                  </a:cubicBezTo>
                  <a:cubicBezTo>
                    <a:pt x="4" y="5"/>
                    <a:pt x="8" y="7"/>
                    <a:pt x="11" y="6"/>
                  </a:cubicBezTo>
                  <a:cubicBezTo>
                    <a:pt x="14" y="6"/>
                    <a:pt x="17" y="2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C389070E-7072-0A80-4146-5FCD851E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764"/>
              <a:ext cx="29" cy="29"/>
            </a:xfrm>
            <a:custGeom>
              <a:avLst/>
              <a:gdLst>
                <a:gd name="T0" fmla="*/ 18 w 18"/>
                <a:gd name="T1" fmla="*/ 18 h 18"/>
                <a:gd name="T2" fmla="*/ 0 w 18"/>
                <a:gd name="T3" fmla="*/ 2 h 18"/>
                <a:gd name="T4" fmla="*/ 18 w 1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cubicBezTo>
                    <a:pt x="12" y="6"/>
                    <a:pt x="9" y="4"/>
                    <a:pt x="0" y="2"/>
                  </a:cubicBezTo>
                  <a:cubicBezTo>
                    <a:pt x="9" y="0"/>
                    <a:pt x="17" y="6"/>
                    <a:pt x="1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81713B65-A45B-97F1-ECDA-ED9CD828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996"/>
              <a:ext cx="43" cy="19"/>
            </a:xfrm>
            <a:custGeom>
              <a:avLst/>
              <a:gdLst>
                <a:gd name="T0" fmla="*/ 1 w 27"/>
                <a:gd name="T1" fmla="*/ 0 h 12"/>
                <a:gd name="T2" fmla="*/ 27 w 27"/>
                <a:gd name="T3" fmla="*/ 10 h 12"/>
                <a:gd name="T4" fmla="*/ 27 w 27"/>
                <a:gd name="T5" fmla="*/ 12 h 12"/>
                <a:gd name="T6" fmla="*/ 0 w 27"/>
                <a:gd name="T7" fmla="*/ 1 h 12"/>
                <a:gd name="T8" fmla="*/ 1 w 2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1" y="0"/>
                  </a:moveTo>
                  <a:cubicBezTo>
                    <a:pt x="10" y="3"/>
                    <a:pt x="18" y="7"/>
                    <a:pt x="27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18" y="8"/>
                    <a:pt x="9" y="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C1D2B178-8784-6A80-EB5A-BBD1572D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121"/>
              <a:ext cx="28" cy="28"/>
            </a:xfrm>
            <a:custGeom>
              <a:avLst/>
              <a:gdLst>
                <a:gd name="T0" fmla="*/ 0 w 17"/>
                <a:gd name="T1" fmla="*/ 2 h 17"/>
                <a:gd name="T2" fmla="*/ 1 w 17"/>
                <a:gd name="T3" fmla="*/ 0 h 17"/>
                <a:gd name="T4" fmla="*/ 17 w 17"/>
                <a:gd name="T5" fmla="*/ 17 h 17"/>
                <a:gd name="T6" fmla="*/ 0 w 17"/>
                <a:gd name="T7" fmla="*/ 2 h 17"/>
                <a:gd name="T8" fmla="*/ 0 w 17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8" y="1"/>
                    <a:pt x="15" y="9"/>
                    <a:pt x="17" y="17"/>
                  </a:cubicBezTo>
                  <a:cubicBezTo>
                    <a:pt x="13" y="9"/>
                    <a:pt x="8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6;p62">
            <a:extLst>
              <a:ext uri="{FF2B5EF4-FFF2-40B4-BE49-F238E27FC236}">
                <a16:creationId xmlns:a16="http://schemas.microsoft.com/office/drawing/2014/main" id="{DFABCF9B-C73A-4C14-9F64-A60D417BA412}"/>
              </a:ext>
            </a:extLst>
          </p:cNvPr>
          <p:cNvSpPr/>
          <p:nvPr/>
        </p:nvSpPr>
        <p:spPr>
          <a:xfrm>
            <a:off x="-81527" y="-38797"/>
            <a:ext cx="1793403" cy="5253301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657;p62">
            <a:extLst>
              <a:ext uri="{FF2B5EF4-FFF2-40B4-BE49-F238E27FC236}">
                <a16:creationId xmlns:a16="http://schemas.microsoft.com/office/drawing/2014/main" id="{7969EBFA-44B2-43D7-84EC-C5456FABB4A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ADVERTISING AND PROMOTION</a:t>
            </a:r>
          </a:p>
        </p:txBody>
      </p:sp>
      <p:sp>
        <p:nvSpPr>
          <p:cNvPr id="4" name="Google Shape;658;p62">
            <a:extLst>
              <a:ext uri="{FF2B5EF4-FFF2-40B4-BE49-F238E27FC236}">
                <a16:creationId xmlns:a16="http://schemas.microsoft.com/office/drawing/2014/main" id="{288C95DE-2B8A-4B73-83C6-DD1E8DE07E6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15977" y="2294302"/>
            <a:ext cx="1608895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ADVERTISING</a:t>
            </a:r>
          </a:p>
        </p:txBody>
      </p:sp>
      <p:sp>
        <p:nvSpPr>
          <p:cNvPr id="5" name="Google Shape;659;p62">
            <a:extLst>
              <a:ext uri="{FF2B5EF4-FFF2-40B4-BE49-F238E27FC236}">
                <a16:creationId xmlns:a16="http://schemas.microsoft.com/office/drawing/2014/main" id="{83E6B00E-6E93-46F9-85F0-4EB4DB2B77A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41022" y="2602985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It’s the biggest planet in the Solar System</a:t>
            </a:r>
          </a:p>
        </p:txBody>
      </p:sp>
      <p:sp>
        <p:nvSpPr>
          <p:cNvPr id="6" name="Google Shape;660;p62">
            <a:extLst>
              <a:ext uri="{FF2B5EF4-FFF2-40B4-BE49-F238E27FC236}">
                <a16:creationId xmlns:a16="http://schemas.microsoft.com/office/drawing/2014/main" id="{07343009-A23C-4123-A543-FD7620358CE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97766" y="2294302"/>
            <a:ext cx="1608895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PR</a:t>
            </a:r>
          </a:p>
        </p:txBody>
      </p:sp>
      <p:sp>
        <p:nvSpPr>
          <p:cNvPr id="7" name="Google Shape;661;p62">
            <a:extLst>
              <a:ext uri="{FF2B5EF4-FFF2-40B4-BE49-F238E27FC236}">
                <a16:creationId xmlns:a16="http://schemas.microsoft.com/office/drawing/2014/main" id="{8C03659A-8EDE-40F5-A848-9AF9D2E9C4F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2821" y="2602985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It’s the ringed one and a is gas giant</a:t>
            </a:r>
          </a:p>
        </p:txBody>
      </p:sp>
      <p:sp>
        <p:nvSpPr>
          <p:cNvPr id="8" name="Google Shape;662;p62">
            <a:extLst>
              <a:ext uri="{FF2B5EF4-FFF2-40B4-BE49-F238E27FC236}">
                <a16:creationId xmlns:a16="http://schemas.microsoft.com/office/drawing/2014/main" id="{6571D6CF-8544-464E-9B5E-6CB176D8E2C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79565" y="2294284"/>
            <a:ext cx="1609197" cy="308701"/>
          </a:xfrm>
        </p:spPr>
        <p:txBody>
          <a:bodyPr anchorCtr="1"/>
          <a:lstStyle/>
          <a:p>
            <a:pPr lvl="0" algn="ctr"/>
            <a:r>
              <a:rPr lang="en-US" sz="1600">
                <a:solidFill>
                  <a:srgbClr val="FFFFFF"/>
                </a:solidFill>
              </a:rPr>
              <a:t>ONLINE</a:t>
            </a:r>
          </a:p>
        </p:txBody>
      </p:sp>
      <p:sp>
        <p:nvSpPr>
          <p:cNvPr id="9" name="Google Shape;663;p62">
            <a:extLst>
              <a:ext uri="{FF2B5EF4-FFF2-40B4-BE49-F238E27FC236}">
                <a16:creationId xmlns:a16="http://schemas.microsoft.com/office/drawing/2014/main" id="{73331199-340C-46DB-B256-C06C340CC0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04766" y="2602985"/>
            <a:ext cx="1558795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It’s the farthest planet from the Sun</a:t>
            </a:r>
          </a:p>
        </p:txBody>
      </p:sp>
      <p:grpSp>
        <p:nvGrpSpPr>
          <p:cNvPr id="10" name="Google Shape;664;p62">
            <a:extLst>
              <a:ext uri="{FF2B5EF4-FFF2-40B4-BE49-F238E27FC236}">
                <a16:creationId xmlns:a16="http://schemas.microsoft.com/office/drawing/2014/main" id="{5A0EEE2D-4025-48EE-B8A7-3F1DAE138F21}"/>
              </a:ext>
            </a:extLst>
          </p:cNvPr>
          <p:cNvGrpSpPr/>
          <p:nvPr/>
        </p:nvGrpSpPr>
        <p:grpSpPr>
          <a:xfrm>
            <a:off x="3376074" y="1750289"/>
            <a:ext cx="488701" cy="488701"/>
            <a:chOff x="3376074" y="1750289"/>
            <a:chExt cx="488701" cy="488701"/>
          </a:xfrm>
        </p:grpSpPr>
        <p:sp>
          <p:nvSpPr>
            <p:cNvPr id="11" name="Google Shape;665;p62">
              <a:extLst>
                <a:ext uri="{FF2B5EF4-FFF2-40B4-BE49-F238E27FC236}">
                  <a16:creationId xmlns:a16="http://schemas.microsoft.com/office/drawing/2014/main" id="{157B2D13-4A64-445F-B155-3CA2A8CC1FCA}"/>
                </a:ext>
              </a:extLst>
            </p:cNvPr>
            <p:cNvSpPr/>
            <p:nvPr/>
          </p:nvSpPr>
          <p:spPr>
            <a:xfrm>
              <a:off x="3376074" y="1750289"/>
              <a:ext cx="488701" cy="488701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2" name="Google Shape;666;p62">
              <a:extLst>
                <a:ext uri="{FF2B5EF4-FFF2-40B4-BE49-F238E27FC236}">
                  <a16:creationId xmlns:a16="http://schemas.microsoft.com/office/drawing/2014/main" id="{4C4C5650-F8E7-437D-991C-FEEF1A1C3A8E}"/>
                </a:ext>
              </a:extLst>
            </p:cNvPr>
            <p:cNvGrpSpPr/>
            <p:nvPr/>
          </p:nvGrpSpPr>
          <p:grpSpPr>
            <a:xfrm>
              <a:off x="3501155" y="1825023"/>
              <a:ext cx="238530" cy="339260"/>
              <a:chOff x="3501155" y="1825023"/>
              <a:chExt cx="238530" cy="339260"/>
            </a:xfrm>
          </p:grpSpPr>
          <p:sp>
            <p:nvSpPr>
              <p:cNvPr id="13" name="Google Shape;667;p62">
                <a:extLst>
                  <a:ext uri="{FF2B5EF4-FFF2-40B4-BE49-F238E27FC236}">
                    <a16:creationId xmlns:a16="http://schemas.microsoft.com/office/drawing/2014/main" id="{529011C4-2A4F-464C-B847-629575571DC8}"/>
                  </a:ext>
                </a:extLst>
              </p:cNvPr>
              <p:cNvSpPr/>
              <p:nvPr/>
            </p:nvSpPr>
            <p:spPr>
              <a:xfrm>
                <a:off x="3501155" y="1825023"/>
                <a:ext cx="238530" cy="397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551"/>
                  <a:gd name="f4" fmla="val 2259"/>
                  <a:gd name="f5" fmla="val 1693"/>
                  <a:gd name="f6" fmla="val 756"/>
                  <a:gd name="f7" fmla="val 759"/>
                  <a:gd name="f8" fmla="val 1695"/>
                  <a:gd name="f9" fmla="val 13548"/>
                  <a:gd name="f10" fmla="val 12792"/>
                  <a:gd name="f11" fmla="val 11855"/>
                  <a:gd name="f12" fmla="*/ f0 1 13551"/>
                  <a:gd name="f13" fmla="*/ f1 1 2259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3551"/>
                  <a:gd name="f20" fmla="*/ f17 1 2259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3551" h="2259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lnTo>
                      <a:pt x="f2" y="f4"/>
                    </a:lnTo>
                    <a:lnTo>
                      <a:pt x="f3" y="f4"/>
                    </a:lnTo>
                    <a:lnTo>
                      <a:pt x="f3" y="f8"/>
                    </a:lnTo>
                    <a:cubicBezTo>
                      <a:pt x="f9" y="f7"/>
                      <a:pt x="f10" y="f2"/>
                      <a:pt x="f11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Google Shape;668;p62">
                <a:extLst>
                  <a:ext uri="{FF2B5EF4-FFF2-40B4-BE49-F238E27FC236}">
                    <a16:creationId xmlns:a16="http://schemas.microsoft.com/office/drawing/2014/main" id="{ED535AE2-82A2-475A-98FE-99A2EE70E46E}"/>
                  </a:ext>
                </a:extLst>
              </p:cNvPr>
              <p:cNvSpPr/>
              <p:nvPr/>
            </p:nvSpPr>
            <p:spPr>
              <a:xfrm>
                <a:off x="3501155" y="1884651"/>
                <a:ext cx="238530" cy="2001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551"/>
                  <a:gd name="f4" fmla="val 11369"/>
                  <a:gd name="f5" fmla="val 1"/>
                  <a:gd name="f6" fmla="val 11368"/>
                  <a:gd name="f7" fmla="*/ f0 1 13551"/>
                  <a:gd name="f8" fmla="*/ f1 1 1136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3551"/>
                  <a:gd name="f15" fmla="*/ f12 1 1136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3551" h="1136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Google Shape;669;p62">
                <a:extLst>
                  <a:ext uri="{FF2B5EF4-FFF2-40B4-BE49-F238E27FC236}">
                    <a16:creationId xmlns:a16="http://schemas.microsoft.com/office/drawing/2014/main" id="{0B9354CD-E6FB-48D3-AD52-E6B718C4987E}"/>
                  </a:ext>
                </a:extLst>
              </p:cNvPr>
              <p:cNvSpPr/>
              <p:nvPr/>
            </p:nvSpPr>
            <p:spPr>
              <a:xfrm>
                <a:off x="3501155" y="2104628"/>
                <a:ext cx="238530" cy="596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551"/>
                  <a:gd name="f4" fmla="val 3389"/>
                  <a:gd name="f5" fmla="val 8224"/>
                  <a:gd name="f6" fmla="val 1205"/>
                  <a:gd name="f7" fmla="val 8534"/>
                  <a:gd name="f8" fmla="val 8787"/>
                  <a:gd name="f9" fmla="val 1458"/>
                  <a:gd name="f10" fmla="val 1771"/>
                  <a:gd name="f11" fmla="val 2081"/>
                  <a:gd name="f12" fmla="val 2334"/>
                  <a:gd name="f13" fmla="val 5324"/>
                  <a:gd name="f14" fmla="val 5014"/>
                  <a:gd name="f15" fmla="val 4761"/>
                  <a:gd name="f16" fmla="val 1696"/>
                  <a:gd name="f17" fmla="val 2629"/>
                  <a:gd name="f18" fmla="val 756"/>
                  <a:gd name="f19" fmla="val 3388"/>
                  <a:gd name="f20" fmla="val 1693"/>
                  <a:gd name="f21" fmla="val 11855"/>
                  <a:gd name="f22" fmla="val 12792"/>
                  <a:gd name="f23" fmla="val 13548"/>
                  <a:gd name="f24" fmla="*/ f0 1 13551"/>
                  <a:gd name="f25" fmla="*/ f1 1 3389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13551"/>
                  <a:gd name="f32" fmla="*/ f29 1 3389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13551" h="338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2" y="f2"/>
                    </a:moveTo>
                    <a:lnTo>
                      <a:pt x="f2" y="f16"/>
                    </a:lnTo>
                    <a:cubicBezTo>
                      <a:pt x="f2" y="f17"/>
                      <a:pt x="f18" y="f19"/>
                      <a:pt x="f20" y="f19"/>
                    </a:cubicBezTo>
                    <a:lnTo>
                      <a:pt x="f21" y="f19"/>
                    </a:lnTo>
                    <a:cubicBezTo>
                      <a:pt x="f22" y="f19"/>
                      <a:pt x="f23" y="f17"/>
                      <a:pt x="f3" y="f16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16" name="Google Shape;670;p62">
            <a:extLst>
              <a:ext uri="{FF2B5EF4-FFF2-40B4-BE49-F238E27FC236}">
                <a16:creationId xmlns:a16="http://schemas.microsoft.com/office/drawing/2014/main" id="{2286FBC5-180B-4AF3-A0FC-143D2F8D0420}"/>
              </a:ext>
            </a:extLst>
          </p:cNvPr>
          <p:cNvGrpSpPr/>
          <p:nvPr/>
        </p:nvGrpSpPr>
        <p:grpSpPr>
          <a:xfrm>
            <a:off x="7139671" y="1750289"/>
            <a:ext cx="488701" cy="488701"/>
            <a:chOff x="7139671" y="1750289"/>
            <a:chExt cx="488701" cy="488701"/>
          </a:xfrm>
        </p:grpSpPr>
        <p:sp>
          <p:nvSpPr>
            <p:cNvPr id="17" name="Google Shape;671;p62">
              <a:extLst>
                <a:ext uri="{FF2B5EF4-FFF2-40B4-BE49-F238E27FC236}">
                  <a16:creationId xmlns:a16="http://schemas.microsoft.com/office/drawing/2014/main" id="{A08E893C-2FD8-4A37-A573-C7EC01A680FB}"/>
                </a:ext>
              </a:extLst>
            </p:cNvPr>
            <p:cNvSpPr/>
            <p:nvPr/>
          </p:nvSpPr>
          <p:spPr>
            <a:xfrm>
              <a:off x="7139671" y="1750289"/>
              <a:ext cx="488701" cy="488701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8" name="Google Shape;672;p62">
              <a:extLst>
                <a:ext uri="{FF2B5EF4-FFF2-40B4-BE49-F238E27FC236}">
                  <a16:creationId xmlns:a16="http://schemas.microsoft.com/office/drawing/2014/main" id="{E16B9CFC-3AAA-4A9E-BC32-B3CA0766B9F2}"/>
                </a:ext>
              </a:extLst>
            </p:cNvPr>
            <p:cNvGrpSpPr/>
            <p:nvPr/>
          </p:nvGrpSpPr>
          <p:grpSpPr>
            <a:xfrm>
              <a:off x="7214378" y="1835630"/>
              <a:ext cx="339251" cy="318046"/>
              <a:chOff x="7214378" y="1835630"/>
              <a:chExt cx="339251" cy="318046"/>
            </a:xfrm>
          </p:grpSpPr>
          <p:sp>
            <p:nvSpPr>
              <p:cNvPr id="19" name="Google Shape;673;p62">
                <a:extLst>
                  <a:ext uri="{FF2B5EF4-FFF2-40B4-BE49-F238E27FC236}">
                    <a16:creationId xmlns:a16="http://schemas.microsoft.com/office/drawing/2014/main" id="{ECA7D48C-3509-4ED9-B1C1-B2D6E62C7B76}"/>
                  </a:ext>
                </a:extLst>
              </p:cNvPr>
              <p:cNvSpPr/>
              <p:nvPr/>
            </p:nvSpPr>
            <p:spPr>
              <a:xfrm>
                <a:off x="7274655" y="2113909"/>
                <a:ext cx="133584" cy="397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89"/>
                  <a:gd name="f4" fmla="val 2259"/>
                  <a:gd name="f5" fmla="val 2792"/>
                  <a:gd name="f6" fmla="val 2415"/>
                  <a:gd name="f7" fmla="val 1130"/>
                  <a:gd name="f8" fmla="val 567"/>
                  <a:gd name="f9" fmla="val 253"/>
                  <a:gd name="f10" fmla="val 1383"/>
                  <a:gd name="f11" fmla="val 1696"/>
                  <a:gd name="f12" fmla="val 2006"/>
                  <a:gd name="f13" fmla="val 7101"/>
                  <a:gd name="f14" fmla="val 1831"/>
                  <a:gd name="f15" fmla="val 6821"/>
                  <a:gd name="f16" fmla="val 1214"/>
                  <a:gd name="f17" fmla="*/ f0 1 7589"/>
                  <a:gd name="f18" fmla="*/ f1 1 2259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7589"/>
                  <a:gd name="f25" fmla="*/ f22 1 2259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7589" h="2259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7"/>
                    </a:lnTo>
                    <a:cubicBezTo>
                      <a:pt x="f9" y="f7"/>
                      <a:pt x="f2" y="f10"/>
                      <a:pt x="f2" y="f11"/>
                    </a:cubicBezTo>
                    <a:cubicBezTo>
                      <a:pt x="f2" y="f12"/>
                      <a:pt x="f9" y="f4"/>
                      <a:pt x="f8" y="f4"/>
                    </a:cubicBezTo>
                    <a:lnTo>
                      <a:pt x="f3" y="f4"/>
                    </a:lnTo>
                    <a:cubicBezTo>
                      <a:pt x="f13" y="f14"/>
                      <a:pt x="f15" y="f16"/>
                      <a:pt x="f15" y="f8"/>
                    </a:cubicBezTo>
                    <a:lnTo>
                      <a:pt x="f15" y="f2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Google Shape;674;p62">
                <a:extLst>
                  <a:ext uri="{FF2B5EF4-FFF2-40B4-BE49-F238E27FC236}">
                    <a16:creationId xmlns:a16="http://schemas.microsoft.com/office/drawing/2014/main" id="{6B381A3D-D2BE-4D5A-AFB0-DD3AF7F6E813}"/>
                  </a:ext>
                </a:extLst>
              </p:cNvPr>
              <p:cNvSpPr/>
              <p:nvPr/>
            </p:nvSpPr>
            <p:spPr>
              <a:xfrm>
                <a:off x="7214378" y="2054272"/>
                <a:ext cx="180337" cy="3978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45"/>
                  <a:gd name="f4" fmla="val 2260"/>
                  <a:gd name="f5" fmla="val 1"/>
                  <a:gd name="f6" fmla="val 567"/>
                  <a:gd name="f7" fmla="val 1500"/>
                  <a:gd name="f8" fmla="val 756"/>
                  <a:gd name="f9" fmla="val 2259"/>
                  <a:gd name="f10" fmla="val 1693"/>
                  <a:gd name="f11" fmla="*/ f0 1 10245"/>
                  <a:gd name="f12" fmla="*/ f1 1 2260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245"/>
                  <a:gd name="f19" fmla="*/ f16 1 2260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245" h="2260">
                    <a:moveTo>
                      <a:pt x="f5" y="f5"/>
                    </a:moveTo>
                    <a:lnTo>
                      <a:pt x="f5" y="f6"/>
                    </a:lnTo>
                    <a:cubicBezTo>
                      <a:pt x="f5" y="f7"/>
                      <a:pt x="f8" y="f9"/>
                      <a:pt x="f10" y="f9"/>
                    </a:cubicBezTo>
                    <a:lnTo>
                      <a:pt x="f3" y="f9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Google Shape;675;p62">
                <a:extLst>
                  <a:ext uri="{FF2B5EF4-FFF2-40B4-BE49-F238E27FC236}">
                    <a16:creationId xmlns:a16="http://schemas.microsoft.com/office/drawing/2014/main" id="{EEE46EA1-E6A3-4424-A337-779305A0B958}"/>
                  </a:ext>
                </a:extLst>
              </p:cNvPr>
              <p:cNvSpPr/>
              <p:nvPr/>
            </p:nvSpPr>
            <p:spPr>
              <a:xfrm>
                <a:off x="7414595" y="1994653"/>
                <a:ext cx="119274" cy="994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776"/>
                  <a:gd name="f4" fmla="val 5647"/>
                  <a:gd name="f5" fmla="val 5646"/>
                  <a:gd name="f6" fmla="val 6775"/>
                  <a:gd name="f7" fmla="*/ f0 1 6776"/>
                  <a:gd name="f8" fmla="*/ f1 1 564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6776"/>
                  <a:gd name="f15" fmla="*/ f12 1 564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6776" h="5647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Google Shape;676;p62">
                <a:extLst>
                  <a:ext uri="{FF2B5EF4-FFF2-40B4-BE49-F238E27FC236}">
                    <a16:creationId xmlns:a16="http://schemas.microsoft.com/office/drawing/2014/main" id="{EB5E857D-B986-45D4-B8D3-D7956DF8E937}"/>
                  </a:ext>
                </a:extLst>
              </p:cNvPr>
              <p:cNvSpPr/>
              <p:nvPr/>
            </p:nvSpPr>
            <p:spPr>
              <a:xfrm>
                <a:off x="7414595" y="2113909"/>
                <a:ext cx="119274" cy="298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776"/>
                  <a:gd name="f4" fmla="val 1696"/>
                  <a:gd name="f5" fmla="val 567"/>
                  <a:gd name="f6" fmla="val 1190"/>
                  <a:gd name="f7" fmla="val 506"/>
                  <a:gd name="f8" fmla="val 1129"/>
                  <a:gd name="f9" fmla="val 5646"/>
                  <a:gd name="f10" fmla="val 6270"/>
                  <a:gd name="f11" fmla="val 6775"/>
                  <a:gd name="f12" fmla="*/ f0 1 6776"/>
                  <a:gd name="f13" fmla="*/ f1 1 1696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6776"/>
                  <a:gd name="f20" fmla="*/ f17 1 1696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6776" h="1696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4"/>
                      <a:pt x="f8" y="f4"/>
                    </a:cubicBezTo>
                    <a:lnTo>
                      <a:pt x="f9" y="f4"/>
                    </a:lnTo>
                    <a:cubicBezTo>
                      <a:pt x="f10" y="f4"/>
                      <a:pt x="f11" y="f6"/>
                      <a:pt x="f11" y="f5"/>
                    </a:cubicBezTo>
                    <a:lnTo>
                      <a:pt x="f11" y="f2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Google Shape;677;p62">
                <a:extLst>
                  <a:ext uri="{FF2B5EF4-FFF2-40B4-BE49-F238E27FC236}">
                    <a16:creationId xmlns:a16="http://schemas.microsoft.com/office/drawing/2014/main" id="{28B881A8-DF5B-4FCE-BEAA-A927E566029F}"/>
                  </a:ext>
                </a:extLst>
              </p:cNvPr>
              <p:cNvSpPr/>
              <p:nvPr/>
            </p:nvSpPr>
            <p:spPr>
              <a:xfrm>
                <a:off x="7214378" y="1835630"/>
                <a:ext cx="339251" cy="1987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273"/>
                  <a:gd name="f4" fmla="val 11293"/>
                  <a:gd name="f5" fmla="val 1693"/>
                  <a:gd name="f6" fmla="val 756"/>
                  <a:gd name="f7" fmla="val 1"/>
                  <a:gd name="f8" fmla="val 759"/>
                  <a:gd name="f9" fmla="val 1696"/>
                  <a:gd name="f10" fmla="val 10245"/>
                  <a:gd name="f11" fmla="val 7342"/>
                  <a:gd name="f12" fmla="val 6092"/>
                  <a:gd name="f13" fmla="val 11257"/>
                  <a:gd name="f14" fmla="val 5083"/>
                  <a:gd name="f15" fmla="val 12503"/>
                  <a:gd name="f16" fmla="val 17020"/>
                  <a:gd name="f17" fmla="val 18201"/>
                  <a:gd name="f18" fmla="val 19179"/>
                  <a:gd name="f19" fmla="val 5993"/>
                  <a:gd name="f20" fmla="val 7167"/>
                  <a:gd name="f21" fmla="val 19270"/>
                  <a:gd name="f22" fmla="val 18514"/>
                  <a:gd name="f23" fmla="val 17577"/>
                  <a:gd name="f24" fmla="*/ f0 1 19273"/>
                  <a:gd name="f25" fmla="*/ f1 1 11293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19273"/>
                  <a:gd name="f32" fmla="*/ f29 1 11293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19273" h="11293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4"/>
                    </a:lnTo>
                    <a:lnTo>
                      <a:pt x="f10" y="f4"/>
                    </a:lnTo>
                    <a:lnTo>
                      <a:pt x="f10" y="f11"/>
                    </a:lnTo>
                    <a:cubicBezTo>
                      <a:pt x="f10" y="f12"/>
                      <a:pt x="f13" y="f14"/>
                      <a:pt x="f15" y="f14"/>
                    </a:cubicBezTo>
                    <a:lnTo>
                      <a:pt x="f16" y="f14"/>
                    </a:lnTo>
                    <a:cubicBezTo>
                      <a:pt x="f17" y="f14"/>
                      <a:pt x="f18" y="f19"/>
                      <a:pt x="f3" y="f20"/>
                    </a:cubicBezTo>
                    <a:lnTo>
                      <a:pt x="f3" y="f9"/>
                    </a:lnTo>
                    <a:cubicBezTo>
                      <a:pt x="f21" y="f8"/>
                      <a:pt x="f22" y="f2"/>
                      <a:pt x="f23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Google Shape;678;p62">
                <a:extLst>
                  <a:ext uri="{FF2B5EF4-FFF2-40B4-BE49-F238E27FC236}">
                    <a16:creationId xmlns:a16="http://schemas.microsoft.com/office/drawing/2014/main" id="{C4FBABFC-6DA2-4FDF-B977-31FEBF869CCE}"/>
                  </a:ext>
                </a:extLst>
              </p:cNvPr>
              <p:cNvSpPr/>
              <p:nvPr/>
            </p:nvSpPr>
            <p:spPr>
              <a:xfrm>
                <a:off x="7414595" y="1944983"/>
                <a:ext cx="119274" cy="298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776"/>
                  <a:gd name="f4" fmla="val 1693"/>
                  <a:gd name="f5" fmla="val 1129"/>
                  <a:gd name="f6" fmla="val 1"/>
                  <a:gd name="f7" fmla="val 506"/>
                  <a:gd name="f8" fmla="val 503"/>
                  <a:gd name="f9" fmla="val 1130"/>
                  <a:gd name="f10" fmla="val 6775"/>
                  <a:gd name="f11" fmla="val 6270"/>
                  <a:gd name="f12" fmla="val 5646"/>
                  <a:gd name="f13" fmla="*/ f0 1 6776"/>
                  <a:gd name="f14" fmla="*/ f1 1 1693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6776"/>
                  <a:gd name="f21" fmla="*/ f18 1 1693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6776" h="1693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4"/>
                    </a:lnTo>
                    <a:lnTo>
                      <a:pt x="f10" y="f4"/>
                    </a:lnTo>
                    <a:lnTo>
                      <a:pt x="f10" y="f9"/>
                    </a:lnTo>
                    <a:cubicBezTo>
                      <a:pt x="f10" y="f8"/>
                      <a:pt x="f11" y="f6"/>
                      <a:pt x="f12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435D74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5" name="Google Shape;679;p62">
            <a:extLst>
              <a:ext uri="{FF2B5EF4-FFF2-40B4-BE49-F238E27FC236}">
                <a16:creationId xmlns:a16="http://schemas.microsoft.com/office/drawing/2014/main" id="{55E1498B-3CD5-447C-A24B-04C47955BD53}"/>
              </a:ext>
            </a:extLst>
          </p:cNvPr>
          <p:cNvGrpSpPr/>
          <p:nvPr/>
        </p:nvGrpSpPr>
        <p:grpSpPr>
          <a:xfrm>
            <a:off x="5257873" y="1750289"/>
            <a:ext cx="488701" cy="488701"/>
            <a:chOff x="5257873" y="1750289"/>
            <a:chExt cx="488701" cy="488701"/>
          </a:xfrm>
        </p:grpSpPr>
        <p:sp>
          <p:nvSpPr>
            <p:cNvPr id="26" name="Google Shape;680;p62">
              <a:extLst>
                <a:ext uri="{FF2B5EF4-FFF2-40B4-BE49-F238E27FC236}">
                  <a16:creationId xmlns:a16="http://schemas.microsoft.com/office/drawing/2014/main" id="{FFD372C2-C13A-478C-9A16-5282953ADC32}"/>
                </a:ext>
              </a:extLst>
            </p:cNvPr>
            <p:cNvSpPr/>
            <p:nvPr/>
          </p:nvSpPr>
          <p:spPr>
            <a:xfrm>
              <a:off x="5257873" y="1750289"/>
              <a:ext cx="488701" cy="488701"/>
            </a:xfrm>
            <a:prstGeom prst="rect">
              <a:avLst/>
            </a:pr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27" name="Google Shape;681;p62">
              <a:extLst>
                <a:ext uri="{FF2B5EF4-FFF2-40B4-BE49-F238E27FC236}">
                  <a16:creationId xmlns:a16="http://schemas.microsoft.com/office/drawing/2014/main" id="{5011BF2D-0CBF-4A4A-80A6-7781CF758BA6}"/>
                </a:ext>
              </a:extLst>
            </p:cNvPr>
            <p:cNvGrpSpPr/>
            <p:nvPr/>
          </p:nvGrpSpPr>
          <p:grpSpPr>
            <a:xfrm>
              <a:off x="5420755" y="1819610"/>
              <a:ext cx="162936" cy="350077"/>
              <a:chOff x="5420755" y="1819610"/>
              <a:chExt cx="162936" cy="350077"/>
            </a:xfrm>
          </p:grpSpPr>
          <p:sp>
            <p:nvSpPr>
              <p:cNvPr id="28" name="Google Shape;682;p62">
                <a:extLst>
                  <a:ext uri="{FF2B5EF4-FFF2-40B4-BE49-F238E27FC236}">
                    <a16:creationId xmlns:a16="http://schemas.microsoft.com/office/drawing/2014/main" id="{C99D1996-C036-4499-94FE-050ECA54A089}"/>
                  </a:ext>
                </a:extLst>
              </p:cNvPr>
              <p:cNvSpPr/>
              <p:nvPr/>
            </p:nvSpPr>
            <p:spPr>
              <a:xfrm>
                <a:off x="5461235" y="1952737"/>
                <a:ext cx="81975" cy="810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4"/>
                  <a:gd name="f4" fmla="val 2742"/>
                  <a:gd name="f5" fmla="val 1387"/>
                  <a:gd name="f6" fmla="val 1"/>
                  <a:gd name="f7" fmla="val 631"/>
                  <a:gd name="f8" fmla="val 1355"/>
                  <a:gd name="f9" fmla="val 2112"/>
                  <a:gd name="f10" fmla="val 2143"/>
                  <a:gd name="f11" fmla="val 2773"/>
                  <a:gd name="f12" fmla="*/ f0 1 2774"/>
                  <a:gd name="f13" fmla="*/ f1 1 274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774"/>
                  <a:gd name="f20" fmla="*/ f17 1 274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774" h="2742">
                    <a:moveTo>
                      <a:pt x="f5" y="f6"/>
                    </a:moveTo>
                    <a:cubicBezTo>
                      <a:pt x="f7" y="f6"/>
                      <a:pt x="f6" y="f7"/>
                      <a:pt x="f6" y="f8"/>
                    </a:cubicBezTo>
                    <a:cubicBezTo>
                      <a:pt x="f6" y="f9"/>
                      <a:pt x="f7" y="f4"/>
                      <a:pt x="f5" y="f4"/>
                    </a:cubicBezTo>
                    <a:cubicBezTo>
                      <a:pt x="f10" y="f4"/>
                      <a:pt x="f11" y="f9"/>
                      <a:pt x="f11" y="f8"/>
                    </a:cubicBezTo>
                    <a:cubicBezTo>
                      <a:pt x="f11" y="f7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Google Shape;683;p62">
                <a:extLst>
                  <a:ext uri="{FF2B5EF4-FFF2-40B4-BE49-F238E27FC236}">
                    <a16:creationId xmlns:a16="http://schemas.microsoft.com/office/drawing/2014/main" id="{E917A5EB-9F7C-4D5C-9226-A25BF2930EA1}"/>
                  </a:ext>
                </a:extLst>
              </p:cNvPr>
              <p:cNvSpPr/>
              <p:nvPr/>
            </p:nvSpPr>
            <p:spPr>
              <a:xfrm>
                <a:off x="5451012" y="1819610"/>
                <a:ext cx="102421" cy="1024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6"/>
                  <a:gd name="f4" fmla="val 3467"/>
                  <a:gd name="f5" fmla="val 1733"/>
                  <a:gd name="f6" fmla="val 1"/>
                  <a:gd name="f7" fmla="val 788"/>
                  <a:gd name="f8" fmla="val 2678"/>
                  <a:gd name="f9" fmla="val 2741"/>
                  <a:gd name="f10" fmla="*/ f0 1 3466"/>
                  <a:gd name="f11" fmla="*/ f1 1 346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66"/>
                  <a:gd name="f18" fmla="*/ f15 1 346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66" h="3467">
                    <a:moveTo>
                      <a:pt x="f5" y="f6"/>
                    </a:moveTo>
                    <a:cubicBezTo>
                      <a:pt x="f7" y="f6"/>
                      <a:pt x="f2" y="f7"/>
                      <a:pt x="f2" y="f5"/>
                    </a:cubicBezTo>
                    <a:cubicBezTo>
                      <a:pt x="f2" y="f8"/>
                      <a:pt x="f7" y="f3"/>
                      <a:pt x="f5" y="f3"/>
                    </a:cubicBezTo>
                    <a:cubicBezTo>
                      <a:pt x="f9" y="f3"/>
                      <a:pt x="f3" y="f8"/>
                      <a:pt x="f3" y="f5"/>
                    </a:cubicBezTo>
                    <a:cubicBezTo>
                      <a:pt x="f3" y="f7"/>
                      <a:pt x="f8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Google Shape;684;p62">
                <a:extLst>
                  <a:ext uri="{FF2B5EF4-FFF2-40B4-BE49-F238E27FC236}">
                    <a16:creationId xmlns:a16="http://schemas.microsoft.com/office/drawing/2014/main" id="{50092AE4-70D4-4137-929D-4A51ADA50AB9}"/>
                  </a:ext>
                </a:extLst>
              </p:cNvPr>
              <p:cNvSpPr/>
              <p:nvPr/>
            </p:nvSpPr>
            <p:spPr>
              <a:xfrm>
                <a:off x="5451003" y="1819610"/>
                <a:ext cx="102449" cy="1024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7"/>
                  <a:gd name="f4" fmla="val 1733"/>
                  <a:gd name="f5" fmla="val 1"/>
                  <a:gd name="f6" fmla="val 788"/>
                  <a:gd name="f7" fmla="val 2678"/>
                  <a:gd name="f8" fmla="val 3466"/>
                  <a:gd name="f9" fmla="val 2679"/>
                  <a:gd name="f10" fmla="*/ f0 1 3467"/>
                  <a:gd name="f11" fmla="*/ f1 1 3467"/>
                  <a:gd name="f12" fmla="val f2"/>
                  <a:gd name="f13" fmla="val f3"/>
                  <a:gd name="f14" fmla="+- f13 0 f12"/>
                  <a:gd name="f15" fmla="*/ f14 1 3467"/>
                  <a:gd name="f16" fmla="*/ f12 1 f15"/>
                  <a:gd name="f17" fmla="*/ f13 1 f15"/>
                  <a:gd name="f18" fmla="*/ f16 f10 1"/>
                  <a:gd name="f19" fmla="*/ f17 f10 1"/>
                  <a:gd name="f20" fmla="*/ f17 f11 1"/>
                  <a:gd name="f21" fmla="*/ f1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3467" h="3467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9" y="f8"/>
                      <a:pt x="f8" y="f7"/>
                      <a:pt x="f8" y="f4"/>
                    </a:cubicBezTo>
                    <a:cubicBezTo>
                      <a:pt x="f8" y="f6"/>
                      <a:pt x="f9" y="f5"/>
                      <a:pt x="f4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Google Shape;685;p62">
                <a:extLst>
                  <a:ext uri="{FF2B5EF4-FFF2-40B4-BE49-F238E27FC236}">
                    <a16:creationId xmlns:a16="http://schemas.microsoft.com/office/drawing/2014/main" id="{B1782C98-44B9-4BBF-ACBC-396B9ED9155E}"/>
                  </a:ext>
                </a:extLst>
              </p:cNvPr>
              <p:cNvSpPr/>
              <p:nvPr/>
            </p:nvSpPr>
            <p:spPr>
              <a:xfrm>
                <a:off x="5477539" y="2049572"/>
                <a:ext cx="49377" cy="29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71"/>
                  <a:gd name="f4" fmla="val 1009"/>
                  <a:gd name="f5" fmla="val 1"/>
                  <a:gd name="f6" fmla="val 851"/>
                  <a:gd name="f7" fmla="val 1008"/>
                  <a:gd name="f8" fmla="val 1450"/>
                  <a:gd name="f9" fmla="val 126"/>
                  <a:gd name="f10" fmla="val 1167"/>
                  <a:gd name="f11" fmla="val 158"/>
                  <a:gd name="f12" fmla="val 568"/>
                  <a:gd name="f13" fmla="val 284"/>
                  <a:gd name="f14" fmla="val 95"/>
                  <a:gd name="f15" fmla="*/ f0 1 1671"/>
                  <a:gd name="f16" fmla="*/ f1 1 100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71"/>
                  <a:gd name="f23" fmla="*/ f20 1 100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71" h="1009">
                    <a:moveTo>
                      <a:pt x="f5" y="f2"/>
                    </a:moveTo>
                    <a:lnTo>
                      <a:pt x="f6" y="f7"/>
                    </a:lnTo>
                    <a:lnTo>
                      <a:pt x="f3" y="f2"/>
                    </a:lnTo>
                    <a:lnTo>
                      <a:pt x="f3" y="f2"/>
                    </a:lnTo>
                    <a:cubicBezTo>
                      <a:pt x="f8" y="f9"/>
                      <a:pt x="f10" y="f11"/>
                      <a:pt x="f6" y="f11"/>
                    </a:cubicBezTo>
                    <a:cubicBezTo>
                      <a:pt x="f12" y="f11"/>
                      <a:pt x="f13" y="f14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686;p62">
                <a:extLst>
                  <a:ext uri="{FF2B5EF4-FFF2-40B4-BE49-F238E27FC236}">
                    <a16:creationId xmlns:a16="http://schemas.microsoft.com/office/drawing/2014/main" id="{14ED64FB-B31B-49DC-B18A-8D37B5F38B64}"/>
                  </a:ext>
                </a:extLst>
              </p:cNvPr>
              <p:cNvSpPr/>
              <p:nvPr/>
            </p:nvSpPr>
            <p:spPr>
              <a:xfrm>
                <a:off x="5460778" y="2043034"/>
                <a:ext cx="82890" cy="1257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5"/>
                  <a:gd name="f4" fmla="val 4254"/>
                  <a:gd name="f5" fmla="val 1261"/>
                  <a:gd name="f6" fmla="val 1"/>
                  <a:gd name="f7" fmla="val 474"/>
                  <a:gd name="f8" fmla="val 599"/>
                  <a:gd name="f9" fmla="val 1513"/>
                  <a:gd name="f10" fmla="val 2490"/>
                  <a:gd name="f11" fmla="val 3907"/>
                  <a:gd name="f12" fmla="val 4096"/>
                  <a:gd name="f13" fmla="val 158"/>
                  <a:gd name="f14" fmla="val 379"/>
                  <a:gd name="f15" fmla="val 1891"/>
                  <a:gd name="f16" fmla="*/ f0 1 2805"/>
                  <a:gd name="f17" fmla="*/ f1 1 4254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2805"/>
                  <a:gd name="f24" fmla="*/ f21 1 4254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2805" h="4254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lnTo>
                      <a:pt x="f6" y="f11"/>
                    </a:lnTo>
                    <a:cubicBezTo>
                      <a:pt x="f6" y="f12"/>
                      <a:pt x="f13" y="f4"/>
                      <a:pt x="f14" y="f4"/>
                    </a:cubicBezTo>
                    <a:lnTo>
                      <a:pt x="f3" y="f4"/>
                    </a:lnTo>
                    <a:lnTo>
                      <a:pt x="f3" y="f15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Google Shape;687;p62">
                <a:extLst>
                  <a:ext uri="{FF2B5EF4-FFF2-40B4-BE49-F238E27FC236}">
                    <a16:creationId xmlns:a16="http://schemas.microsoft.com/office/drawing/2014/main" id="{5853AC39-D9E0-4263-8AC3-490AB5D18CDA}"/>
                  </a:ext>
                </a:extLst>
              </p:cNvPr>
              <p:cNvSpPr/>
              <p:nvPr/>
            </p:nvSpPr>
            <p:spPr>
              <a:xfrm>
                <a:off x="5460778" y="2043985"/>
                <a:ext cx="82890" cy="1257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5"/>
                  <a:gd name="f4" fmla="val 4254"/>
                  <a:gd name="f5" fmla="val 1544"/>
                  <a:gd name="f6" fmla="val 1"/>
                  <a:gd name="f7" fmla="val 1890"/>
                  <a:gd name="f8" fmla="val 4253"/>
                  <a:gd name="f9" fmla="val 2458"/>
                  <a:gd name="f10" fmla="val 2647"/>
                  <a:gd name="f11" fmla="val 2804"/>
                  <a:gd name="f12" fmla="val 4096"/>
                  <a:gd name="f13" fmla="val 3907"/>
                  <a:gd name="f14" fmla="val 2489"/>
                  <a:gd name="f15" fmla="val 2773"/>
                  <a:gd name="f16" fmla="val 1481"/>
                  <a:gd name="f17" fmla="val 2300"/>
                  <a:gd name="f18" fmla="val 567"/>
                  <a:gd name="f19" fmla="*/ f0 1 2805"/>
                  <a:gd name="f20" fmla="*/ f1 1 425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805"/>
                  <a:gd name="f27" fmla="*/ f24 1 425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805" h="425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8"/>
                    </a:lnTo>
                    <a:lnTo>
                      <a:pt x="f9" y="f8"/>
                    </a:lnTo>
                    <a:cubicBezTo>
                      <a:pt x="f10" y="f8"/>
                      <a:pt x="f11" y="f12"/>
                      <a:pt x="f11" y="f13"/>
                    </a:cubicBezTo>
                    <a:lnTo>
                      <a:pt x="f11" y="f14"/>
                    </a:lnTo>
                    <a:cubicBezTo>
                      <a:pt x="f15" y="f16"/>
                      <a:pt x="f17" y="f18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Google Shape;688;p62">
                <a:extLst>
                  <a:ext uri="{FF2B5EF4-FFF2-40B4-BE49-F238E27FC236}">
                    <a16:creationId xmlns:a16="http://schemas.microsoft.com/office/drawing/2014/main" id="{ED29AC66-0EB1-47C6-8E58-363F0636380C}"/>
                  </a:ext>
                </a:extLst>
              </p:cNvPr>
              <p:cNvSpPr/>
              <p:nvPr/>
            </p:nvSpPr>
            <p:spPr>
              <a:xfrm>
                <a:off x="5420755" y="1918310"/>
                <a:ext cx="162936" cy="1284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14"/>
                  <a:gd name="f4" fmla="val 4348"/>
                  <a:gd name="f5" fmla="val 3686"/>
                  <a:gd name="f6" fmla="val 1512"/>
                  <a:gd name="f7" fmla="val 3907"/>
                  <a:gd name="f8" fmla="val 4064"/>
                  <a:gd name="f9" fmla="val 1670"/>
                  <a:gd name="f10" fmla="val 1859"/>
                  <a:gd name="f11" fmla="val 2048"/>
                  <a:gd name="f12" fmla="val 2205"/>
                  <a:gd name="f13" fmla="val 2993"/>
                  <a:gd name="f14" fmla="val 2804"/>
                  <a:gd name="f15" fmla="val 2646"/>
                  <a:gd name="f16" fmla="val 4127"/>
                  <a:gd name="f17" fmla="val 536"/>
                  <a:gd name="f18" fmla="val 3056"/>
                  <a:gd name="f19" fmla="val 851"/>
                  <a:gd name="f20" fmla="val 2331"/>
                  <a:gd name="f21" fmla="val 1607"/>
                  <a:gd name="f22" fmla="val 977"/>
                  <a:gd name="f23" fmla="val 504"/>
                  <a:gd name="f24" fmla="val 63"/>
                  <a:gd name="f25" fmla="val 347"/>
                  <a:gd name="f26" fmla="val 221"/>
                  <a:gd name="f27" fmla="val 158"/>
                  <a:gd name="f28" fmla="val 378"/>
                  <a:gd name="f29" fmla="val 567"/>
                  <a:gd name="f30" fmla="val 945"/>
                  <a:gd name="f31" fmla="val 756"/>
                  <a:gd name="f32" fmla="val 1638"/>
                  <a:gd name="f33" fmla="val 1575"/>
                  <a:gd name="f34" fmla="val 2615"/>
                  <a:gd name="f35" fmla="val 2930"/>
                  <a:gd name="f36" fmla="val 3214"/>
                  <a:gd name="f37" fmla="val 1449"/>
                  <a:gd name="f38" fmla="val 3466"/>
                  <a:gd name="f39" fmla="val 3718"/>
                  <a:gd name="f40" fmla="val 4001"/>
                  <a:gd name="f41" fmla="val 2520"/>
                  <a:gd name="f42" fmla="val 5167"/>
                  <a:gd name="f43" fmla="val 5356"/>
                  <a:gd name="f44" fmla="val 5513"/>
                  <a:gd name="f45" fmla="val 4190"/>
                  <a:gd name="f46" fmla="val 5482"/>
                  <a:gd name="f47" fmla="val 4915"/>
                  <a:gd name="f48" fmla="*/ f0 1 5514"/>
                  <a:gd name="f49" fmla="*/ f1 1 4348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5514"/>
                  <a:gd name="f56" fmla="*/ f53 1 4348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5514" h="43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16" y="f2"/>
                    </a:moveTo>
                    <a:cubicBezTo>
                      <a:pt x="f5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17" y="f24"/>
                    </a:cubicBezTo>
                    <a:cubicBezTo>
                      <a:pt x="f25" y="f26"/>
                      <a:pt x="f27" y="f28"/>
                      <a:pt x="f2" y="f29"/>
                    </a:cubicBezTo>
                    <a:cubicBezTo>
                      <a:pt x="f30" y="f31"/>
                      <a:pt x="f32" y="f33"/>
                      <a:pt x="f32" y="f34"/>
                    </a:cubicBezTo>
                    <a:cubicBezTo>
                      <a:pt x="f32" y="f35"/>
                      <a:pt x="f33" y="f36"/>
                      <a:pt x="f37" y="f38"/>
                    </a:cubicBezTo>
                    <a:cubicBezTo>
                      <a:pt x="f10" y="f39"/>
                      <a:pt x="f12" y="f40"/>
                      <a:pt x="f41" y="f4"/>
                    </a:cubicBezTo>
                    <a:lnTo>
                      <a:pt x="f42" y="f4"/>
                    </a:lnTo>
                    <a:cubicBezTo>
                      <a:pt x="f43" y="f4"/>
                      <a:pt x="f44" y="f45"/>
                      <a:pt x="f44" y="f40"/>
                    </a:cubicBezTo>
                    <a:lnTo>
                      <a:pt x="f44" y="f34"/>
                    </a:lnTo>
                    <a:cubicBezTo>
                      <a:pt x="f46" y="f6"/>
                      <a:pt x="f47" y="f29"/>
                      <a:pt x="f16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Google Shape;689;p62">
                <a:extLst>
                  <a:ext uri="{FF2B5EF4-FFF2-40B4-BE49-F238E27FC236}">
                    <a16:creationId xmlns:a16="http://schemas.microsoft.com/office/drawing/2014/main" id="{B00F8020-61F7-4060-88AA-27B094D0DDBA}"/>
                  </a:ext>
                </a:extLst>
              </p:cNvPr>
              <p:cNvSpPr/>
              <p:nvPr/>
            </p:nvSpPr>
            <p:spPr>
              <a:xfrm>
                <a:off x="5421687" y="1917359"/>
                <a:ext cx="161080" cy="12850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51"/>
                  <a:gd name="f4" fmla="val 4349"/>
                  <a:gd name="f5" fmla="val 2426"/>
                  <a:gd name="f6" fmla="val 1544"/>
                  <a:gd name="f7" fmla="val 2615"/>
                  <a:gd name="f8" fmla="val 2773"/>
                  <a:gd name="f9" fmla="val 1702"/>
                  <a:gd name="f10" fmla="val 1891"/>
                  <a:gd name="f11" fmla="val 2080"/>
                  <a:gd name="f12" fmla="val 2237"/>
                  <a:gd name="f13" fmla="val 1733"/>
                  <a:gd name="f14" fmla="val 1513"/>
                  <a:gd name="f15" fmla="val 1355"/>
                  <a:gd name="f16" fmla="val 1324"/>
                  <a:gd name="f17" fmla="val 1"/>
                  <a:gd name="f18" fmla="val 536"/>
                  <a:gd name="f19" fmla="val 568"/>
                  <a:gd name="f20" fmla="val 2552"/>
                  <a:gd name="f21" fmla="val 3939"/>
                  <a:gd name="f22" fmla="val 4191"/>
                  <a:gd name="f23" fmla="val 95"/>
                  <a:gd name="f24" fmla="val 4348"/>
                  <a:gd name="f25" fmla="val 316"/>
                  <a:gd name="f26" fmla="val 2930"/>
                  <a:gd name="f27" fmla="val 3214"/>
                  <a:gd name="f28" fmla="val 3970"/>
                  <a:gd name="f29" fmla="val 3561"/>
                  <a:gd name="f30" fmla="val 3655"/>
                  <a:gd name="f31" fmla="val 4002"/>
                  <a:gd name="f32" fmla="val 3466"/>
                  <a:gd name="f33" fmla="val 3876"/>
                  <a:gd name="f34" fmla="val 3183"/>
                  <a:gd name="f35" fmla="val 3813"/>
                  <a:gd name="f36" fmla="val 1607"/>
                  <a:gd name="f37" fmla="val 4506"/>
                  <a:gd name="f38" fmla="val 757"/>
                  <a:gd name="f39" fmla="val 5293"/>
                  <a:gd name="f40" fmla="val 347"/>
                  <a:gd name="f41" fmla="val 5104"/>
                  <a:gd name="f42" fmla="val 190"/>
                  <a:gd name="f43" fmla="val 4915"/>
                  <a:gd name="f44" fmla="val 32"/>
                  <a:gd name="f45" fmla="val 4474"/>
                  <a:gd name="f46" fmla="val 505"/>
                  <a:gd name="f47" fmla="val 3844"/>
                  <a:gd name="f48" fmla="val 820"/>
                  <a:gd name="f49" fmla="val 3151"/>
                  <a:gd name="f50" fmla="val 1796"/>
                  <a:gd name="f51" fmla="*/ f0 1 5451"/>
                  <a:gd name="f52" fmla="*/ f1 1 434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451"/>
                  <a:gd name="f59" fmla="*/ f56 1 434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451" h="434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16" y="f17"/>
                    </a:moveTo>
                    <a:cubicBezTo>
                      <a:pt x="f18" y="f19"/>
                      <a:pt x="f17" y="f14"/>
                      <a:pt x="f17" y="f20"/>
                    </a:cubicBezTo>
                    <a:lnTo>
                      <a:pt x="f17" y="f21"/>
                    </a:lnTo>
                    <a:cubicBezTo>
                      <a:pt x="f17" y="f22"/>
                      <a:pt x="f23" y="f24"/>
                      <a:pt x="f25" y="f24"/>
                    </a:cubicBezTo>
                    <a:lnTo>
                      <a:pt x="f26" y="f24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26"/>
                      <a:pt x="f35" y="f7"/>
                    </a:cubicBezTo>
                    <a:cubicBezTo>
                      <a:pt x="f35" y="f36"/>
                      <a:pt x="f37" y="f38"/>
                      <a:pt x="f3" y="f19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" y="f48"/>
                      <a:pt x="f50" y="f46"/>
                      <a:pt x="f16" y="f1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01;p64">
            <a:extLst>
              <a:ext uri="{FF2B5EF4-FFF2-40B4-BE49-F238E27FC236}">
                <a16:creationId xmlns:a16="http://schemas.microsoft.com/office/drawing/2014/main" id="{DF2C3DCA-7F2F-43A8-8B70-A079525A8C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75773" y="260009"/>
            <a:ext cx="4075499" cy="572697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OUR TEAM</a:t>
            </a:r>
          </a:p>
        </p:txBody>
      </p:sp>
      <p:sp>
        <p:nvSpPr>
          <p:cNvPr id="3" name="Google Shape;702;p64">
            <a:extLst>
              <a:ext uri="{FF2B5EF4-FFF2-40B4-BE49-F238E27FC236}">
                <a16:creationId xmlns:a16="http://schemas.microsoft.com/office/drawing/2014/main" id="{65DEA09E-EA9D-420C-9629-506C2DD0426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928771" y="3470340"/>
            <a:ext cx="2084703" cy="308701"/>
          </a:xfrm>
        </p:spPr>
        <p:txBody>
          <a:bodyPr anchorCtr="1"/>
          <a:lstStyle/>
          <a:p>
            <a:pPr lvl="0" algn="ctr"/>
            <a:r>
              <a:rPr lang="en-US" sz="1600"/>
              <a:t>LAURA JEAN</a:t>
            </a:r>
          </a:p>
        </p:txBody>
      </p:sp>
      <p:sp>
        <p:nvSpPr>
          <p:cNvPr id="4" name="Google Shape;703;p64">
            <a:extLst>
              <a:ext uri="{FF2B5EF4-FFF2-40B4-BE49-F238E27FC236}">
                <a16:creationId xmlns:a16="http://schemas.microsoft.com/office/drawing/2014/main" id="{946EDBC4-FB00-458B-BAAC-A1A8A0E6B4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28753" y="3779041"/>
            <a:ext cx="2084703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replace the image on the screen with your own</a:t>
            </a:r>
          </a:p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Google Shape;704;p64">
            <a:extLst>
              <a:ext uri="{FF2B5EF4-FFF2-40B4-BE49-F238E27FC236}">
                <a16:creationId xmlns:a16="http://schemas.microsoft.com/office/drawing/2014/main" id="{CD70154F-15E4-4DDA-B574-FFF47D6AFD9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17623" y="3470340"/>
            <a:ext cx="2084703" cy="308701"/>
          </a:xfrm>
        </p:spPr>
        <p:txBody>
          <a:bodyPr anchorCtr="1"/>
          <a:lstStyle/>
          <a:p>
            <a:pPr lvl="0" algn="ctr"/>
            <a:r>
              <a:rPr lang="en-US" sz="1600"/>
              <a:t>JENNA DOE</a:t>
            </a:r>
          </a:p>
        </p:txBody>
      </p:sp>
      <p:sp>
        <p:nvSpPr>
          <p:cNvPr id="6" name="Google Shape;705;p64">
            <a:extLst>
              <a:ext uri="{FF2B5EF4-FFF2-40B4-BE49-F238E27FC236}">
                <a16:creationId xmlns:a16="http://schemas.microsoft.com/office/drawing/2014/main" id="{3CAB5AC3-88A1-4212-AE28-843A8D281BC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17632" y="3779041"/>
            <a:ext cx="2084703" cy="790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replace the image on the screen with your own</a:t>
            </a:r>
          </a:p>
        </p:txBody>
      </p:sp>
      <p:pic>
        <p:nvPicPr>
          <p:cNvPr id="7" name="Google Shape;706;p64">
            <a:extLst>
              <a:ext uri="{FF2B5EF4-FFF2-40B4-BE49-F238E27FC236}">
                <a16:creationId xmlns:a16="http://schemas.microsoft.com/office/drawing/2014/main" id="{0DCE2E6A-31DA-4063-B25D-FC77E111A0A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5244202" y="1349407"/>
            <a:ext cx="1631554" cy="194597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Google Shape;707;p64">
            <a:extLst>
              <a:ext uri="{FF2B5EF4-FFF2-40B4-BE49-F238E27FC236}">
                <a16:creationId xmlns:a16="http://schemas.microsoft.com/office/drawing/2014/main" id="{EB432BA5-9F7A-40E9-A50C-17A2F904F9BA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rcRect/>
          <a:stretch>
            <a:fillRect/>
          </a:stretch>
        </p:blipFill>
        <p:spPr>
          <a:xfrm>
            <a:off x="2155350" y="1349407"/>
            <a:ext cx="1631554" cy="1945971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7;p66">
            <a:extLst>
              <a:ext uri="{FF2B5EF4-FFF2-40B4-BE49-F238E27FC236}">
                <a16:creationId xmlns:a16="http://schemas.microsoft.com/office/drawing/2014/main" id="{F85E84BF-8DF9-4A9E-A4B8-DE6F7FF59D3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66024" y="165104"/>
            <a:ext cx="4075499" cy="570896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OUR PARTNERS</a:t>
            </a:r>
          </a:p>
        </p:txBody>
      </p:sp>
      <p:sp>
        <p:nvSpPr>
          <p:cNvPr id="3" name="Google Shape;748;p66">
            <a:extLst>
              <a:ext uri="{FF2B5EF4-FFF2-40B4-BE49-F238E27FC236}">
                <a16:creationId xmlns:a16="http://schemas.microsoft.com/office/drawing/2014/main" id="{B8728682-A71C-4F95-B2C3-41FDABF17FD3}"/>
              </a:ext>
            </a:extLst>
          </p:cNvPr>
          <p:cNvSpPr/>
          <p:nvPr/>
        </p:nvSpPr>
        <p:spPr>
          <a:xfrm>
            <a:off x="2666024" y="2138086"/>
            <a:ext cx="1891198" cy="1891198"/>
          </a:xfrm>
          <a:prstGeom prst="rect">
            <a:avLst/>
          </a:prstGeom>
          <a:noFill/>
          <a:ln w="19046" cap="flat">
            <a:solidFill>
              <a:srgbClr val="0000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749;p66">
            <a:extLst>
              <a:ext uri="{FF2B5EF4-FFF2-40B4-BE49-F238E27FC236}">
                <a16:creationId xmlns:a16="http://schemas.microsoft.com/office/drawing/2014/main" id="{BABB6AC3-A694-4175-9129-1ED405C16392}"/>
              </a:ext>
            </a:extLst>
          </p:cNvPr>
          <p:cNvSpPr/>
          <p:nvPr/>
        </p:nvSpPr>
        <p:spPr>
          <a:xfrm>
            <a:off x="2414125" y="1946739"/>
            <a:ext cx="488701" cy="488701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000000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750;p66">
            <a:extLst>
              <a:ext uri="{FF2B5EF4-FFF2-40B4-BE49-F238E27FC236}">
                <a16:creationId xmlns:a16="http://schemas.microsoft.com/office/drawing/2014/main" id="{83C9E1C3-8C89-4234-A3B9-69CE8FEF7563}"/>
              </a:ext>
            </a:extLst>
          </p:cNvPr>
          <p:cNvSpPr/>
          <p:nvPr/>
        </p:nvSpPr>
        <p:spPr>
          <a:xfrm>
            <a:off x="4297103" y="1946739"/>
            <a:ext cx="488701" cy="488701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000000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751;p66">
            <a:extLst>
              <a:ext uri="{FF2B5EF4-FFF2-40B4-BE49-F238E27FC236}">
                <a16:creationId xmlns:a16="http://schemas.microsoft.com/office/drawing/2014/main" id="{716EE691-C4D7-463F-90BB-E3CEEA3CD109}"/>
              </a:ext>
            </a:extLst>
          </p:cNvPr>
          <p:cNvSpPr/>
          <p:nvPr/>
        </p:nvSpPr>
        <p:spPr>
          <a:xfrm>
            <a:off x="2414125" y="3731913"/>
            <a:ext cx="488701" cy="488701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000000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752;p66">
            <a:extLst>
              <a:ext uri="{FF2B5EF4-FFF2-40B4-BE49-F238E27FC236}">
                <a16:creationId xmlns:a16="http://schemas.microsoft.com/office/drawing/2014/main" id="{E6FFE649-3458-49D7-B1C3-2C308E923AE0}"/>
              </a:ext>
            </a:extLst>
          </p:cNvPr>
          <p:cNvSpPr/>
          <p:nvPr/>
        </p:nvSpPr>
        <p:spPr>
          <a:xfrm>
            <a:off x="4297103" y="3731913"/>
            <a:ext cx="488701" cy="488701"/>
          </a:xfrm>
          <a:prstGeom prst="rect">
            <a:avLst/>
          </a:prstGeom>
          <a:solidFill>
            <a:srgbClr val="FFFFFF"/>
          </a:solidFill>
          <a:ln w="9528" cap="flat">
            <a:solidFill>
              <a:srgbClr val="000000"/>
            </a:solidFill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" name="Google Shape;753;p66">
            <a:extLst>
              <a:ext uri="{FF2B5EF4-FFF2-40B4-BE49-F238E27FC236}">
                <a16:creationId xmlns:a16="http://schemas.microsoft.com/office/drawing/2014/main" id="{5D5709FD-DE90-48BF-86EC-51F3AE4B2EDC}"/>
              </a:ext>
            </a:extLst>
          </p:cNvPr>
          <p:cNvGrpSpPr/>
          <p:nvPr/>
        </p:nvGrpSpPr>
        <p:grpSpPr>
          <a:xfrm>
            <a:off x="2481315" y="2014048"/>
            <a:ext cx="354311" cy="354101"/>
            <a:chOff x="2481315" y="2014048"/>
            <a:chExt cx="354311" cy="354101"/>
          </a:xfrm>
        </p:grpSpPr>
        <p:sp>
          <p:nvSpPr>
            <p:cNvPr id="9" name="Google Shape;754;p66">
              <a:extLst>
                <a:ext uri="{FF2B5EF4-FFF2-40B4-BE49-F238E27FC236}">
                  <a16:creationId xmlns:a16="http://schemas.microsoft.com/office/drawing/2014/main" id="{BAB4DF0D-11FE-4171-98C3-B9840AD3D15D}"/>
                </a:ext>
              </a:extLst>
            </p:cNvPr>
            <p:cNvSpPr/>
            <p:nvPr/>
          </p:nvSpPr>
          <p:spPr>
            <a:xfrm>
              <a:off x="2668712" y="2073475"/>
              <a:ext cx="83018" cy="122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128"/>
                <a:gd name="f5" fmla="val 1"/>
                <a:gd name="f6" fmla="val 1355"/>
                <a:gd name="f7" fmla="val 2710"/>
                <a:gd name="f8" fmla="*/ f0 1 2805"/>
                <a:gd name="f9" fmla="*/ f1 1 41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805"/>
                <a:gd name="f16" fmla="*/ f13 1 41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805" h="4128">
                  <a:moveTo>
                    <a:pt x="f3" y="f5"/>
                  </a:moveTo>
                  <a:lnTo>
                    <a:pt x="f5" y="f6"/>
                  </a:lnTo>
                  <a:lnTo>
                    <a:pt x="f5" y="f4"/>
                  </a:lnTo>
                  <a:lnTo>
                    <a:pt x="f3" y="f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755;p66">
              <a:extLst>
                <a:ext uri="{FF2B5EF4-FFF2-40B4-BE49-F238E27FC236}">
                  <a16:creationId xmlns:a16="http://schemas.microsoft.com/office/drawing/2014/main" id="{4AB33D31-55AC-4BA0-B614-A2908A9B2EC2}"/>
                </a:ext>
              </a:extLst>
            </p:cNvPr>
            <p:cNvSpPr/>
            <p:nvPr/>
          </p:nvSpPr>
          <p:spPr>
            <a:xfrm>
              <a:off x="2585731" y="2228255"/>
              <a:ext cx="61557" cy="139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0"/>
                <a:gd name="f4" fmla="val 4727"/>
                <a:gd name="f5" fmla="val 1"/>
                <a:gd name="f6" fmla="val 1072"/>
                <a:gd name="f7" fmla="val 4726"/>
                <a:gd name="f8" fmla="val 3529"/>
                <a:gd name="f9" fmla="*/ f0 1 2080"/>
                <a:gd name="f10" fmla="*/ f1 1 472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080"/>
                <a:gd name="f17" fmla="*/ f14 1 472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80" h="4727">
                  <a:moveTo>
                    <a:pt x="f3" y="f2"/>
                  </a:moveTo>
                  <a:lnTo>
                    <a:pt x="f5" y="f6"/>
                  </a:lnTo>
                  <a:lnTo>
                    <a:pt x="f5" y="f7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756;p66">
              <a:extLst>
                <a:ext uri="{FF2B5EF4-FFF2-40B4-BE49-F238E27FC236}">
                  <a16:creationId xmlns:a16="http://schemas.microsoft.com/office/drawing/2014/main" id="{D3552B77-97BE-4E2E-9F98-1DC896C32D2A}"/>
                </a:ext>
              </a:extLst>
            </p:cNvPr>
            <p:cNvSpPr/>
            <p:nvPr/>
          </p:nvSpPr>
          <p:spPr>
            <a:xfrm>
              <a:off x="2565221" y="2073475"/>
              <a:ext cx="82067" cy="122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4128"/>
                <a:gd name="f5" fmla="val 1"/>
                <a:gd name="f6" fmla="val 2710"/>
                <a:gd name="f7" fmla="val 1355"/>
                <a:gd name="f8" fmla="*/ f0 1 2773"/>
                <a:gd name="f9" fmla="*/ f1 1 41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773"/>
                <a:gd name="f16" fmla="*/ f13 1 41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73" h="4128">
                  <a:moveTo>
                    <a:pt x="f5" y="f5"/>
                  </a:moveTo>
                  <a:lnTo>
                    <a:pt x="f5" y="f6"/>
                  </a:lnTo>
                  <a:lnTo>
                    <a:pt x="f3" y="f4"/>
                  </a:lnTo>
                  <a:lnTo>
                    <a:pt x="f3" y="f7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757;p66">
              <a:extLst>
                <a:ext uri="{FF2B5EF4-FFF2-40B4-BE49-F238E27FC236}">
                  <a16:creationId xmlns:a16="http://schemas.microsoft.com/office/drawing/2014/main" id="{37DD57ED-DF27-49AF-B633-DBB18A092A1B}"/>
                </a:ext>
              </a:extLst>
            </p:cNvPr>
            <p:cNvSpPr/>
            <p:nvPr/>
          </p:nvSpPr>
          <p:spPr>
            <a:xfrm>
              <a:off x="2491557" y="2169514"/>
              <a:ext cx="143624" cy="72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2458"/>
                <a:gd name="f5" fmla="val 2048"/>
                <a:gd name="f6" fmla="val 1"/>
                <a:gd name="f7" fmla="val 1040"/>
                <a:gd name="f8" fmla="val 2836"/>
                <a:gd name="f9" fmla="val 4852"/>
                <a:gd name="f10" fmla="val 1418"/>
                <a:gd name="f11" fmla="*/ f0 1 4853"/>
                <a:gd name="f12" fmla="*/ f1 1 245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853"/>
                <a:gd name="f19" fmla="*/ f16 1 245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853" h="2458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758;p66">
              <a:extLst>
                <a:ext uri="{FF2B5EF4-FFF2-40B4-BE49-F238E27FC236}">
                  <a16:creationId xmlns:a16="http://schemas.microsoft.com/office/drawing/2014/main" id="{438BB7AD-52C2-4FF8-99A8-1090FF05FF7E}"/>
                </a:ext>
              </a:extLst>
            </p:cNvPr>
            <p:cNvSpPr/>
            <p:nvPr/>
          </p:nvSpPr>
          <p:spPr>
            <a:xfrm>
              <a:off x="2668712" y="2228255"/>
              <a:ext cx="61557" cy="139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0"/>
                <a:gd name="f4" fmla="val 4727"/>
                <a:gd name="f5" fmla="val 1"/>
                <a:gd name="f6" fmla="val 3529"/>
                <a:gd name="f7" fmla="val 4726"/>
                <a:gd name="f8" fmla="val 1072"/>
                <a:gd name="f9" fmla="*/ f0 1 2080"/>
                <a:gd name="f10" fmla="*/ f1 1 472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080"/>
                <a:gd name="f17" fmla="*/ f14 1 472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80" h="4727">
                  <a:moveTo>
                    <a:pt x="f5" y="f2"/>
                  </a:moveTo>
                  <a:lnTo>
                    <a:pt x="f5" y="f6"/>
                  </a:lnTo>
                  <a:lnTo>
                    <a:pt x="f3" y="f7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759;p66">
              <a:extLst>
                <a:ext uri="{FF2B5EF4-FFF2-40B4-BE49-F238E27FC236}">
                  <a16:creationId xmlns:a16="http://schemas.microsoft.com/office/drawing/2014/main" id="{7FE4BCBE-1D6F-4C34-B2CB-59129784DA84}"/>
                </a:ext>
              </a:extLst>
            </p:cNvPr>
            <p:cNvSpPr/>
            <p:nvPr/>
          </p:nvSpPr>
          <p:spPr>
            <a:xfrm>
              <a:off x="2681761" y="2169514"/>
              <a:ext cx="143624" cy="72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2458"/>
                <a:gd name="f5" fmla="val 2773"/>
                <a:gd name="f6" fmla="val 1"/>
                <a:gd name="f7" fmla="val 1418"/>
                <a:gd name="f8" fmla="val 1985"/>
                <a:gd name="f9" fmla="val 4852"/>
                <a:gd name="f10" fmla="val 1040"/>
                <a:gd name="f11" fmla="*/ f0 1 4853"/>
                <a:gd name="f12" fmla="*/ f1 1 245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853"/>
                <a:gd name="f19" fmla="*/ f16 1 245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853" h="2458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760;p66">
              <a:extLst>
                <a:ext uri="{FF2B5EF4-FFF2-40B4-BE49-F238E27FC236}">
                  <a16:creationId xmlns:a16="http://schemas.microsoft.com/office/drawing/2014/main" id="{FC6FCADC-D06D-4F6C-9E35-BA9A55ECD650}"/>
                </a:ext>
              </a:extLst>
            </p:cNvPr>
            <p:cNvSpPr/>
            <p:nvPr/>
          </p:nvSpPr>
          <p:spPr>
            <a:xfrm>
              <a:off x="2481315" y="2217986"/>
              <a:ext cx="82981" cy="150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4"/>
                <a:gd name="f4" fmla="val 5074"/>
                <a:gd name="f5" fmla="val 1"/>
                <a:gd name="f6" fmla="val 3309"/>
                <a:gd name="f7" fmla="val 3403"/>
                <a:gd name="f8" fmla="val 63"/>
                <a:gd name="f9" fmla="val 3529"/>
                <a:gd name="f10" fmla="val 189"/>
                <a:gd name="f11" fmla="val 3624"/>
                <a:gd name="f12" fmla="val 5073"/>
                <a:gd name="f13" fmla="val 1419"/>
                <a:gd name="f14" fmla="*/ f0 1 2804"/>
                <a:gd name="f15" fmla="*/ f1 1 507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804"/>
                <a:gd name="f22" fmla="*/ f19 1 507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804" h="5074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10" y="f11"/>
                  </a:cubicBezTo>
                  <a:lnTo>
                    <a:pt x="f3" y="f12"/>
                  </a:lnTo>
                  <a:lnTo>
                    <a:pt x="f3" y="f13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761;p66">
              <a:extLst>
                <a:ext uri="{FF2B5EF4-FFF2-40B4-BE49-F238E27FC236}">
                  <a16:creationId xmlns:a16="http://schemas.microsoft.com/office/drawing/2014/main" id="{3C6AF165-D2A7-4AAE-8F1D-E82F076EB593}"/>
                </a:ext>
              </a:extLst>
            </p:cNvPr>
            <p:cNvSpPr/>
            <p:nvPr/>
          </p:nvSpPr>
          <p:spPr>
            <a:xfrm>
              <a:off x="2752645" y="2217986"/>
              <a:ext cx="82981" cy="150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4"/>
                <a:gd name="f4" fmla="val 5074"/>
                <a:gd name="f5" fmla="val 1"/>
                <a:gd name="f6" fmla="val 1419"/>
                <a:gd name="f7" fmla="val 5073"/>
                <a:gd name="f8" fmla="val 2583"/>
                <a:gd name="f9" fmla="val 3624"/>
                <a:gd name="f10" fmla="val 2709"/>
                <a:gd name="f11" fmla="val 3529"/>
                <a:gd name="f12" fmla="val 3403"/>
                <a:gd name="f13" fmla="val 3309"/>
                <a:gd name="f14" fmla="*/ f0 1 2804"/>
                <a:gd name="f15" fmla="*/ f1 1 507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804"/>
                <a:gd name="f22" fmla="*/ f19 1 507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804" h="5074">
                  <a:moveTo>
                    <a:pt x="f3" y="f5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3" y="f12"/>
                    <a:pt x="f3" y="f13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762;p66">
              <a:extLst>
                <a:ext uri="{FF2B5EF4-FFF2-40B4-BE49-F238E27FC236}">
                  <a16:creationId xmlns:a16="http://schemas.microsoft.com/office/drawing/2014/main" id="{0F5EE3E7-F5FB-4685-9D81-259805306B0F}"/>
                </a:ext>
              </a:extLst>
            </p:cNvPr>
            <p:cNvSpPr/>
            <p:nvPr/>
          </p:nvSpPr>
          <p:spPr>
            <a:xfrm>
              <a:off x="2575489" y="2014048"/>
              <a:ext cx="165972" cy="827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8"/>
                <a:gd name="f4" fmla="val 2797"/>
                <a:gd name="f5" fmla="val 2792"/>
                <a:gd name="f6" fmla="val 2741"/>
                <a:gd name="f7" fmla="val 2694"/>
                <a:gd name="f8" fmla="val 8"/>
                <a:gd name="f9" fmla="val 2647"/>
                <a:gd name="f10" fmla="val 24"/>
                <a:gd name="f11" fmla="val 1378"/>
                <a:gd name="f12" fmla="val 2804"/>
                <a:gd name="f13" fmla="val 2796"/>
                <a:gd name="f14" fmla="val 2962"/>
                <a:gd name="f15" fmla="val 2899"/>
                <a:gd name="f16" fmla="val 2843"/>
                <a:gd name="f17" fmla="*/ f0 1 5608"/>
                <a:gd name="f18" fmla="*/ f1 1 279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5608"/>
                <a:gd name="f25" fmla="*/ f22 1 279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608" h="27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lnTo>
                    <a:pt x="f3" y="f11"/>
                  </a:lnTo>
                  <a:lnTo>
                    <a:pt x="f14" y="f10"/>
                  </a:lnTo>
                  <a:cubicBezTo>
                    <a:pt x="f15" y="f8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" name="Google Shape;763;p66">
            <a:extLst>
              <a:ext uri="{FF2B5EF4-FFF2-40B4-BE49-F238E27FC236}">
                <a16:creationId xmlns:a16="http://schemas.microsoft.com/office/drawing/2014/main" id="{7D058782-1B4A-4903-B401-D3A02B8C0458}"/>
              </a:ext>
            </a:extLst>
          </p:cNvPr>
          <p:cNvGrpSpPr/>
          <p:nvPr/>
        </p:nvGrpSpPr>
        <p:grpSpPr>
          <a:xfrm>
            <a:off x="4385252" y="3797484"/>
            <a:ext cx="312376" cy="357604"/>
            <a:chOff x="4385252" y="3797484"/>
            <a:chExt cx="312376" cy="357604"/>
          </a:xfrm>
        </p:grpSpPr>
        <p:sp>
          <p:nvSpPr>
            <p:cNvPr id="19" name="Google Shape;764;p66">
              <a:extLst>
                <a:ext uri="{FF2B5EF4-FFF2-40B4-BE49-F238E27FC236}">
                  <a16:creationId xmlns:a16="http://schemas.microsoft.com/office/drawing/2014/main" id="{AB496085-95B7-4972-859A-C53E2152D23C}"/>
                </a:ext>
              </a:extLst>
            </p:cNvPr>
            <p:cNvSpPr/>
            <p:nvPr/>
          </p:nvSpPr>
          <p:spPr>
            <a:xfrm>
              <a:off x="4482242" y="4000271"/>
              <a:ext cx="120307" cy="59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5"/>
                <a:gd name="f4" fmla="val 2017"/>
                <a:gd name="f5" fmla="val 977"/>
                <a:gd name="f6" fmla="val 4064"/>
                <a:gd name="f7" fmla="*/ f0 1 4065"/>
                <a:gd name="f8" fmla="*/ f1 1 201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065"/>
                <a:gd name="f15" fmla="*/ f12 1 201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065" h="2017">
                  <a:moveTo>
                    <a:pt x="f4" y="f2"/>
                  </a:moveTo>
                  <a:lnTo>
                    <a:pt x="f2" y="f5"/>
                  </a:lnTo>
                  <a:lnTo>
                    <a:pt x="f4" y="f4"/>
                  </a:lnTo>
                  <a:lnTo>
                    <a:pt x="f6" y="f5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765;p66">
              <a:extLst>
                <a:ext uri="{FF2B5EF4-FFF2-40B4-BE49-F238E27FC236}">
                  <a16:creationId xmlns:a16="http://schemas.microsoft.com/office/drawing/2014/main" id="{4B11E963-3DF8-46EC-8218-E4DAAA3A765A}"/>
                </a:ext>
              </a:extLst>
            </p:cNvPr>
            <p:cNvSpPr/>
            <p:nvPr/>
          </p:nvSpPr>
          <p:spPr>
            <a:xfrm>
              <a:off x="4397386" y="3797484"/>
              <a:ext cx="289050" cy="103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67"/>
                <a:gd name="f4" fmla="val 3513"/>
                <a:gd name="f5" fmla="val 4832"/>
                <a:gd name="f6" fmla="val 4781"/>
                <a:gd name="f7" fmla="val 4726"/>
                <a:gd name="f8" fmla="val 16"/>
                <a:gd name="f9" fmla="val 4663"/>
                <a:gd name="f10" fmla="val 47"/>
                <a:gd name="f11" fmla="val 2410"/>
                <a:gd name="f12" fmla="val 2080"/>
                <a:gd name="f13" fmla="val 2158"/>
                <a:gd name="f14" fmla="val 4758"/>
                <a:gd name="f15" fmla="val 2142"/>
                <a:gd name="f16" fmla="val 4805"/>
                <a:gd name="f17" fmla="val 2134"/>
                <a:gd name="f18" fmla="val 4852"/>
                <a:gd name="f19" fmla="val 4899"/>
                <a:gd name="f20" fmla="val 4947"/>
                <a:gd name="f21" fmla="val 4978"/>
                <a:gd name="f22" fmla="val 7625"/>
                <a:gd name="f23" fmla="val 2442"/>
                <a:gd name="f24" fmla="val 4931"/>
                <a:gd name="f25" fmla="val 4884"/>
                <a:gd name="f26" fmla="*/ f0 1 9767"/>
                <a:gd name="f27" fmla="*/ f1 1 351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9767"/>
                <a:gd name="f34" fmla="*/ f31 1 351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9767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4"/>
                  </a:lnTo>
                  <a:lnTo>
                    <a:pt x="f7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4"/>
                  </a:lnTo>
                  <a:lnTo>
                    <a:pt x="f3" y="f23"/>
                  </a:lnTo>
                  <a:lnTo>
                    <a:pt x="f21" y="f10"/>
                  </a:lnTo>
                  <a:cubicBezTo>
                    <a:pt x="f24" y="f8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766;p66">
              <a:extLst>
                <a:ext uri="{FF2B5EF4-FFF2-40B4-BE49-F238E27FC236}">
                  <a16:creationId xmlns:a16="http://schemas.microsoft.com/office/drawing/2014/main" id="{8850D081-7F16-4E7B-BBC8-DC89334520A5}"/>
                </a:ext>
              </a:extLst>
            </p:cNvPr>
            <p:cNvSpPr/>
            <p:nvPr/>
          </p:nvSpPr>
          <p:spPr>
            <a:xfrm>
              <a:off x="4469184" y="3888376"/>
              <a:ext cx="61557" cy="1249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0"/>
                <a:gd name="f4" fmla="val 4223"/>
                <a:gd name="f5" fmla="val 1"/>
                <a:gd name="f6" fmla="val 1009"/>
                <a:gd name="f7" fmla="val 4222"/>
                <a:gd name="f8" fmla="val 3151"/>
                <a:gd name="f9" fmla="*/ f0 1 2080"/>
                <a:gd name="f10" fmla="*/ f1 1 422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080"/>
                <a:gd name="f17" fmla="*/ f14 1 422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80" h="4223">
                  <a:moveTo>
                    <a:pt x="f3" y="f5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3" y="f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767;p66">
              <a:extLst>
                <a:ext uri="{FF2B5EF4-FFF2-40B4-BE49-F238E27FC236}">
                  <a16:creationId xmlns:a16="http://schemas.microsoft.com/office/drawing/2014/main" id="{1546CC6D-EBE0-4F98-846F-988A7B2C55BA}"/>
                </a:ext>
              </a:extLst>
            </p:cNvPr>
            <p:cNvSpPr/>
            <p:nvPr/>
          </p:nvSpPr>
          <p:spPr>
            <a:xfrm>
              <a:off x="4552166" y="3887461"/>
              <a:ext cx="145462" cy="263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5"/>
                <a:gd name="f4" fmla="val 8917"/>
                <a:gd name="f5" fmla="val 2804"/>
                <a:gd name="f6" fmla="val 1040"/>
                <a:gd name="f7" fmla="val 4789"/>
                <a:gd name="f8" fmla="val 2710"/>
                <a:gd name="f9" fmla="val 5041"/>
                <a:gd name="f10" fmla="val 2615"/>
                <a:gd name="f11" fmla="val 5104"/>
                <a:gd name="f12" fmla="val 6396"/>
                <a:gd name="f13" fmla="val 8916"/>
                <a:gd name="f14" fmla="val 4726"/>
                <a:gd name="f15" fmla="val 4852"/>
                <a:gd name="f16" fmla="val 6333"/>
                <a:gd name="f17" fmla="val 6207"/>
                <a:gd name="f18" fmla="val 6081"/>
                <a:gd name="f19" fmla="*/ f0 1 4915"/>
                <a:gd name="f20" fmla="*/ f1 1 891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915"/>
                <a:gd name="f27" fmla="*/ f24 1 891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915" h="8917">
                  <a:moveTo>
                    <a:pt x="f3" y="f2"/>
                  </a:moveTo>
                  <a:lnTo>
                    <a:pt x="f5" y="f6"/>
                  </a:lnTo>
                  <a:lnTo>
                    <a:pt x="f5" y="f7"/>
                  </a:lnTo>
                  <a:cubicBezTo>
                    <a:pt x="f5" y="f3"/>
                    <a:pt x="f8" y="f9"/>
                    <a:pt x="f10" y="f11"/>
                  </a:cubicBezTo>
                  <a:lnTo>
                    <a:pt x="f2" y="f12"/>
                  </a:lnTo>
                  <a:lnTo>
                    <a:pt x="f2" y="f13"/>
                  </a:lnTo>
                  <a:lnTo>
                    <a:pt x="f14" y="f12"/>
                  </a:lnTo>
                  <a:cubicBezTo>
                    <a:pt x="f15" y="f16"/>
                    <a:pt x="f3" y="f17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768;p66">
              <a:extLst>
                <a:ext uri="{FF2B5EF4-FFF2-40B4-BE49-F238E27FC236}">
                  <a16:creationId xmlns:a16="http://schemas.microsoft.com/office/drawing/2014/main" id="{0B4E4496-A1BB-48CE-B927-9D5D1A05CFA9}"/>
                </a:ext>
              </a:extLst>
            </p:cNvPr>
            <p:cNvSpPr/>
            <p:nvPr/>
          </p:nvSpPr>
          <p:spPr>
            <a:xfrm>
              <a:off x="4552166" y="3888376"/>
              <a:ext cx="62471" cy="1249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11"/>
                <a:gd name="f4" fmla="val 4223"/>
                <a:gd name="f5" fmla="val 1"/>
                <a:gd name="f6" fmla="val 3151"/>
                <a:gd name="f7" fmla="val 4222"/>
                <a:gd name="f8" fmla="val 1009"/>
                <a:gd name="f9" fmla="*/ f0 1 2111"/>
                <a:gd name="f10" fmla="*/ f1 1 422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11"/>
                <a:gd name="f17" fmla="*/ f14 1 422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11" h="4223">
                  <a:moveTo>
                    <a:pt x="f2" y="f5"/>
                  </a:moveTo>
                  <a:lnTo>
                    <a:pt x="f2" y="f6"/>
                  </a:lnTo>
                  <a:lnTo>
                    <a:pt x="f3" y="f7"/>
                  </a:lnTo>
                  <a:lnTo>
                    <a:pt x="f3" y="f8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769;p66">
              <a:extLst>
                <a:ext uri="{FF2B5EF4-FFF2-40B4-BE49-F238E27FC236}">
                  <a16:creationId xmlns:a16="http://schemas.microsoft.com/office/drawing/2014/main" id="{85BAB5F7-4C39-4FC3-B2AC-91F7660DF184}"/>
                </a:ext>
              </a:extLst>
            </p:cNvPr>
            <p:cNvSpPr/>
            <p:nvPr/>
          </p:nvSpPr>
          <p:spPr>
            <a:xfrm>
              <a:off x="4385252" y="3888376"/>
              <a:ext cx="145490" cy="266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9012"/>
                <a:gd name="f5" fmla="val 1"/>
                <a:gd name="f6" fmla="val 6176"/>
                <a:gd name="f7" fmla="val 6302"/>
                <a:gd name="f8" fmla="val 95"/>
                <a:gd name="f9" fmla="val 6428"/>
                <a:gd name="f10" fmla="val 190"/>
                <a:gd name="f11" fmla="val 6491"/>
                <a:gd name="f12" fmla="val 9011"/>
                <a:gd name="f13" fmla="val 2332"/>
                <a:gd name="f14" fmla="val 5105"/>
                <a:gd name="f15" fmla="val 2301"/>
                <a:gd name="f16" fmla="val 2206"/>
                <a:gd name="f17" fmla="val 5073"/>
                <a:gd name="f18" fmla="val 2143"/>
                <a:gd name="f19" fmla="val 4947"/>
                <a:gd name="f20" fmla="val 4853"/>
                <a:gd name="f21" fmla="val 1103"/>
                <a:gd name="f22" fmla="*/ f0 1 4916"/>
                <a:gd name="f23" fmla="*/ f1 1 9012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916"/>
                <a:gd name="f30" fmla="*/ f27 1 9012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916" h="9012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3" y="f12"/>
                  </a:lnTo>
                  <a:lnTo>
                    <a:pt x="f3" y="f9"/>
                  </a:lnTo>
                  <a:lnTo>
                    <a:pt x="f13" y="f14"/>
                  </a:lnTo>
                  <a:lnTo>
                    <a:pt x="f15" y="f14"/>
                  </a:ln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5" name="Google Shape;770;p66">
            <a:extLst>
              <a:ext uri="{FF2B5EF4-FFF2-40B4-BE49-F238E27FC236}">
                <a16:creationId xmlns:a16="http://schemas.microsoft.com/office/drawing/2014/main" id="{70B9F78E-9065-451B-BD2A-D7F2005CDA8F}"/>
              </a:ext>
            </a:extLst>
          </p:cNvPr>
          <p:cNvGrpSpPr/>
          <p:nvPr/>
        </p:nvGrpSpPr>
        <p:grpSpPr>
          <a:xfrm>
            <a:off x="4363352" y="2024664"/>
            <a:ext cx="356195" cy="332877"/>
            <a:chOff x="4363352" y="2024664"/>
            <a:chExt cx="356195" cy="332877"/>
          </a:xfrm>
        </p:grpSpPr>
        <p:sp>
          <p:nvSpPr>
            <p:cNvPr id="26" name="Google Shape;771;p66">
              <a:extLst>
                <a:ext uri="{FF2B5EF4-FFF2-40B4-BE49-F238E27FC236}">
                  <a16:creationId xmlns:a16="http://schemas.microsoft.com/office/drawing/2014/main" id="{F753B9DE-C4B2-49E6-BDAC-4CA0CCA84A09}"/>
                </a:ext>
              </a:extLst>
            </p:cNvPr>
            <p:cNvSpPr/>
            <p:nvPr/>
          </p:nvSpPr>
          <p:spPr>
            <a:xfrm>
              <a:off x="4448199" y="2149379"/>
              <a:ext cx="76498" cy="692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5"/>
                <a:gd name="f4" fmla="val 2340"/>
                <a:gd name="f5" fmla="val 1045"/>
                <a:gd name="f6" fmla="val 1"/>
                <a:gd name="f7" fmla="val 692"/>
                <a:gd name="f8" fmla="val 336"/>
                <a:gd name="f9" fmla="val 54"/>
                <a:gd name="f10" fmla="val 165"/>
                <a:gd name="f11" fmla="val 158"/>
                <a:gd name="f12" fmla="val 1079"/>
                <a:gd name="f13" fmla="val 694"/>
                <a:gd name="f14" fmla="val 1867"/>
                <a:gd name="f15" fmla="val 1482"/>
                <a:gd name="f16" fmla="val 2339"/>
                <a:gd name="f17" fmla="val 1639"/>
                <a:gd name="f18" fmla="val 1583"/>
                <a:gd name="f19" fmla="val 2017"/>
                <a:gd name="f20" fmla="val 890"/>
                <a:gd name="f21" fmla="val 2584"/>
                <a:gd name="f22" fmla="val 354"/>
                <a:gd name="f23" fmla="val 2126"/>
                <a:gd name="f24" fmla="val 126"/>
                <a:gd name="f25" fmla="val 1588"/>
                <a:gd name="f26" fmla="*/ f0 1 2585"/>
                <a:gd name="f27" fmla="*/ f1 1 234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585"/>
                <a:gd name="f34" fmla="*/ f31 1 234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585" h="2340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772;p66">
              <a:extLst>
                <a:ext uri="{FF2B5EF4-FFF2-40B4-BE49-F238E27FC236}">
                  <a16:creationId xmlns:a16="http://schemas.microsoft.com/office/drawing/2014/main" id="{489EF1F8-34B1-4E6A-82AF-8625B7E3CE1A}"/>
                </a:ext>
              </a:extLst>
            </p:cNvPr>
            <p:cNvSpPr/>
            <p:nvPr/>
          </p:nvSpPr>
          <p:spPr>
            <a:xfrm>
              <a:off x="4423958" y="2024664"/>
              <a:ext cx="235933" cy="1230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4159"/>
                <a:gd name="f5" fmla="val 3970"/>
                <a:gd name="f6" fmla="val 1670"/>
                <a:gd name="f7" fmla="val 1"/>
                <a:gd name="f8" fmla="val 2048"/>
                <a:gd name="f9" fmla="val 127"/>
                <a:gd name="f10" fmla="val 3907"/>
                <a:gd name="f11" fmla="val 743"/>
                <a:gd name="f12" fmla="val 3639"/>
                <a:gd name="f13" fmla="val 1342"/>
                <a:gd name="f14" fmla="val 3513"/>
                <a:gd name="f15" fmla="val 1908"/>
                <a:gd name="f16" fmla="val 2671"/>
                <a:gd name="f17" fmla="val 3373"/>
                <a:gd name="f18" fmla="val 3743"/>
                <a:gd name="f19" fmla="val 4586"/>
                <a:gd name="f20" fmla="val 5274"/>
                <a:gd name="f21" fmla="val 6036"/>
                <a:gd name="f22" fmla="val 6599"/>
                <a:gd name="f23" fmla="val 7202"/>
                <a:gd name="f24" fmla="val 7845"/>
                <a:gd name="f25" fmla="val 7971"/>
                <a:gd name="f26" fmla="val 6302"/>
                <a:gd name="f27" fmla="*/ f0 1 7972"/>
                <a:gd name="f28" fmla="*/ f1 1 415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72"/>
                <a:gd name="f35" fmla="*/ f32 1 415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72" h="41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5" y="f4"/>
                  </a:cubicBezTo>
                  <a:cubicBezTo>
                    <a:pt x="f19" y="f18"/>
                    <a:pt x="f20" y="f14"/>
                    <a:pt x="f21" y="f14"/>
                  </a:cubicBezTo>
                  <a:cubicBezTo>
                    <a:pt x="f22" y="f14"/>
                    <a:pt x="f23" y="f12"/>
                    <a:pt x="f24" y="f10"/>
                  </a:cubicBezTo>
                  <a:cubicBezTo>
                    <a:pt x="f25" y="f8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773;p66">
              <a:extLst>
                <a:ext uri="{FF2B5EF4-FFF2-40B4-BE49-F238E27FC236}">
                  <a16:creationId xmlns:a16="http://schemas.microsoft.com/office/drawing/2014/main" id="{0511EFFB-58CD-4ADD-B533-9BE38A69818E}"/>
                </a:ext>
              </a:extLst>
            </p:cNvPr>
            <p:cNvSpPr/>
            <p:nvPr/>
          </p:nvSpPr>
          <p:spPr>
            <a:xfrm>
              <a:off x="4510671" y="2248427"/>
              <a:ext cx="62508" cy="63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12"/>
                <a:gd name="f4" fmla="val 2143"/>
                <a:gd name="f5" fmla="val 1765"/>
                <a:gd name="f6" fmla="val 111"/>
                <a:gd name="f7" fmla="val 1403"/>
                <a:gd name="f8" fmla="val 166"/>
                <a:gd name="f9" fmla="val 1044"/>
                <a:gd name="f10" fmla="val 686"/>
                <a:gd name="f11" fmla="val 331"/>
                <a:gd name="f12" fmla="val 1"/>
                <a:gd name="f13" fmla="val 32"/>
                <a:gd name="f14" fmla="val 851"/>
                <a:gd name="f15" fmla="val 442"/>
                <a:gd name="f16" fmla="val 1576"/>
                <a:gd name="f17" fmla="val 1040"/>
                <a:gd name="f18" fmla="val 1702"/>
                <a:gd name="f19" fmla="val 2049"/>
                <a:gd name="f20" fmla="val 788"/>
                <a:gd name="f21" fmla="*/ f0 1 2112"/>
                <a:gd name="f22" fmla="*/ f1 1 214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112"/>
                <a:gd name="f29" fmla="*/ f26 1 214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112" h="2143">
                  <a:moveTo>
                    <a:pt x="f3" y="f2"/>
                  </a:moveTo>
                  <a:cubicBezTo>
                    <a:pt x="f5" y="f6"/>
                    <a:pt x="f7" y="f8"/>
                    <a:pt x="f9" y="f8"/>
                  </a:cubicBezTo>
                  <a:cubicBezTo>
                    <a:pt x="f10" y="f8"/>
                    <a:pt x="f11" y="f6"/>
                    <a:pt x="f12" y="f2"/>
                  </a:cubicBezTo>
                  <a:lnTo>
                    <a:pt x="f12" y="f2"/>
                  </a:lnTo>
                  <a:cubicBezTo>
                    <a:pt x="f13" y="f14"/>
                    <a:pt x="f15" y="f16"/>
                    <a:pt x="f17" y="f4"/>
                  </a:cubicBezTo>
                  <a:cubicBezTo>
                    <a:pt x="f18" y="f16"/>
                    <a:pt x="f19" y="f20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774;p66">
              <a:extLst>
                <a:ext uri="{FF2B5EF4-FFF2-40B4-BE49-F238E27FC236}">
                  <a16:creationId xmlns:a16="http://schemas.microsoft.com/office/drawing/2014/main" id="{04914FD2-D3D6-4AE1-89D2-3560776208C2}"/>
                </a:ext>
              </a:extLst>
            </p:cNvPr>
            <p:cNvSpPr/>
            <p:nvPr/>
          </p:nvSpPr>
          <p:spPr>
            <a:xfrm>
              <a:off x="4559143" y="2149498"/>
              <a:ext cx="74642" cy="69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2"/>
                <a:gd name="f4" fmla="val 2336"/>
                <a:gd name="f5" fmla="val 1547"/>
                <a:gd name="f6" fmla="val 1009"/>
                <a:gd name="f7" fmla="val 469"/>
                <a:gd name="f8" fmla="val 141"/>
                <a:gd name="f9" fmla="val 1"/>
                <a:gd name="f10" fmla="val 414"/>
                <a:gd name="f11" fmla="val 568"/>
                <a:gd name="f12" fmla="val 918"/>
                <a:gd name="f13" fmla="val 915"/>
                <a:gd name="f14" fmla="val 1611"/>
                <a:gd name="f15" fmla="val 1072"/>
                <a:gd name="f16" fmla="val 2335"/>
                <a:gd name="f17" fmla="val 1860"/>
                <a:gd name="f18" fmla="val 1863"/>
                <a:gd name="f19" fmla="val 2364"/>
                <a:gd name="f20" fmla="val 1075"/>
                <a:gd name="f21" fmla="val 2521"/>
                <a:gd name="f22" fmla="val 161"/>
                <a:gd name="f23" fmla="val 2209"/>
                <a:gd name="f24" fmla="val 53"/>
                <a:gd name="f25" fmla="val 1879"/>
                <a:gd name="f26" fmla="*/ f0 1 2522"/>
                <a:gd name="f27" fmla="*/ f1 1 233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522"/>
                <a:gd name="f34" fmla="*/ f31 1 233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522" h="2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775;p66">
              <a:extLst>
                <a:ext uri="{FF2B5EF4-FFF2-40B4-BE49-F238E27FC236}">
                  <a16:creationId xmlns:a16="http://schemas.microsoft.com/office/drawing/2014/main" id="{D98BEC58-8367-488F-BABE-34F0BF1F5A0E}"/>
                </a:ext>
              </a:extLst>
            </p:cNvPr>
            <p:cNvSpPr/>
            <p:nvPr/>
          </p:nvSpPr>
          <p:spPr>
            <a:xfrm>
              <a:off x="4511622" y="2172907"/>
              <a:ext cx="57826" cy="59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4"/>
                <a:gd name="f4" fmla="val 1994"/>
                <a:gd name="f5" fmla="val 977"/>
                <a:gd name="f6" fmla="val 1"/>
                <a:gd name="f7" fmla="val 441"/>
                <a:gd name="f8" fmla="val 505"/>
                <a:gd name="f9" fmla="val 158"/>
                <a:gd name="f10" fmla="val 1040"/>
                <a:gd name="f11" fmla="val 1828"/>
                <a:gd name="f12" fmla="val 347"/>
                <a:gd name="f13" fmla="val 1938"/>
                <a:gd name="f14" fmla="val 670"/>
                <a:gd name="f15" fmla="val 1993"/>
                <a:gd name="f16" fmla="val 989"/>
                <a:gd name="f17" fmla="val 1308"/>
                <a:gd name="f18" fmla="val 1623"/>
                <a:gd name="f19" fmla="val 1953"/>
                <a:gd name="f20" fmla="val 1859"/>
                <a:gd name="f21" fmla="val 1103"/>
                <a:gd name="f22" fmla="val 1607"/>
                <a:gd name="f23" fmla="val 568"/>
                <a:gd name="f24" fmla="*/ f0 1 1954"/>
                <a:gd name="f25" fmla="*/ f1 1 199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54"/>
                <a:gd name="f32" fmla="*/ f29 1 199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54" h="1994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11"/>
                  </a:cubicBezTo>
                  <a:cubicBezTo>
                    <a:pt x="f20" y="f21"/>
                    <a:pt x="f22" y="f23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776;p66">
              <a:extLst>
                <a:ext uri="{FF2B5EF4-FFF2-40B4-BE49-F238E27FC236}">
                  <a16:creationId xmlns:a16="http://schemas.microsoft.com/office/drawing/2014/main" id="{14CAA100-10BF-41FB-86EA-65CB756287DD}"/>
                </a:ext>
              </a:extLst>
            </p:cNvPr>
            <p:cNvSpPr/>
            <p:nvPr/>
          </p:nvSpPr>
          <p:spPr>
            <a:xfrm>
              <a:off x="4542364" y="2141204"/>
              <a:ext cx="177183" cy="2163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87"/>
                <a:gd name="f4" fmla="val 7310"/>
                <a:gd name="f5" fmla="val 3844"/>
                <a:gd name="f6" fmla="val 3718"/>
                <a:gd name="f7" fmla="val 1670"/>
                <a:gd name="f8" fmla="val 2899"/>
                <a:gd name="f9" fmla="val 2773"/>
                <a:gd name="f10" fmla="val 1734"/>
                <a:gd name="f11" fmla="val 3371"/>
                <a:gd name="f12" fmla="val 1765"/>
                <a:gd name="f13" fmla="val 4537"/>
                <a:gd name="f14" fmla="val 1261"/>
                <a:gd name="f15" fmla="val 5734"/>
                <a:gd name="f16" fmla="val 1"/>
                <a:gd name="f17" fmla="val 6679"/>
                <a:gd name="f18" fmla="val 631"/>
                <a:gd name="f19" fmla="val 7057"/>
                <a:gd name="f20" fmla="val 1324"/>
                <a:gd name="f21" fmla="val 2080"/>
                <a:gd name="f22" fmla="val 4191"/>
                <a:gd name="f23" fmla="val 5577"/>
                <a:gd name="f24" fmla="val 3434"/>
                <a:gd name="f25" fmla="val 5955"/>
                <a:gd name="f26" fmla="val 1985"/>
                <a:gd name="f27" fmla="val 5105"/>
                <a:gd name="f28" fmla="val 630"/>
                <a:gd name="f29" fmla="*/ f0 1 5987"/>
                <a:gd name="f30" fmla="*/ f1 1 7310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87"/>
                <a:gd name="f37" fmla="*/ f34 1 7310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87" h="7310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3" y="f23"/>
                    <a:pt x="f3" y="f24"/>
                  </a:cubicBezTo>
                  <a:cubicBezTo>
                    <a:pt x="f25" y="f26"/>
                    <a:pt x="f27" y="f28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777;p66">
              <a:extLst>
                <a:ext uri="{FF2B5EF4-FFF2-40B4-BE49-F238E27FC236}">
                  <a16:creationId xmlns:a16="http://schemas.microsoft.com/office/drawing/2014/main" id="{58DB870F-1405-4F68-9282-BD9AC69EC4E4}"/>
                </a:ext>
              </a:extLst>
            </p:cNvPr>
            <p:cNvSpPr/>
            <p:nvPr/>
          </p:nvSpPr>
          <p:spPr>
            <a:xfrm>
              <a:off x="4363352" y="2141204"/>
              <a:ext cx="177183" cy="2163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87"/>
                <a:gd name="f4" fmla="val 7310"/>
                <a:gd name="f5" fmla="val 2143"/>
                <a:gd name="f6" fmla="val 852"/>
                <a:gd name="f7" fmla="val 694"/>
                <a:gd name="f8" fmla="val 1"/>
                <a:gd name="f9" fmla="val 1985"/>
                <a:gd name="f10" fmla="val 3434"/>
                <a:gd name="f11" fmla="val 5577"/>
                <a:gd name="f12" fmla="val 1797"/>
                <a:gd name="f13" fmla="val 3908"/>
                <a:gd name="f14" fmla="val 4664"/>
                <a:gd name="f15" fmla="val 5357"/>
                <a:gd name="f16" fmla="val 7057"/>
                <a:gd name="f17" fmla="val 6679"/>
                <a:gd name="f18" fmla="val 4727"/>
                <a:gd name="f19" fmla="val 5734"/>
                <a:gd name="f20" fmla="val 4223"/>
                <a:gd name="f21" fmla="val 4537"/>
                <a:gd name="f22" fmla="val 4254"/>
                <a:gd name="f23" fmla="val 3371"/>
                <a:gd name="f24" fmla="val 3088"/>
                <a:gd name="f25" fmla="val 2773"/>
                <a:gd name="f26" fmla="val 2301"/>
                <a:gd name="f27" fmla="val 1670"/>
                <a:gd name="f28" fmla="*/ f0 1 5987"/>
                <a:gd name="f29" fmla="*/ f1 1 7310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987"/>
                <a:gd name="f36" fmla="*/ f33 1 7310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987" h="7310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3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Google Shape;778;p66">
            <a:extLst>
              <a:ext uri="{FF2B5EF4-FFF2-40B4-BE49-F238E27FC236}">
                <a16:creationId xmlns:a16="http://schemas.microsoft.com/office/drawing/2014/main" id="{57E45B18-1C8C-4A0A-AB4C-3BDD9A7160B7}"/>
              </a:ext>
            </a:extLst>
          </p:cNvPr>
          <p:cNvGrpSpPr/>
          <p:nvPr/>
        </p:nvGrpSpPr>
        <p:grpSpPr>
          <a:xfrm>
            <a:off x="2478929" y="3798527"/>
            <a:ext cx="359102" cy="355527"/>
            <a:chOff x="2478929" y="3798527"/>
            <a:chExt cx="359102" cy="355527"/>
          </a:xfrm>
        </p:grpSpPr>
        <p:sp>
          <p:nvSpPr>
            <p:cNvPr id="34" name="Google Shape;779;p66">
              <a:extLst>
                <a:ext uri="{FF2B5EF4-FFF2-40B4-BE49-F238E27FC236}">
                  <a16:creationId xmlns:a16="http://schemas.microsoft.com/office/drawing/2014/main" id="{433539D6-D6CF-4BD2-89AC-F0F4EBF499A3}"/>
                </a:ext>
              </a:extLst>
            </p:cNvPr>
            <p:cNvSpPr/>
            <p:nvPr/>
          </p:nvSpPr>
          <p:spPr>
            <a:xfrm>
              <a:off x="2478929" y="4049136"/>
              <a:ext cx="129744" cy="104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84"/>
                <a:gd name="f4" fmla="val 3545"/>
                <a:gd name="f5" fmla="val 472"/>
                <a:gd name="f6" fmla="val 1"/>
                <a:gd name="f7" fmla="val 202"/>
                <a:gd name="f8" fmla="val 326"/>
                <a:gd name="f9" fmla="val 225"/>
                <a:gd name="f10" fmla="val 551"/>
                <a:gd name="f11" fmla="val 2336"/>
                <a:gd name="f12" fmla="val 3387"/>
                <a:gd name="f13" fmla="val 2399"/>
                <a:gd name="f14" fmla="val 3481"/>
                <a:gd name="f15" fmla="val 2494"/>
                <a:gd name="f16" fmla="val 3544"/>
                <a:gd name="f17" fmla="val 2620"/>
                <a:gd name="f18" fmla="val 583"/>
                <a:gd name="f19" fmla="val 572"/>
                <a:gd name="f20" fmla="val 16"/>
                <a:gd name="f21" fmla="val 538"/>
                <a:gd name="f22" fmla="val 5"/>
                <a:gd name="f23" fmla="val 505"/>
                <a:gd name="f24" fmla="*/ f0 1 4384"/>
                <a:gd name="f25" fmla="*/ f1 1 354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84"/>
                <a:gd name="f32" fmla="*/ f29 1 354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84" h="3545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3" y="f16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780;p66">
              <a:extLst>
                <a:ext uri="{FF2B5EF4-FFF2-40B4-BE49-F238E27FC236}">
                  <a16:creationId xmlns:a16="http://schemas.microsoft.com/office/drawing/2014/main" id="{816F4601-541F-4D5F-B96E-3C418D4DEE6B}"/>
                </a:ext>
              </a:extLst>
            </p:cNvPr>
            <p:cNvSpPr/>
            <p:nvPr/>
          </p:nvSpPr>
          <p:spPr>
            <a:xfrm>
              <a:off x="2608646" y="3798527"/>
              <a:ext cx="94201" cy="155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5239"/>
                <a:gd name="f5" fmla="val 302"/>
                <a:gd name="f6" fmla="val 1"/>
                <a:gd name="f7" fmla="val 275"/>
                <a:gd name="f8" fmla="val 248"/>
                <a:gd name="f9" fmla="val 3"/>
                <a:gd name="f10" fmla="val 221"/>
                <a:gd name="f11" fmla="val 9"/>
                <a:gd name="f12" fmla="val 64"/>
                <a:gd name="f13" fmla="val 40"/>
                <a:gd name="f14" fmla="val 198"/>
                <a:gd name="f15" fmla="val 355"/>
                <a:gd name="f16" fmla="val 1269"/>
                <a:gd name="f17" fmla="val 2584"/>
                <a:gd name="f18" fmla="val 4199"/>
                <a:gd name="f19" fmla="val 631"/>
                <a:gd name="f20" fmla="val 166"/>
                <a:gd name="f21" fmla="val 553"/>
                <a:gd name="f22" fmla="val 62"/>
                <a:gd name="f23" fmla="val 431"/>
                <a:gd name="f24" fmla="*/ f0 1 3183"/>
                <a:gd name="f25" fmla="*/ f1 1 523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183"/>
                <a:gd name="f32" fmla="*/ f29 1 523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183" h="52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12" y="f16"/>
                  </a:lnTo>
                  <a:lnTo>
                    <a:pt x="f17" y="f4"/>
                  </a:lnTo>
                  <a:lnTo>
                    <a:pt x="f3" y="f18"/>
                  </a:lnTo>
                  <a:lnTo>
                    <a:pt x="f19" y="f2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781;p66">
              <a:extLst>
                <a:ext uri="{FF2B5EF4-FFF2-40B4-BE49-F238E27FC236}">
                  <a16:creationId xmlns:a16="http://schemas.microsoft.com/office/drawing/2014/main" id="{7D3C9670-2ACC-4F11-A858-6B01769CD122}"/>
                </a:ext>
              </a:extLst>
            </p:cNvPr>
            <p:cNvSpPr/>
            <p:nvPr/>
          </p:nvSpPr>
          <p:spPr>
            <a:xfrm>
              <a:off x="2701896" y="3902613"/>
              <a:ext cx="136135" cy="63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00"/>
                <a:gd name="f4" fmla="val 2132"/>
                <a:gd name="f5" fmla="val 1359"/>
                <a:gd name="f6" fmla="val 1245"/>
                <a:gd name="f7" fmla="val 1132"/>
                <a:gd name="f8" fmla="val 57"/>
                <a:gd name="f9" fmla="val 1072"/>
                <a:gd name="f10" fmla="val 178"/>
                <a:gd name="f11" fmla="val 2131"/>
                <a:gd name="f12" fmla="val 4191"/>
                <a:gd name="f13" fmla="val 4317"/>
                <a:gd name="f14" fmla="val 4506"/>
                <a:gd name="f15" fmla="val 2005"/>
                <a:gd name="f16" fmla="val 4537"/>
                <a:gd name="f17" fmla="val 1848"/>
                <a:gd name="f18" fmla="val 1690"/>
                <a:gd name="f19" fmla="val 1533"/>
                <a:gd name="f20" fmla="val 4380"/>
                <a:gd name="f21" fmla="val 1469"/>
                <a:gd name="f22" fmla="val 1544"/>
                <a:gd name="f23" fmla="val 52"/>
                <a:gd name="f24" fmla="val 1488"/>
                <a:gd name="f25" fmla="val 18"/>
                <a:gd name="f26" fmla="val 1423"/>
                <a:gd name="f27" fmla="*/ f0 1 4600"/>
                <a:gd name="f28" fmla="*/ f1 1 213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600"/>
                <a:gd name="f35" fmla="*/ f32 1 213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00" h="213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6" y="f17"/>
                  </a:cubicBezTo>
                  <a:cubicBezTo>
                    <a:pt x="f3" y="f18"/>
                    <a:pt x="f16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782;p66">
              <a:extLst>
                <a:ext uri="{FF2B5EF4-FFF2-40B4-BE49-F238E27FC236}">
                  <a16:creationId xmlns:a16="http://schemas.microsoft.com/office/drawing/2014/main" id="{267236CD-49FE-405E-98BE-73C445831560}"/>
                </a:ext>
              </a:extLst>
            </p:cNvPr>
            <p:cNvSpPr/>
            <p:nvPr/>
          </p:nvSpPr>
          <p:spPr>
            <a:xfrm>
              <a:off x="2706550" y="3986189"/>
              <a:ext cx="60643" cy="792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679"/>
                <a:gd name="f5" fmla="val 1"/>
                <a:gd name="f6" fmla="val 1734"/>
                <a:gd name="f7" fmla="val 2678"/>
                <a:gd name="f8" fmla="*/ f0 1 2049"/>
                <a:gd name="f9" fmla="*/ f1 1 267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049"/>
                <a:gd name="f16" fmla="*/ f13 1 267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9" h="267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783;p66">
              <a:extLst>
                <a:ext uri="{FF2B5EF4-FFF2-40B4-BE49-F238E27FC236}">
                  <a16:creationId xmlns:a16="http://schemas.microsoft.com/office/drawing/2014/main" id="{C0C41E74-F0AA-4D94-A115-07CD690F1666}"/>
                </a:ext>
              </a:extLst>
            </p:cNvPr>
            <p:cNvSpPr/>
            <p:nvPr/>
          </p:nvSpPr>
          <p:spPr>
            <a:xfrm>
              <a:off x="2545250" y="3798993"/>
              <a:ext cx="205154" cy="294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32"/>
                <a:gd name="f4" fmla="val 9949"/>
                <a:gd name="f5" fmla="val 374"/>
                <a:gd name="f6" fmla="val 334"/>
                <a:gd name="f7" fmla="val 293"/>
                <a:gd name="f8" fmla="val 8"/>
                <a:gd name="f9" fmla="val 253"/>
                <a:gd name="f10" fmla="val 24"/>
                <a:gd name="f11" fmla="val 95"/>
                <a:gd name="f12" fmla="val 87"/>
                <a:gd name="f13" fmla="val 1"/>
                <a:gd name="f14" fmla="val 245"/>
                <a:gd name="f15" fmla="val 402"/>
                <a:gd name="f16" fmla="val 694"/>
                <a:gd name="f17" fmla="val 7585"/>
                <a:gd name="f18" fmla="val 9948"/>
                <a:gd name="f19" fmla="val 182"/>
                <a:gd name="f20" fmla="val 600"/>
                <a:gd name="f21" fmla="val 65"/>
                <a:gd name="f22" fmla="val 489"/>
                <a:gd name="f23" fmla="*/ f0 1 6932"/>
                <a:gd name="f24" fmla="*/ f1 1 9949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932"/>
                <a:gd name="f31" fmla="*/ f28 1 9949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932" h="99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6" y="f17"/>
                  </a:lnTo>
                  <a:lnTo>
                    <a:pt x="f3" y="f18"/>
                  </a:lnTo>
                  <a:lnTo>
                    <a:pt x="f16" y="f19"/>
                  </a:lnTo>
                  <a:cubicBezTo>
                    <a:pt x="f20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784;p66">
              <a:extLst>
                <a:ext uri="{FF2B5EF4-FFF2-40B4-BE49-F238E27FC236}">
                  <a16:creationId xmlns:a16="http://schemas.microsoft.com/office/drawing/2014/main" id="{74E4E24A-3EB6-43CE-BC44-B263CE145124}"/>
                </a:ext>
              </a:extLst>
            </p:cNvPr>
            <p:cNvSpPr/>
            <p:nvPr/>
          </p:nvSpPr>
          <p:spPr>
            <a:xfrm>
              <a:off x="2568577" y="4046796"/>
              <a:ext cx="179048" cy="106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3592"/>
                <a:gd name="f5" fmla="val 2174"/>
                <a:gd name="f6" fmla="val 5167"/>
                <a:gd name="f7" fmla="val 5293"/>
                <a:gd name="f8" fmla="val 5419"/>
                <a:gd name="f9" fmla="val 3529"/>
                <a:gd name="f10" fmla="val 5482"/>
                <a:gd name="f11" fmla="val 3403"/>
                <a:gd name="f12" fmla="val 6049"/>
                <a:gd name="f13" fmla="val 2268"/>
                <a:gd name="f14" fmla="*/ f0 1 6050"/>
                <a:gd name="f15" fmla="*/ f1 1 359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050"/>
                <a:gd name="f22" fmla="*/ f19 1 359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050" h="3592">
                  <a:moveTo>
                    <a:pt x="f2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000000"/>
            </a:solidFill>
            <a:ln w="9528" cap="flat">
              <a:solidFill>
                <a:srgbClr val="00000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0" name="Google Shape;785;p66">
            <a:extLst>
              <a:ext uri="{FF2B5EF4-FFF2-40B4-BE49-F238E27FC236}">
                <a16:creationId xmlns:a16="http://schemas.microsoft.com/office/drawing/2014/main" id="{B44E4484-FBF4-416E-9347-1766A1E4F9C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2917" y="1641649"/>
            <a:ext cx="1558795" cy="308701"/>
          </a:xfrm>
        </p:spPr>
        <p:txBody>
          <a:bodyPr/>
          <a:lstStyle/>
          <a:p>
            <a:pPr lvl="0" algn="r"/>
            <a:r>
              <a:rPr lang="en-US" sz="1600"/>
              <a:t>MERCURY</a:t>
            </a:r>
          </a:p>
        </p:txBody>
      </p:sp>
      <p:sp>
        <p:nvSpPr>
          <p:cNvPr id="41" name="Google Shape;786;p66">
            <a:extLst>
              <a:ext uri="{FF2B5EF4-FFF2-40B4-BE49-F238E27FC236}">
                <a16:creationId xmlns:a16="http://schemas.microsoft.com/office/drawing/2014/main" id="{4BF35496-A378-4ECD-ADE6-C72FD77486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2917" y="1950351"/>
            <a:ext cx="1558795" cy="790197"/>
          </a:xfrm>
        </p:spPr>
        <p:txBody>
          <a:bodyPr/>
          <a:lstStyle/>
          <a:p>
            <a:pPr marL="0" lvl="0" indent="0" algn="r">
              <a:buNone/>
            </a:pPr>
            <a:r>
              <a:rPr lang="en-US"/>
              <a:t>Mercury is the closest planet to the Sun</a:t>
            </a:r>
          </a:p>
        </p:txBody>
      </p:sp>
      <p:sp>
        <p:nvSpPr>
          <p:cNvPr id="42" name="Google Shape;787;p66">
            <a:extLst>
              <a:ext uri="{FF2B5EF4-FFF2-40B4-BE49-F238E27FC236}">
                <a16:creationId xmlns:a16="http://schemas.microsoft.com/office/drawing/2014/main" id="{0FD6B38D-9865-46AB-8FA0-48972196B1F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2917" y="3426842"/>
            <a:ext cx="1558795" cy="308701"/>
          </a:xfrm>
        </p:spPr>
        <p:txBody>
          <a:bodyPr/>
          <a:lstStyle/>
          <a:p>
            <a:pPr lvl="0" algn="r"/>
            <a:r>
              <a:rPr lang="en-US" sz="1600"/>
              <a:t>VENUS</a:t>
            </a:r>
          </a:p>
        </p:txBody>
      </p:sp>
      <p:sp>
        <p:nvSpPr>
          <p:cNvPr id="43" name="Google Shape;788;p66">
            <a:extLst>
              <a:ext uri="{FF2B5EF4-FFF2-40B4-BE49-F238E27FC236}">
                <a16:creationId xmlns:a16="http://schemas.microsoft.com/office/drawing/2014/main" id="{5C5F17D1-8E1C-4282-8383-54DED00C37F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2917" y="3735543"/>
            <a:ext cx="1558795" cy="790197"/>
          </a:xfrm>
        </p:spPr>
        <p:txBody>
          <a:bodyPr/>
          <a:lstStyle/>
          <a:p>
            <a:pPr marL="0" lvl="0" indent="0" algn="r">
              <a:buNone/>
            </a:pPr>
            <a:r>
              <a:rPr lang="en-US"/>
              <a:t>Venus is the second planet from the Sun</a:t>
            </a:r>
          </a:p>
        </p:txBody>
      </p:sp>
      <p:sp>
        <p:nvSpPr>
          <p:cNvPr id="44" name="Google Shape;789;p66">
            <a:extLst>
              <a:ext uri="{FF2B5EF4-FFF2-40B4-BE49-F238E27FC236}">
                <a16:creationId xmlns:a16="http://schemas.microsoft.com/office/drawing/2014/main" id="{880A5394-BCC0-4177-AC7C-AB2858CF693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61525" y="1641649"/>
            <a:ext cx="1558795" cy="308701"/>
          </a:xfrm>
        </p:spPr>
        <p:txBody>
          <a:bodyPr/>
          <a:lstStyle/>
          <a:p>
            <a:pPr lvl="0"/>
            <a:r>
              <a:rPr lang="en-US" sz="1600"/>
              <a:t>MARS</a:t>
            </a:r>
          </a:p>
        </p:txBody>
      </p:sp>
      <p:sp>
        <p:nvSpPr>
          <p:cNvPr id="45" name="Google Shape;790;p66">
            <a:extLst>
              <a:ext uri="{FF2B5EF4-FFF2-40B4-BE49-F238E27FC236}">
                <a16:creationId xmlns:a16="http://schemas.microsoft.com/office/drawing/2014/main" id="{810BA7EA-DC0A-4920-B2EC-69EAF72AC27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61534" y="1950351"/>
            <a:ext cx="1558795" cy="790197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Despite being red, Mars is a cold place</a:t>
            </a:r>
          </a:p>
        </p:txBody>
      </p:sp>
      <p:sp>
        <p:nvSpPr>
          <p:cNvPr id="46" name="Google Shape;791;p66">
            <a:extLst>
              <a:ext uri="{FF2B5EF4-FFF2-40B4-BE49-F238E27FC236}">
                <a16:creationId xmlns:a16="http://schemas.microsoft.com/office/drawing/2014/main" id="{502453EC-E024-4315-971E-3AE623DA86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61525" y="3426842"/>
            <a:ext cx="1558795" cy="308701"/>
          </a:xfrm>
        </p:spPr>
        <p:txBody>
          <a:bodyPr/>
          <a:lstStyle/>
          <a:p>
            <a:pPr lvl="0"/>
            <a:r>
              <a:rPr lang="en-US" sz="1600"/>
              <a:t>NEPTUNE</a:t>
            </a:r>
          </a:p>
        </p:txBody>
      </p:sp>
      <p:sp>
        <p:nvSpPr>
          <p:cNvPr id="47" name="Google Shape;792;p66">
            <a:extLst>
              <a:ext uri="{FF2B5EF4-FFF2-40B4-BE49-F238E27FC236}">
                <a16:creationId xmlns:a16="http://schemas.microsoft.com/office/drawing/2014/main" id="{FB28A805-7F5C-4F75-AEED-36117A7D3D1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61534" y="3735543"/>
            <a:ext cx="1558795" cy="790197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It’s the farthest planet from the Sun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783FDF33-8946-73A6-F854-D1FD3D081C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64262" y="1657351"/>
            <a:ext cx="3006724" cy="2495550"/>
            <a:chOff x="3883" y="1044"/>
            <a:chExt cx="1894" cy="1572"/>
          </a:xfrm>
        </p:grpSpPr>
        <p:grpSp>
          <p:nvGrpSpPr>
            <p:cNvPr id="51" name="Group 205">
              <a:extLst>
                <a:ext uri="{FF2B5EF4-FFF2-40B4-BE49-F238E27FC236}">
                  <a16:creationId xmlns:a16="http://schemas.microsoft.com/office/drawing/2014/main" id="{8EEB3E7A-04C4-F868-8518-91BF1B8C06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3" y="1044"/>
              <a:ext cx="1894" cy="1572"/>
              <a:chOff x="3883" y="1044"/>
              <a:chExt cx="1894" cy="1572"/>
            </a:xfrm>
          </p:grpSpPr>
          <p:sp>
            <p:nvSpPr>
              <p:cNvPr id="571" name="Freeform 5">
                <a:extLst>
                  <a:ext uri="{FF2B5EF4-FFF2-40B4-BE49-F238E27FC236}">
                    <a16:creationId xmlns:a16="http://schemas.microsoft.com/office/drawing/2014/main" id="{60A6B7F8-207C-4278-BDA9-F08A497BA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387"/>
                <a:ext cx="1769" cy="1069"/>
              </a:xfrm>
              <a:custGeom>
                <a:avLst/>
                <a:gdLst>
                  <a:gd name="T0" fmla="*/ 537 w 542"/>
                  <a:gd name="T1" fmla="*/ 285 h 327"/>
                  <a:gd name="T2" fmla="*/ 527 w 542"/>
                  <a:gd name="T3" fmla="*/ 310 h 327"/>
                  <a:gd name="T4" fmla="*/ 518 w 542"/>
                  <a:gd name="T5" fmla="*/ 324 h 327"/>
                  <a:gd name="T6" fmla="*/ 517 w 542"/>
                  <a:gd name="T7" fmla="*/ 302 h 327"/>
                  <a:gd name="T8" fmla="*/ 513 w 542"/>
                  <a:gd name="T9" fmla="*/ 290 h 327"/>
                  <a:gd name="T10" fmla="*/ 524 w 542"/>
                  <a:gd name="T11" fmla="*/ 271 h 327"/>
                  <a:gd name="T12" fmla="*/ 506 w 542"/>
                  <a:gd name="T13" fmla="*/ 299 h 327"/>
                  <a:gd name="T14" fmla="*/ 493 w 542"/>
                  <a:gd name="T15" fmla="*/ 296 h 327"/>
                  <a:gd name="T16" fmla="*/ 495 w 542"/>
                  <a:gd name="T17" fmla="*/ 268 h 327"/>
                  <a:gd name="T18" fmla="*/ 500 w 542"/>
                  <a:gd name="T19" fmla="*/ 268 h 327"/>
                  <a:gd name="T20" fmla="*/ 479 w 542"/>
                  <a:gd name="T21" fmla="*/ 274 h 327"/>
                  <a:gd name="T22" fmla="*/ 467 w 542"/>
                  <a:gd name="T23" fmla="*/ 264 h 327"/>
                  <a:gd name="T24" fmla="*/ 432 w 542"/>
                  <a:gd name="T25" fmla="*/ 265 h 327"/>
                  <a:gd name="T26" fmla="*/ 421 w 542"/>
                  <a:gd name="T27" fmla="*/ 264 h 327"/>
                  <a:gd name="T28" fmla="*/ 384 w 542"/>
                  <a:gd name="T29" fmla="*/ 256 h 327"/>
                  <a:gd name="T30" fmla="*/ 384 w 542"/>
                  <a:gd name="T31" fmla="*/ 248 h 327"/>
                  <a:gd name="T32" fmla="*/ 349 w 542"/>
                  <a:gd name="T33" fmla="*/ 262 h 327"/>
                  <a:gd name="T34" fmla="*/ 332 w 542"/>
                  <a:gd name="T35" fmla="*/ 260 h 327"/>
                  <a:gd name="T36" fmla="*/ 327 w 542"/>
                  <a:gd name="T37" fmla="*/ 267 h 327"/>
                  <a:gd name="T38" fmla="*/ 359 w 542"/>
                  <a:gd name="T39" fmla="*/ 278 h 327"/>
                  <a:gd name="T40" fmla="*/ 345 w 542"/>
                  <a:gd name="T41" fmla="*/ 269 h 327"/>
                  <a:gd name="T42" fmla="*/ 367 w 542"/>
                  <a:gd name="T43" fmla="*/ 271 h 327"/>
                  <a:gd name="T44" fmla="*/ 384 w 542"/>
                  <a:gd name="T45" fmla="*/ 280 h 327"/>
                  <a:gd name="T46" fmla="*/ 366 w 542"/>
                  <a:gd name="T47" fmla="*/ 292 h 327"/>
                  <a:gd name="T48" fmla="*/ 331 w 542"/>
                  <a:gd name="T49" fmla="*/ 280 h 327"/>
                  <a:gd name="T50" fmla="*/ 155 w 542"/>
                  <a:gd name="T51" fmla="*/ 246 h 327"/>
                  <a:gd name="T52" fmla="*/ 9 w 542"/>
                  <a:gd name="T53" fmla="*/ 212 h 327"/>
                  <a:gd name="T54" fmla="*/ 14 w 542"/>
                  <a:gd name="T55" fmla="*/ 191 h 327"/>
                  <a:gd name="T56" fmla="*/ 21 w 542"/>
                  <a:gd name="T57" fmla="*/ 196 h 327"/>
                  <a:gd name="T58" fmla="*/ 44 w 542"/>
                  <a:gd name="T59" fmla="*/ 209 h 327"/>
                  <a:gd name="T60" fmla="*/ 72 w 542"/>
                  <a:gd name="T61" fmla="*/ 217 h 327"/>
                  <a:gd name="T62" fmla="*/ 126 w 542"/>
                  <a:gd name="T63" fmla="*/ 223 h 327"/>
                  <a:gd name="T64" fmla="*/ 139 w 542"/>
                  <a:gd name="T65" fmla="*/ 220 h 327"/>
                  <a:gd name="T66" fmla="*/ 160 w 542"/>
                  <a:gd name="T67" fmla="*/ 215 h 327"/>
                  <a:gd name="T68" fmla="*/ 162 w 542"/>
                  <a:gd name="T69" fmla="*/ 223 h 327"/>
                  <a:gd name="T70" fmla="*/ 190 w 542"/>
                  <a:gd name="T71" fmla="*/ 217 h 327"/>
                  <a:gd name="T72" fmla="*/ 211 w 542"/>
                  <a:gd name="T73" fmla="*/ 221 h 327"/>
                  <a:gd name="T74" fmla="*/ 210 w 542"/>
                  <a:gd name="T75" fmla="*/ 226 h 327"/>
                  <a:gd name="T76" fmla="*/ 234 w 542"/>
                  <a:gd name="T77" fmla="*/ 229 h 327"/>
                  <a:gd name="T78" fmla="*/ 253 w 542"/>
                  <a:gd name="T79" fmla="*/ 234 h 327"/>
                  <a:gd name="T80" fmla="*/ 287 w 542"/>
                  <a:gd name="T81" fmla="*/ 245 h 327"/>
                  <a:gd name="T82" fmla="*/ 303 w 542"/>
                  <a:gd name="T83" fmla="*/ 241 h 327"/>
                  <a:gd name="T84" fmla="*/ 314 w 542"/>
                  <a:gd name="T85" fmla="*/ 247 h 327"/>
                  <a:gd name="T86" fmla="*/ 332 w 542"/>
                  <a:gd name="T87" fmla="*/ 226 h 327"/>
                  <a:gd name="T88" fmla="*/ 346 w 542"/>
                  <a:gd name="T89" fmla="*/ 239 h 327"/>
                  <a:gd name="T90" fmla="*/ 368 w 542"/>
                  <a:gd name="T91" fmla="*/ 238 h 327"/>
                  <a:gd name="T92" fmla="*/ 397 w 542"/>
                  <a:gd name="T93" fmla="*/ 221 h 327"/>
                  <a:gd name="T94" fmla="*/ 426 w 542"/>
                  <a:gd name="T95" fmla="*/ 194 h 327"/>
                  <a:gd name="T96" fmla="*/ 432 w 542"/>
                  <a:gd name="T97" fmla="*/ 147 h 327"/>
                  <a:gd name="T98" fmla="*/ 363 w 542"/>
                  <a:gd name="T99" fmla="*/ 58 h 327"/>
                  <a:gd name="T100" fmla="*/ 329 w 542"/>
                  <a:gd name="T101" fmla="*/ 16 h 327"/>
                  <a:gd name="T102" fmla="*/ 355 w 542"/>
                  <a:gd name="T103" fmla="*/ 26 h 327"/>
                  <a:gd name="T104" fmla="*/ 411 w 542"/>
                  <a:gd name="T105" fmla="*/ 60 h 327"/>
                  <a:gd name="T106" fmla="*/ 430 w 542"/>
                  <a:gd name="T107" fmla="*/ 74 h 327"/>
                  <a:gd name="T108" fmla="*/ 508 w 542"/>
                  <a:gd name="T109" fmla="*/ 104 h 327"/>
                  <a:gd name="T110" fmla="*/ 503 w 542"/>
                  <a:gd name="T111" fmla="*/ 108 h 327"/>
                  <a:gd name="T112" fmla="*/ 522 w 542"/>
                  <a:gd name="T113" fmla="*/ 113 h 327"/>
                  <a:gd name="T114" fmla="*/ 540 w 542"/>
                  <a:gd name="T115" fmla="*/ 124 h 327"/>
                  <a:gd name="T116" fmla="*/ 537 w 542"/>
                  <a:gd name="T117" fmla="*/ 153 h 327"/>
                  <a:gd name="T118" fmla="*/ 532 w 542"/>
                  <a:gd name="T119" fmla="*/ 164 h 327"/>
                  <a:gd name="T120" fmla="*/ 537 w 542"/>
                  <a:gd name="T121" fmla="*/ 20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2" h="327">
                    <a:moveTo>
                      <a:pt x="530" y="233"/>
                    </a:moveTo>
                    <a:cubicBezTo>
                      <a:pt x="525" y="241"/>
                      <a:pt x="528" y="246"/>
                      <a:pt x="535" y="251"/>
                    </a:cubicBezTo>
                    <a:cubicBezTo>
                      <a:pt x="536" y="249"/>
                      <a:pt x="538" y="246"/>
                      <a:pt x="539" y="244"/>
                    </a:cubicBezTo>
                    <a:cubicBezTo>
                      <a:pt x="541" y="258"/>
                      <a:pt x="541" y="272"/>
                      <a:pt x="537" y="285"/>
                    </a:cubicBezTo>
                    <a:cubicBezTo>
                      <a:pt x="535" y="289"/>
                      <a:pt x="533" y="293"/>
                      <a:pt x="537" y="296"/>
                    </a:cubicBezTo>
                    <a:cubicBezTo>
                      <a:pt x="537" y="299"/>
                      <a:pt x="540" y="300"/>
                      <a:pt x="540" y="301"/>
                    </a:cubicBezTo>
                    <a:cubicBezTo>
                      <a:pt x="540" y="303"/>
                      <a:pt x="540" y="306"/>
                      <a:pt x="538" y="305"/>
                    </a:cubicBezTo>
                    <a:cubicBezTo>
                      <a:pt x="531" y="300"/>
                      <a:pt x="529" y="307"/>
                      <a:pt x="527" y="310"/>
                    </a:cubicBezTo>
                    <a:cubicBezTo>
                      <a:pt x="525" y="314"/>
                      <a:pt x="531" y="317"/>
                      <a:pt x="529" y="321"/>
                    </a:cubicBezTo>
                    <a:cubicBezTo>
                      <a:pt x="527" y="323"/>
                      <a:pt x="525" y="322"/>
                      <a:pt x="523" y="322"/>
                    </a:cubicBezTo>
                    <a:cubicBezTo>
                      <a:pt x="522" y="322"/>
                      <a:pt x="523" y="318"/>
                      <a:pt x="521" y="321"/>
                    </a:cubicBezTo>
                    <a:cubicBezTo>
                      <a:pt x="521" y="322"/>
                      <a:pt x="519" y="323"/>
                      <a:pt x="518" y="324"/>
                    </a:cubicBezTo>
                    <a:cubicBezTo>
                      <a:pt x="517" y="325"/>
                      <a:pt x="517" y="326"/>
                      <a:pt x="515" y="327"/>
                    </a:cubicBezTo>
                    <a:cubicBezTo>
                      <a:pt x="510" y="326"/>
                      <a:pt x="508" y="323"/>
                      <a:pt x="506" y="319"/>
                    </a:cubicBezTo>
                    <a:cubicBezTo>
                      <a:pt x="505" y="317"/>
                      <a:pt x="504" y="314"/>
                      <a:pt x="504" y="311"/>
                    </a:cubicBezTo>
                    <a:cubicBezTo>
                      <a:pt x="507" y="307"/>
                      <a:pt x="515" y="308"/>
                      <a:pt x="517" y="302"/>
                    </a:cubicBezTo>
                    <a:cubicBezTo>
                      <a:pt x="517" y="301"/>
                      <a:pt x="517" y="300"/>
                      <a:pt x="518" y="300"/>
                    </a:cubicBezTo>
                    <a:cubicBezTo>
                      <a:pt x="519" y="298"/>
                      <a:pt x="523" y="300"/>
                      <a:pt x="521" y="296"/>
                    </a:cubicBezTo>
                    <a:cubicBezTo>
                      <a:pt x="521" y="294"/>
                      <a:pt x="519" y="297"/>
                      <a:pt x="517" y="297"/>
                    </a:cubicBezTo>
                    <a:cubicBezTo>
                      <a:pt x="512" y="297"/>
                      <a:pt x="511" y="294"/>
                      <a:pt x="513" y="290"/>
                    </a:cubicBezTo>
                    <a:cubicBezTo>
                      <a:pt x="514" y="288"/>
                      <a:pt x="514" y="287"/>
                      <a:pt x="515" y="285"/>
                    </a:cubicBezTo>
                    <a:cubicBezTo>
                      <a:pt x="516" y="285"/>
                      <a:pt x="517" y="285"/>
                      <a:pt x="518" y="285"/>
                    </a:cubicBezTo>
                    <a:cubicBezTo>
                      <a:pt x="522" y="286"/>
                      <a:pt x="525" y="285"/>
                      <a:pt x="527" y="282"/>
                    </a:cubicBezTo>
                    <a:cubicBezTo>
                      <a:pt x="528" y="278"/>
                      <a:pt x="528" y="274"/>
                      <a:pt x="524" y="271"/>
                    </a:cubicBezTo>
                    <a:cubicBezTo>
                      <a:pt x="519" y="268"/>
                      <a:pt x="515" y="273"/>
                      <a:pt x="511" y="275"/>
                    </a:cubicBezTo>
                    <a:cubicBezTo>
                      <a:pt x="514" y="280"/>
                      <a:pt x="506" y="284"/>
                      <a:pt x="511" y="290"/>
                    </a:cubicBezTo>
                    <a:cubicBezTo>
                      <a:pt x="511" y="290"/>
                      <a:pt x="511" y="291"/>
                      <a:pt x="511" y="291"/>
                    </a:cubicBezTo>
                    <a:cubicBezTo>
                      <a:pt x="510" y="294"/>
                      <a:pt x="506" y="295"/>
                      <a:pt x="506" y="299"/>
                    </a:cubicBezTo>
                    <a:cubicBezTo>
                      <a:pt x="503" y="302"/>
                      <a:pt x="506" y="306"/>
                      <a:pt x="505" y="310"/>
                    </a:cubicBezTo>
                    <a:cubicBezTo>
                      <a:pt x="503" y="312"/>
                      <a:pt x="502" y="310"/>
                      <a:pt x="500" y="310"/>
                    </a:cubicBezTo>
                    <a:cubicBezTo>
                      <a:pt x="498" y="310"/>
                      <a:pt x="497" y="310"/>
                      <a:pt x="496" y="309"/>
                    </a:cubicBezTo>
                    <a:cubicBezTo>
                      <a:pt x="491" y="306"/>
                      <a:pt x="491" y="301"/>
                      <a:pt x="493" y="296"/>
                    </a:cubicBezTo>
                    <a:cubicBezTo>
                      <a:pt x="494" y="293"/>
                      <a:pt x="496" y="289"/>
                      <a:pt x="497" y="286"/>
                    </a:cubicBezTo>
                    <a:cubicBezTo>
                      <a:pt x="499" y="281"/>
                      <a:pt x="497" y="279"/>
                      <a:pt x="492" y="280"/>
                    </a:cubicBezTo>
                    <a:cubicBezTo>
                      <a:pt x="491" y="279"/>
                      <a:pt x="490" y="278"/>
                      <a:pt x="490" y="277"/>
                    </a:cubicBezTo>
                    <a:cubicBezTo>
                      <a:pt x="488" y="272"/>
                      <a:pt x="493" y="271"/>
                      <a:pt x="495" y="268"/>
                    </a:cubicBezTo>
                    <a:cubicBezTo>
                      <a:pt x="496" y="267"/>
                      <a:pt x="498" y="265"/>
                      <a:pt x="500" y="268"/>
                    </a:cubicBezTo>
                    <a:cubicBezTo>
                      <a:pt x="500" y="269"/>
                      <a:pt x="501" y="269"/>
                      <a:pt x="503" y="269"/>
                    </a:cubicBezTo>
                    <a:cubicBezTo>
                      <a:pt x="503" y="269"/>
                      <a:pt x="503" y="269"/>
                      <a:pt x="503" y="269"/>
                    </a:cubicBezTo>
                    <a:cubicBezTo>
                      <a:pt x="502" y="269"/>
                      <a:pt x="501" y="269"/>
                      <a:pt x="500" y="268"/>
                    </a:cubicBezTo>
                    <a:cubicBezTo>
                      <a:pt x="504" y="260"/>
                      <a:pt x="497" y="258"/>
                      <a:pt x="493" y="255"/>
                    </a:cubicBezTo>
                    <a:cubicBezTo>
                      <a:pt x="488" y="253"/>
                      <a:pt x="490" y="259"/>
                      <a:pt x="488" y="261"/>
                    </a:cubicBezTo>
                    <a:cubicBezTo>
                      <a:pt x="488" y="263"/>
                      <a:pt x="488" y="266"/>
                      <a:pt x="488" y="268"/>
                    </a:cubicBezTo>
                    <a:cubicBezTo>
                      <a:pt x="488" y="274"/>
                      <a:pt x="482" y="272"/>
                      <a:pt x="479" y="274"/>
                    </a:cubicBezTo>
                    <a:cubicBezTo>
                      <a:pt x="477" y="274"/>
                      <a:pt x="475" y="276"/>
                      <a:pt x="473" y="278"/>
                    </a:cubicBezTo>
                    <a:cubicBezTo>
                      <a:pt x="470" y="282"/>
                      <a:pt x="468" y="281"/>
                      <a:pt x="465" y="275"/>
                    </a:cubicBezTo>
                    <a:cubicBezTo>
                      <a:pt x="465" y="273"/>
                      <a:pt x="466" y="271"/>
                      <a:pt x="466" y="269"/>
                    </a:cubicBezTo>
                    <a:cubicBezTo>
                      <a:pt x="466" y="267"/>
                      <a:pt x="468" y="264"/>
                      <a:pt x="467" y="264"/>
                    </a:cubicBezTo>
                    <a:cubicBezTo>
                      <a:pt x="464" y="263"/>
                      <a:pt x="460" y="258"/>
                      <a:pt x="457" y="265"/>
                    </a:cubicBezTo>
                    <a:cubicBezTo>
                      <a:pt x="456" y="267"/>
                      <a:pt x="455" y="269"/>
                      <a:pt x="452" y="269"/>
                    </a:cubicBezTo>
                    <a:cubicBezTo>
                      <a:pt x="448" y="269"/>
                      <a:pt x="444" y="270"/>
                      <a:pt x="441" y="266"/>
                    </a:cubicBezTo>
                    <a:cubicBezTo>
                      <a:pt x="439" y="260"/>
                      <a:pt x="435" y="266"/>
                      <a:pt x="432" y="265"/>
                    </a:cubicBezTo>
                    <a:cubicBezTo>
                      <a:pt x="432" y="264"/>
                      <a:pt x="431" y="264"/>
                      <a:pt x="431" y="263"/>
                    </a:cubicBezTo>
                    <a:cubicBezTo>
                      <a:pt x="429" y="262"/>
                      <a:pt x="429" y="260"/>
                      <a:pt x="429" y="258"/>
                    </a:cubicBezTo>
                    <a:cubicBezTo>
                      <a:pt x="428" y="261"/>
                      <a:pt x="430" y="262"/>
                      <a:pt x="431" y="264"/>
                    </a:cubicBezTo>
                    <a:cubicBezTo>
                      <a:pt x="428" y="268"/>
                      <a:pt x="428" y="268"/>
                      <a:pt x="421" y="264"/>
                    </a:cubicBezTo>
                    <a:cubicBezTo>
                      <a:pt x="417" y="264"/>
                      <a:pt x="414" y="260"/>
                      <a:pt x="409" y="262"/>
                    </a:cubicBezTo>
                    <a:cubicBezTo>
                      <a:pt x="405" y="262"/>
                      <a:pt x="402" y="258"/>
                      <a:pt x="397" y="260"/>
                    </a:cubicBezTo>
                    <a:cubicBezTo>
                      <a:pt x="394" y="261"/>
                      <a:pt x="391" y="265"/>
                      <a:pt x="387" y="266"/>
                    </a:cubicBezTo>
                    <a:cubicBezTo>
                      <a:pt x="382" y="264"/>
                      <a:pt x="383" y="260"/>
                      <a:pt x="384" y="256"/>
                    </a:cubicBezTo>
                    <a:cubicBezTo>
                      <a:pt x="385" y="250"/>
                      <a:pt x="391" y="254"/>
                      <a:pt x="395" y="252"/>
                    </a:cubicBezTo>
                    <a:cubicBezTo>
                      <a:pt x="392" y="251"/>
                      <a:pt x="388" y="252"/>
                      <a:pt x="386" y="249"/>
                    </a:cubicBezTo>
                    <a:cubicBezTo>
                      <a:pt x="386" y="247"/>
                      <a:pt x="387" y="246"/>
                      <a:pt x="390" y="245"/>
                    </a:cubicBezTo>
                    <a:cubicBezTo>
                      <a:pt x="387" y="246"/>
                      <a:pt x="386" y="247"/>
                      <a:pt x="384" y="248"/>
                    </a:cubicBezTo>
                    <a:cubicBezTo>
                      <a:pt x="383" y="249"/>
                      <a:pt x="382" y="249"/>
                      <a:pt x="380" y="250"/>
                    </a:cubicBezTo>
                    <a:cubicBezTo>
                      <a:pt x="378" y="251"/>
                      <a:pt x="375" y="252"/>
                      <a:pt x="372" y="253"/>
                    </a:cubicBezTo>
                    <a:cubicBezTo>
                      <a:pt x="368" y="254"/>
                      <a:pt x="364" y="257"/>
                      <a:pt x="360" y="258"/>
                    </a:cubicBezTo>
                    <a:cubicBezTo>
                      <a:pt x="356" y="259"/>
                      <a:pt x="352" y="260"/>
                      <a:pt x="349" y="262"/>
                    </a:cubicBezTo>
                    <a:cubicBezTo>
                      <a:pt x="348" y="262"/>
                      <a:pt x="347" y="262"/>
                      <a:pt x="346" y="261"/>
                    </a:cubicBezTo>
                    <a:cubicBezTo>
                      <a:pt x="345" y="261"/>
                      <a:pt x="345" y="258"/>
                      <a:pt x="343" y="259"/>
                    </a:cubicBezTo>
                    <a:cubicBezTo>
                      <a:pt x="340" y="259"/>
                      <a:pt x="337" y="261"/>
                      <a:pt x="334" y="261"/>
                    </a:cubicBezTo>
                    <a:cubicBezTo>
                      <a:pt x="333" y="261"/>
                      <a:pt x="333" y="260"/>
                      <a:pt x="332" y="260"/>
                    </a:cubicBezTo>
                    <a:cubicBezTo>
                      <a:pt x="329" y="260"/>
                      <a:pt x="326" y="262"/>
                      <a:pt x="323" y="260"/>
                    </a:cubicBezTo>
                    <a:cubicBezTo>
                      <a:pt x="322" y="260"/>
                      <a:pt x="320" y="259"/>
                      <a:pt x="318" y="259"/>
                    </a:cubicBezTo>
                    <a:cubicBezTo>
                      <a:pt x="315" y="259"/>
                      <a:pt x="312" y="257"/>
                      <a:pt x="307" y="259"/>
                    </a:cubicBezTo>
                    <a:cubicBezTo>
                      <a:pt x="315" y="260"/>
                      <a:pt x="321" y="265"/>
                      <a:pt x="327" y="267"/>
                    </a:cubicBezTo>
                    <a:cubicBezTo>
                      <a:pt x="331" y="269"/>
                      <a:pt x="335" y="273"/>
                      <a:pt x="339" y="276"/>
                    </a:cubicBezTo>
                    <a:cubicBezTo>
                      <a:pt x="345" y="280"/>
                      <a:pt x="351" y="281"/>
                      <a:pt x="358" y="280"/>
                    </a:cubicBezTo>
                    <a:cubicBezTo>
                      <a:pt x="361" y="279"/>
                      <a:pt x="363" y="281"/>
                      <a:pt x="365" y="282"/>
                    </a:cubicBezTo>
                    <a:cubicBezTo>
                      <a:pt x="363" y="281"/>
                      <a:pt x="360" y="280"/>
                      <a:pt x="359" y="278"/>
                    </a:cubicBezTo>
                    <a:cubicBezTo>
                      <a:pt x="357" y="275"/>
                      <a:pt x="355" y="274"/>
                      <a:pt x="352" y="275"/>
                    </a:cubicBezTo>
                    <a:cubicBezTo>
                      <a:pt x="350" y="276"/>
                      <a:pt x="349" y="276"/>
                      <a:pt x="348" y="276"/>
                    </a:cubicBezTo>
                    <a:cubicBezTo>
                      <a:pt x="346" y="277"/>
                      <a:pt x="343" y="276"/>
                      <a:pt x="342" y="274"/>
                    </a:cubicBezTo>
                    <a:cubicBezTo>
                      <a:pt x="341" y="271"/>
                      <a:pt x="344" y="270"/>
                      <a:pt x="345" y="269"/>
                    </a:cubicBezTo>
                    <a:cubicBezTo>
                      <a:pt x="347" y="269"/>
                      <a:pt x="348" y="268"/>
                      <a:pt x="349" y="267"/>
                    </a:cubicBezTo>
                    <a:cubicBezTo>
                      <a:pt x="351" y="267"/>
                      <a:pt x="353" y="266"/>
                      <a:pt x="354" y="265"/>
                    </a:cubicBezTo>
                    <a:cubicBezTo>
                      <a:pt x="358" y="264"/>
                      <a:pt x="361" y="264"/>
                      <a:pt x="365" y="264"/>
                    </a:cubicBezTo>
                    <a:cubicBezTo>
                      <a:pt x="370" y="265"/>
                      <a:pt x="371" y="267"/>
                      <a:pt x="367" y="271"/>
                    </a:cubicBezTo>
                    <a:cubicBezTo>
                      <a:pt x="367" y="273"/>
                      <a:pt x="367" y="273"/>
                      <a:pt x="370" y="271"/>
                    </a:cubicBezTo>
                    <a:cubicBezTo>
                      <a:pt x="372" y="270"/>
                      <a:pt x="375" y="269"/>
                      <a:pt x="377" y="269"/>
                    </a:cubicBezTo>
                    <a:cubicBezTo>
                      <a:pt x="381" y="268"/>
                      <a:pt x="383" y="270"/>
                      <a:pt x="381" y="274"/>
                    </a:cubicBezTo>
                    <a:cubicBezTo>
                      <a:pt x="378" y="279"/>
                      <a:pt x="383" y="278"/>
                      <a:pt x="384" y="280"/>
                    </a:cubicBezTo>
                    <a:cubicBezTo>
                      <a:pt x="385" y="281"/>
                      <a:pt x="386" y="282"/>
                      <a:pt x="386" y="284"/>
                    </a:cubicBezTo>
                    <a:cubicBezTo>
                      <a:pt x="386" y="287"/>
                      <a:pt x="385" y="289"/>
                      <a:pt x="383" y="292"/>
                    </a:cubicBezTo>
                    <a:cubicBezTo>
                      <a:pt x="382" y="294"/>
                      <a:pt x="380" y="295"/>
                      <a:pt x="379" y="293"/>
                    </a:cubicBezTo>
                    <a:cubicBezTo>
                      <a:pt x="375" y="287"/>
                      <a:pt x="371" y="293"/>
                      <a:pt x="366" y="292"/>
                    </a:cubicBezTo>
                    <a:cubicBezTo>
                      <a:pt x="372" y="298"/>
                      <a:pt x="379" y="294"/>
                      <a:pt x="384" y="299"/>
                    </a:cubicBezTo>
                    <a:cubicBezTo>
                      <a:pt x="386" y="304"/>
                      <a:pt x="387" y="308"/>
                      <a:pt x="382" y="311"/>
                    </a:cubicBezTo>
                    <a:cubicBezTo>
                      <a:pt x="375" y="311"/>
                      <a:pt x="368" y="308"/>
                      <a:pt x="362" y="305"/>
                    </a:cubicBezTo>
                    <a:cubicBezTo>
                      <a:pt x="351" y="298"/>
                      <a:pt x="340" y="290"/>
                      <a:pt x="331" y="280"/>
                    </a:cubicBezTo>
                    <a:cubicBezTo>
                      <a:pt x="327" y="275"/>
                      <a:pt x="323" y="272"/>
                      <a:pt x="317" y="270"/>
                    </a:cubicBezTo>
                    <a:cubicBezTo>
                      <a:pt x="305" y="265"/>
                      <a:pt x="293" y="257"/>
                      <a:pt x="279" y="255"/>
                    </a:cubicBezTo>
                    <a:cubicBezTo>
                      <a:pt x="260" y="252"/>
                      <a:pt x="240" y="250"/>
                      <a:pt x="220" y="254"/>
                    </a:cubicBezTo>
                    <a:cubicBezTo>
                      <a:pt x="198" y="257"/>
                      <a:pt x="176" y="254"/>
                      <a:pt x="155" y="246"/>
                    </a:cubicBezTo>
                    <a:cubicBezTo>
                      <a:pt x="135" y="238"/>
                      <a:pt x="115" y="231"/>
                      <a:pt x="92" y="232"/>
                    </a:cubicBezTo>
                    <a:cubicBezTo>
                      <a:pt x="75" y="233"/>
                      <a:pt x="58" y="226"/>
                      <a:pt x="42" y="220"/>
                    </a:cubicBezTo>
                    <a:cubicBezTo>
                      <a:pt x="32" y="217"/>
                      <a:pt x="23" y="215"/>
                      <a:pt x="13" y="215"/>
                    </a:cubicBezTo>
                    <a:cubicBezTo>
                      <a:pt x="11" y="215"/>
                      <a:pt x="10" y="214"/>
                      <a:pt x="9" y="212"/>
                    </a:cubicBezTo>
                    <a:cubicBezTo>
                      <a:pt x="4" y="204"/>
                      <a:pt x="0" y="196"/>
                      <a:pt x="1" y="186"/>
                    </a:cubicBezTo>
                    <a:cubicBezTo>
                      <a:pt x="1" y="186"/>
                      <a:pt x="1" y="185"/>
                      <a:pt x="1" y="184"/>
                    </a:cubicBezTo>
                    <a:cubicBezTo>
                      <a:pt x="3" y="182"/>
                      <a:pt x="5" y="179"/>
                      <a:pt x="8" y="182"/>
                    </a:cubicBezTo>
                    <a:cubicBezTo>
                      <a:pt x="9" y="186"/>
                      <a:pt x="9" y="191"/>
                      <a:pt x="14" y="191"/>
                    </a:cubicBezTo>
                    <a:cubicBezTo>
                      <a:pt x="16" y="193"/>
                      <a:pt x="21" y="191"/>
                      <a:pt x="19" y="196"/>
                    </a:cubicBezTo>
                    <a:cubicBezTo>
                      <a:pt x="17" y="199"/>
                      <a:pt x="14" y="197"/>
                      <a:pt x="12" y="199"/>
                    </a:cubicBezTo>
                    <a:cubicBezTo>
                      <a:pt x="16" y="200"/>
                      <a:pt x="17" y="198"/>
                      <a:pt x="19" y="196"/>
                    </a:cubicBezTo>
                    <a:cubicBezTo>
                      <a:pt x="20" y="196"/>
                      <a:pt x="21" y="196"/>
                      <a:pt x="21" y="196"/>
                    </a:cubicBezTo>
                    <a:cubicBezTo>
                      <a:pt x="22" y="197"/>
                      <a:pt x="23" y="198"/>
                      <a:pt x="23" y="199"/>
                    </a:cubicBezTo>
                    <a:cubicBezTo>
                      <a:pt x="23" y="209"/>
                      <a:pt x="30" y="204"/>
                      <a:pt x="35" y="205"/>
                    </a:cubicBezTo>
                    <a:cubicBezTo>
                      <a:pt x="37" y="206"/>
                      <a:pt x="40" y="206"/>
                      <a:pt x="43" y="208"/>
                    </a:cubicBezTo>
                    <a:cubicBezTo>
                      <a:pt x="43" y="208"/>
                      <a:pt x="44" y="208"/>
                      <a:pt x="44" y="209"/>
                    </a:cubicBezTo>
                    <a:cubicBezTo>
                      <a:pt x="47" y="211"/>
                      <a:pt x="50" y="212"/>
                      <a:pt x="53" y="214"/>
                    </a:cubicBezTo>
                    <a:cubicBezTo>
                      <a:pt x="55" y="216"/>
                      <a:pt x="58" y="216"/>
                      <a:pt x="60" y="215"/>
                    </a:cubicBezTo>
                    <a:cubicBezTo>
                      <a:pt x="63" y="215"/>
                      <a:pt x="66" y="216"/>
                      <a:pt x="68" y="215"/>
                    </a:cubicBezTo>
                    <a:cubicBezTo>
                      <a:pt x="70" y="215"/>
                      <a:pt x="72" y="215"/>
                      <a:pt x="72" y="217"/>
                    </a:cubicBezTo>
                    <a:cubicBezTo>
                      <a:pt x="73" y="224"/>
                      <a:pt x="78" y="224"/>
                      <a:pt x="83" y="223"/>
                    </a:cubicBezTo>
                    <a:cubicBezTo>
                      <a:pt x="85" y="222"/>
                      <a:pt x="87" y="222"/>
                      <a:pt x="89" y="223"/>
                    </a:cubicBezTo>
                    <a:cubicBezTo>
                      <a:pt x="95" y="225"/>
                      <a:pt x="101" y="224"/>
                      <a:pt x="107" y="221"/>
                    </a:cubicBezTo>
                    <a:cubicBezTo>
                      <a:pt x="113" y="222"/>
                      <a:pt x="120" y="220"/>
                      <a:pt x="126" y="223"/>
                    </a:cubicBezTo>
                    <a:cubicBezTo>
                      <a:pt x="132" y="224"/>
                      <a:pt x="129" y="220"/>
                      <a:pt x="129" y="217"/>
                    </a:cubicBezTo>
                    <a:cubicBezTo>
                      <a:pt x="129" y="215"/>
                      <a:pt x="130" y="213"/>
                      <a:pt x="133" y="213"/>
                    </a:cubicBezTo>
                    <a:cubicBezTo>
                      <a:pt x="133" y="213"/>
                      <a:pt x="134" y="213"/>
                      <a:pt x="135" y="213"/>
                    </a:cubicBezTo>
                    <a:cubicBezTo>
                      <a:pt x="137" y="215"/>
                      <a:pt x="138" y="217"/>
                      <a:pt x="139" y="220"/>
                    </a:cubicBezTo>
                    <a:cubicBezTo>
                      <a:pt x="137" y="224"/>
                      <a:pt x="138" y="226"/>
                      <a:pt x="142" y="226"/>
                    </a:cubicBezTo>
                    <a:cubicBezTo>
                      <a:pt x="145" y="226"/>
                      <a:pt x="148" y="225"/>
                      <a:pt x="150" y="223"/>
                    </a:cubicBezTo>
                    <a:cubicBezTo>
                      <a:pt x="152" y="222"/>
                      <a:pt x="153" y="221"/>
                      <a:pt x="154" y="220"/>
                    </a:cubicBezTo>
                    <a:cubicBezTo>
                      <a:pt x="156" y="218"/>
                      <a:pt x="158" y="216"/>
                      <a:pt x="160" y="215"/>
                    </a:cubicBezTo>
                    <a:cubicBezTo>
                      <a:pt x="161" y="213"/>
                      <a:pt x="163" y="213"/>
                      <a:pt x="165" y="213"/>
                    </a:cubicBezTo>
                    <a:cubicBezTo>
                      <a:pt x="167" y="214"/>
                      <a:pt x="168" y="216"/>
                      <a:pt x="168" y="218"/>
                    </a:cubicBezTo>
                    <a:cubicBezTo>
                      <a:pt x="167" y="219"/>
                      <a:pt x="167" y="220"/>
                      <a:pt x="165" y="220"/>
                    </a:cubicBezTo>
                    <a:cubicBezTo>
                      <a:pt x="164" y="221"/>
                      <a:pt x="163" y="221"/>
                      <a:pt x="162" y="223"/>
                    </a:cubicBezTo>
                    <a:cubicBezTo>
                      <a:pt x="163" y="224"/>
                      <a:pt x="165" y="223"/>
                      <a:pt x="166" y="223"/>
                    </a:cubicBezTo>
                    <a:cubicBezTo>
                      <a:pt x="169" y="223"/>
                      <a:pt x="171" y="225"/>
                      <a:pt x="173" y="223"/>
                    </a:cubicBezTo>
                    <a:cubicBezTo>
                      <a:pt x="177" y="221"/>
                      <a:pt x="179" y="224"/>
                      <a:pt x="181" y="225"/>
                    </a:cubicBezTo>
                    <a:cubicBezTo>
                      <a:pt x="187" y="225"/>
                      <a:pt x="190" y="223"/>
                      <a:pt x="190" y="217"/>
                    </a:cubicBezTo>
                    <a:cubicBezTo>
                      <a:pt x="191" y="215"/>
                      <a:pt x="193" y="213"/>
                      <a:pt x="195" y="213"/>
                    </a:cubicBezTo>
                    <a:cubicBezTo>
                      <a:pt x="196" y="212"/>
                      <a:pt x="197" y="212"/>
                      <a:pt x="198" y="212"/>
                    </a:cubicBezTo>
                    <a:cubicBezTo>
                      <a:pt x="209" y="210"/>
                      <a:pt x="211" y="211"/>
                      <a:pt x="214" y="218"/>
                    </a:cubicBezTo>
                    <a:cubicBezTo>
                      <a:pt x="213" y="219"/>
                      <a:pt x="212" y="220"/>
                      <a:pt x="211" y="221"/>
                    </a:cubicBezTo>
                    <a:cubicBezTo>
                      <a:pt x="210" y="221"/>
                      <a:pt x="209" y="221"/>
                      <a:pt x="208" y="221"/>
                    </a:cubicBezTo>
                    <a:cubicBezTo>
                      <a:pt x="206" y="221"/>
                      <a:pt x="203" y="220"/>
                      <a:pt x="203" y="223"/>
                    </a:cubicBezTo>
                    <a:cubicBezTo>
                      <a:pt x="203" y="225"/>
                      <a:pt x="204" y="227"/>
                      <a:pt x="206" y="229"/>
                    </a:cubicBezTo>
                    <a:cubicBezTo>
                      <a:pt x="208" y="230"/>
                      <a:pt x="209" y="228"/>
                      <a:pt x="210" y="226"/>
                    </a:cubicBezTo>
                    <a:cubicBezTo>
                      <a:pt x="210" y="225"/>
                      <a:pt x="211" y="225"/>
                      <a:pt x="212" y="225"/>
                    </a:cubicBezTo>
                    <a:cubicBezTo>
                      <a:pt x="215" y="225"/>
                      <a:pt x="217" y="228"/>
                      <a:pt x="220" y="229"/>
                    </a:cubicBezTo>
                    <a:cubicBezTo>
                      <a:pt x="222" y="230"/>
                      <a:pt x="225" y="230"/>
                      <a:pt x="227" y="228"/>
                    </a:cubicBezTo>
                    <a:cubicBezTo>
                      <a:pt x="229" y="227"/>
                      <a:pt x="232" y="227"/>
                      <a:pt x="234" y="229"/>
                    </a:cubicBezTo>
                    <a:cubicBezTo>
                      <a:pt x="235" y="231"/>
                      <a:pt x="234" y="232"/>
                      <a:pt x="235" y="234"/>
                    </a:cubicBezTo>
                    <a:cubicBezTo>
                      <a:pt x="235" y="237"/>
                      <a:pt x="236" y="234"/>
                      <a:pt x="238" y="234"/>
                    </a:cubicBezTo>
                    <a:cubicBezTo>
                      <a:pt x="241" y="231"/>
                      <a:pt x="245" y="234"/>
                      <a:pt x="248" y="234"/>
                    </a:cubicBezTo>
                    <a:cubicBezTo>
                      <a:pt x="250" y="234"/>
                      <a:pt x="251" y="234"/>
                      <a:pt x="253" y="234"/>
                    </a:cubicBezTo>
                    <a:cubicBezTo>
                      <a:pt x="256" y="235"/>
                      <a:pt x="258" y="238"/>
                      <a:pt x="262" y="236"/>
                    </a:cubicBezTo>
                    <a:cubicBezTo>
                      <a:pt x="266" y="235"/>
                      <a:pt x="270" y="234"/>
                      <a:pt x="273" y="239"/>
                    </a:cubicBezTo>
                    <a:cubicBezTo>
                      <a:pt x="274" y="242"/>
                      <a:pt x="276" y="243"/>
                      <a:pt x="279" y="243"/>
                    </a:cubicBezTo>
                    <a:cubicBezTo>
                      <a:pt x="282" y="243"/>
                      <a:pt x="285" y="243"/>
                      <a:pt x="287" y="245"/>
                    </a:cubicBezTo>
                    <a:cubicBezTo>
                      <a:pt x="290" y="247"/>
                      <a:pt x="292" y="246"/>
                      <a:pt x="293" y="243"/>
                    </a:cubicBezTo>
                    <a:cubicBezTo>
                      <a:pt x="295" y="242"/>
                      <a:pt x="297" y="242"/>
                      <a:pt x="298" y="241"/>
                    </a:cubicBezTo>
                    <a:cubicBezTo>
                      <a:pt x="299" y="240"/>
                      <a:pt x="300" y="240"/>
                      <a:pt x="301" y="240"/>
                    </a:cubicBezTo>
                    <a:cubicBezTo>
                      <a:pt x="302" y="240"/>
                      <a:pt x="302" y="241"/>
                      <a:pt x="303" y="241"/>
                    </a:cubicBezTo>
                    <a:cubicBezTo>
                      <a:pt x="303" y="243"/>
                      <a:pt x="301" y="244"/>
                      <a:pt x="302" y="246"/>
                    </a:cubicBezTo>
                    <a:cubicBezTo>
                      <a:pt x="302" y="244"/>
                      <a:pt x="303" y="243"/>
                      <a:pt x="305" y="243"/>
                    </a:cubicBezTo>
                    <a:cubicBezTo>
                      <a:pt x="307" y="243"/>
                      <a:pt x="308" y="244"/>
                      <a:pt x="310" y="245"/>
                    </a:cubicBezTo>
                    <a:cubicBezTo>
                      <a:pt x="311" y="246"/>
                      <a:pt x="312" y="248"/>
                      <a:pt x="314" y="247"/>
                    </a:cubicBezTo>
                    <a:cubicBezTo>
                      <a:pt x="320" y="247"/>
                      <a:pt x="327" y="245"/>
                      <a:pt x="334" y="246"/>
                    </a:cubicBezTo>
                    <a:cubicBezTo>
                      <a:pt x="335" y="245"/>
                      <a:pt x="336" y="244"/>
                      <a:pt x="336" y="242"/>
                    </a:cubicBezTo>
                    <a:cubicBezTo>
                      <a:pt x="338" y="238"/>
                      <a:pt x="338" y="235"/>
                      <a:pt x="335" y="232"/>
                    </a:cubicBezTo>
                    <a:cubicBezTo>
                      <a:pt x="334" y="230"/>
                      <a:pt x="332" y="228"/>
                      <a:pt x="332" y="226"/>
                    </a:cubicBezTo>
                    <a:cubicBezTo>
                      <a:pt x="333" y="224"/>
                      <a:pt x="335" y="223"/>
                      <a:pt x="337" y="224"/>
                    </a:cubicBezTo>
                    <a:cubicBezTo>
                      <a:pt x="340" y="225"/>
                      <a:pt x="342" y="229"/>
                      <a:pt x="346" y="228"/>
                    </a:cubicBezTo>
                    <a:cubicBezTo>
                      <a:pt x="347" y="228"/>
                      <a:pt x="348" y="228"/>
                      <a:pt x="349" y="229"/>
                    </a:cubicBezTo>
                    <a:cubicBezTo>
                      <a:pt x="350" y="233"/>
                      <a:pt x="347" y="236"/>
                      <a:pt x="346" y="239"/>
                    </a:cubicBezTo>
                    <a:cubicBezTo>
                      <a:pt x="346" y="245"/>
                      <a:pt x="350" y="243"/>
                      <a:pt x="352" y="243"/>
                    </a:cubicBezTo>
                    <a:cubicBezTo>
                      <a:pt x="354" y="243"/>
                      <a:pt x="356" y="241"/>
                      <a:pt x="358" y="241"/>
                    </a:cubicBezTo>
                    <a:cubicBezTo>
                      <a:pt x="360" y="244"/>
                      <a:pt x="362" y="243"/>
                      <a:pt x="364" y="242"/>
                    </a:cubicBezTo>
                    <a:cubicBezTo>
                      <a:pt x="367" y="242"/>
                      <a:pt x="368" y="241"/>
                      <a:pt x="368" y="238"/>
                    </a:cubicBezTo>
                    <a:cubicBezTo>
                      <a:pt x="369" y="236"/>
                      <a:pt x="369" y="233"/>
                      <a:pt x="372" y="232"/>
                    </a:cubicBezTo>
                    <a:cubicBezTo>
                      <a:pt x="376" y="235"/>
                      <a:pt x="380" y="232"/>
                      <a:pt x="384" y="230"/>
                    </a:cubicBezTo>
                    <a:cubicBezTo>
                      <a:pt x="389" y="231"/>
                      <a:pt x="389" y="228"/>
                      <a:pt x="391" y="225"/>
                    </a:cubicBezTo>
                    <a:cubicBezTo>
                      <a:pt x="393" y="223"/>
                      <a:pt x="394" y="221"/>
                      <a:pt x="397" y="221"/>
                    </a:cubicBezTo>
                    <a:cubicBezTo>
                      <a:pt x="401" y="223"/>
                      <a:pt x="405" y="223"/>
                      <a:pt x="406" y="217"/>
                    </a:cubicBezTo>
                    <a:cubicBezTo>
                      <a:pt x="406" y="216"/>
                      <a:pt x="407" y="214"/>
                      <a:pt x="408" y="214"/>
                    </a:cubicBezTo>
                    <a:cubicBezTo>
                      <a:pt x="417" y="213"/>
                      <a:pt x="416" y="204"/>
                      <a:pt x="420" y="199"/>
                    </a:cubicBezTo>
                    <a:cubicBezTo>
                      <a:pt x="421" y="197"/>
                      <a:pt x="423" y="195"/>
                      <a:pt x="426" y="194"/>
                    </a:cubicBezTo>
                    <a:cubicBezTo>
                      <a:pt x="430" y="193"/>
                      <a:pt x="428" y="188"/>
                      <a:pt x="430" y="186"/>
                    </a:cubicBezTo>
                    <a:cubicBezTo>
                      <a:pt x="430" y="185"/>
                      <a:pt x="431" y="183"/>
                      <a:pt x="431" y="182"/>
                    </a:cubicBezTo>
                    <a:cubicBezTo>
                      <a:pt x="431" y="178"/>
                      <a:pt x="433" y="175"/>
                      <a:pt x="432" y="171"/>
                    </a:cubicBezTo>
                    <a:cubicBezTo>
                      <a:pt x="431" y="163"/>
                      <a:pt x="436" y="155"/>
                      <a:pt x="432" y="147"/>
                    </a:cubicBezTo>
                    <a:cubicBezTo>
                      <a:pt x="430" y="144"/>
                      <a:pt x="431" y="140"/>
                      <a:pt x="430" y="137"/>
                    </a:cubicBezTo>
                    <a:cubicBezTo>
                      <a:pt x="422" y="120"/>
                      <a:pt x="411" y="105"/>
                      <a:pt x="397" y="91"/>
                    </a:cubicBezTo>
                    <a:cubicBezTo>
                      <a:pt x="391" y="85"/>
                      <a:pt x="384" y="81"/>
                      <a:pt x="378" y="75"/>
                    </a:cubicBezTo>
                    <a:cubicBezTo>
                      <a:pt x="375" y="67"/>
                      <a:pt x="369" y="63"/>
                      <a:pt x="363" y="58"/>
                    </a:cubicBezTo>
                    <a:cubicBezTo>
                      <a:pt x="359" y="52"/>
                      <a:pt x="354" y="48"/>
                      <a:pt x="349" y="44"/>
                    </a:cubicBezTo>
                    <a:cubicBezTo>
                      <a:pt x="344" y="40"/>
                      <a:pt x="341" y="36"/>
                      <a:pt x="337" y="31"/>
                    </a:cubicBezTo>
                    <a:cubicBezTo>
                      <a:pt x="337" y="31"/>
                      <a:pt x="337" y="30"/>
                      <a:pt x="336" y="29"/>
                    </a:cubicBezTo>
                    <a:cubicBezTo>
                      <a:pt x="335" y="24"/>
                      <a:pt x="332" y="20"/>
                      <a:pt x="329" y="16"/>
                    </a:cubicBezTo>
                    <a:cubicBezTo>
                      <a:pt x="327" y="12"/>
                      <a:pt x="324" y="9"/>
                      <a:pt x="321" y="5"/>
                    </a:cubicBezTo>
                    <a:cubicBezTo>
                      <a:pt x="320" y="4"/>
                      <a:pt x="317" y="2"/>
                      <a:pt x="321" y="0"/>
                    </a:cubicBezTo>
                    <a:cubicBezTo>
                      <a:pt x="326" y="4"/>
                      <a:pt x="332" y="9"/>
                      <a:pt x="338" y="12"/>
                    </a:cubicBezTo>
                    <a:cubicBezTo>
                      <a:pt x="344" y="15"/>
                      <a:pt x="350" y="20"/>
                      <a:pt x="355" y="26"/>
                    </a:cubicBezTo>
                    <a:cubicBezTo>
                      <a:pt x="358" y="31"/>
                      <a:pt x="364" y="33"/>
                      <a:pt x="369" y="36"/>
                    </a:cubicBezTo>
                    <a:cubicBezTo>
                      <a:pt x="373" y="40"/>
                      <a:pt x="375" y="45"/>
                      <a:pt x="381" y="47"/>
                    </a:cubicBezTo>
                    <a:cubicBezTo>
                      <a:pt x="384" y="48"/>
                      <a:pt x="387" y="50"/>
                      <a:pt x="390" y="52"/>
                    </a:cubicBezTo>
                    <a:cubicBezTo>
                      <a:pt x="397" y="54"/>
                      <a:pt x="405" y="56"/>
                      <a:pt x="411" y="60"/>
                    </a:cubicBezTo>
                    <a:cubicBezTo>
                      <a:pt x="413" y="62"/>
                      <a:pt x="411" y="59"/>
                      <a:pt x="412" y="58"/>
                    </a:cubicBezTo>
                    <a:cubicBezTo>
                      <a:pt x="412" y="57"/>
                      <a:pt x="412" y="57"/>
                      <a:pt x="412" y="56"/>
                    </a:cubicBezTo>
                    <a:cubicBezTo>
                      <a:pt x="414" y="55"/>
                      <a:pt x="417" y="58"/>
                      <a:pt x="419" y="55"/>
                    </a:cubicBezTo>
                    <a:cubicBezTo>
                      <a:pt x="426" y="59"/>
                      <a:pt x="430" y="66"/>
                      <a:pt x="430" y="74"/>
                    </a:cubicBezTo>
                    <a:cubicBezTo>
                      <a:pt x="430" y="80"/>
                      <a:pt x="438" y="87"/>
                      <a:pt x="445" y="89"/>
                    </a:cubicBezTo>
                    <a:cubicBezTo>
                      <a:pt x="447" y="89"/>
                      <a:pt x="449" y="89"/>
                      <a:pt x="451" y="89"/>
                    </a:cubicBezTo>
                    <a:cubicBezTo>
                      <a:pt x="463" y="90"/>
                      <a:pt x="473" y="93"/>
                      <a:pt x="482" y="102"/>
                    </a:cubicBezTo>
                    <a:cubicBezTo>
                      <a:pt x="488" y="108"/>
                      <a:pt x="499" y="104"/>
                      <a:pt x="508" y="104"/>
                    </a:cubicBezTo>
                    <a:cubicBezTo>
                      <a:pt x="508" y="105"/>
                      <a:pt x="509" y="106"/>
                      <a:pt x="509" y="106"/>
                    </a:cubicBezTo>
                    <a:cubicBezTo>
                      <a:pt x="509" y="107"/>
                      <a:pt x="508" y="108"/>
                      <a:pt x="508" y="108"/>
                    </a:cubicBezTo>
                    <a:cubicBezTo>
                      <a:pt x="507" y="108"/>
                      <a:pt x="507" y="109"/>
                      <a:pt x="506" y="109"/>
                    </a:cubicBezTo>
                    <a:cubicBezTo>
                      <a:pt x="505" y="109"/>
                      <a:pt x="504" y="108"/>
                      <a:pt x="503" y="108"/>
                    </a:cubicBezTo>
                    <a:cubicBezTo>
                      <a:pt x="504" y="109"/>
                      <a:pt x="505" y="109"/>
                      <a:pt x="506" y="110"/>
                    </a:cubicBezTo>
                    <a:cubicBezTo>
                      <a:pt x="507" y="110"/>
                      <a:pt x="508" y="110"/>
                      <a:pt x="509" y="109"/>
                    </a:cubicBezTo>
                    <a:cubicBezTo>
                      <a:pt x="511" y="107"/>
                      <a:pt x="514" y="108"/>
                      <a:pt x="516" y="109"/>
                    </a:cubicBezTo>
                    <a:cubicBezTo>
                      <a:pt x="518" y="111"/>
                      <a:pt x="520" y="112"/>
                      <a:pt x="522" y="113"/>
                    </a:cubicBezTo>
                    <a:cubicBezTo>
                      <a:pt x="521" y="111"/>
                      <a:pt x="521" y="108"/>
                      <a:pt x="520" y="106"/>
                    </a:cubicBezTo>
                    <a:cubicBezTo>
                      <a:pt x="520" y="105"/>
                      <a:pt x="520" y="104"/>
                      <a:pt x="521" y="104"/>
                    </a:cubicBezTo>
                    <a:cubicBezTo>
                      <a:pt x="522" y="104"/>
                      <a:pt x="524" y="104"/>
                      <a:pt x="525" y="104"/>
                    </a:cubicBezTo>
                    <a:cubicBezTo>
                      <a:pt x="533" y="107"/>
                      <a:pt x="540" y="116"/>
                      <a:pt x="540" y="124"/>
                    </a:cubicBezTo>
                    <a:cubicBezTo>
                      <a:pt x="540" y="128"/>
                      <a:pt x="540" y="131"/>
                      <a:pt x="540" y="135"/>
                    </a:cubicBezTo>
                    <a:cubicBezTo>
                      <a:pt x="540" y="138"/>
                      <a:pt x="540" y="140"/>
                      <a:pt x="536" y="141"/>
                    </a:cubicBezTo>
                    <a:cubicBezTo>
                      <a:pt x="535" y="141"/>
                      <a:pt x="532" y="141"/>
                      <a:pt x="533" y="143"/>
                    </a:cubicBezTo>
                    <a:cubicBezTo>
                      <a:pt x="533" y="146"/>
                      <a:pt x="535" y="150"/>
                      <a:pt x="537" y="153"/>
                    </a:cubicBezTo>
                    <a:cubicBezTo>
                      <a:pt x="537" y="154"/>
                      <a:pt x="538" y="149"/>
                      <a:pt x="539" y="152"/>
                    </a:cubicBezTo>
                    <a:cubicBezTo>
                      <a:pt x="540" y="154"/>
                      <a:pt x="538" y="155"/>
                      <a:pt x="537" y="156"/>
                    </a:cubicBezTo>
                    <a:cubicBezTo>
                      <a:pt x="535" y="158"/>
                      <a:pt x="535" y="162"/>
                      <a:pt x="532" y="163"/>
                    </a:cubicBezTo>
                    <a:cubicBezTo>
                      <a:pt x="531" y="164"/>
                      <a:pt x="533" y="164"/>
                      <a:pt x="532" y="164"/>
                    </a:cubicBezTo>
                    <a:cubicBezTo>
                      <a:pt x="532" y="164"/>
                      <a:pt x="532" y="163"/>
                      <a:pt x="532" y="163"/>
                    </a:cubicBezTo>
                    <a:cubicBezTo>
                      <a:pt x="534" y="162"/>
                      <a:pt x="534" y="159"/>
                      <a:pt x="537" y="158"/>
                    </a:cubicBezTo>
                    <a:cubicBezTo>
                      <a:pt x="542" y="173"/>
                      <a:pt x="536" y="189"/>
                      <a:pt x="539" y="204"/>
                    </a:cubicBezTo>
                    <a:cubicBezTo>
                      <a:pt x="540" y="207"/>
                      <a:pt x="539" y="209"/>
                      <a:pt x="537" y="209"/>
                    </a:cubicBezTo>
                    <a:cubicBezTo>
                      <a:pt x="530" y="212"/>
                      <a:pt x="531" y="217"/>
                      <a:pt x="534" y="222"/>
                    </a:cubicBezTo>
                    <a:cubicBezTo>
                      <a:pt x="537" y="228"/>
                      <a:pt x="534" y="230"/>
                      <a:pt x="530" y="233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2" name="Freeform 6">
                <a:extLst>
                  <a:ext uri="{FF2B5EF4-FFF2-40B4-BE49-F238E27FC236}">
                    <a16:creationId xmlns:a16="http://schemas.microsoft.com/office/drawing/2014/main" id="{6303BEB2-C712-9849-4400-1591134A8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057"/>
                <a:ext cx="1143" cy="569"/>
              </a:xfrm>
              <a:custGeom>
                <a:avLst/>
                <a:gdLst>
                  <a:gd name="T0" fmla="*/ 1 w 350"/>
                  <a:gd name="T1" fmla="*/ 32 h 174"/>
                  <a:gd name="T2" fmla="*/ 14 w 350"/>
                  <a:gd name="T3" fmla="*/ 36 h 174"/>
                  <a:gd name="T4" fmla="*/ 11 w 350"/>
                  <a:gd name="T5" fmla="*/ 20 h 174"/>
                  <a:gd name="T6" fmla="*/ 4 w 350"/>
                  <a:gd name="T7" fmla="*/ 12 h 174"/>
                  <a:gd name="T8" fmla="*/ 13 w 350"/>
                  <a:gd name="T9" fmla="*/ 12 h 174"/>
                  <a:gd name="T10" fmla="*/ 53 w 350"/>
                  <a:gd name="T11" fmla="*/ 15 h 174"/>
                  <a:gd name="T12" fmla="*/ 49 w 350"/>
                  <a:gd name="T13" fmla="*/ 20 h 174"/>
                  <a:gd name="T14" fmla="*/ 43 w 350"/>
                  <a:gd name="T15" fmla="*/ 25 h 174"/>
                  <a:gd name="T16" fmla="*/ 62 w 350"/>
                  <a:gd name="T17" fmla="*/ 36 h 174"/>
                  <a:gd name="T18" fmla="*/ 68 w 350"/>
                  <a:gd name="T19" fmla="*/ 34 h 174"/>
                  <a:gd name="T20" fmla="*/ 69 w 350"/>
                  <a:gd name="T21" fmla="*/ 41 h 174"/>
                  <a:gd name="T22" fmla="*/ 71 w 350"/>
                  <a:gd name="T23" fmla="*/ 33 h 174"/>
                  <a:gd name="T24" fmla="*/ 65 w 350"/>
                  <a:gd name="T25" fmla="*/ 15 h 174"/>
                  <a:gd name="T26" fmla="*/ 51 w 350"/>
                  <a:gd name="T27" fmla="*/ 5 h 174"/>
                  <a:gd name="T28" fmla="*/ 52 w 350"/>
                  <a:gd name="T29" fmla="*/ 1 h 174"/>
                  <a:gd name="T30" fmla="*/ 83 w 350"/>
                  <a:gd name="T31" fmla="*/ 22 h 174"/>
                  <a:gd name="T32" fmla="*/ 98 w 350"/>
                  <a:gd name="T33" fmla="*/ 34 h 174"/>
                  <a:gd name="T34" fmla="*/ 141 w 350"/>
                  <a:gd name="T35" fmla="*/ 50 h 174"/>
                  <a:gd name="T36" fmla="*/ 181 w 350"/>
                  <a:gd name="T37" fmla="*/ 64 h 174"/>
                  <a:gd name="T38" fmla="*/ 217 w 350"/>
                  <a:gd name="T39" fmla="*/ 76 h 174"/>
                  <a:gd name="T40" fmla="*/ 240 w 350"/>
                  <a:gd name="T41" fmla="*/ 86 h 174"/>
                  <a:gd name="T42" fmla="*/ 253 w 350"/>
                  <a:gd name="T43" fmla="*/ 96 h 174"/>
                  <a:gd name="T44" fmla="*/ 240 w 350"/>
                  <a:gd name="T45" fmla="*/ 95 h 174"/>
                  <a:gd name="T46" fmla="*/ 243 w 350"/>
                  <a:gd name="T47" fmla="*/ 99 h 174"/>
                  <a:gd name="T48" fmla="*/ 269 w 350"/>
                  <a:gd name="T49" fmla="*/ 133 h 174"/>
                  <a:gd name="T50" fmla="*/ 309 w 350"/>
                  <a:gd name="T51" fmla="*/ 143 h 174"/>
                  <a:gd name="T52" fmla="*/ 334 w 350"/>
                  <a:gd name="T53" fmla="*/ 158 h 174"/>
                  <a:gd name="T54" fmla="*/ 346 w 350"/>
                  <a:gd name="T55" fmla="*/ 174 h 174"/>
                  <a:gd name="T56" fmla="*/ 330 w 350"/>
                  <a:gd name="T57" fmla="*/ 167 h 174"/>
                  <a:gd name="T58" fmla="*/ 308 w 350"/>
                  <a:gd name="T59" fmla="*/ 160 h 174"/>
                  <a:gd name="T60" fmla="*/ 278 w 350"/>
                  <a:gd name="T61" fmla="*/ 146 h 174"/>
                  <a:gd name="T62" fmla="*/ 249 w 350"/>
                  <a:gd name="T63" fmla="*/ 133 h 174"/>
                  <a:gd name="T64" fmla="*/ 235 w 350"/>
                  <a:gd name="T65" fmla="*/ 120 h 174"/>
                  <a:gd name="T66" fmla="*/ 231 w 350"/>
                  <a:gd name="T67" fmla="*/ 110 h 174"/>
                  <a:gd name="T68" fmla="*/ 217 w 350"/>
                  <a:gd name="T69" fmla="*/ 97 h 174"/>
                  <a:gd name="T70" fmla="*/ 203 w 350"/>
                  <a:gd name="T71" fmla="*/ 86 h 174"/>
                  <a:gd name="T72" fmla="*/ 191 w 350"/>
                  <a:gd name="T73" fmla="*/ 81 h 174"/>
                  <a:gd name="T74" fmla="*/ 172 w 350"/>
                  <a:gd name="T75" fmla="*/ 75 h 174"/>
                  <a:gd name="T76" fmla="*/ 161 w 350"/>
                  <a:gd name="T77" fmla="*/ 71 h 174"/>
                  <a:gd name="T78" fmla="*/ 162 w 350"/>
                  <a:gd name="T79" fmla="*/ 78 h 174"/>
                  <a:gd name="T80" fmla="*/ 141 w 350"/>
                  <a:gd name="T81" fmla="*/ 58 h 174"/>
                  <a:gd name="T82" fmla="*/ 143 w 350"/>
                  <a:gd name="T83" fmla="*/ 63 h 174"/>
                  <a:gd name="T84" fmla="*/ 141 w 350"/>
                  <a:gd name="T85" fmla="*/ 69 h 174"/>
                  <a:gd name="T86" fmla="*/ 132 w 350"/>
                  <a:gd name="T87" fmla="*/ 64 h 174"/>
                  <a:gd name="T88" fmla="*/ 124 w 350"/>
                  <a:gd name="T89" fmla="*/ 65 h 174"/>
                  <a:gd name="T90" fmla="*/ 121 w 350"/>
                  <a:gd name="T91" fmla="*/ 59 h 174"/>
                  <a:gd name="T92" fmla="*/ 122 w 350"/>
                  <a:gd name="T93" fmla="*/ 62 h 174"/>
                  <a:gd name="T94" fmla="*/ 111 w 350"/>
                  <a:gd name="T95" fmla="*/ 64 h 174"/>
                  <a:gd name="T96" fmla="*/ 101 w 350"/>
                  <a:gd name="T97" fmla="*/ 52 h 174"/>
                  <a:gd name="T98" fmla="*/ 98 w 350"/>
                  <a:gd name="T99" fmla="*/ 50 h 174"/>
                  <a:gd name="T100" fmla="*/ 87 w 350"/>
                  <a:gd name="T101" fmla="*/ 49 h 174"/>
                  <a:gd name="T102" fmla="*/ 88 w 350"/>
                  <a:gd name="T103" fmla="*/ 55 h 174"/>
                  <a:gd name="T104" fmla="*/ 89 w 350"/>
                  <a:gd name="T105" fmla="*/ 66 h 174"/>
                  <a:gd name="T106" fmla="*/ 78 w 350"/>
                  <a:gd name="T107" fmla="*/ 67 h 174"/>
                  <a:gd name="T108" fmla="*/ 59 w 350"/>
                  <a:gd name="T109" fmla="*/ 81 h 174"/>
                  <a:gd name="T110" fmla="*/ 61 w 350"/>
                  <a:gd name="T111" fmla="*/ 69 h 174"/>
                  <a:gd name="T112" fmla="*/ 47 w 350"/>
                  <a:gd name="T113" fmla="*/ 67 h 174"/>
                  <a:gd name="T114" fmla="*/ 40 w 350"/>
                  <a:gd name="T115" fmla="*/ 59 h 174"/>
                  <a:gd name="T116" fmla="*/ 23 w 350"/>
                  <a:gd name="T117" fmla="*/ 60 h 174"/>
                  <a:gd name="T118" fmla="*/ 9 w 350"/>
                  <a:gd name="T119" fmla="*/ 5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174">
                    <a:moveTo>
                      <a:pt x="5" y="50"/>
                    </a:moveTo>
                    <a:cubicBezTo>
                      <a:pt x="6" y="44"/>
                      <a:pt x="4" y="38"/>
                      <a:pt x="1" y="32"/>
                    </a:cubicBezTo>
                    <a:cubicBezTo>
                      <a:pt x="0" y="29"/>
                      <a:pt x="1" y="28"/>
                      <a:pt x="4" y="30"/>
                    </a:cubicBezTo>
                    <a:cubicBezTo>
                      <a:pt x="7" y="32"/>
                      <a:pt x="9" y="36"/>
                      <a:pt x="14" y="36"/>
                    </a:cubicBezTo>
                    <a:cubicBezTo>
                      <a:pt x="11" y="34"/>
                      <a:pt x="11" y="32"/>
                      <a:pt x="14" y="29"/>
                    </a:cubicBezTo>
                    <a:cubicBezTo>
                      <a:pt x="18" y="25"/>
                      <a:pt x="18" y="22"/>
                      <a:pt x="11" y="20"/>
                    </a:cubicBezTo>
                    <a:cubicBezTo>
                      <a:pt x="9" y="19"/>
                      <a:pt x="7" y="17"/>
                      <a:pt x="5" y="15"/>
                    </a:cubicBezTo>
                    <a:cubicBezTo>
                      <a:pt x="5" y="14"/>
                      <a:pt x="4" y="13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11" y="8"/>
                      <a:pt x="11" y="11"/>
                      <a:pt x="13" y="12"/>
                    </a:cubicBezTo>
                    <a:cubicBezTo>
                      <a:pt x="20" y="15"/>
                      <a:pt x="26" y="16"/>
                      <a:pt x="34" y="12"/>
                    </a:cubicBezTo>
                    <a:cubicBezTo>
                      <a:pt x="40" y="9"/>
                      <a:pt x="47" y="10"/>
                      <a:pt x="53" y="15"/>
                    </a:cubicBezTo>
                    <a:cubicBezTo>
                      <a:pt x="54" y="15"/>
                      <a:pt x="54" y="16"/>
                      <a:pt x="55" y="17"/>
                    </a:cubicBezTo>
                    <a:cubicBezTo>
                      <a:pt x="54" y="20"/>
                      <a:pt x="52" y="20"/>
                      <a:pt x="49" y="20"/>
                    </a:cubicBezTo>
                    <a:cubicBezTo>
                      <a:pt x="45" y="20"/>
                      <a:pt x="42" y="19"/>
                      <a:pt x="39" y="20"/>
                    </a:cubicBezTo>
                    <a:cubicBezTo>
                      <a:pt x="39" y="23"/>
                      <a:pt x="42" y="23"/>
                      <a:pt x="43" y="25"/>
                    </a:cubicBezTo>
                    <a:cubicBezTo>
                      <a:pt x="45" y="29"/>
                      <a:pt x="49" y="31"/>
                      <a:pt x="53" y="32"/>
                    </a:cubicBezTo>
                    <a:cubicBezTo>
                      <a:pt x="57" y="33"/>
                      <a:pt x="59" y="36"/>
                      <a:pt x="62" y="36"/>
                    </a:cubicBezTo>
                    <a:cubicBezTo>
                      <a:pt x="64" y="36"/>
                      <a:pt x="65" y="35"/>
                      <a:pt x="66" y="35"/>
                    </a:cubicBezTo>
                    <a:cubicBezTo>
                      <a:pt x="67" y="34"/>
                      <a:pt x="67" y="34"/>
                      <a:pt x="68" y="34"/>
                    </a:cubicBezTo>
                    <a:cubicBezTo>
                      <a:pt x="69" y="33"/>
                      <a:pt x="70" y="33"/>
                      <a:pt x="71" y="35"/>
                    </a:cubicBezTo>
                    <a:cubicBezTo>
                      <a:pt x="71" y="37"/>
                      <a:pt x="69" y="39"/>
                      <a:pt x="69" y="41"/>
                    </a:cubicBezTo>
                    <a:cubicBezTo>
                      <a:pt x="69" y="39"/>
                      <a:pt x="73" y="37"/>
                      <a:pt x="72" y="34"/>
                    </a:cubicBezTo>
                    <a:cubicBezTo>
                      <a:pt x="72" y="34"/>
                      <a:pt x="71" y="33"/>
                      <a:pt x="71" y="33"/>
                    </a:cubicBezTo>
                    <a:cubicBezTo>
                      <a:pt x="72" y="25"/>
                      <a:pt x="72" y="25"/>
                      <a:pt x="66" y="19"/>
                    </a:cubicBezTo>
                    <a:cubicBezTo>
                      <a:pt x="66" y="18"/>
                      <a:pt x="66" y="16"/>
                      <a:pt x="65" y="15"/>
                    </a:cubicBezTo>
                    <a:cubicBezTo>
                      <a:pt x="63" y="12"/>
                      <a:pt x="60" y="10"/>
                      <a:pt x="57" y="9"/>
                    </a:cubicBezTo>
                    <a:cubicBezTo>
                      <a:pt x="55" y="8"/>
                      <a:pt x="53" y="7"/>
                      <a:pt x="51" y="5"/>
                    </a:cubicBezTo>
                    <a:cubicBezTo>
                      <a:pt x="49" y="4"/>
                      <a:pt x="46" y="4"/>
                      <a:pt x="47" y="1"/>
                    </a:cubicBezTo>
                    <a:cubicBezTo>
                      <a:pt x="48" y="0"/>
                      <a:pt x="50" y="0"/>
                      <a:pt x="52" y="1"/>
                    </a:cubicBezTo>
                    <a:cubicBezTo>
                      <a:pt x="61" y="5"/>
                      <a:pt x="69" y="11"/>
                      <a:pt x="78" y="15"/>
                    </a:cubicBezTo>
                    <a:cubicBezTo>
                      <a:pt x="81" y="16"/>
                      <a:pt x="82" y="19"/>
                      <a:pt x="83" y="22"/>
                    </a:cubicBezTo>
                    <a:cubicBezTo>
                      <a:pt x="84" y="29"/>
                      <a:pt x="88" y="33"/>
                      <a:pt x="95" y="34"/>
                    </a:cubicBezTo>
                    <a:cubicBezTo>
                      <a:pt x="96" y="34"/>
                      <a:pt x="97" y="34"/>
                      <a:pt x="98" y="34"/>
                    </a:cubicBezTo>
                    <a:cubicBezTo>
                      <a:pt x="107" y="43"/>
                      <a:pt x="119" y="42"/>
                      <a:pt x="130" y="45"/>
                    </a:cubicBezTo>
                    <a:cubicBezTo>
                      <a:pt x="134" y="46"/>
                      <a:pt x="138" y="47"/>
                      <a:pt x="141" y="50"/>
                    </a:cubicBezTo>
                    <a:cubicBezTo>
                      <a:pt x="144" y="52"/>
                      <a:pt x="146" y="54"/>
                      <a:pt x="150" y="54"/>
                    </a:cubicBezTo>
                    <a:cubicBezTo>
                      <a:pt x="161" y="55"/>
                      <a:pt x="171" y="59"/>
                      <a:pt x="181" y="64"/>
                    </a:cubicBezTo>
                    <a:cubicBezTo>
                      <a:pt x="188" y="68"/>
                      <a:pt x="195" y="70"/>
                      <a:pt x="203" y="71"/>
                    </a:cubicBezTo>
                    <a:cubicBezTo>
                      <a:pt x="208" y="71"/>
                      <a:pt x="213" y="72"/>
                      <a:pt x="217" y="76"/>
                    </a:cubicBezTo>
                    <a:cubicBezTo>
                      <a:pt x="218" y="78"/>
                      <a:pt x="220" y="79"/>
                      <a:pt x="222" y="79"/>
                    </a:cubicBezTo>
                    <a:cubicBezTo>
                      <a:pt x="229" y="78"/>
                      <a:pt x="235" y="81"/>
                      <a:pt x="240" y="86"/>
                    </a:cubicBezTo>
                    <a:cubicBezTo>
                      <a:pt x="244" y="89"/>
                      <a:pt x="250" y="87"/>
                      <a:pt x="254" y="92"/>
                    </a:cubicBezTo>
                    <a:cubicBezTo>
                      <a:pt x="255" y="93"/>
                      <a:pt x="254" y="95"/>
                      <a:pt x="253" y="96"/>
                    </a:cubicBezTo>
                    <a:cubicBezTo>
                      <a:pt x="249" y="97"/>
                      <a:pt x="245" y="95"/>
                      <a:pt x="242" y="96"/>
                    </a:cubicBezTo>
                    <a:cubicBezTo>
                      <a:pt x="241" y="96"/>
                      <a:pt x="241" y="95"/>
                      <a:pt x="240" y="95"/>
                    </a:cubicBezTo>
                    <a:cubicBezTo>
                      <a:pt x="240" y="96"/>
                      <a:pt x="240" y="96"/>
                      <a:pt x="240" y="96"/>
                    </a:cubicBezTo>
                    <a:cubicBezTo>
                      <a:pt x="241" y="97"/>
                      <a:pt x="242" y="98"/>
                      <a:pt x="243" y="99"/>
                    </a:cubicBezTo>
                    <a:cubicBezTo>
                      <a:pt x="248" y="105"/>
                      <a:pt x="251" y="113"/>
                      <a:pt x="255" y="119"/>
                    </a:cubicBezTo>
                    <a:cubicBezTo>
                      <a:pt x="259" y="125"/>
                      <a:pt x="263" y="129"/>
                      <a:pt x="269" y="133"/>
                    </a:cubicBezTo>
                    <a:cubicBezTo>
                      <a:pt x="278" y="140"/>
                      <a:pt x="289" y="140"/>
                      <a:pt x="299" y="141"/>
                    </a:cubicBezTo>
                    <a:cubicBezTo>
                      <a:pt x="302" y="142"/>
                      <a:pt x="306" y="143"/>
                      <a:pt x="309" y="143"/>
                    </a:cubicBezTo>
                    <a:cubicBezTo>
                      <a:pt x="315" y="144"/>
                      <a:pt x="319" y="149"/>
                      <a:pt x="324" y="151"/>
                    </a:cubicBezTo>
                    <a:cubicBezTo>
                      <a:pt x="328" y="154"/>
                      <a:pt x="331" y="156"/>
                      <a:pt x="334" y="158"/>
                    </a:cubicBezTo>
                    <a:cubicBezTo>
                      <a:pt x="338" y="162"/>
                      <a:pt x="343" y="165"/>
                      <a:pt x="346" y="169"/>
                    </a:cubicBezTo>
                    <a:cubicBezTo>
                      <a:pt x="347" y="170"/>
                      <a:pt x="350" y="172"/>
                      <a:pt x="346" y="174"/>
                    </a:cubicBezTo>
                    <a:cubicBezTo>
                      <a:pt x="341" y="173"/>
                      <a:pt x="337" y="168"/>
                      <a:pt x="332" y="166"/>
                    </a:cubicBezTo>
                    <a:cubicBezTo>
                      <a:pt x="330" y="164"/>
                      <a:pt x="330" y="164"/>
                      <a:pt x="330" y="167"/>
                    </a:cubicBezTo>
                    <a:cubicBezTo>
                      <a:pt x="330" y="168"/>
                      <a:pt x="329" y="169"/>
                      <a:pt x="328" y="169"/>
                    </a:cubicBezTo>
                    <a:cubicBezTo>
                      <a:pt x="320" y="169"/>
                      <a:pt x="315" y="163"/>
                      <a:pt x="308" y="160"/>
                    </a:cubicBezTo>
                    <a:cubicBezTo>
                      <a:pt x="302" y="156"/>
                      <a:pt x="295" y="153"/>
                      <a:pt x="288" y="151"/>
                    </a:cubicBezTo>
                    <a:cubicBezTo>
                      <a:pt x="285" y="149"/>
                      <a:pt x="281" y="148"/>
                      <a:pt x="278" y="146"/>
                    </a:cubicBezTo>
                    <a:cubicBezTo>
                      <a:pt x="274" y="143"/>
                      <a:pt x="268" y="142"/>
                      <a:pt x="263" y="141"/>
                    </a:cubicBezTo>
                    <a:cubicBezTo>
                      <a:pt x="257" y="141"/>
                      <a:pt x="252" y="138"/>
                      <a:pt x="249" y="133"/>
                    </a:cubicBezTo>
                    <a:cubicBezTo>
                      <a:pt x="252" y="123"/>
                      <a:pt x="251" y="122"/>
                      <a:pt x="241" y="122"/>
                    </a:cubicBezTo>
                    <a:cubicBezTo>
                      <a:pt x="239" y="123"/>
                      <a:pt x="237" y="122"/>
                      <a:pt x="235" y="120"/>
                    </a:cubicBezTo>
                    <a:cubicBezTo>
                      <a:pt x="235" y="119"/>
                      <a:pt x="236" y="118"/>
                      <a:pt x="236" y="117"/>
                    </a:cubicBezTo>
                    <a:cubicBezTo>
                      <a:pt x="236" y="113"/>
                      <a:pt x="234" y="112"/>
                      <a:pt x="231" y="110"/>
                    </a:cubicBezTo>
                    <a:cubicBezTo>
                      <a:pt x="226" y="105"/>
                      <a:pt x="221" y="99"/>
                      <a:pt x="217" y="93"/>
                    </a:cubicBezTo>
                    <a:cubicBezTo>
                      <a:pt x="217" y="95"/>
                      <a:pt x="218" y="95"/>
                      <a:pt x="217" y="97"/>
                    </a:cubicBezTo>
                    <a:cubicBezTo>
                      <a:pt x="217" y="98"/>
                      <a:pt x="216" y="99"/>
                      <a:pt x="214" y="99"/>
                    </a:cubicBezTo>
                    <a:cubicBezTo>
                      <a:pt x="208" y="96"/>
                      <a:pt x="207" y="90"/>
                      <a:pt x="203" y="86"/>
                    </a:cubicBezTo>
                    <a:cubicBezTo>
                      <a:pt x="201" y="84"/>
                      <a:pt x="198" y="82"/>
                      <a:pt x="196" y="80"/>
                    </a:cubicBezTo>
                    <a:cubicBezTo>
                      <a:pt x="194" y="78"/>
                      <a:pt x="192" y="79"/>
                      <a:pt x="191" y="81"/>
                    </a:cubicBezTo>
                    <a:cubicBezTo>
                      <a:pt x="185" y="83"/>
                      <a:pt x="182" y="78"/>
                      <a:pt x="177" y="76"/>
                    </a:cubicBezTo>
                    <a:cubicBezTo>
                      <a:pt x="176" y="76"/>
                      <a:pt x="175" y="67"/>
                      <a:pt x="172" y="75"/>
                    </a:cubicBezTo>
                    <a:cubicBezTo>
                      <a:pt x="169" y="79"/>
                      <a:pt x="167" y="76"/>
                      <a:pt x="165" y="74"/>
                    </a:cubicBezTo>
                    <a:cubicBezTo>
                      <a:pt x="164" y="73"/>
                      <a:pt x="162" y="72"/>
                      <a:pt x="161" y="71"/>
                    </a:cubicBezTo>
                    <a:cubicBezTo>
                      <a:pt x="162" y="72"/>
                      <a:pt x="164" y="73"/>
                      <a:pt x="165" y="74"/>
                    </a:cubicBezTo>
                    <a:cubicBezTo>
                      <a:pt x="166" y="77"/>
                      <a:pt x="166" y="79"/>
                      <a:pt x="162" y="78"/>
                    </a:cubicBezTo>
                    <a:cubicBezTo>
                      <a:pt x="154" y="74"/>
                      <a:pt x="147" y="67"/>
                      <a:pt x="141" y="59"/>
                    </a:cubicBezTo>
                    <a:cubicBezTo>
                      <a:pt x="141" y="59"/>
                      <a:pt x="141" y="58"/>
                      <a:pt x="141" y="58"/>
                    </a:cubicBezTo>
                    <a:cubicBezTo>
                      <a:pt x="140" y="58"/>
                      <a:pt x="140" y="58"/>
                      <a:pt x="141" y="59"/>
                    </a:cubicBezTo>
                    <a:cubicBezTo>
                      <a:pt x="142" y="60"/>
                      <a:pt x="142" y="61"/>
                      <a:pt x="143" y="63"/>
                    </a:cubicBezTo>
                    <a:cubicBezTo>
                      <a:pt x="145" y="64"/>
                      <a:pt x="147" y="66"/>
                      <a:pt x="148" y="68"/>
                    </a:cubicBezTo>
                    <a:cubicBezTo>
                      <a:pt x="146" y="75"/>
                      <a:pt x="143" y="71"/>
                      <a:pt x="141" y="69"/>
                    </a:cubicBezTo>
                    <a:cubicBezTo>
                      <a:pt x="138" y="66"/>
                      <a:pt x="135" y="63"/>
                      <a:pt x="131" y="60"/>
                    </a:cubicBezTo>
                    <a:cubicBezTo>
                      <a:pt x="131" y="61"/>
                      <a:pt x="132" y="62"/>
                      <a:pt x="132" y="64"/>
                    </a:cubicBezTo>
                    <a:cubicBezTo>
                      <a:pt x="133" y="66"/>
                      <a:pt x="134" y="69"/>
                      <a:pt x="130" y="69"/>
                    </a:cubicBezTo>
                    <a:cubicBezTo>
                      <a:pt x="128" y="68"/>
                      <a:pt x="126" y="67"/>
                      <a:pt x="124" y="65"/>
                    </a:cubicBezTo>
                    <a:cubicBezTo>
                      <a:pt x="127" y="62"/>
                      <a:pt x="123" y="62"/>
                      <a:pt x="122" y="60"/>
                    </a:cubicBezTo>
                    <a:cubicBezTo>
                      <a:pt x="122" y="60"/>
                      <a:pt x="121" y="59"/>
                      <a:pt x="121" y="59"/>
                    </a:cubicBezTo>
                    <a:cubicBezTo>
                      <a:pt x="120" y="59"/>
                      <a:pt x="121" y="60"/>
                      <a:pt x="121" y="60"/>
                    </a:cubicBezTo>
                    <a:cubicBezTo>
                      <a:pt x="121" y="61"/>
                      <a:pt x="122" y="62"/>
                      <a:pt x="122" y="62"/>
                    </a:cubicBezTo>
                    <a:cubicBezTo>
                      <a:pt x="122" y="65"/>
                      <a:pt x="121" y="67"/>
                      <a:pt x="119" y="67"/>
                    </a:cubicBezTo>
                    <a:cubicBezTo>
                      <a:pt x="116" y="67"/>
                      <a:pt x="115" y="61"/>
                      <a:pt x="111" y="64"/>
                    </a:cubicBezTo>
                    <a:cubicBezTo>
                      <a:pt x="110" y="64"/>
                      <a:pt x="109" y="64"/>
                      <a:pt x="109" y="64"/>
                    </a:cubicBezTo>
                    <a:cubicBezTo>
                      <a:pt x="106" y="59"/>
                      <a:pt x="101" y="57"/>
                      <a:pt x="101" y="52"/>
                    </a:cubicBezTo>
                    <a:cubicBezTo>
                      <a:pt x="103" y="48"/>
                      <a:pt x="98" y="48"/>
                      <a:pt x="98" y="45"/>
                    </a:cubicBezTo>
                    <a:cubicBezTo>
                      <a:pt x="97" y="47"/>
                      <a:pt x="99" y="49"/>
                      <a:pt x="98" y="50"/>
                    </a:cubicBezTo>
                    <a:cubicBezTo>
                      <a:pt x="96" y="52"/>
                      <a:pt x="94" y="53"/>
                      <a:pt x="91" y="52"/>
                    </a:cubicBezTo>
                    <a:cubicBezTo>
                      <a:pt x="89" y="52"/>
                      <a:pt x="88" y="51"/>
                      <a:pt x="87" y="49"/>
                    </a:cubicBezTo>
                    <a:cubicBezTo>
                      <a:pt x="87" y="51"/>
                      <a:pt x="89" y="52"/>
                      <a:pt x="89" y="54"/>
                    </a:cubicBezTo>
                    <a:cubicBezTo>
                      <a:pt x="89" y="54"/>
                      <a:pt x="88" y="55"/>
                      <a:pt x="88" y="55"/>
                    </a:cubicBezTo>
                    <a:cubicBezTo>
                      <a:pt x="84" y="59"/>
                      <a:pt x="90" y="59"/>
                      <a:pt x="90" y="61"/>
                    </a:cubicBezTo>
                    <a:cubicBezTo>
                      <a:pt x="91" y="63"/>
                      <a:pt x="91" y="65"/>
                      <a:pt x="89" y="66"/>
                    </a:cubicBezTo>
                    <a:cubicBezTo>
                      <a:pt x="87" y="66"/>
                      <a:pt x="84" y="65"/>
                      <a:pt x="82" y="64"/>
                    </a:cubicBezTo>
                    <a:cubicBezTo>
                      <a:pt x="78" y="62"/>
                      <a:pt x="78" y="64"/>
                      <a:pt x="78" y="67"/>
                    </a:cubicBezTo>
                    <a:cubicBezTo>
                      <a:pt x="77" y="70"/>
                      <a:pt x="72" y="70"/>
                      <a:pt x="73" y="74"/>
                    </a:cubicBezTo>
                    <a:cubicBezTo>
                      <a:pt x="68" y="75"/>
                      <a:pt x="66" y="82"/>
                      <a:pt x="59" y="81"/>
                    </a:cubicBezTo>
                    <a:cubicBezTo>
                      <a:pt x="56" y="77"/>
                      <a:pt x="61" y="75"/>
                      <a:pt x="61" y="72"/>
                    </a:cubicBezTo>
                    <a:cubicBezTo>
                      <a:pt x="61" y="71"/>
                      <a:pt x="62" y="70"/>
                      <a:pt x="61" y="69"/>
                    </a:cubicBezTo>
                    <a:cubicBezTo>
                      <a:pt x="61" y="70"/>
                      <a:pt x="60" y="70"/>
                      <a:pt x="59" y="70"/>
                    </a:cubicBezTo>
                    <a:cubicBezTo>
                      <a:pt x="56" y="64"/>
                      <a:pt x="52" y="65"/>
                      <a:pt x="47" y="67"/>
                    </a:cubicBezTo>
                    <a:cubicBezTo>
                      <a:pt x="45" y="66"/>
                      <a:pt x="45" y="65"/>
                      <a:pt x="44" y="63"/>
                    </a:cubicBezTo>
                    <a:cubicBezTo>
                      <a:pt x="43" y="62"/>
                      <a:pt x="42" y="61"/>
                      <a:pt x="40" y="59"/>
                    </a:cubicBezTo>
                    <a:cubicBezTo>
                      <a:pt x="36" y="61"/>
                      <a:pt x="30" y="54"/>
                      <a:pt x="26" y="60"/>
                    </a:cubicBezTo>
                    <a:cubicBezTo>
                      <a:pt x="25" y="61"/>
                      <a:pt x="24" y="61"/>
                      <a:pt x="23" y="60"/>
                    </a:cubicBezTo>
                    <a:cubicBezTo>
                      <a:pt x="22" y="55"/>
                      <a:pt x="17" y="53"/>
                      <a:pt x="15" y="49"/>
                    </a:cubicBezTo>
                    <a:cubicBezTo>
                      <a:pt x="12" y="46"/>
                      <a:pt x="11" y="50"/>
                      <a:pt x="9" y="51"/>
                    </a:cubicBezTo>
                    <a:cubicBezTo>
                      <a:pt x="8" y="52"/>
                      <a:pt x="6" y="52"/>
                      <a:pt x="5" y="50"/>
                    </a:cubicBezTo>
                    <a:close/>
                  </a:path>
                </a:pathLst>
              </a:custGeom>
              <a:solidFill>
                <a:srgbClr val="0C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3" name="Freeform 7">
                <a:extLst>
                  <a:ext uri="{FF2B5EF4-FFF2-40B4-BE49-F238E27FC236}">
                    <a16:creationId xmlns:a16="http://schemas.microsoft.com/office/drawing/2014/main" id="{9AB77392-9046-4527-3E67-24E9482A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194"/>
                <a:ext cx="561" cy="327"/>
              </a:xfrm>
              <a:custGeom>
                <a:avLst/>
                <a:gdLst>
                  <a:gd name="T0" fmla="*/ 30 w 172"/>
                  <a:gd name="T1" fmla="*/ 23 h 100"/>
                  <a:gd name="T2" fmla="*/ 17 w 172"/>
                  <a:gd name="T3" fmla="*/ 23 h 100"/>
                  <a:gd name="T4" fmla="*/ 17 w 172"/>
                  <a:gd name="T5" fmla="*/ 18 h 100"/>
                  <a:gd name="T6" fmla="*/ 3 w 172"/>
                  <a:gd name="T7" fmla="*/ 21 h 100"/>
                  <a:gd name="T8" fmla="*/ 12 w 172"/>
                  <a:gd name="T9" fmla="*/ 9 h 100"/>
                  <a:gd name="T10" fmla="*/ 32 w 172"/>
                  <a:gd name="T11" fmla="*/ 1 h 100"/>
                  <a:gd name="T12" fmla="*/ 39 w 172"/>
                  <a:gd name="T13" fmla="*/ 1 h 100"/>
                  <a:gd name="T14" fmla="*/ 44 w 172"/>
                  <a:gd name="T15" fmla="*/ 8 h 100"/>
                  <a:gd name="T16" fmla="*/ 40 w 172"/>
                  <a:gd name="T17" fmla="*/ 18 h 100"/>
                  <a:gd name="T18" fmla="*/ 49 w 172"/>
                  <a:gd name="T19" fmla="*/ 21 h 100"/>
                  <a:gd name="T20" fmla="*/ 53 w 172"/>
                  <a:gd name="T21" fmla="*/ 18 h 100"/>
                  <a:gd name="T22" fmla="*/ 50 w 172"/>
                  <a:gd name="T23" fmla="*/ 12 h 100"/>
                  <a:gd name="T24" fmla="*/ 68 w 172"/>
                  <a:gd name="T25" fmla="*/ 18 h 100"/>
                  <a:gd name="T26" fmla="*/ 57 w 172"/>
                  <a:gd name="T27" fmla="*/ 30 h 100"/>
                  <a:gd name="T28" fmla="*/ 64 w 172"/>
                  <a:gd name="T29" fmla="*/ 26 h 100"/>
                  <a:gd name="T30" fmla="*/ 67 w 172"/>
                  <a:gd name="T31" fmla="*/ 39 h 100"/>
                  <a:gd name="T32" fmla="*/ 67 w 172"/>
                  <a:gd name="T33" fmla="*/ 38 h 100"/>
                  <a:gd name="T34" fmla="*/ 76 w 172"/>
                  <a:gd name="T35" fmla="*/ 40 h 100"/>
                  <a:gd name="T36" fmla="*/ 75 w 172"/>
                  <a:gd name="T37" fmla="*/ 32 h 100"/>
                  <a:gd name="T38" fmla="*/ 80 w 172"/>
                  <a:gd name="T39" fmla="*/ 31 h 100"/>
                  <a:gd name="T40" fmla="*/ 74 w 172"/>
                  <a:gd name="T41" fmla="*/ 27 h 100"/>
                  <a:gd name="T42" fmla="*/ 74 w 172"/>
                  <a:gd name="T43" fmla="*/ 15 h 100"/>
                  <a:gd name="T44" fmla="*/ 83 w 172"/>
                  <a:gd name="T45" fmla="*/ 17 h 100"/>
                  <a:gd name="T46" fmla="*/ 84 w 172"/>
                  <a:gd name="T47" fmla="*/ 17 h 100"/>
                  <a:gd name="T48" fmla="*/ 95 w 172"/>
                  <a:gd name="T49" fmla="*/ 18 h 100"/>
                  <a:gd name="T50" fmla="*/ 116 w 172"/>
                  <a:gd name="T51" fmla="*/ 23 h 100"/>
                  <a:gd name="T52" fmla="*/ 122 w 172"/>
                  <a:gd name="T53" fmla="*/ 32 h 100"/>
                  <a:gd name="T54" fmla="*/ 133 w 172"/>
                  <a:gd name="T55" fmla="*/ 26 h 100"/>
                  <a:gd name="T56" fmla="*/ 140 w 172"/>
                  <a:gd name="T57" fmla="*/ 38 h 100"/>
                  <a:gd name="T58" fmla="*/ 152 w 172"/>
                  <a:gd name="T59" fmla="*/ 30 h 100"/>
                  <a:gd name="T60" fmla="*/ 150 w 172"/>
                  <a:gd name="T61" fmla="*/ 62 h 100"/>
                  <a:gd name="T62" fmla="*/ 151 w 172"/>
                  <a:gd name="T63" fmla="*/ 72 h 100"/>
                  <a:gd name="T64" fmla="*/ 155 w 172"/>
                  <a:gd name="T65" fmla="*/ 75 h 100"/>
                  <a:gd name="T66" fmla="*/ 168 w 172"/>
                  <a:gd name="T67" fmla="*/ 79 h 100"/>
                  <a:gd name="T68" fmla="*/ 154 w 172"/>
                  <a:gd name="T69" fmla="*/ 98 h 100"/>
                  <a:gd name="T70" fmla="*/ 139 w 172"/>
                  <a:gd name="T71" fmla="*/ 88 h 100"/>
                  <a:gd name="T72" fmla="*/ 119 w 172"/>
                  <a:gd name="T73" fmla="*/ 65 h 100"/>
                  <a:gd name="T74" fmla="*/ 92 w 172"/>
                  <a:gd name="T75" fmla="*/ 58 h 100"/>
                  <a:gd name="T76" fmla="*/ 79 w 172"/>
                  <a:gd name="T77" fmla="*/ 58 h 100"/>
                  <a:gd name="T78" fmla="*/ 41 w 172"/>
                  <a:gd name="T79" fmla="*/ 65 h 100"/>
                  <a:gd name="T80" fmla="*/ 36 w 172"/>
                  <a:gd name="T81" fmla="*/ 52 h 100"/>
                  <a:gd name="T82" fmla="*/ 36 w 172"/>
                  <a:gd name="T83" fmla="*/ 34 h 100"/>
                  <a:gd name="T84" fmla="*/ 33 w 172"/>
                  <a:gd name="T85" fmla="*/ 2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2" h="100">
                    <a:moveTo>
                      <a:pt x="33" y="27"/>
                    </a:moveTo>
                    <a:cubicBezTo>
                      <a:pt x="34" y="24"/>
                      <a:pt x="33" y="22"/>
                      <a:pt x="30" y="23"/>
                    </a:cubicBezTo>
                    <a:cubicBezTo>
                      <a:pt x="26" y="21"/>
                      <a:pt x="25" y="25"/>
                      <a:pt x="22" y="25"/>
                    </a:cubicBezTo>
                    <a:cubicBezTo>
                      <a:pt x="20" y="25"/>
                      <a:pt x="18" y="24"/>
                      <a:pt x="17" y="23"/>
                    </a:cubicBezTo>
                    <a:cubicBezTo>
                      <a:pt x="18" y="21"/>
                      <a:pt x="22" y="22"/>
                      <a:pt x="21" y="19"/>
                    </a:cubicBezTo>
                    <a:cubicBezTo>
                      <a:pt x="21" y="18"/>
                      <a:pt x="18" y="18"/>
                      <a:pt x="17" y="18"/>
                    </a:cubicBezTo>
                    <a:cubicBezTo>
                      <a:pt x="13" y="15"/>
                      <a:pt x="11" y="17"/>
                      <a:pt x="8" y="20"/>
                    </a:cubicBezTo>
                    <a:cubicBezTo>
                      <a:pt x="7" y="22"/>
                      <a:pt x="5" y="21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4" y="12"/>
                      <a:pt x="9" y="13"/>
                      <a:pt x="12" y="9"/>
                    </a:cubicBezTo>
                    <a:cubicBezTo>
                      <a:pt x="17" y="7"/>
                      <a:pt x="21" y="6"/>
                      <a:pt x="25" y="4"/>
                    </a:cubicBezTo>
                    <a:cubicBezTo>
                      <a:pt x="30" y="8"/>
                      <a:pt x="30" y="3"/>
                      <a:pt x="32" y="1"/>
                    </a:cubicBezTo>
                    <a:cubicBezTo>
                      <a:pt x="34" y="1"/>
                      <a:pt x="35" y="0"/>
                      <a:pt x="37" y="0"/>
                    </a:cubicBezTo>
                    <a:cubicBezTo>
                      <a:pt x="37" y="0"/>
                      <a:pt x="38" y="0"/>
                      <a:pt x="39" y="1"/>
                    </a:cubicBezTo>
                    <a:cubicBezTo>
                      <a:pt x="43" y="1"/>
                      <a:pt x="47" y="5"/>
                      <a:pt x="52" y="1"/>
                    </a:cubicBezTo>
                    <a:cubicBezTo>
                      <a:pt x="50" y="7"/>
                      <a:pt x="47" y="8"/>
                      <a:pt x="44" y="8"/>
                    </a:cubicBezTo>
                    <a:cubicBezTo>
                      <a:pt x="42" y="8"/>
                      <a:pt x="38" y="7"/>
                      <a:pt x="39" y="9"/>
                    </a:cubicBezTo>
                    <a:cubicBezTo>
                      <a:pt x="39" y="12"/>
                      <a:pt x="36" y="16"/>
                      <a:pt x="40" y="18"/>
                    </a:cubicBezTo>
                    <a:cubicBezTo>
                      <a:pt x="43" y="18"/>
                      <a:pt x="46" y="17"/>
                      <a:pt x="48" y="19"/>
                    </a:cubicBezTo>
                    <a:cubicBezTo>
                      <a:pt x="48" y="20"/>
                      <a:pt x="48" y="21"/>
                      <a:pt x="49" y="21"/>
                    </a:cubicBezTo>
                    <a:cubicBezTo>
                      <a:pt x="49" y="23"/>
                      <a:pt x="50" y="26"/>
                      <a:pt x="53" y="24"/>
                    </a:cubicBezTo>
                    <a:cubicBezTo>
                      <a:pt x="56" y="22"/>
                      <a:pt x="53" y="20"/>
                      <a:pt x="53" y="18"/>
                    </a:cubicBezTo>
                    <a:cubicBezTo>
                      <a:pt x="52" y="17"/>
                      <a:pt x="52" y="16"/>
                      <a:pt x="51" y="15"/>
                    </a:cubicBezTo>
                    <a:cubicBezTo>
                      <a:pt x="51" y="14"/>
                      <a:pt x="50" y="13"/>
                      <a:pt x="50" y="12"/>
                    </a:cubicBezTo>
                    <a:cubicBezTo>
                      <a:pt x="55" y="8"/>
                      <a:pt x="58" y="13"/>
                      <a:pt x="62" y="14"/>
                    </a:cubicBezTo>
                    <a:cubicBezTo>
                      <a:pt x="65" y="14"/>
                      <a:pt x="66" y="16"/>
                      <a:pt x="68" y="18"/>
                    </a:cubicBezTo>
                    <a:cubicBezTo>
                      <a:pt x="68" y="22"/>
                      <a:pt x="65" y="24"/>
                      <a:pt x="63" y="26"/>
                    </a:cubicBezTo>
                    <a:cubicBezTo>
                      <a:pt x="62" y="28"/>
                      <a:pt x="59" y="28"/>
                      <a:pt x="57" y="30"/>
                    </a:cubicBezTo>
                    <a:cubicBezTo>
                      <a:pt x="58" y="30"/>
                      <a:pt x="58" y="29"/>
                      <a:pt x="58" y="29"/>
                    </a:cubicBezTo>
                    <a:cubicBezTo>
                      <a:pt x="60" y="28"/>
                      <a:pt x="62" y="28"/>
                      <a:pt x="64" y="26"/>
                    </a:cubicBezTo>
                    <a:cubicBezTo>
                      <a:pt x="67" y="25"/>
                      <a:pt x="69" y="27"/>
                      <a:pt x="70" y="29"/>
                    </a:cubicBezTo>
                    <a:cubicBezTo>
                      <a:pt x="70" y="33"/>
                      <a:pt x="68" y="36"/>
                      <a:pt x="67" y="39"/>
                    </a:cubicBezTo>
                    <a:cubicBezTo>
                      <a:pt x="67" y="40"/>
                      <a:pt x="67" y="41"/>
                      <a:pt x="66" y="42"/>
                    </a:cubicBezTo>
                    <a:cubicBezTo>
                      <a:pt x="68" y="41"/>
                      <a:pt x="66" y="39"/>
                      <a:pt x="67" y="38"/>
                    </a:cubicBezTo>
                    <a:cubicBezTo>
                      <a:pt x="68" y="36"/>
                      <a:pt x="70" y="35"/>
                      <a:pt x="73" y="36"/>
                    </a:cubicBezTo>
                    <a:cubicBezTo>
                      <a:pt x="74" y="37"/>
                      <a:pt x="74" y="39"/>
                      <a:pt x="76" y="40"/>
                    </a:cubicBezTo>
                    <a:cubicBezTo>
                      <a:pt x="75" y="39"/>
                      <a:pt x="75" y="38"/>
                      <a:pt x="74" y="37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6" y="31"/>
                      <a:pt x="78" y="31"/>
                      <a:pt x="78" y="32"/>
                    </a:cubicBezTo>
                    <a:cubicBezTo>
                      <a:pt x="82" y="36"/>
                      <a:pt x="79" y="30"/>
                      <a:pt x="80" y="31"/>
                    </a:cubicBezTo>
                    <a:cubicBezTo>
                      <a:pt x="81" y="29"/>
                      <a:pt x="84" y="28"/>
                      <a:pt x="83" y="26"/>
                    </a:cubicBezTo>
                    <a:cubicBezTo>
                      <a:pt x="80" y="24"/>
                      <a:pt x="77" y="27"/>
                      <a:pt x="74" y="27"/>
                    </a:cubicBezTo>
                    <a:cubicBezTo>
                      <a:pt x="69" y="27"/>
                      <a:pt x="69" y="24"/>
                      <a:pt x="70" y="20"/>
                    </a:cubicBezTo>
                    <a:cubicBezTo>
                      <a:pt x="71" y="19"/>
                      <a:pt x="73" y="18"/>
                      <a:pt x="74" y="15"/>
                    </a:cubicBezTo>
                    <a:cubicBezTo>
                      <a:pt x="76" y="15"/>
                      <a:pt x="78" y="16"/>
                      <a:pt x="79" y="18"/>
                    </a:cubicBezTo>
                    <a:cubicBezTo>
                      <a:pt x="81" y="20"/>
                      <a:pt x="82" y="20"/>
                      <a:pt x="83" y="17"/>
                    </a:cubicBezTo>
                    <a:cubicBezTo>
                      <a:pt x="83" y="16"/>
                      <a:pt x="84" y="16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6" y="18"/>
                      <a:pt x="87" y="18"/>
                    </a:cubicBezTo>
                    <a:cubicBezTo>
                      <a:pt x="91" y="20"/>
                      <a:pt x="92" y="20"/>
                      <a:pt x="95" y="18"/>
                    </a:cubicBezTo>
                    <a:cubicBezTo>
                      <a:pt x="97" y="23"/>
                      <a:pt x="102" y="18"/>
                      <a:pt x="105" y="21"/>
                    </a:cubicBezTo>
                    <a:cubicBezTo>
                      <a:pt x="108" y="23"/>
                      <a:pt x="111" y="25"/>
                      <a:pt x="116" y="23"/>
                    </a:cubicBezTo>
                    <a:cubicBezTo>
                      <a:pt x="120" y="21"/>
                      <a:pt x="120" y="24"/>
                      <a:pt x="119" y="27"/>
                    </a:cubicBezTo>
                    <a:cubicBezTo>
                      <a:pt x="119" y="29"/>
                      <a:pt x="119" y="31"/>
                      <a:pt x="122" y="32"/>
                    </a:cubicBezTo>
                    <a:cubicBezTo>
                      <a:pt x="125" y="33"/>
                      <a:pt x="125" y="30"/>
                      <a:pt x="125" y="28"/>
                    </a:cubicBezTo>
                    <a:cubicBezTo>
                      <a:pt x="127" y="24"/>
                      <a:pt x="130" y="24"/>
                      <a:pt x="133" y="26"/>
                    </a:cubicBezTo>
                    <a:cubicBezTo>
                      <a:pt x="134" y="28"/>
                      <a:pt x="133" y="29"/>
                      <a:pt x="133" y="31"/>
                    </a:cubicBezTo>
                    <a:cubicBezTo>
                      <a:pt x="134" y="34"/>
                      <a:pt x="135" y="37"/>
                      <a:pt x="140" y="38"/>
                    </a:cubicBezTo>
                    <a:cubicBezTo>
                      <a:pt x="145" y="39"/>
                      <a:pt x="143" y="34"/>
                      <a:pt x="145" y="32"/>
                    </a:cubicBezTo>
                    <a:cubicBezTo>
                      <a:pt x="148" y="31"/>
                      <a:pt x="150" y="31"/>
                      <a:pt x="152" y="30"/>
                    </a:cubicBezTo>
                    <a:cubicBezTo>
                      <a:pt x="155" y="37"/>
                      <a:pt x="151" y="43"/>
                      <a:pt x="149" y="48"/>
                    </a:cubicBezTo>
                    <a:cubicBezTo>
                      <a:pt x="146" y="53"/>
                      <a:pt x="145" y="58"/>
                      <a:pt x="150" y="62"/>
                    </a:cubicBezTo>
                    <a:cubicBezTo>
                      <a:pt x="153" y="63"/>
                      <a:pt x="154" y="66"/>
                      <a:pt x="151" y="68"/>
                    </a:cubicBezTo>
                    <a:cubicBezTo>
                      <a:pt x="148" y="70"/>
                      <a:pt x="152" y="71"/>
                      <a:pt x="151" y="72"/>
                    </a:cubicBezTo>
                    <a:cubicBezTo>
                      <a:pt x="153" y="72"/>
                      <a:pt x="148" y="77"/>
                      <a:pt x="153" y="75"/>
                    </a:cubicBezTo>
                    <a:cubicBezTo>
                      <a:pt x="153" y="75"/>
                      <a:pt x="154" y="75"/>
                      <a:pt x="155" y="75"/>
                    </a:cubicBezTo>
                    <a:cubicBezTo>
                      <a:pt x="157" y="74"/>
                      <a:pt x="159" y="72"/>
                      <a:pt x="162" y="71"/>
                    </a:cubicBezTo>
                    <a:cubicBezTo>
                      <a:pt x="162" y="75"/>
                      <a:pt x="165" y="77"/>
                      <a:pt x="168" y="79"/>
                    </a:cubicBezTo>
                    <a:cubicBezTo>
                      <a:pt x="172" y="85"/>
                      <a:pt x="168" y="90"/>
                      <a:pt x="166" y="95"/>
                    </a:cubicBezTo>
                    <a:cubicBezTo>
                      <a:pt x="162" y="97"/>
                      <a:pt x="158" y="96"/>
                      <a:pt x="154" y="98"/>
                    </a:cubicBezTo>
                    <a:cubicBezTo>
                      <a:pt x="152" y="100"/>
                      <a:pt x="150" y="98"/>
                      <a:pt x="149" y="95"/>
                    </a:cubicBezTo>
                    <a:cubicBezTo>
                      <a:pt x="148" y="90"/>
                      <a:pt x="144" y="89"/>
                      <a:pt x="139" y="88"/>
                    </a:cubicBezTo>
                    <a:cubicBezTo>
                      <a:pt x="138" y="87"/>
                      <a:pt x="136" y="85"/>
                      <a:pt x="135" y="84"/>
                    </a:cubicBezTo>
                    <a:cubicBezTo>
                      <a:pt x="133" y="75"/>
                      <a:pt x="127" y="69"/>
                      <a:pt x="119" y="65"/>
                    </a:cubicBezTo>
                    <a:cubicBezTo>
                      <a:pt x="113" y="63"/>
                      <a:pt x="107" y="61"/>
                      <a:pt x="100" y="62"/>
                    </a:cubicBezTo>
                    <a:cubicBezTo>
                      <a:pt x="96" y="62"/>
                      <a:pt x="94" y="61"/>
                      <a:pt x="92" y="58"/>
                    </a:cubicBezTo>
                    <a:cubicBezTo>
                      <a:pt x="90" y="56"/>
                      <a:pt x="88" y="54"/>
                      <a:pt x="86" y="57"/>
                    </a:cubicBezTo>
                    <a:cubicBezTo>
                      <a:pt x="84" y="60"/>
                      <a:pt x="82" y="59"/>
                      <a:pt x="79" y="58"/>
                    </a:cubicBezTo>
                    <a:cubicBezTo>
                      <a:pt x="70" y="55"/>
                      <a:pt x="60" y="54"/>
                      <a:pt x="51" y="57"/>
                    </a:cubicBezTo>
                    <a:cubicBezTo>
                      <a:pt x="47" y="58"/>
                      <a:pt x="43" y="61"/>
                      <a:pt x="41" y="65"/>
                    </a:cubicBezTo>
                    <a:cubicBezTo>
                      <a:pt x="39" y="65"/>
                      <a:pt x="37" y="65"/>
                      <a:pt x="35" y="64"/>
                    </a:cubicBezTo>
                    <a:cubicBezTo>
                      <a:pt x="37" y="60"/>
                      <a:pt x="38" y="56"/>
                      <a:pt x="36" y="52"/>
                    </a:cubicBezTo>
                    <a:cubicBezTo>
                      <a:pt x="42" y="48"/>
                      <a:pt x="41" y="43"/>
                      <a:pt x="38" y="37"/>
                    </a:cubicBezTo>
                    <a:cubicBezTo>
                      <a:pt x="37" y="36"/>
                      <a:pt x="37" y="34"/>
                      <a:pt x="36" y="34"/>
                    </a:cubicBezTo>
                    <a:cubicBezTo>
                      <a:pt x="35" y="32"/>
                      <a:pt x="40" y="28"/>
                      <a:pt x="33" y="29"/>
                    </a:cubicBezTo>
                    <a:cubicBezTo>
                      <a:pt x="33" y="30"/>
                      <a:pt x="32" y="28"/>
                      <a:pt x="33" y="27"/>
                    </a:cubicBezTo>
                    <a:close/>
                  </a:path>
                </a:pathLst>
              </a:custGeom>
              <a:solidFill>
                <a:srgbClr val="080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4" name="Freeform 8">
                <a:extLst>
                  <a:ext uri="{FF2B5EF4-FFF2-40B4-BE49-F238E27FC236}">
                    <a16:creationId xmlns:a16="http://schemas.microsoft.com/office/drawing/2014/main" id="{464590F1-346E-1AAD-5B43-E934F1B4B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815"/>
                <a:ext cx="460" cy="317"/>
              </a:xfrm>
              <a:custGeom>
                <a:avLst/>
                <a:gdLst>
                  <a:gd name="T0" fmla="*/ 93 w 141"/>
                  <a:gd name="T1" fmla="*/ 94 h 97"/>
                  <a:gd name="T2" fmla="*/ 81 w 141"/>
                  <a:gd name="T3" fmla="*/ 85 h 97"/>
                  <a:gd name="T4" fmla="*/ 67 w 141"/>
                  <a:gd name="T5" fmla="*/ 83 h 97"/>
                  <a:gd name="T6" fmla="*/ 78 w 141"/>
                  <a:gd name="T7" fmla="*/ 69 h 97"/>
                  <a:gd name="T8" fmla="*/ 80 w 141"/>
                  <a:gd name="T9" fmla="*/ 63 h 97"/>
                  <a:gd name="T10" fmla="*/ 66 w 141"/>
                  <a:gd name="T11" fmla="*/ 53 h 97"/>
                  <a:gd name="T12" fmla="*/ 64 w 141"/>
                  <a:gd name="T13" fmla="*/ 64 h 97"/>
                  <a:gd name="T14" fmla="*/ 71 w 141"/>
                  <a:gd name="T15" fmla="*/ 70 h 97"/>
                  <a:gd name="T16" fmla="*/ 57 w 141"/>
                  <a:gd name="T17" fmla="*/ 77 h 97"/>
                  <a:gd name="T18" fmla="*/ 53 w 141"/>
                  <a:gd name="T19" fmla="*/ 78 h 97"/>
                  <a:gd name="T20" fmla="*/ 31 w 141"/>
                  <a:gd name="T21" fmla="*/ 69 h 97"/>
                  <a:gd name="T22" fmla="*/ 34 w 141"/>
                  <a:gd name="T23" fmla="*/ 61 h 97"/>
                  <a:gd name="T24" fmla="*/ 53 w 141"/>
                  <a:gd name="T25" fmla="*/ 66 h 97"/>
                  <a:gd name="T26" fmla="*/ 48 w 141"/>
                  <a:gd name="T27" fmla="*/ 53 h 97"/>
                  <a:gd name="T28" fmla="*/ 37 w 141"/>
                  <a:gd name="T29" fmla="*/ 49 h 97"/>
                  <a:gd name="T30" fmla="*/ 33 w 141"/>
                  <a:gd name="T31" fmla="*/ 37 h 97"/>
                  <a:gd name="T32" fmla="*/ 17 w 141"/>
                  <a:gd name="T33" fmla="*/ 52 h 97"/>
                  <a:gd name="T34" fmla="*/ 9 w 141"/>
                  <a:gd name="T35" fmla="*/ 45 h 97"/>
                  <a:gd name="T36" fmla="*/ 1 w 141"/>
                  <a:gd name="T37" fmla="*/ 33 h 97"/>
                  <a:gd name="T38" fmla="*/ 7 w 141"/>
                  <a:gd name="T39" fmla="*/ 31 h 97"/>
                  <a:gd name="T40" fmla="*/ 15 w 141"/>
                  <a:gd name="T41" fmla="*/ 20 h 97"/>
                  <a:gd name="T42" fmla="*/ 41 w 141"/>
                  <a:gd name="T43" fmla="*/ 20 h 97"/>
                  <a:gd name="T44" fmla="*/ 47 w 141"/>
                  <a:gd name="T45" fmla="*/ 19 h 97"/>
                  <a:gd name="T46" fmla="*/ 59 w 141"/>
                  <a:gd name="T47" fmla="*/ 31 h 97"/>
                  <a:gd name="T48" fmla="*/ 67 w 141"/>
                  <a:gd name="T49" fmla="*/ 30 h 97"/>
                  <a:gd name="T50" fmla="*/ 112 w 141"/>
                  <a:gd name="T51" fmla="*/ 3 h 97"/>
                  <a:gd name="T52" fmla="*/ 114 w 141"/>
                  <a:gd name="T53" fmla="*/ 1 h 97"/>
                  <a:gd name="T54" fmla="*/ 126 w 141"/>
                  <a:gd name="T55" fmla="*/ 3 h 97"/>
                  <a:gd name="T56" fmla="*/ 119 w 141"/>
                  <a:gd name="T57" fmla="*/ 9 h 97"/>
                  <a:gd name="T58" fmla="*/ 131 w 141"/>
                  <a:gd name="T59" fmla="*/ 21 h 97"/>
                  <a:gd name="T60" fmla="*/ 115 w 141"/>
                  <a:gd name="T61" fmla="*/ 20 h 97"/>
                  <a:gd name="T62" fmla="*/ 107 w 141"/>
                  <a:gd name="T63" fmla="*/ 20 h 97"/>
                  <a:gd name="T64" fmla="*/ 98 w 141"/>
                  <a:gd name="T65" fmla="*/ 23 h 97"/>
                  <a:gd name="T66" fmla="*/ 96 w 141"/>
                  <a:gd name="T67" fmla="*/ 28 h 97"/>
                  <a:gd name="T68" fmla="*/ 80 w 141"/>
                  <a:gd name="T69" fmla="*/ 33 h 97"/>
                  <a:gd name="T70" fmla="*/ 81 w 141"/>
                  <a:gd name="T71" fmla="*/ 36 h 97"/>
                  <a:gd name="T72" fmla="*/ 100 w 141"/>
                  <a:gd name="T73" fmla="*/ 51 h 97"/>
                  <a:gd name="T74" fmla="*/ 95 w 141"/>
                  <a:gd name="T75" fmla="*/ 58 h 97"/>
                  <a:gd name="T76" fmla="*/ 111 w 141"/>
                  <a:gd name="T77" fmla="*/ 63 h 97"/>
                  <a:gd name="T78" fmla="*/ 96 w 141"/>
                  <a:gd name="T79" fmla="*/ 71 h 97"/>
                  <a:gd name="T80" fmla="*/ 84 w 141"/>
                  <a:gd name="T81" fmla="*/ 81 h 97"/>
                  <a:gd name="T82" fmla="*/ 95 w 141"/>
                  <a:gd name="T83" fmla="*/ 87 h 97"/>
                  <a:gd name="T84" fmla="*/ 101 w 141"/>
                  <a:gd name="T85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1" h="97">
                    <a:moveTo>
                      <a:pt x="98" y="94"/>
                    </a:moveTo>
                    <a:cubicBezTo>
                      <a:pt x="96" y="91"/>
                      <a:pt x="94" y="93"/>
                      <a:pt x="93" y="94"/>
                    </a:cubicBezTo>
                    <a:cubicBezTo>
                      <a:pt x="87" y="97"/>
                      <a:pt x="84" y="92"/>
                      <a:pt x="79" y="91"/>
                    </a:cubicBezTo>
                    <a:cubicBezTo>
                      <a:pt x="77" y="91"/>
                      <a:pt x="82" y="88"/>
                      <a:pt x="81" y="85"/>
                    </a:cubicBezTo>
                    <a:cubicBezTo>
                      <a:pt x="77" y="86"/>
                      <a:pt x="73" y="89"/>
                      <a:pt x="70" y="84"/>
                    </a:cubicBezTo>
                    <a:cubicBezTo>
                      <a:pt x="68" y="86"/>
                      <a:pt x="67" y="85"/>
                      <a:pt x="67" y="83"/>
                    </a:cubicBezTo>
                    <a:cubicBezTo>
                      <a:pt x="67" y="80"/>
                      <a:pt x="69" y="78"/>
                      <a:pt x="70" y="76"/>
                    </a:cubicBezTo>
                    <a:cubicBezTo>
                      <a:pt x="72" y="73"/>
                      <a:pt x="77" y="73"/>
                      <a:pt x="78" y="69"/>
                    </a:cubicBezTo>
                    <a:cubicBezTo>
                      <a:pt x="78" y="68"/>
                      <a:pt x="78" y="67"/>
                      <a:pt x="79" y="66"/>
                    </a:cubicBezTo>
                    <a:cubicBezTo>
                      <a:pt x="79" y="65"/>
                      <a:pt x="80" y="64"/>
                      <a:pt x="80" y="63"/>
                    </a:cubicBezTo>
                    <a:cubicBezTo>
                      <a:pt x="83" y="53"/>
                      <a:pt x="83" y="52"/>
                      <a:pt x="72" y="54"/>
                    </a:cubicBezTo>
                    <a:cubicBezTo>
                      <a:pt x="70" y="54"/>
                      <a:pt x="68" y="54"/>
                      <a:pt x="66" y="53"/>
                    </a:cubicBezTo>
                    <a:cubicBezTo>
                      <a:pt x="64" y="53"/>
                      <a:pt x="61" y="53"/>
                      <a:pt x="60" y="56"/>
                    </a:cubicBezTo>
                    <a:cubicBezTo>
                      <a:pt x="59" y="59"/>
                      <a:pt x="61" y="62"/>
                      <a:pt x="64" y="64"/>
                    </a:cubicBezTo>
                    <a:cubicBezTo>
                      <a:pt x="66" y="65"/>
                      <a:pt x="69" y="65"/>
                      <a:pt x="71" y="67"/>
                    </a:cubicBezTo>
                    <a:cubicBezTo>
                      <a:pt x="71" y="68"/>
                      <a:pt x="71" y="69"/>
                      <a:pt x="71" y="70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3" y="72"/>
                      <a:pt x="59" y="73"/>
                      <a:pt x="57" y="77"/>
                    </a:cubicBezTo>
                    <a:cubicBezTo>
                      <a:pt x="56" y="79"/>
                      <a:pt x="55" y="80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2" y="76"/>
                      <a:pt x="51" y="74"/>
                      <a:pt x="48" y="73"/>
                    </a:cubicBezTo>
                    <a:cubicBezTo>
                      <a:pt x="43" y="68"/>
                      <a:pt x="37" y="70"/>
                      <a:pt x="31" y="69"/>
                    </a:cubicBezTo>
                    <a:cubicBezTo>
                      <a:pt x="31" y="68"/>
                      <a:pt x="31" y="67"/>
                      <a:pt x="31" y="66"/>
                    </a:cubicBezTo>
                    <a:cubicBezTo>
                      <a:pt x="31" y="64"/>
                      <a:pt x="32" y="62"/>
                      <a:pt x="34" y="61"/>
                    </a:cubicBezTo>
                    <a:cubicBezTo>
                      <a:pt x="38" y="61"/>
                      <a:pt x="42" y="61"/>
                      <a:pt x="47" y="61"/>
                    </a:cubicBezTo>
                    <a:cubicBezTo>
                      <a:pt x="49" y="62"/>
                      <a:pt x="49" y="66"/>
                      <a:pt x="53" y="66"/>
                    </a:cubicBezTo>
                    <a:cubicBezTo>
                      <a:pt x="53" y="62"/>
                      <a:pt x="53" y="59"/>
                      <a:pt x="49" y="57"/>
                    </a:cubicBezTo>
                    <a:cubicBezTo>
                      <a:pt x="47" y="56"/>
                      <a:pt x="47" y="55"/>
                      <a:pt x="48" y="53"/>
                    </a:cubicBezTo>
                    <a:cubicBezTo>
                      <a:pt x="48" y="52"/>
                      <a:pt x="49" y="52"/>
                      <a:pt x="49" y="52"/>
                    </a:cubicBezTo>
                    <a:cubicBezTo>
                      <a:pt x="46" y="53"/>
                      <a:pt x="40" y="55"/>
                      <a:pt x="37" y="49"/>
                    </a:cubicBezTo>
                    <a:cubicBezTo>
                      <a:pt x="35" y="45"/>
                      <a:pt x="36" y="41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44"/>
                      <a:pt x="32" y="49"/>
                      <a:pt x="25" y="51"/>
                    </a:cubicBezTo>
                    <a:cubicBezTo>
                      <a:pt x="22" y="52"/>
                      <a:pt x="20" y="53"/>
                      <a:pt x="17" y="52"/>
                    </a:cubicBezTo>
                    <a:cubicBezTo>
                      <a:pt x="15" y="50"/>
                      <a:pt x="14" y="53"/>
                      <a:pt x="12" y="53"/>
                    </a:cubicBezTo>
                    <a:cubicBezTo>
                      <a:pt x="9" y="52"/>
                      <a:pt x="9" y="48"/>
                      <a:pt x="9" y="45"/>
                    </a:cubicBezTo>
                    <a:cubicBezTo>
                      <a:pt x="9" y="40"/>
                      <a:pt x="4" y="38"/>
                      <a:pt x="1" y="36"/>
                    </a:cubicBezTo>
                    <a:cubicBezTo>
                      <a:pt x="0" y="35"/>
                      <a:pt x="0" y="34"/>
                      <a:pt x="1" y="33"/>
                    </a:cubicBezTo>
                    <a:cubicBezTo>
                      <a:pt x="2" y="31"/>
                      <a:pt x="4" y="31"/>
                      <a:pt x="6" y="31"/>
                    </a:cubicBezTo>
                    <a:cubicBezTo>
                      <a:pt x="6" y="31"/>
                      <a:pt x="8" y="34"/>
                      <a:pt x="7" y="31"/>
                    </a:cubicBezTo>
                    <a:cubicBezTo>
                      <a:pt x="4" y="23"/>
                      <a:pt x="9" y="26"/>
                      <a:pt x="13" y="27"/>
                    </a:cubicBezTo>
                    <a:cubicBezTo>
                      <a:pt x="14" y="25"/>
                      <a:pt x="11" y="21"/>
                      <a:pt x="15" y="20"/>
                    </a:cubicBezTo>
                    <a:cubicBezTo>
                      <a:pt x="19" y="19"/>
                      <a:pt x="22" y="21"/>
                      <a:pt x="25" y="23"/>
                    </a:cubicBezTo>
                    <a:cubicBezTo>
                      <a:pt x="31" y="27"/>
                      <a:pt x="36" y="26"/>
                      <a:pt x="41" y="20"/>
                    </a:cubicBezTo>
                    <a:cubicBezTo>
                      <a:pt x="42" y="19"/>
                      <a:pt x="43" y="18"/>
                      <a:pt x="45" y="18"/>
                    </a:cubicBezTo>
                    <a:cubicBezTo>
                      <a:pt x="45" y="18"/>
                      <a:pt x="46" y="18"/>
                      <a:pt x="47" y="19"/>
                    </a:cubicBezTo>
                    <a:cubicBezTo>
                      <a:pt x="48" y="22"/>
                      <a:pt x="44" y="24"/>
                      <a:pt x="45" y="28"/>
                    </a:cubicBezTo>
                    <a:cubicBezTo>
                      <a:pt x="49" y="34"/>
                      <a:pt x="53" y="35"/>
                      <a:pt x="59" y="31"/>
                    </a:cubicBezTo>
                    <a:cubicBezTo>
                      <a:pt x="60" y="30"/>
                      <a:pt x="61" y="30"/>
                      <a:pt x="62" y="30"/>
                    </a:cubicBezTo>
                    <a:cubicBezTo>
                      <a:pt x="64" y="35"/>
                      <a:pt x="65" y="29"/>
                      <a:pt x="67" y="30"/>
                    </a:cubicBezTo>
                    <a:cubicBezTo>
                      <a:pt x="81" y="24"/>
                      <a:pt x="95" y="18"/>
                      <a:pt x="107" y="9"/>
                    </a:cubicBezTo>
                    <a:cubicBezTo>
                      <a:pt x="109" y="8"/>
                      <a:pt x="113" y="7"/>
                      <a:pt x="112" y="3"/>
                    </a:cubicBezTo>
                    <a:cubicBezTo>
                      <a:pt x="112" y="3"/>
                      <a:pt x="112" y="2"/>
                      <a:pt x="112" y="1"/>
                    </a:cubicBezTo>
                    <a:cubicBezTo>
                      <a:pt x="113" y="1"/>
                      <a:pt x="114" y="1"/>
                      <a:pt x="114" y="1"/>
                    </a:cubicBezTo>
                    <a:cubicBezTo>
                      <a:pt x="116" y="3"/>
                      <a:pt x="117" y="3"/>
                      <a:pt x="117" y="1"/>
                    </a:cubicBezTo>
                    <a:cubicBezTo>
                      <a:pt x="121" y="0"/>
                      <a:pt x="123" y="1"/>
                      <a:pt x="126" y="3"/>
                    </a:cubicBezTo>
                    <a:cubicBezTo>
                      <a:pt x="127" y="4"/>
                      <a:pt x="127" y="6"/>
                      <a:pt x="126" y="7"/>
                    </a:cubicBezTo>
                    <a:cubicBezTo>
                      <a:pt x="124" y="9"/>
                      <a:pt x="122" y="10"/>
                      <a:pt x="119" y="9"/>
                    </a:cubicBezTo>
                    <a:cubicBezTo>
                      <a:pt x="120" y="10"/>
                      <a:pt x="122" y="10"/>
                      <a:pt x="123" y="11"/>
                    </a:cubicBezTo>
                    <a:cubicBezTo>
                      <a:pt x="127" y="14"/>
                      <a:pt x="127" y="20"/>
                      <a:pt x="131" y="21"/>
                    </a:cubicBezTo>
                    <a:cubicBezTo>
                      <a:pt x="134" y="24"/>
                      <a:pt x="141" y="22"/>
                      <a:pt x="139" y="30"/>
                    </a:cubicBezTo>
                    <a:cubicBezTo>
                      <a:pt x="128" y="35"/>
                      <a:pt x="121" y="28"/>
                      <a:pt x="115" y="20"/>
                    </a:cubicBezTo>
                    <a:cubicBezTo>
                      <a:pt x="114" y="18"/>
                      <a:pt x="116" y="17"/>
                      <a:pt x="117" y="16"/>
                    </a:cubicBezTo>
                    <a:cubicBezTo>
                      <a:pt x="114" y="19"/>
                      <a:pt x="107" y="12"/>
                      <a:pt x="107" y="20"/>
                    </a:cubicBezTo>
                    <a:cubicBezTo>
                      <a:pt x="107" y="21"/>
                      <a:pt x="106" y="22"/>
                      <a:pt x="106" y="23"/>
                    </a:cubicBezTo>
                    <a:cubicBezTo>
                      <a:pt x="104" y="25"/>
                      <a:pt x="101" y="25"/>
                      <a:pt x="98" y="23"/>
                    </a:cubicBezTo>
                    <a:cubicBezTo>
                      <a:pt x="98" y="23"/>
                      <a:pt x="98" y="21"/>
                      <a:pt x="96" y="22"/>
                    </a:cubicBezTo>
                    <a:cubicBezTo>
                      <a:pt x="95" y="24"/>
                      <a:pt x="96" y="26"/>
                      <a:pt x="96" y="28"/>
                    </a:cubicBezTo>
                    <a:cubicBezTo>
                      <a:pt x="98" y="32"/>
                      <a:pt x="96" y="32"/>
                      <a:pt x="92" y="32"/>
                    </a:cubicBezTo>
                    <a:cubicBezTo>
                      <a:pt x="88" y="32"/>
                      <a:pt x="84" y="32"/>
                      <a:pt x="80" y="33"/>
                    </a:cubicBezTo>
                    <a:cubicBezTo>
                      <a:pt x="78" y="34"/>
                      <a:pt x="77" y="35"/>
                      <a:pt x="78" y="37"/>
                    </a:cubicBezTo>
                    <a:cubicBezTo>
                      <a:pt x="79" y="38"/>
                      <a:pt x="80" y="37"/>
                      <a:pt x="81" y="36"/>
                    </a:cubicBezTo>
                    <a:cubicBezTo>
                      <a:pt x="92" y="31"/>
                      <a:pt x="95" y="32"/>
                      <a:pt x="98" y="39"/>
                    </a:cubicBezTo>
                    <a:cubicBezTo>
                      <a:pt x="99" y="43"/>
                      <a:pt x="98" y="47"/>
                      <a:pt x="100" y="51"/>
                    </a:cubicBezTo>
                    <a:cubicBezTo>
                      <a:pt x="101" y="52"/>
                      <a:pt x="97" y="54"/>
                      <a:pt x="100" y="55"/>
                    </a:cubicBezTo>
                    <a:cubicBezTo>
                      <a:pt x="99" y="58"/>
                      <a:pt x="97" y="58"/>
                      <a:pt x="95" y="58"/>
                    </a:cubicBezTo>
                    <a:cubicBezTo>
                      <a:pt x="92" y="58"/>
                      <a:pt x="89" y="59"/>
                      <a:pt x="87" y="62"/>
                    </a:cubicBezTo>
                    <a:cubicBezTo>
                      <a:pt x="95" y="64"/>
                      <a:pt x="103" y="64"/>
                      <a:pt x="111" y="63"/>
                    </a:cubicBezTo>
                    <a:cubicBezTo>
                      <a:pt x="114" y="64"/>
                      <a:pt x="115" y="66"/>
                      <a:pt x="113" y="69"/>
                    </a:cubicBezTo>
                    <a:cubicBezTo>
                      <a:pt x="108" y="72"/>
                      <a:pt x="102" y="73"/>
                      <a:pt x="96" y="71"/>
                    </a:cubicBezTo>
                    <a:cubicBezTo>
                      <a:pt x="92" y="69"/>
                      <a:pt x="89" y="73"/>
                      <a:pt x="86" y="74"/>
                    </a:cubicBezTo>
                    <a:cubicBezTo>
                      <a:pt x="84" y="76"/>
                      <a:pt x="80" y="78"/>
                      <a:pt x="84" y="81"/>
                    </a:cubicBezTo>
                    <a:cubicBezTo>
                      <a:pt x="86" y="83"/>
                      <a:pt x="89" y="83"/>
                      <a:pt x="91" y="85"/>
                    </a:cubicBezTo>
                    <a:cubicBezTo>
                      <a:pt x="92" y="87"/>
                      <a:pt x="93" y="88"/>
                      <a:pt x="95" y="87"/>
                    </a:cubicBezTo>
                    <a:cubicBezTo>
                      <a:pt x="96" y="86"/>
                      <a:pt x="97" y="86"/>
                      <a:pt x="98" y="86"/>
                    </a:cubicBezTo>
                    <a:cubicBezTo>
                      <a:pt x="101" y="88"/>
                      <a:pt x="103" y="90"/>
                      <a:pt x="101" y="93"/>
                    </a:cubicBezTo>
                    <a:cubicBezTo>
                      <a:pt x="101" y="95"/>
                      <a:pt x="99" y="95"/>
                      <a:pt x="98" y="94"/>
                    </a:cubicBezTo>
                    <a:close/>
                  </a:path>
                </a:pathLst>
              </a:custGeom>
              <a:solidFill>
                <a:srgbClr val="0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5" name="Freeform 9">
                <a:extLst>
                  <a:ext uri="{FF2B5EF4-FFF2-40B4-BE49-F238E27FC236}">
                    <a16:creationId xmlns:a16="http://schemas.microsoft.com/office/drawing/2014/main" id="{0A7635D9-4A2B-E588-5EA5-CB00673FD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2394"/>
                <a:ext cx="176" cy="222"/>
              </a:xfrm>
              <a:custGeom>
                <a:avLst/>
                <a:gdLst>
                  <a:gd name="T0" fmla="*/ 0 w 54"/>
                  <a:gd name="T1" fmla="*/ 27 h 68"/>
                  <a:gd name="T2" fmla="*/ 12 w 54"/>
                  <a:gd name="T3" fmla="*/ 33 h 68"/>
                  <a:gd name="T4" fmla="*/ 16 w 54"/>
                  <a:gd name="T5" fmla="*/ 34 h 68"/>
                  <a:gd name="T6" fmla="*/ 27 w 54"/>
                  <a:gd name="T7" fmla="*/ 34 h 68"/>
                  <a:gd name="T8" fmla="*/ 36 w 54"/>
                  <a:gd name="T9" fmla="*/ 25 h 68"/>
                  <a:gd name="T10" fmla="*/ 40 w 54"/>
                  <a:gd name="T11" fmla="*/ 20 h 68"/>
                  <a:gd name="T12" fmla="*/ 43 w 54"/>
                  <a:gd name="T13" fmla="*/ 14 h 68"/>
                  <a:gd name="T14" fmla="*/ 51 w 54"/>
                  <a:gd name="T15" fmla="*/ 7 h 68"/>
                  <a:gd name="T16" fmla="*/ 54 w 54"/>
                  <a:gd name="T17" fmla="*/ 0 h 68"/>
                  <a:gd name="T18" fmla="*/ 54 w 54"/>
                  <a:gd name="T19" fmla="*/ 38 h 68"/>
                  <a:gd name="T20" fmla="*/ 54 w 54"/>
                  <a:gd name="T21" fmla="*/ 62 h 68"/>
                  <a:gd name="T22" fmla="*/ 48 w 54"/>
                  <a:gd name="T23" fmla="*/ 67 h 68"/>
                  <a:gd name="T24" fmla="*/ 28 w 54"/>
                  <a:gd name="T25" fmla="*/ 53 h 68"/>
                  <a:gd name="T26" fmla="*/ 0 w 54"/>
                  <a:gd name="T27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68">
                    <a:moveTo>
                      <a:pt x="0" y="27"/>
                    </a:moveTo>
                    <a:cubicBezTo>
                      <a:pt x="6" y="25"/>
                      <a:pt x="11" y="27"/>
                      <a:pt x="12" y="33"/>
                    </a:cubicBezTo>
                    <a:cubicBezTo>
                      <a:pt x="12" y="37"/>
                      <a:pt x="13" y="38"/>
                      <a:pt x="16" y="34"/>
                    </a:cubicBezTo>
                    <a:cubicBezTo>
                      <a:pt x="19" y="31"/>
                      <a:pt x="23" y="34"/>
                      <a:pt x="27" y="34"/>
                    </a:cubicBezTo>
                    <a:cubicBezTo>
                      <a:pt x="29" y="30"/>
                      <a:pt x="30" y="26"/>
                      <a:pt x="36" y="25"/>
                    </a:cubicBezTo>
                    <a:cubicBezTo>
                      <a:pt x="41" y="27"/>
                      <a:pt x="43" y="25"/>
                      <a:pt x="40" y="20"/>
                    </a:cubicBezTo>
                    <a:cubicBezTo>
                      <a:pt x="40" y="17"/>
                      <a:pt x="43" y="17"/>
                      <a:pt x="43" y="14"/>
                    </a:cubicBezTo>
                    <a:cubicBezTo>
                      <a:pt x="46" y="12"/>
                      <a:pt x="50" y="11"/>
                      <a:pt x="51" y="7"/>
                    </a:cubicBezTo>
                    <a:cubicBezTo>
                      <a:pt x="52" y="5"/>
                      <a:pt x="52" y="4"/>
                      <a:pt x="54" y="0"/>
                    </a:cubicBezTo>
                    <a:cubicBezTo>
                      <a:pt x="54" y="14"/>
                      <a:pt x="53" y="26"/>
                      <a:pt x="54" y="38"/>
                    </a:cubicBezTo>
                    <a:cubicBezTo>
                      <a:pt x="54" y="46"/>
                      <a:pt x="54" y="54"/>
                      <a:pt x="54" y="62"/>
                    </a:cubicBezTo>
                    <a:cubicBezTo>
                      <a:pt x="54" y="67"/>
                      <a:pt x="53" y="68"/>
                      <a:pt x="48" y="67"/>
                    </a:cubicBezTo>
                    <a:cubicBezTo>
                      <a:pt x="39" y="65"/>
                      <a:pt x="35" y="57"/>
                      <a:pt x="28" y="53"/>
                    </a:cubicBezTo>
                    <a:cubicBezTo>
                      <a:pt x="17" y="46"/>
                      <a:pt x="8" y="37"/>
                      <a:pt x="0" y="27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6" name="Freeform 10">
                <a:extLst>
                  <a:ext uri="{FF2B5EF4-FFF2-40B4-BE49-F238E27FC236}">
                    <a16:creationId xmlns:a16="http://schemas.microsoft.com/office/drawing/2014/main" id="{E090404E-74F2-B95D-15FD-76FC335D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351"/>
                <a:ext cx="265" cy="193"/>
              </a:xfrm>
              <a:custGeom>
                <a:avLst/>
                <a:gdLst>
                  <a:gd name="T0" fmla="*/ 1 w 81"/>
                  <a:gd name="T1" fmla="*/ 4 h 59"/>
                  <a:gd name="T2" fmla="*/ 11 w 81"/>
                  <a:gd name="T3" fmla="*/ 5 h 59"/>
                  <a:gd name="T4" fmla="*/ 29 w 81"/>
                  <a:gd name="T5" fmla="*/ 6 h 59"/>
                  <a:gd name="T6" fmla="*/ 35 w 81"/>
                  <a:gd name="T7" fmla="*/ 8 h 59"/>
                  <a:gd name="T8" fmla="*/ 58 w 81"/>
                  <a:gd name="T9" fmla="*/ 24 h 59"/>
                  <a:gd name="T10" fmla="*/ 60 w 81"/>
                  <a:gd name="T11" fmla="*/ 28 h 59"/>
                  <a:gd name="T12" fmla="*/ 68 w 81"/>
                  <a:gd name="T13" fmla="*/ 41 h 59"/>
                  <a:gd name="T14" fmla="*/ 68 w 81"/>
                  <a:gd name="T15" fmla="*/ 41 h 59"/>
                  <a:gd name="T16" fmla="*/ 79 w 81"/>
                  <a:gd name="T17" fmla="*/ 54 h 59"/>
                  <a:gd name="T18" fmla="*/ 80 w 81"/>
                  <a:gd name="T19" fmla="*/ 58 h 59"/>
                  <a:gd name="T20" fmla="*/ 69 w 81"/>
                  <a:gd name="T21" fmla="*/ 54 h 59"/>
                  <a:gd name="T22" fmla="*/ 58 w 81"/>
                  <a:gd name="T23" fmla="*/ 51 h 59"/>
                  <a:gd name="T24" fmla="*/ 28 w 81"/>
                  <a:gd name="T25" fmla="*/ 43 h 59"/>
                  <a:gd name="T26" fmla="*/ 8 w 81"/>
                  <a:gd name="T27" fmla="*/ 19 h 59"/>
                  <a:gd name="T28" fmla="*/ 0 w 81"/>
                  <a:gd name="T29" fmla="*/ 7 h 59"/>
                  <a:gd name="T30" fmla="*/ 1 w 81"/>
                  <a:gd name="T31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59">
                    <a:moveTo>
                      <a:pt x="1" y="4"/>
                    </a:moveTo>
                    <a:cubicBezTo>
                      <a:pt x="4" y="2"/>
                      <a:pt x="7" y="6"/>
                      <a:pt x="11" y="5"/>
                    </a:cubicBezTo>
                    <a:cubicBezTo>
                      <a:pt x="17" y="5"/>
                      <a:pt x="23" y="0"/>
                      <a:pt x="29" y="6"/>
                    </a:cubicBezTo>
                    <a:cubicBezTo>
                      <a:pt x="31" y="6"/>
                      <a:pt x="33" y="7"/>
                      <a:pt x="35" y="8"/>
                    </a:cubicBezTo>
                    <a:cubicBezTo>
                      <a:pt x="46" y="8"/>
                      <a:pt x="52" y="16"/>
                      <a:pt x="58" y="24"/>
                    </a:cubicBezTo>
                    <a:cubicBezTo>
                      <a:pt x="59" y="25"/>
                      <a:pt x="59" y="27"/>
                      <a:pt x="60" y="28"/>
                    </a:cubicBezTo>
                    <a:cubicBezTo>
                      <a:pt x="64" y="32"/>
                      <a:pt x="64" y="37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0" y="46"/>
                      <a:pt x="75" y="50"/>
                      <a:pt x="79" y="54"/>
                    </a:cubicBezTo>
                    <a:cubicBezTo>
                      <a:pt x="80" y="56"/>
                      <a:pt x="81" y="57"/>
                      <a:pt x="80" y="58"/>
                    </a:cubicBezTo>
                    <a:cubicBezTo>
                      <a:pt x="75" y="59"/>
                      <a:pt x="73" y="54"/>
                      <a:pt x="69" y="54"/>
                    </a:cubicBezTo>
                    <a:cubicBezTo>
                      <a:pt x="65" y="53"/>
                      <a:pt x="61" y="52"/>
                      <a:pt x="58" y="51"/>
                    </a:cubicBezTo>
                    <a:cubicBezTo>
                      <a:pt x="47" y="50"/>
                      <a:pt x="37" y="50"/>
                      <a:pt x="28" y="43"/>
                    </a:cubicBezTo>
                    <a:cubicBezTo>
                      <a:pt x="17" y="38"/>
                      <a:pt x="13" y="28"/>
                      <a:pt x="8" y="19"/>
                    </a:cubicBezTo>
                    <a:cubicBezTo>
                      <a:pt x="5" y="15"/>
                      <a:pt x="3" y="11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7" name="Freeform 11">
                <a:extLst>
                  <a:ext uri="{FF2B5EF4-FFF2-40B4-BE49-F238E27FC236}">
                    <a16:creationId xmlns:a16="http://schemas.microsoft.com/office/drawing/2014/main" id="{0D646569-7D42-1B4D-DA49-CADFABA89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2358"/>
                <a:ext cx="326" cy="111"/>
              </a:xfrm>
              <a:custGeom>
                <a:avLst/>
                <a:gdLst>
                  <a:gd name="T0" fmla="*/ 3 w 100"/>
                  <a:gd name="T1" fmla="*/ 15 h 34"/>
                  <a:gd name="T2" fmla="*/ 13 w 100"/>
                  <a:gd name="T3" fmla="*/ 5 h 34"/>
                  <a:gd name="T4" fmla="*/ 40 w 100"/>
                  <a:gd name="T5" fmla="*/ 5 h 34"/>
                  <a:gd name="T6" fmla="*/ 45 w 100"/>
                  <a:gd name="T7" fmla="*/ 8 h 34"/>
                  <a:gd name="T8" fmla="*/ 55 w 100"/>
                  <a:gd name="T9" fmla="*/ 7 h 34"/>
                  <a:gd name="T10" fmla="*/ 59 w 100"/>
                  <a:gd name="T11" fmla="*/ 10 h 34"/>
                  <a:gd name="T12" fmla="*/ 79 w 100"/>
                  <a:gd name="T13" fmla="*/ 12 h 34"/>
                  <a:gd name="T14" fmla="*/ 99 w 100"/>
                  <a:gd name="T15" fmla="*/ 30 h 34"/>
                  <a:gd name="T16" fmla="*/ 97 w 100"/>
                  <a:gd name="T17" fmla="*/ 34 h 34"/>
                  <a:gd name="T18" fmla="*/ 66 w 100"/>
                  <a:gd name="T19" fmla="*/ 20 h 34"/>
                  <a:gd name="T20" fmla="*/ 49 w 100"/>
                  <a:gd name="T21" fmla="*/ 13 h 34"/>
                  <a:gd name="T22" fmla="*/ 21 w 100"/>
                  <a:gd name="T23" fmla="*/ 15 h 34"/>
                  <a:gd name="T24" fmla="*/ 3 w 100"/>
                  <a:gd name="T25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34">
                    <a:moveTo>
                      <a:pt x="3" y="15"/>
                    </a:moveTo>
                    <a:cubicBezTo>
                      <a:pt x="0" y="6"/>
                      <a:pt x="9" y="7"/>
                      <a:pt x="13" y="5"/>
                    </a:cubicBezTo>
                    <a:cubicBezTo>
                      <a:pt x="22" y="1"/>
                      <a:pt x="31" y="4"/>
                      <a:pt x="40" y="5"/>
                    </a:cubicBezTo>
                    <a:cubicBezTo>
                      <a:pt x="42" y="5"/>
                      <a:pt x="43" y="7"/>
                      <a:pt x="45" y="8"/>
                    </a:cubicBezTo>
                    <a:cubicBezTo>
                      <a:pt x="50" y="0"/>
                      <a:pt x="50" y="0"/>
                      <a:pt x="55" y="7"/>
                    </a:cubicBezTo>
                    <a:cubicBezTo>
                      <a:pt x="56" y="9"/>
                      <a:pt x="58" y="11"/>
                      <a:pt x="59" y="10"/>
                    </a:cubicBezTo>
                    <a:cubicBezTo>
                      <a:pt x="67" y="7"/>
                      <a:pt x="73" y="11"/>
                      <a:pt x="79" y="12"/>
                    </a:cubicBezTo>
                    <a:cubicBezTo>
                      <a:pt x="89" y="14"/>
                      <a:pt x="93" y="23"/>
                      <a:pt x="99" y="30"/>
                    </a:cubicBezTo>
                    <a:cubicBezTo>
                      <a:pt x="100" y="32"/>
                      <a:pt x="99" y="33"/>
                      <a:pt x="97" y="34"/>
                    </a:cubicBezTo>
                    <a:cubicBezTo>
                      <a:pt x="88" y="25"/>
                      <a:pt x="78" y="21"/>
                      <a:pt x="66" y="20"/>
                    </a:cubicBezTo>
                    <a:cubicBezTo>
                      <a:pt x="60" y="19"/>
                      <a:pt x="55" y="14"/>
                      <a:pt x="49" y="13"/>
                    </a:cubicBezTo>
                    <a:cubicBezTo>
                      <a:pt x="39" y="12"/>
                      <a:pt x="30" y="12"/>
                      <a:pt x="21" y="15"/>
                    </a:cubicBezTo>
                    <a:cubicBezTo>
                      <a:pt x="15" y="16"/>
                      <a:pt x="9" y="16"/>
                      <a:pt x="3" y="15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8" name="Freeform 12">
                <a:extLst>
                  <a:ext uri="{FF2B5EF4-FFF2-40B4-BE49-F238E27FC236}">
                    <a16:creationId xmlns:a16="http://schemas.microsoft.com/office/drawing/2014/main" id="{4142EA41-DEE6-EB9E-3EE3-E22E43B98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99"/>
                <a:ext cx="144" cy="111"/>
              </a:xfrm>
              <a:custGeom>
                <a:avLst/>
                <a:gdLst>
                  <a:gd name="T0" fmla="*/ 40 w 44"/>
                  <a:gd name="T1" fmla="*/ 24 h 34"/>
                  <a:gd name="T2" fmla="*/ 33 w 44"/>
                  <a:gd name="T3" fmla="*/ 31 h 34"/>
                  <a:gd name="T4" fmla="*/ 20 w 44"/>
                  <a:gd name="T5" fmla="*/ 29 h 34"/>
                  <a:gd name="T6" fmla="*/ 11 w 44"/>
                  <a:gd name="T7" fmla="*/ 25 h 34"/>
                  <a:gd name="T8" fmla="*/ 3 w 44"/>
                  <a:gd name="T9" fmla="*/ 4 h 34"/>
                  <a:gd name="T10" fmla="*/ 4 w 44"/>
                  <a:gd name="T11" fmla="*/ 2 h 34"/>
                  <a:gd name="T12" fmla="*/ 10 w 44"/>
                  <a:gd name="T13" fmla="*/ 3 h 34"/>
                  <a:gd name="T14" fmla="*/ 14 w 44"/>
                  <a:gd name="T15" fmla="*/ 7 h 34"/>
                  <a:gd name="T16" fmla="*/ 11 w 44"/>
                  <a:gd name="T17" fmla="*/ 12 h 34"/>
                  <a:gd name="T18" fmla="*/ 13 w 44"/>
                  <a:gd name="T19" fmla="*/ 15 h 34"/>
                  <a:gd name="T20" fmla="*/ 16 w 44"/>
                  <a:gd name="T21" fmla="*/ 14 h 34"/>
                  <a:gd name="T22" fmla="*/ 16 w 44"/>
                  <a:gd name="T23" fmla="*/ 11 h 34"/>
                  <a:gd name="T24" fmla="*/ 14 w 44"/>
                  <a:gd name="T25" fmla="*/ 7 h 34"/>
                  <a:gd name="T26" fmla="*/ 23 w 44"/>
                  <a:gd name="T27" fmla="*/ 4 h 34"/>
                  <a:gd name="T28" fmla="*/ 28 w 44"/>
                  <a:gd name="T29" fmla="*/ 8 h 34"/>
                  <a:gd name="T30" fmla="*/ 31 w 44"/>
                  <a:gd name="T31" fmla="*/ 11 h 34"/>
                  <a:gd name="T32" fmla="*/ 33 w 44"/>
                  <a:gd name="T33" fmla="*/ 15 h 34"/>
                  <a:gd name="T34" fmla="*/ 36 w 44"/>
                  <a:gd name="T35" fmla="*/ 15 h 34"/>
                  <a:gd name="T36" fmla="*/ 40 w 44"/>
                  <a:gd name="T37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4">
                    <a:moveTo>
                      <a:pt x="40" y="24"/>
                    </a:moveTo>
                    <a:cubicBezTo>
                      <a:pt x="38" y="27"/>
                      <a:pt x="36" y="29"/>
                      <a:pt x="33" y="31"/>
                    </a:cubicBezTo>
                    <a:cubicBezTo>
                      <a:pt x="29" y="34"/>
                      <a:pt x="24" y="34"/>
                      <a:pt x="20" y="29"/>
                    </a:cubicBezTo>
                    <a:cubicBezTo>
                      <a:pt x="18" y="28"/>
                      <a:pt x="14" y="26"/>
                      <a:pt x="11" y="25"/>
                    </a:cubicBezTo>
                    <a:cubicBezTo>
                      <a:pt x="2" y="21"/>
                      <a:pt x="0" y="18"/>
                      <a:pt x="3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7" y="0"/>
                      <a:pt x="8" y="2"/>
                      <a:pt x="10" y="3"/>
                    </a:cubicBezTo>
                    <a:cubicBezTo>
                      <a:pt x="12" y="4"/>
                      <a:pt x="13" y="5"/>
                      <a:pt x="14" y="7"/>
                    </a:cubicBezTo>
                    <a:cubicBezTo>
                      <a:pt x="12" y="8"/>
                      <a:pt x="11" y="10"/>
                      <a:pt x="11" y="12"/>
                    </a:cubicBezTo>
                    <a:cubicBezTo>
                      <a:pt x="11" y="14"/>
                      <a:pt x="12" y="15"/>
                      <a:pt x="13" y="15"/>
                    </a:cubicBezTo>
                    <a:cubicBezTo>
                      <a:pt x="14" y="16"/>
                      <a:pt x="15" y="15"/>
                      <a:pt x="16" y="14"/>
                    </a:cubicBezTo>
                    <a:cubicBezTo>
                      <a:pt x="17" y="13"/>
                      <a:pt x="17" y="12"/>
                      <a:pt x="16" y="11"/>
                    </a:cubicBezTo>
                    <a:cubicBezTo>
                      <a:pt x="15" y="10"/>
                      <a:pt x="13" y="9"/>
                      <a:pt x="14" y="7"/>
                    </a:cubicBezTo>
                    <a:cubicBezTo>
                      <a:pt x="17" y="6"/>
                      <a:pt x="20" y="5"/>
                      <a:pt x="23" y="4"/>
                    </a:cubicBezTo>
                    <a:cubicBezTo>
                      <a:pt x="26" y="4"/>
                      <a:pt x="29" y="4"/>
                      <a:pt x="28" y="8"/>
                    </a:cubicBezTo>
                    <a:cubicBezTo>
                      <a:pt x="27" y="10"/>
                      <a:pt x="30" y="10"/>
                      <a:pt x="31" y="11"/>
                    </a:cubicBezTo>
                    <a:cubicBezTo>
                      <a:pt x="32" y="12"/>
                      <a:pt x="33" y="13"/>
                      <a:pt x="33" y="15"/>
                    </a:cubicBezTo>
                    <a:cubicBezTo>
                      <a:pt x="34" y="17"/>
                      <a:pt x="35" y="15"/>
                      <a:pt x="36" y="15"/>
                    </a:cubicBezTo>
                    <a:cubicBezTo>
                      <a:pt x="43" y="17"/>
                      <a:pt x="44" y="18"/>
                      <a:pt x="40" y="24"/>
                    </a:cubicBezTo>
                    <a:close/>
                  </a:path>
                </a:pathLst>
              </a:custGeom>
              <a:solidFill>
                <a:srgbClr val="F9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9" name="Freeform 13">
                <a:extLst>
                  <a:ext uri="{FF2B5EF4-FFF2-40B4-BE49-F238E27FC236}">
                    <a16:creationId xmlns:a16="http://schemas.microsoft.com/office/drawing/2014/main" id="{00F08980-5434-80BC-DC36-07C3DD67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070"/>
                <a:ext cx="62" cy="271"/>
              </a:xfrm>
              <a:custGeom>
                <a:avLst/>
                <a:gdLst>
                  <a:gd name="T0" fmla="*/ 3 w 19"/>
                  <a:gd name="T1" fmla="*/ 45 h 83"/>
                  <a:gd name="T2" fmla="*/ 1 w 19"/>
                  <a:gd name="T3" fmla="*/ 31 h 83"/>
                  <a:gd name="T4" fmla="*/ 1 w 19"/>
                  <a:gd name="T5" fmla="*/ 24 h 83"/>
                  <a:gd name="T6" fmla="*/ 2 w 19"/>
                  <a:gd name="T7" fmla="*/ 8 h 83"/>
                  <a:gd name="T8" fmla="*/ 3 w 19"/>
                  <a:gd name="T9" fmla="*/ 8 h 83"/>
                  <a:gd name="T10" fmla="*/ 7 w 19"/>
                  <a:gd name="T11" fmla="*/ 18 h 83"/>
                  <a:gd name="T12" fmla="*/ 7 w 19"/>
                  <a:gd name="T13" fmla="*/ 23 h 83"/>
                  <a:gd name="T14" fmla="*/ 8 w 19"/>
                  <a:gd name="T15" fmla="*/ 18 h 83"/>
                  <a:gd name="T16" fmla="*/ 9 w 19"/>
                  <a:gd name="T17" fmla="*/ 4 h 83"/>
                  <a:gd name="T18" fmla="*/ 10 w 19"/>
                  <a:gd name="T19" fmla="*/ 2 h 83"/>
                  <a:gd name="T20" fmla="*/ 14 w 19"/>
                  <a:gd name="T21" fmla="*/ 0 h 83"/>
                  <a:gd name="T22" fmla="*/ 17 w 19"/>
                  <a:gd name="T23" fmla="*/ 5 h 83"/>
                  <a:gd name="T24" fmla="*/ 18 w 19"/>
                  <a:gd name="T25" fmla="*/ 8 h 83"/>
                  <a:gd name="T26" fmla="*/ 18 w 19"/>
                  <a:gd name="T27" fmla="*/ 21 h 83"/>
                  <a:gd name="T28" fmla="*/ 16 w 19"/>
                  <a:gd name="T29" fmla="*/ 34 h 83"/>
                  <a:gd name="T30" fmla="*/ 15 w 19"/>
                  <a:gd name="T31" fmla="*/ 38 h 83"/>
                  <a:gd name="T32" fmla="*/ 14 w 19"/>
                  <a:gd name="T33" fmla="*/ 41 h 83"/>
                  <a:gd name="T34" fmla="*/ 14 w 19"/>
                  <a:gd name="T35" fmla="*/ 54 h 83"/>
                  <a:gd name="T36" fmla="*/ 16 w 19"/>
                  <a:gd name="T37" fmla="*/ 64 h 83"/>
                  <a:gd name="T38" fmla="*/ 18 w 19"/>
                  <a:gd name="T39" fmla="*/ 72 h 83"/>
                  <a:gd name="T40" fmla="*/ 18 w 19"/>
                  <a:gd name="T41" fmla="*/ 76 h 83"/>
                  <a:gd name="T42" fmla="*/ 9 w 19"/>
                  <a:gd name="T43" fmla="*/ 76 h 83"/>
                  <a:gd name="T44" fmla="*/ 9 w 19"/>
                  <a:gd name="T45" fmla="*/ 75 h 83"/>
                  <a:gd name="T46" fmla="*/ 7 w 19"/>
                  <a:gd name="T47" fmla="*/ 70 h 83"/>
                  <a:gd name="T48" fmla="*/ 8 w 19"/>
                  <a:gd name="T49" fmla="*/ 60 h 83"/>
                  <a:gd name="T50" fmla="*/ 8 w 19"/>
                  <a:gd name="T51" fmla="*/ 39 h 83"/>
                  <a:gd name="T52" fmla="*/ 7 w 19"/>
                  <a:gd name="T53" fmla="*/ 43 h 83"/>
                  <a:gd name="T54" fmla="*/ 3 w 19"/>
                  <a:gd name="T55" fmla="*/ 4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83">
                    <a:moveTo>
                      <a:pt x="3" y="45"/>
                    </a:moveTo>
                    <a:cubicBezTo>
                      <a:pt x="5" y="40"/>
                      <a:pt x="1" y="36"/>
                      <a:pt x="1" y="31"/>
                    </a:cubicBezTo>
                    <a:cubicBezTo>
                      <a:pt x="2" y="29"/>
                      <a:pt x="0" y="26"/>
                      <a:pt x="1" y="24"/>
                    </a:cubicBezTo>
                    <a:cubicBezTo>
                      <a:pt x="4" y="19"/>
                      <a:pt x="2" y="13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10"/>
                      <a:pt x="6" y="15"/>
                      <a:pt x="7" y="18"/>
                    </a:cubicBezTo>
                    <a:cubicBezTo>
                      <a:pt x="8" y="20"/>
                      <a:pt x="8" y="21"/>
                      <a:pt x="7" y="23"/>
                    </a:cubicBezTo>
                    <a:cubicBezTo>
                      <a:pt x="9" y="21"/>
                      <a:pt x="8" y="20"/>
                      <a:pt x="8" y="18"/>
                    </a:cubicBezTo>
                    <a:cubicBezTo>
                      <a:pt x="6" y="13"/>
                      <a:pt x="11" y="9"/>
                      <a:pt x="9" y="4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1"/>
                      <a:pt x="12" y="0"/>
                      <a:pt x="14" y="0"/>
                    </a:cubicBezTo>
                    <a:cubicBezTo>
                      <a:pt x="16" y="0"/>
                      <a:pt x="17" y="3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cubicBezTo>
                      <a:pt x="18" y="12"/>
                      <a:pt x="19" y="16"/>
                      <a:pt x="18" y="21"/>
                    </a:cubicBezTo>
                    <a:cubicBezTo>
                      <a:pt x="19" y="25"/>
                      <a:pt x="17" y="29"/>
                      <a:pt x="16" y="34"/>
                    </a:cubicBezTo>
                    <a:cubicBezTo>
                      <a:pt x="16" y="35"/>
                      <a:pt x="15" y="36"/>
                      <a:pt x="15" y="38"/>
                    </a:cubicBezTo>
                    <a:cubicBezTo>
                      <a:pt x="15" y="39"/>
                      <a:pt x="15" y="40"/>
                      <a:pt x="14" y="41"/>
                    </a:cubicBezTo>
                    <a:cubicBezTo>
                      <a:pt x="13" y="46"/>
                      <a:pt x="14" y="50"/>
                      <a:pt x="14" y="54"/>
                    </a:cubicBezTo>
                    <a:cubicBezTo>
                      <a:pt x="14" y="57"/>
                      <a:pt x="15" y="61"/>
                      <a:pt x="16" y="64"/>
                    </a:cubicBezTo>
                    <a:cubicBezTo>
                      <a:pt x="17" y="66"/>
                      <a:pt x="17" y="69"/>
                      <a:pt x="18" y="72"/>
                    </a:cubicBezTo>
                    <a:cubicBezTo>
                      <a:pt x="18" y="73"/>
                      <a:pt x="18" y="75"/>
                      <a:pt x="18" y="76"/>
                    </a:cubicBezTo>
                    <a:cubicBezTo>
                      <a:pt x="15" y="83"/>
                      <a:pt x="12" y="78"/>
                      <a:pt x="9" y="76"/>
                    </a:cubicBezTo>
                    <a:cubicBezTo>
                      <a:pt x="9" y="76"/>
                      <a:pt x="9" y="75"/>
                      <a:pt x="9" y="75"/>
                    </a:cubicBezTo>
                    <a:cubicBezTo>
                      <a:pt x="8" y="74"/>
                      <a:pt x="8" y="72"/>
                      <a:pt x="7" y="70"/>
                    </a:cubicBezTo>
                    <a:cubicBezTo>
                      <a:pt x="8" y="67"/>
                      <a:pt x="8" y="64"/>
                      <a:pt x="8" y="60"/>
                    </a:cubicBezTo>
                    <a:cubicBezTo>
                      <a:pt x="7" y="53"/>
                      <a:pt x="5" y="46"/>
                      <a:pt x="8" y="39"/>
                    </a:cubicBezTo>
                    <a:cubicBezTo>
                      <a:pt x="7" y="40"/>
                      <a:pt x="7" y="41"/>
                      <a:pt x="7" y="43"/>
                    </a:cubicBezTo>
                    <a:cubicBezTo>
                      <a:pt x="6" y="44"/>
                      <a:pt x="5" y="46"/>
                      <a:pt x="3" y="45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0" name="Freeform 14">
                <a:extLst>
                  <a:ext uri="{FF2B5EF4-FFF2-40B4-BE49-F238E27FC236}">
                    <a16:creationId xmlns:a16="http://schemas.microsoft.com/office/drawing/2014/main" id="{F5AAD4DB-7AD9-7BA2-65EB-DDBEDE78A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142"/>
                <a:ext cx="72" cy="199"/>
              </a:xfrm>
              <a:custGeom>
                <a:avLst/>
                <a:gdLst>
                  <a:gd name="T0" fmla="*/ 15 w 22"/>
                  <a:gd name="T1" fmla="*/ 49 h 61"/>
                  <a:gd name="T2" fmla="*/ 14 w 22"/>
                  <a:gd name="T3" fmla="*/ 55 h 61"/>
                  <a:gd name="T4" fmla="*/ 13 w 22"/>
                  <a:gd name="T5" fmla="*/ 55 h 61"/>
                  <a:gd name="T6" fmla="*/ 12 w 22"/>
                  <a:gd name="T7" fmla="*/ 46 h 61"/>
                  <a:gd name="T8" fmla="*/ 10 w 22"/>
                  <a:gd name="T9" fmla="*/ 61 h 61"/>
                  <a:gd name="T10" fmla="*/ 6 w 22"/>
                  <a:gd name="T11" fmla="*/ 54 h 61"/>
                  <a:gd name="T12" fmla="*/ 5 w 22"/>
                  <a:gd name="T13" fmla="*/ 31 h 61"/>
                  <a:gd name="T14" fmla="*/ 2 w 22"/>
                  <a:gd name="T15" fmla="*/ 15 h 61"/>
                  <a:gd name="T16" fmla="*/ 4 w 22"/>
                  <a:gd name="T17" fmla="*/ 8 h 61"/>
                  <a:gd name="T18" fmla="*/ 11 w 22"/>
                  <a:gd name="T19" fmla="*/ 6 h 61"/>
                  <a:gd name="T20" fmla="*/ 7 w 22"/>
                  <a:gd name="T21" fmla="*/ 18 h 61"/>
                  <a:gd name="T22" fmla="*/ 11 w 22"/>
                  <a:gd name="T23" fmla="*/ 9 h 61"/>
                  <a:gd name="T24" fmla="*/ 15 w 22"/>
                  <a:gd name="T25" fmla="*/ 3 h 61"/>
                  <a:gd name="T26" fmla="*/ 17 w 22"/>
                  <a:gd name="T27" fmla="*/ 9 h 61"/>
                  <a:gd name="T28" fmla="*/ 20 w 22"/>
                  <a:gd name="T29" fmla="*/ 0 h 61"/>
                  <a:gd name="T30" fmla="*/ 20 w 22"/>
                  <a:gd name="T31" fmla="*/ 18 h 61"/>
                  <a:gd name="T32" fmla="*/ 20 w 22"/>
                  <a:gd name="T33" fmla="*/ 18 h 61"/>
                  <a:gd name="T34" fmla="*/ 20 w 22"/>
                  <a:gd name="T35" fmla="*/ 17 h 61"/>
                  <a:gd name="T36" fmla="*/ 22 w 22"/>
                  <a:gd name="T37" fmla="*/ 16 h 61"/>
                  <a:gd name="T38" fmla="*/ 22 w 22"/>
                  <a:gd name="T39" fmla="*/ 28 h 61"/>
                  <a:gd name="T40" fmla="*/ 13 w 22"/>
                  <a:gd name="T41" fmla="*/ 33 h 61"/>
                  <a:gd name="T42" fmla="*/ 13 w 22"/>
                  <a:gd name="T43" fmla="*/ 30 h 61"/>
                  <a:gd name="T44" fmla="*/ 12 w 22"/>
                  <a:gd name="T45" fmla="*/ 33 h 61"/>
                  <a:gd name="T46" fmla="*/ 16 w 22"/>
                  <a:gd name="T47" fmla="*/ 41 h 61"/>
                  <a:gd name="T48" fmla="*/ 15 w 22"/>
                  <a:gd name="T4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61">
                    <a:moveTo>
                      <a:pt x="15" y="49"/>
                    </a:moveTo>
                    <a:cubicBezTo>
                      <a:pt x="15" y="51"/>
                      <a:pt x="14" y="53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2"/>
                      <a:pt x="13" y="49"/>
                      <a:pt x="12" y="46"/>
                    </a:cubicBezTo>
                    <a:cubicBezTo>
                      <a:pt x="10" y="50"/>
                      <a:pt x="10" y="55"/>
                      <a:pt x="10" y="61"/>
                    </a:cubicBezTo>
                    <a:cubicBezTo>
                      <a:pt x="6" y="60"/>
                      <a:pt x="7" y="56"/>
                      <a:pt x="6" y="54"/>
                    </a:cubicBezTo>
                    <a:cubicBezTo>
                      <a:pt x="3" y="46"/>
                      <a:pt x="1" y="39"/>
                      <a:pt x="5" y="31"/>
                    </a:cubicBezTo>
                    <a:cubicBezTo>
                      <a:pt x="5" y="25"/>
                      <a:pt x="0" y="20"/>
                      <a:pt x="2" y="15"/>
                    </a:cubicBezTo>
                    <a:cubicBezTo>
                      <a:pt x="2" y="12"/>
                      <a:pt x="3" y="10"/>
                      <a:pt x="4" y="8"/>
                    </a:cubicBezTo>
                    <a:cubicBezTo>
                      <a:pt x="5" y="5"/>
                      <a:pt x="7" y="0"/>
                      <a:pt x="11" y="6"/>
                    </a:cubicBezTo>
                    <a:cubicBezTo>
                      <a:pt x="11" y="10"/>
                      <a:pt x="8" y="14"/>
                      <a:pt x="7" y="18"/>
                    </a:cubicBezTo>
                    <a:cubicBezTo>
                      <a:pt x="9" y="15"/>
                      <a:pt x="9" y="11"/>
                      <a:pt x="11" y="9"/>
                    </a:cubicBezTo>
                    <a:cubicBezTo>
                      <a:pt x="12" y="7"/>
                      <a:pt x="10" y="3"/>
                      <a:pt x="15" y="3"/>
                    </a:cubicBezTo>
                    <a:cubicBezTo>
                      <a:pt x="17" y="5"/>
                      <a:pt x="16" y="7"/>
                      <a:pt x="17" y="9"/>
                    </a:cubicBezTo>
                    <a:cubicBezTo>
                      <a:pt x="18" y="6"/>
                      <a:pt x="13" y="1"/>
                      <a:pt x="20" y="0"/>
                    </a:cubicBezTo>
                    <a:cubicBezTo>
                      <a:pt x="22" y="6"/>
                      <a:pt x="21" y="12"/>
                      <a:pt x="20" y="18"/>
                    </a:cubicBezTo>
                    <a:cubicBezTo>
                      <a:pt x="19" y="19"/>
                      <a:pt x="21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0" y="16"/>
                      <a:pt x="21" y="15"/>
                      <a:pt x="22" y="16"/>
                    </a:cubicBezTo>
                    <a:cubicBezTo>
                      <a:pt x="22" y="20"/>
                      <a:pt x="22" y="24"/>
                      <a:pt x="22" y="28"/>
                    </a:cubicBezTo>
                    <a:cubicBezTo>
                      <a:pt x="20" y="32"/>
                      <a:pt x="18" y="35"/>
                      <a:pt x="13" y="33"/>
                    </a:cubicBezTo>
                    <a:cubicBezTo>
                      <a:pt x="12" y="33"/>
                      <a:pt x="12" y="32"/>
                      <a:pt x="13" y="30"/>
                    </a:cubicBezTo>
                    <a:cubicBezTo>
                      <a:pt x="12" y="31"/>
                      <a:pt x="11" y="32"/>
                      <a:pt x="12" y="33"/>
                    </a:cubicBezTo>
                    <a:cubicBezTo>
                      <a:pt x="13" y="36"/>
                      <a:pt x="16" y="37"/>
                      <a:pt x="16" y="41"/>
                    </a:cubicBezTo>
                    <a:cubicBezTo>
                      <a:pt x="17" y="44"/>
                      <a:pt x="17" y="46"/>
                      <a:pt x="15" y="49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1" name="Freeform 15">
                <a:extLst>
                  <a:ext uri="{FF2B5EF4-FFF2-40B4-BE49-F238E27FC236}">
                    <a16:creationId xmlns:a16="http://schemas.microsoft.com/office/drawing/2014/main" id="{B622B2C4-AA62-98A0-1993-E264C990B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250"/>
                <a:ext cx="101" cy="85"/>
              </a:xfrm>
              <a:custGeom>
                <a:avLst/>
                <a:gdLst>
                  <a:gd name="T0" fmla="*/ 28 w 31"/>
                  <a:gd name="T1" fmla="*/ 22 h 26"/>
                  <a:gd name="T2" fmla="*/ 23 w 31"/>
                  <a:gd name="T3" fmla="*/ 23 h 26"/>
                  <a:gd name="T4" fmla="*/ 23 w 31"/>
                  <a:gd name="T5" fmla="*/ 17 h 26"/>
                  <a:gd name="T6" fmla="*/ 25 w 31"/>
                  <a:gd name="T7" fmla="*/ 12 h 26"/>
                  <a:gd name="T8" fmla="*/ 25 w 31"/>
                  <a:gd name="T9" fmla="*/ 9 h 26"/>
                  <a:gd name="T10" fmla="*/ 22 w 31"/>
                  <a:gd name="T11" fmla="*/ 10 h 26"/>
                  <a:gd name="T12" fmla="*/ 16 w 31"/>
                  <a:gd name="T13" fmla="*/ 17 h 26"/>
                  <a:gd name="T14" fmla="*/ 11 w 31"/>
                  <a:gd name="T15" fmla="*/ 21 h 26"/>
                  <a:gd name="T16" fmla="*/ 5 w 31"/>
                  <a:gd name="T17" fmla="*/ 13 h 26"/>
                  <a:gd name="T18" fmla="*/ 0 w 31"/>
                  <a:gd name="T19" fmla="*/ 6 h 26"/>
                  <a:gd name="T20" fmla="*/ 5 w 31"/>
                  <a:gd name="T21" fmla="*/ 4 h 26"/>
                  <a:gd name="T22" fmla="*/ 11 w 31"/>
                  <a:gd name="T23" fmla="*/ 0 h 26"/>
                  <a:gd name="T24" fmla="*/ 16 w 31"/>
                  <a:gd name="T25" fmla="*/ 3 h 26"/>
                  <a:gd name="T26" fmla="*/ 14 w 31"/>
                  <a:gd name="T27" fmla="*/ 12 h 26"/>
                  <a:gd name="T28" fmla="*/ 18 w 31"/>
                  <a:gd name="T29" fmla="*/ 8 h 26"/>
                  <a:gd name="T30" fmla="*/ 25 w 31"/>
                  <a:gd name="T31" fmla="*/ 3 h 26"/>
                  <a:gd name="T32" fmla="*/ 31 w 31"/>
                  <a:gd name="T33" fmla="*/ 10 h 26"/>
                  <a:gd name="T34" fmla="*/ 28 w 31"/>
                  <a:gd name="T3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26">
                    <a:moveTo>
                      <a:pt x="28" y="22"/>
                    </a:moveTo>
                    <a:cubicBezTo>
                      <a:pt x="26" y="21"/>
                      <a:pt x="25" y="26"/>
                      <a:pt x="23" y="23"/>
                    </a:cubicBezTo>
                    <a:cubicBezTo>
                      <a:pt x="20" y="20"/>
                      <a:pt x="23" y="19"/>
                      <a:pt x="23" y="17"/>
                    </a:cubicBezTo>
                    <a:cubicBezTo>
                      <a:pt x="23" y="15"/>
                      <a:pt x="24" y="13"/>
                      <a:pt x="25" y="12"/>
                    </a:cubicBezTo>
                    <a:cubicBezTo>
                      <a:pt x="26" y="11"/>
                      <a:pt x="26" y="10"/>
                      <a:pt x="25" y="9"/>
                    </a:cubicBezTo>
                    <a:cubicBezTo>
                      <a:pt x="24" y="9"/>
                      <a:pt x="23" y="8"/>
                      <a:pt x="22" y="10"/>
                    </a:cubicBezTo>
                    <a:cubicBezTo>
                      <a:pt x="21" y="13"/>
                      <a:pt x="19" y="16"/>
                      <a:pt x="16" y="17"/>
                    </a:cubicBezTo>
                    <a:cubicBezTo>
                      <a:pt x="14" y="18"/>
                      <a:pt x="15" y="25"/>
                      <a:pt x="11" y="21"/>
                    </a:cubicBezTo>
                    <a:cubicBezTo>
                      <a:pt x="9" y="19"/>
                      <a:pt x="1" y="20"/>
                      <a:pt x="5" y="13"/>
                    </a:cubicBezTo>
                    <a:cubicBezTo>
                      <a:pt x="6" y="11"/>
                      <a:pt x="2" y="8"/>
                      <a:pt x="0" y="6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8" y="5"/>
                      <a:pt x="11" y="5"/>
                      <a:pt x="11" y="0"/>
                    </a:cubicBezTo>
                    <a:cubicBezTo>
                      <a:pt x="13" y="1"/>
                      <a:pt x="15" y="1"/>
                      <a:pt x="16" y="3"/>
                    </a:cubicBezTo>
                    <a:cubicBezTo>
                      <a:pt x="18" y="6"/>
                      <a:pt x="16" y="9"/>
                      <a:pt x="14" y="12"/>
                    </a:cubicBezTo>
                    <a:cubicBezTo>
                      <a:pt x="16" y="11"/>
                      <a:pt x="16" y="9"/>
                      <a:pt x="18" y="8"/>
                    </a:cubicBezTo>
                    <a:cubicBezTo>
                      <a:pt x="21" y="7"/>
                      <a:pt x="21" y="2"/>
                      <a:pt x="25" y="3"/>
                    </a:cubicBezTo>
                    <a:cubicBezTo>
                      <a:pt x="29" y="5"/>
                      <a:pt x="31" y="7"/>
                      <a:pt x="31" y="10"/>
                    </a:cubicBezTo>
                    <a:cubicBezTo>
                      <a:pt x="31" y="14"/>
                      <a:pt x="30" y="18"/>
                      <a:pt x="28" y="22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2" name="Freeform 16">
                <a:extLst>
                  <a:ext uri="{FF2B5EF4-FFF2-40B4-BE49-F238E27FC236}">
                    <a16:creationId xmlns:a16="http://schemas.microsoft.com/office/drawing/2014/main" id="{ACCE91B8-3664-5462-FC62-AE0982BBB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75"/>
                <a:ext cx="75" cy="121"/>
              </a:xfrm>
              <a:custGeom>
                <a:avLst/>
                <a:gdLst>
                  <a:gd name="T0" fmla="*/ 18 w 23"/>
                  <a:gd name="T1" fmla="*/ 30 h 37"/>
                  <a:gd name="T2" fmla="*/ 17 w 23"/>
                  <a:gd name="T3" fmla="*/ 32 h 37"/>
                  <a:gd name="T4" fmla="*/ 15 w 23"/>
                  <a:gd name="T5" fmla="*/ 31 h 37"/>
                  <a:gd name="T6" fmla="*/ 12 w 23"/>
                  <a:gd name="T7" fmla="*/ 27 h 37"/>
                  <a:gd name="T8" fmla="*/ 10 w 23"/>
                  <a:gd name="T9" fmla="*/ 32 h 37"/>
                  <a:gd name="T10" fmla="*/ 10 w 23"/>
                  <a:gd name="T11" fmla="*/ 35 h 37"/>
                  <a:gd name="T12" fmla="*/ 7 w 23"/>
                  <a:gd name="T13" fmla="*/ 37 h 37"/>
                  <a:gd name="T14" fmla="*/ 7 w 23"/>
                  <a:gd name="T15" fmla="*/ 37 h 37"/>
                  <a:gd name="T16" fmla="*/ 4 w 23"/>
                  <a:gd name="T17" fmla="*/ 29 h 37"/>
                  <a:gd name="T18" fmla="*/ 0 w 23"/>
                  <a:gd name="T19" fmla="*/ 3 h 37"/>
                  <a:gd name="T20" fmla="*/ 10 w 23"/>
                  <a:gd name="T21" fmla="*/ 5 h 37"/>
                  <a:gd name="T22" fmla="*/ 16 w 23"/>
                  <a:gd name="T23" fmla="*/ 11 h 37"/>
                  <a:gd name="T24" fmla="*/ 22 w 23"/>
                  <a:gd name="T25" fmla="*/ 24 h 37"/>
                  <a:gd name="T26" fmla="*/ 18 w 23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7">
                    <a:moveTo>
                      <a:pt x="18" y="30"/>
                    </a:moveTo>
                    <a:cubicBezTo>
                      <a:pt x="18" y="31"/>
                      <a:pt x="18" y="32"/>
                      <a:pt x="17" y="32"/>
                    </a:cubicBezTo>
                    <a:cubicBezTo>
                      <a:pt x="16" y="32"/>
                      <a:pt x="16" y="31"/>
                      <a:pt x="15" y="31"/>
                    </a:cubicBezTo>
                    <a:cubicBezTo>
                      <a:pt x="14" y="29"/>
                      <a:pt x="15" y="26"/>
                      <a:pt x="12" y="27"/>
                    </a:cubicBezTo>
                    <a:cubicBezTo>
                      <a:pt x="9" y="27"/>
                      <a:pt x="11" y="30"/>
                      <a:pt x="10" y="32"/>
                    </a:cubicBezTo>
                    <a:cubicBezTo>
                      <a:pt x="10" y="33"/>
                      <a:pt x="10" y="34"/>
                      <a:pt x="10" y="35"/>
                    </a:cubicBezTo>
                    <a:cubicBezTo>
                      <a:pt x="9" y="36"/>
                      <a:pt x="8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5"/>
                      <a:pt x="4" y="31"/>
                      <a:pt x="4" y="29"/>
                    </a:cubicBezTo>
                    <a:cubicBezTo>
                      <a:pt x="8" y="19"/>
                      <a:pt x="0" y="12"/>
                      <a:pt x="0" y="3"/>
                    </a:cubicBezTo>
                    <a:cubicBezTo>
                      <a:pt x="4" y="0"/>
                      <a:pt x="7" y="2"/>
                      <a:pt x="10" y="5"/>
                    </a:cubicBezTo>
                    <a:cubicBezTo>
                      <a:pt x="12" y="7"/>
                      <a:pt x="14" y="9"/>
                      <a:pt x="16" y="11"/>
                    </a:cubicBezTo>
                    <a:cubicBezTo>
                      <a:pt x="20" y="14"/>
                      <a:pt x="23" y="18"/>
                      <a:pt x="22" y="24"/>
                    </a:cubicBezTo>
                    <a:cubicBezTo>
                      <a:pt x="22" y="27"/>
                      <a:pt x="20" y="28"/>
                      <a:pt x="18" y="30"/>
                    </a:cubicBez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3" name="Freeform 17">
                <a:extLst>
                  <a:ext uri="{FF2B5EF4-FFF2-40B4-BE49-F238E27FC236}">
                    <a16:creationId xmlns:a16="http://schemas.microsoft.com/office/drawing/2014/main" id="{71E8338F-8923-7E49-7156-0B9D01F18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03"/>
                <a:ext cx="69" cy="82"/>
              </a:xfrm>
              <a:custGeom>
                <a:avLst/>
                <a:gdLst>
                  <a:gd name="T0" fmla="*/ 7 w 21"/>
                  <a:gd name="T1" fmla="*/ 0 h 25"/>
                  <a:gd name="T2" fmla="*/ 12 w 21"/>
                  <a:gd name="T3" fmla="*/ 3 h 25"/>
                  <a:gd name="T4" fmla="*/ 20 w 21"/>
                  <a:gd name="T5" fmla="*/ 13 h 25"/>
                  <a:gd name="T6" fmla="*/ 17 w 21"/>
                  <a:gd name="T7" fmla="*/ 16 h 25"/>
                  <a:gd name="T8" fmla="*/ 14 w 21"/>
                  <a:gd name="T9" fmla="*/ 18 h 25"/>
                  <a:gd name="T10" fmla="*/ 15 w 21"/>
                  <a:gd name="T11" fmla="*/ 21 h 25"/>
                  <a:gd name="T12" fmla="*/ 18 w 21"/>
                  <a:gd name="T13" fmla="*/ 22 h 25"/>
                  <a:gd name="T14" fmla="*/ 15 w 21"/>
                  <a:gd name="T15" fmla="*/ 25 h 25"/>
                  <a:gd name="T16" fmla="*/ 4 w 21"/>
                  <a:gd name="T17" fmla="*/ 17 h 25"/>
                  <a:gd name="T18" fmla="*/ 3 w 21"/>
                  <a:gd name="T19" fmla="*/ 16 h 25"/>
                  <a:gd name="T20" fmla="*/ 2 w 21"/>
                  <a:gd name="T21" fmla="*/ 18 h 25"/>
                  <a:gd name="T22" fmla="*/ 1 w 21"/>
                  <a:gd name="T23" fmla="*/ 10 h 25"/>
                  <a:gd name="T24" fmla="*/ 7 w 21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5">
                    <a:moveTo>
                      <a:pt x="7" y="0"/>
                    </a:moveTo>
                    <a:cubicBezTo>
                      <a:pt x="8" y="3"/>
                      <a:pt x="11" y="3"/>
                      <a:pt x="12" y="3"/>
                    </a:cubicBezTo>
                    <a:cubicBezTo>
                      <a:pt x="19" y="3"/>
                      <a:pt x="20" y="7"/>
                      <a:pt x="20" y="13"/>
                    </a:cubicBezTo>
                    <a:cubicBezTo>
                      <a:pt x="20" y="16"/>
                      <a:pt x="21" y="18"/>
                      <a:pt x="17" y="16"/>
                    </a:cubicBezTo>
                    <a:cubicBezTo>
                      <a:pt x="16" y="16"/>
                      <a:pt x="14" y="17"/>
                      <a:pt x="14" y="18"/>
                    </a:cubicBezTo>
                    <a:cubicBezTo>
                      <a:pt x="14" y="19"/>
                      <a:pt x="15" y="20"/>
                      <a:pt x="15" y="21"/>
                    </a:cubicBezTo>
                    <a:cubicBezTo>
                      <a:pt x="16" y="22"/>
                      <a:pt x="18" y="19"/>
                      <a:pt x="18" y="22"/>
                    </a:cubicBezTo>
                    <a:cubicBezTo>
                      <a:pt x="18" y="23"/>
                      <a:pt x="17" y="25"/>
                      <a:pt x="15" y="25"/>
                    </a:cubicBezTo>
                    <a:cubicBezTo>
                      <a:pt x="10" y="24"/>
                      <a:pt x="6" y="21"/>
                      <a:pt x="4" y="17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3" y="17"/>
                      <a:pt x="2" y="17"/>
                      <a:pt x="2" y="18"/>
                    </a:cubicBezTo>
                    <a:cubicBezTo>
                      <a:pt x="0" y="16"/>
                      <a:pt x="1" y="13"/>
                      <a:pt x="1" y="10"/>
                    </a:cubicBezTo>
                    <a:cubicBezTo>
                      <a:pt x="3" y="7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4" name="Freeform 18">
                <a:extLst>
                  <a:ext uri="{FF2B5EF4-FFF2-40B4-BE49-F238E27FC236}">
                    <a16:creationId xmlns:a16="http://schemas.microsoft.com/office/drawing/2014/main" id="{E50810A4-A39E-485C-1559-66F39FEC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590"/>
                <a:ext cx="108" cy="118"/>
              </a:xfrm>
              <a:custGeom>
                <a:avLst/>
                <a:gdLst>
                  <a:gd name="T0" fmla="*/ 20 w 33"/>
                  <a:gd name="T1" fmla="*/ 32 h 36"/>
                  <a:gd name="T2" fmla="*/ 16 w 33"/>
                  <a:gd name="T3" fmla="*/ 30 h 36"/>
                  <a:gd name="T4" fmla="*/ 16 w 33"/>
                  <a:gd name="T5" fmla="*/ 30 h 36"/>
                  <a:gd name="T6" fmla="*/ 17 w 33"/>
                  <a:gd name="T7" fmla="*/ 24 h 36"/>
                  <a:gd name="T8" fmla="*/ 8 w 33"/>
                  <a:gd name="T9" fmla="*/ 14 h 36"/>
                  <a:gd name="T10" fmla="*/ 0 w 33"/>
                  <a:gd name="T11" fmla="*/ 0 h 36"/>
                  <a:gd name="T12" fmla="*/ 2 w 33"/>
                  <a:gd name="T13" fmla="*/ 0 h 36"/>
                  <a:gd name="T14" fmla="*/ 10 w 33"/>
                  <a:gd name="T15" fmla="*/ 5 h 36"/>
                  <a:gd name="T16" fmla="*/ 15 w 33"/>
                  <a:gd name="T17" fmla="*/ 10 h 36"/>
                  <a:gd name="T18" fmla="*/ 20 w 33"/>
                  <a:gd name="T19" fmla="*/ 18 h 36"/>
                  <a:gd name="T20" fmla="*/ 23 w 33"/>
                  <a:gd name="T21" fmla="*/ 20 h 36"/>
                  <a:gd name="T22" fmla="*/ 27 w 33"/>
                  <a:gd name="T23" fmla="*/ 22 h 36"/>
                  <a:gd name="T24" fmla="*/ 33 w 33"/>
                  <a:gd name="T25" fmla="*/ 32 h 36"/>
                  <a:gd name="T26" fmla="*/ 33 w 33"/>
                  <a:gd name="T27" fmla="*/ 34 h 36"/>
                  <a:gd name="T28" fmla="*/ 25 w 33"/>
                  <a:gd name="T29" fmla="*/ 33 h 36"/>
                  <a:gd name="T30" fmla="*/ 20 w 33"/>
                  <a:gd name="T31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36">
                    <a:moveTo>
                      <a:pt x="20" y="32"/>
                    </a:moveTo>
                    <a:cubicBezTo>
                      <a:pt x="18" y="33"/>
                      <a:pt x="18" y="33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28"/>
                      <a:pt x="17" y="26"/>
                      <a:pt x="17" y="24"/>
                    </a:cubicBezTo>
                    <a:cubicBezTo>
                      <a:pt x="16" y="19"/>
                      <a:pt x="12" y="17"/>
                      <a:pt x="8" y="14"/>
                    </a:cubicBezTo>
                    <a:cubicBezTo>
                      <a:pt x="4" y="10"/>
                      <a:pt x="1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5" y="1"/>
                      <a:pt x="7" y="4"/>
                      <a:pt x="10" y="5"/>
                    </a:cubicBezTo>
                    <a:cubicBezTo>
                      <a:pt x="10" y="8"/>
                      <a:pt x="14" y="8"/>
                      <a:pt x="15" y="10"/>
                    </a:cubicBezTo>
                    <a:cubicBezTo>
                      <a:pt x="17" y="12"/>
                      <a:pt x="18" y="15"/>
                      <a:pt x="20" y="18"/>
                    </a:cubicBezTo>
                    <a:cubicBezTo>
                      <a:pt x="21" y="18"/>
                      <a:pt x="21" y="19"/>
                      <a:pt x="23" y="20"/>
                    </a:cubicBezTo>
                    <a:cubicBezTo>
                      <a:pt x="24" y="20"/>
                      <a:pt x="26" y="21"/>
                      <a:pt x="27" y="22"/>
                    </a:cubicBezTo>
                    <a:cubicBezTo>
                      <a:pt x="28" y="26"/>
                      <a:pt x="32" y="28"/>
                      <a:pt x="33" y="32"/>
                    </a:cubicBezTo>
                    <a:cubicBezTo>
                      <a:pt x="33" y="33"/>
                      <a:pt x="33" y="34"/>
                      <a:pt x="33" y="34"/>
                    </a:cubicBezTo>
                    <a:cubicBezTo>
                      <a:pt x="30" y="36"/>
                      <a:pt x="27" y="35"/>
                      <a:pt x="25" y="33"/>
                    </a:cubicBezTo>
                    <a:cubicBezTo>
                      <a:pt x="23" y="32"/>
                      <a:pt x="22" y="30"/>
                      <a:pt x="20" y="32"/>
                    </a:cubicBezTo>
                    <a:close/>
                  </a:path>
                </a:pathLst>
              </a:custGeom>
              <a:solidFill>
                <a:srgbClr val="4A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5" name="Freeform 19">
                <a:extLst>
                  <a:ext uri="{FF2B5EF4-FFF2-40B4-BE49-F238E27FC236}">
                    <a16:creationId xmlns:a16="http://schemas.microsoft.com/office/drawing/2014/main" id="{B8927835-F5B7-38B1-9612-5E867F5C3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15"/>
                <a:ext cx="95" cy="134"/>
              </a:xfrm>
              <a:custGeom>
                <a:avLst/>
                <a:gdLst>
                  <a:gd name="T0" fmla="*/ 3 w 29"/>
                  <a:gd name="T1" fmla="*/ 0 h 41"/>
                  <a:gd name="T2" fmla="*/ 20 w 29"/>
                  <a:gd name="T3" fmla="*/ 26 h 41"/>
                  <a:gd name="T4" fmla="*/ 26 w 29"/>
                  <a:gd name="T5" fmla="*/ 35 h 41"/>
                  <a:gd name="T6" fmla="*/ 25 w 29"/>
                  <a:gd name="T7" fmla="*/ 41 h 41"/>
                  <a:gd name="T8" fmla="*/ 23 w 29"/>
                  <a:gd name="T9" fmla="*/ 41 h 41"/>
                  <a:gd name="T10" fmla="*/ 8 w 29"/>
                  <a:gd name="T11" fmla="*/ 20 h 41"/>
                  <a:gd name="T12" fmla="*/ 0 w 29"/>
                  <a:gd name="T13" fmla="*/ 3 h 41"/>
                  <a:gd name="T14" fmla="*/ 1 w 29"/>
                  <a:gd name="T15" fmla="*/ 2 h 41"/>
                  <a:gd name="T16" fmla="*/ 3 w 29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1">
                    <a:moveTo>
                      <a:pt x="3" y="0"/>
                    </a:moveTo>
                    <a:cubicBezTo>
                      <a:pt x="9" y="8"/>
                      <a:pt x="14" y="17"/>
                      <a:pt x="20" y="26"/>
                    </a:cubicBezTo>
                    <a:cubicBezTo>
                      <a:pt x="22" y="29"/>
                      <a:pt x="24" y="32"/>
                      <a:pt x="26" y="35"/>
                    </a:cubicBezTo>
                    <a:cubicBezTo>
                      <a:pt x="28" y="37"/>
                      <a:pt x="29" y="40"/>
                      <a:pt x="25" y="41"/>
                    </a:cubicBezTo>
                    <a:cubicBezTo>
                      <a:pt x="24" y="41"/>
                      <a:pt x="23" y="41"/>
                      <a:pt x="23" y="41"/>
                    </a:cubicBezTo>
                    <a:cubicBezTo>
                      <a:pt x="19" y="33"/>
                      <a:pt x="11" y="28"/>
                      <a:pt x="8" y="20"/>
                    </a:cubicBezTo>
                    <a:cubicBezTo>
                      <a:pt x="7" y="13"/>
                      <a:pt x="0" y="1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6" name="Freeform 20">
                <a:extLst>
                  <a:ext uri="{FF2B5EF4-FFF2-40B4-BE49-F238E27FC236}">
                    <a16:creationId xmlns:a16="http://schemas.microsoft.com/office/drawing/2014/main" id="{433B8197-3C7E-35A1-32A0-CC51A9F0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806"/>
                <a:ext cx="52" cy="169"/>
              </a:xfrm>
              <a:custGeom>
                <a:avLst/>
                <a:gdLst>
                  <a:gd name="T0" fmla="*/ 4 w 16"/>
                  <a:gd name="T1" fmla="*/ 20 h 52"/>
                  <a:gd name="T2" fmla="*/ 12 w 16"/>
                  <a:gd name="T3" fmla="*/ 0 h 52"/>
                  <a:gd name="T4" fmla="*/ 14 w 16"/>
                  <a:gd name="T5" fmla="*/ 8 h 52"/>
                  <a:gd name="T6" fmla="*/ 13 w 16"/>
                  <a:gd name="T7" fmla="*/ 16 h 52"/>
                  <a:gd name="T8" fmla="*/ 12 w 16"/>
                  <a:gd name="T9" fmla="*/ 37 h 52"/>
                  <a:gd name="T10" fmla="*/ 11 w 16"/>
                  <a:gd name="T11" fmla="*/ 46 h 52"/>
                  <a:gd name="T12" fmla="*/ 9 w 16"/>
                  <a:gd name="T13" fmla="*/ 52 h 52"/>
                  <a:gd name="T14" fmla="*/ 5 w 16"/>
                  <a:gd name="T15" fmla="*/ 48 h 52"/>
                  <a:gd name="T16" fmla="*/ 6 w 16"/>
                  <a:gd name="T17" fmla="*/ 33 h 52"/>
                  <a:gd name="T18" fmla="*/ 3 w 16"/>
                  <a:gd name="T19" fmla="*/ 24 h 52"/>
                  <a:gd name="T20" fmla="*/ 4 w 16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2">
                    <a:moveTo>
                      <a:pt x="4" y="20"/>
                    </a:moveTo>
                    <a:cubicBezTo>
                      <a:pt x="8" y="14"/>
                      <a:pt x="6" y="5"/>
                      <a:pt x="12" y="0"/>
                    </a:cubicBezTo>
                    <a:cubicBezTo>
                      <a:pt x="16" y="1"/>
                      <a:pt x="16" y="5"/>
                      <a:pt x="14" y="8"/>
                    </a:cubicBezTo>
                    <a:cubicBezTo>
                      <a:pt x="12" y="10"/>
                      <a:pt x="12" y="13"/>
                      <a:pt x="13" y="16"/>
                    </a:cubicBezTo>
                    <a:cubicBezTo>
                      <a:pt x="16" y="23"/>
                      <a:pt x="12" y="30"/>
                      <a:pt x="12" y="37"/>
                    </a:cubicBezTo>
                    <a:cubicBezTo>
                      <a:pt x="11" y="40"/>
                      <a:pt x="10" y="43"/>
                      <a:pt x="11" y="46"/>
                    </a:cubicBezTo>
                    <a:cubicBezTo>
                      <a:pt x="12" y="49"/>
                      <a:pt x="11" y="51"/>
                      <a:pt x="9" y="52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2" y="43"/>
                      <a:pt x="6" y="38"/>
                      <a:pt x="6" y="33"/>
                    </a:cubicBezTo>
                    <a:cubicBezTo>
                      <a:pt x="6" y="29"/>
                      <a:pt x="6" y="27"/>
                      <a:pt x="3" y="24"/>
                    </a:cubicBezTo>
                    <a:cubicBezTo>
                      <a:pt x="2" y="23"/>
                      <a:pt x="0" y="20"/>
                      <a:pt x="4" y="20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7" name="Freeform 21">
                <a:extLst>
                  <a:ext uri="{FF2B5EF4-FFF2-40B4-BE49-F238E27FC236}">
                    <a16:creationId xmlns:a16="http://schemas.microsoft.com/office/drawing/2014/main" id="{AC19B642-CEEA-CC6A-8EC5-1C525D38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044"/>
                <a:ext cx="111" cy="43"/>
              </a:xfrm>
              <a:custGeom>
                <a:avLst/>
                <a:gdLst>
                  <a:gd name="T0" fmla="*/ 4 w 34"/>
                  <a:gd name="T1" fmla="*/ 6 h 13"/>
                  <a:gd name="T2" fmla="*/ 34 w 34"/>
                  <a:gd name="T3" fmla="*/ 4 h 13"/>
                  <a:gd name="T4" fmla="*/ 27 w 34"/>
                  <a:gd name="T5" fmla="*/ 9 h 13"/>
                  <a:gd name="T6" fmla="*/ 20 w 34"/>
                  <a:gd name="T7" fmla="*/ 11 h 13"/>
                  <a:gd name="T8" fmla="*/ 6 w 34"/>
                  <a:gd name="T9" fmla="*/ 13 h 13"/>
                  <a:gd name="T10" fmla="*/ 4 w 34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3">
                    <a:moveTo>
                      <a:pt x="4" y="6"/>
                    </a:moveTo>
                    <a:cubicBezTo>
                      <a:pt x="13" y="1"/>
                      <a:pt x="23" y="0"/>
                      <a:pt x="34" y="4"/>
                    </a:cubicBezTo>
                    <a:cubicBezTo>
                      <a:pt x="33" y="7"/>
                      <a:pt x="31" y="9"/>
                      <a:pt x="27" y="9"/>
                    </a:cubicBezTo>
                    <a:cubicBezTo>
                      <a:pt x="25" y="9"/>
                      <a:pt x="22" y="9"/>
                      <a:pt x="20" y="11"/>
                    </a:cubicBezTo>
                    <a:cubicBezTo>
                      <a:pt x="15" y="12"/>
                      <a:pt x="10" y="11"/>
                      <a:pt x="6" y="13"/>
                    </a:cubicBezTo>
                    <a:cubicBezTo>
                      <a:pt x="0" y="12"/>
                      <a:pt x="3" y="9"/>
                      <a:pt x="4" y="6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8" name="Freeform 22">
                <a:extLst>
                  <a:ext uri="{FF2B5EF4-FFF2-40B4-BE49-F238E27FC236}">
                    <a16:creationId xmlns:a16="http://schemas.microsoft.com/office/drawing/2014/main" id="{5647C8A8-B9B7-E1E1-0DB5-6494CA0F0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691"/>
                <a:ext cx="108" cy="105"/>
              </a:xfrm>
              <a:custGeom>
                <a:avLst/>
                <a:gdLst>
                  <a:gd name="T0" fmla="*/ 25 w 33"/>
                  <a:gd name="T1" fmla="*/ 32 h 32"/>
                  <a:gd name="T2" fmla="*/ 24 w 33"/>
                  <a:gd name="T3" fmla="*/ 27 h 32"/>
                  <a:gd name="T4" fmla="*/ 21 w 33"/>
                  <a:gd name="T5" fmla="*/ 22 h 32"/>
                  <a:gd name="T6" fmla="*/ 3 w 33"/>
                  <a:gd name="T7" fmla="*/ 7 h 32"/>
                  <a:gd name="T8" fmla="*/ 2 w 33"/>
                  <a:gd name="T9" fmla="*/ 2 h 32"/>
                  <a:gd name="T10" fmla="*/ 2 w 33"/>
                  <a:gd name="T11" fmla="*/ 2 h 32"/>
                  <a:gd name="T12" fmla="*/ 16 w 33"/>
                  <a:gd name="T13" fmla="*/ 6 h 32"/>
                  <a:gd name="T14" fmla="*/ 32 w 33"/>
                  <a:gd name="T15" fmla="*/ 23 h 32"/>
                  <a:gd name="T16" fmla="*/ 33 w 33"/>
                  <a:gd name="T17" fmla="*/ 25 h 32"/>
                  <a:gd name="T18" fmla="*/ 30 w 33"/>
                  <a:gd name="T19" fmla="*/ 30 h 32"/>
                  <a:gd name="T20" fmla="*/ 25 w 33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2">
                    <a:moveTo>
                      <a:pt x="25" y="32"/>
                    </a:moveTo>
                    <a:cubicBezTo>
                      <a:pt x="25" y="30"/>
                      <a:pt x="24" y="29"/>
                      <a:pt x="24" y="27"/>
                    </a:cubicBezTo>
                    <a:cubicBezTo>
                      <a:pt x="23" y="26"/>
                      <a:pt x="23" y="24"/>
                      <a:pt x="21" y="22"/>
                    </a:cubicBezTo>
                    <a:cubicBezTo>
                      <a:pt x="15" y="17"/>
                      <a:pt x="12" y="9"/>
                      <a:pt x="3" y="7"/>
                    </a:cubicBezTo>
                    <a:cubicBezTo>
                      <a:pt x="1" y="7"/>
                      <a:pt x="0" y="4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0"/>
                      <a:pt x="13" y="3"/>
                      <a:pt x="16" y="6"/>
                    </a:cubicBezTo>
                    <a:cubicBezTo>
                      <a:pt x="22" y="12"/>
                      <a:pt x="27" y="17"/>
                      <a:pt x="32" y="23"/>
                    </a:cubicBezTo>
                    <a:cubicBezTo>
                      <a:pt x="32" y="24"/>
                      <a:pt x="32" y="24"/>
                      <a:pt x="33" y="25"/>
                    </a:cubicBezTo>
                    <a:cubicBezTo>
                      <a:pt x="32" y="27"/>
                      <a:pt x="31" y="29"/>
                      <a:pt x="30" y="30"/>
                    </a:cubicBezTo>
                    <a:cubicBezTo>
                      <a:pt x="28" y="31"/>
                      <a:pt x="28" y="32"/>
                      <a:pt x="25" y="32"/>
                    </a:cubicBez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9" name="Freeform 23">
                <a:extLst>
                  <a:ext uri="{FF2B5EF4-FFF2-40B4-BE49-F238E27FC236}">
                    <a16:creationId xmlns:a16="http://schemas.microsoft.com/office/drawing/2014/main" id="{E531FD4B-6B51-3ADF-5397-B3B08E4BE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1" y="2054"/>
                <a:ext cx="46" cy="117"/>
              </a:xfrm>
              <a:custGeom>
                <a:avLst/>
                <a:gdLst>
                  <a:gd name="T0" fmla="*/ 0 w 14"/>
                  <a:gd name="T1" fmla="*/ 29 h 36"/>
                  <a:gd name="T2" fmla="*/ 1 w 14"/>
                  <a:gd name="T3" fmla="*/ 17 h 36"/>
                  <a:gd name="T4" fmla="*/ 7 w 14"/>
                  <a:gd name="T5" fmla="*/ 4 h 36"/>
                  <a:gd name="T6" fmla="*/ 9 w 14"/>
                  <a:gd name="T7" fmla="*/ 0 h 36"/>
                  <a:gd name="T8" fmla="*/ 7 w 14"/>
                  <a:gd name="T9" fmla="*/ 7 h 36"/>
                  <a:gd name="T10" fmla="*/ 4 w 14"/>
                  <a:gd name="T11" fmla="*/ 14 h 36"/>
                  <a:gd name="T12" fmla="*/ 8 w 14"/>
                  <a:gd name="T13" fmla="*/ 20 h 36"/>
                  <a:gd name="T14" fmla="*/ 8 w 14"/>
                  <a:gd name="T15" fmla="*/ 31 h 36"/>
                  <a:gd name="T16" fmla="*/ 0 w 14"/>
                  <a:gd name="T1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36">
                    <a:moveTo>
                      <a:pt x="0" y="29"/>
                    </a:moveTo>
                    <a:cubicBezTo>
                      <a:pt x="1" y="25"/>
                      <a:pt x="4" y="22"/>
                      <a:pt x="1" y="17"/>
                    </a:cubicBezTo>
                    <a:cubicBezTo>
                      <a:pt x="0" y="13"/>
                      <a:pt x="0" y="6"/>
                      <a:pt x="7" y="4"/>
                    </a:cubicBezTo>
                    <a:cubicBezTo>
                      <a:pt x="8" y="4"/>
                      <a:pt x="8" y="2"/>
                      <a:pt x="9" y="0"/>
                    </a:cubicBezTo>
                    <a:cubicBezTo>
                      <a:pt x="10" y="3"/>
                      <a:pt x="14" y="7"/>
                      <a:pt x="7" y="7"/>
                    </a:cubicBezTo>
                    <a:cubicBezTo>
                      <a:pt x="3" y="8"/>
                      <a:pt x="2" y="10"/>
                      <a:pt x="4" y="14"/>
                    </a:cubicBezTo>
                    <a:cubicBezTo>
                      <a:pt x="5" y="17"/>
                      <a:pt x="7" y="17"/>
                      <a:pt x="8" y="20"/>
                    </a:cubicBezTo>
                    <a:cubicBezTo>
                      <a:pt x="9" y="23"/>
                      <a:pt x="12" y="27"/>
                      <a:pt x="8" y="31"/>
                    </a:cubicBezTo>
                    <a:cubicBezTo>
                      <a:pt x="3" y="36"/>
                      <a:pt x="3" y="28"/>
                      <a:pt x="0" y="29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0" name="Freeform 24">
                <a:extLst>
                  <a:ext uri="{FF2B5EF4-FFF2-40B4-BE49-F238E27FC236}">
                    <a16:creationId xmlns:a16="http://schemas.microsoft.com/office/drawing/2014/main" id="{A6C3ED14-8BEA-6958-924A-E5FA2511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33"/>
                <a:ext cx="49" cy="69"/>
              </a:xfrm>
              <a:custGeom>
                <a:avLst/>
                <a:gdLst>
                  <a:gd name="T0" fmla="*/ 5 w 15"/>
                  <a:gd name="T1" fmla="*/ 21 h 21"/>
                  <a:gd name="T2" fmla="*/ 5 w 15"/>
                  <a:gd name="T3" fmla="*/ 11 h 21"/>
                  <a:gd name="T4" fmla="*/ 3 w 15"/>
                  <a:gd name="T5" fmla="*/ 5 h 21"/>
                  <a:gd name="T6" fmla="*/ 12 w 15"/>
                  <a:gd name="T7" fmla="*/ 0 h 21"/>
                  <a:gd name="T8" fmla="*/ 5 w 1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5" y="21"/>
                    </a:moveTo>
                    <a:cubicBezTo>
                      <a:pt x="5" y="18"/>
                      <a:pt x="5" y="14"/>
                      <a:pt x="5" y="11"/>
                    </a:cubicBezTo>
                    <a:cubicBezTo>
                      <a:pt x="4" y="9"/>
                      <a:pt x="0" y="7"/>
                      <a:pt x="3" y="5"/>
                    </a:cubicBezTo>
                    <a:cubicBezTo>
                      <a:pt x="8" y="6"/>
                      <a:pt x="9" y="1"/>
                      <a:pt x="12" y="0"/>
                    </a:cubicBezTo>
                    <a:cubicBezTo>
                      <a:pt x="15" y="8"/>
                      <a:pt x="11" y="19"/>
                      <a:pt x="5" y="21"/>
                    </a:cubicBezTo>
                    <a:close/>
                  </a:path>
                </a:pathLst>
              </a:custGeom>
              <a:solidFill>
                <a:srgbClr val="4A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1" name="Freeform 25">
                <a:extLst>
                  <a:ext uri="{FF2B5EF4-FFF2-40B4-BE49-F238E27FC236}">
                    <a16:creationId xmlns:a16="http://schemas.microsoft.com/office/drawing/2014/main" id="{0CC1AFB4-58D4-005C-D2A2-83B3C33E2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479"/>
                <a:ext cx="65" cy="59"/>
              </a:xfrm>
              <a:custGeom>
                <a:avLst/>
                <a:gdLst>
                  <a:gd name="T0" fmla="*/ 1 w 20"/>
                  <a:gd name="T1" fmla="*/ 4 h 18"/>
                  <a:gd name="T2" fmla="*/ 15 w 20"/>
                  <a:gd name="T3" fmla="*/ 3 h 18"/>
                  <a:gd name="T4" fmla="*/ 19 w 20"/>
                  <a:gd name="T5" fmla="*/ 12 h 18"/>
                  <a:gd name="T6" fmla="*/ 17 w 20"/>
                  <a:gd name="T7" fmla="*/ 14 h 18"/>
                  <a:gd name="T8" fmla="*/ 17 w 20"/>
                  <a:gd name="T9" fmla="*/ 17 h 18"/>
                  <a:gd name="T10" fmla="*/ 14 w 20"/>
                  <a:gd name="T11" fmla="*/ 17 h 18"/>
                  <a:gd name="T12" fmla="*/ 5 w 20"/>
                  <a:gd name="T13" fmla="*/ 12 h 18"/>
                  <a:gd name="T14" fmla="*/ 0 w 20"/>
                  <a:gd name="T15" fmla="*/ 6 h 18"/>
                  <a:gd name="T16" fmla="*/ 1 w 20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8">
                    <a:moveTo>
                      <a:pt x="1" y="4"/>
                    </a:moveTo>
                    <a:cubicBezTo>
                      <a:pt x="6" y="0"/>
                      <a:pt x="11" y="3"/>
                      <a:pt x="15" y="3"/>
                    </a:cubicBezTo>
                    <a:cubicBezTo>
                      <a:pt x="19" y="5"/>
                      <a:pt x="20" y="8"/>
                      <a:pt x="19" y="12"/>
                    </a:cubicBezTo>
                    <a:cubicBezTo>
                      <a:pt x="20" y="14"/>
                      <a:pt x="13" y="10"/>
                      <a:pt x="17" y="14"/>
                    </a:cubicBezTo>
                    <a:cubicBezTo>
                      <a:pt x="18" y="15"/>
                      <a:pt x="17" y="16"/>
                      <a:pt x="17" y="17"/>
                    </a:cubicBezTo>
                    <a:cubicBezTo>
                      <a:pt x="16" y="18"/>
                      <a:pt x="15" y="17"/>
                      <a:pt x="14" y="17"/>
                    </a:cubicBezTo>
                    <a:cubicBezTo>
                      <a:pt x="11" y="15"/>
                      <a:pt x="8" y="13"/>
                      <a:pt x="5" y="12"/>
                    </a:cubicBezTo>
                    <a:cubicBezTo>
                      <a:pt x="2" y="11"/>
                      <a:pt x="0" y="9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2" name="Freeform 26">
                <a:extLst>
                  <a:ext uri="{FF2B5EF4-FFF2-40B4-BE49-F238E27FC236}">
                    <a16:creationId xmlns:a16="http://schemas.microsoft.com/office/drawing/2014/main" id="{65B2297F-CF24-A1F8-DB57-15738BFD5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861"/>
                <a:ext cx="39" cy="98"/>
              </a:xfrm>
              <a:custGeom>
                <a:avLst/>
                <a:gdLst>
                  <a:gd name="T0" fmla="*/ 7 w 12"/>
                  <a:gd name="T1" fmla="*/ 3 h 30"/>
                  <a:gd name="T2" fmla="*/ 7 w 12"/>
                  <a:gd name="T3" fmla="*/ 6 h 30"/>
                  <a:gd name="T4" fmla="*/ 10 w 12"/>
                  <a:gd name="T5" fmla="*/ 15 h 30"/>
                  <a:gd name="T6" fmla="*/ 7 w 12"/>
                  <a:gd name="T7" fmla="*/ 28 h 30"/>
                  <a:gd name="T8" fmla="*/ 4 w 12"/>
                  <a:gd name="T9" fmla="*/ 30 h 30"/>
                  <a:gd name="T10" fmla="*/ 5 w 12"/>
                  <a:gd name="T11" fmla="*/ 2 h 30"/>
                  <a:gd name="T12" fmla="*/ 7 w 12"/>
                  <a:gd name="T1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7" y="3"/>
                    </a:moveTo>
                    <a:cubicBezTo>
                      <a:pt x="6" y="4"/>
                      <a:pt x="5" y="5"/>
                      <a:pt x="7" y="6"/>
                    </a:cubicBezTo>
                    <a:cubicBezTo>
                      <a:pt x="12" y="8"/>
                      <a:pt x="11" y="12"/>
                      <a:pt x="10" y="15"/>
                    </a:cubicBezTo>
                    <a:cubicBezTo>
                      <a:pt x="8" y="19"/>
                      <a:pt x="7" y="23"/>
                      <a:pt x="7" y="28"/>
                    </a:cubicBezTo>
                    <a:cubicBezTo>
                      <a:pt x="6" y="29"/>
                      <a:pt x="6" y="30"/>
                      <a:pt x="4" y="30"/>
                    </a:cubicBezTo>
                    <a:cubicBezTo>
                      <a:pt x="0" y="20"/>
                      <a:pt x="4" y="11"/>
                      <a:pt x="5" y="2"/>
                    </a:cubicBezTo>
                    <a:cubicBezTo>
                      <a:pt x="5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3" name="Freeform 27">
                <a:extLst>
                  <a:ext uri="{FF2B5EF4-FFF2-40B4-BE49-F238E27FC236}">
                    <a16:creationId xmlns:a16="http://schemas.microsoft.com/office/drawing/2014/main" id="{049AC50A-6996-6487-37B4-952CBB72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358"/>
                <a:ext cx="84" cy="85"/>
              </a:xfrm>
              <a:custGeom>
                <a:avLst/>
                <a:gdLst>
                  <a:gd name="T0" fmla="*/ 25 w 26"/>
                  <a:gd name="T1" fmla="*/ 26 h 26"/>
                  <a:gd name="T2" fmla="*/ 0 w 26"/>
                  <a:gd name="T3" fmla="*/ 6 h 26"/>
                  <a:gd name="T4" fmla="*/ 16 w 26"/>
                  <a:gd name="T5" fmla="*/ 9 h 26"/>
                  <a:gd name="T6" fmla="*/ 17 w 26"/>
                  <a:gd name="T7" fmla="*/ 12 h 26"/>
                  <a:gd name="T8" fmla="*/ 25 w 26"/>
                  <a:gd name="T9" fmla="*/ 24 h 26"/>
                  <a:gd name="T10" fmla="*/ 25 w 26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25" y="26"/>
                    </a:moveTo>
                    <a:cubicBezTo>
                      <a:pt x="19" y="17"/>
                      <a:pt x="11" y="9"/>
                      <a:pt x="0" y="6"/>
                    </a:cubicBezTo>
                    <a:cubicBezTo>
                      <a:pt x="6" y="0"/>
                      <a:pt x="11" y="6"/>
                      <a:pt x="16" y="9"/>
                    </a:cubicBezTo>
                    <a:cubicBezTo>
                      <a:pt x="13" y="11"/>
                      <a:pt x="16" y="11"/>
                      <a:pt x="17" y="12"/>
                    </a:cubicBezTo>
                    <a:cubicBezTo>
                      <a:pt x="20" y="16"/>
                      <a:pt x="24" y="19"/>
                      <a:pt x="25" y="24"/>
                    </a:cubicBezTo>
                    <a:cubicBezTo>
                      <a:pt x="26" y="25"/>
                      <a:pt x="26" y="26"/>
                      <a:pt x="25" y="26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4" name="Freeform 28">
                <a:extLst>
                  <a:ext uri="{FF2B5EF4-FFF2-40B4-BE49-F238E27FC236}">
                    <a16:creationId xmlns:a16="http://schemas.microsoft.com/office/drawing/2014/main" id="{1F5B14F2-FF39-032A-14E5-0D4503196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168"/>
                <a:ext cx="29" cy="95"/>
              </a:xfrm>
              <a:custGeom>
                <a:avLst/>
                <a:gdLst>
                  <a:gd name="T0" fmla="*/ 0 w 9"/>
                  <a:gd name="T1" fmla="*/ 15 h 29"/>
                  <a:gd name="T2" fmla="*/ 6 w 9"/>
                  <a:gd name="T3" fmla="*/ 0 h 29"/>
                  <a:gd name="T4" fmla="*/ 7 w 9"/>
                  <a:gd name="T5" fmla="*/ 29 h 29"/>
                  <a:gd name="T6" fmla="*/ 2 w 9"/>
                  <a:gd name="T7" fmla="*/ 23 h 29"/>
                  <a:gd name="T8" fmla="*/ 2 w 9"/>
                  <a:gd name="T9" fmla="*/ 21 h 29"/>
                  <a:gd name="T10" fmla="*/ 0 w 9"/>
                  <a:gd name="T11" fmla="*/ 23 h 29"/>
                  <a:gd name="T12" fmla="*/ 0 w 9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9">
                    <a:moveTo>
                      <a:pt x="0" y="15"/>
                    </a:moveTo>
                    <a:cubicBezTo>
                      <a:pt x="6" y="13"/>
                      <a:pt x="2" y="6"/>
                      <a:pt x="6" y="0"/>
                    </a:cubicBezTo>
                    <a:cubicBezTo>
                      <a:pt x="9" y="11"/>
                      <a:pt x="2" y="20"/>
                      <a:pt x="7" y="29"/>
                    </a:cubicBezTo>
                    <a:cubicBezTo>
                      <a:pt x="2" y="29"/>
                      <a:pt x="2" y="28"/>
                      <a:pt x="2" y="23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1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5" name="Freeform 29">
                <a:extLst>
                  <a:ext uri="{FF2B5EF4-FFF2-40B4-BE49-F238E27FC236}">
                    <a16:creationId xmlns:a16="http://schemas.microsoft.com/office/drawing/2014/main" id="{75DB70E3-D08B-347B-0911-1DD482C5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49"/>
                <a:ext cx="72" cy="66"/>
              </a:xfrm>
              <a:custGeom>
                <a:avLst/>
                <a:gdLst>
                  <a:gd name="T0" fmla="*/ 0 w 22"/>
                  <a:gd name="T1" fmla="*/ 3 h 20"/>
                  <a:gd name="T2" fmla="*/ 1 w 22"/>
                  <a:gd name="T3" fmla="*/ 2 h 20"/>
                  <a:gd name="T4" fmla="*/ 5 w 22"/>
                  <a:gd name="T5" fmla="*/ 4 h 20"/>
                  <a:gd name="T6" fmla="*/ 8 w 22"/>
                  <a:gd name="T7" fmla="*/ 7 h 20"/>
                  <a:gd name="T8" fmla="*/ 10 w 22"/>
                  <a:gd name="T9" fmla="*/ 7 h 20"/>
                  <a:gd name="T10" fmla="*/ 18 w 22"/>
                  <a:gd name="T11" fmla="*/ 20 h 20"/>
                  <a:gd name="T12" fmla="*/ 2 w 22"/>
                  <a:gd name="T13" fmla="*/ 11 h 20"/>
                  <a:gd name="T14" fmla="*/ 0 w 22"/>
                  <a:gd name="T15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0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5" y="0"/>
                      <a:pt x="3" y="4"/>
                      <a:pt x="5" y="4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4" y="11"/>
                      <a:pt x="22" y="12"/>
                      <a:pt x="18" y="20"/>
                    </a:cubicBezTo>
                    <a:cubicBezTo>
                      <a:pt x="12" y="18"/>
                      <a:pt x="10" y="9"/>
                      <a:pt x="2" y="11"/>
                    </a:cubicBezTo>
                    <a:cubicBezTo>
                      <a:pt x="0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6" name="Freeform 30">
                <a:extLst>
                  <a:ext uri="{FF2B5EF4-FFF2-40B4-BE49-F238E27FC236}">
                    <a16:creationId xmlns:a16="http://schemas.microsoft.com/office/drawing/2014/main" id="{7ED972A2-2C31-3A70-7E9F-4A892798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5"/>
                <a:ext cx="36" cy="56"/>
              </a:xfrm>
              <a:custGeom>
                <a:avLst/>
                <a:gdLst>
                  <a:gd name="T0" fmla="*/ 9 w 11"/>
                  <a:gd name="T1" fmla="*/ 3 h 17"/>
                  <a:gd name="T2" fmla="*/ 11 w 11"/>
                  <a:gd name="T3" fmla="*/ 11 h 17"/>
                  <a:gd name="T4" fmla="*/ 10 w 11"/>
                  <a:gd name="T5" fmla="*/ 17 h 17"/>
                  <a:gd name="T6" fmla="*/ 5 w 11"/>
                  <a:gd name="T7" fmla="*/ 14 h 17"/>
                  <a:gd name="T8" fmla="*/ 0 w 11"/>
                  <a:gd name="T9" fmla="*/ 7 h 17"/>
                  <a:gd name="T10" fmla="*/ 0 w 11"/>
                  <a:gd name="T11" fmla="*/ 1 h 17"/>
                  <a:gd name="T12" fmla="*/ 2 w 11"/>
                  <a:gd name="T13" fmla="*/ 0 h 17"/>
                  <a:gd name="T14" fmla="*/ 9 w 11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7">
                    <a:moveTo>
                      <a:pt x="9" y="3"/>
                    </a:moveTo>
                    <a:cubicBezTo>
                      <a:pt x="10" y="6"/>
                      <a:pt x="9" y="8"/>
                      <a:pt x="11" y="11"/>
                    </a:cubicBezTo>
                    <a:cubicBezTo>
                      <a:pt x="11" y="13"/>
                      <a:pt x="11" y="15"/>
                      <a:pt x="10" y="17"/>
                    </a:cubicBezTo>
                    <a:cubicBezTo>
                      <a:pt x="8" y="16"/>
                      <a:pt x="7" y="13"/>
                      <a:pt x="5" y="14"/>
                    </a:cubicBezTo>
                    <a:cubicBezTo>
                      <a:pt x="0" y="14"/>
                      <a:pt x="0" y="10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5" y="0"/>
                      <a:pt x="6" y="3"/>
                      <a:pt x="9" y="3"/>
                    </a:cubicBezTo>
                    <a:close/>
                  </a:path>
                </a:pathLst>
              </a:custGeom>
              <a:solidFill>
                <a:srgbClr val="BE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7" name="Freeform 31">
                <a:extLst>
                  <a:ext uri="{FF2B5EF4-FFF2-40B4-BE49-F238E27FC236}">
                    <a16:creationId xmlns:a16="http://schemas.microsoft.com/office/drawing/2014/main" id="{9A34FABC-FAA8-441C-BC9D-8BCB75A03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789"/>
                <a:ext cx="56" cy="69"/>
              </a:xfrm>
              <a:custGeom>
                <a:avLst/>
                <a:gdLst>
                  <a:gd name="T0" fmla="*/ 4 w 17"/>
                  <a:gd name="T1" fmla="*/ 21 h 21"/>
                  <a:gd name="T2" fmla="*/ 3 w 17"/>
                  <a:gd name="T3" fmla="*/ 13 h 21"/>
                  <a:gd name="T4" fmla="*/ 4 w 17"/>
                  <a:gd name="T5" fmla="*/ 5 h 21"/>
                  <a:gd name="T6" fmla="*/ 10 w 17"/>
                  <a:gd name="T7" fmla="*/ 0 h 21"/>
                  <a:gd name="T8" fmla="*/ 10 w 17"/>
                  <a:gd name="T9" fmla="*/ 7 h 21"/>
                  <a:gd name="T10" fmla="*/ 16 w 17"/>
                  <a:gd name="T11" fmla="*/ 6 h 21"/>
                  <a:gd name="T12" fmla="*/ 17 w 17"/>
                  <a:gd name="T13" fmla="*/ 8 h 21"/>
                  <a:gd name="T14" fmla="*/ 16 w 17"/>
                  <a:gd name="T15" fmla="*/ 9 h 21"/>
                  <a:gd name="T16" fmla="*/ 5 w 17"/>
                  <a:gd name="T17" fmla="*/ 20 h 21"/>
                  <a:gd name="T18" fmla="*/ 4 w 17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21"/>
                    </a:moveTo>
                    <a:cubicBezTo>
                      <a:pt x="0" y="19"/>
                      <a:pt x="1" y="15"/>
                      <a:pt x="3" y="13"/>
                    </a:cubicBezTo>
                    <a:cubicBezTo>
                      <a:pt x="7" y="10"/>
                      <a:pt x="7" y="8"/>
                      <a:pt x="4" y="5"/>
                    </a:cubicBezTo>
                    <a:cubicBezTo>
                      <a:pt x="5" y="2"/>
                      <a:pt x="7" y="0"/>
                      <a:pt x="10" y="0"/>
                    </a:cubicBezTo>
                    <a:cubicBezTo>
                      <a:pt x="12" y="3"/>
                      <a:pt x="11" y="5"/>
                      <a:pt x="10" y="7"/>
                    </a:cubicBezTo>
                    <a:cubicBezTo>
                      <a:pt x="12" y="6"/>
                      <a:pt x="13" y="5"/>
                      <a:pt x="16" y="6"/>
                    </a:cubicBezTo>
                    <a:cubicBezTo>
                      <a:pt x="16" y="6"/>
                      <a:pt x="17" y="7"/>
                      <a:pt x="17" y="8"/>
                    </a:cubicBezTo>
                    <a:cubicBezTo>
                      <a:pt x="17" y="8"/>
                      <a:pt x="16" y="9"/>
                      <a:pt x="16" y="9"/>
                    </a:cubicBezTo>
                    <a:cubicBezTo>
                      <a:pt x="13" y="14"/>
                      <a:pt x="7" y="15"/>
                      <a:pt x="5" y="20"/>
                    </a:cubicBezTo>
                    <a:cubicBezTo>
                      <a:pt x="5" y="20"/>
                      <a:pt x="4" y="20"/>
                      <a:pt x="4" y="21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8" name="Freeform 32">
                <a:extLst>
                  <a:ext uri="{FF2B5EF4-FFF2-40B4-BE49-F238E27FC236}">
                    <a16:creationId xmlns:a16="http://schemas.microsoft.com/office/drawing/2014/main" id="{9A7FBF61-5585-E4B4-E3E0-15786C9D1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113"/>
                <a:ext cx="26" cy="101"/>
              </a:xfrm>
              <a:custGeom>
                <a:avLst/>
                <a:gdLst>
                  <a:gd name="T0" fmla="*/ 6 w 8"/>
                  <a:gd name="T1" fmla="*/ 25 h 31"/>
                  <a:gd name="T2" fmla="*/ 3 w 8"/>
                  <a:gd name="T3" fmla="*/ 31 h 31"/>
                  <a:gd name="T4" fmla="*/ 3 w 8"/>
                  <a:gd name="T5" fmla="*/ 9 h 31"/>
                  <a:gd name="T6" fmla="*/ 2 w 8"/>
                  <a:gd name="T7" fmla="*/ 2 h 31"/>
                  <a:gd name="T8" fmla="*/ 6 w 8"/>
                  <a:gd name="T9" fmla="*/ 1 h 31"/>
                  <a:gd name="T10" fmla="*/ 6 w 8"/>
                  <a:gd name="T11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1">
                    <a:moveTo>
                      <a:pt x="6" y="25"/>
                    </a:moveTo>
                    <a:cubicBezTo>
                      <a:pt x="5" y="26"/>
                      <a:pt x="5" y="27"/>
                      <a:pt x="3" y="31"/>
                    </a:cubicBezTo>
                    <a:cubicBezTo>
                      <a:pt x="3" y="22"/>
                      <a:pt x="3" y="15"/>
                      <a:pt x="3" y="9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8" y="9"/>
                      <a:pt x="7" y="17"/>
                      <a:pt x="6" y="25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9" name="Freeform 33">
                <a:extLst>
                  <a:ext uri="{FF2B5EF4-FFF2-40B4-BE49-F238E27FC236}">
                    <a16:creationId xmlns:a16="http://schemas.microsoft.com/office/drawing/2014/main" id="{46A2B827-1A9A-C39F-5BD4-0EF512298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1544"/>
                <a:ext cx="62" cy="43"/>
              </a:xfrm>
              <a:custGeom>
                <a:avLst/>
                <a:gdLst>
                  <a:gd name="T0" fmla="*/ 7 w 19"/>
                  <a:gd name="T1" fmla="*/ 0 h 13"/>
                  <a:gd name="T2" fmla="*/ 11 w 19"/>
                  <a:gd name="T3" fmla="*/ 2 h 13"/>
                  <a:gd name="T4" fmla="*/ 18 w 19"/>
                  <a:gd name="T5" fmla="*/ 4 h 13"/>
                  <a:gd name="T6" fmla="*/ 18 w 19"/>
                  <a:gd name="T7" fmla="*/ 9 h 13"/>
                  <a:gd name="T8" fmla="*/ 17 w 19"/>
                  <a:gd name="T9" fmla="*/ 10 h 13"/>
                  <a:gd name="T10" fmla="*/ 1 w 19"/>
                  <a:gd name="T11" fmla="*/ 6 h 13"/>
                  <a:gd name="T12" fmla="*/ 0 w 19"/>
                  <a:gd name="T13" fmla="*/ 5 h 13"/>
                  <a:gd name="T14" fmla="*/ 3 w 19"/>
                  <a:gd name="T15" fmla="*/ 1 h 13"/>
                  <a:gd name="T16" fmla="*/ 7 w 1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3">
                    <a:moveTo>
                      <a:pt x="7" y="0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3" y="3"/>
                      <a:pt x="16" y="3"/>
                      <a:pt x="18" y="4"/>
                    </a:cubicBezTo>
                    <a:cubicBezTo>
                      <a:pt x="19" y="5"/>
                      <a:pt x="19" y="7"/>
                      <a:pt x="18" y="9"/>
                    </a:cubicBezTo>
                    <a:cubicBezTo>
                      <a:pt x="18" y="9"/>
                      <a:pt x="18" y="9"/>
                      <a:pt x="17" y="10"/>
                    </a:cubicBezTo>
                    <a:cubicBezTo>
                      <a:pt x="11" y="13"/>
                      <a:pt x="7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0" name="Freeform 34">
                <a:extLst>
                  <a:ext uri="{FF2B5EF4-FFF2-40B4-BE49-F238E27FC236}">
                    <a16:creationId xmlns:a16="http://schemas.microsoft.com/office/drawing/2014/main" id="{C7411E81-9CF0-75CE-BB8E-C28FB45C3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53"/>
                <a:ext cx="39" cy="62"/>
              </a:xfrm>
              <a:custGeom>
                <a:avLst/>
                <a:gdLst>
                  <a:gd name="T0" fmla="*/ 11 w 12"/>
                  <a:gd name="T1" fmla="*/ 14 h 19"/>
                  <a:gd name="T2" fmla="*/ 11 w 12"/>
                  <a:gd name="T3" fmla="*/ 19 h 19"/>
                  <a:gd name="T4" fmla="*/ 4 w 12"/>
                  <a:gd name="T5" fmla="*/ 0 h 19"/>
                  <a:gd name="T6" fmla="*/ 11 w 12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1" y="14"/>
                    </a:moveTo>
                    <a:cubicBezTo>
                      <a:pt x="11" y="16"/>
                      <a:pt x="11" y="17"/>
                      <a:pt x="11" y="19"/>
                    </a:cubicBezTo>
                    <a:cubicBezTo>
                      <a:pt x="5" y="14"/>
                      <a:pt x="0" y="8"/>
                      <a:pt x="4" y="0"/>
                    </a:cubicBezTo>
                    <a:cubicBezTo>
                      <a:pt x="10" y="3"/>
                      <a:pt x="12" y="8"/>
                      <a:pt x="11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1" name="Freeform 35">
                <a:extLst>
                  <a:ext uri="{FF2B5EF4-FFF2-40B4-BE49-F238E27FC236}">
                    <a16:creationId xmlns:a16="http://schemas.microsoft.com/office/drawing/2014/main" id="{88F97256-B4CF-8094-2D4E-3F4470471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5" y="2400"/>
                <a:ext cx="56" cy="46"/>
              </a:xfrm>
              <a:custGeom>
                <a:avLst/>
                <a:gdLst>
                  <a:gd name="T0" fmla="*/ 15 w 17"/>
                  <a:gd name="T1" fmla="*/ 5 h 14"/>
                  <a:gd name="T2" fmla="*/ 9 w 17"/>
                  <a:gd name="T3" fmla="*/ 14 h 14"/>
                  <a:gd name="T4" fmla="*/ 6 w 17"/>
                  <a:gd name="T5" fmla="*/ 11 h 14"/>
                  <a:gd name="T6" fmla="*/ 4 w 17"/>
                  <a:gd name="T7" fmla="*/ 7 h 14"/>
                  <a:gd name="T8" fmla="*/ 5 w 17"/>
                  <a:gd name="T9" fmla="*/ 0 h 14"/>
                  <a:gd name="T10" fmla="*/ 15 w 17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5" y="5"/>
                    </a:moveTo>
                    <a:cubicBezTo>
                      <a:pt x="17" y="11"/>
                      <a:pt x="12" y="12"/>
                      <a:pt x="9" y="14"/>
                    </a:cubicBezTo>
                    <a:cubicBezTo>
                      <a:pt x="7" y="14"/>
                      <a:pt x="6" y="13"/>
                      <a:pt x="6" y="11"/>
                    </a:cubicBezTo>
                    <a:cubicBezTo>
                      <a:pt x="6" y="9"/>
                      <a:pt x="6" y="8"/>
                      <a:pt x="4" y="7"/>
                    </a:cubicBezTo>
                    <a:cubicBezTo>
                      <a:pt x="0" y="5"/>
                      <a:pt x="2" y="2"/>
                      <a:pt x="5" y="0"/>
                    </a:cubicBezTo>
                    <a:cubicBezTo>
                      <a:pt x="8" y="3"/>
                      <a:pt x="9" y="11"/>
                      <a:pt x="15" y="5"/>
                    </a:cubicBezTo>
                    <a:close/>
                  </a:path>
                </a:pathLst>
              </a:custGeom>
              <a:solidFill>
                <a:srgbClr val="56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2" name="Freeform 36">
                <a:extLst>
                  <a:ext uri="{FF2B5EF4-FFF2-40B4-BE49-F238E27FC236}">
                    <a16:creationId xmlns:a16="http://schemas.microsoft.com/office/drawing/2014/main" id="{D3DC26C3-4151-361B-9F51-5851E6898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305"/>
                <a:ext cx="49" cy="72"/>
              </a:xfrm>
              <a:custGeom>
                <a:avLst/>
                <a:gdLst>
                  <a:gd name="T0" fmla="*/ 11 w 15"/>
                  <a:gd name="T1" fmla="*/ 6 h 22"/>
                  <a:gd name="T2" fmla="*/ 15 w 15"/>
                  <a:gd name="T3" fmla="*/ 14 h 22"/>
                  <a:gd name="T4" fmla="*/ 9 w 15"/>
                  <a:gd name="T5" fmla="*/ 14 h 22"/>
                  <a:gd name="T6" fmla="*/ 1 w 15"/>
                  <a:gd name="T7" fmla="*/ 4 h 22"/>
                  <a:gd name="T8" fmla="*/ 8 w 15"/>
                  <a:gd name="T9" fmla="*/ 5 h 22"/>
                  <a:gd name="T10" fmla="*/ 11 w 15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1" y="6"/>
                    </a:moveTo>
                    <a:cubicBezTo>
                      <a:pt x="11" y="9"/>
                      <a:pt x="11" y="12"/>
                      <a:pt x="15" y="14"/>
                    </a:cubicBezTo>
                    <a:cubicBezTo>
                      <a:pt x="13" y="16"/>
                      <a:pt x="12" y="22"/>
                      <a:pt x="9" y="14"/>
                    </a:cubicBezTo>
                    <a:cubicBezTo>
                      <a:pt x="8" y="10"/>
                      <a:pt x="0" y="11"/>
                      <a:pt x="1" y="4"/>
                    </a:cubicBezTo>
                    <a:cubicBezTo>
                      <a:pt x="4" y="0"/>
                      <a:pt x="6" y="7"/>
                      <a:pt x="8" y="5"/>
                    </a:cubicBezTo>
                    <a:cubicBezTo>
                      <a:pt x="9" y="7"/>
                      <a:pt x="10" y="8"/>
                      <a:pt x="11" y="6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3" name="Freeform 37">
                <a:extLst>
                  <a:ext uri="{FF2B5EF4-FFF2-40B4-BE49-F238E27FC236}">
                    <a16:creationId xmlns:a16="http://schemas.microsoft.com/office/drawing/2014/main" id="{DFEA51DF-5E08-FF9B-2D76-3D75C80F5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515"/>
                <a:ext cx="68" cy="42"/>
              </a:xfrm>
              <a:custGeom>
                <a:avLst/>
                <a:gdLst>
                  <a:gd name="T0" fmla="*/ 21 w 21"/>
                  <a:gd name="T1" fmla="*/ 10 h 13"/>
                  <a:gd name="T2" fmla="*/ 18 w 21"/>
                  <a:gd name="T3" fmla="*/ 13 h 13"/>
                  <a:gd name="T4" fmla="*/ 3 w 21"/>
                  <a:gd name="T5" fmla="*/ 7 h 13"/>
                  <a:gd name="T6" fmla="*/ 1 w 21"/>
                  <a:gd name="T7" fmla="*/ 2 h 13"/>
                  <a:gd name="T8" fmla="*/ 5 w 21"/>
                  <a:gd name="T9" fmla="*/ 1 h 13"/>
                  <a:gd name="T10" fmla="*/ 21 w 21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21" y="10"/>
                    </a:moveTo>
                    <a:cubicBezTo>
                      <a:pt x="20" y="11"/>
                      <a:pt x="19" y="12"/>
                      <a:pt x="18" y="13"/>
                    </a:cubicBezTo>
                    <a:cubicBezTo>
                      <a:pt x="13" y="13"/>
                      <a:pt x="8" y="10"/>
                      <a:pt x="3" y="7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10" y="4"/>
                      <a:pt x="16" y="7"/>
                      <a:pt x="21" y="1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4" name="Freeform 38">
                <a:extLst>
                  <a:ext uri="{FF2B5EF4-FFF2-40B4-BE49-F238E27FC236}">
                    <a16:creationId xmlns:a16="http://schemas.microsoft.com/office/drawing/2014/main" id="{4D2D987F-8B70-572B-B367-3B07C749B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505"/>
                <a:ext cx="42" cy="39"/>
              </a:xfrm>
              <a:custGeom>
                <a:avLst/>
                <a:gdLst>
                  <a:gd name="T0" fmla="*/ 13 w 13"/>
                  <a:gd name="T1" fmla="*/ 4 h 12"/>
                  <a:gd name="T2" fmla="*/ 12 w 13"/>
                  <a:gd name="T3" fmla="*/ 9 h 12"/>
                  <a:gd name="T4" fmla="*/ 11 w 13"/>
                  <a:gd name="T5" fmla="*/ 12 h 12"/>
                  <a:gd name="T6" fmla="*/ 0 w 13"/>
                  <a:gd name="T7" fmla="*/ 0 h 12"/>
                  <a:gd name="T8" fmla="*/ 13 w 13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4"/>
                    </a:moveTo>
                    <a:cubicBezTo>
                      <a:pt x="7" y="6"/>
                      <a:pt x="13" y="7"/>
                      <a:pt x="12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4" y="11"/>
                      <a:pt x="2" y="6"/>
                      <a:pt x="0" y="0"/>
                    </a:cubicBezTo>
                    <a:cubicBezTo>
                      <a:pt x="4" y="2"/>
                      <a:pt x="9" y="2"/>
                      <a:pt x="13" y="4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5" name="Freeform 39">
                <a:extLst>
                  <a:ext uri="{FF2B5EF4-FFF2-40B4-BE49-F238E27FC236}">
                    <a16:creationId xmlns:a16="http://schemas.microsoft.com/office/drawing/2014/main" id="{7106BABD-7CB0-42EF-F880-6F2DDCC3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544"/>
                <a:ext cx="36" cy="46"/>
              </a:xfrm>
              <a:custGeom>
                <a:avLst/>
                <a:gdLst>
                  <a:gd name="T0" fmla="*/ 6 w 11"/>
                  <a:gd name="T1" fmla="*/ 14 h 14"/>
                  <a:gd name="T2" fmla="*/ 4 w 11"/>
                  <a:gd name="T3" fmla="*/ 14 h 14"/>
                  <a:gd name="T4" fmla="*/ 1 w 11"/>
                  <a:gd name="T5" fmla="*/ 8 h 14"/>
                  <a:gd name="T6" fmla="*/ 1 w 11"/>
                  <a:gd name="T7" fmla="*/ 7 h 14"/>
                  <a:gd name="T8" fmla="*/ 4 w 11"/>
                  <a:gd name="T9" fmla="*/ 0 h 14"/>
                  <a:gd name="T10" fmla="*/ 11 w 11"/>
                  <a:gd name="T11" fmla="*/ 5 h 14"/>
                  <a:gd name="T12" fmla="*/ 6 w 11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6" y="14"/>
                    </a:moveTo>
                    <a:cubicBezTo>
                      <a:pt x="5" y="14"/>
                      <a:pt x="4" y="14"/>
                      <a:pt x="4" y="14"/>
                    </a:cubicBezTo>
                    <a:cubicBezTo>
                      <a:pt x="3" y="12"/>
                      <a:pt x="2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2" y="5"/>
                      <a:pt x="0" y="1"/>
                      <a:pt x="4" y="0"/>
                    </a:cubicBezTo>
                    <a:cubicBezTo>
                      <a:pt x="5" y="3"/>
                      <a:pt x="9" y="3"/>
                      <a:pt x="11" y="5"/>
                    </a:cubicBezTo>
                    <a:cubicBezTo>
                      <a:pt x="11" y="9"/>
                      <a:pt x="11" y="13"/>
                      <a:pt x="6" y="14"/>
                    </a:cubicBezTo>
                    <a:close/>
                  </a:path>
                </a:pathLst>
              </a:custGeom>
              <a:solidFill>
                <a:srgbClr val="BE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6" name="Freeform 40">
                <a:extLst>
                  <a:ext uri="{FF2B5EF4-FFF2-40B4-BE49-F238E27FC236}">
                    <a16:creationId xmlns:a16="http://schemas.microsoft.com/office/drawing/2014/main" id="{5C1D304A-AA48-5561-EF3D-3A3C619C7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783"/>
                <a:ext cx="42" cy="36"/>
              </a:xfrm>
              <a:custGeom>
                <a:avLst/>
                <a:gdLst>
                  <a:gd name="T0" fmla="*/ 9 w 13"/>
                  <a:gd name="T1" fmla="*/ 9 h 11"/>
                  <a:gd name="T2" fmla="*/ 3 w 13"/>
                  <a:gd name="T3" fmla="*/ 11 h 11"/>
                  <a:gd name="T4" fmla="*/ 3 w 13"/>
                  <a:gd name="T5" fmla="*/ 2 h 11"/>
                  <a:gd name="T6" fmla="*/ 9 w 13"/>
                  <a:gd name="T7" fmla="*/ 1 h 11"/>
                  <a:gd name="T8" fmla="*/ 12 w 13"/>
                  <a:gd name="T9" fmla="*/ 8 h 11"/>
                  <a:gd name="T10" fmla="*/ 9 w 13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9" y="9"/>
                    </a:moveTo>
                    <a:cubicBezTo>
                      <a:pt x="7" y="7"/>
                      <a:pt x="5" y="9"/>
                      <a:pt x="3" y="11"/>
                    </a:cubicBezTo>
                    <a:cubicBezTo>
                      <a:pt x="0" y="8"/>
                      <a:pt x="4" y="5"/>
                      <a:pt x="3" y="2"/>
                    </a:cubicBezTo>
                    <a:cubicBezTo>
                      <a:pt x="5" y="1"/>
                      <a:pt x="7" y="0"/>
                      <a:pt x="9" y="1"/>
                    </a:cubicBezTo>
                    <a:cubicBezTo>
                      <a:pt x="12" y="3"/>
                      <a:pt x="13" y="5"/>
                      <a:pt x="12" y="8"/>
                    </a:cubicBezTo>
                    <a:cubicBezTo>
                      <a:pt x="11" y="9"/>
                      <a:pt x="10" y="9"/>
                      <a:pt x="9" y="9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7" name="Freeform 41">
                <a:extLst>
                  <a:ext uri="{FF2B5EF4-FFF2-40B4-BE49-F238E27FC236}">
                    <a16:creationId xmlns:a16="http://schemas.microsoft.com/office/drawing/2014/main" id="{E8E484CD-1817-0B12-3B5E-E71169521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355"/>
                <a:ext cx="59" cy="26"/>
              </a:xfrm>
              <a:custGeom>
                <a:avLst/>
                <a:gdLst>
                  <a:gd name="T0" fmla="*/ 18 w 18"/>
                  <a:gd name="T1" fmla="*/ 5 h 8"/>
                  <a:gd name="T2" fmla="*/ 0 w 18"/>
                  <a:gd name="T3" fmla="*/ 4 h 8"/>
                  <a:gd name="T4" fmla="*/ 2 w 18"/>
                  <a:gd name="T5" fmla="*/ 1 h 8"/>
                  <a:gd name="T6" fmla="*/ 13 w 18"/>
                  <a:gd name="T7" fmla="*/ 0 h 8"/>
                  <a:gd name="T8" fmla="*/ 18 w 1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5"/>
                    </a:moveTo>
                    <a:cubicBezTo>
                      <a:pt x="12" y="2"/>
                      <a:pt x="5" y="8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7" y="0"/>
                      <a:pt x="18" y="2"/>
                      <a:pt x="18" y="5"/>
                    </a:cubicBezTo>
                    <a:close/>
                  </a:path>
                </a:pathLst>
              </a:custGeom>
              <a:solidFill>
                <a:srgbClr val="7B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8" name="Freeform 42">
                <a:extLst>
                  <a:ext uri="{FF2B5EF4-FFF2-40B4-BE49-F238E27FC236}">
                    <a16:creationId xmlns:a16="http://schemas.microsoft.com/office/drawing/2014/main" id="{B0B9B969-2CE6-68AA-DF34-3E227DEA1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21"/>
                <a:ext cx="36" cy="39"/>
              </a:xfrm>
              <a:custGeom>
                <a:avLst/>
                <a:gdLst>
                  <a:gd name="T0" fmla="*/ 2 w 11"/>
                  <a:gd name="T1" fmla="*/ 0 h 12"/>
                  <a:gd name="T2" fmla="*/ 11 w 11"/>
                  <a:gd name="T3" fmla="*/ 12 h 12"/>
                  <a:gd name="T4" fmla="*/ 3 w 11"/>
                  <a:gd name="T5" fmla="*/ 6 h 12"/>
                  <a:gd name="T6" fmla="*/ 2 w 1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2" y="0"/>
                    </a:moveTo>
                    <a:cubicBezTo>
                      <a:pt x="10" y="1"/>
                      <a:pt x="11" y="6"/>
                      <a:pt x="11" y="12"/>
                    </a:cubicBezTo>
                    <a:cubicBezTo>
                      <a:pt x="9" y="10"/>
                      <a:pt x="6" y="7"/>
                      <a:pt x="3" y="6"/>
                    </a:cubicBezTo>
                    <a:cubicBezTo>
                      <a:pt x="0" y="4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7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9" name="Freeform 43">
                <a:extLst>
                  <a:ext uri="{FF2B5EF4-FFF2-40B4-BE49-F238E27FC236}">
                    <a16:creationId xmlns:a16="http://schemas.microsoft.com/office/drawing/2014/main" id="{7E261549-870B-1F45-E88C-78C4D0228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30"/>
                <a:ext cx="29" cy="69"/>
              </a:xfrm>
              <a:custGeom>
                <a:avLst/>
                <a:gdLst>
                  <a:gd name="T0" fmla="*/ 7 w 9"/>
                  <a:gd name="T1" fmla="*/ 21 h 21"/>
                  <a:gd name="T2" fmla="*/ 0 w 9"/>
                  <a:gd name="T3" fmla="*/ 7 h 21"/>
                  <a:gd name="T4" fmla="*/ 1 w 9"/>
                  <a:gd name="T5" fmla="*/ 4 h 21"/>
                  <a:gd name="T6" fmla="*/ 2 w 9"/>
                  <a:gd name="T7" fmla="*/ 0 h 21"/>
                  <a:gd name="T8" fmla="*/ 8 w 9"/>
                  <a:gd name="T9" fmla="*/ 10 h 21"/>
                  <a:gd name="T10" fmla="*/ 7 w 9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1">
                    <a:moveTo>
                      <a:pt x="7" y="21"/>
                    </a:moveTo>
                    <a:cubicBezTo>
                      <a:pt x="7" y="15"/>
                      <a:pt x="4" y="11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3"/>
                      <a:pt x="2" y="1"/>
                      <a:pt x="2" y="0"/>
                    </a:cubicBezTo>
                    <a:cubicBezTo>
                      <a:pt x="6" y="3"/>
                      <a:pt x="2" y="9"/>
                      <a:pt x="8" y="10"/>
                    </a:cubicBezTo>
                    <a:cubicBezTo>
                      <a:pt x="8" y="14"/>
                      <a:pt x="9" y="18"/>
                      <a:pt x="7" y="21"/>
                    </a:cubicBez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0" name="Freeform 44">
                <a:extLst>
                  <a:ext uri="{FF2B5EF4-FFF2-40B4-BE49-F238E27FC236}">
                    <a16:creationId xmlns:a16="http://schemas.microsoft.com/office/drawing/2014/main" id="{781614E4-C26A-9C67-4BC6-243EAC03A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057"/>
                <a:ext cx="65" cy="30"/>
              </a:xfrm>
              <a:custGeom>
                <a:avLst/>
                <a:gdLst>
                  <a:gd name="T0" fmla="*/ 0 w 20"/>
                  <a:gd name="T1" fmla="*/ 6 h 9"/>
                  <a:gd name="T2" fmla="*/ 7 w 20"/>
                  <a:gd name="T3" fmla="*/ 3 h 9"/>
                  <a:gd name="T4" fmla="*/ 14 w 20"/>
                  <a:gd name="T5" fmla="*/ 0 h 9"/>
                  <a:gd name="T6" fmla="*/ 19 w 20"/>
                  <a:gd name="T7" fmla="*/ 1 h 9"/>
                  <a:gd name="T8" fmla="*/ 15 w 20"/>
                  <a:gd name="T9" fmla="*/ 2 h 9"/>
                  <a:gd name="T10" fmla="*/ 20 w 20"/>
                  <a:gd name="T11" fmla="*/ 4 h 9"/>
                  <a:gd name="T12" fmla="*/ 0 w 20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0" y="6"/>
                    </a:moveTo>
                    <a:cubicBezTo>
                      <a:pt x="1" y="3"/>
                      <a:pt x="4" y="2"/>
                      <a:pt x="7" y="3"/>
                    </a:cubicBezTo>
                    <a:cubicBezTo>
                      <a:pt x="10" y="3"/>
                      <a:pt x="12" y="1"/>
                      <a:pt x="14" y="0"/>
                    </a:cubicBezTo>
                    <a:cubicBezTo>
                      <a:pt x="15" y="0"/>
                      <a:pt x="17" y="1"/>
                      <a:pt x="19" y="1"/>
                    </a:cubicBezTo>
                    <a:cubicBezTo>
                      <a:pt x="17" y="1"/>
                      <a:pt x="16" y="1"/>
                      <a:pt x="15" y="2"/>
                    </a:cubicBezTo>
                    <a:cubicBezTo>
                      <a:pt x="16" y="3"/>
                      <a:pt x="19" y="2"/>
                      <a:pt x="20" y="4"/>
                    </a:cubicBezTo>
                    <a:cubicBezTo>
                      <a:pt x="13" y="8"/>
                      <a:pt x="7" y="9"/>
                      <a:pt x="0" y="6"/>
                    </a:cubicBezTo>
                    <a:close/>
                  </a:path>
                </a:pathLst>
              </a:custGeom>
              <a:solidFill>
                <a:srgbClr val="27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1" name="Freeform 45">
                <a:extLst>
                  <a:ext uri="{FF2B5EF4-FFF2-40B4-BE49-F238E27FC236}">
                    <a16:creationId xmlns:a16="http://schemas.microsoft.com/office/drawing/2014/main" id="{FBE1092A-441C-D264-C946-80A78EFAB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253"/>
                <a:ext cx="49" cy="53"/>
              </a:xfrm>
              <a:custGeom>
                <a:avLst/>
                <a:gdLst>
                  <a:gd name="T0" fmla="*/ 12 w 15"/>
                  <a:gd name="T1" fmla="*/ 0 h 16"/>
                  <a:gd name="T2" fmla="*/ 15 w 15"/>
                  <a:gd name="T3" fmla="*/ 0 h 16"/>
                  <a:gd name="T4" fmla="*/ 2 w 15"/>
                  <a:gd name="T5" fmla="*/ 16 h 16"/>
                  <a:gd name="T6" fmla="*/ 1 w 15"/>
                  <a:gd name="T7" fmla="*/ 12 h 16"/>
                  <a:gd name="T8" fmla="*/ 6 w 15"/>
                  <a:gd name="T9" fmla="*/ 6 h 16"/>
                  <a:gd name="T10" fmla="*/ 12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2" y="0"/>
                    </a:moveTo>
                    <a:cubicBezTo>
                      <a:pt x="13" y="0"/>
                      <a:pt x="14" y="0"/>
                      <a:pt x="15" y="0"/>
                    </a:cubicBezTo>
                    <a:cubicBezTo>
                      <a:pt x="11" y="6"/>
                      <a:pt x="6" y="11"/>
                      <a:pt x="2" y="16"/>
                    </a:cubicBezTo>
                    <a:cubicBezTo>
                      <a:pt x="0" y="15"/>
                      <a:pt x="1" y="13"/>
                      <a:pt x="1" y="12"/>
                    </a:cubicBezTo>
                    <a:cubicBezTo>
                      <a:pt x="3" y="10"/>
                      <a:pt x="4" y="8"/>
                      <a:pt x="6" y="6"/>
                    </a:cubicBezTo>
                    <a:cubicBezTo>
                      <a:pt x="7" y="4"/>
                      <a:pt x="9" y="1"/>
                      <a:pt x="12" y="0"/>
                    </a:cubicBezTo>
                    <a:close/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2" name="Freeform 46">
                <a:extLst>
                  <a:ext uri="{FF2B5EF4-FFF2-40B4-BE49-F238E27FC236}">
                    <a16:creationId xmlns:a16="http://schemas.microsoft.com/office/drawing/2014/main" id="{DAF4FA39-4E5B-8802-678E-E189FBD1B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721"/>
                <a:ext cx="65" cy="58"/>
              </a:xfrm>
              <a:custGeom>
                <a:avLst/>
                <a:gdLst>
                  <a:gd name="T0" fmla="*/ 17 w 20"/>
                  <a:gd name="T1" fmla="*/ 13 h 18"/>
                  <a:gd name="T2" fmla="*/ 17 w 20"/>
                  <a:gd name="T3" fmla="*/ 18 h 18"/>
                  <a:gd name="T4" fmla="*/ 12 w 20"/>
                  <a:gd name="T5" fmla="*/ 15 h 18"/>
                  <a:gd name="T6" fmla="*/ 0 w 20"/>
                  <a:gd name="T7" fmla="*/ 3 h 18"/>
                  <a:gd name="T8" fmla="*/ 7 w 20"/>
                  <a:gd name="T9" fmla="*/ 5 h 18"/>
                  <a:gd name="T10" fmla="*/ 17 w 20"/>
                  <a:gd name="T1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7" y="13"/>
                    </a:moveTo>
                    <a:cubicBezTo>
                      <a:pt x="20" y="15"/>
                      <a:pt x="17" y="17"/>
                      <a:pt x="17" y="18"/>
                    </a:cubicBezTo>
                    <a:cubicBezTo>
                      <a:pt x="15" y="17"/>
                      <a:pt x="14" y="16"/>
                      <a:pt x="12" y="15"/>
                    </a:cubicBezTo>
                    <a:cubicBezTo>
                      <a:pt x="9" y="10"/>
                      <a:pt x="3" y="8"/>
                      <a:pt x="0" y="3"/>
                    </a:cubicBezTo>
                    <a:cubicBezTo>
                      <a:pt x="3" y="0"/>
                      <a:pt x="5" y="3"/>
                      <a:pt x="7" y="5"/>
                    </a:cubicBezTo>
                    <a:cubicBezTo>
                      <a:pt x="11" y="8"/>
                      <a:pt x="13" y="12"/>
                      <a:pt x="17" y="13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3" name="Freeform 47">
                <a:extLst>
                  <a:ext uri="{FF2B5EF4-FFF2-40B4-BE49-F238E27FC236}">
                    <a16:creationId xmlns:a16="http://schemas.microsoft.com/office/drawing/2014/main" id="{764B510D-66A6-C63C-E4FA-737DFD2B3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73"/>
                <a:ext cx="33" cy="42"/>
              </a:xfrm>
              <a:custGeom>
                <a:avLst/>
                <a:gdLst>
                  <a:gd name="T0" fmla="*/ 3 w 10"/>
                  <a:gd name="T1" fmla="*/ 11 h 13"/>
                  <a:gd name="T2" fmla="*/ 0 w 10"/>
                  <a:gd name="T3" fmla="*/ 4 h 13"/>
                  <a:gd name="T4" fmla="*/ 9 w 10"/>
                  <a:gd name="T5" fmla="*/ 5 h 13"/>
                  <a:gd name="T6" fmla="*/ 6 w 10"/>
                  <a:gd name="T7" fmla="*/ 5 h 13"/>
                  <a:gd name="T8" fmla="*/ 8 w 10"/>
                  <a:gd name="T9" fmla="*/ 6 h 13"/>
                  <a:gd name="T10" fmla="*/ 8 w 10"/>
                  <a:gd name="T11" fmla="*/ 11 h 13"/>
                  <a:gd name="T12" fmla="*/ 9 w 10"/>
                  <a:gd name="T13" fmla="*/ 11 h 13"/>
                  <a:gd name="T14" fmla="*/ 8 w 10"/>
                  <a:gd name="T15" fmla="*/ 11 h 13"/>
                  <a:gd name="T16" fmla="*/ 3 w 10"/>
                  <a:gd name="T1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cubicBezTo>
                      <a:pt x="2" y="9"/>
                      <a:pt x="1" y="6"/>
                      <a:pt x="0" y="4"/>
                    </a:cubicBezTo>
                    <a:cubicBezTo>
                      <a:pt x="3" y="4"/>
                      <a:pt x="7" y="0"/>
                      <a:pt x="9" y="5"/>
                    </a:cubicBezTo>
                    <a:cubicBezTo>
                      <a:pt x="8" y="6"/>
                      <a:pt x="7" y="6"/>
                      <a:pt x="6" y="5"/>
                    </a:cubicBezTo>
                    <a:cubicBezTo>
                      <a:pt x="7" y="5"/>
                      <a:pt x="7" y="6"/>
                      <a:pt x="8" y="6"/>
                    </a:cubicBezTo>
                    <a:cubicBezTo>
                      <a:pt x="10" y="8"/>
                      <a:pt x="9" y="9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13"/>
                      <a:pt x="4" y="13"/>
                      <a:pt x="3" y="11"/>
                    </a:cubicBezTo>
                    <a:close/>
                  </a:path>
                </a:pathLst>
              </a:custGeom>
              <a:solidFill>
                <a:srgbClr val="7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4" name="Freeform 48">
                <a:extLst>
                  <a:ext uri="{FF2B5EF4-FFF2-40B4-BE49-F238E27FC236}">
                    <a16:creationId xmlns:a16="http://schemas.microsoft.com/office/drawing/2014/main" id="{7098D09C-27DC-33C8-DF38-83F10859A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639"/>
                <a:ext cx="39" cy="33"/>
              </a:xfrm>
              <a:custGeom>
                <a:avLst/>
                <a:gdLst>
                  <a:gd name="T0" fmla="*/ 9 w 12"/>
                  <a:gd name="T1" fmla="*/ 10 h 10"/>
                  <a:gd name="T2" fmla="*/ 0 w 12"/>
                  <a:gd name="T3" fmla="*/ 0 h 10"/>
                  <a:gd name="T4" fmla="*/ 9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9" y="10"/>
                    </a:moveTo>
                    <a:cubicBezTo>
                      <a:pt x="6" y="7"/>
                      <a:pt x="3" y="4"/>
                      <a:pt x="0" y="0"/>
                    </a:cubicBezTo>
                    <a:cubicBezTo>
                      <a:pt x="9" y="0"/>
                      <a:pt x="12" y="3"/>
                      <a:pt x="9" y="10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5" name="Freeform 49">
                <a:extLst>
                  <a:ext uri="{FF2B5EF4-FFF2-40B4-BE49-F238E27FC236}">
                    <a16:creationId xmlns:a16="http://schemas.microsoft.com/office/drawing/2014/main" id="{B876E008-49BF-5EB7-7A26-42775A88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492"/>
                <a:ext cx="30" cy="78"/>
              </a:xfrm>
              <a:custGeom>
                <a:avLst/>
                <a:gdLst>
                  <a:gd name="T0" fmla="*/ 9 w 9"/>
                  <a:gd name="T1" fmla="*/ 0 h 24"/>
                  <a:gd name="T2" fmla="*/ 9 w 9"/>
                  <a:gd name="T3" fmla="*/ 2 h 24"/>
                  <a:gd name="T4" fmla="*/ 3 w 9"/>
                  <a:gd name="T5" fmla="*/ 24 h 24"/>
                  <a:gd name="T6" fmla="*/ 3 w 9"/>
                  <a:gd name="T7" fmla="*/ 24 h 24"/>
                  <a:gd name="T8" fmla="*/ 9 w 9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4">
                    <a:moveTo>
                      <a:pt x="9" y="0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10"/>
                      <a:pt x="3" y="16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0" y="16"/>
                      <a:pt x="3" y="4"/>
                      <a:pt x="9" y="0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6" name="Freeform 50">
                <a:extLst>
                  <a:ext uri="{FF2B5EF4-FFF2-40B4-BE49-F238E27FC236}">
                    <a16:creationId xmlns:a16="http://schemas.microsoft.com/office/drawing/2014/main" id="{36DB0DFB-B3A2-69CC-0417-491C95DCB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064"/>
                <a:ext cx="35" cy="39"/>
              </a:xfrm>
              <a:custGeom>
                <a:avLst/>
                <a:gdLst>
                  <a:gd name="T0" fmla="*/ 9 w 11"/>
                  <a:gd name="T1" fmla="*/ 0 h 12"/>
                  <a:gd name="T2" fmla="*/ 11 w 11"/>
                  <a:gd name="T3" fmla="*/ 5 h 12"/>
                  <a:gd name="T4" fmla="*/ 3 w 11"/>
                  <a:gd name="T5" fmla="*/ 12 h 12"/>
                  <a:gd name="T6" fmla="*/ 0 w 11"/>
                  <a:gd name="T7" fmla="*/ 7 h 12"/>
                  <a:gd name="T8" fmla="*/ 9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1" y="1"/>
                      <a:pt x="5" y="6"/>
                      <a:pt x="11" y="5"/>
                    </a:cubicBezTo>
                    <a:cubicBezTo>
                      <a:pt x="10" y="10"/>
                      <a:pt x="5" y="10"/>
                      <a:pt x="3" y="12"/>
                    </a:cubicBezTo>
                    <a:cubicBezTo>
                      <a:pt x="0" y="11"/>
                      <a:pt x="2" y="8"/>
                      <a:pt x="0" y="7"/>
                    </a:cubicBezTo>
                    <a:cubicBezTo>
                      <a:pt x="2" y="4"/>
                      <a:pt x="5" y="2"/>
                      <a:pt x="9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7" name="Freeform 51">
                <a:extLst>
                  <a:ext uri="{FF2B5EF4-FFF2-40B4-BE49-F238E27FC236}">
                    <a16:creationId xmlns:a16="http://schemas.microsoft.com/office/drawing/2014/main" id="{B9DAC4B6-8E2C-1A8E-DF2E-4E84604C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077"/>
                <a:ext cx="33" cy="45"/>
              </a:xfrm>
              <a:custGeom>
                <a:avLst/>
                <a:gdLst>
                  <a:gd name="T0" fmla="*/ 10 w 10"/>
                  <a:gd name="T1" fmla="*/ 12 h 14"/>
                  <a:gd name="T2" fmla="*/ 7 w 10"/>
                  <a:gd name="T3" fmla="*/ 14 h 14"/>
                  <a:gd name="T4" fmla="*/ 1 w 10"/>
                  <a:gd name="T5" fmla="*/ 7 h 14"/>
                  <a:gd name="T6" fmla="*/ 0 w 10"/>
                  <a:gd name="T7" fmla="*/ 5 h 14"/>
                  <a:gd name="T8" fmla="*/ 4 w 10"/>
                  <a:gd name="T9" fmla="*/ 1 h 14"/>
                  <a:gd name="T10" fmla="*/ 7 w 10"/>
                  <a:gd name="T11" fmla="*/ 4 h 14"/>
                  <a:gd name="T12" fmla="*/ 10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10" y="12"/>
                    </a:moveTo>
                    <a:cubicBezTo>
                      <a:pt x="9" y="12"/>
                      <a:pt x="8" y="13"/>
                      <a:pt x="7" y="14"/>
                    </a:cubicBezTo>
                    <a:cubicBezTo>
                      <a:pt x="3" y="14"/>
                      <a:pt x="4" y="8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2"/>
                      <a:pt x="1" y="0"/>
                      <a:pt x="4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8" y="7"/>
                      <a:pt x="9" y="10"/>
                      <a:pt x="10" y="12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8" name="Freeform 52">
                <a:extLst>
                  <a:ext uri="{FF2B5EF4-FFF2-40B4-BE49-F238E27FC236}">
                    <a16:creationId xmlns:a16="http://schemas.microsoft.com/office/drawing/2014/main" id="{059ACB96-9439-97F3-D8CA-9BE901271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485"/>
                <a:ext cx="32" cy="43"/>
              </a:xfrm>
              <a:custGeom>
                <a:avLst/>
                <a:gdLst>
                  <a:gd name="T0" fmla="*/ 4 w 10"/>
                  <a:gd name="T1" fmla="*/ 12 h 13"/>
                  <a:gd name="T2" fmla="*/ 0 w 10"/>
                  <a:gd name="T3" fmla="*/ 1 h 13"/>
                  <a:gd name="T4" fmla="*/ 10 w 10"/>
                  <a:gd name="T5" fmla="*/ 6 h 13"/>
                  <a:gd name="T6" fmla="*/ 7 w 10"/>
                  <a:gd name="T7" fmla="*/ 10 h 13"/>
                  <a:gd name="T8" fmla="*/ 4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4" y="12"/>
                    </a:moveTo>
                    <a:cubicBezTo>
                      <a:pt x="2" y="8"/>
                      <a:pt x="1" y="5"/>
                      <a:pt x="0" y="1"/>
                    </a:cubicBezTo>
                    <a:cubicBezTo>
                      <a:pt x="5" y="0"/>
                      <a:pt x="7" y="3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6" y="11"/>
                      <a:pt x="6" y="13"/>
                      <a:pt x="4" y="12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9" name="Freeform 53">
                <a:extLst>
                  <a:ext uri="{FF2B5EF4-FFF2-40B4-BE49-F238E27FC236}">
                    <a16:creationId xmlns:a16="http://schemas.microsoft.com/office/drawing/2014/main" id="{0E6E5CC9-BE0B-557B-351D-FB9495B9C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786"/>
                <a:ext cx="39" cy="39"/>
              </a:xfrm>
              <a:custGeom>
                <a:avLst/>
                <a:gdLst>
                  <a:gd name="T0" fmla="*/ 0 w 12"/>
                  <a:gd name="T1" fmla="*/ 3 h 12"/>
                  <a:gd name="T2" fmla="*/ 4 w 12"/>
                  <a:gd name="T3" fmla="*/ 0 h 12"/>
                  <a:gd name="T4" fmla="*/ 6 w 12"/>
                  <a:gd name="T5" fmla="*/ 2 h 12"/>
                  <a:gd name="T6" fmla="*/ 11 w 12"/>
                  <a:gd name="T7" fmla="*/ 11 h 12"/>
                  <a:gd name="T8" fmla="*/ 11 w 12"/>
                  <a:gd name="T9" fmla="*/ 12 h 12"/>
                  <a:gd name="T10" fmla="*/ 0 w 12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8" y="5"/>
                      <a:pt x="12" y="6"/>
                      <a:pt x="11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6" y="11"/>
                      <a:pt x="3" y="7"/>
                      <a:pt x="0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0" name="Freeform 54">
                <a:extLst>
                  <a:ext uri="{FF2B5EF4-FFF2-40B4-BE49-F238E27FC236}">
                    <a16:creationId xmlns:a16="http://schemas.microsoft.com/office/drawing/2014/main" id="{42581CAE-F460-1722-BEEE-E87A0D99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498"/>
                <a:ext cx="32" cy="40"/>
              </a:xfrm>
              <a:custGeom>
                <a:avLst/>
                <a:gdLst>
                  <a:gd name="T0" fmla="*/ 2 w 10"/>
                  <a:gd name="T1" fmla="*/ 5 h 12"/>
                  <a:gd name="T2" fmla="*/ 6 w 10"/>
                  <a:gd name="T3" fmla="*/ 2 h 12"/>
                  <a:gd name="T4" fmla="*/ 10 w 10"/>
                  <a:gd name="T5" fmla="*/ 7 h 12"/>
                  <a:gd name="T6" fmla="*/ 10 w 10"/>
                  <a:gd name="T7" fmla="*/ 8 h 12"/>
                  <a:gd name="T8" fmla="*/ 5 w 10"/>
                  <a:gd name="T9" fmla="*/ 12 h 12"/>
                  <a:gd name="T10" fmla="*/ 3 w 10"/>
                  <a:gd name="T11" fmla="*/ 10 h 12"/>
                  <a:gd name="T12" fmla="*/ 2 w 10"/>
                  <a:gd name="T1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2" y="5"/>
                    </a:moveTo>
                    <a:cubicBezTo>
                      <a:pt x="0" y="0"/>
                      <a:pt x="4" y="3"/>
                      <a:pt x="6" y="2"/>
                    </a:cubicBezTo>
                    <a:cubicBezTo>
                      <a:pt x="8" y="3"/>
                      <a:pt x="8" y="6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10"/>
                      <a:pt x="8" y="12"/>
                      <a:pt x="5" y="12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2" y="9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A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1" name="Freeform 55">
                <a:extLst>
                  <a:ext uri="{FF2B5EF4-FFF2-40B4-BE49-F238E27FC236}">
                    <a16:creationId xmlns:a16="http://schemas.microsoft.com/office/drawing/2014/main" id="{1A85DDA9-A08C-936C-D468-E119F7CCD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802"/>
                <a:ext cx="30" cy="36"/>
              </a:xfrm>
              <a:custGeom>
                <a:avLst/>
                <a:gdLst>
                  <a:gd name="T0" fmla="*/ 8 w 9"/>
                  <a:gd name="T1" fmla="*/ 10 h 11"/>
                  <a:gd name="T2" fmla="*/ 3 w 9"/>
                  <a:gd name="T3" fmla="*/ 6 h 11"/>
                  <a:gd name="T4" fmla="*/ 0 w 9"/>
                  <a:gd name="T5" fmla="*/ 3 h 11"/>
                  <a:gd name="T6" fmla="*/ 6 w 9"/>
                  <a:gd name="T7" fmla="*/ 4 h 11"/>
                  <a:gd name="T8" fmla="*/ 9 w 9"/>
                  <a:gd name="T9" fmla="*/ 9 h 11"/>
                  <a:gd name="T10" fmla="*/ 8 w 9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8" y="10"/>
                    </a:moveTo>
                    <a:cubicBezTo>
                      <a:pt x="3" y="11"/>
                      <a:pt x="2" y="11"/>
                      <a:pt x="3" y="6"/>
                    </a:cubicBezTo>
                    <a:cubicBezTo>
                      <a:pt x="4" y="3"/>
                      <a:pt x="0" y="5"/>
                      <a:pt x="0" y="3"/>
                    </a:cubicBezTo>
                    <a:cubicBezTo>
                      <a:pt x="2" y="1"/>
                      <a:pt x="5" y="0"/>
                      <a:pt x="6" y="4"/>
                    </a:cubicBezTo>
                    <a:cubicBezTo>
                      <a:pt x="6" y="6"/>
                      <a:pt x="8" y="7"/>
                      <a:pt x="9" y="9"/>
                    </a:cubicBezTo>
                    <a:cubicBezTo>
                      <a:pt x="9" y="10"/>
                      <a:pt x="9" y="10"/>
                      <a:pt x="8" y="1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2" name="Freeform 56">
                <a:extLst>
                  <a:ext uri="{FF2B5EF4-FFF2-40B4-BE49-F238E27FC236}">
                    <a16:creationId xmlns:a16="http://schemas.microsoft.com/office/drawing/2014/main" id="{90842E55-EB75-31F4-5FE1-BB7211E17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80"/>
                <a:ext cx="42" cy="49"/>
              </a:xfrm>
              <a:custGeom>
                <a:avLst/>
                <a:gdLst>
                  <a:gd name="T0" fmla="*/ 9 w 13"/>
                  <a:gd name="T1" fmla="*/ 5 h 15"/>
                  <a:gd name="T2" fmla="*/ 1 w 13"/>
                  <a:gd name="T3" fmla="*/ 15 h 15"/>
                  <a:gd name="T4" fmla="*/ 12 w 13"/>
                  <a:gd name="T5" fmla="*/ 0 h 15"/>
                  <a:gd name="T6" fmla="*/ 9 w 13"/>
                  <a:gd name="T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9" y="5"/>
                    </a:moveTo>
                    <a:cubicBezTo>
                      <a:pt x="3" y="9"/>
                      <a:pt x="3" y="10"/>
                      <a:pt x="1" y="15"/>
                    </a:cubicBezTo>
                    <a:cubicBezTo>
                      <a:pt x="0" y="10"/>
                      <a:pt x="5" y="3"/>
                      <a:pt x="12" y="0"/>
                    </a:cubicBezTo>
                    <a:cubicBezTo>
                      <a:pt x="13" y="3"/>
                      <a:pt x="9" y="3"/>
                      <a:pt x="9" y="5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3" name="Freeform 57">
                <a:extLst>
                  <a:ext uri="{FF2B5EF4-FFF2-40B4-BE49-F238E27FC236}">
                    <a16:creationId xmlns:a16="http://schemas.microsoft.com/office/drawing/2014/main" id="{E255916E-39BF-7FB8-720A-F11C221E0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645"/>
                <a:ext cx="26" cy="30"/>
              </a:xfrm>
              <a:custGeom>
                <a:avLst/>
                <a:gdLst>
                  <a:gd name="T0" fmla="*/ 8 w 8"/>
                  <a:gd name="T1" fmla="*/ 8 h 9"/>
                  <a:gd name="T2" fmla="*/ 1 w 8"/>
                  <a:gd name="T3" fmla="*/ 4 h 9"/>
                  <a:gd name="T4" fmla="*/ 3 w 8"/>
                  <a:gd name="T5" fmla="*/ 2 h 9"/>
                  <a:gd name="T6" fmla="*/ 8 w 8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cubicBezTo>
                      <a:pt x="5" y="7"/>
                      <a:pt x="1" y="9"/>
                      <a:pt x="1" y="4"/>
                    </a:cubicBezTo>
                    <a:cubicBezTo>
                      <a:pt x="0" y="3"/>
                      <a:pt x="2" y="2"/>
                      <a:pt x="3" y="2"/>
                    </a:cubicBezTo>
                    <a:cubicBezTo>
                      <a:pt x="8" y="0"/>
                      <a:pt x="6" y="6"/>
                      <a:pt x="8" y="8"/>
                    </a:cubicBezTo>
                    <a:close/>
                  </a:path>
                </a:pathLst>
              </a:custGeom>
              <a:solidFill>
                <a:srgbClr val="B4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4" name="Freeform 58">
                <a:extLst>
                  <a:ext uri="{FF2B5EF4-FFF2-40B4-BE49-F238E27FC236}">
                    <a16:creationId xmlns:a16="http://schemas.microsoft.com/office/drawing/2014/main" id="{8404720D-41D4-D483-E208-BBE01142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1" y="2318"/>
                <a:ext cx="30" cy="46"/>
              </a:xfrm>
              <a:custGeom>
                <a:avLst/>
                <a:gdLst>
                  <a:gd name="T0" fmla="*/ 7 w 9"/>
                  <a:gd name="T1" fmla="*/ 11 h 14"/>
                  <a:gd name="T2" fmla="*/ 0 w 9"/>
                  <a:gd name="T3" fmla="*/ 13 h 14"/>
                  <a:gd name="T4" fmla="*/ 7 w 9"/>
                  <a:gd name="T5" fmla="*/ 0 h 14"/>
                  <a:gd name="T6" fmla="*/ 7 w 9"/>
                  <a:gd name="T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5" y="11"/>
                      <a:pt x="4" y="14"/>
                      <a:pt x="0" y="13"/>
                    </a:cubicBezTo>
                    <a:cubicBezTo>
                      <a:pt x="6" y="10"/>
                      <a:pt x="1" y="3"/>
                      <a:pt x="7" y="0"/>
                    </a:cubicBezTo>
                    <a:cubicBezTo>
                      <a:pt x="4" y="4"/>
                      <a:pt x="9" y="8"/>
                      <a:pt x="7" y="1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5" name="Freeform 59">
                <a:extLst>
                  <a:ext uri="{FF2B5EF4-FFF2-40B4-BE49-F238E27FC236}">
                    <a16:creationId xmlns:a16="http://schemas.microsoft.com/office/drawing/2014/main" id="{9F5541BC-74CF-C650-5CFA-F34FD50D0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201"/>
                <a:ext cx="23" cy="49"/>
              </a:xfrm>
              <a:custGeom>
                <a:avLst/>
                <a:gdLst>
                  <a:gd name="T0" fmla="*/ 3 w 7"/>
                  <a:gd name="T1" fmla="*/ 6 h 15"/>
                  <a:gd name="T2" fmla="*/ 7 w 7"/>
                  <a:gd name="T3" fmla="*/ 7 h 15"/>
                  <a:gd name="T4" fmla="*/ 6 w 7"/>
                  <a:gd name="T5" fmla="*/ 9 h 15"/>
                  <a:gd name="T6" fmla="*/ 2 w 7"/>
                  <a:gd name="T7" fmla="*/ 12 h 15"/>
                  <a:gd name="T8" fmla="*/ 3 w 7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3" y="6"/>
                    </a:moveTo>
                    <a:cubicBezTo>
                      <a:pt x="6" y="0"/>
                      <a:pt x="6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11"/>
                      <a:pt x="4" y="15"/>
                      <a:pt x="2" y="12"/>
                    </a:cubicBezTo>
                    <a:cubicBezTo>
                      <a:pt x="0" y="11"/>
                      <a:pt x="0" y="8"/>
                      <a:pt x="3" y="6"/>
                    </a:cubicBezTo>
                    <a:close/>
                  </a:path>
                </a:pathLst>
              </a:cu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6" name="Freeform 60">
                <a:extLst>
                  <a:ext uri="{FF2B5EF4-FFF2-40B4-BE49-F238E27FC236}">
                    <a16:creationId xmlns:a16="http://schemas.microsoft.com/office/drawing/2014/main" id="{647589B6-904D-F87A-C87E-3AB6CC19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1" y="1897"/>
                <a:ext cx="33" cy="36"/>
              </a:xfrm>
              <a:custGeom>
                <a:avLst/>
                <a:gdLst>
                  <a:gd name="T0" fmla="*/ 10 w 10"/>
                  <a:gd name="T1" fmla="*/ 2 h 11"/>
                  <a:gd name="T2" fmla="*/ 5 w 10"/>
                  <a:gd name="T3" fmla="*/ 11 h 11"/>
                  <a:gd name="T4" fmla="*/ 10 w 10"/>
                  <a:gd name="T5" fmla="*/ 0 h 11"/>
                  <a:gd name="T6" fmla="*/ 10 w 10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0" y="2"/>
                    </a:moveTo>
                    <a:cubicBezTo>
                      <a:pt x="9" y="5"/>
                      <a:pt x="5" y="7"/>
                      <a:pt x="5" y="11"/>
                    </a:cubicBezTo>
                    <a:cubicBezTo>
                      <a:pt x="0" y="4"/>
                      <a:pt x="9" y="4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7" name="Freeform 61">
                <a:extLst>
                  <a:ext uri="{FF2B5EF4-FFF2-40B4-BE49-F238E27FC236}">
                    <a16:creationId xmlns:a16="http://schemas.microsoft.com/office/drawing/2014/main" id="{DFFDA789-C38B-947A-86A1-46384A83A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587"/>
                <a:ext cx="26" cy="26"/>
              </a:xfrm>
              <a:custGeom>
                <a:avLst/>
                <a:gdLst>
                  <a:gd name="T0" fmla="*/ 0 w 8"/>
                  <a:gd name="T1" fmla="*/ 3 h 8"/>
                  <a:gd name="T2" fmla="*/ 2 w 8"/>
                  <a:gd name="T3" fmla="*/ 3 h 8"/>
                  <a:gd name="T4" fmla="*/ 8 w 8"/>
                  <a:gd name="T5" fmla="*/ 3 h 8"/>
                  <a:gd name="T6" fmla="*/ 6 w 8"/>
                  <a:gd name="T7" fmla="*/ 6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4" y="3"/>
                      <a:pt x="6" y="0"/>
                      <a:pt x="8" y="3"/>
                    </a:cubicBezTo>
                    <a:cubicBezTo>
                      <a:pt x="8" y="4"/>
                      <a:pt x="8" y="6"/>
                      <a:pt x="6" y="6"/>
                    </a:cubicBezTo>
                    <a:cubicBezTo>
                      <a:pt x="4" y="6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8" name="Freeform 62">
                <a:extLst>
                  <a:ext uri="{FF2B5EF4-FFF2-40B4-BE49-F238E27FC236}">
                    <a16:creationId xmlns:a16="http://schemas.microsoft.com/office/drawing/2014/main" id="{BDA60D82-15E8-3EDB-4BEC-0B4A3E391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668"/>
                <a:ext cx="39" cy="20"/>
              </a:xfrm>
              <a:custGeom>
                <a:avLst/>
                <a:gdLst>
                  <a:gd name="T0" fmla="*/ 6 w 12"/>
                  <a:gd name="T1" fmla="*/ 0 h 6"/>
                  <a:gd name="T2" fmla="*/ 5 w 12"/>
                  <a:gd name="T3" fmla="*/ 6 h 6"/>
                  <a:gd name="T4" fmla="*/ 6 w 1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6" y="0"/>
                    </a:moveTo>
                    <a:cubicBezTo>
                      <a:pt x="12" y="3"/>
                      <a:pt x="6" y="4"/>
                      <a:pt x="5" y="6"/>
                    </a:cubicBezTo>
                    <a:cubicBezTo>
                      <a:pt x="2" y="3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9" name="Freeform 63">
                <a:extLst>
                  <a:ext uri="{FF2B5EF4-FFF2-40B4-BE49-F238E27FC236}">
                    <a16:creationId xmlns:a16="http://schemas.microsoft.com/office/drawing/2014/main" id="{DFD63727-A3EF-EFA2-8691-27447975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1721"/>
                <a:ext cx="56" cy="16"/>
              </a:xfrm>
              <a:custGeom>
                <a:avLst/>
                <a:gdLst>
                  <a:gd name="T0" fmla="*/ 0 w 17"/>
                  <a:gd name="T1" fmla="*/ 4 h 5"/>
                  <a:gd name="T2" fmla="*/ 0 w 17"/>
                  <a:gd name="T3" fmla="*/ 2 h 5"/>
                  <a:gd name="T4" fmla="*/ 17 w 17"/>
                  <a:gd name="T5" fmla="*/ 2 h 5"/>
                  <a:gd name="T6" fmla="*/ 12 w 17"/>
                  <a:gd name="T7" fmla="*/ 3 h 5"/>
                  <a:gd name="T8" fmla="*/ 0 w 1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6" y="0"/>
                      <a:pt x="12" y="0"/>
                      <a:pt x="17" y="2"/>
                    </a:cubicBezTo>
                    <a:cubicBezTo>
                      <a:pt x="16" y="2"/>
                      <a:pt x="14" y="2"/>
                      <a:pt x="12" y="3"/>
                    </a:cubicBezTo>
                    <a:cubicBezTo>
                      <a:pt x="8" y="5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0" name="Freeform 64">
                <a:extLst>
                  <a:ext uri="{FF2B5EF4-FFF2-40B4-BE49-F238E27FC236}">
                    <a16:creationId xmlns:a16="http://schemas.microsoft.com/office/drawing/2014/main" id="{6B56584F-536F-A41E-5C31-6523F7AB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832"/>
                <a:ext cx="22" cy="19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0 h 6"/>
                  <a:gd name="T4" fmla="*/ 6 w 7"/>
                  <a:gd name="T5" fmla="*/ 4 h 6"/>
                  <a:gd name="T6" fmla="*/ 3 w 7"/>
                  <a:gd name="T7" fmla="*/ 6 h 6"/>
                  <a:gd name="T8" fmla="*/ 0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3" y="1"/>
                      <a:pt x="7" y="1"/>
                      <a:pt x="6" y="4"/>
                    </a:cubicBezTo>
                    <a:cubicBezTo>
                      <a:pt x="5" y="6"/>
                      <a:pt x="4" y="5"/>
                      <a:pt x="3" y="6"/>
                    </a:cubicBezTo>
                    <a:cubicBezTo>
                      <a:pt x="0" y="6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1" name="Freeform 65">
                <a:extLst>
                  <a:ext uri="{FF2B5EF4-FFF2-40B4-BE49-F238E27FC236}">
                    <a16:creationId xmlns:a16="http://schemas.microsoft.com/office/drawing/2014/main" id="{4B802075-07D6-CC08-5BC1-7C960771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913"/>
                <a:ext cx="22" cy="30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3 h 9"/>
                  <a:gd name="T4" fmla="*/ 3 w 7"/>
                  <a:gd name="T5" fmla="*/ 8 h 9"/>
                  <a:gd name="T6" fmla="*/ 0 w 7"/>
                  <a:gd name="T7" fmla="*/ 3 h 9"/>
                  <a:gd name="T8" fmla="*/ 0 w 7"/>
                  <a:gd name="T9" fmla="*/ 0 h 9"/>
                  <a:gd name="T10" fmla="*/ 5 w 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4" y="5"/>
                      <a:pt x="7" y="7"/>
                      <a:pt x="3" y="8"/>
                    </a:cubicBezTo>
                    <a:cubicBezTo>
                      <a:pt x="0" y="9"/>
                      <a:pt x="0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81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2" name="Freeform 66">
                <a:extLst>
                  <a:ext uri="{FF2B5EF4-FFF2-40B4-BE49-F238E27FC236}">
                    <a16:creationId xmlns:a16="http://schemas.microsoft.com/office/drawing/2014/main" id="{9D3650C7-F38A-AEC7-71E5-FBB4D25C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845"/>
                <a:ext cx="36" cy="32"/>
              </a:xfrm>
              <a:custGeom>
                <a:avLst/>
                <a:gdLst>
                  <a:gd name="T0" fmla="*/ 0 w 11"/>
                  <a:gd name="T1" fmla="*/ 2 h 10"/>
                  <a:gd name="T2" fmla="*/ 3 w 11"/>
                  <a:gd name="T3" fmla="*/ 0 h 10"/>
                  <a:gd name="T4" fmla="*/ 8 w 11"/>
                  <a:gd name="T5" fmla="*/ 10 h 10"/>
                  <a:gd name="T6" fmla="*/ 7 w 11"/>
                  <a:gd name="T7" fmla="*/ 10 h 10"/>
                  <a:gd name="T8" fmla="*/ 6 w 11"/>
                  <a:gd name="T9" fmla="*/ 10 h 10"/>
                  <a:gd name="T10" fmla="*/ 0 w 11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11" y="0"/>
                      <a:pt x="10" y="5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9" y="4"/>
                      <a:pt x="6" y="1"/>
                      <a:pt x="0" y="2"/>
                    </a:cubicBezTo>
                    <a:close/>
                  </a:path>
                </a:pathLst>
              </a:custGeom>
              <a:solidFill>
                <a:srgbClr val="6A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3" name="Freeform 67">
                <a:extLst>
                  <a:ext uri="{FF2B5EF4-FFF2-40B4-BE49-F238E27FC236}">
                    <a16:creationId xmlns:a16="http://schemas.microsoft.com/office/drawing/2014/main" id="{97DC35A1-3B68-68FA-CBAD-5E799A003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097"/>
                <a:ext cx="20" cy="39"/>
              </a:xfrm>
              <a:custGeom>
                <a:avLst/>
                <a:gdLst>
                  <a:gd name="T0" fmla="*/ 6 w 6"/>
                  <a:gd name="T1" fmla="*/ 2 h 12"/>
                  <a:gd name="T2" fmla="*/ 0 w 6"/>
                  <a:gd name="T3" fmla="*/ 12 h 12"/>
                  <a:gd name="T4" fmla="*/ 4 w 6"/>
                  <a:gd name="T5" fmla="*/ 0 h 12"/>
                  <a:gd name="T6" fmla="*/ 6 w 6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6" y="2"/>
                    </a:moveTo>
                    <a:cubicBezTo>
                      <a:pt x="1" y="4"/>
                      <a:pt x="4" y="10"/>
                      <a:pt x="0" y="12"/>
                    </a:cubicBezTo>
                    <a:cubicBezTo>
                      <a:pt x="0" y="8"/>
                      <a:pt x="1" y="3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4" name="Freeform 68">
                <a:extLst>
                  <a:ext uri="{FF2B5EF4-FFF2-40B4-BE49-F238E27FC236}">
                    <a16:creationId xmlns:a16="http://schemas.microsoft.com/office/drawing/2014/main" id="{353049E1-E776-8CDC-C645-8D2AF6BE2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263"/>
                <a:ext cx="20" cy="30"/>
              </a:xfrm>
              <a:custGeom>
                <a:avLst/>
                <a:gdLst>
                  <a:gd name="T0" fmla="*/ 6 w 6"/>
                  <a:gd name="T1" fmla="*/ 3 h 9"/>
                  <a:gd name="T2" fmla="*/ 1 w 6"/>
                  <a:gd name="T3" fmla="*/ 9 h 9"/>
                  <a:gd name="T4" fmla="*/ 2 w 6"/>
                  <a:gd name="T5" fmla="*/ 2 h 9"/>
                  <a:gd name="T6" fmla="*/ 6 w 6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5" y="6"/>
                      <a:pt x="4" y="8"/>
                      <a:pt x="1" y="9"/>
                    </a:cubicBezTo>
                    <a:cubicBezTo>
                      <a:pt x="1" y="6"/>
                      <a:pt x="0" y="3"/>
                      <a:pt x="2" y="2"/>
                    </a:cubicBezTo>
                    <a:cubicBezTo>
                      <a:pt x="4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5" name="Freeform 69">
                <a:extLst>
                  <a:ext uri="{FF2B5EF4-FFF2-40B4-BE49-F238E27FC236}">
                    <a16:creationId xmlns:a16="http://schemas.microsoft.com/office/drawing/2014/main" id="{5DE89CD8-BD2E-C243-9A36-315031AC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1557"/>
                <a:ext cx="20" cy="26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0 h 8"/>
                  <a:gd name="T4" fmla="*/ 6 w 6"/>
                  <a:gd name="T5" fmla="*/ 3 h 8"/>
                  <a:gd name="T6" fmla="*/ 0 w 6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4" y="0"/>
                      <a:pt x="6" y="3"/>
                    </a:cubicBezTo>
                    <a:cubicBezTo>
                      <a:pt x="4" y="5"/>
                      <a:pt x="3" y="8"/>
                      <a:pt x="0" y="5"/>
                    </a:cubicBezTo>
                    <a:close/>
                  </a:path>
                </a:pathLst>
              </a:custGeom>
              <a:solidFill>
                <a:srgbClr val="555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6" name="Freeform 70">
                <a:extLst>
                  <a:ext uri="{FF2B5EF4-FFF2-40B4-BE49-F238E27FC236}">
                    <a16:creationId xmlns:a16="http://schemas.microsoft.com/office/drawing/2014/main" id="{72705159-5343-2521-5E9A-EB36DFE41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83"/>
                <a:ext cx="33" cy="26"/>
              </a:xfrm>
              <a:custGeom>
                <a:avLst/>
                <a:gdLst>
                  <a:gd name="T0" fmla="*/ 4 w 10"/>
                  <a:gd name="T1" fmla="*/ 8 h 8"/>
                  <a:gd name="T2" fmla="*/ 3 w 10"/>
                  <a:gd name="T3" fmla="*/ 4 h 8"/>
                  <a:gd name="T4" fmla="*/ 5 w 10"/>
                  <a:gd name="T5" fmla="*/ 2 h 8"/>
                  <a:gd name="T6" fmla="*/ 10 w 10"/>
                  <a:gd name="T7" fmla="*/ 8 h 8"/>
                  <a:gd name="T8" fmla="*/ 4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4" y="6"/>
                      <a:pt x="4" y="5"/>
                      <a:pt x="3" y="4"/>
                    </a:cubicBezTo>
                    <a:cubicBezTo>
                      <a:pt x="0" y="0"/>
                      <a:pt x="4" y="3"/>
                      <a:pt x="5" y="2"/>
                    </a:cubicBezTo>
                    <a:cubicBezTo>
                      <a:pt x="6" y="4"/>
                      <a:pt x="8" y="6"/>
                      <a:pt x="10" y="8"/>
                    </a:cubicBezTo>
                    <a:cubicBezTo>
                      <a:pt x="8" y="8"/>
                      <a:pt x="6" y="8"/>
                      <a:pt x="4" y="8"/>
                    </a:cubicBezTo>
                    <a:close/>
                  </a:path>
                </a:pathLst>
              </a:custGeom>
              <a:solidFill>
                <a:srgbClr val="1010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71">
                <a:extLst>
                  <a:ext uri="{FF2B5EF4-FFF2-40B4-BE49-F238E27FC236}">
                    <a16:creationId xmlns:a16="http://schemas.microsoft.com/office/drawing/2014/main" id="{2E41DDF8-6DA8-BC82-6D5A-DE6FBF2BD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149"/>
                <a:ext cx="26" cy="22"/>
              </a:xfrm>
              <a:custGeom>
                <a:avLst/>
                <a:gdLst>
                  <a:gd name="T0" fmla="*/ 4 w 8"/>
                  <a:gd name="T1" fmla="*/ 0 h 7"/>
                  <a:gd name="T2" fmla="*/ 4 w 8"/>
                  <a:gd name="T3" fmla="*/ 7 h 7"/>
                  <a:gd name="T4" fmla="*/ 4 w 8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2"/>
                      <a:pt x="8" y="5"/>
                      <a:pt x="4" y="7"/>
                    </a:cubicBezTo>
                    <a:cubicBezTo>
                      <a:pt x="3" y="5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72">
                <a:extLst>
                  <a:ext uri="{FF2B5EF4-FFF2-40B4-BE49-F238E27FC236}">
                    <a16:creationId xmlns:a16="http://schemas.microsoft.com/office/drawing/2014/main" id="{1A2D70D0-B058-94E1-743A-6B16CFD5C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335"/>
                <a:ext cx="1032" cy="794"/>
              </a:xfrm>
              <a:custGeom>
                <a:avLst/>
                <a:gdLst>
                  <a:gd name="T0" fmla="*/ 309 w 316"/>
                  <a:gd name="T1" fmla="*/ 211 h 243"/>
                  <a:gd name="T2" fmla="*/ 290 w 316"/>
                  <a:gd name="T3" fmla="*/ 235 h 243"/>
                  <a:gd name="T4" fmla="*/ 289 w 316"/>
                  <a:gd name="T5" fmla="*/ 224 h 243"/>
                  <a:gd name="T6" fmla="*/ 299 w 316"/>
                  <a:gd name="T7" fmla="*/ 197 h 243"/>
                  <a:gd name="T8" fmla="*/ 287 w 316"/>
                  <a:gd name="T9" fmla="*/ 178 h 243"/>
                  <a:gd name="T10" fmla="*/ 275 w 316"/>
                  <a:gd name="T11" fmla="*/ 165 h 243"/>
                  <a:gd name="T12" fmla="*/ 249 w 316"/>
                  <a:gd name="T13" fmla="*/ 153 h 243"/>
                  <a:gd name="T14" fmla="*/ 218 w 316"/>
                  <a:gd name="T15" fmla="*/ 146 h 243"/>
                  <a:gd name="T16" fmla="*/ 229 w 316"/>
                  <a:gd name="T17" fmla="*/ 137 h 243"/>
                  <a:gd name="T18" fmla="*/ 241 w 316"/>
                  <a:gd name="T19" fmla="*/ 142 h 243"/>
                  <a:gd name="T20" fmla="*/ 239 w 316"/>
                  <a:gd name="T21" fmla="*/ 126 h 243"/>
                  <a:gd name="T22" fmla="*/ 206 w 316"/>
                  <a:gd name="T23" fmla="*/ 124 h 243"/>
                  <a:gd name="T24" fmla="*/ 187 w 316"/>
                  <a:gd name="T25" fmla="*/ 117 h 243"/>
                  <a:gd name="T26" fmla="*/ 168 w 316"/>
                  <a:gd name="T27" fmla="*/ 112 h 243"/>
                  <a:gd name="T28" fmla="*/ 142 w 316"/>
                  <a:gd name="T29" fmla="*/ 104 h 243"/>
                  <a:gd name="T30" fmla="*/ 121 w 316"/>
                  <a:gd name="T31" fmla="*/ 91 h 243"/>
                  <a:gd name="T32" fmla="*/ 99 w 316"/>
                  <a:gd name="T33" fmla="*/ 79 h 243"/>
                  <a:gd name="T34" fmla="*/ 84 w 316"/>
                  <a:gd name="T35" fmla="*/ 52 h 243"/>
                  <a:gd name="T36" fmla="*/ 57 w 316"/>
                  <a:gd name="T37" fmla="*/ 38 h 243"/>
                  <a:gd name="T38" fmla="*/ 28 w 316"/>
                  <a:gd name="T39" fmla="*/ 34 h 243"/>
                  <a:gd name="T40" fmla="*/ 24 w 316"/>
                  <a:gd name="T41" fmla="*/ 63 h 243"/>
                  <a:gd name="T42" fmla="*/ 4 w 316"/>
                  <a:gd name="T43" fmla="*/ 60 h 243"/>
                  <a:gd name="T44" fmla="*/ 11 w 316"/>
                  <a:gd name="T45" fmla="*/ 34 h 243"/>
                  <a:gd name="T46" fmla="*/ 4 w 316"/>
                  <a:gd name="T47" fmla="*/ 15 h 243"/>
                  <a:gd name="T48" fmla="*/ 12 w 316"/>
                  <a:gd name="T49" fmla="*/ 7 h 243"/>
                  <a:gd name="T50" fmla="*/ 20 w 316"/>
                  <a:gd name="T51" fmla="*/ 13 h 243"/>
                  <a:gd name="T52" fmla="*/ 34 w 316"/>
                  <a:gd name="T53" fmla="*/ 12 h 243"/>
                  <a:gd name="T54" fmla="*/ 45 w 316"/>
                  <a:gd name="T55" fmla="*/ 25 h 243"/>
                  <a:gd name="T56" fmla="*/ 60 w 316"/>
                  <a:gd name="T57" fmla="*/ 10 h 243"/>
                  <a:gd name="T58" fmla="*/ 72 w 316"/>
                  <a:gd name="T59" fmla="*/ 27 h 243"/>
                  <a:gd name="T60" fmla="*/ 84 w 316"/>
                  <a:gd name="T61" fmla="*/ 17 h 243"/>
                  <a:gd name="T62" fmla="*/ 92 w 316"/>
                  <a:gd name="T63" fmla="*/ 28 h 243"/>
                  <a:gd name="T64" fmla="*/ 99 w 316"/>
                  <a:gd name="T65" fmla="*/ 44 h 243"/>
                  <a:gd name="T66" fmla="*/ 108 w 316"/>
                  <a:gd name="T67" fmla="*/ 30 h 243"/>
                  <a:gd name="T68" fmla="*/ 130 w 316"/>
                  <a:gd name="T69" fmla="*/ 56 h 243"/>
                  <a:gd name="T70" fmla="*/ 190 w 316"/>
                  <a:gd name="T71" fmla="*/ 92 h 243"/>
                  <a:gd name="T72" fmla="*/ 174 w 316"/>
                  <a:gd name="T73" fmla="*/ 99 h 243"/>
                  <a:gd name="T74" fmla="*/ 201 w 316"/>
                  <a:gd name="T75" fmla="*/ 108 h 243"/>
                  <a:gd name="T76" fmla="*/ 224 w 316"/>
                  <a:gd name="T77" fmla="*/ 109 h 243"/>
                  <a:gd name="T78" fmla="*/ 261 w 316"/>
                  <a:gd name="T79" fmla="*/ 124 h 243"/>
                  <a:gd name="T80" fmla="*/ 283 w 316"/>
                  <a:gd name="T81" fmla="*/ 144 h 243"/>
                  <a:gd name="T82" fmla="*/ 308 w 316"/>
                  <a:gd name="T83" fmla="*/ 158 h 243"/>
                  <a:gd name="T84" fmla="*/ 304 w 316"/>
                  <a:gd name="T85" fmla="*/ 176 h 243"/>
                  <a:gd name="T86" fmla="*/ 312 w 316"/>
                  <a:gd name="T87" fmla="*/ 175 h 243"/>
                  <a:gd name="T88" fmla="*/ 315 w 316"/>
                  <a:gd name="T89" fmla="*/ 198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243">
                    <a:moveTo>
                      <a:pt x="315" y="198"/>
                    </a:moveTo>
                    <a:cubicBezTo>
                      <a:pt x="315" y="199"/>
                      <a:pt x="314" y="201"/>
                      <a:pt x="314" y="202"/>
                    </a:cubicBezTo>
                    <a:cubicBezTo>
                      <a:pt x="310" y="203"/>
                      <a:pt x="313" y="209"/>
                      <a:pt x="309" y="211"/>
                    </a:cubicBezTo>
                    <a:cubicBezTo>
                      <a:pt x="302" y="214"/>
                      <a:pt x="302" y="221"/>
                      <a:pt x="299" y="226"/>
                    </a:cubicBezTo>
                    <a:cubicBezTo>
                      <a:pt x="298" y="228"/>
                      <a:pt x="299" y="233"/>
                      <a:pt x="293" y="230"/>
                    </a:cubicBezTo>
                    <a:cubicBezTo>
                      <a:pt x="290" y="229"/>
                      <a:pt x="290" y="233"/>
                      <a:pt x="290" y="235"/>
                    </a:cubicBezTo>
                    <a:cubicBezTo>
                      <a:pt x="287" y="242"/>
                      <a:pt x="285" y="243"/>
                      <a:pt x="279" y="238"/>
                    </a:cubicBezTo>
                    <a:cubicBezTo>
                      <a:pt x="278" y="236"/>
                      <a:pt x="278" y="235"/>
                      <a:pt x="279" y="234"/>
                    </a:cubicBezTo>
                    <a:cubicBezTo>
                      <a:pt x="284" y="232"/>
                      <a:pt x="287" y="229"/>
                      <a:pt x="289" y="224"/>
                    </a:cubicBezTo>
                    <a:cubicBezTo>
                      <a:pt x="291" y="220"/>
                      <a:pt x="298" y="220"/>
                      <a:pt x="295" y="213"/>
                    </a:cubicBezTo>
                    <a:cubicBezTo>
                      <a:pt x="297" y="209"/>
                      <a:pt x="303" y="208"/>
                      <a:pt x="302" y="202"/>
                    </a:cubicBezTo>
                    <a:cubicBezTo>
                      <a:pt x="302" y="200"/>
                      <a:pt x="300" y="199"/>
                      <a:pt x="299" y="197"/>
                    </a:cubicBezTo>
                    <a:cubicBezTo>
                      <a:pt x="298" y="196"/>
                      <a:pt x="297" y="194"/>
                      <a:pt x="297" y="193"/>
                    </a:cubicBezTo>
                    <a:cubicBezTo>
                      <a:pt x="295" y="189"/>
                      <a:pt x="292" y="187"/>
                      <a:pt x="290" y="184"/>
                    </a:cubicBezTo>
                    <a:cubicBezTo>
                      <a:pt x="289" y="182"/>
                      <a:pt x="287" y="181"/>
                      <a:pt x="287" y="178"/>
                    </a:cubicBezTo>
                    <a:cubicBezTo>
                      <a:pt x="290" y="174"/>
                      <a:pt x="292" y="179"/>
                      <a:pt x="295" y="179"/>
                    </a:cubicBezTo>
                    <a:cubicBezTo>
                      <a:pt x="291" y="174"/>
                      <a:pt x="283" y="179"/>
                      <a:pt x="281" y="172"/>
                    </a:cubicBezTo>
                    <a:cubicBezTo>
                      <a:pt x="279" y="169"/>
                      <a:pt x="277" y="167"/>
                      <a:pt x="275" y="165"/>
                    </a:cubicBezTo>
                    <a:cubicBezTo>
                      <a:pt x="272" y="162"/>
                      <a:pt x="268" y="164"/>
                      <a:pt x="265" y="163"/>
                    </a:cubicBezTo>
                    <a:cubicBezTo>
                      <a:pt x="263" y="162"/>
                      <a:pt x="264" y="159"/>
                      <a:pt x="263" y="158"/>
                    </a:cubicBezTo>
                    <a:cubicBezTo>
                      <a:pt x="259" y="155"/>
                      <a:pt x="254" y="154"/>
                      <a:pt x="249" y="153"/>
                    </a:cubicBezTo>
                    <a:cubicBezTo>
                      <a:pt x="246" y="154"/>
                      <a:pt x="241" y="149"/>
                      <a:pt x="238" y="154"/>
                    </a:cubicBezTo>
                    <a:cubicBezTo>
                      <a:pt x="236" y="155"/>
                      <a:pt x="233" y="154"/>
                      <a:pt x="231" y="153"/>
                    </a:cubicBezTo>
                    <a:cubicBezTo>
                      <a:pt x="227" y="150"/>
                      <a:pt x="225" y="143"/>
                      <a:pt x="218" y="146"/>
                    </a:cubicBezTo>
                    <a:cubicBezTo>
                      <a:pt x="216" y="144"/>
                      <a:pt x="213" y="143"/>
                      <a:pt x="214" y="139"/>
                    </a:cubicBezTo>
                    <a:cubicBezTo>
                      <a:pt x="215" y="137"/>
                      <a:pt x="218" y="136"/>
                      <a:pt x="221" y="137"/>
                    </a:cubicBezTo>
                    <a:cubicBezTo>
                      <a:pt x="224" y="138"/>
                      <a:pt x="226" y="138"/>
                      <a:pt x="229" y="137"/>
                    </a:cubicBezTo>
                    <a:cubicBezTo>
                      <a:pt x="233" y="136"/>
                      <a:pt x="235" y="138"/>
                      <a:pt x="238" y="140"/>
                    </a:cubicBezTo>
                    <a:cubicBezTo>
                      <a:pt x="239" y="141"/>
                      <a:pt x="239" y="141"/>
                      <a:pt x="240" y="141"/>
                    </a:cubicBezTo>
                    <a:cubicBezTo>
                      <a:pt x="240" y="142"/>
                      <a:pt x="241" y="142"/>
                      <a:pt x="241" y="142"/>
                    </a:cubicBezTo>
                    <a:cubicBezTo>
                      <a:pt x="241" y="141"/>
                      <a:pt x="240" y="141"/>
                      <a:pt x="240" y="141"/>
                    </a:cubicBezTo>
                    <a:cubicBezTo>
                      <a:pt x="238" y="139"/>
                      <a:pt x="234" y="138"/>
                      <a:pt x="234" y="134"/>
                    </a:cubicBezTo>
                    <a:cubicBezTo>
                      <a:pt x="235" y="130"/>
                      <a:pt x="241" y="131"/>
                      <a:pt x="239" y="126"/>
                    </a:cubicBezTo>
                    <a:cubicBezTo>
                      <a:pt x="235" y="124"/>
                      <a:pt x="232" y="124"/>
                      <a:pt x="228" y="123"/>
                    </a:cubicBezTo>
                    <a:cubicBezTo>
                      <a:pt x="222" y="119"/>
                      <a:pt x="216" y="120"/>
                      <a:pt x="209" y="122"/>
                    </a:cubicBezTo>
                    <a:cubicBezTo>
                      <a:pt x="208" y="122"/>
                      <a:pt x="207" y="123"/>
                      <a:pt x="206" y="124"/>
                    </a:cubicBezTo>
                    <a:cubicBezTo>
                      <a:pt x="203" y="125"/>
                      <a:pt x="200" y="124"/>
                      <a:pt x="197" y="125"/>
                    </a:cubicBezTo>
                    <a:cubicBezTo>
                      <a:pt x="194" y="125"/>
                      <a:pt x="192" y="124"/>
                      <a:pt x="190" y="123"/>
                    </a:cubicBezTo>
                    <a:cubicBezTo>
                      <a:pt x="188" y="121"/>
                      <a:pt x="185" y="119"/>
                      <a:pt x="187" y="117"/>
                    </a:cubicBezTo>
                    <a:cubicBezTo>
                      <a:pt x="188" y="114"/>
                      <a:pt x="191" y="117"/>
                      <a:pt x="194" y="115"/>
                    </a:cubicBezTo>
                    <a:cubicBezTo>
                      <a:pt x="187" y="116"/>
                      <a:pt x="180" y="117"/>
                      <a:pt x="175" y="111"/>
                    </a:cubicBezTo>
                    <a:cubicBezTo>
                      <a:pt x="173" y="110"/>
                      <a:pt x="170" y="110"/>
                      <a:pt x="168" y="112"/>
                    </a:cubicBezTo>
                    <a:cubicBezTo>
                      <a:pt x="166" y="112"/>
                      <a:pt x="165" y="114"/>
                      <a:pt x="163" y="113"/>
                    </a:cubicBezTo>
                    <a:cubicBezTo>
                      <a:pt x="158" y="110"/>
                      <a:pt x="154" y="103"/>
                      <a:pt x="147" y="107"/>
                    </a:cubicBezTo>
                    <a:cubicBezTo>
                      <a:pt x="144" y="107"/>
                      <a:pt x="143" y="105"/>
                      <a:pt x="142" y="104"/>
                    </a:cubicBezTo>
                    <a:cubicBezTo>
                      <a:pt x="138" y="102"/>
                      <a:pt x="136" y="99"/>
                      <a:pt x="132" y="100"/>
                    </a:cubicBezTo>
                    <a:cubicBezTo>
                      <a:pt x="129" y="101"/>
                      <a:pt x="128" y="100"/>
                      <a:pt x="128" y="98"/>
                    </a:cubicBezTo>
                    <a:cubicBezTo>
                      <a:pt x="127" y="94"/>
                      <a:pt x="124" y="92"/>
                      <a:pt x="121" y="91"/>
                    </a:cubicBezTo>
                    <a:cubicBezTo>
                      <a:pt x="115" y="89"/>
                      <a:pt x="110" y="88"/>
                      <a:pt x="108" y="81"/>
                    </a:cubicBezTo>
                    <a:cubicBezTo>
                      <a:pt x="106" y="78"/>
                      <a:pt x="103" y="80"/>
                      <a:pt x="100" y="80"/>
                    </a:cubicBezTo>
                    <a:cubicBezTo>
                      <a:pt x="100" y="80"/>
                      <a:pt x="99" y="80"/>
                      <a:pt x="99" y="79"/>
                    </a:cubicBezTo>
                    <a:cubicBezTo>
                      <a:pt x="99" y="76"/>
                      <a:pt x="99" y="73"/>
                      <a:pt x="97" y="71"/>
                    </a:cubicBezTo>
                    <a:cubicBezTo>
                      <a:pt x="94" y="67"/>
                      <a:pt x="92" y="63"/>
                      <a:pt x="87" y="63"/>
                    </a:cubicBezTo>
                    <a:cubicBezTo>
                      <a:pt x="84" y="60"/>
                      <a:pt x="88" y="55"/>
                      <a:pt x="84" y="52"/>
                    </a:cubicBezTo>
                    <a:cubicBezTo>
                      <a:pt x="83" y="51"/>
                      <a:pt x="83" y="51"/>
                      <a:pt x="82" y="50"/>
                    </a:cubicBezTo>
                    <a:cubicBezTo>
                      <a:pt x="76" y="44"/>
                      <a:pt x="70" y="38"/>
                      <a:pt x="61" y="46"/>
                    </a:cubicBezTo>
                    <a:cubicBezTo>
                      <a:pt x="58" y="44"/>
                      <a:pt x="60" y="40"/>
                      <a:pt x="57" y="38"/>
                    </a:cubicBezTo>
                    <a:cubicBezTo>
                      <a:pt x="50" y="38"/>
                      <a:pt x="42" y="34"/>
                      <a:pt x="34" y="39"/>
                    </a:cubicBezTo>
                    <a:cubicBezTo>
                      <a:pt x="33" y="38"/>
                      <a:pt x="32" y="38"/>
                      <a:pt x="31" y="37"/>
                    </a:cubicBezTo>
                    <a:cubicBezTo>
                      <a:pt x="30" y="36"/>
                      <a:pt x="29" y="35"/>
                      <a:pt x="28" y="34"/>
                    </a:cubicBezTo>
                    <a:cubicBezTo>
                      <a:pt x="27" y="33"/>
                      <a:pt x="26" y="32"/>
                      <a:pt x="24" y="33"/>
                    </a:cubicBezTo>
                    <a:cubicBezTo>
                      <a:pt x="23" y="34"/>
                      <a:pt x="24" y="35"/>
                      <a:pt x="24" y="37"/>
                    </a:cubicBezTo>
                    <a:cubicBezTo>
                      <a:pt x="25" y="46"/>
                      <a:pt x="26" y="54"/>
                      <a:pt x="24" y="63"/>
                    </a:cubicBezTo>
                    <a:cubicBezTo>
                      <a:pt x="23" y="64"/>
                      <a:pt x="22" y="64"/>
                      <a:pt x="21" y="64"/>
                    </a:cubicBezTo>
                    <a:cubicBezTo>
                      <a:pt x="17" y="64"/>
                      <a:pt x="12" y="63"/>
                      <a:pt x="7" y="63"/>
                    </a:cubicBezTo>
                    <a:cubicBezTo>
                      <a:pt x="6" y="62"/>
                      <a:pt x="5" y="61"/>
                      <a:pt x="4" y="60"/>
                    </a:cubicBezTo>
                    <a:cubicBezTo>
                      <a:pt x="4" y="56"/>
                      <a:pt x="7" y="56"/>
                      <a:pt x="9" y="54"/>
                    </a:cubicBezTo>
                    <a:cubicBezTo>
                      <a:pt x="16" y="48"/>
                      <a:pt x="17" y="43"/>
                      <a:pt x="13" y="37"/>
                    </a:cubicBezTo>
                    <a:cubicBezTo>
                      <a:pt x="12" y="36"/>
                      <a:pt x="11" y="35"/>
                      <a:pt x="11" y="34"/>
                    </a:cubicBezTo>
                    <a:cubicBezTo>
                      <a:pt x="11" y="31"/>
                      <a:pt x="15" y="27"/>
                      <a:pt x="10" y="24"/>
                    </a:cubicBezTo>
                    <a:cubicBezTo>
                      <a:pt x="8" y="22"/>
                      <a:pt x="7" y="21"/>
                      <a:pt x="6" y="19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2" y="13"/>
                      <a:pt x="1" y="11"/>
                      <a:pt x="0" y="8"/>
                    </a:cubicBezTo>
                    <a:cubicBezTo>
                      <a:pt x="1" y="7"/>
                      <a:pt x="1" y="5"/>
                      <a:pt x="3" y="5"/>
                    </a:cubicBezTo>
                    <a:cubicBezTo>
                      <a:pt x="6" y="4"/>
                      <a:pt x="8" y="8"/>
                      <a:pt x="12" y="7"/>
                    </a:cubicBezTo>
                    <a:cubicBezTo>
                      <a:pt x="15" y="5"/>
                      <a:pt x="16" y="0"/>
                      <a:pt x="21" y="4"/>
                    </a:cubicBezTo>
                    <a:cubicBezTo>
                      <a:pt x="22" y="5"/>
                      <a:pt x="22" y="7"/>
                      <a:pt x="22" y="9"/>
                    </a:cubicBezTo>
                    <a:cubicBezTo>
                      <a:pt x="21" y="10"/>
                      <a:pt x="21" y="11"/>
                      <a:pt x="20" y="13"/>
                    </a:cubicBezTo>
                    <a:cubicBezTo>
                      <a:pt x="19" y="15"/>
                      <a:pt x="17" y="18"/>
                      <a:pt x="21" y="20"/>
                    </a:cubicBezTo>
                    <a:cubicBezTo>
                      <a:pt x="24" y="21"/>
                      <a:pt x="26" y="19"/>
                      <a:pt x="27" y="16"/>
                    </a:cubicBezTo>
                    <a:cubicBezTo>
                      <a:pt x="31" y="17"/>
                      <a:pt x="33" y="14"/>
                      <a:pt x="34" y="12"/>
                    </a:cubicBezTo>
                    <a:cubicBezTo>
                      <a:pt x="35" y="12"/>
                      <a:pt x="36" y="12"/>
                      <a:pt x="37" y="12"/>
                    </a:cubicBezTo>
                    <a:cubicBezTo>
                      <a:pt x="39" y="14"/>
                      <a:pt x="39" y="15"/>
                      <a:pt x="39" y="17"/>
                    </a:cubicBezTo>
                    <a:cubicBezTo>
                      <a:pt x="36" y="23"/>
                      <a:pt x="40" y="26"/>
                      <a:pt x="45" y="25"/>
                    </a:cubicBezTo>
                    <a:cubicBezTo>
                      <a:pt x="51" y="25"/>
                      <a:pt x="49" y="20"/>
                      <a:pt x="49" y="17"/>
                    </a:cubicBezTo>
                    <a:cubicBezTo>
                      <a:pt x="46" y="11"/>
                      <a:pt x="51" y="12"/>
                      <a:pt x="54" y="11"/>
                    </a:cubicBezTo>
                    <a:cubicBezTo>
                      <a:pt x="56" y="10"/>
                      <a:pt x="58" y="10"/>
                      <a:pt x="60" y="10"/>
                    </a:cubicBezTo>
                    <a:cubicBezTo>
                      <a:pt x="64" y="13"/>
                      <a:pt x="66" y="15"/>
                      <a:pt x="62" y="19"/>
                    </a:cubicBezTo>
                    <a:cubicBezTo>
                      <a:pt x="58" y="21"/>
                      <a:pt x="59" y="24"/>
                      <a:pt x="61" y="27"/>
                    </a:cubicBezTo>
                    <a:cubicBezTo>
                      <a:pt x="65" y="32"/>
                      <a:pt x="69" y="27"/>
                      <a:pt x="72" y="27"/>
                    </a:cubicBezTo>
                    <a:cubicBezTo>
                      <a:pt x="75" y="28"/>
                      <a:pt x="77" y="24"/>
                      <a:pt x="75" y="21"/>
                    </a:cubicBezTo>
                    <a:cubicBezTo>
                      <a:pt x="74" y="19"/>
                      <a:pt x="74" y="18"/>
                      <a:pt x="74" y="16"/>
                    </a:cubicBezTo>
                    <a:cubicBezTo>
                      <a:pt x="78" y="13"/>
                      <a:pt x="80" y="18"/>
                      <a:pt x="84" y="17"/>
                    </a:cubicBezTo>
                    <a:cubicBezTo>
                      <a:pt x="90" y="19"/>
                      <a:pt x="98" y="19"/>
                      <a:pt x="99" y="28"/>
                    </a:cubicBezTo>
                    <a:cubicBezTo>
                      <a:pt x="99" y="29"/>
                      <a:pt x="99" y="29"/>
                      <a:pt x="98" y="30"/>
                    </a:cubicBezTo>
                    <a:cubicBezTo>
                      <a:pt x="96" y="31"/>
                      <a:pt x="94" y="29"/>
                      <a:pt x="92" y="28"/>
                    </a:cubicBezTo>
                    <a:cubicBezTo>
                      <a:pt x="88" y="26"/>
                      <a:pt x="86" y="28"/>
                      <a:pt x="84" y="32"/>
                    </a:cubicBezTo>
                    <a:cubicBezTo>
                      <a:pt x="83" y="35"/>
                      <a:pt x="83" y="38"/>
                      <a:pt x="86" y="40"/>
                    </a:cubicBezTo>
                    <a:cubicBezTo>
                      <a:pt x="90" y="41"/>
                      <a:pt x="93" y="47"/>
                      <a:pt x="99" y="44"/>
                    </a:cubicBezTo>
                    <a:cubicBezTo>
                      <a:pt x="104" y="41"/>
                      <a:pt x="100" y="37"/>
                      <a:pt x="100" y="33"/>
                    </a:cubicBezTo>
                    <a:cubicBezTo>
                      <a:pt x="101" y="31"/>
                      <a:pt x="102" y="29"/>
                      <a:pt x="105" y="29"/>
                    </a:cubicBezTo>
                    <a:cubicBezTo>
                      <a:pt x="106" y="29"/>
                      <a:pt x="107" y="30"/>
                      <a:pt x="108" y="30"/>
                    </a:cubicBezTo>
                    <a:cubicBezTo>
                      <a:pt x="114" y="34"/>
                      <a:pt x="117" y="40"/>
                      <a:pt x="120" y="46"/>
                    </a:cubicBezTo>
                    <a:cubicBezTo>
                      <a:pt x="120" y="49"/>
                      <a:pt x="123" y="50"/>
                      <a:pt x="125" y="51"/>
                    </a:cubicBezTo>
                    <a:cubicBezTo>
                      <a:pt x="126" y="53"/>
                      <a:pt x="128" y="55"/>
                      <a:pt x="130" y="56"/>
                    </a:cubicBezTo>
                    <a:cubicBezTo>
                      <a:pt x="138" y="62"/>
                      <a:pt x="145" y="68"/>
                      <a:pt x="152" y="75"/>
                    </a:cubicBezTo>
                    <a:cubicBezTo>
                      <a:pt x="156" y="78"/>
                      <a:pt x="159" y="80"/>
                      <a:pt x="163" y="82"/>
                    </a:cubicBezTo>
                    <a:cubicBezTo>
                      <a:pt x="171" y="87"/>
                      <a:pt x="181" y="88"/>
                      <a:pt x="190" y="92"/>
                    </a:cubicBezTo>
                    <a:cubicBezTo>
                      <a:pt x="191" y="93"/>
                      <a:pt x="192" y="95"/>
                      <a:pt x="191" y="97"/>
                    </a:cubicBezTo>
                    <a:cubicBezTo>
                      <a:pt x="189" y="99"/>
                      <a:pt x="186" y="98"/>
                      <a:pt x="184" y="98"/>
                    </a:cubicBezTo>
                    <a:cubicBezTo>
                      <a:pt x="181" y="97"/>
                      <a:pt x="178" y="96"/>
                      <a:pt x="174" y="99"/>
                    </a:cubicBezTo>
                    <a:cubicBezTo>
                      <a:pt x="182" y="101"/>
                      <a:pt x="188" y="103"/>
                      <a:pt x="194" y="101"/>
                    </a:cubicBezTo>
                    <a:cubicBezTo>
                      <a:pt x="195" y="101"/>
                      <a:pt x="196" y="101"/>
                      <a:pt x="196" y="101"/>
                    </a:cubicBezTo>
                    <a:cubicBezTo>
                      <a:pt x="198" y="103"/>
                      <a:pt x="198" y="107"/>
                      <a:pt x="201" y="108"/>
                    </a:cubicBezTo>
                    <a:cubicBezTo>
                      <a:pt x="204" y="111"/>
                      <a:pt x="208" y="111"/>
                      <a:pt x="212" y="108"/>
                    </a:cubicBezTo>
                    <a:cubicBezTo>
                      <a:pt x="214" y="107"/>
                      <a:pt x="216" y="108"/>
                      <a:pt x="218" y="108"/>
                    </a:cubicBezTo>
                    <a:cubicBezTo>
                      <a:pt x="220" y="109"/>
                      <a:pt x="222" y="108"/>
                      <a:pt x="224" y="109"/>
                    </a:cubicBezTo>
                    <a:cubicBezTo>
                      <a:pt x="234" y="110"/>
                      <a:pt x="242" y="116"/>
                      <a:pt x="251" y="119"/>
                    </a:cubicBezTo>
                    <a:cubicBezTo>
                      <a:pt x="253" y="119"/>
                      <a:pt x="255" y="120"/>
                      <a:pt x="257" y="120"/>
                    </a:cubicBezTo>
                    <a:cubicBezTo>
                      <a:pt x="260" y="120"/>
                      <a:pt x="260" y="122"/>
                      <a:pt x="261" y="124"/>
                    </a:cubicBezTo>
                    <a:cubicBezTo>
                      <a:pt x="261" y="127"/>
                      <a:pt x="263" y="130"/>
                      <a:pt x="265" y="131"/>
                    </a:cubicBezTo>
                    <a:cubicBezTo>
                      <a:pt x="274" y="137"/>
                      <a:pt x="281" y="144"/>
                      <a:pt x="288" y="154"/>
                    </a:cubicBezTo>
                    <a:cubicBezTo>
                      <a:pt x="288" y="149"/>
                      <a:pt x="283" y="148"/>
                      <a:pt x="283" y="144"/>
                    </a:cubicBezTo>
                    <a:cubicBezTo>
                      <a:pt x="285" y="135"/>
                      <a:pt x="285" y="134"/>
                      <a:pt x="295" y="139"/>
                    </a:cubicBezTo>
                    <a:cubicBezTo>
                      <a:pt x="299" y="144"/>
                      <a:pt x="302" y="150"/>
                      <a:pt x="307" y="155"/>
                    </a:cubicBezTo>
                    <a:cubicBezTo>
                      <a:pt x="307" y="156"/>
                      <a:pt x="307" y="157"/>
                      <a:pt x="308" y="158"/>
                    </a:cubicBezTo>
                    <a:cubicBezTo>
                      <a:pt x="309" y="162"/>
                      <a:pt x="309" y="167"/>
                      <a:pt x="310" y="171"/>
                    </a:cubicBezTo>
                    <a:cubicBezTo>
                      <a:pt x="311" y="175"/>
                      <a:pt x="309" y="179"/>
                      <a:pt x="307" y="182"/>
                    </a:cubicBezTo>
                    <a:cubicBezTo>
                      <a:pt x="303" y="181"/>
                      <a:pt x="306" y="178"/>
                      <a:pt x="304" y="176"/>
                    </a:cubicBezTo>
                    <a:cubicBezTo>
                      <a:pt x="306" y="181"/>
                      <a:pt x="304" y="186"/>
                      <a:pt x="307" y="191"/>
                    </a:cubicBezTo>
                    <a:cubicBezTo>
                      <a:pt x="308" y="190"/>
                      <a:pt x="307" y="189"/>
                      <a:pt x="307" y="188"/>
                    </a:cubicBezTo>
                    <a:cubicBezTo>
                      <a:pt x="307" y="183"/>
                      <a:pt x="308" y="178"/>
                      <a:pt x="312" y="175"/>
                    </a:cubicBezTo>
                    <a:cubicBezTo>
                      <a:pt x="312" y="174"/>
                      <a:pt x="313" y="174"/>
                      <a:pt x="314" y="175"/>
                    </a:cubicBezTo>
                    <a:cubicBezTo>
                      <a:pt x="316" y="179"/>
                      <a:pt x="315" y="183"/>
                      <a:pt x="314" y="187"/>
                    </a:cubicBezTo>
                    <a:cubicBezTo>
                      <a:pt x="316" y="191"/>
                      <a:pt x="312" y="195"/>
                      <a:pt x="315" y="198"/>
                    </a:cubicBezTo>
                    <a:close/>
                  </a:path>
                </a:pathLst>
              </a:custGeom>
              <a:solidFill>
                <a:srgbClr val="0C0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73">
                <a:extLst>
                  <a:ext uri="{FF2B5EF4-FFF2-40B4-BE49-F238E27FC236}">
                    <a16:creationId xmlns:a16="http://schemas.microsoft.com/office/drawing/2014/main" id="{667D2CFC-C372-229B-B121-9BBA1242F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904"/>
                <a:ext cx="104" cy="231"/>
              </a:xfrm>
              <a:custGeom>
                <a:avLst/>
                <a:gdLst>
                  <a:gd name="T0" fmla="*/ 8 w 32"/>
                  <a:gd name="T1" fmla="*/ 34 h 71"/>
                  <a:gd name="T2" fmla="*/ 0 w 32"/>
                  <a:gd name="T3" fmla="*/ 22 h 71"/>
                  <a:gd name="T4" fmla="*/ 4 w 32"/>
                  <a:gd name="T5" fmla="*/ 19 h 71"/>
                  <a:gd name="T6" fmla="*/ 12 w 32"/>
                  <a:gd name="T7" fmla="*/ 26 h 71"/>
                  <a:gd name="T8" fmla="*/ 8 w 32"/>
                  <a:gd name="T9" fmla="*/ 13 h 71"/>
                  <a:gd name="T10" fmla="*/ 7 w 32"/>
                  <a:gd name="T11" fmla="*/ 10 h 71"/>
                  <a:gd name="T12" fmla="*/ 12 w 32"/>
                  <a:gd name="T13" fmla="*/ 0 h 71"/>
                  <a:gd name="T14" fmla="*/ 14 w 32"/>
                  <a:gd name="T15" fmla="*/ 1 h 71"/>
                  <a:gd name="T16" fmla="*/ 13 w 32"/>
                  <a:gd name="T17" fmla="*/ 6 h 71"/>
                  <a:gd name="T18" fmla="*/ 13 w 32"/>
                  <a:gd name="T19" fmla="*/ 9 h 71"/>
                  <a:gd name="T20" fmla="*/ 23 w 32"/>
                  <a:gd name="T21" fmla="*/ 17 h 71"/>
                  <a:gd name="T22" fmla="*/ 24 w 32"/>
                  <a:gd name="T23" fmla="*/ 26 h 71"/>
                  <a:gd name="T24" fmla="*/ 24 w 32"/>
                  <a:gd name="T25" fmla="*/ 28 h 71"/>
                  <a:gd name="T26" fmla="*/ 23 w 32"/>
                  <a:gd name="T27" fmla="*/ 29 h 71"/>
                  <a:gd name="T28" fmla="*/ 17 w 32"/>
                  <a:gd name="T29" fmla="*/ 38 h 71"/>
                  <a:gd name="T30" fmla="*/ 22 w 32"/>
                  <a:gd name="T31" fmla="*/ 42 h 71"/>
                  <a:gd name="T32" fmla="*/ 29 w 32"/>
                  <a:gd name="T33" fmla="*/ 59 h 71"/>
                  <a:gd name="T34" fmla="*/ 29 w 32"/>
                  <a:gd name="T35" fmla="*/ 59 h 71"/>
                  <a:gd name="T36" fmla="*/ 31 w 32"/>
                  <a:gd name="T37" fmla="*/ 61 h 71"/>
                  <a:gd name="T38" fmla="*/ 25 w 32"/>
                  <a:gd name="T39" fmla="*/ 66 h 71"/>
                  <a:gd name="T40" fmla="*/ 16 w 32"/>
                  <a:gd name="T41" fmla="*/ 65 h 71"/>
                  <a:gd name="T42" fmla="*/ 13 w 32"/>
                  <a:gd name="T43" fmla="*/ 58 h 71"/>
                  <a:gd name="T44" fmla="*/ 13 w 32"/>
                  <a:gd name="T45" fmla="*/ 56 h 71"/>
                  <a:gd name="T46" fmla="*/ 17 w 32"/>
                  <a:gd name="T47" fmla="*/ 55 h 71"/>
                  <a:gd name="T48" fmla="*/ 14 w 32"/>
                  <a:gd name="T49" fmla="*/ 52 h 71"/>
                  <a:gd name="T50" fmla="*/ 13 w 32"/>
                  <a:gd name="T51" fmla="*/ 47 h 71"/>
                  <a:gd name="T52" fmla="*/ 8 w 32"/>
                  <a:gd name="T53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71">
                    <a:moveTo>
                      <a:pt x="8" y="34"/>
                    </a:moveTo>
                    <a:cubicBezTo>
                      <a:pt x="9" y="27"/>
                      <a:pt x="2" y="26"/>
                      <a:pt x="0" y="22"/>
                    </a:cubicBezTo>
                    <a:cubicBezTo>
                      <a:pt x="0" y="20"/>
                      <a:pt x="2" y="19"/>
                      <a:pt x="4" y="19"/>
                    </a:cubicBezTo>
                    <a:cubicBezTo>
                      <a:pt x="9" y="18"/>
                      <a:pt x="9" y="24"/>
                      <a:pt x="12" y="26"/>
                    </a:cubicBezTo>
                    <a:cubicBezTo>
                      <a:pt x="8" y="22"/>
                      <a:pt x="9" y="17"/>
                      <a:pt x="8" y="13"/>
                    </a:cubicBezTo>
                    <a:cubicBezTo>
                      <a:pt x="8" y="12"/>
                      <a:pt x="7" y="11"/>
                      <a:pt x="7" y="10"/>
                    </a:cubicBezTo>
                    <a:cubicBezTo>
                      <a:pt x="7" y="6"/>
                      <a:pt x="7" y="2"/>
                      <a:pt x="12" y="0"/>
                    </a:cubicBezTo>
                    <a:cubicBezTo>
                      <a:pt x="13" y="0"/>
                      <a:pt x="13" y="1"/>
                      <a:pt x="14" y="1"/>
                    </a:cubicBezTo>
                    <a:cubicBezTo>
                      <a:pt x="15" y="3"/>
                      <a:pt x="15" y="5"/>
                      <a:pt x="13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5" y="13"/>
                      <a:pt x="20" y="13"/>
                      <a:pt x="23" y="17"/>
                    </a:cubicBezTo>
                    <a:cubicBezTo>
                      <a:pt x="23" y="20"/>
                      <a:pt x="22" y="23"/>
                      <a:pt x="24" y="26"/>
                    </a:cubicBezTo>
                    <a:cubicBezTo>
                      <a:pt x="24" y="27"/>
                      <a:pt x="24" y="27"/>
                      <a:pt x="24" y="28"/>
                    </a:cubicBezTo>
                    <a:cubicBezTo>
                      <a:pt x="24" y="28"/>
                      <a:pt x="23" y="29"/>
                      <a:pt x="23" y="29"/>
                    </a:cubicBezTo>
                    <a:cubicBezTo>
                      <a:pt x="19" y="31"/>
                      <a:pt x="17" y="33"/>
                      <a:pt x="17" y="38"/>
                    </a:cubicBezTo>
                    <a:cubicBezTo>
                      <a:pt x="17" y="41"/>
                      <a:pt x="20" y="41"/>
                      <a:pt x="22" y="42"/>
                    </a:cubicBezTo>
                    <a:cubicBezTo>
                      <a:pt x="29" y="46"/>
                      <a:pt x="29" y="53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60"/>
                      <a:pt x="30" y="60"/>
                      <a:pt x="31" y="61"/>
                    </a:cubicBezTo>
                    <a:cubicBezTo>
                      <a:pt x="32" y="67"/>
                      <a:pt x="32" y="71"/>
                      <a:pt x="25" y="66"/>
                    </a:cubicBezTo>
                    <a:cubicBezTo>
                      <a:pt x="22" y="65"/>
                      <a:pt x="19" y="67"/>
                      <a:pt x="16" y="65"/>
                    </a:cubicBezTo>
                    <a:cubicBezTo>
                      <a:pt x="15" y="63"/>
                      <a:pt x="14" y="61"/>
                      <a:pt x="13" y="58"/>
                    </a:cubicBezTo>
                    <a:cubicBezTo>
                      <a:pt x="13" y="57"/>
                      <a:pt x="13" y="57"/>
                      <a:pt x="13" y="56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8" y="53"/>
                      <a:pt x="18" y="53"/>
                      <a:pt x="14" y="52"/>
                    </a:cubicBezTo>
                    <a:cubicBezTo>
                      <a:pt x="12" y="50"/>
                      <a:pt x="12" y="49"/>
                      <a:pt x="13" y="47"/>
                    </a:cubicBezTo>
                    <a:cubicBezTo>
                      <a:pt x="12" y="42"/>
                      <a:pt x="12" y="38"/>
                      <a:pt x="8" y="34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74">
                <a:extLst>
                  <a:ext uri="{FF2B5EF4-FFF2-40B4-BE49-F238E27FC236}">
                    <a16:creationId xmlns:a16="http://schemas.microsoft.com/office/drawing/2014/main" id="{C904E8D5-7952-0A43-5679-255740213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580"/>
                <a:ext cx="248" cy="268"/>
              </a:xfrm>
              <a:custGeom>
                <a:avLst/>
                <a:gdLst>
                  <a:gd name="T0" fmla="*/ 3 w 76"/>
                  <a:gd name="T1" fmla="*/ 6 h 82"/>
                  <a:gd name="T2" fmla="*/ 1 w 76"/>
                  <a:gd name="T3" fmla="*/ 0 h 82"/>
                  <a:gd name="T4" fmla="*/ 20 w 76"/>
                  <a:gd name="T5" fmla="*/ 13 h 82"/>
                  <a:gd name="T6" fmla="*/ 24 w 76"/>
                  <a:gd name="T7" fmla="*/ 16 h 82"/>
                  <a:gd name="T8" fmla="*/ 39 w 76"/>
                  <a:gd name="T9" fmla="*/ 26 h 82"/>
                  <a:gd name="T10" fmla="*/ 69 w 76"/>
                  <a:gd name="T11" fmla="*/ 62 h 82"/>
                  <a:gd name="T12" fmla="*/ 76 w 76"/>
                  <a:gd name="T13" fmla="*/ 78 h 82"/>
                  <a:gd name="T14" fmla="*/ 73 w 76"/>
                  <a:gd name="T15" fmla="*/ 79 h 82"/>
                  <a:gd name="T16" fmla="*/ 54 w 76"/>
                  <a:gd name="T17" fmla="*/ 53 h 82"/>
                  <a:gd name="T18" fmla="*/ 30 w 76"/>
                  <a:gd name="T19" fmla="*/ 28 h 82"/>
                  <a:gd name="T20" fmla="*/ 21 w 76"/>
                  <a:gd name="T21" fmla="*/ 21 h 82"/>
                  <a:gd name="T22" fmla="*/ 3 w 76"/>
                  <a:gd name="T23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82">
                    <a:moveTo>
                      <a:pt x="3" y="6"/>
                    </a:moveTo>
                    <a:cubicBezTo>
                      <a:pt x="3" y="5"/>
                      <a:pt x="0" y="3"/>
                      <a:pt x="1" y="0"/>
                    </a:cubicBezTo>
                    <a:cubicBezTo>
                      <a:pt x="8" y="5"/>
                      <a:pt x="14" y="9"/>
                      <a:pt x="20" y="13"/>
                    </a:cubicBezTo>
                    <a:cubicBezTo>
                      <a:pt x="22" y="13"/>
                      <a:pt x="22" y="15"/>
                      <a:pt x="24" y="16"/>
                    </a:cubicBezTo>
                    <a:cubicBezTo>
                      <a:pt x="30" y="17"/>
                      <a:pt x="34" y="22"/>
                      <a:pt x="39" y="26"/>
                    </a:cubicBezTo>
                    <a:cubicBezTo>
                      <a:pt x="50" y="37"/>
                      <a:pt x="61" y="48"/>
                      <a:pt x="69" y="62"/>
                    </a:cubicBezTo>
                    <a:cubicBezTo>
                      <a:pt x="72" y="68"/>
                      <a:pt x="75" y="72"/>
                      <a:pt x="76" y="78"/>
                    </a:cubicBezTo>
                    <a:cubicBezTo>
                      <a:pt x="76" y="82"/>
                      <a:pt x="74" y="79"/>
                      <a:pt x="73" y="79"/>
                    </a:cubicBezTo>
                    <a:cubicBezTo>
                      <a:pt x="67" y="70"/>
                      <a:pt x="60" y="62"/>
                      <a:pt x="54" y="53"/>
                    </a:cubicBezTo>
                    <a:cubicBezTo>
                      <a:pt x="48" y="43"/>
                      <a:pt x="39" y="36"/>
                      <a:pt x="30" y="28"/>
                    </a:cubicBezTo>
                    <a:cubicBezTo>
                      <a:pt x="28" y="25"/>
                      <a:pt x="25" y="23"/>
                      <a:pt x="21" y="21"/>
                    </a:cubicBezTo>
                    <a:cubicBezTo>
                      <a:pt x="15" y="16"/>
                      <a:pt x="8" y="13"/>
                      <a:pt x="3" y="6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75">
                <a:extLst>
                  <a:ext uri="{FF2B5EF4-FFF2-40B4-BE49-F238E27FC236}">
                    <a16:creationId xmlns:a16="http://schemas.microsoft.com/office/drawing/2014/main" id="{B5499F42-7D07-CD00-61B9-18EECD814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939"/>
                <a:ext cx="127" cy="164"/>
              </a:xfrm>
              <a:custGeom>
                <a:avLst/>
                <a:gdLst>
                  <a:gd name="T0" fmla="*/ 32 w 39"/>
                  <a:gd name="T1" fmla="*/ 45 h 50"/>
                  <a:gd name="T2" fmla="*/ 28 w 39"/>
                  <a:gd name="T3" fmla="*/ 49 h 50"/>
                  <a:gd name="T4" fmla="*/ 26 w 39"/>
                  <a:gd name="T5" fmla="*/ 48 h 50"/>
                  <a:gd name="T6" fmla="*/ 27 w 39"/>
                  <a:gd name="T7" fmla="*/ 39 h 50"/>
                  <a:gd name="T8" fmla="*/ 19 w 39"/>
                  <a:gd name="T9" fmla="*/ 38 h 50"/>
                  <a:gd name="T10" fmla="*/ 18 w 39"/>
                  <a:gd name="T11" fmla="*/ 36 h 50"/>
                  <a:gd name="T12" fmla="*/ 20 w 39"/>
                  <a:gd name="T13" fmla="*/ 30 h 50"/>
                  <a:gd name="T14" fmla="*/ 6 w 39"/>
                  <a:gd name="T15" fmla="*/ 33 h 50"/>
                  <a:gd name="T16" fmla="*/ 2 w 39"/>
                  <a:gd name="T17" fmla="*/ 34 h 50"/>
                  <a:gd name="T18" fmla="*/ 1 w 39"/>
                  <a:gd name="T19" fmla="*/ 32 h 50"/>
                  <a:gd name="T20" fmla="*/ 5 w 39"/>
                  <a:gd name="T21" fmla="*/ 22 h 50"/>
                  <a:gd name="T22" fmla="*/ 15 w 39"/>
                  <a:gd name="T23" fmla="*/ 21 h 50"/>
                  <a:gd name="T24" fmla="*/ 18 w 39"/>
                  <a:gd name="T25" fmla="*/ 14 h 50"/>
                  <a:gd name="T26" fmla="*/ 15 w 39"/>
                  <a:gd name="T27" fmla="*/ 6 h 50"/>
                  <a:gd name="T28" fmla="*/ 26 w 39"/>
                  <a:gd name="T29" fmla="*/ 2 h 50"/>
                  <a:gd name="T30" fmla="*/ 26 w 39"/>
                  <a:gd name="T31" fmla="*/ 8 h 50"/>
                  <a:gd name="T32" fmla="*/ 35 w 39"/>
                  <a:gd name="T33" fmla="*/ 18 h 50"/>
                  <a:gd name="T34" fmla="*/ 31 w 39"/>
                  <a:gd name="T35" fmla="*/ 25 h 50"/>
                  <a:gd name="T36" fmla="*/ 33 w 39"/>
                  <a:gd name="T37" fmla="*/ 32 h 50"/>
                  <a:gd name="T38" fmla="*/ 38 w 39"/>
                  <a:gd name="T39" fmla="*/ 35 h 50"/>
                  <a:gd name="T40" fmla="*/ 38 w 39"/>
                  <a:gd name="T41" fmla="*/ 39 h 50"/>
                  <a:gd name="T42" fmla="*/ 32 w 39"/>
                  <a:gd name="T4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50">
                    <a:moveTo>
                      <a:pt x="32" y="45"/>
                    </a:moveTo>
                    <a:cubicBezTo>
                      <a:pt x="28" y="45"/>
                      <a:pt x="28" y="47"/>
                      <a:pt x="28" y="49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5" y="45"/>
                      <a:pt x="26" y="42"/>
                      <a:pt x="27" y="39"/>
                    </a:cubicBezTo>
                    <a:cubicBezTo>
                      <a:pt x="24" y="40"/>
                      <a:pt x="22" y="39"/>
                      <a:pt x="19" y="38"/>
                    </a:cubicBezTo>
                    <a:cubicBezTo>
                      <a:pt x="19" y="37"/>
                      <a:pt x="18" y="37"/>
                      <a:pt x="18" y="36"/>
                    </a:cubicBezTo>
                    <a:cubicBezTo>
                      <a:pt x="18" y="34"/>
                      <a:pt x="20" y="32"/>
                      <a:pt x="20" y="30"/>
                    </a:cubicBezTo>
                    <a:cubicBezTo>
                      <a:pt x="15" y="30"/>
                      <a:pt x="10" y="29"/>
                      <a:pt x="6" y="33"/>
                    </a:cubicBezTo>
                    <a:cubicBezTo>
                      <a:pt x="4" y="34"/>
                      <a:pt x="3" y="35"/>
                      <a:pt x="2" y="34"/>
                    </a:cubicBezTo>
                    <a:cubicBezTo>
                      <a:pt x="1" y="34"/>
                      <a:pt x="1" y="33"/>
                      <a:pt x="1" y="32"/>
                    </a:cubicBezTo>
                    <a:cubicBezTo>
                      <a:pt x="4" y="29"/>
                      <a:pt x="0" y="24"/>
                      <a:pt x="5" y="22"/>
                    </a:cubicBezTo>
                    <a:cubicBezTo>
                      <a:pt x="8" y="20"/>
                      <a:pt x="11" y="21"/>
                      <a:pt x="15" y="21"/>
                    </a:cubicBezTo>
                    <a:cubicBezTo>
                      <a:pt x="19" y="21"/>
                      <a:pt x="22" y="19"/>
                      <a:pt x="18" y="14"/>
                    </a:cubicBezTo>
                    <a:cubicBezTo>
                      <a:pt x="17" y="12"/>
                      <a:pt x="15" y="9"/>
                      <a:pt x="15" y="6"/>
                    </a:cubicBezTo>
                    <a:cubicBezTo>
                      <a:pt x="17" y="1"/>
                      <a:pt x="21" y="0"/>
                      <a:pt x="26" y="2"/>
                    </a:cubicBezTo>
                    <a:cubicBezTo>
                      <a:pt x="29" y="4"/>
                      <a:pt x="26" y="6"/>
                      <a:pt x="26" y="8"/>
                    </a:cubicBezTo>
                    <a:cubicBezTo>
                      <a:pt x="26" y="13"/>
                      <a:pt x="29" y="17"/>
                      <a:pt x="35" y="18"/>
                    </a:cubicBezTo>
                    <a:cubicBezTo>
                      <a:pt x="35" y="21"/>
                      <a:pt x="33" y="23"/>
                      <a:pt x="31" y="25"/>
                    </a:cubicBezTo>
                    <a:cubicBezTo>
                      <a:pt x="29" y="29"/>
                      <a:pt x="27" y="32"/>
                      <a:pt x="33" y="32"/>
                    </a:cubicBezTo>
                    <a:cubicBezTo>
                      <a:pt x="36" y="32"/>
                      <a:pt x="37" y="33"/>
                      <a:pt x="38" y="35"/>
                    </a:cubicBezTo>
                    <a:cubicBezTo>
                      <a:pt x="39" y="37"/>
                      <a:pt x="39" y="38"/>
                      <a:pt x="38" y="39"/>
                    </a:cubicBezTo>
                    <a:cubicBezTo>
                      <a:pt x="36" y="41"/>
                      <a:pt x="31" y="40"/>
                      <a:pt x="32" y="4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76">
                <a:extLst>
                  <a:ext uri="{FF2B5EF4-FFF2-40B4-BE49-F238E27FC236}">
                    <a16:creationId xmlns:a16="http://schemas.microsoft.com/office/drawing/2014/main" id="{DC4AA6FA-A62D-4A7F-3FB5-1134F7173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" y="2044"/>
                <a:ext cx="101" cy="121"/>
              </a:xfrm>
              <a:custGeom>
                <a:avLst/>
                <a:gdLst>
                  <a:gd name="T0" fmla="*/ 26 w 31"/>
                  <a:gd name="T1" fmla="*/ 18 h 37"/>
                  <a:gd name="T2" fmla="*/ 23 w 31"/>
                  <a:gd name="T3" fmla="*/ 24 h 37"/>
                  <a:gd name="T4" fmla="*/ 17 w 31"/>
                  <a:gd name="T5" fmla="*/ 31 h 37"/>
                  <a:gd name="T6" fmla="*/ 13 w 31"/>
                  <a:gd name="T7" fmla="*/ 36 h 37"/>
                  <a:gd name="T8" fmla="*/ 6 w 31"/>
                  <a:gd name="T9" fmla="*/ 35 h 37"/>
                  <a:gd name="T10" fmla="*/ 5 w 31"/>
                  <a:gd name="T11" fmla="*/ 32 h 37"/>
                  <a:gd name="T12" fmla="*/ 4 w 31"/>
                  <a:gd name="T13" fmla="*/ 24 h 37"/>
                  <a:gd name="T14" fmla="*/ 5 w 31"/>
                  <a:gd name="T15" fmla="*/ 22 h 37"/>
                  <a:gd name="T16" fmla="*/ 7 w 31"/>
                  <a:gd name="T17" fmla="*/ 19 h 37"/>
                  <a:gd name="T18" fmla="*/ 3 w 31"/>
                  <a:gd name="T19" fmla="*/ 19 h 37"/>
                  <a:gd name="T20" fmla="*/ 0 w 31"/>
                  <a:gd name="T21" fmla="*/ 13 h 37"/>
                  <a:gd name="T22" fmla="*/ 11 w 31"/>
                  <a:gd name="T23" fmla="*/ 8 h 37"/>
                  <a:gd name="T24" fmla="*/ 16 w 31"/>
                  <a:gd name="T25" fmla="*/ 10 h 37"/>
                  <a:gd name="T26" fmla="*/ 18 w 31"/>
                  <a:gd name="T27" fmla="*/ 5 h 37"/>
                  <a:gd name="T28" fmla="*/ 19 w 31"/>
                  <a:gd name="T29" fmla="*/ 1 h 37"/>
                  <a:gd name="T30" fmla="*/ 28 w 31"/>
                  <a:gd name="T31" fmla="*/ 2 h 37"/>
                  <a:gd name="T32" fmla="*/ 31 w 31"/>
                  <a:gd name="T33" fmla="*/ 5 h 37"/>
                  <a:gd name="T34" fmla="*/ 29 w 31"/>
                  <a:gd name="T35" fmla="*/ 9 h 37"/>
                  <a:gd name="T36" fmla="*/ 26 w 31"/>
                  <a:gd name="T3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7">
                    <a:moveTo>
                      <a:pt x="26" y="18"/>
                    </a:moveTo>
                    <a:cubicBezTo>
                      <a:pt x="25" y="20"/>
                      <a:pt x="23" y="21"/>
                      <a:pt x="23" y="24"/>
                    </a:cubicBezTo>
                    <a:cubicBezTo>
                      <a:pt x="20" y="25"/>
                      <a:pt x="15" y="25"/>
                      <a:pt x="17" y="31"/>
                    </a:cubicBezTo>
                    <a:cubicBezTo>
                      <a:pt x="15" y="33"/>
                      <a:pt x="14" y="34"/>
                      <a:pt x="13" y="36"/>
                    </a:cubicBezTo>
                    <a:cubicBezTo>
                      <a:pt x="10" y="36"/>
                      <a:pt x="8" y="37"/>
                      <a:pt x="6" y="35"/>
                    </a:cubicBezTo>
                    <a:cubicBezTo>
                      <a:pt x="6" y="34"/>
                      <a:pt x="5" y="33"/>
                      <a:pt x="5" y="32"/>
                    </a:cubicBezTo>
                    <a:cubicBezTo>
                      <a:pt x="0" y="30"/>
                      <a:pt x="0" y="27"/>
                      <a:pt x="4" y="24"/>
                    </a:cubicBezTo>
                    <a:cubicBezTo>
                      <a:pt x="4" y="24"/>
                      <a:pt x="4" y="23"/>
                      <a:pt x="5" y="22"/>
                    </a:cubicBezTo>
                    <a:cubicBezTo>
                      <a:pt x="6" y="21"/>
                      <a:pt x="7" y="21"/>
                      <a:pt x="7" y="19"/>
                    </a:cubicBezTo>
                    <a:cubicBezTo>
                      <a:pt x="6" y="18"/>
                      <a:pt x="4" y="20"/>
                      <a:pt x="3" y="19"/>
                    </a:cubicBezTo>
                    <a:cubicBezTo>
                      <a:pt x="2" y="17"/>
                      <a:pt x="0" y="16"/>
                      <a:pt x="0" y="13"/>
                    </a:cubicBezTo>
                    <a:cubicBezTo>
                      <a:pt x="6" y="15"/>
                      <a:pt x="7" y="10"/>
                      <a:pt x="11" y="8"/>
                    </a:cubicBezTo>
                    <a:cubicBezTo>
                      <a:pt x="14" y="6"/>
                      <a:pt x="14" y="10"/>
                      <a:pt x="16" y="10"/>
                    </a:cubicBezTo>
                    <a:cubicBezTo>
                      <a:pt x="17" y="8"/>
                      <a:pt x="18" y="7"/>
                      <a:pt x="18" y="5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2" y="0"/>
                      <a:pt x="25" y="2"/>
                      <a:pt x="28" y="2"/>
                    </a:cubicBezTo>
                    <a:cubicBezTo>
                      <a:pt x="29" y="3"/>
                      <a:pt x="31" y="4"/>
                      <a:pt x="31" y="5"/>
                    </a:cubicBezTo>
                    <a:cubicBezTo>
                      <a:pt x="30" y="7"/>
                      <a:pt x="30" y="8"/>
                      <a:pt x="29" y="9"/>
                    </a:cubicBezTo>
                    <a:cubicBezTo>
                      <a:pt x="25" y="11"/>
                      <a:pt x="26" y="14"/>
                      <a:pt x="26" y="18"/>
                    </a:cubicBezTo>
                    <a:close/>
                  </a:path>
                </a:pathLst>
              </a:custGeom>
              <a:solidFill>
                <a:srgbClr val="2C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77">
                <a:extLst>
                  <a:ext uri="{FF2B5EF4-FFF2-40B4-BE49-F238E27FC236}">
                    <a16:creationId xmlns:a16="http://schemas.microsoft.com/office/drawing/2014/main" id="{753C1A6D-453B-8B77-F1E4-4B785921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233"/>
                <a:ext cx="108" cy="89"/>
              </a:xfrm>
              <a:custGeom>
                <a:avLst/>
                <a:gdLst>
                  <a:gd name="T0" fmla="*/ 22 w 33"/>
                  <a:gd name="T1" fmla="*/ 3 h 27"/>
                  <a:gd name="T2" fmla="*/ 23 w 33"/>
                  <a:gd name="T3" fmla="*/ 9 h 27"/>
                  <a:gd name="T4" fmla="*/ 16 w 33"/>
                  <a:gd name="T5" fmla="*/ 13 h 27"/>
                  <a:gd name="T6" fmla="*/ 24 w 33"/>
                  <a:gd name="T7" fmla="*/ 14 h 27"/>
                  <a:gd name="T8" fmla="*/ 33 w 33"/>
                  <a:gd name="T9" fmla="*/ 18 h 27"/>
                  <a:gd name="T10" fmla="*/ 31 w 33"/>
                  <a:gd name="T11" fmla="*/ 22 h 27"/>
                  <a:gd name="T12" fmla="*/ 21 w 33"/>
                  <a:gd name="T13" fmla="*/ 23 h 27"/>
                  <a:gd name="T14" fmla="*/ 19 w 33"/>
                  <a:gd name="T15" fmla="*/ 24 h 27"/>
                  <a:gd name="T16" fmla="*/ 17 w 33"/>
                  <a:gd name="T17" fmla="*/ 25 h 27"/>
                  <a:gd name="T18" fmla="*/ 0 w 33"/>
                  <a:gd name="T19" fmla="*/ 8 h 27"/>
                  <a:gd name="T20" fmla="*/ 0 w 33"/>
                  <a:gd name="T21" fmla="*/ 7 h 27"/>
                  <a:gd name="T22" fmla="*/ 5 w 33"/>
                  <a:gd name="T23" fmla="*/ 0 h 27"/>
                  <a:gd name="T24" fmla="*/ 6 w 33"/>
                  <a:gd name="T25" fmla="*/ 0 h 27"/>
                  <a:gd name="T26" fmla="*/ 11 w 33"/>
                  <a:gd name="T27" fmla="*/ 2 h 27"/>
                  <a:gd name="T28" fmla="*/ 19 w 33"/>
                  <a:gd name="T29" fmla="*/ 1 h 27"/>
                  <a:gd name="T30" fmla="*/ 22 w 33"/>
                  <a:gd name="T31" fmla="*/ 2 h 27"/>
                  <a:gd name="T32" fmla="*/ 22 w 33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7">
                    <a:moveTo>
                      <a:pt x="22" y="3"/>
                    </a:moveTo>
                    <a:cubicBezTo>
                      <a:pt x="21" y="5"/>
                      <a:pt x="22" y="7"/>
                      <a:pt x="23" y="9"/>
                    </a:cubicBezTo>
                    <a:cubicBezTo>
                      <a:pt x="21" y="11"/>
                      <a:pt x="19" y="13"/>
                      <a:pt x="16" y="13"/>
                    </a:cubicBezTo>
                    <a:cubicBezTo>
                      <a:pt x="18" y="17"/>
                      <a:pt x="21" y="16"/>
                      <a:pt x="24" y="14"/>
                    </a:cubicBezTo>
                    <a:cubicBezTo>
                      <a:pt x="29" y="11"/>
                      <a:pt x="32" y="13"/>
                      <a:pt x="33" y="18"/>
                    </a:cubicBezTo>
                    <a:cubicBezTo>
                      <a:pt x="33" y="20"/>
                      <a:pt x="32" y="21"/>
                      <a:pt x="31" y="22"/>
                    </a:cubicBezTo>
                    <a:cubicBezTo>
                      <a:pt x="28" y="27"/>
                      <a:pt x="24" y="22"/>
                      <a:pt x="21" y="23"/>
                    </a:cubicBezTo>
                    <a:cubicBezTo>
                      <a:pt x="20" y="23"/>
                      <a:pt x="19" y="21"/>
                      <a:pt x="19" y="24"/>
                    </a:cubicBezTo>
                    <a:cubicBezTo>
                      <a:pt x="18" y="25"/>
                      <a:pt x="17" y="26"/>
                      <a:pt x="17" y="25"/>
                    </a:cubicBezTo>
                    <a:cubicBezTo>
                      <a:pt x="14" y="16"/>
                      <a:pt x="3" y="16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2"/>
                      <a:pt x="10" y="1"/>
                      <a:pt x="11" y="2"/>
                    </a:cubicBezTo>
                    <a:cubicBezTo>
                      <a:pt x="14" y="4"/>
                      <a:pt x="17" y="7"/>
                      <a:pt x="19" y="1"/>
                    </a:cubicBezTo>
                    <a:cubicBezTo>
                      <a:pt x="20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3"/>
                    </a:cubicBez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78">
                <a:extLst>
                  <a:ext uri="{FF2B5EF4-FFF2-40B4-BE49-F238E27FC236}">
                    <a16:creationId xmlns:a16="http://schemas.microsoft.com/office/drawing/2014/main" id="{A31C59AE-4B7B-439C-C11A-E30E2971D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2080"/>
                <a:ext cx="134" cy="108"/>
              </a:xfrm>
              <a:custGeom>
                <a:avLst/>
                <a:gdLst>
                  <a:gd name="T0" fmla="*/ 0 w 41"/>
                  <a:gd name="T1" fmla="*/ 27 h 33"/>
                  <a:gd name="T2" fmla="*/ 5 w 41"/>
                  <a:gd name="T3" fmla="*/ 18 h 33"/>
                  <a:gd name="T4" fmla="*/ 13 w 41"/>
                  <a:gd name="T5" fmla="*/ 17 h 33"/>
                  <a:gd name="T6" fmla="*/ 21 w 41"/>
                  <a:gd name="T7" fmla="*/ 17 h 33"/>
                  <a:gd name="T8" fmla="*/ 18 w 41"/>
                  <a:gd name="T9" fmla="*/ 5 h 33"/>
                  <a:gd name="T10" fmla="*/ 25 w 41"/>
                  <a:gd name="T11" fmla="*/ 5 h 33"/>
                  <a:gd name="T12" fmla="*/ 30 w 41"/>
                  <a:gd name="T13" fmla="*/ 12 h 33"/>
                  <a:gd name="T14" fmla="*/ 39 w 41"/>
                  <a:gd name="T15" fmla="*/ 15 h 33"/>
                  <a:gd name="T16" fmla="*/ 41 w 41"/>
                  <a:gd name="T17" fmla="*/ 17 h 33"/>
                  <a:gd name="T18" fmla="*/ 41 w 41"/>
                  <a:gd name="T19" fmla="*/ 19 h 33"/>
                  <a:gd name="T20" fmla="*/ 38 w 41"/>
                  <a:gd name="T21" fmla="*/ 21 h 33"/>
                  <a:gd name="T22" fmla="*/ 28 w 41"/>
                  <a:gd name="T23" fmla="*/ 21 h 33"/>
                  <a:gd name="T24" fmla="*/ 25 w 41"/>
                  <a:gd name="T25" fmla="*/ 27 h 33"/>
                  <a:gd name="T26" fmla="*/ 20 w 41"/>
                  <a:gd name="T27" fmla="*/ 32 h 33"/>
                  <a:gd name="T28" fmla="*/ 15 w 41"/>
                  <a:gd name="T29" fmla="*/ 28 h 33"/>
                  <a:gd name="T30" fmla="*/ 0 w 41"/>
                  <a:gd name="T31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33">
                    <a:moveTo>
                      <a:pt x="0" y="27"/>
                    </a:moveTo>
                    <a:cubicBezTo>
                      <a:pt x="2" y="24"/>
                      <a:pt x="3" y="21"/>
                      <a:pt x="5" y="18"/>
                    </a:cubicBezTo>
                    <a:cubicBezTo>
                      <a:pt x="7" y="16"/>
                      <a:pt x="11" y="20"/>
                      <a:pt x="13" y="17"/>
                    </a:cubicBezTo>
                    <a:cubicBezTo>
                      <a:pt x="16" y="15"/>
                      <a:pt x="18" y="17"/>
                      <a:pt x="21" y="17"/>
                    </a:cubicBezTo>
                    <a:cubicBezTo>
                      <a:pt x="21" y="13"/>
                      <a:pt x="18" y="9"/>
                      <a:pt x="18" y="5"/>
                    </a:cubicBezTo>
                    <a:cubicBezTo>
                      <a:pt x="20" y="0"/>
                      <a:pt x="23" y="2"/>
                      <a:pt x="25" y="5"/>
                    </a:cubicBezTo>
                    <a:cubicBezTo>
                      <a:pt x="27" y="8"/>
                      <a:pt x="27" y="11"/>
                      <a:pt x="30" y="12"/>
                    </a:cubicBezTo>
                    <a:cubicBezTo>
                      <a:pt x="33" y="12"/>
                      <a:pt x="36" y="13"/>
                      <a:pt x="39" y="15"/>
                    </a:cubicBezTo>
                    <a:cubicBezTo>
                      <a:pt x="40" y="15"/>
                      <a:pt x="40" y="16"/>
                      <a:pt x="41" y="17"/>
                    </a:cubicBezTo>
                    <a:cubicBezTo>
                      <a:pt x="41" y="18"/>
                      <a:pt x="41" y="18"/>
                      <a:pt x="41" y="19"/>
                    </a:cubicBezTo>
                    <a:cubicBezTo>
                      <a:pt x="40" y="20"/>
                      <a:pt x="39" y="20"/>
                      <a:pt x="38" y="21"/>
                    </a:cubicBezTo>
                    <a:cubicBezTo>
                      <a:pt x="34" y="25"/>
                      <a:pt x="31" y="26"/>
                      <a:pt x="28" y="21"/>
                    </a:cubicBezTo>
                    <a:cubicBezTo>
                      <a:pt x="25" y="21"/>
                      <a:pt x="25" y="24"/>
                      <a:pt x="25" y="27"/>
                    </a:cubicBezTo>
                    <a:cubicBezTo>
                      <a:pt x="26" y="31"/>
                      <a:pt x="25" y="33"/>
                      <a:pt x="20" y="32"/>
                    </a:cubicBezTo>
                    <a:cubicBezTo>
                      <a:pt x="18" y="31"/>
                      <a:pt x="17" y="29"/>
                      <a:pt x="15" y="28"/>
                    </a:cubicBezTo>
                    <a:cubicBezTo>
                      <a:pt x="10" y="30"/>
                      <a:pt x="5" y="30"/>
                      <a:pt x="0" y="27"/>
                    </a:cubicBezTo>
                    <a:close/>
                  </a:path>
                </a:pathLst>
              </a:custGeom>
              <a:solidFill>
                <a:srgbClr val="494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79">
                <a:extLst>
                  <a:ext uri="{FF2B5EF4-FFF2-40B4-BE49-F238E27FC236}">
                    <a16:creationId xmlns:a16="http://schemas.microsoft.com/office/drawing/2014/main" id="{ACAE2BB7-EF1B-0B3C-FC69-D2DE5F533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485"/>
                <a:ext cx="199" cy="138"/>
              </a:xfrm>
              <a:custGeom>
                <a:avLst/>
                <a:gdLst>
                  <a:gd name="T0" fmla="*/ 20 w 61"/>
                  <a:gd name="T1" fmla="*/ 26 h 42"/>
                  <a:gd name="T2" fmla="*/ 0 w 61"/>
                  <a:gd name="T3" fmla="*/ 1 h 42"/>
                  <a:gd name="T4" fmla="*/ 2 w 61"/>
                  <a:gd name="T5" fmla="*/ 0 h 42"/>
                  <a:gd name="T6" fmla="*/ 20 w 61"/>
                  <a:gd name="T7" fmla="*/ 17 h 42"/>
                  <a:gd name="T8" fmla="*/ 46 w 61"/>
                  <a:gd name="T9" fmla="*/ 31 h 42"/>
                  <a:gd name="T10" fmla="*/ 61 w 61"/>
                  <a:gd name="T11" fmla="*/ 42 h 42"/>
                  <a:gd name="T12" fmla="*/ 43 w 61"/>
                  <a:gd name="T13" fmla="*/ 35 h 42"/>
                  <a:gd name="T14" fmla="*/ 39 w 61"/>
                  <a:gd name="T15" fmla="*/ 35 h 42"/>
                  <a:gd name="T16" fmla="*/ 33 w 61"/>
                  <a:gd name="T17" fmla="*/ 33 h 42"/>
                  <a:gd name="T18" fmla="*/ 20 w 61"/>
                  <a:gd name="T19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42">
                    <a:moveTo>
                      <a:pt x="20" y="26"/>
                    </a:moveTo>
                    <a:cubicBezTo>
                      <a:pt x="14" y="18"/>
                      <a:pt x="7" y="10"/>
                      <a:pt x="0" y="1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8" y="5"/>
                      <a:pt x="14" y="11"/>
                      <a:pt x="20" y="17"/>
                    </a:cubicBezTo>
                    <a:cubicBezTo>
                      <a:pt x="28" y="25"/>
                      <a:pt x="37" y="28"/>
                      <a:pt x="46" y="31"/>
                    </a:cubicBezTo>
                    <a:cubicBezTo>
                      <a:pt x="52" y="33"/>
                      <a:pt x="57" y="36"/>
                      <a:pt x="61" y="42"/>
                    </a:cubicBezTo>
                    <a:cubicBezTo>
                      <a:pt x="54" y="40"/>
                      <a:pt x="48" y="39"/>
                      <a:pt x="43" y="35"/>
                    </a:cubicBezTo>
                    <a:cubicBezTo>
                      <a:pt x="41" y="33"/>
                      <a:pt x="41" y="32"/>
                      <a:pt x="39" y="35"/>
                    </a:cubicBezTo>
                    <a:cubicBezTo>
                      <a:pt x="36" y="39"/>
                      <a:pt x="35" y="33"/>
                      <a:pt x="33" y="33"/>
                    </a:cubicBezTo>
                    <a:cubicBezTo>
                      <a:pt x="28" y="33"/>
                      <a:pt x="25" y="27"/>
                      <a:pt x="20" y="26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80">
                <a:extLst>
                  <a:ext uri="{FF2B5EF4-FFF2-40B4-BE49-F238E27FC236}">
                    <a16:creationId xmlns:a16="http://schemas.microsoft.com/office/drawing/2014/main" id="{DC60AD67-E8B1-179C-1A0B-6B301ED85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051"/>
                <a:ext cx="118" cy="117"/>
              </a:xfrm>
              <a:custGeom>
                <a:avLst/>
                <a:gdLst>
                  <a:gd name="T0" fmla="*/ 10 w 36"/>
                  <a:gd name="T1" fmla="*/ 27 h 36"/>
                  <a:gd name="T2" fmla="*/ 4 w 36"/>
                  <a:gd name="T3" fmla="*/ 23 h 36"/>
                  <a:gd name="T4" fmla="*/ 2 w 36"/>
                  <a:gd name="T5" fmla="*/ 17 h 36"/>
                  <a:gd name="T6" fmla="*/ 4 w 36"/>
                  <a:gd name="T7" fmla="*/ 15 h 36"/>
                  <a:gd name="T8" fmla="*/ 7 w 36"/>
                  <a:gd name="T9" fmla="*/ 5 h 36"/>
                  <a:gd name="T10" fmla="*/ 8 w 36"/>
                  <a:gd name="T11" fmla="*/ 2 h 36"/>
                  <a:gd name="T12" fmla="*/ 13 w 36"/>
                  <a:gd name="T13" fmla="*/ 1 h 36"/>
                  <a:gd name="T14" fmla="*/ 20 w 36"/>
                  <a:gd name="T15" fmla="*/ 4 h 36"/>
                  <a:gd name="T16" fmla="*/ 28 w 36"/>
                  <a:gd name="T17" fmla="*/ 16 h 36"/>
                  <a:gd name="T18" fmla="*/ 29 w 36"/>
                  <a:gd name="T19" fmla="*/ 29 h 36"/>
                  <a:gd name="T20" fmla="*/ 29 w 36"/>
                  <a:gd name="T21" fmla="*/ 32 h 36"/>
                  <a:gd name="T22" fmla="*/ 26 w 36"/>
                  <a:gd name="T23" fmla="*/ 35 h 36"/>
                  <a:gd name="T24" fmla="*/ 23 w 36"/>
                  <a:gd name="T25" fmla="*/ 32 h 36"/>
                  <a:gd name="T26" fmla="*/ 24 w 36"/>
                  <a:gd name="T27" fmla="*/ 26 h 36"/>
                  <a:gd name="T28" fmla="*/ 19 w 36"/>
                  <a:gd name="T29" fmla="*/ 22 h 36"/>
                  <a:gd name="T30" fmla="*/ 10 w 36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36">
                    <a:moveTo>
                      <a:pt x="10" y="27"/>
                    </a:moveTo>
                    <a:cubicBezTo>
                      <a:pt x="7" y="28"/>
                      <a:pt x="6" y="24"/>
                      <a:pt x="4" y="23"/>
                    </a:cubicBezTo>
                    <a:cubicBezTo>
                      <a:pt x="2" y="22"/>
                      <a:pt x="0" y="20"/>
                      <a:pt x="2" y="17"/>
                    </a:cubicBezTo>
                    <a:cubicBezTo>
                      <a:pt x="3" y="17"/>
                      <a:pt x="4" y="16"/>
                      <a:pt x="4" y="15"/>
                    </a:cubicBezTo>
                    <a:cubicBezTo>
                      <a:pt x="11" y="13"/>
                      <a:pt x="8" y="9"/>
                      <a:pt x="7" y="5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9" y="0"/>
                      <a:pt x="11" y="1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17" y="12"/>
                      <a:pt x="17" y="12"/>
                      <a:pt x="28" y="16"/>
                    </a:cubicBezTo>
                    <a:cubicBezTo>
                      <a:pt x="32" y="20"/>
                      <a:pt x="36" y="24"/>
                      <a:pt x="29" y="29"/>
                    </a:cubicBezTo>
                    <a:cubicBezTo>
                      <a:pt x="28" y="30"/>
                      <a:pt x="28" y="31"/>
                      <a:pt x="29" y="32"/>
                    </a:cubicBezTo>
                    <a:cubicBezTo>
                      <a:pt x="29" y="35"/>
                      <a:pt x="28" y="36"/>
                      <a:pt x="26" y="35"/>
                    </a:cubicBezTo>
                    <a:cubicBezTo>
                      <a:pt x="24" y="35"/>
                      <a:pt x="23" y="34"/>
                      <a:pt x="23" y="32"/>
                    </a:cubicBezTo>
                    <a:cubicBezTo>
                      <a:pt x="23" y="30"/>
                      <a:pt x="24" y="28"/>
                      <a:pt x="24" y="26"/>
                    </a:cubicBezTo>
                    <a:cubicBezTo>
                      <a:pt x="23" y="24"/>
                      <a:pt x="21" y="22"/>
                      <a:pt x="19" y="22"/>
                    </a:cubicBezTo>
                    <a:cubicBezTo>
                      <a:pt x="13" y="19"/>
                      <a:pt x="13" y="25"/>
                      <a:pt x="10" y="27"/>
                    </a:cubicBezTo>
                    <a:close/>
                  </a:path>
                </a:pathLst>
              </a:custGeom>
              <a:solidFill>
                <a:srgbClr val="3C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81">
                <a:extLst>
                  <a:ext uri="{FF2B5EF4-FFF2-40B4-BE49-F238E27FC236}">
                    <a16:creationId xmlns:a16="http://schemas.microsoft.com/office/drawing/2014/main" id="{0AD064A6-2201-E471-0906-819FE0615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979"/>
                <a:ext cx="105" cy="107"/>
              </a:xfrm>
              <a:custGeom>
                <a:avLst/>
                <a:gdLst>
                  <a:gd name="T0" fmla="*/ 32 w 32"/>
                  <a:gd name="T1" fmla="*/ 24 h 33"/>
                  <a:gd name="T2" fmla="*/ 32 w 32"/>
                  <a:gd name="T3" fmla="*/ 27 h 33"/>
                  <a:gd name="T4" fmla="*/ 23 w 32"/>
                  <a:gd name="T5" fmla="*/ 29 h 33"/>
                  <a:gd name="T6" fmla="*/ 13 w 32"/>
                  <a:gd name="T7" fmla="*/ 33 h 33"/>
                  <a:gd name="T8" fmla="*/ 9 w 32"/>
                  <a:gd name="T9" fmla="*/ 33 h 33"/>
                  <a:gd name="T10" fmla="*/ 4 w 32"/>
                  <a:gd name="T11" fmla="*/ 25 h 33"/>
                  <a:gd name="T12" fmla="*/ 2 w 32"/>
                  <a:gd name="T13" fmla="*/ 21 h 33"/>
                  <a:gd name="T14" fmla="*/ 8 w 32"/>
                  <a:gd name="T15" fmla="*/ 7 h 33"/>
                  <a:gd name="T16" fmla="*/ 9 w 32"/>
                  <a:gd name="T17" fmla="*/ 5 h 33"/>
                  <a:gd name="T18" fmla="*/ 16 w 32"/>
                  <a:gd name="T19" fmla="*/ 0 h 33"/>
                  <a:gd name="T20" fmla="*/ 18 w 32"/>
                  <a:gd name="T21" fmla="*/ 0 h 33"/>
                  <a:gd name="T22" fmla="*/ 23 w 32"/>
                  <a:gd name="T23" fmla="*/ 3 h 33"/>
                  <a:gd name="T24" fmla="*/ 24 w 32"/>
                  <a:gd name="T25" fmla="*/ 6 h 33"/>
                  <a:gd name="T26" fmla="*/ 15 w 32"/>
                  <a:gd name="T27" fmla="*/ 11 h 33"/>
                  <a:gd name="T28" fmla="*/ 11 w 32"/>
                  <a:gd name="T29" fmla="*/ 17 h 33"/>
                  <a:gd name="T30" fmla="*/ 17 w 32"/>
                  <a:gd name="T31" fmla="*/ 20 h 33"/>
                  <a:gd name="T32" fmla="*/ 24 w 32"/>
                  <a:gd name="T33" fmla="*/ 19 h 33"/>
                  <a:gd name="T34" fmla="*/ 32 w 32"/>
                  <a:gd name="T35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3">
                    <a:moveTo>
                      <a:pt x="32" y="24"/>
                    </a:moveTo>
                    <a:cubicBezTo>
                      <a:pt x="32" y="25"/>
                      <a:pt x="32" y="26"/>
                      <a:pt x="32" y="27"/>
                    </a:cubicBezTo>
                    <a:cubicBezTo>
                      <a:pt x="29" y="29"/>
                      <a:pt x="26" y="30"/>
                      <a:pt x="23" y="29"/>
                    </a:cubicBezTo>
                    <a:cubicBezTo>
                      <a:pt x="19" y="28"/>
                      <a:pt x="16" y="30"/>
                      <a:pt x="13" y="33"/>
                    </a:cubicBezTo>
                    <a:cubicBezTo>
                      <a:pt x="12" y="33"/>
                      <a:pt x="10" y="33"/>
                      <a:pt x="9" y="33"/>
                    </a:cubicBezTo>
                    <a:cubicBezTo>
                      <a:pt x="7" y="31"/>
                      <a:pt x="8" y="26"/>
                      <a:pt x="4" y="25"/>
                    </a:cubicBezTo>
                    <a:cubicBezTo>
                      <a:pt x="3" y="24"/>
                      <a:pt x="3" y="23"/>
                      <a:pt x="2" y="21"/>
                    </a:cubicBezTo>
                    <a:cubicBezTo>
                      <a:pt x="0" y="15"/>
                      <a:pt x="7" y="12"/>
                      <a:pt x="8" y="7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12" y="4"/>
                      <a:pt x="14" y="2"/>
                      <a:pt x="16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20" y="0"/>
                      <a:pt x="22" y="1"/>
                      <a:pt x="23" y="3"/>
                    </a:cubicBezTo>
                    <a:cubicBezTo>
                      <a:pt x="24" y="4"/>
                      <a:pt x="24" y="5"/>
                      <a:pt x="24" y="6"/>
                    </a:cubicBezTo>
                    <a:cubicBezTo>
                      <a:pt x="22" y="10"/>
                      <a:pt x="17" y="8"/>
                      <a:pt x="15" y="11"/>
                    </a:cubicBezTo>
                    <a:cubicBezTo>
                      <a:pt x="13" y="13"/>
                      <a:pt x="10" y="14"/>
                      <a:pt x="11" y="17"/>
                    </a:cubicBezTo>
                    <a:cubicBezTo>
                      <a:pt x="12" y="20"/>
                      <a:pt x="15" y="19"/>
                      <a:pt x="17" y="20"/>
                    </a:cubicBezTo>
                    <a:cubicBezTo>
                      <a:pt x="19" y="20"/>
                      <a:pt x="22" y="21"/>
                      <a:pt x="24" y="19"/>
                    </a:cubicBezTo>
                    <a:cubicBezTo>
                      <a:pt x="29" y="17"/>
                      <a:pt x="30" y="20"/>
                      <a:pt x="32" y="24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82">
                <a:extLst>
                  <a:ext uri="{FF2B5EF4-FFF2-40B4-BE49-F238E27FC236}">
                    <a16:creationId xmlns:a16="http://schemas.microsoft.com/office/drawing/2014/main" id="{C48280E2-F773-25DF-CB54-10933D1B3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060"/>
                <a:ext cx="95" cy="85"/>
              </a:xfrm>
              <a:custGeom>
                <a:avLst/>
                <a:gdLst>
                  <a:gd name="T0" fmla="*/ 12 w 29"/>
                  <a:gd name="T1" fmla="*/ 23 h 26"/>
                  <a:gd name="T2" fmla="*/ 5 w 29"/>
                  <a:gd name="T3" fmla="*/ 19 h 26"/>
                  <a:gd name="T4" fmla="*/ 1 w 29"/>
                  <a:gd name="T5" fmla="*/ 9 h 26"/>
                  <a:gd name="T6" fmla="*/ 6 w 29"/>
                  <a:gd name="T7" fmla="*/ 3 h 26"/>
                  <a:gd name="T8" fmla="*/ 17 w 29"/>
                  <a:gd name="T9" fmla="*/ 3 h 26"/>
                  <a:gd name="T10" fmla="*/ 28 w 29"/>
                  <a:gd name="T11" fmla="*/ 11 h 26"/>
                  <a:gd name="T12" fmla="*/ 24 w 29"/>
                  <a:gd name="T13" fmla="*/ 16 h 26"/>
                  <a:gd name="T14" fmla="*/ 20 w 29"/>
                  <a:gd name="T15" fmla="*/ 18 h 26"/>
                  <a:gd name="T16" fmla="*/ 12 w 29"/>
                  <a:gd name="T1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6">
                    <a:moveTo>
                      <a:pt x="12" y="23"/>
                    </a:moveTo>
                    <a:cubicBezTo>
                      <a:pt x="8" y="26"/>
                      <a:pt x="7" y="22"/>
                      <a:pt x="5" y="19"/>
                    </a:cubicBezTo>
                    <a:cubicBezTo>
                      <a:pt x="3" y="16"/>
                      <a:pt x="0" y="14"/>
                      <a:pt x="1" y="9"/>
                    </a:cubicBezTo>
                    <a:cubicBezTo>
                      <a:pt x="2" y="7"/>
                      <a:pt x="4" y="5"/>
                      <a:pt x="6" y="3"/>
                    </a:cubicBezTo>
                    <a:cubicBezTo>
                      <a:pt x="9" y="0"/>
                      <a:pt x="13" y="0"/>
                      <a:pt x="17" y="3"/>
                    </a:cubicBezTo>
                    <a:cubicBezTo>
                      <a:pt x="20" y="6"/>
                      <a:pt x="25" y="7"/>
                      <a:pt x="28" y="11"/>
                    </a:cubicBezTo>
                    <a:cubicBezTo>
                      <a:pt x="29" y="14"/>
                      <a:pt x="26" y="14"/>
                      <a:pt x="24" y="16"/>
                    </a:cubicBezTo>
                    <a:cubicBezTo>
                      <a:pt x="23" y="17"/>
                      <a:pt x="22" y="18"/>
                      <a:pt x="20" y="18"/>
                    </a:cubicBezTo>
                    <a:cubicBezTo>
                      <a:pt x="17" y="19"/>
                      <a:pt x="11" y="16"/>
                      <a:pt x="12" y="23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83">
                <a:extLst>
                  <a:ext uri="{FF2B5EF4-FFF2-40B4-BE49-F238E27FC236}">
                    <a16:creationId xmlns:a16="http://schemas.microsoft.com/office/drawing/2014/main" id="{0DBF0B16-1153-5546-45E1-886757CA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1789"/>
                <a:ext cx="49" cy="141"/>
              </a:xfrm>
              <a:custGeom>
                <a:avLst/>
                <a:gdLst>
                  <a:gd name="T0" fmla="*/ 9 w 15"/>
                  <a:gd name="T1" fmla="*/ 9 h 43"/>
                  <a:gd name="T2" fmla="*/ 11 w 15"/>
                  <a:gd name="T3" fmla="*/ 13 h 43"/>
                  <a:gd name="T4" fmla="*/ 14 w 15"/>
                  <a:gd name="T5" fmla="*/ 18 h 43"/>
                  <a:gd name="T6" fmla="*/ 13 w 15"/>
                  <a:gd name="T7" fmla="*/ 28 h 43"/>
                  <a:gd name="T8" fmla="*/ 10 w 15"/>
                  <a:gd name="T9" fmla="*/ 37 h 43"/>
                  <a:gd name="T10" fmla="*/ 6 w 15"/>
                  <a:gd name="T11" fmla="*/ 43 h 43"/>
                  <a:gd name="T12" fmla="*/ 4 w 15"/>
                  <a:gd name="T13" fmla="*/ 36 h 43"/>
                  <a:gd name="T14" fmla="*/ 6 w 15"/>
                  <a:gd name="T15" fmla="*/ 28 h 43"/>
                  <a:gd name="T16" fmla="*/ 3 w 15"/>
                  <a:gd name="T17" fmla="*/ 27 h 43"/>
                  <a:gd name="T18" fmla="*/ 0 w 15"/>
                  <a:gd name="T19" fmla="*/ 17 h 43"/>
                  <a:gd name="T20" fmla="*/ 0 w 15"/>
                  <a:gd name="T21" fmla="*/ 15 h 43"/>
                  <a:gd name="T22" fmla="*/ 0 w 15"/>
                  <a:gd name="T23" fmla="*/ 5 h 43"/>
                  <a:gd name="T24" fmla="*/ 5 w 15"/>
                  <a:gd name="T25" fmla="*/ 5 h 43"/>
                  <a:gd name="T26" fmla="*/ 9 w 15"/>
                  <a:gd name="T27" fmla="*/ 7 h 43"/>
                  <a:gd name="T28" fmla="*/ 9 w 15"/>
                  <a:gd name="T29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3">
                    <a:moveTo>
                      <a:pt x="9" y="9"/>
                    </a:moveTo>
                    <a:cubicBezTo>
                      <a:pt x="9" y="11"/>
                      <a:pt x="10" y="12"/>
                      <a:pt x="11" y="13"/>
                    </a:cubicBezTo>
                    <a:cubicBezTo>
                      <a:pt x="12" y="15"/>
                      <a:pt x="14" y="16"/>
                      <a:pt x="14" y="18"/>
                    </a:cubicBezTo>
                    <a:cubicBezTo>
                      <a:pt x="15" y="21"/>
                      <a:pt x="15" y="25"/>
                      <a:pt x="13" y="28"/>
                    </a:cubicBezTo>
                    <a:cubicBezTo>
                      <a:pt x="7" y="29"/>
                      <a:pt x="12" y="34"/>
                      <a:pt x="10" y="37"/>
                    </a:cubicBezTo>
                    <a:cubicBezTo>
                      <a:pt x="8" y="39"/>
                      <a:pt x="9" y="43"/>
                      <a:pt x="6" y="43"/>
                    </a:cubicBezTo>
                    <a:cubicBezTo>
                      <a:pt x="1" y="43"/>
                      <a:pt x="6" y="38"/>
                      <a:pt x="4" y="36"/>
                    </a:cubicBezTo>
                    <a:cubicBezTo>
                      <a:pt x="1" y="32"/>
                      <a:pt x="8" y="32"/>
                      <a:pt x="6" y="28"/>
                    </a:cubicBezTo>
                    <a:cubicBezTo>
                      <a:pt x="5" y="28"/>
                      <a:pt x="4" y="27"/>
                      <a:pt x="3" y="27"/>
                    </a:cubicBezTo>
                    <a:cubicBezTo>
                      <a:pt x="3" y="23"/>
                      <a:pt x="1" y="20"/>
                      <a:pt x="0" y="17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12"/>
                      <a:pt x="2" y="8"/>
                      <a:pt x="0" y="5"/>
                    </a:cubicBezTo>
                    <a:cubicBezTo>
                      <a:pt x="2" y="2"/>
                      <a:pt x="3" y="0"/>
                      <a:pt x="5" y="5"/>
                    </a:cubicBezTo>
                    <a:cubicBezTo>
                      <a:pt x="6" y="8"/>
                      <a:pt x="7" y="8"/>
                      <a:pt x="9" y="7"/>
                    </a:cubicBezTo>
                    <a:cubicBezTo>
                      <a:pt x="10" y="7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14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84">
                <a:extLst>
                  <a:ext uri="{FF2B5EF4-FFF2-40B4-BE49-F238E27FC236}">
                    <a16:creationId xmlns:a16="http://schemas.microsoft.com/office/drawing/2014/main" id="{4BE445DE-8BE8-BE6F-3D7C-C3BFBE594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021"/>
                <a:ext cx="78" cy="118"/>
              </a:xfrm>
              <a:custGeom>
                <a:avLst/>
                <a:gdLst>
                  <a:gd name="T0" fmla="*/ 3 w 24"/>
                  <a:gd name="T1" fmla="*/ 36 h 36"/>
                  <a:gd name="T2" fmla="*/ 1 w 24"/>
                  <a:gd name="T3" fmla="*/ 34 h 36"/>
                  <a:gd name="T4" fmla="*/ 0 w 24"/>
                  <a:gd name="T5" fmla="*/ 31 h 36"/>
                  <a:gd name="T6" fmla="*/ 5 w 24"/>
                  <a:gd name="T7" fmla="*/ 23 h 36"/>
                  <a:gd name="T8" fmla="*/ 7 w 24"/>
                  <a:gd name="T9" fmla="*/ 22 h 36"/>
                  <a:gd name="T10" fmla="*/ 12 w 24"/>
                  <a:gd name="T11" fmla="*/ 11 h 36"/>
                  <a:gd name="T12" fmla="*/ 17 w 24"/>
                  <a:gd name="T13" fmla="*/ 1 h 36"/>
                  <a:gd name="T14" fmla="*/ 23 w 24"/>
                  <a:gd name="T15" fmla="*/ 1 h 36"/>
                  <a:gd name="T16" fmla="*/ 24 w 24"/>
                  <a:gd name="T17" fmla="*/ 5 h 36"/>
                  <a:gd name="T18" fmla="*/ 22 w 24"/>
                  <a:gd name="T19" fmla="*/ 15 h 36"/>
                  <a:gd name="T20" fmla="*/ 17 w 24"/>
                  <a:gd name="T21" fmla="*/ 24 h 36"/>
                  <a:gd name="T22" fmla="*/ 15 w 24"/>
                  <a:gd name="T23" fmla="*/ 28 h 36"/>
                  <a:gd name="T24" fmla="*/ 10 w 24"/>
                  <a:gd name="T25" fmla="*/ 32 h 36"/>
                  <a:gd name="T26" fmla="*/ 3 w 24"/>
                  <a:gd name="T2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6">
                    <a:moveTo>
                      <a:pt x="3" y="36"/>
                    </a:moveTo>
                    <a:cubicBezTo>
                      <a:pt x="2" y="35"/>
                      <a:pt x="2" y="34"/>
                      <a:pt x="1" y="34"/>
                    </a:cubicBezTo>
                    <a:cubicBezTo>
                      <a:pt x="0" y="33"/>
                      <a:pt x="0" y="32"/>
                      <a:pt x="0" y="31"/>
                    </a:cubicBezTo>
                    <a:cubicBezTo>
                      <a:pt x="0" y="27"/>
                      <a:pt x="3" y="26"/>
                      <a:pt x="5" y="23"/>
                    </a:cubicBezTo>
                    <a:cubicBezTo>
                      <a:pt x="6" y="23"/>
                      <a:pt x="6" y="22"/>
                      <a:pt x="7" y="22"/>
                    </a:cubicBezTo>
                    <a:cubicBezTo>
                      <a:pt x="10" y="19"/>
                      <a:pt x="10" y="14"/>
                      <a:pt x="12" y="11"/>
                    </a:cubicBezTo>
                    <a:cubicBezTo>
                      <a:pt x="15" y="8"/>
                      <a:pt x="16" y="4"/>
                      <a:pt x="17" y="1"/>
                    </a:cubicBezTo>
                    <a:cubicBezTo>
                      <a:pt x="19" y="0"/>
                      <a:pt x="21" y="0"/>
                      <a:pt x="23" y="1"/>
                    </a:cubicBezTo>
                    <a:cubicBezTo>
                      <a:pt x="24" y="2"/>
                      <a:pt x="24" y="3"/>
                      <a:pt x="24" y="5"/>
                    </a:cubicBezTo>
                    <a:cubicBezTo>
                      <a:pt x="23" y="8"/>
                      <a:pt x="21" y="11"/>
                      <a:pt x="22" y="15"/>
                    </a:cubicBezTo>
                    <a:cubicBezTo>
                      <a:pt x="23" y="19"/>
                      <a:pt x="20" y="22"/>
                      <a:pt x="17" y="24"/>
                    </a:cubicBezTo>
                    <a:cubicBezTo>
                      <a:pt x="16" y="25"/>
                      <a:pt x="15" y="26"/>
                      <a:pt x="15" y="28"/>
                    </a:cubicBezTo>
                    <a:cubicBezTo>
                      <a:pt x="13" y="29"/>
                      <a:pt x="11" y="30"/>
                      <a:pt x="10" y="32"/>
                    </a:cubicBezTo>
                    <a:cubicBezTo>
                      <a:pt x="8" y="35"/>
                      <a:pt x="6" y="36"/>
                      <a:pt x="3" y="36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85">
                <a:extLst>
                  <a:ext uri="{FF2B5EF4-FFF2-40B4-BE49-F238E27FC236}">
                    <a16:creationId xmlns:a16="http://schemas.microsoft.com/office/drawing/2014/main" id="{599E4E81-49DD-2BDA-0642-E95755E3F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315"/>
                <a:ext cx="98" cy="62"/>
              </a:xfrm>
              <a:custGeom>
                <a:avLst/>
                <a:gdLst>
                  <a:gd name="T0" fmla="*/ 22 w 30"/>
                  <a:gd name="T1" fmla="*/ 0 h 19"/>
                  <a:gd name="T2" fmla="*/ 28 w 30"/>
                  <a:gd name="T3" fmla="*/ 5 h 19"/>
                  <a:gd name="T4" fmla="*/ 28 w 30"/>
                  <a:gd name="T5" fmla="*/ 10 h 19"/>
                  <a:gd name="T6" fmla="*/ 27 w 30"/>
                  <a:gd name="T7" fmla="*/ 17 h 19"/>
                  <a:gd name="T8" fmla="*/ 20 w 30"/>
                  <a:gd name="T9" fmla="*/ 15 h 19"/>
                  <a:gd name="T10" fmla="*/ 3 w 30"/>
                  <a:gd name="T11" fmla="*/ 12 h 19"/>
                  <a:gd name="T12" fmla="*/ 1 w 30"/>
                  <a:gd name="T13" fmla="*/ 9 h 19"/>
                  <a:gd name="T14" fmla="*/ 4 w 30"/>
                  <a:gd name="T15" fmla="*/ 6 h 19"/>
                  <a:gd name="T16" fmla="*/ 11 w 30"/>
                  <a:gd name="T17" fmla="*/ 1 h 19"/>
                  <a:gd name="T18" fmla="*/ 12 w 30"/>
                  <a:gd name="T19" fmla="*/ 1 h 19"/>
                  <a:gd name="T20" fmla="*/ 17 w 30"/>
                  <a:gd name="T21" fmla="*/ 8 h 19"/>
                  <a:gd name="T22" fmla="*/ 22 w 30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2" y="0"/>
                    </a:moveTo>
                    <a:cubicBezTo>
                      <a:pt x="25" y="0"/>
                      <a:pt x="24" y="5"/>
                      <a:pt x="28" y="5"/>
                    </a:cubicBezTo>
                    <a:cubicBezTo>
                      <a:pt x="30" y="6"/>
                      <a:pt x="28" y="10"/>
                      <a:pt x="28" y="10"/>
                    </a:cubicBezTo>
                    <a:cubicBezTo>
                      <a:pt x="21" y="11"/>
                      <a:pt x="25" y="15"/>
                      <a:pt x="27" y="17"/>
                    </a:cubicBezTo>
                    <a:cubicBezTo>
                      <a:pt x="23" y="19"/>
                      <a:pt x="23" y="14"/>
                      <a:pt x="20" y="15"/>
                    </a:cubicBezTo>
                    <a:cubicBezTo>
                      <a:pt x="15" y="13"/>
                      <a:pt x="9" y="14"/>
                      <a:pt x="3" y="12"/>
                    </a:cubicBezTo>
                    <a:cubicBezTo>
                      <a:pt x="2" y="11"/>
                      <a:pt x="1" y="11"/>
                      <a:pt x="1" y="9"/>
                    </a:cubicBezTo>
                    <a:cubicBezTo>
                      <a:pt x="0" y="6"/>
                      <a:pt x="2" y="6"/>
                      <a:pt x="4" y="6"/>
                    </a:cubicBezTo>
                    <a:cubicBezTo>
                      <a:pt x="10" y="5"/>
                      <a:pt x="10" y="5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5" y="3"/>
                      <a:pt x="13" y="8"/>
                      <a:pt x="17" y="8"/>
                    </a:cubicBezTo>
                    <a:cubicBezTo>
                      <a:pt x="21" y="8"/>
                      <a:pt x="19" y="3"/>
                      <a:pt x="22" y="0"/>
                    </a:cubicBezTo>
                    <a:close/>
                  </a:path>
                </a:pathLst>
              </a:custGeom>
              <a:solidFill>
                <a:srgbClr val="4A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86">
                <a:extLst>
                  <a:ext uri="{FF2B5EF4-FFF2-40B4-BE49-F238E27FC236}">
                    <a16:creationId xmlns:a16="http://schemas.microsoft.com/office/drawing/2014/main" id="{3226F7ED-D4E0-CB71-6E68-BCACCB2E1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132"/>
                <a:ext cx="79" cy="69"/>
              </a:xfrm>
              <a:custGeom>
                <a:avLst/>
                <a:gdLst>
                  <a:gd name="T0" fmla="*/ 11 w 24"/>
                  <a:gd name="T1" fmla="*/ 18 h 21"/>
                  <a:gd name="T2" fmla="*/ 8 w 24"/>
                  <a:gd name="T3" fmla="*/ 16 h 21"/>
                  <a:gd name="T4" fmla="*/ 5 w 24"/>
                  <a:gd name="T5" fmla="*/ 12 h 21"/>
                  <a:gd name="T6" fmla="*/ 5 w 24"/>
                  <a:gd name="T7" fmla="*/ 12 h 21"/>
                  <a:gd name="T8" fmla="*/ 5 w 24"/>
                  <a:gd name="T9" fmla="*/ 0 h 21"/>
                  <a:gd name="T10" fmla="*/ 17 w 24"/>
                  <a:gd name="T11" fmla="*/ 1 h 21"/>
                  <a:gd name="T12" fmla="*/ 22 w 24"/>
                  <a:gd name="T13" fmla="*/ 4 h 21"/>
                  <a:gd name="T14" fmla="*/ 23 w 24"/>
                  <a:gd name="T15" fmla="*/ 10 h 21"/>
                  <a:gd name="T16" fmla="*/ 11 w 24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11" y="18"/>
                    </a:moveTo>
                    <a:cubicBezTo>
                      <a:pt x="10" y="17"/>
                      <a:pt x="9" y="17"/>
                      <a:pt x="8" y="16"/>
                    </a:cubicBezTo>
                    <a:cubicBezTo>
                      <a:pt x="6" y="15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8"/>
                      <a:pt x="0" y="4"/>
                      <a:pt x="5" y="0"/>
                    </a:cubicBezTo>
                    <a:cubicBezTo>
                      <a:pt x="9" y="0"/>
                      <a:pt x="13" y="0"/>
                      <a:pt x="17" y="1"/>
                    </a:cubicBezTo>
                    <a:cubicBezTo>
                      <a:pt x="19" y="1"/>
                      <a:pt x="21" y="2"/>
                      <a:pt x="22" y="4"/>
                    </a:cubicBezTo>
                    <a:cubicBezTo>
                      <a:pt x="24" y="6"/>
                      <a:pt x="24" y="8"/>
                      <a:pt x="23" y="10"/>
                    </a:cubicBezTo>
                    <a:cubicBezTo>
                      <a:pt x="23" y="19"/>
                      <a:pt x="21" y="21"/>
                      <a:pt x="11" y="18"/>
                    </a:cubicBezTo>
                    <a:close/>
                  </a:path>
                </a:pathLst>
              </a:custGeom>
              <a:solidFill>
                <a:srgbClr val="BE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87">
                <a:extLst>
                  <a:ext uri="{FF2B5EF4-FFF2-40B4-BE49-F238E27FC236}">
                    <a16:creationId xmlns:a16="http://schemas.microsoft.com/office/drawing/2014/main" id="{486EE536-0A10-1E02-7BC7-3F03D0B5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920"/>
                <a:ext cx="108" cy="111"/>
              </a:xfrm>
              <a:custGeom>
                <a:avLst/>
                <a:gdLst>
                  <a:gd name="T0" fmla="*/ 12 w 33"/>
                  <a:gd name="T1" fmla="*/ 30 h 34"/>
                  <a:gd name="T2" fmla="*/ 8 w 33"/>
                  <a:gd name="T3" fmla="*/ 34 h 34"/>
                  <a:gd name="T4" fmla="*/ 6 w 33"/>
                  <a:gd name="T5" fmla="*/ 34 h 34"/>
                  <a:gd name="T6" fmla="*/ 5 w 33"/>
                  <a:gd name="T7" fmla="*/ 33 h 34"/>
                  <a:gd name="T8" fmla="*/ 0 w 33"/>
                  <a:gd name="T9" fmla="*/ 30 h 34"/>
                  <a:gd name="T10" fmla="*/ 2 w 33"/>
                  <a:gd name="T11" fmla="*/ 18 h 34"/>
                  <a:gd name="T12" fmla="*/ 6 w 33"/>
                  <a:gd name="T13" fmla="*/ 15 h 34"/>
                  <a:gd name="T14" fmla="*/ 8 w 33"/>
                  <a:gd name="T15" fmla="*/ 12 h 34"/>
                  <a:gd name="T16" fmla="*/ 7 w 33"/>
                  <a:gd name="T17" fmla="*/ 3 h 34"/>
                  <a:gd name="T18" fmla="*/ 10 w 33"/>
                  <a:gd name="T19" fmla="*/ 0 h 34"/>
                  <a:gd name="T20" fmla="*/ 11 w 33"/>
                  <a:gd name="T21" fmla="*/ 2 h 34"/>
                  <a:gd name="T22" fmla="*/ 14 w 33"/>
                  <a:gd name="T23" fmla="*/ 16 h 34"/>
                  <a:gd name="T24" fmla="*/ 33 w 33"/>
                  <a:gd name="T25" fmla="*/ 17 h 34"/>
                  <a:gd name="T26" fmla="*/ 25 w 33"/>
                  <a:gd name="T27" fmla="*/ 21 h 34"/>
                  <a:gd name="T28" fmla="*/ 17 w 33"/>
                  <a:gd name="T29" fmla="*/ 23 h 34"/>
                  <a:gd name="T30" fmla="*/ 12 w 33"/>
                  <a:gd name="T3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34">
                    <a:moveTo>
                      <a:pt x="12" y="30"/>
                    </a:moveTo>
                    <a:cubicBezTo>
                      <a:pt x="10" y="31"/>
                      <a:pt x="9" y="33"/>
                      <a:pt x="8" y="34"/>
                    </a:cubicBezTo>
                    <a:cubicBezTo>
                      <a:pt x="7" y="34"/>
                      <a:pt x="7" y="34"/>
                      <a:pt x="6" y="34"/>
                    </a:cubicBezTo>
                    <a:cubicBezTo>
                      <a:pt x="6" y="34"/>
                      <a:pt x="5" y="34"/>
                      <a:pt x="5" y="33"/>
                    </a:cubicBezTo>
                    <a:cubicBezTo>
                      <a:pt x="6" y="28"/>
                      <a:pt x="1" y="32"/>
                      <a:pt x="0" y="30"/>
                    </a:cubicBezTo>
                    <a:cubicBezTo>
                      <a:pt x="3" y="27"/>
                      <a:pt x="2" y="22"/>
                      <a:pt x="2" y="18"/>
                    </a:cubicBezTo>
                    <a:cubicBezTo>
                      <a:pt x="4" y="18"/>
                      <a:pt x="1" y="12"/>
                      <a:pt x="6" y="15"/>
                    </a:cubicBezTo>
                    <a:cubicBezTo>
                      <a:pt x="8" y="17"/>
                      <a:pt x="8" y="14"/>
                      <a:pt x="8" y="12"/>
                    </a:cubicBezTo>
                    <a:cubicBezTo>
                      <a:pt x="8" y="9"/>
                      <a:pt x="7" y="6"/>
                      <a:pt x="7" y="3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0" y="0"/>
                      <a:pt x="11" y="1"/>
                      <a:pt x="11" y="2"/>
                    </a:cubicBezTo>
                    <a:cubicBezTo>
                      <a:pt x="12" y="7"/>
                      <a:pt x="10" y="12"/>
                      <a:pt x="14" y="16"/>
                    </a:cubicBezTo>
                    <a:cubicBezTo>
                      <a:pt x="18" y="19"/>
                      <a:pt x="18" y="19"/>
                      <a:pt x="33" y="17"/>
                    </a:cubicBezTo>
                    <a:cubicBezTo>
                      <a:pt x="31" y="21"/>
                      <a:pt x="28" y="22"/>
                      <a:pt x="25" y="21"/>
                    </a:cubicBezTo>
                    <a:cubicBezTo>
                      <a:pt x="23" y="24"/>
                      <a:pt x="20" y="24"/>
                      <a:pt x="17" y="23"/>
                    </a:cubicBezTo>
                    <a:cubicBezTo>
                      <a:pt x="11" y="23"/>
                      <a:pt x="10" y="25"/>
                      <a:pt x="12" y="30"/>
                    </a:cubicBezTo>
                    <a:close/>
                  </a:path>
                </a:pathLst>
              </a:custGeom>
              <a:solidFill>
                <a:srgbClr val="45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88">
                <a:extLst>
                  <a:ext uri="{FF2B5EF4-FFF2-40B4-BE49-F238E27FC236}">
                    <a16:creationId xmlns:a16="http://schemas.microsoft.com/office/drawing/2014/main" id="{02952D26-FEE4-5866-C204-91E74E8BD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" y="2256"/>
                <a:ext cx="75" cy="79"/>
              </a:xfrm>
              <a:custGeom>
                <a:avLst/>
                <a:gdLst>
                  <a:gd name="T0" fmla="*/ 19 w 23"/>
                  <a:gd name="T1" fmla="*/ 13 h 24"/>
                  <a:gd name="T2" fmla="*/ 14 w 23"/>
                  <a:gd name="T3" fmla="*/ 20 h 24"/>
                  <a:gd name="T4" fmla="*/ 9 w 23"/>
                  <a:gd name="T5" fmla="*/ 22 h 24"/>
                  <a:gd name="T6" fmla="*/ 7 w 23"/>
                  <a:gd name="T7" fmla="*/ 7 h 24"/>
                  <a:gd name="T8" fmla="*/ 10 w 23"/>
                  <a:gd name="T9" fmla="*/ 5 h 24"/>
                  <a:gd name="T10" fmla="*/ 13 w 23"/>
                  <a:gd name="T11" fmla="*/ 3 h 24"/>
                  <a:gd name="T12" fmla="*/ 17 w 23"/>
                  <a:gd name="T13" fmla="*/ 10 h 24"/>
                  <a:gd name="T14" fmla="*/ 19 w 23"/>
                  <a:gd name="T1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4">
                    <a:moveTo>
                      <a:pt x="19" y="13"/>
                    </a:moveTo>
                    <a:cubicBezTo>
                      <a:pt x="21" y="18"/>
                      <a:pt x="23" y="23"/>
                      <a:pt x="14" y="20"/>
                    </a:cubicBezTo>
                    <a:cubicBezTo>
                      <a:pt x="12" y="19"/>
                      <a:pt x="9" y="24"/>
                      <a:pt x="9" y="22"/>
                    </a:cubicBezTo>
                    <a:cubicBezTo>
                      <a:pt x="10" y="16"/>
                      <a:pt x="0" y="13"/>
                      <a:pt x="7" y="7"/>
                    </a:cubicBezTo>
                    <a:cubicBezTo>
                      <a:pt x="8" y="7"/>
                      <a:pt x="5" y="0"/>
                      <a:pt x="10" y="5"/>
                    </a:cubicBezTo>
                    <a:cubicBezTo>
                      <a:pt x="13" y="8"/>
                      <a:pt x="12" y="4"/>
                      <a:pt x="13" y="3"/>
                    </a:cubicBezTo>
                    <a:cubicBezTo>
                      <a:pt x="19" y="3"/>
                      <a:pt x="15" y="8"/>
                      <a:pt x="17" y="10"/>
                    </a:cubicBezTo>
                    <a:cubicBezTo>
                      <a:pt x="18" y="11"/>
                      <a:pt x="19" y="12"/>
                      <a:pt x="19" y="13"/>
                    </a:cubicBezTo>
                    <a:close/>
                  </a:path>
                </a:pathLst>
              </a:custGeom>
              <a:solidFill>
                <a:srgbClr val="E1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89">
                <a:extLst>
                  <a:ext uri="{FF2B5EF4-FFF2-40B4-BE49-F238E27FC236}">
                    <a16:creationId xmlns:a16="http://schemas.microsoft.com/office/drawing/2014/main" id="{28224415-1796-2BE9-19E5-2CCD938A9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6" y="2273"/>
                <a:ext cx="65" cy="58"/>
              </a:xfrm>
              <a:custGeom>
                <a:avLst/>
                <a:gdLst>
                  <a:gd name="T0" fmla="*/ 15 w 20"/>
                  <a:gd name="T1" fmla="*/ 0 h 18"/>
                  <a:gd name="T2" fmla="*/ 19 w 20"/>
                  <a:gd name="T3" fmla="*/ 8 h 18"/>
                  <a:gd name="T4" fmla="*/ 12 w 20"/>
                  <a:gd name="T5" fmla="*/ 16 h 18"/>
                  <a:gd name="T6" fmla="*/ 6 w 20"/>
                  <a:gd name="T7" fmla="*/ 15 h 18"/>
                  <a:gd name="T8" fmla="*/ 3 w 20"/>
                  <a:gd name="T9" fmla="*/ 16 h 18"/>
                  <a:gd name="T10" fmla="*/ 8 w 20"/>
                  <a:gd name="T11" fmla="*/ 2 h 18"/>
                  <a:gd name="T12" fmla="*/ 15 w 20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15" y="0"/>
                    </a:moveTo>
                    <a:cubicBezTo>
                      <a:pt x="20" y="1"/>
                      <a:pt x="19" y="5"/>
                      <a:pt x="19" y="8"/>
                    </a:cubicBezTo>
                    <a:cubicBezTo>
                      <a:pt x="19" y="13"/>
                      <a:pt x="15" y="14"/>
                      <a:pt x="12" y="16"/>
                    </a:cubicBezTo>
                    <a:cubicBezTo>
                      <a:pt x="9" y="18"/>
                      <a:pt x="8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1"/>
                      <a:pt x="2" y="4"/>
                      <a:pt x="8" y="2"/>
                    </a:cubicBezTo>
                    <a:cubicBezTo>
                      <a:pt x="11" y="2"/>
                      <a:pt x="13" y="1"/>
                      <a:pt x="15" y="0"/>
                    </a:cubicBezTo>
                    <a:close/>
                  </a:path>
                </a:pathLst>
              </a:custGeom>
              <a:solidFill>
                <a:srgbClr val="EA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90">
                <a:extLst>
                  <a:ext uri="{FF2B5EF4-FFF2-40B4-BE49-F238E27FC236}">
                    <a16:creationId xmlns:a16="http://schemas.microsoft.com/office/drawing/2014/main" id="{B63C4BF8-9CEE-6658-B96D-E10AA408B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" y="2204"/>
                <a:ext cx="75" cy="69"/>
              </a:xfrm>
              <a:custGeom>
                <a:avLst/>
                <a:gdLst>
                  <a:gd name="T0" fmla="*/ 18 w 23"/>
                  <a:gd name="T1" fmla="*/ 18 h 21"/>
                  <a:gd name="T2" fmla="*/ 13 w 23"/>
                  <a:gd name="T3" fmla="*/ 18 h 21"/>
                  <a:gd name="T4" fmla="*/ 5 w 23"/>
                  <a:gd name="T5" fmla="*/ 11 h 21"/>
                  <a:gd name="T6" fmla="*/ 9 w 23"/>
                  <a:gd name="T7" fmla="*/ 0 h 21"/>
                  <a:gd name="T8" fmla="*/ 22 w 23"/>
                  <a:gd name="T9" fmla="*/ 8 h 21"/>
                  <a:gd name="T10" fmla="*/ 22 w 23"/>
                  <a:gd name="T11" fmla="*/ 12 h 21"/>
                  <a:gd name="T12" fmla="*/ 18 w 23"/>
                  <a:gd name="T1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18" y="18"/>
                    </a:moveTo>
                    <a:cubicBezTo>
                      <a:pt x="17" y="18"/>
                      <a:pt x="15" y="18"/>
                      <a:pt x="13" y="18"/>
                    </a:cubicBezTo>
                    <a:cubicBezTo>
                      <a:pt x="5" y="21"/>
                      <a:pt x="7" y="15"/>
                      <a:pt x="5" y="11"/>
                    </a:cubicBezTo>
                    <a:cubicBezTo>
                      <a:pt x="0" y="5"/>
                      <a:pt x="10" y="4"/>
                      <a:pt x="9" y="0"/>
                    </a:cubicBezTo>
                    <a:cubicBezTo>
                      <a:pt x="14" y="2"/>
                      <a:pt x="14" y="11"/>
                      <a:pt x="22" y="8"/>
                    </a:cubicBezTo>
                    <a:cubicBezTo>
                      <a:pt x="23" y="8"/>
                      <a:pt x="23" y="10"/>
                      <a:pt x="22" y="12"/>
                    </a:cubicBezTo>
                    <a:cubicBezTo>
                      <a:pt x="21" y="14"/>
                      <a:pt x="20" y="16"/>
                      <a:pt x="18" y="18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91">
                <a:extLst>
                  <a:ext uri="{FF2B5EF4-FFF2-40B4-BE49-F238E27FC236}">
                    <a16:creationId xmlns:a16="http://schemas.microsoft.com/office/drawing/2014/main" id="{E7D5F242-D70C-5062-A7C4-E1C0E550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054"/>
                <a:ext cx="76" cy="78"/>
              </a:xfrm>
              <a:custGeom>
                <a:avLst/>
                <a:gdLst>
                  <a:gd name="T0" fmla="*/ 3 w 23"/>
                  <a:gd name="T1" fmla="*/ 14 h 24"/>
                  <a:gd name="T2" fmla="*/ 0 w 23"/>
                  <a:gd name="T3" fmla="*/ 10 h 24"/>
                  <a:gd name="T4" fmla="*/ 11 w 23"/>
                  <a:gd name="T5" fmla="*/ 1 h 24"/>
                  <a:gd name="T6" fmla="*/ 16 w 23"/>
                  <a:gd name="T7" fmla="*/ 1 h 24"/>
                  <a:gd name="T8" fmla="*/ 16 w 23"/>
                  <a:gd name="T9" fmla="*/ 5 h 24"/>
                  <a:gd name="T10" fmla="*/ 17 w 23"/>
                  <a:gd name="T11" fmla="*/ 9 h 24"/>
                  <a:gd name="T12" fmla="*/ 18 w 23"/>
                  <a:gd name="T13" fmla="*/ 18 h 24"/>
                  <a:gd name="T14" fmla="*/ 15 w 23"/>
                  <a:gd name="T15" fmla="*/ 24 h 24"/>
                  <a:gd name="T16" fmla="*/ 9 w 23"/>
                  <a:gd name="T17" fmla="*/ 21 h 24"/>
                  <a:gd name="T18" fmla="*/ 3 w 23"/>
                  <a:gd name="T1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3" y="14"/>
                    </a:moveTo>
                    <a:cubicBezTo>
                      <a:pt x="2" y="13"/>
                      <a:pt x="1" y="11"/>
                      <a:pt x="0" y="10"/>
                    </a:cubicBezTo>
                    <a:cubicBezTo>
                      <a:pt x="3" y="6"/>
                      <a:pt x="7" y="4"/>
                      <a:pt x="11" y="1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18" y="2"/>
                      <a:pt x="17" y="4"/>
                      <a:pt x="16" y="5"/>
                    </a:cubicBezTo>
                    <a:cubicBezTo>
                      <a:pt x="15" y="7"/>
                      <a:pt x="15" y="8"/>
                      <a:pt x="17" y="9"/>
                    </a:cubicBezTo>
                    <a:cubicBezTo>
                      <a:pt x="20" y="12"/>
                      <a:pt x="23" y="14"/>
                      <a:pt x="18" y="18"/>
                    </a:cubicBezTo>
                    <a:cubicBezTo>
                      <a:pt x="16" y="19"/>
                      <a:pt x="17" y="22"/>
                      <a:pt x="15" y="24"/>
                    </a:cubicBezTo>
                    <a:cubicBezTo>
                      <a:pt x="13" y="23"/>
                      <a:pt x="13" y="18"/>
                      <a:pt x="9" y="21"/>
                    </a:cubicBezTo>
                    <a:cubicBezTo>
                      <a:pt x="7" y="19"/>
                      <a:pt x="3" y="18"/>
                      <a:pt x="3" y="14"/>
                    </a:cubicBezTo>
                    <a:close/>
                  </a:path>
                </a:pathLst>
              </a:custGeom>
              <a:solidFill>
                <a:srgbClr val="44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92">
                <a:extLst>
                  <a:ext uri="{FF2B5EF4-FFF2-40B4-BE49-F238E27FC236}">
                    <a16:creationId xmlns:a16="http://schemas.microsoft.com/office/drawing/2014/main" id="{9A9B49A1-1472-D3F9-B8DB-0B091624F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" y="2227"/>
                <a:ext cx="65" cy="59"/>
              </a:xfrm>
              <a:custGeom>
                <a:avLst/>
                <a:gdLst>
                  <a:gd name="T0" fmla="*/ 14 w 20"/>
                  <a:gd name="T1" fmla="*/ 17 h 18"/>
                  <a:gd name="T2" fmla="*/ 10 w 20"/>
                  <a:gd name="T3" fmla="*/ 15 h 18"/>
                  <a:gd name="T4" fmla="*/ 0 w 20"/>
                  <a:gd name="T5" fmla="*/ 11 h 18"/>
                  <a:gd name="T6" fmla="*/ 7 w 20"/>
                  <a:gd name="T7" fmla="*/ 3 h 18"/>
                  <a:gd name="T8" fmla="*/ 13 w 20"/>
                  <a:gd name="T9" fmla="*/ 3 h 18"/>
                  <a:gd name="T10" fmla="*/ 14 w 20"/>
                  <a:gd name="T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4" y="17"/>
                    </a:moveTo>
                    <a:cubicBezTo>
                      <a:pt x="14" y="12"/>
                      <a:pt x="11" y="15"/>
                      <a:pt x="10" y="15"/>
                    </a:cubicBezTo>
                    <a:cubicBezTo>
                      <a:pt x="4" y="18"/>
                      <a:pt x="2" y="16"/>
                      <a:pt x="0" y="11"/>
                    </a:cubicBezTo>
                    <a:cubicBezTo>
                      <a:pt x="6" y="12"/>
                      <a:pt x="2" y="4"/>
                      <a:pt x="7" y="3"/>
                    </a:cubicBezTo>
                    <a:cubicBezTo>
                      <a:pt x="10" y="2"/>
                      <a:pt x="9" y="0"/>
                      <a:pt x="13" y="3"/>
                    </a:cubicBezTo>
                    <a:cubicBezTo>
                      <a:pt x="20" y="9"/>
                      <a:pt x="15" y="12"/>
                      <a:pt x="14" y="17"/>
                    </a:cubicBezTo>
                    <a:close/>
                  </a:path>
                </a:pathLst>
              </a:custGeom>
              <a:solidFill>
                <a:srgbClr val="DD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93">
                <a:extLst>
                  <a:ext uri="{FF2B5EF4-FFF2-40B4-BE49-F238E27FC236}">
                    <a16:creationId xmlns:a16="http://schemas.microsoft.com/office/drawing/2014/main" id="{453BCCB8-8F98-FFB2-8F83-B9C86A531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2318"/>
                <a:ext cx="72" cy="79"/>
              </a:xfrm>
              <a:custGeom>
                <a:avLst/>
                <a:gdLst>
                  <a:gd name="T0" fmla="*/ 9 w 22"/>
                  <a:gd name="T1" fmla="*/ 0 h 24"/>
                  <a:gd name="T2" fmla="*/ 12 w 22"/>
                  <a:gd name="T3" fmla="*/ 1 h 24"/>
                  <a:gd name="T4" fmla="*/ 12 w 22"/>
                  <a:gd name="T5" fmla="*/ 4 h 24"/>
                  <a:gd name="T6" fmla="*/ 9 w 22"/>
                  <a:gd name="T7" fmla="*/ 9 h 24"/>
                  <a:gd name="T8" fmla="*/ 18 w 22"/>
                  <a:gd name="T9" fmla="*/ 7 h 24"/>
                  <a:gd name="T10" fmla="*/ 19 w 22"/>
                  <a:gd name="T11" fmla="*/ 7 h 24"/>
                  <a:gd name="T12" fmla="*/ 15 w 22"/>
                  <a:gd name="T13" fmla="*/ 15 h 24"/>
                  <a:gd name="T14" fmla="*/ 14 w 22"/>
                  <a:gd name="T15" fmla="*/ 18 h 24"/>
                  <a:gd name="T16" fmla="*/ 13 w 22"/>
                  <a:gd name="T17" fmla="*/ 19 h 24"/>
                  <a:gd name="T18" fmla="*/ 1 w 22"/>
                  <a:gd name="T19" fmla="*/ 13 h 24"/>
                  <a:gd name="T20" fmla="*/ 5 w 22"/>
                  <a:gd name="T21" fmla="*/ 7 h 24"/>
                  <a:gd name="T22" fmla="*/ 9 w 22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4">
                    <a:moveTo>
                      <a:pt x="9" y="0"/>
                    </a:moveTo>
                    <a:cubicBezTo>
                      <a:pt x="10" y="1"/>
                      <a:pt x="11" y="1"/>
                      <a:pt x="12" y="1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7"/>
                      <a:pt x="5" y="6"/>
                      <a:pt x="9" y="9"/>
                    </a:cubicBezTo>
                    <a:cubicBezTo>
                      <a:pt x="11" y="11"/>
                      <a:pt x="16" y="11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11"/>
                      <a:pt x="22" y="16"/>
                      <a:pt x="15" y="15"/>
                    </a:cubicBezTo>
                    <a:cubicBezTo>
                      <a:pt x="14" y="15"/>
                      <a:pt x="14" y="17"/>
                      <a:pt x="14" y="18"/>
                    </a:cubicBezTo>
                    <a:cubicBezTo>
                      <a:pt x="14" y="18"/>
                      <a:pt x="13" y="18"/>
                      <a:pt x="13" y="19"/>
                    </a:cubicBezTo>
                    <a:cubicBezTo>
                      <a:pt x="4" y="24"/>
                      <a:pt x="3" y="23"/>
                      <a:pt x="1" y="13"/>
                    </a:cubicBezTo>
                    <a:cubicBezTo>
                      <a:pt x="0" y="9"/>
                      <a:pt x="2" y="7"/>
                      <a:pt x="5" y="7"/>
                    </a:cubicBezTo>
                    <a:cubicBezTo>
                      <a:pt x="7" y="5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94">
                <a:extLst>
                  <a:ext uri="{FF2B5EF4-FFF2-40B4-BE49-F238E27FC236}">
                    <a16:creationId xmlns:a16="http://schemas.microsoft.com/office/drawing/2014/main" id="{0BB00C52-A0A4-A8E4-7646-C17C0B32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080"/>
                <a:ext cx="72" cy="52"/>
              </a:xfrm>
              <a:custGeom>
                <a:avLst/>
                <a:gdLst>
                  <a:gd name="T0" fmla="*/ 1 w 22"/>
                  <a:gd name="T1" fmla="*/ 13 h 16"/>
                  <a:gd name="T2" fmla="*/ 1 w 22"/>
                  <a:gd name="T3" fmla="*/ 7 h 16"/>
                  <a:gd name="T4" fmla="*/ 4 w 22"/>
                  <a:gd name="T5" fmla="*/ 2 h 16"/>
                  <a:gd name="T6" fmla="*/ 19 w 22"/>
                  <a:gd name="T7" fmla="*/ 3 h 16"/>
                  <a:gd name="T8" fmla="*/ 21 w 22"/>
                  <a:gd name="T9" fmla="*/ 4 h 16"/>
                  <a:gd name="T10" fmla="*/ 20 w 22"/>
                  <a:gd name="T11" fmla="*/ 10 h 16"/>
                  <a:gd name="T12" fmla="*/ 1 w 22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1" y="13"/>
                    </a:moveTo>
                    <a:cubicBezTo>
                      <a:pt x="7" y="11"/>
                      <a:pt x="1" y="9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9" y="3"/>
                      <a:pt x="14" y="0"/>
                      <a:pt x="19" y="3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2" y="6"/>
                      <a:pt x="21" y="8"/>
                      <a:pt x="20" y="10"/>
                    </a:cubicBezTo>
                    <a:cubicBezTo>
                      <a:pt x="17" y="14"/>
                      <a:pt x="9" y="16"/>
                      <a:pt x="1" y="13"/>
                    </a:cubicBezTo>
                    <a:close/>
                  </a:path>
                </a:pathLst>
              </a:custGeom>
              <a:solidFill>
                <a:srgbClr val="3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95">
                <a:extLst>
                  <a:ext uri="{FF2B5EF4-FFF2-40B4-BE49-F238E27FC236}">
                    <a16:creationId xmlns:a16="http://schemas.microsoft.com/office/drawing/2014/main" id="{ADAB6360-E291-3DE3-AE15-D6F09CD85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83"/>
                <a:ext cx="59" cy="79"/>
              </a:xfrm>
              <a:custGeom>
                <a:avLst/>
                <a:gdLst>
                  <a:gd name="T0" fmla="*/ 14 w 18"/>
                  <a:gd name="T1" fmla="*/ 13 h 24"/>
                  <a:gd name="T2" fmla="*/ 17 w 18"/>
                  <a:gd name="T3" fmla="*/ 18 h 24"/>
                  <a:gd name="T4" fmla="*/ 15 w 18"/>
                  <a:gd name="T5" fmla="*/ 23 h 24"/>
                  <a:gd name="T6" fmla="*/ 11 w 18"/>
                  <a:gd name="T7" fmla="*/ 20 h 24"/>
                  <a:gd name="T8" fmla="*/ 9 w 18"/>
                  <a:gd name="T9" fmla="*/ 20 h 24"/>
                  <a:gd name="T10" fmla="*/ 0 w 18"/>
                  <a:gd name="T11" fmla="*/ 18 h 24"/>
                  <a:gd name="T12" fmla="*/ 10 w 18"/>
                  <a:gd name="T13" fmla="*/ 0 h 24"/>
                  <a:gd name="T14" fmla="*/ 13 w 18"/>
                  <a:gd name="T15" fmla="*/ 2 h 24"/>
                  <a:gd name="T16" fmla="*/ 14 w 18"/>
                  <a:gd name="T1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4" y="13"/>
                    </a:moveTo>
                    <a:cubicBezTo>
                      <a:pt x="15" y="15"/>
                      <a:pt x="16" y="16"/>
                      <a:pt x="17" y="18"/>
                    </a:cubicBezTo>
                    <a:cubicBezTo>
                      <a:pt x="18" y="20"/>
                      <a:pt x="18" y="22"/>
                      <a:pt x="15" y="23"/>
                    </a:cubicBezTo>
                    <a:cubicBezTo>
                      <a:pt x="13" y="24"/>
                      <a:pt x="11" y="22"/>
                      <a:pt x="11" y="20"/>
                    </a:cubicBezTo>
                    <a:cubicBezTo>
                      <a:pt x="10" y="17"/>
                      <a:pt x="9" y="20"/>
                      <a:pt x="9" y="20"/>
                    </a:cubicBezTo>
                    <a:cubicBezTo>
                      <a:pt x="5" y="22"/>
                      <a:pt x="2" y="23"/>
                      <a:pt x="0" y="18"/>
                    </a:cubicBezTo>
                    <a:cubicBezTo>
                      <a:pt x="2" y="11"/>
                      <a:pt x="1" y="3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6"/>
                      <a:pt x="15" y="9"/>
                      <a:pt x="14" y="13"/>
                    </a:cubicBez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96">
                <a:extLst>
                  <a:ext uri="{FF2B5EF4-FFF2-40B4-BE49-F238E27FC236}">
                    <a16:creationId xmlns:a16="http://schemas.microsoft.com/office/drawing/2014/main" id="{D5A22603-33E6-BBFC-5112-E955BC6F2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135"/>
                <a:ext cx="82" cy="53"/>
              </a:xfrm>
              <a:custGeom>
                <a:avLst/>
                <a:gdLst>
                  <a:gd name="T0" fmla="*/ 4 w 25"/>
                  <a:gd name="T1" fmla="*/ 2 h 16"/>
                  <a:gd name="T2" fmla="*/ 14 w 25"/>
                  <a:gd name="T3" fmla="*/ 0 h 16"/>
                  <a:gd name="T4" fmla="*/ 17 w 25"/>
                  <a:gd name="T5" fmla="*/ 6 h 16"/>
                  <a:gd name="T6" fmla="*/ 20 w 25"/>
                  <a:gd name="T7" fmla="*/ 2 h 16"/>
                  <a:gd name="T8" fmla="*/ 21 w 25"/>
                  <a:gd name="T9" fmla="*/ 15 h 16"/>
                  <a:gd name="T10" fmla="*/ 14 w 25"/>
                  <a:gd name="T11" fmla="*/ 14 h 16"/>
                  <a:gd name="T12" fmla="*/ 7 w 25"/>
                  <a:gd name="T13" fmla="*/ 13 h 16"/>
                  <a:gd name="T14" fmla="*/ 3 w 25"/>
                  <a:gd name="T15" fmla="*/ 9 h 16"/>
                  <a:gd name="T16" fmla="*/ 0 w 25"/>
                  <a:gd name="T17" fmla="*/ 3 h 16"/>
                  <a:gd name="T18" fmla="*/ 1 w 25"/>
                  <a:gd name="T19" fmla="*/ 1 h 16"/>
                  <a:gd name="T20" fmla="*/ 4 w 25"/>
                  <a:gd name="T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6">
                    <a:moveTo>
                      <a:pt x="4" y="2"/>
                    </a:moveTo>
                    <a:cubicBezTo>
                      <a:pt x="9" y="8"/>
                      <a:pt x="11" y="1"/>
                      <a:pt x="14" y="0"/>
                    </a:cubicBezTo>
                    <a:cubicBezTo>
                      <a:pt x="16" y="2"/>
                      <a:pt x="14" y="6"/>
                      <a:pt x="17" y="6"/>
                    </a:cubicBezTo>
                    <a:cubicBezTo>
                      <a:pt x="20" y="6"/>
                      <a:pt x="20" y="3"/>
                      <a:pt x="20" y="2"/>
                    </a:cubicBezTo>
                    <a:cubicBezTo>
                      <a:pt x="25" y="6"/>
                      <a:pt x="25" y="10"/>
                      <a:pt x="21" y="15"/>
                    </a:cubicBezTo>
                    <a:cubicBezTo>
                      <a:pt x="19" y="16"/>
                      <a:pt x="17" y="15"/>
                      <a:pt x="14" y="14"/>
                    </a:cubicBezTo>
                    <a:cubicBezTo>
                      <a:pt x="12" y="13"/>
                      <a:pt x="10" y="12"/>
                      <a:pt x="7" y="13"/>
                    </a:cubicBezTo>
                    <a:cubicBezTo>
                      <a:pt x="5" y="13"/>
                      <a:pt x="4" y="11"/>
                      <a:pt x="3" y="9"/>
                    </a:cubicBezTo>
                    <a:cubicBezTo>
                      <a:pt x="2" y="7"/>
                      <a:pt x="4" y="4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6B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97">
                <a:extLst>
                  <a:ext uri="{FF2B5EF4-FFF2-40B4-BE49-F238E27FC236}">
                    <a16:creationId xmlns:a16="http://schemas.microsoft.com/office/drawing/2014/main" id="{60F71532-084F-C2F1-0337-DC37AB6A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149"/>
                <a:ext cx="78" cy="52"/>
              </a:xfrm>
              <a:custGeom>
                <a:avLst/>
                <a:gdLst>
                  <a:gd name="T0" fmla="*/ 23 w 24"/>
                  <a:gd name="T1" fmla="*/ 11 h 16"/>
                  <a:gd name="T2" fmla="*/ 23 w 24"/>
                  <a:gd name="T3" fmla="*/ 16 h 16"/>
                  <a:gd name="T4" fmla="*/ 5 w 24"/>
                  <a:gd name="T5" fmla="*/ 12 h 16"/>
                  <a:gd name="T6" fmla="*/ 1 w 24"/>
                  <a:gd name="T7" fmla="*/ 7 h 16"/>
                  <a:gd name="T8" fmla="*/ 12 w 24"/>
                  <a:gd name="T9" fmla="*/ 1 h 16"/>
                  <a:gd name="T10" fmla="*/ 19 w 24"/>
                  <a:gd name="T11" fmla="*/ 5 h 16"/>
                  <a:gd name="T12" fmla="*/ 23 w 24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6">
                    <a:moveTo>
                      <a:pt x="23" y="11"/>
                    </a:moveTo>
                    <a:cubicBezTo>
                      <a:pt x="19" y="12"/>
                      <a:pt x="24" y="14"/>
                      <a:pt x="23" y="16"/>
                    </a:cubicBezTo>
                    <a:cubicBezTo>
                      <a:pt x="17" y="14"/>
                      <a:pt x="11" y="12"/>
                      <a:pt x="5" y="12"/>
                    </a:cubicBezTo>
                    <a:cubicBezTo>
                      <a:pt x="2" y="12"/>
                      <a:pt x="0" y="11"/>
                      <a:pt x="1" y="7"/>
                    </a:cubicBezTo>
                    <a:cubicBezTo>
                      <a:pt x="4" y="4"/>
                      <a:pt x="8" y="2"/>
                      <a:pt x="12" y="1"/>
                    </a:cubicBezTo>
                    <a:cubicBezTo>
                      <a:pt x="15" y="0"/>
                      <a:pt x="17" y="3"/>
                      <a:pt x="19" y="5"/>
                    </a:cubicBezTo>
                    <a:cubicBezTo>
                      <a:pt x="22" y="6"/>
                      <a:pt x="20" y="10"/>
                      <a:pt x="23" y="11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98">
                <a:extLst>
                  <a:ext uri="{FF2B5EF4-FFF2-40B4-BE49-F238E27FC236}">
                    <a16:creationId xmlns:a16="http://schemas.microsoft.com/office/drawing/2014/main" id="{9E7766EF-231E-DDB1-D2D3-6A529567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" y="2256"/>
                <a:ext cx="68" cy="85"/>
              </a:xfrm>
              <a:custGeom>
                <a:avLst/>
                <a:gdLst>
                  <a:gd name="T0" fmla="*/ 8 w 21"/>
                  <a:gd name="T1" fmla="*/ 19 h 26"/>
                  <a:gd name="T2" fmla="*/ 4 w 21"/>
                  <a:gd name="T3" fmla="*/ 26 h 26"/>
                  <a:gd name="T4" fmla="*/ 5 w 21"/>
                  <a:gd name="T5" fmla="*/ 13 h 26"/>
                  <a:gd name="T6" fmla="*/ 11 w 21"/>
                  <a:gd name="T7" fmla="*/ 3 h 26"/>
                  <a:gd name="T8" fmla="*/ 20 w 21"/>
                  <a:gd name="T9" fmla="*/ 5 h 26"/>
                  <a:gd name="T10" fmla="*/ 19 w 21"/>
                  <a:gd name="T11" fmla="*/ 9 h 26"/>
                  <a:gd name="T12" fmla="*/ 7 w 21"/>
                  <a:gd name="T13" fmla="*/ 19 h 26"/>
                  <a:gd name="T14" fmla="*/ 7 w 21"/>
                  <a:gd name="T15" fmla="*/ 19 h 26"/>
                  <a:gd name="T16" fmla="*/ 8 w 21"/>
                  <a:gd name="T17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6">
                    <a:moveTo>
                      <a:pt x="8" y="19"/>
                    </a:moveTo>
                    <a:cubicBezTo>
                      <a:pt x="7" y="22"/>
                      <a:pt x="6" y="24"/>
                      <a:pt x="4" y="26"/>
                    </a:cubicBezTo>
                    <a:cubicBezTo>
                      <a:pt x="3" y="22"/>
                      <a:pt x="0" y="17"/>
                      <a:pt x="5" y="13"/>
                    </a:cubicBezTo>
                    <a:cubicBezTo>
                      <a:pt x="1" y="6"/>
                      <a:pt x="8" y="6"/>
                      <a:pt x="11" y="3"/>
                    </a:cubicBezTo>
                    <a:cubicBezTo>
                      <a:pt x="15" y="0"/>
                      <a:pt x="18" y="1"/>
                      <a:pt x="20" y="5"/>
                    </a:cubicBezTo>
                    <a:cubicBezTo>
                      <a:pt x="20" y="6"/>
                      <a:pt x="21" y="10"/>
                      <a:pt x="19" y="9"/>
                    </a:cubicBezTo>
                    <a:cubicBezTo>
                      <a:pt x="9" y="5"/>
                      <a:pt x="10" y="14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lose/>
                  </a:path>
                </a:pathLst>
              </a:custGeom>
              <a:solidFill>
                <a:srgbClr val="2B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99">
                <a:extLst>
                  <a:ext uri="{FF2B5EF4-FFF2-40B4-BE49-F238E27FC236}">
                    <a16:creationId xmlns:a16="http://schemas.microsoft.com/office/drawing/2014/main" id="{871FDCCA-40E4-D4E6-EE89-C331F466D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1799"/>
                <a:ext cx="62" cy="59"/>
              </a:xfrm>
              <a:custGeom>
                <a:avLst/>
                <a:gdLst>
                  <a:gd name="T0" fmla="*/ 12 w 19"/>
                  <a:gd name="T1" fmla="*/ 18 h 18"/>
                  <a:gd name="T2" fmla="*/ 4 w 19"/>
                  <a:gd name="T3" fmla="*/ 11 h 18"/>
                  <a:gd name="T4" fmla="*/ 3 w 19"/>
                  <a:gd name="T5" fmla="*/ 12 h 18"/>
                  <a:gd name="T6" fmla="*/ 1 w 19"/>
                  <a:gd name="T7" fmla="*/ 6 h 18"/>
                  <a:gd name="T8" fmla="*/ 6 w 19"/>
                  <a:gd name="T9" fmla="*/ 7 h 18"/>
                  <a:gd name="T10" fmla="*/ 15 w 19"/>
                  <a:gd name="T11" fmla="*/ 0 h 18"/>
                  <a:gd name="T12" fmla="*/ 15 w 19"/>
                  <a:gd name="T13" fmla="*/ 1 h 18"/>
                  <a:gd name="T14" fmla="*/ 18 w 19"/>
                  <a:gd name="T15" fmla="*/ 15 h 18"/>
                  <a:gd name="T16" fmla="*/ 12 w 19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2" y="18"/>
                    </a:moveTo>
                    <a:cubicBezTo>
                      <a:pt x="8" y="17"/>
                      <a:pt x="9" y="10"/>
                      <a:pt x="4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0"/>
                      <a:pt x="0" y="9"/>
                      <a:pt x="1" y="6"/>
                    </a:cubicBezTo>
                    <a:cubicBezTo>
                      <a:pt x="3" y="6"/>
                      <a:pt x="4" y="8"/>
                      <a:pt x="6" y="7"/>
                    </a:cubicBezTo>
                    <a:cubicBezTo>
                      <a:pt x="7" y="2"/>
                      <a:pt x="11" y="1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5"/>
                      <a:pt x="19" y="10"/>
                      <a:pt x="18" y="15"/>
                    </a:cubicBezTo>
                    <a:cubicBezTo>
                      <a:pt x="16" y="17"/>
                      <a:pt x="14" y="17"/>
                      <a:pt x="12" y="18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100">
                <a:extLst>
                  <a:ext uri="{FF2B5EF4-FFF2-40B4-BE49-F238E27FC236}">
                    <a16:creationId xmlns:a16="http://schemas.microsoft.com/office/drawing/2014/main" id="{0EBFDC03-074C-2E3A-2A32-654156D0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848"/>
                <a:ext cx="62" cy="62"/>
              </a:xfrm>
              <a:custGeom>
                <a:avLst/>
                <a:gdLst>
                  <a:gd name="T0" fmla="*/ 13 w 19"/>
                  <a:gd name="T1" fmla="*/ 0 h 19"/>
                  <a:gd name="T2" fmla="*/ 15 w 19"/>
                  <a:gd name="T3" fmla="*/ 16 h 19"/>
                  <a:gd name="T4" fmla="*/ 13 w 19"/>
                  <a:gd name="T5" fmla="*/ 10 h 19"/>
                  <a:gd name="T6" fmla="*/ 5 w 19"/>
                  <a:gd name="T7" fmla="*/ 19 h 19"/>
                  <a:gd name="T8" fmla="*/ 8 w 19"/>
                  <a:gd name="T9" fmla="*/ 6 h 19"/>
                  <a:gd name="T10" fmla="*/ 13 w 1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3" y="0"/>
                    </a:moveTo>
                    <a:cubicBezTo>
                      <a:pt x="17" y="5"/>
                      <a:pt x="19" y="10"/>
                      <a:pt x="15" y="16"/>
                    </a:cubicBezTo>
                    <a:cubicBezTo>
                      <a:pt x="13" y="14"/>
                      <a:pt x="15" y="12"/>
                      <a:pt x="13" y="10"/>
                    </a:cubicBezTo>
                    <a:cubicBezTo>
                      <a:pt x="9" y="12"/>
                      <a:pt x="8" y="16"/>
                      <a:pt x="5" y="19"/>
                    </a:cubicBezTo>
                    <a:cubicBezTo>
                      <a:pt x="0" y="10"/>
                      <a:pt x="0" y="10"/>
                      <a:pt x="8" y="6"/>
                    </a:cubicBezTo>
                    <a:cubicBezTo>
                      <a:pt x="11" y="5"/>
                      <a:pt x="12" y="2"/>
                      <a:pt x="13" y="0"/>
                    </a:cubicBez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Freeform 101">
                <a:extLst>
                  <a:ext uri="{FF2B5EF4-FFF2-40B4-BE49-F238E27FC236}">
                    <a16:creationId xmlns:a16="http://schemas.microsoft.com/office/drawing/2014/main" id="{7FA26ABD-7171-43C6-06AB-52146C343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060"/>
                <a:ext cx="76" cy="46"/>
              </a:xfrm>
              <a:custGeom>
                <a:avLst/>
                <a:gdLst>
                  <a:gd name="T0" fmla="*/ 0 w 23"/>
                  <a:gd name="T1" fmla="*/ 8 h 14"/>
                  <a:gd name="T2" fmla="*/ 9 w 23"/>
                  <a:gd name="T3" fmla="*/ 3 h 14"/>
                  <a:gd name="T4" fmla="*/ 19 w 23"/>
                  <a:gd name="T5" fmla="*/ 2 h 14"/>
                  <a:gd name="T6" fmla="*/ 22 w 23"/>
                  <a:gd name="T7" fmla="*/ 12 h 14"/>
                  <a:gd name="T8" fmla="*/ 19 w 23"/>
                  <a:gd name="T9" fmla="*/ 14 h 14"/>
                  <a:gd name="T10" fmla="*/ 14 w 23"/>
                  <a:gd name="T11" fmla="*/ 12 h 14"/>
                  <a:gd name="T12" fmla="*/ 2 w 23"/>
                  <a:gd name="T13" fmla="*/ 9 h 14"/>
                  <a:gd name="T14" fmla="*/ 0 w 23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0" y="8"/>
                    </a:moveTo>
                    <a:cubicBezTo>
                      <a:pt x="1" y="3"/>
                      <a:pt x="3" y="0"/>
                      <a:pt x="9" y="3"/>
                    </a:cubicBezTo>
                    <a:cubicBezTo>
                      <a:pt x="12" y="4"/>
                      <a:pt x="15" y="0"/>
                      <a:pt x="19" y="2"/>
                    </a:cubicBezTo>
                    <a:cubicBezTo>
                      <a:pt x="23" y="4"/>
                      <a:pt x="18" y="9"/>
                      <a:pt x="22" y="12"/>
                    </a:cubicBezTo>
                    <a:cubicBezTo>
                      <a:pt x="23" y="13"/>
                      <a:pt x="21" y="14"/>
                      <a:pt x="19" y="14"/>
                    </a:cubicBezTo>
                    <a:cubicBezTo>
                      <a:pt x="17" y="13"/>
                      <a:pt x="17" y="10"/>
                      <a:pt x="14" y="12"/>
                    </a:cubicBezTo>
                    <a:cubicBezTo>
                      <a:pt x="11" y="9"/>
                      <a:pt x="8" y="4"/>
                      <a:pt x="2" y="9"/>
                    </a:cubicBezTo>
                    <a:cubicBezTo>
                      <a:pt x="0" y="10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Freeform 102">
                <a:extLst>
                  <a:ext uri="{FF2B5EF4-FFF2-40B4-BE49-F238E27FC236}">
                    <a16:creationId xmlns:a16="http://schemas.microsoft.com/office/drawing/2014/main" id="{B75C58A0-FAD1-9EF5-26A8-AF31B0A70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" y="2116"/>
                <a:ext cx="78" cy="49"/>
              </a:xfrm>
              <a:custGeom>
                <a:avLst/>
                <a:gdLst>
                  <a:gd name="T0" fmla="*/ 18 w 24"/>
                  <a:gd name="T1" fmla="*/ 0 h 15"/>
                  <a:gd name="T2" fmla="*/ 19 w 24"/>
                  <a:gd name="T3" fmla="*/ 8 h 15"/>
                  <a:gd name="T4" fmla="*/ 9 w 24"/>
                  <a:gd name="T5" fmla="*/ 13 h 15"/>
                  <a:gd name="T6" fmla="*/ 7 w 24"/>
                  <a:gd name="T7" fmla="*/ 13 h 15"/>
                  <a:gd name="T8" fmla="*/ 5 w 24"/>
                  <a:gd name="T9" fmla="*/ 4 h 15"/>
                  <a:gd name="T10" fmla="*/ 10 w 24"/>
                  <a:gd name="T11" fmla="*/ 2 h 15"/>
                  <a:gd name="T12" fmla="*/ 18 w 2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5">
                    <a:moveTo>
                      <a:pt x="18" y="0"/>
                    </a:moveTo>
                    <a:cubicBezTo>
                      <a:pt x="22" y="2"/>
                      <a:pt x="24" y="5"/>
                      <a:pt x="19" y="8"/>
                    </a:cubicBezTo>
                    <a:cubicBezTo>
                      <a:pt x="16" y="10"/>
                      <a:pt x="12" y="10"/>
                      <a:pt x="9" y="13"/>
                    </a:cubicBezTo>
                    <a:cubicBezTo>
                      <a:pt x="9" y="14"/>
                      <a:pt x="6" y="15"/>
                      <a:pt x="7" y="13"/>
                    </a:cubicBezTo>
                    <a:cubicBezTo>
                      <a:pt x="9" y="9"/>
                      <a:pt x="0" y="7"/>
                      <a:pt x="5" y="4"/>
                    </a:cubicBezTo>
                    <a:cubicBezTo>
                      <a:pt x="6" y="2"/>
                      <a:pt x="8" y="1"/>
                      <a:pt x="10" y="2"/>
                    </a:cubicBezTo>
                    <a:cubicBezTo>
                      <a:pt x="13" y="3"/>
                      <a:pt x="16" y="3"/>
                      <a:pt x="18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103">
                <a:extLst>
                  <a:ext uri="{FF2B5EF4-FFF2-40B4-BE49-F238E27FC236}">
                    <a16:creationId xmlns:a16="http://schemas.microsoft.com/office/drawing/2014/main" id="{ADC8E611-8A3F-9724-690E-C6E57188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070"/>
                <a:ext cx="56" cy="65"/>
              </a:xfrm>
              <a:custGeom>
                <a:avLst/>
                <a:gdLst>
                  <a:gd name="T0" fmla="*/ 4 w 17"/>
                  <a:gd name="T1" fmla="*/ 19 h 20"/>
                  <a:gd name="T2" fmla="*/ 7 w 17"/>
                  <a:gd name="T3" fmla="*/ 11 h 20"/>
                  <a:gd name="T4" fmla="*/ 4 w 17"/>
                  <a:gd name="T5" fmla="*/ 5 h 20"/>
                  <a:gd name="T6" fmla="*/ 13 w 17"/>
                  <a:gd name="T7" fmla="*/ 2 h 20"/>
                  <a:gd name="T8" fmla="*/ 15 w 17"/>
                  <a:gd name="T9" fmla="*/ 8 h 20"/>
                  <a:gd name="T10" fmla="*/ 13 w 17"/>
                  <a:gd name="T11" fmla="*/ 18 h 20"/>
                  <a:gd name="T12" fmla="*/ 4 w 17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0">
                    <a:moveTo>
                      <a:pt x="4" y="19"/>
                    </a:moveTo>
                    <a:cubicBezTo>
                      <a:pt x="4" y="16"/>
                      <a:pt x="0" y="13"/>
                      <a:pt x="7" y="11"/>
                    </a:cubicBezTo>
                    <a:cubicBezTo>
                      <a:pt x="12" y="9"/>
                      <a:pt x="6" y="7"/>
                      <a:pt x="4" y="5"/>
                    </a:cubicBezTo>
                    <a:cubicBezTo>
                      <a:pt x="6" y="0"/>
                      <a:pt x="10" y="2"/>
                      <a:pt x="13" y="2"/>
                    </a:cubicBezTo>
                    <a:cubicBezTo>
                      <a:pt x="16" y="2"/>
                      <a:pt x="17" y="5"/>
                      <a:pt x="15" y="8"/>
                    </a:cubicBezTo>
                    <a:cubicBezTo>
                      <a:pt x="17" y="12"/>
                      <a:pt x="13" y="15"/>
                      <a:pt x="13" y="18"/>
                    </a:cubicBezTo>
                    <a:cubicBezTo>
                      <a:pt x="10" y="15"/>
                      <a:pt x="7" y="20"/>
                      <a:pt x="4" y="19"/>
                    </a:cubicBezTo>
                    <a:close/>
                  </a:path>
                </a:pathLst>
              </a:cu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104">
                <a:extLst>
                  <a:ext uri="{FF2B5EF4-FFF2-40B4-BE49-F238E27FC236}">
                    <a16:creationId xmlns:a16="http://schemas.microsoft.com/office/drawing/2014/main" id="{F8C19818-D18F-FF9B-3BCD-11A7ABEB3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067"/>
                <a:ext cx="81" cy="49"/>
              </a:xfrm>
              <a:custGeom>
                <a:avLst/>
                <a:gdLst>
                  <a:gd name="T0" fmla="*/ 25 w 25"/>
                  <a:gd name="T1" fmla="*/ 7 h 15"/>
                  <a:gd name="T2" fmla="*/ 20 w 25"/>
                  <a:gd name="T3" fmla="*/ 14 h 15"/>
                  <a:gd name="T4" fmla="*/ 6 w 25"/>
                  <a:gd name="T5" fmla="*/ 15 h 15"/>
                  <a:gd name="T6" fmla="*/ 3 w 25"/>
                  <a:gd name="T7" fmla="*/ 11 h 15"/>
                  <a:gd name="T8" fmla="*/ 0 w 25"/>
                  <a:gd name="T9" fmla="*/ 6 h 15"/>
                  <a:gd name="T10" fmla="*/ 11 w 25"/>
                  <a:gd name="T11" fmla="*/ 5 h 15"/>
                  <a:gd name="T12" fmla="*/ 18 w 25"/>
                  <a:gd name="T13" fmla="*/ 1 h 15"/>
                  <a:gd name="T14" fmla="*/ 24 w 25"/>
                  <a:gd name="T15" fmla="*/ 5 h 15"/>
                  <a:gd name="T16" fmla="*/ 25 w 25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10"/>
                      <a:pt x="22" y="12"/>
                      <a:pt x="20" y="14"/>
                    </a:cubicBezTo>
                    <a:cubicBezTo>
                      <a:pt x="15" y="11"/>
                      <a:pt x="11" y="15"/>
                      <a:pt x="6" y="15"/>
                    </a:cubicBezTo>
                    <a:cubicBezTo>
                      <a:pt x="4" y="14"/>
                      <a:pt x="2" y="15"/>
                      <a:pt x="3" y="11"/>
                    </a:cubicBezTo>
                    <a:cubicBezTo>
                      <a:pt x="2" y="10"/>
                      <a:pt x="0" y="9"/>
                      <a:pt x="0" y="6"/>
                    </a:cubicBezTo>
                    <a:cubicBezTo>
                      <a:pt x="3" y="4"/>
                      <a:pt x="7" y="5"/>
                      <a:pt x="11" y="5"/>
                    </a:cubicBezTo>
                    <a:cubicBezTo>
                      <a:pt x="14" y="5"/>
                      <a:pt x="16" y="3"/>
                      <a:pt x="18" y="1"/>
                    </a:cubicBezTo>
                    <a:cubicBezTo>
                      <a:pt x="22" y="0"/>
                      <a:pt x="22" y="4"/>
                      <a:pt x="24" y="5"/>
                    </a:cubicBezTo>
                    <a:cubicBezTo>
                      <a:pt x="25" y="6"/>
                      <a:pt x="25" y="6"/>
                      <a:pt x="25" y="7"/>
                    </a:cubicBez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105">
                <a:extLst>
                  <a:ext uri="{FF2B5EF4-FFF2-40B4-BE49-F238E27FC236}">
                    <a16:creationId xmlns:a16="http://schemas.microsoft.com/office/drawing/2014/main" id="{0910E27C-5D1B-479F-8442-1B928A4DB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165"/>
                <a:ext cx="92" cy="36"/>
              </a:xfrm>
              <a:custGeom>
                <a:avLst/>
                <a:gdLst>
                  <a:gd name="T0" fmla="*/ 11 w 28"/>
                  <a:gd name="T1" fmla="*/ 0 h 11"/>
                  <a:gd name="T2" fmla="*/ 16 w 28"/>
                  <a:gd name="T3" fmla="*/ 4 h 11"/>
                  <a:gd name="T4" fmla="*/ 28 w 28"/>
                  <a:gd name="T5" fmla="*/ 9 h 11"/>
                  <a:gd name="T6" fmla="*/ 27 w 28"/>
                  <a:gd name="T7" fmla="*/ 10 h 11"/>
                  <a:gd name="T8" fmla="*/ 2 w 28"/>
                  <a:gd name="T9" fmla="*/ 11 h 11"/>
                  <a:gd name="T10" fmla="*/ 0 w 28"/>
                  <a:gd name="T11" fmla="*/ 8 h 11"/>
                  <a:gd name="T12" fmla="*/ 6 w 28"/>
                  <a:gd name="T13" fmla="*/ 8 h 11"/>
                  <a:gd name="T14" fmla="*/ 9 w 28"/>
                  <a:gd name="T15" fmla="*/ 2 h 11"/>
                  <a:gd name="T16" fmla="*/ 11 w 2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1">
                    <a:moveTo>
                      <a:pt x="11" y="0"/>
                    </a:moveTo>
                    <a:cubicBezTo>
                      <a:pt x="13" y="1"/>
                      <a:pt x="14" y="2"/>
                      <a:pt x="16" y="4"/>
                    </a:cubicBezTo>
                    <a:cubicBezTo>
                      <a:pt x="21" y="3"/>
                      <a:pt x="25" y="6"/>
                      <a:pt x="28" y="9"/>
                    </a:cubicBezTo>
                    <a:cubicBezTo>
                      <a:pt x="28" y="9"/>
                      <a:pt x="27" y="10"/>
                      <a:pt x="27" y="10"/>
                    </a:cubicBezTo>
                    <a:cubicBezTo>
                      <a:pt x="18" y="11"/>
                      <a:pt x="10" y="11"/>
                      <a:pt x="2" y="11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2" y="8"/>
                      <a:pt x="4" y="8"/>
                      <a:pt x="6" y="8"/>
                    </a:cubicBezTo>
                    <a:cubicBezTo>
                      <a:pt x="9" y="7"/>
                      <a:pt x="13" y="7"/>
                      <a:pt x="9" y="2"/>
                    </a:cubicBezTo>
                    <a:cubicBezTo>
                      <a:pt x="7" y="0"/>
                      <a:pt x="10" y="1"/>
                      <a:pt x="11" y="0"/>
                    </a:cubicBezTo>
                    <a:close/>
                  </a:path>
                </a:pathLst>
              </a:custGeom>
              <a:solidFill>
                <a:srgbClr val="4B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106">
                <a:extLst>
                  <a:ext uri="{FF2B5EF4-FFF2-40B4-BE49-F238E27FC236}">
                    <a16:creationId xmlns:a16="http://schemas.microsoft.com/office/drawing/2014/main" id="{E443BD0A-9430-6D60-0E0A-A8B892B17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28"/>
                <a:ext cx="65" cy="42"/>
              </a:xfrm>
              <a:custGeom>
                <a:avLst/>
                <a:gdLst>
                  <a:gd name="T0" fmla="*/ 1 w 20"/>
                  <a:gd name="T1" fmla="*/ 4 h 13"/>
                  <a:gd name="T2" fmla="*/ 19 w 20"/>
                  <a:gd name="T3" fmla="*/ 7 h 13"/>
                  <a:gd name="T4" fmla="*/ 15 w 20"/>
                  <a:gd name="T5" fmla="*/ 10 h 13"/>
                  <a:gd name="T6" fmla="*/ 11 w 20"/>
                  <a:gd name="T7" fmla="*/ 10 h 13"/>
                  <a:gd name="T8" fmla="*/ 1 w 20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3">
                    <a:moveTo>
                      <a:pt x="1" y="4"/>
                    </a:moveTo>
                    <a:cubicBezTo>
                      <a:pt x="8" y="1"/>
                      <a:pt x="14" y="0"/>
                      <a:pt x="19" y="7"/>
                    </a:cubicBezTo>
                    <a:cubicBezTo>
                      <a:pt x="20" y="11"/>
                      <a:pt x="17" y="10"/>
                      <a:pt x="15" y="10"/>
                    </a:cubicBezTo>
                    <a:cubicBezTo>
                      <a:pt x="14" y="10"/>
                      <a:pt x="12" y="10"/>
                      <a:pt x="11" y="10"/>
                    </a:cubicBezTo>
                    <a:cubicBezTo>
                      <a:pt x="6" y="12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107">
                <a:extLst>
                  <a:ext uri="{FF2B5EF4-FFF2-40B4-BE49-F238E27FC236}">
                    <a16:creationId xmlns:a16="http://schemas.microsoft.com/office/drawing/2014/main" id="{F9C46317-B248-875C-9D3E-B682CE047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119"/>
                <a:ext cx="52" cy="69"/>
              </a:xfrm>
              <a:custGeom>
                <a:avLst/>
                <a:gdLst>
                  <a:gd name="T0" fmla="*/ 11 w 16"/>
                  <a:gd name="T1" fmla="*/ 20 h 21"/>
                  <a:gd name="T2" fmla="*/ 6 w 16"/>
                  <a:gd name="T3" fmla="*/ 15 h 21"/>
                  <a:gd name="T4" fmla="*/ 1 w 16"/>
                  <a:gd name="T5" fmla="*/ 7 h 21"/>
                  <a:gd name="T6" fmla="*/ 6 w 16"/>
                  <a:gd name="T7" fmla="*/ 1 h 21"/>
                  <a:gd name="T8" fmla="*/ 10 w 16"/>
                  <a:gd name="T9" fmla="*/ 1 h 21"/>
                  <a:gd name="T10" fmla="*/ 16 w 16"/>
                  <a:gd name="T11" fmla="*/ 18 h 21"/>
                  <a:gd name="T12" fmla="*/ 11 w 16"/>
                  <a:gd name="T1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11" y="20"/>
                    </a:moveTo>
                    <a:cubicBezTo>
                      <a:pt x="8" y="19"/>
                      <a:pt x="9" y="16"/>
                      <a:pt x="6" y="15"/>
                    </a:cubicBezTo>
                    <a:cubicBezTo>
                      <a:pt x="6" y="11"/>
                      <a:pt x="3" y="9"/>
                      <a:pt x="1" y="7"/>
                    </a:cubicBezTo>
                    <a:cubicBezTo>
                      <a:pt x="0" y="3"/>
                      <a:pt x="3" y="2"/>
                      <a:pt x="6" y="1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5" y="5"/>
                      <a:pt x="16" y="11"/>
                      <a:pt x="16" y="18"/>
                    </a:cubicBezTo>
                    <a:cubicBezTo>
                      <a:pt x="15" y="21"/>
                      <a:pt x="13" y="20"/>
                      <a:pt x="11" y="2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108">
                <a:extLst>
                  <a:ext uri="{FF2B5EF4-FFF2-40B4-BE49-F238E27FC236}">
                    <a16:creationId xmlns:a16="http://schemas.microsoft.com/office/drawing/2014/main" id="{75E3C525-1425-3F26-9DCA-0022FDD6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168"/>
                <a:ext cx="62" cy="52"/>
              </a:xfrm>
              <a:custGeom>
                <a:avLst/>
                <a:gdLst>
                  <a:gd name="T0" fmla="*/ 5 w 19"/>
                  <a:gd name="T1" fmla="*/ 16 h 16"/>
                  <a:gd name="T2" fmla="*/ 3 w 19"/>
                  <a:gd name="T3" fmla="*/ 9 h 16"/>
                  <a:gd name="T4" fmla="*/ 2 w 19"/>
                  <a:gd name="T5" fmla="*/ 1 h 16"/>
                  <a:gd name="T6" fmla="*/ 7 w 19"/>
                  <a:gd name="T7" fmla="*/ 1 h 16"/>
                  <a:gd name="T8" fmla="*/ 8 w 19"/>
                  <a:gd name="T9" fmla="*/ 2 h 16"/>
                  <a:gd name="T10" fmla="*/ 14 w 19"/>
                  <a:gd name="T11" fmla="*/ 12 h 16"/>
                  <a:gd name="T12" fmla="*/ 11 w 19"/>
                  <a:gd name="T13" fmla="*/ 13 h 16"/>
                  <a:gd name="T14" fmla="*/ 5 w 19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5" y="16"/>
                    </a:moveTo>
                    <a:cubicBezTo>
                      <a:pt x="5" y="13"/>
                      <a:pt x="8" y="10"/>
                      <a:pt x="3" y="9"/>
                    </a:cubicBezTo>
                    <a:cubicBezTo>
                      <a:pt x="0" y="8"/>
                      <a:pt x="6" y="4"/>
                      <a:pt x="2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9" y="0"/>
                      <a:pt x="15" y="7"/>
                      <a:pt x="14" y="12"/>
                    </a:cubicBezTo>
                    <a:cubicBezTo>
                      <a:pt x="14" y="14"/>
                      <a:pt x="12" y="14"/>
                      <a:pt x="11" y="13"/>
                    </a:cubicBezTo>
                    <a:cubicBezTo>
                      <a:pt x="8" y="10"/>
                      <a:pt x="7" y="14"/>
                      <a:pt x="5" y="16"/>
                    </a:cubicBezTo>
                    <a:close/>
                  </a:path>
                </a:pathLst>
              </a:custGeom>
              <a:solidFill>
                <a:srgbClr val="E0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109">
                <a:extLst>
                  <a:ext uri="{FF2B5EF4-FFF2-40B4-BE49-F238E27FC236}">
                    <a16:creationId xmlns:a16="http://schemas.microsoft.com/office/drawing/2014/main" id="{13F31D88-4BE8-857E-0D5C-844063AE5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044"/>
                <a:ext cx="68" cy="52"/>
              </a:xfrm>
              <a:custGeom>
                <a:avLst/>
                <a:gdLst>
                  <a:gd name="T0" fmla="*/ 14 w 21"/>
                  <a:gd name="T1" fmla="*/ 16 h 16"/>
                  <a:gd name="T2" fmla="*/ 3 w 21"/>
                  <a:gd name="T3" fmla="*/ 13 h 16"/>
                  <a:gd name="T4" fmla="*/ 1 w 21"/>
                  <a:gd name="T5" fmla="*/ 9 h 16"/>
                  <a:gd name="T6" fmla="*/ 5 w 21"/>
                  <a:gd name="T7" fmla="*/ 5 h 16"/>
                  <a:gd name="T8" fmla="*/ 14 w 21"/>
                  <a:gd name="T9" fmla="*/ 5 h 16"/>
                  <a:gd name="T10" fmla="*/ 18 w 21"/>
                  <a:gd name="T11" fmla="*/ 13 h 16"/>
                  <a:gd name="T12" fmla="*/ 14 w 2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14" y="16"/>
                    </a:moveTo>
                    <a:cubicBezTo>
                      <a:pt x="13" y="7"/>
                      <a:pt x="7" y="12"/>
                      <a:pt x="3" y="13"/>
                    </a:cubicBezTo>
                    <a:cubicBezTo>
                      <a:pt x="0" y="12"/>
                      <a:pt x="0" y="11"/>
                      <a:pt x="1" y="9"/>
                    </a:cubicBezTo>
                    <a:cubicBezTo>
                      <a:pt x="2" y="8"/>
                      <a:pt x="4" y="6"/>
                      <a:pt x="5" y="5"/>
                    </a:cubicBezTo>
                    <a:cubicBezTo>
                      <a:pt x="8" y="0"/>
                      <a:pt x="11" y="3"/>
                      <a:pt x="14" y="5"/>
                    </a:cubicBezTo>
                    <a:cubicBezTo>
                      <a:pt x="21" y="5"/>
                      <a:pt x="18" y="10"/>
                      <a:pt x="18" y="13"/>
                    </a:cubicBezTo>
                    <a:cubicBezTo>
                      <a:pt x="16" y="13"/>
                      <a:pt x="17" y="16"/>
                      <a:pt x="14" y="16"/>
                    </a:cubicBezTo>
                    <a:close/>
                  </a:path>
                </a:pathLst>
              </a:cu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110">
                <a:extLst>
                  <a:ext uri="{FF2B5EF4-FFF2-40B4-BE49-F238E27FC236}">
                    <a16:creationId xmlns:a16="http://schemas.microsoft.com/office/drawing/2014/main" id="{CC787079-6152-C27B-4310-5A757AD1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" y="1910"/>
                <a:ext cx="49" cy="59"/>
              </a:xfrm>
              <a:custGeom>
                <a:avLst/>
                <a:gdLst>
                  <a:gd name="T0" fmla="*/ 0 w 15"/>
                  <a:gd name="T1" fmla="*/ 10 h 18"/>
                  <a:gd name="T2" fmla="*/ 9 w 15"/>
                  <a:gd name="T3" fmla="*/ 1 h 18"/>
                  <a:gd name="T4" fmla="*/ 14 w 15"/>
                  <a:gd name="T5" fmla="*/ 8 h 18"/>
                  <a:gd name="T6" fmla="*/ 11 w 15"/>
                  <a:gd name="T7" fmla="*/ 18 h 18"/>
                  <a:gd name="T8" fmla="*/ 0 w 15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0" y="10"/>
                    </a:moveTo>
                    <a:cubicBezTo>
                      <a:pt x="0" y="4"/>
                      <a:pt x="6" y="4"/>
                      <a:pt x="9" y="1"/>
                    </a:cubicBezTo>
                    <a:cubicBezTo>
                      <a:pt x="10" y="0"/>
                      <a:pt x="15" y="3"/>
                      <a:pt x="14" y="8"/>
                    </a:cubicBezTo>
                    <a:cubicBezTo>
                      <a:pt x="13" y="11"/>
                      <a:pt x="12" y="14"/>
                      <a:pt x="11" y="18"/>
                    </a:cubicBezTo>
                    <a:cubicBezTo>
                      <a:pt x="6" y="17"/>
                      <a:pt x="4" y="12"/>
                      <a:pt x="0" y="1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111">
                <a:extLst>
                  <a:ext uri="{FF2B5EF4-FFF2-40B4-BE49-F238E27FC236}">
                    <a16:creationId xmlns:a16="http://schemas.microsoft.com/office/drawing/2014/main" id="{31324061-6C07-98A8-905B-86B09D575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" y="1966"/>
                <a:ext cx="65" cy="75"/>
              </a:xfrm>
              <a:custGeom>
                <a:avLst/>
                <a:gdLst>
                  <a:gd name="T0" fmla="*/ 4 w 20"/>
                  <a:gd name="T1" fmla="*/ 16 h 23"/>
                  <a:gd name="T2" fmla="*/ 9 w 20"/>
                  <a:gd name="T3" fmla="*/ 13 h 23"/>
                  <a:gd name="T4" fmla="*/ 8 w 20"/>
                  <a:gd name="T5" fmla="*/ 8 h 23"/>
                  <a:gd name="T6" fmla="*/ 10 w 20"/>
                  <a:gd name="T7" fmla="*/ 1 h 23"/>
                  <a:gd name="T8" fmla="*/ 12 w 20"/>
                  <a:gd name="T9" fmla="*/ 1 h 23"/>
                  <a:gd name="T10" fmla="*/ 14 w 20"/>
                  <a:gd name="T11" fmla="*/ 11 h 23"/>
                  <a:gd name="T12" fmla="*/ 12 w 20"/>
                  <a:gd name="T13" fmla="*/ 18 h 23"/>
                  <a:gd name="T14" fmla="*/ 3 w 20"/>
                  <a:gd name="T15" fmla="*/ 23 h 23"/>
                  <a:gd name="T16" fmla="*/ 4 w 20"/>
                  <a:gd name="T1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3">
                    <a:moveTo>
                      <a:pt x="4" y="16"/>
                    </a:moveTo>
                    <a:cubicBezTo>
                      <a:pt x="7" y="17"/>
                      <a:pt x="10" y="17"/>
                      <a:pt x="9" y="13"/>
                    </a:cubicBezTo>
                    <a:cubicBezTo>
                      <a:pt x="8" y="11"/>
                      <a:pt x="8" y="9"/>
                      <a:pt x="8" y="8"/>
                    </a:cubicBezTo>
                    <a:cubicBezTo>
                      <a:pt x="8" y="5"/>
                      <a:pt x="7" y="3"/>
                      <a:pt x="10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1" y="5"/>
                      <a:pt x="20" y="5"/>
                      <a:pt x="14" y="11"/>
                    </a:cubicBezTo>
                    <a:cubicBezTo>
                      <a:pt x="13" y="12"/>
                      <a:pt x="9" y="15"/>
                      <a:pt x="12" y="18"/>
                    </a:cubicBezTo>
                    <a:cubicBezTo>
                      <a:pt x="9" y="20"/>
                      <a:pt x="7" y="23"/>
                      <a:pt x="3" y="23"/>
                    </a:cubicBezTo>
                    <a:cubicBezTo>
                      <a:pt x="1" y="21"/>
                      <a:pt x="0" y="18"/>
                      <a:pt x="4" y="16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112">
                <a:extLst>
                  <a:ext uri="{FF2B5EF4-FFF2-40B4-BE49-F238E27FC236}">
                    <a16:creationId xmlns:a16="http://schemas.microsoft.com/office/drawing/2014/main" id="{07FBBD4D-D6A9-DC03-C58A-4EFB8AD8B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093"/>
                <a:ext cx="42" cy="56"/>
              </a:xfrm>
              <a:custGeom>
                <a:avLst/>
                <a:gdLst>
                  <a:gd name="T0" fmla="*/ 11 w 13"/>
                  <a:gd name="T1" fmla="*/ 4 h 17"/>
                  <a:gd name="T2" fmla="*/ 13 w 13"/>
                  <a:gd name="T3" fmla="*/ 10 h 17"/>
                  <a:gd name="T4" fmla="*/ 7 w 13"/>
                  <a:gd name="T5" fmla="*/ 16 h 17"/>
                  <a:gd name="T6" fmla="*/ 1 w 13"/>
                  <a:gd name="T7" fmla="*/ 7 h 17"/>
                  <a:gd name="T8" fmla="*/ 11 w 13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1" y="4"/>
                    </a:moveTo>
                    <a:cubicBezTo>
                      <a:pt x="10" y="7"/>
                      <a:pt x="12" y="8"/>
                      <a:pt x="13" y="10"/>
                    </a:cubicBezTo>
                    <a:cubicBezTo>
                      <a:pt x="11" y="12"/>
                      <a:pt x="12" y="17"/>
                      <a:pt x="7" y="16"/>
                    </a:cubicBezTo>
                    <a:cubicBezTo>
                      <a:pt x="3" y="15"/>
                      <a:pt x="0" y="11"/>
                      <a:pt x="1" y="7"/>
                    </a:cubicBezTo>
                    <a:cubicBezTo>
                      <a:pt x="2" y="0"/>
                      <a:pt x="7" y="4"/>
                      <a:pt x="11" y="4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113">
                <a:extLst>
                  <a:ext uri="{FF2B5EF4-FFF2-40B4-BE49-F238E27FC236}">
                    <a16:creationId xmlns:a16="http://schemas.microsoft.com/office/drawing/2014/main" id="{11A3CC7F-B55C-B0CE-DA45-F677F1EFE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119"/>
                <a:ext cx="82" cy="52"/>
              </a:xfrm>
              <a:custGeom>
                <a:avLst/>
                <a:gdLst>
                  <a:gd name="T0" fmla="*/ 24 w 25"/>
                  <a:gd name="T1" fmla="*/ 10 h 16"/>
                  <a:gd name="T2" fmla="*/ 13 w 25"/>
                  <a:gd name="T3" fmla="*/ 16 h 16"/>
                  <a:gd name="T4" fmla="*/ 2 w 25"/>
                  <a:gd name="T5" fmla="*/ 14 h 16"/>
                  <a:gd name="T6" fmla="*/ 2 w 25"/>
                  <a:gd name="T7" fmla="*/ 4 h 16"/>
                  <a:gd name="T8" fmla="*/ 8 w 25"/>
                  <a:gd name="T9" fmla="*/ 2 h 16"/>
                  <a:gd name="T10" fmla="*/ 13 w 25"/>
                  <a:gd name="T11" fmla="*/ 8 h 16"/>
                  <a:gd name="T12" fmla="*/ 20 w 25"/>
                  <a:gd name="T13" fmla="*/ 7 h 16"/>
                  <a:gd name="T14" fmla="*/ 24 w 25"/>
                  <a:gd name="T1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24" y="10"/>
                    </a:moveTo>
                    <a:cubicBezTo>
                      <a:pt x="22" y="14"/>
                      <a:pt x="17" y="15"/>
                      <a:pt x="13" y="16"/>
                    </a:cubicBezTo>
                    <a:cubicBezTo>
                      <a:pt x="10" y="11"/>
                      <a:pt x="6" y="13"/>
                      <a:pt x="2" y="14"/>
                    </a:cubicBezTo>
                    <a:cubicBezTo>
                      <a:pt x="0" y="10"/>
                      <a:pt x="1" y="7"/>
                      <a:pt x="2" y="4"/>
                    </a:cubicBezTo>
                    <a:cubicBezTo>
                      <a:pt x="4" y="1"/>
                      <a:pt x="6" y="0"/>
                      <a:pt x="8" y="2"/>
                    </a:cubicBezTo>
                    <a:cubicBezTo>
                      <a:pt x="8" y="6"/>
                      <a:pt x="10" y="8"/>
                      <a:pt x="13" y="8"/>
                    </a:cubicBezTo>
                    <a:cubicBezTo>
                      <a:pt x="16" y="10"/>
                      <a:pt x="18" y="8"/>
                      <a:pt x="20" y="7"/>
                    </a:cubicBezTo>
                    <a:cubicBezTo>
                      <a:pt x="23" y="6"/>
                      <a:pt x="25" y="7"/>
                      <a:pt x="24" y="10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114">
                <a:extLst>
                  <a:ext uri="{FF2B5EF4-FFF2-40B4-BE49-F238E27FC236}">
                    <a16:creationId xmlns:a16="http://schemas.microsoft.com/office/drawing/2014/main" id="{64DB2FE5-C087-C4B4-9F38-AE17CF42D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044"/>
                <a:ext cx="68" cy="46"/>
              </a:xfrm>
              <a:custGeom>
                <a:avLst/>
                <a:gdLst>
                  <a:gd name="T0" fmla="*/ 20 w 21"/>
                  <a:gd name="T1" fmla="*/ 5 h 14"/>
                  <a:gd name="T2" fmla="*/ 10 w 21"/>
                  <a:gd name="T3" fmla="*/ 13 h 14"/>
                  <a:gd name="T4" fmla="*/ 5 w 21"/>
                  <a:gd name="T5" fmla="*/ 14 h 14"/>
                  <a:gd name="T6" fmla="*/ 5 w 21"/>
                  <a:gd name="T7" fmla="*/ 14 h 14"/>
                  <a:gd name="T8" fmla="*/ 7 w 21"/>
                  <a:gd name="T9" fmla="*/ 4 h 14"/>
                  <a:gd name="T10" fmla="*/ 14 w 21"/>
                  <a:gd name="T11" fmla="*/ 1 h 14"/>
                  <a:gd name="T12" fmla="*/ 19 w 21"/>
                  <a:gd name="T13" fmla="*/ 1 h 14"/>
                  <a:gd name="T14" fmla="*/ 20 w 21"/>
                  <a:gd name="T1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20" y="5"/>
                    </a:moveTo>
                    <a:cubicBezTo>
                      <a:pt x="19" y="6"/>
                      <a:pt x="11" y="12"/>
                      <a:pt x="10" y="13"/>
                    </a:cubicBezTo>
                    <a:cubicBezTo>
                      <a:pt x="8" y="13"/>
                      <a:pt x="7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0" y="10"/>
                      <a:pt x="5" y="7"/>
                      <a:pt x="7" y="4"/>
                    </a:cubicBezTo>
                    <a:cubicBezTo>
                      <a:pt x="9" y="2"/>
                      <a:pt x="12" y="2"/>
                      <a:pt x="14" y="1"/>
                    </a:cubicBezTo>
                    <a:cubicBezTo>
                      <a:pt x="16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0" y="5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Freeform 115">
                <a:extLst>
                  <a:ext uri="{FF2B5EF4-FFF2-40B4-BE49-F238E27FC236}">
                    <a16:creationId xmlns:a16="http://schemas.microsoft.com/office/drawing/2014/main" id="{D85057EF-45FF-7AB0-1BC5-24680F4A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6" y="2011"/>
                <a:ext cx="62" cy="43"/>
              </a:xfrm>
              <a:custGeom>
                <a:avLst/>
                <a:gdLst>
                  <a:gd name="T0" fmla="*/ 6 w 19"/>
                  <a:gd name="T1" fmla="*/ 12 h 13"/>
                  <a:gd name="T2" fmla="*/ 3 w 19"/>
                  <a:gd name="T3" fmla="*/ 9 h 13"/>
                  <a:gd name="T4" fmla="*/ 5 w 19"/>
                  <a:gd name="T5" fmla="*/ 1 h 13"/>
                  <a:gd name="T6" fmla="*/ 14 w 19"/>
                  <a:gd name="T7" fmla="*/ 0 h 13"/>
                  <a:gd name="T8" fmla="*/ 12 w 19"/>
                  <a:gd name="T9" fmla="*/ 12 h 13"/>
                  <a:gd name="T10" fmla="*/ 6 w 19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6" y="12"/>
                    </a:moveTo>
                    <a:cubicBezTo>
                      <a:pt x="4" y="11"/>
                      <a:pt x="3" y="11"/>
                      <a:pt x="3" y="9"/>
                    </a:cubicBezTo>
                    <a:cubicBezTo>
                      <a:pt x="4" y="6"/>
                      <a:pt x="0" y="2"/>
                      <a:pt x="5" y="1"/>
                    </a:cubicBezTo>
                    <a:cubicBezTo>
                      <a:pt x="9" y="5"/>
                      <a:pt x="11" y="0"/>
                      <a:pt x="14" y="0"/>
                    </a:cubicBezTo>
                    <a:cubicBezTo>
                      <a:pt x="19" y="5"/>
                      <a:pt x="13" y="8"/>
                      <a:pt x="12" y="12"/>
                    </a:cubicBezTo>
                    <a:cubicBezTo>
                      <a:pt x="10" y="13"/>
                      <a:pt x="8" y="13"/>
                      <a:pt x="6" y="12"/>
                    </a:cubicBez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116">
                <a:extLst>
                  <a:ext uri="{FF2B5EF4-FFF2-40B4-BE49-F238E27FC236}">
                    <a16:creationId xmlns:a16="http://schemas.microsoft.com/office/drawing/2014/main" id="{E45E4F60-4CF6-E65A-C517-EE8EE6F8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2178"/>
                <a:ext cx="52" cy="55"/>
              </a:xfrm>
              <a:custGeom>
                <a:avLst/>
                <a:gdLst>
                  <a:gd name="T0" fmla="*/ 16 w 16"/>
                  <a:gd name="T1" fmla="*/ 6 h 17"/>
                  <a:gd name="T2" fmla="*/ 11 w 16"/>
                  <a:gd name="T3" fmla="*/ 10 h 17"/>
                  <a:gd name="T4" fmla="*/ 9 w 16"/>
                  <a:gd name="T5" fmla="*/ 12 h 17"/>
                  <a:gd name="T6" fmla="*/ 4 w 16"/>
                  <a:gd name="T7" fmla="*/ 15 h 17"/>
                  <a:gd name="T8" fmla="*/ 3 w 16"/>
                  <a:gd name="T9" fmla="*/ 8 h 17"/>
                  <a:gd name="T10" fmla="*/ 7 w 16"/>
                  <a:gd name="T11" fmla="*/ 2 h 17"/>
                  <a:gd name="T12" fmla="*/ 15 w 16"/>
                  <a:gd name="T13" fmla="*/ 5 h 17"/>
                  <a:gd name="T14" fmla="*/ 16 w 16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6" y="6"/>
                    </a:moveTo>
                    <a:cubicBezTo>
                      <a:pt x="16" y="9"/>
                      <a:pt x="15" y="11"/>
                      <a:pt x="11" y="10"/>
                    </a:cubicBezTo>
                    <a:cubicBezTo>
                      <a:pt x="10" y="10"/>
                      <a:pt x="9" y="10"/>
                      <a:pt x="9" y="12"/>
                    </a:cubicBezTo>
                    <a:cubicBezTo>
                      <a:pt x="8" y="15"/>
                      <a:pt x="7" y="17"/>
                      <a:pt x="4" y="15"/>
                    </a:cubicBezTo>
                    <a:cubicBezTo>
                      <a:pt x="1" y="13"/>
                      <a:pt x="0" y="10"/>
                      <a:pt x="3" y="8"/>
                    </a:cubicBezTo>
                    <a:cubicBezTo>
                      <a:pt x="5" y="6"/>
                      <a:pt x="3" y="2"/>
                      <a:pt x="7" y="2"/>
                    </a:cubicBezTo>
                    <a:cubicBezTo>
                      <a:pt x="10" y="0"/>
                      <a:pt x="13" y="2"/>
                      <a:pt x="15" y="5"/>
                    </a:cubicBezTo>
                    <a:cubicBezTo>
                      <a:pt x="15" y="5"/>
                      <a:pt x="15" y="6"/>
                      <a:pt x="16" y="6"/>
                    </a:cubicBez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117">
                <a:extLst>
                  <a:ext uri="{FF2B5EF4-FFF2-40B4-BE49-F238E27FC236}">
                    <a16:creationId xmlns:a16="http://schemas.microsoft.com/office/drawing/2014/main" id="{7AE86BF8-D016-C088-76C3-EF93943A4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1975"/>
                <a:ext cx="45" cy="43"/>
              </a:xfrm>
              <a:custGeom>
                <a:avLst/>
                <a:gdLst>
                  <a:gd name="T0" fmla="*/ 8 w 14"/>
                  <a:gd name="T1" fmla="*/ 1 h 13"/>
                  <a:gd name="T2" fmla="*/ 6 w 14"/>
                  <a:gd name="T3" fmla="*/ 13 h 13"/>
                  <a:gd name="T4" fmla="*/ 0 w 14"/>
                  <a:gd name="T5" fmla="*/ 3 h 13"/>
                  <a:gd name="T6" fmla="*/ 8 w 14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1"/>
                    </a:moveTo>
                    <a:cubicBezTo>
                      <a:pt x="11" y="6"/>
                      <a:pt x="14" y="10"/>
                      <a:pt x="6" y="13"/>
                    </a:cubicBezTo>
                    <a:cubicBezTo>
                      <a:pt x="0" y="12"/>
                      <a:pt x="0" y="7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118">
                <a:extLst>
                  <a:ext uri="{FF2B5EF4-FFF2-40B4-BE49-F238E27FC236}">
                    <a16:creationId xmlns:a16="http://schemas.microsoft.com/office/drawing/2014/main" id="{E9DD3DB4-DBBB-7616-D307-65E5D6CC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100"/>
                <a:ext cx="55" cy="65"/>
              </a:xfrm>
              <a:custGeom>
                <a:avLst/>
                <a:gdLst>
                  <a:gd name="T0" fmla="*/ 4 w 17"/>
                  <a:gd name="T1" fmla="*/ 17 h 20"/>
                  <a:gd name="T2" fmla="*/ 2 w 17"/>
                  <a:gd name="T3" fmla="*/ 12 h 20"/>
                  <a:gd name="T4" fmla="*/ 2 w 17"/>
                  <a:gd name="T5" fmla="*/ 2 h 20"/>
                  <a:gd name="T6" fmla="*/ 8 w 17"/>
                  <a:gd name="T7" fmla="*/ 2 h 20"/>
                  <a:gd name="T8" fmla="*/ 13 w 17"/>
                  <a:gd name="T9" fmla="*/ 10 h 20"/>
                  <a:gd name="T10" fmla="*/ 15 w 17"/>
                  <a:gd name="T11" fmla="*/ 18 h 20"/>
                  <a:gd name="T12" fmla="*/ 4 w 17"/>
                  <a:gd name="T1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0">
                    <a:moveTo>
                      <a:pt x="4" y="17"/>
                    </a:moveTo>
                    <a:cubicBezTo>
                      <a:pt x="1" y="17"/>
                      <a:pt x="0" y="13"/>
                      <a:pt x="2" y="12"/>
                    </a:cubicBezTo>
                    <a:cubicBezTo>
                      <a:pt x="10" y="8"/>
                      <a:pt x="3" y="5"/>
                      <a:pt x="2" y="2"/>
                    </a:cubicBezTo>
                    <a:cubicBezTo>
                      <a:pt x="4" y="0"/>
                      <a:pt x="4" y="0"/>
                      <a:pt x="8" y="2"/>
                    </a:cubicBezTo>
                    <a:cubicBezTo>
                      <a:pt x="11" y="4"/>
                      <a:pt x="15" y="5"/>
                      <a:pt x="13" y="10"/>
                    </a:cubicBezTo>
                    <a:cubicBezTo>
                      <a:pt x="10" y="13"/>
                      <a:pt x="17" y="14"/>
                      <a:pt x="15" y="18"/>
                    </a:cubicBezTo>
                    <a:cubicBezTo>
                      <a:pt x="11" y="20"/>
                      <a:pt x="7" y="14"/>
                      <a:pt x="4" y="17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119">
                <a:extLst>
                  <a:ext uri="{FF2B5EF4-FFF2-40B4-BE49-F238E27FC236}">
                    <a16:creationId xmlns:a16="http://schemas.microsoft.com/office/drawing/2014/main" id="{BEBA785D-CFDB-998A-2823-5CD726983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2152"/>
                <a:ext cx="62" cy="52"/>
              </a:xfrm>
              <a:custGeom>
                <a:avLst/>
                <a:gdLst>
                  <a:gd name="T0" fmla="*/ 13 w 19"/>
                  <a:gd name="T1" fmla="*/ 14 h 16"/>
                  <a:gd name="T2" fmla="*/ 11 w 19"/>
                  <a:gd name="T3" fmla="*/ 14 h 16"/>
                  <a:gd name="T4" fmla="*/ 5 w 19"/>
                  <a:gd name="T5" fmla="*/ 11 h 16"/>
                  <a:gd name="T6" fmla="*/ 0 w 19"/>
                  <a:gd name="T7" fmla="*/ 16 h 16"/>
                  <a:gd name="T8" fmla="*/ 9 w 19"/>
                  <a:gd name="T9" fmla="*/ 5 h 16"/>
                  <a:gd name="T10" fmla="*/ 13 w 19"/>
                  <a:gd name="T11" fmla="*/ 0 h 16"/>
                  <a:gd name="T12" fmla="*/ 17 w 19"/>
                  <a:gd name="T13" fmla="*/ 2 h 16"/>
                  <a:gd name="T14" fmla="*/ 19 w 19"/>
                  <a:gd name="T15" fmla="*/ 3 h 16"/>
                  <a:gd name="T16" fmla="*/ 17 w 19"/>
                  <a:gd name="T17" fmla="*/ 10 h 16"/>
                  <a:gd name="T18" fmla="*/ 13 w 19"/>
                  <a:gd name="T1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3" y="14"/>
                    </a:moveTo>
                    <a:cubicBezTo>
                      <a:pt x="12" y="14"/>
                      <a:pt x="12" y="14"/>
                      <a:pt x="11" y="14"/>
                    </a:cubicBezTo>
                    <a:cubicBezTo>
                      <a:pt x="9" y="13"/>
                      <a:pt x="11" y="5"/>
                      <a:pt x="5" y="11"/>
                    </a:cubicBezTo>
                    <a:cubicBezTo>
                      <a:pt x="1" y="10"/>
                      <a:pt x="2" y="14"/>
                      <a:pt x="0" y="16"/>
                    </a:cubicBezTo>
                    <a:cubicBezTo>
                      <a:pt x="0" y="9"/>
                      <a:pt x="0" y="4"/>
                      <a:pt x="9" y="5"/>
                    </a:cubicBezTo>
                    <a:cubicBezTo>
                      <a:pt x="12" y="5"/>
                      <a:pt x="10" y="1"/>
                      <a:pt x="13" y="0"/>
                    </a:cubicBezTo>
                    <a:cubicBezTo>
                      <a:pt x="14" y="1"/>
                      <a:pt x="13" y="6"/>
                      <a:pt x="17" y="2"/>
                    </a:cubicBezTo>
                    <a:cubicBezTo>
                      <a:pt x="17" y="2"/>
                      <a:pt x="18" y="3"/>
                      <a:pt x="19" y="3"/>
                    </a:cubicBezTo>
                    <a:cubicBezTo>
                      <a:pt x="18" y="5"/>
                      <a:pt x="15" y="7"/>
                      <a:pt x="17" y="10"/>
                    </a:cubicBezTo>
                    <a:cubicBezTo>
                      <a:pt x="18" y="13"/>
                      <a:pt x="13" y="12"/>
                      <a:pt x="13" y="14"/>
                    </a:cubicBezTo>
                    <a:close/>
                  </a:path>
                </a:pathLst>
              </a:custGeom>
              <a:solidFill>
                <a:srgbClr val="77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120">
                <a:extLst>
                  <a:ext uri="{FF2B5EF4-FFF2-40B4-BE49-F238E27FC236}">
                    <a16:creationId xmlns:a16="http://schemas.microsoft.com/office/drawing/2014/main" id="{3ECC2BFC-4943-6AFF-B03C-5A7A2287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995"/>
                <a:ext cx="45" cy="101"/>
              </a:xfrm>
              <a:custGeom>
                <a:avLst/>
                <a:gdLst>
                  <a:gd name="T0" fmla="*/ 5 w 14"/>
                  <a:gd name="T1" fmla="*/ 0 h 31"/>
                  <a:gd name="T2" fmla="*/ 6 w 14"/>
                  <a:gd name="T3" fmla="*/ 0 h 31"/>
                  <a:gd name="T4" fmla="*/ 14 w 14"/>
                  <a:gd name="T5" fmla="*/ 26 h 31"/>
                  <a:gd name="T6" fmla="*/ 11 w 14"/>
                  <a:gd name="T7" fmla="*/ 31 h 31"/>
                  <a:gd name="T8" fmla="*/ 9 w 14"/>
                  <a:gd name="T9" fmla="*/ 22 h 31"/>
                  <a:gd name="T10" fmla="*/ 3 w 14"/>
                  <a:gd name="T11" fmla="*/ 15 h 31"/>
                  <a:gd name="T12" fmla="*/ 5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10"/>
                      <a:pt x="11" y="18"/>
                      <a:pt x="14" y="26"/>
                    </a:cubicBezTo>
                    <a:cubicBezTo>
                      <a:pt x="12" y="27"/>
                      <a:pt x="11" y="29"/>
                      <a:pt x="11" y="31"/>
                    </a:cubicBezTo>
                    <a:cubicBezTo>
                      <a:pt x="8" y="29"/>
                      <a:pt x="10" y="25"/>
                      <a:pt x="9" y="22"/>
                    </a:cubicBezTo>
                    <a:cubicBezTo>
                      <a:pt x="7" y="20"/>
                      <a:pt x="8" y="16"/>
                      <a:pt x="3" y="15"/>
                    </a:cubicBezTo>
                    <a:cubicBezTo>
                      <a:pt x="1" y="10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121">
                <a:extLst>
                  <a:ext uri="{FF2B5EF4-FFF2-40B4-BE49-F238E27FC236}">
                    <a16:creationId xmlns:a16="http://schemas.microsoft.com/office/drawing/2014/main" id="{E6FA2443-29FB-6B72-B366-C5ECA829F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2109"/>
                <a:ext cx="43" cy="69"/>
              </a:xfrm>
              <a:custGeom>
                <a:avLst/>
                <a:gdLst>
                  <a:gd name="T0" fmla="*/ 7 w 13"/>
                  <a:gd name="T1" fmla="*/ 21 h 21"/>
                  <a:gd name="T2" fmla="*/ 0 w 13"/>
                  <a:gd name="T3" fmla="*/ 4 h 21"/>
                  <a:gd name="T4" fmla="*/ 0 w 13"/>
                  <a:gd name="T5" fmla="*/ 3 h 21"/>
                  <a:gd name="T6" fmla="*/ 3 w 13"/>
                  <a:gd name="T7" fmla="*/ 0 h 21"/>
                  <a:gd name="T8" fmla="*/ 10 w 13"/>
                  <a:gd name="T9" fmla="*/ 4 h 21"/>
                  <a:gd name="T10" fmla="*/ 11 w 13"/>
                  <a:gd name="T11" fmla="*/ 8 h 21"/>
                  <a:gd name="T12" fmla="*/ 9 w 13"/>
                  <a:gd name="T13" fmla="*/ 11 h 21"/>
                  <a:gd name="T14" fmla="*/ 10 w 13"/>
                  <a:gd name="T15" fmla="*/ 19 h 21"/>
                  <a:gd name="T16" fmla="*/ 7 w 13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1">
                    <a:moveTo>
                      <a:pt x="7" y="21"/>
                    </a:moveTo>
                    <a:cubicBezTo>
                      <a:pt x="4" y="15"/>
                      <a:pt x="4" y="9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6" y="1"/>
                      <a:pt x="8" y="3"/>
                      <a:pt x="10" y="4"/>
                    </a:cubicBezTo>
                    <a:cubicBezTo>
                      <a:pt x="11" y="5"/>
                      <a:pt x="12" y="6"/>
                      <a:pt x="11" y="8"/>
                    </a:cubicBezTo>
                    <a:cubicBezTo>
                      <a:pt x="10" y="9"/>
                      <a:pt x="8" y="10"/>
                      <a:pt x="9" y="11"/>
                    </a:cubicBezTo>
                    <a:cubicBezTo>
                      <a:pt x="13" y="14"/>
                      <a:pt x="9" y="17"/>
                      <a:pt x="10" y="19"/>
                    </a:cubicBezTo>
                    <a:cubicBezTo>
                      <a:pt x="9" y="20"/>
                      <a:pt x="8" y="20"/>
                      <a:pt x="7" y="21"/>
                    </a:cubicBezTo>
                    <a:close/>
                  </a:path>
                </a:pathLst>
              </a:custGeom>
              <a:solidFill>
                <a:srgbClr val="45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122">
                <a:extLst>
                  <a:ext uri="{FF2B5EF4-FFF2-40B4-BE49-F238E27FC236}">
                    <a16:creationId xmlns:a16="http://schemas.microsoft.com/office/drawing/2014/main" id="{C63393DD-D5AF-2C19-85B6-3F918EFDA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217"/>
                <a:ext cx="75" cy="46"/>
              </a:xfrm>
              <a:custGeom>
                <a:avLst/>
                <a:gdLst>
                  <a:gd name="T0" fmla="*/ 23 w 23"/>
                  <a:gd name="T1" fmla="*/ 13 h 14"/>
                  <a:gd name="T2" fmla="*/ 3 w 23"/>
                  <a:gd name="T3" fmla="*/ 7 h 14"/>
                  <a:gd name="T4" fmla="*/ 1 w 23"/>
                  <a:gd name="T5" fmla="*/ 4 h 14"/>
                  <a:gd name="T6" fmla="*/ 9 w 23"/>
                  <a:gd name="T7" fmla="*/ 2 h 14"/>
                  <a:gd name="T8" fmla="*/ 15 w 23"/>
                  <a:gd name="T9" fmla="*/ 4 h 14"/>
                  <a:gd name="T10" fmla="*/ 20 w 23"/>
                  <a:gd name="T11" fmla="*/ 8 h 14"/>
                  <a:gd name="T12" fmla="*/ 23 w 23"/>
                  <a:gd name="T13" fmla="*/ 12 h 14"/>
                  <a:gd name="T14" fmla="*/ 23 w 2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23" y="13"/>
                    </a:moveTo>
                    <a:cubicBezTo>
                      <a:pt x="15" y="14"/>
                      <a:pt x="10" y="6"/>
                      <a:pt x="3" y="7"/>
                    </a:cubicBezTo>
                    <a:cubicBezTo>
                      <a:pt x="2" y="7"/>
                      <a:pt x="0" y="4"/>
                      <a:pt x="1" y="4"/>
                    </a:cubicBezTo>
                    <a:cubicBezTo>
                      <a:pt x="4" y="3"/>
                      <a:pt x="6" y="0"/>
                      <a:pt x="9" y="2"/>
                    </a:cubicBezTo>
                    <a:cubicBezTo>
                      <a:pt x="11" y="3"/>
                      <a:pt x="13" y="3"/>
                      <a:pt x="15" y="4"/>
                    </a:cubicBezTo>
                    <a:cubicBezTo>
                      <a:pt x="15" y="7"/>
                      <a:pt x="18" y="7"/>
                      <a:pt x="20" y="8"/>
                    </a:cubicBezTo>
                    <a:cubicBezTo>
                      <a:pt x="21" y="9"/>
                      <a:pt x="23" y="10"/>
                      <a:pt x="23" y="12"/>
                    </a:cubicBez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Freeform 123">
                <a:extLst>
                  <a:ext uri="{FF2B5EF4-FFF2-40B4-BE49-F238E27FC236}">
                    <a16:creationId xmlns:a16="http://schemas.microsoft.com/office/drawing/2014/main" id="{C7B0E2BC-FCB8-5A3C-3225-D66824446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8" y="2217"/>
                <a:ext cx="43" cy="39"/>
              </a:xfrm>
              <a:custGeom>
                <a:avLst/>
                <a:gdLst>
                  <a:gd name="T0" fmla="*/ 13 w 13"/>
                  <a:gd name="T1" fmla="*/ 4 h 12"/>
                  <a:gd name="T2" fmla="*/ 5 w 13"/>
                  <a:gd name="T3" fmla="*/ 12 h 12"/>
                  <a:gd name="T4" fmla="*/ 0 w 13"/>
                  <a:gd name="T5" fmla="*/ 7 h 12"/>
                  <a:gd name="T6" fmla="*/ 8 w 13"/>
                  <a:gd name="T7" fmla="*/ 1 h 12"/>
                  <a:gd name="T8" fmla="*/ 13 w 13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4"/>
                    </a:moveTo>
                    <a:cubicBezTo>
                      <a:pt x="10" y="7"/>
                      <a:pt x="10" y="12"/>
                      <a:pt x="5" y="12"/>
                    </a:cubicBezTo>
                    <a:cubicBezTo>
                      <a:pt x="2" y="11"/>
                      <a:pt x="1" y="10"/>
                      <a:pt x="0" y="7"/>
                    </a:cubicBezTo>
                    <a:cubicBezTo>
                      <a:pt x="0" y="2"/>
                      <a:pt x="4" y="1"/>
                      <a:pt x="8" y="1"/>
                    </a:cubicBezTo>
                    <a:cubicBezTo>
                      <a:pt x="9" y="0"/>
                      <a:pt x="12" y="2"/>
                      <a:pt x="13" y="4"/>
                    </a:cubicBezTo>
                    <a:close/>
                  </a:path>
                </a:pathLst>
              </a:custGeom>
              <a:solidFill>
                <a:srgbClr val="E9E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124">
                <a:extLst>
                  <a:ext uri="{FF2B5EF4-FFF2-40B4-BE49-F238E27FC236}">
                    <a16:creationId xmlns:a16="http://schemas.microsoft.com/office/drawing/2014/main" id="{F738DC7F-EB6F-9B1A-FFC7-3EF7214D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54"/>
                <a:ext cx="52" cy="55"/>
              </a:xfrm>
              <a:custGeom>
                <a:avLst/>
                <a:gdLst>
                  <a:gd name="T0" fmla="*/ 16 w 16"/>
                  <a:gd name="T1" fmla="*/ 4 h 17"/>
                  <a:gd name="T2" fmla="*/ 14 w 16"/>
                  <a:gd name="T3" fmla="*/ 11 h 17"/>
                  <a:gd name="T4" fmla="*/ 6 w 16"/>
                  <a:gd name="T5" fmla="*/ 11 h 17"/>
                  <a:gd name="T6" fmla="*/ 4 w 16"/>
                  <a:gd name="T7" fmla="*/ 9 h 17"/>
                  <a:gd name="T8" fmla="*/ 1 w 16"/>
                  <a:gd name="T9" fmla="*/ 3 h 17"/>
                  <a:gd name="T10" fmla="*/ 7 w 16"/>
                  <a:gd name="T11" fmla="*/ 1 h 17"/>
                  <a:gd name="T12" fmla="*/ 13 w 16"/>
                  <a:gd name="T13" fmla="*/ 2 h 17"/>
                  <a:gd name="T14" fmla="*/ 16 w 16"/>
                  <a:gd name="T1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6" y="4"/>
                    </a:moveTo>
                    <a:cubicBezTo>
                      <a:pt x="15" y="6"/>
                      <a:pt x="12" y="8"/>
                      <a:pt x="14" y="11"/>
                    </a:cubicBezTo>
                    <a:cubicBezTo>
                      <a:pt x="11" y="17"/>
                      <a:pt x="9" y="14"/>
                      <a:pt x="6" y="11"/>
                    </a:cubicBezTo>
                    <a:cubicBezTo>
                      <a:pt x="7" y="9"/>
                      <a:pt x="5" y="9"/>
                      <a:pt x="4" y="9"/>
                    </a:cubicBezTo>
                    <a:cubicBezTo>
                      <a:pt x="1" y="8"/>
                      <a:pt x="0" y="6"/>
                      <a:pt x="1" y="3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1"/>
                      <a:pt x="11" y="2"/>
                      <a:pt x="13" y="2"/>
                    </a:cubicBezTo>
                    <a:cubicBezTo>
                      <a:pt x="14" y="2"/>
                      <a:pt x="15" y="3"/>
                      <a:pt x="16" y="4"/>
                    </a:cubicBez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125">
                <a:extLst>
                  <a:ext uri="{FF2B5EF4-FFF2-40B4-BE49-F238E27FC236}">
                    <a16:creationId xmlns:a16="http://schemas.microsoft.com/office/drawing/2014/main" id="{596C0E57-8E9C-AAFA-87E9-63EFC726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86"/>
                <a:ext cx="72" cy="43"/>
              </a:xfrm>
              <a:custGeom>
                <a:avLst/>
                <a:gdLst>
                  <a:gd name="T0" fmla="*/ 0 w 22"/>
                  <a:gd name="T1" fmla="*/ 8 h 13"/>
                  <a:gd name="T2" fmla="*/ 0 w 22"/>
                  <a:gd name="T3" fmla="*/ 1 h 13"/>
                  <a:gd name="T4" fmla="*/ 0 w 22"/>
                  <a:gd name="T5" fmla="*/ 1 h 13"/>
                  <a:gd name="T6" fmla="*/ 12 w 22"/>
                  <a:gd name="T7" fmla="*/ 3 h 13"/>
                  <a:gd name="T8" fmla="*/ 17 w 22"/>
                  <a:gd name="T9" fmla="*/ 3 h 13"/>
                  <a:gd name="T10" fmla="*/ 18 w 22"/>
                  <a:gd name="T11" fmla="*/ 10 h 13"/>
                  <a:gd name="T12" fmla="*/ 6 w 22"/>
                  <a:gd name="T13" fmla="*/ 10 h 13"/>
                  <a:gd name="T14" fmla="*/ 0 w 22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0" y="8"/>
                    </a:moveTo>
                    <a:cubicBezTo>
                      <a:pt x="0" y="6"/>
                      <a:pt x="0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7" y="5"/>
                      <a:pt x="12" y="3"/>
                    </a:cubicBezTo>
                    <a:cubicBezTo>
                      <a:pt x="14" y="3"/>
                      <a:pt x="15" y="3"/>
                      <a:pt x="17" y="3"/>
                    </a:cubicBezTo>
                    <a:cubicBezTo>
                      <a:pt x="22" y="4"/>
                      <a:pt x="22" y="6"/>
                      <a:pt x="18" y="10"/>
                    </a:cubicBezTo>
                    <a:cubicBezTo>
                      <a:pt x="14" y="10"/>
                      <a:pt x="11" y="7"/>
                      <a:pt x="6" y="10"/>
                    </a:cubicBezTo>
                    <a:cubicBezTo>
                      <a:pt x="4" y="13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126">
                <a:extLst>
                  <a:ext uri="{FF2B5EF4-FFF2-40B4-BE49-F238E27FC236}">
                    <a16:creationId xmlns:a16="http://schemas.microsoft.com/office/drawing/2014/main" id="{73F9A8E5-973E-41C6-69BC-7358A13BD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6" y="1923"/>
                <a:ext cx="55" cy="69"/>
              </a:xfrm>
              <a:custGeom>
                <a:avLst/>
                <a:gdLst>
                  <a:gd name="T0" fmla="*/ 3 w 17"/>
                  <a:gd name="T1" fmla="*/ 6 h 21"/>
                  <a:gd name="T2" fmla="*/ 7 w 17"/>
                  <a:gd name="T3" fmla="*/ 7 h 21"/>
                  <a:gd name="T4" fmla="*/ 14 w 17"/>
                  <a:gd name="T5" fmla="*/ 14 h 21"/>
                  <a:gd name="T6" fmla="*/ 17 w 17"/>
                  <a:gd name="T7" fmla="*/ 15 h 21"/>
                  <a:gd name="T8" fmla="*/ 7 w 17"/>
                  <a:gd name="T9" fmla="*/ 20 h 21"/>
                  <a:gd name="T10" fmla="*/ 6 w 17"/>
                  <a:gd name="T11" fmla="*/ 20 h 21"/>
                  <a:gd name="T12" fmla="*/ 5 w 17"/>
                  <a:gd name="T13" fmla="*/ 20 h 21"/>
                  <a:gd name="T14" fmla="*/ 2 w 17"/>
                  <a:gd name="T15" fmla="*/ 10 h 21"/>
                  <a:gd name="T16" fmla="*/ 3 w 17"/>
                  <a:gd name="T1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1">
                    <a:moveTo>
                      <a:pt x="3" y="6"/>
                    </a:moveTo>
                    <a:cubicBezTo>
                      <a:pt x="4" y="6"/>
                      <a:pt x="7" y="0"/>
                      <a:pt x="7" y="7"/>
                    </a:cubicBezTo>
                    <a:cubicBezTo>
                      <a:pt x="7" y="10"/>
                      <a:pt x="14" y="10"/>
                      <a:pt x="14" y="14"/>
                    </a:cubicBezTo>
                    <a:cubicBezTo>
                      <a:pt x="15" y="14"/>
                      <a:pt x="16" y="15"/>
                      <a:pt x="17" y="15"/>
                    </a:cubicBezTo>
                    <a:cubicBezTo>
                      <a:pt x="15" y="19"/>
                      <a:pt x="10" y="18"/>
                      <a:pt x="7" y="20"/>
                    </a:cubicBezTo>
                    <a:cubicBezTo>
                      <a:pt x="7" y="20"/>
                      <a:pt x="6" y="21"/>
                      <a:pt x="6" y="20"/>
                    </a:cubicBezTo>
                    <a:cubicBezTo>
                      <a:pt x="6" y="20"/>
                      <a:pt x="6" y="20"/>
                      <a:pt x="5" y="20"/>
                    </a:cubicBezTo>
                    <a:cubicBezTo>
                      <a:pt x="6" y="16"/>
                      <a:pt x="9" y="11"/>
                      <a:pt x="2" y="10"/>
                    </a:cubicBezTo>
                    <a:cubicBezTo>
                      <a:pt x="0" y="10"/>
                      <a:pt x="2" y="7"/>
                      <a:pt x="3" y="6"/>
                    </a:cubicBez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127">
                <a:extLst>
                  <a:ext uri="{FF2B5EF4-FFF2-40B4-BE49-F238E27FC236}">
                    <a16:creationId xmlns:a16="http://schemas.microsoft.com/office/drawing/2014/main" id="{063043F4-FF0F-DADE-F179-19AC79670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145"/>
                <a:ext cx="72" cy="56"/>
              </a:xfrm>
              <a:custGeom>
                <a:avLst/>
                <a:gdLst>
                  <a:gd name="T0" fmla="*/ 4 w 22"/>
                  <a:gd name="T1" fmla="*/ 7 h 17"/>
                  <a:gd name="T2" fmla="*/ 11 w 22"/>
                  <a:gd name="T3" fmla="*/ 9 h 17"/>
                  <a:gd name="T4" fmla="*/ 13 w 22"/>
                  <a:gd name="T5" fmla="*/ 7 h 17"/>
                  <a:gd name="T6" fmla="*/ 21 w 22"/>
                  <a:gd name="T7" fmla="*/ 5 h 17"/>
                  <a:gd name="T8" fmla="*/ 18 w 22"/>
                  <a:gd name="T9" fmla="*/ 10 h 17"/>
                  <a:gd name="T10" fmla="*/ 1 w 22"/>
                  <a:gd name="T11" fmla="*/ 13 h 17"/>
                  <a:gd name="T12" fmla="*/ 4 w 22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4" y="7"/>
                    </a:moveTo>
                    <a:cubicBezTo>
                      <a:pt x="6" y="9"/>
                      <a:pt x="11" y="0"/>
                      <a:pt x="11" y="9"/>
                    </a:cubicBezTo>
                    <a:cubicBezTo>
                      <a:pt x="11" y="9"/>
                      <a:pt x="13" y="6"/>
                      <a:pt x="13" y="7"/>
                    </a:cubicBezTo>
                    <a:cubicBezTo>
                      <a:pt x="16" y="8"/>
                      <a:pt x="18" y="5"/>
                      <a:pt x="21" y="5"/>
                    </a:cubicBezTo>
                    <a:cubicBezTo>
                      <a:pt x="22" y="8"/>
                      <a:pt x="20" y="9"/>
                      <a:pt x="18" y="10"/>
                    </a:cubicBezTo>
                    <a:cubicBezTo>
                      <a:pt x="13" y="17"/>
                      <a:pt x="6" y="11"/>
                      <a:pt x="1" y="13"/>
                    </a:cubicBezTo>
                    <a:cubicBezTo>
                      <a:pt x="0" y="9"/>
                      <a:pt x="3" y="9"/>
                      <a:pt x="4" y="7"/>
                    </a:cubicBezTo>
                    <a:close/>
                  </a:path>
                </a:pathLst>
              </a:custGeom>
              <a:solidFill>
                <a:srgbClr val="B7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128">
                <a:extLst>
                  <a:ext uri="{FF2B5EF4-FFF2-40B4-BE49-F238E27FC236}">
                    <a16:creationId xmlns:a16="http://schemas.microsoft.com/office/drawing/2014/main" id="{2142E82D-CE50-A018-D624-55B49DB3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2103"/>
                <a:ext cx="56" cy="46"/>
              </a:xfrm>
              <a:custGeom>
                <a:avLst/>
                <a:gdLst>
                  <a:gd name="T0" fmla="*/ 4 w 17"/>
                  <a:gd name="T1" fmla="*/ 10 h 14"/>
                  <a:gd name="T2" fmla="*/ 2 w 17"/>
                  <a:gd name="T3" fmla="*/ 4 h 14"/>
                  <a:gd name="T4" fmla="*/ 12 w 17"/>
                  <a:gd name="T5" fmla="*/ 4 h 14"/>
                  <a:gd name="T6" fmla="*/ 15 w 17"/>
                  <a:gd name="T7" fmla="*/ 9 h 14"/>
                  <a:gd name="T8" fmla="*/ 15 w 17"/>
                  <a:gd name="T9" fmla="*/ 10 h 14"/>
                  <a:gd name="T10" fmla="*/ 14 w 17"/>
                  <a:gd name="T11" fmla="*/ 13 h 14"/>
                  <a:gd name="T12" fmla="*/ 8 w 17"/>
                  <a:gd name="T13" fmla="*/ 11 h 14"/>
                  <a:gd name="T14" fmla="*/ 4 w 17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4">
                    <a:moveTo>
                      <a:pt x="4" y="10"/>
                    </a:moveTo>
                    <a:cubicBezTo>
                      <a:pt x="3" y="8"/>
                      <a:pt x="0" y="6"/>
                      <a:pt x="2" y="4"/>
                    </a:cubicBezTo>
                    <a:cubicBezTo>
                      <a:pt x="5" y="0"/>
                      <a:pt x="9" y="3"/>
                      <a:pt x="12" y="4"/>
                    </a:cubicBezTo>
                    <a:cubicBezTo>
                      <a:pt x="15" y="5"/>
                      <a:pt x="15" y="7"/>
                      <a:pt x="15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2"/>
                      <a:pt x="17" y="14"/>
                      <a:pt x="14" y="13"/>
                    </a:cubicBezTo>
                    <a:cubicBezTo>
                      <a:pt x="12" y="13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10"/>
                    </a:cubicBezTo>
                    <a:close/>
                  </a:path>
                </a:pathLst>
              </a:cu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129">
                <a:extLst>
                  <a:ext uri="{FF2B5EF4-FFF2-40B4-BE49-F238E27FC236}">
                    <a16:creationId xmlns:a16="http://schemas.microsoft.com/office/drawing/2014/main" id="{90F1CEDB-07E0-C1B1-EDE6-B92B402E3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103"/>
                <a:ext cx="59" cy="39"/>
              </a:xfrm>
              <a:custGeom>
                <a:avLst/>
                <a:gdLst>
                  <a:gd name="T0" fmla="*/ 4 w 18"/>
                  <a:gd name="T1" fmla="*/ 0 h 12"/>
                  <a:gd name="T2" fmla="*/ 9 w 18"/>
                  <a:gd name="T3" fmla="*/ 3 h 12"/>
                  <a:gd name="T4" fmla="*/ 18 w 18"/>
                  <a:gd name="T5" fmla="*/ 6 h 12"/>
                  <a:gd name="T6" fmla="*/ 9 w 18"/>
                  <a:gd name="T7" fmla="*/ 9 h 12"/>
                  <a:gd name="T8" fmla="*/ 0 w 18"/>
                  <a:gd name="T9" fmla="*/ 7 h 12"/>
                  <a:gd name="T10" fmla="*/ 4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4" y="0"/>
                    </a:moveTo>
                    <a:cubicBezTo>
                      <a:pt x="5" y="3"/>
                      <a:pt x="7" y="3"/>
                      <a:pt x="9" y="3"/>
                    </a:cubicBezTo>
                    <a:cubicBezTo>
                      <a:pt x="13" y="1"/>
                      <a:pt x="16" y="1"/>
                      <a:pt x="18" y="6"/>
                    </a:cubicBezTo>
                    <a:cubicBezTo>
                      <a:pt x="16" y="8"/>
                      <a:pt x="12" y="7"/>
                      <a:pt x="9" y="9"/>
                    </a:cubicBezTo>
                    <a:cubicBezTo>
                      <a:pt x="5" y="12"/>
                      <a:pt x="3" y="6"/>
                      <a:pt x="0" y="7"/>
                    </a:cubicBezTo>
                    <a:cubicBezTo>
                      <a:pt x="0" y="4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1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130">
                <a:extLst>
                  <a:ext uri="{FF2B5EF4-FFF2-40B4-BE49-F238E27FC236}">
                    <a16:creationId xmlns:a16="http://schemas.microsoft.com/office/drawing/2014/main" id="{E1C3A617-F18B-C108-553A-3F7729DFE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" y="1874"/>
                <a:ext cx="23" cy="69"/>
              </a:xfrm>
              <a:custGeom>
                <a:avLst/>
                <a:gdLst>
                  <a:gd name="T0" fmla="*/ 6 w 7"/>
                  <a:gd name="T1" fmla="*/ 0 h 21"/>
                  <a:gd name="T2" fmla="*/ 5 w 7"/>
                  <a:gd name="T3" fmla="*/ 17 h 21"/>
                  <a:gd name="T4" fmla="*/ 4 w 7"/>
                  <a:gd name="T5" fmla="*/ 21 h 21"/>
                  <a:gd name="T6" fmla="*/ 0 w 7"/>
                  <a:gd name="T7" fmla="*/ 17 h 21"/>
                  <a:gd name="T8" fmla="*/ 2 w 7"/>
                  <a:gd name="T9" fmla="*/ 2 h 21"/>
                  <a:gd name="T10" fmla="*/ 6 w 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1">
                    <a:moveTo>
                      <a:pt x="6" y="0"/>
                    </a:moveTo>
                    <a:cubicBezTo>
                      <a:pt x="5" y="6"/>
                      <a:pt x="7" y="11"/>
                      <a:pt x="5" y="17"/>
                    </a:cubicBezTo>
                    <a:cubicBezTo>
                      <a:pt x="4" y="18"/>
                      <a:pt x="7" y="20"/>
                      <a:pt x="4" y="21"/>
                    </a:cubicBezTo>
                    <a:cubicBezTo>
                      <a:pt x="2" y="21"/>
                      <a:pt x="0" y="19"/>
                      <a:pt x="0" y="17"/>
                    </a:cubicBezTo>
                    <a:cubicBezTo>
                      <a:pt x="0" y="12"/>
                      <a:pt x="3" y="7"/>
                      <a:pt x="2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E2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131">
                <a:extLst>
                  <a:ext uri="{FF2B5EF4-FFF2-40B4-BE49-F238E27FC236}">
                    <a16:creationId xmlns:a16="http://schemas.microsoft.com/office/drawing/2014/main" id="{E1120D42-5040-3FD1-BD99-16DC48092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361"/>
                <a:ext cx="59" cy="42"/>
              </a:xfrm>
              <a:custGeom>
                <a:avLst/>
                <a:gdLst>
                  <a:gd name="T0" fmla="*/ 5 w 18"/>
                  <a:gd name="T1" fmla="*/ 0 h 13"/>
                  <a:gd name="T2" fmla="*/ 7 w 18"/>
                  <a:gd name="T3" fmla="*/ 3 h 13"/>
                  <a:gd name="T4" fmla="*/ 13 w 18"/>
                  <a:gd name="T5" fmla="*/ 5 h 13"/>
                  <a:gd name="T6" fmla="*/ 18 w 18"/>
                  <a:gd name="T7" fmla="*/ 5 h 13"/>
                  <a:gd name="T8" fmla="*/ 5 w 18"/>
                  <a:gd name="T9" fmla="*/ 12 h 13"/>
                  <a:gd name="T10" fmla="*/ 5 w 18"/>
                  <a:gd name="T11" fmla="*/ 13 h 13"/>
                  <a:gd name="T12" fmla="*/ 0 w 18"/>
                  <a:gd name="T13" fmla="*/ 7 h 13"/>
                  <a:gd name="T14" fmla="*/ 5 w 18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5" y="0"/>
                    </a:moveTo>
                    <a:cubicBezTo>
                      <a:pt x="7" y="0"/>
                      <a:pt x="6" y="2"/>
                      <a:pt x="7" y="3"/>
                    </a:cubicBezTo>
                    <a:cubicBezTo>
                      <a:pt x="8" y="8"/>
                      <a:pt x="10" y="10"/>
                      <a:pt x="13" y="5"/>
                    </a:cubicBezTo>
                    <a:cubicBezTo>
                      <a:pt x="15" y="3"/>
                      <a:pt x="16" y="5"/>
                      <a:pt x="18" y="5"/>
                    </a:cubicBezTo>
                    <a:cubicBezTo>
                      <a:pt x="16" y="11"/>
                      <a:pt x="10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9"/>
                      <a:pt x="5" y="6"/>
                      <a:pt x="0" y="7"/>
                    </a:cubicBezTo>
                    <a:cubicBezTo>
                      <a:pt x="2" y="4"/>
                      <a:pt x="5" y="3"/>
                      <a:pt x="5" y="0"/>
                    </a:cubicBezTo>
                    <a:close/>
                  </a:path>
                </a:pathLst>
              </a:cu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8" name="Freeform 132">
                <a:extLst>
                  <a:ext uri="{FF2B5EF4-FFF2-40B4-BE49-F238E27FC236}">
                    <a16:creationId xmlns:a16="http://schemas.microsoft.com/office/drawing/2014/main" id="{8C8B5EAD-3CC8-CC25-497B-DFE7DEB0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37"/>
                <a:ext cx="56" cy="53"/>
              </a:xfrm>
              <a:custGeom>
                <a:avLst/>
                <a:gdLst>
                  <a:gd name="T0" fmla="*/ 16 w 17"/>
                  <a:gd name="T1" fmla="*/ 8 h 16"/>
                  <a:gd name="T2" fmla="*/ 9 w 17"/>
                  <a:gd name="T3" fmla="*/ 7 h 16"/>
                  <a:gd name="T4" fmla="*/ 4 w 17"/>
                  <a:gd name="T5" fmla="*/ 9 h 16"/>
                  <a:gd name="T6" fmla="*/ 7 w 17"/>
                  <a:gd name="T7" fmla="*/ 13 h 16"/>
                  <a:gd name="T8" fmla="*/ 9 w 17"/>
                  <a:gd name="T9" fmla="*/ 16 h 16"/>
                  <a:gd name="T10" fmla="*/ 0 w 17"/>
                  <a:gd name="T11" fmla="*/ 10 h 16"/>
                  <a:gd name="T12" fmla="*/ 10 w 17"/>
                  <a:gd name="T13" fmla="*/ 1 h 16"/>
                  <a:gd name="T14" fmla="*/ 14 w 17"/>
                  <a:gd name="T15" fmla="*/ 2 h 16"/>
                  <a:gd name="T16" fmla="*/ 16 w 17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6" y="8"/>
                    </a:moveTo>
                    <a:cubicBezTo>
                      <a:pt x="13" y="10"/>
                      <a:pt x="11" y="8"/>
                      <a:pt x="9" y="7"/>
                    </a:cubicBezTo>
                    <a:cubicBezTo>
                      <a:pt x="7" y="6"/>
                      <a:pt x="5" y="7"/>
                      <a:pt x="4" y="9"/>
                    </a:cubicBezTo>
                    <a:cubicBezTo>
                      <a:pt x="3" y="11"/>
                      <a:pt x="6" y="12"/>
                      <a:pt x="7" y="13"/>
                    </a:cubicBezTo>
                    <a:cubicBezTo>
                      <a:pt x="9" y="13"/>
                      <a:pt x="12" y="13"/>
                      <a:pt x="9" y="16"/>
                    </a:cubicBezTo>
                    <a:cubicBezTo>
                      <a:pt x="7" y="13"/>
                      <a:pt x="1" y="16"/>
                      <a:pt x="0" y="10"/>
                    </a:cubicBezTo>
                    <a:cubicBezTo>
                      <a:pt x="4" y="8"/>
                      <a:pt x="5" y="2"/>
                      <a:pt x="10" y="1"/>
                    </a:cubicBezTo>
                    <a:cubicBezTo>
                      <a:pt x="12" y="1"/>
                      <a:pt x="13" y="0"/>
                      <a:pt x="14" y="2"/>
                    </a:cubicBezTo>
                    <a:cubicBezTo>
                      <a:pt x="14" y="4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A8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133">
                <a:extLst>
                  <a:ext uri="{FF2B5EF4-FFF2-40B4-BE49-F238E27FC236}">
                    <a16:creationId xmlns:a16="http://schemas.microsoft.com/office/drawing/2014/main" id="{CEE2419C-0C78-F83E-BE71-5AE16C953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057"/>
                <a:ext cx="58" cy="36"/>
              </a:xfrm>
              <a:custGeom>
                <a:avLst/>
                <a:gdLst>
                  <a:gd name="T0" fmla="*/ 14 w 18"/>
                  <a:gd name="T1" fmla="*/ 9 h 11"/>
                  <a:gd name="T2" fmla="*/ 3 w 18"/>
                  <a:gd name="T3" fmla="*/ 9 h 11"/>
                  <a:gd name="T4" fmla="*/ 2 w 18"/>
                  <a:gd name="T5" fmla="*/ 9 h 11"/>
                  <a:gd name="T6" fmla="*/ 8 w 18"/>
                  <a:gd name="T7" fmla="*/ 2 h 11"/>
                  <a:gd name="T8" fmla="*/ 18 w 18"/>
                  <a:gd name="T9" fmla="*/ 4 h 11"/>
                  <a:gd name="T10" fmla="*/ 14 w 18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4" y="9"/>
                    </a:moveTo>
                    <a:cubicBezTo>
                      <a:pt x="10" y="11"/>
                      <a:pt x="7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3"/>
                      <a:pt x="4" y="3"/>
                      <a:pt x="8" y="2"/>
                    </a:cubicBezTo>
                    <a:cubicBezTo>
                      <a:pt x="11" y="4"/>
                      <a:pt x="15" y="0"/>
                      <a:pt x="18" y="4"/>
                    </a:cubicBezTo>
                    <a:cubicBezTo>
                      <a:pt x="18" y="8"/>
                      <a:pt x="16" y="8"/>
                      <a:pt x="14" y="9"/>
                    </a:cubicBezTo>
                    <a:close/>
                  </a:path>
                </a:pathLst>
              </a:custGeom>
              <a:solidFill>
                <a:srgbClr val="E0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134">
                <a:extLst>
                  <a:ext uri="{FF2B5EF4-FFF2-40B4-BE49-F238E27FC236}">
                    <a16:creationId xmlns:a16="http://schemas.microsoft.com/office/drawing/2014/main" id="{9CA11B08-FB66-E6F5-06C3-218CB805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073"/>
                <a:ext cx="62" cy="56"/>
              </a:xfrm>
              <a:custGeom>
                <a:avLst/>
                <a:gdLst>
                  <a:gd name="T0" fmla="*/ 10 w 19"/>
                  <a:gd name="T1" fmla="*/ 14 h 17"/>
                  <a:gd name="T2" fmla="*/ 8 w 19"/>
                  <a:gd name="T3" fmla="*/ 9 h 17"/>
                  <a:gd name="T4" fmla="*/ 3 w 19"/>
                  <a:gd name="T5" fmla="*/ 8 h 17"/>
                  <a:gd name="T6" fmla="*/ 1 w 19"/>
                  <a:gd name="T7" fmla="*/ 5 h 17"/>
                  <a:gd name="T8" fmla="*/ 14 w 19"/>
                  <a:gd name="T9" fmla="*/ 7 h 17"/>
                  <a:gd name="T10" fmla="*/ 15 w 19"/>
                  <a:gd name="T11" fmla="*/ 8 h 17"/>
                  <a:gd name="T12" fmla="*/ 17 w 19"/>
                  <a:gd name="T13" fmla="*/ 13 h 17"/>
                  <a:gd name="T14" fmla="*/ 10 w 19"/>
                  <a:gd name="T1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0" y="14"/>
                    </a:moveTo>
                    <a:cubicBezTo>
                      <a:pt x="12" y="12"/>
                      <a:pt x="15" y="8"/>
                      <a:pt x="8" y="9"/>
                    </a:cubicBezTo>
                    <a:cubicBezTo>
                      <a:pt x="6" y="9"/>
                      <a:pt x="4" y="9"/>
                      <a:pt x="3" y="8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8" y="0"/>
                      <a:pt x="10" y="0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10"/>
                      <a:pt x="19" y="11"/>
                      <a:pt x="17" y="13"/>
                    </a:cubicBezTo>
                    <a:cubicBezTo>
                      <a:pt x="15" y="14"/>
                      <a:pt x="13" y="17"/>
                      <a:pt x="10" y="14"/>
                    </a:cubicBezTo>
                    <a:close/>
                  </a:path>
                </a:pathLst>
              </a:custGeom>
              <a:solidFill>
                <a:srgbClr val="2C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135">
                <a:extLst>
                  <a:ext uri="{FF2B5EF4-FFF2-40B4-BE49-F238E27FC236}">
                    <a16:creationId xmlns:a16="http://schemas.microsoft.com/office/drawing/2014/main" id="{06AF838D-CD12-902D-B01C-A3B82BF94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554"/>
                <a:ext cx="88" cy="42"/>
              </a:xfrm>
              <a:custGeom>
                <a:avLst/>
                <a:gdLst>
                  <a:gd name="T0" fmla="*/ 7 w 27"/>
                  <a:gd name="T1" fmla="*/ 2 h 13"/>
                  <a:gd name="T2" fmla="*/ 23 w 27"/>
                  <a:gd name="T3" fmla="*/ 7 h 13"/>
                  <a:gd name="T4" fmla="*/ 27 w 27"/>
                  <a:gd name="T5" fmla="*/ 13 h 13"/>
                  <a:gd name="T6" fmla="*/ 0 w 27"/>
                  <a:gd name="T7" fmla="*/ 2 h 13"/>
                  <a:gd name="T8" fmla="*/ 7 w 27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7" y="2"/>
                    </a:moveTo>
                    <a:cubicBezTo>
                      <a:pt x="13" y="1"/>
                      <a:pt x="17" y="7"/>
                      <a:pt x="23" y="7"/>
                    </a:cubicBezTo>
                    <a:cubicBezTo>
                      <a:pt x="24" y="9"/>
                      <a:pt x="27" y="9"/>
                      <a:pt x="27" y="13"/>
                    </a:cubicBezTo>
                    <a:cubicBezTo>
                      <a:pt x="18" y="9"/>
                      <a:pt x="10" y="4"/>
                      <a:pt x="0" y="2"/>
                    </a:cubicBezTo>
                    <a:cubicBezTo>
                      <a:pt x="2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DA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136">
                <a:extLst>
                  <a:ext uri="{FF2B5EF4-FFF2-40B4-BE49-F238E27FC236}">
                    <a16:creationId xmlns:a16="http://schemas.microsoft.com/office/drawing/2014/main" id="{EE058159-5F05-2266-FB18-C5514C57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7" y="2194"/>
                <a:ext cx="40" cy="43"/>
              </a:xfrm>
              <a:custGeom>
                <a:avLst/>
                <a:gdLst>
                  <a:gd name="T0" fmla="*/ 11 w 12"/>
                  <a:gd name="T1" fmla="*/ 7 h 13"/>
                  <a:gd name="T2" fmla="*/ 4 w 12"/>
                  <a:gd name="T3" fmla="*/ 13 h 13"/>
                  <a:gd name="T4" fmla="*/ 1 w 12"/>
                  <a:gd name="T5" fmla="*/ 11 h 13"/>
                  <a:gd name="T6" fmla="*/ 2 w 12"/>
                  <a:gd name="T7" fmla="*/ 8 h 13"/>
                  <a:gd name="T8" fmla="*/ 3 w 12"/>
                  <a:gd name="T9" fmla="*/ 5 h 13"/>
                  <a:gd name="T10" fmla="*/ 6 w 12"/>
                  <a:gd name="T11" fmla="*/ 0 h 13"/>
                  <a:gd name="T12" fmla="*/ 11 w 12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1" y="11"/>
                      <a:pt x="8" y="12"/>
                      <a:pt x="4" y="13"/>
                    </a:cubicBezTo>
                    <a:cubicBezTo>
                      <a:pt x="3" y="13"/>
                      <a:pt x="2" y="12"/>
                      <a:pt x="1" y="11"/>
                    </a:cubicBezTo>
                    <a:cubicBezTo>
                      <a:pt x="0" y="9"/>
                      <a:pt x="1" y="9"/>
                      <a:pt x="2" y="8"/>
                    </a:cubicBezTo>
                    <a:cubicBezTo>
                      <a:pt x="4" y="7"/>
                      <a:pt x="5" y="7"/>
                      <a:pt x="3" y="5"/>
                    </a:cubicBezTo>
                    <a:cubicBezTo>
                      <a:pt x="2" y="4"/>
                      <a:pt x="4" y="1"/>
                      <a:pt x="6" y="0"/>
                    </a:cubicBezTo>
                    <a:cubicBezTo>
                      <a:pt x="6" y="3"/>
                      <a:pt x="12" y="2"/>
                      <a:pt x="11" y="7"/>
                    </a:cubicBez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137">
                <a:extLst>
                  <a:ext uri="{FF2B5EF4-FFF2-40B4-BE49-F238E27FC236}">
                    <a16:creationId xmlns:a16="http://schemas.microsoft.com/office/drawing/2014/main" id="{258116F0-03CA-2244-649D-EF3331DA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119"/>
                <a:ext cx="49" cy="39"/>
              </a:xfrm>
              <a:custGeom>
                <a:avLst/>
                <a:gdLst>
                  <a:gd name="T0" fmla="*/ 7 w 15"/>
                  <a:gd name="T1" fmla="*/ 12 h 12"/>
                  <a:gd name="T2" fmla="*/ 1 w 15"/>
                  <a:gd name="T3" fmla="*/ 5 h 12"/>
                  <a:gd name="T4" fmla="*/ 4 w 15"/>
                  <a:gd name="T5" fmla="*/ 4 h 12"/>
                  <a:gd name="T6" fmla="*/ 12 w 15"/>
                  <a:gd name="T7" fmla="*/ 2 h 12"/>
                  <a:gd name="T8" fmla="*/ 15 w 15"/>
                  <a:gd name="T9" fmla="*/ 5 h 12"/>
                  <a:gd name="T10" fmla="*/ 11 w 15"/>
                  <a:gd name="T11" fmla="*/ 11 h 12"/>
                  <a:gd name="T12" fmla="*/ 7 w 15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5" y="9"/>
                      <a:pt x="2" y="8"/>
                      <a:pt x="1" y="5"/>
                    </a:cubicBezTo>
                    <a:cubicBezTo>
                      <a:pt x="0" y="1"/>
                      <a:pt x="3" y="4"/>
                      <a:pt x="4" y="4"/>
                    </a:cubicBezTo>
                    <a:cubicBezTo>
                      <a:pt x="6" y="2"/>
                      <a:pt x="9" y="0"/>
                      <a:pt x="12" y="2"/>
                    </a:cubicBezTo>
                    <a:cubicBezTo>
                      <a:pt x="14" y="3"/>
                      <a:pt x="15" y="3"/>
                      <a:pt x="15" y="5"/>
                    </a:cubicBezTo>
                    <a:cubicBezTo>
                      <a:pt x="15" y="8"/>
                      <a:pt x="14" y="11"/>
                      <a:pt x="11" y="11"/>
                    </a:cubicBezTo>
                    <a:cubicBezTo>
                      <a:pt x="10" y="11"/>
                      <a:pt x="8" y="11"/>
                      <a:pt x="7" y="12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138">
                <a:extLst>
                  <a:ext uri="{FF2B5EF4-FFF2-40B4-BE49-F238E27FC236}">
                    <a16:creationId xmlns:a16="http://schemas.microsoft.com/office/drawing/2014/main" id="{944E665F-E519-2FAB-B12E-0F96E112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1858"/>
                <a:ext cx="33" cy="91"/>
              </a:xfrm>
              <a:custGeom>
                <a:avLst/>
                <a:gdLst>
                  <a:gd name="T0" fmla="*/ 2 w 10"/>
                  <a:gd name="T1" fmla="*/ 28 h 28"/>
                  <a:gd name="T2" fmla="*/ 2 w 10"/>
                  <a:gd name="T3" fmla="*/ 15 h 28"/>
                  <a:gd name="T4" fmla="*/ 1 w 10"/>
                  <a:gd name="T5" fmla="*/ 1 h 28"/>
                  <a:gd name="T6" fmla="*/ 4 w 10"/>
                  <a:gd name="T7" fmla="*/ 1 h 28"/>
                  <a:gd name="T8" fmla="*/ 4 w 10"/>
                  <a:gd name="T9" fmla="*/ 27 h 28"/>
                  <a:gd name="T10" fmla="*/ 2 w 10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8">
                    <a:moveTo>
                      <a:pt x="2" y="28"/>
                    </a:moveTo>
                    <a:cubicBezTo>
                      <a:pt x="2" y="23"/>
                      <a:pt x="2" y="19"/>
                      <a:pt x="2" y="15"/>
                    </a:cubicBezTo>
                    <a:cubicBezTo>
                      <a:pt x="2" y="10"/>
                      <a:pt x="0" y="6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10" y="10"/>
                      <a:pt x="5" y="19"/>
                      <a:pt x="4" y="27"/>
                    </a:cubicBezTo>
                    <a:cubicBezTo>
                      <a:pt x="4" y="28"/>
                      <a:pt x="3" y="28"/>
                      <a:pt x="2" y="28"/>
                    </a:cubicBezTo>
                    <a:close/>
                  </a:path>
                </a:pathLst>
              </a:custGeom>
              <a:solidFill>
                <a:srgbClr val="D5D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139">
                <a:extLst>
                  <a:ext uri="{FF2B5EF4-FFF2-40B4-BE49-F238E27FC236}">
                    <a16:creationId xmlns:a16="http://schemas.microsoft.com/office/drawing/2014/main" id="{ACB01A90-F77D-D8AD-7683-4ACA60D8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2005"/>
                <a:ext cx="39" cy="55"/>
              </a:xfrm>
              <a:custGeom>
                <a:avLst/>
                <a:gdLst>
                  <a:gd name="T0" fmla="*/ 10 w 12"/>
                  <a:gd name="T1" fmla="*/ 4 h 17"/>
                  <a:gd name="T2" fmla="*/ 10 w 12"/>
                  <a:gd name="T3" fmla="*/ 11 h 17"/>
                  <a:gd name="T4" fmla="*/ 9 w 12"/>
                  <a:gd name="T5" fmla="*/ 15 h 17"/>
                  <a:gd name="T6" fmla="*/ 1 w 12"/>
                  <a:gd name="T7" fmla="*/ 12 h 17"/>
                  <a:gd name="T8" fmla="*/ 1 w 12"/>
                  <a:gd name="T9" fmla="*/ 10 h 17"/>
                  <a:gd name="T10" fmla="*/ 7 w 12"/>
                  <a:gd name="T11" fmla="*/ 0 h 17"/>
                  <a:gd name="T12" fmla="*/ 10 w 12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10" y="4"/>
                    </a:moveTo>
                    <a:cubicBezTo>
                      <a:pt x="9" y="7"/>
                      <a:pt x="8" y="9"/>
                      <a:pt x="10" y="11"/>
                    </a:cubicBezTo>
                    <a:cubicBezTo>
                      <a:pt x="12" y="13"/>
                      <a:pt x="11" y="14"/>
                      <a:pt x="9" y="15"/>
                    </a:cubicBezTo>
                    <a:cubicBezTo>
                      <a:pt x="6" y="15"/>
                      <a:pt x="2" y="17"/>
                      <a:pt x="1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3" y="7"/>
                      <a:pt x="4" y="3"/>
                      <a:pt x="7" y="0"/>
                    </a:cubicBezTo>
                    <a:cubicBezTo>
                      <a:pt x="9" y="1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140">
                <a:extLst>
                  <a:ext uri="{FF2B5EF4-FFF2-40B4-BE49-F238E27FC236}">
                    <a16:creationId xmlns:a16="http://schemas.microsoft.com/office/drawing/2014/main" id="{66B1940F-2A2A-A90D-97C6-C97F0F2C7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" y="2443"/>
                <a:ext cx="36" cy="62"/>
              </a:xfrm>
              <a:custGeom>
                <a:avLst/>
                <a:gdLst>
                  <a:gd name="T0" fmla="*/ 10 w 11"/>
                  <a:gd name="T1" fmla="*/ 11 h 19"/>
                  <a:gd name="T2" fmla="*/ 1 w 11"/>
                  <a:gd name="T3" fmla="*/ 19 h 19"/>
                  <a:gd name="T4" fmla="*/ 3 w 11"/>
                  <a:gd name="T5" fmla="*/ 3 h 19"/>
                  <a:gd name="T6" fmla="*/ 5 w 11"/>
                  <a:gd name="T7" fmla="*/ 0 h 19"/>
                  <a:gd name="T8" fmla="*/ 9 w 11"/>
                  <a:gd name="T9" fmla="*/ 4 h 19"/>
                  <a:gd name="T10" fmla="*/ 10 w 1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9">
                    <a:moveTo>
                      <a:pt x="10" y="11"/>
                    </a:moveTo>
                    <a:cubicBezTo>
                      <a:pt x="6" y="12"/>
                      <a:pt x="4" y="17"/>
                      <a:pt x="1" y="19"/>
                    </a:cubicBezTo>
                    <a:cubicBezTo>
                      <a:pt x="0" y="13"/>
                      <a:pt x="4" y="9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7" y="0"/>
                      <a:pt x="8" y="3"/>
                      <a:pt x="9" y="4"/>
                    </a:cubicBezTo>
                    <a:cubicBezTo>
                      <a:pt x="10" y="7"/>
                      <a:pt x="11" y="9"/>
                      <a:pt x="10" y="11"/>
                    </a:cubicBezTo>
                    <a:close/>
                  </a:path>
                </a:pathLst>
              </a:custGeom>
              <a:solidFill>
                <a:srgbClr val="6B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141">
                <a:extLst>
                  <a:ext uri="{FF2B5EF4-FFF2-40B4-BE49-F238E27FC236}">
                    <a16:creationId xmlns:a16="http://schemas.microsoft.com/office/drawing/2014/main" id="{9BCD0AA7-4D7A-D4AA-6781-48B4B5AA8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2152"/>
                <a:ext cx="40" cy="52"/>
              </a:xfrm>
              <a:custGeom>
                <a:avLst/>
                <a:gdLst>
                  <a:gd name="T0" fmla="*/ 5 w 12"/>
                  <a:gd name="T1" fmla="*/ 0 h 16"/>
                  <a:gd name="T2" fmla="*/ 10 w 12"/>
                  <a:gd name="T3" fmla="*/ 13 h 16"/>
                  <a:gd name="T4" fmla="*/ 2 w 12"/>
                  <a:gd name="T5" fmla="*/ 15 h 16"/>
                  <a:gd name="T6" fmla="*/ 1 w 12"/>
                  <a:gd name="T7" fmla="*/ 10 h 16"/>
                  <a:gd name="T8" fmla="*/ 5 w 1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5" y="0"/>
                    </a:moveTo>
                    <a:cubicBezTo>
                      <a:pt x="5" y="6"/>
                      <a:pt x="12" y="8"/>
                      <a:pt x="10" y="13"/>
                    </a:cubicBezTo>
                    <a:cubicBezTo>
                      <a:pt x="9" y="15"/>
                      <a:pt x="5" y="16"/>
                      <a:pt x="2" y="15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3" y="7"/>
                      <a:pt x="3" y="5"/>
                      <a:pt x="5" y="0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142">
                <a:extLst>
                  <a:ext uri="{FF2B5EF4-FFF2-40B4-BE49-F238E27FC236}">
                    <a16:creationId xmlns:a16="http://schemas.microsoft.com/office/drawing/2014/main" id="{CAA9F683-A791-85CD-5894-84735E119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2060"/>
                <a:ext cx="36" cy="53"/>
              </a:xfrm>
              <a:custGeom>
                <a:avLst/>
                <a:gdLst>
                  <a:gd name="T0" fmla="*/ 0 w 11"/>
                  <a:gd name="T1" fmla="*/ 12 h 16"/>
                  <a:gd name="T2" fmla="*/ 0 w 11"/>
                  <a:gd name="T3" fmla="*/ 6 h 16"/>
                  <a:gd name="T4" fmla="*/ 11 w 11"/>
                  <a:gd name="T5" fmla="*/ 3 h 16"/>
                  <a:gd name="T6" fmla="*/ 11 w 11"/>
                  <a:gd name="T7" fmla="*/ 8 h 16"/>
                  <a:gd name="T8" fmla="*/ 0 w 11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0" y="12"/>
                    </a:moveTo>
                    <a:cubicBezTo>
                      <a:pt x="0" y="10"/>
                      <a:pt x="0" y="8"/>
                      <a:pt x="0" y="6"/>
                    </a:cubicBezTo>
                    <a:cubicBezTo>
                      <a:pt x="2" y="0"/>
                      <a:pt x="3" y="0"/>
                      <a:pt x="11" y="3"/>
                    </a:cubicBezTo>
                    <a:cubicBezTo>
                      <a:pt x="11" y="5"/>
                      <a:pt x="11" y="6"/>
                      <a:pt x="11" y="8"/>
                    </a:cubicBezTo>
                    <a:cubicBezTo>
                      <a:pt x="11" y="16"/>
                      <a:pt x="5" y="12"/>
                      <a:pt x="0" y="12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143">
                <a:extLst>
                  <a:ext uri="{FF2B5EF4-FFF2-40B4-BE49-F238E27FC236}">
                    <a16:creationId xmlns:a16="http://schemas.microsoft.com/office/drawing/2014/main" id="{6609830C-C2E4-FD1B-FE5F-1211F152B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525"/>
                <a:ext cx="52" cy="52"/>
              </a:xfrm>
              <a:custGeom>
                <a:avLst/>
                <a:gdLst>
                  <a:gd name="T0" fmla="*/ 3 w 16"/>
                  <a:gd name="T1" fmla="*/ 5 h 16"/>
                  <a:gd name="T2" fmla="*/ 0 w 16"/>
                  <a:gd name="T3" fmla="*/ 2 h 16"/>
                  <a:gd name="T4" fmla="*/ 2 w 16"/>
                  <a:gd name="T5" fmla="*/ 0 h 16"/>
                  <a:gd name="T6" fmla="*/ 16 w 16"/>
                  <a:gd name="T7" fmla="*/ 14 h 16"/>
                  <a:gd name="T8" fmla="*/ 15 w 16"/>
                  <a:gd name="T9" fmla="*/ 16 h 16"/>
                  <a:gd name="T10" fmla="*/ 5 w 16"/>
                  <a:gd name="T11" fmla="*/ 10 h 16"/>
                  <a:gd name="T12" fmla="*/ 3 w 16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3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7" y="4"/>
                      <a:pt x="12" y="9"/>
                      <a:pt x="16" y="14"/>
                    </a:cubicBezTo>
                    <a:cubicBezTo>
                      <a:pt x="16" y="15"/>
                      <a:pt x="16" y="16"/>
                      <a:pt x="15" y="16"/>
                    </a:cubicBezTo>
                    <a:cubicBezTo>
                      <a:pt x="11" y="14"/>
                      <a:pt x="8" y="12"/>
                      <a:pt x="5" y="10"/>
                    </a:cubicBezTo>
                    <a:cubicBezTo>
                      <a:pt x="5" y="8"/>
                      <a:pt x="3" y="7"/>
                      <a:pt x="3" y="5"/>
                    </a:cubicBez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144">
                <a:extLst>
                  <a:ext uri="{FF2B5EF4-FFF2-40B4-BE49-F238E27FC236}">
                    <a16:creationId xmlns:a16="http://schemas.microsoft.com/office/drawing/2014/main" id="{5880C6C3-A069-D31F-9ADD-5CA4DA45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822"/>
                <a:ext cx="32" cy="33"/>
              </a:xfrm>
              <a:custGeom>
                <a:avLst/>
                <a:gdLst>
                  <a:gd name="T0" fmla="*/ 10 w 10"/>
                  <a:gd name="T1" fmla="*/ 4 h 10"/>
                  <a:gd name="T2" fmla="*/ 9 w 10"/>
                  <a:gd name="T3" fmla="*/ 10 h 10"/>
                  <a:gd name="T4" fmla="*/ 0 w 10"/>
                  <a:gd name="T5" fmla="*/ 0 h 10"/>
                  <a:gd name="T6" fmla="*/ 5 w 10"/>
                  <a:gd name="T7" fmla="*/ 0 h 10"/>
                  <a:gd name="T8" fmla="*/ 10 w 10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6"/>
                      <a:pt x="9" y="8"/>
                      <a:pt x="9" y="10"/>
                    </a:cubicBezTo>
                    <a:cubicBezTo>
                      <a:pt x="3" y="9"/>
                      <a:pt x="0" y="6"/>
                      <a:pt x="0" y="0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8" y="0"/>
                      <a:pt x="10" y="1"/>
                      <a:pt x="10" y="4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145">
                <a:extLst>
                  <a:ext uri="{FF2B5EF4-FFF2-40B4-BE49-F238E27FC236}">
                    <a16:creationId xmlns:a16="http://schemas.microsoft.com/office/drawing/2014/main" id="{C18C0553-43B7-482F-F3E7-1F71302DB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129"/>
                <a:ext cx="36" cy="52"/>
              </a:xfrm>
              <a:custGeom>
                <a:avLst/>
                <a:gdLst>
                  <a:gd name="T0" fmla="*/ 0 w 11"/>
                  <a:gd name="T1" fmla="*/ 8 h 16"/>
                  <a:gd name="T2" fmla="*/ 4 w 11"/>
                  <a:gd name="T3" fmla="*/ 2 h 16"/>
                  <a:gd name="T4" fmla="*/ 10 w 11"/>
                  <a:gd name="T5" fmla="*/ 1 h 16"/>
                  <a:gd name="T6" fmla="*/ 8 w 11"/>
                  <a:gd name="T7" fmla="*/ 11 h 16"/>
                  <a:gd name="T8" fmla="*/ 0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0" y="8"/>
                    </a:moveTo>
                    <a:cubicBezTo>
                      <a:pt x="2" y="7"/>
                      <a:pt x="1" y="4"/>
                      <a:pt x="4" y="2"/>
                    </a:cubicBezTo>
                    <a:cubicBezTo>
                      <a:pt x="5" y="1"/>
                      <a:pt x="7" y="0"/>
                      <a:pt x="10" y="1"/>
                    </a:cubicBezTo>
                    <a:cubicBezTo>
                      <a:pt x="11" y="4"/>
                      <a:pt x="7" y="7"/>
                      <a:pt x="8" y="11"/>
                    </a:cubicBezTo>
                    <a:cubicBezTo>
                      <a:pt x="4" y="16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3C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146">
                <a:extLst>
                  <a:ext uri="{FF2B5EF4-FFF2-40B4-BE49-F238E27FC236}">
                    <a16:creationId xmlns:a16="http://schemas.microsoft.com/office/drawing/2014/main" id="{462D6E9A-3CAD-DFC2-051D-2BB266CBE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2067"/>
                <a:ext cx="36" cy="52"/>
              </a:xfrm>
              <a:custGeom>
                <a:avLst/>
                <a:gdLst>
                  <a:gd name="T0" fmla="*/ 3 w 11"/>
                  <a:gd name="T1" fmla="*/ 6 h 16"/>
                  <a:gd name="T2" fmla="*/ 10 w 11"/>
                  <a:gd name="T3" fmla="*/ 7 h 16"/>
                  <a:gd name="T4" fmla="*/ 5 w 11"/>
                  <a:gd name="T5" fmla="*/ 15 h 16"/>
                  <a:gd name="T6" fmla="*/ 1 w 11"/>
                  <a:gd name="T7" fmla="*/ 8 h 16"/>
                  <a:gd name="T8" fmla="*/ 3 w 11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3" y="6"/>
                    </a:moveTo>
                    <a:cubicBezTo>
                      <a:pt x="5" y="10"/>
                      <a:pt x="9" y="0"/>
                      <a:pt x="10" y="7"/>
                    </a:cubicBezTo>
                    <a:cubicBezTo>
                      <a:pt x="10" y="8"/>
                      <a:pt x="11" y="16"/>
                      <a:pt x="5" y="15"/>
                    </a:cubicBezTo>
                    <a:cubicBezTo>
                      <a:pt x="0" y="15"/>
                      <a:pt x="2" y="11"/>
                      <a:pt x="1" y="8"/>
                    </a:cubicBezTo>
                    <a:cubicBezTo>
                      <a:pt x="1" y="7"/>
                      <a:pt x="1" y="3"/>
                      <a:pt x="3" y="6"/>
                    </a:cubicBezTo>
                    <a:close/>
                  </a:path>
                </a:pathLst>
              </a:custGeom>
              <a:solidFill>
                <a:srgbClr val="F5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147">
                <a:extLst>
                  <a:ext uri="{FF2B5EF4-FFF2-40B4-BE49-F238E27FC236}">
                    <a16:creationId xmlns:a16="http://schemas.microsoft.com/office/drawing/2014/main" id="{BC802FF7-3D9E-D00F-8D41-9F44631F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1982"/>
                <a:ext cx="36" cy="49"/>
              </a:xfrm>
              <a:custGeom>
                <a:avLst/>
                <a:gdLst>
                  <a:gd name="T0" fmla="*/ 6 w 11"/>
                  <a:gd name="T1" fmla="*/ 15 h 15"/>
                  <a:gd name="T2" fmla="*/ 2 w 11"/>
                  <a:gd name="T3" fmla="*/ 3 h 15"/>
                  <a:gd name="T4" fmla="*/ 11 w 11"/>
                  <a:gd name="T5" fmla="*/ 3 h 15"/>
                  <a:gd name="T6" fmla="*/ 6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cubicBezTo>
                      <a:pt x="3" y="10"/>
                      <a:pt x="0" y="7"/>
                      <a:pt x="2" y="3"/>
                    </a:cubicBezTo>
                    <a:cubicBezTo>
                      <a:pt x="4" y="0"/>
                      <a:pt x="8" y="1"/>
                      <a:pt x="11" y="3"/>
                    </a:cubicBezTo>
                    <a:cubicBezTo>
                      <a:pt x="8" y="6"/>
                      <a:pt x="7" y="9"/>
                      <a:pt x="6" y="15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148">
                <a:extLst>
                  <a:ext uri="{FF2B5EF4-FFF2-40B4-BE49-F238E27FC236}">
                    <a16:creationId xmlns:a16="http://schemas.microsoft.com/office/drawing/2014/main" id="{6503D58E-45E6-56FA-FC16-D471886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" y="2051"/>
                <a:ext cx="59" cy="29"/>
              </a:xfrm>
              <a:custGeom>
                <a:avLst/>
                <a:gdLst>
                  <a:gd name="T0" fmla="*/ 14 w 18"/>
                  <a:gd name="T1" fmla="*/ 6 h 9"/>
                  <a:gd name="T2" fmla="*/ 10 w 18"/>
                  <a:gd name="T3" fmla="*/ 6 h 9"/>
                  <a:gd name="T4" fmla="*/ 3 w 18"/>
                  <a:gd name="T5" fmla="*/ 9 h 9"/>
                  <a:gd name="T6" fmla="*/ 10 w 18"/>
                  <a:gd name="T7" fmla="*/ 0 h 9"/>
                  <a:gd name="T8" fmla="*/ 16 w 18"/>
                  <a:gd name="T9" fmla="*/ 0 h 9"/>
                  <a:gd name="T10" fmla="*/ 14 w 18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14" y="6"/>
                    </a:moveTo>
                    <a:cubicBezTo>
                      <a:pt x="13" y="7"/>
                      <a:pt x="12" y="8"/>
                      <a:pt x="10" y="6"/>
                    </a:cubicBezTo>
                    <a:cubicBezTo>
                      <a:pt x="7" y="4"/>
                      <a:pt x="5" y="7"/>
                      <a:pt x="3" y="9"/>
                    </a:cubicBezTo>
                    <a:cubicBezTo>
                      <a:pt x="0" y="3"/>
                      <a:pt x="8" y="3"/>
                      <a:pt x="10" y="0"/>
                    </a:cubicBezTo>
                    <a:cubicBezTo>
                      <a:pt x="12" y="0"/>
                      <a:pt x="14" y="0"/>
                      <a:pt x="16" y="0"/>
                    </a:cubicBezTo>
                    <a:cubicBezTo>
                      <a:pt x="18" y="3"/>
                      <a:pt x="14" y="4"/>
                      <a:pt x="14" y="6"/>
                    </a:cubicBezTo>
                    <a:close/>
                  </a:path>
                </a:pathLst>
              </a:custGeom>
              <a:solidFill>
                <a:srgbClr val="58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149">
                <a:extLst>
                  <a:ext uri="{FF2B5EF4-FFF2-40B4-BE49-F238E27FC236}">
                    <a16:creationId xmlns:a16="http://schemas.microsoft.com/office/drawing/2014/main" id="{1ED13F40-C9C6-69C2-5039-847FF97B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2240"/>
                <a:ext cx="39" cy="49"/>
              </a:xfrm>
              <a:custGeom>
                <a:avLst/>
                <a:gdLst>
                  <a:gd name="T0" fmla="*/ 2 w 12"/>
                  <a:gd name="T1" fmla="*/ 0 h 15"/>
                  <a:gd name="T2" fmla="*/ 5 w 12"/>
                  <a:gd name="T3" fmla="*/ 2 h 15"/>
                  <a:gd name="T4" fmla="*/ 10 w 12"/>
                  <a:gd name="T5" fmla="*/ 7 h 15"/>
                  <a:gd name="T6" fmla="*/ 5 w 12"/>
                  <a:gd name="T7" fmla="*/ 15 h 15"/>
                  <a:gd name="T8" fmla="*/ 1 w 12"/>
                  <a:gd name="T9" fmla="*/ 8 h 15"/>
                  <a:gd name="T10" fmla="*/ 2 w 12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4" y="6"/>
                      <a:pt x="7" y="8"/>
                      <a:pt x="10" y="7"/>
                    </a:cubicBezTo>
                    <a:cubicBezTo>
                      <a:pt x="12" y="12"/>
                      <a:pt x="4" y="11"/>
                      <a:pt x="5" y="15"/>
                    </a:cubicBezTo>
                    <a:cubicBezTo>
                      <a:pt x="1" y="14"/>
                      <a:pt x="4" y="9"/>
                      <a:pt x="1" y="8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150">
                <a:extLst>
                  <a:ext uri="{FF2B5EF4-FFF2-40B4-BE49-F238E27FC236}">
                    <a16:creationId xmlns:a16="http://schemas.microsoft.com/office/drawing/2014/main" id="{A8FE851D-2EF7-7667-C542-D48846228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2129"/>
                <a:ext cx="39" cy="49"/>
              </a:xfrm>
              <a:custGeom>
                <a:avLst/>
                <a:gdLst>
                  <a:gd name="T0" fmla="*/ 8 w 12"/>
                  <a:gd name="T1" fmla="*/ 10 h 15"/>
                  <a:gd name="T2" fmla="*/ 2 w 12"/>
                  <a:gd name="T3" fmla="*/ 7 h 15"/>
                  <a:gd name="T4" fmla="*/ 5 w 12"/>
                  <a:gd name="T5" fmla="*/ 1 h 15"/>
                  <a:gd name="T6" fmla="*/ 8 w 12"/>
                  <a:gd name="T7" fmla="*/ 2 h 15"/>
                  <a:gd name="T8" fmla="*/ 8 w 12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8" y="10"/>
                    </a:moveTo>
                    <a:cubicBezTo>
                      <a:pt x="6" y="9"/>
                      <a:pt x="0" y="15"/>
                      <a:pt x="2" y="7"/>
                    </a:cubicBezTo>
                    <a:cubicBezTo>
                      <a:pt x="2" y="5"/>
                      <a:pt x="2" y="2"/>
                      <a:pt x="5" y="1"/>
                    </a:cubicBezTo>
                    <a:cubicBezTo>
                      <a:pt x="6" y="0"/>
                      <a:pt x="8" y="0"/>
                      <a:pt x="8" y="2"/>
                    </a:cubicBezTo>
                    <a:cubicBezTo>
                      <a:pt x="9" y="5"/>
                      <a:pt x="12" y="8"/>
                      <a:pt x="8" y="1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151">
                <a:extLst>
                  <a:ext uri="{FF2B5EF4-FFF2-40B4-BE49-F238E27FC236}">
                    <a16:creationId xmlns:a16="http://schemas.microsoft.com/office/drawing/2014/main" id="{ACD77FF3-6EAE-91D8-3FCF-8CD282F74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" y="1956"/>
                <a:ext cx="33" cy="42"/>
              </a:xfrm>
              <a:custGeom>
                <a:avLst/>
                <a:gdLst>
                  <a:gd name="T0" fmla="*/ 2 w 10"/>
                  <a:gd name="T1" fmla="*/ 5 h 13"/>
                  <a:gd name="T2" fmla="*/ 10 w 10"/>
                  <a:gd name="T3" fmla="*/ 1 h 13"/>
                  <a:gd name="T4" fmla="*/ 7 w 10"/>
                  <a:gd name="T5" fmla="*/ 13 h 13"/>
                  <a:gd name="T6" fmla="*/ 2 w 10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2" y="5"/>
                    </a:moveTo>
                    <a:cubicBezTo>
                      <a:pt x="2" y="0"/>
                      <a:pt x="6" y="0"/>
                      <a:pt x="10" y="1"/>
                    </a:cubicBezTo>
                    <a:cubicBezTo>
                      <a:pt x="8" y="5"/>
                      <a:pt x="8" y="9"/>
                      <a:pt x="7" y="13"/>
                    </a:cubicBezTo>
                    <a:cubicBezTo>
                      <a:pt x="2" y="13"/>
                      <a:pt x="0" y="11"/>
                      <a:pt x="2" y="5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152">
                <a:extLst>
                  <a:ext uri="{FF2B5EF4-FFF2-40B4-BE49-F238E27FC236}">
                    <a16:creationId xmlns:a16="http://schemas.microsoft.com/office/drawing/2014/main" id="{76D92866-6072-B9EB-3160-32543C1B1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" y="1972"/>
                <a:ext cx="42" cy="36"/>
              </a:xfrm>
              <a:custGeom>
                <a:avLst/>
                <a:gdLst>
                  <a:gd name="T0" fmla="*/ 0 w 13"/>
                  <a:gd name="T1" fmla="*/ 5 h 11"/>
                  <a:gd name="T2" fmla="*/ 3 w 13"/>
                  <a:gd name="T3" fmla="*/ 2 h 11"/>
                  <a:gd name="T4" fmla="*/ 10 w 13"/>
                  <a:gd name="T5" fmla="*/ 0 h 11"/>
                  <a:gd name="T6" fmla="*/ 7 w 13"/>
                  <a:gd name="T7" fmla="*/ 9 h 11"/>
                  <a:gd name="T8" fmla="*/ 0 w 13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0" y="5"/>
                    </a:moveTo>
                    <a:cubicBezTo>
                      <a:pt x="0" y="3"/>
                      <a:pt x="0" y="2"/>
                      <a:pt x="3" y="2"/>
                    </a:cubicBezTo>
                    <a:cubicBezTo>
                      <a:pt x="5" y="3"/>
                      <a:pt x="7" y="1"/>
                      <a:pt x="10" y="0"/>
                    </a:cubicBezTo>
                    <a:cubicBezTo>
                      <a:pt x="13" y="4"/>
                      <a:pt x="9" y="8"/>
                      <a:pt x="7" y="9"/>
                    </a:cubicBezTo>
                    <a:cubicBezTo>
                      <a:pt x="4" y="11"/>
                      <a:pt x="2" y="7"/>
                      <a:pt x="0" y="5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153">
                <a:extLst>
                  <a:ext uri="{FF2B5EF4-FFF2-40B4-BE49-F238E27FC236}">
                    <a16:creationId xmlns:a16="http://schemas.microsoft.com/office/drawing/2014/main" id="{A2F42EEC-2095-827E-9E0B-E276F156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2086"/>
                <a:ext cx="52" cy="49"/>
              </a:xfrm>
              <a:custGeom>
                <a:avLst/>
                <a:gdLst>
                  <a:gd name="T0" fmla="*/ 0 w 16"/>
                  <a:gd name="T1" fmla="*/ 4 h 15"/>
                  <a:gd name="T2" fmla="*/ 11 w 16"/>
                  <a:gd name="T3" fmla="*/ 0 h 15"/>
                  <a:gd name="T4" fmla="*/ 8 w 16"/>
                  <a:gd name="T5" fmla="*/ 9 h 15"/>
                  <a:gd name="T6" fmla="*/ 0 w 16"/>
                  <a:gd name="T7" fmla="*/ 11 h 15"/>
                  <a:gd name="T8" fmla="*/ 5 w 16"/>
                  <a:gd name="T9" fmla="*/ 10 h 15"/>
                  <a:gd name="T10" fmla="*/ 0 w 16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4"/>
                    </a:moveTo>
                    <a:cubicBezTo>
                      <a:pt x="4" y="2"/>
                      <a:pt x="9" y="5"/>
                      <a:pt x="11" y="0"/>
                    </a:cubicBezTo>
                    <a:cubicBezTo>
                      <a:pt x="16" y="5"/>
                      <a:pt x="8" y="5"/>
                      <a:pt x="8" y="9"/>
                    </a:cubicBezTo>
                    <a:cubicBezTo>
                      <a:pt x="7" y="15"/>
                      <a:pt x="3" y="12"/>
                      <a:pt x="0" y="11"/>
                    </a:cubicBezTo>
                    <a:cubicBezTo>
                      <a:pt x="2" y="11"/>
                      <a:pt x="4" y="10"/>
                      <a:pt x="5" y="10"/>
                    </a:cubicBezTo>
                    <a:cubicBezTo>
                      <a:pt x="4" y="8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58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154">
                <a:extLst>
                  <a:ext uri="{FF2B5EF4-FFF2-40B4-BE49-F238E27FC236}">
                    <a16:creationId xmlns:a16="http://schemas.microsoft.com/office/drawing/2014/main" id="{FE9049B8-C5E2-72EC-DA49-7838D5F83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711"/>
                <a:ext cx="33" cy="42"/>
              </a:xfrm>
              <a:custGeom>
                <a:avLst/>
                <a:gdLst>
                  <a:gd name="T0" fmla="*/ 10 w 10"/>
                  <a:gd name="T1" fmla="*/ 8 h 13"/>
                  <a:gd name="T2" fmla="*/ 7 w 10"/>
                  <a:gd name="T3" fmla="*/ 13 h 13"/>
                  <a:gd name="T4" fmla="*/ 0 w 10"/>
                  <a:gd name="T5" fmla="*/ 4 h 13"/>
                  <a:gd name="T6" fmla="*/ 4 w 10"/>
                  <a:gd name="T7" fmla="*/ 0 h 13"/>
                  <a:gd name="T8" fmla="*/ 10 w 10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8"/>
                    </a:moveTo>
                    <a:cubicBezTo>
                      <a:pt x="8" y="10"/>
                      <a:pt x="8" y="13"/>
                      <a:pt x="7" y="13"/>
                    </a:cubicBezTo>
                    <a:cubicBezTo>
                      <a:pt x="1" y="13"/>
                      <a:pt x="5" y="6"/>
                      <a:pt x="0" y="4"/>
                    </a:cubicBezTo>
                    <a:cubicBezTo>
                      <a:pt x="3" y="4"/>
                      <a:pt x="3" y="0"/>
                      <a:pt x="4" y="0"/>
                    </a:cubicBezTo>
                    <a:cubicBezTo>
                      <a:pt x="9" y="1"/>
                      <a:pt x="4" y="8"/>
                      <a:pt x="10" y="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155">
                <a:extLst>
                  <a:ext uri="{FF2B5EF4-FFF2-40B4-BE49-F238E27FC236}">
                    <a16:creationId xmlns:a16="http://schemas.microsoft.com/office/drawing/2014/main" id="{C6E5BBE3-66A8-E47E-9031-F3C585268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390"/>
                <a:ext cx="36" cy="59"/>
              </a:xfrm>
              <a:custGeom>
                <a:avLst/>
                <a:gdLst>
                  <a:gd name="T0" fmla="*/ 11 w 11"/>
                  <a:gd name="T1" fmla="*/ 11 h 18"/>
                  <a:gd name="T2" fmla="*/ 4 w 11"/>
                  <a:gd name="T3" fmla="*/ 16 h 18"/>
                  <a:gd name="T4" fmla="*/ 2 w 11"/>
                  <a:gd name="T5" fmla="*/ 0 h 18"/>
                  <a:gd name="T6" fmla="*/ 7 w 11"/>
                  <a:gd name="T7" fmla="*/ 4 h 18"/>
                  <a:gd name="T8" fmla="*/ 7 w 11"/>
                  <a:gd name="T9" fmla="*/ 3 h 18"/>
                  <a:gd name="T10" fmla="*/ 11 w 11"/>
                  <a:gd name="T1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11" y="11"/>
                    </a:moveTo>
                    <a:cubicBezTo>
                      <a:pt x="9" y="13"/>
                      <a:pt x="8" y="18"/>
                      <a:pt x="4" y="16"/>
                    </a:cubicBezTo>
                    <a:cubicBezTo>
                      <a:pt x="3" y="11"/>
                      <a:pt x="0" y="6"/>
                      <a:pt x="2" y="0"/>
                    </a:cubicBezTo>
                    <a:cubicBezTo>
                      <a:pt x="4" y="1"/>
                      <a:pt x="5" y="2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6"/>
                      <a:pt x="9" y="9"/>
                      <a:pt x="11" y="11"/>
                    </a:cubicBezTo>
                    <a:close/>
                  </a:path>
                </a:pathLst>
              </a:custGeom>
              <a:solidFill>
                <a:srgbClr val="41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156">
                <a:extLst>
                  <a:ext uri="{FF2B5EF4-FFF2-40B4-BE49-F238E27FC236}">
                    <a16:creationId xmlns:a16="http://schemas.microsoft.com/office/drawing/2014/main" id="{9BF84A4A-ECF2-1BBC-1D22-42AE45D59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220"/>
                <a:ext cx="46" cy="46"/>
              </a:xfrm>
              <a:custGeom>
                <a:avLst/>
                <a:gdLst>
                  <a:gd name="T0" fmla="*/ 5 w 14"/>
                  <a:gd name="T1" fmla="*/ 11 h 14"/>
                  <a:gd name="T2" fmla="*/ 0 w 14"/>
                  <a:gd name="T3" fmla="*/ 6 h 14"/>
                  <a:gd name="T4" fmla="*/ 12 w 14"/>
                  <a:gd name="T5" fmla="*/ 7 h 14"/>
                  <a:gd name="T6" fmla="*/ 8 w 14"/>
                  <a:gd name="T7" fmla="*/ 12 h 14"/>
                  <a:gd name="T8" fmla="*/ 5 w 14"/>
                  <a:gd name="T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1"/>
                    </a:moveTo>
                    <a:cubicBezTo>
                      <a:pt x="3" y="10"/>
                      <a:pt x="0" y="9"/>
                      <a:pt x="0" y="6"/>
                    </a:cubicBezTo>
                    <a:cubicBezTo>
                      <a:pt x="5" y="0"/>
                      <a:pt x="8" y="8"/>
                      <a:pt x="12" y="7"/>
                    </a:cubicBezTo>
                    <a:cubicBezTo>
                      <a:pt x="12" y="10"/>
                      <a:pt x="14" y="14"/>
                      <a:pt x="8" y="12"/>
                    </a:cubicBezTo>
                    <a:cubicBezTo>
                      <a:pt x="7" y="12"/>
                      <a:pt x="6" y="12"/>
                      <a:pt x="5" y="1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157">
                <a:extLst>
                  <a:ext uri="{FF2B5EF4-FFF2-40B4-BE49-F238E27FC236}">
                    <a16:creationId xmlns:a16="http://schemas.microsoft.com/office/drawing/2014/main" id="{9633F5DD-D0F4-212D-93D6-7EB18AA8D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106"/>
                <a:ext cx="32" cy="46"/>
              </a:xfrm>
              <a:custGeom>
                <a:avLst/>
                <a:gdLst>
                  <a:gd name="T0" fmla="*/ 0 w 10"/>
                  <a:gd name="T1" fmla="*/ 10 h 14"/>
                  <a:gd name="T2" fmla="*/ 10 w 10"/>
                  <a:gd name="T3" fmla="*/ 4 h 14"/>
                  <a:gd name="T4" fmla="*/ 8 w 10"/>
                  <a:gd name="T5" fmla="*/ 9 h 14"/>
                  <a:gd name="T6" fmla="*/ 0 w 10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0" y="10"/>
                    </a:moveTo>
                    <a:cubicBezTo>
                      <a:pt x="1" y="2"/>
                      <a:pt x="4" y="0"/>
                      <a:pt x="10" y="4"/>
                    </a:cubicBezTo>
                    <a:cubicBezTo>
                      <a:pt x="10" y="6"/>
                      <a:pt x="8" y="7"/>
                      <a:pt x="8" y="9"/>
                    </a:cubicBezTo>
                    <a:cubicBezTo>
                      <a:pt x="6" y="14"/>
                      <a:pt x="3" y="12"/>
                      <a:pt x="0" y="10"/>
                    </a:cubicBezTo>
                    <a:close/>
                  </a:path>
                </a:pathLst>
              </a:custGeom>
              <a:solidFill>
                <a:srgbClr val="A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158">
                <a:extLst>
                  <a:ext uri="{FF2B5EF4-FFF2-40B4-BE49-F238E27FC236}">
                    <a16:creationId xmlns:a16="http://schemas.microsoft.com/office/drawing/2014/main" id="{0256397A-E999-02E2-B19C-A1969B781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233"/>
                <a:ext cx="39" cy="40"/>
              </a:xfrm>
              <a:custGeom>
                <a:avLst/>
                <a:gdLst>
                  <a:gd name="T0" fmla="*/ 11 w 12"/>
                  <a:gd name="T1" fmla="*/ 6 h 12"/>
                  <a:gd name="T2" fmla="*/ 7 w 12"/>
                  <a:gd name="T3" fmla="*/ 12 h 12"/>
                  <a:gd name="T4" fmla="*/ 0 w 12"/>
                  <a:gd name="T5" fmla="*/ 5 h 12"/>
                  <a:gd name="T6" fmla="*/ 3 w 12"/>
                  <a:gd name="T7" fmla="*/ 5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9" y="8"/>
                      <a:pt x="12" y="12"/>
                      <a:pt x="7" y="12"/>
                    </a:cubicBezTo>
                    <a:cubicBezTo>
                      <a:pt x="7" y="8"/>
                      <a:pt x="2" y="8"/>
                      <a:pt x="0" y="5"/>
                    </a:cubicBezTo>
                    <a:cubicBezTo>
                      <a:pt x="1" y="5"/>
                      <a:pt x="3" y="5"/>
                      <a:pt x="3" y="5"/>
                    </a:cubicBezTo>
                    <a:cubicBezTo>
                      <a:pt x="7" y="0"/>
                      <a:pt x="8" y="0"/>
                      <a:pt x="11" y="6"/>
                    </a:cubicBezTo>
                    <a:close/>
                  </a:path>
                </a:pathLst>
              </a:custGeom>
              <a:solidFill>
                <a:srgbClr val="E4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159">
                <a:extLst>
                  <a:ext uri="{FF2B5EF4-FFF2-40B4-BE49-F238E27FC236}">
                    <a16:creationId xmlns:a16="http://schemas.microsoft.com/office/drawing/2014/main" id="{C9167BF8-96C6-3219-2A16-AB725D51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760"/>
                <a:ext cx="36" cy="42"/>
              </a:xfrm>
              <a:custGeom>
                <a:avLst/>
                <a:gdLst>
                  <a:gd name="T0" fmla="*/ 6 w 11"/>
                  <a:gd name="T1" fmla="*/ 11 h 13"/>
                  <a:gd name="T2" fmla="*/ 2 w 11"/>
                  <a:gd name="T3" fmla="*/ 6 h 13"/>
                  <a:gd name="T4" fmla="*/ 0 w 11"/>
                  <a:gd name="T5" fmla="*/ 3 h 13"/>
                  <a:gd name="T6" fmla="*/ 3 w 11"/>
                  <a:gd name="T7" fmla="*/ 0 h 13"/>
                  <a:gd name="T8" fmla="*/ 11 w 11"/>
                  <a:gd name="T9" fmla="*/ 9 h 13"/>
                  <a:gd name="T10" fmla="*/ 6 w 11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1"/>
                    </a:moveTo>
                    <a:cubicBezTo>
                      <a:pt x="7" y="6"/>
                      <a:pt x="7" y="5"/>
                      <a:pt x="2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0" y="0"/>
                      <a:pt x="10" y="5"/>
                      <a:pt x="11" y="9"/>
                    </a:cubicBezTo>
                    <a:cubicBezTo>
                      <a:pt x="8" y="13"/>
                      <a:pt x="8" y="13"/>
                      <a:pt x="6" y="11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160">
                <a:extLst>
                  <a:ext uri="{FF2B5EF4-FFF2-40B4-BE49-F238E27FC236}">
                    <a16:creationId xmlns:a16="http://schemas.microsoft.com/office/drawing/2014/main" id="{C847F0A2-A65D-5927-E1CE-620C97007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1841"/>
                <a:ext cx="42" cy="53"/>
              </a:xfrm>
              <a:custGeom>
                <a:avLst/>
                <a:gdLst>
                  <a:gd name="T0" fmla="*/ 2 w 13"/>
                  <a:gd name="T1" fmla="*/ 12 h 16"/>
                  <a:gd name="T2" fmla="*/ 2 w 13"/>
                  <a:gd name="T3" fmla="*/ 1 h 16"/>
                  <a:gd name="T4" fmla="*/ 6 w 13"/>
                  <a:gd name="T5" fmla="*/ 5 h 16"/>
                  <a:gd name="T6" fmla="*/ 6 w 13"/>
                  <a:gd name="T7" fmla="*/ 8 h 16"/>
                  <a:gd name="T8" fmla="*/ 6 w 13"/>
                  <a:gd name="T9" fmla="*/ 16 h 16"/>
                  <a:gd name="T10" fmla="*/ 5 w 13"/>
                  <a:gd name="T11" fmla="*/ 16 h 16"/>
                  <a:gd name="T12" fmla="*/ 2 w 13"/>
                  <a:gd name="T1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2" y="12"/>
                    </a:moveTo>
                    <a:cubicBezTo>
                      <a:pt x="0" y="9"/>
                      <a:pt x="4" y="5"/>
                      <a:pt x="2" y="1"/>
                    </a:cubicBezTo>
                    <a:cubicBezTo>
                      <a:pt x="5" y="0"/>
                      <a:pt x="8" y="0"/>
                      <a:pt x="6" y="5"/>
                    </a:cubicBezTo>
                    <a:cubicBezTo>
                      <a:pt x="4" y="6"/>
                      <a:pt x="5" y="8"/>
                      <a:pt x="6" y="8"/>
                    </a:cubicBezTo>
                    <a:cubicBezTo>
                      <a:pt x="13" y="11"/>
                      <a:pt x="8" y="13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4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85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161">
                <a:extLst>
                  <a:ext uri="{FF2B5EF4-FFF2-40B4-BE49-F238E27FC236}">
                    <a16:creationId xmlns:a16="http://schemas.microsoft.com/office/drawing/2014/main" id="{9F12C436-E4CA-6E5B-7366-A36DFDDB4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390"/>
                <a:ext cx="43" cy="53"/>
              </a:xfrm>
              <a:custGeom>
                <a:avLst/>
                <a:gdLst>
                  <a:gd name="T0" fmla="*/ 8 w 13"/>
                  <a:gd name="T1" fmla="*/ 0 h 16"/>
                  <a:gd name="T2" fmla="*/ 10 w 13"/>
                  <a:gd name="T3" fmla="*/ 8 h 16"/>
                  <a:gd name="T4" fmla="*/ 10 w 13"/>
                  <a:gd name="T5" fmla="*/ 16 h 16"/>
                  <a:gd name="T6" fmla="*/ 10 w 13"/>
                  <a:gd name="T7" fmla="*/ 16 h 16"/>
                  <a:gd name="T8" fmla="*/ 8 w 13"/>
                  <a:gd name="T9" fmla="*/ 15 h 16"/>
                  <a:gd name="T10" fmla="*/ 5 w 13"/>
                  <a:gd name="T11" fmla="*/ 13 h 16"/>
                  <a:gd name="T12" fmla="*/ 6 w 13"/>
                  <a:gd name="T13" fmla="*/ 6 h 16"/>
                  <a:gd name="T14" fmla="*/ 5 w 13"/>
                  <a:gd name="T15" fmla="*/ 2 h 16"/>
                  <a:gd name="T16" fmla="*/ 8 w 13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7" y="3"/>
                      <a:pt x="9" y="6"/>
                      <a:pt x="10" y="8"/>
                    </a:cubicBezTo>
                    <a:cubicBezTo>
                      <a:pt x="11" y="11"/>
                      <a:pt x="13" y="13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8" y="15"/>
                      <a:pt x="8" y="15"/>
                    </a:cubicBezTo>
                    <a:cubicBezTo>
                      <a:pt x="7" y="14"/>
                      <a:pt x="8" y="9"/>
                      <a:pt x="5" y="13"/>
                    </a:cubicBezTo>
                    <a:cubicBezTo>
                      <a:pt x="3" y="11"/>
                      <a:pt x="0" y="8"/>
                      <a:pt x="6" y="6"/>
                    </a:cubicBezTo>
                    <a:cubicBezTo>
                      <a:pt x="6" y="6"/>
                      <a:pt x="5" y="3"/>
                      <a:pt x="5" y="2"/>
                    </a:cubicBezTo>
                    <a:cubicBezTo>
                      <a:pt x="6" y="1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162">
                <a:extLst>
                  <a:ext uri="{FF2B5EF4-FFF2-40B4-BE49-F238E27FC236}">
                    <a16:creationId xmlns:a16="http://schemas.microsoft.com/office/drawing/2014/main" id="{605F3103-B77C-5BCF-29DB-AD1B799D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" y="2152"/>
                <a:ext cx="39" cy="49"/>
              </a:xfrm>
              <a:custGeom>
                <a:avLst/>
                <a:gdLst>
                  <a:gd name="T0" fmla="*/ 5 w 12"/>
                  <a:gd name="T1" fmla="*/ 2 h 15"/>
                  <a:gd name="T2" fmla="*/ 12 w 12"/>
                  <a:gd name="T3" fmla="*/ 3 h 15"/>
                  <a:gd name="T4" fmla="*/ 1 w 12"/>
                  <a:gd name="T5" fmla="*/ 15 h 15"/>
                  <a:gd name="T6" fmla="*/ 0 w 12"/>
                  <a:gd name="T7" fmla="*/ 11 h 15"/>
                  <a:gd name="T8" fmla="*/ 5 w 12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5" y="2"/>
                    </a:moveTo>
                    <a:cubicBezTo>
                      <a:pt x="7" y="2"/>
                      <a:pt x="10" y="0"/>
                      <a:pt x="12" y="3"/>
                    </a:cubicBezTo>
                    <a:cubicBezTo>
                      <a:pt x="10" y="9"/>
                      <a:pt x="4" y="10"/>
                      <a:pt x="1" y="15"/>
                    </a:cubicBezTo>
                    <a:cubicBezTo>
                      <a:pt x="0" y="14"/>
                      <a:pt x="1" y="12"/>
                      <a:pt x="0" y="11"/>
                    </a:cubicBezTo>
                    <a:cubicBezTo>
                      <a:pt x="0" y="7"/>
                      <a:pt x="3" y="5"/>
                      <a:pt x="5" y="2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163">
                <a:extLst>
                  <a:ext uri="{FF2B5EF4-FFF2-40B4-BE49-F238E27FC236}">
                    <a16:creationId xmlns:a16="http://schemas.microsoft.com/office/drawing/2014/main" id="{A47483D9-9385-E569-74E5-DD2EF186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5" y="1783"/>
                <a:ext cx="39" cy="32"/>
              </a:xfrm>
              <a:custGeom>
                <a:avLst/>
                <a:gdLst>
                  <a:gd name="T0" fmla="*/ 8 w 12"/>
                  <a:gd name="T1" fmla="*/ 10 h 10"/>
                  <a:gd name="T2" fmla="*/ 0 w 12"/>
                  <a:gd name="T3" fmla="*/ 5 h 10"/>
                  <a:gd name="T4" fmla="*/ 2 w 12"/>
                  <a:gd name="T5" fmla="*/ 0 h 10"/>
                  <a:gd name="T6" fmla="*/ 10 w 12"/>
                  <a:gd name="T7" fmla="*/ 2 h 10"/>
                  <a:gd name="T8" fmla="*/ 8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8" y="10"/>
                    </a:moveTo>
                    <a:cubicBezTo>
                      <a:pt x="6" y="7"/>
                      <a:pt x="5" y="1"/>
                      <a:pt x="0" y="5"/>
                    </a:cubicBezTo>
                    <a:cubicBezTo>
                      <a:pt x="1" y="4"/>
                      <a:pt x="1" y="0"/>
                      <a:pt x="2" y="0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12" y="4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3E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164">
                <a:extLst>
                  <a:ext uri="{FF2B5EF4-FFF2-40B4-BE49-F238E27FC236}">
                    <a16:creationId xmlns:a16="http://schemas.microsoft.com/office/drawing/2014/main" id="{36ED98AD-D35D-86EA-2890-45B5AD2A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2021"/>
                <a:ext cx="29" cy="43"/>
              </a:xfrm>
              <a:custGeom>
                <a:avLst/>
                <a:gdLst>
                  <a:gd name="T0" fmla="*/ 0 w 9"/>
                  <a:gd name="T1" fmla="*/ 10 h 13"/>
                  <a:gd name="T2" fmla="*/ 1 w 9"/>
                  <a:gd name="T3" fmla="*/ 6 h 13"/>
                  <a:gd name="T4" fmla="*/ 9 w 9"/>
                  <a:gd name="T5" fmla="*/ 1 h 13"/>
                  <a:gd name="T6" fmla="*/ 3 w 9"/>
                  <a:gd name="T7" fmla="*/ 12 h 13"/>
                  <a:gd name="T8" fmla="*/ 0 w 9"/>
                  <a:gd name="T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10"/>
                    </a:moveTo>
                    <a:cubicBezTo>
                      <a:pt x="0" y="9"/>
                      <a:pt x="2" y="8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9" y="6"/>
                      <a:pt x="6" y="9"/>
                      <a:pt x="3" y="12"/>
                    </a:cubicBezTo>
                    <a:cubicBezTo>
                      <a:pt x="1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165">
                <a:extLst>
                  <a:ext uri="{FF2B5EF4-FFF2-40B4-BE49-F238E27FC236}">
                    <a16:creationId xmlns:a16="http://schemas.microsoft.com/office/drawing/2014/main" id="{F97DF202-5FE8-E514-119F-545A75DCD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570"/>
                <a:ext cx="52" cy="62"/>
              </a:xfrm>
              <a:custGeom>
                <a:avLst/>
                <a:gdLst>
                  <a:gd name="T0" fmla="*/ 0 w 16"/>
                  <a:gd name="T1" fmla="*/ 2 h 19"/>
                  <a:gd name="T2" fmla="*/ 1 w 16"/>
                  <a:gd name="T3" fmla="*/ 0 h 19"/>
                  <a:gd name="T4" fmla="*/ 16 w 16"/>
                  <a:gd name="T5" fmla="*/ 19 h 19"/>
                  <a:gd name="T6" fmla="*/ 12 w 16"/>
                  <a:gd name="T7" fmla="*/ 16 h 19"/>
                  <a:gd name="T8" fmla="*/ 12 w 16"/>
                  <a:gd name="T9" fmla="*/ 13 h 19"/>
                  <a:gd name="T10" fmla="*/ 0 w 16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6" y="6"/>
                      <a:pt x="16" y="9"/>
                      <a:pt x="16" y="19"/>
                    </a:cubicBezTo>
                    <a:cubicBezTo>
                      <a:pt x="14" y="19"/>
                      <a:pt x="13" y="18"/>
                      <a:pt x="12" y="16"/>
                    </a:cubicBezTo>
                    <a:cubicBezTo>
                      <a:pt x="15" y="15"/>
                      <a:pt x="13" y="14"/>
                      <a:pt x="12" y="13"/>
                    </a:cubicBezTo>
                    <a:cubicBezTo>
                      <a:pt x="8" y="9"/>
                      <a:pt x="4" y="6"/>
                      <a:pt x="0" y="2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Freeform 166">
                <a:extLst>
                  <a:ext uri="{FF2B5EF4-FFF2-40B4-BE49-F238E27FC236}">
                    <a16:creationId xmlns:a16="http://schemas.microsoft.com/office/drawing/2014/main" id="{CE794DDE-A790-974B-B1BE-00258612E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" y="1727"/>
                <a:ext cx="49" cy="23"/>
              </a:xfrm>
              <a:custGeom>
                <a:avLst/>
                <a:gdLst>
                  <a:gd name="T0" fmla="*/ 2 w 15"/>
                  <a:gd name="T1" fmla="*/ 2 h 7"/>
                  <a:gd name="T2" fmla="*/ 14 w 15"/>
                  <a:gd name="T3" fmla="*/ 1 h 7"/>
                  <a:gd name="T4" fmla="*/ 14 w 15"/>
                  <a:gd name="T5" fmla="*/ 2 h 7"/>
                  <a:gd name="T6" fmla="*/ 10 w 15"/>
                  <a:gd name="T7" fmla="*/ 7 h 7"/>
                  <a:gd name="T8" fmla="*/ 3 w 15"/>
                  <a:gd name="T9" fmla="*/ 7 h 7"/>
                  <a:gd name="T10" fmla="*/ 1 w 15"/>
                  <a:gd name="T11" fmla="*/ 3 h 7"/>
                  <a:gd name="T12" fmla="*/ 2 w 15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2" y="2"/>
                    </a:moveTo>
                    <a:cubicBezTo>
                      <a:pt x="6" y="0"/>
                      <a:pt x="10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5" y="6"/>
                      <a:pt x="13" y="7"/>
                      <a:pt x="10" y="7"/>
                    </a:cubicBezTo>
                    <a:cubicBezTo>
                      <a:pt x="8" y="5"/>
                      <a:pt x="5" y="4"/>
                      <a:pt x="3" y="7"/>
                    </a:cubicBezTo>
                    <a:cubicBezTo>
                      <a:pt x="0" y="7"/>
                      <a:pt x="1" y="5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CFC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Freeform 167">
                <a:extLst>
                  <a:ext uri="{FF2B5EF4-FFF2-40B4-BE49-F238E27FC236}">
                    <a16:creationId xmlns:a16="http://schemas.microsoft.com/office/drawing/2014/main" id="{0084BC29-8ECE-ABCD-162A-A7CEA9C5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018"/>
                <a:ext cx="42" cy="49"/>
              </a:xfrm>
              <a:custGeom>
                <a:avLst/>
                <a:gdLst>
                  <a:gd name="T0" fmla="*/ 1 w 13"/>
                  <a:gd name="T1" fmla="*/ 14 h 15"/>
                  <a:gd name="T2" fmla="*/ 13 w 13"/>
                  <a:gd name="T3" fmla="*/ 6 h 15"/>
                  <a:gd name="T4" fmla="*/ 5 w 13"/>
                  <a:gd name="T5" fmla="*/ 15 h 15"/>
                  <a:gd name="T6" fmla="*/ 3 w 13"/>
                  <a:gd name="T7" fmla="*/ 10 h 15"/>
                  <a:gd name="T8" fmla="*/ 1 w 13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" y="14"/>
                    </a:moveTo>
                    <a:cubicBezTo>
                      <a:pt x="0" y="0"/>
                      <a:pt x="11" y="11"/>
                      <a:pt x="13" y="6"/>
                    </a:cubicBezTo>
                    <a:cubicBezTo>
                      <a:pt x="13" y="11"/>
                      <a:pt x="7" y="11"/>
                      <a:pt x="5" y="15"/>
                    </a:cubicBezTo>
                    <a:cubicBezTo>
                      <a:pt x="3" y="13"/>
                      <a:pt x="5" y="10"/>
                      <a:pt x="3" y="10"/>
                    </a:cubicBezTo>
                    <a:cubicBezTo>
                      <a:pt x="3" y="10"/>
                      <a:pt x="2" y="12"/>
                      <a:pt x="1" y="14"/>
                    </a:cubicBezTo>
                    <a:close/>
                  </a:path>
                </a:pathLst>
              </a:custGeom>
              <a:solidFill>
                <a:srgbClr val="DF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168">
                <a:extLst>
                  <a:ext uri="{FF2B5EF4-FFF2-40B4-BE49-F238E27FC236}">
                    <a16:creationId xmlns:a16="http://schemas.microsoft.com/office/drawing/2014/main" id="{0F27C857-19C1-01CE-EAD4-DD541EB8B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534"/>
                <a:ext cx="53" cy="27"/>
              </a:xfrm>
              <a:custGeom>
                <a:avLst/>
                <a:gdLst>
                  <a:gd name="T0" fmla="*/ 16 w 16"/>
                  <a:gd name="T1" fmla="*/ 8 h 8"/>
                  <a:gd name="T2" fmla="*/ 9 w 16"/>
                  <a:gd name="T3" fmla="*/ 8 h 8"/>
                  <a:gd name="T4" fmla="*/ 0 w 16"/>
                  <a:gd name="T5" fmla="*/ 3 h 8"/>
                  <a:gd name="T6" fmla="*/ 1 w 16"/>
                  <a:gd name="T7" fmla="*/ 0 h 8"/>
                  <a:gd name="T8" fmla="*/ 15 w 16"/>
                  <a:gd name="T9" fmla="*/ 7 h 8"/>
                  <a:gd name="T10" fmla="*/ 16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8"/>
                    </a:moveTo>
                    <a:cubicBezTo>
                      <a:pt x="14" y="8"/>
                      <a:pt x="11" y="8"/>
                      <a:pt x="9" y="8"/>
                    </a:cubicBezTo>
                    <a:cubicBezTo>
                      <a:pt x="6" y="6"/>
                      <a:pt x="3" y="5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6" y="2"/>
                      <a:pt x="11" y="4"/>
                      <a:pt x="15" y="7"/>
                    </a:cubicBezTo>
                    <a:cubicBezTo>
                      <a:pt x="16" y="7"/>
                      <a:pt x="16" y="8"/>
                      <a:pt x="16" y="8"/>
                    </a:cubicBezTo>
                    <a:close/>
                  </a:path>
                </a:pathLst>
              </a:custGeom>
              <a:solidFill>
                <a:srgbClr val="DCD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169">
                <a:extLst>
                  <a:ext uri="{FF2B5EF4-FFF2-40B4-BE49-F238E27FC236}">
                    <a16:creationId xmlns:a16="http://schemas.microsoft.com/office/drawing/2014/main" id="{85E5ACC8-2742-3296-B527-F7E4946C9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1894"/>
                <a:ext cx="29" cy="36"/>
              </a:xfrm>
              <a:custGeom>
                <a:avLst/>
                <a:gdLst>
                  <a:gd name="T0" fmla="*/ 5 w 9"/>
                  <a:gd name="T1" fmla="*/ 9 h 11"/>
                  <a:gd name="T2" fmla="*/ 1 w 9"/>
                  <a:gd name="T3" fmla="*/ 3 h 11"/>
                  <a:gd name="T4" fmla="*/ 3 w 9"/>
                  <a:gd name="T5" fmla="*/ 1 h 11"/>
                  <a:gd name="T6" fmla="*/ 8 w 9"/>
                  <a:gd name="T7" fmla="*/ 7 h 11"/>
                  <a:gd name="T8" fmla="*/ 8 w 9"/>
                  <a:gd name="T9" fmla="*/ 10 h 11"/>
                  <a:gd name="T10" fmla="*/ 5 w 9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5" y="9"/>
                    </a:moveTo>
                    <a:cubicBezTo>
                      <a:pt x="0" y="10"/>
                      <a:pt x="1" y="6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8" y="0"/>
                      <a:pt x="9" y="3"/>
                      <a:pt x="8" y="7"/>
                    </a:cubicBezTo>
                    <a:cubicBezTo>
                      <a:pt x="9" y="8"/>
                      <a:pt x="9" y="10"/>
                      <a:pt x="8" y="10"/>
                    </a:cubicBezTo>
                    <a:cubicBezTo>
                      <a:pt x="7" y="11"/>
                      <a:pt x="6" y="10"/>
                      <a:pt x="5" y="9"/>
                    </a:cubicBez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170">
                <a:extLst>
                  <a:ext uri="{FF2B5EF4-FFF2-40B4-BE49-F238E27FC236}">
                    <a16:creationId xmlns:a16="http://schemas.microsoft.com/office/drawing/2014/main" id="{CB908C68-323E-FD3B-4268-1150F4C59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1930"/>
                <a:ext cx="26" cy="29"/>
              </a:xfrm>
              <a:custGeom>
                <a:avLst/>
                <a:gdLst>
                  <a:gd name="T0" fmla="*/ 4 w 8"/>
                  <a:gd name="T1" fmla="*/ 9 h 9"/>
                  <a:gd name="T2" fmla="*/ 0 w 8"/>
                  <a:gd name="T3" fmla="*/ 5 h 9"/>
                  <a:gd name="T4" fmla="*/ 4 w 8"/>
                  <a:gd name="T5" fmla="*/ 0 h 9"/>
                  <a:gd name="T6" fmla="*/ 8 w 8"/>
                  <a:gd name="T7" fmla="*/ 3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0"/>
                      <a:pt x="4" y="0"/>
                    </a:cubicBezTo>
                    <a:cubicBezTo>
                      <a:pt x="6" y="0"/>
                      <a:pt x="8" y="0"/>
                      <a:pt x="8" y="3"/>
                    </a:cubicBezTo>
                    <a:cubicBezTo>
                      <a:pt x="8" y="6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E6E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171">
                <a:extLst>
                  <a:ext uri="{FF2B5EF4-FFF2-40B4-BE49-F238E27FC236}">
                    <a16:creationId xmlns:a16="http://schemas.microsoft.com/office/drawing/2014/main" id="{2A3E90F8-3F06-55CD-F09D-149781F3D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1988"/>
                <a:ext cx="30" cy="53"/>
              </a:xfrm>
              <a:custGeom>
                <a:avLst/>
                <a:gdLst>
                  <a:gd name="T0" fmla="*/ 7 w 9"/>
                  <a:gd name="T1" fmla="*/ 8 h 16"/>
                  <a:gd name="T2" fmla="*/ 5 w 9"/>
                  <a:gd name="T3" fmla="*/ 16 h 16"/>
                  <a:gd name="T4" fmla="*/ 7 w 9"/>
                  <a:gd name="T5" fmla="*/ 0 h 16"/>
                  <a:gd name="T6" fmla="*/ 8 w 9"/>
                  <a:gd name="T7" fmla="*/ 0 h 16"/>
                  <a:gd name="T8" fmla="*/ 7 w 9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7" y="8"/>
                    </a:moveTo>
                    <a:cubicBezTo>
                      <a:pt x="5" y="10"/>
                      <a:pt x="9" y="15"/>
                      <a:pt x="5" y="16"/>
                    </a:cubicBezTo>
                    <a:cubicBezTo>
                      <a:pt x="0" y="9"/>
                      <a:pt x="1" y="2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5" y="3"/>
                      <a:pt x="8" y="6"/>
                      <a:pt x="7" y="8"/>
                    </a:cubicBezTo>
                    <a:close/>
                  </a:path>
                </a:pathLst>
              </a:custGeom>
              <a:solidFill>
                <a:srgbClr val="5A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172">
                <a:extLst>
                  <a:ext uri="{FF2B5EF4-FFF2-40B4-BE49-F238E27FC236}">
                    <a16:creationId xmlns:a16="http://schemas.microsoft.com/office/drawing/2014/main" id="{C7764408-B88C-78F5-C3D8-6160DE4B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" y="1730"/>
                <a:ext cx="45" cy="36"/>
              </a:xfrm>
              <a:custGeom>
                <a:avLst/>
                <a:gdLst>
                  <a:gd name="T0" fmla="*/ 0 w 14"/>
                  <a:gd name="T1" fmla="*/ 6 h 11"/>
                  <a:gd name="T2" fmla="*/ 4 w 14"/>
                  <a:gd name="T3" fmla="*/ 1 h 11"/>
                  <a:gd name="T4" fmla="*/ 8 w 14"/>
                  <a:gd name="T5" fmla="*/ 4 h 11"/>
                  <a:gd name="T6" fmla="*/ 7 w 14"/>
                  <a:gd name="T7" fmla="*/ 5 h 11"/>
                  <a:gd name="T8" fmla="*/ 9 w 14"/>
                  <a:gd name="T9" fmla="*/ 10 h 11"/>
                  <a:gd name="T10" fmla="*/ 0 w 14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2" y="5"/>
                      <a:pt x="4" y="4"/>
                      <a:pt x="4" y="1"/>
                    </a:cubicBezTo>
                    <a:cubicBezTo>
                      <a:pt x="6" y="1"/>
                      <a:pt x="9" y="0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6" y="8"/>
                      <a:pt x="14" y="6"/>
                      <a:pt x="9" y="10"/>
                    </a:cubicBezTo>
                    <a:cubicBezTo>
                      <a:pt x="7" y="11"/>
                      <a:pt x="2" y="10"/>
                      <a:pt x="0" y="6"/>
                    </a:cubicBez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173">
                <a:extLst>
                  <a:ext uri="{FF2B5EF4-FFF2-40B4-BE49-F238E27FC236}">
                    <a16:creationId xmlns:a16="http://schemas.microsoft.com/office/drawing/2014/main" id="{35B50B3B-012F-F2A7-D5E1-9C19E71D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894"/>
                <a:ext cx="36" cy="36"/>
              </a:xfrm>
              <a:custGeom>
                <a:avLst/>
                <a:gdLst>
                  <a:gd name="T0" fmla="*/ 3 w 11"/>
                  <a:gd name="T1" fmla="*/ 0 h 11"/>
                  <a:gd name="T2" fmla="*/ 4 w 11"/>
                  <a:gd name="T3" fmla="*/ 0 h 11"/>
                  <a:gd name="T4" fmla="*/ 9 w 11"/>
                  <a:gd name="T5" fmla="*/ 4 h 11"/>
                  <a:gd name="T6" fmla="*/ 9 w 11"/>
                  <a:gd name="T7" fmla="*/ 9 h 11"/>
                  <a:gd name="T8" fmla="*/ 5 w 11"/>
                  <a:gd name="T9" fmla="*/ 11 h 11"/>
                  <a:gd name="T10" fmla="*/ 4 w 11"/>
                  <a:gd name="T11" fmla="*/ 7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2"/>
                      <a:pt x="7" y="2"/>
                      <a:pt x="9" y="4"/>
                    </a:cubicBezTo>
                    <a:cubicBezTo>
                      <a:pt x="11" y="5"/>
                      <a:pt x="9" y="7"/>
                      <a:pt x="9" y="9"/>
                    </a:cubicBezTo>
                    <a:cubicBezTo>
                      <a:pt x="9" y="11"/>
                      <a:pt x="7" y="11"/>
                      <a:pt x="5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174">
                <a:extLst>
                  <a:ext uri="{FF2B5EF4-FFF2-40B4-BE49-F238E27FC236}">
                    <a16:creationId xmlns:a16="http://schemas.microsoft.com/office/drawing/2014/main" id="{07844316-D16B-CFC4-958A-F0FF8DC39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220"/>
                <a:ext cx="39" cy="40"/>
              </a:xfrm>
              <a:custGeom>
                <a:avLst/>
                <a:gdLst>
                  <a:gd name="T0" fmla="*/ 9 w 12"/>
                  <a:gd name="T1" fmla="*/ 5 h 12"/>
                  <a:gd name="T2" fmla="*/ 9 w 12"/>
                  <a:gd name="T3" fmla="*/ 11 h 12"/>
                  <a:gd name="T4" fmla="*/ 1 w 12"/>
                  <a:gd name="T5" fmla="*/ 7 h 12"/>
                  <a:gd name="T6" fmla="*/ 7 w 12"/>
                  <a:gd name="T7" fmla="*/ 3 h 12"/>
                  <a:gd name="T8" fmla="*/ 11 w 12"/>
                  <a:gd name="T9" fmla="*/ 2 h 12"/>
                  <a:gd name="T10" fmla="*/ 9 w 12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9" y="5"/>
                    </a:moveTo>
                    <a:cubicBezTo>
                      <a:pt x="8" y="7"/>
                      <a:pt x="12" y="10"/>
                      <a:pt x="9" y="11"/>
                    </a:cubicBezTo>
                    <a:cubicBezTo>
                      <a:pt x="7" y="11"/>
                      <a:pt x="2" y="12"/>
                      <a:pt x="1" y="7"/>
                    </a:cubicBezTo>
                    <a:cubicBezTo>
                      <a:pt x="0" y="3"/>
                      <a:pt x="5" y="5"/>
                      <a:pt x="7" y="3"/>
                    </a:cubicBezTo>
                    <a:cubicBezTo>
                      <a:pt x="8" y="3"/>
                      <a:pt x="10" y="0"/>
                      <a:pt x="11" y="2"/>
                    </a:cubicBezTo>
                    <a:cubicBezTo>
                      <a:pt x="12" y="4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175">
                <a:extLst>
                  <a:ext uri="{FF2B5EF4-FFF2-40B4-BE49-F238E27FC236}">
                    <a16:creationId xmlns:a16="http://schemas.microsoft.com/office/drawing/2014/main" id="{726EAFBD-4397-47A9-360F-53D9F9D1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233"/>
                <a:ext cx="43" cy="33"/>
              </a:xfrm>
              <a:custGeom>
                <a:avLst/>
                <a:gdLst>
                  <a:gd name="T0" fmla="*/ 10 w 13"/>
                  <a:gd name="T1" fmla="*/ 0 h 10"/>
                  <a:gd name="T2" fmla="*/ 13 w 13"/>
                  <a:gd name="T3" fmla="*/ 1 h 10"/>
                  <a:gd name="T4" fmla="*/ 7 w 13"/>
                  <a:gd name="T5" fmla="*/ 8 h 10"/>
                  <a:gd name="T6" fmla="*/ 0 w 13"/>
                  <a:gd name="T7" fmla="*/ 6 h 10"/>
                  <a:gd name="T8" fmla="*/ 10 w 13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0" y="0"/>
                    </a:moveTo>
                    <a:cubicBezTo>
                      <a:pt x="11" y="0"/>
                      <a:pt x="12" y="0"/>
                      <a:pt x="13" y="1"/>
                    </a:cubicBezTo>
                    <a:cubicBezTo>
                      <a:pt x="11" y="3"/>
                      <a:pt x="12" y="8"/>
                      <a:pt x="7" y="8"/>
                    </a:cubicBezTo>
                    <a:cubicBezTo>
                      <a:pt x="5" y="5"/>
                      <a:pt x="2" y="10"/>
                      <a:pt x="0" y="6"/>
                    </a:cubicBezTo>
                    <a:cubicBezTo>
                      <a:pt x="3" y="3"/>
                      <a:pt x="5" y="0"/>
                      <a:pt x="10" y="0"/>
                    </a:cubicBezTo>
                    <a:close/>
                  </a:path>
                </a:pathLst>
              </a:custGeom>
              <a:solidFill>
                <a:srgbClr val="B0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176">
                <a:extLst>
                  <a:ext uri="{FF2B5EF4-FFF2-40B4-BE49-F238E27FC236}">
                    <a16:creationId xmlns:a16="http://schemas.microsoft.com/office/drawing/2014/main" id="{143A2A35-3941-45D2-E69D-24EC659C4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9" y="1802"/>
                <a:ext cx="39" cy="33"/>
              </a:xfrm>
              <a:custGeom>
                <a:avLst/>
                <a:gdLst>
                  <a:gd name="T0" fmla="*/ 8 w 12"/>
                  <a:gd name="T1" fmla="*/ 10 h 10"/>
                  <a:gd name="T2" fmla="*/ 3 w 12"/>
                  <a:gd name="T3" fmla="*/ 6 h 10"/>
                  <a:gd name="T4" fmla="*/ 0 w 12"/>
                  <a:gd name="T5" fmla="*/ 1 h 10"/>
                  <a:gd name="T6" fmla="*/ 1 w 12"/>
                  <a:gd name="T7" fmla="*/ 1 h 10"/>
                  <a:gd name="T8" fmla="*/ 11 w 12"/>
                  <a:gd name="T9" fmla="*/ 2 h 10"/>
                  <a:gd name="T10" fmla="*/ 12 w 12"/>
                  <a:gd name="T11" fmla="*/ 4 h 10"/>
                  <a:gd name="T12" fmla="*/ 8 w 1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8" y="10"/>
                    </a:moveTo>
                    <a:cubicBezTo>
                      <a:pt x="6" y="9"/>
                      <a:pt x="5" y="7"/>
                      <a:pt x="3" y="6"/>
                    </a:cubicBezTo>
                    <a:cubicBezTo>
                      <a:pt x="4" y="3"/>
                      <a:pt x="1" y="3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5" y="1"/>
                      <a:pt x="7" y="6"/>
                      <a:pt x="11" y="2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1" y="7"/>
                      <a:pt x="10" y="9"/>
                      <a:pt x="8" y="10"/>
                    </a:cubicBezTo>
                    <a:close/>
                  </a:path>
                </a:pathLst>
              </a:custGeom>
              <a:solidFill>
                <a:srgbClr val="67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3" name="Freeform 177">
                <a:extLst>
                  <a:ext uri="{FF2B5EF4-FFF2-40B4-BE49-F238E27FC236}">
                    <a16:creationId xmlns:a16="http://schemas.microsoft.com/office/drawing/2014/main" id="{53016C26-2508-B0DF-8358-544F0022B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1998"/>
                <a:ext cx="29" cy="43"/>
              </a:xfrm>
              <a:custGeom>
                <a:avLst/>
                <a:gdLst>
                  <a:gd name="T0" fmla="*/ 9 w 9"/>
                  <a:gd name="T1" fmla="*/ 2 h 13"/>
                  <a:gd name="T2" fmla="*/ 3 w 9"/>
                  <a:gd name="T3" fmla="*/ 13 h 13"/>
                  <a:gd name="T4" fmla="*/ 1 w 9"/>
                  <a:gd name="T5" fmla="*/ 6 h 13"/>
                  <a:gd name="T6" fmla="*/ 4 w 9"/>
                  <a:gd name="T7" fmla="*/ 2 h 13"/>
                  <a:gd name="T8" fmla="*/ 9 w 9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2"/>
                    </a:moveTo>
                    <a:cubicBezTo>
                      <a:pt x="7" y="5"/>
                      <a:pt x="8" y="11"/>
                      <a:pt x="3" y="13"/>
                    </a:cubicBezTo>
                    <a:cubicBezTo>
                      <a:pt x="0" y="11"/>
                      <a:pt x="0" y="9"/>
                      <a:pt x="1" y="6"/>
                    </a:cubicBezTo>
                    <a:cubicBezTo>
                      <a:pt x="2" y="5"/>
                      <a:pt x="2" y="2"/>
                      <a:pt x="4" y="2"/>
                    </a:cubicBezTo>
                    <a:cubicBezTo>
                      <a:pt x="6" y="1"/>
                      <a:pt x="8" y="0"/>
                      <a:pt x="9" y="2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Freeform 178">
                <a:extLst>
                  <a:ext uri="{FF2B5EF4-FFF2-40B4-BE49-F238E27FC236}">
                    <a16:creationId xmlns:a16="http://schemas.microsoft.com/office/drawing/2014/main" id="{46A40572-E8AE-44F9-CD22-A1AA2A4C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041"/>
                <a:ext cx="30" cy="49"/>
              </a:xfrm>
              <a:custGeom>
                <a:avLst/>
                <a:gdLst>
                  <a:gd name="T0" fmla="*/ 9 w 9"/>
                  <a:gd name="T1" fmla="*/ 6 h 15"/>
                  <a:gd name="T2" fmla="*/ 2 w 9"/>
                  <a:gd name="T3" fmla="*/ 15 h 15"/>
                  <a:gd name="T4" fmla="*/ 0 w 9"/>
                  <a:gd name="T5" fmla="*/ 9 h 15"/>
                  <a:gd name="T6" fmla="*/ 3 w 9"/>
                  <a:gd name="T7" fmla="*/ 5 h 15"/>
                  <a:gd name="T8" fmla="*/ 6 w 9"/>
                  <a:gd name="T9" fmla="*/ 5 h 15"/>
                  <a:gd name="T10" fmla="*/ 9 w 9"/>
                  <a:gd name="T1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6"/>
                    </a:moveTo>
                    <a:cubicBezTo>
                      <a:pt x="9" y="11"/>
                      <a:pt x="6" y="14"/>
                      <a:pt x="2" y="15"/>
                    </a:cubicBezTo>
                    <a:cubicBezTo>
                      <a:pt x="1" y="13"/>
                      <a:pt x="5" y="9"/>
                      <a:pt x="0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0"/>
                      <a:pt x="5" y="11"/>
                      <a:pt x="6" y="5"/>
                    </a:cubicBezTo>
                    <a:cubicBezTo>
                      <a:pt x="6" y="4"/>
                      <a:pt x="8" y="5"/>
                      <a:pt x="9" y="6"/>
                    </a:cubicBezTo>
                    <a:close/>
                  </a:path>
                </a:pathLst>
              </a:custGeom>
              <a:solidFill>
                <a:srgbClr val="E4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179">
                <a:extLst>
                  <a:ext uri="{FF2B5EF4-FFF2-40B4-BE49-F238E27FC236}">
                    <a16:creationId xmlns:a16="http://schemas.microsoft.com/office/drawing/2014/main" id="{B1A91943-61EA-3A12-DAE7-CEBF1A1C3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" y="2064"/>
                <a:ext cx="39" cy="39"/>
              </a:xfrm>
              <a:custGeom>
                <a:avLst/>
                <a:gdLst>
                  <a:gd name="T0" fmla="*/ 5 w 12"/>
                  <a:gd name="T1" fmla="*/ 12 h 12"/>
                  <a:gd name="T2" fmla="*/ 5 w 12"/>
                  <a:gd name="T3" fmla="*/ 4 h 12"/>
                  <a:gd name="T4" fmla="*/ 8 w 12"/>
                  <a:gd name="T5" fmla="*/ 3 h 12"/>
                  <a:gd name="T6" fmla="*/ 11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0" y="9"/>
                      <a:pt x="4" y="7"/>
                      <a:pt x="5" y="4"/>
                    </a:cubicBezTo>
                    <a:cubicBezTo>
                      <a:pt x="6" y="0"/>
                      <a:pt x="7" y="4"/>
                      <a:pt x="8" y="3"/>
                    </a:cubicBezTo>
                    <a:cubicBezTo>
                      <a:pt x="9" y="5"/>
                      <a:pt x="12" y="1"/>
                      <a:pt x="11" y="5"/>
                    </a:cubicBezTo>
                    <a:cubicBezTo>
                      <a:pt x="10" y="9"/>
                      <a:pt x="7" y="10"/>
                      <a:pt x="5" y="12"/>
                    </a:cubicBezTo>
                    <a:close/>
                  </a:path>
                </a:pathLst>
              </a:custGeom>
              <a:solidFill>
                <a:srgbClr val="DB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180">
                <a:extLst>
                  <a:ext uri="{FF2B5EF4-FFF2-40B4-BE49-F238E27FC236}">
                    <a16:creationId xmlns:a16="http://schemas.microsoft.com/office/drawing/2014/main" id="{ECB0D63F-6B7D-D4A1-AD4A-E20EC3AA4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8" y="2073"/>
                <a:ext cx="43" cy="27"/>
              </a:xfrm>
              <a:custGeom>
                <a:avLst/>
                <a:gdLst>
                  <a:gd name="T0" fmla="*/ 13 w 13"/>
                  <a:gd name="T1" fmla="*/ 5 h 8"/>
                  <a:gd name="T2" fmla="*/ 7 w 13"/>
                  <a:gd name="T3" fmla="*/ 7 h 8"/>
                  <a:gd name="T4" fmla="*/ 3 w 13"/>
                  <a:gd name="T5" fmla="*/ 8 h 8"/>
                  <a:gd name="T6" fmla="*/ 1 w 13"/>
                  <a:gd name="T7" fmla="*/ 4 h 8"/>
                  <a:gd name="T8" fmla="*/ 3 w 13"/>
                  <a:gd name="T9" fmla="*/ 1 h 8"/>
                  <a:gd name="T10" fmla="*/ 13 w 13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13" y="5"/>
                    </a:moveTo>
                    <a:cubicBezTo>
                      <a:pt x="11" y="5"/>
                      <a:pt x="7" y="0"/>
                      <a:pt x="7" y="7"/>
                    </a:cubicBezTo>
                    <a:cubicBezTo>
                      <a:pt x="7" y="7"/>
                      <a:pt x="4" y="8"/>
                      <a:pt x="3" y="8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0" y="2"/>
                      <a:pt x="3" y="3"/>
                      <a:pt x="3" y="1"/>
                    </a:cubicBezTo>
                    <a:cubicBezTo>
                      <a:pt x="7" y="2"/>
                      <a:pt x="11" y="1"/>
                      <a:pt x="13" y="5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181">
                <a:extLst>
                  <a:ext uri="{FF2B5EF4-FFF2-40B4-BE49-F238E27FC236}">
                    <a16:creationId xmlns:a16="http://schemas.microsoft.com/office/drawing/2014/main" id="{9EAC8E0A-F761-7270-AE53-3AB40662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86"/>
                <a:ext cx="32" cy="40"/>
              </a:xfrm>
              <a:custGeom>
                <a:avLst/>
                <a:gdLst>
                  <a:gd name="T0" fmla="*/ 5 w 10"/>
                  <a:gd name="T1" fmla="*/ 12 h 12"/>
                  <a:gd name="T2" fmla="*/ 3 w 10"/>
                  <a:gd name="T3" fmla="*/ 1 h 12"/>
                  <a:gd name="T4" fmla="*/ 7 w 10"/>
                  <a:gd name="T5" fmla="*/ 1 h 12"/>
                  <a:gd name="T6" fmla="*/ 10 w 10"/>
                  <a:gd name="T7" fmla="*/ 11 h 12"/>
                  <a:gd name="T8" fmla="*/ 5 w 1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5" y="12"/>
                    </a:moveTo>
                    <a:cubicBezTo>
                      <a:pt x="5" y="8"/>
                      <a:pt x="0" y="6"/>
                      <a:pt x="3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5"/>
                      <a:pt x="10" y="7"/>
                      <a:pt x="10" y="11"/>
                    </a:cubicBezTo>
                    <a:cubicBezTo>
                      <a:pt x="8" y="11"/>
                      <a:pt x="6" y="10"/>
                      <a:pt x="5" y="1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182">
                <a:extLst>
                  <a:ext uri="{FF2B5EF4-FFF2-40B4-BE49-F238E27FC236}">
                    <a16:creationId xmlns:a16="http://schemas.microsoft.com/office/drawing/2014/main" id="{03074540-05DB-5A97-615A-19282553C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149"/>
                <a:ext cx="39" cy="26"/>
              </a:xfrm>
              <a:custGeom>
                <a:avLst/>
                <a:gdLst>
                  <a:gd name="T0" fmla="*/ 12 w 12"/>
                  <a:gd name="T1" fmla="*/ 3 h 8"/>
                  <a:gd name="T2" fmla="*/ 6 w 12"/>
                  <a:gd name="T3" fmla="*/ 6 h 8"/>
                  <a:gd name="T4" fmla="*/ 1 w 12"/>
                  <a:gd name="T5" fmla="*/ 7 h 8"/>
                  <a:gd name="T6" fmla="*/ 1 w 12"/>
                  <a:gd name="T7" fmla="*/ 4 h 8"/>
                  <a:gd name="T8" fmla="*/ 5 w 12"/>
                  <a:gd name="T9" fmla="*/ 1 h 8"/>
                  <a:gd name="T10" fmla="*/ 12 w 12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0" y="5"/>
                      <a:pt x="7" y="4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2"/>
                      <a:pt x="3" y="1"/>
                      <a:pt x="5" y="1"/>
                    </a:cubicBezTo>
                    <a:cubicBezTo>
                      <a:pt x="7" y="1"/>
                      <a:pt x="10" y="0"/>
                      <a:pt x="12" y="3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183">
                <a:extLst>
                  <a:ext uri="{FF2B5EF4-FFF2-40B4-BE49-F238E27FC236}">
                    <a16:creationId xmlns:a16="http://schemas.microsoft.com/office/drawing/2014/main" id="{C4AA5953-1757-9056-C331-2CA359D25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181"/>
                <a:ext cx="43" cy="20"/>
              </a:xfrm>
              <a:custGeom>
                <a:avLst/>
                <a:gdLst>
                  <a:gd name="T0" fmla="*/ 0 w 13"/>
                  <a:gd name="T1" fmla="*/ 3 h 6"/>
                  <a:gd name="T2" fmla="*/ 9 w 13"/>
                  <a:gd name="T3" fmla="*/ 1 h 6"/>
                  <a:gd name="T4" fmla="*/ 13 w 13"/>
                  <a:gd name="T5" fmla="*/ 2 h 6"/>
                  <a:gd name="T6" fmla="*/ 10 w 13"/>
                  <a:gd name="T7" fmla="*/ 6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3" y="2"/>
                      <a:pt x="6" y="0"/>
                      <a:pt x="9" y="1"/>
                    </a:cubicBezTo>
                    <a:cubicBezTo>
                      <a:pt x="11" y="1"/>
                      <a:pt x="13" y="0"/>
                      <a:pt x="13" y="2"/>
                    </a:cubicBezTo>
                    <a:cubicBezTo>
                      <a:pt x="13" y="4"/>
                      <a:pt x="11" y="6"/>
                      <a:pt x="10" y="6"/>
                    </a:cubicBezTo>
                    <a:cubicBezTo>
                      <a:pt x="7" y="5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184">
                <a:extLst>
                  <a:ext uri="{FF2B5EF4-FFF2-40B4-BE49-F238E27FC236}">
                    <a16:creationId xmlns:a16="http://schemas.microsoft.com/office/drawing/2014/main" id="{6A77994A-A7D9-BD05-5ECE-F0A8E44D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443"/>
                <a:ext cx="36" cy="46"/>
              </a:xfrm>
              <a:custGeom>
                <a:avLst/>
                <a:gdLst>
                  <a:gd name="T0" fmla="*/ 11 w 11"/>
                  <a:gd name="T1" fmla="*/ 13 h 14"/>
                  <a:gd name="T2" fmla="*/ 9 w 11"/>
                  <a:gd name="T3" fmla="*/ 14 h 14"/>
                  <a:gd name="T4" fmla="*/ 0 w 11"/>
                  <a:gd name="T5" fmla="*/ 0 h 14"/>
                  <a:gd name="T6" fmla="*/ 11 w 11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13"/>
                    </a:moveTo>
                    <a:cubicBezTo>
                      <a:pt x="10" y="13"/>
                      <a:pt x="10" y="14"/>
                      <a:pt x="9" y="14"/>
                    </a:cubicBezTo>
                    <a:cubicBezTo>
                      <a:pt x="5" y="12"/>
                      <a:pt x="0" y="5"/>
                      <a:pt x="0" y="0"/>
                    </a:cubicBezTo>
                    <a:cubicBezTo>
                      <a:pt x="6" y="3"/>
                      <a:pt x="7" y="9"/>
                      <a:pt x="11" y="13"/>
                    </a:cubicBezTo>
                    <a:close/>
                  </a:path>
                </a:pathLst>
              </a:custGeom>
              <a:solidFill>
                <a:srgbClr val="D1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185">
                <a:extLst>
                  <a:ext uri="{FF2B5EF4-FFF2-40B4-BE49-F238E27FC236}">
                    <a16:creationId xmlns:a16="http://schemas.microsoft.com/office/drawing/2014/main" id="{F0D14C3E-E1CA-C7B4-F31B-66F3D716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2" y="2018"/>
                <a:ext cx="20" cy="62"/>
              </a:xfrm>
              <a:custGeom>
                <a:avLst/>
                <a:gdLst>
                  <a:gd name="T0" fmla="*/ 6 w 6"/>
                  <a:gd name="T1" fmla="*/ 13 h 19"/>
                  <a:gd name="T2" fmla="*/ 3 w 6"/>
                  <a:gd name="T3" fmla="*/ 12 h 19"/>
                  <a:gd name="T4" fmla="*/ 0 w 6"/>
                  <a:gd name="T5" fmla="*/ 12 h 19"/>
                  <a:gd name="T6" fmla="*/ 4 w 6"/>
                  <a:gd name="T7" fmla="*/ 0 h 19"/>
                  <a:gd name="T8" fmla="*/ 6 w 6"/>
                  <a:gd name="T9" fmla="*/ 7 h 19"/>
                  <a:gd name="T10" fmla="*/ 6 w 6"/>
                  <a:gd name="T11" fmla="*/ 8 h 19"/>
                  <a:gd name="T12" fmla="*/ 6 w 6"/>
                  <a:gd name="T1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9">
                    <a:moveTo>
                      <a:pt x="6" y="13"/>
                    </a:moveTo>
                    <a:cubicBezTo>
                      <a:pt x="5" y="13"/>
                      <a:pt x="4" y="12"/>
                      <a:pt x="3" y="12"/>
                    </a:cubicBezTo>
                    <a:cubicBezTo>
                      <a:pt x="1" y="19"/>
                      <a:pt x="1" y="12"/>
                      <a:pt x="0" y="12"/>
                    </a:cubicBezTo>
                    <a:cubicBezTo>
                      <a:pt x="1" y="8"/>
                      <a:pt x="0" y="3"/>
                      <a:pt x="4" y="0"/>
                    </a:cubicBezTo>
                    <a:cubicBezTo>
                      <a:pt x="4" y="3"/>
                      <a:pt x="5" y="5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10"/>
                      <a:pt x="6" y="12"/>
                      <a:pt x="6" y="1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186">
                <a:extLst>
                  <a:ext uri="{FF2B5EF4-FFF2-40B4-BE49-F238E27FC236}">
                    <a16:creationId xmlns:a16="http://schemas.microsoft.com/office/drawing/2014/main" id="{CAAB2C9C-FCF4-2D67-B1A2-0B4D60277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028"/>
                <a:ext cx="33" cy="23"/>
              </a:xfrm>
              <a:custGeom>
                <a:avLst/>
                <a:gdLst>
                  <a:gd name="T0" fmla="*/ 9 w 10"/>
                  <a:gd name="T1" fmla="*/ 0 h 7"/>
                  <a:gd name="T2" fmla="*/ 10 w 10"/>
                  <a:gd name="T3" fmla="*/ 1 h 7"/>
                  <a:gd name="T4" fmla="*/ 6 w 10"/>
                  <a:gd name="T5" fmla="*/ 7 h 7"/>
                  <a:gd name="T6" fmla="*/ 0 w 10"/>
                  <a:gd name="T7" fmla="*/ 0 h 7"/>
                  <a:gd name="T8" fmla="*/ 9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0" y="3"/>
                      <a:pt x="9" y="7"/>
                      <a:pt x="6" y="7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DC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187">
                <a:extLst>
                  <a:ext uri="{FF2B5EF4-FFF2-40B4-BE49-F238E27FC236}">
                    <a16:creationId xmlns:a16="http://schemas.microsoft.com/office/drawing/2014/main" id="{A055C3A7-370B-D104-092E-E44BDF65A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034"/>
                <a:ext cx="36" cy="36"/>
              </a:xfrm>
              <a:custGeom>
                <a:avLst/>
                <a:gdLst>
                  <a:gd name="T0" fmla="*/ 5 w 11"/>
                  <a:gd name="T1" fmla="*/ 11 h 11"/>
                  <a:gd name="T2" fmla="*/ 3 w 11"/>
                  <a:gd name="T3" fmla="*/ 1 h 11"/>
                  <a:gd name="T4" fmla="*/ 9 w 11"/>
                  <a:gd name="T5" fmla="*/ 2 h 11"/>
                  <a:gd name="T6" fmla="*/ 5 w 1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4" y="7"/>
                      <a:pt x="0" y="4"/>
                      <a:pt x="3" y="1"/>
                    </a:cubicBezTo>
                    <a:cubicBezTo>
                      <a:pt x="4" y="0"/>
                      <a:pt x="9" y="1"/>
                      <a:pt x="9" y="2"/>
                    </a:cubicBezTo>
                    <a:cubicBezTo>
                      <a:pt x="11" y="6"/>
                      <a:pt x="7" y="8"/>
                      <a:pt x="5" y="11"/>
                    </a:cubicBezTo>
                    <a:close/>
                  </a:path>
                </a:pathLst>
              </a:custGeom>
              <a:solidFill>
                <a:srgbClr val="F5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188">
                <a:extLst>
                  <a:ext uri="{FF2B5EF4-FFF2-40B4-BE49-F238E27FC236}">
                    <a16:creationId xmlns:a16="http://schemas.microsoft.com/office/drawing/2014/main" id="{A904862A-CFA0-C3E5-7157-DA200561F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1786"/>
                <a:ext cx="32" cy="42"/>
              </a:xfrm>
              <a:custGeom>
                <a:avLst/>
                <a:gdLst>
                  <a:gd name="T0" fmla="*/ 4 w 10"/>
                  <a:gd name="T1" fmla="*/ 3 h 13"/>
                  <a:gd name="T2" fmla="*/ 9 w 10"/>
                  <a:gd name="T3" fmla="*/ 1 h 13"/>
                  <a:gd name="T4" fmla="*/ 10 w 10"/>
                  <a:gd name="T5" fmla="*/ 4 h 13"/>
                  <a:gd name="T6" fmla="*/ 9 w 10"/>
                  <a:gd name="T7" fmla="*/ 12 h 13"/>
                  <a:gd name="T8" fmla="*/ 1 w 10"/>
                  <a:gd name="T9" fmla="*/ 9 h 13"/>
                  <a:gd name="T10" fmla="*/ 1 w 10"/>
                  <a:gd name="T11" fmla="*/ 4 h 13"/>
                  <a:gd name="T12" fmla="*/ 4 w 10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4" y="3"/>
                    </a:moveTo>
                    <a:cubicBezTo>
                      <a:pt x="7" y="6"/>
                      <a:pt x="6" y="0"/>
                      <a:pt x="9" y="1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8" y="7"/>
                      <a:pt x="10" y="10"/>
                      <a:pt x="9" y="12"/>
                    </a:cubicBezTo>
                    <a:cubicBezTo>
                      <a:pt x="6" y="11"/>
                      <a:pt x="3" y="13"/>
                      <a:pt x="1" y="9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4A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189">
                <a:extLst>
                  <a:ext uri="{FF2B5EF4-FFF2-40B4-BE49-F238E27FC236}">
                    <a16:creationId xmlns:a16="http://schemas.microsoft.com/office/drawing/2014/main" id="{D3EB1A5E-BFBA-2CC9-5A15-0CD78D59D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1845"/>
                <a:ext cx="30" cy="39"/>
              </a:xfrm>
              <a:custGeom>
                <a:avLst/>
                <a:gdLst>
                  <a:gd name="T0" fmla="*/ 0 w 9"/>
                  <a:gd name="T1" fmla="*/ 4 h 12"/>
                  <a:gd name="T2" fmla="*/ 6 w 9"/>
                  <a:gd name="T3" fmla="*/ 1 h 12"/>
                  <a:gd name="T4" fmla="*/ 7 w 9"/>
                  <a:gd name="T5" fmla="*/ 4 h 12"/>
                  <a:gd name="T6" fmla="*/ 4 w 9"/>
                  <a:gd name="T7" fmla="*/ 11 h 12"/>
                  <a:gd name="T8" fmla="*/ 1 w 9"/>
                  <a:gd name="T9" fmla="*/ 6 h 12"/>
                  <a:gd name="T10" fmla="*/ 0 w 9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1" y="2"/>
                      <a:pt x="3" y="0"/>
                      <a:pt x="6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9" y="8"/>
                      <a:pt x="5" y="11"/>
                      <a:pt x="4" y="11"/>
                    </a:cubicBezTo>
                    <a:cubicBezTo>
                      <a:pt x="1" y="12"/>
                      <a:pt x="1" y="8"/>
                      <a:pt x="1" y="6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E2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190">
                <a:extLst>
                  <a:ext uri="{FF2B5EF4-FFF2-40B4-BE49-F238E27FC236}">
                    <a16:creationId xmlns:a16="http://schemas.microsoft.com/office/drawing/2014/main" id="{A29D5AE3-D4D4-01D0-A5A9-51694020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1832"/>
                <a:ext cx="39" cy="36"/>
              </a:xfrm>
              <a:custGeom>
                <a:avLst/>
                <a:gdLst>
                  <a:gd name="T0" fmla="*/ 6 w 12"/>
                  <a:gd name="T1" fmla="*/ 8 h 11"/>
                  <a:gd name="T2" fmla="*/ 2 w 12"/>
                  <a:gd name="T3" fmla="*/ 4 h 11"/>
                  <a:gd name="T4" fmla="*/ 0 w 12"/>
                  <a:gd name="T5" fmla="*/ 0 h 11"/>
                  <a:gd name="T6" fmla="*/ 9 w 12"/>
                  <a:gd name="T7" fmla="*/ 3 h 11"/>
                  <a:gd name="T8" fmla="*/ 11 w 12"/>
                  <a:gd name="T9" fmla="*/ 8 h 11"/>
                  <a:gd name="T10" fmla="*/ 6 w 12"/>
                  <a:gd name="T1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6" y="8"/>
                    </a:moveTo>
                    <a:cubicBezTo>
                      <a:pt x="7" y="4"/>
                      <a:pt x="4" y="5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2" y="6"/>
                      <a:pt x="11" y="8"/>
                    </a:cubicBezTo>
                    <a:cubicBezTo>
                      <a:pt x="10" y="10"/>
                      <a:pt x="8" y="11"/>
                      <a:pt x="6" y="8"/>
                    </a:cubicBezTo>
                    <a:close/>
                  </a:path>
                </a:pathLst>
              </a:custGeom>
              <a:solidFill>
                <a:srgbClr val="DF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191">
                <a:extLst>
                  <a:ext uri="{FF2B5EF4-FFF2-40B4-BE49-F238E27FC236}">
                    <a16:creationId xmlns:a16="http://schemas.microsoft.com/office/drawing/2014/main" id="{1BCF6E08-AA5A-DA87-EC89-647446C6E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266"/>
                <a:ext cx="43" cy="39"/>
              </a:xfrm>
              <a:custGeom>
                <a:avLst/>
                <a:gdLst>
                  <a:gd name="T0" fmla="*/ 4 w 13"/>
                  <a:gd name="T1" fmla="*/ 5 h 12"/>
                  <a:gd name="T2" fmla="*/ 5 w 13"/>
                  <a:gd name="T3" fmla="*/ 6 h 12"/>
                  <a:gd name="T4" fmla="*/ 11 w 13"/>
                  <a:gd name="T5" fmla="*/ 5 h 12"/>
                  <a:gd name="T6" fmla="*/ 7 w 13"/>
                  <a:gd name="T7" fmla="*/ 12 h 12"/>
                  <a:gd name="T8" fmla="*/ 1 w 13"/>
                  <a:gd name="T9" fmla="*/ 9 h 12"/>
                  <a:gd name="T10" fmla="*/ 4 w 13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4" y="5"/>
                    </a:moveTo>
                    <a:cubicBezTo>
                      <a:pt x="4" y="5"/>
                      <a:pt x="5" y="6"/>
                      <a:pt x="5" y="6"/>
                    </a:cubicBezTo>
                    <a:cubicBezTo>
                      <a:pt x="7" y="7"/>
                      <a:pt x="8" y="0"/>
                      <a:pt x="11" y="5"/>
                    </a:cubicBezTo>
                    <a:cubicBezTo>
                      <a:pt x="13" y="10"/>
                      <a:pt x="8" y="10"/>
                      <a:pt x="7" y="12"/>
                    </a:cubicBezTo>
                    <a:cubicBezTo>
                      <a:pt x="5" y="10"/>
                      <a:pt x="2" y="12"/>
                      <a:pt x="1" y="9"/>
                    </a:cubicBezTo>
                    <a:cubicBezTo>
                      <a:pt x="0" y="7"/>
                      <a:pt x="2" y="6"/>
                      <a:pt x="4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192">
                <a:extLst>
                  <a:ext uri="{FF2B5EF4-FFF2-40B4-BE49-F238E27FC236}">
                    <a16:creationId xmlns:a16="http://schemas.microsoft.com/office/drawing/2014/main" id="{AEB961E3-F2DD-00D7-DF90-D0AE8960F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1939"/>
                <a:ext cx="26" cy="43"/>
              </a:xfrm>
              <a:custGeom>
                <a:avLst/>
                <a:gdLst>
                  <a:gd name="T0" fmla="*/ 2 w 8"/>
                  <a:gd name="T1" fmla="*/ 13 h 13"/>
                  <a:gd name="T2" fmla="*/ 2 w 8"/>
                  <a:gd name="T3" fmla="*/ 7 h 13"/>
                  <a:gd name="T4" fmla="*/ 4 w 8"/>
                  <a:gd name="T5" fmla="*/ 0 h 13"/>
                  <a:gd name="T6" fmla="*/ 6 w 8"/>
                  <a:gd name="T7" fmla="*/ 1 h 13"/>
                  <a:gd name="T8" fmla="*/ 5 w 8"/>
                  <a:gd name="T9" fmla="*/ 11 h 13"/>
                  <a:gd name="T10" fmla="*/ 2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cubicBezTo>
                      <a:pt x="2" y="10"/>
                      <a:pt x="1" y="9"/>
                      <a:pt x="2" y="7"/>
                    </a:cubicBezTo>
                    <a:cubicBezTo>
                      <a:pt x="2" y="5"/>
                      <a:pt x="0" y="2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4"/>
                      <a:pt x="8" y="8"/>
                      <a:pt x="5" y="11"/>
                    </a:cubicBezTo>
                    <a:cubicBezTo>
                      <a:pt x="4" y="11"/>
                      <a:pt x="3" y="12"/>
                      <a:pt x="2" y="13"/>
                    </a:cubicBezTo>
                    <a:close/>
                  </a:path>
                </a:pathLst>
              </a:custGeom>
              <a:solidFill>
                <a:srgbClr val="F7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193">
                <a:extLst>
                  <a:ext uri="{FF2B5EF4-FFF2-40B4-BE49-F238E27FC236}">
                    <a16:creationId xmlns:a16="http://schemas.microsoft.com/office/drawing/2014/main" id="{29544698-E055-F079-E2D0-CD0457E5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100"/>
                <a:ext cx="39" cy="42"/>
              </a:xfrm>
              <a:custGeom>
                <a:avLst/>
                <a:gdLst>
                  <a:gd name="T0" fmla="*/ 5 w 12"/>
                  <a:gd name="T1" fmla="*/ 0 h 13"/>
                  <a:gd name="T2" fmla="*/ 11 w 12"/>
                  <a:gd name="T3" fmla="*/ 7 h 13"/>
                  <a:gd name="T4" fmla="*/ 3 w 12"/>
                  <a:gd name="T5" fmla="*/ 5 h 13"/>
                  <a:gd name="T6" fmla="*/ 2 w 12"/>
                  <a:gd name="T7" fmla="*/ 1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6" y="3"/>
                      <a:pt x="12" y="2"/>
                      <a:pt x="11" y="7"/>
                    </a:cubicBezTo>
                    <a:cubicBezTo>
                      <a:pt x="7" y="13"/>
                      <a:pt x="6" y="5"/>
                      <a:pt x="3" y="5"/>
                    </a:cubicBezTo>
                    <a:cubicBezTo>
                      <a:pt x="1" y="4"/>
                      <a:pt x="0" y="3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194">
                <a:extLst>
                  <a:ext uri="{FF2B5EF4-FFF2-40B4-BE49-F238E27FC236}">
                    <a16:creationId xmlns:a16="http://schemas.microsoft.com/office/drawing/2014/main" id="{32F8C503-5C81-163D-0D37-6D927193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436"/>
                <a:ext cx="26" cy="49"/>
              </a:xfrm>
              <a:custGeom>
                <a:avLst/>
                <a:gdLst>
                  <a:gd name="T0" fmla="*/ 0 w 8"/>
                  <a:gd name="T1" fmla="*/ 2 h 15"/>
                  <a:gd name="T2" fmla="*/ 0 w 8"/>
                  <a:gd name="T3" fmla="*/ 0 h 15"/>
                  <a:gd name="T4" fmla="*/ 8 w 8"/>
                  <a:gd name="T5" fmla="*/ 15 h 15"/>
                  <a:gd name="T6" fmla="*/ 0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4" y="4"/>
                      <a:pt x="8" y="8"/>
                      <a:pt x="8" y="15"/>
                    </a:cubicBezTo>
                    <a:cubicBezTo>
                      <a:pt x="0" y="14"/>
                      <a:pt x="2" y="7"/>
                      <a:pt x="0" y="2"/>
                    </a:cubicBezTo>
                    <a:close/>
                  </a:path>
                </a:pathLst>
              </a:custGeom>
              <a:solidFill>
                <a:srgbClr val="E0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195">
                <a:extLst>
                  <a:ext uri="{FF2B5EF4-FFF2-40B4-BE49-F238E27FC236}">
                    <a16:creationId xmlns:a16="http://schemas.microsoft.com/office/drawing/2014/main" id="{EF26C28A-2EC0-70D3-9FB3-8A12F33F4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090"/>
                <a:ext cx="33" cy="39"/>
              </a:xfrm>
              <a:custGeom>
                <a:avLst/>
                <a:gdLst>
                  <a:gd name="T0" fmla="*/ 0 w 10"/>
                  <a:gd name="T1" fmla="*/ 5 h 12"/>
                  <a:gd name="T2" fmla="*/ 7 w 10"/>
                  <a:gd name="T3" fmla="*/ 3 h 12"/>
                  <a:gd name="T4" fmla="*/ 3 w 10"/>
                  <a:gd name="T5" fmla="*/ 10 h 12"/>
                  <a:gd name="T6" fmla="*/ 1 w 10"/>
                  <a:gd name="T7" fmla="*/ 11 h 12"/>
                  <a:gd name="T8" fmla="*/ 0 w 10"/>
                  <a:gd name="T9" fmla="*/ 11 h 12"/>
                  <a:gd name="T10" fmla="*/ 0 w 10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0" y="5"/>
                    </a:moveTo>
                    <a:cubicBezTo>
                      <a:pt x="2" y="3"/>
                      <a:pt x="5" y="0"/>
                      <a:pt x="7" y="3"/>
                    </a:cubicBezTo>
                    <a:cubicBezTo>
                      <a:pt x="10" y="6"/>
                      <a:pt x="6" y="8"/>
                      <a:pt x="3" y="10"/>
                    </a:cubicBezTo>
                    <a:cubicBezTo>
                      <a:pt x="3" y="10"/>
                      <a:pt x="2" y="11"/>
                      <a:pt x="1" y="11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196">
                <a:extLst>
                  <a:ext uri="{FF2B5EF4-FFF2-40B4-BE49-F238E27FC236}">
                    <a16:creationId xmlns:a16="http://schemas.microsoft.com/office/drawing/2014/main" id="{28EED26E-F32E-A339-12ED-414FA2EC8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132"/>
                <a:ext cx="33" cy="33"/>
              </a:xfrm>
              <a:custGeom>
                <a:avLst/>
                <a:gdLst>
                  <a:gd name="T0" fmla="*/ 9 w 10"/>
                  <a:gd name="T1" fmla="*/ 8 h 10"/>
                  <a:gd name="T2" fmla="*/ 0 w 10"/>
                  <a:gd name="T3" fmla="*/ 9 h 10"/>
                  <a:gd name="T4" fmla="*/ 9 w 10"/>
                  <a:gd name="T5" fmla="*/ 0 h 10"/>
                  <a:gd name="T6" fmla="*/ 9 w 10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8"/>
                    </a:moveTo>
                    <a:cubicBezTo>
                      <a:pt x="6" y="10"/>
                      <a:pt x="4" y="9"/>
                      <a:pt x="0" y="9"/>
                    </a:cubicBezTo>
                    <a:cubicBezTo>
                      <a:pt x="2" y="5"/>
                      <a:pt x="4" y="1"/>
                      <a:pt x="9" y="0"/>
                    </a:cubicBezTo>
                    <a:cubicBezTo>
                      <a:pt x="10" y="3"/>
                      <a:pt x="10" y="5"/>
                      <a:pt x="9" y="8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197">
                <a:extLst>
                  <a:ext uri="{FF2B5EF4-FFF2-40B4-BE49-F238E27FC236}">
                    <a16:creationId xmlns:a16="http://schemas.microsoft.com/office/drawing/2014/main" id="{CA467E85-2C1B-131D-B337-099C2F534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561"/>
                <a:ext cx="42" cy="39"/>
              </a:xfrm>
              <a:custGeom>
                <a:avLst/>
                <a:gdLst>
                  <a:gd name="T0" fmla="*/ 0 w 13"/>
                  <a:gd name="T1" fmla="*/ 3 h 12"/>
                  <a:gd name="T2" fmla="*/ 2 w 13"/>
                  <a:gd name="T3" fmla="*/ 1 h 12"/>
                  <a:gd name="T4" fmla="*/ 13 w 13"/>
                  <a:gd name="T5" fmla="*/ 10 h 12"/>
                  <a:gd name="T6" fmla="*/ 0 w 13"/>
                  <a:gd name="T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0" y="3"/>
                    </a:moveTo>
                    <a:cubicBezTo>
                      <a:pt x="1" y="3"/>
                      <a:pt x="0" y="0"/>
                      <a:pt x="2" y="1"/>
                    </a:cubicBezTo>
                    <a:cubicBezTo>
                      <a:pt x="6" y="4"/>
                      <a:pt x="9" y="7"/>
                      <a:pt x="13" y="10"/>
                    </a:cubicBezTo>
                    <a:cubicBezTo>
                      <a:pt x="6" y="12"/>
                      <a:pt x="3" y="7"/>
                      <a:pt x="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198">
                <a:extLst>
                  <a:ext uri="{FF2B5EF4-FFF2-40B4-BE49-F238E27FC236}">
                    <a16:creationId xmlns:a16="http://schemas.microsoft.com/office/drawing/2014/main" id="{79B83A0D-B349-E421-2249-9CC2910A5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1770"/>
                <a:ext cx="39" cy="36"/>
              </a:xfrm>
              <a:custGeom>
                <a:avLst/>
                <a:gdLst>
                  <a:gd name="T0" fmla="*/ 5 w 12"/>
                  <a:gd name="T1" fmla="*/ 11 h 11"/>
                  <a:gd name="T2" fmla="*/ 4 w 12"/>
                  <a:gd name="T3" fmla="*/ 11 h 11"/>
                  <a:gd name="T4" fmla="*/ 1 w 12"/>
                  <a:gd name="T5" fmla="*/ 8 h 11"/>
                  <a:gd name="T6" fmla="*/ 0 w 12"/>
                  <a:gd name="T7" fmla="*/ 7 h 11"/>
                  <a:gd name="T8" fmla="*/ 1 w 12"/>
                  <a:gd name="T9" fmla="*/ 6 h 11"/>
                  <a:gd name="T10" fmla="*/ 8 w 12"/>
                  <a:gd name="T11" fmla="*/ 5 h 11"/>
                  <a:gd name="T12" fmla="*/ 12 w 12"/>
                  <a:gd name="T13" fmla="*/ 6 h 11"/>
                  <a:gd name="T14" fmla="*/ 7 w 12"/>
                  <a:gd name="T15" fmla="*/ 9 h 11"/>
                  <a:gd name="T16" fmla="*/ 5 w 1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5" y="11"/>
                      <a:pt x="4" y="11"/>
                      <a:pt x="4" y="11"/>
                    </a:cubicBez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4" y="9"/>
                      <a:pt x="5" y="0"/>
                      <a:pt x="8" y="5"/>
                    </a:cubicBezTo>
                    <a:cubicBezTo>
                      <a:pt x="9" y="7"/>
                      <a:pt x="12" y="2"/>
                      <a:pt x="12" y="6"/>
                    </a:cubicBezTo>
                    <a:cubicBezTo>
                      <a:pt x="11" y="10"/>
                      <a:pt x="10" y="10"/>
                      <a:pt x="7" y="9"/>
                    </a:cubicBezTo>
                    <a:cubicBezTo>
                      <a:pt x="6" y="9"/>
                      <a:pt x="6" y="10"/>
                      <a:pt x="5" y="11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199">
                <a:extLst>
                  <a:ext uri="{FF2B5EF4-FFF2-40B4-BE49-F238E27FC236}">
                    <a16:creationId xmlns:a16="http://schemas.microsoft.com/office/drawing/2014/main" id="{4480A406-AACE-4EC5-3729-D582FC9D7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2" y="2113"/>
                <a:ext cx="30" cy="36"/>
              </a:xfrm>
              <a:custGeom>
                <a:avLst/>
                <a:gdLst>
                  <a:gd name="T0" fmla="*/ 3 w 9"/>
                  <a:gd name="T1" fmla="*/ 10 h 11"/>
                  <a:gd name="T2" fmla="*/ 0 w 9"/>
                  <a:gd name="T3" fmla="*/ 10 h 11"/>
                  <a:gd name="T4" fmla="*/ 1 w 9"/>
                  <a:gd name="T5" fmla="*/ 4 h 11"/>
                  <a:gd name="T6" fmla="*/ 9 w 9"/>
                  <a:gd name="T7" fmla="*/ 3 h 11"/>
                  <a:gd name="T8" fmla="*/ 3 w 9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3" y="10"/>
                    </a:moveTo>
                    <a:cubicBezTo>
                      <a:pt x="2" y="10"/>
                      <a:pt x="0" y="11"/>
                      <a:pt x="0" y="10"/>
                    </a:cubicBezTo>
                    <a:cubicBezTo>
                      <a:pt x="0" y="8"/>
                      <a:pt x="0" y="4"/>
                      <a:pt x="1" y="4"/>
                    </a:cubicBezTo>
                    <a:cubicBezTo>
                      <a:pt x="3" y="4"/>
                      <a:pt x="6" y="0"/>
                      <a:pt x="9" y="3"/>
                    </a:cubicBezTo>
                    <a:cubicBezTo>
                      <a:pt x="8" y="7"/>
                      <a:pt x="4" y="7"/>
                      <a:pt x="3" y="10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200">
                <a:extLst>
                  <a:ext uri="{FF2B5EF4-FFF2-40B4-BE49-F238E27FC236}">
                    <a16:creationId xmlns:a16="http://schemas.microsoft.com/office/drawing/2014/main" id="{FDC975A6-B4E1-9202-2611-97E0C35C4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1887"/>
                <a:ext cx="26" cy="30"/>
              </a:xfrm>
              <a:custGeom>
                <a:avLst/>
                <a:gdLst>
                  <a:gd name="T0" fmla="*/ 7 w 8"/>
                  <a:gd name="T1" fmla="*/ 5 h 9"/>
                  <a:gd name="T2" fmla="*/ 5 w 8"/>
                  <a:gd name="T3" fmla="*/ 9 h 9"/>
                  <a:gd name="T4" fmla="*/ 2 w 8"/>
                  <a:gd name="T5" fmla="*/ 2 h 9"/>
                  <a:gd name="T6" fmla="*/ 4 w 8"/>
                  <a:gd name="T7" fmla="*/ 0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7" y="7"/>
                      <a:pt x="8" y="9"/>
                      <a:pt x="5" y="9"/>
                    </a:cubicBezTo>
                    <a:cubicBezTo>
                      <a:pt x="0" y="9"/>
                      <a:pt x="3" y="5"/>
                      <a:pt x="2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8" y="0"/>
                      <a:pt x="6" y="3"/>
                      <a:pt x="7" y="5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201">
                <a:extLst>
                  <a:ext uri="{FF2B5EF4-FFF2-40B4-BE49-F238E27FC236}">
                    <a16:creationId xmlns:a16="http://schemas.microsoft.com/office/drawing/2014/main" id="{961B0F51-DA71-DDC9-C382-2CEA2903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0" y="1806"/>
                <a:ext cx="43" cy="32"/>
              </a:xfrm>
              <a:custGeom>
                <a:avLst/>
                <a:gdLst>
                  <a:gd name="T0" fmla="*/ 6 w 13"/>
                  <a:gd name="T1" fmla="*/ 0 h 10"/>
                  <a:gd name="T2" fmla="*/ 6 w 13"/>
                  <a:gd name="T3" fmla="*/ 10 h 10"/>
                  <a:gd name="T4" fmla="*/ 6 w 1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8" y="3"/>
                      <a:pt x="13" y="7"/>
                      <a:pt x="6" y="10"/>
                    </a:cubicBezTo>
                    <a:cubicBezTo>
                      <a:pt x="4" y="7"/>
                      <a:pt x="0" y="3"/>
                      <a:pt x="6" y="0"/>
                    </a:cubicBez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202">
                <a:extLst>
                  <a:ext uri="{FF2B5EF4-FFF2-40B4-BE49-F238E27FC236}">
                    <a16:creationId xmlns:a16="http://schemas.microsoft.com/office/drawing/2014/main" id="{539BD7DE-F0AE-9F2B-9435-83E94D831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2168"/>
                <a:ext cx="42" cy="26"/>
              </a:xfrm>
              <a:custGeom>
                <a:avLst/>
                <a:gdLst>
                  <a:gd name="T0" fmla="*/ 12 w 13"/>
                  <a:gd name="T1" fmla="*/ 8 h 8"/>
                  <a:gd name="T2" fmla="*/ 0 w 13"/>
                  <a:gd name="T3" fmla="*/ 3 h 8"/>
                  <a:gd name="T4" fmla="*/ 2 w 13"/>
                  <a:gd name="T5" fmla="*/ 1 h 8"/>
                  <a:gd name="T6" fmla="*/ 13 w 13"/>
                  <a:gd name="T7" fmla="*/ 5 h 8"/>
                  <a:gd name="T8" fmla="*/ 12 w 13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2" y="8"/>
                    </a:moveTo>
                    <a:cubicBezTo>
                      <a:pt x="8" y="6"/>
                      <a:pt x="4" y="4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ubicBezTo>
                      <a:pt x="6" y="2"/>
                      <a:pt x="10" y="3"/>
                      <a:pt x="13" y="5"/>
                    </a:cubicBezTo>
                    <a:cubicBezTo>
                      <a:pt x="13" y="6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Freeform 203">
                <a:extLst>
                  <a:ext uri="{FF2B5EF4-FFF2-40B4-BE49-F238E27FC236}">
                    <a16:creationId xmlns:a16="http://schemas.microsoft.com/office/drawing/2014/main" id="{70F4BE3F-FF3C-AA3E-861E-79FBBB24C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3" y="2181"/>
                <a:ext cx="29" cy="36"/>
              </a:xfrm>
              <a:custGeom>
                <a:avLst/>
                <a:gdLst>
                  <a:gd name="T0" fmla="*/ 3 w 9"/>
                  <a:gd name="T1" fmla="*/ 0 h 11"/>
                  <a:gd name="T2" fmla="*/ 9 w 9"/>
                  <a:gd name="T3" fmla="*/ 7 h 11"/>
                  <a:gd name="T4" fmla="*/ 1 w 9"/>
                  <a:gd name="T5" fmla="*/ 3 h 11"/>
                  <a:gd name="T6" fmla="*/ 3 w 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5" y="3"/>
                      <a:pt x="7" y="5"/>
                      <a:pt x="9" y="7"/>
                    </a:cubicBezTo>
                    <a:cubicBezTo>
                      <a:pt x="2" y="11"/>
                      <a:pt x="1" y="11"/>
                      <a:pt x="1" y="3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204">
                <a:extLst>
                  <a:ext uri="{FF2B5EF4-FFF2-40B4-BE49-F238E27FC236}">
                    <a16:creationId xmlns:a16="http://schemas.microsoft.com/office/drawing/2014/main" id="{657380AF-214D-4D54-3803-A3C92230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" y="1936"/>
                <a:ext cx="33" cy="33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10 h 10"/>
                  <a:gd name="T4" fmla="*/ 2 w 10"/>
                  <a:gd name="T5" fmla="*/ 8 h 10"/>
                  <a:gd name="T6" fmla="*/ 6 w 10"/>
                  <a:gd name="T7" fmla="*/ 0 h 10"/>
                  <a:gd name="T8" fmla="*/ 7 w 10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6" y="5"/>
                      <a:pt x="10" y="9"/>
                      <a:pt x="5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0" y="4"/>
                      <a:pt x="3" y="2"/>
                      <a:pt x="6" y="0"/>
                    </a:cubicBezTo>
                    <a:cubicBezTo>
                      <a:pt x="8" y="1"/>
                      <a:pt x="9" y="1"/>
                      <a:pt x="7" y="3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52" name="Group 406">
              <a:extLst>
                <a:ext uri="{FF2B5EF4-FFF2-40B4-BE49-F238E27FC236}">
                  <a16:creationId xmlns:a16="http://schemas.microsoft.com/office/drawing/2014/main" id="{361E0F2F-C5D6-82C6-C4BA-78C33103EE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3" y="1067"/>
              <a:ext cx="1825" cy="1425"/>
              <a:chOff x="3913" y="1067"/>
              <a:chExt cx="1825" cy="1425"/>
            </a:xfrm>
          </p:grpSpPr>
          <p:sp>
            <p:nvSpPr>
              <p:cNvPr id="371" name="Freeform 206">
                <a:extLst>
                  <a:ext uri="{FF2B5EF4-FFF2-40B4-BE49-F238E27FC236}">
                    <a16:creationId xmlns:a16="http://schemas.microsoft.com/office/drawing/2014/main" id="{9F9E5AE9-D117-FE94-8C76-513ED5EAE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1734"/>
                <a:ext cx="40" cy="23"/>
              </a:xfrm>
              <a:custGeom>
                <a:avLst/>
                <a:gdLst>
                  <a:gd name="T0" fmla="*/ 10 w 12"/>
                  <a:gd name="T1" fmla="*/ 1 h 7"/>
                  <a:gd name="T2" fmla="*/ 12 w 12"/>
                  <a:gd name="T3" fmla="*/ 5 h 7"/>
                  <a:gd name="T4" fmla="*/ 1 w 12"/>
                  <a:gd name="T5" fmla="*/ 2 h 7"/>
                  <a:gd name="T6" fmla="*/ 3 w 12"/>
                  <a:gd name="T7" fmla="*/ 0 h 7"/>
                  <a:gd name="T8" fmla="*/ 10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0" y="1"/>
                    </a:moveTo>
                    <a:cubicBezTo>
                      <a:pt x="10" y="3"/>
                      <a:pt x="11" y="4"/>
                      <a:pt x="12" y="5"/>
                    </a:cubicBezTo>
                    <a:cubicBezTo>
                      <a:pt x="8" y="7"/>
                      <a:pt x="4" y="3"/>
                      <a:pt x="1" y="2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207">
                <a:extLst>
                  <a:ext uri="{FF2B5EF4-FFF2-40B4-BE49-F238E27FC236}">
                    <a16:creationId xmlns:a16="http://schemas.microsoft.com/office/drawing/2014/main" id="{17FED8F7-4006-D5E7-C974-F89CF4224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224"/>
                <a:ext cx="30" cy="32"/>
              </a:xfrm>
              <a:custGeom>
                <a:avLst/>
                <a:gdLst>
                  <a:gd name="T0" fmla="*/ 4 w 9"/>
                  <a:gd name="T1" fmla="*/ 10 h 10"/>
                  <a:gd name="T2" fmla="*/ 1 w 9"/>
                  <a:gd name="T3" fmla="*/ 6 h 10"/>
                  <a:gd name="T4" fmla="*/ 0 w 9"/>
                  <a:gd name="T5" fmla="*/ 4 h 10"/>
                  <a:gd name="T6" fmla="*/ 9 w 9"/>
                  <a:gd name="T7" fmla="*/ 3 h 10"/>
                  <a:gd name="T8" fmla="*/ 4 w 9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9"/>
                      <a:pt x="1" y="8"/>
                      <a:pt x="1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6"/>
                      <a:pt x="6" y="0"/>
                      <a:pt x="9" y="3"/>
                    </a:cubicBezTo>
                    <a:cubicBezTo>
                      <a:pt x="7" y="5"/>
                      <a:pt x="6" y="8"/>
                      <a:pt x="4" y="10"/>
                    </a:cubicBezTo>
                    <a:close/>
                  </a:path>
                </a:pathLst>
              </a:custGeom>
              <a:solidFill>
                <a:srgbClr val="7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208">
                <a:extLst>
                  <a:ext uri="{FF2B5EF4-FFF2-40B4-BE49-F238E27FC236}">
                    <a16:creationId xmlns:a16="http://schemas.microsoft.com/office/drawing/2014/main" id="{59AA6F3D-60DB-85C0-21F4-04BE20E83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" y="1835"/>
                <a:ext cx="19" cy="42"/>
              </a:xfrm>
              <a:custGeom>
                <a:avLst/>
                <a:gdLst>
                  <a:gd name="T0" fmla="*/ 2 w 6"/>
                  <a:gd name="T1" fmla="*/ 1 h 13"/>
                  <a:gd name="T2" fmla="*/ 3 w 6"/>
                  <a:gd name="T3" fmla="*/ 0 h 13"/>
                  <a:gd name="T4" fmla="*/ 4 w 6"/>
                  <a:gd name="T5" fmla="*/ 13 h 13"/>
                  <a:gd name="T6" fmla="*/ 2 w 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6" y="9"/>
                      <a:pt x="6" y="9"/>
                      <a:pt x="4" y="13"/>
                    </a:cubicBezTo>
                    <a:cubicBezTo>
                      <a:pt x="0" y="9"/>
                      <a:pt x="0" y="5"/>
                      <a:pt x="2" y="1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209">
                <a:extLst>
                  <a:ext uri="{FF2B5EF4-FFF2-40B4-BE49-F238E27FC236}">
                    <a16:creationId xmlns:a16="http://schemas.microsoft.com/office/drawing/2014/main" id="{39DDFA10-6EDE-7906-85D9-13A865DDB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1832"/>
                <a:ext cx="33" cy="29"/>
              </a:xfrm>
              <a:custGeom>
                <a:avLst/>
                <a:gdLst>
                  <a:gd name="T0" fmla="*/ 10 w 10"/>
                  <a:gd name="T1" fmla="*/ 9 h 9"/>
                  <a:gd name="T2" fmla="*/ 7 w 10"/>
                  <a:gd name="T3" fmla="*/ 9 h 9"/>
                  <a:gd name="T4" fmla="*/ 1 w 10"/>
                  <a:gd name="T5" fmla="*/ 6 h 9"/>
                  <a:gd name="T6" fmla="*/ 1 w 10"/>
                  <a:gd name="T7" fmla="*/ 4 h 9"/>
                  <a:gd name="T8" fmla="*/ 0 w 10"/>
                  <a:gd name="T9" fmla="*/ 1 h 9"/>
                  <a:gd name="T10" fmla="*/ 5 w 10"/>
                  <a:gd name="T11" fmla="*/ 1 h 9"/>
                  <a:gd name="T12" fmla="*/ 8 w 10"/>
                  <a:gd name="T13" fmla="*/ 1 h 9"/>
                  <a:gd name="T14" fmla="*/ 10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cubicBezTo>
                      <a:pt x="9" y="9"/>
                      <a:pt x="8" y="9"/>
                      <a:pt x="7" y="9"/>
                    </a:cubicBezTo>
                    <a:cubicBezTo>
                      <a:pt x="4" y="9"/>
                      <a:pt x="4" y="5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3"/>
                      <a:pt x="8" y="1"/>
                    </a:cubicBezTo>
                    <a:cubicBezTo>
                      <a:pt x="9" y="4"/>
                      <a:pt x="9" y="7"/>
                      <a:pt x="10" y="9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210">
                <a:extLst>
                  <a:ext uri="{FF2B5EF4-FFF2-40B4-BE49-F238E27FC236}">
                    <a16:creationId xmlns:a16="http://schemas.microsoft.com/office/drawing/2014/main" id="{B89D3186-7907-242D-0B5F-D0F289B1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103"/>
                <a:ext cx="30" cy="26"/>
              </a:xfrm>
              <a:custGeom>
                <a:avLst/>
                <a:gdLst>
                  <a:gd name="T0" fmla="*/ 8 w 9"/>
                  <a:gd name="T1" fmla="*/ 0 h 8"/>
                  <a:gd name="T2" fmla="*/ 9 w 9"/>
                  <a:gd name="T3" fmla="*/ 4 h 8"/>
                  <a:gd name="T4" fmla="*/ 2 w 9"/>
                  <a:gd name="T5" fmla="*/ 6 h 8"/>
                  <a:gd name="T6" fmla="*/ 8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8" y="0"/>
                    </a:moveTo>
                    <a:cubicBezTo>
                      <a:pt x="8" y="1"/>
                      <a:pt x="9" y="3"/>
                      <a:pt x="9" y="4"/>
                    </a:cubicBezTo>
                    <a:cubicBezTo>
                      <a:pt x="7" y="8"/>
                      <a:pt x="2" y="7"/>
                      <a:pt x="2" y="6"/>
                    </a:cubicBezTo>
                    <a:cubicBezTo>
                      <a:pt x="0" y="2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211">
                <a:extLst>
                  <a:ext uri="{FF2B5EF4-FFF2-40B4-BE49-F238E27FC236}">
                    <a16:creationId xmlns:a16="http://schemas.microsoft.com/office/drawing/2014/main" id="{5301DB14-C10A-13BF-5133-83B87B70C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1985"/>
                <a:ext cx="29" cy="36"/>
              </a:xfrm>
              <a:custGeom>
                <a:avLst/>
                <a:gdLst>
                  <a:gd name="T0" fmla="*/ 2 w 9"/>
                  <a:gd name="T1" fmla="*/ 11 h 11"/>
                  <a:gd name="T2" fmla="*/ 4 w 9"/>
                  <a:gd name="T3" fmla="*/ 1 h 11"/>
                  <a:gd name="T4" fmla="*/ 8 w 9"/>
                  <a:gd name="T5" fmla="*/ 1 h 11"/>
                  <a:gd name="T6" fmla="*/ 2 w 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2" y="11"/>
                    </a:moveTo>
                    <a:cubicBezTo>
                      <a:pt x="3" y="7"/>
                      <a:pt x="0" y="3"/>
                      <a:pt x="4" y="1"/>
                    </a:cubicBezTo>
                    <a:cubicBezTo>
                      <a:pt x="5" y="0"/>
                      <a:pt x="8" y="1"/>
                      <a:pt x="8" y="1"/>
                    </a:cubicBezTo>
                    <a:cubicBezTo>
                      <a:pt x="9" y="5"/>
                      <a:pt x="6" y="8"/>
                      <a:pt x="2" y="11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212">
                <a:extLst>
                  <a:ext uri="{FF2B5EF4-FFF2-40B4-BE49-F238E27FC236}">
                    <a16:creationId xmlns:a16="http://schemas.microsoft.com/office/drawing/2014/main" id="{AF3C69D7-A41A-7CA2-7B4C-F4732FF4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233"/>
                <a:ext cx="39" cy="27"/>
              </a:xfrm>
              <a:custGeom>
                <a:avLst/>
                <a:gdLst>
                  <a:gd name="T0" fmla="*/ 0 w 12"/>
                  <a:gd name="T1" fmla="*/ 8 h 8"/>
                  <a:gd name="T2" fmla="*/ 6 w 12"/>
                  <a:gd name="T3" fmla="*/ 2 h 8"/>
                  <a:gd name="T4" fmla="*/ 9 w 12"/>
                  <a:gd name="T5" fmla="*/ 6 h 8"/>
                  <a:gd name="T6" fmla="*/ 0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0" y="4"/>
                      <a:pt x="4" y="3"/>
                      <a:pt x="6" y="2"/>
                    </a:cubicBezTo>
                    <a:cubicBezTo>
                      <a:pt x="8" y="0"/>
                      <a:pt x="12" y="2"/>
                      <a:pt x="9" y="6"/>
                    </a:cubicBezTo>
                    <a:cubicBezTo>
                      <a:pt x="6" y="7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C6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213">
                <a:extLst>
                  <a:ext uri="{FF2B5EF4-FFF2-40B4-BE49-F238E27FC236}">
                    <a16:creationId xmlns:a16="http://schemas.microsoft.com/office/drawing/2014/main" id="{EA431BF1-4792-C418-F48C-35A9848B9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090"/>
                <a:ext cx="42" cy="32"/>
              </a:xfrm>
              <a:custGeom>
                <a:avLst/>
                <a:gdLst>
                  <a:gd name="T0" fmla="*/ 9 w 13"/>
                  <a:gd name="T1" fmla="*/ 10 h 10"/>
                  <a:gd name="T2" fmla="*/ 0 w 13"/>
                  <a:gd name="T3" fmla="*/ 7 h 10"/>
                  <a:gd name="T4" fmla="*/ 9 w 13"/>
                  <a:gd name="T5" fmla="*/ 3 h 10"/>
                  <a:gd name="T6" fmla="*/ 12 w 13"/>
                  <a:gd name="T7" fmla="*/ 7 h 10"/>
                  <a:gd name="T8" fmla="*/ 9 w 13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9" y="10"/>
                    </a:moveTo>
                    <a:cubicBezTo>
                      <a:pt x="6" y="9"/>
                      <a:pt x="3" y="6"/>
                      <a:pt x="0" y="7"/>
                    </a:cubicBezTo>
                    <a:cubicBezTo>
                      <a:pt x="2" y="3"/>
                      <a:pt x="6" y="6"/>
                      <a:pt x="9" y="3"/>
                    </a:cubicBezTo>
                    <a:cubicBezTo>
                      <a:pt x="12" y="0"/>
                      <a:pt x="13" y="4"/>
                      <a:pt x="12" y="7"/>
                    </a:cubicBezTo>
                    <a:cubicBezTo>
                      <a:pt x="11" y="7"/>
                      <a:pt x="10" y="8"/>
                      <a:pt x="9" y="10"/>
                    </a:cubicBezTo>
                    <a:close/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214">
                <a:extLst>
                  <a:ext uri="{FF2B5EF4-FFF2-40B4-BE49-F238E27FC236}">
                    <a16:creationId xmlns:a16="http://schemas.microsoft.com/office/drawing/2014/main" id="{86D4E245-397C-3E13-EC08-1A86877B1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1845"/>
                <a:ext cx="27" cy="32"/>
              </a:xfrm>
              <a:custGeom>
                <a:avLst/>
                <a:gdLst>
                  <a:gd name="T0" fmla="*/ 2 w 8"/>
                  <a:gd name="T1" fmla="*/ 0 h 10"/>
                  <a:gd name="T2" fmla="*/ 5 w 8"/>
                  <a:gd name="T3" fmla="*/ 10 h 10"/>
                  <a:gd name="T4" fmla="*/ 2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8" y="2"/>
                      <a:pt x="8" y="5"/>
                      <a:pt x="5" y="10"/>
                    </a:cubicBezTo>
                    <a:cubicBezTo>
                      <a:pt x="1" y="7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215">
                <a:extLst>
                  <a:ext uri="{FF2B5EF4-FFF2-40B4-BE49-F238E27FC236}">
                    <a16:creationId xmlns:a16="http://schemas.microsoft.com/office/drawing/2014/main" id="{442A60E2-D8B7-EC3F-DA0C-453FEB126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" y="2426"/>
                <a:ext cx="32" cy="33"/>
              </a:xfrm>
              <a:custGeom>
                <a:avLst/>
                <a:gdLst>
                  <a:gd name="T0" fmla="*/ 3 w 10"/>
                  <a:gd name="T1" fmla="*/ 10 h 10"/>
                  <a:gd name="T2" fmla="*/ 0 w 10"/>
                  <a:gd name="T3" fmla="*/ 5 h 10"/>
                  <a:gd name="T4" fmla="*/ 6 w 10"/>
                  <a:gd name="T5" fmla="*/ 0 h 10"/>
                  <a:gd name="T6" fmla="*/ 6 w 10"/>
                  <a:gd name="T7" fmla="*/ 3 h 10"/>
                  <a:gd name="T8" fmla="*/ 8 w 10"/>
                  <a:gd name="T9" fmla="*/ 10 h 10"/>
                  <a:gd name="T10" fmla="*/ 3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2" y="8"/>
                      <a:pt x="1" y="6"/>
                      <a:pt x="0" y="5"/>
                    </a:cubicBezTo>
                    <a:cubicBezTo>
                      <a:pt x="1" y="3"/>
                      <a:pt x="3" y="1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9" y="5"/>
                      <a:pt x="10" y="7"/>
                      <a:pt x="8" y="10"/>
                    </a:cubicBezTo>
                    <a:cubicBezTo>
                      <a:pt x="6" y="10"/>
                      <a:pt x="5" y="10"/>
                      <a:pt x="3" y="10"/>
                    </a:cubicBez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216">
                <a:extLst>
                  <a:ext uri="{FF2B5EF4-FFF2-40B4-BE49-F238E27FC236}">
                    <a16:creationId xmlns:a16="http://schemas.microsoft.com/office/drawing/2014/main" id="{EE56E105-4CAB-EFC8-319C-BF0F7C95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485"/>
                <a:ext cx="40" cy="46"/>
              </a:xfrm>
              <a:custGeom>
                <a:avLst/>
                <a:gdLst>
                  <a:gd name="T0" fmla="*/ 12 w 12"/>
                  <a:gd name="T1" fmla="*/ 12 h 14"/>
                  <a:gd name="T2" fmla="*/ 10 w 12"/>
                  <a:gd name="T3" fmla="*/ 14 h 14"/>
                  <a:gd name="T4" fmla="*/ 0 w 12"/>
                  <a:gd name="T5" fmla="*/ 0 h 14"/>
                  <a:gd name="T6" fmla="*/ 12 w 12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12"/>
                    </a:moveTo>
                    <a:cubicBezTo>
                      <a:pt x="12" y="13"/>
                      <a:pt x="11" y="13"/>
                      <a:pt x="10" y="14"/>
                    </a:cubicBezTo>
                    <a:cubicBezTo>
                      <a:pt x="6" y="10"/>
                      <a:pt x="0" y="6"/>
                      <a:pt x="0" y="0"/>
                    </a:cubicBezTo>
                    <a:cubicBezTo>
                      <a:pt x="4" y="4"/>
                      <a:pt x="8" y="8"/>
                      <a:pt x="12" y="12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217">
                <a:extLst>
                  <a:ext uri="{FF2B5EF4-FFF2-40B4-BE49-F238E27FC236}">
                    <a16:creationId xmlns:a16="http://schemas.microsoft.com/office/drawing/2014/main" id="{B36028F1-3702-E990-6DD9-ED803DCD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1773"/>
                <a:ext cx="23" cy="26"/>
              </a:xfrm>
              <a:custGeom>
                <a:avLst/>
                <a:gdLst>
                  <a:gd name="T0" fmla="*/ 0 w 7"/>
                  <a:gd name="T1" fmla="*/ 3 h 8"/>
                  <a:gd name="T2" fmla="*/ 3 w 7"/>
                  <a:gd name="T3" fmla="*/ 1 h 8"/>
                  <a:gd name="T4" fmla="*/ 7 w 7"/>
                  <a:gd name="T5" fmla="*/ 5 h 8"/>
                  <a:gd name="T6" fmla="*/ 4 w 7"/>
                  <a:gd name="T7" fmla="*/ 8 h 8"/>
                  <a:gd name="T8" fmla="*/ 0 w 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6" y="0"/>
                      <a:pt x="7" y="2"/>
                      <a:pt x="7" y="5"/>
                    </a:cubicBezTo>
                    <a:cubicBezTo>
                      <a:pt x="6" y="6"/>
                      <a:pt x="6" y="8"/>
                      <a:pt x="4" y="8"/>
                    </a:cubicBezTo>
                    <a:cubicBezTo>
                      <a:pt x="2" y="7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218">
                <a:extLst>
                  <a:ext uri="{FF2B5EF4-FFF2-40B4-BE49-F238E27FC236}">
                    <a16:creationId xmlns:a16="http://schemas.microsoft.com/office/drawing/2014/main" id="{D6A72E97-E1B4-C3DD-D829-CFE78000D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292"/>
                <a:ext cx="32" cy="30"/>
              </a:xfrm>
              <a:custGeom>
                <a:avLst/>
                <a:gdLst>
                  <a:gd name="T0" fmla="*/ 0 w 10"/>
                  <a:gd name="T1" fmla="*/ 4 h 9"/>
                  <a:gd name="T2" fmla="*/ 2 w 10"/>
                  <a:gd name="T3" fmla="*/ 0 h 9"/>
                  <a:gd name="T4" fmla="*/ 7 w 10"/>
                  <a:gd name="T5" fmla="*/ 3 h 9"/>
                  <a:gd name="T6" fmla="*/ 9 w 10"/>
                  <a:gd name="T7" fmla="*/ 5 h 9"/>
                  <a:gd name="T8" fmla="*/ 8 w 10"/>
                  <a:gd name="T9" fmla="*/ 8 h 9"/>
                  <a:gd name="T10" fmla="*/ 5 w 10"/>
                  <a:gd name="T11" fmla="*/ 6 h 9"/>
                  <a:gd name="T12" fmla="*/ 0 w 10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1"/>
                      <a:pt x="5" y="2"/>
                      <a:pt x="7" y="3"/>
                    </a:cubicBezTo>
                    <a:cubicBezTo>
                      <a:pt x="8" y="3"/>
                      <a:pt x="10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5" y="9"/>
                      <a:pt x="6" y="6"/>
                      <a:pt x="5" y="6"/>
                    </a:cubicBezTo>
                    <a:cubicBezTo>
                      <a:pt x="3" y="5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62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219">
                <a:extLst>
                  <a:ext uri="{FF2B5EF4-FFF2-40B4-BE49-F238E27FC236}">
                    <a16:creationId xmlns:a16="http://schemas.microsoft.com/office/drawing/2014/main" id="{CE0499C2-F7C9-98C9-17DC-F40FFB123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220"/>
                <a:ext cx="33" cy="27"/>
              </a:xfrm>
              <a:custGeom>
                <a:avLst/>
                <a:gdLst>
                  <a:gd name="T0" fmla="*/ 0 w 10"/>
                  <a:gd name="T1" fmla="*/ 7 h 8"/>
                  <a:gd name="T2" fmla="*/ 0 w 10"/>
                  <a:gd name="T3" fmla="*/ 6 h 8"/>
                  <a:gd name="T4" fmla="*/ 0 w 10"/>
                  <a:gd name="T5" fmla="*/ 6 h 8"/>
                  <a:gd name="T6" fmla="*/ 10 w 10"/>
                  <a:gd name="T7" fmla="*/ 1 h 8"/>
                  <a:gd name="T8" fmla="*/ 0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0"/>
                      <a:pt x="7" y="3"/>
                      <a:pt x="10" y="1"/>
                    </a:cubicBezTo>
                    <a:cubicBezTo>
                      <a:pt x="9" y="8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220">
                <a:extLst>
                  <a:ext uri="{FF2B5EF4-FFF2-40B4-BE49-F238E27FC236}">
                    <a16:creationId xmlns:a16="http://schemas.microsoft.com/office/drawing/2014/main" id="{73B7B152-8C80-9FB1-A817-9E9DA8BF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217"/>
                <a:ext cx="23" cy="33"/>
              </a:xfrm>
              <a:custGeom>
                <a:avLst/>
                <a:gdLst>
                  <a:gd name="T0" fmla="*/ 5 w 7"/>
                  <a:gd name="T1" fmla="*/ 10 h 10"/>
                  <a:gd name="T2" fmla="*/ 4 w 7"/>
                  <a:gd name="T3" fmla="*/ 10 h 10"/>
                  <a:gd name="T4" fmla="*/ 1 w 7"/>
                  <a:gd name="T5" fmla="*/ 3 h 10"/>
                  <a:gd name="T6" fmla="*/ 7 w 7"/>
                  <a:gd name="T7" fmla="*/ 0 h 10"/>
                  <a:gd name="T8" fmla="*/ 5 w 7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5" y="10"/>
                    </a:moveTo>
                    <a:cubicBezTo>
                      <a:pt x="5" y="10"/>
                      <a:pt x="4" y="10"/>
                      <a:pt x="4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2" y="0"/>
                      <a:pt x="4" y="2"/>
                      <a:pt x="7" y="0"/>
                    </a:cubicBezTo>
                    <a:cubicBezTo>
                      <a:pt x="5" y="4"/>
                      <a:pt x="4" y="7"/>
                      <a:pt x="5" y="10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221">
                <a:extLst>
                  <a:ext uri="{FF2B5EF4-FFF2-40B4-BE49-F238E27FC236}">
                    <a16:creationId xmlns:a16="http://schemas.microsoft.com/office/drawing/2014/main" id="{7DA98855-F64E-D3BA-C54E-E6C4EFD0D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198"/>
                <a:ext cx="29" cy="29"/>
              </a:xfrm>
              <a:custGeom>
                <a:avLst/>
                <a:gdLst>
                  <a:gd name="T0" fmla="*/ 8 w 9"/>
                  <a:gd name="T1" fmla="*/ 0 h 9"/>
                  <a:gd name="T2" fmla="*/ 2 w 9"/>
                  <a:gd name="T3" fmla="*/ 9 h 9"/>
                  <a:gd name="T4" fmla="*/ 1 w 9"/>
                  <a:gd name="T5" fmla="*/ 3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9" y="5"/>
                      <a:pt x="4" y="6"/>
                      <a:pt x="2" y="9"/>
                    </a:cubicBezTo>
                    <a:cubicBezTo>
                      <a:pt x="0" y="7"/>
                      <a:pt x="2" y="5"/>
                      <a:pt x="1" y="3"/>
                    </a:cubicBezTo>
                    <a:cubicBezTo>
                      <a:pt x="4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B8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222">
                <a:extLst>
                  <a:ext uri="{FF2B5EF4-FFF2-40B4-BE49-F238E27FC236}">
                    <a16:creationId xmlns:a16="http://schemas.microsoft.com/office/drawing/2014/main" id="{A74465D2-39D7-4A04-71DF-1DC2ACE4B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142"/>
                <a:ext cx="26" cy="29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0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6"/>
                      <a:pt x="1" y="3"/>
                      <a:pt x="2" y="0"/>
                    </a:cubicBezTo>
                    <a:cubicBezTo>
                      <a:pt x="8" y="5"/>
                      <a:pt x="8" y="5"/>
                      <a:pt x="0" y="9"/>
                    </a:cubicBezTo>
                    <a:close/>
                  </a:path>
                </a:pathLst>
              </a:custGeom>
              <a:solidFill>
                <a:srgbClr val="83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223">
                <a:extLst>
                  <a:ext uri="{FF2B5EF4-FFF2-40B4-BE49-F238E27FC236}">
                    <a16:creationId xmlns:a16="http://schemas.microsoft.com/office/drawing/2014/main" id="{A251141E-6922-124C-58BE-933352DB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799"/>
                <a:ext cx="36" cy="26"/>
              </a:xfrm>
              <a:custGeom>
                <a:avLst/>
                <a:gdLst>
                  <a:gd name="T0" fmla="*/ 6 w 11"/>
                  <a:gd name="T1" fmla="*/ 8 h 8"/>
                  <a:gd name="T2" fmla="*/ 7 w 11"/>
                  <a:gd name="T3" fmla="*/ 0 h 8"/>
                  <a:gd name="T4" fmla="*/ 6 w 11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4" y="5"/>
                      <a:pt x="0" y="1"/>
                      <a:pt x="7" y="0"/>
                    </a:cubicBezTo>
                    <a:cubicBezTo>
                      <a:pt x="9" y="3"/>
                      <a:pt x="11" y="6"/>
                      <a:pt x="6" y="8"/>
                    </a:cubicBez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224">
                <a:extLst>
                  <a:ext uri="{FF2B5EF4-FFF2-40B4-BE49-F238E27FC236}">
                    <a16:creationId xmlns:a16="http://schemas.microsoft.com/office/drawing/2014/main" id="{67F65EC7-B147-0B15-7F6A-8A6F9E3D6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58"/>
                <a:ext cx="29" cy="30"/>
              </a:xfrm>
              <a:custGeom>
                <a:avLst/>
                <a:gdLst>
                  <a:gd name="T0" fmla="*/ 8 w 9"/>
                  <a:gd name="T1" fmla="*/ 0 h 9"/>
                  <a:gd name="T2" fmla="*/ 3 w 9"/>
                  <a:gd name="T3" fmla="*/ 9 h 9"/>
                  <a:gd name="T4" fmla="*/ 8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9" y="4"/>
                      <a:pt x="5" y="6"/>
                      <a:pt x="3" y="9"/>
                    </a:cubicBezTo>
                    <a:cubicBezTo>
                      <a:pt x="0" y="3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2C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225">
                <a:extLst>
                  <a:ext uri="{FF2B5EF4-FFF2-40B4-BE49-F238E27FC236}">
                    <a16:creationId xmlns:a16="http://schemas.microsoft.com/office/drawing/2014/main" id="{26771ADB-32F9-593B-D060-1490C73B0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171"/>
                <a:ext cx="27" cy="33"/>
              </a:xfrm>
              <a:custGeom>
                <a:avLst/>
                <a:gdLst>
                  <a:gd name="T0" fmla="*/ 5 w 8"/>
                  <a:gd name="T1" fmla="*/ 0 h 10"/>
                  <a:gd name="T2" fmla="*/ 8 w 8"/>
                  <a:gd name="T3" fmla="*/ 4 h 10"/>
                  <a:gd name="T4" fmla="*/ 7 w 8"/>
                  <a:gd name="T5" fmla="*/ 5 h 10"/>
                  <a:gd name="T6" fmla="*/ 3 w 8"/>
                  <a:gd name="T7" fmla="*/ 9 h 10"/>
                  <a:gd name="T8" fmla="*/ 3 w 8"/>
                  <a:gd name="T9" fmla="*/ 4 h 10"/>
                  <a:gd name="T10" fmla="*/ 5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6" y="1"/>
                      <a:pt x="7" y="2"/>
                      <a:pt x="8" y="4"/>
                    </a:cubicBezTo>
                    <a:cubicBezTo>
                      <a:pt x="7" y="4"/>
                      <a:pt x="6" y="5"/>
                      <a:pt x="7" y="5"/>
                    </a:cubicBezTo>
                    <a:cubicBezTo>
                      <a:pt x="7" y="8"/>
                      <a:pt x="7" y="10"/>
                      <a:pt x="3" y="9"/>
                    </a:cubicBezTo>
                    <a:cubicBezTo>
                      <a:pt x="0" y="8"/>
                      <a:pt x="3" y="6"/>
                      <a:pt x="3" y="4"/>
                    </a:cubicBezTo>
                    <a:cubicBezTo>
                      <a:pt x="3" y="3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4B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226">
                <a:extLst>
                  <a:ext uri="{FF2B5EF4-FFF2-40B4-BE49-F238E27FC236}">
                    <a16:creationId xmlns:a16="http://schemas.microsoft.com/office/drawing/2014/main" id="{54FB6A72-615E-CBF0-5BA0-3A847768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227"/>
                <a:ext cx="39" cy="20"/>
              </a:xfrm>
              <a:custGeom>
                <a:avLst/>
                <a:gdLst>
                  <a:gd name="T0" fmla="*/ 11 w 12"/>
                  <a:gd name="T1" fmla="*/ 1 h 6"/>
                  <a:gd name="T2" fmla="*/ 5 w 12"/>
                  <a:gd name="T3" fmla="*/ 5 h 6"/>
                  <a:gd name="T4" fmla="*/ 0 w 12"/>
                  <a:gd name="T5" fmla="*/ 2 h 6"/>
                  <a:gd name="T6" fmla="*/ 11 w 1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1" y="1"/>
                    </a:moveTo>
                    <a:cubicBezTo>
                      <a:pt x="12" y="6"/>
                      <a:pt x="5" y="2"/>
                      <a:pt x="5" y="5"/>
                    </a:cubicBezTo>
                    <a:cubicBezTo>
                      <a:pt x="3" y="5"/>
                      <a:pt x="0" y="6"/>
                      <a:pt x="0" y="2"/>
                    </a:cubicBezTo>
                    <a:cubicBezTo>
                      <a:pt x="4" y="2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227">
                <a:extLst>
                  <a:ext uri="{FF2B5EF4-FFF2-40B4-BE49-F238E27FC236}">
                    <a16:creationId xmlns:a16="http://schemas.microsoft.com/office/drawing/2014/main" id="{3E56204B-20C7-6387-5F1E-C5B6CD6C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1917"/>
                <a:ext cx="29" cy="29"/>
              </a:xfrm>
              <a:custGeom>
                <a:avLst/>
                <a:gdLst>
                  <a:gd name="T0" fmla="*/ 3 w 9"/>
                  <a:gd name="T1" fmla="*/ 9 h 9"/>
                  <a:gd name="T2" fmla="*/ 2 w 9"/>
                  <a:gd name="T3" fmla="*/ 6 h 9"/>
                  <a:gd name="T4" fmla="*/ 0 w 9"/>
                  <a:gd name="T5" fmla="*/ 2 h 9"/>
                  <a:gd name="T6" fmla="*/ 3 w 9"/>
                  <a:gd name="T7" fmla="*/ 0 h 9"/>
                  <a:gd name="T8" fmla="*/ 3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2" y="8"/>
                      <a:pt x="2" y="7"/>
                      <a:pt x="2" y="6"/>
                    </a:cubicBezTo>
                    <a:cubicBezTo>
                      <a:pt x="1" y="5"/>
                      <a:pt x="1" y="3"/>
                      <a:pt x="0" y="2"/>
                    </a:cubicBezTo>
                    <a:cubicBezTo>
                      <a:pt x="2" y="3"/>
                      <a:pt x="4" y="3"/>
                      <a:pt x="3" y="0"/>
                    </a:cubicBezTo>
                    <a:cubicBezTo>
                      <a:pt x="5" y="3"/>
                      <a:pt x="9" y="7"/>
                      <a:pt x="3" y="9"/>
                    </a:cubicBezTo>
                    <a:close/>
                  </a:path>
                </a:pathLst>
              </a:custGeom>
              <a:solidFill>
                <a:srgbClr val="6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228">
                <a:extLst>
                  <a:ext uri="{FF2B5EF4-FFF2-40B4-BE49-F238E27FC236}">
                    <a16:creationId xmlns:a16="http://schemas.microsoft.com/office/drawing/2014/main" id="{13151E55-183C-F77F-EC8F-3649E9FAE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4" y="1887"/>
                <a:ext cx="29" cy="39"/>
              </a:xfrm>
              <a:custGeom>
                <a:avLst/>
                <a:gdLst>
                  <a:gd name="T0" fmla="*/ 8 w 9"/>
                  <a:gd name="T1" fmla="*/ 11 h 12"/>
                  <a:gd name="T2" fmla="*/ 4 w 9"/>
                  <a:gd name="T3" fmla="*/ 8 h 12"/>
                  <a:gd name="T4" fmla="*/ 3 w 9"/>
                  <a:gd name="T5" fmla="*/ 2 h 12"/>
                  <a:gd name="T6" fmla="*/ 7 w 9"/>
                  <a:gd name="T7" fmla="*/ 7 h 12"/>
                  <a:gd name="T8" fmla="*/ 8 w 9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8" y="11"/>
                    </a:moveTo>
                    <a:cubicBezTo>
                      <a:pt x="5" y="12"/>
                      <a:pt x="5" y="10"/>
                      <a:pt x="4" y="8"/>
                    </a:cubicBezTo>
                    <a:cubicBezTo>
                      <a:pt x="3" y="6"/>
                      <a:pt x="0" y="3"/>
                      <a:pt x="3" y="2"/>
                    </a:cubicBezTo>
                    <a:cubicBezTo>
                      <a:pt x="7" y="0"/>
                      <a:pt x="5" y="5"/>
                      <a:pt x="7" y="7"/>
                    </a:cubicBezTo>
                    <a:cubicBezTo>
                      <a:pt x="8" y="8"/>
                      <a:pt x="9" y="9"/>
                      <a:pt x="8" y="11"/>
                    </a:cubicBezTo>
                    <a:close/>
                  </a:path>
                </a:pathLst>
              </a:custGeom>
              <a:solidFill>
                <a:srgbClr val="C2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229">
                <a:extLst>
                  <a:ext uri="{FF2B5EF4-FFF2-40B4-BE49-F238E27FC236}">
                    <a16:creationId xmlns:a16="http://schemas.microsoft.com/office/drawing/2014/main" id="{206B56FB-B23C-B7E1-D49B-1BF09EF2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" y="1815"/>
                <a:ext cx="26" cy="26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8 h 8"/>
                  <a:gd name="T4" fmla="*/ 4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3"/>
                      <a:pt x="3" y="6"/>
                      <a:pt x="8" y="8"/>
                    </a:cubicBezTo>
                    <a:cubicBezTo>
                      <a:pt x="0" y="7"/>
                      <a:pt x="0" y="7"/>
                      <a:pt x="4" y="0"/>
                    </a:cubicBezTo>
                    <a:close/>
                  </a:path>
                </a:pathLst>
              </a:custGeom>
              <a:solidFill>
                <a:srgbClr val="E5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230">
                <a:extLst>
                  <a:ext uri="{FF2B5EF4-FFF2-40B4-BE49-F238E27FC236}">
                    <a16:creationId xmlns:a16="http://schemas.microsoft.com/office/drawing/2014/main" id="{6FB604B9-F9FD-6AE2-B3C0-8C11AD1ED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116"/>
                <a:ext cx="26" cy="23"/>
              </a:xfrm>
              <a:custGeom>
                <a:avLst/>
                <a:gdLst>
                  <a:gd name="T0" fmla="*/ 2 w 8"/>
                  <a:gd name="T1" fmla="*/ 6 h 7"/>
                  <a:gd name="T2" fmla="*/ 4 w 8"/>
                  <a:gd name="T3" fmla="*/ 1 h 7"/>
                  <a:gd name="T4" fmla="*/ 8 w 8"/>
                  <a:gd name="T5" fmla="*/ 6 h 7"/>
                  <a:gd name="T6" fmla="*/ 2 w 8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4"/>
                      <a:pt x="2" y="2"/>
                      <a:pt x="4" y="1"/>
                    </a:cubicBezTo>
                    <a:cubicBezTo>
                      <a:pt x="8" y="0"/>
                      <a:pt x="8" y="3"/>
                      <a:pt x="8" y="6"/>
                    </a:cubicBezTo>
                    <a:cubicBezTo>
                      <a:pt x="6" y="7"/>
                      <a:pt x="4" y="5"/>
                      <a:pt x="2" y="6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231">
                <a:extLst>
                  <a:ext uri="{FF2B5EF4-FFF2-40B4-BE49-F238E27FC236}">
                    <a16:creationId xmlns:a16="http://schemas.microsoft.com/office/drawing/2014/main" id="{66D15BF6-A61F-17B6-DC9E-FB903891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1802"/>
                <a:ext cx="23" cy="30"/>
              </a:xfrm>
              <a:custGeom>
                <a:avLst/>
                <a:gdLst>
                  <a:gd name="T0" fmla="*/ 6 w 7"/>
                  <a:gd name="T1" fmla="*/ 6 h 9"/>
                  <a:gd name="T2" fmla="*/ 5 w 7"/>
                  <a:gd name="T3" fmla="*/ 8 h 9"/>
                  <a:gd name="T4" fmla="*/ 1 w 7"/>
                  <a:gd name="T5" fmla="*/ 5 h 9"/>
                  <a:gd name="T6" fmla="*/ 3 w 7"/>
                  <a:gd name="T7" fmla="*/ 0 h 9"/>
                  <a:gd name="T8" fmla="*/ 6 w 7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6" y="6"/>
                    </a:moveTo>
                    <a:cubicBezTo>
                      <a:pt x="6" y="7"/>
                      <a:pt x="6" y="8"/>
                      <a:pt x="5" y="8"/>
                    </a:cubicBezTo>
                    <a:cubicBezTo>
                      <a:pt x="3" y="9"/>
                      <a:pt x="3" y="6"/>
                      <a:pt x="1" y="5"/>
                    </a:cubicBezTo>
                    <a:cubicBezTo>
                      <a:pt x="0" y="3"/>
                      <a:pt x="0" y="1"/>
                      <a:pt x="3" y="0"/>
                    </a:cubicBezTo>
                    <a:cubicBezTo>
                      <a:pt x="7" y="0"/>
                      <a:pt x="4" y="4"/>
                      <a:pt x="6" y="6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232">
                <a:extLst>
                  <a:ext uri="{FF2B5EF4-FFF2-40B4-BE49-F238E27FC236}">
                    <a16:creationId xmlns:a16="http://schemas.microsoft.com/office/drawing/2014/main" id="{315C3672-3E9E-2F87-A3DA-F2ADF1D03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8" y="2436"/>
                <a:ext cx="30" cy="23"/>
              </a:xfrm>
              <a:custGeom>
                <a:avLst/>
                <a:gdLst>
                  <a:gd name="T0" fmla="*/ 2 w 9"/>
                  <a:gd name="T1" fmla="*/ 7 h 7"/>
                  <a:gd name="T2" fmla="*/ 0 w 9"/>
                  <a:gd name="T3" fmla="*/ 0 h 7"/>
                  <a:gd name="T4" fmla="*/ 5 w 9"/>
                  <a:gd name="T5" fmla="*/ 0 h 7"/>
                  <a:gd name="T6" fmla="*/ 8 w 9"/>
                  <a:gd name="T7" fmla="*/ 2 h 7"/>
                  <a:gd name="T8" fmla="*/ 4 w 9"/>
                  <a:gd name="T9" fmla="*/ 7 h 7"/>
                  <a:gd name="T10" fmla="*/ 2 w 9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cubicBezTo>
                      <a:pt x="2" y="4"/>
                      <a:pt x="1" y="2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2"/>
                      <a:pt x="8" y="2"/>
                    </a:cubicBezTo>
                    <a:cubicBezTo>
                      <a:pt x="9" y="7"/>
                      <a:pt x="4" y="4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233">
                <a:extLst>
                  <a:ext uri="{FF2B5EF4-FFF2-40B4-BE49-F238E27FC236}">
                    <a16:creationId xmlns:a16="http://schemas.microsoft.com/office/drawing/2014/main" id="{03151E4F-031C-580A-B7C5-3EF8441E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26"/>
                <a:ext cx="26" cy="32"/>
              </a:xfrm>
              <a:custGeom>
                <a:avLst/>
                <a:gdLst>
                  <a:gd name="T0" fmla="*/ 2 w 8"/>
                  <a:gd name="T1" fmla="*/ 10 h 10"/>
                  <a:gd name="T2" fmla="*/ 2 w 8"/>
                  <a:gd name="T3" fmla="*/ 2 h 10"/>
                  <a:gd name="T4" fmla="*/ 5 w 8"/>
                  <a:gd name="T5" fmla="*/ 0 h 10"/>
                  <a:gd name="T6" fmla="*/ 6 w 8"/>
                  <a:gd name="T7" fmla="*/ 0 h 10"/>
                  <a:gd name="T8" fmla="*/ 6 w 8"/>
                  <a:gd name="T9" fmla="*/ 4 h 10"/>
                  <a:gd name="T10" fmla="*/ 7 w 8"/>
                  <a:gd name="T11" fmla="*/ 7 h 10"/>
                  <a:gd name="T12" fmla="*/ 2 w 8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0" y="3"/>
                      <a:pt x="6" y="4"/>
                    </a:cubicBezTo>
                    <a:cubicBezTo>
                      <a:pt x="8" y="4"/>
                      <a:pt x="6" y="6"/>
                      <a:pt x="7" y="7"/>
                    </a:cubicBezTo>
                    <a:cubicBezTo>
                      <a:pt x="5" y="8"/>
                      <a:pt x="3" y="9"/>
                      <a:pt x="2" y="10"/>
                    </a:cubicBezTo>
                    <a:close/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234">
                <a:extLst>
                  <a:ext uri="{FF2B5EF4-FFF2-40B4-BE49-F238E27FC236}">
                    <a16:creationId xmlns:a16="http://schemas.microsoft.com/office/drawing/2014/main" id="{075CF922-9550-1698-2119-D09B05859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1946"/>
                <a:ext cx="32" cy="36"/>
              </a:xfrm>
              <a:custGeom>
                <a:avLst/>
                <a:gdLst>
                  <a:gd name="T0" fmla="*/ 5 w 10"/>
                  <a:gd name="T1" fmla="*/ 1 h 11"/>
                  <a:gd name="T2" fmla="*/ 7 w 10"/>
                  <a:gd name="T3" fmla="*/ 0 h 11"/>
                  <a:gd name="T4" fmla="*/ 7 w 10"/>
                  <a:gd name="T5" fmla="*/ 11 h 11"/>
                  <a:gd name="T6" fmla="*/ 5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6" y="1"/>
                      <a:pt x="7" y="1"/>
                      <a:pt x="7" y="0"/>
                    </a:cubicBezTo>
                    <a:cubicBezTo>
                      <a:pt x="10" y="4"/>
                      <a:pt x="6" y="8"/>
                      <a:pt x="7" y="11"/>
                    </a:cubicBezTo>
                    <a:cubicBezTo>
                      <a:pt x="0" y="9"/>
                      <a:pt x="7" y="4"/>
                      <a:pt x="5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235">
                <a:extLst>
                  <a:ext uri="{FF2B5EF4-FFF2-40B4-BE49-F238E27FC236}">
                    <a16:creationId xmlns:a16="http://schemas.microsoft.com/office/drawing/2014/main" id="{99E36A88-7D50-507C-17A9-B168C5D7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2126"/>
                <a:ext cx="26" cy="29"/>
              </a:xfrm>
              <a:custGeom>
                <a:avLst/>
                <a:gdLst>
                  <a:gd name="T0" fmla="*/ 0 w 8"/>
                  <a:gd name="T1" fmla="*/ 4 h 9"/>
                  <a:gd name="T2" fmla="*/ 7 w 8"/>
                  <a:gd name="T3" fmla="*/ 0 h 9"/>
                  <a:gd name="T4" fmla="*/ 2 w 8"/>
                  <a:gd name="T5" fmla="*/ 8 h 9"/>
                  <a:gd name="T6" fmla="*/ 0 w 8"/>
                  <a:gd name="T7" fmla="*/ 5 h 9"/>
                  <a:gd name="T8" fmla="*/ 0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1"/>
                      <a:pt x="5" y="2"/>
                      <a:pt x="7" y="0"/>
                    </a:cubicBezTo>
                    <a:cubicBezTo>
                      <a:pt x="8" y="4"/>
                      <a:pt x="4" y="5"/>
                      <a:pt x="2" y="8"/>
                    </a:cubicBezTo>
                    <a:cubicBezTo>
                      <a:pt x="1" y="9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236">
                <a:extLst>
                  <a:ext uri="{FF2B5EF4-FFF2-40B4-BE49-F238E27FC236}">
                    <a16:creationId xmlns:a16="http://schemas.microsoft.com/office/drawing/2014/main" id="{78647739-BBB0-9B0E-3FD1-C0786E74F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1766"/>
                <a:ext cx="26" cy="40"/>
              </a:xfrm>
              <a:custGeom>
                <a:avLst/>
                <a:gdLst>
                  <a:gd name="T0" fmla="*/ 8 w 8"/>
                  <a:gd name="T1" fmla="*/ 7 h 12"/>
                  <a:gd name="T2" fmla="*/ 8 w 8"/>
                  <a:gd name="T3" fmla="*/ 9 h 12"/>
                  <a:gd name="T4" fmla="*/ 0 w 8"/>
                  <a:gd name="T5" fmla="*/ 11 h 12"/>
                  <a:gd name="T6" fmla="*/ 0 w 8"/>
                  <a:gd name="T7" fmla="*/ 10 h 12"/>
                  <a:gd name="T8" fmla="*/ 8 w 8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8" y="7"/>
                    </a:move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2" y="8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2" y="7"/>
                      <a:pt x="2" y="0"/>
                      <a:pt x="8" y="7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237">
                <a:extLst>
                  <a:ext uri="{FF2B5EF4-FFF2-40B4-BE49-F238E27FC236}">
                    <a16:creationId xmlns:a16="http://schemas.microsoft.com/office/drawing/2014/main" id="{B1368980-345F-FD31-75F9-1742F6512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1881"/>
                <a:ext cx="29" cy="36"/>
              </a:xfrm>
              <a:custGeom>
                <a:avLst/>
                <a:gdLst>
                  <a:gd name="T0" fmla="*/ 6 w 9"/>
                  <a:gd name="T1" fmla="*/ 0 h 11"/>
                  <a:gd name="T2" fmla="*/ 4 w 9"/>
                  <a:gd name="T3" fmla="*/ 8 h 11"/>
                  <a:gd name="T4" fmla="*/ 1 w 9"/>
                  <a:gd name="T5" fmla="*/ 8 h 11"/>
                  <a:gd name="T6" fmla="*/ 2 w 9"/>
                  <a:gd name="T7" fmla="*/ 4 h 11"/>
                  <a:gd name="T8" fmla="*/ 6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cubicBezTo>
                      <a:pt x="9" y="4"/>
                      <a:pt x="5" y="6"/>
                      <a:pt x="4" y="8"/>
                    </a:cubicBezTo>
                    <a:cubicBezTo>
                      <a:pt x="3" y="9"/>
                      <a:pt x="2" y="11"/>
                      <a:pt x="1" y="8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2"/>
                      <a:pt x="6" y="3"/>
                      <a:pt x="6" y="0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238">
                <a:extLst>
                  <a:ext uri="{FF2B5EF4-FFF2-40B4-BE49-F238E27FC236}">
                    <a16:creationId xmlns:a16="http://schemas.microsoft.com/office/drawing/2014/main" id="{80659963-77D2-381D-4946-EF5443CBF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2201"/>
                <a:ext cx="29" cy="32"/>
              </a:xfrm>
              <a:custGeom>
                <a:avLst/>
                <a:gdLst>
                  <a:gd name="T0" fmla="*/ 5 w 9"/>
                  <a:gd name="T1" fmla="*/ 10 h 10"/>
                  <a:gd name="T2" fmla="*/ 5 w 9"/>
                  <a:gd name="T3" fmla="*/ 0 h 10"/>
                  <a:gd name="T4" fmla="*/ 5 w 9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0" y="6"/>
                      <a:pt x="3" y="3"/>
                      <a:pt x="5" y="0"/>
                    </a:cubicBezTo>
                    <a:cubicBezTo>
                      <a:pt x="9" y="4"/>
                      <a:pt x="6" y="6"/>
                      <a:pt x="5" y="10"/>
                    </a:cubicBezTo>
                    <a:close/>
                  </a:path>
                </a:pathLst>
              </a:custGeom>
              <a:solidFill>
                <a:srgbClr val="E6E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239">
                <a:extLst>
                  <a:ext uri="{FF2B5EF4-FFF2-40B4-BE49-F238E27FC236}">
                    <a16:creationId xmlns:a16="http://schemas.microsoft.com/office/drawing/2014/main" id="{0ACE288A-959F-829A-C302-5F379437A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0" y="2015"/>
                <a:ext cx="23" cy="29"/>
              </a:xfrm>
              <a:custGeom>
                <a:avLst/>
                <a:gdLst>
                  <a:gd name="T0" fmla="*/ 6 w 7"/>
                  <a:gd name="T1" fmla="*/ 0 h 9"/>
                  <a:gd name="T2" fmla="*/ 0 w 7"/>
                  <a:gd name="T3" fmla="*/ 9 h 9"/>
                  <a:gd name="T4" fmla="*/ 6 w 7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7" y="5"/>
                      <a:pt x="3" y="6"/>
                      <a:pt x="0" y="9"/>
                    </a:cubicBezTo>
                    <a:cubicBezTo>
                      <a:pt x="0" y="3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240">
                <a:extLst>
                  <a:ext uri="{FF2B5EF4-FFF2-40B4-BE49-F238E27FC236}">
                    <a16:creationId xmlns:a16="http://schemas.microsoft.com/office/drawing/2014/main" id="{61EA026D-57AA-C66F-A5AC-739E8212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037"/>
                <a:ext cx="22" cy="33"/>
              </a:xfrm>
              <a:custGeom>
                <a:avLst/>
                <a:gdLst>
                  <a:gd name="T0" fmla="*/ 7 w 7"/>
                  <a:gd name="T1" fmla="*/ 3 h 10"/>
                  <a:gd name="T2" fmla="*/ 1 w 7"/>
                  <a:gd name="T3" fmla="*/ 10 h 10"/>
                  <a:gd name="T4" fmla="*/ 7 w 7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7" y="3"/>
                    </a:moveTo>
                    <a:cubicBezTo>
                      <a:pt x="5" y="5"/>
                      <a:pt x="3" y="7"/>
                      <a:pt x="1" y="10"/>
                    </a:cubicBezTo>
                    <a:cubicBezTo>
                      <a:pt x="0" y="4"/>
                      <a:pt x="0" y="0"/>
                      <a:pt x="7" y="3"/>
                    </a:cubicBezTo>
                    <a:close/>
                  </a:path>
                </a:pathLst>
              </a:custGeom>
              <a:solidFill>
                <a:srgbClr val="D7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241">
                <a:extLst>
                  <a:ext uri="{FF2B5EF4-FFF2-40B4-BE49-F238E27FC236}">
                    <a16:creationId xmlns:a16="http://schemas.microsoft.com/office/drawing/2014/main" id="{8E251ED0-E80C-E091-2E70-DD99E4F0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2256"/>
                <a:ext cx="33" cy="26"/>
              </a:xfrm>
              <a:custGeom>
                <a:avLst/>
                <a:gdLst>
                  <a:gd name="T0" fmla="*/ 1 w 10"/>
                  <a:gd name="T1" fmla="*/ 5 h 8"/>
                  <a:gd name="T2" fmla="*/ 7 w 10"/>
                  <a:gd name="T3" fmla="*/ 1 h 8"/>
                  <a:gd name="T4" fmla="*/ 10 w 10"/>
                  <a:gd name="T5" fmla="*/ 1 h 8"/>
                  <a:gd name="T6" fmla="*/ 9 w 10"/>
                  <a:gd name="T7" fmla="*/ 4 h 8"/>
                  <a:gd name="T8" fmla="*/ 3 w 10"/>
                  <a:gd name="T9" fmla="*/ 7 h 8"/>
                  <a:gd name="T10" fmla="*/ 1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cubicBezTo>
                      <a:pt x="3" y="4"/>
                      <a:pt x="5" y="2"/>
                      <a:pt x="7" y="1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9" y="3"/>
                      <a:pt x="9" y="4"/>
                    </a:cubicBezTo>
                    <a:cubicBezTo>
                      <a:pt x="7" y="5"/>
                      <a:pt x="5" y="6"/>
                      <a:pt x="3" y="7"/>
                    </a:cubicBezTo>
                    <a:cubicBezTo>
                      <a:pt x="1" y="8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D1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242">
                <a:extLst>
                  <a:ext uri="{FF2B5EF4-FFF2-40B4-BE49-F238E27FC236}">
                    <a16:creationId xmlns:a16="http://schemas.microsoft.com/office/drawing/2014/main" id="{CCCC8CBC-17F2-802D-8777-6045EF3F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051"/>
                <a:ext cx="29" cy="19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0 h 6"/>
                  <a:gd name="T4" fmla="*/ 8 w 9"/>
                  <a:gd name="T5" fmla="*/ 6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2" y="2"/>
                      <a:pt x="3" y="2"/>
                      <a:pt x="4" y="0"/>
                    </a:cubicBezTo>
                    <a:cubicBezTo>
                      <a:pt x="9" y="0"/>
                      <a:pt x="7" y="4"/>
                      <a:pt x="8" y="6"/>
                    </a:cubicBezTo>
                    <a:cubicBezTo>
                      <a:pt x="6" y="4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57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243">
                <a:extLst>
                  <a:ext uri="{FF2B5EF4-FFF2-40B4-BE49-F238E27FC236}">
                    <a16:creationId xmlns:a16="http://schemas.microsoft.com/office/drawing/2014/main" id="{F23BEABE-1BC4-9948-EACC-437E7335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162"/>
                <a:ext cx="19" cy="39"/>
              </a:xfrm>
              <a:custGeom>
                <a:avLst/>
                <a:gdLst>
                  <a:gd name="T0" fmla="*/ 0 w 6"/>
                  <a:gd name="T1" fmla="*/ 5 h 12"/>
                  <a:gd name="T2" fmla="*/ 3 w 6"/>
                  <a:gd name="T3" fmla="*/ 0 h 12"/>
                  <a:gd name="T4" fmla="*/ 6 w 6"/>
                  <a:gd name="T5" fmla="*/ 7 h 12"/>
                  <a:gd name="T6" fmla="*/ 0 w 6"/>
                  <a:gd name="T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5"/>
                    </a:moveTo>
                    <a:cubicBezTo>
                      <a:pt x="1" y="4"/>
                      <a:pt x="2" y="2"/>
                      <a:pt x="3" y="0"/>
                    </a:cubicBezTo>
                    <a:cubicBezTo>
                      <a:pt x="4" y="2"/>
                      <a:pt x="5" y="4"/>
                      <a:pt x="6" y="7"/>
                    </a:cubicBezTo>
                    <a:cubicBezTo>
                      <a:pt x="4" y="6"/>
                      <a:pt x="1" y="12"/>
                      <a:pt x="0" y="5"/>
                    </a:cubicBezTo>
                    <a:close/>
                  </a:path>
                </a:pathLst>
              </a:custGeom>
              <a:solidFill>
                <a:srgbClr val="7D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244">
                <a:extLst>
                  <a:ext uri="{FF2B5EF4-FFF2-40B4-BE49-F238E27FC236}">
                    <a16:creationId xmlns:a16="http://schemas.microsoft.com/office/drawing/2014/main" id="{4B22E211-7FCD-E4EA-C594-CC8F66BC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227"/>
                <a:ext cx="27" cy="23"/>
              </a:xfrm>
              <a:custGeom>
                <a:avLst/>
                <a:gdLst>
                  <a:gd name="T0" fmla="*/ 7 w 8"/>
                  <a:gd name="T1" fmla="*/ 3 h 7"/>
                  <a:gd name="T2" fmla="*/ 8 w 8"/>
                  <a:gd name="T3" fmla="*/ 5 h 7"/>
                  <a:gd name="T4" fmla="*/ 1 w 8"/>
                  <a:gd name="T5" fmla="*/ 3 h 7"/>
                  <a:gd name="T6" fmla="*/ 3 w 8"/>
                  <a:gd name="T7" fmla="*/ 1 h 7"/>
                  <a:gd name="T8" fmla="*/ 7 w 8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3"/>
                    </a:moveTo>
                    <a:cubicBezTo>
                      <a:pt x="7" y="3"/>
                      <a:pt x="8" y="4"/>
                      <a:pt x="8" y="5"/>
                    </a:cubicBezTo>
                    <a:cubicBezTo>
                      <a:pt x="5" y="7"/>
                      <a:pt x="2" y="5"/>
                      <a:pt x="1" y="3"/>
                    </a:cubicBezTo>
                    <a:cubicBezTo>
                      <a:pt x="0" y="2"/>
                      <a:pt x="3" y="2"/>
                      <a:pt x="3" y="1"/>
                    </a:cubicBezTo>
                    <a:cubicBezTo>
                      <a:pt x="5" y="1"/>
                      <a:pt x="7" y="0"/>
                      <a:pt x="7" y="3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245">
                <a:extLst>
                  <a:ext uri="{FF2B5EF4-FFF2-40B4-BE49-F238E27FC236}">
                    <a16:creationId xmlns:a16="http://schemas.microsoft.com/office/drawing/2014/main" id="{D46B085E-0BF3-D84A-4D10-A9D52A1E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1979"/>
                <a:ext cx="23" cy="26"/>
              </a:xfrm>
              <a:custGeom>
                <a:avLst/>
                <a:gdLst>
                  <a:gd name="T0" fmla="*/ 6 w 7"/>
                  <a:gd name="T1" fmla="*/ 0 h 8"/>
                  <a:gd name="T2" fmla="*/ 4 w 7"/>
                  <a:gd name="T3" fmla="*/ 8 h 8"/>
                  <a:gd name="T4" fmla="*/ 3 w 7"/>
                  <a:gd name="T5" fmla="*/ 6 h 8"/>
                  <a:gd name="T6" fmla="*/ 6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7" y="4"/>
                      <a:pt x="7" y="6"/>
                      <a:pt x="4" y="8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0" y="3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C8C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Freeform 246">
                <a:extLst>
                  <a:ext uri="{FF2B5EF4-FFF2-40B4-BE49-F238E27FC236}">
                    <a16:creationId xmlns:a16="http://schemas.microsoft.com/office/drawing/2014/main" id="{A2FD574C-C623-96DA-0A25-8E6E8254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1" y="1855"/>
                <a:ext cx="22" cy="29"/>
              </a:xfrm>
              <a:custGeom>
                <a:avLst/>
                <a:gdLst>
                  <a:gd name="T0" fmla="*/ 6 w 7"/>
                  <a:gd name="T1" fmla="*/ 9 h 9"/>
                  <a:gd name="T2" fmla="*/ 4 w 7"/>
                  <a:gd name="T3" fmla="*/ 0 h 9"/>
                  <a:gd name="T4" fmla="*/ 6 w 7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6" y="9"/>
                    </a:moveTo>
                    <a:cubicBezTo>
                      <a:pt x="0" y="7"/>
                      <a:pt x="2" y="3"/>
                      <a:pt x="4" y="0"/>
                    </a:cubicBezTo>
                    <a:cubicBezTo>
                      <a:pt x="6" y="2"/>
                      <a:pt x="7" y="5"/>
                      <a:pt x="6" y="9"/>
                    </a:cubicBezTo>
                    <a:close/>
                  </a:path>
                </a:pathLst>
              </a:custGeom>
              <a:solidFill>
                <a:srgbClr val="E5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247">
                <a:extLst>
                  <a:ext uri="{FF2B5EF4-FFF2-40B4-BE49-F238E27FC236}">
                    <a16:creationId xmlns:a16="http://schemas.microsoft.com/office/drawing/2014/main" id="{F481554D-8C48-E334-E455-CE359A28A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" y="1972"/>
                <a:ext cx="23" cy="33"/>
              </a:xfrm>
              <a:custGeom>
                <a:avLst/>
                <a:gdLst>
                  <a:gd name="T0" fmla="*/ 5 w 7"/>
                  <a:gd name="T1" fmla="*/ 10 h 10"/>
                  <a:gd name="T2" fmla="*/ 0 w 7"/>
                  <a:gd name="T3" fmla="*/ 10 h 10"/>
                  <a:gd name="T4" fmla="*/ 2 w 7"/>
                  <a:gd name="T5" fmla="*/ 0 h 10"/>
                  <a:gd name="T6" fmla="*/ 7 w 7"/>
                  <a:gd name="T7" fmla="*/ 8 h 10"/>
                  <a:gd name="T8" fmla="*/ 5 w 7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5" y="10"/>
                    </a:moveTo>
                    <a:cubicBezTo>
                      <a:pt x="4" y="10"/>
                      <a:pt x="2" y="10"/>
                      <a:pt x="0" y="10"/>
                    </a:cubicBezTo>
                    <a:cubicBezTo>
                      <a:pt x="0" y="7"/>
                      <a:pt x="0" y="3"/>
                      <a:pt x="2" y="0"/>
                    </a:cubicBezTo>
                    <a:cubicBezTo>
                      <a:pt x="0" y="6"/>
                      <a:pt x="6" y="5"/>
                      <a:pt x="7" y="8"/>
                    </a:cubicBezTo>
                    <a:cubicBezTo>
                      <a:pt x="7" y="9"/>
                      <a:pt x="6" y="9"/>
                      <a:pt x="5" y="1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248">
                <a:extLst>
                  <a:ext uri="{FF2B5EF4-FFF2-40B4-BE49-F238E27FC236}">
                    <a16:creationId xmlns:a16="http://schemas.microsoft.com/office/drawing/2014/main" id="{14880ADA-90A1-1BA0-55F3-F070C771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155"/>
                <a:ext cx="23" cy="20"/>
              </a:xfrm>
              <a:custGeom>
                <a:avLst/>
                <a:gdLst>
                  <a:gd name="T0" fmla="*/ 0 w 7"/>
                  <a:gd name="T1" fmla="*/ 5 h 6"/>
                  <a:gd name="T2" fmla="*/ 7 w 7"/>
                  <a:gd name="T3" fmla="*/ 0 h 6"/>
                  <a:gd name="T4" fmla="*/ 0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1" y="2"/>
                      <a:pt x="3" y="0"/>
                      <a:pt x="7" y="0"/>
                    </a:cubicBezTo>
                    <a:cubicBezTo>
                      <a:pt x="5" y="2"/>
                      <a:pt x="5" y="6"/>
                      <a:pt x="0" y="5"/>
                    </a:cubicBezTo>
                    <a:close/>
                  </a:path>
                </a:pathLst>
              </a:custGeom>
              <a:solidFill>
                <a:srgbClr val="83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249">
                <a:extLst>
                  <a:ext uri="{FF2B5EF4-FFF2-40B4-BE49-F238E27FC236}">
                    <a16:creationId xmlns:a16="http://schemas.microsoft.com/office/drawing/2014/main" id="{A3AAE610-2EC1-73EC-527D-E836780BE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8" y="1995"/>
                <a:ext cx="23" cy="36"/>
              </a:xfrm>
              <a:custGeom>
                <a:avLst/>
                <a:gdLst>
                  <a:gd name="T0" fmla="*/ 2 w 7"/>
                  <a:gd name="T1" fmla="*/ 9 h 11"/>
                  <a:gd name="T2" fmla="*/ 7 w 7"/>
                  <a:gd name="T3" fmla="*/ 0 h 11"/>
                  <a:gd name="T4" fmla="*/ 3 w 7"/>
                  <a:gd name="T5" fmla="*/ 11 h 11"/>
                  <a:gd name="T6" fmla="*/ 2 w 7"/>
                  <a:gd name="T7" fmla="*/ 11 h 11"/>
                  <a:gd name="T8" fmla="*/ 2 w 7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0"/>
                      <a:pt x="7" y="0"/>
                    </a:cubicBezTo>
                    <a:cubicBezTo>
                      <a:pt x="6" y="3"/>
                      <a:pt x="4" y="7"/>
                      <a:pt x="3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84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250">
                <a:extLst>
                  <a:ext uri="{FF2B5EF4-FFF2-40B4-BE49-F238E27FC236}">
                    <a16:creationId xmlns:a16="http://schemas.microsoft.com/office/drawing/2014/main" id="{636D4C97-0895-0239-A771-ADE01AC0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2171"/>
                <a:ext cx="26" cy="27"/>
              </a:xfrm>
              <a:custGeom>
                <a:avLst/>
                <a:gdLst>
                  <a:gd name="T0" fmla="*/ 6 w 8"/>
                  <a:gd name="T1" fmla="*/ 3 h 8"/>
                  <a:gd name="T2" fmla="*/ 4 w 8"/>
                  <a:gd name="T3" fmla="*/ 6 h 8"/>
                  <a:gd name="T4" fmla="*/ 0 w 8"/>
                  <a:gd name="T5" fmla="*/ 8 h 8"/>
                  <a:gd name="T6" fmla="*/ 5 w 8"/>
                  <a:gd name="T7" fmla="*/ 1 h 8"/>
                  <a:gd name="T8" fmla="*/ 6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4"/>
                      <a:pt x="5" y="5"/>
                      <a:pt x="4" y="6"/>
                    </a:cubicBezTo>
                    <a:cubicBezTo>
                      <a:pt x="3" y="7"/>
                      <a:pt x="2" y="7"/>
                      <a:pt x="0" y="8"/>
                    </a:cubicBezTo>
                    <a:cubicBezTo>
                      <a:pt x="0" y="4"/>
                      <a:pt x="2" y="2"/>
                      <a:pt x="5" y="1"/>
                    </a:cubicBezTo>
                    <a:cubicBezTo>
                      <a:pt x="8" y="0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D5D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251">
                <a:extLst>
                  <a:ext uri="{FF2B5EF4-FFF2-40B4-BE49-F238E27FC236}">
                    <a16:creationId xmlns:a16="http://schemas.microsoft.com/office/drawing/2014/main" id="{B247CAC0-5448-1FB6-9B17-121A47279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175"/>
                <a:ext cx="23" cy="23"/>
              </a:xfrm>
              <a:custGeom>
                <a:avLst/>
                <a:gdLst>
                  <a:gd name="T0" fmla="*/ 7 w 7"/>
                  <a:gd name="T1" fmla="*/ 2 h 7"/>
                  <a:gd name="T2" fmla="*/ 0 w 7"/>
                  <a:gd name="T3" fmla="*/ 3 h 7"/>
                  <a:gd name="T4" fmla="*/ 7 w 7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5" y="7"/>
                      <a:pt x="3" y="5"/>
                      <a:pt x="0" y="3"/>
                    </a:cubicBezTo>
                    <a:cubicBezTo>
                      <a:pt x="2" y="0"/>
                      <a:pt x="5" y="3"/>
                      <a:pt x="7" y="2"/>
                    </a:cubicBezTo>
                    <a:close/>
                  </a:path>
                </a:pathLst>
              </a:custGeom>
              <a:solidFill>
                <a:srgbClr val="B1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Freeform 252">
                <a:extLst>
                  <a:ext uri="{FF2B5EF4-FFF2-40B4-BE49-F238E27FC236}">
                    <a16:creationId xmlns:a16="http://schemas.microsoft.com/office/drawing/2014/main" id="{A44FA744-0CD1-96FF-5EB2-F699CFC0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2266"/>
                <a:ext cx="29" cy="30"/>
              </a:xfrm>
              <a:custGeom>
                <a:avLst/>
                <a:gdLst>
                  <a:gd name="T0" fmla="*/ 7 w 9"/>
                  <a:gd name="T1" fmla="*/ 2 h 9"/>
                  <a:gd name="T2" fmla="*/ 9 w 9"/>
                  <a:gd name="T3" fmla="*/ 4 h 9"/>
                  <a:gd name="T4" fmla="*/ 2 w 9"/>
                  <a:gd name="T5" fmla="*/ 1 h 9"/>
                  <a:gd name="T6" fmla="*/ 7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7" y="2"/>
                    </a:moveTo>
                    <a:cubicBezTo>
                      <a:pt x="7" y="4"/>
                      <a:pt x="7" y="4"/>
                      <a:pt x="9" y="4"/>
                    </a:cubicBezTo>
                    <a:cubicBezTo>
                      <a:pt x="5" y="5"/>
                      <a:pt x="0" y="9"/>
                      <a:pt x="2" y="1"/>
                    </a:cubicBezTo>
                    <a:cubicBezTo>
                      <a:pt x="4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65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Freeform 253">
                <a:extLst>
                  <a:ext uri="{FF2B5EF4-FFF2-40B4-BE49-F238E27FC236}">
                    <a16:creationId xmlns:a16="http://schemas.microsoft.com/office/drawing/2014/main" id="{791C2183-D669-63E4-5CFF-2EF160BDD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100"/>
                <a:ext cx="26" cy="2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7 h 9"/>
                  <a:gd name="T4" fmla="*/ 6 w 8"/>
                  <a:gd name="T5" fmla="*/ 1 h 9"/>
                  <a:gd name="T6" fmla="*/ 8 w 8"/>
                  <a:gd name="T7" fmla="*/ 2 h 9"/>
                  <a:gd name="T8" fmla="*/ 0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3" y="5"/>
                      <a:pt x="3" y="2"/>
                      <a:pt x="6" y="1"/>
                    </a:cubicBezTo>
                    <a:cubicBezTo>
                      <a:pt x="7" y="0"/>
                      <a:pt x="8" y="2"/>
                      <a:pt x="8" y="2"/>
                    </a:cubicBezTo>
                    <a:cubicBezTo>
                      <a:pt x="7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254">
                <a:extLst>
                  <a:ext uri="{FF2B5EF4-FFF2-40B4-BE49-F238E27FC236}">
                    <a16:creationId xmlns:a16="http://schemas.microsoft.com/office/drawing/2014/main" id="{B7C6E39A-AA70-A262-2B4F-F0B7A554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178"/>
                <a:ext cx="33" cy="26"/>
              </a:xfrm>
              <a:custGeom>
                <a:avLst/>
                <a:gdLst>
                  <a:gd name="T0" fmla="*/ 3 w 10"/>
                  <a:gd name="T1" fmla="*/ 6 h 8"/>
                  <a:gd name="T2" fmla="*/ 1 w 10"/>
                  <a:gd name="T3" fmla="*/ 5 h 8"/>
                  <a:gd name="T4" fmla="*/ 10 w 10"/>
                  <a:gd name="T5" fmla="*/ 2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2" y="5"/>
                      <a:pt x="0" y="8"/>
                      <a:pt x="1" y="5"/>
                    </a:cubicBezTo>
                    <a:cubicBezTo>
                      <a:pt x="3" y="3"/>
                      <a:pt x="6" y="0"/>
                      <a:pt x="10" y="2"/>
                    </a:cubicBezTo>
                    <a:cubicBezTo>
                      <a:pt x="8" y="3"/>
                      <a:pt x="5" y="5"/>
                      <a:pt x="3" y="6"/>
                    </a:cubicBezTo>
                    <a:close/>
                  </a:path>
                </a:pathLst>
              </a:cu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255">
                <a:extLst>
                  <a:ext uri="{FF2B5EF4-FFF2-40B4-BE49-F238E27FC236}">
                    <a16:creationId xmlns:a16="http://schemas.microsoft.com/office/drawing/2014/main" id="{8D7E9221-1AE9-3554-CB93-8E94A2801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1776"/>
                <a:ext cx="19" cy="30"/>
              </a:xfrm>
              <a:custGeom>
                <a:avLst/>
                <a:gdLst>
                  <a:gd name="T0" fmla="*/ 0 w 6"/>
                  <a:gd name="T1" fmla="*/ 4 h 9"/>
                  <a:gd name="T2" fmla="*/ 2 w 6"/>
                  <a:gd name="T3" fmla="*/ 1 h 9"/>
                  <a:gd name="T4" fmla="*/ 6 w 6"/>
                  <a:gd name="T5" fmla="*/ 7 h 9"/>
                  <a:gd name="T6" fmla="*/ 0 w 6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4"/>
                    </a:moveTo>
                    <a:cubicBezTo>
                      <a:pt x="0" y="3"/>
                      <a:pt x="1" y="0"/>
                      <a:pt x="2" y="1"/>
                    </a:cubicBezTo>
                    <a:cubicBezTo>
                      <a:pt x="5" y="1"/>
                      <a:pt x="4" y="5"/>
                      <a:pt x="6" y="7"/>
                    </a:cubicBezTo>
                    <a:cubicBezTo>
                      <a:pt x="3" y="9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256">
                <a:extLst>
                  <a:ext uri="{FF2B5EF4-FFF2-40B4-BE49-F238E27FC236}">
                    <a16:creationId xmlns:a16="http://schemas.microsoft.com/office/drawing/2014/main" id="{1A344FA0-4F4A-6FDA-F38C-441D5F27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2106"/>
                <a:ext cx="20" cy="26"/>
              </a:xfrm>
              <a:custGeom>
                <a:avLst/>
                <a:gdLst>
                  <a:gd name="T0" fmla="*/ 4 w 6"/>
                  <a:gd name="T1" fmla="*/ 0 h 8"/>
                  <a:gd name="T2" fmla="*/ 4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6" y="5"/>
                      <a:pt x="4" y="8"/>
                    </a:cubicBezTo>
                    <a:cubicBezTo>
                      <a:pt x="4" y="8"/>
                      <a:pt x="2" y="8"/>
                      <a:pt x="2" y="7"/>
                    </a:cubicBezTo>
                    <a:cubicBezTo>
                      <a:pt x="0" y="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257">
                <a:extLst>
                  <a:ext uri="{FF2B5EF4-FFF2-40B4-BE49-F238E27FC236}">
                    <a16:creationId xmlns:a16="http://schemas.microsoft.com/office/drawing/2014/main" id="{C34AC82A-8156-961E-F7D3-150A17630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1747"/>
                <a:ext cx="17" cy="19"/>
              </a:xfrm>
              <a:custGeom>
                <a:avLst/>
                <a:gdLst>
                  <a:gd name="T0" fmla="*/ 5 w 5"/>
                  <a:gd name="T1" fmla="*/ 6 h 6"/>
                  <a:gd name="T2" fmla="*/ 1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1" y="5"/>
                      <a:pt x="0" y="3"/>
                      <a:pt x="1" y="0"/>
                    </a:cubicBezTo>
                    <a:cubicBezTo>
                      <a:pt x="4" y="1"/>
                      <a:pt x="5" y="3"/>
                      <a:pt x="5" y="6"/>
                    </a:cubicBezTo>
                    <a:close/>
                  </a:path>
                </a:pathLst>
              </a:custGeom>
              <a:solidFill>
                <a:srgbClr val="BB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258">
                <a:extLst>
                  <a:ext uri="{FF2B5EF4-FFF2-40B4-BE49-F238E27FC236}">
                    <a16:creationId xmlns:a16="http://schemas.microsoft.com/office/drawing/2014/main" id="{1ED6513E-FB3C-8C8F-26F8-EA59D3ED0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175"/>
                <a:ext cx="27" cy="23"/>
              </a:xfrm>
              <a:custGeom>
                <a:avLst/>
                <a:gdLst>
                  <a:gd name="T0" fmla="*/ 8 w 8"/>
                  <a:gd name="T1" fmla="*/ 1 h 7"/>
                  <a:gd name="T2" fmla="*/ 1 w 8"/>
                  <a:gd name="T3" fmla="*/ 5 h 7"/>
                  <a:gd name="T4" fmla="*/ 0 w 8"/>
                  <a:gd name="T5" fmla="*/ 3 h 7"/>
                  <a:gd name="T6" fmla="*/ 8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5" y="5"/>
                      <a:pt x="4" y="7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2" y="0"/>
                      <a:pt x="4" y="4"/>
                      <a:pt x="8" y="1"/>
                    </a:cubicBezTo>
                    <a:close/>
                  </a:path>
                </a:pathLst>
              </a:custGeom>
              <a:solidFill>
                <a:srgbClr val="69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259">
                <a:extLst>
                  <a:ext uri="{FF2B5EF4-FFF2-40B4-BE49-F238E27FC236}">
                    <a16:creationId xmlns:a16="http://schemas.microsoft.com/office/drawing/2014/main" id="{BE8A5237-D824-A7B3-99D7-1A3948411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250"/>
                <a:ext cx="29" cy="23"/>
              </a:xfrm>
              <a:custGeom>
                <a:avLst/>
                <a:gdLst>
                  <a:gd name="T0" fmla="*/ 2 w 9"/>
                  <a:gd name="T1" fmla="*/ 4 h 7"/>
                  <a:gd name="T2" fmla="*/ 9 w 9"/>
                  <a:gd name="T3" fmla="*/ 1 h 7"/>
                  <a:gd name="T4" fmla="*/ 3 w 9"/>
                  <a:gd name="T5" fmla="*/ 6 h 7"/>
                  <a:gd name="T6" fmla="*/ 2 w 9"/>
                  <a:gd name="T7" fmla="*/ 4 h 7"/>
                  <a:gd name="T8" fmla="*/ 2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2" y="4"/>
                    </a:moveTo>
                    <a:cubicBezTo>
                      <a:pt x="5" y="5"/>
                      <a:pt x="6" y="0"/>
                      <a:pt x="9" y="1"/>
                    </a:cubicBezTo>
                    <a:cubicBezTo>
                      <a:pt x="8" y="5"/>
                      <a:pt x="5" y="6"/>
                      <a:pt x="3" y="6"/>
                    </a:cubicBezTo>
                    <a:cubicBezTo>
                      <a:pt x="0" y="7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260">
                <a:extLst>
                  <a:ext uri="{FF2B5EF4-FFF2-40B4-BE49-F238E27FC236}">
                    <a16:creationId xmlns:a16="http://schemas.microsoft.com/office/drawing/2014/main" id="{2A811241-A8B2-E172-2751-95A0C2C6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2070"/>
                <a:ext cx="19" cy="23"/>
              </a:xfrm>
              <a:custGeom>
                <a:avLst/>
                <a:gdLst>
                  <a:gd name="T0" fmla="*/ 5 w 6"/>
                  <a:gd name="T1" fmla="*/ 4 h 7"/>
                  <a:gd name="T2" fmla="*/ 3 w 6"/>
                  <a:gd name="T3" fmla="*/ 7 h 7"/>
                  <a:gd name="T4" fmla="*/ 0 w 6"/>
                  <a:gd name="T5" fmla="*/ 2 h 7"/>
                  <a:gd name="T6" fmla="*/ 2 w 6"/>
                  <a:gd name="T7" fmla="*/ 1 h 7"/>
                  <a:gd name="T8" fmla="*/ 5 w 6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5" y="6"/>
                      <a:pt x="4" y="7"/>
                      <a:pt x="3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3"/>
                      <a:pt x="6" y="1"/>
                      <a:pt x="5" y="4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261">
                <a:extLst>
                  <a:ext uri="{FF2B5EF4-FFF2-40B4-BE49-F238E27FC236}">
                    <a16:creationId xmlns:a16="http://schemas.microsoft.com/office/drawing/2014/main" id="{B0D5A620-A793-673D-C4AB-60FF1B8A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" y="1724"/>
                <a:ext cx="20" cy="19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5 h 6"/>
                  <a:gd name="T4" fmla="*/ 0 w 6"/>
                  <a:gd name="T5" fmla="*/ 4 h 6"/>
                  <a:gd name="T6" fmla="*/ 5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6" y="4"/>
                      <a:pt x="5" y="5"/>
                      <a:pt x="2" y="5"/>
                    </a:cubicBezTo>
                    <a:cubicBezTo>
                      <a:pt x="2" y="6"/>
                      <a:pt x="0" y="4"/>
                      <a:pt x="0" y="4"/>
                    </a:cubicBezTo>
                    <a:cubicBezTo>
                      <a:pt x="1" y="1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262">
                <a:extLst>
                  <a:ext uri="{FF2B5EF4-FFF2-40B4-BE49-F238E27FC236}">
                    <a16:creationId xmlns:a16="http://schemas.microsoft.com/office/drawing/2014/main" id="{E5887B9D-69F2-424F-52E6-659F6596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1786"/>
                <a:ext cx="20" cy="33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9 h 10"/>
                  <a:gd name="T4" fmla="*/ 4 w 6"/>
                  <a:gd name="T5" fmla="*/ 10 h 10"/>
                  <a:gd name="T6" fmla="*/ 4 w 6"/>
                  <a:gd name="T7" fmla="*/ 8 h 10"/>
                  <a:gd name="T8" fmla="*/ 1 w 6"/>
                  <a:gd name="T9" fmla="*/ 1 h 10"/>
                  <a:gd name="T10" fmla="*/ 6 w 6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6" y="6"/>
                      <a:pt x="6" y="7"/>
                      <a:pt x="6" y="9"/>
                    </a:cubicBezTo>
                    <a:cubicBezTo>
                      <a:pt x="5" y="9"/>
                      <a:pt x="5" y="10"/>
                      <a:pt x="4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5"/>
                      <a:pt x="0" y="4"/>
                      <a:pt x="1" y="1"/>
                    </a:cubicBezTo>
                    <a:cubicBezTo>
                      <a:pt x="4" y="0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263">
                <a:extLst>
                  <a:ext uri="{FF2B5EF4-FFF2-40B4-BE49-F238E27FC236}">
                    <a16:creationId xmlns:a16="http://schemas.microsoft.com/office/drawing/2014/main" id="{91C0029E-AEC8-38BA-6250-F88680B66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1760"/>
                <a:ext cx="23" cy="16"/>
              </a:xfrm>
              <a:custGeom>
                <a:avLst/>
                <a:gdLst>
                  <a:gd name="T0" fmla="*/ 0 w 7"/>
                  <a:gd name="T1" fmla="*/ 1 h 5"/>
                  <a:gd name="T2" fmla="*/ 7 w 7"/>
                  <a:gd name="T3" fmla="*/ 0 h 5"/>
                  <a:gd name="T4" fmla="*/ 0 w 7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5" y="5"/>
                      <a:pt x="5" y="5"/>
                      <a:pt x="0" y="1"/>
                    </a:cubicBezTo>
                    <a:close/>
                  </a:path>
                </a:pathLst>
              </a:custGeom>
              <a:solidFill>
                <a:srgbClr val="7A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264">
                <a:extLst>
                  <a:ext uri="{FF2B5EF4-FFF2-40B4-BE49-F238E27FC236}">
                    <a16:creationId xmlns:a16="http://schemas.microsoft.com/office/drawing/2014/main" id="{AFEDBD5B-C88D-2FDE-D566-0A02A35BA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139"/>
                <a:ext cx="19" cy="29"/>
              </a:xfrm>
              <a:custGeom>
                <a:avLst/>
                <a:gdLst>
                  <a:gd name="T0" fmla="*/ 3 w 6"/>
                  <a:gd name="T1" fmla="*/ 9 h 9"/>
                  <a:gd name="T2" fmla="*/ 4 w 6"/>
                  <a:gd name="T3" fmla="*/ 2 h 9"/>
                  <a:gd name="T4" fmla="*/ 6 w 6"/>
                  <a:gd name="T5" fmla="*/ 3 h 9"/>
                  <a:gd name="T6" fmla="*/ 3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0" y="6"/>
                      <a:pt x="3" y="4"/>
                      <a:pt x="4" y="2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265">
                <a:extLst>
                  <a:ext uri="{FF2B5EF4-FFF2-40B4-BE49-F238E27FC236}">
                    <a16:creationId xmlns:a16="http://schemas.microsoft.com/office/drawing/2014/main" id="{C466BD90-6A67-E9FA-1F26-BC034B00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1789"/>
                <a:ext cx="36" cy="20"/>
              </a:xfrm>
              <a:custGeom>
                <a:avLst/>
                <a:gdLst>
                  <a:gd name="T0" fmla="*/ 5 w 11"/>
                  <a:gd name="T1" fmla="*/ 0 h 6"/>
                  <a:gd name="T2" fmla="*/ 11 w 11"/>
                  <a:gd name="T3" fmla="*/ 3 h 6"/>
                  <a:gd name="T4" fmla="*/ 5 w 11"/>
                  <a:gd name="T5" fmla="*/ 5 h 6"/>
                  <a:gd name="T6" fmla="*/ 5 w 1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7" y="2"/>
                      <a:pt x="8" y="4"/>
                      <a:pt x="11" y="3"/>
                    </a:cubicBezTo>
                    <a:cubicBezTo>
                      <a:pt x="10" y="6"/>
                      <a:pt x="8" y="6"/>
                      <a:pt x="5" y="5"/>
                    </a:cubicBezTo>
                    <a:cubicBezTo>
                      <a:pt x="5" y="5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4A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266">
                <a:extLst>
                  <a:ext uri="{FF2B5EF4-FFF2-40B4-BE49-F238E27FC236}">
                    <a16:creationId xmlns:a16="http://schemas.microsoft.com/office/drawing/2014/main" id="{E88AC7A1-9986-0DBF-454F-C162AB106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1231"/>
                <a:ext cx="206" cy="166"/>
              </a:xfrm>
              <a:custGeom>
                <a:avLst/>
                <a:gdLst>
                  <a:gd name="T0" fmla="*/ 44 w 63"/>
                  <a:gd name="T1" fmla="*/ 45 h 51"/>
                  <a:gd name="T2" fmla="*/ 41 w 63"/>
                  <a:gd name="T3" fmla="*/ 45 h 51"/>
                  <a:gd name="T4" fmla="*/ 40 w 63"/>
                  <a:gd name="T5" fmla="*/ 44 h 51"/>
                  <a:gd name="T6" fmla="*/ 33 w 63"/>
                  <a:gd name="T7" fmla="*/ 39 h 51"/>
                  <a:gd name="T8" fmla="*/ 27 w 63"/>
                  <a:gd name="T9" fmla="*/ 36 h 51"/>
                  <a:gd name="T10" fmla="*/ 22 w 63"/>
                  <a:gd name="T11" fmla="*/ 39 h 51"/>
                  <a:gd name="T12" fmla="*/ 19 w 63"/>
                  <a:gd name="T13" fmla="*/ 40 h 51"/>
                  <a:gd name="T14" fmla="*/ 18 w 63"/>
                  <a:gd name="T15" fmla="*/ 36 h 51"/>
                  <a:gd name="T16" fmla="*/ 13 w 63"/>
                  <a:gd name="T17" fmla="*/ 27 h 51"/>
                  <a:gd name="T18" fmla="*/ 0 w 63"/>
                  <a:gd name="T19" fmla="*/ 24 h 51"/>
                  <a:gd name="T20" fmla="*/ 6 w 63"/>
                  <a:gd name="T21" fmla="*/ 12 h 51"/>
                  <a:gd name="T22" fmla="*/ 6 w 63"/>
                  <a:gd name="T23" fmla="*/ 9 h 51"/>
                  <a:gd name="T24" fmla="*/ 5 w 63"/>
                  <a:gd name="T25" fmla="*/ 1 h 51"/>
                  <a:gd name="T26" fmla="*/ 7 w 63"/>
                  <a:gd name="T27" fmla="*/ 1 h 51"/>
                  <a:gd name="T28" fmla="*/ 10 w 63"/>
                  <a:gd name="T29" fmla="*/ 0 h 51"/>
                  <a:gd name="T30" fmla="*/ 13 w 63"/>
                  <a:gd name="T31" fmla="*/ 0 h 51"/>
                  <a:gd name="T32" fmla="*/ 26 w 63"/>
                  <a:gd name="T33" fmla="*/ 11 h 51"/>
                  <a:gd name="T34" fmla="*/ 26 w 63"/>
                  <a:gd name="T35" fmla="*/ 14 h 51"/>
                  <a:gd name="T36" fmla="*/ 17 w 63"/>
                  <a:gd name="T37" fmla="*/ 12 h 51"/>
                  <a:gd name="T38" fmla="*/ 25 w 63"/>
                  <a:gd name="T39" fmla="*/ 23 h 51"/>
                  <a:gd name="T40" fmla="*/ 34 w 63"/>
                  <a:gd name="T41" fmla="*/ 30 h 51"/>
                  <a:gd name="T42" fmla="*/ 40 w 63"/>
                  <a:gd name="T43" fmla="*/ 32 h 51"/>
                  <a:gd name="T44" fmla="*/ 39 w 63"/>
                  <a:gd name="T45" fmla="*/ 24 h 51"/>
                  <a:gd name="T46" fmla="*/ 34 w 63"/>
                  <a:gd name="T47" fmla="*/ 20 h 51"/>
                  <a:gd name="T48" fmla="*/ 36 w 63"/>
                  <a:gd name="T49" fmla="*/ 17 h 51"/>
                  <a:gd name="T50" fmla="*/ 39 w 63"/>
                  <a:gd name="T51" fmla="*/ 17 h 51"/>
                  <a:gd name="T52" fmla="*/ 50 w 63"/>
                  <a:gd name="T53" fmla="*/ 22 h 51"/>
                  <a:gd name="T54" fmla="*/ 51 w 63"/>
                  <a:gd name="T55" fmla="*/ 24 h 51"/>
                  <a:gd name="T56" fmla="*/ 50 w 63"/>
                  <a:gd name="T57" fmla="*/ 27 h 51"/>
                  <a:gd name="T58" fmla="*/ 60 w 63"/>
                  <a:gd name="T59" fmla="*/ 39 h 51"/>
                  <a:gd name="T60" fmla="*/ 62 w 63"/>
                  <a:gd name="T61" fmla="*/ 45 h 51"/>
                  <a:gd name="T62" fmla="*/ 57 w 63"/>
                  <a:gd name="T63" fmla="*/ 46 h 51"/>
                  <a:gd name="T64" fmla="*/ 58 w 63"/>
                  <a:gd name="T65" fmla="*/ 48 h 51"/>
                  <a:gd name="T66" fmla="*/ 44 w 63"/>
                  <a:gd name="T67" fmla="*/ 4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51">
                    <a:moveTo>
                      <a:pt x="44" y="45"/>
                    </a:moveTo>
                    <a:cubicBezTo>
                      <a:pt x="43" y="45"/>
                      <a:pt x="42" y="45"/>
                      <a:pt x="41" y="45"/>
                    </a:cubicBezTo>
                    <a:cubicBezTo>
                      <a:pt x="41" y="45"/>
                      <a:pt x="40" y="44"/>
                      <a:pt x="40" y="44"/>
                    </a:cubicBezTo>
                    <a:cubicBezTo>
                      <a:pt x="39" y="41"/>
                      <a:pt x="35" y="41"/>
                      <a:pt x="33" y="39"/>
                    </a:cubicBezTo>
                    <a:cubicBezTo>
                      <a:pt x="31" y="38"/>
                      <a:pt x="29" y="36"/>
                      <a:pt x="27" y="36"/>
                    </a:cubicBezTo>
                    <a:cubicBezTo>
                      <a:pt x="25" y="36"/>
                      <a:pt x="22" y="36"/>
                      <a:pt x="22" y="39"/>
                    </a:cubicBezTo>
                    <a:cubicBezTo>
                      <a:pt x="23" y="42"/>
                      <a:pt x="21" y="41"/>
                      <a:pt x="19" y="40"/>
                    </a:cubicBezTo>
                    <a:cubicBezTo>
                      <a:pt x="18" y="39"/>
                      <a:pt x="16" y="37"/>
                      <a:pt x="18" y="36"/>
                    </a:cubicBezTo>
                    <a:cubicBezTo>
                      <a:pt x="25" y="28"/>
                      <a:pt x="16" y="29"/>
                      <a:pt x="13" y="27"/>
                    </a:cubicBezTo>
                    <a:cubicBezTo>
                      <a:pt x="9" y="27"/>
                      <a:pt x="3" y="30"/>
                      <a:pt x="0" y="24"/>
                    </a:cubicBezTo>
                    <a:cubicBezTo>
                      <a:pt x="2" y="20"/>
                      <a:pt x="7" y="18"/>
                      <a:pt x="6" y="12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8" y="6"/>
                      <a:pt x="5" y="4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7" y="4"/>
                      <a:pt x="23" y="5"/>
                      <a:pt x="26" y="11"/>
                    </a:cubicBezTo>
                    <a:cubicBezTo>
                      <a:pt x="27" y="12"/>
                      <a:pt x="26" y="13"/>
                      <a:pt x="26" y="14"/>
                    </a:cubicBezTo>
                    <a:cubicBezTo>
                      <a:pt x="23" y="16"/>
                      <a:pt x="21" y="13"/>
                      <a:pt x="17" y="12"/>
                    </a:cubicBezTo>
                    <a:cubicBezTo>
                      <a:pt x="19" y="17"/>
                      <a:pt x="22" y="20"/>
                      <a:pt x="25" y="23"/>
                    </a:cubicBezTo>
                    <a:cubicBezTo>
                      <a:pt x="27" y="26"/>
                      <a:pt x="31" y="27"/>
                      <a:pt x="34" y="30"/>
                    </a:cubicBezTo>
                    <a:cubicBezTo>
                      <a:pt x="36" y="31"/>
                      <a:pt x="38" y="34"/>
                      <a:pt x="40" y="32"/>
                    </a:cubicBezTo>
                    <a:cubicBezTo>
                      <a:pt x="42" y="30"/>
                      <a:pt x="41" y="26"/>
                      <a:pt x="39" y="24"/>
                    </a:cubicBezTo>
                    <a:cubicBezTo>
                      <a:pt x="37" y="23"/>
                      <a:pt x="35" y="22"/>
                      <a:pt x="34" y="20"/>
                    </a:cubicBezTo>
                    <a:cubicBezTo>
                      <a:pt x="34" y="19"/>
                      <a:pt x="35" y="18"/>
                      <a:pt x="36" y="17"/>
                    </a:cubicBezTo>
                    <a:cubicBezTo>
                      <a:pt x="37" y="17"/>
                      <a:pt x="38" y="17"/>
                      <a:pt x="39" y="17"/>
                    </a:cubicBezTo>
                    <a:cubicBezTo>
                      <a:pt x="43" y="18"/>
                      <a:pt x="47" y="20"/>
                      <a:pt x="50" y="22"/>
                    </a:cubicBezTo>
                    <a:cubicBezTo>
                      <a:pt x="51" y="23"/>
                      <a:pt x="51" y="23"/>
                      <a:pt x="51" y="24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9" y="37"/>
                      <a:pt x="52" y="41"/>
                      <a:pt x="60" y="39"/>
                    </a:cubicBezTo>
                    <a:cubicBezTo>
                      <a:pt x="63" y="40"/>
                      <a:pt x="63" y="42"/>
                      <a:pt x="62" y="45"/>
                    </a:cubicBezTo>
                    <a:cubicBezTo>
                      <a:pt x="60" y="45"/>
                      <a:pt x="58" y="45"/>
                      <a:pt x="57" y="46"/>
                    </a:cubicBezTo>
                    <a:cubicBezTo>
                      <a:pt x="57" y="46"/>
                      <a:pt x="58" y="47"/>
                      <a:pt x="58" y="48"/>
                    </a:cubicBezTo>
                    <a:cubicBezTo>
                      <a:pt x="53" y="51"/>
                      <a:pt x="48" y="48"/>
                      <a:pt x="44" y="45"/>
                    </a:cubicBez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267">
                <a:extLst>
                  <a:ext uri="{FF2B5EF4-FFF2-40B4-BE49-F238E27FC236}">
                    <a16:creationId xmlns:a16="http://schemas.microsoft.com/office/drawing/2014/main" id="{F5D4A34A-B13D-1F96-4C7E-F10BC0882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544"/>
                <a:ext cx="284" cy="193"/>
              </a:xfrm>
              <a:custGeom>
                <a:avLst/>
                <a:gdLst>
                  <a:gd name="T0" fmla="*/ 4 w 87"/>
                  <a:gd name="T1" fmla="*/ 0 h 59"/>
                  <a:gd name="T2" fmla="*/ 43 w 87"/>
                  <a:gd name="T3" fmla="*/ 19 h 59"/>
                  <a:gd name="T4" fmla="*/ 62 w 87"/>
                  <a:gd name="T5" fmla="*/ 33 h 59"/>
                  <a:gd name="T6" fmla="*/ 70 w 87"/>
                  <a:gd name="T7" fmla="*/ 39 h 59"/>
                  <a:gd name="T8" fmla="*/ 80 w 87"/>
                  <a:gd name="T9" fmla="*/ 48 h 59"/>
                  <a:gd name="T10" fmla="*/ 87 w 87"/>
                  <a:gd name="T11" fmla="*/ 57 h 59"/>
                  <a:gd name="T12" fmla="*/ 83 w 87"/>
                  <a:gd name="T13" fmla="*/ 59 h 59"/>
                  <a:gd name="T14" fmla="*/ 68 w 87"/>
                  <a:gd name="T15" fmla="*/ 48 h 59"/>
                  <a:gd name="T16" fmla="*/ 28 w 87"/>
                  <a:gd name="T17" fmla="*/ 19 h 59"/>
                  <a:gd name="T18" fmla="*/ 3 w 87"/>
                  <a:gd name="T19" fmla="*/ 4 h 59"/>
                  <a:gd name="T20" fmla="*/ 4 w 87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9">
                    <a:moveTo>
                      <a:pt x="4" y="0"/>
                    </a:moveTo>
                    <a:cubicBezTo>
                      <a:pt x="18" y="3"/>
                      <a:pt x="29" y="14"/>
                      <a:pt x="43" y="19"/>
                    </a:cubicBezTo>
                    <a:cubicBezTo>
                      <a:pt x="49" y="24"/>
                      <a:pt x="57" y="27"/>
                      <a:pt x="62" y="33"/>
                    </a:cubicBezTo>
                    <a:cubicBezTo>
                      <a:pt x="64" y="36"/>
                      <a:pt x="68" y="36"/>
                      <a:pt x="70" y="39"/>
                    </a:cubicBezTo>
                    <a:cubicBezTo>
                      <a:pt x="73" y="43"/>
                      <a:pt x="77" y="45"/>
                      <a:pt x="80" y="48"/>
                    </a:cubicBezTo>
                    <a:cubicBezTo>
                      <a:pt x="83" y="50"/>
                      <a:pt x="87" y="52"/>
                      <a:pt x="87" y="57"/>
                    </a:cubicBezTo>
                    <a:cubicBezTo>
                      <a:pt x="86" y="59"/>
                      <a:pt x="85" y="59"/>
                      <a:pt x="83" y="59"/>
                    </a:cubicBezTo>
                    <a:cubicBezTo>
                      <a:pt x="77" y="57"/>
                      <a:pt x="73" y="53"/>
                      <a:pt x="68" y="48"/>
                    </a:cubicBezTo>
                    <a:cubicBezTo>
                      <a:pt x="55" y="38"/>
                      <a:pt x="42" y="27"/>
                      <a:pt x="28" y="19"/>
                    </a:cubicBezTo>
                    <a:cubicBezTo>
                      <a:pt x="20" y="12"/>
                      <a:pt x="11" y="9"/>
                      <a:pt x="3" y="4"/>
                    </a:cubicBezTo>
                    <a:cubicBezTo>
                      <a:pt x="2" y="2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268">
                <a:extLst>
                  <a:ext uri="{FF2B5EF4-FFF2-40B4-BE49-F238E27FC236}">
                    <a16:creationId xmlns:a16="http://schemas.microsoft.com/office/drawing/2014/main" id="{7F06F6E7-D5FE-F4D6-1FAD-56FE0641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136"/>
                <a:ext cx="92" cy="101"/>
              </a:xfrm>
              <a:custGeom>
                <a:avLst/>
                <a:gdLst>
                  <a:gd name="T0" fmla="*/ 13 w 28"/>
                  <a:gd name="T1" fmla="*/ 2 h 31"/>
                  <a:gd name="T2" fmla="*/ 22 w 28"/>
                  <a:gd name="T3" fmla="*/ 5 h 31"/>
                  <a:gd name="T4" fmla="*/ 21 w 28"/>
                  <a:gd name="T5" fmla="*/ 15 h 31"/>
                  <a:gd name="T6" fmla="*/ 12 w 28"/>
                  <a:gd name="T7" fmla="*/ 26 h 31"/>
                  <a:gd name="T8" fmla="*/ 6 w 28"/>
                  <a:gd name="T9" fmla="*/ 29 h 31"/>
                  <a:gd name="T10" fmla="*/ 1 w 28"/>
                  <a:gd name="T11" fmla="*/ 19 h 31"/>
                  <a:gd name="T12" fmla="*/ 6 w 28"/>
                  <a:gd name="T13" fmla="*/ 4 h 31"/>
                  <a:gd name="T14" fmla="*/ 13 w 28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13" y="2"/>
                    </a:moveTo>
                    <a:cubicBezTo>
                      <a:pt x="15" y="2"/>
                      <a:pt x="19" y="3"/>
                      <a:pt x="22" y="5"/>
                    </a:cubicBezTo>
                    <a:cubicBezTo>
                      <a:pt x="25" y="8"/>
                      <a:pt x="28" y="12"/>
                      <a:pt x="21" y="15"/>
                    </a:cubicBezTo>
                    <a:cubicBezTo>
                      <a:pt x="16" y="17"/>
                      <a:pt x="18" y="25"/>
                      <a:pt x="12" y="26"/>
                    </a:cubicBezTo>
                    <a:cubicBezTo>
                      <a:pt x="9" y="26"/>
                      <a:pt x="9" y="31"/>
                      <a:pt x="6" y="29"/>
                    </a:cubicBezTo>
                    <a:cubicBezTo>
                      <a:pt x="3" y="27"/>
                      <a:pt x="0" y="22"/>
                      <a:pt x="1" y="19"/>
                    </a:cubicBezTo>
                    <a:cubicBezTo>
                      <a:pt x="3" y="14"/>
                      <a:pt x="6" y="9"/>
                      <a:pt x="6" y="4"/>
                    </a:cubicBezTo>
                    <a:cubicBezTo>
                      <a:pt x="7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269">
                <a:extLst>
                  <a:ext uri="{FF2B5EF4-FFF2-40B4-BE49-F238E27FC236}">
                    <a16:creationId xmlns:a16="http://schemas.microsoft.com/office/drawing/2014/main" id="{211A0A76-776C-6BB1-7BB4-73FDF185E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067"/>
                <a:ext cx="154" cy="56"/>
              </a:xfrm>
              <a:custGeom>
                <a:avLst/>
                <a:gdLst>
                  <a:gd name="T0" fmla="*/ 0 w 47"/>
                  <a:gd name="T1" fmla="*/ 11 h 17"/>
                  <a:gd name="T2" fmla="*/ 8 w 47"/>
                  <a:gd name="T3" fmla="*/ 4 h 17"/>
                  <a:gd name="T4" fmla="*/ 22 w 47"/>
                  <a:gd name="T5" fmla="*/ 3 h 17"/>
                  <a:gd name="T6" fmla="*/ 42 w 47"/>
                  <a:gd name="T7" fmla="*/ 1 h 17"/>
                  <a:gd name="T8" fmla="*/ 47 w 47"/>
                  <a:gd name="T9" fmla="*/ 6 h 17"/>
                  <a:gd name="T10" fmla="*/ 42 w 47"/>
                  <a:gd name="T11" fmla="*/ 14 h 17"/>
                  <a:gd name="T12" fmla="*/ 23 w 47"/>
                  <a:gd name="T13" fmla="*/ 11 h 17"/>
                  <a:gd name="T14" fmla="*/ 0 w 47"/>
                  <a:gd name="T1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7">
                    <a:moveTo>
                      <a:pt x="0" y="11"/>
                    </a:moveTo>
                    <a:cubicBezTo>
                      <a:pt x="0" y="5"/>
                      <a:pt x="6" y="8"/>
                      <a:pt x="8" y="4"/>
                    </a:cubicBezTo>
                    <a:cubicBezTo>
                      <a:pt x="12" y="0"/>
                      <a:pt x="17" y="4"/>
                      <a:pt x="22" y="3"/>
                    </a:cubicBezTo>
                    <a:cubicBezTo>
                      <a:pt x="29" y="4"/>
                      <a:pt x="35" y="0"/>
                      <a:pt x="42" y="1"/>
                    </a:cubicBezTo>
                    <a:cubicBezTo>
                      <a:pt x="43" y="3"/>
                      <a:pt x="47" y="2"/>
                      <a:pt x="47" y="6"/>
                    </a:cubicBezTo>
                    <a:cubicBezTo>
                      <a:pt x="42" y="6"/>
                      <a:pt x="45" y="12"/>
                      <a:pt x="42" y="14"/>
                    </a:cubicBezTo>
                    <a:cubicBezTo>
                      <a:pt x="36" y="8"/>
                      <a:pt x="27" y="8"/>
                      <a:pt x="23" y="11"/>
                    </a:cubicBezTo>
                    <a:cubicBezTo>
                      <a:pt x="15" y="17"/>
                      <a:pt x="7" y="12"/>
                      <a:pt x="0" y="11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270">
                <a:extLst>
                  <a:ext uri="{FF2B5EF4-FFF2-40B4-BE49-F238E27FC236}">
                    <a16:creationId xmlns:a16="http://schemas.microsoft.com/office/drawing/2014/main" id="{14382B1B-4558-BB73-6786-2FF808107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263"/>
                <a:ext cx="101" cy="121"/>
              </a:xfrm>
              <a:custGeom>
                <a:avLst/>
                <a:gdLst>
                  <a:gd name="T0" fmla="*/ 15 w 31"/>
                  <a:gd name="T1" fmla="*/ 14 h 37"/>
                  <a:gd name="T2" fmla="*/ 25 w 31"/>
                  <a:gd name="T3" fmla="*/ 14 h 37"/>
                  <a:gd name="T4" fmla="*/ 28 w 31"/>
                  <a:gd name="T5" fmla="*/ 16 h 37"/>
                  <a:gd name="T6" fmla="*/ 25 w 31"/>
                  <a:gd name="T7" fmla="*/ 26 h 37"/>
                  <a:gd name="T8" fmla="*/ 23 w 31"/>
                  <a:gd name="T9" fmla="*/ 30 h 37"/>
                  <a:gd name="T10" fmla="*/ 22 w 31"/>
                  <a:gd name="T11" fmla="*/ 36 h 37"/>
                  <a:gd name="T12" fmla="*/ 15 w 31"/>
                  <a:gd name="T13" fmla="*/ 29 h 37"/>
                  <a:gd name="T14" fmla="*/ 11 w 31"/>
                  <a:gd name="T15" fmla="*/ 29 h 37"/>
                  <a:gd name="T16" fmla="*/ 9 w 31"/>
                  <a:gd name="T17" fmla="*/ 29 h 37"/>
                  <a:gd name="T18" fmla="*/ 2 w 31"/>
                  <a:gd name="T19" fmla="*/ 34 h 37"/>
                  <a:gd name="T20" fmla="*/ 6 w 31"/>
                  <a:gd name="T21" fmla="*/ 28 h 37"/>
                  <a:gd name="T22" fmla="*/ 12 w 31"/>
                  <a:gd name="T23" fmla="*/ 21 h 37"/>
                  <a:gd name="T24" fmla="*/ 9 w 31"/>
                  <a:gd name="T25" fmla="*/ 17 h 37"/>
                  <a:gd name="T26" fmla="*/ 6 w 31"/>
                  <a:gd name="T27" fmla="*/ 10 h 37"/>
                  <a:gd name="T28" fmla="*/ 3 w 31"/>
                  <a:gd name="T29" fmla="*/ 4 h 37"/>
                  <a:gd name="T30" fmla="*/ 9 w 31"/>
                  <a:gd name="T31" fmla="*/ 4 h 37"/>
                  <a:gd name="T32" fmla="*/ 15 w 31"/>
                  <a:gd name="T3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37">
                    <a:moveTo>
                      <a:pt x="15" y="14"/>
                    </a:moveTo>
                    <a:cubicBezTo>
                      <a:pt x="18" y="15"/>
                      <a:pt x="21" y="18"/>
                      <a:pt x="25" y="14"/>
                    </a:cubicBezTo>
                    <a:cubicBezTo>
                      <a:pt x="26" y="13"/>
                      <a:pt x="27" y="15"/>
                      <a:pt x="28" y="16"/>
                    </a:cubicBezTo>
                    <a:cubicBezTo>
                      <a:pt x="31" y="21"/>
                      <a:pt x="29" y="24"/>
                      <a:pt x="25" y="26"/>
                    </a:cubicBezTo>
                    <a:cubicBezTo>
                      <a:pt x="25" y="27"/>
                      <a:pt x="24" y="29"/>
                      <a:pt x="23" y="30"/>
                    </a:cubicBezTo>
                    <a:cubicBezTo>
                      <a:pt x="22" y="32"/>
                      <a:pt x="24" y="35"/>
                      <a:pt x="22" y="36"/>
                    </a:cubicBezTo>
                    <a:cubicBezTo>
                      <a:pt x="17" y="37"/>
                      <a:pt x="17" y="32"/>
                      <a:pt x="15" y="29"/>
                    </a:cubicBezTo>
                    <a:cubicBezTo>
                      <a:pt x="13" y="27"/>
                      <a:pt x="12" y="29"/>
                      <a:pt x="11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7" y="30"/>
                      <a:pt x="5" y="31"/>
                      <a:pt x="2" y="34"/>
                    </a:cubicBezTo>
                    <a:cubicBezTo>
                      <a:pt x="4" y="31"/>
                      <a:pt x="0" y="28"/>
                      <a:pt x="6" y="28"/>
                    </a:cubicBezTo>
                    <a:cubicBezTo>
                      <a:pt x="8" y="28"/>
                      <a:pt x="10" y="24"/>
                      <a:pt x="12" y="21"/>
                    </a:cubicBezTo>
                    <a:cubicBezTo>
                      <a:pt x="13" y="19"/>
                      <a:pt x="13" y="17"/>
                      <a:pt x="9" y="17"/>
                    </a:cubicBezTo>
                    <a:cubicBezTo>
                      <a:pt x="6" y="16"/>
                      <a:pt x="7" y="12"/>
                      <a:pt x="6" y="10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5" y="0"/>
                      <a:pt x="7" y="9"/>
                      <a:pt x="9" y="4"/>
                    </a:cubicBezTo>
                    <a:cubicBezTo>
                      <a:pt x="15" y="5"/>
                      <a:pt x="14" y="10"/>
                      <a:pt x="15" y="14"/>
                    </a:cubicBezTo>
                    <a:close/>
                  </a:path>
                </a:pathLst>
              </a:custGeom>
              <a:solidFill>
                <a:srgbClr val="1E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271">
                <a:extLst>
                  <a:ext uri="{FF2B5EF4-FFF2-40B4-BE49-F238E27FC236}">
                    <a16:creationId xmlns:a16="http://schemas.microsoft.com/office/drawing/2014/main" id="{4A14CB4E-6EA0-AA05-07D3-0ADF75D3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263"/>
                <a:ext cx="144" cy="111"/>
              </a:xfrm>
              <a:custGeom>
                <a:avLst/>
                <a:gdLst>
                  <a:gd name="T0" fmla="*/ 4 w 44"/>
                  <a:gd name="T1" fmla="*/ 15 h 34"/>
                  <a:gd name="T2" fmla="*/ 4 w 44"/>
                  <a:gd name="T3" fmla="*/ 13 h 34"/>
                  <a:gd name="T4" fmla="*/ 2 w 44"/>
                  <a:gd name="T5" fmla="*/ 5 h 34"/>
                  <a:gd name="T6" fmla="*/ 3 w 44"/>
                  <a:gd name="T7" fmla="*/ 1 h 34"/>
                  <a:gd name="T8" fmla="*/ 14 w 44"/>
                  <a:gd name="T9" fmla="*/ 5 h 34"/>
                  <a:gd name="T10" fmla="*/ 18 w 44"/>
                  <a:gd name="T11" fmla="*/ 5 h 34"/>
                  <a:gd name="T12" fmla="*/ 21 w 44"/>
                  <a:gd name="T13" fmla="*/ 6 h 34"/>
                  <a:gd name="T14" fmla="*/ 43 w 44"/>
                  <a:gd name="T15" fmla="*/ 21 h 34"/>
                  <a:gd name="T16" fmla="*/ 40 w 44"/>
                  <a:gd name="T17" fmla="*/ 29 h 34"/>
                  <a:gd name="T18" fmla="*/ 40 w 44"/>
                  <a:gd name="T19" fmla="*/ 33 h 34"/>
                  <a:gd name="T20" fmla="*/ 36 w 44"/>
                  <a:gd name="T21" fmla="*/ 33 h 34"/>
                  <a:gd name="T22" fmla="*/ 35 w 44"/>
                  <a:gd name="T23" fmla="*/ 31 h 34"/>
                  <a:gd name="T24" fmla="*/ 25 w 44"/>
                  <a:gd name="T25" fmla="*/ 21 h 34"/>
                  <a:gd name="T26" fmla="*/ 14 w 44"/>
                  <a:gd name="T27" fmla="*/ 13 h 34"/>
                  <a:gd name="T28" fmla="*/ 24 w 44"/>
                  <a:gd name="T29" fmla="*/ 22 h 34"/>
                  <a:gd name="T30" fmla="*/ 23 w 44"/>
                  <a:gd name="T31" fmla="*/ 24 h 34"/>
                  <a:gd name="T32" fmla="*/ 15 w 44"/>
                  <a:gd name="T33" fmla="*/ 25 h 34"/>
                  <a:gd name="T34" fmla="*/ 11 w 44"/>
                  <a:gd name="T35" fmla="*/ 22 h 34"/>
                  <a:gd name="T36" fmla="*/ 4 w 44"/>
                  <a:gd name="T37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4">
                    <a:moveTo>
                      <a:pt x="4" y="15"/>
                    </a:moveTo>
                    <a:cubicBezTo>
                      <a:pt x="4" y="14"/>
                      <a:pt x="4" y="14"/>
                      <a:pt x="4" y="13"/>
                    </a:cubicBezTo>
                    <a:cubicBezTo>
                      <a:pt x="4" y="10"/>
                      <a:pt x="0" y="9"/>
                      <a:pt x="2" y="5"/>
                    </a:cubicBezTo>
                    <a:cubicBezTo>
                      <a:pt x="5" y="5"/>
                      <a:pt x="2" y="2"/>
                      <a:pt x="3" y="1"/>
                    </a:cubicBezTo>
                    <a:cubicBezTo>
                      <a:pt x="7" y="0"/>
                      <a:pt x="9" y="6"/>
                      <a:pt x="14" y="5"/>
                    </a:cubicBezTo>
                    <a:cubicBezTo>
                      <a:pt x="15" y="2"/>
                      <a:pt x="17" y="12"/>
                      <a:pt x="18" y="5"/>
                    </a:cubicBezTo>
                    <a:cubicBezTo>
                      <a:pt x="19" y="5"/>
                      <a:pt x="21" y="5"/>
                      <a:pt x="21" y="6"/>
                    </a:cubicBezTo>
                    <a:cubicBezTo>
                      <a:pt x="27" y="13"/>
                      <a:pt x="35" y="17"/>
                      <a:pt x="43" y="21"/>
                    </a:cubicBezTo>
                    <a:cubicBezTo>
                      <a:pt x="44" y="25"/>
                      <a:pt x="40" y="26"/>
                      <a:pt x="40" y="29"/>
                    </a:cubicBezTo>
                    <a:cubicBezTo>
                      <a:pt x="40" y="30"/>
                      <a:pt x="40" y="32"/>
                      <a:pt x="40" y="33"/>
                    </a:cubicBezTo>
                    <a:cubicBezTo>
                      <a:pt x="38" y="34"/>
                      <a:pt x="37" y="34"/>
                      <a:pt x="36" y="33"/>
                    </a:cubicBezTo>
                    <a:cubicBezTo>
                      <a:pt x="35" y="32"/>
                      <a:pt x="35" y="32"/>
                      <a:pt x="35" y="31"/>
                    </a:cubicBezTo>
                    <a:cubicBezTo>
                      <a:pt x="34" y="26"/>
                      <a:pt x="28" y="25"/>
                      <a:pt x="25" y="21"/>
                    </a:cubicBezTo>
                    <a:cubicBezTo>
                      <a:pt x="22" y="17"/>
                      <a:pt x="19" y="14"/>
                      <a:pt x="14" y="13"/>
                    </a:cubicBezTo>
                    <a:cubicBezTo>
                      <a:pt x="18" y="16"/>
                      <a:pt x="23" y="17"/>
                      <a:pt x="24" y="22"/>
                    </a:cubicBezTo>
                    <a:cubicBezTo>
                      <a:pt x="24" y="23"/>
                      <a:pt x="24" y="24"/>
                      <a:pt x="23" y="24"/>
                    </a:cubicBezTo>
                    <a:cubicBezTo>
                      <a:pt x="21" y="26"/>
                      <a:pt x="18" y="25"/>
                      <a:pt x="15" y="25"/>
                    </a:cubicBezTo>
                    <a:cubicBezTo>
                      <a:pt x="13" y="25"/>
                      <a:pt x="11" y="24"/>
                      <a:pt x="11" y="22"/>
                    </a:cubicBezTo>
                    <a:cubicBezTo>
                      <a:pt x="12" y="16"/>
                      <a:pt x="6" y="18"/>
                      <a:pt x="4" y="15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272">
                <a:extLst>
                  <a:ext uri="{FF2B5EF4-FFF2-40B4-BE49-F238E27FC236}">
                    <a16:creationId xmlns:a16="http://schemas.microsoft.com/office/drawing/2014/main" id="{43C2072C-8565-ABA2-134A-E5483F4FA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113"/>
                <a:ext cx="117" cy="65"/>
              </a:xfrm>
              <a:custGeom>
                <a:avLst/>
                <a:gdLst>
                  <a:gd name="T0" fmla="*/ 25 w 36"/>
                  <a:gd name="T1" fmla="*/ 18 h 20"/>
                  <a:gd name="T2" fmla="*/ 22 w 36"/>
                  <a:gd name="T3" fmla="*/ 20 h 20"/>
                  <a:gd name="T4" fmla="*/ 11 w 36"/>
                  <a:gd name="T5" fmla="*/ 17 h 20"/>
                  <a:gd name="T6" fmla="*/ 0 w 36"/>
                  <a:gd name="T7" fmla="*/ 9 h 20"/>
                  <a:gd name="T8" fmla="*/ 20 w 36"/>
                  <a:gd name="T9" fmla="*/ 2 h 20"/>
                  <a:gd name="T10" fmla="*/ 25 w 36"/>
                  <a:gd name="T11" fmla="*/ 1 h 20"/>
                  <a:gd name="T12" fmla="*/ 36 w 36"/>
                  <a:gd name="T13" fmla="*/ 14 h 20"/>
                  <a:gd name="T14" fmla="*/ 31 w 36"/>
                  <a:gd name="T15" fmla="*/ 17 h 20"/>
                  <a:gd name="T16" fmla="*/ 28 w 36"/>
                  <a:gd name="T17" fmla="*/ 17 h 20"/>
                  <a:gd name="T18" fmla="*/ 25 w 36"/>
                  <a:gd name="T19" fmla="*/ 18 h 20"/>
                  <a:gd name="T20" fmla="*/ 24 w 36"/>
                  <a:gd name="T21" fmla="*/ 9 h 20"/>
                  <a:gd name="T22" fmla="*/ 25 w 36"/>
                  <a:gd name="T2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0">
                    <a:moveTo>
                      <a:pt x="25" y="18"/>
                    </a:moveTo>
                    <a:cubicBezTo>
                      <a:pt x="24" y="20"/>
                      <a:pt x="23" y="20"/>
                      <a:pt x="22" y="20"/>
                    </a:cubicBezTo>
                    <a:cubicBezTo>
                      <a:pt x="18" y="20"/>
                      <a:pt x="16" y="13"/>
                      <a:pt x="11" y="17"/>
                    </a:cubicBezTo>
                    <a:cubicBezTo>
                      <a:pt x="6" y="16"/>
                      <a:pt x="2" y="14"/>
                      <a:pt x="0" y="9"/>
                    </a:cubicBezTo>
                    <a:cubicBezTo>
                      <a:pt x="7" y="7"/>
                      <a:pt x="13" y="4"/>
                      <a:pt x="20" y="2"/>
                    </a:cubicBezTo>
                    <a:cubicBezTo>
                      <a:pt x="22" y="1"/>
                      <a:pt x="23" y="0"/>
                      <a:pt x="25" y="1"/>
                    </a:cubicBezTo>
                    <a:cubicBezTo>
                      <a:pt x="30" y="4"/>
                      <a:pt x="35" y="7"/>
                      <a:pt x="36" y="14"/>
                    </a:cubicBezTo>
                    <a:cubicBezTo>
                      <a:pt x="35" y="15"/>
                      <a:pt x="28" y="10"/>
                      <a:pt x="31" y="17"/>
                    </a:cubicBezTo>
                    <a:cubicBezTo>
                      <a:pt x="30" y="18"/>
                      <a:pt x="29" y="18"/>
                      <a:pt x="28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5"/>
                      <a:pt x="25" y="12"/>
                      <a:pt x="24" y="9"/>
                    </a:cubicBezTo>
                    <a:cubicBezTo>
                      <a:pt x="20" y="13"/>
                      <a:pt x="25" y="15"/>
                      <a:pt x="25" y="18"/>
                    </a:cubicBezTo>
                    <a:close/>
                  </a:path>
                </a:pathLst>
              </a:custGeom>
              <a:solidFill>
                <a:srgbClr val="3D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273">
                <a:extLst>
                  <a:ext uri="{FF2B5EF4-FFF2-40B4-BE49-F238E27FC236}">
                    <a16:creationId xmlns:a16="http://schemas.microsoft.com/office/drawing/2014/main" id="{E47A729A-0338-3D4D-0EE0-907595F0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1296"/>
                <a:ext cx="91" cy="118"/>
              </a:xfrm>
              <a:custGeom>
                <a:avLst/>
                <a:gdLst>
                  <a:gd name="T0" fmla="*/ 4 w 28"/>
                  <a:gd name="T1" fmla="*/ 8 h 36"/>
                  <a:gd name="T2" fmla="*/ 10 w 28"/>
                  <a:gd name="T3" fmla="*/ 5 h 36"/>
                  <a:gd name="T4" fmla="*/ 18 w 28"/>
                  <a:gd name="T5" fmla="*/ 13 h 36"/>
                  <a:gd name="T6" fmla="*/ 28 w 28"/>
                  <a:gd name="T7" fmla="*/ 32 h 36"/>
                  <a:gd name="T8" fmla="*/ 21 w 28"/>
                  <a:gd name="T9" fmla="*/ 32 h 36"/>
                  <a:gd name="T10" fmla="*/ 17 w 28"/>
                  <a:gd name="T11" fmla="*/ 35 h 36"/>
                  <a:gd name="T12" fmla="*/ 15 w 28"/>
                  <a:gd name="T13" fmla="*/ 36 h 36"/>
                  <a:gd name="T14" fmla="*/ 13 w 28"/>
                  <a:gd name="T15" fmla="*/ 35 h 36"/>
                  <a:gd name="T16" fmla="*/ 9 w 28"/>
                  <a:gd name="T17" fmla="*/ 28 h 36"/>
                  <a:gd name="T18" fmla="*/ 4 w 28"/>
                  <a:gd name="T19" fmla="*/ 23 h 36"/>
                  <a:gd name="T20" fmla="*/ 2 w 28"/>
                  <a:gd name="T21" fmla="*/ 21 h 36"/>
                  <a:gd name="T22" fmla="*/ 8 w 28"/>
                  <a:gd name="T23" fmla="*/ 16 h 36"/>
                  <a:gd name="T24" fmla="*/ 16 w 28"/>
                  <a:gd name="T25" fmla="*/ 23 h 36"/>
                  <a:gd name="T26" fmla="*/ 8 w 28"/>
                  <a:gd name="T27" fmla="*/ 13 h 36"/>
                  <a:gd name="T28" fmla="*/ 4 w 28"/>
                  <a:gd name="T2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36">
                    <a:moveTo>
                      <a:pt x="4" y="8"/>
                    </a:moveTo>
                    <a:cubicBezTo>
                      <a:pt x="4" y="3"/>
                      <a:pt x="5" y="0"/>
                      <a:pt x="10" y="5"/>
                    </a:cubicBezTo>
                    <a:cubicBezTo>
                      <a:pt x="13" y="7"/>
                      <a:pt x="18" y="8"/>
                      <a:pt x="18" y="13"/>
                    </a:cubicBezTo>
                    <a:cubicBezTo>
                      <a:pt x="21" y="19"/>
                      <a:pt x="27" y="24"/>
                      <a:pt x="28" y="32"/>
                    </a:cubicBezTo>
                    <a:cubicBezTo>
                      <a:pt x="26" y="34"/>
                      <a:pt x="23" y="32"/>
                      <a:pt x="21" y="32"/>
                    </a:cubicBezTo>
                    <a:cubicBezTo>
                      <a:pt x="17" y="31"/>
                      <a:pt x="18" y="33"/>
                      <a:pt x="17" y="35"/>
                    </a:cubicBezTo>
                    <a:cubicBezTo>
                      <a:pt x="17" y="36"/>
                      <a:pt x="16" y="36"/>
                      <a:pt x="15" y="36"/>
                    </a:cubicBezTo>
                    <a:cubicBezTo>
                      <a:pt x="14" y="36"/>
                      <a:pt x="13" y="36"/>
                      <a:pt x="13" y="35"/>
                    </a:cubicBezTo>
                    <a:cubicBezTo>
                      <a:pt x="11" y="33"/>
                      <a:pt x="9" y="31"/>
                      <a:pt x="9" y="28"/>
                    </a:cubicBezTo>
                    <a:cubicBezTo>
                      <a:pt x="9" y="25"/>
                      <a:pt x="8" y="22"/>
                      <a:pt x="4" y="23"/>
                    </a:cubicBezTo>
                    <a:cubicBezTo>
                      <a:pt x="3" y="23"/>
                      <a:pt x="2" y="22"/>
                      <a:pt x="2" y="21"/>
                    </a:cubicBezTo>
                    <a:cubicBezTo>
                      <a:pt x="0" y="16"/>
                      <a:pt x="4" y="16"/>
                      <a:pt x="8" y="16"/>
                    </a:cubicBezTo>
                    <a:cubicBezTo>
                      <a:pt x="12" y="17"/>
                      <a:pt x="14" y="19"/>
                      <a:pt x="16" y="23"/>
                    </a:cubicBezTo>
                    <a:cubicBezTo>
                      <a:pt x="14" y="19"/>
                      <a:pt x="13" y="14"/>
                      <a:pt x="8" y="13"/>
                    </a:cubicBezTo>
                    <a:cubicBezTo>
                      <a:pt x="6" y="12"/>
                      <a:pt x="4" y="11"/>
                      <a:pt x="4" y="8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274">
                <a:extLst>
                  <a:ext uri="{FF2B5EF4-FFF2-40B4-BE49-F238E27FC236}">
                    <a16:creationId xmlns:a16="http://schemas.microsoft.com/office/drawing/2014/main" id="{95BC1E7B-D15E-80BE-DEDA-5465F8B49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093"/>
                <a:ext cx="118" cy="56"/>
              </a:xfrm>
              <a:custGeom>
                <a:avLst/>
                <a:gdLst>
                  <a:gd name="T0" fmla="*/ 33 w 36"/>
                  <a:gd name="T1" fmla="*/ 7 h 17"/>
                  <a:gd name="T2" fmla="*/ 15 w 36"/>
                  <a:gd name="T3" fmla="*/ 16 h 17"/>
                  <a:gd name="T4" fmla="*/ 8 w 36"/>
                  <a:gd name="T5" fmla="*/ 15 h 17"/>
                  <a:gd name="T6" fmla="*/ 5 w 36"/>
                  <a:gd name="T7" fmla="*/ 12 h 17"/>
                  <a:gd name="T8" fmla="*/ 1 w 36"/>
                  <a:gd name="T9" fmla="*/ 8 h 17"/>
                  <a:gd name="T10" fmla="*/ 8 w 36"/>
                  <a:gd name="T11" fmla="*/ 6 h 17"/>
                  <a:gd name="T12" fmla="*/ 20 w 36"/>
                  <a:gd name="T13" fmla="*/ 6 h 17"/>
                  <a:gd name="T14" fmla="*/ 33 w 36"/>
                  <a:gd name="T15" fmla="*/ 3 h 17"/>
                  <a:gd name="T16" fmla="*/ 33 w 36"/>
                  <a:gd name="T1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7">
                    <a:moveTo>
                      <a:pt x="33" y="7"/>
                    </a:moveTo>
                    <a:cubicBezTo>
                      <a:pt x="28" y="11"/>
                      <a:pt x="20" y="11"/>
                      <a:pt x="15" y="16"/>
                    </a:cubicBezTo>
                    <a:cubicBezTo>
                      <a:pt x="14" y="17"/>
                      <a:pt x="10" y="15"/>
                      <a:pt x="8" y="15"/>
                    </a:cubicBezTo>
                    <a:cubicBezTo>
                      <a:pt x="7" y="14"/>
                      <a:pt x="6" y="13"/>
                      <a:pt x="5" y="12"/>
                    </a:cubicBezTo>
                    <a:cubicBezTo>
                      <a:pt x="3" y="11"/>
                      <a:pt x="0" y="10"/>
                      <a:pt x="1" y="8"/>
                    </a:cubicBezTo>
                    <a:cubicBezTo>
                      <a:pt x="3" y="5"/>
                      <a:pt x="6" y="7"/>
                      <a:pt x="8" y="6"/>
                    </a:cubicBezTo>
                    <a:cubicBezTo>
                      <a:pt x="12" y="6"/>
                      <a:pt x="16" y="10"/>
                      <a:pt x="20" y="6"/>
                    </a:cubicBezTo>
                    <a:cubicBezTo>
                      <a:pt x="23" y="0"/>
                      <a:pt x="28" y="3"/>
                      <a:pt x="33" y="3"/>
                    </a:cubicBezTo>
                    <a:cubicBezTo>
                      <a:pt x="36" y="4"/>
                      <a:pt x="33" y="6"/>
                      <a:pt x="33" y="7"/>
                    </a:cubicBezTo>
                    <a:close/>
                  </a:path>
                </a:pathLst>
              </a:custGeom>
              <a:solidFill>
                <a:srgbClr val="EB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275">
                <a:extLst>
                  <a:ext uri="{FF2B5EF4-FFF2-40B4-BE49-F238E27FC236}">
                    <a16:creationId xmlns:a16="http://schemas.microsoft.com/office/drawing/2014/main" id="{EDCDCF6D-A589-A3E3-32EF-4DCC2BD1B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175"/>
                <a:ext cx="69" cy="62"/>
              </a:xfrm>
              <a:custGeom>
                <a:avLst/>
                <a:gdLst>
                  <a:gd name="T0" fmla="*/ 21 w 21"/>
                  <a:gd name="T1" fmla="*/ 8 h 19"/>
                  <a:gd name="T2" fmla="*/ 10 w 21"/>
                  <a:gd name="T3" fmla="*/ 17 h 19"/>
                  <a:gd name="T4" fmla="*/ 3 w 21"/>
                  <a:gd name="T5" fmla="*/ 17 h 19"/>
                  <a:gd name="T6" fmla="*/ 2 w 21"/>
                  <a:gd name="T7" fmla="*/ 10 h 19"/>
                  <a:gd name="T8" fmla="*/ 5 w 21"/>
                  <a:gd name="T9" fmla="*/ 3 h 19"/>
                  <a:gd name="T10" fmla="*/ 8 w 21"/>
                  <a:gd name="T11" fmla="*/ 1 h 19"/>
                  <a:gd name="T12" fmla="*/ 21 w 21"/>
                  <a:gd name="T13" fmla="*/ 9 h 19"/>
                  <a:gd name="T14" fmla="*/ 21 w 21"/>
                  <a:gd name="T1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9">
                    <a:moveTo>
                      <a:pt x="21" y="8"/>
                    </a:moveTo>
                    <a:cubicBezTo>
                      <a:pt x="17" y="10"/>
                      <a:pt x="14" y="14"/>
                      <a:pt x="10" y="17"/>
                    </a:cubicBezTo>
                    <a:cubicBezTo>
                      <a:pt x="7" y="19"/>
                      <a:pt x="6" y="19"/>
                      <a:pt x="3" y="17"/>
                    </a:cubicBezTo>
                    <a:cubicBezTo>
                      <a:pt x="0" y="14"/>
                      <a:pt x="2" y="13"/>
                      <a:pt x="2" y="10"/>
                    </a:cubicBezTo>
                    <a:cubicBezTo>
                      <a:pt x="3" y="8"/>
                      <a:pt x="6" y="6"/>
                      <a:pt x="5" y="3"/>
                    </a:cubicBezTo>
                    <a:cubicBezTo>
                      <a:pt x="5" y="0"/>
                      <a:pt x="7" y="0"/>
                      <a:pt x="8" y="1"/>
                    </a:cubicBezTo>
                    <a:cubicBezTo>
                      <a:pt x="12" y="4"/>
                      <a:pt x="18" y="4"/>
                      <a:pt x="21" y="9"/>
                    </a:cubicBez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276">
                <a:extLst>
                  <a:ext uri="{FF2B5EF4-FFF2-40B4-BE49-F238E27FC236}">
                    <a16:creationId xmlns:a16="http://schemas.microsoft.com/office/drawing/2014/main" id="{6408F6EA-BE03-C673-6989-201106D6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250"/>
                <a:ext cx="104" cy="88"/>
              </a:xfrm>
              <a:custGeom>
                <a:avLst/>
                <a:gdLst>
                  <a:gd name="T0" fmla="*/ 29 w 32"/>
                  <a:gd name="T1" fmla="*/ 26 h 27"/>
                  <a:gd name="T2" fmla="*/ 5 w 32"/>
                  <a:gd name="T3" fmla="*/ 9 h 27"/>
                  <a:gd name="T4" fmla="*/ 1 w 32"/>
                  <a:gd name="T5" fmla="*/ 5 h 27"/>
                  <a:gd name="T6" fmla="*/ 1 w 32"/>
                  <a:gd name="T7" fmla="*/ 0 h 27"/>
                  <a:gd name="T8" fmla="*/ 21 w 32"/>
                  <a:gd name="T9" fmla="*/ 19 h 27"/>
                  <a:gd name="T10" fmla="*/ 31 w 32"/>
                  <a:gd name="T11" fmla="*/ 21 h 27"/>
                  <a:gd name="T12" fmla="*/ 32 w 32"/>
                  <a:gd name="T13" fmla="*/ 24 h 27"/>
                  <a:gd name="T14" fmla="*/ 29 w 32"/>
                  <a:gd name="T15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7">
                    <a:moveTo>
                      <a:pt x="29" y="26"/>
                    </a:moveTo>
                    <a:cubicBezTo>
                      <a:pt x="19" y="24"/>
                      <a:pt x="11" y="18"/>
                      <a:pt x="5" y="9"/>
                    </a:cubicBezTo>
                    <a:cubicBezTo>
                      <a:pt x="5" y="7"/>
                      <a:pt x="2" y="7"/>
                      <a:pt x="1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8" y="6"/>
                      <a:pt x="15" y="12"/>
                      <a:pt x="21" y="19"/>
                    </a:cubicBezTo>
                    <a:cubicBezTo>
                      <a:pt x="24" y="21"/>
                      <a:pt x="29" y="17"/>
                      <a:pt x="31" y="21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1" y="25"/>
                      <a:pt x="31" y="27"/>
                      <a:pt x="29" y="26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277">
                <a:extLst>
                  <a:ext uri="{FF2B5EF4-FFF2-40B4-BE49-F238E27FC236}">
                    <a16:creationId xmlns:a16="http://schemas.microsoft.com/office/drawing/2014/main" id="{81ADBC50-EAA1-9061-41F4-A3CA98D55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430"/>
                <a:ext cx="84" cy="65"/>
              </a:xfrm>
              <a:custGeom>
                <a:avLst/>
                <a:gdLst>
                  <a:gd name="T0" fmla="*/ 13 w 26"/>
                  <a:gd name="T1" fmla="*/ 5 h 20"/>
                  <a:gd name="T2" fmla="*/ 19 w 26"/>
                  <a:gd name="T3" fmla="*/ 7 h 20"/>
                  <a:gd name="T4" fmla="*/ 25 w 26"/>
                  <a:gd name="T5" fmla="*/ 18 h 20"/>
                  <a:gd name="T6" fmla="*/ 21 w 26"/>
                  <a:gd name="T7" fmla="*/ 19 h 20"/>
                  <a:gd name="T8" fmla="*/ 14 w 26"/>
                  <a:gd name="T9" fmla="*/ 16 h 20"/>
                  <a:gd name="T10" fmla="*/ 4 w 26"/>
                  <a:gd name="T11" fmla="*/ 13 h 20"/>
                  <a:gd name="T12" fmla="*/ 1 w 26"/>
                  <a:gd name="T13" fmla="*/ 6 h 20"/>
                  <a:gd name="T14" fmla="*/ 4 w 26"/>
                  <a:gd name="T15" fmla="*/ 0 h 20"/>
                  <a:gd name="T16" fmla="*/ 13 w 26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13" y="5"/>
                    </a:moveTo>
                    <a:cubicBezTo>
                      <a:pt x="15" y="6"/>
                      <a:pt x="17" y="7"/>
                      <a:pt x="19" y="7"/>
                    </a:cubicBezTo>
                    <a:cubicBezTo>
                      <a:pt x="21" y="11"/>
                      <a:pt x="26" y="13"/>
                      <a:pt x="25" y="18"/>
                    </a:cubicBezTo>
                    <a:cubicBezTo>
                      <a:pt x="24" y="20"/>
                      <a:pt x="23" y="20"/>
                      <a:pt x="21" y="19"/>
                    </a:cubicBezTo>
                    <a:cubicBezTo>
                      <a:pt x="19" y="18"/>
                      <a:pt x="17" y="14"/>
                      <a:pt x="14" y="16"/>
                    </a:cubicBezTo>
                    <a:cubicBezTo>
                      <a:pt x="11" y="15"/>
                      <a:pt x="7" y="15"/>
                      <a:pt x="4" y="13"/>
                    </a:cubicBezTo>
                    <a:cubicBezTo>
                      <a:pt x="2" y="11"/>
                      <a:pt x="4" y="8"/>
                      <a:pt x="1" y="6"/>
                    </a:cubicBezTo>
                    <a:cubicBezTo>
                      <a:pt x="1" y="4"/>
                      <a:pt x="0" y="1"/>
                      <a:pt x="4" y="0"/>
                    </a:cubicBezTo>
                    <a:cubicBezTo>
                      <a:pt x="8" y="0"/>
                      <a:pt x="10" y="2"/>
                      <a:pt x="13" y="5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278">
                <a:extLst>
                  <a:ext uri="{FF2B5EF4-FFF2-40B4-BE49-F238E27FC236}">
                    <a16:creationId xmlns:a16="http://schemas.microsoft.com/office/drawing/2014/main" id="{474368F0-41D3-0BC9-DA80-8735FFBC6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201"/>
                <a:ext cx="52" cy="66"/>
              </a:xfrm>
              <a:custGeom>
                <a:avLst/>
                <a:gdLst>
                  <a:gd name="T0" fmla="*/ 3 w 16"/>
                  <a:gd name="T1" fmla="*/ 1 h 20"/>
                  <a:gd name="T2" fmla="*/ 10 w 16"/>
                  <a:gd name="T3" fmla="*/ 16 h 20"/>
                  <a:gd name="T4" fmla="*/ 5 w 16"/>
                  <a:gd name="T5" fmla="*/ 18 h 20"/>
                  <a:gd name="T6" fmla="*/ 2 w 16"/>
                  <a:gd name="T7" fmla="*/ 11 h 20"/>
                  <a:gd name="T8" fmla="*/ 3 w 16"/>
                  <a:gd name="T9" fmla="*/ 0 h 20"/>
                  <a:gd name="T10" fmla="*/ 3 w 16"/>
                  <a:gd name="T1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3" y="1"/>
                    </a:moveTo>
                    <a:cubicBezTo>
                      <a:pt x="14" y="5"/>
                      <a:pt x="16" y="9"/>
                      <a:pt x="10" y="16"/>
                    </a:cubicBezTo>
                    <a:cubicBezTo>
                      <a:pt x="8" y="17"/>
                      <a:pt x="7" y="20"/>
                      <a:pt x="5" y="18"/>
                    </a:cubicBezTo>
                    <a:cubicBezTo>
                      <a:pt x="3" y="16"/>
                      <a:pt x="0" y="15"/>
                      <a:pt x="2" y="11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E3E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279">
                <a:extLst>
                  <a:ext uri="{FF2B5EF4-FFF2-40B4-BE49-F238E27FC236}">
                    <a16:creationId xmlns:a16="http://schemas.microsoft.com/office/drawing/2014/main" id="{D6AAF8A4-F53E-2BCE-D190-28C455987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485"/>
                <a:ext cx="81" cy="53"/>
              </a:xfrm>
              <a:custGeom>
                <a:avLst/>
                <a:gdLst>
                  <a:gd name="T0" fmla="*/ 1 w 25"/>
                  <a:gd name="T1" fmla="*/ 1 h 16"/>
                  <a:gd name="T2" fmla="*/ 5 w 25"/>
                  <a:gd name="T3" fmla="*/ 1 h 16"/>
                  <a:gd name="T4" fmla="*/ 8 w 25"/>
                  <a:gd name="T5" fmla="*/ 1 h 16"/>
                  <a:gd name="T6" fmla="*/ 22 w 25"/>
                  <a:gd name="T7" fmla="*/ 9 h 16"/>
                  <a:gd name="T8" fmla="*/ 24 w 25"/>
                  <a:gd name="T9" fmla="*/ 15 h 16"/>
                  <a:gd name="T10" fmla="*/ 2 w 25"/>
                  <a:gd name="T11" fmla="*/ 9 h 16"/>
                  <a:gd name="T12" fmla="*/ 0 w 25"/>
                  <a:gd name="T13" fmla="*/ 3 h 16"/>
                  <a:gd name="T14" fmla="*/ 1 w 25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1" y="1"/>
                    </a:moveTo>
                    <a:cubicBezTo>
                      <a:pt x="3" y="1"/>
                      <a:pt x="4" y="0"/>
                      <a:pt x="5" y="1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11" y="5"/>
                      <a:pt x="16" y="8"/>
                      <a:pt x="22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15" y="16"/>
                      <a:pt x="8" y="14"/>
                      <a:pt x="2" y="9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81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280">
                <a:extLst>
                  <a:ext uri="{FF2B5EF4-FFF2-40B4-BE49-F238E27FC236}">
                    <a16:creationId xmlns:a16="http://schemas.microsoft.com/office/drawing/2014/main" id="{FCD6D3EC-F91C-E24D-D574-D9D2EC317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240"/>
                <a:ext cx="55" cy="69"/>
              </a:xfrm>
              <a:custGeom>
                <a:avLst/>
                <a:gdLst>
                  <a:gd name="T0" fmla="*/ 6 w 17"/>
                  <a:gd name="T1" fmla="*/ 21 h 21"/>
                  <a:gd name="T2" fmla="*/ 0 w 17"/>
                  <a:gd name="T3" fmla="*/ 11 h 21"/>
                  <a:gd name="T4" fmla="*/ 7 w 17"/>
                  <a:gd name="T5" fmla="*/ 6 h 21"/>
                  <a:gd name="T6" fmla="*/ 12 w 17"/>
                  <a:gd name="T7" fmla="*/ 9 h 21"/>
                  <a:gd name="T8" fmla="*/ 9 w 17"/>
                  <a:gd name="T9" fmla="*/ 19 h 21"/>
                  <a:gd name="T10" fmla="*/ 6 w 17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6" y="21"/>
                    </a:moveTo>
                    <a:cubicBezTo>
                      <a:pt x="3" y="18"/>
                      <a:pt x="4" y="13"/>
                      <a:pt x="0" y="11"/>
                    </a:cubicBezTo>
                    <a:cubicBezTo>
                      <a:pt x="2" y="8"/>
                      <a:pt x="0" y="0"/>
                      <a:pt x="7" y="6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17" y="14"/>
                      <a:pt x="12" y="16"/>
                      <a:pt x="9" y="19"/>
                    </a:cubicBezTo>
                    <a:cubicBezTo>
                      <a:pt x="8" y="19"/>
                      <a:pt x="7" y="21"/>
                      <a:pt x="6" y="2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281">
                <a:extLst>
                  <a:ext uri="{FF2B5EF4-FFF2-40B4-BE49-F238E27FC236}">
                    <a16:creationId xmlns:a16="http://schemas.microsoft.com/office/drawing/2014/main" id="{F04C73EF-2873-D3C8-F7A2-EC12A78A1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302"/>
                <a:ext cx="65" cy="69"/>
              </a:xfrm>
              <a:custGeom>
                <a:avLst/>
                <a:gdLst>
                  <a:gd name="T0" fmla="*/ 17 w 20"/>
                  <a:gd name="T1" fmla="*/ 15 h 21"/>
                  <a:gd name="T2" fmla="*/ 13 w 20"/>
                  <a:gd name="T3" fmla="*/ 20 h 21"/>
                  <a:gd name="T4" fmla="*/ 8 w 20"/>
                  <a:gd name="T5" fmla="*/ 18 h 21"/>
                  <a:gd name="T6" fmla="*/ 6 w 20"/>
                  <a:gd name="T7" fmla="*/ 14 h 21"/>
                  <a:gd name="T8" fmla="*/ 1 w 20"/>
                  <a:gd name="T9" fmla="*/ 2 h 21"/>
                  <a:gd name="T10" fmla="*/ 2 w 20"/>
                  <a:gd name="T11" fmla="*/ 0 h 21"/>
                  <a:gd name="T12" fmla="*/ 14 w 20"/>
                  <a:gd name="T13" fmla="*/ 6 h 21"/>
                  <a:gd name="T14" fmla="*/ 19 w 20"/>
                  <a:gd name="T15" fmla="*/ 9 h 21"/>
                  <a:gd name="T16" fmla="*/ 17 w 20"/>
                  <a:gd name="T1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7" y="15"/>
                    </a:moveTo>
                    <a:cubicBezTo>
                      <a:pt x="15" y="16"/>
                      <a:pt x="11" y="15"/>
                      <a:pt x="13" y="20"/>
                    </a:cubicBezTo>
                    <a:cubicBezTo>
                      <a:pt x="11" y="21"/>
                      <a:pt x="10" y="19"/>
                      <a:pt x="8" y="18"/>
                    </a:cubicBezTo>
                    <a:cubicBezTo>
                      <a:pt x="7" y="17"/>
                      <a:pt x="6" y="15"/>
                      <a:pt x="6" y="14"/>
                    </a:cubicBezTo>
                    <a:cubicBezTo>
                      <a:pt x="8" y="8"/>
                      <a:pt x="0" y="7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7" y="0"/>
                      <a:pt x="9" y="6"/>
                      <a:pt x="14" y="6"/>
                    </a:cubicBezTo>
                    <a:cubicBezTo>
                      <a:pt x="15" y="8"/>
                      <a:pt x="17" y="9"/>
                      <a:pt x="19" y="9"/>
                    </a:cubicBezTo>
                    <a:cubicBezTo>
                      <a:pt x="20" y="11"/>
                      <a:pt x="19" y="13"/>
                      <a:pt x="17" y="15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282">
                <a:extLst>
                  <a:ext uri="{FF2B5EF4-FFF2-40B4-BE49-F238E27FC236}">
                    <a16:creationId xmlns:a16="http://schemas.microsoft.com/office/drawing/2014/main" id="{562D598E-9B0E-732D-9620-526E2B405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378"/>
                <a:ext cx="92" cy="120"/>
              </a:xfrm>
              <a:custGeom>
                <a:avLst/>
                <a:gdLst>
                  <a:gd name="T0" fmla="*/ 1 w 28"/>
                  <a:gd name="T1" fmla="*/ 0 h 37"/>
                  <a:gd name="T2" fmla="*/ 15 w 28"/>
                  <a:gd name="T3" fmla="*/ 19 h 37"/>
                  <a:gd name="T4" fmla="*/ 27 w 28"/>
                  <a:gd name="T5" fmla="*/ 35 h 37"/>
                  <a:gd name="T6" fmla="*/ 27 w 28"/>
                  <a:gd name="T7" fmla="*/ 37 h 37"/>
                  <a:gd name="T8" fmla="*/ 5 w 28"/>
                  <a:gd name="T9" fmla="*/ 10 h 37"/>
                  <a:gd name="T10" fmla="*/ 0 w 28"/>
                  <a:gd name="T11" fmla="*/ 2 h 37"/>
                  <a:gd name="T12" fmla="*/ 0 w 28"/>
                  <a:gd name="T13" fmla="*/ 1 h 37"/>
                  <a:gd name="T14" fmla="*/ 1 w 2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7">
                    <a:moveTo>
                      <a:pt x="1" y="0"/>
                    </a:moveTo>
                    <a:cubicBezTo>
                      <a:pt x="8" y="4"/>
                      <a:pt x="10" y="13"/>
                      <a:pt x="15" y="19"/>
                    </a:cubicBezTo>
                    <a:cubicBezTo>
                      <a:pt x="18" y="25"/>
                      <a:pt x="22" y="31"/>
                      <a:pt x="27" y="35"/>
                    </a:cubicBezTo>
                    <a:cubicBezTo>
                      <a:pt x="28" y="35"/>
                      <a:pt x="28" y="36"/>
                      <a:pt x="27" y="37"/>
                    </a:cubicBezTo>
                    <a:cubicBezTo>
                      <a:pt x="16" y="31"/>
                      <a:pt x="12" y="19"/>
                      <a:pt x="5" y="10"/>
                    </a:cubicBezTo>
                    <a:cubicBezTo>
                      <a:pt x="3" y="8"/>
                      <a:pt x="2" y="4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283">
                <a:extLst>
                  <a:ext uri="{FF2B5EF4-FFF2-40B4-BE49-F238E27FC236}">
                    <a16:creationId xmlns:a16="http://schemas.microsoft.com/office/drawing/2014/main" id="{6114E82A-6D48-8E7C-BC6A-F3EA71E07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345"/>
                <a:ext cx="82" cy="88"/>
              </a:xfrm>
              <a:custGeom>
                <a:avLst/>
                <a:gdLst>
                  <a:gd name="T0" fmla="*/ 6 w 25"/>
                  <a:gd name="T1" fmla="*/ 8 h 27"/>
                  <a:gd name="T2" fmla="*/ 0 w 25"/>
                  <a:gd name="T3" fmla="*/ 0 h 27"/>
                  <a:gd name="T4" fmla="*/ 21 w 25"/>
                  <a:gd name="T5" fmla="*/ 21 h 27"/>
                  <a:gd name="T6" fmla="*/ 21 w 25"/>
                  <a:gd name="T7" fmla="*/ 27 h 27"/>
                  <a:gd name="T8" fmla="*/ 8 w 25"/>
                  <a:gd name="T9" fmla="*/ 16 h 27"/>
                  <a:gd name="T10" fmla="*/ 6 w 25"/>
                  <a:gd name="T11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7">
                    <a:moveTo>
                      <a:pt x="6" y="8"/>
                    </a:moveTo>
                    <a:cubicBezTo>
                      <a:pt x="4" y="6"/>
                      <a:pt x="1" y="4"/>
                      <a:pt x="0" y="0"/>
                    </a:cubicBezTo>
                    <a:cubicBezTo>
                      <a:pt x="10" y="6"/>
                      <a:pt x="14" y="15"/>
                      <a:pt x="21" y="21"/>
                    </a:cubicBezTo>
                    <a:cubicBezTo>
                      <a:pt x="24" y="23"/>
                      <a:pt x="25" y="25"/>
                      <a:pt x="21" y="27"/>
                    </a:cubicBezTo>
                    <a:cubicBezTo>
                      <a:pt x="14" y="25"/>
                      <a:pt x="12" y="20"/>
                      <a:pt x="8" y="16"/>
                    </a:cubicBezTo>
                    <a:cubicBezTo>
                      <a:pt x="6" y="13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284">
                <a:extLst>
                  <a:ext uri="{FF2B5EF4-FFF2-40B4-BE49-F238E27FC236}">
                    <a16:creationId xmlns:a16="http://schemas.microsoft.com/office/drawing/2014/main" id="{FF3AA63F-8DBB-715E-C412-26BB494BB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515"/>
                <a:ext cx="69" cy="52"/>
              </a:xfrm>
              <a:custGeom>
                <a:avLst/>
                <a:gdLst>
                  <a:gd name="T0" fmla="*/ 1 w 21"/>
                  <a:gd name="T1" fmla="*/ 6 h 16"/>
                  <a:gd name="T2" fmla="*/ 0 w 21"/>
                  <a:gd name="T3" fmla="*/ 0 h 16"/>
                  <a:gd name="T4" fmla="*/ 15 w 21"/>
                  <a:gd name="T5" fmla="*/ 4 h 16"/>
                  <a:gd name="T6" fmla="*/ 10 w 21"/>
                  <a:gd name="T7" fmla="*/ 7 h 16"/>
                  <a:gd name="T8" fmla="*/ 21 w 21"/>
                  <a:gd name="T9" fmla="*/ 13 h 16"/>
                  <a:gd name="T10" fmla="*/ 19 w 21"/>
                  <a:gd name="T11" fmla="*/ 15 h 16"/>
                  <a:gd name="T12" fmla="*/ 7 w 21"/>
                  <a:gd name="T13" fmla="*/ 13 h 16"/>
                  <a:gd name="T14" fmla="*/ 1 w 21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6">
                    <a:moveTo>
                      <a:pt x="1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5" y="0"/>
                      <a:pt x="10" y="1"/>
                      <a:pt x="15" y="4"/>
                    </a:cubicBezTo>
                    <a:cubicBezTo>
                      <a:pt x="14" y="6"/>
                      <a:pt x="13" y="7"/>
                      <a:pt x="10" y="7"/>
                    </a:cubicBezTo>
                    <a:cubicBezTo>
                      <a:pt x="14" y="9"/>
                      <a:pt x="20" y="7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5" y="16"/>
                      <a:pt x="11" y="14"/>
                      <a:pt x="7" y="13"/>
                    </a:cubicBezTo>
                    <a:cubicBezTo>
                      <a:pt x="3" y="12"/>
                      <a:pt x="1" y="10"/>
                      <a:pt x="1" y="6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285">
                <a:extLst>
                  <a:ext uri="{FF2B5EF4-FFF2-40B4-BE49-F238E27FC236}">
                    <a16:creationId xmlns:a16="http://schemas.microsoft.com/office/drawing/2014/main" id="{BCC8261C-74C7-AFB4-DE41-09373D2F8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1492"/>
                <a:ext cx="105" cy="33"/>
              </a:xfrm>
              <a:custGeom>
                <a:avLst/>
                <a:gdLst>
                  <a:gd name="T0" fmla="*/ 0 w 32"/>
                  <a:gd name="T1" fmla="*/ 2 h 10"/>
                  <a:gd name="T2" fmla="*/ 0 w 32"/>
                  <a:gd name="T3" fmla="*/ 0 h 10"/>
                  <a:gd name="T4" fmla="*/ 31 w 32"/>
                  <a:gd name="T5" fmla="*/ 7 h 10"/>
                  <a:gd name="T6" fmla="*/ 32 w 32"/>
                  <a:gd name="T7" fmla="*/ 8 h 10"/>
                  <a:gd name="T8" fmla="*/ 31 w 32"/>
                  <a:gd name="T9" fmla="*/ 9 h 10"/>
                  <a:gd name="T10" fmla="*/ 0 w 32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0" y="5"/>
                      <a:pt x="21" y="4"/>
                      <a:pt x="31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20" y="10"/>
                      <a:pt x="9" y="9"/>
                      <a:pt x="0" y="2"/>
                    </a:cubicBez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286">
                <a:extLst>
                  <a:ext uri="{FF2B5EF4-FFF2-40B4-BE49-F238E27FC236}">
                    <a16:creationId xmlns:a16="http://schemas.microsoft.com/office/drawing/2014/main" id="{8968BAA4-EEB3-59C6-41F2-FC49504E5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263"/>
                <a:ext cx="42" cy="69"/>
              </a:xfrm>
              <a:custGeom>
                <a:avLst/>
                <a:gdLst>
                  <a:gd name="T0" fmla="*/ 1 w 13"/>
                  <a:gd name="T1" fmla="*/ 4 h 21"/>
                  <a:gd name="T2" fmla="*/ 1 w 13"/>
                  <a:gd name="T3" fmla="*/ 1 h 21"/>
                  <a:gd name="T4" fmla="*/ 3 w 13"/>
                  <a:gd name="T5" fmla="*/ 1 h 21"/>
                  <a:gd name="T6" fmla="*/ 5 w 13"/>
                  <a:gd name="T7" fmla="*/ 1 h 21"/>
                  <a:gd name="T8" fmla="*/ 13 w 13"/>
                  <a:gd name="T9" fmla="*/ 6 h 21"/>
                  <a:gd name="T10" fmla="*/ 12 w 13"/>
                  <a:gd name="T11" fmla="*/ 8 h 21"/>
                  <a:gd name="T12" fmla="*/ 11 w 13"/>
                  <a:gd name="T13" fmla="*/ 10 h 21"/>
                  <a:gd name="T14" fmla="*/ 9 w 13"/>
                  <a:gd name="T15" fmla="*/ 21 h 21"/>
                  <a:gd name="T16" fmla="*/ 0 w 13"/>
                  <a:gd name="T17" fmla="*/ 15 h 21"/>
                  <a:gd name="T18" fmla="*/ 1 w 13"/>
                  <a:gd name="T1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9" y="1"/>
                      <a:pt x="10" y="5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9"/>
                      <a:pt x="11" y="9"/>
                      <a:pt x="11" y="10"/>
                    </a:cubicBezTo>
                    <a:cubicBezTo>
                      <a:pt x="8" y="13"/>
                      <a:pt x="12" y="18"/>
                      <a:pt x="9" y="21"/>
                    </a:cubicBezTo>
                    <a:cubicBezTo>
                      <a:pt x="7" y="18"/>
                      <a:pt x="2" y="19"/>
                      <a:pt x="0" y="15"/>
                    </a:cubicBezTo>
                    <a:cubicBezTo>
                      <a:pt x="2" y="11"/>
                      <a:pt x="1" y="8"/>
                      <a:pt x="1" y="4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287">
                <a:extLst>
                  <a:ext uri="{FF2B5EF4-FFF2-40B4-BE49-F238E27FC236}">
                    <a16:creationId xmlns:a16="http://schemas.microsoft.com/office/drawing/2014/main" id="{FC9FFF39-B2CB-8D18-414A-4858F32D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443"/>
                <a:ext cx="49" cy="46"/>
              </a:xfrm>
              <a:custGeom>
                <a:avLst/>
                <a:gdLst>
                  <a:gd name="T0" fmla="*/ 10 w 15"/>
                  <a:gd name="T1" fmla="*/ 14 h 14"/>
                  <a:gd name="T2" fmla="*/ 7 w 15"/>
                  <a:gd name="T3" fmla="*/ 14 h 14"/>
                  <a:gd name="T4" fmla="*/ 2 w 15"/>
                  <a:gd name="T5" fmla="*/ 3 h 14"/>
                  <a:gd name="T6" fmla="*/ 12 w 15"/>
                  <a:gd name="T7" fmla="*/ 5 h 14"/>
                  <a:gd name="T8" fmla="*/ 10 w 1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0" y="14"/>
                    </a:moveTo>
                    <a:cubicBezTo>
                      <a:pt x="9" y="14"/>
                      <a:pt x="8" y="14"/>
                      <a:pt x="7" y="14"/>
                    </a:cubicBezTo>
                    <a:cubicBezTo>
                      <a:pt x="8" y="9"/>
                      <a:pt x="0" y="9"/>
                      <a:pt x="2" y="3"/>
                    </a:cubicBezTo>
                    <a:cubicBezTo>
                      <a:pt x="5" y="1"/>
                      <a:pt x="9" y="0"/>
                      <a:pt x="12" y="5"/>
                    </a:cubicBezTo>
                    <a:cubicBezTo>
                      <a:pt x="14" y="9"/>
                      <a:pt x="15" y="12"/>
                      <a:pt x="10" y="14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288">
                <a:extLst>
                  <a:ext uri="{FF2B5EF4-FFF2-40B4-BE49-F238E27FC236}">
                    <a16:creationId xmlns:a16="http://schemas.microsoft.com/office/drawing/2014/main" id="{ED43BC1B-4244-64E5-BCD7-E1BE7A31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600"/>
                <a:ext cx="69" cy="59"/>
              </a:xfrm>
              <a:custGeom>
                <a:avLst/>
                <a:gdLst>
                  <a:gd name="T0" fmla="*/ 18 w 21"/>
                  <a:gd name="T1" fmla="*/ 18 h 18"/>
                  <a:gd name="T2" fmla="*/ 6 w 21"/>
                  <a:gd name="T3" fmla="*/ 8 h 18"/>
                  <a:gd name="T4" fmla="*/ 0 w 21"/>
                  <a:gd name="T5" fmla="*/ 2 h 18"/>
                  <a:gd name="T6" fmla="*/ 1 w 21"/>
                  <a:gd name="T7" fmla="*/ 0 h 18"/>
                  <a:gd name="T8" fmla="*/ 20 w 21"/>
                  <a:gd name="T9" fmla="*/ 14 h 18"/>
                  <a:gd name="T10" fmla="*/ 18 w 21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8" y="18"/>
                    </a:moveTo>
                    <a:cubicBezTo>
                      <a:pt x="15" y="14"/>
                      <a:pt x="11" y="11"/>
                      <a:pt x="6" y="8"/>
                    </a:cubicBezTo>
                    <a:cubicBezTo>
                      <a:pt x="3" y="7"/>
                      <a:pt x="0" y="6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8" y="4"/>
                      <a:pt x="15" y="8"/>
                      <a:pt x="20" y="14"/>
                    </a:cubicBezTo>
                    <a:cubicBezTo>
                      <a:pt x="21" y="16"/>
                      <a:pt x="21" y="18"/>
                      <a:pt x="18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289">
                <a:extLst>
                  <a:ext uri="{FF2B5EF4-FFF2-40B4-BE49-F238E27FC236}">
                    <a16:creationId xmlns:a16="http://schemas.microsoft.com/office/drawing/2014/main" id="{2B30AFDA-DB60-2525-C79A-442096098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270"/>
                <a:ext cx="56" cy="36"/>
              </a:xfrm>
              <a:custGeom>
                <a:avLst/>
                <a:gdLst>
                  <a:gd name="T0" fmla="*/ 10 w 17"/>
                  <a:gd name="T1" fmla="*/ 3 h 11"/>
                  <a:gd name="T2" fmla="*/ 12 w 17"/>
                  <a:gd name="T3" fmla="*/ 11 h 11"/>
                  <a:gd name="T4" fmla="*/ 2 w 17"/>
                  <a:gd name="T5" fmla="*/ 6 h 11"/>
                  <a:gd name="T6" fmla="*/ 5 w 17"/>
                  <a:gd name="T7" fmla="*/ 0 h 11"/>
                  <a:gd name="T8" fmla="*/ 10 w 1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10" y="3"/>
                    </a:moveTo>
                    <a:cubicBezTo>
                      <a:pt x="10" y="6"/>
                      <a:pt x="17" y="7"/>
                      <a:pt x="12" y="11"/>
                    </a:cubicBezTo>
                    <a:cubicBezTo>
                      <a:pt x="8" y="11"/>
                      <a:pt x="6" y="8"/>
                      <a:pt x="2" y="6"/>
                    </a:cubicBezTo>
                    <a:cubicBezTo>
                      <a:pt x="0" y="1"/>
                      <a:pt x="1" y="0"/>
                      <a:pt x="5" y="0"/>
                    </a:cubicBezTo>
                    <a:cubicBezTo>
                      <a:pt x="7" y="0"/>
                      <a:pt x="8" y="2"/>
                      <a:pt x="10" y="3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290">
                <a:extLst>
                  <a:ext uri="{FF2B5EF4-FFF2-40B4-BE49-F238E27FC236}">
                    <a16:creationId xmlns:a16="http://schemas.microsoft.com/office/drawing/2014/main" id="{98FD0035-0791-ED97-936E-84E837C01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387"/>
                <a:ext cx="82" cy="62"/>
              </a:xfrm>
              <a:custGeom>
                <a:avLst/>
                <a:gdLst>
                  <a:gd name="T0" fmla="*/ 6 w 25"/>
                  <a:gd name="T1" fmla="*/ 2 h 19"/>
                  <a:gd name="T2" fmla="*/ 17 w 25"/>
                  <a:gd name="T3" fmla="*/ 13 h 19"/>
                  <a:gd name="T4" fmla="*/ 25 w 25"/>
                  <a:gd name="T5" fmla="*/ 17 h 19"/>
                  <a:gd name="T6" fmla="*/ 22 w 25"/>
                  <a:gd name="T7" fmla="*/ 18 h 19"/>
                  <a:gd name="T8" fmla="*/ 12 w 25"/>
                  <a:gd name="T9" fmla="*/ 14 h 19"/>
                  <a:gd name="T10" fmla="*/ 6 w 25"/>
                  <a:gd name="T11" fmla="*/ 11 h 19"/>
                  <a:gd name="T12" fmla="*/ 2 w 25"/>
                  <a:gd name="T13" fmla="*/ 6 h 19"/>
                  <a:gd name="T14" fmla="*/ 2 w 25"/>
                  <a:gd name="T15" fmla="*/ 1 h 19"/>
                  <a:gd name="T16" fmla="*/ 6 w 25"/>
                  <a:gd name="T1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9">
                    <a:moveTo>
                      <a:pt x="6" y="2"/>
                    </a:moveTo>
                    <a:cubicBezTo>
                      <a:pt x="9" y="5"/>
                      <a:pt x="13" y="9"/>
                      <a:pt x="17" y="13"/>
                    </a:cubicBezTo>
                    <a:cubicBezTo>
                      <a:pt x="19" y="15"/>
                      <a:pt x="24" y="12"/>
                      <a:pt x="25" y="17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17" y="19"/>
                      <a:pt x="17" y="13"/>
                      <a:pt x="12" y="14"/>
                    </a:cubicBezTo>
                    <a:cubicBezTo>
                      <a:pt x="10" y="13"/>
                      <a:pt x="7" y="13"/>
                      <a:pt x="6" y="11"/>
                    </a:cubicBezTo>
                    <a:cubicBezTo>
                      <a:pt x="5" y="9"/>
                      <a:pt x="4" y="7"/>
                      <a:pt x="2" y="6"/>
                    </a:cubicBezTo>
                    <a:cubicBezTo>
                      <a:pt x="1" y="4"/>
                      <a:pt x="0" y="3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2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291">
                <a:extLst>
                  <a:ext uri="{FF2B5EF4-FFF2-40B4-BE49-F238E27FC236}">
                    <a16:creationId xmlns:a16="http://schemas.microsoft.com/office/drawing/2014/main" id="{F7A5FC32-F6F1-0E8A-9867-35518DF4B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221"/>
                <a:ext cx="45" cy="46"/>
              </a:xfrm>
              <a:custGeom>
                <a:avLst/>
                <a:gdLst>
                  <a:gd name="T0" fmla="*/ 14 w 14"/>
                  <a:gd name="T1" fmla="*/ 14 h 14"/>
                  <a:gd name="T2" fmla="*/ 12 w 14"/>
                  <a:gd name="T3" fmla="*/ 14 h 14"/>
                  <a:gd name="T4" fmla="*/ 0 w 14"/>
                  <a:gd name="T5" fmla="*/ 4 h 14"/>
                  <a:gd name="T6" fmla="*/ 5 w 14"/>
                  <a:gd name="T7" fmla="*/ 0 h 14"/>
                  <a:gd name="T8" fmla="*/ 7 w 14"/>
                  <a:gd name="T9" fmla="*/ 1 h 14"/>
                  <a:gd name="T10" fmla="*/ 11 w 14"/>
                  <a:gd name="T11" fmla="*/ 6 h 14"/>
                  <a:gd name="T12" fmla="*/ 14 w 14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4" y="14"/>
                    </a:moveTo>
                    <a:cubicBezTo>
                      <a:pt x="13" y="14"/>
                      <a:pt x="13" y="14"/>
                      <a:pt x="12" y="14"/>
                    </a:cubicBezTo>
                    <a:cubicBezTo>
                      <a:pt x="9" y="10"/>
                      <a:pt x="3" y="9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5"/>
                      <a:pt x="10" y="4"/>
                      <a:pt x="11" y="6"/>
                    </a:cubicBezTo>
                    <a:cubicBezTo>
                      <a:pt x="12" y="8"/>
                      <a:pt x="14" y="10"/>
                      <a:pt x="14" y="14"/>
                    </a:cubicBezTo>
                    <a:close/>
                  </a:path>
                </a:pathLst>
              </a:custGeom>
              <a:solidFill>
                <a:srgbClr val="EC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292">
                <a:extLst>
                  <a:ext uri="{FF2B5EF4-FFF2-40B4-BE49-F238E27FC236}">
                    <a16:creationId xmlns:a16="http://schemas.microsoft.com/office/drawing/2014/main" id="{2ABA2F7D-F2FC-E7DC-80F1-3A65A9B3C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240"/>
                <a:ext cx="46" cy="53"/>
              </a:xfrm>
              <a:custGeom>
                <a:avLst/>
                <a:gdLst>
                  <a:gd name="T0" fmla="*/ 14 w 14"/>
                  <a:gd name="T1" fmla="*/ 12 h 16"/>
                  <a:gd name="T2" fmla="*/ 8 w 14"/>
                  <a:gd name="T3" fmla="*/ 13 h 16"/>
                  <a:gd name="T4" fmla="*/ 3 w 14"/>
                  <a:gd name="T5" fmla="*/ 8 h 16"/>
                  <a:gd name="T6" fmla="*/ 0 w 14"/>
                  <a:gd name="T7" fmla="*/ 0 h 16"/>
                  <a:gd name="T8" fmla="*/ 14 w 14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4" y="12"/>
                    </a:moveTo>
                    <a:cubicBezTo>
                      <a:pt x="12" y="16"/>
                      <a:pt x="10" y="14"/>
                      <a:pt x="8" y="13"/>
                    </a:cubicBezTo>
                    <a:cubicBezTo>
                      <a:pt x="6" y="11"/>
                      <a:pt x="5" y="9"/>
                      <a:pt x="3" y="8"/>
                    </a:cubicBezTo>
                    <a:cubicBezTo>
                      <a:pt x="0" y="6"/>
                      <a:pt x="2" y="2"/>
                      <a:pt x="0" y="0"/>
                    </a:cubicBezTo>
                    <a:cubicBezTo>
                      <a:pt x="7" y="2"/>
                      <a:pt x="9" y="8"/>
                      <a:pt x="14" y="12"/>
                    </a:cubicBezTo>
                    <a:close/>
                  </a:path>
                </a:pathLst>
              </a:custGeom>
              <a:solidFill>
                <a:srgbClr val="E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293">
                <a:extLst>
                  <a:ext uri="{FF2B5EF4-FFF2-40B4-BE49-F238E27FC236}">
                    <a16:creationId xmlns:a16="http://schemas.microsoft.com/office/drawing/2014/main" id="{5DA920DA-DDD0-88EE-147B-CCF4E3A5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528"/>
                <a:ext cx="62" cy="33"/>
              </a:xfrm>
              <a:custGeom>
                <a:avLst/>
                <a:gdLst>
                  <a:gd name="T0" fmla="*/ 14 w 19"/>
                  <a:gd name="T1" fmla="*/ 8 h 10"/>
                  <a:gd name="T2" fmla="*/ 6 w 19"/>
                  <a:gd name="T3" fmla="*/ 6 h 10"/>
                  <a:gd name="T4" fmla="*/ 0 w 19"/>
                  <a:gd name="T5" fmla="*/ 0 h 10"/>
                  <a:gd name="T6" fmla="*/ 9 w 19"/>
                  <a:gd name="T7" fmla="*/ 0 h 10"/>
                  <a:gd name="T8" fmla="*/ 19 w 19"/>
                  <a:gd name="T9" fmla="*/ 5 h 10"/>
                  <a:gd name="T10" fmla="*/ 19 w 19"/>
                  <a:gd name="T11" fmla="*/ 8 h 10"/>
                  <a:gd name="T12" fmla="*/ 14 w 19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14" y="8"/>
                    </a:moveTo>
                    <a:cubicBezTo>
                      <a:pt x="12" y="4"/>
                      <a:pt x="9" y="7"/>
                      <a:pt x="6" y="6"/>
                    </a:cubicBezTo>
                    <a:cubicBezTo>
                      <a:pt x="4" y="5"/>
                      <a:pt x="1" y="3"/>
                      <a:pt x="0" y="0"/>
                    </a:cubicBezTo>
                    <a:cubicBezTo>
                      <a:pt x="3" y="0"/>
                      <a:pt x="6" y="2"/>
                      <a:pt x="9" y="0"/>
                    </a:cubicBezTo>
                    <a:cubicBezTo>
                      <a:pt x="12" y="3"/>
                      <a:pt x="16" y="3"/>
                      <a:pt x="19" y="5"/>
                    </a:cubicBezTo>
                    <a:cubicBezTo>
                      <a:pt x="16" y="6"/>
                      <a:pt x="18" y="7"/>
                      <a:pt x="19" y="8"/>
                    </a:cubicBezTo>
                    <a:cubicBezTo>
                      <a:pt x="17" y="10"/>
                      <a:pt x="15" y="10"/>
                      <a:pt x="14" y="8"/>
                    </a:cubicBezTo>
                    <a:close/>
                  </a:path>
                </a:pathLst>
              </a:custGeom>
              <a:solidFill>
                <a:srgbClr val="A1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294">
                <a:extLst>
                  <a:ext uri="{FF2B5EF4-FFF2-40B4-BE49-F238E27FC236}">
                    <a16:creationId xmlns:a16="http://schemas.microsoft.com/office/drawing/2014/main" id="{C863464C-2631-FE3A-33CE-9ED9AC358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080"/>
                <a:ext cx="52" cy="33"/>
              </a:xfrm>
              <a:custGeom>
                <a:avLst/>
                <a:gdLst>
                  <a:gd name="T0" fmla="*/ 16 w 16"/>
                  <a:gd name="T1" fmla="*/ 7 h 10"/>
                  <a:gd name="T2" fmla="*/ 3 w 16"/>
                  <a:gd name="T3" fmla="*/ 10 h 10"/>
                  <a:gd name="T4" fmla="*/ 2 w 16"/>
                  <a:gd name="T5" fmla="*/ 10 h 10"/>
                  <a:gd name="T6" fmla="*/ 2 w 16"/>
                  <a:gd name="T7" fmla="*/ 10 h 10"/>
                  <a:gd name="T8" fmla="*/ 7 w 16"/>
                  <a:gd name="T9" fmla="*/ 2 h 10"/>
                  <a:gd name="T10" fmla="*/ 16 w 16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7"/>
                    </a:moveTo>
                    <a:cubicBezTo>
                      <a:pt x="12" y="10"/>
                      <a:pt x="7" y="6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0" y="1"/>
                      <a:pt x="7" y="2"/>
                    </a:cubicBezTo>
                    <a:cubicBezTo>
                      <a:pt x="12" y="0"/>
                      <a:pt x="12" y="6"/>
                      <a:pt x="16" y="7"/>
                    </a:cubicBezTo>
                    <a:close/>
                  </a:path>
                </a:pathLst>
              </a:custGeom>
              <a:solidFill>
                <a:srgbClr val="25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0" name="Freeform 295">
                <a:extLst>
                  <a:ext uri="{FF2B5EF4-FFF2-40B4-BE49-F238E27FC236}">
                    <a16:creationId xmlns:a16="http://schemas.microsoft.com/office/drawing/2014/main" id="{AB434AA7-1832-C986-D6F5-0DB65AD4E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1338"/>
                <a:ext cx="46" cy="76"/>
              </a:xfrm>
              <a:custGeom>
                <a:avLst/>
                <a:gdLst>
                  <a:gd name="T0" fmla="*/ 11 w 14"/>
                  <a:gd name="T1" fmla="*/ 17 h 23"/>
                  <a:gd name="T2" fmla="*/ 14 w 14"/>
                  <a:gd name="T3" fmla="*/ 20 h 23"/>
                  <a:gd name="T4" fmla="*/ 10 w 14"/>
                  <a:gd name="T5" fmla="*/ 21 h 23"/>
                  <a:gd name="T6" fmla="*/ 10 w 14"/>
                  <a:gd name="T7" fmla="*/ 20 h 23"/>
                  <a:gd name="T8" fmla="*/ 0 w 14"/>
                  <a:gd name="T9" fmla="*/ 0 h 23"/>
                  <a:gd name="T10" fmla="*/ 10 w 14"/>
                  <a:gd name="T11" fmla="*/ 12 h 23"/>
                  <a:gd name="T12" fmla="*/ 11 w 14"/>
                  <a:gd name="T1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3">
                    <a:moveTo>
                      <a:pt x="11" y="17"/>
                    </a:moveTo>
                    <a:cubicBezTo>
                      <a:pt x="12" y="18"/>
                      <a:pt x="13" y="19"/>
                      <a:pt x="14" y="20"/>
                    </a:cubicBezTo>
                    <a:cubicBezTo>
                      <a:pt x="14" y="23"/>
                      <a:pt x="12" y="22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8" y="12"/>
                      <a:pt x="1" y="8"/>
                      <a:pt x="0" y="0"/>
                    </a:cubicBezTo>
                    <a:cubicBezTo>
                      <a:pt x="5" y="2"/>
                      <a:pt x="6" y="8"/>
                      <a:pt x="10" y="12"/>
                    </a:cubicBezTo>
                    <a:cubicBezTo>
                      <a:pt x="11" y="13"/>
                      <a:pt x="12" y="15"/>
                      <a:pt x="11" y="17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1" name="Freeform 296">
                <a:extLst>
                  <a:ext uri="{FF2B5EF4-FFF2-40B4-BE49-F238E27FC236}">
                    <a16:creationId xmlns:a16="http://schemas.microsoft.com/office/drawing/2014/main" id="{58A02094-B5AA-4856-DD29-1BF843369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557"/>
                <a:ext cx="55" cy="33"/>
              </a:xfrm>
              <a:custGeom>
                <a:avLst/>
                <a:gdLst>
                  <a:gd name="T0" fmla="*/ 17 w 17"/>
                  <a:gd name="T1" fmla="*/ 10 h 10"/>
                  <a:gd name="T2" fmla="*/ 0 w 17"/>
                  <a:gd name="T3" fmla="*/ 0 h 10"/>
                  <a:gd name="T4" fmla="*/ 17 w 17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cubicBezTo>
                      <a:pt x="11" y="7"/>
                      <a:pt x="5" y="3"/>
                      <a:pt x="0" y="0"/>
                    </a:cubicBezTo>
                    <a:cubicBezTo>
                      <a:pt x="7" y="0"/>
                      <a:pt x="14" y="3"/>
                      <a:pt x="17" y="10"/>
                    </a:cubicBezTo>
                    <a:close/>
                  </a:path>
                </a:pathLst>
              </a:custGeom>
              <a:solidFill>
                <a:srgbClr val="DB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2" name="Freeform 297">
                <a:extLst>
                  <a:ext uri="{FF2B5EF4-FFF2-40B4-BE49-F238E27FC236}">
                    <a16:creationId xmlns:a16="http://schemas.microsoft.com/office/drawing/2014/main" id="{9976D52E-206B-518A-96C1-F4E3D0121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280"/>
                <a:ext cx="27" cy="52"/>
              </a:xfrm>
              <a:custGeom>
                <a:avLst/>
                <a:gdLst>
                  <a:gd name="T0" fmla="*/ 2 w 8"/>
                  <a:gd name="T1" fmla="*/ 14 h 16"/>
                  <a:gd name="T2" fmla="*/ 2 w 8"/>
                  <a:gd name="T3" fmla="*/ 12 h 16"/>
                  <a:gd name="T4" fmla="*/ 1 w 8"/>
                  <a:gd name="T5" fmla="*/ 7 h 16"/>
                  <a:gd name="T6" fmla="*/ 0 w 8"/>
                  <a:gd name="T7" fmla="*/ 0 h 16"/>
                  <a:gd name="T8" fmla="*/ 8 w 8"/>
                  <a:gd name="T9" fmla="*/ 7 h 16"/>
                  <a:gd name="T10" fmla="*/ 7 w 8"/>
                  <a:gd name="T11" fmla="*/ 9 h 16"/>
                  <a:gd name="T12" fmla="*/ 6 w 8"/>
                  <a:gd name="T13" fmla="*/ 15 h 16"/>
                  <a:gd name="T14" fmla="*/ 3 w 8"/>
                  <a:gd name="T15" fmla="*/ 15 h 16"/>
                  <a:gd name="T16" fmla="*/ 2 w 8"/>
                  <a:gd name="T1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6">
                    <a:moveTo>
                      <a:pt x="2" y="14"/>
                    </a:move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1" y="7"/>
                    </a:cubicBezTo>
                    <a:cubicBezTo>
                      <a:pt x="1" y="5"/>
                      <a:pt x="1" y="3"/>
                      <a:pt x="0" y="0"/>
                    </a:cubicBezTo>
                    <a:cubicBezTo>
                      <a:pt x="5" y="1"/>
                      <a:pt x="8" y="3"/>
                      <a:pt x="8" y="7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6" y="11"/>
                      <a:pt x="8" y="13"/>
                      <a:pt x="6" y="15"/>
                    </a:cubicBezTo>
                    <a:cubicBezTo>
                      <a:pt x="5" y="15"/>
                      <a:pt x="4" y="16"/>
                      <a:pt x="3" y="15"/>
                    </a:cubicBezTo>
                    <a:cubicBezTo>
                      <a:pt x="3" y="15"/>
                      <a:pt x="2" y="15"/>
                      <a:pt x="2" y="1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3" name="Freeform 298">
                <a:extLst>
                  <a:ext uri="{FF2B5EF4-FFF2-40B4-BE49-F238E27FC236}">
                    <a16:creationId xmlns:a16="http://schemas.microsoft.com/office/drawing/2014/main" id="{421FAB31-DB04-B09F-1B9F-3E03B1FB5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155"/>
                <a:ext cx="36" cy="33"/>
              </a:xfrm>
              <a:custGeom>
                <a:avLst/>
                <a:gdLst>
                  <a:gd name="T0" fmla="*/ 0 w 11"/>
                  <a:gd name="T1" fmla="*/ 4 h 10"/>
                  <a:gd name="T2" fmla="*/ 10 w 11"/>
                  <a:gd name="T3" fmla="*/ 4 h 10"/>
                  <a:gd name="T4" fmla="*/ 11 w 11"/>
                  <a:gd name="T5" fmla="*/ 7 h 10"/>
                  <a:gd name="T6" fmla="*/ 0 w 11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4"/>
                    </a:moveTo>
                    <a:cubicBezTo>
                      <a:pt x="2" y="0"/>
                      <a:pt x="6" y="0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6" y="10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4" name="Freeform 299">
                <a:extLst>
                  <a:ext uri="{FF2B5EF4-FFF2-40B4-BE49-F238E27FC236}">
                    <a16:creationId xmlns:a16="http://schemas.microsoft.com/office/drawing/2014/main" id="{B1E3526E-096C-6619-1BFA-C13E7E94D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169"/>
                <a:ext cx="46" cy="39"/>
              </a:xfrm>
              <a:custGeom>
                <a:avLst/>
                <a:gdLst>
                  <a:gd name="T0" fmla="*/ 7 w 14"/>
                  <a:gd name="T1" fmla="*/ 0 h 12"/>
                  <a:gd name="T2" fmla="*/ 10 w 14"/>
                  <a:gd name="T3" fmla="*/ 0 h 12"/>
                  <a:gd name="T4" fmla="*/ 9 w 14"/>
                  <a:gd name="T5" fmla="*/ 12 h 12"/>
                  <a:gd name="T6" fmla="*/ 7 w 1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8" y="0"/>
                      <a:pt x="9" y="0"/>
                      <a:pt x="10" y="0"/>
                    </a:cubicBezTo>
                    <a:cubicBezTo>
                      <a:pt x="14" y="4"/>
                      <a:pt x="8" y="7"/>
                      <a:pt x="9" y="12"/>
                    </a:cubicBezTo>
                    <a:cubicBezTo>
                      <a:pt x="0" y="8"/>
                      <a:pt x="7" y="4"/>
                      <a:pt x="7" y="0"/>
                    </a:cubicBezTo>
                    <a:close/>
                  </a:path>
                </a:pathLst>
              </a:custGeom>
              <a:solidFill>
                <a:srgbClr val="BE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5" name="Freeform 300">
                <a:extLst>
                  <a:ext uri="{FF2B5EF4-FFF2-40B4-BE49-F238E27FC236}">
                    <a16:creationId xmlns:a16="http://schemas.microsoft.com/office/drawing/2014/main" id="{A80989CE-9BE6-719B-312B-91344365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247"/>
                <a:ext cx="32" cy="39"/>
              </a:xfrm>
              <a:custGeom>
                <a:avLst/>
                <a:gdLst>
                  <a:gd name="T0" fmla="*/ 8 w 10"/>
                  <a:gd name="T1" fmla="*/ 12 h 12"/>
                  <a:gd name="T2" fmla="*/ 1 w 10"/>
                  <a:gd name="T3" fmla="*/ 6 h 12"/>
                  <a:gd name="T4" fmla="*/ 2 w 10"/>
                  <a:gd name="T5" fmla="*/ 1 h 12"/>
                  <a:gd name="T6" fmla="*/ 5 w 10"/>
                  <a:gd name="T7" fmla="*/ 3 h 12"/>
                  <a:gd name="T8" fmla="*/ 9 w 10"/>
                  <a:gd name="T9" fmla="*/ 8 h 12"/>
                  <a:gd name="T10" fmla="*/ 8 w 10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5" y="11"/>
                      <a:pt x="2" y="9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4" y="0"/>
                      <a:pt x="4" y="2"/>
                      <a:pt x="5" y="3"/>
                    </a:cubicBezTo>
                    <a:cubicBezTo>
                      <a:pt x="6" y="5"/>
                      <a:pt x="8" y="7"/>
                      <a:pt x="9" y="8"/>
                    </a:cubicBezTo>
                    <a:cubicBezTo>
                      <a:pt x="10" y="10"/>
                      <a:pt x="9" y="11"/>
                      <a:pt x="8" y="12"/>
                    </a:cubicBezTo>
                    <a:close/>
                  </a:path>
                </a:pathLst>
              </a:custGeom>
              <a:solidFill>
                <a:srgbClr val="E8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6" name="Freeform 301">
                <a:extLst>
                  <a:ext uri="{FF2B5EF4-FFF2-40B4-BE49-F238E27FC236}">
                    <a16:creationId xmlns:a16="http://schemas.microsoft.com/office/drawing/2014/main" id="{02A66B36-1485-BC91-1077-E2C4B1BCA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276"/>
                <a:ext cx="26" cy="49"/>
              </a:xfrm>
              <a:custGeom>
                <a:avLst/>
                <a:gdLst>
                  <a:gd name="T0" fmla="*/ 0 w 8"/>
                  <a:gd name="T1" fmla="*/ 14 h 15"/>
                  <a:gd name="T2" fmla="*/ 3 w 8"/>
                  <a:gd name="T3" fmla="*/ 2 h 15"/>
                  <a:gd name="T4" fmla="*/ 5 w 8"/>
                  <a:gd name="T5" fmla="*/ 1 h 15"/>
                  <a:gd name="T6" fmla="*/ 6 w 8"/>
                  <a:gd name="T7" fmla="*/ 8 h 15"/>
                  <a:gd name="T8" fmla="*/ 2 w 8"/>
                  <a:gd name="T9" fmla="*/ 14 h 15"/>
                  <a:gd name="T10" fmla="*/ 0 w 8"/>
                  <a:gd name="T1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14"/>
                    </a:moveTo>
                    <a:cubicBezTo>
                      <a:pt x="1" y="10"/>
                      <a:pt x="0" y="6"/>
                      <a:pt x="3" y="2"/>
                    </a:cubicBezTo>
                    <a:cubicBezTo>
                      <a:pt x="3" y="2"/>
                      <a:pt x="4" y="0"/>
                      <a:pt x="5" y="1"/>
                    </a:cubicBezTo>
                    <a:cubicBezTo>
                      <a:pt x="7" y="3"/>
                      <a:pt x="8" y="5"/>
                      <a:pt x="6" y="8"/>
                    </a:cubicBezTo>
                    <a:cubicBezTo>
                      <a:pt x="5" y="9"/>
                      <a:pt x="2" y="10"/>
                      <a:pt x="2" y="14"/>
                    </a:cubicBezTo>
                    <a:cubicBezTo>
                      <a:pt x="2" y="15"/>
                      <a:pt x="1" y="15"/>
                      <a:pt x="0" y="14"/>
                    </a:cubicBez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7" name="Freeform 302">
                <a:extLst>
                  <a:ext uri="{FF2B5EF4-FFF2-40B4-BE49-F238E27FC236}">
                    <a16:creationId xmlns:a16="http://schemas.microsoft.com/office/drawing/2014/main" id="{8CD0CE88-781C-A4D1-7322-7DCFB5BF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296"/>
                <a:ext cx="46" cy="33"/>
              </a:xfrm>
              <a:custGeom>
                <a:avLst/>
                <a:gdLst>
                  <a:gd name="T0" fmla="*/ 9 w 14"/>
                  <a:gd name="T1" fmla="*/ 2 h 10"/>
                  <a:gd name="T2" fmla="*/ 10 w 14"/>
                  <a:gd name="T3" fmla="*/ 7 h 10"/>
                  <a:gd name="T4" fmla="*/ 0 w 14"/>
                  <a:gd name="T5" fmla="*/ 5 h 10"/>
                  <a:gd name="T6" fmla="*/ 2 w 14"/>
                  <a:gd name="T7" fmla="*/ 2 h 10"/>
                  <a:gd name="T8" fmla="*/ 4 w 14"/>
                  <a:gd name="T9" fmla="*/ 0 h 10"/>
                  <a:gd name="T10" fmla="*/ 9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9" y="2"/>
                    </a:moveTo>
                    <a:cubicBezTo>
                      <a:pt x="11" y="3"/>
                      <a:pt x="14" y="4"/>
                      <a:pt x="10" y="7"/>
                    </a:cubicBezTo>
                    <a:cubicBezTo>
                      <a:pt x="8" y="3"/>
                      <a:pt x="3" y="10"/>
                      <a:pt x="0" y="5"/>
                    </a:cubicBezTo>
                    <a:cubicBezTo>
                      <a:pt x="3" y="5"/>
                      <a:pt x="2" y="3"/>
                      <a:pt x="2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6" y="0"/>
                      <a:pt x="6" y="4"/>
                      <a:pt x="9" y="2"/>
                    </a:cubicBezTo>
                    <a:close/>
                  </a:path>
                </a:pathLst>
              </a:custGeom>
              <a:solidFill>
                <a:srgbClr val="373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8" name="Freeform 303">
                <a:extLst>
                  <a:ext uri="{FF2B5EF4-FFF2-40B4-BE49-F238E27FC236}">
                    <a16:creationId xmlns:a16="http://schemas.microsoft.com/office/drawing/2014/main" id="{AF05E8B9-8972-1452-DA58-4E8B0DDB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191"/>
                <a:ext cx="30" cy="36"/>
              </a:xfrm>
              <a:custGeom>
                <a:avLst/>
                <a:gdLst>
                  <a:gd name="T0" fmla="*/ 8 w 9"/>
                  <a:gd name="T1" fmla="*/ 10 h 11"/>
                  <a:gd name="T2" fmla="*/ 7 w 9"/>
                  <a:gd name="T3" fmla="*/ 11 h 11"/>
                  <a:gd name="T4" fmla="*/ 6 w 9"/>
                  <a:gd name="T5" fmla="*/ 10 h 11"/>
                  <a:gd name="T6" fmla="*/ 4 w 9"/>
                  <a:gd name="T7" fmla="*/ 9 h 11"/>
                  <a:gd name="T8" fmla="*/ 0 w 9"/>
                  <a:gd name="T9" fmla="*/ 3 h 11"/>
                  <a:gd name="T10" fmla="*/ 9 w 9"/>
                  <a:gd name="T11" fmla="*/ 10 h 11"/>
                  <a:gd name="T12" fmla="*/ 8 w 9"/>
                  <a:gd name="T13" fmla="*/ 10 h 11"/>
                  <a:gd name="T14" fmla="*/ 8 w 9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8" y="10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4" y="9"/>
                    </a:cubicBezTo>
                    <a:cubicBezTo>
                      <a:pt x="3" y="7"/>
                      <a:pt x="0" y="6"/>
                      <a:pt x="0" y="3"/>
                    </a:cubicBezTo>
                    <a:cubicBezTo>
                      <a:pt x="7" y="0"/>
                      <a:pt x="8" y="6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lose/>
                  </a:path>
                </a:pathLst>
              </a:custGeom>
              <a:solidFill>
                <a:srgbClr val="B7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9" name="Freeform 304">
                <a:extLst>
                  <a:ext uri="{FF2B5EF4-FFF2-40B4-BE49-F238E27FC236}">
                    <a16:creationId xmlns:a16="http://schemas.microsoft.com/office/drawing/2014/main" id="{7BDE3FFE-3126-FF90-3BFC-13FC5F61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521"/>
                <a:ext cx="49" cy="36"/>
              </a:xfrm>
              <a:custGeom>
                <a:avLst/>
                <a:gdLst>
                  <a:gd name="T0" fmla="*/ 13 w 15"/>
                  <a:gd name="T1" fmla="*/ 6 h 11"/>
                  <a:gd name="T2" fmla="*/ 15 w 15"/>
                  <a:gd name="T3" fmla="*/ 11 h 11"/>
                  <a:gd name="T4" fmla="*/ 0 w 15"/>
                  <a:gd name="T5" fmla="*/ 2 h 11"/>
                  <a:gd name="T6" fmla="*/ 1 w 15"/>
                  <a:gd name="T7" fmla="*/ 1 h 11"/>
                  <a:gd name="T8" fmla="*/ 13 w 15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6"/>
                    </a:moveTo>
                    <a:cubicBezTo>
                      <a:pt x="15" y="7"/>
                      <a:pt x="15" y="9"/>
                      <a:pt x="15" y="11"/>
                    </a:cubicBezTo>
                    <a:cubicBezTo>
                      <a:pt x="10" y="8"/>
                      <a:pt x="5" y="5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6" y="1"/>
                      <a:pt x="8" y="6"/>
                      <a:pt x="13" y="6"/>
                    </a:cubicBezTo>
                    <a:close/>
                  </a:path>
                </a:pathLst>
              </a:custGeom>
              <a:solidFill>
                <a:srgbClr val="E4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0" name="Freeform 305">
                <a:extLst>
                  <a:ext uri="{FF2B5EF4-FFF2-40B4-BE49-F238E27FC236}">
                    <a16:creationId xmlns:a16="http://schemas.microsoft.com/office/drawing/2014/main" id="{D410E26D-3EB7-6BC9-8AE8-5ECD96660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201"/>
                <a:ext cx="33" cy="33"/>
              </a:xfrm>
              <a:custGeom>
                <a:avLst/>
                <a:gdLst>
                  <a:gd name="T0" fmla="*/ 8 w 10"/>
                  <a:gd name="T1" fmla="*/ 10 h 10"/>
                  <a:gd name="T2" fmla="*/ 6 w 10"/>
                  <a:gd name="T3" fmla="*/ 10 h 10"/>
                  <a:gd name="T4" fmla="*/ 2 w 10"/>
                  <a:gd name="T5" fmla="*/ 6 h 10"/>
                  <a:gd name="T6" fmla="*/ 1 w 10"/>
                  <a:gd name="T7" fmla="*/ 1 h 10"/>
                  <a:gd name="T8" fmla="*/ 4 w 10"/>
                  <a:gd name="T9" fmla="*/ 0 h 10"/>
                  <a:gd name="T10" fmla="*/ 6 w 10"/>
                  <a:gd name="T11" fmla="*/ 4 h 10"/>
                  <a:gd name="T12" fmla="*/ 7 w 10"/>
                  <a:gd name="T13" fmla="*/ 7 h 10"/>
                  <a:gd name="T14" fmla="*/ 8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cubicBezTo>
                      <a:pt x="8" y="10"/>
                      <a:pt x="7" y="10"/>
                      <a:pt x="6" y="10"/>
                    </a:cubicBezTo>
                    <a:cubicBezTo>
                      <a:pt x="5" y="9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0"/>
                      <a:pt x="6" y="2"/>
                      <a:pt x="6" y="4"/>
                    </a:cubicBezTo>
                    <a:cubicBezTo>
                      <a:pt x="6" y="5"/>
                      <a:pt x="7" y="6"/>
                      <a:pt x="7" y="7"/>
                    </a:cubicBezTo>
                    <a:cubicBezTo>
                      <a:pt x="8" y="8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C4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1" name="Freeform 306">
                <a:extLst>
                  <a:ext uri="{FF2B5EF4-FFF2-40B4-BE49-F238E27FC236}">
                    <a16:creationId xmlns:a16="http://schemas.microsoft.com/office/drawing/2014/main" id="{94C0FADB-4FB4-8DF6-C603-7E719431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1250"/>
                <a:ext cx="36" cy="39"/>
              </a:xfrm>
              <a:custGeom>
                <a:avLst/>
                <a:gdLst>
                  <a:gd name="T0" fmla="*/ 0 w 11"/>
                  <a:gd name="T1" fmla="*/ 11 h 12"/>
                  <a:gd name="T2" fmla="*/ 1 w 11"/>
                  <a:gd name="T3" fmla="*/ 7 h 12"/>
                  <a:gd name="T4" fmla="*/ 3 w 11"/>
                  <a:gd name="T5" fmla="*/ 3 h 12"/>
                  <a:gd name="T6" fmla="*/ 5 w 11"/>
                  <a:gd name="T7" fmla="*/ 0 h 12"/>
                  <a:gd name="T8" fmla="*/ 7 w 11"/>
                  <a:gd name="T9" fmla="*/ 6 h 12"/>
                  <a:gd name="T10" fmla="*/ 4 w 11"/>
                  <a:gd name="T11" fmla="*/ 12 h 12"/>
                  <a:gd name="T12" fmla="*/ 0 w 11"/>
                  <a:gd name="T13" fmla="*/ 12 h 12"/>
                  <a:gd name="T14" fmla="*/ 0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0" y="11"/>
                    </a:moveTo>
                    <a:cubicBezTo>
                      <a:pt x="1" y="10"/>
                      <a:pt x="1" y="9"/>
                      <a:pt x="1" y="7"/>
                    </a:cubicBezTo>
                    <a:cubicBezTo>
                      <a:pt x="2" y="6"/>
                      <a:pt x="3" y="5"/>
                      <a:pt x="3" y="3"/>
                    </a:cubicBezTo>
                    <a:cubicBezTo>
                      <a:pt x="3" y="2"/>
                      <a:pt x="4" y="0"/>
                      <a:pt x="5" y="0"/>
                    </a:cubicBezTo>
                    <a:cubicBezTo>
                      <a:pt x="6" y="2"/>
                      <a:pt x="11" y="3"/>
                      <a:pt x="7" y="6"/>
                    </a:cubicBezTo>
                    <a:cubicBezTo>
                      <a:pt x="3" y="7"/>
                      <a:pt x="5" y="10"/>
                      <a:pt x="4" y="12"/>
                    </a:cubicBezTo>
                    <a:cubicBezTo>
                      <a:pt x="3" y="12"/>
                      <a:pt x="2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2" name="Freeform 307">
                <a:extLst>
                  <a:ext uri="{FF2B5EF4-FFF2-40B4-BE49-F238E27FC236}">
                    <a16:creationId xmlns:a16="http://schemas.microsoft.com/office/drawing/2014/main" id="{0C02B6EB-62F6-6464-8FB1-6EF564D19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260"/>
                <a:ext cx="33" cy="52"/>
              </a:xfrm>
              <a:custGeom>
                <a:avLst/>
                <a:gdLst>
                  <a:gd name="T0" fmla="*/ 10 w 10"/>
                  <a:gd name="T1" fmla="*/ 5 h 16"/>
                  <a:gd name="T2" fmla="*/ 9 w 10"/>
                  <a:gd name="T3" fmla="*/ 8 h 16"/>
                  <a:gd name="T4" fmla="*/ 3 w 10"/>
                  <a:gd name="T5" fmla="*/ 13 h 16"/>
                  <a:gd name="T6" fmla="*/ 6 w 10"/>
                  <a:gd name="T7" fmla="*/ 7 h 16"/>
                  <a:gd name="T8" fmla="*/ 8 w 10"/>
                  <a:gd name="T9" fmla="*/ 0 h 16"/>
                  <a:gd name="T10" fmla="*/ 10 w 10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10" y="5"/>
                    </a:moveTo>
                    <a:cubicBezTo>
                      <a:pt x="9" y="6"/>
                      <a:pt x="9" y="8"/>
                      <a:pt x="9" y="8"/>
                    </a:cubicBezTo>
                    <a:cubicBezTo>
                      <a:pt x="7" y="10"/>
                      <a:pt x="6" y="16"/>
                      <a:pt x="3" y="13"/>
                    </a:cubicBezTo>
                    <a:cubicBezTo>
                      <a:pt x="0" y="11"/>
                      <a:pt x="6" y="10"/>
                      <a:pt x="6" y="7"/>
                    </a:cubicBezTo>
                    <a:cubicBezTo>
                      <a:pt x="7" y="5"/>
                      <a:pt x="9" y="3"/>
                      <a:pt x="8" y="0"/>
                    </a:cubicBezTo>
                    <a:cubicBezTo>
                      <a:pt x="10" y="1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3E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3" name="Freeform 308">
                <a:extLst>
                  <a:ext uri="{FF2B5EF4-FFF2-40B4-BE49-F238E27FC236}">
                    <a16:creationId xmlns:a16="http://schemas.microsoft.com/office/drawing/2014/main" id="{97247F26-1C1F-3DA7-DC3C-EA3444C6D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414"/>
                <a:ext cx="29" cy="29"/>
              </a:xfrm>
              <a:custGeom>
                <a:avLst/>
                <a:gdLst>
                  <a:gd name="T0" fmla="*/ 8 w 9"/>
                  <a:gd name="T1" fmla="*/ 9 h 9"/>
                  <a:gd name="T2" fmla="*/ 0 w 9"/>
                  <a:gd name="T3" fmla="*/ 5 h 9"/>
                  <a:gd name="T4" fmla="*/ 1 w 9"/>
                  <a:gd name="T5" fmla="*/ 0 h 9"/>
                  <a:gd name="T6" fmla="*/ 8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5" y="7"/>
                      <a:pt x="1" y="8"/>
                      <a:pt x="0" y="5"/>
                    </a:cubicBezTo>
                    <a:cubicBezTo>
                      <a:pt x="4" y="4"/>
                      <a:pt x="3" y="2"/>
                      <a:pt x="1" y="0"/>
                    </a:cubicBezTo>
                    <a:cubicBezTo>
                      <a:pt x="5" y="2"/>
                      <a:pt x="9" y="4"/>
                      <a:pt x="8" y="9"/>
                    </a:cubicBez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4" name="Freeform 309">
                <a:extLst>
                  <a:ext uri="{FF2B5EF4-FFF2-40B4-BE49-F238E27FC236}">
                    <a16:creationId xmlns:a16="http://schemas.microsoft.com/office/drawing/2014/main" id="{607DAAE0-0445-C3D6-8907-75508A00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515"/>
                <a:ext cx="36" cy="19"/>
              </a:xfrm>
              <a:custGeom>
                <a:avLst/>
                <a:gdLst>
                  <a:gd name="T0" fmla="*/ 11 w 11"/>
                  <a:gd name="T1" fmla="*/ 3 h 6"/>
                  <a:gd name="T2" fmla="*/ 10 w 11"/>
                  <a:gd name="T3" fmla="*/ 4 h 6"/>
                  <a:gd name="T4" fmla="*/ 0 w 11"/>
                  <a:gd name="T5" fmla="*/ 2 h 6"/>
                  <a:gd name="T6" fmla="*/ 0 w 11"/>
                  <a:gd name="T7" fmla="*/ 0 h 6"/>
                  <a:gd name="T8" fmla="*/ 11 w 11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1" y="4"/>
                      <a:pt x="10" y="4"/>
                      <a:pt x="10" y="4"/>
                    </a:cubicBezTo>
                    <a:cubicBezTo>
                      <a:pt x="7" y="4"/>
                      <a:pt x="3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8" y="1"/>
                      <a:pt x="11" y="3"/>
                    </a:cubicBez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5" name="Freeform 310">
                <a:extLst>
                  <a:ext uri="{FF2B5EF4-FFF2-40B4-BE49-F238E27FC236}">
                    <a16:creationId xmlns:a16="http://schemas.microsoft.com/office/drawing/2014/main" id="{190BD6D9-E02F-7D8D-F643-78E97CCA9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234"/>
                <a:ext cx="42" cy="26"/>
              </a:xfrm>
              <a:custGeom>
                <a:avLst/>
                <a:gdLst>
                  <a:gd name="T0" fmla="*/ 6 w 13"/>
                  <a:gd name="T1" fmla="*/ 0 h 8"/>
                  <a:gd name="T2" fmla="*/ 7 w 13"/>
                  <a:gd name="T3" fmla="*/ 8 h 8"/>
                  <a:gd name="T4" fmla="*/ 3 w 13"/>
                  <a:gd name="T5" fmla="*/ 4 h 8"/>
                  <a:gd name="T6" fmla="*/ 6 w 1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6" y="0"/>
                    </a:moveTo>
                    <a:cubicBezTo>
                      <a:pt x="7" y="3"/>
                      <a:pt x="13" y="4"/>
                      <a:pt x="7" y="8"/>
                    </a:cubicBezTo>
                    <a:cubicBezTo>
                      <a:pt x="6" y="6"/>
                      <a:pt x="4" y="5"/>
                      <a:pt x="3" y="4"/>
                    </a:cubicBezTo>
                    <a:cubicBezTo>
                      <a:pt x="0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DD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6" name="Freeform 311">
                <a:extLst>
                  <a:ext uri="{FF2B5EF4-FFF2-40B4-BE49-F238E27FC236}">
                    <a16:creationId xmlns:a16="http://schemas.microsoft.com/office/drawing/2014/main" id="{D9718966-7821-6EF7-76B7-AE870262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234"/>
                <a:ext cx="23" cy="26"/>
              </a:xfrm>
              <a:custGeom>
                <a:avLst/>
                <a:gdLst>
                  <a:gd name="T0" fmla="*/ 6 w 7"/>
                  <a:gd name="T1" fmla="*/ 5 h 8"/>
                  <a:gd name="T2" fmla="*/ 4 w 7"/>
                  <a:gd name="T3" fmla="*/ 8 h 8"/>
                  <a:gd name="T4" fmla="*/ 0 w 7"/>
                  <a:gd name="T5" fmla="*/ 0 h 8"/>
                  <a:gd name="T6" fmla="*/ 6 w 7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6" y="5"/>
                    </a:moveTo>
                    <a:cubicBezTo>
                      <a:pt x="6" y="6"/>
                      <a:pt x="7" y="8"/>
                      <a:pt x="4" y="8"/>
                    </a:cubicBezTo>
                    <a:cubicBezTo>
                      <a:pt x="1" y="7"/>
                      <a:pt x="0" y="4"/>
                      <a:pt x="0" y="0"/>
                    </a:cubicBezTo>
                    <a:cubicBezTo>
                      <a:pt x="4" y="0"/>
                      <a:pt x="5" y="3"/>
                      <a:pt x="6" y="5"/>
                    </a:cubicBezTo>
                    <a:close/>
                  </a:path>
                </a:pathLst>
              </a:custGeom>
              <a:solidFill>
                <a:srgbClr val="DB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7" name="Freeform 312">
                <a:extLst>
                  <a:ext uri="{FF2B5EF4-FFF2-40B4-BE49-F238E27FC236}">
                    <a16:creationId xmlns:a16="http://schemas.microsoft.com/office/drawing/2014/main" id="{178B5737-BED8-7DF6-4F80-F2579FDAA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276"/>
                <a:ext cx="32" cy="26"/>
              </a:xfrm>
              <a:custGeom>
                <a:avLst/>
                <a:gdLst>
                  <a:gd name="T0" fmla="*/ 10 w 10"/>
                  <a:gd name="T1" fmla="*/ 6 h 8"/>
                  <a:gd name="T2" fmla="*/ 8 w 10"/>
                  <a:gd name="T3" fmla="*/ 8 h 8"/>
                  <a:gd name="T4" fmla="*/ 0 w 10"/>
                  <a:gd name="T5" fmla="*/ 0 h 8"/>
                  <a:gd name="T6" fmla="*/ 1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6"/>
                    </a:moveTo>
                    <a:cubicBezTo>
                      <a:pt x="9" y="7"/>
                      <a:pt x="9" y="8"/>
                      <a:pt x="8" y="8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5" y="0"/>
                      <a:pt x="7" y="3"/>
                      <a:pt x="10" y="6"/>
                    </a:cubicBez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8" name="Freeform 313">
                <a:extLst>
                  <a:ext uri="{FF2B5EF4-FFF2-40B4-BE49-F238E27FC236}">
                    <a16:creationId xmlns:a16="http://schemas.microsoft.com/office/drawing/2014/main" id="{737A2F2B-0090-ECF6-0A4B-64A5A4E1F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234"/>
                <a:ext cx="20" cy="33"/>
              </a:xfrm>
              <a:custGeom>
                <a:avLst/>
                <a:gdLst>
                  <a:gd name="T0" fmla="*/ 6 w 6"/>
                  <a:gd name="T1" fmla="*/ 5 h 10"/>
                  <a:gd name="T2" fmla="*/ 6 w 6"/>
                  <a:gd name="T3" fmla="*/ 10 h 10"/>
                  <a:gd name="T4" fmla="*/ 4 w 6"/>
                  <a:gd name="T5" fmla="*/ 6 h 10"/>
                  <a:gd name="T6" fmla="*/ 1 w 6"/>
                  <a:gd name="T7" fmla="*/ 2 h 10"/>
                  <a:gd name="T8" fmla="*/ 4 w 6"/>
                  <a:gd name="T9" fmla="*/ 0 h 10"/>
                  <a:gd name="T10" fmla="*/ 6 w 6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5"/>
                    </a:moveTo>
                    <a:cubicBezTo>
                      <a:pt x="6" y="7"/>
                      <a:pt x="6" y="8"/>
                      <a:pt x="6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9" name="Freeform 314">
                <a:extLst>
                  <a:ext uri="{FF2B5EF4-FFF2-40B4-BE49-F238E27FC236}">
                    <a16:creationId xmlns:a16="http://schemas.microsoft.com/office/drawing/2014/main" id="{CB3E98AF-BB62-B528-5801-5D7A60C4F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371"/>
                <a:ext cx="23" cy="23"/>
              </a:xfrm>
              <a:custGeom>
                <a:avLst/>
                <a:gdLst>
                  <a:gd name="T0" fmla="*/ 2 w 7"/>
                  <a:gd name="T1" fmla="*/ 7 h 7"/>
                  <a:gd name="T2" fmla="*/ 1 w 7"/>
                  <a:gd name="T3" fmla="*/ 2 h 7"/>
                  <a:gd name="T4" fmla="*/ 4 w 7"/>
                  <a:gd name="T5" fmla="*/ 0 h 7"/>
                  <a:gd name="T6" fmla="*/ 7 w 7"/>
                  <a:gd name="T7" fmla="*/ 7 h 7"/>
                  <a:gd name="T8" fmla="*/ 2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2" y="2"/>
                      <a:pt x="3" y="2"/>
                      <a:pt x="4" y="0"/>
                    </a:cubicBezTo>
                    <a:cubicBezTo>
                      <a:pt x="6" y="2"/>
                      <a:pt x="6" y="4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0" name="Freeform 315">
                <a:extLst>
                  <a:ext uri="{FF2B5EF4-FFF2-40B4-BE49-F238E27FC236}">
                    <a16:creationId xmlns:a16="http://schemas.microsoft.com/office/drawing/2014/main" id="{01F582F5-1060-5CCE-461C-C4282EA4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214"/>
                <a:ext cx="19" cy="26"/>
              </a:xfrm>
              <a:custGeom>
                <a:avLst/>
                <a:gdLst>
                  <a:gd name="T0" fmla="*/ 6 w 6"/>
                  <a:gd name="T1" fmla="*/ 8 h 8"/>
                  <a:gd name="T2" fmla="*/ 0 w 6"/>
                  <a:gd name="T3" fmla="*/ 0 h 8"/>
                  <a:gd name="T4" fmla="*/ 6 w 6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3" y="5"/>
                      <a:pt x="1" y="4"/>
                      <a:pt x="0" y="0"/>
                    </a:cubicBezTo>
                    <a:cubicBezTo>
                      <a:pt x="5" y="0"/>
                      <a:pt x="6" y="3"/>
                      <a:pt x="6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1" name="Freeform 316">
                <a:extLst>
                  <a:ext uri="{FF2B5EF4-FFF2-40B4-BE49-F238E27FC236}">
                    <a16:creationId xmlns:a16="http://schemas.microsoft.com/office/drawing/2014/main" id="{319961E4-AE3E-9B38-A4DF-8F7DB44E6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351"/>
                <a:ext cx="20" cy="33"/>
              </a:xfrm>
              <a:custGeom>
                <a:avLst/>
                <a:gdLst>
                  <a:gd name="T0" fmla="*/ 6 w 6"/>
                  <a:gd name="T1" fmla="*/ 8 h 10"/>
                  <a:gd name="T2" fmla="*/ 5 w 6"/>
                  <a:gd name="T3" fmla="*/ 10 h 10"/>
                  <a:gd name="T4" fmla="*/ 0 w 6"/>
                  <a:gd name="T5" fmla="*/ 3 h 10"/>
                  <a:gd name="T6" fmla="*/ 6 w 6"/>
                  <a:gd name="T7" fmla="*/ 4 h 10"/>
                  <a:gd name="T8" fmla="*/ 6 w 6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8"/>
                    </a:moveTo>
                    <a:cubicBezTo>
                      <a:pt x="6" y="9"/>
                      <a:pt x="6" y="9"/>
                      <a:pt x="5" y="10"/>
                    </a:cubicBezTo>
                    <a:cubicBezTo>
                      <a:pt x="4" y="7"/>
                      <a:pt x="2" y="5"/>
                      <a:pt x="0" y="3"/>
                    </a:cubicBezTo>
                    <a:cubicBezTo>
                      <a:pt x="3" y="0"/>
                      <a:pt x="4" y="3"/>
                      <a:pt x="6" y="4"/>
                    </a:cubicBezTo>
                    <a:cubicBezTo>
                      <a:pt x="6" y="6"/>
                      <a:pt x="6" y="7"/>
                      <a:pt x="6" y="8"/>
                    </a:cubicBezTo>
                    <a:close/>
                  </a:path>
                </a:pathLst>
              </a:custGeom>
              <a:solidFill>
                <a:srgbClr val="71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2" name="Freeform 317">
                <a:extLst>
                  <a:ext uri="{FF2B5EF4-FFF2-40B4-BE49-F238E27FC236}">
                    <a16:creationId xmlns:a16="http://schemas.microsoft.com/office/drawing/2014/main" id="{2328E613-33B6-1FF7-6576-11D2196D4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221"/>
                <a:ext cx="33" cy="13"/>
              </a:xfrm>
              <a:custGeom>
                <a:avLst/>
                <a:gdLst>
                  <a:gd name="T0" fmla="*/ 1 w 10"/>
                  <a:gd name="T1" fmla="*/ 4 h 4"/>
                  <a:gd name="T2" fmla="*/ 0 w 10"/>
                  <a:gd name="T3" fmla="*/ 1 h 4"/>
                  <a:gd name="T4" fmla="*/ 8 w 10"/>
                  <a:gd name="T5" fmla="*/ 0 h 4"/>
                  <a:gd name="T6" fmla="*/ 10 w 10"/>
                  <a:gd name="T7" fmla="*/ 1 h 4"/>
                  <a:gd name="T8" fmla="*/ 5 w 10"/>
                  <a:gd name="T9" fmla="*/ 4 h 4"/>
                  <a:gd name="T10" fmla="*/ 1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5E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3" name="Freeform 318">
                <a:extLst>
                  <a:ext uri="{FF2B5EF4-FFF2-40B4-BE49-F238E27FC236}">
                    <a16:creationId xmlns:a16="http://schemas.microsoft.com/office/drawing/2014/main" id="{C6921699-5B16-A67A-48E6-4973F555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325"/>
                <a:ext cx="66" cy="59"/>
              </a:xfrm>
              <a:custGeom>
                <a:avLst/>
                <a:gdLst>
                  <a:gd name="T0" fmla="*/ 18 w 20"/>
                  <a:gd name="T1" fmla="*/ 14 h 18"/>
                  <a:gd name="T2" fmla="*/ 12 w 20"/>
                  <a:gd name="T3" fmla="*/ 14 h 18"/>
                  <a:gd name="T4" fmla="*/ 5 w 20"/>
                  <a:gd name="T5" fmla="*/ 13 h 18"/>
                  <a:gd name="T6" fmla="*/ 0 w 20"/>
                  <a:gd name="T7" fmla="*/ 13 h 18"/>
                  <a:gd name="T8" fmla="*/ 1 w 20"/>
                  <a:gd name="T9" fmla="*/ 11 h 18"/>
                  <a:gd name="T10" fmla="*/ 5 w 20"/>
                  <a:gd name="T11" fmla="*/ 1 h 18"/>
                  <a:gd name="T12" fmla="*/ 9 w 20"/>
                  <a:gd name="T13" fmla="*/ 2 h 18"/>
                  <a:gd name="T14" fmla="*/ 18 w 20"/>
                  <a:gd name="T15" fmla="*/ 8 h 18"/>
                  <a:gd name="T16" fmla="*/ 18 w 20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8">
                    <a:moveTo>
                      <a:pt x="18" y="14"/>
                    </a:moveTo>
                    <a:cubicBezTo>
                      <a:pt x="16" y="18"/>
                      <a:pt x="14" y="16"/>
                      <a:pt x="12" y="14"/>
                    </a:cubicBezTo>
                    <a:cubicBezTo>
                      <a:pt x="10" y="11"/>
                      <a:pt x="8" y="7"/>
                      <a:pt x="5" y="13"/>
                    </a:cubicBezTo>
                    <a:cubicBezTo>
                      <a:pt x="4" y="15"/>
                      <a:pt x="2" y="14"/>
                      <a:pt x="0" y="13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0" y="7"/>
                      <a:pt x="9" y="7"/>
                      <a:pt x="5" y="1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2" y="4"/>
                      <a:pt x="14" y="8"/>
                      <a:pt x="18" y="8"/>
                    </a:cubicBezTo>
                    <a:cubicBezTo>
                      <a:pt x="20" y="10"/>
                      <a:pt x="17" y="12"/>
                      <a:pt x="18" y="14"/>
                    </a:cubicBezTo>
                    <a:close/>
                  </a:path>
                </a:pathLst>
              </a:custGeom>
              <a:solidFill>
                <a:srgbClr val="9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4" name="Freeform 319">
                <a:extLst>
                  <a:ext uri="{FF2B5EF4-FFF2-40B4-BE49-F238E27FC236}">
                    <a16:creationId xmlns:a16="http://schemas.microsoft.com/office/drawing/2014/main" id="{0E85C1A4-6CE7-2EC2-2814-901701D7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282"/>
                <a:ext cx="55" cy="59"/>
              </a:xfrm>
              <a:custGeom>
                <a:avLst/>
                <a:gdLst>
                  <a:gd name="T0" fmla="*/ 16 w 17"/>
                  <a:gd name="T1" fmla="*/ 14 h 18"/>
                  <a:gd name="T2" fmla="*/ 13 w 17"/>
                  <a:gd name="T3" fmla="*/ 9 h 18"/>
                  <a:gd name="T4" fmla="*/ 10 w 17"/>
                  <a:gd name="T5" fmla="*/ 15 h 18"/>
                  <a:gd name="T6" fmla="*/ 2 w 17"/>
                  <a:gd name="T7" fmla="*/ 16 h 18"/>
                  <a:gd name="T8" fmla="*/ 2 w 17"/>
                  <a:gd name="T9" fmla="*/ 13 h 18"/>
                  <a:gd name="T10" fmla="*/ 9 w 17"/>
                  <a:gd name="T11" fmla="*/ 1 h 18"/>
                  <a:gd name="T12" fmla="*/ 12 w 17"/>
                  <a:gd name="T13" fmla="*/ 2 h 18"/>
                  <a:gd name="T14" fmla="*/ 16 w 17"/>
                  <a:gd name="T1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8">
                    <a:moveTo>
                      <a:pt x="16" y="14"/>
                    </a:moveTo>
                    <a:cubicBezTo>
                      <a:pt x="14" y="12"/>
                      <a:pt x="15" y="10"/>
                      <a:pt x="13" y="9"/>
                    </a:cubicBezTo>
                    <a:cubicBezTo>
                      <a:pt x="10" y="10"/>
                      <a:pt x="16" y="17"/>
                      <a:pt x="10" y="15"/>
                    </a:cubicBezTo>
                    <a:cubicBezTo>
                      <a:pt x="6" y="13"/>
                      <a:pt x="5" y="18"/>
                      <a:pt x="2" y="16"/>
                    </a:cubicBezTo>
                    <a:cubicBezTo>
                      <a:pt x="0" y="15"/>
                      <a:pt x="1" y="13"/>
                      <a:pt x="2" y="13"/>
                    </a:cubicBezTo>
                    <a:cubicBezTo>
                      <a:pt x="4" y="9"/>
                      <a:pt x="6" y="5"/>
                      <a:pt x="9" y="1"/>
                    </a:cubicBezTo>
                    <a:cubicBezTo>
                      <a:pt x="10" y="0"/>
                      <a:pt x="11" y="1"/>
                      <a:pt x="12" y="2"/>
                    </a:cubicBezTo>
                    <a:cubicBezTo>
                      <a:pt x="15" y="5"/>
                      <a:pt x="17" y="8"/>
                      <a:pt x="16" y="14"/>
                    </a:cubicBez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5" name="Freeform 320">
                <a:extLst>
                  <a:ext uri="{FF2B5EF4-FFF2-40B4-BE49-F238E27FC236}">
                    <a16:creationId xmlns:a16="http://schemas.microsoft.com/office/drawing/2014/main" id="{E34A6D07-99BC-5605-FB9B-6E0AFAE4A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3" y="2331"/>
                <a:ext cx="43" cy="43"/>
              </a:xfrm>
              <a:custGeom>
                <a:avLst/>
                <a:gdLst>
                  <a:gd name="T0" fmla="*/ 13 w 13"/>
                  <a:gd name="T1" fmla="*/ 9 h 13"/>
                  <a:gd name="T2" fmla="*/ 12 w 13"/>
                  <a:gd name="T3" fmla="*/ 11 h 13"/>
                  <a:gd name="T4" fmla="*/ 3 w 13"/>
                  <a:gd name="T5" fmla="*/ 9 h 13"/>
                  <a:gd name="T6" fmla="*/ 5 w 13"/>
                  <a:gd name="T7" fmla="*/ 2 h 13"/>
                  <a:gd name="T8" fmla="*/ 8 w 13"/>
                  <a:gd name="T9" fmla="*/ 0 h 13"/>
                  <a:gd name="T10" fmla="*/ 9 w 13"/>
                  <a:gd name="T11" fmla="*/ 3 h 13"/>
                  <a:gd name="T12" fmla="*/ 13 w 13"/>
                  <a:gd name="T1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3" y="9"/>
                    </a:moveTo>
                    <a:cubicBezTo>
                      <a:pt x="13" y="10"/>
                      <a:pt x="13" y="10"/>
                      <a:pt x="12" y="11"/>
                    </a:cubicBezTo>
                    <a:cubicBezTo>
                      <a:pt x="9" y="12"/>
                      <a:pt x="5" y="13"/>
                      <a:pt x="3" y="9"/>
                    </a:cubicBezTo>
                    <a:cubicBezTo>
                      <a:pt x="0" y="6"/>
                      <a:pt x="5" y="4"/>
                      <a:pt x="5" y="2"/>
                    </a:cubicBezTo>
                    <a:cubicBezTo>
                      <a:pt x="5" y="1"/>
                      <a:pt x="7" y="0"/>
                      <a:pt x="8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8" y="7"/>
                      <a:pt x="11" y="8"/>
                      <a:pt x="13" y="9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6" name="Freeform 321">
                <a:extLst>
                  <a:ext uri="{FF2B5EF4-FFF2-40B4-BE49-F238E27FC236}">
                    <a16:creationId xmlns:a16="http://schemas.microsoft.com/office/drawing/2014/main" id="{BCCE538E-FECD-CA73-2E85-93E8593D1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253"/>
                <a:ext cx="46" cy="49"/>
              </a:xfrm>
              <a:custGeom>
                <a:avLst/>
                <a:gdLst>
                  <a:gd name="T0" fmla="*/ 5 w 14"/>
                  <a:gd name="T1" fmla="*/ 1 h 15"/>
                  <a:gd name="T2" fmla="*/ 8 w 14"/>
                  <a:gd name="T3" fmla="*/ 2 h 15"/>
                  <a:gd name="T4" fmla="*/ 12 w 14"/>
                  <a:gd name="T5" fmla="*/ 8 h 15"/>
                  <a:gd name="T6" fmla="*/ 13 w 14"/>
                  <a:gd name="T7" fmla="*/ 12 h 15"/>
                  <a:gd name="T8" fmla="*/ 7 w 14"/>
                  <a:gd name="T9" fmla="*/ 11 h 15"/>
                  <a:gd name="T10" fmla="*/ 2 w 14"/>
                  <a:gd name="T11" fmla="*/ 10 h 15"/>
                  <a:gd name="T12" fmla="*/ 1 w 14"/>
                  <a:gd name="T13" fmla="*/ 8 h 15"/>
                  <a:gd name="T14" fmla="*/ 5 w 14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5" y="1"/>
                    </a:moveTo>
                    <a:cubicBezTo>
                      <a:pt x="7" y="0"/>
                      <a:pt x="8" y="1"/>
                      <a:pt x="8" y="2"/>
                    </a:cubicBezTo>
                    <a:cubicBezTo>
                      <a:pt x="9" y="4"/>
                      <a:pt x="8" y="8"/>
                      <a:pt x="12" y="8"/>
                    </a:cubicBezTo>
                    <a:cubicBezTo>
                      <a:pt x="13" y="9"/>
                      <a:pt x="14" y="10"/>
                      <a:pt x="13" y="12"/>
                    </a:cubicBezTo>
                    <a:cubicBezTo>
                      <a:pt x="11" y="14"/>
                      <a:pt x="9" y="15"/>
                      <a:pt x="7" y="11"/>
                    </a:cubicBezTo>
                    <a:cubicBezTo>
                      <a:pt x="6" y="11"/>
                      <a:pt x="5" y="8"/>
                      <a:pt x="2" y="10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5"/>
                      <a:pt x="4" y="3"/>
                      <a:pt x="5" y="1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7" name="Freeform 322">
                <a:extLst>
                  <a:ext uri="{FF2B5EF4-FFF2-40B4-BE49-F238E27FC236}">
                    <a16:creationId xmlns:a16="http://schemas.microsoft.com/office/drawing/2014/main" id="{A6C0E3B3-513C-9154-7E1D-DA7E89C4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263"/>
                <a:ext cx="49" cy="36"/>
              </a:xfrm>
              <a:custGeom>
                <a:avLst/>
                <a:gdLst>
                  <a:gd name="T0" fmla="*/ 1 w 15"/>
                  <a:gd name="T1" fmla="*/ 8 h 11"/>
                  <a:gd name="T2" fmla="*/ 0 w 15"/>
                  <a:gd name="T3" fmla="*/ 5 h 11"/>
                  <a:gd name="T4" fmla="*/ 2 w 15"/>
                  <a:gd name="T5" fmla="*/ 3 h 11"/>
                  <a:gd name="T6" fmla="*/ 13 w 15"/>
                  <a:gd name="T7" fmla="*/ 3 h 11"/>
                  <a:gd name="T8" fmla="*/ 7 w 15"/>
                  <a:gd name="T9" fmla="*/ 10 h 11"/>
                  <a:gd name="T10" fmla="*/ 2 w 15"/>
                  <a:gd name="T11" fmla="*/ 9 h 11"/>
                  <a:gd name="T12" fmla="*/ 1 w 15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1" y="8"/>
                    </a:moveTo>
                    <a:cubicBezTo>
                      <a:pt x="1" y="7"/>
                      <a:pt x="0" y="6"/>
                      <a:pt x="0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6" y="1"/>
                      <a:pt x="10" y="0"/>
                      <a:pt x="13" y="3"/>
                    </a:cubicBezTo>
                    <a:cubicBezTo>
                      <a:pt x="15" y="6"/>
                      <a:pt x="9" y="8"/>
                      <a:pt x="7" y="10"/>
                    </a:cubicBezTo>
                    <a:cubicBezTo>
                      <a:pt x="5" y="11"/>
                      <a:pt x="3" y="10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D0C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8" name="Freeform 323">
                <a:extLst>
                  <a:ext uri="{FF2B5EF4-FFF2-40B4-BE49-F238E27FC236}">
                    <a16:creationId xmlns:a16="http://schemas.microsoft.com/office/drawing/2014/main" id="{AA7AF648-B2D7-EC63-6D3B-9F9E1378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250"/>
                <a:ext cx="46" cy="39"/>
              </a:xfrm>
              <a:custGeom>
                <a:avLst/>
                <a:gdLst>
                  <a:gd name="T0" fmla="*/ 6 w 14"/>
                  <a:gd name="T1" fmla="*/ 0 h 12"/>
                  <a:gd name="T2" fmla="*/ 8 w 14"/>
                  <a:gd name="T3" fmla="*/ 8 h 12"/>
                  <a:gd name="T4" fmla="*/ 0 w 14"/>
                  <a:gd name="T5" fmla="*/ 5 h 12"/>
                  <a:gd name="T6" fmla="*/ 6 w 1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6" y="0"/>
                    </a:moveTo>
                    <a:cubicBezTo>
                      <a:pt x="9" y="3"/>
                      <a:pt x="14" y="4"/>
                      <a:pt x="8" y="8"/>
                    </a:cubicBezTo>
                    <a:cubicBezTo>
                      <a:pt x="4" y="12"/>
                      <a:pt x="0" y="12"/>
                      <a:pt x="0" y="5"/>
                    </a:cubicBezTo>
                    <a:cubicBezTo>
                      <a:pt x="2" y="3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9" name="Freeform 324">
                <a:extLst>
                  <a:ext uri="{FF2B5EF4-FFF2-40B4-BE49-F238E27FC236}">
                    <a16:creationId xmlns:a16="http://schemas.microsoft.com/office/drawing/2014/main" id="{659D0684-02B8-991C-6786-ACE1F0B6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289"/>
                <a:ext cx="33" cy="33"/>
              </a:xfrm>
              <a:custGeom>
                <a:avLst/>
                <a:gdLst>
                  <a:gd name="T0" fmla="*/ 3 w 10"/>
                  <a:gd name="T1" fmla="*/ 0 h 10"/>
                  <a:gd name="T2" fmla="*/ 9 w 10"/>
                  <a:gd name="T3" fmla="*/ 0 h 10"/>
                  <a:gd name="T4" fmla="*/ 9 w 10"/>
                  <a:gd name="T5" fmla="*/ 0 h 10"/>
                  <a:gd name="T6" fmla="*/ 9 w 10"/>
                  <a:gd name="T7" fmla="*/ 3 h 10"/>
                  <a:gd name="T8" fmla="*/ 9 w 10"/>
                  <a:gd name="T9" fmla="*/ 8 h 10"/>
                  <a:gd name="T10" fmla="*/ 7 w 10"/>
                  <a:gd name="T11" fmla="*/ 8 h 10"/>
                  <a:gd name="T12" fmla="*/ 1 w 10"/>
                  <a:gd name="T13" fmla="*/ 10 h 10"/>
                  <a:gd name="T14" fmla="*/ 0 w 10"/>
                  <a:gd name="T15" fmla="*/ 10 h 10"/>
                  <a:gd name="T16" fmla="*/ 3 w 1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3" y="0"/>
                    </a:moveTo>
                    <a:cubicBezTo>
                      <a:pt x="5" y="2"/>
                      <a:pt x="7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5"/>
                      <a:pt x="10" y="6"/>
                      <a:pt x="9" y="8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5" y="7"/>
                      <a:pt x="3" y="9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D8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0" name="Freeform 325">
                <a:extLst>
                  <a:ext uri="{FF2B5EF4-FFF2-40B4-BE49-F238E27FC236}">
                    <a16:creationId xmlns:a16="http://schemas.microsoft.com/office/drawing/2014/main" id="{14F9A739-DDC8-9458-3A7C-091A5C0E1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1" y="2397"/>
                <a:ext cx="27" cy="33"/>
              </a:xfrm>
              <a:custGeom>
                <a:avLst/>
                <a:gdLst>
                  <a:gd name="T0" fmla="*/ 6 w 8"/>
                  <a:gd name="T1" fmla="*/ 10 h 10"/>
                  <a:gd name="T2" fmla="*/ 1 w 8"/>
                  <a:gd name="T3" fmla="*/ 3 h 10"/>
                  <a:gd name="T4" fmla="*/ 4 w 8"/>
                  <a:gd name="T5" fmla="*/ 0 h 10"/>
                  <a:gd name="T6" fmla="*/ 8 w 8"/>
                  <a:gd name="T7" fmla="*/ 8 h 10"/>
                  <a:gd name="T8" fmla="*/ 6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6" y="10"/>
                    </a:moveTo>
                    <a:cubicBezTo>
                      <a:pt x="3" y="9"/>
                      <a:pt x="3" y="5"/>
                      <a:pt x="1" y="3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2"/>
                      <a:pt x="6" y="6"/>
                      <a:pt x="8" y="8"/>
                    </a:cubicBezTo>
                    <a:cubicBezTo>
                      <a:pt x="8" y="9"/>
                      <a:pt x="7" y="10"/>
                      <a:pt x="6" y="10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1" name="Freeform 326">
                <a:extLst>
                  <a:ext uri="{FF2B5EF4-FFF2-40B4-BE49-F238E27FC236}">
                    <a16:creationId xmlns:a16="http://schemas.microsoft.com/office/drawing/2014/main" id="{A5DDA267-9645-5E30-4046-8B37640E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2279"/>
                <a:ext cx="36" cy="30"/>
              </a:xfrm>
              <a:custGeom>
                <a:avLst/>
                <a:gdLst>
                  <a:gd name="T0" fmla="*/ 10 w 11"/>
                  <a:gd name="T1" fmla="*/ 0 h 9"/>
                  <a:gd name="T2" fmla="*/ 11 w 11"/>
                  <a:gd name="T3" fmla="*/ 2 h 9"/>
                  <a:gd name="T4" fmla="*/ 4 w 11"/>
                  <a:gd name="T5" fmla="*/ 7 h 9"/>
                  <a:gd name="T6" fmla="*/ 1 w 11"/>
                  <a:gd name="T7" fmla="*/ 8 h 9"/>
                  <a:gd name="T8" fmla="*/ 1 w 11"/>
                  <a:gd name="T9" fmla="*/ 4 h 9"/>
                  <a:gd name="T10" fmla="*/ 1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0"/>
                    </a:moveTo>
                    <a:cubicBezTo>
                      <a:pt x="10" y="0"/>
                      <a:pt x="11" y="1"/>
                      <a:pt x="11" y="2"/>
                    </a:cubicBezTo>
                    <a:cubicBezTo>
                      <a:pt x="9" y="3"/>
                      <a:pt x="6" y="4"/>
                      <a:pt x="4" y="7"/>
                    </a:cubicBezTo>
                    <a:cubicBezTo>
                      <a:pt x="4" y="8"/>
                      <a:pt x="3" y="9"/>
                      <a:pt x="1" y="8"/>
                    </a:cubicBezTo>
                    <a:cubicBezTo>
                      <a:pt x="0" y="7"/>
                      <a:pt x="1" y="6"/>
                      <a:pt x="1" y="4"/>
                    </a:cubicBezTo>
                    <a:cubicBezTo>
                      <a:pt x="3" y="1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5B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2" name="Freeform 327">
                <a:extLst>
                  <a:ext uri="{FF2B5EF4-FFF2-40B4-BE49-F238E27FC236}">
                    <a16:creationId xmlns:a16="http://schemas.microsoft.com/office/drawing/2014/main" id="{5055E0CC-CB06-095E-703D-A452E13D5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302"/>
                <a:ext cx="26" cy="26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7 h 8"/>
                  <a:gd name="T4" fmla="*/ 0 w 8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6" y="0"/>
                      <a:pt x="6" y="0"/>
                      <a:pt x="8" y="7"/>
                    </a:cubicBezTo>
                    <a:cubicBezTo>
                      <a:pt x="5" y="8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3" name="Freeform 328">
                <a:extLst>
                  <a:ext uri="{FF2B5EF4-FFF2-40B4-BE49-F238E27FC236}">
                    <a16:creationId xmlns:a16="http://schemas.microsoft.com/office/drawing/2014/main" id="{F03FB459-D00C-06F1-B13E-2782FF775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2214"/>
                <a:ext cx="26" cy="29"/>
              </a:xfrm>
              <a:custGeom>
                <a:avLst/>
                <a:gdLst>
                  <a:gd name="T0" fmla="*/ 8 w 8"/>
                  <a:gd name="T1" fmla="*/ 0 h 9"/>
                  <a:gd name="T2" fmla="*/ 1 w 8"/>
                  <a:gd name="T3" fmla="*/ 9 h 9"/>
                  <a:gd name="T4" fmla="*/ 0 w 8"/>
                  <a:gd name="T5" fmla="*/ 7 h 9"/>
                  <a:gd name="T6" fmla="*/ 8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8" y="7"/>
                      <a:pt x="5" y="8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3"/>
                      <a:pt x="5" y="3"/>
                      <a:pt x="8" y="0"/>
                    </a:cubicBez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4" name="Freeform 329">
                <a:extLst>
                  <a:ext uri="{FF2B5EF4-FFF2-40B4-BE49-F238E27FC236}">
                    <a16:creationId xmlns:a16="http://schemas.microsoft.com/office/drawing/2014/main" id="{B6E9489D-FF95-039A-12D3-2890C70E5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318"/>
                <a:ext cx="36" cy="27"/>
              </a:xfrm>
              <a:custGeom>
                <a:avLst/>
                <a:gdLst>
                  <a:gd name="T0" fmla="*/ 5 w 11"/>
                  <a:gd name="T1" fmla="*/ 0 h 8"/>
                  <a:gd name="T2" fmla="*/ 11 w 11"/>
                  <a:gd name="T3" fmla="*/ 1 h 8"/>
                  <a:gd name="T4" fmla="*/ 6 w 11"/>
                  <a:gd name="T5" fmla="*/ 4 h 8"/>
                  <a:gd name="T6" fmla="*/ 2 w 11"/>
                  <a:gd name="T7" fmla="*/ 7 h 8"/>
                  <a:gd name="T8" fmla="*/ 3 w 11"/>
                  <a:gd name="T9" fmla="*/ 2 h 8"/>
                  <a:gd name="T10" fmla="*/ 5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7" y="0"/>
                      <a:pt x="9" y="0"/>
                      <a:pt x="11" y="1"/>
                    </a:cubicBezTo>
                    <a:cubicBezTo>
                      <a:pt x="9" y="3"/>
                      <a:pt x="6" y="1"/>
                      <a:pt x="6" y="4"/>
                    </a:cubicBezTo>
                    <a:cubicBezTo>
                      <a:pt x="5" y="6"/>
                      <a:pt x="4" y="8"/>
                      <a:pt x="2" y="7"/>
                    </a:cubicBezTo>
                    <a:cubicBezTo>
                      <a:pt x="0" y="5"/>
                      <a:pt x="3" y="4"/>
                      <a:pt x="3" y="2"/>
                    </a:cubicBezTo>
                    <a:cubicBezTo>
                      <a:pt x="3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5" name="Freeform 330">
                <a:extLst>
                  <a:ext uri="{FF2B5EF4-FFF2-40B4-BE49-F238E27FC236}">
                    <a16:creationId xmlns:a16="http://schemas.microsoft.com/office/drawing/2014/main" id="{D0590865-1D19-FD94-BCB7-D11F19CB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322"/>
                <a:ext cx="23" cy="23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0 h 7"/>
                  <a:gd name="T4" fmla="*/ 7 w 7"/>
                  <a:gd name="T5" fmla="*/ 3 h 7"/>
                  <a:gd name="T6" fmla="*/ 5 w 7"/>
                  <a:gd name="T7" fmla="*/ 7 h 7"/>
                  <a:gd name="T8" fmla="*/ 2 w 7"/>
                  <a:gd name="T9" fmla="*/ 6 h 7"/>
                  <a:gd name="T10" fmla="*/ 2 w 7"/>
                  <a:gd name="T11" fmla="*/ 2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7" y="5"/>
                      <a:pt x="7" y="7"/>
                      <a:pt x="5" y="7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6" name="Freeform 331">
                <a:extLst>
                  <a:ext uri="{FF2B5EF4-FFF2-40B4-BE49-F238E27FC236}">
                    <a16:creationId xmlns:a16="http://schemas.microsoft.com/office/drawing/2014/main" id="{566CF95E-47A2-687A-8381-CE39155D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2341"/>
                <a:ext cx="23" cy="20"/>
              </a:xfrm>
              <a:custGeom>
                <a:avLst/>
                <a:gdLst>
                  <a:gd name="T0" fmla="*/ 4 w 7"/>
                  <a:gd name="T1" fmla="*/ 0 h 6"/>
                  <a:gd name="T2" fmla="*/ 7 w 7"/>
                  <a:gd name="T3" fmla="*/ 2 h 6"/>
                  <a:gd name="T4" fmla="*/ 3 w 7"/>
                  <a:gd name="T5" fmla="*/ 5 h 6"/>
                  <a:gd name="T6" fmla="*/ 0 w 7"/>
                  <a:gd name="T7" fmla="*/ 3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7" name="Freeform 332">
                <a:extLst>
                  <a:ext uri="{FF2B5EF4-FFF2-40B4-BE49-F238E27FC236}">
                    <a16:creationId xmlns:a16="http://schemas.microsoft.com/office/drawing/2014/main" id="{2A613317-51E7-06FD-ADB1-B7FC3213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315"/>
                <a:ext cx="23" cy="23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6 w 7"/>
                  <a:gd name="T7" fmla="*/ 6 h 7"/>
                  <a:gd name="T8" fmla="*/ 5 w 7"/>
                  <a:gd name="T9" fmla="*/ 7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2"/>
                      <a:pt x="7" y="3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1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8" name="Freeform 333">
                <a:extLst>
                  <a:ext uri="{FF2B5EF4-FFF2-40B4-BE49-F238E27FC236}">
                    <a16:creationId xmlns:a16="http://schemas.microsoft.com/office/drawing/2014/main" id="{CC11258C-A722-50A6-A44C-8875BCCB9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286"/>
                <a:ext cx="19" cy="26"/>
              </a:xfrm>
              <a:custGeom>
                <a:avLst/>
                <a:gdLst>
                  <a:gd name="T0" fmla="*/ 0 w 6"/>
                  <a:gd name="T1" fmla="*/ 4 h 8"/>
                  <a:gd name="T2" fmla="*/ 0 w 6"/>
                  <a:gd name="T3" fmla="*/ 1 h 8"/>
                  <a:gd name="T4" fmla="*/ 6 w 6"/>
                  <a:gd name="T5" fmla="*/ 3 h 8"/>
                  <a:gd name="T6" fmla="*/ 6 w 6"/>
                  <a:gd name="T7" fmla="*/ 8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4" y="3"/>
                      <a:pt x="6" y="3"/>
                    </a:cubicBezTo>
                    <a:cubicBezTo>
                      <a:pt x="6" y="4"/>
                      <a:pt x="6" y="6"/>
                      <a:pt x="6" y="8"/>
                    </a:cubicBezTo>
                    <a:cubicBezTo>
                      <a:pt x="4" y="7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9" name="Freeform 334">
                <a:extLst>
                  <a:ext uri="{FF2B5EF4-FFF2-40B4-BE49-F238E27FC236}">
                    <a16:creationId xmlns:a16="http://schemas.microsoft.com/office/drawing/2014/main" id="{A9FFDB1A-019A-3761-3FCA-D019FA43E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413"/>
                <a:ext cx="20" cy="46"/>
              </a:xfrm>
              <a:custGeom>
                <a:avLst/>
                <a:gdLst>
                  <a:gd name="T0" fmla="*/ 1 w 6"/>
                  <a:gd name="T1" fmla="*/ 6 h 14"/>
                  <a:gd name="T2" fmla="*/ 6 w 6"/>
                  <a:gd name="T3" fmla="*/ 9 h 14"/>
                  <a:gd name="T4" fmla="*/ 3 w 6"/>
                  <a:gd name="T5" fmla="*/ 14 h 14"/>
                  <a:gd name="T6" fmla="*/ 1 w 6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1" y="6"/>
                    </a:moveTo>
                    <a:cubicBezTo>
                      <a:pt x="6" y="0"/>
                      <a:pt x="4" y="9"/>
                      <a:pt x="6" y="9"/>
                    </a:cubicBezTo>
                    <a:cubicBezTo>
                      <a:pt x="3" y="9"/>
                      <a:pt x="3" y="11"/>
                      <a:pt x="3" y="14"/>
                    </a:cubicBezTo>
                    <a:cubicBezTo>
                      <a:pt x="0" y="11"/>
                      <a:pt x="1" y="8"/>
                      <a:pt x="1" y="6"/>
                    </a:cubicBezTo>
                    <a:close/>
                  </a:path>
                </a:pathLst>
              </a:custGeom>
              <a:solidFill>
                <a:srgbClr val="41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0" name="Freeform 335">
                <a:extLst>
                  <a:ext uri="{FF2B5EF4-FFF2-40B4-BE49-F238E27FC236}">
                    <a16:creationId xmlns:a16="http://schemas.microsoft.com/office/drawing/2014/main" id="{B8F497D1-C0FE-4872-E2CB-6A17CF81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312"/>
                <a:ext cx="26" cy="23"/>
              </a:xfrm>
              <a:custGeom>
                <a:avLst/>
                <a:gdLst>
                  <a:gd name="T0" fmla="*/ 8 w 8"/>
                  <a:gd name="T1" fmla="*/ 2 h 7"/>
                  <a:gd name="T2" fmla="*/ 6 w 8"/>
                  <a:gd name="T3" fmla="*/ 4 h 7"/>
                  <a:gd name="T4" fmla="*/ 0 w 8"/>
                  <a:gd name="T5" fmla="*/ 4 h 7"/>
                  <a:gd name="T6" fmla="*/ 1 w 8"/>
                  <a:gd name="T7" fmla="*/ 2 h 7"/>
                  <a:gd name="T8" fmla="*/ 8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7" y="3"/>
                      <a:pt x="6" y="3"/>
                      <a:pt x="6" y="4"/>
                    </a:cubicBezTo>
                    <a:cubicBezTo>
                      <a:pt x="4" y="4"/>
                      <a:pt x="2" y="7"/>
                      <a:pt x="0" y="4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3" y="0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1" name="Freeform 336">
                <a:extLst>
                  <a:ext uri="{FF2B5EF4-FFF2-40B4-BE49-F238E27FC236}">
                    <a16:creationId xmlns:a16="http://schemas.microsoft.com/office/drawing/2014/main" id="{1FD0659B-153F-F855-A006-43C282303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237"/>
                <a:ext cx="20" cy="29"/>
              </a:xfrm>
              <a:custGeom>
                <a:avLst/>
                <a:gdLst>
                  <a:gd name="T0" fmla="*/ 6 w 6"/>
                  <a:gd name="T1" fmla="*/ 4 h 9"/>
                  <a:gd name="T2" fmla="*/ 0 w 6"/>
                  <a:gd name="T3" fmla="*/ 9 h 9"/>
                  <a:gd name="T4" fmla="*/ 0 w 6"/>
                  <a:gd name="T5" fmla="*/ 7 h 9"/>
                  <a:gd name="T6" fmla="*/ 6 w 6"/>
                  <a:gd name="T7" fmla="*/ 0 h 9"/>
                  <a:gd name="T8" fmla="*/ 6 w 6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6"/>
                      <a:pt x="3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4" y="6"/>
                      <a:pt x="2" y="1"/>
                      <a:pt x="6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2" name="Freeform 337">
                <a:extLst>
                  <a:ext uri="{FF2B5EF4-FFF2-40B4-BE49-F238E27FC236}">
                    <a16:creationId xmlns:a16="http://schemas.microsoft.com/office/drawing/2014/main" id="{4D058F89-3DA7-5AB0-6DB3-4C5C2A92C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2351"/>
                <a:ext cx="19" cy="20"/>
              </a:xfrm>
              <a:custGeom>
                <a:avLst/>
                <a:gdLst>
                  <a:gd name="T0" fmla="*/ 2 w 6"/>
                  <a:gd name="T1" fmla="*/ 6 h 6"/>
                  <a:gd name="T2" fmla="*/ 2 w 6"/>
                  <a:gd name="T3" fmla="*/ 0 h 6"/>
                  <a:gd name="T4" fmla="*/ 6 w 6"/>
                  <a:gd name="T5" fmla="*/ 4 h 6"/>
                  <a:gd name="T6" fmla="*/ 2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4" y="1"/>
                      <a:pt x="6" y="1"/>
                      <a:pt x="6" y="4"/>
                    </a:cubicBezTo>
                    <a:cubicBezTo>
                      <a:pt x="6" y="6"/>
                      <a:pt x="3" y="3"/>
                      <a:pt x="2" y="6"/>
                    </a:cubicBezTo>
                    <a:close/>
                  </a:path>
                </a:pathLst>
              </a:custGeom>
              <a:solidFill>
                <a:srgbClr val="DF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3" name="Freeform 338">
                <a:extLst>
                  <a:ext uri="{FF2B5EF4-FFF2-40B4-BE49-F238E27FC236}">
                    <a16:creationId xmlns:a16="http://schemas.microsoft.com/office/drawing/2014/main" id="{FF3F769F-FBD7-42D3-09FF-9FB6D681F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632"/>
                <a:ext cx="242" cy="285"/>
              </a:xfrm>
              <a:custGeom>
                <a:avLst/>
                <a:gdLst>
                  <a:gd name="T0" fmla="*/ 6 w 74"/>
                  <a:gd name="T1" fmla="*/ 5 h 87"/>
                  <a:gd name="T2" fmla="*/ 8 w 74"/>
                  <a:gd name="T3" fmla="*/ 5 h 87"/>
                  <a:gd name="T4" fmla="*/ 14 w 74"/>
                  <a:gd name="T5" fmla="*/ 21 h 87"/>
                  <a:gd name="T6" fmla="*/ 30 w 74"/>
                  <a:gd name="T7" fmla="*/ 33 h 87"/>
                  <a:gd name="T8" fmla="*/ 34 w 74"/>
                  <a:gd name="T9" fmla="*/ 33 h 87"/>
                  <a:gd name="T10" fmla="*/ 34 w 74"/>
                  <a:gd name="T11" fmla="*/ 29 h 87"/>
                  <a:gd name="T12" fmla="*/ 20 w 74"/>
                  <a:gd name="T13" fmla="*/ 7 h 87"/>
                  <a:gd name="T14" fmla="*/ 20 w 74"/>
                  <a:gd name="T15" fmla="*/ 0 h 87"/>
                  <a:gd name="T16" fmla="*/ 35 w 74"/>
                  <a:gd name="T17" fmla="*/ 21 h 87"/>
                  <a:gd name="T18" fmla="*/ 44 w 74"/>
                  <a:gd name="T19" fmla="*/ 36 h 87"/>
                  <a:gd name="T20" fmla="*/ 44 w 74"/>
                  <a:gd name="T21" fmla="*/ 36 h 87"/>
                  <a:gd name="T22" fmla="*/ 44 w 74"/>
                  <a:gd name="T23" fmla="*/ 35 h 87"/>
                  <a:gd name="T24" fmla="*/ 45 w 74"/>
                  <a:gd name="T25" fmla="*/ 30 h 87"/>
                  <a:gd name="T26" fmla="*/ 57 w 74"/>
                  <a:gd name="T27" fmla="*/ 39 h 87"/>
                  <a:gd name="T28" fmla="*/ 55 w 74"/>
                  <a:gd name="T29" fmla="*/ 43 h 87"/>
                  <a:gd name="T30" fmla="*/ 53 w 74"/>
                  <a:gd name="T31" fmla="*/ 42 h 87"/>
                  <a:gd name="T32" fmla="*/ 54 w 74"/>
                  <a:gd name="T33" fmla="*/ 47 h 87"/>
                  <a:gd name="T34" fmla="*/ 63 w 74"/>
                  <a:gd name="T35" fmla="*/ 56 h 87"/>
                  <a:gd name="T36" fmla="*/ 70 w 74"/>
                  <a:gd name="T37" fmla="*/ 67 h 87"/>
                  <a:gd name="T38" fmla="*/ 73 w 74"/>
                  <a:gd name="T39" fmla="*/ 74 h 87"/>
                  <a:gd name="T40" fmla="*/ 73 w 74"/>
                  <a:gd name="T41" fmla="*/ 79 h 87"/>
                  <a:gd name="T42" fmla="*/ 55 w 74"/>
                  <a:gd name="T43" fmla="*/ 83 h 87"/>
                  <a:gd name="T44" fmla="*/ 51 w 74"/>
                  <a:gd name="T45" fmla="*/ 82 h 87"/>
                  <a:gd name="T46" fmla="*/ 47 w 74"/>
                  <a:gd name="T47" fmla="*/ 86 h 87"/>
                  <a:gd name="T48" fmla="*/ 44 w 74"/>
                  <a:gd name="T49" fmla="*/ 81 h 87"/>
                  <a:gd name="T50" fmla="*/ 39 w 74"/>
                  <a:gd name="T51" fmla="*/ 78 h 87"/>
                  <a:gd name="T52" fmla="*/ 46 w 74"/>
                  <a:gd name="T53" fmla="*/ 65 h 87"/>
                  <a:gd name="T54" fmla="*/ 46 w 74"/>
                  <a:gd name="T55" fmla="*/ 53 h 87"/>
                  <a:gd name="T56" fmla="*/ 43 w 74"/>
                  <a:gd name="T57" fmla="*/ 48 h 87"/>
                  <a:gd name="T58" fmla="*/ 32 w 74"/>
                  <a:gd name="T59" fmla="*/ 42 h 87"/>
                  <a:gd name="T60" fmla="*/ 30 w 74"/>
                  <a:gd name="T61" fmla="*/ 41 h 87"/>
                  <a:gd name="T62" fmla="*/ 19 w 74"/>
                  <a:gd name="T63" fmla="*/ 31 h 87"/>
                  <a:gd name="T64" fmla="*/ 8 w 74"/>
                  <a:gd name="T65" fmla="*/ 22 h 87"/>
                  <a:gd name="T66" fmla="*/ 0 w 74"/>
                  <a:gd name="T67" fmla="*/ 8 h 87"/>
                  <a:gd name="T68" fmla="*/ 6 w 74"/>
                  <a:gd name="T69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87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4" y="12"/>
                      <a:pt x="11" y="16"/>
                      <a:pt x="14" y="21"/>
                    </a:cubicBezTo>
                    <a:cubicBezTo>
                      <a:pt x="17" y="27"/>
                      <a:pt x="26" y="28"/>
                      <a:pt x="30" y="33"/>
                    </a:cubicBezTo>
                    <a:cubicBezTo>
                      <a:pt x="31" y="35"/>
                      <a:pt x="33" y="34"/>
                      <a:pt x="34" y="33"/>
                    </a:cubicBezTo>
                    <a:cubicBezTo>
                      <a:pt x="36" y="31"/>
                      <a:pt x="35" y="30"/>
                      <a:pt x="34" y="29"/>
                    </a:cubicBezTo>
                    <a:cubicBezTo>
                      <a:pt x="27" y="22"/>
                      <a:pt x="24" y="15"/>
                      <a:pt x="20" y="7"/>
                    </a:cubicBezTo>
                    <a:cubicBezTo>
                      <a:pt x="19" y="5"/>
                      <a:pt x="18" y="2"/>
                      <a:pt x="20" y="0"/>
                    </a:cubicBezTo>
                    <a:cubicBezTo>
                      <a:pt x="27" y="5"/>
                      <a:pt x="28" y="15"/>
                      <a:pt x="35" y="21"/>
                    </a:cubicBezTo>
                    <a:cubicBezTo>
                      <a:pt x="38" y="25"/>
                      <a:pt x="43" y="30"/>
                      <a:pt x="44" y="36"/>
                    </a:cubicBezTo>
                    <a:cubicBezTo>
                      <a:pt x="44" y="36"/>
                      <a:pt x="45" y="35"/>
                      <a:pt x="44" y="36"/>
                    </a:cubicBezTo>
                    <a:cubicBezTo>
                      <a:pt x="44" y="36"/>
                      <a:pt x="44" y="35"/>
                      <a:pt x="44" y="35"/>
                    </a:cubicBezTo>
                    <a:cubicBezTo>
                      <a:pt x="42" y="33"/>
                      <a:pt x="42" y="31"/>
                      <a:pt x="45" y="30"/>
                    </a:cubicBezTo>
                    <a:cubicBezTo>
                      <a:pt x="51" y="31"/>
                      <a:pt x="54" y="36"/>
                      <a:pt x="57" y="39"/>
                    </a:cubicBezTo>
                    <a:cubicBezTo>
                      <a:pt x="59" y="42"/>
                      <a:pt x="57" y="43"/>
                      <a:pt x="55" y="43"/>
                    </a:cubicBezTo>
                    <a:cubicBezTo>
                      <a:pt x="54" y="43"/>
                      <a:pt x="53" y="42"/>
                      <a:pt x="53" y="42"/>
                    </a:cubicBezTo>
                    <a:cubicBezTo>
                      <a:pt x="52" y="44"/>
                      <a:pt x="53" y="46"/>
                      <a:pt x="54" y="47"/>
                    </a:cubicBezTo>
                    <a:cubicBezTo>
                      <a:pt x="58" y="50"/>
                      <a:pt x="60" y="54"/>
                      <a:pt x="63" y="56"/>
                    </a:cubicBezTo>
                    <a:cubicBezTo>
                      <a:pt x="67" y="59"/>
                      <a:pt x="67" y="63"/>
                      <a:pt x="70" y="67"/>
                    </a:cubicBezTo>
                    <a:cubicBezTo>
                      <a:pt x="71" y="69"/>
                      <a:pt x="73" y="71"/>
                      <a:pt x="73" y="74"/>
                    </a:cubicBezTo>
                    <a:cubicBezTo>
                      <a:pt x="74" y="75"/>
                      <a:pt x="74" y="77"/>
                      <a:pt x="73" y="79"/>
                    </a:cubicBezTo>
                    <a:cubicBezTo>
                      <a:pt x="67" y="86"/>
                      <a:pt x="62" y="87"/>
                      <a:pt x="55" y="83"/>
                    </a:cubicBezTo>
                    <a:cubicBezTo>
                      <a:pt x="53" y="83"/>
                      <a:pt x="52" y="81"/>
                      <a:pt x="51" y="82"/>
                    </a:cubicBezTo>
                    <a:cubicBezTo>
                      <a:pt x="49" y="84"/>
                      <a:pt x="49" y="86"/>
                      <a:pt x="47" y="86"/>
                    </a:cubicBezTo>
                    <a:cubicBezTo>
                      <a:pt x="47" y="84"/>
                      <a:pt x="48" y="81"/>
                      <a:pt x="44" y="81"/>
                    </a:cubicBezTo>
                    <a:cubicBezTo>
                      <a:pt x="42" y="82"/>
                      <a:pt x="40" y="81"/>
                      <a:pt x="39" y="78"/>
                    </a:cubicBezTo>
                    <a:cubicBezTo>
                      <a:pt x="39" y="73"/>
                      <a:pt x="43" y="69"/>
                      <a:pt x="46" y="65"/>
                    </a:cubicBezTo>
                    <a:cubicBezTo>
                      <a:pt x="49" y="61"/>
                      <a:pt x="49" y="57"/>
                      <a:pt x="46" y="53"/>
                    </a:cubicBezTo>
                    <a:cubicBezTo>
                      <a:pt x="45" y="52"/>
                      <a:pt x="43" y="50"/>
                      <a:pt x="43" y="48"/>
                    </a:cubicBezTo>
                    <a:cubicBezTo>
                      <a:pt x="42" y="42"/>
                      <a:pt x="38" y="41"/>
                      <a:pt x="32" y="42"/>
                    </a:cubicBezTo>
                    <a:cubicBezTo>
                      <a:pt x="32" y="42"/>
                      <a:pt x="31" y="41"/>
                      <a:pt x="30" y="41"/>
                    </a:cubicBezTo>
                    <a:cubicBezTo>
                      <a:pt x="27" y="37"/>
                      <a:pt x="23" y="34"/>
                      <a:pt x="19" y="31"/>
                    </a:cubicBezTo>
                    <a:cubicBezTo>
                      <a:pt x="16" y="28"/>
                      <a:pt x="12" y="25"/>
                      <a:pt x="8" y="22"/>
                    </a:cubicBezTo>
                    <a:cubicBezTo>
                      <a:pt x="5" y="18"/>
                      <a:pt x="3" y="13"/>
                      <a:pt x="0" y="8"/>
                    </a:cubicBezTo>
                    <a:cubicBezTo>
                      <a:pt x="0" y="3"/>
                      <a:pt x="2" y="3"/>
                      <a:pt x="6" y="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4" name="Freeform 339">
                <a:extLst>
                  <a:ext uri="{FF2B5EF4-FFF2-40B4-BE49-F238E27FC236}">
                    <a16:creationId xmlns:a16="http://schemas.microsoft.com/office/drawing/2014/main" id="{50F040FC-ECD6-CD76-D157-3F3FA27B6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381"/>
                <a:ext cx="206" cy="431"/>
              </a:xfrm>
              <a:custGeom>
                <a:avLst/>
                <a:gdLst>
                  <a:gd name="T0" fmla="*/ 36 w 63"/>
                  <a:gd name="T1" fmla="*/ 119 h 132"/>
                  <a:gd name="T2" fmla="*/ 40 w 63"/>
                  <a:gd name="T3" fmla="*/ 119 h 132"/>
                  <a:gd name="T4" fmla="*/ 28 w 63"/>
                  <a:gd name="T5" fmla="*/ 108 h 132"/>
                  <a:gd name="T6" fmla="*/ 27 w 63"/>
                  <a:gd name="T7" fmla="*/ 107 h 132"/>
                  <a:gd name="T8" fmla="*/ 20 w 63"/>
                  <a:gd name="T9" fmla="*/ 97 h 132"/>
                  <a:gd name="T10" fmla="*/ 20 w 63"/>
                  <a:gd name="T11" fmla="*/ 94 h 132"/>
                  <a:gd name="T12" fmla="*/ 15 w 63"/>
                  <a:gd name="T13" fmla="*/ 89 h 132"/>
                  <a:gd name="T14" fmla="*/ 7 w 63"/>
                  <a:gd name="T15" fmla="*/ 77 h 132"/>
                  <a:gd name="T16" fmla="*/ 3 w 63"/>
                  <a:gd name="T17" fmla="*/ 69 h 132"/>
                  <a:gd name="T18" fmla="*/ 2 w 63"/>
                  <a:gd name="T19" fmla="*/ 55 h 132"/>
                  <a:gd name="T20" fmla="*/ 8 w 63"/>
                  <a:gd name="T21" fmla="*/ 60 h 132"/>
                  <a:gd name="T22" fmla="*/ 5 w 63"/>
                  <a:gd name="T23" fmla="*/ 49 h 132"/>
                  <a:gd name="T24" fmla="*/ 15 w 63"/>
                  <a:gd name="T25" fmla="*/ 26 h 132"/>
                  <a:gd name="T26" fmla="*/ 14 w 63"/>
                  <a:gd name="T27" fmla="*/ 3 h 132"/>
                  <a:gd name="T28" fmla="*/ 16 w 63"/>
                  <a:gd name="T29" fmla="*/ 2 h 132"/>
                  <a:gd name="T30" fmla="*/ 23 w 63"/>
                  <a:gd name="T31" fmla="*/ 0 h 132"/>
                  <a:gd name="T32" fmla="*/ 26 w 63"/>
                  <a:gd name="T33" fmla="*/ 4 h 132"/>
                  <a:gd name="T34" fmla="*/ 23 w 63"/>
                  <a:gd name="T35" fmla="*/ 10 h 132"/>
                  <a:gd name="T36" fmla="*/ 21 w 63"/>
                  <a:gd name="T37" fmla="*/ 44 h 132"/>
                  <a:gd name="T38" fmla="*/ 20 w 63"/>
                  <a:gd name="T39" fmla="*/ 55 h 132"/>
                  <a:gd name="T40" fmla="*/ 19 w 63"/>
                  <a:gd name="T41" fmla="*/ 59 h 132"/>
                  <a:gd name="T42" fmla="*/ 18 w 63"/>
                  <a:gd name="T43" fmla="*/ 64 h 132"/>
                  <a:gd name="T44" fmla="*/ 26 w 63"/>
                  <a:gd name="T45" fmla="*/ 82 h 132"/>
                  <a:gd name="T46" fmla="*/ 35 w 63"/>
                  <a:gd name="T47" fmla="*/ 87 h 132"/>
                  <a:gd name="T48" fmla="*/ 33 w 63"/>
                  <a:gd name="T49" fmla="*/ 90 h 132"/>
                  <a:gd name="T50" fmla="*/ 26 w 63"/>
                  <a:gd name="T51" fmla="*/ 90 h 132"/>
                  <a:gd name="T52" fmla="*/ 28 w 63"/>
                  <a:gd name="T53" fmla="*/ 93 h 132"/>
                  <a:gd name="T54" fmla="*/ 29 w 63"/>
                  <a:gd name="T55" fmla="*/ 95 h 132"/>
                  <a:gd name="T56" fmla="*/ 31 w 63"/>
                  <a:gd name="T57" fmla="*/ 99 h 132"/>
                  <a:gd name="T58" fmla="*/ 43 w 63"/>
                  <a:gd name="T59" fmla="*/ 106 h 132"/>
                  <a:gd name="T60" fmla="*/ 50 w 63"/>
                  <a:gd name="T61" fmla="*/ 115 h 132"/>
                  <a:gd name="T62" fmla="*/ 46 w 63"/>
                  <a:gd name="T63" fmla="*/ 116 h 132"/>
                  <a:gd name="T64" fmla="*/ 57 w 63"/>
                  <a:gd name="T65" fmla="*/ 122 h 132"/>
                  <a:gd name="T66" fmla="*/ 61 w 63"/>
                  <a:gd name="T67" fmla="*/ 127 h 132"/>
                  <a:gd name="T68" fmla="*/ 55 w 63"/>
                  <a:gd name="T69" fmla="*/ 131 h 132"/>
                  <a:gd name="T70" fmla="*/ 48 w 63"/>
                  <a:gd name="T71" fmla="*/ 130 h 132"/>
                  <a:gd name="T72" fmla="*/ 36 w 63"/>
                  <a:gd name="T73" fmla="*/ 11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" h="132">
                    <a:moveTo>
                      <a:pt x="36" y="119"/>
                    </a:moveTo>
                    <a:cubicBezTo>
                      <a:pt x="37" y="119"/>
                      <a:pt x="39" y="119"/>
                      <a:pt x="40" y="119"/>
                    </a:cubicBezTo>
                    <a:cubicBezTo>
                      <a:pt x="35" y="116"/>
                      <a:pt x="34" y="110"/>
                      <a:pt x="28" y="108"/>
                    </a:cubicBezTo>
                    <a:cubicBezTo>
                      <a:pt x="28" y="108"/>
                      <a:pt x="27" y="107"/>
                      <a:pt x="27" y="107"/>
                    </a:cubicBezTo>
                    <a:cubicBezTo>
                      <a:pt x="25" y="103"/>
                      <a:pt x="20" y="101"/>
                      <a:pt x="20" y="97"/>
                    </a:cubicBezTo>
                    <a:cubicBezTo>
                      <a:pt x="18" y="96"/>
                      <a:pt x="23" y="96"/>
                      <a:pt x="20" y="94"/>
                    </a:cubicBezTo>
                    <a:cubicBezTo>
                      <a:pt x="17" y="93"/>
                      <a:pt x="17" y="90"/>
                      <a:pt x="15" y="89"/>
                    </a:cubicBezTo>
                    <a:cubicBezTo>
                      <a:pt x="12" y="85"/>
                      <a:pt x="9" y="82"/>
                      <a:pt x="7" y="77"/>
                    </a:cubicBezTo>
                    <a:cubicBezTo>
                      <a:pt x="9" y="73"/>
                      <a:pt x="3" y="73"/>
                      <a:pt x="3" y="69"/>
                    </a:cubicBezTo>
                    <a:cubicBezTo>
                      <a:pt x="0" y="65"/>
                      <a:pt x="3" y="60"/>
                      <a:pt x="2" y="55"/>
                    </a:cubicBezTo>
                    <a:cubicBezTo>
                      <a:pt x="6" y="55"/>
                      <a:pt x="5" y="61"/>
                      <a:pt x="8" y="60"/>
                    </a:cubicBezTo>
                    <a:cubicBezTo>
                      <a:pt x="9" y="56"/>
                      <a:pt x="3" y="54"/>
                      <a:pt x="5" y="49"/>
                    </a:cubicBezTo>
                    <a:cubicBezTo>
                      <a:pt x="11" y="43"/>
                      <a:pt x="14" y="35"/>
                      <a:pt x="15" y="26"/>
                    </a:cubicBezTo>
                    <a:cubicBezTo>
                      <a:pt x="16" y="18"/>
                      <a:pt x="14" y="11"/>
                      <a:pt x="14" y="3"/>
                    </a:cubicBezTo>
                    <a:cubicBezTo>
                      <a:pt x="15" y="3"/>
                      <a:pt x="15" y="2"/>
                      <a:pt x="16" y="2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5" y="0"/>
                      <a:pt x="27" y="1"/>
                      <a:pt x="26" y="4"/>
                    </a:cubicBezTo>
                    <a:cubicBezTo>
                      <a:pt x="24" y="5"/>
                      <a:pt x="23" y="8"/>
                      <a:pt x="23" y="10"/>
                    </a:cubicBezTo>
                    <a:cubicBezTo>
                      <a:pt x="25" y="22"/>
                      <a:pt x="21" y="33"/>
                      <a:pt x="21" y="44"/>
                    </a:cubicBezTo>
                    <a:cubicBezTo>
                      <a:pt x="20" y="48"/>
                      <a:pt x="20" y="51"/>
                      <a:pt x="20" y="55"/>
                    </a:cubicBezTo>
                    <a:cubicBezTo>
                      <a:pt x="20" y="57"/>
                      <a:pt x="19" y="58"/>
                      <a:pt x="19" y="59"/>
                    </a:cubicBezTo>
                    <a:cubicBezTo>
                      <a:pt x="19" y="61"/>
                      <a:pt x="19" y="63"/>
                      <a:pt x="18" y="64"/>
                    </a:cubicBezTo>
                    <a:cubicBezTo>
                      <a:pt x="16" y="75"/>
                      <a:pt x="17" y="77"/>
                      <a:pt x="26" y="82"/>
                    </a:cubicBezTo>
                    <a:cubicBezTo>
                      <a:pt x="29" y="83"/>
                      <a:pt x="33" y="83"/>
                      <a:pt x="35" y="87"/>
                    </a:cubicBezTo>
                    <a:cubicBezTo>
                      <a:pt x="35" y="89"/>
                      <a:pt x="34" y="89"/>
                      <a:pt x="33" y="90"/>
                    </a:cubicBezTo>
                    <a:cubicBezTo>
                      <a:pt x="31" y="91"/>
                      <a:pt x="29" y="90"/>
                      <a:pt x="26" y="90"/>
                    </a:cubicBezTo>
                    <a:cubicBezTo>
                      <a:pt x="26" y="91"/>
                      <a:pt x="28" y="92"/>
                      <a:pt x="28" y="93"/>
                    </a:cubicBezTo>
                    <a:cubicBezTo>
                      <a:pt x="29" y="93"/>
                      <a:pt x="29" y="94"/>
                      <a:pt x="29" y="95"/>
                    </a:cubicBezTo>
                    <a:cubicBezTo>
                      <a:pt x="28" y="97"/>
                      <a:pt x="30" y="98"/>
                      <a:pt x="31" y="99"/>
                    </a:cubicBezTo>
                    <a:cubicBezTo>
                      <a:pt x="34" y="104"/>
                      <a:pt x="40" y="102"/>
                      <a:pt x="43" y="106"/>
                    </a:cubicBezTo>
                    <a:cubicBezTo>
                      <a:pt x="45" y="109"/>
                      <a:pt x="51" y="109"/>
                      <a:pt x="50" y="115"/>
                    </a:cubicBezTo>
                    <a:cubicBezTo>
                      <a:pt x="49" y="115"/>
                      <a:pt x="48" y="115"/>
                      <a:pt x="46" y="116"/>
                    </a:cubicBezTo>
                    <a:cubicBezTo>
                      <a:pt x="50" y="118"/>
                      <a:pt x="53" y="119"/>
                      <a:pt x="57" y="122"/>
                    </a:cubicBezTo>
                    <a:cubicBezTo>
                      <a:pt x="58" y="123"/>
                      <a:pt x="59" y="125"/>
                      <a:pt x="61" y="127"/>
                    </a:cubicBezTo>
                    <a:cubicBezTo>
                      <a:pt x="63" y="132"/>
                      <a:pt x="59" y="131"/>
                      <a:pt x="55" y="131"/>
                    </a:cubicBezTo>
                    <a:cubicBezTo>
                      <a:pt x="53" y="131"/>
                      <a:pt x="51" y="130"/>
                      <a:pt x="48" y="130"/>
                    </a:cubicBezTo>
                    <a:cubicBezTo>
                      <a:pt x="44" y="127"/>
                      <a:pt x="38" y="125"/>
                      <a:pt x="36" y="119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5" name="Freeform 340">
                <a:extLst>
                  <a:ext uri="{FF2B5EF4-FFF2-40B4-BE49-F238E27FC236}">
                    <a16:creationId xmlns:a16="http://schemas.microsoft.com/office/drawing/2014/main" id="{1E77E072-E583-FD99-0C61-0CD4F88C6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606"/>
                <a:ext cx="107" cy="160"/>
              </a:xfrm>
              <a:custGeom>
                <a:avLst/>
                <a:gdLst>
                  <a:gd name="T0" fmla="*/ 17 w 33"/>
                  <a:gd name="T1" fmla="*/ 19 h 49"/>
                  <a:gd name="T2" fmla="*/ 21 w 33"/>
                  <a:gd name="T3" fmla="*/ 28 h 49"/>
                  <a:gd name="T4" fmla="*/ 29 w 33"/>
                  <a:gd name="T5" fmla="*/ 38 h 49"/>
                  <a:gd name="T6" fmla="*/ 29 w 33"/>
                  <a:gd name="T7" fmla="*/ 39 h 49"/>
                  <a:gd name="T8" fmla="*/ 33 w 33"/>
                  <a:gd name="T9" fmla="*/ 49 h 49"/>
                  <a:gd name="T10" fmla="*/ 4 w 33"/>
                  <a:gd name="T11" fmla="*/ 8 h 49"/>
                  <a:gd name="T12" fmla="*/ 4 w 33"/>
                  <a:gd name="T13" fmla="*/ 0 h 49"/>
                  <a:gd name="T14" fmla="*/ 9 w 33"/>
                  <a:gd name="T15" fmla="*/ 8 h 49"/>
                  <a:gd name="T16" fmla="*/ 17 w 33"/>
                  <a:gd name="T1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9">
                    <a:moveTo>
                      <a:pt x="17" y="19"/>
                    </a:moveTo>
                    <a:cubicBezTo>
                      <a:pt x="20" y="21"/>
                      <a:pt x="24" y="23"/>
                      <a:pt x="21" y="28"/>
                    </a:cubicBezTo>
                    <a:cubicBezTo>
                      <a:pt x="22" y="33"/>
                      <a:pt x="27" y="34"/>
                      <a:pt x="29" y="38"/>
                    </a:cubicBezTo>
                    <a:cubicBezTo>
                      <a:pt x="29" y="38"/>
                      <a:pt x="29" y="38"/>
                      <a:pt x="29" y="39"/>
                    </a:cubicBezTo>
                    <a:cubicBezTo>
                      <a:pt x="26" y="43"/>
                      <a:pt x="32" y="44"/>
                      <a:pt x="33" y="49"/>
                    </a:cubicBezTo>
                    <a:cubicBezTo>
                      <a:pt x="21" y="36"/>
                      <a:pt x="10" y="23"/>
                      <a:pt x="4" y="8"/>
                    </a:cubicBezTo>
                    <a:cubicBezTo>
                      <a:pt x="4" y="5"/>
                      <a:pt x="0" y="2"/>
                      <a:pt x="4" y="0"/>
                    </a:cubicBezTo>
                    <a:cubicBezTo>
                      <a:pt x="7" y="2"/>
                      <a:pt x="13" y="1"/>
                      <a:pt x="9" y="8"/>
                    </a:cubicBezTo>
                    <a:cubicBezTo>
                      <a:pt x="10" y="12"/>
                      <a:pt x="12" y="17"/>
                      <a:pt x="17" y="19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6" name="Freeform 341">
                <a:extLst>
                  <a:ext uri="{FF2B5EF4-FFF2-40B4-BE49-F238E27FC236}">
                    <a16:creationId xmlns:a16="http://schemas.microsoft.com/office/drawing/2014/main" id="{E6E2777B-E8B8-DBCE-21E6-06AF4F2F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544"/>
                <a:ext cx="36" cy="43"/>
              </a:xfrm>
              <a:custGeom>
                <a:avLst/>
                <a:gdLst>
                  <a:gd name="T0" fmla="*/ 4 w 11"/>
                  <a:gd name="T1" fmla="*/ 0 h 13"/>
                  <a:gd name="T2" fmla="*/ 11 w 11"/>
                  <a:gd name="T3" fmla="*/ 13 h 13"/>
                  <a:gd name="T4" fmla="*/ 0 w 11"/>
                  <a:gd name="T5" fmla="*/ 5 h 13"/>
                  <a:gd name="T6" fmla="*/ 1 w 11"/>
                  <a:gd name="T7" fmla="*/ 1 h 13"/>
                  <a:gd name="T8" fmla="*/ 2 w 11"/>
                  <a:gd name="T9" fmla="*/ 0 h 13"/>
                  <a:gd name="T10" fmla="*/ 4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cubicBezTo>
                      <a:pt x="5" y="5"/>
                      <a:pt x="8" y="9"/>
                      <a:pt x="11" y="13"/>
                    </a:cubicBezTo>
                    <a:cubicBezTo>
                      <a:pt x="6" y="12"/>
                      <a:pt x="2" y="9"/>
                      <a:pt x="0" y="5"/>
                    </a:cubicBezTo>
                    <a:cubicBezTo>
                      <a:pt x="0" y="4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E2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7" name="Freeform 342">
                <a:extLst>
                  <a:ext uri="{FF2B5EF4-FFF2-40B4-BE49-F238E27FC236}">
                    <a16:creationId xmlns:a16="http://schemas.microsoft.com/office/drawing/2014/main" id="{DF41D85B-C801-2AAA-7504-287DE24BA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55"/>
                <a:ext cx="29" cy="88"/>
              </a:xfrm>
              <a:custGeom>
                <a:avLst/>
                <a:gdLst>
                  <a:gd name="T0" fmla="*/ 3 w 9"/>
                  <a:gd name="T1" fmla="*/ 1 h 27"/>
                  <a:gd name="T2" fmla="*/ 5 w 9"/>
                  <a:gd name="T3" fmla="*/ 1 h 27"/>
                  <a:gd name="T4" fmla="*/ 5 w 9"/>
                  <a:gd name="T5" fmla="*/ 27 h 27"/>
                  <a:gd name="T6" fmla="*/ 2 w 9"/>
                  <a:gd name="T7" fmla="*/ 15 h 27"/>
                  <a:gd name="T8" fmla="*/ 3 w 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7">
                    <a:moveTo>
                      <a:pt x="3" y="1"/>
                    </a:moveTo>
                    <a:cubicBezTo>
                      <a:pt x="4" y="1"/>
                      <a:pt x="4" y="0"/>
                      <a:pt x="5" y="1"/>
                    </a:cubicBezTo>
                    <a:cubicBezTo>
                      <a:pt x="9" y="9"/>
                      <a:pt x="9" y="18"/>
                      <a:pt x="5" y="27"/>
                    </a:cubicBezTo>
                    <a:cubicBezTo>
                      <a:pt x="0" y="24"/>
                      <a:pt x="4" y="19"/>
                      <a:pt x="2" y="15"/>
                    </a:cubicBezTo>
                    <a:cubicBezTo>
                      <a:pt x="2" y="10"/>
                      <a:pt x="2" y="5"/>
                      <a:pt x="3" y="1"/>
                    </a:cubicBezTo>
                    <a:close/>
                  </a:path>
                </a:pathLst>
              </a:custGeom>
              <a:solidFill>
                <a:srgbClr val="7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8" name="Freeform 343">
                <a:extLst>
                  <a:ext uri="{FF2B5EF4-FFF2-40B4-BE49-F238E27FC236}">
                    <a16:creationId xmlns:a16="http://schemas.microsoft.com/office/drawing/2014/main" id="{58450B34-D1D7-6840-3F1B-6A15911C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404"/>
                <a:ext cx="23" cy="91"/>
              </a:xfrm>
              <a:custGeom>
                <a:avLst/>
                <a:gdLst>
                  <a:gd name="T0" fmla="*/ 2 w 7"/>
                  <a:gd name="T1" fmla="*/ 0 h 28"/>
                  <a:gd name="T2" fmla="*/ 3 w 7"/>
                  <a:gd name="T3" fmla="*/ 12 h 28"/>
                  <a:gd name="T4" fmla="*/ 3 w 7"/>
                  <a:gd name="T5" fmla="*/ 28 h 28"/>
                  <a:gd name="T6" fmla="*/ 0 w 7"/>
                  <a:gd name="T7" fmla="*/ 28 h 28"/>
                  <a:gd name="T8" fmla="*/ 2 w 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2" y="0"/>
                    </a:moveTo>
                    <a:cubicBezTo>
                      <a:pt x="4" y="4"/>
                      <a:pt x="2" y="8"/>
                      <a:pt x="3" y="12"/>
                    </a:cubicBezTo>
                    <a:cubicBezTo>
                      <a:pt x="6" y="18"/>
                      <a:pt x="7" y="23"/>
                      <a:pt x="3" y="28"/>
                    </a:cubicBezTo>
                    <a:cubicBezTo>
                      <a:pt x="2" y="28"/>
                      <a:pt x="1" y="28"/>
                      <a:pt x="0" y="28"/>
                    </a:cubicBezTo>
                    <a:cubicBezTo>
                      <a:pt x="1" y="19"/>
                      <a:pt x="1" y="9"/>
                      <a:pt x="2" y="0"/>
                    </a:cubicBezTo>
                    <a:close/>
                  </a:path>
                </a:pathLst>
              </a:custGeom>
              <a:solidFill>
                <a:srgbClr val="45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9" name="Freeform 344">
                <a:extLst>
                  <a:ext uri="{FF2B5EF4-FFF2-40B4-BE49-F238E27FC236}">
                    <a16:creationId xmlns:a16="http://schemas.microsoft.com/office/drawing/2014/main" id="{46B7D52B-39C3-B774-3203-07EE985EF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495"/>
                <a:ext cx="19" cy="52"/>
              </a:xfrm>
              <a:custGeom>
                <a:avLst/>
                <a:gdLst>
                  <a:gd name="T0" fmla="*/ 0 w 6"/>
                  <a:gd name="T1" fmla="*/ 0 h 16"/>
                  <a:gd name="T2" fmla="*/ 2 w 6"/>
                  <a:gd name="T3" fmla="*/ 0 h 16"/>
                  <a:gd name="T4" fmla="*/ 2 w 6"/>
                  <a:gd name="T5" fmla="*/ 15 h 16"/>
                  <a:gd name="T6" fmla="*/ 0 w 6"/>
                  <a:gd name="T7" fmla="*/ 16 h 16"/>
                  <a:gd name="T8" fmla="*/ 0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6" y="5"/>
                      <a:pt x="3" y="10"/>
                      <a:pt x="2" y="15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0" y="10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E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0" name="Freeform 345">
                <a:extLst>
                  <a:ext uri="{FF2B5EF4-FFF2-40B4-BE49-F238E27FC236}">
                    <a16:creationId xmlns:a16="http://schemas.microsoft.com/office/drawing/2014/main" id="{8DDD0C17-6C72-DEC4-A184-7201F3F6C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864"/>
                <a:ext cx="156" cy="183"/>
              </a:xfrm>
              <a:custGeom>
                <a:avLst/>
                <a:gdLst>
                  <a:gd name="T0" fmla="*/ 43 w 48"/>
                  <a:gd name="T1" fmla="*/ 15 h 56"/>
                  <a:gd name="T2" fmla="*/ 47 w 48"/>
                  <a:gd name="T3" fmla="*/ 11 h 56"/>
                  <a:gd name="T4" fmla="*/ 48 w 48"/>
                  <a:gd name="T5" fmla="*/ 13 h 56"/>
                  <a:gd name="T6" fmla="*/ 47 w 48"/>
                  <a:gd name="T7" fmla="*/ 22 h 56"/>
                  <a:gd name="T8" fmla="*/ 45 w 48"/>
                  <a:gd name="T9" fmla="*/ 26 h 56"/>
                  <a:gd name="T10" fmla="*/ 43 w 48"/>
                  <a:gd name="T11" fmla="*/ 26 h 56"/>
                  <a:gd name="T12" fmla="*/ 32 w 48"/>
                  <a:gd name="T13" fmla="*/ 30 h 56"/>
                  <a:gd name="T14" fmla="*/ 26 w 48"/>
                  <a:gd name="T15" fmla="*/ 37 h 56"/>
                  <a:gd name="T16" fmla="*/ 21 w 48"/>
                  <a:gd name="T17" fmla="*/ 46 h 56"/>
                  <a:gd name="T18" fmla="*/ 18 w 48"/>
                  <a:gd name="T19" fmla="*/ 56 h 56"/>
                  <a:gd name="T20" fmla="*/ 16 w 48"/>
                  <a:gd name="T21" fmla="*/ 54 h 56"/>
                  <a:gd name="T22" fmla="*/ 15 w 48"/>
                  <a:gd name="T23" fmla="*/ 49 h 56"/>
                  <a:gd name="T24" fmla="*/ 4 w 48"/>
                  <a:gd name="T25" fmla="*/ 40 h 56"/>
                  <a:gd name="T26" fmla="*/ 4 w 48"/>
                  <a:gd name="T27" fmla="*/ 37 h 56"/>
                  <a:gd name="T28" fmla="*/ 2 w 48"/>
                  <a:gd name="T29" fmla="*/ 21 h 56"/>
                  <a:gd name="T30" fmla="*/ 1 w 48"/>
                  <a:gd name="T31" fmla="*/ 19 h 56"/>
                  <a:gd name="T32" fmla="*/ 2 w 48"/>
                  <a:gd name="T33" fmla="*/ 11 h 56"/>
                  <a:gd name="T34" fmla="*/ 4 w 48"/>
                  <a:gd name="T35" fmla="*/ 10 h 56"/>
                  <a:gd name="T36" fmla="*/ 14 w 48"/>
                  <a:gd name="T37" fmla="*/ 11 h 56"/>
                  <a:gd name="T38" fmla="*/ 13 w 48"/>
                  <a:gd name="T39" fmla="*/ 10 h 56"/>
                  <a:gd name="T40" fmla="*/ 12 w 48"/>
                  <a:gd name="T41" fmla="*/ 10 h 56"/>
                  <a:gd name="T42" fmla="*/ 10 w 48"/>
                  <a:gd name="T43" fmla="*/ 6 h 56"/>
                  <a:gd name="T44" fmla="*/ 10 w 48"/>
                  <a:gd name="T45" fmla="*/ 6 h 56"/>
                  <a:gd name="T46" fmla="*/ 19 w 48"/>
                  <a:gd name="T47" fmla="*/ 5 h 56"/>
                  <a:gd name="T48" fmla="*/ 28 w 48"/>
                  <a:gd name="T49" fmla="*/ 12 h 56"/>
                  <a:gd name="T50" fmla="*/ 43 w 48"/>
                  <a:gd name="T51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6">
                    <a:moveTo>
                      <a:pt x="43" y="15"/>
                    </a:moveTo>
                    <a:cubicBezTo>
                      <a:pt x="45" y="15"/>
                      <a:pt x="43" y="9"/>
                      <a:pt x="47" y="11"/>
                    </a:cubicBezTo>
                    <a:cubicBezTo>
                      <a:pt x="48" y="11"/>
                      <a:pt x="48" y="12"/>
                      <a:pt x="48" y="13"/>
                    </a:cubicBezTo>
                    <a:cubicBezTo>
                      <a:pt x="48" y="16"/>
                      <a:pt x="47" y="19"/>
                      <a:pt x="47" y="22"/>
                    </a:cubicBezTo>
                    <a:cubicBezTo>
                      <a:pt x="47" y="23"/>
                      <a:pt x="46" y="25"/>
                      <a:pt x="45" y="26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39" y="25"/>
                      <a:pt x="34" y="25"/>
                      <a:pt x="32" y="30"/>
                    </a:cubicBezTo>
                    <a:cubicBezTo>
                      <a:pt x="32" y="34"/>
                      <a:pt x="29" y="36"/>
                      <a:pt x="26" y="37"/>
                    </a:cubicBezTo>
                    <a:cubicBezTo>
                      <a:pt x="21" y="38"/>
                      <a:pt x="19" y="41"/>
                      <a:pt x="21" y="46"/>
                    </a:cubicBezTo>
                    <a:cubicBezTo>
                      <a:pt x="20" y="49"/>
                      <a:pt x="19" y="52"/>
                      <a:pt x="18" y="56"/>
                    </a:cubicBezTo>
                    <a:cubicBezTo>
                      <a:pt x="16" y="56"/>
                      <a:pt x="16" y="55"/>
                      <a:pt x="16" y="54"/>
                    </a:cubicBezTo>
                    <a:cubicBezTo>
                      <a:pt x="17" y="52"/>
                      <a:pt x="17" y="50"/>
                      <a:pt x="15" y="49"/>
                    </a:cubicBezTo>
                    <a:cubicBezTo>
                      <a:pt x="13" y="44"/>
                      <a:pt x="10" y="40"/>
                      <a:pt x="4" y="40"/>
                    </a:cubicBezTo>
                    <a:cubicBezTo>
                      <a:pt x="0" y="39"/>
                      <a:pt x="3" y="38"/>
                      <a:pt x="4" y="37"/>
                    </a:cubicBezTo>
                    <a:cubicBezTo>
                      <a:pt x="2" y="32"/>
                      <a:pt x="3" y="26"/>
                      <a:pt x="2" y="21"/>
                    </a:cubicBezTo>
                    <a:cubicBezTo>
                      <a:pt x="1" y="20"/>
                      <a:pt x="1" y="19"/>
                      <a:pt x="1" y="19"/>
                    </a:cubicBezTo>
                    <a:cubicBezTo>
                      <a:pt x="0" y="16"/>
                      <a:pt x="4" y="14"/>
                      <a:pt x="2" y="11"/>
                    </a:cubicBezTo>
                    <a:cubicBezTo>
                      <a:pt x="1" y="11"/>
                      <a:pt x="3" y="9"/>
                      <a:pt x="4" y="10"/>
                    </a:cubicBezTo>
                    <a:cubicBezTo>
                      <a:pt x="7" y="10"/>
                      <a:pt x="10" y="9"/>
                      <a:pt x="14" y="11"/>
                    </a:cubicBezTo>
                    <a:cubicBezTo>
                      <a:pt x="14" y="11"/>
                      <a:pt x="13" y="9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1" y="9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0"/>
                      <a:pt x="15" y="0"/>
                      <a:pt x="19" y="5"/>
                    </a:cubicBezTo>
                    <a:cubicBezTo>
                      <a:pt x="25" y="3"/>
                      <a:pt x="25" y="10"/>
                      <a:pt x="28" y="12"/>
                    </a:cubicBezTo>
                    <a:cubicBezTo>
                      <a:pt x="33" y="14"/>
                      <a:pt x="38" y="15"/>
                      <a:pt x="43" y="15"/>
                    </a:cubicBezTo>
                    <a:close/>
                  </a:path>
                </a:pathLst>
              </a:custGeom>
              <a:solidFill>
                <a:srgbClr val="0A0B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1" name="Freeform 346">
                <a:extLst>
                  <a:ext uri="{FF2B5EF4-FFF2-40B4-BE49-F238E27FC236}">
                    <a16:creationId xmlns:a16="http://schemas.microsoft.com/office/drawing/2014/main" id="{1F74D56F-2ED0-B4B6-43E1-BD25FD8D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750"/>
                <a:ext cx="98" cy="140"/>
              </a:xfrm>
              <a:custGeom>
                <a:avLst/>
                <a:gdLst>
                  <a:gd name="T0" fmla="*/ 10 w 30"/>
                  <a:gd name="T1" fmla="*/ 4 h 43"/>
                  <a:gd name="T2" fmla="*/ 23 w 30"/>
                  <a:gd name="T3" fmla="*/ 9 h 43"/>
                  <a:gd name="T4" fmla="*/ 21 w 30"/>
                  <a:gd name="T5" fmla="*/ 38 h 43"/>
                  <a:gd name="T6" fmla="*/ 18 w 30"/>
                  <a:gd name="T7" fmla="*/ 42 h 43"/>
                  <a:gd name="T8" fmla="*/ 13 w 30"/>
                  <a:gd name="T9" fmla="*/ 40 h 43"/>
                  <a:gd name="T10" fmla="*/ 10 w 30"/>
                  <a:gd name="T11" fmla="*/ 31 h 43"/>
                  <a:gd name="T12" fmla="*/ 13 w 30"/>
                  <a:gd name="T13" fmla="*/ 30 h 43"/>
                  <a:gd name="T14" fmla="*/ 16 w 30"/>
                  <a:gd name="T15" fmla="*/ 27 h 43"/>
                  <a:gd name="T16" fmla="*/ 14 w 30"/>
                  <a:gd name="T17" fmla="*/ 23 h 43"/>
                  <a:gd name="T18" fmla="*/ 12 w 30"/>
                  <a:gd name="T19" fmla="*/ 19 h 43"/>
                  <a:gd name="T20" fmla="*/ 10 w 30"/>
                  <a:gd name="T21" fmla="*/ 17 h 43"/>
                  <a:gd name="T22" fmla="*/ 13 w 30"/>
                  <a:gd name="T23" fmla="*/ 13 h 43"/>
                  <a:gd name="T24" fmla="*/ 5 w 30"/>
                  <a:gd name="T25" fmla="*/ 12 h 43"/>
                  <a:gd name="T26" fmla="*/ 1 w 30"/>
                  <a:gd name="T27" fmla="*/ 6 h 43"/>
                  <a:gd name="T28" fmla="*/ 7 w 30"/>
                  <a:gd name="T29" fmla="*/ 5 h 43"/>
                  <a:gd name="T30" fmla="*/ 10 w 30"/>
                  <a:gd name="T3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3">
                    <a:moveTo>
                      <a:pt x="10" y="4"/>
                    </a:moveTo>
                    <a:cubicBezTo>
                      <a:pt x="14" y="6"/>
                      <a:pt x="19" y="0"/>
                      <a:pt x="23" y="9"/>
                    </a:cubicBezTo>
                    <a:cubicBezTo>
                      <a:pt x="30" y="21"/>
                      <a:pt x="30" y="29"/>
                      <a:pt x="21" y="38"/>
                    </a:cubicBezTo>
                    <a:cubicBezTo>
                      <a:pt x="20" y="39"/>
                      <a:pt x="19" y="41"/>
                      <a:pt x="18" y="42"/>
                    </a:cubicBezTo>
                    <a:cubicBezTo>
                      <a:pt x="16" y="43"/>
                      <a:pt x="14" y="43"/>
                      <a:pt x="13" y="40"/>
                    </a:cubicBezTo>
                    <a:cubicBezTo>
                      <a:pt x="12" y="37"/>
                      <a:pt x="11" y="34"/>
                      <a:pt x="10" y="31"/>
                    </a:cubicBezTo>
                    <a:cubicBezTo>
                      <a:pt x="10" y="30"/>
                      <a:pt x="12" y="29"/>
                      <a:pt x="13" y="30"/>
                    </a:cubicBezTo>
                    <a:cubicBezTo>
                      <a:pt x="15" y="30"/>
                      <a:pt x="17" y="30"/>
                      <a:pt x="16" y="27"/>
                    </a:cubicBezTo>
                    <a:cubicBezTo>
                      <a:pt x="17" y="25"/>
                      <a:pt x="18" y="23"/>
                      <a:pt x="14" y="23"/>
                    </a:cubicBezTo>
                    <a:cubicBezTo>
                      <a:pt x="14" y="22"/>
                      <a:pt x="7" y="24"/>
                      <a:pt x="12" y="19"/>
                    </a:cubicBezTo>
                    <a:cubicBezTo>
                      <a:pt x="13" y="19"/>
                      <a:pt x="10" y="18"/>
                      <a:pt x="10" y="17"/>
                    </a:cubicBezTo>
                    <a:cubicBezTo>
                      <a:pt x="9" y="15"/>
                      <a:pt x="10" y="14"/>
                      <a:pt x="13" y="13"/>
                    </a:cubicBezTo>
                    <a:cubicBezTo>
                      <a:pt x="10" y="12"/>
                      <a:pt x="7" y="13"/>
                      <a:pt x="5" y="12"/>
                    </a:cubicBezTo>
                    <a:cubicBezTo>
                      <a:pt x="3" y="11"/>
                      <a:pt x="0" y="10"/>
                      <a:pt x="1" y="6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8" y="5"/>
                      <a:pt x="9" y="5"/>
                      <a:pt x="10" y="4"/>
                    </a:cubicBezTo>
                    <a:close/>
                  </a:path>
                </a:pathLst>
              </a:custGeom>
              <a:solidFill>
                <a:srgbClr val="0A0B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2" name="Freeform 347">
                <a:extLst>
                  <a:ext uri="{FF2B5EF4-FFF2-40B4-BE49-F238E27FC236}">
                    <a16:creationId xmlns:a16="http://schemas.microsoft.com/office/drawing/2014/main" id="{FC539D85-7550-3DE6-4E63-815304F4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979"/>
                <a:ext cx="101" cy="58"/>
              </a:xfrm>
              <a:custGeom>
                <a:avLst/>
                <a:gdLst>
                  <a:gd name="T0" fmla="*/ 15 w 31"/>
                  <a:gd name="T1" fmla="*/ 17 h 18"/>
                  <a:gd name="T2" fmla="*/ 9 w 31"/>
                  <a:gd name="T3" fmla="*/ 16 h 18"/>
                  <a:gd name="T4" fmla="*/ 2 w 31"/>
                  <a:gd name="T5" fmla="*/ 5 h 18"/>
                  <a:gd name="T6" fmla="*/ 13 w 31"/>
                  <a:gd name="T7" fmla="*/ 2 h 18"/>
                  <a:gd name="T8" fmla="*/ 31 w 31"/>
                  <a:gd name="T9" fmla="*/ 0 h 18"/>
                  <a:gd name="T10" fmla="*/ 24 w 31"/>
                  <a:gd name="T11" fmla="*/ 17 h 18"/>
                  <a:gd name="T12" fmla="*/ 15 w 31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5" y="17"/>
                    </a:moveTo>
                    <a:cubicBezTo>
                      <a:pt x="13" y="17"/>
                      <a:pt x="11" y="16"/>
                      <a:pt x="9" y="16"/>
                    </a:cubicBezTo>
                    <a:cubicBezTo>
                      <a:pt x="6" y="15"/>
                      <a:pt x="0" y="6"/>
                      <a:pt x="2" y="5"/>
                    </a:cubicBezTo>
                    <a:cubicBezTo>
                      <a:pt x="5" y="2"/>
                      <a:pt x="8" y="1"/>
                      <a:pt x="13" y="2"/>
                    </a:cubicBezTo>
                    <a:cubicBezTo>
                      <a:pt x="18" y="3"/>
                      <a:pt x="24" y="1"/>
                      <a:pt x="31" y="0"/>
                    </a:cubicBezTo>
                    <a:cubicBezTo>
                      <a:pt x="28" y="6"/>
                      <a:pt x="29" y="12"/>
                      <a:pt x="24" y="17"/>
                    </a:cubicBezTo>
                    <a:cubicBezTo>
                      <a:pt x="21" y="18"/>
                      <a:pt x="18" y="16"/>
                      <a:pt x="15" y="17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3" name="Freeform 348">
                <a:extLst>
                  <a:ext uri="{FF2B5EF4-FFF2-40B4-BE49-F238E27FC236}">
                    <a16:creationId xmlns:a16="http://schemas.microsoft.com/office/drawing/2014/main" id="{D49095F4-22E8-78FB-8920-E772B5B8F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031"/>
                <a:ext cx="124" cy="72"/>
              </a:xfrm>
              <a:custGeom>
                <a:avLst/>
                <a:gdLst>
                  <a:gd name="T0" fmla="*/ 19 w 38"/>
                  <a:gd name="T1" fmla="*/ 18 h 22"/>
                  <a:gd name="T2" fmla="*/ 15 w 38"/>
                  <a:gd name="T3" fmla="*/ 22 h 22"/>
                  <a:gd name="T4" fmla="*/ 12 w 38"/>
                  <a:gd name="T5" fmla="*/ 22 h 22"/>
                  <a:gd name="T6" fmla="*/ 7 w 38"/>
                  <a:gd name="T7" fmla="*/ 20 h 22"/>
                  <a:gd name="T8" fmla="*/ 0 w 38"/>
                  <a:gd name="T9" fmla="*/ 16 h 22"/>
                  <a:gd name="T10" fmla="*/ 3 w 38"/>
                  <a:gd name="T11" fmla="*/ 7 h 22"/>
                  <a:gd name="T12" fmla="*/ 14 w 38"/>
                  <a:gd name="T13" fmla="*/ 3 h 22"/>
                  <a:gd name="T14" fmla="*/ 14 w 38"/>
                  <a:gd name="T15" fmla="*/ 7 h 22"/>
                  <a:gd name="T16" fmla="*/ 31 w 38"/>
                  <a:gd name="T17" fmla="*/ 7 h 22"/>
                  <a:gd name="T18" fmla="*/ 34 w 38"/>
                  <a:gd name="T19" fmla="*/ 18 h 22"/>
                  <a:gd name="T20" fmla="*/ 34 w 38"/>
                  <a:gd name="T21" fmla="*/ 18 h 22"/>
                  <a:gd name="T22" fmla="*/ 33 w 38"/>
                  <a:gd name="T23" fmla="*/ 18 h 22"/>
                  <a:gd name="T24" fmla="*/ 32 w 38"/>
                  <a:gd name="T25" fmla="*/ 18 h 22"/>
                  <a:gd name="T26" fmla="*/ 19 w 38"/>
                  <a:gd name="T2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2">
                    <a:moveTo>
                      <a:pt x="19" y="18"/>
                    </a:moveTo>
                    <a:cubicBezTo>
                      <a:pt x="17" y="19"/>
                      <a:pt x="16" y="20"/>
                      <a:pt x="15" y="22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10" y="22"/>
                      <a:pt x="9" y="21"/>
                      <a:pt x="7" y="20"/>
                    </a:cubicBezTo>
                    <a:cubicBezTo>
                      <a:pt x="5" y="18"/>
                      <a:pt x="1" y="20"/>
                      <a:pt x="0" y="16"/>
                    </a:cubicBezTo>
                    <a:cubicBezTo>
                      <a:pt x="1" y="15"/>
                      <a:pt x="3" y="8"/>
                      <a:pt x="3" y="7"/>
                    </a:cubicBezTo>
                    <a:cubicBezTo>
                      <a:pt x="6" y="4"/>
                      <a:pt x="9" y="0"/>
                      <a:pt x="14" y="3"/>
                    </a:cubicBezTo>
                    <a:cubicBezTo>
                      <a:pt x="14" y="4"/>
                      <a:pt x="12" y="7"/>
                      <a:pt x="14" y="7"/>
                    </a:cubicBezTo>
                    <a:cubicBezTo>
                      <a:pt x="20" y="5"/>
                      <a:pt x="25" y="9"/>
                      <a:pt x="31" y="7"/>
                    </a:cubicBezTo>
                    <a:cubicBezTo>
                      <a:pt x="35" y="9"/>
                      <a:pt x="38" y="13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8" y="16"/>
                      <a:pt x="23" y="12"/>
                      <a:pt x="19" y="18"/>
                    </a:cubicBezTo>
                    <a:close/>
                  </a:path>
                </a:pathLst>
              </a:custGeom>
              <a:solidFill>
                <a:srgbClr val="4D4D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4" name="Freeform 349">
                <a:extLst>
                  <a:ext uri="{FF2B5EF4-FFF2-40B4-BE49-F238E27FC236}">
                    <a16:creationId xmlns:a16="http://schemas.microsoft.com/office/drawing/2014/main" id="{73453850-0473-250C-C83C-42FBA29B2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809"/>
                <a:ext cx="62" cy="121"/>
              </a:xfrm>
              <a:custGeom>
                <a:avLst/>
                <a:gdLst>
                  <a:gd name="T0" fmla="*/ 2 w 19"/>
                  <a:gd name="T1" fmla="*/ 35 h 37"/>
                  <a:gd name="T2" fmla="*/ 2 w 19"/>
                  <a:gd name="T3" fmla="*/ 30 h 37"/>
                  <a:gd name="T4" fmla="*/ 4 w 19"/>
                  <a:gd name="T5" fmla="*/ 27 h 37"/>
                  <a:gd name="T6" fmla="*/ 4 w 19"/>
                  <a:gd name="T7" fmla="*/ 19 h 37"/>
                  <a:gd name="T8" fmla="*/ 4 w 19"/>
                  <a:gd name="T9" fmla="*/ 15 h 37"/>
                  <a:gd name="T10" fmla="*/ 2 w 19"/>
                  <a:gd name="T11" fmla="*/ 2 h 37"/>
                  <a:gd name="T12" fmla="*/ 2 w 19"/>
                  <a:gd name="T13" fmla="*/ 1 h 37"/>
                  <a:gd name="T14" fmla="*/ 5 w 19"/>
                  <a:gd name="T15" fmla="*/ 0 h 37"/>
                  <a:gd name="T16" fmla="*/ 10 w 19"/>
                  <a:gd name="T17" fmla="*/ 0 h 37"/>
                  <a:gd name="T18" fmla="*/ 17 w 19"/>
                  <a:gd name="T19" fmla="*/ 22 h 37"/>
                  <a:gd name="T20" fmla="*/ 16 w 19"/>
                  <a:gd name="T21" fmla="*/ 27 h 37"/>
                  <a:gd name="T22" fmla="*/ 17 w 19"/>
                  <a:gd name="T23" fmla="*/ 32 h 37"/>
                  <a:gd name="T24" fmla="*/ 12 w 19"/>
                  <a:gd name="T25" fmla="*/ 32 h 37"/>
                  <a:gd name="T26" fmla="*/ 9 w 19"/>
                  <a:gd name="T27" fmla="*/ 29 h 37"/>
                  <a:gd name="T28" fmla="*/ 10 w 19"/>
                  <a:gd name="T29" fmla="*/ 33 h 37"/>
                  <a:gd name="T30" fmla="*/ 13 w 19"/>
                  <a:gd name="T31" fmla="*/ 37 h 37"/>
                  <a:gd name="T32" fmla="*/ 2 w 19"/>
                  <a:gd name="T3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37">
                    <a:moveTo>
                      <a:pt x="2" y="35"/>
                    </a:moveTo>
                    <a:cubicBezTo>
                      <a:pt x="2" y="33"/>
                      <a:pt x="2" y="32"/>
                      <a:pt x="2" y="30"/>
                    </a:cubicBezTo>
                    <a:cubicBezTo>
                      <a:pt x="3" y="29"/>
                      <a:pt x="4" y="28"/>
                      <a:pt x="4" y="27"/>
                    </a:cubicBezTo>
                    <a:cubicBezTo>
                      <a:pt x="5" y="24"/>
                      <a:pt x="6" y="22"/>
                      <a:pt x="4" y="19"/>
                    </a:cubicBezTo>
                    <a:cubicBezTo>
                      <a:pt x="4" y="18"/>
                      <a:pt x="4" y="16"/>
                      <a:pt x="4" y="15"/>
                    </a:cubicBezTo>
                    <a:cubicBezTo>
                      <a:pt x="6" y="10"/>
                      <a:pt x="0" y="7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8" y="9"/>
                      <a:pt x="9" y="17"/>
                      <a:pt x="17" y="22"/>
                    </a:cubicBezTo>
                    <a:cubicBezTo>
                      <a:pt x="14" y="24"/>
                      <a:pt x="15" y="25"/>
                      <a:pt x="16" y="27"/>
                    </a:cubicBezTo>
                    <a:cubicBezTo>
                      <a:pt x="17" y="29"/>
                      <a:pt x="19" y="30"/>
                      <a:pt x="17" y="32"/>
                    </a:cubicBezTo>
                    <a:cubicBezTo>
                      <a:pt x="16" y="34"/>
                      <a:pt x="14" y="31"/>
                      <a:pt x="12" y="32"/>
                    </a:cubicBezTo>
                    <a:cubicBezTo>
                      <a:pt x="10" y="32"/>
                      <a:pt x="11" y="27"/>
                      <a:pt x="9" y="29"/>
                    </a:cubicBezTo>
                    <a:cubicBezTo>
                      <a:pt x="7" y="31"/>
                      <a:pt x="9" y="33"/>
                      <a:pt x="10" y="33"/>
                    </a:cubicBezTo>
                    <a:cubicBezTo>
                      <a:pt x="12" y="34"/>
                      <a:pt x="13" y="35"/>
                      <a:pt x="13" y="37"/>
                    </a:cubicBezTo>
                    <a:cubicBezTo>
                      <a:pt x="9" y="37"/>
                      <a:pt x="6" y="34"/>
                      <a:pt x="2" y="35"/>
                    </a:cubicBezTo>
                    <a:close/>
                  </a:path>
                </a:pathLst>
              </a:custGeom>
              <a:solidFill>
                <a:srgbClr val="37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5" name="Freeform 350">
                <a:extLst>
                  <a:ext uri="{FF2B5EF4-FFF2-40B4-BE49-F238E27FC236}">
                    <a16:creationId xmlns:a16="http://schemas.microsoft.com/office/drawing/2014/main" id="{D911531D-3B25-5B86-2A7E-7F91E3E0C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992"/>
                <a:ext cx="81" cy="39"/>
              </a:xfrm>
              <a:custGeom>
                <a:avLst/>
                <a:gdLst>
                  <a:gd name="T0" fmla="*/ 14 w 25"/>
                  <a:gd name="T1" fmla="*/ 1 h 12"/>
                  <a:gd name="T2" fmla="*/ 25 w 25"/>
                  <a:gd name="T3" fmla="*/ 10 h 12"/>
                  <a:gd name="T4" fmla="*/ 2 w 25"/>
                  <a:gd name="T5" fmla="*/ 10 h 12"/>
                  <a:gd name="T6" fmla="*/ 0 w 25"/>
                  <a:gd name="T7" fmla="*/ 8 h 12"/>
                  <a:gd name="T8" fmla="*/ 5 w 25"/>
                  <a:gd name="T9" fmla="*/ 1 h 12"/>
                  <a:gd name="T10" fmla="*/ 14 w 2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2">
                    <a:moveTo>
                      <a:pt x="14" y="1"/>
                    </a:moveTo>
                    <a:cubicBezTo>
                      <a:pt x="24" y="0"/>
                      <a:pt x="24" y="0"/>
                      <a:pt x="25" y="10"/>
                    </a:cubicBezTo>
                    <a:cubicBezTo>
                      <a:pt x="17" y="12"/>
                      <a:pt x="9" y="11"/>
                      <a:pt x="2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1" y="2"/>
                      <a:pt x="5" y="1"/>
                    </a:cubicBezTo>
                    <a:cubicBezTo>
                      <a:pt x="8" y="1"/>
                      <a:pt x="11" y="3"/>
                      <a:pt x="14" y="1"/>
                    </a:cubicBezTo>
                    <a:close/>
                  </a:path>
                </a:pathLst>
              </a:custGeom>
              <a:solidFill>
                <a:srgbClr val="EC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6" name="Freeform 351">
                <a:extLst>
                  <a:ext uri="{FF2B5EF4-FFF2-40B4-BE49-F238E27FC236}">
                    <a16:creationId xmlns:a16="http://schemas.microsoft.com/office/drawing/2014/main" id="{E8CB6555-F184-E275-17B3-8E75D51F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77"/>
                <a:ext cx="124" cy="76"/>
              </a:xfrm>
              <a:custGeom>
                <a:avLst/>
                <a:gdLst>
                  <a:gd name="T0" fmla="*/ 34 w 38"/>
                  <a:gd name="T1" fmla="*/ 2 h 23"/>
                  <a:gd name="T2" fmla="*/ 38 w 38"/>
                  <a:gd name="T3" fmla="*/ 7 h 23"/>
                  <a:gd name="T4" fmla="*/ 27 w 38"/>
                  <a:gd name="T5" fmla="*/ 8 h 23"/>
                  <a:gd name="T6" fmla="*/ 28 w 38"/>
                  <a:gd name="T7" fmla="*/ 17 h 23"/>
                  <a:gd name="T8" fmla="*/ 25 w 38"/>
                  <a:gd name="T9" fmla="*/ 20 h 23"/>
                  <a:gd name="T10" fmla="*/ 17 w 38"/>
                  <a:gd name="T11" fmla="*/ 16 h 23"/>
                  <a:gd name="T12" fmla="*/ 10 w 38"/>
                  <a:gd name="T13" fmla="*/ 20 h 23"/>
                  <a:gd name="T14" fmla="*/ 6 w 38"/>
                  <a:gd name="T15" fmla="*/ 21 h 23"/>
                  <a:gd name="T16" fmla="*/ 3 w 38"/>
                  <a:gd name="T17" fmla="*/ 16 h 23"/>
                  <a:gd name="T18" fmla="*/ 19 w 38"/>
                  <a:gd name="T19" fmla="*/ 11 h 23"/>
                  <a:gd name="T20" fmla="*/ 22 w 38"/>
                  <a:gd name="T21" fmla="*/ 12 h 23"/>
                  <a:gd name="T22" fmla="*/ 23 w 38"/>
                  <a:gd name="T23" fmla="*/ 9 h 23"/>
                  <a:gd name="T24" fmla="*/ 26 w 38"/>
                  <a:gd name="T25" fmla="*/ 4 h 23"/>
                  <a:gd name="T26" fmla="*/ 34 w 38"/>
                  <a:gd name="T2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3">
                    <a:moveTo>
                      <a:pt x="34" y="2"/>
                    </a:moveTo>
                    <a:cubicBezTo>
                      <a:pt x="36" y="3"/>
                      <a:pt x="38" y="5"/>
                      <a:pt x="38" y="7"/>
                    </a:cubicBezTo>
                    <a:cubicBezTo>
                      <a:pt x="34" y="9"/>
                      <a:pt x="31" y="7"/>
                      <a:pt x="27" y="8"/>
                    </a:cubicBezTo>
                    <a:cubicBezTo>
                      <a:pt x="30" y="11"/>
                      <a:pt x="24" y="14"/>
                      <a:pt x="28" y="17"/>
                    </a:cubicBezTo>
                    <a:cubicBezTo>
                      <a:pt x="26" y="18"/>
                      <a:pt x="27" y="21"/>
                      <a:pt x="25" y="20"/>
                    </a:cubicBezTo>
                    <a:cubicBezTo>
                      <a:pt x="24" y="14"/>
                      <a:pt x="20" y="16"/>
                      <a:pt x="17" y="16"/>
                    </a:cubicBezTo>
                    <a:cubicBezTo>
                      <a:pt x="14" y="16"/>
                      <a:pt x="10" y="15"/>
                      <a:pt x="10" y="20"/>
                    </a:cubicBezTo>
                    <a:cubicBezTo>
                      <a:pt x="10" y="23"/>
                      <a:pt x="7" y="22"/>
                      <a:pt x="6" y="21"/>
                    </a:cubicBezTo>
                    <a:cubicBezTo>
                      <a:pt x="5" y="20"/>
                      <a:pt x="0" y="20"/>
                      <a:pt x="3" y="16"/>
                    </a:cubicBezTo>
                    <a:cubicBezTo>
                      <a:pt x="6" y="9"/>
                      <a:pt x="13" y="11"/>
                      <a:pt x="19" y="11"/>
                    </a:cubicBezTo>
                    <a:cubicBezTo>
                      <a:pt x="20" y="11"/>
                      <a:pt x="21" y="12"/>
                      <a:pt x="22" y="12"/>
                    </a:cubicBezTo>
                    <a:cubicBezTo>
                      <a:pt x="24" y="12"/>
                      <a:pt x="23" y="10"/>
                      <a:pt x="23" y="9"/>
                    </a:cubicBezTo>
                    <a:cubicBezTo>
                      <a:pt x="22" y="7"/>
                      <a:pt x="22" y="5"/>
                      <a:pt x="26" y="4"/>
                    </a:cubicBezTo>
                    <a:cubicBezTo>
                      <a:pt x="28" y="0"/>
                      <a:pt x="32" y="7"/>
                      <a:pt x="34" y="2"/>
                    </a:cubicBezTo>
                    <a:close/>
                  </a:path>
                </a:pathLst>
              </a:custGeom>
              <a:solidFill>
                <a:srgbClr val="D9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7" name="Freeform 352">
                <a:extLst>
                  <a:ext uri="{FF2B5EF4-FFF2-40B4-BE49-F238E27FC236}">
                    <a16:creationId xmlns:a16="http://schemas.microsoft.com/office/drawing/2014/main" id="{96A9C5A9-875A-25CE-08F5-23CBE847F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982"/>
                <a:ext cx="65" cy="42"/>
              </a:xfrm>
              <a:custGeom>
                <a:avLst/>
                <a:gdLst>
                  <a:gd name="T0" fmla="*/ 5 w 20"/>
                  <a:gd name="T1" fmla="*/ 11 h 13"/>
                  <a:gd name="T2" fmla="*/ 0 w 20"/>
                  <a:gd name="T3" fmla="*/ 2 h 13"/>
                  <a:gd name="T4" fmla="*/ 18 w 20"/>
                  <a:gd name="T5" fmla="*/ 2 h 13"/>
                  <a:gd name="T6" fmla="*/ 20 w 20"/>
                  <a:gd name="T7" fmla="*/ 6 h 13"/>
                  <a:gd name="T8" fmla="*/ 17 w 20"/>
                  <a:gd name="T9" fmla="*/ 10 h 13"/>
                  <a:gd name="T10" fmla="*/ 5 w 20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5" y="11"/>
                    </a:moveTo>
                    <a:cubicBezTo>
                      <a:pt x="0" y="10"/>
                      <a:pt x="3" y="5"/>
                      <a:pt x="0" y="2"/>
                    </a:cubicBezTo>
                    <a:cubicBezTo>
                      <a:pt x="6" y="5"/>
                      <a:pt x="12" y="0"/>
                      <a:pt x="18" y="2"/>
                    </a:cubicBezTo>
                    <a:cubicBezTo>
                      <a:pt x="18" y="3"/>
                      <a:pt x="18" y="5"/>
                      <a:pt x="20" y="6"/>
                    </a:cubicBezTo>
                    <a:cubicBezTo>
                      <a:pt x="20" y="8"/>
                      <a:pt x="19" y="10"/>
                      <a:pt x="17" y="10"/>
                    </a:cubicBezTo>
                    <a:cubicBezTo>
                      <a:pt x="13" y="13"/>
                      <a:pt x="9" y="11"/>
                      <a:pt x="5" y="11"/>
                    </a:cubicBezTo>
                    <a:close/>
                  </a:path>
                </a:pathLst>
              </a:custGeom>
              <a:solidFill>
                <a:srgbClr val="E2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8" name="Freeform 353">
                <a:extLst>
                  <a:ext uri="{FF2B5EF4-FFF2-40B4-BE49-F238E27FC236}">
                    <a16:creationId xmlns:a16="http://schemas.microsoft.com/office/drawing/2014/main" id="{93212DE3-A9BD-2063-46D5-9D285D39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037"/>
                <a:ext cx="68" cy="27"/>
              </a:xfrm>
              <a:custGeom>
                <a:avLst/>
                <a:gdLst>
                  <a:gd name="T0" fmla="*/ 20 w 21"/>
                  <a:gd name="T1" fmla="*/ 5 h 8"/>
                  <a:gd name="T2" fmla="*/ 20 w 21"/>
                  <a:gd name="T3" fmla="*/ 6 h 8"/>
                  <a:gd name="T4" fmla="*/ 4 w 21"/>
                  <a:gd name="T5" fmla="*/ 6 h 8"/>
                  <a:gd name="T6" fmla="*/ 0 w 21"/>
                  <a:gd name="T7" fmla="*/ 4 h 8"/>
                  <a:gd name="T8" fmla="*/ 4 w 21"/>
                  <a:gd name="T9" fmla="*/ 1 h 8"/>
                  <a:gd name="T10" fmla="*/ 19 w 21"/>
                  <a:gd name="T11" fmla="*/ 1 h 8"/>
                  <a:gd name="T12" fmla="*/ 21 w 21"/>
                  <a:gd name="T13" fmla="*/ 3 h 8"/>
                  <a:gd name="T14" fmla="*/ 21 w 21"/>
                  <a:gd name="T15" fmla="*/ 4 h 8"/>
                  <a:gd name="T16" fmla="*/ 21 w 21"/>
                  <a:gd name="T17" fmla="*/ 5 h 8"/>
                  <a:gd name="T18" fmla="*/ 20 w 21"/>
                  <a:gd name="T1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8">
                    <a:moveTo>
                      <a:pt x="20" y="5"/>
                    </a:moveTo>
                    <a:cubicBezTo>
                      <a:pt x="20" y="5"/>
                      <a:pt x="20" y="6"/>
                      <a:pt x="20" y="6"/>
                    </a:cubicBezTo>
                    <a:cubicBezTo>
                      <a:pt x="14" y="8"/>
                      <a:pt x="9" y="5"/>
                      <a:pt x="4" y="6"/>
                    </a:cubicBezTo>
                    <a:cubicBezTo>
                      <a:pt x="2" y="6"/>
                      <a:pt x="0" y="7"/>
                      <a:pt x="0" y="4"/>
                    </a:cubicBezTo>
                    <a:cubicBezTo>
                      <a:pt x="0" y="1"/>
                      <a:pt x="3" y="2"/>
                      <a:pt x="4" y="1"/>
                    </a:cubicBezTo>
                    <a:cubicBezTo>
                      <a:pt x="9" y="4"/>
                      <a:pt x="14" y="0"/>
                      <a:pt x="19" y="1"/>
                    </a:cubicBezTo>
                    <a:cubicBezTo>
                      <a:pt x="20" y="1"/>
                      <a:pt x="20" y="2"/>
                      <a:pt x="21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</a:path>
                </a:pathLst>
              </a:custGeom>
              <a:solidFill>
                <a:srgbClr val="F2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9" name="Freeform 354">
                <a:extLst>
                  <a:ext uri="{FF2B5EF4-FFF2-40B4-BE49-F238E27FC236}">
                    <a16:creationId xmlns:a16="http://schemas.microsoft.com/office/drawing/2014/main" id="{32AC833B-902A-07C0-F315-91BE5702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770"/>
                <a:ext cx="52" cy="71"/>
              </a:xfrm>
              <a:custGeom>
                <a:avLst/>
                <a:gdLst>
                  <a:gd name="T0" fmla="*/ 6 w 16"/>
                  <a:gd name="T1" fmla="*/ 16 h 22"/>
                  <a:gd name="T2" fmla="*/ 0 w 16"/>
                  <a:gd name="T3" fmla="*/ 7 h 22"/>
                  <a:gd name="T4" fmla="*/ 11 w 16"/>
                  <a:gd name="T5" fmla="*/ 8 h 22"/>
                  <a:gd name="T6" fmla="*/ 16 w 16"/>
                  <a:gd name="T7" fmla="*/ 12 h 22"/>
                  <a:gd name="T8" fmla="*/ 11 w 16"/>
                  <a:gd name="T9" fmla="*/ 15 h 22"/>
                  <a:gd name="T10" fmla="*/ 6 w 16"/>
                  <a:gd name="T1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6" y="16"/>
                    </a:moveTo>
                    <a:cubicBezTo>
                      <a:pt x="4" y="13"/>
                      <a:pt x="2" y="10"/>
                      <a:pt x="0" y="7"/>
                    </a:cubicBezTo>
                    <a:cubicBezTo>
                      <a:pt x="4" y="0"/>
                      <a:pt x="8" y="5"/>
                      <a:pt x="11" y="8"/>
                    </a:cubicBezTo>
                    <a:cubicBezTo>
                      <a:pt x="13" y="9"/>
                      <a:pt x="15" y="10"/>
                      <a:pt x="16" y="12"/>
                    </a:cubicBezTo>
                    <a:cubicBezTo>
                      <a:pt x="16" y="17"/>
                      <a:pt x="12" y="14"/>
                      <a:pt x="11" y="15"/>
                    </a:cubicBezTo>
                    <a:cubicBezTo>
                      <a:pt x="10" y="22"/>
                      <a:pt x="8" y="16"/>
                      <a:pt x="6" y="16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0" name="Freeform 355">
                <a:extLst>
                  <a:ext uri="{FF2B5EF4-FFF2-40B4-BE49-F238E27FC236}">
                    <a16:creationId xmlns:a16="http://schemas.microsoft.com/office/drawing/2014/main" id="{EB74CF6E-7F4F-6F65-EABD-9B0EE6B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998"/>
                <a:ext cx="35" cy="43"/>
              </a:xfrm>
              <a:custGeom>
                <a:avLst/>
                <a:gdLst>
                  <a:gd name="T0" fmla="*/ 0 w 11"/>
                  <a:gd name="T1" fmla="*/ 5 h 13"/>
                  <a:gd name="T2" fmla="*/ 3 w 11"/>
                  <a:gd name="T3" fmla="*/ 1 h 13"/>
                  <a:gd name="T4" fmla="*/ 9 w 11"/>
                  <a:gd name="T5" fmla="*/ 9 h 13"/>
                  <a:gd name="T6" fmla="*/ 5 w 11"/>
                  <a:gd name="T7" fmla="*/ 12 h 13"/>
                  <a:gd name="T8" fmla="*/ 0 w 11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5"/>
                    </a:moveTo>
                    <a:cubicBezTo>
                      <a:pt x="1" y="4"/>
                      <a:pt x="2" y="2"/>
                      <a:pt x="3" y="1"/>
                    </a:cubicBezTo>
                    <a:cubicBezTo>
                      <a:pt x="10" y="0"/>
                      <a:pt x="7" y="6"/>
                      <a:pt x="9" y="9"/>
                    </a:cubicBezTo>
                    <a:cubicBezTo>
                      <a:pt x="11" y="13"/>
                      <a:pt x="6" y="11"/>
                      <a:pt x="5" y="12"/>
                    </a:cubicBezTo>
                    <a:cubicBezTo>
                      <a:pt x="0" y="13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A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1" name="Freeform 356">
                <a:extLst>
                  <a:ext uri="{FF2B5EF4-FFF2-40B4-BE49-F238E27FC236}">
                    <a16:creationId xmlns:a16="http://schemas.microsoft.com/office/drawing/2014/main" id="{9DDA6E49-0A87-B15C-A288-37FCBF483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855"/>
                <a:ext cx="69" cy="29"/>
              </a:xfrm>
              <a:custGeom>
                <a:avLst/>
                <a:gdLst>
                  <a:gd name="T0" fmla="*/ 13 w 21"/>
                  <a:gd name="T1" fmla="*/ 8 h 9"/>
                  <a:gd name="T2" fmla="*/ 4 w 21"/>
                  <a:gd name="T3" fmla="*/ 9 h 9"/>
                  <a:gd name="T4" fmla="*/ 1 w 21"/>
                  <a:gd name="T5" fmla="*/ 5 h 9"/>
                  <a:gd name="T6" fmla="*/ 19 w 21"/>
                  <a:gd name="T7" fmla="*/ 2 h 9"/>
                  <a:gd name="T8" fmla="*/ 18 w 21"/>
                  <a:gd name="T9" fmla="*/ 5 h 9"/>
                  <a:gd name="T10" fmla="*/ 13 w 21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9">
                    <a:moveTo>
                      <a:pt x="13" y="8"/>
                    </a:moveTo>
                    <a:cubicBezTo>
                      <a:pt x="10" y="7"/>
                      <a:pt x="7" y="3"/>
                      <a:pt x="4" y="9"/>
                    </a:cubicBezTo>
                    <a:cubicBezTo>
                      <a:pt x="1" y="9"/>
                      <a:pt x="0" y="8"/>
                      <a:pt x="1" y="5"/>
                    </a:cubicBezTo>
                    <a:cubicBezTo>
                      <a:pt x="3" y="3"/>
                      <a:pt x="17" y="0"/>
                      <a:pt x="19" y="2"/>
                    </a:cubicBezTo>
                    <a:cubicBezTo>
                      <a:pt x="20" y="3"/>
                      <a:pt x="21" y="5"/>
                      <a:pt x="18" y="5"/>
                    </a:cubicBezTo>
                    <a:cubicBezTo>
                      <a:pt x="16" y="5"/>
                      <a:pt x="15" y="7"/>
                      <a:pt x="13" y="8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2" name="Freeform 357">
                <a:extLst>
                  <a:ext uri="{FF2B5EF4-FFF2-40B4-BE49-F238E27FC236}">
                    <a16:creationId xmlns:a16="http://schemas.microsoft.com/office/drawing/2014/main" id="{5B0510EE-98CE-8C91-6659-E73C82BF4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031"/>
                <a:ext cx="53" cy="36"/>
              </a:xfrm>
              <a:custGeom>
                <a:avLst/>
                <a:gdLst>
                  <a:gd name="T0" fmla="*/ 4 w 16"/>
                  <a:gd name="T1" fmla="*/ 10 h 11"/>
                  <a:gd name="T2" fmla="*/ 2 w 16"/>
                  <a:gd name="T3" fmla="*/ 4 h 11"/>
                  <a:gd name="T4" fmla="*/ 5 w 16"/>
                  <a:gd name="T5" fmla="*/ 4 h 11"/>
                  <a:gd name="T6" fmla="*/ 14 w 16"/>
                  <a:gd name="T7" fmla="*/ 3 h 11"/>
                  <a:gd name="T8" fmla="*/ 7 w 16"/>
                  <a:gd name="T9" fmla="*/ 11 h 11"/>
                  <a:gd name="T10" fmla="*/ 4 w 16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4" y="10"/>
                    </a:moveTo>
                    <a:cubicBezTo>
                      <a:pt x="3" y="8"/>
                      <a:pt x="0" y="7"/>
                      <a:pt x="2" y="4"/>
                    </a:cubicBezTo>
                    <a:cubicBezTo>
                      <a:pt x="3" y="4"/>
                      <a:pt x="4" y="6"/>
                      <a:pt x="5" y="4"/>
                    </a:cubicBezTo>
                    <a:cubicBezTo>
                      <a:pt x="8" y="1"/>
                      <a:pt x="11" y="0"/>
                      <a:pt x="14" y="3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6" y="11"/>
                      <a:pt x="5" y="10"/>
                      <a:pt x="4" y="10"/>
                    </a:cubicBezTo>
                    <a:close/>
                  </a:path>
                </a:pathLst>
              </a:custGeom>
              <a:solidFill>
                <a:srgbClr val="E3E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3" name="Freeform 358">
                <a:extLst>
                  <a:ext uri="{FF2B5EF4-FFF2-40B4-BE49-F238E27FC236}">
                    <a16:creationId xmlns:a16="http://schemas.microsoft.com/office/drawing/2014/main" id="{5037788C-D3E4-783D-7D66-8A0CC5085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832"/>
                <a:ext cx="55" cy="32"/>
              </a:xfrm>
              <a:custGeom>
                <a:avLst/>
                <a:gdLst>
                  <a:gd name="T0" fmla="*/ 14 w 17"/>
                  <a:gd name="T1" fmla="*/ 1 h 10"/>
                  <a:gd name="T2" fmla="*/ 8 w 17"/>
                  <a:gd name="T3" fmla="*/ 6 h 10"/>
                  <a:gd name="T4" fmla="*/ 0 w 17"/>
                  <a:gd name="T5" fmla="*/ 3 h 10"/>
                  <a:gd name="T6" fmla="*/ 10 w 17"/>
                  <a:gd name="T7" fmla="*/ 1 h 10"/>
                  <a:gd name="T8" fmla="*/ 14 w 1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4" y="1"/>
                    </a:moveTo>
                    <a:cubicBezTo>
                      <a:pt x="17" y="10"/>
                      <a:pt x="10" y="5"/>
                      <a:pt x="8" y="6"/>
                    </a:cubicBezTo>
                    <a:cubicBezTo>
                      <a:pt x="5" y="5"/>
                      <a:pt x="1" y="9"/>
                      <a:pt x="0" y="3"/>
                    </a:cubicBezTo>
                    <a:cubicBezTo>
                      <a:pt x="3" y="2"/>
                      <a:pt x="7" y="5"/>
                      <a:pt x="10" y="1"/>
                    </a:cubicBezTo>
                    <a:cubicBezTo>
                      <a:pt x="11" y="0"/>
                      <a:pt x="13" y="0"/>
                      <a:pt x="14" y="1"/>
                    </a:cubicBezTo>
                    <a:close/>
                  </a:path>
                </a:pathLst>
              </a:custGeom>
              <a:solidFill>
                <a:srgbClr val="D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4" name="Freeform 359">
                <a:extLst>
                  <a:ext uri="{FF2B5EF4-FFF2-40B4-BE49-F238E27FC236}">
                    <a16:creationId xmlns:a16="http://schemas.microsoft.com/office/drawing/2014/main" id="{79C02613-818E-97CC-0EC9-92BAD1D4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926"/>
                <a:ext cx="23" cy="53"/>
              </a:xfrm>
              <a:custGeom>
                <a:avLst/>
                <a:gdLst>
                  <a:gd name="T0" fmla="*/ 6 w 7"/>
                  <a:gd name="T1" fmla="*/ 14 h 16"/>
                  <a:gd name="T2" fmla="*/ 1 w 7"/>
                  <a:gd name="T3" fmla="*/ 10 h 16"/>
                  <a:gd name="T4" fmla="*/ 3 w 7"/>
                  <a:gd name="T5" fmla="*/ 0 h 16"/>
                  <a:gd name="T6" fmla="*/ 6 w 7"/>
                  <a:gd name="T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6" y="14"/>
                    </a:moveTo>
                    <a:cubicBezTo>
                      <a:pt x="2" y="16"/>
                      <a:pt x="1" y="13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7" y="4"/>
                      <a:pt x="6" y="10"/>
                      <a:pt x="6" y="14"/>
                    </a:cubicBezTo>
                    <a:close/>
                  </a:path>
                </a:pathLst>
              </a:custGeom>
              <a:solidFill>
                <a:srgbClr val="E4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5" name="Freeform 360">
                <a:extLst>
                  <a:ext uri="{FF2B5EF4-FFF2-40B4-BE49-F238E27FC236}">
                    <a16:creationId xmlns:a16="http://schemas.microsoft.com/office/drawing/2014/main" id="{F1CC41A8-D24E-10EE-58E8-0BEE99B77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933"/>
                <a:ext cx="36" cy="52"/>
              </a:xfrm>
              <a:custGeom>
                <a:avLst/>
                <a:gdLst>
                  <a:gd name="T0" fmla="*/ 4 w 11"/>
                  <a:gd name="T1" fmla="*/ 3 h 16"/>
                  <a:gd name="T2" fmla="*/ 7 w 11"/>
                  <a:gd name="T3" fmla="*/ 0 h 16"/>
                  <a:gd name="T4" fmla="*/ 7 w 11"/>
                  <a:gd name="T5" fmla="*/ 16 h 16"/>
                  <a:gd name="T6" fmla="*/ 4 w 11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4" y="3"/>
                    </a:moveTo>
                    <a:cubicBezTo>
                      <a:pt x="5" y="2"/>
                      <a:pt x="6" y="1"/>
                      <a:pt x="7" y="0"/>
                    </a:cubicBezTo>
                    <a:cubicBezTo>
                      <a:pt x="7" y="5"/>
                      <a:pt x="11" y="10"/>
                      <a:pt x="7" y="16"/>
                    </a:cubicBezTo>
                    <a:cubicBezTo>
                      <a:pt x="0" y="13"/>
                      <a:pt x="4" y="7"/>
                      <a:pt x="4" y="3"/>
                    </a:cubicBezTo>
                    <a:close/>
                  </a:path>
                </a:pathLst>
              </a:custGeom>
              <a:solidFill>
                <a:srgbClr val="FAF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6" name="Freeform 361">
                <a:extLst>
                  <a:ext uri="{FF2B5EF4-FFF2-40B4-BE49-F238E27FC236}">
                    <a16:creationId xmlns:a16="http://schemas.microsoft.com/office/drawing/2014/main" id="{4654E352-D148-4E61-A947-D2371366F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054"/>
                <a:ext cx="45" cy="42"/>
              </a:xfrm>
              <a:custGeom>
                <a:avLst/>
                <a:gdLst>
                  <a:gd name="T0" fmla="*/ 8 w 14"/>
                  <a:gd name="T1" fmla="*/ 0 h 13"/>
                  <a:gd name="T2" fmla="*/ 10 w 14"/>
                  <a:gd name="T3" fmla="*/ 3 h 13"/>
                  <a:gd name="T4" fmla="*/ 11 w 14"/>
                  <a:gd name="T5" fmla="*/ 7 h 13"/>
                  <a:gd name="T6" fmla="*/ 8 w 14"/>
                  <a:gd name="T7" fmla="*/ 7 h 13"/>
                  <a:gd name="T8" fmla="*/ 5 w 14"/>
                  <a:gd name="T9" fmla="*/ 9 h 13"/>
                  <a:gd name="T10" fmla="*/ 8 w 1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8" y="1"/>
                      <a:pt x="9" y="2"/>
                      <a:pt x="10" y="3"/>
                    </a:cubicBezTo>
                    <a:cubicBezTo>
                      <a:pt x="14" y="4"/>
                      <a:pt x="12" y="5"/>
                      <a:pt x="11" y="7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6" y="7"/>
                      <a:pt x="6" y="9"/>
                      <a:pt x="5" y="9"/>
                    </a:cubicBezTo>
                    <a:cubicBezTo>
                      <a:pt x="0" y="4"/>
                      <a:pt x="4" y="2"/>
                      <a:pt x="8" y="0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7" name="Freeform 362">
                <a:extLst>
                  <a:ext uri="{FF2B5EF4-FFF2-40B4-BE49-F238E27FC236}">
                    <a16:creationId xmlns:a16="http://schemas.microsoft.com/office/drawing/2014/main" id="{A2E19872-11EA-2524-43AA-A3EB17F5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30"/>
                <a:ext cx="33" cy="29"/>
              </a:xfrm>
              <a:custGeom>
                <a:avLst/>
                <a:gdLst>
                  <a:gd name="T0" fmla="*/ 10 w 10"/>
                  <a:gd name="T1" fmla="*/ 9 h 9"/>
                  <a:gd name="T2" fmla="*/ 0 w 10"/>
                  <a:gd name="T3" fmla="*/ 1 h 9"/>
                  <a:gd name="T4" fmla="*/ 10 w 10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cubicBezTo>
                      <a:pt x="0" y="6"/>
                      <a:pt x="0" y="6"/>
                      <a:pt x="0" y="1"/>
                    </a:cubicBezTo>
                    <a:cubicBezTo>
                      <a:pt x="6" y="0"/>
                      <a:pt x="9" y="4"/>
                      <a:pt x="10" y="9"/>
                    </a:cubicBezTo>
                    <a:close/>
                  </a:path>
                </a:pathLst>
              </a:custGeom>
              <a:solidFill>
                <a:srgbClr val="41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8" name="Freeform 363">
                <a:extLst>
                  <a:ext uri="{FF2B5EF4-FFF2-40B4-BE49-F238E27FC236}">
                    <a16:creationId xmlns:a16="http://schemas.microsoft.com/office/drawing/2014/main" id="{FA4F8C1E-713B-28FE-D5C5-D94AC6CA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926"/>
                <a:ext cx="20" cy="49"/>
              </a:xfrm>
              <a:custGeom>
                <a:avLst/>
                <a:gdLst>
                  <a:gd name="T0" fmla="*/ 2 w 6"/>
                  <a:gd name="T1" fmla="*/ 0 h 15"/>
                  <a:gd name="T2" fmla="*/ 5 w 6"/>
                  <a:gd name="T3" fmla="*/ 11 h 15"/>
                  <a:gd name="T4" fmla="*/ 3 w 6"/>
                  <a:gd name="T5" fmla="*/ 15 h 15"/>
                  <a:gd name="T6" fmla="*/ 0 w 6"/>
                  <a:gd name="T7" fmla="*/ 12 h 15"/>
                  <a:gd name="T8" fmla="*/ 2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cubicBezTo>
                      <a:pt x="3" y="5"/>
                      <a:pt x="5" y="8"/>
                      <a:pt x="5" y="11"/>
                    </a:cubicBezTo>
                    <a:cubicBezTo>
                      <a:pt x="6" y="13"/>
                      <a:pt x="6" y="14"/>
                      <a:pt x="3" y="15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9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9" name="Freeform 364">
                <a:extLst>
                  <a:ext uri="{FF2B5EF4-FFF2-40B4-BE49-F238E27FC236}">
                    <a16:creationId xmlns:a16="http://schemas.microsoft.com/office/drawing/2014/main" id="{4EFD7760-ADC3-1926-9A89-7D9863038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806"/>
                <a:ext cx="46" cy="22"/>
              </a:xfrm>
              <a:custGeom>
                <a:avLst/>
                <a:gdLst>
                  <a:gd name="T0" fmla="*/ 0 w 14"/>
                  <a:gd name="T1" fmla="*/ 4 h 7"/>
                  <a:gd name="T2" fmla="*/ 4 w 14"/>
                  <a:gd name="T3" fmla="*/ 2 h 7"/>
                  <a:gd name="T4" fmla="*/ 6 w 14"/>
                  <a:gd name="T5" fmla="*/ 0 h 7"/>
                  <a:gd name="T6" fmla="*/ 14 w 14"/>
                  <a:gd name="T7" fmla="*/ 3 h 7"/>
                  <a:gd name="T8" fmla="*/ 7 w 14"/>
                  <a:gd name="T9" fmla="*/ 4 h 7"/>
                  <a:gd name="T10" fmla="*/ 11 w 14"/>
                  <a:gd name="T11" fmla="*/ 5 h 7"/>
                  <a:gd name="T12" fmla="*/ 9 w 14"/>
                  <a:gd name="T13" fmla="*/ 7 h 7"/>
                  <a:gd name="T14" fmla="*/ 0 w 14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">
                    <a:moveTo>
                      <a:pt x="0" y="4"/>
                    </a:moveTo>
                    <a:cubicBezTo>
                      <a:pt x="0" y="1"/>
                      <a:pt x="4" y="4"/>
                      <a:pt x="4" y="2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8" y="1"/>
                      <a:pt x="10" y="1"/>
                      <a:pt x="14" y="3"/>
                    </a:cubicBezTo>
                    <a:cubicBezTo>
                      <a:pt x="10" y="3"/>
                      <a:pt x="9" y="3"/>
                      <a:pt x="7" y="4"/>
                    </a:cubicBezTo>
                    <a:cubicBezTo>
                      <a:pt x="8" y="5"/>
                      <a:pt x="9" y="4"/>
                      <a:pt x="11" y="5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6" y="7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0" name="Freeform 365">
                <a:extLst>
                  <a:ext uri="{FF2B5EF4-FFF2-40B4-BE49-F238E27FC236}">
                    <a16:creationId xmlns:a16="http://schemas.microsoft.com/office/drawing/2014/main" id="{823628A2-D2D4-C945-E443-D53080917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018"/>
                <a:ext cx="29" cy="26"/>
              </a:xfrm>
              <a:custGeom>
                <a:avLst/>
                <a:gdLst>
                  <a:gd name="T0" fmla="*/ 9 w 9"/>
                  <a:gd name="T1" fmla="*/ 7 h 8"/>
                  <a:gd name="T2" fmla="*/ 0 w 9"/>
                  <a:gd name="T3" fmla="*/ 8 h 8"/>
                  <a:gd name="T4" fmla="*/ 0 w 9"/>
                  <a:gd name="T5" fmla="*/ 5 h 8"/>
                  <a:gd name="T6" fmla="*/ 9 w 9"/>
                  <a:gd name="T7" fmla="*/ 5 h 8"/>
                  <a:gd name="T8" fmla="*/ 9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7"/>
                    </a:moveTo>
                    <a:cubicBezTo>
                      <a:pt x="6" y="6"/>
                      <a:pt x="3" y="7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3" y="0"/>
                      <a:pt x="6" y="3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lose/>
                  </a:path>
                </a:pathLst>
              </a:custGeom>
              <a:solidFill>
                <a:srgbClr val="33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1" name="Freeform 366">
                <a:extLst>
                  <a:ext uri="{FF2B5EF4-FFF2-40B4-BE49-F238E27FC236}">
                    <a16:creationId xmlns:a16="http://schemas.microsoft.com/office/drawing/2014/main" id="{1D539877-200A-3B6C-8D69-28DA028EC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904"/>
                <a:ext cx="33" cy="29"/>
              </a:xfrm>
              <a:custGeom>
                <a:avLst/>
                <a:gdLst>
                  <a:gd name="T0" fmla="*/ 5 w 10"/>
                  <a:gd name="T1" fmla="*/ 0 h 9"/>
                  <a:gd name="T2" fmla="*/ 8 w 10"/>
                  <a:gd name="T3" fmla="*/ 9 h 9"/>
                  <a:gd name="T4" fmla="*/ 4 w 10"/>
                  <a:gd name="T5" fmla="*/ 8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5" y="3"/>
                      <a:pt x="10" y="5"/>
                      <a:pt x="8" y="9"/>
                    </a:cubicBezTo>
                    <a:cubicBezTo>
                      <a:pt x="7" y="9"/>
                      <a:pt x="5" y="9"/>
                      <a:pt x="4" y="8"/>
                    </a:cubicBezTo>
                    <a:cubicBezTo>
                      <a:pt x="0" y="5"/>
                      <a:pt x="5" y="3"/>
                      <a:pt x="5" y="0"/>
                    </a:cubicBez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2" name="Freeform 367">
                <a:extLst>
                  <a:ext uri="{FF2B5EF4-FFF2-40B4-BE49-F238E27FC236}">
                    <a16:creationId xmlns:a16="http://schemas.microsoft.com/office/drawing/2014/main" id="{92EA0B53-2409-2EC7-7C29-51B8B29EA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819"/>
                <a:ext cx="26" cy="16"/>
              </a:xfrm>
              <a:custGeom>
                <a:avLst/>
                <a:gdLst>
                  <a:gd name="T0" fmla="*/ 1 w 8"/>
                  <a:gd name="T1" fmla="*/ 3 h 5"/>
                  <a:gd name="T2" fmla="*/ 3 w 8"/>
                  <a:gd name="T3" fmla="*/ 1 h 5"/>
                  <a:gd name="T4" fmla="*/ 8 w 8"/>
                  <a:gd name="T5" fmla="*/ 3 h 5"/>
                  <a:gd name="T6" fmla="*/ 4 w 8"/>
                  <a:gd name="T7" fmla="*/ 5 h 5"/>
                  <a:gd name="T8" fmla="*/ 0 w 8"/>
                  <a:gd name="T9" fmla="*/ 5 h 5"/>
                  <a:gd name="T10" fmla="*/ 1 w 8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7" y="0"/>
                      <a:pt x="8" y="3"/>
                    </a:cubicBezTo>
                    <a:cubicBezTo>
                      <a:pt x="8" y="3"/>
                      <a:pt x="6" y="4"/>
                      <a:pt x="4" y="5"/>
                    </a:cubicBezTo>
                    <a:cubicBezTo>
                      <a:pt x="3" y="5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60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3" name="Freeform 368">
                <a:extLst>
                  <a:ext uri="{FF2B5EF4-FFF2-40B4-BE49-F238E27FC236}">
                    <a16:creationId xmlns:a16="http://schemas.microsoft.com/office/drawing/2014/main" id="{6B738AED-374D-A575-8DD8-69723FE7B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881"/>
                <a:ext cx="20" cy="26"/>
              </a:xfrm>
              <a:custGeom>
                <a:avLst/>
                <a:gdLst>
                  <a:gd name="T0" fmla="*/ 6 w 6"/>
                  <a:gd name="T1" fmla="*/ 3 h 8"/>
                  <a:gd name="T2" fmla="*/ 3 w 6"/>
                  <a:gd name="T3" fmla="*/ 8 h 8"/>
                  <a:gd name="T4" fmla="*/ 5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5" y="5"/>
                      <a:pt x="3" y="6"/>
                      <a:pt x="3" y="8"/>
                    </a:cubicBezTo>
                    <a:cubicBezTo>
                      <a:pt x="0" y="5"/>
                      <a:pt x="1" y="2"/>
                      <a:pt x="5" y="0"/>
                    </a:cubicBezTo>
                    <a:cubicBezTo>
                      <a:pt x="6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B5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4" name="Freeform 369">
                <a:extLst>
                  <a:ext uri="{FF2B5EF4-FFF2-40B4-BE49-F238E27FC236}">
                    <a16:creationId xmlns:a16="http://schemas.microsoft.com/office/drawing/2014/main" id="{1082E3CA-FFD2-A29C-4409-38C912A4A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093"/>
                <a:ext cx="16" cy="20"/>
              </a:xfrm>
              <a:custGeom>
                <a:avLst/>
                <a:gdLst>
                  <a:gd name="T0" fmla="*/ 0 w 5"/>
                  <a:gd name="T1" fmla="*/ 1 h 6"/>
                  <a:gd name="T2" fmla="*/ 5 w 5"/>
                  <a:gd name="T3" fmla="*/ 3 h 6"/>
                  <a:gd name="T4" fmla="*/ 2 w 5"/>
                  <a:gd name="T5" fmla="*/ 5 h 6"/>
                  <a:gd name="T6" fmla="*/ 0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3" y="0"/>
                      <a:pt x="4" y="1"/>
                      <a:pt x="5" y="3"/>
                    </a:cubicBezTo>
                    <a:cubicBezTo>
                      <a:pt x="5" y="4"/>
                      <a:pt x="4" y="6"/>
                      <a:pt x="2" y="5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5" name="Freeform 370">
                <a:extLst>
                  <a:ext uri="{FF2B5EF4-FFF2-40B4-BE49-F238E27FC236}">
                    <a16:creationId xmlns:a16="http://schemas.microsoft.com/office/drawing/2014/main" id="{A15A601D-8243-57CF-1AE7-FC7942789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923"/>
                <a:ext cx="17" cy="2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4"/>
                      <a:pt x="4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4" y="1"/>
                      <a:pt x="5" y="3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6" name="Freeform 371">
                <a:extLst>
                  <a:ext uri="{FF2B5EF4-FFF2-40B4-BE49-F238E27FC236}">
                    <a16:creationId xmlns:a16="http://schemas.microsoft.com/office/drawing/2014/main" id="{B1F13EFB-E38E-7B6A-F4BE-6FB4D10A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1681"/>
                <a:ext cx="115" cy="89"/>
              </a:xfrm>
              <a:custGeom>
                <a:avLst/>
                <a:gdLst>
                  <a:gd name="T0" fmla="*/ 35 w 35"/>
                  <a:gd name="T1" fmla="*/ 25 h 27"/>
                  <a:gd name="T2" fmla="*/ 29 w 35"/>
                  <a:gd name="T3" fmla="*/ 22 h 27"/>
                  <a:gd name="T4" fmla="*/ 18 w 35"/>
                  <a:gd name="T5" fmla="*/ 15 h 27"/>
                  <a:gd name="T6" fmla="*/ 11 w 35"/>
                  <a:gd name="T7" fmla="*/ 13 h 27"/>
                  <a:gd name="T8" fmla="*/ 7 w 35"/>
                  <a:gd name="T9" fmla="*/ 9 h 27"/>
                  <a:gd name="T10" fmla="*/ 0 w 35"/>
                  <a:gd name="T11" fmla="*/ 4 h 27"/>
                  <a:gd name="T12" fmla="*/ 5 w 35"/>
                  <a:gd name="T13" fmla="*/ 4 h 27"/>
                  <a:gd name="T14" fmla="*/ 13 w 35"/>
                  <a:gd name="T15" fmla="*/ 5 h 27"/>
                  <a:gd name="T16" fmla="*/ 15 w 35"/>
                  <a:gd name="T17" fmla="*/ 9 h 27"/>
                  <a:gd name="T18" fmla="*/ 35 w 35"/>
                  <a:gd name="T1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7">
                    <a:moveTo>
                      <a:pt x="35" y="25"/>
                    </a:moveTo>
                    <a:cubicBezTo>
                      <a:pt x="31" y="27"/>
                      <a:pt x="31" y="24"/>
                      <a:pt x="29" y="22"/>
                    </a:cubicBezTo>
                    <a:cubicBezTo>
                      <a:pt x="25" y="19"/>
                      <a:pt x="23" y="15"/>
                      <a:pt x="18" y="15"/>
                    </a:cubicBezTo>
                    <a:cubicBezTo>
                      <a:pt x="16" y="14"/>
                      <a:pt x="13" y="14"/>
                      <a:pt x="11" y="13"/>
                    </a:cubicBezTo>
                    <a:cubicBezTo>
                      <a:pt x="9" y="12"/>
                      <a:pt x="7" y="12"/>
                      <a:pt x="7" y="9"/>
                    </a:cubicBezTo>
                    <a:cubicBezTo>
                      <a:pt x="5" y="7"/>
                      <a:pt x="3" y="4"/>
                      <a:pt x="0" y="4"/>
                    </a:cubicBezTo>
                    <a:cubicBezTo>
                      <a:pt x="1" y="0"/>
                      <a:pt x="3" y="2"/>
                      <a:pt x="5" y="4"/>
                    </a:cubicBezTo>
                    <a:cubicBezTo>
                      <a:pt x="7" y="6"/>
                      <a:pt x="10" y="7"/>
                      <a:pt x="13" y="5"/>
                    </a:cubicBezTo>
                    <a:cubicBezTo>
                      <a:pt x="13" y="7"/>
                      <a:pt x="14" y="9"/>
                      <a:pt x="15" y="9"/>
                    </a:cubicBezTo>
                    <a:cubicBezTo>
                      <a:pt x="25" y="11"/>
                      <a:pt x="29" y="19"/>
                      <a:pt x="35" y="25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7" name="Freeform 372">
                <a:extLst>
                  <a:ext uri="{FF2B5EF4-FFF2-40B4-BE49-F238E27FC236}">
                    <a16:creationId xmlns:a16="http://schemas.microsoft.com/office/drawing/2014/main" id="{EE90A511-E16F-9000-D5B3-F245F3044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711"/>
                <a:ext cx="26" cy="32"/>
              </a:xfrm>
              <a:custGeom>
                <a:avLst/>
                <a:gdLst>
                  <a:gd name="T0" fmla="*/ 4 w 8"/>
                  <a:gd name="T1" fmla="*/ 0 h 10"/>
                  <a:gd name="T2" fmla="*/ 8 w 8"/>
                  <a:gd name="T3" fmla="*/ 4 h 10"/>
                  <a:gd name="T4" fmla="*/ 7 w 8"/>
                  <a:gd name="T5" fmla="*/ 6 h 10"/>
                  <a:gd name="T6" fmla="*/ 3 w 8"/>
                  <a:gd name="T7" fmla="*/ 9 h 10"/>
                  <a:gd name="T8" fmla="*/ 2 w 8"/>
                  <a:gd name="T9" fmla="*/ 5 h 10"/>
                  <a:gd name="T10" fmla="*/ 4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5" y="2"/>
                      <a:pt x="8" y="2"/>
                      <a:pt x="8" y="4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9"/>
                      <a:pt x="6" y="10"/>
                      <a:pt x="3" y="9"/>
                    </a:cubicBezTo>
                    <a:cubicBezTo>
                      <a:pt x="0" y="8"/>
                      <a:pt x="2" y="6"/>
                      <a:pt x="2" y="5"/>
                    </a:cubicBezTo>
                    <a:cubicBezTo>
                      <a:pt x="2" y="3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101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8" name="Freeform 373">
                <a:extLst>
                  <a:ext uri="{FF2B5EF4-FFF2-40B4-BE49-F238E27FC236}">
                    <a16:creationId xmlns:a16="http://schemas.microsoft.com/office/drawing/2014/main" id="{82D2762F-23D8-DF94-6889-7B77EB58B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2433"/>
                <a:ext cx="36" cy="59"/>
              </a:xfrm>
              <a:custGeom>
                <a:avLst/>
                <a:gdLst>
                  <a:gd name="T0" fmla="*/ 5 w 11"/>
                  <a:gd name="T1" fmla="*/ 8 h 18"/>
                  <a:gd name="T2" fmla="*/ 7 w 11"/>
                  <a:gd name="T3" fmla="*/ 8 h 18"/>
                  <a:gd name="T4" fmla="*/ 5 w 11"/>
                  <a:gd name="T5" fmla="*/ 18 h 18"/>
                  <a:gd name="T6" fmla="*/ 2 w 11"/>
                  <a:gd name="T7" fmla="*/ 14 h 18"/>
                  <a:gd name="T8" fmla="*/ 0 w 11"/>
                  <a:gd name="T9" fmla="*/ 8 h 18"/>
                  <a:gd name="T10" fmla="*/ 5 w 11"/>
                  <a:gd name="T11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5" y="8"/>
                    </a:moveTo>
                    <a:cubicBezTo>
                      <a:pt x="6" y="8"/>
                      <a:pt x="6" y="8"/>
                      <a:pt x="7" y="8"/>
                    </a:cubicBezTo>
                    <a:cubicBezTo>
                      <a:pt x="11" y="11"/>
                      <a:pt x="11" y="11"/>
                      <a:pt x="5" y="18"/>
                    </a:cubicBezTo>
                    <a:cubicBezTo>
                      <a:pt x="2" y="18"/>
                      <a:pt x="4" y="14"/>
                      <a:pt x="2" y="14"/>
                    </a:cubicBezTo>
                    <a:cubicBezTo>
                      <a:pt x="1" y="12"/>
                      <a:pt x="1" y="10"/>
                      <a:pt x="0" y="8"/>
                    </a:cubicBezTo>
                    <a:cubicBezTo>
                      <a:pt x="1" y="0"/>
                      <a:pt x="4" y="8"/>
                      <a:pt x="5" y="8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9" name="Freeform 374">
                <a:extLst>
                  <a:ext uri="{FF2B5EF4-FFF2-40B4-BE49-F238E27FC236}">
                    <a16:creationId xmlns:a16="http://schemas.microsoft.com/office/drawing/2014/main" id="{542C0509-04BB-6902-4192-B64934C0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407"/>
                <a:ext cx="95" cy="75"/>
              </a:xfrm>
              <a:custGeom>
                <a:avLst/>
                <a:gdLst>
                  <a:gd name="T0" fmla="*/ 18 w 29"/>
                  <a:gd name="T1" fmla="*/ 0 h 23"/>
                  <a:gd name="T2" fmla="*/ 29 w 29"/>
                  <a:gd name="T3" fmla="*/ 14 h 23"/>
                  <a:gd name="T4" fmla="*/ 18 w 29"/>
                  <a:gd name="T5" fmla="*/ 16 h 23"/>
                  <a:gd name="T6" fmla="*/ 15 w 29"/>
                  <a:gd name="T7" fmla="*/ 12 h 23"/>
                  <a:gd name="T8" fmla="*/ 12 w 29"/>
                  <a:gd name="T9" fmla="*/ 15 h 23"/>
                  <a:gd name="T10" fmla="*/ 7 w 29"/>
                  <a:gd name="T11" fmla="*/ 17 h 23"/>
                  <a:gd name="T12" fmla="*/ 1 w 29"/>
                  <a:gd name="T13" fmla="*/ 7 h 23"/>
                  <a:gd name="T14" fmla="*/ 18 w 29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18" y="0"/>
                    </a:moveTo>
                    <a:cubicBezTo>
                      <a:pt x="23" y="4"/>
                      <a:pt x="29" y="6"/>
                      <a:pt x="29" y="14"/>
                    </a:cubicBezTo>
                    <a:cubicBezTo>
                      <a:pt x="25" y="15"/>
                      <a:pt x="21" y="13"/>
                      <a:pt x="18" y="16"/>
                    </a:cubicBezTo>
                    <a:cubicBezTo>
                      <a:pt x="18" y="14"/>
                      <a:pt x="17" y="12"/>
                      <a:pt x="15" y="12"/>
                    </a:cubicBezTo>
                    <a:cubicBezTo>
                      <a:pt x="13" y="12"/>
                      <a:pt x="13" y="14"/>
                      <a:pt x="12" y="15"/>
                    </a:cubicBezTo>
                    <a:cubicBezTo>
                      <a:pt x="10" y="17"/>
                      <a:pt x="11" y="23"/>
                      <a:pt x="7" y="17"/>
                    </a:cubicBezTo>
                    <a:cubicBezTo>
                      <a:pt x="2" y="15"/>
                      <a:pt x="0" y="12"/>
                      <a:pt x="1" y="7"/>
                    </a:cubicBezTo>
                    <a:cubicBezTo>
                      <a:pt x="7" y="6"/>
                      <a:pt x="12" y="3"/>
                      <a:pt x="18" y="0"/>
                    </a:cubicBezTo>
                    <a:close/>
                  </a:path>
                </a:pathLst>
              </a:custGeom>
              <a:solidFill>
                <a:srgbClr val="BB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0" name="Freeform 375">
                <a:extLst>
                  <a:ext uri="{FF2B5EF4-FFF2-40B4-BE49-F238E27FC236}">
                    <a16:creationId xmlns:a16="http://schemas.microsoft.com/office/drawing/2014/main" id="{DA5E9A05-7A06-E3C7-DDB3-EF4694A0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378"/>
                <a:ext cx="69" cy="91"/>
              </a:xfrm>
              <a:custGeom>
                <a:avLst/>
                <a:gdLst>
                  <a:gd name="T0" fmla="*/ 10 w 21"/>
                  <a:gd name="T1" fmla="*/ 15 h 28"/>
                  <a:gd name="T2" fmla="*/ 15 w 21"/>
                  <a:gd name="T3" fmla="*/ 26 h 28"/>
                  <a:gd name="T4" fmla="*/ 7 w 21"/>
                  <a:gd name="T5" fmla="*/ 23 h 28"/>
                  <a:gd name="T6" fmla="*/ 7 w 21"/>
                  <a:gd name="T7" fmla="*/ 8 h 28"/>
                  <a:gd name="T8" fmla="*/ 21 w 21"/>
                  <a:gd name="T9" fmla="*/ 8 h 28"/>
                  <a:gd name="T10" fmla="*/ 10 w 21"/>
                  <a:gd name="T1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8">
                    <a:moveTo>
                      <a:pt x="10" y="15"/>
                    </a:moveTo>
                    <a:cubicBezTo>
                      <a:pt x="10" y="20"/>
                      <a:pt x="13" y="23"/>
                      <a:pt x="15" y="26"/>
                    </a:cubicBezTo>
                    <a:cubicBezTo>
                      <a:pt x="11" y="28"/>
                      <a:pt x="7" y="25"/>
                      <a:pt x="7" y="23"/>
                    </a:cubicBezTo>
                    <a:cubicBezTo>
                      <a:pt x="8" y="18"/>
                      <a:pt x="0" y="12"/>
                      <a:pt x="7" y="8"/>
                    </a:cubicBezTo>
                    <a:cubicBezTo>
                      <a:pt x="10" y="6"/>
                      <a:pt x="16" y="0"/>
                      <a:pt x="21" y="8"/>
                    </a:cubicBezTo>
                    <a:cubicBezTo>
                      <a:pt x="19" y="13"/>
                      <a:pt x="13" y="12"/>
                      <a:pt x="10" y="15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1" name="Freeform 376">
                <a:extLst>
                  <a:ext uri="{FF2B5EF4-FFF2-40B4-BE49-F238E27FC236}">
                    <a16:creationId xmlns:a16="http://schemas.microsoft.com/office/drawing/2014/main" id="{56F65F92-477F-1D97-E59B-D689F2922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440"/>
                <a:ext cx="46" cy="45"/>
              </a:xfrm>
              <a:custGeom>
                <a:avLst/>
                <a:gdLst>
                  <a:gd name="T0" fmla="*/ 0 w 14"/>
                  <a:gd name="T1" fmla="*/ 6 h 14"/>
                  <a:gd name="T2" fmla="*/ 11 w 14"/>
                  <a:gd name="T3" fmla="*/ 4 h 14"/>
                  <a:gd name="T4" fmla="*/ 11 w 14"/>
                  <a:gd name="T5" fmla="*/ 11 h 14"/>
                  <a:gd name="T6" fmla="*/ 3 w 14"/>
                  <a:gd name="T7" fmla="*/ 10 h 14"/>
                  <a:gd name="T8" fmla="*/ 0 w 14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cubicBezTo>
                      <a:pt x="3" y="0"/>
                      <a:pt x="7" y="1"/>
                      <a:pt x="11" y="4"/>
                    </a:cubicBezTo>
                    <a:cubicBezTo>
                      <a:pt x="14" y="6"/>
                      <a:pt x="12" y="9"/>
                      <a:pt x="11" y="11"/>
                    </a:cubicBezTo>
                    <a:cubicBezTo>
                      <a:pt x="9" y="9"/>
                      <a:pt x="5" y="14"/>
                      <a:pt x="3" y="10"/>
                    </a:cubicBezTo>
                    <a:cubicBezTo>
                      <a:pt x="3" y="8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2" name="Freeform 377">
                <a:extLst>
                  <a:ext uri="{FF2B5EF4-FFF2-40B4-BE49-F238E27FC236}">
                    <a16:creationId xmlns:a16="http://schemas.microsoft.com/office/drawing/2014/main" id="{088A8450-FC35-5B76-9C2B-AA5299529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404"/>
                <a:ext cx="52" cy="36"/>
              </a:xfrm>
              <a:custGeom>
                <a:avLst/>
                <a:gdLst>
                  <a:gd name="T0" fmla="*/ 0 w 16"/>
                  <a:gd name="T1" fmla="*/ 7 h 11"/>
                  <a:gd name="T2" fmla="*/ 11 w 16"/>
                  <a:gd name="T3" fmla="*/ 0 h 11"/>
                  <a:gd name="T4" fmla="*/ 16 w 16"/>
                  <a:gd name="T5" fmla="*/ 1 h 11"/>
                  <a:gd name="T6" fmla="*/ 0 w 16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0" y="7"/>
                    </a:moveTo>
                    <a:cubicBezTo>
                      <a:pt x="1" y="0"/>
                      <a:pt x="8" y="3"/>
                      <a:pt x="11" y="0"/>
                    </a:cubicBezTo>
                    <a:cubicBezTo>
                      <a:pt x="13" y="0"/>
                      <a:pt x="14" y="0"/>
                      <a:pt x="16" y="1"/>
                    </a:cubicBezTo>
                    <a:cubicBezTo>
                      <a:pt x="12" y="6"/>
                      <a:pt x="8" y="11"/>
                      <a:pt x="0" y="7"/>
                    </a:cubicBezTo>
                    <a:close/>
                  </a:path>
                </a:pathLst>
              </a:custGeom>
              <a:solidFill>
                <a:srgbClr val="E4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3" name="Freeform 378">
                <a:extLst>
                  <a:ext uri="{FF2B5EF4-FFF2-40B4-BE49-F238E27FC236}">
                    <a16:creationId xmlns:a16="http://schemas.microsoft.com/office/drawing/2014/main" id="{75905BA8-389C-6472-810D-D7C480C8A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822"/>
                <a:ext cx="42" cy="39"/>
              </a:xfrm>
              <a:custGeom>
                <a:avLst/>
                <a:gdLst>
                  <a:gd name="T0" fmla="*/ 6 w 13"/>
                  <a:gd name="T1" fmla="*/ 0 h 12"/>
                  <a:gd name="T2" fmla="*/ 8 w 13"/>
                  <a:gd name="T3" fmla="*/ 2 h 12"/>
                  <a:gd name="T4" fmla="*/ 12 w 13"/>
                  <a:gd name="T5" fmla="*/ 7 h 12"/>
                  <a:gd name="T6" fmla="*/ 5 w 13"/>
                  <a:gd name="T7" fmla="*/ 12 h 12"/>
                  <a:gd name="T8" fmla="*/ 1 w 13"/>
                  <a:gd name="T9" fmla="*/ 8 h 12"/>
                  <a:gd name="T10" fmla="*/ 6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cubicBezTo>
                      <a:pt x="6" y="1"/>
                      <a:pt x="7" y="1"/>
                      <a:pt x="8" y="2"/>
                    </a:cubicBezTo>
                    <a:cubicBezTo>
                      <a:pt x="9" y="3"/>
                      <a:pt x="13" y="4"/>
                      <a:pt x="12" y="7"/>
                    </a:cubicBezTo>
                    <a:cubicBezTo>
                      <a:pt x="11" y="9"/>
                      <a:pt x="8" y="11"/>
                      <a:pt x="5" y="12"/>
                    </a:cubicBezTo>
                    <a:cubicBezTo>
                      <a:pt x="4" y="12"/>
                      <a:pt x="1" y="10"/>
                      <a:pt x="1" y="8"/>
                    </a:cubicBezTo>
                    <a:cubicBezTo>
                      <a:pt x="1" y="4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4" name="Freeform 379">
                <a:extLst>
                  <a:ext uri="{FF2B5EF4-FFF2-40B4-BE49-F238E27FC236}">
                    <a16:creationId xmlns:a16="http://schemas.microsoft.com/office/drawing/2014/main" id="{0D59AEDC-27A4-93E5-5517-7C913EB01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81"/>
                <a:ext cx="30" cy="98"/>
              </a:xfrm>
              <a:custGeom>
                <a:avLst/>
                <a:gdLst>
                  <a:gd name="T0" fmla="*/ 1 w 9"/>
                  <a:gd name="T1" fmla="*/ 6 h 30"/>
                  <a:gd name="T2" fmla="*/ 2 w 9"/>
                  <a:gd name="T3" fmla="*/ 3 h 30"/>
                  <a:gd name="T4" fmla="*/ 9 w 9"/>
                  <a:gd name="T5" fmla="*/ 4 h 30"/>
                  <a:gd name="T6" fmla="*/ 8 w 9"/>
                  <a:gd name="T7" fmla="*/ 17 h 30"/>
                  <a:gd name="T8" fmla="*/ 5 w 9"/>
                  <a:gd name="T9" fmla="*/ 28 h 30"/>
                  <a:gd name="T10" fmla="*/ 3 w 9"/>
                  <a:gd name="T11" fmla="*/ 30 h 30"/>
                  <a:gd name="T12" fmla="*/ 0 w 9"/>
                  <a:gd name="T13" fmla="*/ 20 h 30"/>
                  <a:gd name="T14" fmla="*/ 1 w 9"/>
                  <a:gd name="T15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0">
                    <a:moveTo>
                      <a:pt x="1" y="6"/>
                    </a:moveTo>
                    <a:cubicBezTo>
                      <a:pt x="1" y="5"/>
                      <a:pt x="2" y="4"/>
                      <a:pt x="2" y="3"/>
                    </a:cubicBezTo>
                    <a:cubicBezTo>
                      <a:pt x="5" y="0"/>
                      <a:pt x="7" y="1"/>
                      <a:pt x="9" y="4"/>
                    </a:cubicBezTo>
                    <a:cubicBezTo>
                      <a:pt x="9" y="9"/>
                      <a:pt x="8" y="13"/>
                      <a:pt x="8" y="17"/>
                    </a:cubicBezTo>
                    <a:cubicBezTo>
                      <a:pt x="7" y="21"/>
                      <a:pt x="7" y="25"/>
                      <a:pt x="5" y="28"/>
                    </a:cubicBezTo>
                    <a:cubicBezTo>
                      <a:pt x="5" y="29"/>
                      <a:pt x="4" y="30"/>
                      <a:pt x="3" y="30"/>
                    </a:cubicBezTo>
                    <a:cubicBezTo>
                      <a:pt x="1" y="27"/>
                      <a:pt x="0" y="24"/>
                      <a:pt x="0" y="20"/>
                    </a:cubicBezTo>
                    <a:cubicBezTo>
                      <a:pt x="2" y="16"/>
                      <a:pt x="1" y="11"/>
                      <a:pt x="1" y="6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5" name="Freeform 380">
                <a:extLst>
                  <a:ext uri="{FF2B5EF4-FFF2-40B4-BE49-F238E27FC236}">
                    <a16:creationId xmlns:a16="http://schemas.microsoft.com/office/drawing/2014/main" id="{A0BF0421-A2D9-566C-9D76-D6C462158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64"/>
                <a:ext cx="36" cy="71"/>
              </a:xfrm>
              <a:custGeom>
                <a:avLst/>
                <a:gdLst>
                  <a:gd name="T0" fmla="*/ 0 w 11"/>
                  <a:gd name="T1" fmla="*/ 10 h 22"/>
                  <a:gd name="T2" fmla="*/ 2 w 11"/>
                  <a:gd name="T3" fmla="*/ 8 h 22"/>
                  <a:gd name="T4" fmla="*/ 4 w 11"/>
                  <a:gd name="T5" fmla="*/ 4 h 22"/>
                  <a:gd name="T6" fmla="*/ 8 w 11"/>
                  <a:gd name="T7" fmla="*/ 5 h 22"/>
                  <a:gd name="T8" fmla="*/ 6 w 11"/>
                  <a:gd name="T9" fmla="*/ 21 h 22"/>
                  <a:gd name="T10" fmla="*/ 5 w 11"/>
                  <a:gd name="T11" fmla="*/ 21 h 22"/>
                  <a:gd name="T12" fmla="*/ 0 w 11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2">
                    <a:moveTo>
                      <a:pt x="0" y="10"/>
                    </a:moveTo>
                    <a:cubicBezTo>
                      <a:pt x="1" y="9"/>
                      <a:pt x="1" y="9"/>
                      <a:pt x="2" y="8"/>
                    </a:cubicBezTo>
                    <a:cubicBezTo>
                      <a:pt x="3" y="7"/>
                      <a:pt x="3" y="5"/>
                      <a:pt x="4" y="4"/>
                    </a:cubicBezTo>
                    <a:cubicBezTo>
                      <a:pt x="6" y="0"/>
                      <a:pt x="7" y="2"/>
                      <a:pt x="8" y="5"/>
                    </a:cubicBezTo>
                    <a:cubicBezTo>
                      <a:pt x="11" y="11"/>
                      <a:pt x="7" y="16"/>
                      <a:pt x="6" y="21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1" y="18"/>
                      <a:pt x="6" y="12"/>
                      <a:pt x="0" y="10"/>
                    </a:cubicBezTo>
                    <a:close/>
                  </a:path>
                </a:pathLst>
              </a:custGeom>
              <a:solidFill>
                <a:srgbClr val="89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6" name="Freeform 381">
                <a:extLst>
                  <a:ext uri="{FF2B5EF4-FFF2-40B4-BE49-F238E27FC236}">
                    <a16:creationId xmlns:a16="http://schemas.microsoft.com/office/drawing/2014/main" id="{11EE081C-B311-5661-8F7C-C96CA06F4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054"/>
                <a:ext cx="40" cy="36"/>
              </a:xfrm>
              <a:custGeom>
                <a:avLst/>
                <a:gdLst>
                  <a:gd name="T0" fmla="*/ 9 w 12"/>
                  <a:gd name="T1" fmla="*/ 8 h 11"/>
                  <a:gd name="T2" fmla="*/ 6 w 12"/>
                  <a:gd name="T3" fmla="*/ 9 h 11"/>
                  <a:gd name="T4" fmla="*/ 3 w 12"/>
                  <a:gd name="T5" fmla="*/ 11 h 11"/>
                  <a:gd name="T6" fmla="*/ 3 w 12"/>
                  <a:gd name="T7" fmla="*/ 9 h 11"/>
                  <a:gd name="T8" fmla="*/ 6 w 12"/>
                  <a:gd name="T9" fmla="*/ 0 h 11"/>
                  <a:gd name="T10" fmla="*/ 11 w 12"/>
                  <a:gd name="T11" fmla="*/ 8 h 11"/>
                  <a:gd name="T12" fmla="*/ 9 w 12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9" y="8"/>
                    </a:moveTo>
                    <a:cubicBezTo>
                      <a:pt x="8" y="8"/>
                      <a:pt x="6" y="4"/>
                      <a:pt x="6" y="9"/>
                    </a:cubicBezTo>
                    <a:cubicBezTo>
                      <a:pt x="6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5"/>
                      <a:pt x="0" y="0"/>
                      <a:pt x="6" y="0"/>
                    </a:cubicBezTo>
                    <a:cubicBezTo>
                      <a:pt x="12" y="0"/>
                      <a:pt x="11" y="5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7" name="Freeform 382">
                <a:extLst>
                  <a:ext uri="{FF2B5EF4-FFF2-40B4-BE49-F238E27FC236}">
                    <a16:creationId xmlns:a16="http://schemas.microsoft.com/office/drawing/2014/main" id="{65B47343-10DB-C4EF-56A6-2F8EF3188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201"/>
                <a:ext cx="23" cy="46"/>
              </a:xfrm>
              <a:custGeom>
                <a:avLst/>
                <a:gdLst>
                  <a:gd name="T0" fmla="*/ 2 w 7"/>
                  <a:gd name="T1" fmla="*/ 0 h 14"/>
                  <a:gd name="T2" fmla="*/ 1 w 7"/>
                  <a:gd name="T3" fmla="*/ 14 h 14"/>
                  <a:gd name="T4" fmla="*/ 2 w 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4" y="5"/>
                      <a:pt x="7" y="10"/>
                      <a:pt x="1" y="14"/>
                    </a:cubicBezTo>
                    <a:cubicBezTo>
                      <a:pt x="1" y="10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8" name="Freeform 383">
                <a:extLst>
                  <a:ext uri="{FF2B5EF4-FFF2-40B4-BE49-F238E27FC236}">
                    <a16:creationId xmlns:a16="http://schemas.microsoft.com/office/drawing/2014/main" id="{A73EF086-1A8F-07B9-610E-C51F740F7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135"/>
                <a:ext cx="23" cy="49"/>
              </a:xfrm>
              <a:custGeom>
                <a:avLst/>
                <a:gdLst>
                  <a:gd name="T0" fmla="*/ 0 w 7"/>
                  <a:gd name="T1" fmla="*/ 14 h 15"/>
                  <a:gd name="T2" fmla="*/ 2 w 7"/>
                  <a:gd name="T3" fmla="*/ 0 h 15"/>
                  <a:gd name="T4" fmla="*/ 4 w 7"/>
                  <a:gd name="T5" fmla="*/ 1 h 15"/>
                  <a:gd name="T6" fmla="*/ 6 w 7"/>
                  <a:gd name="T7" fmla="*/ 10 h 15"/>
                  <a:gd name="T8" fmla="*/ 0 w 7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14"/>
                    </a:moveTo>
                    <a:cubicBezTo>
                      <a:pt x="0" y="10"/>
                      <a:pt x="1" y="5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3"/>
                      <a:pt x="7" y="6"/>
                      <a:pt x="6" y="10"/>
                    </a:cubicBezTo>
                    <a:cubicBezTo>
                      <a:pt x="4" y="12"/>
                      <a:pt x="4" y="15"/>
                      <a:pt x="0" y="14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9" name="Freeform 384">
                <a:extLst>
                  <a:ext uri="{FF2B5EF4-FFF2-40B4-BE49-F238E27FC236}">
                    <a16:creationId xmlns:a16="http://schemas.microsoft.com/office/drawing/2014/main" id="{3E3831D6-9A71-1BFF-27D3-330AAFB7B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057"/>
                <a:ext cx="32" cy="36"/>
              </a:xfrm>
              <a:custGeom>
                <a:avLst/>
                <a:gdLst>
                  <a:gd name="T0" fmla="*/ 7 w 10"/>
                  <a:gd name="T1" fmla="*/ 11 h 11"/>
                  <a:gd name="T2" fmla="*/ 3 w 10"/>
                  <a:gd name="T3" fmla="*/ 9 h 11"/>
                  <a:gd name="T4" fmla="*/ 0 w 10"/>
                  <a:gd name="T5" fmla="*/ 5 h 11"/>
                  <a:gd name="T6" fmla="*/ 3 w 10"/>
                  <a:gd name="T7" fmla="*/ 0 h 11"/>
                  <a:gd name="T8" fmla="*/ 4 w 10"/>
                  <a:gd name="T9" fmla="*/ 4 h 11"/>
                  <a:gd name="T10" fmla="*/ 7 w 10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7" y="11"/>
                    </a:moveTo>
                    <a:cubicBezTo>
                      <a:pt x="5" y="10"/>
                      <a:pt x="4" y="9"/>
                      <a:pt x="3" y="9"/>
                    </a:cubicBezTo>
                    <a:cubicBezTo>
                      <a:pt x="1" y="8"/>
                      <a:pt x="4" y="4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4" y="1"/>
                      <a:pt x="2" y="3"/>
                      <a:pt x="4" y="4"/>
                    </a:cubicBezTo>
                    <a:cubicBezTo>
                      <a:pt x="7" y="6"/>
                      <a:pt x="10" y="7"/>
                      <a:pt x="7" y="1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0" name="Freeform 385">
                <a:extLst>
                  <a:ext uri="{FF2B5EF4-FFF2-40B4-BE49-F238E27FC236}">
                    <a16:creationId xmlns:a16="http://schemas.microsoft.com/office/drawing/2014/main" id="{AEA18032-45A5-B5D1-5EDB-09E498C5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093"/>
                <a:ext cx="20" cy="42"/>
              </a:xfrm>
              <a:custGeom>
                <a:avLst/>
                <a:gdLst>
                  <a:gd name="T0" fmla="*/ 3 w 6"/>
                  <a:gd name="T1" fmla="*/ 13 h 13"/>
                  <a:gd name="T2" fmla="*/ 2 w 6"/>
                  <a:gd name="T3" fmla="*/ 13 h 13"/>
                  <a:gd name="T4" fmla="*/ 1 w 6"/>
                  <a:gd name="T5" fmla="*/ 0 h 13"/>
                  <a:gd name="T6" fmla="*/ 5 w 6"/>
                  <a:gd name="T7" fmla="*/ 7 h 13"/>
                  <a:gd name="T8" fmla="*/ 3 w 6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3" y="13"/>
                    </a:moveTo>
                    <a:cubicBezTo>
                      <a:pt x="3" y="13"/>
                      <a:pt x="2" y="13"/>
                      <a:pt x="2" y="13"/>
                    </a:cubicBezTo>
                    <a:cubicBezTo>
                      <a:pt x="2" y="9"/>
                      <a:pt x="0" y="5"/>
                      <a:pt x="1" y="0"/>
                    </a:cubicBezTo>
                    <a:cubicBezTo>
                      <a:pt x="4" y="2"/>
                      <a:pt x="4" y="5"/>
                      <a:pt x="5" y="7"/>
                    </a:cubicBezTo>
                    <a:cubicBezTo>
                      <a:pt x="6" y="10"/>
                      <a:pt x="6" y="12"/>
                      <a:pt x="3" y="13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1" name="Freeform 386">
                <a:extLst>
                  <a:ext uri="{FF2B5EF4-FFF2-40B4-BE49-F238E27FC236}">
                    <a16:creationId xmlns:a16="http://schemas.microsoft.com/office/drawing/2014/main" id="{6BCA3E54-91C5-D893-DE68-395FEFFAD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165"/>
                <a:ext cx="26" cy="29"/>
              </a:xfrm>
              <a:custGeom>
                <a:avLst/>
                <a:gdLst>
                  <a:gd name="T0" fmla="*/ 1 w 8"/>
                  <a:gd name="T1" fmla="*/ 5 h 9"/>
                  <a:gd name="T2" fmla="*/ 5 w 8"/>
                  <a:gd name="T3" fmla="*/ 0 h 9"/>
                  <a:gd name="T4" fmla="*/ 8 w 8"/>
                  <a:gd name="T5" fmla="*/ 3 h 9"/>
                  <a:gd name="T6" fmla="*/ 5 w 8"/>
                  <a:gd name="T7" fmla="*/ 9 h 9"/>
                  <a:gd name="T8" fmla="*/ 0 w 8"/>
                  <a:gd name="T9" fmla="*/ 8 h 9"/>
                  <a:gd name="T10" fmla="*/ 1 w 8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1" y="5"/>
                    </a:moveTo>
                    <a:cubicBezTo>
                      <a:pt x="4" y="5"/>
                      <a:pt x="3" y="2"/>
                      <a:pt x="5" y="0"/>
                    </a:cubicBezTo>
                    <a:cubicBezTo>
                      <a:pt x="6" y="1"/>
                      <a:pt x="7" y="1"/>
                      <a:pt x="8" y="3"/>
                    </a:cubicBezTo>
                    <a:cubicBezTo>
                      <a:pt x="8" y="5"/>
                      <a:pt x="8" y="7"/>
                      <a:pt x="5" y="9"/>
                    </a:cubicBezTo>
                    <a:cubicBezTo>
                      <a:pt x="4" y="7"/>
                      <a:pt x="2" y="7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74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2" name="Freeform 387">
                <a:extLst>
                  <a:ext uri="{FF2B5EF4-FFF2-40B4-BE49-F238E27FC236}">
                    <a16:creationId xmlns:a16="http://schemas.microsoft.com/office/drawing/2014/main" id="{53929655-42B0-B5D5-DDBC-67C613F4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32"/>
                <a:ext cx="20" cy="26"/>
              </a:xfrm>
              <a:custGeom>
                <a:avLst/>
                <a:gdLst>
                  <a:gd name="T0" fmla="*/ 3 w 6"/>
                  <a:gd name="T1" fmla="*/ 0 h 8"/>
                  <a:gd name="T2" fmla="*/ 4 w 6"/>
                  <a:gd name="T3" fmla="*/ 0 h 8"/>
                  <a:gd name="T4" fmla="*/ 6 w 6"/>
                  <a:gd name="T5" fmla="*/ 8 h 8"/>
                  <a:gd name="T6" fmla="*/ 3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6" y="5"/>
                      <a:pt x="6" y="8"/>
                    </a:cubicBezTo>
                    <a:cubicBezTo>
                      <a:pt x="0" y="7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3" name="Freeform 388">
                <a:extLst>
                  <a:ext uri="{FF2B5EF4-FFF2-40B4-BE49-F238E27FC236}">
                    <a16:creationId xmlns:a16="http://schemas.microsoft.com/office/drawing/2014/main" id="{DE3F4CED-100E-6780-8405-679995BA3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302"/>
                <a:ext cx="10" cy="36"/>
              </a:xfrm>
              <a:custGeom>
                <a:avLst/>
                <a:gdLst>
                  <a:gd name="T0" fmla="*/ 3 w 3"/>
                  <a:gd name="T1" fmla="*/ 7 h 11"/>
                  <a:gd name="T2" fmla="*/ 1 w 3"/>
                  <a:gd name="T3" fmla="*/ 11 h 11"/>
                  <a:gd name="T4" fmla="*/ 0 w 3"/>
                  <a:gd name="T5" fmla="*/ 6 h 11"/>
                  <a:gd name="T6" fmla="*/ 0 w 3"/>
                  <a:gd name="T7" fmla="*/ 1 h 11"/>
                  <a:gd name="T8" fmla="*/ 3 w 3"/>
                  <a:gd name="T9" fmla="*/ 1 h 11"/>
                  <a:gd name="T10" fmla="*/ 3 w 3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7"/>
                    </a:moveTo>
                    <a:cubicBezTo>
                      <a:pt x="1" y="7"/>
                      <a:pt x="3" y="10"/>
                      <a:pt x="1" y="11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3"/>
                      <a:pt x="3" y="5"/>
                      <a:pt x="3" y="7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4" name="Freeform 389">
                <a:extLst>
                  <a:ext uri="{FF2B5EF4-FFF2-40B4-BE49-F238E27FC236}">
                    <a16:creationId xmlns:a16="http://schemas.microsoft.com/office/drawing/2014/main" id="{B1BEC135-1A50-D48C-2B5D-25E4A2503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276"/>
                <a:ext cx="20" cy="29"/>
              </a:xfrm>
              <a:custGeom>
                <a:avLst/>
                <a:gdLst>
                  <a:gd name="T0" fmla="*/ 4 w 6"/>
                  <a:gd name="T1" fmla="*/ 9 h 9"/>
                  <a:gd name="T2" fmla="*/ 1 w 6"/>
                  <a:gd name="T3" fmla="*/ 9 h 9"/>
                  <a:gd name="T4" fmla="*/ 0 w 6"/>
                  <a:gd name="T5" fmla="*/ 1 h 9"/>
                  <a:gd name="T6" fmla="*/ 1 w 6"/>
                  <a:gd name="T7" fmla="*/ 0 h 9"/>
                  <a:gd name="T8" fmla="*/ 5 w 6"/>
                  <a:gd name="T9" fmla="*/ 9 h 9"/>
                  <a:gd name="T10" fmla="*/ 4 w 6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4" y="9"/>
                    </a:moveTo>
                    <a:cubicBezTo>
                      <a:pt x="3" y="9"/>
                      <a:pt x="2" y="9"/>
                      <a:pt x="1" y="9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2"/>
                      <a:pt x="6" y="5"/>
                      <a:pt x="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5" name="Freeform 390">
                <a:extLst>
                  <a:ext uri="{FF2B5EF4-FFF2-40B4-BE49-F238E27FC236}">
                    <a16:creationId xmlns:a16="http://schemas.microsoft.com/office/drawing/2014/main" id="{4ECBAB69-C92E-ACE3-D746-61DB5323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93"/>
                <a:ext cx="65" cy="78"/>
              </a:xfrm>
              <a:custGeom>
                <a:avLst/>
                <a:gdLst>
                  <a:gd name="T0" fmla="*/ 3 w 20"/>
                  <a:gd name="T1" fmla="*/ 24 h 24"/>
                  <a:gd name="T2" fmla="*/ 1 w 20"/>
                  <a:gd name="T3" fmla="*/ 22 h 24"/>
                  <a:gd name="T4" fmla="*/ 0 w 20"/>
                  <a:gd name="T5" fmla="*/ 13 h 24"/>
                  <a:gd name="T6" fmla="*/ 2 w 20"/>
                  <a:gd name="T7" fmla="*/ 7 h 24"/>
                  <a:gd name="T8" fmla="*/ 13 w 20"/>
                  <a:gd name="T9" fmla="*/ 9 h 24"/>
                  <a:gd name="T10" fmla="*/ 14 w 20"/>
                  <a:gd name="T11" fmla="*/ 4 h 24"/>
                  <a:gd name="T12" fmla="*/ 18 w 20"/>
                  <a:gd name="T13" fmla="*/ 13 h 24"/>
                  <a:gd name="T14" fmla="*/ 15 w 20"/>
                  <a:gd name="T15" fmla="*/ 18 h 24"/>
                  <a:gd name="T16" fmla="*/ 13 w 20"/>
                  <a:gd name="T17" fmla="*/ 24 h 24"/>
                  <a:gd name="T18" fmla="*/ 11 w 20"/>
                  <a:gd name="T19" fmla="*/ 21 h 24"/>
                  <a:gd name="T20" fmla="*/ 6 w 20"/>
                  <a:gd name="T21" fmla="*/ 23 h 24"/>
                  <a:gd name="T22" fmla="*/ 3 w 20"/>
                  <a:gd name="T2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4">
                    <a:moveTo>
                      <a:pt x="3" y="24"/>
                    </a:moveTo>
                    <a:cubicBezTo>
                      <a:pt x="2" y="24"/>
                      <a:pt x="2" y="23"/>
                      <a:pt x="1" y="22"/>
                    </a:cubicBezTo>
                    <a:cubicBezTo>
                      <a:pt x="3" y="19"/>
                      <a:pt x="0" y="16"/>
                      <a:pt x="0" y="13"/>
                    </a:cubicBezTo>
                    <a:cubicBezTo>
                      <a:pt x="1" y="11"/>
                      <a:pt x="1" y="9"/>
                      <a:pt x="2" y="7"/>
                    </a:cubicBezTo>
                    <a:cubicBezTo>
                      <a:pt x="6" y="8"/>
                      <a:pt x="11" y="0"/>
                      <a:pt x="13" y="9"/>
                    </a:cubicBezTo>
                    <a:cubicBezTo>
                      <a:pt x="17" y="8"/>
                      <a:pt x="14" y="6"/>
                      <a:pt x="14" y="4"/>
                    </a:cubicBezTo>
                    <a:cubicBezTo>
                      <a:pt x="18" y="5"/>
                      <a:pt x="20" y="9"/>
                      <a:pt x="18" y="13"/>
                    </a:cubicBezTo>
                    <a:cubicBezTo>
                      <a:pt x="17" y="15"/>
                      <a:pt x="16" y="16"/>
                      <a:pt x="15" y="18"/>
                    </a:cubicBezTo>
                    <a:cubicBezTo>
                      <a:pt x="13" y="20"/>
                      <a:pt x="15" y="23"/>
                      <a:pt x="13" y="24"/>
                    </a:cubicBezTo>
                    <a:cubicBezTo>
                      <a:pt x="11" y="24"/>
                      <a:pt x="12" y="22"/>
                      <a:pt x="11" y="21"/>
                    </a:cubicBezTo>
                    <a:cubicBezTo>
                      <a:pt x="8" y="17"/>
                      <a:pt x="8" y="22"/>
                      <a:pt x="6" y="23"/>
                    </a:cubicBezTo>
                    <a:cubicBezTo>
                      <a:pt x="5" y="23"/>
                      <a:pt x="4" y="24"/>
                      <a:pt x="3" y="24"/>
                    </a:cubicBezTo>
                    <a:close/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6" name="Freeform 391">
                <a:extLst>
                  <a:ext uri="{FF2B5EF4-FFF2-40B4-BE49-F238E27FC236}">
                    <a16:creationId xmlns:a16="http://schemas.microsoft.com/office/drawing/2014/main" id="{A7468C7A-EF91-4F25-18A0-F30968C8C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237"/>
                <a:ext cx="39" cy="98"/>
              </a:xfrm>
              <a:custGeom>
                <a:avLst/>
                <a:gdLst>
                  <a:gd name="T0" fmla="*/ 5 w 12"/>
                  <a:gd name="T1" fmla="*/ 21 h 30"/>
                  <a:gd name="T2" fmla="*/ 1 w 12"/>
                  <a:gd name="T3" fmla="*/ 12 h 30"/>
                  <a:gd name="T4" fmla="*/ 3 w 12"/>
                  <a:gd name="T5" fmla="*/ 0 h 30"/>
                  <a:gd name="T6" fmla="*/ 5 w 12"/>
                  <a:gd name="T7" fmla="*/ 0 h 30"/>
                  <a:gd name="T8" fmla="*/ 11 w 12"/>
                  <a:gd name="T9" fmla="*/ 2 h 30"/>
                  <a:gd name="T10" fmla="*/ 12 w 12"/>
                  <a:gd name="T11" fmla="*/ 24 h 30"/>
                  <a:gd name="T12" fmla="*/ 5 w 12"/>
                  <a:gd name="T13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5" y="21"/>
                    </a:moveTo>
                    <a:cubicBezTo>
                      <a:pt x="5" y="17"/>
                      <a:pt x="0" y="16"/>
                      <a:pt x="1" y="12"/>
                    </a:cubicBezTo>
                    <a:cubicBezTo>
                      <a:pt x="1" y="8"/>
                      <a:pt x="2" y="4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6" y="10"/>
                      <a:pt x="10" y="17"/>
                      <a:pt x="12" y="24"/>
                    </a:cubicBezTo>
                    <a:cubicBezTo>
                      <a:pt x="6" y="30"/>
                      <a:pt x="7" y="21"/>
                      <a:pt x="5" y="21"/>
                    </a:cubicBezTo>
                    <a:close/>
                  </a:path>
                </a:pathLst>
              </a:custGeom>
              <a:solidFill>
                <a:srgbClr val="51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7" name="Freeform 392">
                <a:extLst>
                  <a:ext uri="{FF2B5EF4-FFF2-40B4-BE49-F238E27FC236}">
                    <a16:creationId xmlns:a16="http://schemas.microsoft.com/office/drawing/2014/main" id="{84BD326C-4826-D753-0209-15AB91CD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093"/>
                <a:ext cx="26" cy="95"/>
              </a:xfrm>
              <a:custGeom>
                <a:avLst/>
                <a:gdLst>
                  <a:gd name="T0" fmla="*/ 2 w 8"/>
                  <a:gd name="T1" fmla="*/ 18 h 29"/>
                  <a:gd name="T2" fmla="*/ 4 w 8"/>
                  <a:gd name="T3" fmla="*/ 8 h 29"/>
                  <a:gd name="T4" fmla="*/ 1 w 8"/>
                  <a:gd name="T5" fmla="*/ 4 h 29"/>
                  <a:gd name="T6" fmla="*/ 1 w 8"/>
                  <a:gd name="T7" fmla="*/ 1 h 29"/>
                  <a:gd name="T8" fmla="*/ 7 w 8"/>
                  <a:gd name="T9" fmla="*/ 9 h 29"/>
                  <a:gd name="T10" fmla="*/ 7 w 8"/>
                  <a:gd name="T11" fmla="*/ 15 h 29"/>
                  <a:gd name="T12" fmla="*/ 6 w 8"/>
                  <a:gd name="T13" fmla="*/ 29 h 29"/>
                  <a:gd name="T14" fmla="*/ 2 w 8"/>
                  <a:gd name="T1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9">
                    <a:moveTo>
                      <a:pt x="2" y="18"/>
                    </a:moveTo>
                    <a:cubicBezTo>
                      <a:pt x="0" y="14"/>
                      <a:pt x="5" y="12"/>
                      <a:pt x="4" y="8"/>
                    </a:cubicBezTo>
                    <a:cubicBezTo>
                      <a:pt x="3" y="6"/>
                      <a:pt x="4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7" y="0"/>
                      <a:pt x="4" y="7"/>
                      <a:pt x="7" y="9"/>
                    </a:cubicBezTo>
                    <a:cubicBezTo>
                      <a:pt x="8" y="11"/>
                      <a:pt x="5" y="13"/>
                      <a:pt x="7" y="15"/>
                    </a:cubicBezTo>
                    <a:cubicBezTo>
                      <a:pt x="5" y="19"/>
                      <a:pt x="6" y="23"/>
                      <a:pt x="6" y="29"/>
                    </a:cubicBezTo>
                    <a:cubicBezTo>
                      <a:pt x="3" y="25"/>
                      <a:pt x="4" y="21"/>
                      <a:pt x="2" y="18"/>
                    </a:cubicBez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8" name="Freeform 393">
                <a:extLst>
                  <a:ext uri="{FF2B5EF4-FFF2-40B4-BE49-F238E27FC236}">
                    <a16:creationId xmlns:a16="http://schemas.microsoft.com/office/drawing/2014/main" id="{2C498158-D98E-58C7-ACB4-99BE3356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188"/>
                <a:ext cx="23" cy="75"/>
              </a:xfrm>
              <a:custGeom>
                <a:avLst/>
                <a:gdLst>
                  <a:gd name="T0" fmla="*/ 7 w 7"/>
                  <a:gd name="T1" fmla="*/ 17 h 23"/>
                  <a:gd name="T2" fmla="*/ 0 w 7"/>
                  <a:gd name="T3" fmla="*/ 15 h 23"/>
                  <a:gd name="T4" fmla="*/ 3 w 7"/>
                  <a:gd name="T5" fmla="*/ 0 h 23"/>
                  <a:gd name="T6" fmla="*/ 7 w 7"/>
                  <a:gd name="T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7" y="17"/>
                    </a:moveTo>
                    <a:cubicBezTo>
                      <a:pt x="3" y="23"/>
                      <a:pt x="2" y="16"/>
                      <a:pt x="0" y="15"/>
                    </a:cubicBezTo>
                    <a:cubicBezTo>
                      <a:pt x="1" y="10"/>
                      <a:pt x="0" y="4"/>
                      <a:pt x="3" y="0"/>
                    </a:cubicBezTo>
                    <a:cubicBezTo>
                      <a:pt x="2" y="6"/>
                      <a:pt x="7" y="11"/>
                      <a:pt x="7" y="17"/>
                    </a:cubicBezTo>
                    <a:close/>
                  </a:path>
                </a:pathLst>
              </a:custGeom>
              <a:solidFill>
                <a:srgbClr val="70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9" name="Freeform 394">
                <a:extLst>
                  <a:ext uri="{FF2B5EF4-FFF2-40B4-BE49-F238E27FC236}">
                    <a16:creationId xmlns:a16="http://schemas.microsoft.com/office/drawing/2014/main" id="{7CC181CE-B0E4-7612-8E98-41F2D0157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162"/>
                <a:ext cx="22" cy="75"/>
              </a:xfrm>
              <a:custGeom>
                <a:avLst/>
                <a:gdLst>
                  <a:gd name="T0" fmla="*/ 5 w 7"/>
                  <a:gd name="T1" fmla="*/ 8 h 23"/>
                  <a:gd name="T2" fmla="*/ 2 w 7"/>
                  <a:gd name="T3" fmla="*/ 23 h 23"/>
                  <a:gd name="T4" fmla="*/ 2 w 7"/>
                  <a:gd name="T5" fmla="*/ 23 h 23"/>
                  <a:gd name="T6" fmla="*/ 1 w 7"/>
                  <a:gd name="T7" fmla="*/ 23 h 23"/>
                  <a:gd name="T8" fmla="*/ 2 w 7"/>
                  <a:gd name="T9" fmla="*/ 10 h 23"/>
                  <a:gd name="T10" fmla="*/ 4 w 7"/>
                  <a:gd name="T11" fmla="*/ 3 h 23"/>
                  <a:gd name="T12" fmla="*/ 7 w 7"/>
                  <a:gd name="T13" fmla="*/ 2 h 23"/>
                  <a:gd name="T14" fmla="*/ 5 w 7"/>
                  <a:gd name="T15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3">
                    <a:moveTo>
                      <a:pt x="5" y="8"/>
                    </a:moveTo>
                    <a:cubicBezTo>
                      <a:pt x="4" y="13"/>
                      <a:pt x="5" y="18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19"/>
                      <a:pt x="2" y="14"/>
                      <a:pt x="2" y="10"/>
                    </a:cubicBezTo>
                    <a:cubicBezTo>
                      <a:pt x="3" y="8"/>
                      <a:pt x="3" y="5"/>
                      <a:pt x="4" y="3"/>
                    </a:cubicBezTo>
                    <a:cubicBezTo>
                      <a:pt x="4" y="1"/>
                      <a:pt x="5" y="0"/>
                      <a:pt x="7" y="2"/>
                    </a:cubicBezTo>
                    <a:cubicBezTo>
                      <a:pt x="7" y="4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0" name="Freeform 395">
                <a:extLst>
                  <a:ext uri="{FF2B5EF4-FFF2-40B4-BE49-F238E27FC236}">
                    <a16:creationId xmlns:a16="http://schemas.microsoft.com/office/drawing/2014/main" id="{880F1709-A11D-3B3F-630D-431BDB155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37"/>
                <a:ext cx="32" cy="32"/>
              </a:xfrm>
              <a:custGeom>
                <a:avLst/>
                <a:gdLst>
                  <a:gd name="T0" fmla="*/ 3 w 10"/>
                  <a:gd name="T1" fmla="*/ 4 h 10"/>
                  <a:gd name="T2" fmla="*/ 5 w 10"/>
                  <a:gd name="T3" fmla="*/ 10 h 10"/>
                  <a:gd name="T4" fmla="*/ 0 w 10"/>
                  <a:gd name="T5" fmla="*/ 3 h 10"/>
                  <a:gd name="T6" fmla="*/ 2 w 10"/>
                  <a:gd name="T7" fmla="*/ 0 h 10"/>
                  <a:gd name="T8" fmla="*/ 3 w 10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3" y="4"/>
                    </a:moveTo>
                    <a:cubicBezTo>
                      <a:pt x="0" y="6"/>
                      <a:pt x="10" y="7"/>
                      <a:pt x="5" y="10"/>
                    </a:cubicBezTo>
                    <a:cubicBezTo>
                      <a:pt x="2" y="8"/>
                      <a:pt x="0" y="6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1" name="Freeform 396">
                <a:extLst>
                  <a:ext uri="{FF2B5EF4-FFF2-40B4-BE49-F238E27FC236}">
                    <a16:creationId xmlns:a16="http://schemas.microsoft.com/office/drawing/2014/main" id="{DEC1F5B5-720A-41A6-6D20-6D440A9D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162"/>
                <a:ext cx="23" cy="42"/>
              </a:xfrm>
              <a:custGeom>
                <a:avLst/>
                <a:gdLst>
                  <a:gd name="T0" fmla="*/ 5 w 7"/>
                  <a:gd name="T1" fmla="*/ 0 h 13"/>
                  <a:gd name="T2" fmla="*/ 7 w 7"/>
                  <a:gd name="T3" fmla="*/ 3 h 13"/>
                  <a:gd name="T4" fmla="*/ 2 w 7"/>
                  <a:gd name="T5" fmla="*/ 13 h 13"/>
                  <a:gd name="T6" fmla="*/ 5 w 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5" y="0"/>
                    </a:moveTo>
                    <a:cubicBezTo>
                      <a:pt x="7" y="0"/>
                      <a:pt x="6" y="2"/>
                      <a:pt x="7" y="3"/>
                    </a:cubicBezTo>
                    <a:cubicBezTo>
                      <a:pt x="4" y="6"/>
                      <a:pt x="6" y="11"/>
                      <a:pt x="2" y="13"/>
                    </a:cubicBezTo>
                    <a:cubicBezTo>
                      <a:pt x="0" y="8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B7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2" name="Freeform 397">
                <a:extLst>
                  <a:ext uri="{FF2B5EF4-FFF2-40B4-BE49-F238E27FC236}">
                    <a16:creationId xmlns:a16="http://schemas.microsoft.com/office/drawing/2014/main" id="{956F08A7-5986-4111-A8AE-2A7FBDA6B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98"/>
                <a:ext cx="167" cy="161"/>
              </a:xfrm>
              <a:custGeom>
                <a:avLst/>
                <a:gdLst>
                  <a:gd name="T0" fmla="*/ 0 w 51"/>
                  <a:gd name="T1" fmla="*/ 22 h 49"/>
                  <a:gd name="T2" fmla="*/ 6 w 51"/>
                  <a:gd name="T3" fmla="*/ 0 h 49"/>
                  <a:gd name="T4" fmla="*/ 11 w 51"/>
                  <a:gd name="T5" fmla="*/ 5 h 49"/>
                  <a:gd name="T6" fmla="*/ 26 w 51"/>
                  <a:gd name="T7" fmla="*/ 19 h 49"/>
                  <a:gd name="T8" fmla="*/ 45 w 51"/>
                  <a:gd name="T9" fmla="*/ 41 h 49"/>
                  <a:gd name="T10" fmla="*/ 44 w 51"/>
                  <a:gd name="T11" fmla="*/ 49 h 49"/>
                  <a:gd name="T12" fmla="*/ 26 w 51"/>
                  <a:gd name="T13" fmla="*/ 32 h 49"/>
                  <a:gd name="T14" fmla="*/ 19 w 51"/>
                  <a:gd name="T15" fmla="*/ 30 h 49"/>
                  <a:gd name="T16" fmla="*/ 20 w 51"/>
                  <a:gd name="T17" fmla="*/ 36 h 49"/>
                  <a:gd name="T18" fmla="*/ 13 w 51"/>
                  <a:gd name="T19" fmla="*/ 33 h 49"/>
                  <a:gd name="T20" fmla="*/ 5 w 51"/>
                  <a:gd name="T21" fmla="*/ 28 h 49"/>
                  <a:gd name="T22" fmla="*/ 9 w 51"/>
                  <a:gd name="T23" fmla="*/ 19 h 49"/>
                  <a:gd name="T24" fmla="*/ 3 w 51"/>
                  <a:gd name="T25" fmla="*/ 14 h 49"/>
                  <a:gd name="T26" fmla="*/ 0 w 51"/>
                  <a:gd name="T27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9">
                    <a:moveTo>
                      <a:pt x="0" y="22"/>
                    </a:moveTo>
                    <a:cubicBezTo>
                      <a:pt x="0" y="14"/>
                      <a:pt x="0" y="7"/>
                      <a:pt x="6" y="0"/>
                    </a:cubicBezTo>
                    <a:cubicBezTo>
                      <a:pt x="8" y="2"/>
                      <a:pt x="9" y="3"/>
                      <a:pt x="11" y="5"/>
                    </a:cubicBezTo>
                    <a:cubicBezTo>
                      <a:pt x="17" y="9"/>
                      <a:pt x="22" y="13"/>
                      <a:pt x="26" y="19"/>
                    </a:cubicBezTo>
                    <a:cubicBezTo>
                      <a:pt x="33" y="25"/>
                      <a:pt x="40" y="33"/>
                      <a:pt x="45" y="41"/>
                    </a:cubicBezTo>
                    <a:cubicBezTo>
                      <a:pt x="48" y="44"/>
                      <a:pt x="51" y="48"/>
                      <a:pt x="44" y="49"/>
                    </a:cubicBezTo>
                    <a:cubicBezTo>
                      <a:pt x="37" y="44"/>
                      <a:pt x="31" y="38"/>
                      <a:pt x="26" y="32"/>
                    </a:cubicBezTo>
                    <a:cubicBezTo>
                      <a:pt x="24" y="31"/>
                      <a:pt x="21" y="32"/>
                      <a:pt x="19" y="30"/>
                    </a:cubicBezTo>
                    <a:cubicBezTo>
                      <a:pt x="21" y="32"/>
                      <a:pt x="24" y="34"/>
                      <a:pt x="20" y="36"/>
                    </a:cubicBezTo>
                    <a:cubicBezTo>
                      <a:pt x="17" y="36"/>
                      <a:pt x="14" y="36"/>
                      <a:pt x="13" y="33"/>
                    </a:cubicBezTo>
                    <a:cubicBezTo>
                      <a:pt x="7" y="36"/>
                      <a:pt x="7" y="30"/>
                      <a:pt x="5" y="28"/>
                    </a:cubicBezTo>
                    <a:cubicBezTo>
                      <a:pt x="9" y="26"/>
                      <a:pt x="9" y="22"/>
                      <a:pt x="9" y="19"/>
                    </a:cubicBezTo>
                    <a:cubicBezTo>
                      <a:pt x="10" y="13"/>
                      <a:pt x="6" y="14"/>
                      <a:pt x="3" y="14"/>
                    </a:cubicBezTo>
                    <a:cubicBezTo>
                      <a:pt x="0" y="16"/>
                      <a:pt x="5" y="21"/>
                      <a:pt x="0" y="22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3" name="Freeform 398">
                <a:extLst>
                  <a:ext uri="{FF2B5EF4-FFF2-40B4-BE49-F238E27FC236}">
                    <a16:creationId xmlns:a16="http://schemas.microsoft.com/office/drawing/2014/main" id="{56014B66-1E7E-6209-BA97-5952441C4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659"/>
                <a:ext cx="156" cy="111"/>
              </a:xfrm>
              <a:custGeom>
                <a:avLst/>
                <a:gdLst>
                  <a:gd name="T0" fmla="*/ 37 w 48"/>
                  <a:gd name="T1" fmla="*/ 34 h 34"/>
                  <a:gd name="T2" fmla="*/ 8 w 48"/>
                  <a:gd name="T3" fmla="*/ 12 h 34"/>
                  <a:gd name="T4" fmla="*/ 0 w 48"/>
                  <a:gd name="T5" fmla="*/ 2 h 34"/>
                  <a:gd name="T6" fmla="*/ 3 w 48"/>
                  <a:gd name="T7" fmla="*/ 0 h 34"/>
                  <a:gd name="T8" fmla="*/ 17 w 48"/>
                  <a:gd name="T9" fmla="*/ 6 h 34"/>
                  <a:gd name="T10" fmla="*/ 30 w 48"/>
                  <a:gd name="T11" fmla="*/ 13 h 34"/>
                  <a:gd name="T12" fmla="*/ 41 w 48"/>
                  <a:gd name="T13" fmla="*/ 23 h 34"/>
                  <a:gd name="T14" fmla="*/ 40 w 48"/>
                  <a:gd name="T15" fmla="*/ 31 h 34"/>
                  <a:gd name="T16" fmla="*/ 37 w 48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4">
                    <a:moveTo>
                      <a:pt x="37" y="34"/>
                    </a:moveTo>
                    <a:cubicBezTo>
                      <a:pt x="27" y="27"/>
                      <a:pt x="22" y="14"/>
                      <a:pt x="8" y="12"/>
                    </a:cubicBezTo>
                    <a:cubicBezTo>
                      <a:pt x="5" y="9"/>
                      <a:pt x="3" y="5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8" y="1"/>
                      <a:pt x="11" y="6"/>
                      <a:pt x="17" y="6"/>
                    </a:cubicBezTo>
                    <a:cubicBezTo>
                      <a:pt x="23" y="5"/>
                      <a:pt x="27" y="8"/>
                      <a:pt x="30" y="13"/>
                    </a:cubicBezTo>
                    <a:cubicBezTo>
                      <a:pt x="34" y="17"/>
                      <a:pt x="38" y="19"/>
                      <a:pt x="41" y="23"/>
                    </a:cubicBezTo>
                    <a:cubicBezTo>
                      <a:pt x="45" y="26"/>
                      <a:pt x="48" y="30"/>
                      <a:pt x="40" y="31"/>
                    </a:cubicBezTo>
                    <a:cubicBezTo>
                      <a:pt x="39" y="32"/>
                      <a:pt x="39" y="33"/>
                      <a:pt x="37" y="34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4" name="Freeform 399">
                <a:extLst>
                  <a:ext uri="{FF2B5EF4-FFF2-40B4-BE49-F238E27FC236}">
                    <a16:creationId xmlns:a16="http://schemas.microsoft.com/office/drawing/2014/main" id="{DE9C9D7D-1258-09EE-8793-3BA26A86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93"/>
                <a:ext cx="108" cy="72"/>
              </a:xfrm>
              <a:custGeom>
                <a:avLst/>
                <a:gdLst>
                  <a:gd name="T0" fmla="*/ 16 w 33"/>
                  <a:gd name="T1" fmla="*/ 1 h 22"/>
                  <a:gd name="T2" fmla="*/ 33 w 33"/>
                  <a:gd name="T3" fmla="*/ 20 h 22"/>
                  <a:gd name="T4" fmla="*/ 31 w 33"/>
                  <a:gd name="T5" fmla="*/ 22 h 22"/>
                  <a:gd name="T6" fmla="*/ 13 w 33"/>
                  <a:gd name="T7" fmla="*/ 21 h 22"/>
                  <a:gd name="T8" fmla="*/ 11 w 33"/>
                  <a:gd name="T9" fmla="*/ 18 h 22"/>
                  <a:gd name="T10" fmla="*/ 6 w 33"/>
                  <a:gd name="T11" fmla="*/ 11 h 22"/>
                  <a:gd name="T12" fmla="*/ 2 w 33"/>
                  <a:gd name="T13" fmla="*/ 9 h 22"/>
                  <a:gd name="T14" fmla="*/ 2 w 33"/>
                  <a:gd name="T15" fmla="*/ 4 h 22"/>
                  <a:gd name="T16" fmla="*/ 9 w 33"/>
                  <a:gd name="T17" fmla="*/ 6 h 22"/>
                  <a:gd name="T18" fmla="*/ 12 w 33"/>
                  <a:gd name="T19" fmla="*/ 4 h 22"/>
                  <a:gd name="T20" fmla="*/ 16 w 33"/>
                  <a:gd name="T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1"/>
                    </a:moveTo>
                    <a:cubicBezTo>
                      <a:pt x="20" y="8"/>
                      <a:pt x="29" y="12"/>
                      <a:pt x="33" y="20"/>
                    </a:cubicBezTo>
                    <a:cubicBezTo>
                      <a:pt x="33" y="21"/>
                      <a:pt x="32" y="22"/>
                      <a:pt x="31" y="22"/>
                    </a:cubicBezTo>
                    <a:cubicBezTo>
                      <a:pt x="25" y="20"/>
                      <a:pt x="19" y="16"/>
                      <a:pt x="13" y="21"/>
                    </a:cubicBezTo>
                    <a:cubicBezTo>
                      <a:pt x="12" y="20"/>
                      <a:pt x="12" y="19"/>
                      <a:pt x="11" y="18"/>
                    </a:cubicBezTo>
                    <a:cubicBezTo>
                      <a:pt x="9" y="16"/>
                      <a:pt x="12" y="10"/>
                      <a:pt x="6" y="11"/>
                    </a:cubicBezTo>
                    <a:cubicBezTo>
                      <a:pt x="4" y="11"/>
                      <a:pt x="6" y="5"/>
                      <a:pt x="2" y="9"/>
                    </a:cubicBezTo>
                    <a:cubicBezTo>
                      <a:pt x="0" y="10"/>
                      <a:pt x="2" y="6"/>
                      <a:pt x="2" y="4"/>
                    </a:cubicBezTo>
                    <a:cubicBezTo>
                      <a:pt x="4" y="6"/>
                      <a:pt x="6" y="6"/>
                      <a:pt x="9" y="6"/>
                    </a:cubicBezTo>
                    <a:cubicBezTo>
                      <a:pt x="11" y="7"/>
                      <a:pt x="11" y="5"/>
                      <a:pt x="12" y="4"/>
                    </a:cubicBezTo>
                    <a:cubicBezTo>
                      <a:pt x="12" y="3"/>
                      <a:pt x="13" y="0"/>
                      <a:pt x="16" y="1"/>
                    </a:cubicBez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5" name="Freeform 400">
                <a:extLst>
                  <a:ext uri="{FF2B5EF4-FFF2-40B4-BE49-F238E27FC236}">
                    <a16:creationId xmlns:a16="http://schemas.microsoft.com/office/drawing/2014/main" id="{DFCAF3A1-9896-EB95-0A93-1BD72E0D7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639"/>
                <a:ext cx="58" cy="36"/>
              </a:xfrm>
              <a:custGeom>
                <a:avLst/>
                <a:gdLst>
                  <a:gd name="T0" fmla="*/ 0 w 18"/>
                  <a:gd name="T1" fmla="*/ 7 h 11"/>
                  <a:gd name="T2" fmla="*/ 18 w 18"/>
                  <a:gd name="T3" fmla="*/ 7 h 11"/>
                  <a:gd name="T4" fmla="*/ 13 w 18"/>
                  <a:gd name="T5" fmla="*/ 10 h 11"/>
                  <a:gd name="T6" fmla="*/ 7 w 18"/>
                  <a:gd name="T7" fmla="*/ 7 h 11"/>
                  <a:gd name="T8" fmla="*/ 4 w 18"/>
                  <a:gd name="T9" fmla="*/ 8 h 11"/>
                  <a:gd name="T10" fmla="*/ 0 w 18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0" y="7"/>
                    </a:moveTo>
                    <a:cubicBezTo>
                      <a:pt x="6" y="0"/>
                      <a:pt x="12" y="2"/>
                      <a:pt x="18" y="7"/>
                    </a:cubicBezTo>
                    <a:cubicBezTo>
                      <a:pt x="18" y="11"/>
                      <a:pt x="16" y="11"/>
                      <a:pt x="13" y="10"/>
                    </a:cubicBezTo>
                    <a:cubicBezTo>
                      <a:pt x="11" y="9"/>
                      <a:pt x="10" y="7"/>
                      <a:pt x="7" y="7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6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5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6" name="Freeform 401">
                <a:extLst>
                  <a:ext uri="{FF2B5EF4-FFF2-40B4-BE49-F238E27FC236}">
                    <a16:creationId xmlns:a16="http://schemas.microsoft.com/office/drawing/2014/main" id="{22221B48-9481-4F23-DBF6-39C00594A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616"/>
                <a:ext cx="26" cy="36"/>
              </a:xfrm>
              <a:custGeom>
                <a:avLst/>
                <a:gdLst>
                  <a:gd name="T0" fmla="*/ 0 w 8"/>
                  <a:gd name="T1" fmla="*/ 4 h 11"/>
                  <a:gd name="T2" fmla="*/ 6 w 8"/>
                  <a:gd name="T3" fmla="*/ 4 h 11"/>
                  <a:gd name="T4" fmla="*/ 5 w 8"/>
                  <a:gd name="T5" fmla="*/ 7 h 11"/>
                  <a:gd name="T6" fmla="*/ 5 w 8"/>
                  <a:gd name="T7" fmla="*/ 11 h 11"/>
                  <a:gd name="T8" fmla="*/ 0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4"/>
                    </a:moveTo>
                    <a:cubicBezTo>
                      <a:pt x="2" y="0"/>
                      <a:pt x="5" y="3"/>
                      <a:pt x="6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3" y="9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7" name="Freeform 402">
                <a:extLst>
                  <a:ext uri="{FF2B5EF4-FFF2-40B4-BE49-F238E27FC236}">
                    <a16:creationId xmlns:a16="http://schemas.microsoft.com/office/drawing/2014/main" id="{D1E9A385-A698-E6A5-8A85-347DFE274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531"/>
                <a:ext cx="104" cy="157"/>
              </a:xfrm>
              <a:custGeom>
                <a:avLst/>
                <a:gdLst>
                  <a:gd name="T0" fmla="*/ 6 w 32"/>
                  <a:gd name="T1" fmla="*/ 40 h 48"/>
                  <a:gd name="T2" fmla="*/ 12 w 32"/>
                  <a:gd name="T3" fmla="*/ 42 h 48"/>
                  <a:gd name="T4" fmla="*/ 17 w 32"/>
                  <a:gd name="T5" fmla="*/ 40 h 48"/>
                  <a:gd name="T6" fmla="*/ 19 w 32"/>
                  <a:gd name="T7" fmla="*/ 39 h 48"/>
                  <a:gd name="T8" fmla="*/ 19 w 32"/>
                  <a:gd name="T9" fmla="*/ 32 h 48"/>
                  <a:gd name="T10" fmla="*/ 0 w 32"/>
                  <a:gd name="T11" fmla="*/ 9 h 48"/>
                  <a:gd name="T12" fmla="*/ 1 w 32"/>
                  <a:gd name="T13" fmla="*/ 4 h 48"/>
                  <a:gd name="T14" fmla="*/ 3 w 32"/>
                  <a:gd name="T15" fmla="*/ 0 h 48"/>
                  <a:gd name="T16" fmla="*/ 4 w 32"/>
                  <a:gd name="T17" fmla="*/ 2 h 48"/>
                  <a:gd name="T18" fmla="*/ 17 w 32"/>
                  <a:gd name="T19" fmla="*/ 14 h 48"/>
                  <a:gd name="T20" fmla="*/ 28 w 32"/>
                  <a:gd name="T21" fmla="*/ 29 h 48"/>
                  <a:gd name="T22" fmla="*/ 31 w 32"/>
                  <a:gd name="T23" fmla="*/ 36 h 48"/>
                  <a:gd name="T24" fmla="*/ 26 w 32"/>
                  <a:gd name="T25" fmla="*/ 39 h 48"/>
                  <a:gd name="T26" fmla="*/ 20 w 32"/>
                  <a:gd name="T27" fmla="*/ 46 h 48"/>
                  <a:gd name="T28" fmla="*/ 6 w 32"/>
                  <a:gd name="T29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8">
                    <a:moveTo>
                      <a:pt x="6" y="40"/>
                    </a:moveTo>
                    <a:cubicBezTo>
                      <a:pt x="9" y="38"/>
                      <a:pt x="11" y="40"/>
                      <a:pt x="12" y="42"/>
                    </a:cubicBezTo>
                    <a:cubicBezTo>
                      <a:pt x="15" y="44"/>
                      <a:pt x="16" y="43"/>
                      <a:pt x="17" y="40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25" y="37"/>
                      <a:pt x="21" y="35"/>
                      <a:pt x="19" y="32"/>
                    </a:cubicBezTo>
                    <a:cubicBezTo>
                      <a:pt x="13" y="24"/>
                      <a:pt x="7" y="17"/>
                      <a:pt x="0" y="9"/>
                    </a:cubicBezTo>
                    <a:cubicBezTo>
                      <a:pt x="1" y="8"/>
                      <a:pt x="2" y="6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9" y="5"/>
                      <a:pt x="12" y="10"/>
                      <a:pt x="17" y="14"/>
                    </a:cubicBezTo>
                    <a:cubicBezTo>
                      <a:pt x="20" y="20"/>
                      <a:pt x="24" y="24"/>
                      <a:pt x="28" y="29"/>
                    </a:cubicBezTo>
                    <a:cubicBezTo>
                      <a:pt x="29" y="31"/>
                      <a:pt x="32" y="33"/>
                      <a:pt x="31" y="36"/>
                    </a:cubicBezTo>
                    <a:cubicBezTo>
                      <a:pt x="29" y="36"/>
                      <a:pt x="26" y="35"/>
                      <a:pt x="26" y="39"/>
                    </a:cubicBezTo>
                    <a:cubicBezTo>
                      <a:pt x="26" y="43"/>
                      <a:pt x="22" y="44"/>
                      <a:pt x="20" y="46"/>
                    </a:cubicBezTo>
                    <a:cubicBezTo>
                      <a:pt x="14" y="48"/>
                      <a:pt x="10" y="43"/>
                      <a:pt x="6" y="40"/>
                    </a:cubicBezTo>
                    <a:close/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8" name="Freeform 403">
                <a:extLst>
                  <a:ext uri="{FF2B5EF4-FFF2-40B4-BE49-F238E27FC236}">
                    <a16:creationId xmlns:a16="http://schemas.microsoft.com/office/drawing/2014/main" id="{512BFB4E-C46D-AD42-09ED-74575A63E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521"/>
                <a:ext cx="42" cy="56"/>
              </a:xfrm>
              <a:custGeom>
                <a:avLst/>
                <a:gdLst>
                  <a:gd name="T0" fmla="*/ 13 w 13"/>
                  <a:gd name="T1" fmla="*/ 17 h 17"/>
                  <a:gd name="T2" fmla="*/ 0 w 13"/>
                  <a:gd name="T3" fmla="*/ 5 h 17"/>
                  <a:gd name="T4" fmla="*/ 5 w 13"/>
                  <a:gd name="T5" fmla="*/ 1 h 17"/>
                  <a:gd name="T6" fmla="*/ 13 w 13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6" y="15"/>
                      <a:pt x="4" y="9"/>
                      <a:pt x="0" y="5"/>
                    </a:cubicBezTo>
                    <a:cubicBezTo>
                      <a:pt x="3" y="4"/>
                      <a:pt x="2" y="0"/>
                      <a:pt x="5" y="1"/>
                    </a:cubicBezTo>
                    <a:cubicBezTo>
                      <a:pt x="7" y="7"/>
                      <a:pt x="13" y="10"/>
                      <a:pt x="13" y="17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9" name="Freeform 404">
                <a:extLst>
                  <a:ext uri="{FF2B5EF4-FFF2-40B4-BE49-F238E27FC236}">
                    <a16:creationId xmlns:a16="http://schemas.microsoft.com/office/drawing/2014/main" id="{512EF475-9797-A644-922D-4AA39AC21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858"/>
                <a:ext cx="40" cy="101"/>
              </a:xfrm>
              <a:custGeom>
                <a:avLst/>
                <a:gdLst>
                  <a:gd name="T0" fmla="*/ 11 w 12"/>
                  <a:gd name="T1" fmla="*/ 24 h 31"/>
                  <a:gd name="T2" fmla="*/ 12 w 12"/>
                  <a:gd name="T3" fmla="*/ 26 h 31"/>
                  <a:gd name="T4" fmla="*/ 6 w 12"/>
                  <a:gd name="T5" fmla="*/ 30 h 31"/>
                  <a:gd name="T6" fmla="*/ 1 w 12"/>
                  <a:gd name="T7" fmla="*/ 21 h 31"/>
                  <a:gd name="T8" fmla="*/ 3 w 12"/>
                  <a:gd name="T9" fmla="*/ 0 h 31"/>
                  <a:gd name="T10" fmla="*/ 3 w 12"/>
                  <a:gd name="T11" fmla="*/ 0 h 31"/>
                  <a:gd name="T12" fmla="*/ 8 w 12"/>
                  <a:gd name="T13" fmla="*/ 9 h 31"/>
                  <a:gd name="T14" fmla="*/ 9 w 12"/>
                  <a:gd name="T15" fmla="*/ 23 h 31"/>
                  <a:gd name="T16" fmla="*/ 11 w 12"/>
                  <a:gd name="T17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1">
                    <a:moveTo>
                      <a:pt x="11" y="24"/>
                    </a:moveTo>
                    <a:cubicBezTo>
                      <a:pt x="11" y="25"/>
                      <a:pt x="12" y="26"/>
                      <a:pt x="12" y="26"/>
                    </a:cubicBezTo>
                    <a:cubicBezTo>
                      <a:pt x="10" y="28"/>
                      <a:pt x="9" y="31"/>
                      <a:pt x="6" y="30"/>
                    </a:cubicBezTo>
                    <a:cubicBezTo>
                      <a:pt x="2" y="28"/>
                      <a:pt x="1" y="25"/>
                      <a:pt x="1" y="21"/>
                    </a:cubicBezTo>
                    <a:cubicBezTo>
                      <a:pt x="0" y="14"/>
                      <a:pt x="4" y="7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9"/>
                    </a:cubicBezTo>
                    <a:cubicBezTo>
                      <a:pt x="6" y="14"/>
                      <a:pt x="6" y="19"/>
                      <a:pt x="9" y="23"/>
                    </a:cubicBezTo>
                    <a:cubicBezTo>
                      <a:pt x="10" y="24"/>
                      <a:pt x="10" y="24"/>
                      <a:pt x="11" y="24"/>
                    </a:cubicBezTo>
                    <a:close/>
                  </a:path>
                </a:pathLst>
              </a:custGeom>
              <a:solidFill>
                <a:srgbClr val="B6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0" name="Freeform 405">
                <a:extLst>
                  <a:ext uri="{FF2B5EF4-FFF2-40B4-BE49-F238E27FC236}">
                    <a16:creationId xmlns:a16="http://schemas.microsoft.com/office/drawing/2014/main" id="{D35831E8-23D8-1731-6F98-3242D5E8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26"/>
                <a:ext cx="32" cy="49"/>
              </a:xfrm>
              <a:custGeom>
                <a:avLst/>
                <a:gdLst>
                  <a:gd name="T0" fmla="*/ 4 w 10"/>
                  <a:gd name="T1" fmla="*/ 0 h 15"/>
                  <a:gd name="T2" fmla="*/ 9 w 10"/>
                  <a:gd name="T3" fmla="*/ 8 h 15"/>
                  <a:gd name="T4" fmla="*/ 9 w 10"/>
                  <a:gd name="T5" fmla="*/ 13 h 15"/>
                  <a:gd name="T6" fmla="*/ 5 w 10"/>
                  <a:gd name="T7" fmla="*/ 15 h 15"/>
                  <a:gd name="T8" fmla="*/ 3 w 10"/>
                  <a:gd name="T9" fmla="*/ 14 h 15"/>
                  <a:gd name="T10" fmla="*/ 4 w 10"/>
                  <a:gd name="T11" fmla="*/ 10 h 15"/>
                  <a:gd name="T12" fmla="*/ 4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4" y="0"/>
                    </a:moveTo>
                    <a:cubicBezTo>
                      <a:pt x="6" y="3"/>
                      <a:pt x="7" y="6"/>
                      <a:pt x="9" y="8"/>
                    </a:cubicBezTo>
                    <a:cubicBezTo>
                      <a:pt x="10" y="10"/>
                      <a:pt x="10" y="11"/>
                      <a:pt x="9" y="13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7" y="12"/>
                      <a:pt x="4" y="10"/>
                    </a:cubicBezTo>
                    <a:cubicBezTo>
                      <a:pt x="0" y="6"/>
                      <a:pt x="3" y="4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53" name="Group 607">
              <a:extLst>
                <a:ext uri="{FF2B5EF4-FFF2-40B4-BE49-F238E27FC236}">
                  <a16:creationId xmlns:a16="http://schemas.microsoft.com/office/drawing/2014/main" id="{4BAD3B53-5B37-0582-1380-44C5AE3B67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3" y="1129"/>
              <a:ext cx="1682" cy="1072"/>
              <a:chOff x="3893" y="1129"/>
              <a:chExt cx="1682" cy="1072"/>
            </a:xfrm>
          </p:grpSpPr>
          <p:sp>
            <p:nvSpPr>
              <p:cNvPr id="171" name="Freeform 407">
                <a:extLst>
                  <a:ext uri="{FF2B5EF4-FFF2-40B4-BE49-F238E27FC236}">
                    <a16:creationId xmlns:a16="http://schemas.microsoft.com/office/drawing/2014/main" id="{470F4994-D00E-7F96-A108-E1507305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910"/>
                <a:ext cx="29" cy="56"/>
              </a:xfrm>
              <a:custGeom>
                <a:avLst/>
                <a:gdLst>
                  <a:gd name="T0" fmla="*/ 6 w 9"/>
                  <a:gd name="T1" fmla="*/ 16 h 17"/>
                  <a:gd name="T2" fmla="*/ 2 w 9"/>
                  <a:gd name="T3" fmla="*/ 14 h 17"/>
                  <a:gd name="T4" fmla="*/ 7 w 9"/>
                  <a:gd name="T5" fmla="*/ 0 h 17"/>
                  <a:gd name="T6" fmla="*/ 6 w 9"/>
                  <a:gd name="T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6" y="16"/>
                    </a:moveTo>
                    <a:cubicBezTo>
                      <a:pt x="4" y="17"/>
                      <a:pt x="4" y="14"/>
                      <a:pt x="2" y="14"/>
                    </a:cubicBezTo>
                    <a:cubicBezTo>
                      <a:pt x="4" y="9"/>
                      <a:pt x="0" y="3"/>
                      <a:pt x="7" y="0"/>
                    </a:cubicBezTo>
                    <a:cubicBezTo>
                      <a:pt x="9" y="6"/>
                      <a:pt x="4" y="11"/>
                      <a:pt x="6" y="16"/>
                    </a:cubicBezTo>
                    <a:close/>
                  </a:path>
                </a:pathLst>
              </a:custGeom>
              <a:solidFill>
                <a:srgbClr val="A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408">
                <a:extLst>
                  <a:ext uri="{FF2B5EF4-FFF2-40B4-BE49-F238E27FC236}">
                    <a16:creationId xmlns:a16="http://schemas.microsoft.com/office/drawing/2014/main" id="{6CB4F2C9-E189-F82D-ACEC-6B2D32F6A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750"/>
                <a:ext cx="59" cy="52"/>
              </a:xfrm>
              <a:custGeom>
                <a:avLst/>
                <a:gdLst>
                  <a:gd name="T0" fmla="*/ 12 w 18"/>
                  <a:gd name="T1" fmla="*/ 16 h 16"/>
                  <a:gd name="T2" fmla="*/ 1 w 18"/>
                  <a:gd name="T3" fmla="*/ 13 h 16"/>
                  <a:gd name="T4" fmla="*/ 0 w 18"/>
                  <a:gd name="T5" fmla="*/ 11 h 16"/>
                  <a:gd name="T6" fmla="*/ 3 w 18"/>
                  <a:gd name="T7" fmla="*/ 8 h 16"/>
                  <a:gd name="T8" fmla="*/ 18 w 18"/>
                  <a:gd name="T9" fmla="*/ 5 h 16"/>
                  <a:gd name="T10" fmla="*/ 18 w 18"/>
                  <a:gd name="T11" fmla="*/ 4 h 16"/>
                  <a:gd name="T12" fmla="*/ 10 w 18"/>
                  <a:gd name="T13" fmla="*/ 7 h 16"/>
                  <a:gd name="T14" fmla="*/ 13 w 18"/>
                  <a:gd name="T15" fmla="*/ 11 h 16"/>
                  <a:gd name="T16" fmla="*/ 17 w 18"/>
                  <a:gd name="T17" fmla="*/ 13 h 16"/>
                  <a:gd name="T18" fmla="*/ 12 w 18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2" y="16"/>
                    </a:moveTo>
                    <a:cubicBezTo>
                      <a:pt x="9" y="13"/>
                      <a:pt x="6" y="8"/>
                      <a:pt x="1" y="13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1" y="10"/>
                      <a:pt x="3" y="10"/>
                      <a:pt x="3" y="8"/>
                    </a:cubicBezTo>
                    <a:cubicBezTo>
                      <a:pt x="7" y="1"/>
                      <a:pt x="12" y="0"/>
                      <a:pt x="18" y="5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7" y="8"/>
                      <a:pt x="17" y="8"/>
                      <a:pt x="10" y="7"/>
                    </a:cubicBezTo>
                    <a:cubicBezTo>
                      <a:pt x="10" y="9"/>
                      <a:pt x="12" y="9"/>
                      <a:pt x="13" y="11"/>
                    </a:cubicBezTo>
                    <a:cubicBezTo>
                      <a:pt x="14" y="12"/>
                      <a:pt x="17" y="11"/>
                      <a:pt x="17" y="13"/>
                    </a:cubicBezTo>
                    <a:cubicBezTo>
                      <a:pt x="16" y="16"/>
                      <a:pt x="14" y="16"/>
                      <a:pt x="12" y="16"/>
                    </a:cubicBezTo>
                    <a:close/>
                  </a:path>
                </a:pathLst>
              </a:custGeom>
              <a:solidFill>
                <a:srgbClr val="E1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409">
                <a:extLst>
                  <a:ext uri="{FF2B5EF4-FFF2-40B4-BE49-F238E27FC236}">
                    <a16:creationId xmlns:a16="http://schemas.microsoft.com/office/drawing/2014/main" id="{CDB941EA-985D-83B7-A24C-0BE04B13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727"/>
                <a:ext cx="53" cy="49"/>
              </a:xfrm>
              <a:custGeom>
                <a:avLst/>
                <a:gdLst>
                  <a:gd name="T0" fmla="*/ 16 w 16"/>
                  <a:gd name="T1" fmla="*/ 12 h 15"/>
                  <a:gd name="T2" fmla="*/ 1 w 16"/>
                  <a:gd name="T3" fmla="*/ 15 h 15"/>
                  <a:gd name="T4" fmla="*/ 0 w 16"/>
                  <a:gd name="T5" fmla="*/ 13 h 15"/>
                  <a:gd name="T6" fmla="*/ 10 w 16"/>
                  <a:gd name="T7" fmla="*/ 11 h 15"/>
                  <a:gd name="T8" fmla="*/ 4 w 16"/>
                  <a:gd name="T9" fmla="*/ 2 h 15"/>
                  <a:gd name="T10" fmla="*/ 5 w 16"/>
                  <a:gd name="T11" fmla="*/ 1 h 15"/>
                  <a:gd name="T12" fmla="*/ 16 w 16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2"/>
                    </a:moveTo>
                    <a:cubicBezTo>
                      <a:pt x="10" y="8"/>
                      <a:pt x="5" y="11"/>
                      <a:pt x="1" y="15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8"/>
                      <a:pt x="1" y="5"/>
                      <a:pt x="10" y="11"/>
                    </a:cubicBezTo>
                    <a:cubicBezTo>
                      <a:pt x="6" y="6"/>
                      <a:pt x="5" y="4"/>
                      <a:pt x="4" y="2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9" y="4"/>
                      <a:pt x="16" y="5"/>
                      <a:pt x="16" y="12"/>
                    </a:cubicBezTo>
                    <a:close/>
                  </a:path>
                </a:pathLst>
              </a:custGeom>
              <a:solidFill>
                <a:srgbClr val="4B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410">
                <a:extLst>
                  <a:ext uri="{FF2B5EF4-FFF2-40B4-BE49-F238E27FC236}">
                    <a16:creationId xmlns:a16="http://schemas.microsoft.com/office/drawing/2014/main" id="{DED87D2D-DF24-495F-B8DB-477716478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02"/>
                <a:ext cx="65" cy="72"/>
              </a:xfrm>
              <a:custGeom>
                <a:avLst/>
                <a:gdLst>
                  <a:gd name="T0" fmla="*/ 17 w 20"/>
                  <a:gd name="T1" fmla="*/ 9 h 22"/>
                  <a:gd name="T2" fmla="*/ 20 w 20"/>
                  <a:gd name="T3" fmla="*/ 20 h 22"/>
                  <a:gd name="T4" fmla="*/ 14 w 20"/>
                  <a:gd name="T5" fmla="*/ 18 h 22"/>
                  <a:gd name="T6" fmla="*/ 0 w 20"/>
                  <a:gd name="T7" fmla="*/ 4 h 22"/>
                  <a:gd name="T8" fmla="*/ 10 w 20"/>
                  <a:gd name="T9" fmla="*/ 10 h 22"/>
                  <a:gd name="T10" fmla="*/ 5 w 20"/>
                  <a:gd name="T11" fmla="*/ 1 h 22"/>
                  <a:gd name="T12" fmla="*/ 13 w 20"/>
                  <a:gd name="T13" fmla="*/ 7 h 22"/>
                  <a:gd name="T14" fmla="*/ 15 w 20"/>
                  <a:gd name="T15" fmla="*/ 4 h 22"/>
                  <a:gd name="T16" fmla="*/ 17 w 20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2">
                    <a:moveTo>
                      <a:pt x="17" y="9"/>
                    </a:moveTo>
                    <a:cubicBezTo>
                      <a:pt x="14" y="13"/>
                      <a:pt x="18" y="16"/>
                      <a:pt x="20" y="20"/>
                    </a:cubicBezTo>
                    <a:cubicBezTo>
                      <a:pt x="17" y="22"/>
                      <a:pt x="17" y="15"/>
                      <a:pt x="14" y="18"/>
                    </a:cubicBezTo>
                    <a:cubicBezTo>
                      <a:pt x="9" y="14"/>
                      <a:pt x="4" y="9"/>
                      <a:pt x="0" y="4"/>
                    </a:cubicBezTo>
                    <a:cubicBezTo>
                      <a:pt x="5" y="3"/>
                      <a:pt x="6" y="8"/>
                      <a:pt x="10" y="10"/>
                    </a:cubicBezTo>
                    <a:cubicBezTo>
                      <a:pt x="10" y="6"/>
                      <a:pt x="6" y="5"/>
                      <a:pt x="5" y="1"/>
                    </a:cubicBezTo>
                    <a:cubicBezTo>
                      <a:pt x="10" y="0"/>
                      <a:pt x="10" y="6"/>
                      <a:pt x="13" y="7"/>
                    </a:cubicBezTo>
                    <a:cubicBezTo>
                      <a:pt x="15" y="7"/>
                      <a:pt x="13" y="4"/>
                      <a:pt x="15" y="4"/>
                    </a:cubicBezTo>
                    <a:cubicBezTo>
                      <a:pt x="16" y="6"/>
                      <a:pt x="16" y="7"/>
                      <a:pt x="17" y="9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411">
                <a:extLst>
                  <a:ext uri="{FF2B5EF4-FFF2-40B4-BE49-F238E27FC236}">
                    <a16:creationId xmlns:a16="http://schemas.microsoft.com/office/drawing/2014/main" id="{D2696662-F5D5-4A03-3D08-548905C28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815"/>
                <a:ext cx="46" cy="75"/>
              </a:xfrm>
              <a:custGeom>
                <a:avLst/>
                <a:gdLst>
                  <a:gd name="T0" fmla="*/ 4 w 14"/>
                  <a:gd name="T1" fmla="*/ 22 h 23"/>
                  <a:gd name="T2" fmla="*/ 1 w 14"/>
                  <a:gd name="T3" fmla="*/ 13 h 23"/>
                  <a:gd name="T4" fmla="*/ 11 w 14"/>
                  <a:gd name="T5" fmla="*/ 0 h 23"/>
                  <a:gd name="T6" fmla="*/ 12 w 14"/>
                  <a:gd name="T7" fmla="*/ 7 h 23"/>
                  <a:gd name="T8" fmla="*/ 11 w 14"/>
                  <a:gd name="T9" fmla="*/ 9 h 23"/>
                  <a:gd name="T10" fmla="*/ 7 w 14"/>
                  <a:gd name="T11" fmla="*/ 22 h 23"/>
                  <a:gd name="T12" fmla="*/ 4 w 14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3">
                    <a:moveTo>
                      <a:pt x="4" y="22"/>
                    </a:moveTo>
                    <a:cubicBezTo>
                      <a:pt x="4" y="18"/>
                      <a:pt x="7" y="14"/>
                      <a:pt x="1" y="13"/>
                    </a:cubicBezTo>
                    <a:cubicBezTo>
                      <a:pt x="0" y="5"/>
                      <a:pt x="9" y="5"/>
                      <a:pt x="11" y="0"/>
                    </a:cubicBezTo>
                    <a:cubicBezTo>
                      <a:pt x="14" y="2"/>
                      <a:pt x="13" y="5"/>
                      <a:pt x="12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1" y="14"/>
                      <a:pt x="11" y="19"/>
                      <a:pt x="7" y="22"/>
                    </a:cubicBezTo>
                    <a:cubicBezTo>
                      <a:pt x="6" y="23"/>
                      <a:pt x="5" y="23"/>
                      <a:pt x="4" y="22"/>
                    </a:cubicBezTo>
                    <a:close/>
                  </a:path>
                </a:pathLst>
              </a:custGeom>
              <a:solidFill>
                <a:srgbClr val="3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412">
                <a:extLst>
                  <a:ext uri="{FF2B5EF4-FFF2-40B4-BE49-F238E27FC236}">
                    <a16:creationId xmlns:a16="http://schemas.microsoft.com/office/drawing/2014/main" id="{E13F3448-7B25-889E-897F-B73DB0D1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15"/>
                <a:ext cx="32" cy="43"/>
              </a:xfrm>
              <a:custGeom>
                <a:avLst/>
                <a:gdLst>
                  <a:gd name="T0" fmla="*/ 0 w 10"/>
                  <a:gd name="T1" fmla="*/ 7 h 13"/>
                  <a:gd name="T2" fmla="*/ 1 w 10"/>
                  <a:gd name="T3" fmla="*/ 0 h 13"/>
                  <a:gd name="T4" fmla="*/ 3 w 10"/>
                  <a:gd name="T5" fmla="*/ 0 h 13"/>
                  <a:gd name="T6" fmla="*/ 6 w 10"/>
                  <a:gd name="T7" fmla="*/ 13 h 13"/>
                  <a:gd name="T8" fmla="*/ 0 w 10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0" y="7"/>
                    </a:moveTo>
                    <a:cubicBezTo>
                      <a:pt x="1" y="5"/>
                      <a:pt x="3" y="3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5"/>
                      <a:pt x="10" y="8"/>
                      <a:pt x="6" y="13"/>
                    </a:cubicBezTo>
                    <a:cubicBezTo>
                      <a:pt x="2" y="13"/>
                      <a:pt x="3" y="9"/>
                      <a:pt x="0" y="7"/>
                    </a:cubicBezTo>
                    <a:close/>
                  </a:path>
                </a:pathLst>
              </a:custGeom>
              <a:solidFill>
                <a:srgbClr val="A5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413">
                <a:extLst>
                  <a:ext uri="{FF2B5EF4-FFF2-40B4-BE49-F238E27FC236}">
                    <a16:creationId xmlns:a16="http://schemas.microsoft.com/office/drawing/2014/main" id="{23EAC7A0-852E-635C-4B54-B18588D46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531"/>
                <a:ext cx="29" cy="30"/>
              </a:xfrm>
              <a:custGeom>
                <a:avLst/>
                <a:gdLst>
                  <a:gd name="T0" fmla="*/ 0 w 9"/>
                  <a:gd name="T1" fmla="*/ 4 h 9"/>
                  <a:gd name="T2" fmla="*/ 3 w 9"/>
                  <a:gd name="T3" fmla="*/ 2 h 9"/>
                  <a:gd name="T4" fmla="*/ 9 w 9"/>
                  <a:gd name="T5" fmla="*/ 2 h 9"/>
                  <a:gd name="T6" fmla="*/ 6 w 9"/>
                  <a:gd name="T7" fmla="*/ 9 h 9"/>
                  <a:gd name="T8" fmla="*/ 0 w 9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2"/>
                      <a:pt x="1" y="0"/>
                      <a:pt x="3" y="2"/>
                    </a:cubicBezTo>
                    <a:cubicBezTo>
                      <a:pt x="5" y="4"/>
                      <a:pt x="7" y="2"/>
                      <a:pt x="9" y="2"/>
                    </a:cubicBezTo>
                    <a:cubicBezTo>
                      <a:pt x="9" y="5"/>
                      <a:pt x="5" y="6"/>
                      <a:pt x="6" y="9"/>
                    </a:cubicBezTo>
                    <a:cubicBezTo>
                      <a:pt x="3" y="8"/>
                      <a:pt x="0" y="8"/>
                      <a:pt x="0" y="4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414">
                <a:extLst>
                  <a:ext uri="{FF2B5EF4-FFF2-40B4-BE49-F238E27FC236}">
                    <a16:creationId xmlns:a16="http://schemas.microsoft.com/office/drawing/2014/main" id="{C2BBA076-9857-B7BD-0104-D4D20A5F1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1613"/>
                <a:ext cx="287" cy="179"/>
              </a:xfrm>
              <a:custGeom>
                <a:avLst/>
                <a:gdLst>
                  <a:gd name="T0" fmla="*/ 65 w 88"/>
                  <a:gd name="T1" fmla="*/ 26 h 55"/>
                  <a:gd name="T2" fmla="*/ 79 w 88"/>
                  <a:gd name="T3" fmla="*/ 37 h 55"/>
                  <a:gd name="T4" fmla="*/ 87 w 88"/>
                  <a:gd name="T5" fmla="*/ 46 h 55"/>
                  <a:gd name="T6" fmla="*/ 81 w 88"/>
                  <a:gd name="T7" fmla="*/ 55 h 55"/>
                  <a:gd name="T8" fmla="*/ 73 w 88"/>
                  <a:gd name="T9" fmla="*/ 49 h 55"/>
                  <a:gd name="T10" fmla="*/ 63 w 88"/>
                  <a:gd name="T11" fmla="*/ 38 h 55"/>
                  <a:gd name="T12" fmla="*/ 57 w 88"/>
                  <a:gd name="T13" fmla="*/ 34 h 55"/>
                  <a:gd name="T14" fmla="*/ 24 w 88"/>
                  <a:gd name="T15" fmla="*/ 20 h 55"/>
                  <a:gd name="T16" fmla="*/ 23 w 88"/>
                  <a:gd name="T17" fmla="*/ 25 h 55"/>
                  <a:gd name="T18" fmla="*/ 18 w 88"/>
                  <a:gd name="T19" fmla="*/ 25 h 55"/>
                  <a:gd name="T20" fmla="*/ 8 w 88"/>
                  <a:gd name="T21" fmla="*/ 15 h 55"/>
                  <a:gd name="T22" fmla="*/ 0 w 88"/>
                  <a:gd name="T23" fmla="*/ 7 h 55"/>
                  <a:gd name="T24" fmla="*/ 2 w 88"/>
                  <a:gd name="T25" fmla="*/ 4 h 55"/>
                  <a:gd name="T26" fmla="*/ 13 w 88"/>
                  <a:gd name="T27" fmla="*/ 8 h 55"/>
                  <a:gd name="T28" fmla="*/ 15 w 88"/>
                  <a:gd name="T29" fmla="*/ 7 h 55"/>
                  <a:gd name="T30" fmla="*/ 20 w 88"/>
                  <a:gd name="T31" fmla="*/ 0 h 55"/>
                  <a:gd name="T32" fmla="*/ 34 w 88"/>
                  <a:gd name="T33" fmla="*/ 10 h 55"/>
                  <a:gd name="T34" fmla="*/ 39 w 88"/>
                  <a:gd name="T35" fmla="*/ 12 h 55"/>
                  <a:gd name="T36" fmla="*/ 51 w 88"/>
                  <a:gd name="T37" fmla="*/ 19 h 55"/>
                  <a:gd name="T38" fmla="*/ 65 w 88"/>
                  <a:gd name="T39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55">
                    <a:moveTo>
                      <a:pt x="65" y="26"/>
                    </a:moveTo>
                    <a:cubicBezTo>
                      <a:pt x="69" y="30"/>
                      <a:pt x="74" y="33"/>
                      <a:pt x="79" y="37"/>
                    </a:cubicBezTo>
                    <a:cubicBezTo>
                      <a:pt x="83" y="39"/>
                      <a:pt x="86" y="42"/>
                      <a:pt x="87" y="46"/>
                    </a:cubicBezTo>
                    <a:cubicBezTo>
                      <a:pt x="88" y="51"/>
                      <a:pt x="83" y="52"/>
                      <a:pt x="81" y="55"/>
                    </a:cubicBezTo>
                    <a:cubicBezTo>
                      <a:pt x="77" y="55"/>
                      <a:pt x="76" y="51"/>
                      <a:pt x="73" y="49"/>
                    </a:cubicBezTo>
                    <a:cubicBezTo>
                      <a:pt x="71" y="44"/>
                      <a:pt x="69" y="40"/>
                      <a:pt x="63" y="38"/>
                    </a:cubicBezTo>
                    <a:cubicBezTo>
                      <a:pt x="61" y="37"/>
                      <a:pt x="59" y="35"/>
                      <a:pt x="57" y="34"/>
                    </a:cubicBezTo>
                    <a:cubicBezTo>
                      <a:pt x="47" y="28"/>
                      <a:pt x="36" y="22"/>
                      <a:pt x="24" y="20"/>
                    </a:cubicBezTo>
                    <a:cubicBezTo>
                      <a:pt x="23" y="20"/>
                      <a:pt x="23" y="20"/>
                      <a:pt x="23" y="25"/>
                    </a:cubicBezTo>
                    <a:cubicBezTo>
                      <a:pt x="21" y="24"/>
                      <a:pt x="20" y="26"/>
                      <a:pt x="18" y="25"/>
                    </a:cubicBezTo>
                    <a:cubicBezTo>
                      <a:pt x="15" y="21"/>
                      <a:pt x="13" y="17"/>
                      <a:pt x="8" y="15"/>
                    </a:cubicBezTo>
                    <a:cubicBezTo>
                      <a:pt x="4" y="14"/>
                      <a:pt x="2" y="11"/>
                      <a:pt x="0" y="7"/>
                    </a:cubicBezTo>
                    <a:cubicBezTo>
                      <a:pt x="0" y="6"/>
                      <a:pt x="0" y="5"/>
                      <a:pt x="2" y="4"/>
                    </a:cubicBezTo>
                    <a:cubicBezTo>
                      <a:pt x="6" y="4"/>
                      <a:pt x="9" y="9"/>
                      <a:pt x="13" y="8"/>
                    </a:cubicBezTo>
                    <a:cubicBezTo>
                      <a:pt x="14" y="8"/>
                      <a:pt x="15" y="7"/>
                      <a:pt x="15" y="7"/>
                    </a:cubicBezTo>
                    <a:cubicBezTo>
                      <a:pt x="19" y="6"/>
                      <a:pt x="16" y="1"/>
                      <a:pt x="20" y="0"/>
                    </a:cubicBezTo>
                    <a:cubicBezTo>
                      <a:pt x="26" y="2"/>
                      <a:pt x="30" y="6"/>
                      <a:pt x="34" y="10"/>
                    </a:cubicBezTo>
                    <a:cubicBezTo>
                      <a:pt x="36" y="11"/>
                      <a:pt x="35" y="15"/>
                      <a:pt x="39" y="12"/>
                    </a:cubicBezTo>
                    <a:cubicBezTo>
                      <a:pt x="44" y="12"/>
                      <a:pt x="46" y="18"/>
                      <a:pt x="51" y="19"/>
                    </a:cubicBezTo>
                    <a:cubicBezTo>
                      <a:pt x="55" y="21"/>
                      <a:pt x="60" y="24"/>
                      <a:pt x="65" y="26"/>
                    </a:cubicBezTo>
                    <a:close/>
                  </a:path>
                </a:pathLst>
              </a:custGeom>
              <a:solidFill>
                <a:srgbClr val="131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415">
                <a:extLst>
                  <a:ext uri="{FF2B5EF4-FFF2-40B4-BE49-F238E27FC236}">
                    <a16:creationId xmlns:a16="http://schemas.microsoft.com/office/drawing/2014/main" id="{74324D53-A4DB-6C08-E5CB-190459994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1848"/>
                <a:ext cx="199" cy="124"/>
              </a:xfrm>
              <a:custGeom>
                <a:avLst/>
                <a:gdLst>
                  <a:gd name="T0" fmla="*/ 26 w 61"/>
                  <a:gd name="T1" fmla="*/ 5 h 38"/>
                  <a:gd name="T2" fmla="*/ 38 w 61"/>
                  <a:gd name="T3" fmla="*/ 7 h 38"/>
                  <a:gd name="T4" fmla="*/ 44 w 61"/>
                  <a:gd name="T5" fmla="*/ 13 h 38"/>
                  <a:gd name="T6" fmla="*/ 57 w 61"/>
                  <a:gd name="T7" fmla="*/ 19 h 38"/>
                  <a:gd name="T8" fmla="*/ 61 w 61"/>
                  <a:gd name="T9" fmla="*/ 21 h 38"/>
                  <a:gd name="T10" fmla="*/ 59 w 61"/>
                  <a:gd name="T11" fmla="*/ 23 h 38"/>
                  <a:gd name="T12" fmla="*/ 55 w 61"/>
                  <a:gd name="T13" fmla="*/ 23 h 38"/>
                  <a:gd name="T14" fmla="*/ 50 w 61"/>
                  <a:gd name="T15" fmla="*/ 21 h 38"/>
                  <a:gd name="T16" fmla="*/ 41 w 61"/>
                  <a:gd name="T17" fmla="*/ 30 h 38"/>
                  <a:gd name="T18" fmla="*/ 25 w 61"/>
                  <a:gd name="T19" fmla="*/ 37 h 38"/>
                  <a:gd name="T20" fmla="*/ 22 w 61"/>
                  <a:gd name="T21" fmla="*/ 38 h 38"/>
                  <a:gd name="T22" fmla="*/ 17 w 61"/>
                  <a:gd name="T23" fmla="*/ 33 h 38"/>
                  <a:gd name="T24" fmla="*/ 20 w 61"/>
                  <a:gd name="T25" fmla="*/ 31 h 38"/>
                  <a:gd name="T26" fmla="*/ 19 w 61"/>
                  <a:gd name="T27" fmla="*/ 24 h 38"/>
                  <a:gd name="T28" fmla="*/ 14 w 61"/>
                  <a:gd name="T29" fmla="*/ 20 h 38"/>
                  <a:gd name="T30" fmla="*/ 12 w 61"/>
                  <a:gd name="T31" fmla="*/ 17 h 38"/>
                  <a:gd name="T32" fmla="*/ 8 w 61"/>
                  <a:gd name="T33" fmla="*/ 12 h 38"/>
                  <a:gd name="T34" fmla="*/ 2 w 61"/>
                  <a:gd name="T35" fmla="*/ 13 h 38"/>
                  <a:gd name="T36" fmla="*/ 0 w 61"/>
                  <a:gd name="T37" fmla="*/ 10 h 38"/>
                  <a:gd name="T38" fmla="*/ 0 w 61"/>
                  <a:gd name="T39" fmla="*/ 8 h 38"/>
                  <a:gd name="T40" fmla="*/ 11 w 61"/>
                  <a:gd name="T41" fmla="*/ 4 h 38"/>
                  <a:gd name="T42" fmla="*/ 13 w 61"/>
                  <a:gd name="T43" fmla="*/ 3 h 38"/>
                  <a:gd name="T44" fmla="*/ 17 w 61"/>
                  <a:gd name="T45" fmla="*/ 0 h 38"/>
                  <a:gd name="T46" fmla="*/ 25 w 61"/>
                  <a:gd name="T47" fmla="*/ 6 h 38"/>
                  <a:gd name="T48" fmla="*/ 18 w 61"/>
                  <a:gd name="T49" fmla="*/ 8 h 38"/>
                  <a:gd name="T50" fmla="*/ 23 w 61"/>
                  <a:gd name="T51" fmla="*/ 18 h 38"/>
                  <a:gd name="T52" fmla="*/ 25 w 61"/>
                  <a:gd name="T53" fmla="*/ 7 h 38"/>
                  <a:gd name="T54" fmla="*/ 26 w 61"/>
                  <a:gd name="T5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" h="38">
                    <a:moveTo>
                      <a:pt x="26" y="5"/>
                    </a:moveTo>
                    <a:cubicBezTo>
                      <a:pt x="30" y="6"/>
                      <a:pt x="35" y="1"/>
                      <a:pt x="38" y="7"/>
                    </a:cubicBezTo>
                    <a:cubicBezTo>
                      <a:pt x="36" y="14"/>
                      <a:pt x="41" y="12"/>
                      <a:pt x="44" y="13"/>
                    </a:cubicBezTo>
                    <a:cubicBezTo>
                      <a:pt x="46" y="20"/>
                      <a:pt x="53" y="16"/>
                      <a:pt x="57" y="19"/>
                    </a:cubicBezTo>
                    <a:cubicBezTo>
                      <a:pt x="58" y="20"/>
                      <a:pt x="60" y="18"/>
                      <a:pt x="61" y="21"/>
                    </a:cubicBezTo>
                    <a:cubicBezTo>
                      <a:pt x="61" y="22"/>
                      <a:pt x="59" y="23"/>
                      <a:pt x="59" y="23"/>
                    </a:cubicBezTo>
                    <a:cubicBezTo>
                      <a:pt x="57" y="26"/>
                      <a:pt x="56" y="23"/>
                      <a:pt x="55" y="23"/>
                    </a:cubicBezTo>
                    <a:cubicBezTo>
                      <a:pt x="53" y="23"/>
                      <a:pt x="53" y="19"/>
                      <a:pt x="50" y="21"/>
                    </a:cubicBezTo>
                    <a:cubicBezTo>
                      <a:pt x="48" y="26"/>
                      <a:pt x="45" y="28"/>
                      <a:pt x="41" y="30"/>
                    </a:cubicBezTo>
                    <a:cubicBezTo>
                      <a:pt x="32" y="26"/>
                      <a:pt x="29" y="33"/>
                      <a:pt x="25" y="37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0" y="37"/>
                      <a:pt x="16" y="38"/>
                      <a:pt x="17" y="33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3" y="28"/>
                      <a:pt x="26" y="25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13" y="19"/>
                      <a:pt x="12" y="18"/>
                      <a:pt x="12" y="17"/>
                    </a:cubicBezTo>
                    <a:cubicBezTo>
                      <a:pt x="13" y="14"/>
                      <a:pt x="12" y="12"/>
                      <a:pt x="8" y="12"/>
                    </a:cubicBezTo>
                    <a:cubicBezTo>
                      <a:pt x="6" y="13"/>
                      <a:pt x="4" y="14"/>
                      <a:pt x="2" y="13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4" y="6"/>
                      <a:pt x="8" y="7"/>
                      <a:pt x="11" y="4"/>
                    </a:cubicBezTo>
                    <a:cubicBezTo>
                      <a:pt x="11" y="4"/>
                      <a:pt x="12" y="3"/>
                      <a:pt x="13" y="3"/>
                    </a:cubicBezTo>
                    <a:cubicBezTo>
                      <a:pt x="14" y="2"/>
                      <a:pt x="15" y="0"/>
                      <a:pt x="17" y="0"/>
                    </a:cubicBezTo>
                    <a:cubicBezTo>
                      <a:pt x="21" y="1"/>
                      <a:pt x="24" y="1"/>
                      <a:pt x="25" y="6"/>
                    </a:cubicBezTo>
                    <a:cubicBezTo>
                      <a:pt x="24" y="8"/>
                      <a:pt x="21" y="7"/>
                      <a:pt x="18" y="8"/>
                    </a:cubicBezTo>
                    <a:cubicBezTo>
                      <a:pt x="18" y="12"/>
                      <a:pt x="22" y="13"/>
                      <a:pt x="23" y="18"/>
                    </a:cubicBezTo>
                    <a:cubicBezTo>
                      <a:pt x="26" y="13"/>
                      <a:pt x="23" y="10"/>
                      <a:pt x="25" y="7"/>
                    </a:cubicBezTo>
                    <a:cubicBezTo>
                      <a:pt x="25" y="6"/>
                      <a:pt x="26" y="6"/>
                      <a:pt x="26" y="5"/>
                    </a:cubicBez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416">
                <a:extLst>
                  <a:ext uri="{FF2B5EF4-FFF2-40B4-BE49-F238E27FC236}">
                    <a16:creationId xmlns:a16="http://schemas.microsoft.com/office/drawing/2014/main" id="{CCD2A822-3E58-1C73-CBD7-6F820A323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391"/>
                <a:ext cx="62" cy="143"/>
              </a:xfrm>
              <a:custGeom>
                <a:avLst/>
                <a:gdLst>
                  <a:gd name="T0" fmla="*/ 0 w 19"/>
                  <a:gd name="T1" fmla="*/ 43 h 44"/>
                  <a:gd name="T2" fmla="*/ 1 w 19"/>
                  <a:gd name="T3" fmla="*/ 25 h 44"/>
                  <a:gd name="T4" fmla="*/ 2 w 19"/>
                  <a:gd name="T5" fmla="*/ 7 h 44"/>
                  <a:gd name="T6" fmla="*/ 7 w 19"/>
                  <a:gd name="T7" fmla="*/ 1 h 44"/>
                  <a:gd name="T8" fmla="*/ 11 w 19"/>
                  <a:gd name="T9" fmla="*/ 6 h 44"/>
                  <a:gd name="T10" fmla="*/ 10 w 19"/>
                  <a:gd name="T11" fmla="*/ 17 h 44"/>
                  <a:gd name="T12" fmla="*/ 10 w 19"/>
                  <a:gd name="T13" fmla="*/ 22 h 44"/>
                  <a:gd name="T14" fmla="*/ 14 w 19"/>
                  <a:gd name="T15" fmla="*/ 19 h 44"/>
                  <a:gd name="T16" fmla="*/ 18 w 19"/>
                  <a:gd name="T17" fmla="*/ 27 h 44"/>
                  <a:gd name="T18" fmla="*/ 4 w 19"/>
                  <a:gd name="T19" fmla="*/ 43 h 44"/>
                  <a:gd name="T20" fmla="*/ 0 w 19"/>
                  <a:gd name="T21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4">
                    <a:moveTo>
                      <a:pt x="0" y="43"/>
                    </a:moveTo>
                    <a:cubicBezTo>
                      <a:pt x="0" y="37"/>
                      <a:pt x="0" y="31"/>
                      <a:pt x="1" y="25"/>
                    </a:cubicBezTo>
                    <a:cubicBezTo>
                      <a:pt x="3" y="19"/>
                      <a:pt x="3" y="13"/>
                      <a:pt x="2" y="7"/>
                    </a:cubicBezTo>
                    <a:cubicBezTo>
                      <a:pt x="1" y="2"/>
                      <a:pt x="2" y="0"/>
                      <a:pt x="7" y="1"/>
                    </a:cubicBezTo>
                    <a:cubicBezTo>
                      <a:pt x="8" y="3"/>
                      <a:pt x="8" y="5"/>
                      <a:pt x="11" y="6"/>
                    </a:cubicBezTo>
                    <a:cubicBezTo>
                      <a:pt x="14" y="10"/>
                      <a:pt x="9" y="13"/>
                      <a:pt x="10" y="17"/>
                    </a:cubicBezTo>
                    <a:cubicBezTo>
                      <a:pt x="10" y="19"/>
                      <a:pt x="9" y="20"/>
                      <a:pt x="10" y="22"/>
                    </a:cubicBezTo>
                    <a:cubicBezTo>
                      <a:pt x="11" y="21"/>
                      <a:pt x="12" y="20"/>
                      <a:pt x="14" y="19"/>
                    </a:cubicBezTo>
                    <a:cubicBezTo>
                      <a:pt x="18" y="20"/>
                      <a:pt x="19" y="24"/>
                      <a:pt x="18" y="27"/>
                    </a:cubicBezTo>
                    <a:cubicBezTo>
                      <a:pt x="16" y="35"/>
                      <a:pt x="11" y="40"/>
                      <a:pt x="4" y="43"/>
                    </a:cubicBezTo>
                    <a:cubicBezTo>
                      <a:pt x="3" y="44"/>
                      <a:pt x="1" y="44"/>
                      <a:pt x="0" y="43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417">
                <a:extLst>
                  <a:ext uri="{FF2B5EF4-FFF2-40B4-BE49-F238E27FC236}">
                    <a16:creationId xmlns:a16="http://schemas.microsoft.com/office/drawing/2014/main" id="{DC8F6DE0-7CE1-780D-86C8-7F8BAE36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665"/>
                <a:ext cx="147" cy="170"/>
              </a:xfrm>
              <a:custGeom>
                <a:avLst/>
                <a:gdLst>
                  <a:gd name="T0" fmla="*/ 15 w 45"/>
                  <a:gd name="T1" fmla="*/ 38 h 52"/>
                  <a:gd name="T2" fmla="*/ 20 w 45"/>
                  <a:gd name="T3" fmla="*/ 30 h 52"/>
                  <a:gd name="T4" fmla="*/ 21 w 45"/>
                  <a:gd name="T5" fmla="*/ 27 h 52"/>
                  <a:gd name="T6" fmla="*/ 17 w 45"/>
                  <a:gd name="T7" fmla="*/ 20 h 52"/>
                  <a:gd name="T8" fmla="*/ 0 w 45"/>
                  <a:gd name="T9" fmla="*/ 2 h 52"/>
                  <a:gd name="T10" fmla="*/ 3 w 45"/>
                  <a:gd name="T11" fmla="*/ 1 h 52"/>
                  <a:gd name="T12" fmla="*/ 30 w 45"/>
                  <a:gd name="T13" fmla="*/ 30 h 52"/>
                  <a:gd name="T14" fmla="*/ 45 w 45"/>
                  <a:gd name="T15" fmla="*/ 52 h 52"/>
                  <a:gd name="T16" fmla="*/ 41 w 45"/>
                  <a:gd name="T17" fmla="*/ 52 h 52"/>
                  <a:gd name="T18" fmla="*/ 29 w 45"/>
                  <a:gd name="T19" fmla="*/ 38 h 52"/>
                  <a:gd name="T20" fmla="*/ 27 w 45"/>
                  <a:gd name="T21" fmla="*/ 39 h 52"/>
                  <a:gd name="T22" fmla="*/ 19 w 45"/>
                  <a:gd name="T23" fmla="*/ 43 h 52"/>
                  <a:gd name="T24" fmla="*/ 15 w 45"/>
                  <a:gd name="T25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52">
                    <a:moveTo>
                      <a:pt x="15" y="38"/>
                    </a:moveTo>
                    <a:cubicBezTo>
                      <a:pt x="16" y="35"/>
                      <a:pt x="21" y="34"/>
                      <a:pt x="20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19" y="25"/>
                      <a:pt x="18" y="22"/>
                      <a:pt x="17" y="20"/>
                    </a:cubicBezTo>
                    <a:cubicBezTo>
                      <a:pt x="13" y="12"/>
                      <a:pt x="4" y="10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14" y="9"/>
                      <a:pt x="23" y="18"/>
                      <a:pt x="30" y="30"/>
                    </a:cubicBezTo>
                    <a:cubicBezTo>
                      <a:pt x="35" y="38"/>
                      <a:pt x="41" y="44"/>
                      <a:pt x="45" y="52"/>
                    </a:cubicBezTo>
                    <a:cubicBezTo>
                      <a:pt x="44" y="52"/>
                      <a:pt x="42" y="52"/>
                      <a:pt x="41" y="52"/>
                    </a:cubicBezTo>
                    <a:cubicBezTo>
                      <a:pt x="35" y="49"/>
                      <a:pt x="33" y="43"/>
                      <a:pt x="29" y="38"/>
                    </a:cubicBezTo>
                    <a:cubicBezTo>
                      <a:pt x="29" y="39"/>
                      <a:pt x="28" y="39"/>
                      <a:pt x="27" y="39"/>
                    </a:cubicBezTo>
                    <a:cubicBezTo>
                      <a:pt x="21" y="33"/>
                      <a:pt x="21" y="40"/>
                      <a:pt x="19" y="43"/>
                    </a:cubicBezTo>
                    <a:cubicBezTo>
                      <a:pt x="15" y="43"/>
                      <a:pt x="15" y="41"/>
                      <a:pt x="15" y="38"/>
                    </a:cubicBezTo>
                    <a:close/>
                  </a:path>
                </a:pathLst>
              </a:custGeom>
              <a:solidFill>
                <a:srgbClr val="2A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418">
                <a:extLst>
                  <a:ext uri="{FF2B5EF4-FFF2-40B4-BE49-F238E27FC236}">
                    <a16:creationId xmlns:a16="http://schemas.microsoft.com/office/drawing/2014/main" id="{685F236D-0E49-1EFA-767F-F7437BFA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10"/>
                <a:ext cx="85" cy="85"/>
              </a:xfrm>
              <a:custGeom>
                <a:avLst/>
                <a:gdLst>
                  <a:gd name="T0" fmla="*/ 22 w 26"/>
                  <a:gd name="T1" fmla="*/ 10 h 26"/>
                  <a:gd name="T2" fmla="*/ 18 w 26"/>
                  <a:gd name="T3" fmla="*/ 25 h 26"/>
                  <a:gd name="T4" fmla="*/ 15 w 26"/>
                  <a:gd name="T5" fmla="*/ 25 h 26"/>
                  <a:gd name="T6" fmla="*/ 5 w 26"/>
                  <a:gd name="T7" fmla="*/ 18 h 26"/>
                  <a:gd name="T8" fmla="*/ 4 w 26"/>
                  <a:gd name="T9" fmla="*/ 4 h 26"/>
                  <a:gd name="T10" fmla="*/ 16 w 26"/>
                  <a:gd name="T11" fmla="*/ 4 h 26"/>
                  <a:gd name="T12" fmla="*/ 19 w 26"/>
                  <a:gd name="T13" fmla="*/ 7 h 26"/>
                  <a:gd name="T14" fmla="*/ 22 w 26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2" y="10"/>
                    </a:moveTo>
                    <a:cubicBezTo>
                      <a:pt x="26" y="18"/>
                      <a:pt x="25" y="20"/>
                      <a:pt x="18" y="25"/>
                    </a:cubicBezTo>
                    <a:cubicBezTo>
                      <a:pt x="16" y="25"/>
                      <a:pt x="16" y="26"/>
                      <a:pt x="15" y="25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0" y="14"/>
                      <a:pt x="2" y="8"/>
                      <a:pt x="4" y="4"/>
                    </a:cubicBezTo>
                    <a:cubicBezTo>
                      <a:pt x="7" y="0"/>
                      <a:pt x="12" y="1"/>
                      <a:pt x="16" y="4"/>
                    </a:cubicBezTo>
                    <a:cubicBezTo>
                      <a:pt x="17" y="5"/>
                      <a:pt x="17" y="7"/>
                      <a:pt x="19" y="7"/>
                    </a:cubicBezTo>
                    <a:cubicBezTo>
                      <a:pt x="22" y="6"/>
                      <a:pt x="22" y="8"/>
                      <a:pt x="22" y="10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419">
                <a:extLst>
                  <a:ext uri="{FF2B5EF4-FFF2-40B4-BE49-F238E27FC236}">
                    <a16:creationId xmlns:a16="http://schemas.microsoft.com/office/drawing/2014/main" id="{5A3BC02B-B9FD-3905-9F95-202DA4A6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665"/>
                <a:ext cx="130" cy="85"/>
              </a:xfrm>
              <a:custGeom>
                <a:avLst/>
                <a:gdLst>
                  <a:gd name="T0" fmla="*/ 5 w 40"/>
                  <a:gd name="T1" fmla="*/ 9 h 26"/>
                  <a:gd name="T2" fmla="*/ 0 w 40"/>
                  <a:gd name="T3" fmla="*/ 0 h 26"/>
                  <a:gd name="T4" fmla="*/ 40 w 40"/>
                  <a:gd name="T5" fmla="*/ 17 h 26"/>
                  <a:gd name="T6" fmla="*/ 39 w 40"/>
                  <a:gd name="T7" fmla="*/ 19 h 26"/>
                  <a:gd name="T8" fmla="*/ 29 w 40"/>
                  <a:gd name="T9" fmla="*/ 19 h 26"/>
                  <a:gd name="T10" fmla="*/ 5 w 40"/>
                  <a:gd name="T1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5" y="9"/>
                    </a:moveTo>
                    <a:cubicBezTo>
                      <a:pt x="6" y="4"/>
                      <a:pt x="0" y="4"/>
                      <a:pt x="0" y="0"/>
                    </a:cubicBezTo>
                    <a:cubicBezTo>
                      <a:pt x="14" y="4"/>
                      <a:pt x="29" y="7"/>
                      <a:pt x="40" y="17"/>
                    </a:cubicBezTo>
                    <a:cubicBezTo>
                      <a:pt x="40" y="17"/>
                      <a:pt x="40" y="19"/>
                      <a:pt x="39" y="19"/>
                    </a:cubicBezTo>
                    <a:cubicBezTo>
                      <a:pt x="35" y="26"/>
                      <a:pt x="30" y="19"/>
                      <a:pt x="29" y="19"/>
                    </a:cubicBezTo>
                    <a:cubicBezTo>
                      <a:pt x="21" y="14"/>
                      <a:pt x="13" y="12"/>
                      <a:pt x="5" y="9"/>
                    </a:cubicBezTo>
                    <a:close/>
                  </a:path>
                </a:pathLst>
              </a:custGeom>
              <a:solidFill>
                <a:srgbClr val="DB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420">
                <a:extLst>
                  <a:ext uri="{FF2B5EF4-FFF2-40B4-BE49-F238E27FC236}">
                    <a16:creationId xmlns:a16="http://schemas.microsoft.com/office/drawing/2014/main" id="{8386C4B6-219A-D4B8-83BB-73E64102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489"/>
                <a:ext cx="81" cy="75"/>
              </a:xfrm>
              <a:custGeom>
                <a:avLst/>
                <a:gdLst>
                  <a:gd name="T0" fmla="*/ 19 w 25"/>
                  <a:gd name="T1" fmla="*/ 16 h 23"/>
                  <a:gd name="T2" fmla="*/ 14 w 25"/>
                  <a:gd name="T3" fmla="*/ 19 h 23"/>
                  <a:gd name="T4" fmla="*/ 7 w 25"/>
                  <a:gd name="T5" fmla="*/ 20 h 23"/>
                  <a:gd name="T6" fmla="*/ 3 w 25"/>
                  <a:gd name="T7" fmla="*/ 10 h 23"/>
                  <a:gd name="T8" fmla="*/ 9 w 25"/>
                  <a:gd name="T9" fmla="*/ 0 h 23"/>
                  <a:gd name="T10" fmla="*/ 13 w 25"/>
                  <a:gd name="T11" fmla="*/ 1 h 23"/>
                  <a:gd name="T12" fmla="*/ 24 w 25"/>
                  <a:gd name="T13" fmla="*/ 16 h 23"/>
                  <a:gd name="T14" fmla="*/ 24 w 25"/>
                  <a:gd name="T15" fmla="*/ 19 h 23"/>
                  <a:gd name="T16" fmla="*/ 19 w 25"/>
                  <a:gd name="T1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3">
                    <a:moveTo>
                      <a:pt x="19" y="16"/>
                    </a:moveTo>
                    <a:cubicBezTo>
                      <a:pt x="16" y="15"/>
                      <a:pt x="16" y="19"/>
                      <a:pt x="14" y="19"/>
                    </a:cubicBezTo>
                    <a:cubicBezTo>
                      <a:pt x="12" y="20"/>
                      <a:pt x="9" y="23"/>
                      <a:pt x="7" y="20"/>
                    </a:cubicBezTo>
                    <a:cubicBezTo>
                      <a:pt x="5" y="18"/>
                      <a:pt x="0" y="15"/>
                      <a:pt x="3" y="10"/>
                    </a:cubicBezTo>
                    <a:cubicBezTo>
                      <a:pt x="6" y="8"/>
                      <a:pt x="2" y="2"/>
                      <a:pt x="9" y="0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8" y="6"/>
                      <a:pt x="17" y="13"/>
                      <a:pt x="24" y="16"/>
                    </a:cubicBezTo>
                    <a:cubicBezTo>
                      <a:pt x="24" y="17"/>
                      <a:pt x="25" y="18"/>
                      <a:pt x="24" y="19"/>
                    </a:cubicBezTo>
                    <a:cubicBezTo>
                      <a:pt x="21" y="20"/>
                      <a:pt x="20" y="17"/>
                      <a:pt x="19" y="16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421">
                <a:extLst>
                  <a:ext uri="{FF2B5EF4-FFF2-40B4-BE49-F238E27FC236}">
                    <a16:creationId xmlns:a16="http://schemas.microsoft.com/office/drawing/2014/main" id="{BEDFA3C4-F248-3F2F-28B8-51E1D5531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534"/>
                <a:ext cx="82" cy="66"/>
              </a:xfrm>
              <a:custGeom>
                <a:avLst/>
                <a:gdLst>
                  <a:gd name="T0" fmla="*/ 6 w 25"/>
                  <a:gd name="T1" fmla="*/ 2 h 20"/>
                  <a:gd name="T2" fmla="*/ 11 w 25"/>
                  <a:gd name="T3" fmla="*/ 2 h 20"/>
                  <a:gd name="T4" fmla="*/ 21 w 25"/>
                  <a:gd name="T5" fmla="*/ 7 h 20"/>
                  <a:gd name="T6" fmla="*/ 15 w 25"/>
                  <a:gd name="T7" fmla="*/ 20 h 20"/>
                  <a:gd name="T8" fmla="*/ 12 w 25"/>
                  <a:gd name="T9" fmla="*/ 19 h 20"/>
                  <a:gd name="T10" fmla="*/ 5 w 25"/>
                  <a:gd name="T11" fmla="*/ 6 h 20"/>
                  <a:gd name="T12" fmla="*/ 6 w 25"/>
                  <a:gd name="T1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6" y="2"/>
                    </a:moveTo>
                    <a:cubicBezTo>
                      <a:pt x="7" y="0"/>
                      <a:pt x="9" y="6"/>
                      <a:pt x="11" y="2"/>
                    </a:cubicBezTo>
                    <a:cubicBezTo>
                      <a:pt x="15" y="1"/>
                      <a:pt x="17" y="8"/>
                      <a:pt x="21" y="7"/>
                    </a:cubicBezTo>
                    <a:cubicBezTo>
                      <a:pt x="25" y="14"/>
                      <a:pt x="19" y="16"/>
                      <a:pt x="15" y="20"/>
                    </a:cubicBezTo>
                    <a:cubicBezTo>
                      <a:pt x="14" y="20"/>
                      <a:pt x="13" y="19"/>
                      <a:pt x="12" y="19"/>
                    </a:cubicBezTo>
                    <a:cubicBezTo>
                      <a:pt x="1" y="18"/>
                      <a:pt x="0" y="17"/>
                      <a:pt x="5" y="6"/>
                    </a:cubicBezTo>
                    <a:cubicBezTo>
                      <a:pt x="5" y="5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422">
                <a:extLst>
                  <a:ext uri="{FF2B5EF4-FFF2-40B4-BE49-F238E27FC236}">
                    <a16:creationId xmlns:a16="http://schemas.microsoft.com/office/drawing/2014/main" id="{F3DD5870-9E90-42C4-B762-F559F0894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721"/>
                <a:ext cx="111" cy="65"/>
              </a:xfrm>
              <a:custGeom>
                <a:avLst/>
                <a:gdLst>
                  <a:gd name="T0" fmla="*/ 2 w 34"/>
                  <a:gd name="T1" fmla="*/ 18 h 20"/>
                  <a:gd name="T2" fmla="*/ 0 w 34"/>
                  <a:gd name="T3" fmla="*/ 9 h 20"/>
                  <a:gd name="T4" fmla="*/ 1 w 34"/>
                  <a:gd name="T5" fmla="*/ 5 h 20"/>
                  <a:gd name="T6" fmla="*/ 14 w 34"/>
                  <a:gd name="T7" fmla="*/ 4 h 20"/>
                  <a:gd name="T8" fmla="*/ 20 w 34"/>
                  <a:gd name="T9" fmla="*/ 6 h 20"/>
                  <a:gd name="T10" fmla="*/ 26 w 34"/>
                  <a:gd name="T11" fmla="*/ 7 h 20"/>
                  <a:gd name="T12" fmla="*/ 28 w 34"/>
                  <a:gd name="T13" fmla="*/ 8 h 20"/>
                  <a:gd name="T14" fmla="*/ 32 w 34"/>
                  <a:gd name="T15" fmla="*/ 11 h 20"/>
                  <a:gd name="T16" fmla="*/ 34 w 34"/>
                  <a:gd name="T17" fmla="*/ 14 h 20"/>
                  <a:gd name="T18" fmla="*/ 32 w 34"/>
                  <a:gd name="T19" fmla="*/ 15 h 20"/>
                  <a:gd name="T20" fmla="*/ 19 w 34"/>
                  <a:gd name="T21" fmla="*/ 18 h 20"/>
                  <a:gd name="T22" fmla="*/ 2 w 34"/>
                  <a:gd name="T2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" y="18"/>
                    </a:moveTo>
                    <a:cubicBezTo>
                      <a:pt x="3" y="15"/>
                      <a:pt x="1" y="12"/>
                      <a:pt x="0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5" y="0"/>
                      <a:pt x="9" y="3"/>
                      <a:pt x="14" y="4"/>
                    </a:cubicBezTo>
                    <a:cubicBezTo>
                      <a:pt x="16" y="4"/>
                      <a:pt x="18" y="5"/>
                      <a:pt x="20" y="6"/>
                    </a:cubicBezTo>
                    <a:cubicBezTo>
                      <a:pt x="21" y="8"/>
                      <a:pt x="23" y="8"/>
                      <a:pt x="26" y="7"/>
                    </a:cubicBezTo>
                    <a:cubicBezTo>
                      <a:pt x="26" y="7"/>
                      <a:pt x="27" y="7"/>
                      <a:pt x="28" y="8"/>
                    </a:cubicBezTo>
                    <a:cubicBezTo>
                      <a:pt x="30" y="8"/>
                      <a:pt x="31" y="10"/>
                      <a:pt x="32" y="11"/>
                    </a:cubicBezTo>
                    <a:cubicBezTo>
                      <a:pt x="33" y="11"/>
                      <a:pt x="34" y="12"/>
                      <a:pt x="34" y="14"/>
                    </a:cubicBezTo>
                    <a:cubicBezTo>
                      <a:pt x="33" y="14"/>
                      <a:pt x="33" y="15"/>
                      <a:pt x="32" y="15"/>
                    </a:cubicBezTo>
                    <a:cubicBezTo>
                      <a:pt x="28" y="17"/>
                      <a:pt x="23" y="14"/>
                      <a:pt x="19" y="18"/>
                    </a:cubicBezTo>
                    <a:cubicBezTo>
                      <a:pt x="13" y="16"/>
                      <a:pt x="8" y="20"/>
                      <a:pt x="2" y="18"/>
                    </a:cubicBezTo>
                    <a:close/>
                  </a:path>
                </a:pathLst>
              </a:custGeom>
              <a:solidFill>
                <a:srgbClr val="3C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423">
                <a:extLst>
                  <a:ext uri="{FF2B5EF4-FFF2-40B4-BE49-F238E27FC236}">
                    <a16:creationId xmlns:a16="http://schemas.microsoft.com/office/drawing/2014/main" id="{3723D2D4-B412-188C-8F55-5EA75D37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721"/>
                <a:ext cx="117" cy="130"/>
              </a:xfrm>
              <a:custGeom>
                <a:avLst/>
                <a:gdLst>
                  <a:gd name="T0" fmla="*/ 1 w 36"/>
                  <a:gd name="T1" fmla="*/ 2 h 40"/>
                  <a:gd name="T2" fmla="*/ 2 w 36"/>
                  <a:gd name="T3" fmla="*/ 0 h 40"/>
                  <a:gd name="T4" fmla="*/ 8 w 36"/>
                  <a:gd name="T5" fmla="*/ 4 h 40"/>
                  <a:gd name="T6" fmla="*/ 19 w 36"/>
                  <a:gd name="T7" fmla="*/ 15 h 40"/>
                  <a:gd name="T8" fmla="*/ 24 w 36"/>
                  <a:gd name="T9" fmla="*/ 21 h 40"/>
                  <a:gd name="T10" fmla="*/ 28 w 36"/>
                  <a:gd name="T11" fmla="*/ 26 h 40"/>
                  <a:gd name="T12" fmla="*/ 32 w 36"/>
                  <a:gd name="T13" fmla="*/ 30 h 40"/>
                  <a:gd name="T14" fmla="*/ 34 w 36"/>
                  <a:gd name="T15" fmla="*/ 34 h 40"/>
                  <a:gd name="T16" fmla="*/ 31 w 36"/>
                  <a:gd name="T17" fmla="*/ 39 h 40"/>
                  <a:gd name="T18" fmla="*/ 28 w 36"/>
                  <a:gd name="T19" fmla="*/ 34 h 40"/>
                  <a:gd name="T20" fmla="*/ 17 w 36"/>
                  <a:gd name="T21" fmla="*/ 24 h 40"/>
                  <a:gd name="T22" fmla="*/ 2 w 36"/>
                  <a:gd name="T23" fmla="*/ 3 h 40"/>
                  <a:gd name="T24" fmla="*/ 1 w 36"/>
                  <a:gd name="T25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40">
                    <a:moveTo>
                      <a:pt x="1" y="2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4" y="1"/>
                      <a:pt x="6" y="2"/>
                      <a:pt x="8" y="4"/>
                    </a:cubicBezTo>
                    <a:cubicBezTo>
                      <a:pt x="12" y="7"/>
                      <a:pt x="14" y="12"/>
                      <a:pt x="19" y="15"/>
                    </a:cubicBezTo>
                    <a:cubicBezTo>
                      <a:pt x="22" y="15"/>
                      <a:pt x="21" y="20"/>
                      <a:pt x="24" y="21"/>
                    </a:cubicBezTo>
                    <a:cubicBezTo>
                      <a:pt x="25" y="23"/>
                      <a:pt x="26" y="25"/>
                      <a:pt x="28" y="26"/>
                    </a:cubicBezTo>
                    <a:cubicBezTo>
                      <a:pt x="29" y="27"/>
                      <a:pt x="31" y="29"/>
                      <a:pt x="32" y="30"/>
                    </a:cubicBezTo>
                    <a:cubicBezTo>
                      <a:pt x="34" y="31"/>
                      <a:pt x="36" y="34"/>
                      <a:pt x="34" y="34"/>
                    </a:cubicBezTo>
                    <a:cubicBezTo>
                      <a:pt x="31" y="35"/>
                      <a:pt x="34" y="40"/>
                      <a:pt x="31" y="39"/>
                    </a:cubicBezTo>
                    <a:cubicBezTo>
                      <a:pt x="29" y="38"/>
                      <a:pt x="29" y="35"/>
                      <a:pt x="28" y="34"/>
                    </a:cubicBezTo>
                    <a:cubicBezTo>
                      <a:pt x="24" y="31"/>
                      <a:pt x="25" y="24"/>
                      <a:pt x="17" y="24"/>
                    </a:cubicBezTo>
                    <a:cubicBezTo>
                      <a:pt x="15" y="15"/>
                      <a:pt x="0" y="15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424">
                <a:extLst>
                  <a:ext uri="{FF2B5EF4-FFF2-40B4-BE49-F238E27FC236}">
                    <a16:creationId xmlns:a16="http://schemas.microsoft.com/office/drawing/2014/main" id="{1EE8A02C-77A9-558A-8D0D-9EFC8650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570"/>
                <a:ext cx="72" cy="66"/>
              </a:xfrm>
              <a:custGeom>
                <a:avLst/>
                <a:gdLst>
                  <a:gd name="T0" fmla="*/ 8 w 22"/>
                  <a:gd name="T1" fmla="*/ 0 h 20"/>
                  <a:gd name="T2" fmla="*/ 16 w 22"/>
                  <a:gd name="T3" fmla="*/ 6 h 20"/>
                  <a:gd name="T4" fmla="*/ 16 w 22"/>
                  <a:gd name="T5" fmla="*/ 16 h 20"/>
                  <a:gd name="T6" fmla="*/ 4 w 22"/>
                  <a:gd name="T7" fmla="*/ 19 h 20"/>
                  <a:gd name="T8" fmla="*/ 1 w 22"/>
                  <a:gd name="T9" fmla="*/ 13 h 20"/>
                  <a:gd name="T10" fmla="*/ 8 w 22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8" y="0"/>
                    </a:moveTo>
                    <a:cubicBezTo>
                      <a:pt x="11" y="1"/>
                      <a:pt x="14" y="4"/>
                      <a:pt x="16" y="6"/>
                    </a:cubicBezTo>
                    <a:cubicBezTo>
                      <a:pt x="22" y="10"/>
                      <a:pt x="20" y="13"/>
                      <a:pt x="16" y="16"/>
                    </a:cubicBezTo>
                    <a:cubicBezTo>
                      <a:pt x="13" y="20"/>
                      <a:pt x="8" y="18"/>
                      <a:pt x="4" y="19"/>
                    </a:cubicBezTo>
                    <a:cubicBezTo>
                      <a:pt x="2" y="19"/>
                      <a:pt x="0" y="16"/>
                      <a:pt x="1" y="13"/>
                    </a:cubicBezTo>
                    <a:cubicBezTo>
                      <a:pt x="2" y="8"/>
                      <a:pt x="2" y="2"/>
                      <a:pt x="8" y="0"/>
                    </a:cubicBezTo>
                    <a:close/>
                  </a:path>
                </a:pathLst>
              </a:custGeom>
              <a:solidFill>
                <a:srgbClr val="F2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425">
                <a:extLst>
                  <a:ext uri="{FF2B5EF4-FFF2-40B4-BE49-F238E27FC236}">
                    <a16:creationId xmlns:a16="http://schemas.microsoft.com/office/drawing/2014/main" id="{0F500767-FE18-A6CF-F156-7E48CA4C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711"/>
                <a:ext cx="130" cy="68"/>
              </a:xfrm>
              <a:custGeom>
                <a:avLst/>
                <a:gdLst>
                  <a:gd name="T0" fmla="*/ 34 w 40"/>
                  <a:gd name="T1" fmla="*/ 10 h 21"/>
                  <a:gd name="T2" fmla="*/ 29 w 40"/>
                  <a:gd name="T3" fmla="*/ 18 h 21"/>
                  <a:gd name="T4" fmla="*/ 27 w 40"/>
                  <a:gd name="T5" fmla="*/ 18 h 21"/>
                  <a:gd name="T6" fmla="*/ 13 w 40"/>
                  <a:gd name="T7" fmla="*/ 21 h 21"/>
                  <a:gd name="T8" fmla="*/ 6 w 40"/>
                  <a:gd name="T9" fmla="*/ 16 h 21"/>
                  <a:gd name="T10" fmla="*/ 15 w 40"/>
                  <a:gd name="T11" fmla="*/ 14 h 21"/>
                  <a:gd name="T12" fmla="*/ 16 w 40"/>
                  <a:gd name="T13" fmla="*/ 13 h 21"/>
                  <a:gd name="T14" fmla="*/ 17 w 40"/>
                  <a:gd name="T15" fmla="*/ 13 h 21"/>
                  <a:gd name="T16" fmla="*/ 4 w 40"/>
                  <a:gd name="T17" fmla="*/ 8 h 21"/>
                  <a:gd name="T18" fmla="*/ 1 w 40"/>
                  <a:gd name="T19" fmla="*/ 5 h 21"/>
                  <a:gd name="T20" fmla="*/ 23 w 40"/>
                  <a:gd name="T21" fmla="*/ 7 h 21"/>
                  <a:gd name="T22" fmla="*/ 34 w 40"/>
                  <a:gd name="T2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1">
                    <a:moveTo>
                      <a:pt x="34" y="10"/>
                    </a:moveTo>
                    <a:cubicBezTo>
                      <a:pt x="40" y="18"/>
                      <a:pt x="31" y="16"/>
                      <a:pt x="29" y="18"/>
                    </a:cubicBezTo>
                    <a:cubicBezTo>
                      <a:pt x="28" y="18"/>
                      <a:pt x="28" y="18"/>
                      <a:pt x="27" y="18"/>
                    </a:cubicBezTo>
                    <a:cubicBezTo>
                      <a:pt x="22" y="16"/>
                      <a:pt x="18" y="20"/>
                      <a:pt x="13" y="21"/>
                    </a:cubicBezTo>
                    <a:cubicBezTo>
                      <a:pt x="8" y="21"/>
                      <a:pt x="7" y="21"/>
                      <a:pt x="6" y="16"/>
                    </a:cubicBezTo>
                    <a:cubicBezTo>
                      <a:pt x="9" y="14"/>
                      <a:pt x="12" y="15"/>
                      <a:pt x="15" y="14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2" y="12"/>
                      <a:pt x="9" y="8"/>
                      <a:pt x="4" y="8"/>
                    </a:cubicBezTo>
                    <a:cubicBezTo>
                      <a:pt x="2" y="8"/>
                      <a:pt x="0" y="8"/>
                      <a:pt x="1" y="5"/>
                    </a:cubicBezTo>
                    <a:cubicBezTo>
                      <a:pt x="9" y="3"/>
                      <a:pt x="16" y="0"/>
                      <a:pt x="23" y="7"/>
                    </a:cubicBezTo>
                    <a:cubicBezTo>
                      <a:pt x="27" y="9"/>
                      <a:pt x="30" y="10"/>
                      <a:pt x="34" y="10"/>
                    </a:cubicBezTo>
                    <a:close/>
                  </a:path>
                </a:pathLst>
              </a:custGeom>
              <a:solidFill>
                <a:srgbClr val="24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426">
                <a:extLst>
                  <a:ext uri="{FF2B5EF4-FFF2-40B4-BE49-F238E27FC236}">
                    <a16:creationId xmlns:a16="http://schemas.microsoft.com/office/drawing/2014/main" id="{6E1B82F7-BED1-257F-5AB9-230903794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391"/>
                <a:ext cx="82" cy="62"/>
              </a:xfrm>
              <a:custGeom>
                <a:avLst/>
                <a:gdLst>
                  <a:gd name="T0" fmla="*/ 22 w 25"/>
                  <a:gd name="T1" fmla="*/ 4 h 19"/>
                  <a:gd name="T2" fmla="*/ 24 w 25"/>
                  <a:gd name="T3" fmla="*/ 11 h 19"/>
                  <a:gd name="T4" fmla="*/ 14 w 25"/>
                  <a:gd name="T5" fmla="*/ 12 h 19"/>
                  <a:gd name="T6" fmla="*/ 12 w 25"/>
                  <a:gd name="T7" fmla="*/ 14 h 19"/>
                  <a:gd name="T8" fmla="*/ 12 w 25"/>
                  <a:gd name="T9" fmla="*/ 15 h 19"/>
                  <a:gd name="T10" fmla="*/ 4 w 25"/>
                  <a:gd name="T11" fmla="*/ 9 h 19"/>
                  <a:gd name="T12" fmla="*/ 7 w 25"/>
                  <a:gd name="T13" fmla="*/ 1 h 19"/>
                  <a:gd name="T14" fmla="*/ 22 w 25"/>
                  <a:gd name="T1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2" y="4"/>
                    </a:moveTo>
                    <a:cubicBezTo>
                      <a:pt x="23" y="6"/>
                      <a:pt x="25" y="8"/>
                      <a:pt x="24" y="11"/>
                    </a:cubicBezTo>
                    <a:cubicBezTo>
                      <a:pt x="20" y="9"/>
                      <a:pt x="19" y="19"/>
                      <a:pt x="14" y="12"/>
                    </a:cubicBezTo>
                    <a:cubicBezTo>
                      <a:pt x="13" y="11"/>
                      <a:pt x="10" y="11"/>
                      <a:pt x="12" y="14"/>
                    </a:cubicBezTo>
                    <a:cubicBezTo>
                      <a:pt x="13" y="15"/>
                      <a:pt x="12" y="16"/>
                      <a:pt x="12" y="15"/>
                    </a:cubicBezTo>
                    <a:cubicBezTo>
                      <a:pt x="8" y="15"/>
                      <a:pt x="4" y="12"/>
                      <a:pt x="4" y="9"/>
                    </a:cubicBezTo>
                    <a:cubicBezTo>
                      <a:pt x="3" y="7"/>
                      <a:pt x="0" y="1"/>
                      <a:pt x="7" y="1"/>
                    </a:cubicBezTo>
                    <a:cubicBezTo>
                      <a:pt x="12" y="0"/>
                      <a:pt x="17" y="1"/>
                      <a:pt x="22" y="4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427">
                <a:extLst>
                  <a:ext uri="{FF2B5EF4-FFF2-40B4-BE49-F238E27FC236}">
                    <a16:creationId xmlns:a16="http://schemas.microsoft.com/office/drawing/2014/main" id="{E0AE1E37-4354-EB14-1FA7-58D16ED7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378"/>
                <a:ext cx="65" cy="58"/>
              </a:xfrm>
              <a:custGeom>
                <a:avLst/>
                <a:gdLst>
                  <a:gd name="T0" fmla="*/ 3 w 20"/>
                  <a:gd name="T1" fmla="*/ 0 h 18"/>
                  <a:gd name="T2" fmla="*/ 17 w 20"/>
                  <a:gd name="T3" fmla="*/ 3 h 18"/>
                  <a:gd name="T4" fmla="*/ 15 w 20"/>
                  <a:gd name="T5" fmla="*/ 14 h 18"/>
                  <a:gd name="T6" fmla="*/ 7 w 20"/>
                  <a:gd name="T7" fmla="*/ 13 h 18"/>
                  <a:gd name="T8" fmla="*/ 0 w 20"/>
                  <a:gd name="T9" fmla="*/ 12 h 18"/>
                  <a:gd name="T10" fmla="*/ 3 w 2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3" y="0"/>
                    </a:moveTo>
                    <a:cubicBezTo>
                      <a:pt x="8" y="0"/>
                      <a:pt x="12" y="3"/>
                      <a:pt x="17" y="3"/>
                    </a:cubicBezTo>
                    <a:cubicBezTo>
                      <a:pt x="20" y="7"/>
                      <a:pt x="17" y="11"/>
                      <a:pt x="15" y="14"/>
                    </a:cubicBezTo>
                    <a:cubicBezTo>
                      <a:pt x="14" y="16"/>
                      <a:pt x="9" y="18"/>
                      <a:pt x="7" y="13"/>
                    </a:cubicBezTo>
                    <a:cubicBezTo>
                      <a:pt x="6" y="10"/>
                      <a:pt x="3" y="13"/>
                      <a:pt x="0" y="12"/>
                    </a:cubicBezTo>
                    <a:cubicBezTo>
                      <a:pt x="1" y="8"/>
                      <a:pt x="4" y="4"/>
                      <a:pt x="3" y="0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428">
                <a:extLst>
                  <a:ext uri="{FF2B5EF4-FFF2-40B4-BE49-F238E27FC236}">
                    <a16:creationId xmlns:a16="http://schemas.microsoft.com/office/drawing/2014/main" id="{6AC1EB4E-4E13-84ED-9794-67FEA6C33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498"/>
                <a:ext cx="105" cy="92"/>
              </a:xfrm>
              <a:custGeom>
                <a:avLst/>
                <a:gdLst>
                  <a:gd name="T0" fmla="*/ 25 w 32"/>
                  <a:gd name="T1" fmla="*/ 27 h 28"/>
                  <a:gd name="T2" fmla="*/ 9 w 32"/>
                  <a:gd name="T3" fmla="*/ 12 h 28"/>
                  <a:gd name="T4" fmla="*/ 3 w 32"/>
                  <a:gd name="T5" fmla="*/ 7 h 28"/>
                  <a:gd name="T6" fmla="*/ 1 w 32"/>
                  <a:gd name="T7" fmla="*/ 2 h 28"/>
                  <a:gd name="T8" fmla="*/ 8 w 32"/>
                  <a:gd name="T9" fmla="*/ 3 h 28"/>
                  <a:gd name="T10" fmla="*/ 18 w 32"/>
                  <a:gd name="T11" fmla="*/ 10 h 28"/>
                  <a:gd name="T12" fmla="*/ 31 w 32"/>
                  <a:gd name="T13" fmla="*/ 21 h 28"/>
                  <a:gd name="T14" fmla="*/ 32 w 32"/>
                  <a:gd name="T15" fmla="*/ 24 h 28"/>
                  <a:gd name="T16" fmla="*/ 25 w 32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8">
                    <a:moveTo>
                      <a:pt x="25" y="27"/>
                    </a:moveTo>
                    <a:cubicBezTo>
                      <a:pt x="20" y="22"/>
                      <a:pt x="15" y="17"/>
                      <a:pt x="9" y="12"/>
                    </a:cubicBezTo>
                    <a:cubicBezTo>
                      <a:pt x="7" y="11"/>
                      <a:pt x="4" y="9"/>
                      <a:pt x="3" y="7"/>
                    </a:cubicBezTo>
                    <a:cubicBezTo>
                      <a:pt x="2" y="6"/>
                      <a:pt x="0" y="4"/>
                      <a:pt x="1" y="2"/>
                    </a:cubicBezTo>
                    <a:cubicBezTo>
                      <a:pt x="4" y="0"/>
                      <a:pt x="6" y="2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23" y="14"/>
                      <a:pt x="26" y="19"/>
                      <a:pt x="31" y="21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0" y="27"/>
                      <a:pt x="28" y="28"/>
                      <a:pt x="25" y="2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429">
                <a:extLst>
                  <a:ext uri="{FF2B5EF4-FFF2-40B4-BE49-F238E27FC236}">
                    <a16:creationId xmlns:a16="http://schemas.microsoft.com/office/drawing/2014/main" id="{BE0E4FAA-A104-D775-1EAA-2EC0D57B4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351"/>
                <a:ext cx="65" cy="63"/>
              </a:xfrm>
              <a:custGeom>
                <a:avLst/>
                <a:gdLst>
                  <a:gd name="T0" fmla="*/ 13 w 20"/>
                  <a:gd name="T1" fmla="*/ 1 h 19"/>
                  <a:gd name="T2" fmla="*/ 20 w 20"/>
                  <a:gd name="T3" fmla="*/ 7 h 19"/>
                  <a:gd name="T4" fmla="*/ 14 w 20"/>
                  <a:gd name="T5" fmla="*/ 11 h 19"/>
                  <a:gd name="T6" fmla="*/ 13 w 20"/>
                  <a:gd name="T7" fmla="*/ 16 h 19"/>
                  <a:gd name="T8" fmla="*/ 4 w 20"/>
                  <a:gd name="T9" fmla="*/ 17 h 19"/>
                  <a:gd name="T10" fmla="*/ 3 w 20"/>
                  <a:gd name="T11" fmla="*/ 11 h 19"/>
                  <a:gd name="T12" fmla="*/ 6 w 20"/>
                  <a:gd name="T13" fmla="*/ 5 h 19"/>
                  <a:gd name="T14" fmla="*/ 13 w 20"/>
                  <a:gd name="T1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3" y="1"/>
                    </a:moveTo>
                    <a:cubicBezTo>
                      <a:pt x="19" y="2"/>
                      <a:pt x="20" y="2"/>
                      <a:pt x="20" y="7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2" y="12"/>
                      <a:pt x="17" y="15"/>
                      <a:pt x="13" y="16"/>
                    </a:cubicBezTo>
                    <a:cubicBezTo>
                      <a:pt x="10" y="17"/>
                      <a:pt x="7" y="19"/>
                      <a:pt x="4" y="17"/>
                    </a:cubicBezTo>
                    <a:cubicBezTo>
                      <a:pt x="0" y="15"/>
                      <a:pt x="4" y="13"/>
                      <a:pt x="3" y="11"/>
                    </a:cubicBezTo>
                    <a:cubicBezTo>
                      <a:pt x="2" y="8"/>
                      <a:pt x="4" y="7"/>
                      <a:pt x="6" y="5"/>
                    </a:cubicBezTo>
                    <a:cubicBezTo>
                      <a:pt x="8" y="2"/>
                      <a:pt x="9" y="0"/>
                      <a:pt x="13" y="1"/>
                    </a:cubicBezTo>
                    <a:close/>
                  </a:path>
                </a:pathLst>
              </a:custGeom>
              <a:solidFill>
                <a:srgbClr val="FAF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430">
                <a:extLst>
                  <a:ext uri="{FF2B5EF4-FFF2-40B4-BE49-F238E27FC236}">
                    <a16:creationId xmlns:a16="http://schemas.microsoft.com/office/drawing/2014/main" id="{6395718D-E2AD-E6C2-8E5C-331A6F363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606"/>
                <a:ext cx="78" cy="59"/>
              </a:xfrm>
              <a:custGeom>
                <a:avLst/>
                <a:gdLst>
                  <a:gd name="T0" fmla="*/ 18 w 24"/>
                  <a:gd name="T1" fmla="*/ 18 h 18"/>
                  <a:gd name="T2" fmla="*/ 10 w 24"/>
                  <a:gd name="T3" fmla="*/ 15 h 18"/>
                  <a:gd name="T4" fmla="*/ 2 w 24"/>
                  <a:gd name="T5" fmla="*/ 13 h 18"/>
                  <a:gd name="T6" fmla="*/ 7 w 24"/>
                  <a:gd name="T7" fmla="*/ 2 h 18"/>
                  <a:gd name="T8" fmla="*/ 15 w 24"/>
                  <a:gd name="T9" fmla="*/ 3 h 18"/>
                  <a:gd name="T10" fmla="*/ 16 w 24"/>
                  <a:gd name="T11" fmla="*/ 11 h 18"/>
                  <a:gd name="T12" fmla="*/ 18 w 24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cubicBezTo>
                      <a:pt x="15" y="15"/>
                      <a:pt x="13" y="14"/>
                      <a:pt x="10" y="15"/>
                    </a:cubicBezTo>
                    <a:cubicBezTo>
                      <a:pt x="7" y="16"/>
                      <a:pt x="2" y="15"/>
                      <a:pt x="2" y="13"/>
                    </a:cubicBezTo>
                    <a:cubicBezTo>
                      <a:pt x="0" y="8"/>
                      <a:pt x="5" y="5"/>
                      <a:pt x="7" y="2"/>
                    </a:cubicBezTo>
                    <a:cubicBezTo>
                      <a:pt x="9" y="0"/>
                      <a:pt x="13" y="0"/>
                      <a:pt x="15" y="3"/>
                    </a:cubicBezTo>
                    <a:cubicBezTo>
                      <a:pt x="15" y="5"/>
                      <a:pt x="24" y="7"/>
                      <a:pt x="16" y="11"/>
                    </a:cubicBezTo>
                    <a:cubicBezTo>
                      <a:pt x="15" y="11"/>
                      <a:pt x="17" y="14"/>
                      <a:pt x="18" y="18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431">
                <a:extLst>
                  <a:ext uri="{FF2B5EF4-FFF2-40B4-BE49-F238E27FC236}">
                    <a16:creationId xmlns:a16="http://schemas.microsoft.com/office/drawing/2014/main" id="{E68204DF-67E9-AE09-CF39-A26171EF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332"/>
                <a:ext cx="75" cy="59"/>
              </a:xfrm>
              <a:custGeom>
                <a:avLst/>
                <a:gdLst>
                  <a:gd name="T0" fmla="*/ 2 w 23"/>
                  <a:gd name="T1" fmla="*/ 2 h 18"/>
                  <a:gd name="T2" fmla="*/ 10 w 23"/>
                  <a:gd name="T3" fmla="*/ 3 h 18"/>
                  <a:gd name="T4" fmla="*/ 23 w 23"/>
                  <a:gd name="T5" fmla="*/ 11 h 18"/>
                  <a:gd name="T6" fmla="*/ 23 w 23"/>
                  <a:gd name="T7" fmla="*/ 11 h 18"/>
                  <a:gd name="T8" fmla="*/ 19 w 23"/>
                  <a:gd name="T9" fmla="*/ 16 h 18"/>
                  <a:gd name="T10" fmla="*/ 9 w 23"/>
                  <a:gd name="T11" fmla="*/ 13 h 18"/>
                  <a:gd name="T12" fmla="*/ 3 w 23"/>
                  <a:gd name="T13" fmla="*/ 14 h 18"/>
                  <a:gd name="T14" fmla="*/ 1 w 23"/>
                  <a:gd name="T15" fmla="*/ 8 h 18"/>
                  <a:gd name="T16" fmla="*/ 2 w 23"/>
                  <a:gd name="T1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8">
                    <a:moveTo>
                      <a:pt x="2" y="2"/>
                    </a:moveTo>
                    <a:cubicBezTo>
                      <a:pt x="5" y="0"/>
                      <a:pt x="7" y="4"/>
                      <a:pt x="10" y="3"/>
                    </a:cubicBezTo>
                    <a:cubicBezTo>
                      <a:pt x="16" y="2"/>
                      <a:pt x="20" y="6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4"/>
                      <a:pt x="22" y="15"/>
                      <a:pt x="19" y="16"/>
                    </a:cubicBezTo>
                    <a:cubicBezTo>
                      <a:pt x="15" y="18"/>
                      <a:pt x="12" y="14"/>
                      <a:pt x="9" y="13"/>
                    </a:cubicBezTo>
                    <a:cubicBezTo>
                      <a:pt x="6" y="11"/>
                      <a:pt x="4" y="13"/>
                      <a:pt x="3" y="14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0" y="6"/>
                      <a:pt x="1" y="4"/>
                      <a:pt x="2" y="2"/>
                    </a:cubicBezTo>
                    <a:close/>
                  </a:path>
                </a:pathLst>
              </a:custGeom>
              <a:solidFill>
                <a:srgbClr val="EEED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432">
                <a:extLst>
                  <a:ext uri="{FF2B5EF4-FFF2-40B4-BE49-F238E27FC236}">
                    <a16:creationId xmlns:a16="http://schemas.microsoft.com/office/drawing/2014/main" id="{9B49185E-7D3F-5654-93B5-46ED5ED8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554"/>
                <a:ext cx="91" cy="65"/>
              </a:xfrm>
              <a:custGeom>
                <a:avLst/>
                <a:gdLst>
                  <a:gd name="T0" fmla="*/ 0 w 28"/>
                  <a:gd name="T1" fmla="*/ 10 h 20"/>
                  <a:gd name="T2" fmla="*/ 6 w 28"/>
                  <a:gd name="T3" fmla="*/ 6 h 20"/>
                  <a:gd name="T4" fmla="*/ 15 w 28"/>
                  <a:gd name="T5" fmla="*/ 9 h 20"/>
                  <a:gd name="T6" fmla="*/ 15 w 28"/>
                  <a:gd name="T7" fmla="*/ 4 h 20"/>
                  <a:gd name="T8" fmla="*/ 20 w 28"/>
                  <a:gd name="T9" fmla="*/ 0 h 20"/>
                  <a:gd name="T10" fmla="*/ 24 w 28"/>
                  <a:gd name="T11" fmla="*/ 2 h 20"/>
                  <a:gd name="T12" fmla="*/ 26 w 28"/>
                  <a:gd name="T13" fmla="*/ 9 h 20"/>
                  <a:gd name="T14" fmla="*/ 26 w 28"/>
                  <a:gd name="T15" fmla="*/ 13 h 20"/>
                  <a:gd name="T16" fmla="*/ 21 w 28"/>
                  <a:gd name="T17" fmla="*/ 18 h 20"/>
                  <a:gd name="T18" fmla="*/ 11 w 28"/>
                  <a:gd name="T19" fmla="*/ 16 h 20"/>
                  <a:gd name="T20" fmla="*/ 0 w 28"/>
                  <a:gd name="T2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0">
                    <a:moveTo>
                      <a:pt x="0" y="10"/>
                    </a:moveTo>
                    <a:cubicBezTo>
                      <a:pt x="2" y="9"/>
                      <a:pt x="5" y="9"/>
                      <a:pt x="6" y="6"/>
                    </a:cubicBezTo>
                    <a:cubicBezTo>
                      <a:pt x="10" y="4"/>
                      <a:pt x="12" y="9"/>
                      <a:pt x="15" y="9"/>
                    </a:cubicBezTo>
                    <a:cubicBezTo>
                      <a:pt x="16" y="7"/>
                      <a:pt x="14" y="6"/>
                      <a:pt x="15" y="4"/>
                    </a:cubicBezTo>
                    <a:cubicBezTo>
                      <a:pt x="16" y="2"/>
                      <a:pt x="19" y="2"/>
                      <a:pt x="20" y="0"/>
                    </a:cubicBezTo>
                    <a:cubicBezTo>
                      <a:pt x="22" y="0"/>
                      <a:pt x="23" y="1"/>
                      <a:pt x="24" y="2"/>
                    </a:cubicBezTo>
                    <a:cubicBezTo>
                      <a:pt x="25" y="4"/>
                      <a:pt x="26" y="6"/>
                      <a:pt x="26" y="9"/>
                    </a:cubicBezTo>
                    <a:cubicBezTo>
                      <a:pt x="24" y="10"/>
                      <a:pt x="26" y="12"/>
                      <a:pt x="26" y="13"/>
                    </a:cubicBezTo>
                    <a:cubicBezTo>
                      <a:pt x="28" y="18"/>
                      <a:pt x="26" y="20"/>
                      <a:pt x="21" y="18"/>
                    </a:cubicBezTo>
                    <a:cubicBezTo>
                      <a:pt x="18" y="17"/>
                      <a:pt x="14" y="16"/>
                      <a:pt x="11" y="16"/>
                    </a:cubicBezTo>
                    <a:cubicBezTo>
                      <a:pt x="7" y="15"/>
                      <a:pt x="4" y="12"/>
                      <a:pt x="0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433">
                <a:extLst>
                  <a:ext uri="{FF2B5EF4-FFF2-40B4-BE49-F238E27FC236}">
                    <a16:creationId xmlns:a16="http://schemas.microsoft.com/office/drawing/2014/main" id="{18AB1448-326B-8BC3-E023-E74E61DF1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645"/>
                <a:ext cx="79" cy="53"/>
              </a:xfrm>
              <a:custGeom>
                <a:avLst/>
                <a:gdLst>
                  <a:gd name="T0" fmla="*/ 15 w 24"/>
                  <a:gd name="T1" fmla="*/ 4 h 16"/>
                  <a:gd name="T2" fmla="*/ 24 w 24"/>
                  <a:gd name="T3" fmla="*/ 15 h 16"/>
                  <a:gd name="T4" fmla="*/ 19 w 24"/>
                  <a:gd name="T5" fmla="*/ 14 h 16"/>
                  <a:gd name="T6" fmla="*/ 5 w 24"/>
                  <a:gd name="T7" fmla="*/ 14 h 16"/>
                  <a:gd name="T8" fmla="*/ 3 w 24"/>
                  <a:gd name="T9" fmla="*/ 7 h 16"/>
                  <a:gd name="T10" fmla="*/ 15 w 24"/>
                  <a:gd name="T11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15" y="4"/>
                    </a:moveTo>
                    <a:cubicBezTo>
                      <a:pt x="20" y="6"/>
                      <a:pt x="23" y="9"/>
                      <a:pt x="24" y="15"/>
                    </a:cubicBezTo>
                    <a:cubicBezTo>
                      <a:pt x="22" y="16"/>
                      <a:pt x="21" y="11"/>
                      <a:pt x="19" y="14"/>
                    </a:cubicBezTo>
                    <a:cubicBezTo>
                      <a:pt x="15" y="15"/>
                      <a:pt x="10" y="12"/>
                      <a:pt x="5" y="14"/>
                    </a:cubicBezTo>
                    <a:cubicBezTo>
                      <a:pt x="0" y="13"/>
                      <a:pt x="3" y="10"/>
                      <a:pt x="3" y="7"/>
                    </a:cubicBezTo>
                    <a:cubicBezTo>
                      <a:pt x="5" y="0"/>
                      <a:pt x="10" y="3"/>
                      <a:pt x="15" y="4"/>
                    </a:cubicBez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434">
                <a:extLst>
                  <a:ext uri="{FF2B5EF4-FFF2-40B4-BE49-F238E27FC236}">
                    <a16:creationId xmlns:a16="http://schemas.microsoft.com/office/drawing/2014/main" id="{99529B4E-46A4-A55D-8BB4-625EFF652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642"/>
                <a:ext cx="79" cy="39"/>
              </a:xfrm>
              <a:custGeom>
                <a:avLst/>
                <a:gdLst>
                  <a:gd name="T0" fmla="*/ 24 w 24"/>
                  <a:gd name="T1" fmla="*/ 8 h 12"/>
                  <a:gd name="T2" fmla="*/ 19 w 24"/>
                  <a:gd name="T3" fmla="*/ 11 h 12"/>
                  <a:gd name="T4" fmla="*/ 3 w 24"/>
                  <a:gd name="T5" fmla="*/ 8 h 12"/>
                  <a:gd name="T6" fmla="*/ 0 w 24"/>
                  <a:gd name="T7" fmla="*/ 7 h 12"/>
                  <a:gd name="T8" fmla="*/ 3 w 24"/>
                  <a:gd name="T9" fmla="*/ 2 h 12"/>
                  <a:gd name="T10" fmla="*/ 11 w 24"/>
                  <a:gd name="T11" fmla="*/ 1 h 12"/>
                  <a:gd name="T12" fmla="*/ 19 w 24"/>
                  <a:gd name="T13" fmla="*/ 3 h 12"/>
                  <a:gd name="T14" fmla="*/ 24 w 24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2">
                    <a:moveTo>
                      <a:pt x="24" y="8"/>
                    </a:moveTo>
                    <a:cubicBezTo>
                      <a:pt x="22" y="9"/>
                      <a:pt x="22" y="12"/>
                      <a:pt x="19" y="11"/>
                    </a:cubicBezTo>
                    <a:cubicBezTo>
                      <a:pt x="14" y="9"/>
                      <a:pt x="8" y="9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5"/>
                      <a:pt x="1" y="3"/>
                      <a:pt x="3" y="2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3" y="2"/>
                      <a:pt x="16" y="4"/>
                      <a:pt x="19" y="3"/>
                    </a:cubicBezTo>
                    <a:cubicBezTo>
                      <a:pt x="22" y="3"/>
                      <a:pt x="24" y="4"/>
                      <a:pt x="24" y="8"/>
                    </a:cubicBezTo>
                    <a:close/>
                  </a:path>
                </a:pathLst>
              </a:custGeom>
              <a:solidFill>
                <a:srgbClr val="EB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435">
                <a:extLst>
                  <a:ext uri="{FF2B5EF4-FFF2-40B4-BE49-F238E27FC236}">
                    <a16:creationId xmlns:a16="http://schemas.microsoft.com/office/drawing/2014/main" id="{BF8DF6C9-A4BE-2EB4-7FB2-9D3F248B3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685"/>
                <a:ext cx="78" cy="65"/>
              </a:xfrm>
              <a:custGeom>
                <a:avLst/>
                <a:gdLst>
                  <a:gd name="T0" fmla="*/ 17 w 24"/>
                  <a:gd name="T1" fmla="*/ 15 h 20"/>
                  <a:gd name="T2" fmla="*/ 5 w 24"/>
                  <a:gd name="T3" fmla="*/ 17 h 20"/>
                  <a:gd name="T4" fmla="*/ 0 w 24"/>
                  <a:gd name="T5" fmla="*/ 3 h 20"/>
                  <a:gd name="T6" fmla="*/ 2 w 24"/>
                  <a:gd name="T7" fmla="*/ 3 h 20"/>
                  <a:gd name="T8" fmla="*/ 12 w 24"/>
                  <a:gd name="T9" fmla="*/ 7 h 20"/>
                  <a:gd name="T10" fmla="*/ 24 w 24"/>
                  <a:gd name="T11" fmla="*/ 8 h 20"/>
                  <a:gd name="T12" fmla="*/ 14 w 24"/>
                  <a:gd name="T13" fmla="*/ 10 h 20"/>
                  <a:gd name="T14" fmla="*/ 17 w 24"/>
                  <a:gd name="T1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0">
                    <a:moveTo>
                      <a:pt x="17" y="15"/>
                    </a:moveTo>
                    <a:cubicBezTo>
                      <a:pt x="13" y="20"/>
                      <a:pt x="8" y="12"/>
                      <a:pt x="5" y="17"/>
                    </a:cubicBezTo>
                    <a:cubicBezTo>
                      <a:pt x="2" y="13"/>
                      <a:pt x="2" y="7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7" y="0"/>
                      <a:pt x="6" y="11"/>
                      <a:pt x="12" y="7"/>
                    </a:cubicBezTo>
                    <a:cubicBezTo>
                      <a:pt x="16" y="5"/>
                      <a:pt x="20" y="5"/>
                      <a:pt x="24" y="8"/>
                    </a:cubicBezTo>
                    <a:cubicBezTo>
                      <a:pt x="21" y="10"/>
                      <a:pt x="18" y="13"/>
                      <a:pt x="14" y="10"/>
                    </a:cubicBezTo>
                    <a:cubicBezTo>
                      <a:pt x="13" y="13"/>
                      <a:pt x="16" y="13"/>
                      <a:pt x="17" y="15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436">
                <a:extLst>
                  <a:ext uri="{FF2B5EF4-FFF2-40B4-BE49-F238E27FC236}">
                    <a16:creationId xmlns:a16="http://schemas.microsoft.com/office/drawing/2014/main" id="{26213219-72B5-82AB-14F6-456A963E9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309"/>
                <a:ext cx="55" cy="65"/>
              </a:xfrm>
              <a:custGeom>
                <a:avLst/>
                <a:gdLst>
                  <a:gd name="T0" fmla="*/ 0 w 17"/>
                  <a:gd name="T1" fmla="*/ 12 h 20"/>
                  <a:gd name="T2" fmla="*/ 3 w 17"/>
                  <a:gd name="T3" fmla="*/ 2 h 20"/>
                  <a:gd name="T4" fmla="*/ 15 w 17"/>
                  <a:gd name="T5" fmla="*/ 8 h 20"/>
                  <a:gd name="T6" fmla="*/ 13 w 17"/>
                  <a:gd name="T7" fmla="*/ 10 h 20"/>
                  <a:gd name="T8" fmla="*/ 9 w 17"/>
                  <a:gd name="T9" fmla="*/ 16 h 20"/>
                  <a:gd name="T10" fmla="*/ 0 w 17"/>
                  <a:gd name="T1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0" y="12"/>
                    </a:moveTo>
                    <a:cubicBezTo>
                      <a:pt x="0" y="9"/>
                      <a:pt x="5" y="6"/>
                      <a:pt x="3" y="2"/>
                    </a:cubicBezTo>
                    <a:cubicBezTo>
                      <a:pt x="9" y="0"/>
                      <a:pt x="12" y="4"/>
                      <a:pt x="15" y="8"/>
                    </a:cubicBezTo>
                    <a:cubicBezTo>
                      <a:pt x="17" y="10"/>
                      <a:pt x="14" y="10"/>
                      <a:pt x="13" y="10"/>
                    </a:cubicBezTo>
                    <a:cubicBezTo>
                      <a:pt x="8" y="10"/>
                      <a:pt x="8" y="13"/>
                      <a:pt x="9" y="16"/>
                    </a:cubicBezTo>
                    <a:cubicBezTo>
                      <a:pt x="4" y="20"/>
                      <a:pt x="3" y="15"/>
                      <a:pt x="0" y="12"/>
                    </a:cubicBezTo>
                    <a:close/>
                  </a:path>
                </a:pathLst>
              </a:custGeom>
              <a:solidFill>
                <a:srgbClr val="E9E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437">
                <a:extLst>
                  <a:ext uri="{FF2B5EF4-FFF2-40B4-BE49-F238E27FC236}">
                    <a16:creationId xmlns:a16="http://schemas.microsoft.com/office/drawing/2014/main" id="{9F91E9CC-50CC-C9BD-6CDE-08455A84A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593"/>
                <a:ext cx="88" cy="46"/>
              </a:xfrm>
              <a:custGeom>
                <a:avLst/>
                <a:gdLst>
                  <a:gd name="T0" fmla="*/ 0 w 27"/>
                  <a:gd name="T1" fmla="*/ 4 h 14"/>
                  <a:gd name="T2" fmla="*/ 3 w 27"/>
                  <a:gd name="T3" fmla="*/ 3 h 14"/>
                  <a:gd name="T4" fmla="*/ 14 w 27"/>
                  <a:gd name="T5" fmla="*/ 5 h 14"/>
                  <a:gd name="T6" fmla="*/ 14 w 27"/>
                  <a:gd name="T7" fmla="*/ 1 h 14"/>
                  <a:gd name="T8" fmla="*/ 20 w 27"/>
                  <a:gd name="T9" fmla="*/ 4 h 14"/>
                  <a:gd name="T10" fmla="*/ 27 w 27"/>
                  <a:gd name="T11" fmla="*/ 11 h 14"/>
                  <a:gd name="T12" fmla="*/ 26 w 27"/>
                  <a:gd name="T13" fmla="*/ 13 h 14"/>
                  <a:gd name="T14" fmla="*/ 14 w 27"/>
                  <a:gd name="T15" fmla="*/ 13 h 14"/>
                  <a:gd name="T16" fmla="*/ 13 w 27"/>
                  <a:gd name="T17" fmla="*/ 13 h 14"/>
                  <a:gd name="T18" fmla="*/ 0 w 27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4">
                    <a:moveTo>
                      <a:pt x="0" y="4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7" y="3"/>
                      <a:pt x="10" y="5"/>
                      <a:pt x="14" y="5"/>
                    </a:cubicBezTo>
                    <a:cubicBezTo>
                      <a:pt x="15" y="4"/>
                      <a:pt x="12" y="2"/>
                      <a:pt x="14" y="1"/>
                    </a:cubicBezTo>
                    <a:cubicBezTo>
                      <a:pt x="17" y="0"/>
                      <a:pt x="18" y="3"/>
                      <a:pt x="20" y="4"/>
                    </a:cubicBezTo>
                    <a:cubicBezTo>
                      <a:pt x="23" y="6"/>
                      <a:pt x="26" y="8"/>
                      <a:pt x="27" y="11"/>
                    </a:cubicBezTo>
                    <a:cubicBezTo>
                      <a:pt x="27" y="12"/>
                      <a:pt x="27" y="13"/>
                      <a:pt x="26" y="13"/>
                    </a:cubicBezTo>
                    <a:cubicBezTo>
                      <a:pt x="22" y="14"/>
                      <a:pt x="19" y="7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1" y="6"/>
                      <a:pt x="3" y="9"/>
                      <a:pt x="0" y="4"/>
                    </a:cubicBez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438">
                <a:extLst>
                  <a:ext uri="{FF2B5EF4-FFF2-40B4-BE49-F238E27FC236}">
                    <a16:creationId xmlns:a16="http://schemas.microsoft.com/office/drawing/2014/main" id="{C2A268AB-C63D-11A9-E775-4364191A5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1939"/>
                <a:ext cx="76" cy="92"/>
              </a:xfrm>
              <a:custGeom>
                <a:avLst/>
                <a:gdLst>
                  <a:gd name="T0" fmla="*/ 20 w 23"/>
                  <a:gd name="T1" fmla="*/ 7 h 28"/>
                  <a:gd name="T2" fmla="*/ 23 w 23"/>
                  <a:gd name="T3" fmla="*/ 12 h 28"/>
                  <a:gd name="T4" fmla="*/ 22 w 23"/>
                  <a:gd name="T5" fmla="*/ 13 h 28"/>
                  <a:gd name="T6" fmla="*/ 8 w 23"/>
                  <a:gd name="T7" fmla="*/ 22 h 28"/>
                  <a:gd name="T8" fmla="*/ 0 w 23"/>
                  <a:gd name="T9" fmla="*/ 23 h 28"/>
                  <a:gd name="T10" fmla="*/ 4 w 23"/>
                  <a:gd name="T11" fmla="*/ 9 h 28"/>
                  <a:gd name="T12" fmla="*/ 11 w 23"/>
                  <a:gd name="T13" fmla="*/ 1 h 28"/>
                  <a:gd name="T14" fmla="*/ 20 w 2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0" y="7"/>
                    </a:moveTo>
                    <a:cubicBezTo>
                      <a:pt x="23" y="8"/>
                      <a:pt x="22" y="10"/>
                      <a:pt x="23" y="12"/>
                    </a:cubicBezTo>
                    <a:cubicBezTo>
                      <a:pt x="22" y="12"/>
                      <a:pt x="22" y="12"/>
                      <a:pt x="22" y="13"/>
                    </a:cubicBezTo>
                    <a:cubicBezTo>
                      <a:pt x="13" y="9"/>
                      <a:pt x="10" y="15"/>
                      <a:pt x="8" y="22"/>
                    </a:cubicBezTo>
                    <a:cubicBezTo>
                      <a:pt x="7" y="25"/>
                      <a:pt x="4" y="28"/>
                      <a:pt x="0" y="23"/>
                    </a:cubicBezTo>
                    <a:cubicBezTo>
                      <a:pt x="0" y="18"/>
                      <a:pt x="5" y="14"/>
                      <a:pt x="4" y="9"/>
                    </a:cubicBezTo>
                    <a:cubicBezTo>
                      <a:pt x="6" y="6"/>
                      <a:pt x="8" y="3"/>
                      <a:pt x="11" y="1"/>
                    </a:cubicBezTo>
                    <a:cubicBezTo>
                      <a:pt x="16" y="0"/>
                      <a:pt x="17" y="5"/>
                      <a:pt x="2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439">
                <a:extLst>
                  <a:ext uri="{FF2B5EF4-FFF2-40B4-BE49-F238E27FC236}">
                    <a16:creationId xmlns:a16="http://schemas.microsoft.com/office/drawing/2014/main" id="{F6E0E889-2D6F-45DF-08A5-E07C8E9CF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53"/>
                <a:ext cx="85" cy="46"/>
              </a:xfrm>
              <a:custGeom>
                <a:avLst/>
                <a:gdLst>
                  <a:gd name="T0" fmla="*/ 4 w 26"/>
                  <a:gd name="T1" fmla="*/ 3 h 14"/>
                  <a:gd name="T2" fmla="*/ 18 w 26"/>
                  <a:gd name="T3" fmla="*/ 3 h 14"/>
                  <a:gd name="T4" fmla="*/ 26 w 26"/>
                  <a:gd name="T5" fmla="*/ 5 h 14"/>
                  <a:gd name="T6" fmla="*/ 22 w 26"/>
                  <a:gd name="T7" fmla="*/ 9 h 14"/>
                  <a:gd name="T8" fmla="*/ 14 w 26"/>
                  <a:gd name="T9" fmla="*/ 11 h 14"/>
                  <a:gd name="T10" fmla="*/ 5 w 26"/>
                  <a:gd name="T11" fmla="*/ 11 h 14"/>
                  <a:gd name="T12" fmla="*/ 5 w 26"/>
                  <a:gd name="T13" fmla="*/ 11 h 14"/>
                  <a:gd name="T14" fmla="*/ 3 w 26"/>
                  <a:gd name="T15" fmla="*/ 9 h 14"/>
                  <a:gd name="T16" fmla="*/ 1 w 26"/>
                  <a:gd name="T17" fmla="*/ 4 h 14"/>
                  <a:gd name="T18" fmla="*/ 3 w 26"/>
                  <a:gd name="T19" fmla="*/ 3 h 14"/>
                  <a:gd name="T20" fmla="*/ 4 w 26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4">
                    <a:moveTo>
                      <a:pt x="4" y="3"/>
                    </a:moveTo>
                    <a:cubicBezTo>
                      <a:pt x="9" y="11"/>
                      <a:pt x="14" y="4"/>
                      <a:pt x="18" y="3"/>
                    </a:cubicBezTo>
                    <a:cubicBezTo>
                      <a:pt x="22" y="3"/>
                      <a:pt x="24" y="0"/>
                      <a:pt x="26" y="5"/>
                    </a:cubicBezTo>
                    <a:cubicBezTo>
                      <a:pt x="25" y="7"/>
                      <a:pt x="23" y="8"/>
                      <a:pt x="22" y="9"/>
                    </a:cubicBezTo>
                    <a:cubicBezTo>
                      <a:pt x="20" y="12"/>
                      <a:pt x="18" y="14"/>
                      <a:pt x="14" y="11"/>
                    </a:cubicBezTo>
                    <a:cubicBezTo>
                      <a:pt x="11" y="9"/>
                      <a:pt x="8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7"/>
                      <a:pt x="0" y="6"/>
                      <a:pt x="1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76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440">
                <a:extLst>
                  <a:ext uri="{FF2B5EF4-FFF2-40B4-BE49-F238E27FC236}">
                    <a16:creationId xmlns:a16="http://schemas.microsoft.com/office/drawing/2014/main" id="{21863290-5786-082A-9A88-8AEE3FB9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727"/>
                <a:ext cx="69" cy="39"/>
              </a:xfrm>
              <a:custGeom>
                <a:avLst/>
                <a:gdLst>
                  <a:gd name="T0" fmla="*/ 2 w 21"/>
                  <a:gd name="T1" fmla="*/ 0 h 12"/>
                  <a:gd name="T2" fmla="*/ 18 w 21"/>
                  <a:gd name="T3" fmla="*/ 6 h 12"/>
                  <a:gd name="T4" fmla="*/ 20 w 21"/>
                  <a:gd name="T5" fmla="*/ 9 h 12"/>
                  <a:gd name="T6" fmla="*/ 16 w 21"/>
                  <a:gd name="T7" fmla="*/ 10 h 12"/>
                  <a:gd name="T8" fmla="*/ 4 w 21"/>
                  <a:gd name="T9" fmla="*/ 10 h 12"/>
                  <a:gd name="T10" fmla="*/ 1 w 21"/>
                  <a:gd name="T11" fmla="*/ 7 h 12"/>
                  <a:gd name="T12" fmla="*/ 1 w 21"/>
                  <a:gd name="T13" fmla="*/ 4 h 12"/>
                  <a:gd name="T14" fmla="*/ 2 w 21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2" y="0"/>
                    </a:moveTo>
                    <a:cubicBezTo>
                      <a:pt x="8" y="0"/>
                      <a:pt x="13" y="4"/>
                      <a:pt x="18" y="6"/>
                    </a:cubicBezTo>
                    <a:cubicBezTo>
                      <a:pt x="19" y="7"/>
                      <a:pt x="21" y="8"/>
                      <a:pt x="20" y="9"/>
                    </a:cubicBezTo>
                    <a:cubicBezTo>
                      <a:pt x="19" y="10"/>
                      <a:pt x="17" y="10"/>
                      <a:pt x="16" y="10"/>
                    </a:cubicBezTo>
                    <a:cubicBezTo>
                      <a:pt x="12" y="12"/>
                      <a:pt x="8" y="9"/>
                      <a:pt x="4" y="10"/>
                    </a:cubicBezTo>
                    <a:cubicBezTo>
                      <a:pt x="2" y="10"/>
                      <a:pt x="1" y="9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6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441">
                <a:extLst>
                  <a:ext uri="{FF2B5EF4-FFF2-40B4-BE49-F238E27FC236}">
                    <a16:creationId xmlns:a16="http://schemas.microsoft.com/office/drawing/2014/main" id="{E769C37E-F865-6AB0-86BC-FA43F1964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979"/>
                <a:ext cx="59" cy="65"/>
              </a:xfrm>
              <a:custGeom>
                <a:avLst/>
                <a:gdLst>
                  <a:gd name="T0" fmla="*/ 0 w 18"/>
                  <a:gd name="T1" fmla="*/ 19 h 20"/>
                  <a:gd name="T2" fmla="*/ 0 w 18"/>
                  <a:gd name="T3" fmla="*/ 14 h 20"/>
                  <a:gd name="T4" fmla="*/ 6 w 18"/>
                  <a:gd name="T5" fmla="*/ 3 h 20"/>
                  <a:gd name="T6" fmla="*/ 12 w 18"/>
                  <a:gd name="T7" fmla="*/ 0 h 20"/>
                  <a:gd name="T8" fmla="*/ 13 w 18"/>
                  <a:gd name="T9" fmla="*/ 0 h 20"/>
                  <a:gd name="T10" fmla="*/ 17 w 18"/>
                  <a:gd name="T11" fmla="*/ 5 h 20"/>
                  <a:gd name="T12" fmla="*/ 13 w 18"/>
                  <a:gd name="T13" fmla="*/ 10 h 20"/>
                  <a:gd name="T14" fmla="*/ 8 w 18"/>
                  <a:gd name="T15" fmla="*/ 16 h 20"/>
                  <a:gd name="T16" fmla="*/ 3 w 18"/>
                  <a:gd name="T17" fmla="*/ 20 h 20"/>
                  <a:gd name="T18" fmla="*/ 0 w 18"/>
                  <a:gd name="T1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0">
                    <a:moveTo>
                      <a:pt x="0" y="19"/>
                    </a:moveTo>
                    <a:cubicBezTo>
                      <a:pt x="0" y="17"/>
                      <a:pt x="0" y="16"/>
                      <a:pt x="0" y="14"/>
                    </a:cubicBezTo>
                    <a:cubicBezTo>
                      <a:pt x="1" y="10"/>
                      <a:pt x="5" y="7"/>
                      <a:pt x="6" y="3"/>
                    </a:cubicBezTo>
                    <a:cubicBezTo>
                      <a:pt x="6" y="0"/>
                      <a:pt x="10" y="3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0"/>
                      <a:pt x="17" y="2"/>
                      <a:pt x="17" y="5"/>
                    </a:cubicBezTo>
                    <a:cubicBezTo>
                      <a:pt x="18" y="8"/>
                      <a:pt x="15" y="8"/>
                      <a:pt x="13" y="10"/>
                    </a:cubicBezTo>
                    <a:cubicBezTo>
                      <a:pt x="11" y="12"/>
                      <a:pt x="8" y="13"/>
                      <a:pt x="8" y="16"/>
                    </a:cubicBezTo>
                    <a:cubicBezTo>
                      <a:pt x="7" y="19"/>
                      <a:pt x="5" y="19"/>
                      <a:pt x="3" y="20"/>
                    </a:cubicBezTo>
                    <a:cubicBezTo>
                      <a:pt x="2" y="20"/>
                      <a:pt x="1" y="20"/>
                      <a:pt x="0" y="19"/>
                    </a:cubicBezTo>
                    <a:close/>
                  </a:path>
                </a:pathLst>
              </a:custGeom>
              <a:solidFill>
                <a:srgbClr val="272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442">
                <a:extLst>
                  <a:ext uri="{FF2B5EF4-FFF2-40B4-BE49-F238E27FC236}">
                    <a16:creationId xmlns:a16="http://schemas.microsoft.com/office/drawing/2014/main" id="{C11C32A6-5E28-E3CB-8A4A-3F1F6B0E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531"/>
                <a:ext cx="85" cy="72"/>
              </a:xfrm>
              <a:custGeom>
                <a:avLst/>
                <a:gdLst>
                  <a:gd name="T0" fmla="*/ 3 w 26"/>
                  <a:gd name="T1" fmla="*/ 0 h 22"/>
                  <a:gd name="T2" fmla="*/ 7 w 26"/>
                  <a:gd name="T3" fmla="*/ 0 h 22"/>
                  <a:gd name="T4" fmla="*/ 9 w 26"/>
                  <a:gd name="T5" fmla="*/ 1 h 22"/>
                  <a:gd name="T6" fmla="*/ 9 w 26"/>
                  <a:gd name="T7" fmla="*/ 2 h 22"/>
                  <a:gd name="T8" fmla="*/ 20 w 26"/>
                  <a:gd name="T9" fmla="*/ 13 h 22"/>
                  <a:gd name="T10" fmla="*/ 25 w 26"/>
                  <a:gd name="T11" fmla="*/ 19 h 22"/>
                  <a:gd name="T12" fmla="*/ 17 w 26"/>
                  <a:gd name="T13" fmla="*/ 18 h 22"/>
                  <a:gd name="T14" fmla="*/ 13 w 26"/>
                  <a:gd name="T15" fmla="*/ 17 h 22"/>
                  <a:gd name="T16" fmla="*/ 3 w 26"/>
                  <a:gd name="T17" fmla="*/ 9 h 22"/>
                  <a:gd name="T18" fmla="*/ 3 w 26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2">
                    <a:moveTo>
                      <a:pt x="3" y="0"/>
                    </a:moveTo>
                    <a:cubicBezTo>
                      <a:pt x="4" y="0"/>
                      <a:pt x="6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1" y="7"/>
                      <a:pt x="15" y="10"/>
                      <a:pt x="20" y="13"/>
                    </a:cubicBezTo>
                    <a:cubicBezTo>
                      <a:pt x="22" y="14"/>
                      <a:pt x="26" y="16"/>
                      <a:pt x="25" y="19"/>
                    </a:cubicBezTo>
                    <a:cubicBezTo>
                      <a:pt x="23" y="22"/>
                      <a:pt x="19" y="19"/>
                      <a:pt x="17" y="18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0" y="14"/>
                      <a:pt x="5" y="13"/>
                      <a:pt x="3" y="9"/>
                    </a:cubicBezTo>
                    <a:cubicBezTo>
                      <a:pt x="0" y="6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D8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443">
                <a:extLst>
                  <a:ext uri="{FF2B5EF4-FFF2-40B4-BE49-F238E27FC236}">
                    <a16:creationId xmlns:a16="http://schemas.microsoft.com/office/drawing/2014/main" id="{8E277EA3-6E5D-91D7-B055-E59E7B77C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623"/>
                <a:ext cx="68" cy="45"/>
              </a:xfrm>
              <a:custGeom>
                <a:avLst/>
                <a:gdLst>
                  <a:gd name="T0" fmla="*/ 0 w 21"/>
                  <a:gd name="T1" fmla="*/ 4 h 14"/>
                  <a:gd name="T2" fmla="*/ 0 w 21"/>
                  <a:gd name="T3" fmla="*/ 1 h 14"/>
                  <a:gd name="T4" fmla="*/ 2 w 21"/>
                  <a:gd name="T5" fmla="*/ 0 h 14"/>
                  <a:gd name="T6" fmla="*/ 13 w 21"/>
                  <a:gd name="T7" fmla="*/ 4 h 14"/>
                  <a:gd name="T8" fmla="*/ 21 w 21"/>
                  <a:gd name="T9" fmla="*/ 11 h 14"/>
                  <a:gd name="T10" fmla="*/ 9 w 21"/>
                  <a:gd name="T11" fmla="*/ 14 h 14"/>
                  <a:gd name="T12" fmla="*/ 7 w 21"/>
                  <a:gd name="T13" fmla="*/ 14 h 14"/>
                  <a:gd name="T14" fmla="*/ 2 w 21"/>
                  <a:gd name="T15" fmla="*/ 9 h 14"/>
                  <a:gd name="T16" fmla="*/ 0 w 21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5" y="3"/>
                      <a:pt x="10" y="1"/>
                      <a:pt x="13" y="4"/>
                    </a:cubicBezTo>
                    <a:cubicBezTo>
                      <a:pt x="17" y="4"/>
                      <a:pt x="17" y="10"/>
                      <a:pt x="21" y="11"/>
                    </a:cubicBezTo>
                    <a:cubicBezTo>
                      <a:pt x="16" y="11"/>
                      <a:pt x="12" y="9"/>
                      <a:pt x="9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2"/>
                      <a:pt x="4" y="10"/>
                      <a:pt x="2" y="9"/>
                    </a:cubicBezTo>
                    <a:cubicBezTo>
                      <a:pt x="2" y="7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444">
                <a:extLst>
                  <a:ext uri="{FF2B5EF4-FFF2-40B4-BE49-F238E27FC236}">
                    <a16:creationId xmlns:a16="http://schemas.microsoft.com/office/drawing/2014/main" id="{E72B0D08-C772-A2AF-26FE-56973679A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685"/>
                <a:ext cx="46" cy="65"/>
              </a:xfrm>
              <a:custGeom>
                <a:avLst/>
                <a:gdLst>
                  <a:gd name="T0" fmla="*/ 8 w 14"/>
                  <a:gd name="T1" fmla="*/ 3 h 20"/>
                  <a:gd name="T2" fmla="*/ 13 w 14"/>
                  <a:gd name="T3" fmla="*/ 17 h 20"/>
                  <a:gd name="T4" fmla="*/ 11 w 14"/>
                  <a:gd name="T5" fmla="*/ 20 h 20"/>
                  <a:gd name="T6" fmla="*/ 1 w 14"/>
                  <a:gd name="T7" fmla="*/ 9 h 20"/>
                  <a:gd name="T8" fmla="*/ 0 w 14"/>
                  <a:gd name="T9" fmla="*/ 3 h 20"/>
                  <a:gd name="T10" fmla="*/ 8 w 14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8" y="3"/>
                    </a:moveTo>
                    <a:cubicBezTo>
                      <a:pt x="11" y="7"/>
                      <a:pt x="14" y="11"/>
                      <a:pt x="13" y="17"/>
                    </a:cubicBezTo>
                    <a:cubicBezTo>
                      <a:pt x="12" y="17"/>
                      <a:pt x="12" y="19"/>
                      <a:pt x="11" y="20"/>
                    </a:cubicBezTo>
                    <a:cubicBezTo>
                      <a:pt x="8" y="17"/>
                      <a:pt x="7" y="11"/>
                      <a:pt x="1" y="9"/>
                    </a:cubicBezTo>
                    <a:cubicBezTo>
                      <a:pt x="5" y="7"/>
                      <a:pt x="0" y="5"/>
                      <a:pt x="0" y="3"/>
                    </a:cubicBezTo>
                    <a:cubicBezTo>
                      <a:pt x="3" y="2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445">
                <a:extLst>
                  <a:ext uri="{FF2B5EF4-FFF2-40B4-BE49-F238E27FC236}">
                    <a16:creationId xmlns:a16="http://schemas.microsoft.com/office/drawing/2014/main" id="{B646B6B8-D1CE-BB60-3D82-FB458FCA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423"/>
                <a:ext cx="53" cy="79"/>
              </a:xfrm>
              <a:custGeom>
                <a:avLst/>
                <a:gdLst>
                  <a:gd name="T0" fmla="*/ 11 w 16"/>
                  <a:gd name="T1" fmla="*/ 20 h 24"/>
                  <a:gd name="T2" fmla="*/ 1 w 16"/>
                  <a:gd name="T3" fmla="*/ 4 h 24"/>
                  <a:gd name="T4" fmla="*/ 5 w 16"/>
                  <a:gd name="T5" fmla="*/ 0 h 24"/>
                  <a:gd name="T6" fmla="*/ 12 w 16"/>
                  <a:gd name="T7" fmla="*/ 8 h 24"/>
                  <a:gd name="T8" fmla="*/ 14 w 16"/>
                  <a:gd name="T9" fmla="*/ 13 h 24"/>
                  <a:gd name="T10" fmla="*/ 16 w 16"/>
                  <a:gd name="T11" fmla="*/ 21 h 24"/>
                  <a:gd name="T12" fmla="*/ 11 w 16"/>
                  <a:gd name="T13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1" y="20"/>
                    </a:moveTo>
                    <a:cubicBezTo>
                      <a:pt x="8" y="15"/>
                      <a:pt x="4" y="10"/>
                      <a:pt x="1" y="4"/>
                    </a:cubicBezTo>
                    <a:cubicBezTo>
                      <a:pt x="0" y="1"/>
                      <a:pt x="2" y="1"/>
                      <a:pt x="5" y="0"/>
                    </a:cubicBezTo>
                    <a:cubicBezTo>
                      <a:pt x="9" y="0"/>
                      <a:pt x="9" y="6"/>
                      <a:pt x="12" y="8"/>
                    </a:cubicBezTo>
                    <a:cubicBezTo>
                      <a:pt x="13" y="9"/>
                      <a:pt x="13" y="11"/>
                      <a:pt x="14" y="13"/>
                    </a:cubicBezTo>
                    <a:cubicBezTo>
                      <a:pt x="15" y="15"/>
                      <a:pt x="16" y="18"/>
                      <a:pt x="16" y="21"/>
                    </a:cubicBezTo>
                    <a:cubicBezTo>
                      <a:pt x="14" y="24"/>
                      <a:pt x="13" y="22"/>
                      <a:pt x="11" y="20"/>
                    </a:cubicBezTo>
                    <a:close/>
                  </a:path>
                </a:pathLst>
              </a:custGeom>
              <a:solidFill>
                <a:srgbClr val="DC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446">
                <a:extLst>
                  <a:ext uri="{FF2B5EF4-FFF2-40B4-BE49-F238E27FC236}">
                    <a16:creationId xmlns:a16="http://schemas.microsoft.com/office/drawing/2014/main" id="{3D82B8AD-0611-C2B9-BF50-0C990C044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1796"/>
                <a:ext cx="49" cy="55"/>
              </a:xfrm>
              <a:custGeom>
                <a:avLst/>
                <a:gdLst>
                  <a:gd name="T0" fmla="*/ 1 w 15"/>
                  <a:gd name="T1" fmla="*/ 4 h 17"/>
                  <a:gd name="T2" fmla="*/ 7 w 15"/>
                  <a:gd name="T3" fmla="*/ 2 h 17"/>
                  <a:gd name="T4" fmla="*/ 12 w 15"/>
                  <a:gd name="T5" fmla="*/ 9 h 17"/>
                  <a:gd name="T6" fmla="*/ 14 w 15"/>
                  <a:gd name="T7" fmla="*/ 10 h 17"/>
                  <a:gd name="T8" fmla="*/ 14 w 15"/>
                  <a:gd name="T9" fmla="*/ 13 h 17"/>
                  <a:gd name="T10" fmla="*/ 7 w 15"/>
                  <a:gd name="T11" fmla="*/ 16 h 17"/>
                  <a:gd name="T12" fmla="*/ 1 w 15"/>
                  <a:gd name="T13" fmla="*/ 14 h 17"/>
                  <a:gd name="T14" fmla="*/ 1 w 15"/>
                  <a:gd name="T15" fmla="*/ 12 h 17"/>
                  <a:gd name="T16" fmla="*/ 0 w 15"/>
                  <a:gd name="T17" fmla="*/ 6 h 17"/>
                  <a:gd name="T18" fmla="*/ 1 w 15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7">
                    <a:moveTo>
                      <a:pt x="1" y="4"/>
                    </a:moveTo>
                    <a:cubicBezTo>
                      <a:pt x="3" y="2"/>
                      <a:pt x="5" y="0"/>
                      <a:pt x="7" y="2"/>
                    </a:cubicBezTo>
                    <a:cubicBezTo>
                      <a:pt x="9" y="5"/>
                      <a:pt x="15" y="4"/>
                      <a:pt x="12" y="9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4" y="11"/>
                      <a:pt x="15" y="12"/>
                      <a:pt x="14" y="13"/>
                    </a:cubicBezTo>
                    <a:cubicBezTo>
                      <a:pt x="13" y="17"/>
                      <a:pt x="10" y="16"/>
                      <a:pt x="7" y="16"/>
                    </a:cubicBezTo>
                    <a:cubicBezTo>
                      <a:pt x="5" y="16"/>
                      <a:pt x="3" y="16"/>
                      <a:pt x="1" y="14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6" y="10"/>
                      <a:pt x="0" y="8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447">
                <a:extLst>
                  <a:ext uri="{FF2B5EF4-FFF2-40B4-BE49-F238E27FC236}">
                    <a16:creationId xmlns:a16="http://schemas.microsoft.com/office/drawing/2014/main" id="{6EC0531E-5D43-2A30-9618-069E0C630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1838"/>
                <a:ext cx="39" cy="69"/>
              </a:xfrm>
              <a:custGeom>
                <a:avLst/>
                <a:gdLst>
                  <a:gd name="T0" fmla="*/ 1 w 12"/>
                  <a:gd name="T1" fmla="*/ 4 h 21"/>
                  <a:gd name="T2" fmla="*/ 4 w 12"/>
                  <a:gd name="T3" fmla="*/ 2 h 21"/>
                  <a:gd name="T4" fmla="*/ 7 w 12"/>
                  <a:gd name="T5" fmla="*/ 7 h 21"/>
                  <a:gd name="T6" fmla="*/ 8 w 12"/>
                  <a:gd name="T7" fmla="*/ 21 h 21"/>
                  <a:gd name="T8" fmla="*/ 7 w 12"/>
                  <a:gd name="T9" fmla="*/ 21 h 21"/>
                  <a:gd name="T10" fmla="*/ 5 w 12"/>
                  <a:gd name="T11" fmla="*/ 17 h 21"/>
                  <a:gd name="T12" fmla="*/ 3 w 12"/>
                  <a:gd name="T13" fmla="*/ 17 h 21"/>
                  <a:gd name="T14" fmla="*/ 1 w 12"/>
                  <a:gd name="T1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1" y="4"/>
                    </a:moveTo>
                    <a:cubicBezTo>
                      <a:pt x="3" y="5"/>
                      <a:pt x="1" y="0"/>
                      <a:pt x="4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9" y="12"/>
                      <a:pt x="12" y="16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3" y="21"/>
                      <a:pt x="5" y="18"/>
                      <a:pt x="5" y="17"/>
                    </a:cubicBezTo>
                    <a:cubicBezTo>
                      <a:pt x="4" y="14"/>
                      <a:pt x="3" y="18"/>
                      <a:pt x="3" y="17"/>
                    </a:cubicBezTo>
                    <a:cubicBezTo>
                      <a:pt x="0" y="13"/>
                      <a:pt x="3" y="8"/>
                      <a:pt x="1" y="4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448">
                <a:extLst>
                  <a:ext uri="{FF2B5EF4-FFF2-40B4-BE49-F238E27FC236}">
                    <a16:creationId xmlns:a16="http://schemas.microsoft.com/office/drawing/2014/main" id="{F5A79774-3997-6527-256E-D255E04C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65"/>
                <a:ext cx="69" cy="68"/>
              </a:xfrm>
              <a:custGeom>
                <a:avLst/>
                <a:gdLst>
                  <a:gd name="T0" fmla="*/ 17 w 21"/>
                  <a:gd name="T1" fmla="*/ 19 h 21"/>
                  <a:gd name="T2" fmla="*/ 7 w 21"/>
                  <a:gd name="T3" fmla="*/ 11 h 21"/>
                  <a:gd name="T4" fmla="*/ 0 w 21"/>
                  <a:gd name="T5" fmla="*/ 8 h 21"/>
                  <a:gd name="T6" fmla="*/ 0 w 21"/>
                  <a:gd name="T7" fmla="*/ 6 h 21"/>
                  <a:gd name="T8" fmla="*/ 13 w 21"/>
                  <a:gd name="T9" fmla="*/ 6 h 21"/>
                  <a:gd name="T10" fmla="*/ 19 w 21"/>
                  <a:gd name="T11" fmla="*/ 10 h 21"/>
                  <a:gd name="T12" fmla="*/ 21 w 21"/>
                  <a:gd name="T13" fmla="*/ 17 h 21"/>
                  <a:gd name="T14" fmla="*/ 17 w 21"/>
                  <a:gd name="T1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17" y="19"/>
                    </a:moveTo>
                    <a:cubicBezTo>
                      <a:pt x="15" y="15"/>
                      <a:pt x="13" y="11"/>
                      <a:pt x="7" y="11"/>
                    </a:cubicBezTo>
                    <a:cubicBezTo>
                      <a:pt x="4" y="12"/>
                      <a:pt x="4" y="6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4" y="0"/>
                      <a:pt x="9" y="6"/>
                      <a:pt x="13" y="6"/>
                    </a:cubicBezTo>
                    <a:cubicBezTo>
                      <a:pt x="15" y="7"/>
                      <a:pt x="17" y="8"/>
                      <a:pt x="19" y="10"/>
                    </a:cubicBezTo>
                    <a:cubicBezTo>
                      <a:pt x="19" y="13"/>
                      <a:pt x="21" y="15"/>
                      <a:pt x="21" y="17"/>
                    </a:cubicBezTo>
                    <a:cubicBezTo>
                      <a:pt x="21" y="19"/>
                      <a:pt x="20" y="21"/>
                      <a:pt x="17" y="19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449">
                <a:extLst>
                  <a:ext uri="{FF2B5EF4-FFF2-40B4-BE49-F238E27FC236}">
                    <a16:creationId xmlns:a16="http://schemas.microsoft.com/office/drawing/2014/main" id="{3F4357BE-9DF6-0AFC-9B37-5BB068916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34"/>
                <a:ext cx="75" cy="36"/>
              </a:xfrm>
              <a:custGeom>
                <a:avLst/>
                <a:gdLst>
                  <a:gd name="T0" fmla="*/ 12 w 23"/>
                  <a:gd name="T1" fmla="*/ 2 h 11"/>
                  <a:gd name="T2" fmla="*/ 23 w 23"/>
                  <a:gd name="T3" fmla="*/ 10 h 11"/>
                  <a:gd name="T4" fmla="*/ 4 w 23"/>
                  <a:gd name="T5" fmla="*/ 11 h 11"/>
                  <a:gd name="T6" fmla="*/ 0 w 23"/>
                  <a:gd name="T7" fmla="*/ 7 h 11"/>
                  <a:gd name="T8" fmla="*/ 10 w 23"/>
                  <a:gd name="T9" fmla="*/ 2 h 11"/>
                  <a:gd name="T10" fmla="*/ 12 w 23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1">
                    <a:moveTo>
                      <a:pt x="12" y="2"/>
                    </a:moveTo>
                    <a:cubicBezTo>
                      <a:pt x="17" y="4"/>
                      <a:pt x="21" y="5"/>
                      <a:pt x="23" y="10"/>
                    </a:cubicBezTo>
                    <a:cubicBezTo>
                      <a:pt x="17" y="10"/>
                      <a:pt x="10" y="9"/>
                      <a:pt x="4" y="11"/>
                    </a:cubicBezTo>
                    <a:cubicBezTo>
                      <a:pt x="2" y="11"/>
                      <a:pt x="1" y="9"/>
                      <a:pt x="0" y="7"/>
                    </a:cubicBezTo>
                    <a:cubicBezTo>
                      <a:pt x="1" y="0"/>
                      <a:pt x="7" y="4"/>
                      <a:pt x="10" y="2"/>
                    </a:cubicBezTo>
                    <a:cubicBezTo>
                      <a:pt x="11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450">
                <a:extLst>
                  <a:ext uri="{FF2B5EF4-FFF2-40B4-BE49-F238E27FC236}">
                    <a16:creationId xmlns:a16="http://schemas.microsoft.com/office/drawing/2014/main" id="{2EAFCB94-81D2-1C63-FFF0-D477884E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917"/>
                <a:ext cx="52" cy="52"/>
              </a:xfrm>
              <a:custGeom>
                <a:avLst/>
                <a:gdLst>
                  <a:gd name="T0" fmla="*/ 12 w 16"/>
                  <a:gd name="T1" fmla="*/ 8 h 16"/>
                  <a:gd name="T2" fmla="*/ 6 w 16"/>
                  <a:gd name="T3" fmla="*/ 16 h 16"/>
                  <a:gd name="T4" fmla="*/ 3 w 16"/>
                  <a:gd name="T5" fmla="*/ 8 h 16"/>
                  <a:gd name="T6" fmla="*/ 12 w 16"/>
                  <a:gd name="T7" fmla="*/ 0 h 16"/>
                  <a:gd name="T8" fmla="*/ 16 w 16"/>
                  <a:gd name="T9" fmla="*/ 5 h 16"/>
                  <a:gd name="T10" fmla="*/ 12 w 16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2" y="8"/>
                    </a:moveTo>
                    <a:cubicBezTo>
                      <a:pt x="11" y="11"/>
                      <a:pt x="10" y="14"/>
                      <a:pt x="6" y="16"/>
                    </a:cubicBezTo>
                    <a:cubicBezTo>
                      <a:pt x="5" y="13"/>
                      <a:pt x="0" y="12"/>
                      <a:pt x="3" y="8"/>
                    </a:cubicBezTo>
                    <a:cubicBezTo>
                      <a:pt x="6" y="5"/>
                      <a:pt x="9" y="3"/>
                      <a:pt x="12" y="0"/>
                    </a:cubicBezTo>
                    <a:cubicBezTo>
                      <a:pt x="12" y="3"/>
                      <a:pt x="14" y="4"/>
                      <a:pt x="16" y="5"/>
                    </a:cubicBezTo>
                    <a:cubicBezTo>
                      <a:pt x="15" y="6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451">
                <a:extLst>
                  <a:ext uri="{FF2B5EF4-FFF2-40B4-BE49-F238E27FC236}">
                    <a16:creationId xmlns:a16="http://schemas.microsoft.com/office/drawing/2014/main" id="{D127CB5B-C908-14DA-6CA5-18684FF3D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2041"/>
                <a:ext cx="39" cy="68"/>
              </a:xfrm>
              <a:custGeom>
                <a:avLst/>
                <a:gdLst>
                  <a:gd name="T0" fmla="*/ 6 w 12"/>
                  <a:gd name="T1" fmla="*/ 0 h 21"/>
                  <a:gd name="T2" fmla="*/ 9 w 12"/>
                  <a:gd name="T3" fmla="*/ 0 h 21"/>
                  <a:gd name="T4" fmla="*/ 10 w 12"/>
                  <a:gd name="T5" fmla="*/ 5 h 21"/>
                  <a:gd name="T6" fmla="*/ 9 w 12"/>
                  <a:gd name="T7" fmla="*/ 9 h 21"/>
                  <a:gd name="T8" fmla="*/ 4 w 12"/>
                  <a:gd name="T9" fmla="*/ 19 h 21"/>
                  <a:gd name="T10" fmla="*/ 0 w 12"/>
                  <a:gd name="T11" fmla="*/ 18 h 21"/>
                  <a:gd name="T12" fmla="*/ 2 w 12"/>
                  <a:gd name="T13" fmla="*/ 5 h 21"/>
                  <a:gd name="T14" fmla="*/ 6 w 12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1" y="2"/>
                      <a:pt x="12" y="3"/>
                      <a:pt x="10" y="5"/>
                    </a:cubicBezTo>
                    <a:cubicBezTo>
                      <a:pt x="8" y="7"/>
                      <a:pt x="8" y="8"/>
                      <a:pt x="9" y="9"/>
                    </a:cubicBezTo>
                    <a:cubicBezTo>
                      <a:pt x="7" y="13"/>
                      <a:pt x="6" y="16"/>
                      <a:pt x="4" y="19"/>
                    </a:cubicBezTo>
                    <a:cubicBezTo>
                      <a:pt x="2" y="21"/>
                      <a:pt x="1" y="19"/>
                      <a:pt x="0" y="18"/>
                    </a:cubicBezTo>
                    <a:cubicBezTo>
                      <a:pt x="2" y="14"/>
                      <a:pt x="6" y="10"/>
                      <a:pt x="2" y="5"/>
                    </a:cubicBezTo>
                    <a:cubicBezTo>
                      <a:pt x="0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452">
                <a:extLst>
                  <a:ext uri="{FF2B5EF4-FFF2-40B4-BE49-F238E27FC236}">
                    <a16:creationId xmlns:a16="http://schemas.microsoft.com/office/drawing/2014/main" id="{577DA3A2-4067-A8A6-7A48-FDFDB53D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374"/>
                <a:ext cx="49" cy="30"/>
              </a:xfrm>
              <a:custGeom>
                <a:avLst/>
                <a:gdLst>
                  <a:gd name="T0" fmla="*/ 0 w 15"/>
                  <a:gd name="T1" fmla="*/ 0 h 9"/>
                  <a:gd name="T2" fmla="*/ 11 w 15"/>
                  <a:gd name="T3" fmla="*/ 3 h 9"/>
                  <a:gd name="T4" fmla="*/ 14 w 15"/>
                  <a:gd name="T5" fmla="*/ 4 h 9"/>
                  <a:gd name="T6" fmla="*/ 15 w 15"/>
                  <a:gd name="T7" fmla="*/ 9 h 9"/>
                  <a:gd name="T8" fmla="*/ 0 w 15"/>
                  <a:gd name="T9" fmla="*/ 6 h 9"/>
                  <a:gd name="T10" fmla="*/ 0 w 15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3" y="1"/>
                      <a:pt x="7" y="2"/>
                      <a:pt x="11" y="3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4" y="6"/>
                      <a:pt x="15" y="7"/>
                      <a:pt x="15" y="9"/>
                    </a:cubicBezTo>
                    <a:cubicBezTo>
                      <a:pt x="10" y="9"/>
                      <a:pt x="4" y="8"/>
                      <a:pt x="0" y="6"/>
                    </a:cubicBezTo>
                    <a:cubicBezTo>
                      <a:pt x="3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453">
                <a:extLst>
                  <a:ext uri="{FF2B5EF4-FFF2-40B4-BE49-F238E27FC236}">
                    <a16:creationId xmlns:a16="http://schemas.microsoft.com/office/drawing/2014/main" id="{E975BBAD-8F54-515E-FC47-7D7113247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825"/>
                <a:ext cx="72" cy="43"/>
              </a:xfrm>
              <a:custGeom>
                <a:avLst/>
                <a:gdLst>
                  <a:gd name="T0" fmla="*/ 6 w 22"/>
                  <a:gd name="T1" fmla="*/ 0 h 13"/>
                  <a:gd name="T2" fmla="*/ 22 w 22"/>
                  <a:gd name="T3" fmla="*/ 8 h 13"/>
                  <a:gd name="T4" fmla="*/ 17 w 22"/>
                  <a:gd name="T5" fmla="*/ 9 h 13"/>
                  <a:gd name="T6" fmla="*/ 12 w 22"/>
                  <a:gd name="T7" fmla="*/ 6 h 13"/>
                  <a:gd name="T8" fmla="*/ 8 w 22"/>
                  <a:gd name="T9" fmla="*/ 11 h 13"/>
                  <a:gd name="T10" fmla="*/ 8 w 22"/>
                  <a:gd name="T11" fmla="*/ 11 h 13"/>
                  <a:gd name="T12" fmla="*/ 0 w 22"/>
                  <a:gd name="T13" fmla="*/ 7 h 13"/>
                  <a:gd name="T14" fmla="*/ 6 w 22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6" y="0"/>
                    </a:moveTo>
                    <a:cubicBezTo>
                      <a:pt x="11" y="3"/>
                      <a:pt x="18" y="2"/>
                      <a:pt x="22" y="8"/>
                    </a:cubicBezTo>
                    <a:cubicBezTo>
                      <a:pt x="21" y="10"/>
                      <a:pt x="19" y="11"/>
                      <a:pt x="17" y="9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8" y="6"/>
                      <a:pt x="10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2" y="4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2D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454">
                <a:extLst>
                  <a:ext uri="{FF2B5EF4-FFF2-40B4-BE49-F238E27FC236}">
                    <a16:creationId xmlns:a16="http://schemas.microsoft.com/office/drawing/2014/main" id="{57F3F530-F012-8A4A-6721-EE4721704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028"/>
                <a:ext cx="55" cy="42"/>
              </a:xfrm>
              <a:custGeom>
                <a:avLst/>
                <a:gdLst>
                  <a:gd name="T0" fmla="*/ 4 w 17"/>
                  <a:gd name="T1" fmla="*/ 13 h 13"/>
                  <a:gd name="T2" fmla="*/ 3 w 17"/>
                  <a:gd name="T3" fmla="*/ 9 h 13"/>
                  <a:gd name="T4" fmla="*/ 4 w 17"/>
                  <a:gd name="T5" fmla="*/ 4 h 13"/>
                  <a:gd name="T6" fmla="*/ 9 w 17"/>
                  <a:gd name="T7" fmla="*/ 0 h 13"/>
                  <a:gd name="T8" fmla="*/ 10 w 17"/>
                  <a:gd name="T9" fmla="*/ 0 h 13"/>
                  <a:gd name="T10" fmla="*/ 11 w 17"/>
                  <a:gd name="T11" fmla="*/ 7 h 13"/>
                  <a:gd name="T12" fmla="*/ 4 w 1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4" y="13"/>
                    </a:moveTo>
                    <a:cubicBezTo>
                      <a:pt x="0" y="12"/>
                      <a:pt x="0" y="10"/>
                      <a:pt x="3" y="9"/>
                    </a:cubicBezTo>
                    <a:cubicBezTo>
                      <a:pt x="7" y="8"/>
                      <a:pt x="3" y="5"/>
                      <a:pt x="4" y="4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2" y="2"/>
                      <a:pt x="17" y="4"/>
                      <a:pt x="11" y="7"/>
                    </a:cubicBezTo>
                    <a:cubicBezTo>
                      <a:pt x="8" y="9"/>
                      <a:pt x="6" y="11"/>
                      <a:pt x="4" y="13"/>
                    </a:cubicBezTo>
                    <a:close/>
                  </a:path>
                </a:pathLst>
              </a:custGeom>
              <a:solidFill>
                <a:srgbClr val="4C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455">
                <a:extLst>
                  <a:ext uri="{FF2B5EF4-FFF2-40B4-BE49-F238E27FC236}">
                    <a16:creationId xmlns:a16="http://schemas.microsoft.com/office/drawing/2014/main" id="{1A6D77FA-15E1-B88D-7203-05FECDA5A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1894"/>
                <a:ext cx="43" cy="78"/>
              </a:xfrm>
              <a:custGeom>
                <a:avLst/>
                <a:gdLst>
                  <a:gd name="T0" fmla="*/ 10 w 13"/>
                  <a:gd name="T1" fmla="*/ 17 h 24"/>
                  <a:gd name="T2" fmla="*/ 9 w 13"/>
                  <a:gd name="T3" fmla="*/ 24 h 24"/>
                  <a:gd name="T4" fmla="*/ 4 w 13"/>
                  <a:gd name="T5" fmla="*/ 17 h 24"/>
                  <a:gd name="T6" fmla="*/ 1 w 13"/>
                  <a:gd name="T7" fmla="*/ 3 h 24"/>
                  <a:gd name="T8" fmla="*/ 3 w 13"/>
                  <a:gd name="T9" fmla="*/ 1 h 24"/>
                  <a:gd name="T10" fmla="*/ 5 w 13"/>
                  <a:gd name="T11" fmla="*/ 2 h 24"/>
                  <a:gd name="T12" fmla="*/ 7 w 13"/>
                  <a:gd name="T13" fmla="*/ 10 h 24"/>
                  <a:gd name="T14" fmla="*/ 10 w 13"/>
                  <a:gd name="T15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4">
                    <a:moveTo>
                      <a:pt x="10" y="17"/>
                    </a:moveTo>
                    <a:cubicBezTo>
                      <a:pt x="9" y="19"/>
                      <a:pt x="13" y="23"/>
                      <a:pt x="9" y="24"/>
                    </a:cubicBezTo>
                    <a:cubicBezTo>
                      <a:pt x="7" y="24"/>
                      <a:pt x="4" y="21"/>
                      <a:pt x="4" y="17"/>
                    </a:cubicBezTo>
                    <a:cubicBezTo>
                      <a:pt x="3" y="13"/>
                      <a:pt x="8" y="7"/>
                      <a:pt x="1" y="3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5"/>
                      <a:pt x="6" y="8"/>
                      <a:pt x="7" y="10"/>
                    </a:cubicBezTo>
                    <a:cubicBezTo>
                      <a:pt x="9" y="12"/>
                      <a:pt x="8" y="15"/>
                      <a:pt x="10" y="17"/>
                    </a:cubicBezTo>
                    <a:close/>
                  </a:path>
                </a:pathLst>
              </a:custGeom>
              <a:solidFill>
                <a:srgbClr val="6F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456">
                <a:extLst>
                  <a:ext uri="{FF2B5EF4-FFF2-40B4-BE49-F238E27FC236}">
                    <a16:creationId xmlns:a16="http://schemas.microsoft.com/office/drawing/2014/main" id="{90E9C836-0BD4-6F62-AC7C-140A025C8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1783"/>
                <a:ext cx="62" cy="39"/>
              </a:xfrm>
              <a:custGeom>
                <a:avLst/>
                <a:gdLst>
                  <a:gd name="T0" fmla="*/ 18 w 19"/>
                  <a:gd name="T1" fmla="*/ 8 h 12"/>
                  <a:gd name="T2" fmla="*/ 18 w 19"/>
                  <a:gd name="T3" fmla="*/ 10 h 12"/>
                  <a:gd name="T4" fmla="*/ 12 w 19"/>
                  <a:gd name="T5" fmla="*/ 10 h 12"/>
                  <a:gd name="T6" fmla="*/ 7 w 19"/>
                  <a:gd name="T7" fmla="*/ 11 h 12"/>
                  <a:gd name="T8" fmla="*/ 4 w 19"/>
                  <a:gd name="T9" fmla="*/ 10 h 12"/>
                  <a:gd name="T10" fmla="*/ 5 w 19"/>
                  <a:gd name="T11" fmla="*/ 1 h 12"/>
                  <a:gd name="T12" fmla="*/ 14 w 19"/>
                  <a:gd name="T13" fmla="*/ 2 h 12"/>
                  <a:gd name="T14" fmla="*/ 13 w 19"/>
                  <a:gd name="T15" fmla="*/ 2 h 12"/>
                  <a:gd name="T16" fmla="*/ 18 w 19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18" y="8"/>
                    </a:moveTo>
                    <a:cubicBezTo>
                      <a:pt x="18" y="9"/>
                      <a:pt x="18" y="10"/>
                      <a:pt x="18" y="10"/>
                    </a:cubicBezTo>
                    <a:cubicBezTo>
                      <a:pt x="16" y="12"/>
                      <a:pt x="14" y="11"/>
                      <a:pt x="12" y="10"/>
                    </a:cubicBezTo>
                    <a:cubicBezTo>
                      <a:pt x="10" y="9"/>
                      <a:pt x="9" y="9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3" y="7"/>
                      <a:pt x="0" y="3"/>
                      <a:pt x="5" y="1"/>
                    </a:cubicBezTo>
                    <a:cubicBezTo>
                      <a:pt x="8" y="0"/>
                      <a:pt x="11" y="1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5" y="4"/>
                      <a:pt x="19" y="4"/>
                      <a:pt x="18" y="8"/>
                    </a:cubicBez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457">
                <a:extLst>
                  <a:ext uri="{FF2B5EF4-FFF2-40B4-BE49-F238E27FC236}">
                    <a16:creationId xmlns:a16="http://schemas.microsoft.com/office/drawing/2014/main" id="{5974CD10-8A24-7C28-4B55-D0E4D9021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410"/>
                <a:ext cx="40" cy="56"/>
              </a:xfrm>
              <a:custGeom>
                <a:avLst/>
                <a:gdLst>
                  <a:gd name="T0" fmla="*/ 3 w 12"/>
                  <a:gd name="T1" fmla="*/ 12 h 17"/>
                  <a:gd name="T2" fmla="*/ 6 w 12"/>
                  <a:gd name="T3" fmla="*/ 0 h 17"/>
                  <a:gd name="T4" fmla="*/ 7 w 12"/>
                  <a:gd name="T5" fmla="*/ 11 h 17"/>
                  <a:gd name="T6" fmla="*/ 5 w 12"/>
                  <a:gd name="T7" fmla="*/ 16 h 17"/>
                  <a:gd name="T8" fmla="*/ 3 w 12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3" y="12"/>
                    </a:moveTo>
                    <a:cubicBezTo>
                      <a:pt x="0" y="7"/>
                      <a:pt x="6" y="4"/>
                      <a:pt x="6" y="0"/>
                    </a:cubicBezTo>
                    <a:cubicBezTo>
                      <a:pt x="12" y="2"/>
                      <a:pt x="12" y="4"/>
                      <a:pt x="7" y="11"/>
                    </a:cubicBezTo>
                    <a:cubicBezTo>
                      <a:pt x="6" y="13"/>
                      <a:pt x="8" y="16"/>
                      <a:pt x="5" y="16"/>
                    </a:cubicBezTo>
                    <a:cubicBezTo>
                      <a:pt x="2" y="17"/>
                      <a:pt x="4" y="14"/>
                      <a:pt x="3" y="12"/>
                    </a:cubicBezTo>
                    <a:close/>
                  </a:path>
                </a:pathLst>
              </a:custGeom>
              <a:solidFill>
                <a:srgbClr val="D9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458">
                <a:extLst>
                  <a:ext uri="{FF2B5EF4-FFF2-40B4-BE49-F238E27FC236}">
                    <a16:creationId xmlns:a16="http://schemas.microsoft.com/office/drawing/2014/main" id="{28610339-727B-5607-5CBE-E5EF8461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1394"/>
                <a:ext cx="36" cy="49"/>
              </a:xfrm>
              <a:custGeom>
                <a:avLst/>
                <a:gdLst>
                  <a:gd name="T0" fmla="*/ 1 w 11"/>
                  <a:gd name="T1" fmla="*/ 10 h 15"/>
                  <a:gd name="T2" fmla="*/ 4 w 11"/>
                  <a:gd name="T3" fmla="*/ 8 h 15"/>
                  <a:gd name="T4" fmla="*/ 1 w 11"/>
                  <a:gd name="T5" fmla="*/ 1 h 15"/>
                  <a:gd name="T6" fmla="*/ 7 w 11"/>
                  <a:gd name="T7" fmla="*/ 2 h 15"/>
                  <a:gd name="T8" fmla="*/ 10 w 11"/>
                  <a:gd name="T9" fmla="*/ 5 h 15"/>
                  <a:gd name="T10" fmla="*/ 8 w 11"/>
                  <a:gd name="T11" fmla="*/ 12 h 15"/>
                  <a:gd name="T12" fmla="*/ 4 w 11"/>
                  <a:gd name="T13" fmla="*/ 15 h 15"/>
                  <a:gd name="T14" fmla="*/ 1 w 11"/>
                  <a:gd name="T15" fmla="*/ 12 h 15"/>
                  <a:gd name="T16" fmla="*/ 1 w 11"/>
                  <a:gd name="T1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5">
                    <a:moveTo>
                      <a:pt x="1" y="10"/>
                    </a:moveTo>
                    <a:cubicBezTo>
                      <a:pt x="3" y="10"/>
                      <a:pt x="5" y="12"/>
                      <a:pt x="4" y="8"/>
                    </a:cubicBezTo>
                    <a:cubicBezTo>
                      <a:pt x="3" y="6"/>
                      <a:pt x="0" y="4"/>
                      <a:pt x="1" y="1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2"/>
                      <a:pt x="10" y="4"/>
                      <a:pt x="10" y="5"/>
                    </a:cubicBezTo>
                    <a:cubicBezTo>
                      <a:pt x="11" y="8"/>
                      <a:pt x="11" y="11"/>
                      <a:pt x="8" y="12"/>
                    </a:cubicBezTo>
                    <a:cubicBezTo>
                      <a:pt x="6" y="12"/>
                      <a:pt x="6" y="15"/>
                      <a:pt x="4" y="15"/>
                    </a:cubicBezTo>
                    <a:cubicBezTo>
                      <a:pt x="3" y="14"/>
                      <a:pt x="2" y="13"/>
                      <a:pt x="1" y="12"/>
                    </a:cubicBezTo>
                    <a:cubicBezTo>
                      <a:pt x="1" y="11"/>
                      <a:pt x="1" y="11"/>
                      <a:pt x="1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459">
                <a:extLst>
                  <a:ext uri="{FF2B5EF4-FFF2-40B4-BE49-F238E27FC236}">
                    <a16:creationId xmlns:a16="http://schemas.microsoft.com/office/drawing/2014/main" id="{C10DD710-4BF2-8BE7-B2D4-94EA994A6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877"/>
                <a:ext cx="36" cy="76"/>
              </a:xfrm>
              <a:custGeom>
                <a:avLst/>
                <a:gdLst>
                  <a:gd name="T0" fmla="*/ 8 w 11"/>
                  <a:gd name="T1" fmla="*/ 22 h 23"/>
                  <a:gd name="T2" fmla="*/ 5 w 11"/>
                  <a:gd name="T3" fmla="*/ 15 h 23"/>
                  <a:gd name="T4" fmla="*/ 7 w 11"/>
                  <a:gd name="T5" fmla="*/ 5 h 23"/>
                  <a:gd name="T6" fmla="*/ 9 w 11"/>
                  <a:gd name="T7" fmla="*/ 0 h 23"/>
                  <a:gd name="T8" fmla="*/ 11 w 11"/>
                  <a:gd name="T9" fmla="*/ 9 h 23"/>
                  <a:gd name="T10" fmla="*/ 8 w 11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8" y="22"/>
                    </a:moveTo>
                    <a:cubicBezTo>
                      <a:pt x="0" y="23"/>
                      <a:pt x="6" y="17"/>
                      <a:pt x="5" y="15"/>
                    </a:cubicBezTo>
                    <a:cubicBezTo>
                      <a:pt x="7" y="12"/>
                      <a:pt x="8" y="9"/>
                      <a:pt x="7" y="5"/>
                    </a:cubicBezTo>
                    <a:cubicBezTo>
                      <a:pt x="8" y="3"/>
                      <a:pt x="6" y="1"/>
                      <a:pt x="9" y="0"/>
                    </a:cubicBezTo>
                    <a:cubicBezTo>
                      <a:pt x="10" y="3"/>
                      <a:pt x="8" y="7"/>
                      <a:pt x="11" y="9"/>
                    </a:cubicBezTo>
                    <a:cubicBezTo>
                      <a:pt x="10" y="13"/>
                      <a:pt x="9" y="18"/>
                      <a:pt x="8" y="22"/>
                    </a:cubicBezTo>
                    <a:close/>
                  </a:path>
                </a:pathLst>
              </a:custGeom>
              <a:solidFill>
                <a:srgbClr val="E4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460">
                <a:extLst>
                  <a:ext uri="{FF2B5EF4-FFF2-40B4-BE49-F238E27FC236}">
                    <a16:creationId xmlns:a16="http://schemas.microsoft.com/office/drawing/2014/main" id="{E857FCC9-352B-CC22-8CDC-420A7A26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675"/>
                <a:ext cx="45" cy="29"/>
              </a:xfrm>
              <a:custGeom>
                <a:avLst/>
                <a:gdLst>
                  <a:gd name="T0" fmla="*/ 0 w 14"/>
                  <a:gd name="T1" fmla="*/ 5 h 9"/>
                  <a:gd name="T2" fmla="*/ 14 w 14"/>
                  <a:gd name="T3" fmla="*/ 5 h 9"/>
                  <a:gd name="T4" fmla="*/ 0 w 14"/>
                  <a:gd name="T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cubicBezTo>
                      <a:pt x="5" y="0"/>
                      <a:pt x="10" y="4"/>
                      <a:pt x="14" y="5"/>
                    </a:cubicBezTo>
                    <a:cubicBezTo>
                      <a:pt x="10" y="9"/>
                      <a:pt x="5" y="9"/>
                      <a:pt x="0" y="5"/>
                    </a:cubicBezTo>
                    <a:close/>
                  </a:path>
                </a:pathLst>
              </a:custGeom>
              <a:solidFill>
                <a:srgbClr val="60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461">
                <a:extLst>
                  <a:ext uri="{FF2B5EF4-FFF2-40B4-BE49-F238E27FC236}">
                    <a16:creationId xmlns:a16="http://schemas.microsoft.com/office/drawing/2014/main" id="{3E529F57-0F44-28E8-95DF-B6FD80B9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502"/>
                <a:ext cx="33" cy="52"/>
              </a:xfrm>
              <a:custGeom>
                <a:avLst/>
                <a:gdLst>
                  <a:gd name="T0" fmla="*/ 3 w 10"/>
                  <a:gd name="T1" fmla="*/ 5 h 16"/>
                  <a:gd name="T2" fmla="*/ 4 w 10"/>
                  <a:gd name="T3" fmla="*/ 0 h 16"/>
                  <a:gd name="T4" fmla="*/ 6 w 10"/>
                  <a:gd name="T5" fmla="*/ 12 h 16"/>
                  <a:gd name="T6" fmla="*/ 3 w 10"/>
                  <a:gd name="T7" fmla="*/ 15 h 16"/>
                  <a:gd name="T8" fmla="*/ 1 w 10"/>
                  <a:gd name="T9" fmla="*/ 12 h 16"/>
                  <a:gd name="T10" fmla="*/ 3 w 10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3" y="5"/>
                    </a:moveTo>
                    <a:cubicBezTo>
                      <a:pt x="3" y="3"/>
                      <a:pt x="3" y="1"/>
                      <a:pt x="4" y="0"/>
                    </a:cubicBezTo>
                    <a:cubicBezTo>
                      <a:pt x="10" y="3"/>
                      <a:pt x="5" y="8"/>
                      <a:pt x="6" y="12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0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462">
                <a:extLst>
                  <a:ext uri="{FF2B5EF4-FFF2-40B4-BE49-F238E27FC236}">
                    <a16:creationId xmlns:a16="http://schemas.microsoft.com/office/drawing/2014/main" id="{35A6EF03-DC85-1FD4-500F-D518B80F4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557"/>
                <a:ext cx="33" cy="56"/>
              </a:xfrm>
              <a:custGeom>
                <a:avLst/>
                <a:gdLst>
                  <a:gd name="T0" fmla="*/ 10 w 10"/>
                  <a:gd name="T1" fmla="*/ 4 h 17"/>
                  <a:gd name="T2" fmla="*/ 3 w 10"/>
                  <a:gd name="T3" fmla="*/ 17 h 17"/>
                  <a:gd name="T4" fmla="*/ 0 w 10"/>
                  <a:gd name="T5" fmla="*/ 13 h 17"/>
                  <a:gd name="T6" fmla="*/ 6 w 10"/>
                  <a:gd name="T7" fmla="*/ 0 h 17"/>
                  <a:gd name="T8" fmla="*/ 10 w 10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10" y="4"/>
                    </a:moveTo>
                    <a:cubicBezTo>
                      <a:pt x="6" y="8"/>
                      <a:pt x="7" y="13"/>
                      <a:pt x="3" y="17"/>
                    </a:cubicBezTo>
                    <a:cubicBezTo>
                      <a:pt x="2" y="16"/>
                      <a:pt x="1" y="15"/>
                      <a:pt x="0" y="13"/>
                    </a:cubicBezTo>
                    <a:cubicBezTo>
                      <a:pt x="0" y="8"/>
                      <a:pt x="8" y="6"/>
                      <a:pt x="6" y="0"/>
                    </a:cubicBezTo>
                    <a:cubicBezTo>
                      <a:pt x="8" y="0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463">
                <a:extLst>
                  <a:ext uri="{FF2B5EF4-FFF2-40B4-BE49-F238E27FC236}">
                    <a16:creationId xmlns:a16="http://schemas.microsoft.com/office/drawing/2014/main" id="{AD5BD24C-3E09-D364-E266-8C9E5B05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534"/>
                <a:ext cx="49" cy="27"/>
              </a:xfrm>
              <a:custGeom>
                <a:avLst/>
                <a:gdLst>
                  <a:gd name="T0" fmla="*/ 15 w 15"/>
                  <a:gd name="T1" fmla="*/ 2 h 8"/>
                  <a:gd name="T2" fmla="*/ 6 w 15"/>
                  <a:gd name="T3" fmla="*/ 6 h 8"/>
                  <a:gd name="T4" fmla="*/ 0 w 15"/>
                  <a:gd name="T5" fmla="*/ 0 h 8"/>
                  <a:gd name="T6" fmla="*/ 0 w 15"/>
                  <a:gd name="T7" fmla="*/ 0 h 8"/>
                  <a:gd name="T8" fmla="*/ 15 w 15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2"/>
                    </a:moveTo>
                    <a:cubicBezTo>
                      <a:pt x="14" y="6"/>
                      <a:pt x="7" y="1"/>
                      <a:pt x="6" y="6"/>
                    </a:cubicBezTo>
                    <a:cubicBezTo>
                      <a:pt x="0" y="8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464">
                <a:extLst>
                  <a:ext uri="{FF2B5EF4-FFF2-40B4-BE49-F238E27FC236}">
                    <a16:creationId xmlns:a16="http://schemas.microsoft.com/office/drawing/2014/main" id="{42511538-5019-E821-2309-9DA82306A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1995"/>
                <a:ext cx="36" cy="33"/>
              </a:xfrm>
              <a:custGeom>
                <a:avLst/>
                <a:gdLst>
                  <a:gd name="T0" fmla="*/ 1 w 11"/>
                  <a:gd name="T1" fmla="*/ 10 h 10"/>
                  <a:gd name="T2" fmla="*/ 0 w 11"/>
                  <a:gd name="T3" fmla="*/ 10 h 10"/>
                  <a:gd name="T4" fmla="*/ 9 w 11"/>
                  <a:gd name="T5" fmla="*/ 0 h 10"/>
                  <a:gd name="T6" fmla="*/ 1 w 11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" y="10"/>
                    </a:moveTo>
                    <a:cubicBezTo>
                      <a:pt x="1" y="10"/>
                      <a:pt x="0" y="10"/>
                      <a:pt x="0" y="10"/>
                    </a:cubicBezTo>
                    <a:cubicBezTo>
                      <a:pt x="0" y="4"/>
                      <a:pt x="5" y="3"/>
                      <a:pt x="9" y="0"/>
                    </a:cubicBezTo>
                    <a:cubicBezTo>
                      <a:pt x="11" y="7"/>
                      <a:pt x="6" y="9"/>
                      <a:pt x="1" y="10"/>
                    </a:cubicBez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465">
                <a:extLst>
                  <a:ext uri="{FF2B5EF4-FFF2-40B4-BE49-F238E27FC236}">
                    <a16:creationId xmlns:a16="http://schemas.microsoft.com/office/drawing/2014/main" id="{0CEEC8BA-4A88-CBBF-FF39-704DC76E4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806"/>
                <a:ext cx="39" cy="45"/>
              </a:xfrm>
              <a:custGeom>
                <a:avLst/>
                <a:gdLst>
                  <a:gd name="T0" fmla="*/ 12 w 12"/>
                  <a:gd name="T1" fmla="*/ 6 h 14"/>
                  <a:gd name="T2" fmla="*/ 6 w 12"/>
                  <a:gd name="T3" fmla="*/ 12 h 14"/>
                  <a:gd name="T4" fmla="*/ 5 w 12"/>
                  <a:gd name="T5" fmla="*/ 12 h 14"/>
                  <a:gd name="T6" fmla="*/ 2 w 12"/>
                  <a:gd name="T7" fmla="*/ 10 h 14"/>
                  <a:gd name="T8" fmla="*/ 2 w 12"/>
                  <a:gd name="T9" fmla="*/ 9 h 14"/>
                  <a:gd name="T10" fmla="*/ 6 w 12"/>
                  <a:gd name="T11" fmla="*/ 6 h 14"/>
                  <a:gd name="T12" fmla="*/ 12 w 12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6"/>
                    </a:moveTo>
                    <a:cubicBezTo>
                      <a:pt x="11" y="9"/>
                      <a:pt x="11" y="14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6"/>
                      <a:pt x="0" y="0"/>
                      <a:pt x="6" y="6"/>
                    </a:cubicBezTo>
                    <a:cubicBezTo>
                      <a:pt x="8" y="8"/>
                      <a:pt x="10" y="6"/>
                      <a:pt x="12" y="6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466">
                <a:extLst>
                  <a:ext uri="{FF2B5EF4-FFF2-40B4-BE49-F238E27FC236}">
                    <a16:creationId xmlns:a16="http://schemas.microsoft.com/office/drawing/2014/main" id="{DAEFF3DD-6F28-BB52-B1EA-629AEE3CD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" y="1789"/>
                <a:ext cx="39" cy="56"/>
              </a:xfrm>
              <a:custGeom>
                <a:avLst/>
                <a:gdLst>
                  <a:gd name="T0" fmla="*/ 0 w 12"/>
                  <a:gd name="T1" fmla="*/ 0 h 17"/>
                  <a:gd name="T2" fmla="*/ 12 w 12"/>
                  <a:gd name="T3" fmla="*/ 14 h 17"/>
                  <a:gd name="T4" fmla="*/ 12 w 12"/>
                  <a:gd name="T5" fmla="*/ 17 h 17"/>
                  <a:gd name="T6" fmla="*/ 0 w 1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7" y="3"/>
                      <a:pt x="7" y="10"/>
                      <a:pt x="12" y="14"/>
                    </a:cubicBezTo>
                    <a:cubicBezTo>
                      <a:pt x="12" y="15"/>
                      <a:pt x="12" y="16"/>
                      <a:pt x="12" y="17"/>
                    </a:cubicBezTo>
                    <a:cubicBezTo>
                      <a:pt x="6" y="12"/>
                      <a:pt x="2" y="7"/>
                      <a:pt x="0" y="0"/>
                    </a:cubicBezTo>
                    <a:close/>
                  </a:path>
                </a:pathLst>
              </a:custGeom>
              <a:solidFill>
                <a:srgbClr val="D9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467">
                <a:extLst>
                  <a:ext uri="{FF2B5EF4-FFF2-40B4-BE49-F238E27FC236}">
                    <a16:creationId xmlns:a16="http://schemas.microsoft.com/office/drawing/2014/main" id="{D0A5F807-B1B3-4C0E-0855-B0AC604A3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668"/>
                <a:ext cx="29" cy="40"/>
              </a:xfrm>
              <a:custGeom>
                <a:avLst/>
                <a:gdLst>
                  <a:gd name="T0" fmla="*/ 9 w 9"/>
                  <a:gd name="T1" fmla="*/ 5 h 12"/>
                  <a:gd name="T2" fmla="*/ 2 w 9"/>
                  <a:gd name="T3" fmla="*/ 9 h 12"/>
                  <a:gd name="T4" fmla="*/ 3 w 9"/>
                  <a:gd name="T5" fmla="*/ 3 h 12"/>
                  <a:gd name="T6" fmla="*/ 5 w 9"/>
                  <a:gd name="T7" fmla="*/ 0 h 12"/>
                  <a:gd name="T8" fmla="*/ 9 w 9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5"/>
                    </a:moveTo>
                    <a:cubicBezTo>
                      <a:pt x="6" y="6"/>
                      <a:pt x="7" y="12"/>
                      <a:pt x="2" y="9"/>
                    </a:cubicBezTo>
                    <a:cubicBezTo>
                      <a:pt x="0" y="8"/>
                      <a:pt x="0" y="5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8" y="0"/>
                      <a:pt x="5" y="5"/>
                      <a:pt x="9" y="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468">
                <a:extLst>
                  <a:ext uri="{FF2B5EF4-FFF2-40B4-BE49-F238E27FC236}">
                    <a16:creationId xmlns:a16="http://schemas.microsoft.com/office/drawing/2014/main" id="{8BC81D66-20DB-2CAB-143E-78E3DC3F3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368"/>
                <a:ext cx="33" cy="32"/>
              </a:xfrm>
              <a:custGeom>
                <a:avLst/>
                <a:gdLst>
                  <a:gd name="T0" fmla="*/ 3 w 10"/>
                  <a:gd name="T1" fmla="*/ 6 h 10"/>
                  <a:gd name="T2" fmla="*/ 0 w 10"/>
                  <a:gd name="T3" fmla="*/ 5 h 10"/>
                  <a:gd name="T4" fmla="*/ 3 w 10"/>
                  <a:gd name="T5" fmla="*/ 0 h 10"/>
                  <a:gd name="T6" fmla="*/ 6 w 10"/>
                  <a:gd name="T7" fmla="*/ 1 h 10"/>
                  <a:gd name="T8" fmla="*/ 9 w 10"/>
                  <a:gd name="T9" fmla="*/ 7 h 10"/>
                  <a:gd name="T10" fmla="*/ 9 w 10"/>
                  <a:gd name="T11" fmla="*/ 7 h 10"/>
                  <a:gd name="T12" fmla="*/ 7 w 10"/>
                  <a:gd name="T13" fmla="*/ 8 h 10"/>
                  <a:gd name="T14" fmla="*/ 3 w 10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3" y="6"/>
                    </a:moveTo>
                    <a:cubicBezTo>
                      <a:pt x="2" y="6"/>
                      <a:pt x="1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4" y="0"/>
                      <a:pt x="4" y="1"/>
                      <a:pt x="6" y="1"/>
                    </a:cubicBezTo>
                    <a:cubicBezTo>
                      <a:pt x="9" y="2"/>
                      <a:pt x="10" y="4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10"/>
                      <a:pt x="9" y="9"/>
                      <a:pt x="7" y="8"/>
                    </a:cubicBezTo>
                    <a:cubicBezTo>
                      <a:pt x="6" y="7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469">
                <a:extLst>
                  <a:ext uri="{FF2B5EF4-FFF2-40B4-BE49-F238E27FC236}">
                    <a16:creationId xmlns:a16="http://schemas.microsoft.com/office/drawing/2014/main" id="{B624132C-CAF6-BEC3-90F1-D5F9C843E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770"/>
                <a:ext cx="39" cy="32"/>
              </a:xfrm>
              <a:custGeom>
                <a:avLst/>
                <a:gdLst>
                  <a:gd name="T0" fmla="*/ 0 w 12"/>
                  <a:gd name="T1" fmla="*/ 4 h 10"/>
                  <a:gd name="T2" fmla="*/ 4 w 12"/>
                  <a:gd name="T3" fmla="*/ 0 h 10"/>
                  <a:gd name="T4" fmla="*/ 5 w 12"/>
                  <a:gd name="T5" fmla="*/ 0 h 10"/>
                  <a:gd name="T6" fmla="*/ 12 w 12"/>
                  <a:gd name="T7" fmla="*/ 6 h 10"/>
                  <a:gd name="T8" fmla="*/ 7 w 12"/>
                  <a:gd name="T9" fmla="*/ 8 h 10"/>
                  <a:gd name="T10" fmla="*/ 0 w 12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5"/>
                      <a:pt x="9" y="5"/>
                      <a:pt x="12" y="6"/>
                    </a:cubicBezTo>
                    <a:cubicBezTo>
                      <a:pt x="11" y="10"/>
                      <a:pt x="9" y="9"/>
                      <a:pt x="7" y="8"/>
                    </a:cubicBezTo>
                    <a:cubicBezTo>
                      <a:pt x="4" y="8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E2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470">
                <a:extLst>
                  <a:ext uri="{FF2B5EF4-FFF2-40B4-BE49-F238E27FC236}">
                    <a16:creationId xmlns:a16="http://schemas.microsoft.com/office/drawing/2014/main" id="{49632412-13D5-6F98-3C3D-8C24A9565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730"/>
                <a:ext cx="30" cy="30"/>
              </a:xfrm>
              <a:custGeom>
                <a:avLst/>
                <a:gdLst>
                  <a:gd name="T0" fmla="*/ 9 w 9"/>
                  <a:gd name="T1" fmla="*/ 3 h 9"/>
                  <a:gd name="T2" fmla="*/ 9 w 9"/>
                  <a:gd name="T3" fmla="*/ 6 h 9"/>
                  <a:gd name="T4" fmla="*/ 4 w 9"/>
                  <a:gd name="T5" fmla="*/ 6 h 9"/>
                  <a:gd name="T6" fmla="*/ 5 w 9"/>
                  <a:gd name="T7" fmla="*/ 8 h 9"/>
                  <a:gd name="T8" fmla="*/ 0 w 9"/>
                  <a:gd name="T9" fmla="*/ 3 h 9"/>
                  <a:gd name="T10" fmla="*/ 9 w 9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9" y="3"/>
                    </a:moveTo>
                    <a:cubicBezTo>
                      <a:pt x="9" y="4"/>
                      <a:pt x="9" y="5"/>
                      <a:pt x="9" y="6"/>
                    </a:cubicBezTo>
                    <a:cubicBezTo>
                      <a:pt x="7" y="6"/>
                      <a:pt x="5" y="5"/>
                      <a:pt x="4" y="6"/>
                    </a:cubicBezTo>
                    <a:cubicBezTo>
                      <a:pt x="2" y="8"/>
                      <a:pt x="6" y="8"/>
                      <a:pt x="5" y="8"/>
                    </a:cubicBezTo>
                    <a:cubicBezTo>
                      <a:pt x="0" y="9"/>
                      <a:pt x="1" y="5"/>
                      <a:pt x="0" y="3"/>
                    </a:cubicBezTo>
                    <a:cubicBezTo>
                      <a:pt x="3" y="0"/>
                      <a:pt x="6" y="2"/>
                      <a:pt x="9" y="3"/>
                    </a:cubicBezTo>
                    <a:close/>
                  </a:path>
                </a:pathLst>
              </a:custGeom>
              <a:solidFill>
                <a:srgbClr val="7F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471">
                <a:extLst>
                  <a:ext uri="{FF2B5EF4-FFF2-40B4-BE49-F238E27FC236}">
                    <a16:creationId xmlns:a16="http://schemas.microsoft.com/office/drawing/2014/main" id="{3FE69136-5ED5-71D7-8DC8-C41F7F75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1871"/>
                <a:ext cx="33" cy="29"/>
              </a:xfrm>
              <a:custGeom>
                <a:avLst/>
                <a:gdLst>
                  <a:gd name="T0" fmla="*/ 10 w 10"/>
                  <a:gd name="T1" fmla="*/ 6 h 9"/>
                  <a:gd name="T2" fmla="*/ 0 w 10"/>
                  <a:gd name="T3" fmla="*/ 9 h 9"/>
                  <a:gd name="T4" fmla="*/ 4 w 10"/>
                  <a:gd name="T5" fmla="*/ 0 h 9"/>
                  <a:gd name="T6" fmla="*/ 10 w 10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7" y="7"/>
                      <a:pt x="4" y="7"/>
                      <a:pt x="0" y="9"/>
                    </a:cubicBezTo>
                    <a:cubicBezTo>
                      <a:pt x="2" y="5"/>
                      <a:pt x="3" y="3"/>
                      <a:pt x="4" y="0"/>
                    </a:cubicBezTo>
                    <a:cubicBezTo>
                      <a:pt x="6" y="2"/>
                      <a:pt x="9" y="4"/>
                      <a:pt x="10" y="6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472">
                <a:extLst>
                  <a:ext uri="{FF2B5EF4-FFF2-40B4-BE49-F238E27FC236}">
                    <a16:creationId xmlns:a16="http://schemas.microsoft.com/office/drawing/2014/main" id="{DF852598-9859-9F0E-C4F6-6B9C5365D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1933"/>
                <a:ext cx="33" cy="29"/>
              </a:xfrm>
              <a:custGeom>
                <a:avLst/>
                <a:gdLst>
                  <a:gd name="T0" fmla="*/ 0 w 10"/>
                  <a:gd name="T1" fmla="*/ 3 h 9"/>
                  <a:gd name="T2" fmla="*/ 4 w 10"/>
                  <a:gd name="T3" fmla="*/ 0 h 9"/>
                  <a:gd name="T4" fmla="*/ 9 w 10"/>
                  <a:gd name="T5" fmla="*/ 9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0" y="0"/>
                      <a:pt x="1" y="0"/>
                      <a:pt x="4" y="0"/>
                    </a:cubicBezTo>
                    <a:cubicBezTo>
                      <a:pt x="5" y="3"/>
                      <a:pt x="10" y="5"/>
                      <a:pt x="9" y="9"/>
                    </a:cubicBezTo>
                    <a:cubicBezTo>
                      <a:pt x="5" y="9"/>
                      <a:pt x="4" y="4"/>
                      <a:pt x="0" y="3"/>
                    </a:cubicBezTo>
                    <a:close/>
                  </a:path>
                </a:pathLst>
              </a:custGeom>
              <a:solidFill>
                <a:srgbClr val="C3C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473">
                <a:extLst>
                  <a:ext uri="{FF2B5EF4-FFF2-40B4-BE49-F238E27FC236}">
                    <a16:creationId xmlns:a16="http://schemas.microsoft.com/office/drawing/2014/main" id="{33FE0A1E-AA25-E73F-57EA-273D8B86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1453"/>
                <a:ext cx="23" cy="29"/>
              </a:xfrm>
              <a:custGeom>
                <a:avLst/>
                <a:gdLst>
                  <a:gd name="T0" fmla="*/ 7 w 7"/>
                  <a:gd name="T1" fmla="*/ 2 h 9"/>
                  <a:gd name="T2" fmla="*/ 2 w 7"/>
                  <a:gd name="T3" fmla="*/ 9 h 9"/>
                  <a:gd name="T4" fmla="*/ 5 w 7"/>
                  <a:gd name="T5" fmla="*/ 0 h 9"/>
                  <a:gd name="T6" fmla="*/ 7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cubicBezTo>
                      <a:pt x="6" y="4"/>
                      <a:pt x="4" y="7"/>
                      <a:pt x="2" y="9"/>
                    </a:cubicBezTo>
                    <a:cubicBezTo>
                      <a:pt x="0" y="2"/>
                      <a:pt x="0" y="1"/>
                      <a:pt x="5" y="0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474">
                <a:extLst>
                  <a:ext uri="{FF2B5EF4-FFF2-40B4-BE49-F238E27FC236}">
                    <a16:creationId xmlns:a16="http://schemas.microsoft.com/office/drawing/2014/main" id="{73DCBD16-2995-94B1-DF96-0909EA31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492"/>
                <a:ext cx="43" cy="29"/>
              </a:xfrm>
              <a:custGeom>
                <a:avLst/>
                <a:gdLst>
                  <a:gd name="T0" fmla="*/ 12 w 13"/>
                  <a:gd name="T1" fmla="*/ 7 h 9"/>
                  <a:gd name="T2" fmla="*/ 10 w 13"/>
                  <a:gd name="T3" fmla="*/ 6 h 9"/>
                  <a:gd name="T4" fmla="*/ 6 w 13"/>
                  <a:gd name="T5" fmla="*/ 5 h 9"/>
                  <a:gd name="T6" fmla="*/ 7 w 13"/>
                  <a:gd name="T7" fmla="*/ 9 h 9"/>
                  <a:gd name="T8" fmla="*/ 3 w 13"/>
                  <a:gd name="T9" fmla="*/ 5 h 9"/>
                  <a:gd name="T10" fmla="*/ 7 w 13"/>
                  <a:gd name="T11" fmla="*/ 0 h 9"/>
                  <a:gd name="T12" fmla="*/ 12 w 13"/>
                  <a:gd name="T13" fmla="*/ 3 h 9"/>
                  <a:gd name="T14" fmla="*/ 12 w 13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12" y="7"/>
                    </a:moveTo>
                    <a:cubicBezTo>
                      <a:pt x="11" y="7"/>
                      <a:pt x="11" y="6"/>
                      <a:pt x="10" y="6"/>
                    </a:cubicBezTo>
                    <a:cubicBezTo>
                      <a:pt x="9" y="5"/>
                      <a:pt x="8" y="3"/>
                      <a:pt x="6" y="5"/>
                    </a:cubicBezTo>
                    <a:cubicBezTo>
                      <a:pt x="5" y="5"/>
                      <a:pt x="7" y="7"/>
                      <a:pt x="7" y="9"/>
                    </a:cubicBezTo>
                    <a:cubicBezTo>
                      <a:pt x="5" y="8"/>
                      <a:pt x="1" y="9"/>
                      <a:pt x="3" y="5"/>
                    </a:cubicBezTo>
                    <a:cubicBezTo>
                      <a:pt x="0" y="0"/>
                      <a:pt x="4" y="0"/>
                      <a:pt x="7" y="0"/>
                    </a:cubicBezTo>
                    <a:cubicBezTo>
                      <a:pt x="9" y="1"/>
                      <a:pt x="11" y="2"/>
                      <a:pt x="12" y="3"/>
                    </a:cubicBezTo>
                    <a:cubicBezTo>
                      <a:pt x="13" y="5"/>
                      <a:pt x="13" y="6"/>
                      <a:pt x="12" y="7"/>
                    </a:cubicBezTo>
                    <a:close/>
                  </a:path>
                </a:pathLst>
              </a:custGeom>
              <a:solidFill>
                <a:srgbClr val="5E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475">
                <a:extLst>
                  <a:ext uri="{FF2B5EF4-FFF2-40B4-BE49-F238E27FC236}">
                    <a16:creationId xmlns:a16="http://schemas.microsoft.com/office/drawing/2014/main" id="{AD0B9E9D-D2E5-BE64-2A55-5B3E5DEF0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1567"/>
                <a:ext cx="32" cy="36"/>
              </a:xfrm>
              <a:custGeom>
                <a:avLst/>
                <a:gdLst>
                  <a:gd name="T0" fmla="*/ 2 w 10"/>
                  <a:gd name="T1" fmla="*/ 6 h 11"/>
                  <a:gd name="T2" fmla="*/ 5 w 10"/>
                  <a:gd name="T3" fmla="*/ 0 h 11"/>
                  <a:gd name="T4" fmla="*/ 6 w 10"/>
                  <a:gd name="T5" fmla="*/ 7 h 11"/>
                  <a:gd name="T6" fmla="*/ 2 w 10"/>
                  <a:gd name="T7" fmla="*/ 10 h 11"/>
                  <a:gd name="T8" fmla="*/ 2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2" y="6"/>
                    </a:moveTo>
                    <a:cubicBezTo>
                      <a:pt x="3" y="4"/>
                      <a:pt x="4" y="2"/>
                      <a:pt x="5" y="0"/>
                    </a:cubicBezTo>
                    <a:cubicBezTo>
                      <a:pt x="10" y="1"/>
                      <a:pt x="8" y="4"/>
                      <a:pt x="6" y="7"/>
                    </a:cubicBezTo>
                    <a:cubicBezTo>
                      <a:pt x="5" y="9"/>
                      <a:pt x="5" y="11"/>
                      <a:pt x="2" y="10"/>
                    </a:cubicBezTo>
                    <a:cubicBezTo>
                      <a:pt x="0" y="10"/>
                      <a:pt x="1" y="8"/>
                      <a:pt x="2" y="6"/>
                    </a:cubicBezTo>
                    <a:close/>
                  </a:path>
                </a:pathLst>
              </a:custGeom>
              <a:solidFill>
                <a:srgbClr val="F4F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476">
                <a:extLst>
                  <a:ext uri="{FF2B5EF4-FFF2-40B4-BE49-F238E27FC236}">
                    <a16:creationId xmlns:a16="http://schemas.microsoft.com/office/drawing/2014/main" id="{FC7335F0-CB10-79EA-3BB0-45E80D320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335"/>
                <a:ext cx="23" cy="33"/>
              </a:xfrm>
              <a:custGeom>
                <a:avLst/>
                <a:gdLst>
                  <a:gd name="T0" fmla="*/ 7 w 7"/>
                  <a:gd name="T1" fmla="*/ 6 h 10"/>
                  <a:gd name="T2" fmla="*/ 0 w 7"/>
                  <a:gd name="T3" fmla="*/ 10 h 10"/>
                  <a:gd name="T4" fmla="*/ 0 w 7"/>
                  <a:gd name="T5" fmla="*/ 4 h 10"/>
                  <a:gd name="T6" fmla="*/ 7 w 7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6"/>
                    </a:moveTo>
                    <a:cubicBezTo>
                      <a:pt x="4" y="8"/>
                      <a:pt x="2" y="9"/>
                      <a:pt x="0" y="10"/>
                    </a:cubicBezTo>
                    <a:cubicBezTo>
                      <a:pt x="0" y="8"/>
                      <a:pt x="0" y="6"/>
                      <a:pt x="0" y="4"/>
                    </a:cubicBezTo>
                    <a:cubicBezTo>
                      <a:pt x="4" y="0"/>
                      <a:pt x="5" y="3"/>
                      <a:pt x="7" y="6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477">
                <a:extLst>
                  <a:ext uri="{FF2B5EF4-FFF2-40B4-BE49-F238E27FC236}">
                    <a16:creationId xmlns:a16="http://schemas.microsoft.com/office/drawing/2014/main" id="{57B1A7F1-DB0E-CAB2-AC2E-BFFA059E9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453"/>
                <a:ext cx="29" cy="36"/>
              </a:xfrm>
              <a:custGeom>
                <a:avLst/>
                <a:gdLst>
                  <a:gd name="T0" fmla="*/ 6 w 9"/>
                  <a:gd name="T1" fmla="*/ 11 h 11"/>
                  <a:gd name="T2" fmla="*/ 4 w 9"/>
                  <a:gd name="T3" fmla="*/ 0 h 11"/>
                  <a:gd name="T4" fmla="*/ 6 w 9"/>
                  <a:gd name="T5" fmla="*/ 10 h 11"/>
                  <a:gd name="T6" fmla="*/ 6 w 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6" y="11"/>
                    </a:moveTo>
                    <a:cubicBezTo>
                      <a:pt x="0" y="8"/>
                      <a:pt x="2" y="4"/>
                      <a:pt x="4" y="0"/>
                    </a:cubicBezTo>
                    <a:cubicBezTo>
                      <a:pt x="9" y="3"/>
                      <a:pt x="5" y="6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6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478">
                <a:extLst>
                  <a:ext uri="{FF2B5EF4-FFF2-40B4-BE49-F238E27FC236}">
                    <a16:creationId xmlns:a16="http://schemas.microsoft.com/office/drawing/2014/main" id="{39091D1A-2145-E9F8-BFE7-A6ACB1955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1407"/>
                <a:ext cx="29" cy="29"/>
              </a:xfrm>
              <a:custGeom>
                <a:avLst/>
                <a:gdLst>
                  <a:gd name="T0" fmla="*/ 0 w 9"/>
                  <a:gd name="T1" fmla="*/ 8 h 9"/>
                  <a:gd name="T2" fmla="*/ 1 w 9"/>
                  <a:gd name="T3" fmla="*/ 2 h 9"/>
                  <a:gd name="T4" fmla="*/ 6 w 9"/>
                  <a:gd name="T5" fmla="*/ 0 h 9"/>
                  <a:gd name="T6" fmla="*/ 7 w 9"/>
                  <a:gd name="T7" fmla="*/ 2 h 9"/>
                  <a:gd name="T8" fmla="*/ 7 w 9"/>
                  <a:gd name="T9" fmla="*/ 6 h 9"/>
                  <a:gd name="T10" fmla="*/ 3 w 9"/>
                  <a:gd name="T11" fmla="*/ 9 h 9"/>
                  <a:gd name="T12" fmla="*/ 0 w 9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8"/>
                    </a:moveTo>
                    <a:cubicBezTo>
                      <a:pt x="1" y="6"/>
                      <a:pt x="3" y="4"/>
                      <a:pt x="1" y="2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8" y="3"/>
                      <a:pt x="9" y="5"/>
                      <a:pt x="7" y="6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2" y="9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479">
                <a:extLst>
                  <a:ext uri="{FF2B5EF4-FFF2-40B4-BE49-F238E27FC236}">
                    <a16:creationId xmlns:a16="http://schemas.microsoft.com/office/drawing/2014/main" id="{E312B450-AFBF-22FA-9AAD-16C63C4C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482"/>
                <a:ext cx="39" cy="26"/>
              </a:xfrm>
              <a:custGeom>
                <a:avLst/>
                <a:gdLst>
                  <a:gd name="T0" fmla="*/ 11 w 12"/>
                  <a:gd name="T1" fmla="*/ 5 h 8"/>
                  <a:gd name="T2" fmla="*/ 7 w 12"/>
                  <a:gd name="T3" fmla="*/ 8 h 8"/>
                  <a:gd name="T4" fmla="*/ 0 w 12"/>
                  <a:gd name="T5" fmla="*/ 2 h 8"/>
                  <a:gd name="T6" fmla="*/ 5 w 12"/>
                  <a:gd name="T7" fmla="*/ 1 h 8"/>
                  <a:gd name="T8" fmla="*/ 9 w 12"/>
                  <a:gd name="T9" fmla="*/ 1 h 8"/>
                  <a:gd name="T10" fmla="*/ 11 w 12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1" y="5"/>
                    </a:moveTo>
                    <a:cubicBezTo>
                      <a:pt x="10" y="6"/>
                      <a:pt x="6" y="2"/>
                      <a:pt x="7" y="8"/>
                    </a:cubicBezTo>
                    <a:cubicBezTo>
                      <a:pt x="4" y="7"/>
                      <a:pt x="0" y="6"/>
                      <a:pt x="0" y="2"/>
                    </a:cubicBezTo>
                    <a:cubicBezTo>
                      <a:pt x="3" y="4"/>
                      <a:pt x="5" y="4"/>
                      <a:pt x="5" y="1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2"/>
                      <a:pt x="12" y="3"/>
                      <a:pt x="11" y="5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480">
                <a:extLst>
                  <a:ext uri="{FF2B5EF4-FFF2-40B4-BE49-F238E27FC236}">
                    <a16:creationId xmlns:a16="http://schemas.microsoft.com/office/drawing/2014/main" id="{60884345-AB13-9AEF-E41F-498A1928F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789"/>
                <a:ext cx="32" cy="26"/>
              </a:xfrm>
              <a:custGeom>
                <a:avLst/>
                <a:gdLst>
                  <a:gd name="T0" fmla="*/ 0 w 10"/>
                  <a:gd name="T1" fmla="*/ 2 h 8"/>
                  <a:gd name="T2" fmla="*/ 5 w 10"/>
                  <a:gd name="T3" fmla="*/ 0 h 8"/>
                  <a:gd name="T4" fmla="*/ 8 w 10"/>
                  <a:gd name="T5" fmla="*/ 6 h 8"/>
                  <a:gd name="T6" fmla="*/ 0 w 10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2"/>
                    </a:moveTo>
                    <a:cubicBezTo>
                      <a:pt x="2" y="2"/>
                      <a:pt x="4" y="3"/>
                      <a:pt x="5" y="0"/>
                    </a:cubicBezTo>
                    <a:cubicBezTo>
                      <a:pt x="7" y="2"/>
                      <a:pt x="10" y="4"/>
                      <a:pt x="8" y="6"/>
                    </a:cubicBezTo>
                    <a:cubicBezTo>
                      <a:pt x="5" y="8"/>
                      <a:pt x="2" y="5"/>
                      <a:pt x="0" y="2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481">
                <a:extLst>
                  <a:ext uri="{FF2B5EF4-FFF2-40B4-BE49-F238E27FC236}">
                    <a16:creationId xmlns:a16="http://schemas.microsoft.com/office/drawing/2014/main" id="{E29494D4-3D67-08BE-5C77-C7026D44E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841"/>
                <a:ext cx="39" cy="27"/>
              </a:xfrm>
              <a:custGeom>
                <a:avLst/>
                <a:gdLst>
                  <a:gd name="T0" fmla="*/ 1 w 12"/>
                  <a:gd name="T1" fmla="*/ 0 h 8"/>
                  <a:gd name="T2" fmla="*/ 12 w 12"/>
                  <a:gd name="T3" fmla="*/ 3 h 8"/>
                  <a:gd name="T4" fmla="*/ 11 w 12"/>
                  <a:gd name="T5" fmla="*/ 7 h 8"/>
                  <a:gd name="T6" fmla="*/ 11 w 12"/>
                  <a:gd name="T7" fmla="*/ 7 h 8"/>
                  <a:gd name="T8" fmla="*/ 10 w 12"/>
                  <a:gd name="T9" fmla="*/ 8 h 8"/>
                  <a:gd name="T10" fmla="*/ 11 w 12"/>
                  <a:gd name="T11" fmla="*/ 8 h 8"/>
                  <a:gd name="T12" fmla="*/ 1 w 12"/>
                  <a:gd name="T13" fmla="*/ 3 h 8"/>
                  <a:gd name="T14" fmla="*/ 1 w 12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5" y="0"/>
                      <a:pt x="7" y="7"/>
                      <a:pt x="12" y="3"/>
                    </a:cubicBezTo>
                    <a:cubicBezTo>
                      <a:pt x="12" y="4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6"/>
                      <a:pt x="4" y="5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482">
                <a:extLst>
                  <a:ext uri="{FF2B5EF4-FFF2-40B4-BE49-F238E27FC236}">
                    <a16:creationId xmlns:a16="http://schemas.microsoft.com/office/drawing/2014/main" id="{139E1E63-96FA-4035-CFDF-AD34F896F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446"/>
                <a:ext cx="26" cy="33"/>
              </a:xfrm>
              <a:custGeom>
                <a:avLst/>
                <a:gdLst>
                  <a:gd name="T0" fmla="*/ 2 w 8"/>
                  <a:gd name="T1" fmla="*/ 1 h 10"/>
                  <a:gd name="T2" fmla="*/ 4 w 8"/>
                  <a:gd name="T3" fmla="*/ 4 h 10"/>
                  <a:gd name="T4" fmla="*/ 6 w 8"/>
                  <a:gd name="T5" fmla="*/ 0 h 10"/>
                  <a:gd name="T6" fmla="*/ 8 w 8"/>
                  <a:gd name="T7" fmla="*/ 2 h 10"/>
                  <a:gd name="T8" fmla="*/ 3 w 8"/>
                  <a:gd name="T9" fmla="*/ 10 h 10"/>
                  <a:gd name="T10" fmla="*/ 2 w 8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cubicBezTo>
                      <a:pt x="2" y="2"/>
                      <a:pt x="3" y="4"/>
                      <a:pt x="4" y="4"/>
                    </a:cubicBezTo>
                    <a:cubicBezTo>
                      <a:pt x="6" y="4"/>
                      <a:pt x="4" y="1"/>
                      <a:pt x="6" y="0"/>
                    </a:cubicBezTo>
                    <a:cubicBezTo>
                      <a:pt x="6" y="1"/>
                      <a:pt x="7" y="2"/>
                      <a:pt x="8" y="2"/>
                    </a:cubicBezTo>
                    <a:cubicBezTo>
                      <a:pt x="7" y="5"/>
                      <a:pt x="6" y="8"/>
                      <a:pt x="3" y="10"/>
                    </a:cubicBezTo>
                    <a:cubicBezTo>
                      <a:pt x="0" y="7"/>
                      <a:pt x="2" y="4"/>
                      <a:pt x="2" y="1"/>
                    </a:cubicBezTo>
                    <a:close/>
                  </a:path>
                </a:pathLst>
              </a:custGeom>
              <a:solidFill>
                <a:srgbClr val="63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483">
                <a:extLst>
                  <a:ext uri="{FF2B5EF4-FFF2-40B4-BE49-F238E27FC236}">
                    <a16:creationId xmlns:a16="http://schemas.microsoft.com/office/drawing/2014/main" id="{9D620A94-B21B-7069-CC37-412BE3460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361"/>
                <a:ext cx="23" cy="39"/>
              </a:xfrm>
              <a:custGeom>
                <a:avLst/>
                <a:gdLst>
                  <a:gd name="T0" fmla="*/ 7 w 7"/>
                  <a:gd name="T1" fmla="*/ 6 h 12"/>
                  <a:gd name="T2" fmla="*/ 3 w 7"/>
                  <a:gd name="T3" fmla="*/ 10 h 12"/>
                  <a:gd name="T4" fmla="*/ 1 w 7"/>
                  <a:gd name="T5" fmla="*/ 8 h 12"/>
                  <a:gd name="T6" fmla="*/ 3 w 7"/>
                  <a:gd name="T7" fmla="*/ 6 h 12"/>
                  <a:gd name="T8" fmla="*/ 4 w 7"/>
                  <a:gd name="T9" fmla="*/ 0 h 12"/>
                  <a:gd name="T10" fmla="*/ 7 w 7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7" y="6"/>
                    </a:moveTo>
                    <a:cubicBezTo>
                      <a:pt x="5" y="7"/>
                      <a:pt x="5" y="9"/>
                      <a:pt x="3" y="10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4" y="4"/>
                      <a:pt x="2" y="2"/>
                      <a:pt x="4" y="0"/>
                    </a:cubicBezTo>
                    <a:cubicBezTo>
                      <a:pt x="6" y="2"/>
                      <a:pt x="7" y="4"/>
                      <a:pt x="7" y="6"/>
                    </a:cubicBezTo>
                    <a:close/>
                  </a:path>
                </a:pathLst>
              </a:custGeom>
              <a:solidFill>
                <a:srgbClr val="DB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484">
                <a:extLst>
                  <a:ext uri="{FF2B5EF4-FFF2-40B4-BE49-F238E27FC236}">
                    <a16:creationId xmlns:a16="http://schemas.microsoft.com/office/drawing/2014/main" id="{3A61AA0B-634F-21B6-D558-33B7D86CA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828"/>
                <a:ext cx="30" cy="27"/>
              </a:xfrm>
              <a:custGeom>
                <a:avLst/>
                <a:gdLst>
                  <a:gd name="T0" fmla="*/ 0 w 9"/>
                  <a:gd name="T1" fmla="*/ 4 h 8"/>
                  <a:gd name="T2" fmla="*/ 0 w 9"/>
                  <a:gd name="T3" fmla="*/ 0 h 8"/>
                  <a:gd name="T4" fmla="*/ 8 w 9"/>
                  <a:gd name="T5" fmla="*/ 2 h 8"/>
                  <a:gd name="T6" fmla="*/ 7 w 9"/>
                  <a:gd name="T7" fmla="*/ 2 h 8"/>
                  <a:gd name="T8" fmla="*/ 3 w 9"/>
                  <a:gd name="T9" fmla="*/ 8 h 8"/>
                  <a:gd name="T10" fmla="*/ 0 w 9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5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9" y="7"/>
                      <a:pt x="6" y="7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DD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485">
                <a:extLst>
                  <a:ext uri="{FF2B5EF4-FFF2-40B4-BE49-F238E27FC236}">
                    <a16:creationId xmlns:a16="http://schemas.microsoft.com/office/drawing/2014/main" id="{1F74CB73-296E-7D2D-8F7A-46BCFC600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694"/>
                <a:ext cx="33" cy="27"/>
              </a:xfrm>
              <a:custGeom>
                <a:avLst/>
                <a:gdLst>
                  <a:gd name="T0" fmla="*/ 2 w 10"/>
                  <a:gd name="T1" fmla="*/ 0 h 8"/>
                  <a:gd name="T2" fmla="*/ 10 w 10"/>
                  <a:gd name="T3" fmla="*/ 4 h 8"/>
                  <a:gd name="T4" fmla="*/ 3 w 10"/>
                  <a:gd name="T5" fmla="*/ 6 h 8"/>
                  <a:gd name="T6" fmla="*/ 0 w 10"/>
                  <a:gd name="T7" fmla="*/ 3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4" y="3"/>
                      <a:pt x="8" y="2"/>
                      <a:pt x="10" y="4"/>
                    </a:cubicBezTo>
                    <a:cubicBezTo>
                      <a:pt x="8" y="8"/>
                      <a:pt x="4" y="2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486">
                <a:extLst>
                  <a:ext uri="{FF2B5EF4-FFF2-40B4-BE49-F238E27FC236}">
                    <a16:creationId xmlns:a16="http://schemas.microsoft.com/office/drawing/2014/main" id="{0CF71BC8-AB99-8FEE-9E04-EBD65956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734"/>
                <a:ext cx="36" cy="16"/>
              </a:xfrm>
              <a:custGeom>
                <a:avLst/>
                <a:gdLst>
                  <a:gd name="T0" fmla="*/ 11 w 11"/>
                  <a:gd name="T1" fmla="*/ 3 h 5"/>
                  <a:gd name="T2" fmla="*/ 0 w 11"/>
                  <a:gd name="T3" fmla="*/ 0 h 5"/>
                  <a:gd name="T4" fmla="*/ 11 w 1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7" y="5"/>
                      <a:pt x="3" y="3"/>
                      <a:pt x="0" y="0"/>
                    </a:cubicBezTo>
                    <a:cubicBezTo>
                      <a:pt x="4" y="0"/>
                      <a:pt x="8" y="0"/>
                      <a:pt x="11" y="3"/>
                    </a:cubicBezTo>
                    <a:close/>
                  </a:path>
                </a:pathLst>
              </a:custGeom>
              <a:solidFill>
                <a:srgbClr val="5F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487">
                <a:extLst>
                  <a:ext uri="{FF2B5EF4-FFF2-40B4-BE49-F238E27FC236}">
                    <a16:creationId xmlns:a16="http://schemas.microsoft.com/office/drawing/2014/main" id="{5D92013D-610E-8ECB-E25E-D796C64F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587"/>
                <a:ext cx="27" cy="32"/>
              </a:xfrm>
              <a:custGeom>
                <a:avLst/>
                <a:gdLst>
                  <a:gd name="T0" fmla="*/ 3 w 8"/>
                  <a:gd name="T1" fmla="*/ 0 h 10"/>
                  <a:gd name="T2" fmla="*/ 4 w 8"/>
                  <a:gd name="T3" fmla="*/ 4 h 10"/>
                  <a:gd name="T4" fmla="*/ 7 w 8"/>
                  <a:gd name="T5" fmla="*/ 1 h 10"/>
                  <a:gd name="T6" fmla="*/ 8 w 8"/>
                  <a:gd name="T7" fmla="*/ 3 h 10"/>
                  <a:gd name="T8" fmla="*/ 1 w 8"/>
                  <a:gd name="T9" fmla="*/ 10 h 10"/>
                  <a:gd name="T10" fmla="*/ 3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cubicBezTo>
                      <a:pt x="3" y="1"/>
                      <a:pt x="3" y="4"/>
                      <a:pt x="4" y="4"/>
                    </a:cubicBezTo>
                    <a:cubicBezTo>
                      <a:pt x="5" y="5"/>
                      <a:pt x="6" y="2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6"/>
                      <a:pt x="5" y="7"/>
                      <a:pt x="1" y="10"/>
                    </a:cubicBezTo>
                    <a:cubicBezTo>
                      <a:pt x="2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67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488">
                <a:extLst>
                  <a:ext uri="{FF2B5EF4-FFF2-40B4-BE49-F238E27FC236}">
                    <a16:creationId xmlns:a16="http://schemas.microsoft.com/office/drawing/2014/main" id="{79CB2697-285B-77B8-7023-964F25578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374"/>
                <a:ext cx="20" cy="23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0 h 7"/>
                  <a:gd name="T4" fmla="*/ 6 w 6"/>
                  <a:gd name="T5" fmla="*/ 1 h 7"/>
                  <a:gd name="T6" fmla="*/ 0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0"/>
                      <a:pt x="4" y="1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4"/>
                      <a:pt x="5" y="7"/>
                      <a:pt x="0" y="4"/>
                    </a:cubicBez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489">
                <a:extLst>
                  <a:ext uri="{FF2B5EF4-FFF2-40B4-BE49-F238E27FC236}">
                    <a16:creationId xmlns:a16="http://schemas.microsoft.com/office/drawing/2014/main" id="{BDCE7623-13D8-841F-001B-437CAFBFE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995"/>
                <a:ext cx="26" cy="52"/>
              </a:xfrm>
              <a:custGeom>
                <a:avLst/>
                <a:gdLst>
                  <a:gd name="T0" fmla="*/ 8 w 8"/>
                  <a:gd name="T1" fmla="*/ 0 h 16"/>
                  <a:gd name="T2" fmla="*/ 6 w 8"/>
                  <a:gd name="T3" fmla="*/ 15 h 16"/>
                  <a:gd name="T4" fmla="*/ 0 w 8"/>
                  <a:gd name="T5" fmla="*/ 9 h 16"/>
                  <a:gd name="T6" fmla="*/ 8 w 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7" y="5"/>
                      <a:pt x="7" y="10"/>
                      <a:pt x="6" y="15"/>
                    </a:cubicBezTo>
                    <a:cubicBezTo>
                      <a:pt x="2" y="16"/>
                      <a:pt x="0" y="14"/>
                      <a:pt x="0" y="9"/>
                    </a:cubicBezTo>
                    <a:cubicBezTo>
                      <a:pt x="0" y="4"/>
                      <a:pt x="1" y="0"/>
                      <a:pt x="8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490">
                <a:extLst>
                  <a:ext uri="{FF2B5EF4-FFF2-40B4-BE49-F238E27FC236}">
                    <a16:creationId xmlns:a16="http://schemas.microsoft.com/office/drawing/2014/main" id="{9B9329A8-131B-F61D-1612-6A780238A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838"/>
                <a:ext cx="32" cy="69"/>
              </a:xfrm>
              <a:custGeom>
                <a:avLst/>
                <a:gdLst>
                  <a:gd name="T0" fmla="*/ 3 w 10"/>
                  <a:gd name="T1" fmla="*/ 0 h 21"/>
                  <a:gd name="T2" fmla="*/ 9 w 10"/>
                  <a:gd name="T3" fmla="*/ 6 h 21"/>
                  <a:gd name="T4" fmla="*/ 10 w 10"/>
                  <a:gd name="T5" fmla="*/ 10 h 21"/>
                  <a:gd name="T6" fmla="*/ 9 w 10"/>
                  <a:gd name="T7" fmla="*/ 20 h 21"/>
                  <a:gd name="T8" fmla="*/ 6 w 10"/>
                  <a:gd name="T9" fmla="*/ 21 h 21"/>
                  <a:gd name="T10" fmla="*/ 5 w 10"/>
                  <a:gd name="T11" fmla="*/ 21 h 21"/>
                  <a:gd name="T12" fmla="*/ 3 w 10"/>
                  <a:gd name="T13" fmla="*/ 11 h 21"/>
                  <a:gd name="T14" fmla="*/ 3 w 10"/>
                  <a:gd name="T15" fmla="*/ 3 h 21"/>
                  <a:gd name="T16" fmla="*/ 3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3" y="0"/>
                    </a:moveTo>
                    <a:cubicBezTo>
                      <a:pt x="8" y="0"/>
                      <a:pt x="6" y="6"/>
                      <a:pt x="9" y="6"/>
                    </a:cubicBezTo>
                    <a:cubicBezTo>
                      <a:pt x="9" y="7"/>
                      <a:pt x="9" y="9"/>
                      <a:pt x="10" y="10"/>
                    </a:cubicBezTo>
                    <a:cubicBezTo>
                      <a:pt x="9" y="13"/>
                      <a:pt x="9" y="17"/>
                      <a:pt x="9" y="20"/>
                    </a:cubicBezTo>
                    <a:cubicBezTo>
                      <a:pt x="9" y="21"/>
                      <a:pt x="7" y="21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cubicBezTo>
                      <a:pt x="0" y="18"/>
                      <a:pt x="1" y="14"/>
                      <a:pt x="3" y="11"/>
                    </a:cubicBezTo>
                    <a:cubicBezTo>
                      <a:pt x="4" y="8"/>
                      <a:pt x="4" y="6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0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491">
                <a:extLst>
                  <a:ext uri="{FF2B5EF4-FFF2-40B4-BE49-F238E27FC236}">
                    <a16:creationId xmlns:a16="http://schemas.microsoft.com/office/drawing/2014/main" id="{491C6B7A-FFCD-AF3E-61F0-2B7C1A10F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845"/>
                <a:ext cx="32" cy="91"/>
              </a:xfrm>
              <a:custGeom>
                <a:avLst/>
                <a:gdLst>
                  <a:gd name="T0" fmla="*/ 7 w 10"/>
                  <a:gd name="T1" fmla="*/ 1 h 28"/>
                  <a:gd name="T2" fmla="*/ 8 w 10"/>
                  <a:gd name="T3" fmla="*/ 8 h 28"/>
                  <a:gd name="T4" fmla="*/ 9 w 10"/>
                  <a:gd name="T5" fmla="*/ 19 h 28"/>
                  <a:gd name="T6" fmla="*/ 6 w 10"/>
                  <a:gd name="T7" fmla="*/ 28 h 28"/>
                  <a:gd name="T8" fmla="*/ 4 w 10"/>
                  <a:gd name="T9" fmla="*/ 28 h 28"/>
                  <a:gd name="T10" fmla="*/ 4 w 10"/>
                  <a:gd name="T11" fmla="*/ 13 h 28"/>
                  <a:gd name="T12" fmla="*/ 4 w 10"/>
                  <a:gd name="T13" fmla="*/ 0 h 28"/>
                  <a:gd name="T14" fmla="*/ 7 w 10"/>
                  <a:gd name="T1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8" y="3"/>
                      <a:pt x="10" y="5"/>
                      <a:pt x="8" y="8"/>
                    </a:cubicBezTo>
                    <a:cubicBezTo>
                      <a:pt x="6" y="12"/>
                      <a:pt x="8" y="15"/>
                      <a:pt x="9" y="19"/>
                    </a:cubicBezTo>
                    <a:cubicBezTo>
                      <a:pt x="6" y="22"/>
                      <a:pt x="5" y="25"/>
                      <a:pt x="6" y="28"/>
                    </a:cubicBezTo>
                    <a:cubicBezTo>
                      <a:pt x="5" y="28"/>
                      <a:pt x="4" y="28"/>
                      <a:pt x="4" y="28"/>
                    </a:cubicBezTo>
                    <a:cubicBezTo>
                      <a:pt x="1" y="23"/>
                      <a:pt x="0" y="18"/>
                      <a:pt x="4" y="13"/>
                    </a:cubicBezTo>
                    <a:cubicBezTo>
                      <a:pt x="3" y="9"/>
                      <a:pt x="10" y="5"/>
                      <a:pt x="4" y="0"/>
                    </a:cubicBezTo>
                    <a:cubicBezTo>
                      <a:pt x="4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B6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492">
                <a:extLst>
                  <a:ext uri="{FF2B5EF4-FFF2-40B4-BE49-F238E27FC236}">
                    <a16:creationId xmlns:a16="http://schemas.microsoft.com/office/drawing/2014/main" id="{57C77C6C-F047-860D-9A06-5BC3F0C1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43"/>
                <a:ext cx="36" cy="59"/>
              </a:xfrm>
              <a:custGeom>
                <a:avLst/>
                <a:gdLst>
                  <a:gd name="T0" fmla="*/ 0 w 11"/>
                  <a:gd name="T1" fmla="*/ 8 h 18"/>
                  <a:gd name="T2" fmla="*/ 0 w 11"/>
                  <a:gd name="T3" fmla="*/ 3 h 18"/>
                  <a:gd name="T4" fmla="*/ 6 w 11"/>
                  <a:gd name="T5" fmla="*/ 0 h 18"/>
                  <a:gd name="T6" fmla="*/ 11 w 11"/>
                  <a:gd name="T7" fmla="*/ 18 h 18"/>
                  <a:gd name="T8" fmla="*/ 0 w 11"/>
                  <a:gd name="T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0" y="8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5" y="6"/>
                      <a:pt x="7" y="12"/>
                      <a:pt x="11" y="18"/>
                    </a:cubicBezTo>
                    <a:cubicBezTo>
                      <a:pt x="4" y="16"/>
                      <a:pt x="4" y="10"/>
                      <a:pt x="0" y="8"/>
                    </a:cubicBezTo>
                    <a:close/>
                  </a:path>
                </a:pathLst>
              </a:custGeom>
              <a:solidFill>
                <a:srgbClr val="B6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493">
                <a:extLst>
                  <a:ext uri="{FF2B5EF4-FFF2-40B4-BE49-F238E27FC236}">
                    <a16:creationId xmlns:a16="http://schemas.microsoft.com/office/drawing/2014/main" id="{BB7DE698-AA7B-E2C5-B455-FF82A2736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067"/>
                <a:ext cx="29" cy="26"/>
              </a:xfrm>
              <a:custGeom>
                <a:avLst/>
                <a:gdLst>
                  <a:gd name="T0" fmla="*/ 3 w 9"/>
                  <a:gd name="T1" fmla="*/ 8 h 8"/>
                  <a:gd name="T2" fmla="*/ 0 w 9"/>
                  <a:gd name="T3" fmla="*/ 1 h 8"/>
                  <a:gd name="T4" fmla="*/ 8 w 9"/>
                  <a:gd name="T5" fmla="*/ 0 h 8"/>
                  <a:gd name="T6" fmla="*/ 3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5" y="5"/>
                      <a:pt x="2" y="3"/>
                      <a:pt x="0" y="1"/>
                    </a:cubicBezTo>
                    <a:cubicBezTo>
                      <a:pt x="2" y="1"/>
                      <a:pt x="4" y="1"/>
                      <a:pt x="8" y="0"/>
                    </a:cubicBezTo>
                    <a:cubicBezTo>
                      <a:pt x="5" y="3"/>
                      <a:pt x="9" y="8"/>
                      <a:pt x="3" y="8"/>
                    </a:cubicBez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494">
                <a:extLst>
                  <a:ext uri="{FF2B5EF4-FFF2-40B4-BE49-F238E27FC236}">
                    <a16:creationId xmlns:a16="http://schemas.microsoft.com/office/drawing/2014/main" id="{A90729D9-9234-10C9-B7B3-EE9204190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645"/>
                <a:ext cx="36" cy="27"/>
              </a:xfrm>
              <a:custGeom>
                <a:avLst/>
                <a:gdLst>
                  <a:gd name="T0" fmla="*/ 11 w 11"/>
                  <a:gd name="T1" fmla="*/ 7 h 8"/>
                  <a:gd name="T2" fmla="*/ 8 w 11"/>
                  <a:gd name="T3" fmla="*/ 8 h 8"/>
                  <a:gd name="T4" fmla="*/ 0 w 11"/>
                  <a:gd name="T5" fmla="*/ 4 h 8"/>
                  <a:gd name="T6" fmla="*/ 2 w 11"/>
                  <a:gd name="T7" fmla="*/ 0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6" y="6"/>
                      <a:pt x="1" y="8"/>
                      <a:pt x="0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6" y="1"/>
                      <a:pt x="10" y="2"/>
                      <a:pt x="11" y="7"/>
                    </a:cubicBez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495">
                <a:extLst>
                  <a:ext uri="{FF2B5EF4-FFF2-40B4-BE49-F238E27FC236}">
                    <a16:creationId xmlns:a16="http://schemas.microsoft.com/office/drawing/2014/main" id="{6BD742C2-DDAA-798E-CEEE-8F13F6343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933"/>
                <a:ext cx="102" cy="75"/>
              </a:xfrm>
              <a:custGeom>
                <a:avLst/>
                <a:gdLst>
                  <a:gd name="T0" fmla="*/ 14 w 31"/>
                  <a:gd name="T1" fmla="*/ 20 h 23"/>
                  <a:gd name="T2" fmla="*/ 6 w 31"/>
                  <a:gd name="T3" fmla="*/ 15 h 23"/>
                  <a:gd name="T4" fmla="*/ 2 w 31"/>
                  <a:gd name="T5" fmla="*/ 9 h 23"/>
                  <a:gd name="T6" fmla="*/ 10 w 31"/>
                  <a:gd name="T7" fmla="*/ 5 h 23"/>
                  <a:gd name="T8" fmla="*/ 25 w 31"/>
                  <a:gd name="T9" fmla="*/ 3 h 23"/>
                  <a:gd name="T10" fmla="*/ 28 w 31"/>
                  <a:gd name="T11" fmla="*/ 17 h 23"/>
                  <a:gd name="T12" fmla="*/ 21 w 31"/>
                  <a:gd name="T13" fmla="*/ 23 h 23"/>
                  <a:gd name="T14" fmla="*/ 14 w 31"/>
                  <a:gd name="T1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3">
                    <a:moveTo>
                      <a:pt x="14" y="20"/>
                    </a:moveTo>
                    <a:cubicBezTo>
                      <a:pt x="9" y="22"/>
                      <a:pt x="5" y="23"/>
                      <a:pt x="6" y="15"/>
                    </a:cubicBezTo>
                    <a:cubicBezTo>
                      <a:pt x="6" y="13"/>
                      <a:pt x="0" y="13"/>
                      <a:pt x="2" y="9"/>
                    </a:cubicBezTo>
                    <a:cubicBezTo>
                      <a:pt x="5" y="8"/>
                      <a:pt x="8" y="8"/>
                      <a:pt x="10" y="5"/>
                    </a:cubicBezTo>
                    <a:cubicBezTo>
                      <a:pt x="14" y="0"/>
                      <a:pt x="20" y="0"/>
                      <a:pt x="25" y="3"/>
                    </a:cubicBezTo>
                    <a:cubicBezTo>
                      <a:pt x="31" y="6"/>
                      <a:pt x="29" y="12"/>
                      <a:pt x="28" y="17"/>
                    </a:cubicBezTo>
                    <a:cubicBezTo>
                      <a:pt x="26" y="19"/>
                      <a:pt x="23" y="21"/>
                      <a:pt x="21" y="23"/>
                    </a:cubicBezTo>
                    <a:cubicBezTo>
                      <a:pt x="18" y="23"/>
                      <a:pt x="16" y="22"/>
                      <a:pt x="14" y="20"/>
                    </a:cubicBezTo>
                    <a:close/>
                  </a:path>
                </a:pathLst>
              </a:custGeom>
              <a:solidFill>
                <a:srgbClr val="F3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496">
                <a:extLst>
                  <a:ext uri="{FF2B5EF4-FFF2-40B4-BE49-F238E27FC236}">
                    <a16:creationId xmlns:a16="http://schemas.microsoft.com/office/drawing/2014/main" id="{C2653B74-7479-9223-56C8-812D328F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962"/>
                <a:ext cx="81" cy="56"/>
              </a:xfrm>
              <a:custGeom>
                <a:avLst/>
                <a:gdLst>
                  <a:gd name="T0" fmla="*/ 5 w 25"/>
                  <a:gd name="T1" fmla="*/ 16 h 17"/>
                  <a:gd name="T2" fmla="*/ 0 w 25"/>
                  <a:gd name="T3" fmla="*/ 7 h 17"/>
                  <a:gd name="T4" fmla="*/ 16 w 25"/>
                  <a:gd name="T5" fmla="*/ 0 h 17"/>
                  <a:gd name="T6" fmla="*/ 20 w 25"/>
                  <a:gd name="T7" fmla="*/ 5 h 17"/>
                  <a:gd name="T8" fmla="*/ 23 w 25"/>
                  <a:gd name="T9" fmla="*/ 13 h 17"/>
                  <a:gd name="T10" fmla="*/ 13 w 25"/>
                  <a:gd name="T11" fmla="*/ 16 h 17"/>
                  <a:gd name="T12" fmla="*/ 5 w 25"/>
                  <a:gd name="T1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5" y="16"/>
                    </a:moveTo>
                    <a:cubicBezTo>
                      <a:pt x="1" y="14"/>
                      <a:pt x="4" y="9"/>
                      <a:pt x="0" y="7"/>
                    </a:cubicBezTo>
                    <a:cubicBezTo>
                      <a:pt x="7" y="8"/>
                      <a:pt x="11" y="4"/>
                      <a:pt x="16" y="0"/>
                    </a:cubicBezTo>
                    <a:cubicBezTo>
                      <a:pt x="17" y="2"/>
                      <a:pt x="19" y="3"/>
                      <a:pt x="20" y="5"/>
                    </a:cubicBezTo>
                    <a:cubicBezTo>
                      <a:pt x="21" y="8"/>
                      <a:pt x="25" y="10"/>
                      <a:pt x="23" y="13"/>
                    </a:cubicBezTo>
                    <a:cubicBezTo>
                      <a:pt x="21" y="16"/>
                      <a:pt x="17" y="17"/>
                      <a:pt x="13" y="16"/>
                    </a:cubicBezTo>
                    <a:cubicBezTo>
                      <a:pt x="10" y="15"/>
                      <a:pt x="8" y="16"/>
                      <a:pt x="5" y="16"/>
                    </a:cubicBezTo>
                    <a:close/>
                  </a:path>
                </a:pathLst>
              </a:custGeom>
              <a:solidFill>
                <a:srgbClr val="D6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497">
                <a:extLst>
                  <a:ext uri="{FF2B5EF4-FFF2-40B4-BE49-F238E27FC236}">
                    <a16:creationId xmlns:a16="http://schemas.microsoft.com/office/drawing/2014/main" id="{58656786-4F5B-9A91-69FA-A91A55346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044"/>
                <a:ext cx="59" cy="69"/>
              </a:xfrm>
              <a:custGeom>
                <a:avLst/>
                <a:gdLst>
                  <a:gd name="T0" fmla="*/ 0 w 18"/>
                  <a:gd name="T1" fmla="*/ 3 h 21"/>
                  <a:gd name="T2" fmla="*/ 1 w 18"/>
                  <a:gd name="T3" fmla="*/ 2 h 21"/>
                  <a:gd name="T4" fmla="*/ 4 w 18"/>
                  <a:gd name="T5" fmla="*/ 0 h 21"/>
                  <a:gd name="T6" fmla="*/ 18 w 18"/>
                  <a:gd name="T7" fmla="*/ 3 h 21"/>
                  <a:gd name="T8" fmla="*/ 18 w 18"/>
                  <a:gd name="T9" fmla="*/ 5 h 21"/>
                  <a:gd name="T10" fmla="*/ 17 w 18"/>
                  <a:gd name="T11" fmla="*/ 7 h 21"/>
                  <a:gd name="T12" fmla="*/ 13 w 18"/>
                  <a:gd name="T13" fmla="*/ 14 h 21"/>
                  <a:gd name="T14" fmla="*/ 15 w 18"/>
                  <a:gd name="T15" fmla="*/ 17 h 21"/>
                  <a:gd name="T16" fmla="*/ 10 w 18"/>
                  <a:gd name="T17" fmla="*/ 19 h 21"/>
                  <a:gd name="T18" fmla="*/ 7 w 18"/>
                  <a:gd name="T19" fmla="*/ 17 h 21"/>
                  <a:gd name="T20" fmla="*/ 4 w 18"/>
                  <a:gd name="T21" fmla="*/ 14 h 21"/>
                  <a:gd name="T22" fmla="*/ 0 w 18"/>
                  <a:gd name="T2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1">
                    <a:moveTo>
                      <a:pt x="0" y="3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9" y="0"/>
                      <a:pt x="13" y="1"/>
                      <a:pt x="18" y="3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4" y="9"/>
                      <a:pt x="13" y="12"/>
                      <a:pt x="13" y="14"/>
                    </a:cubicBezTo>
                    <a:cubicBezTo>
                      <a:pt x="14" y="15"/>
                      <a:pt x="14" y="16"/>
                      <a:pt x="15" y="17"/>
                    </a:cubicBezTo>
                    <a:cubicBezTo>
                      <a:pt x="13" y="18"/>
                      <a:pt x="12" y="18"/>
                      <a:pt x="10" y="19"/>
                    </a:cubicBezTo>
                    <a:cubicBezTo>
                      <a:pt x="7" y="21"/>
                      <a:pt x="6" y="21"/>
                      <a:pt x="7" y="17"/>
                    </a:cubicBezTo>
                    <a:cubicBezTo>
                      <a:pt x="9" y="12"/>
                      <a:pt x="5" y="15"/>
                      <a:pt x="4" y="14"/>
                    </a:cubicBezTo>
                    <a:cubicBezTo>
                      <a:pt x="7" y="9"/>
                      <a:pt x="2" y="7"/>
                      <a:pt x="0" y="3"/>
                    </a:cubicBezTo>
                    <a:close/>
                  </a:path>
                </a:pathLst>
              </a:custGeom>
              <a:solidFill>
                <a:srgbClr val="0A0B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498">
                <a:extLst>
                  <a:ext uri="{FF2B5EF4-FFF2-40B4-BE49-F238E27FC236}">
                    <a16:creationId xmlns:a16="http://schemas.microsoft.com/office/drawing/2014/main" id="{4147973A-A590-CD51-4C58-FA78F8EF4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060"/>
                <a:ext cx="65" cy="36"/>
              </a:xfrm>
              <a:custGeom>
                <a:avLst/>
                <a:gdLst>
                  <a:gd name="T0" fmla="*/ 5 w 20"/>
                  <a:gd name="T1" fmla="*/ 9 h 11"/>
                  <a:gd name="T2" fmla="*/ 0 w 20"/>
                  <a:gd name="T3" fmla="*/ 2 h 11"/>
                  <a:gd name="T4" fmla="*/ 10 w 20"/>
                  <a:gd name="T5" fmla="*/ 0 h 11"/>
                  <a:gd name="T6" fmla="*/ 18 w 20"/>
                  <a:gd name="T7" fmla="*/ 11 h 11"/>
                  <a:gd name="T8" fmla="*/ 5 w 2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5" y="9"/>
                    </a:moveTo>
                    <a:cubicBezTo>
                      <a:pt x="4" y="6"/>
                      <a:pt x="0" y="7"/>
                      <a:pt x="0" y="2"/>
                    </a:cubicBezTo>
                    <a:cubicBezTo>
                      <a:pt x="3" y="2"/>
                      <a:pt x="7" y="3"/>
                      <a:pt x="10" y="0"/>
                    </a:cubicBezTo>
                    <a:cubicBezTo>
                      <a:pt x="20" y="1"/>
                      <a:pt x="20" y="1"/>
                      <a:pt x="18" y="11"/>
                    </a:cubicBezTo>
                    <a:cubicBezTo>
                      <a:pt x="14" y="5"/>
                      <a:pt x="10" y="7"/>
                      <a:pt x="5" y="9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499">
                <a:extLst>
                  <a:ext uri="{FF2B5EF4-FFF2-40B4-BE49-F238E27FC236}">
                    <a16:creationId xmlns:a16="http://schemas.microsoft.com/office/drawing/2014/main" id="{103347F2-6A5E-39C5-D5F2-5234FC94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18"/>
                <a:ext cx="62" cy="39"/>
              </a:xfrm>
              <a:custGeom>
                <a:avLst/>
                <a:gdLst>
                  <a:gd name="T0" fmla="*/ 14 w 19"/>
                  <a:gd name="T1" fmla="*/ 11 h 12"/>
                  <a:gd name="T2" fmla="*/ 0 w 19"/>
                  <a:gd name="T3" fmla="*/ 8 h 12"/>
                  <a:gd name="T4" fmla="*/ 9 w 19"/>
                  <a:gd name="T5" fmla="*/ 4 h 12"/>
                  <a:gd name="T6" fmla="*/ 13 w 19"/>
                  <a:gd name="T7" fmla="*/ 5 h 12"/>
                  <a:gd name="T8" fmla="*/ 17 w 19"/>
                  <a:gd name="T9" fmla="*/ 3 h 12"/>
                  <a:gd name="T10" fmla="*/ 16 w 19"/>
                  <a:gd name="T11" fmla="*/ 8 h 12"/>
                  <a:gd name="T12" fmla="*/ 14 w 19"/>
                  <a:gd name="T1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2">
                    <a:moveTo>
                      <a:pt x="14" y="11"/>
                    </a:moveTo>
                    <a:cubicBezTo>
                      <a:pt x="9" y="11"/>
                      <a:pt x="4" y="12"/>
                      <a:pt x="0" y="8"/>
                    </a:cubicBezTo>
                    <a:cubicBezTo>
                      <a:pt x="0" y="1"/>
                      <a:pt x="6" y="6"/>
                      <a:pt x="9" y="4"/>
                    </a:cubicBezTo>
                    <a:cubicBezTo>
                      <a:pt x="10" y="3"/>
                      <a:pt x="12" y="5"/>
                      <a:pt x="13" y="5"/>
                    </a:cubicBezTo>
                    <a:cubicBezTo>
                      <a:pt x="14" y="4"/>
                      <a:pt x="15" y="0"/>
                      <a:pt x="17" y="3"/>
                    </a:cubicBezTo>
                    <a:cubicBezTo>
                      <a:pt x="19" y="5"/>
                      <a:pt x="16" y="6"/>
                      <a:pt x="16" y="8"/>
                    </a:cubicBezTo>
                    <a:cubicBezTo>
                      <a:pt x="16" y="9"/>
                      <a:pt x="15" y="10"/>
                      <a:pt x="14" y="11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500">
                <a:extLst>
                  <a:ext uri="{FF2B5EF4-FFF2-40B4-BE49-F238E27FC236}">
                    <a16:creationId xmlns:a16="http://schemas.microsoft.com/office/drawing/2014/main" id="{AE8E06FB-CB2C-C79C-1664-DFEA7D04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011"/>
                <a:ext cx="49" cy="49"/>
              </a:xfrm>
              <a:custGeom>
                <a:avLst/>
                <a:gdLst>
                  <a:gd name="T0" fmla="*/ 11 w 15"/>
                  <a:gd name="T1" fmla="*/ 14 h 15"/>
                  <a:gd name="T2" fmla="*/ 0 w 15"/>
                  <a:gd name="T3" fmla="*/ 7 h 15"/>
                  <a:gd name="T4" fmla="*/ 3 w 15"/>
                  <a:gd name="T5" fmla="*/ 3 h 15"/>
                  <a:gd name="T6" fmla="*/ 15 w 15"/>
                  <a:gd name="T7" fmla="*/ 11 h 15"/>
                  <a:gd name="T8" fmla="*/ 11 w 15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1" y="14"/>
                    </a:moveTo>
                    <a:cubicBezTo>
                      <a:pt x="8" y="10"/>
                      <a:pt x="1" y="14"/>
                      <a:pt x="0" y="7"/>
                    </a:cubicBezTo>
                    <a:cubicBezTo>
                      <a:pt x="0" y="4"/>
                      <a:pt x="2" y="4"/>
                      <a:pt x="3" y="3"/>
                    </a:cubicBezTo>
                    <a:cubicBezTo>
                      <a:pt x="12" y="0"/>
                      <a:pt x="15" y="1"/>
                      <a:pt x="15" y="11"/>
                    </a:cubicBezTo>
                    <a:cubicBezTo>
                      <a:pt x="14" y="14"/>
                      <a:pt x="13" y="15"/>
                      <a:pt x="11" y="14"/>
                    </a:cubicBezTo>
                    <a:close/>
                  </a:path>
                </a:pathLst>
              </a:custGeom>
              <a:solidFill>
                <a:srgbClr val="E5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501">
                <a:extLst>
                  <a:ext uri="{FF2B5EF4-FFF2-40B4-BE49-F238E27FC236}">
                    <a16:creationId xmlns:a16="http://schemas.microsoft.com/office/drawing/2014/main" id="{13340E2F-9856-FF69-D14A-62EC7301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15"/>
                <a:ext cx="46" cy="58"/>
              </a:xfrm>
              <a:custGeom>
                <a:avLst/>
                <a:gdLst>
                  <a:gd name="T0" fmla="*/ 0 w 14"/>
                  <a:gd name="T1" fmla="*/ 13 h 18"/>
                  <a:gd name="T2" fmla="*/ 3 w 14"/>
                  <a:gd name="T3" fmla="*/ 10 h 18"/>
                  <a:gd name="T4" fmla="*/ 3 w 14"/>
                  <a:gd name="T5" fmla="*/ 9 h 18"/>
                  <a:gd name="T6" fmla="*/ 7 w 14"/>
                  <a:gd name="T7" fmla="*/ 0 h 18"/>
                  <a:gd name="T8" fmla="*/ 13 w 14"/>
                  <a:gd name="T9" fmla="*/ 12 h 18"/>
                  <a:gd name="T10" fmla="*/ 14 w 14"/>
                  <a:gd name="T11" fmla="*/ 16 h 18"/>
                  <a:gd name="T12" fmla="*/ 9 w 14"/>
                  <a:gd name="T13" fmla="*/ 17 h 18"/>
                  <a:gd name="T14" fmla="*/ 0 w 14"/>
                  <a:gd name="T15" fmla="*/ 15 h 18"/>
                  <a:gd name="T16" fmla="*/ 0 w 14"/>
                  <a:gd name="T1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0" y="13"/>
                    </a:moveTo>
                    <a:cubicBezTo>
                      <a:pt x="1" y="12"/>
                      <a:pt x="4" y="13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6" y="6"/>
                      <a:pt x="2" y="1"/>
                      <a:pt x="7" y="0"/>
                    </a:cubicBezTo>
                    <a:cubicBezTo>
                      <a:pt x="11" y="2"/>
                      <a:pt x="8" y="9"/>
                      <a:pt x="13" y="12"/>
                    </a:cubicBezTo>
                    <a:cubicBezTo>
                      <a:pt x="14" y="13"/>
                      <a:pt x="14" y="14"/>
                      <a:pt x="14" y="16"/>
                    </a:cubicBezTo>
                    <a:cubicBezTo>
                      <a:pt x="12" y="17"/>
                      <a:pt x="11" y="18"/>
                      <a:pt x="9" y="17"/>
                    </a:cubicBezTo>
                    <a:cubicBezTo>
                      <a:pt x="6" y="16"/>
                      <a:pt x="2" y="18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61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502">
                <a:extLst>
                  <a:ext uri="{FF2B5EF4-FFF2-40B4-BE49-F238E27FC236}">
                    <a16:creationId xmlns:a16="http://schemas.microsoft.com/office/drawing/2014/main" id="{B852CD21-25DE-8115-02AE-552F26AAD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995"/>
                <a:ext cx="49" cy="52"/>
              </a:xfrm>
              <a:custGeom>
                <a:avLst/>
                <a:gdLst>
                  <a:gd name="T0" fmla="*/ 11 w 15"/>
                  <a:gd name="T1" fmla="*/ 16 h 16"/>
                  <a:gd name="T2" fmla="*/ 0 w 15"/>
                  <a:gd name="T3" fmla="*/ 8 h 16"/>
                  <a:gd name="T4" fmla="*/ 5 w 15"/>
                  <a:gd name="T5" fmla="*/ 1 h 16"/>
                  <a:gd name="T6" fmla="*/ 12 w 15"/>
                  <a:gd name="T7" fmla="*/ 3 h 16"/>
                  <a:gd name="T8" fmla="*/ 11 w 15"/>
                  <a:gd name="T9" fmla="*/ 15 h 16"/>
                  <a:gd name="T10" fmla="*/ 11 w 15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1" y="16"/>
                    </a:moveTo>
                    <a:cubicBezTo>
                      <a:pt x="10" y="9"/>
                      <a:pt x="10" y="9"/>
                      <a:pt x="0" y="8"/>
                    </a:cubicBezTo>
                    <a:cubicBezTo>
                      <a:pt x="1" y="6"/>
                      <a:pt x="3" y="3"/>
                      <a:pt x="5" y="1"/>
                    </a:cubicBezTo>
                    <a:cubicBezTo>
                      <a:pt x="7" y="0"/>
                      <a:pt x="9" y="3"/>
                      <a:pt x="12" y="3"/>
                    </a:cubicBezTo>
                    <a:cubicBezTo>
                      <a:pt x="12" y="7"/>
                      <a:pt x="15" y="11"/>
                      <a:pt x="11" y="15"/>
                    </a:cubicBez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503">
                <a:extLst>
                  <a:ext uri="{FF2B5EF4-FFF2-40B4-BE49-F238E27FC236}">
                    <a16:creationId xmlns:a16="http://schemas.microsoft.com/office/drawing/2014/main" id="{F2443064-043B-E065-2AFC-33AE0754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1946"/>
                <a:ext cx="33" cy="23"/>
              </a:xfrm>
              <a:custGeom>
                <a:avLst/>
                <a:gdLst>
                  <a:gd name="T0" fmla="*/ 10 w 10"/>
                  <a:gd name="T1" fmla="*/ 2 h 7"/>
                  <a:gd name="T2" fmla="*/ 0 w 10"/>
                  <a:gd name="T3" fmla="*/ 5 h 7"/>
                  <a:gd name="T4" fmla="*/ 4 w 10"/>
                  <a:gd name="T5" fmla="*/ 1 h 7"/>
                  <a:gd name="T6" fmla="*/ 5 w 10"/>
                  <a:gd name="T7" fmla="*/ 1 h 7"/>
                  <a:gd name="T8" fmla="*/ 10 w 10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8" y="7"/>
                      <a:pt x="4" y="5"/>
                      <a:pt x="0" y="5"/>
                    </a:cubicBezTo>
                    <a:cubicBezTo>
                      <a:pt x="2" y="4"/>
                      <a:pt x="3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8" y="1"/>
                      <a:pt x="10" y="2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504">
                <a:extLst>
                  <a:ext uri="{FF2B5EF4-FFF2-40B4-BE49-F238E27FC236}">
                    <a16:creationId xmlns:a16="http://schemas.microsoft.com/office/drawing/2014/main" id="{891D4C26-1B3C-DD84-0A40-FA1FF842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959"/>
                <a:ext cx="186" cy="160"/>
              </a:xfrm>
              <a:custGeom>
                <a:avLst/>
                <a:gdLst>
                  <a:gd name="T0" fmla="*/ 40 w 57"/>
                  <a:gd name="T1" fmla="*/ 3 h 49"/>
                  <a:gd name="T2" fmla="*/ 42 w 57"/>
                  <a:gd name="T3" fmla="*/ 3 h 49"/>
                  <a:gd name="T4" fmla="*/ 47 w 57"/>
                  <a:gd name="T5" fmla="*/ 2 h 49"/>
                  <a:gd name="T6" fmla="*/ 50 w 57"/>
                  <a:gd name="T7" fmla="*/ 15 h 49"/>
                  <a:gd name="T8" fmla="*/ 53 w 57"/>
                  <a:gd name="T9" fmla="*/ 19 h 49"/>
                  <a:gd name="T10" fmla="*/ 55 w 57"/>
                  <a:gd name="T11" fmla="*/ 25 h 49"/>
                  <a:gd name="T12" fmla="*/ 52 w 57"/>
                  <a:gd name="T13" fmla="*/ 29 h 49"/>
                  <a:gd name="T14" fmla="*/ 44 w 57"/>
                  <a:gd name="T15" fmla="*/ 37 h 49"/>
                  <a:gd name="T16" fmla="*/ 36 w 57"/>
                  <a:gd name="T17" fmla="*/ 49 h 49"/>
                  <a:gd name="T18" fmla="*/ 30 w 57"/>
                  <a:gd name="T19" fmla="*/ 44 h 49"/>
                  <a:gd name="T20" fmla="*/ 25 w 57"/>
                  <a:gd name="T21" fmla="*/ 41 h 49"/>
                  <a:gd name="T22" fmla="*/ 23 w 57"/>
                  <a:gd name="T23" fmla="*/ 42 h 49"/>
                  <a:gd name="T24" fmla="*/ 11 w 57"/>
                  <a:gd name="T25" fmla="*/ 36 h 49"/>
                  <a:gd name="T26" fmla="*/ 1 w 57"/>
                  <a:gd name="T27" fmla="*/ 36 h 49"/>
                  <a:gd name="T28" fmla="*/ 1 w 57"/>
                  <a:gd name="T29" fmla="*/ 30 h 49"/>
                  <a:gd name="T30" fmla="*/ 5 w 57"/>
                  <a:gd name="T31" fmla="*/ 14 h 49"/>
                  <a:gd name="T32" fmla="*/ 19 w 57"/>
                  <a:gd name="T33" fmla="*/ 2 h 49"/>
                  <a:gd name="T34" fmla="*/ 23 w 57"/>
                  <a:gd name="T35" fmla="*/ 7 h 49"/>
                  <a:gd name="T36" fmla="*/ 11 w 57"/>
                  <a:gd name="T37" fmla="*/ 28 h 49"/>
                  <a:gd name="T38" fmla="*/ 18 w 57"/>
                  <a:gd name="T39" fmla="*/ 34 h 49"/>
                  <a:gd name="T40" fmla="*/ 26 w 57"/>
                  <a:gd name="T41" fmla="*/ 35 h 49"/>
                  <a:gd name="T42" fmla="*/ 33 w 57"/>
                  <a:gd name="T43" fmla="*/ 30 h 49"/>
                  <a:gd name="T44" fmla="*/ 36 w 57"/>
                  <a:gd name="T45" fmla="*/ 26 h 49"/>
                  <a:gd name="T46" fmla="*/ 41 w 57"/>
                  <a:gd name="T47" fmla="*/ 11 h 49"/>
                  <a:gd name="T48" fmla="*/ 40 w 57"/>
                  <a:gd name="T49" fmla="*/ 8 h 49"/>
                  <a:gd name="T50" fmla="*/ 40 w 57"/>
                  <a:gd name="T51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49">
                    <a:moveTo>
                      <a:pt x="40" y="3"/>
                    </a:moveTo>
                    <a:cubicBezTo>
                      <a:pt x="41" y="3"/>
                      <a:pt x="42" y="3"/>
                      <a:pt x="42" y="3"/>
                    </a:cubicBezTo>
                    <a:cubicBezTo>
                      <a:pt x="44" y="2"/>
                      <a:pt x="47" y="0"/>
                      <a:pt x="47" y="2"/>
                    </a:cubicBezTo>
                    <a:cubicBezTo>
                      <a:pt x="46" y="7"/>
                      <a:pt x="53" y="10"/>
                      <a:pt x="50" y="15"/>
                    </a:cubicBezTo>
                    <a:cubicBezTo>
                      <a:pt x="49" y="17"/>
                      <a:pt x="52" y="18"/>
                      <a:pt x="53" y="19"/>
                    </a:cubicBezTo>
                    <a:cubicBezTo>
                      <a:pt x="57" y="20"/>
                      <a:pt x="57" y="22"/>
                      <a:pt x="55" y="25"/>
                    </a:cubicBezTo>
                    <a:cubicBezTo>
                      <a:pt x="54" y="26"/>
                      <a:pt x="53" y="28"/>
                      <a:pt x="52" y="29"/>
                    </a:cubicBezTo>
                    <a:cubicBezTo>
                      <a:pt x="48" y="31"/>
                      <a:pt x="47" y="34"/>
                      <a:pt x="44" y="37"/>
                    </a:cubicBezTo>
                    <a:cubicBezTo>
                      <a:pt x="42" y="41"/>
                      <a:pt x="42" y="47"/>
                      <a:pt x="36" y="49"/>
                    </a:cubicBezTo>
                    <a:cubicBezTo>
                      <a:pt x="31" y="48"/>
                      <a:pt x="30" y="48"/>
                      <a:pt x="30" y="44"/>
                    </a:cubicBezTo>
                    <a:cubicBezTo>
                      <a:pt x="30" y="40"/>
                      <a:pt x="28" y="40"/>
                      <a:pt x="25" y="41"/>
                    </a:cubicBezTo>
                    <a:cubicBezTo>
                      <a:pt x="25" y="42"/>
                      <a:pt x="24" y="42"/>
                      <a:pt x="23" y="42"/>
                    </a:cubicBezTo>
                    <a:cubicBezTo>
                      <a:pt x="19" y="40"/>
                      <a:pt x="14" y="39"/>
                      <a:pt x="11" y="36"/>
                    </a:cubicBezTo>
                    <a:cubicBezTo>
                      <a:pt x="7" y="33"/>
                      <a:pt x="5" y="34"/>
                      <a:pt x="1" y="36"/>
                    </a:cubicBezTo>
                    <a:cubicBezTo>
                      <a:pt x="0" y="34"/>
                      <a:pt x="1" y="32"/>
                      <a:pt x="1" y="30"/>
                    </a:cubicBezTo>
                    <a:cubicBezTo>
                      <a:pt x="3" y="25"/>
                      <a:pt x="5" y="20"/>
                      <a:pt x="5" y="14"/>
                    </a:cubicBezTo>
                    <a:cubicBezTo>
                      <a:pt x="9" y="9"/>
                      <a:pt x="14" y="5"/>
                      <a:pt x="19" y="2"/>
                    </a:cubicBezTo>
                    <a:cubicBezTo>
                      <a:pt x="22" y="2"/>
                      <a:pt x="23" y="4"/>
                      <a:pt x="23" y="7"/>
                    </a:cubicBezTo>
                    <a:cubicBezTo>
                      <a:pt x="20" y="14"/>
                      <a:pt x="12" y="20"/>
                      <a:pt x="11" y="28"/>
                    </a:cubicBezTo>
                    <a:cubicBezTo>
                      <a:pt x="11" y="33"/>
                      <a:pt x="16" y="32"/>
                      <a:pt x="18" y="34"/>
                    </a:cubicBezTo>
                    <a:cubicBezTo>
                      <a:pt x="20" y="35"/>
                      <a:pt x="23" y="35"/>
                      <a:pt x="26" y="35"/>
                    </a:cubicBezTo>
                    <a:cubicBezTo>
                      <a:pt x="30" y="36"/>
                      <a:pt x="33" y="36"/>
                      <a:pt x="33" y="30"/>
                    </a:cubicBezTo>
                    <a:cubicBezTo>
                      <a:pt x="33" y="29"/>
                      <a:pt x="34" y="26"/>
                      <a:pt x="36" y="26"/>
                    </a:cubicBezTo>
                    <a:cubicBezTo>
                      <a:pt x="47" y="24"/>
                      <a:pt x="41" y="17"/>
                      <a:pt x="41" y="11"/>
                    </a:cubicBezTo>
                    <a:cubicBezTo>
                      <a:pt x="41" y="10"/>
                      <a:pt x="40" y="9"/>
                      <a:pt x="40" y="8"/>
                    </a:cubicBezTo>
                    <a:cubicBezTo>
                      <a:pt x="40" y="6"/>
                      <a:pt x="39" y="5"/>
                      <a:pt x="4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505">
                <a:extLst>
                  <a:ext uri="{FF2B5EF4-FFF2-40B4-BE49-F238E27FC236}">
                    <a16:creationId xmlns:a16="http://schemas.microsoft.com/office/drawing/2014/main" id="{662F8B9A-E5CB-57D1-7907-2F9F84DB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093"/>
                <a:ext cx="42" cy="56"/>
              </a:xfrm>
              <a:custGeom>
                <a:avLst/>
                <a:gdLst>
                  <a:gd name="T0" fmla="*/ 6 w 13"/>
                  <a:gd name="T1" fmla="*/ 1 h 17"/>
                  <a:gd name="T2" fmla="*/ 8 w 13"/>
                  <a:gd name="T3" fmla="*/ 0 h 17"/>
                  <a:gd name="T4" fmla="*/ 12 w 13"/>
                  <a:gd name="T5" fmla="*/ 10 h 17"/>
                  <a:gd name="T6" fmla="*/ 12 w 13"/>
                  <a:gd name="T7" fmla="*/ 14 h 17"/>
                  <a:gd name="T8" fmla="*/ 7 w 13"/>
                  <a:gd name="T9" fmla="*/ 15 h 17"/>
                  <a:gd name="T10" fmla="*/ 1 w 13"/>
                  <a:gd name="T11" fmla="*/ 13 h 17"/>
                  <a:gd name="T12" fmla="*/ 1 w 13"/>
                  <a:gd name="T13" fmla="*/ 13 h 17"/>
                  <a:gd name="T14" fmla="*/ 3 w 13"/>
                  <a:gd name="T15" fmla="*/ 11 h 17"/>
                  <a:gd name="T16" fmla="*/ 5 w 13"/>
                  <a:gd name="T17" fmla="*/ 11 h 17"/>
                  <a:gd name="T18" fmla="*/ 3 w 13"/>
                  <a:gd name="T19" fmla="*/ 11 h 17"/>
                  <a:gd name="T20" fmla="*/ 1 w 13"/>
                  <a:gd name="T21" fmla="*/ 6 h 17"/>
                  <a:gd name="T22" fmla="*/ 6 w 13"/>
                  <a:gd name="T2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10" y="3"/>
                      <a:pt x="8" y="8"/>
                      <a:pt x="12" y="10"/>
                    </a:cubicBezTo>
                    <a:cubicBezTo>
                      <a:pt x="13" y="11"/>
                      <a:pt x="13" y="13"/>
                      <a:pt x="12" y="14"/>
                    </a:cubicBezTo>
                    <a:cubicBezTo>
                      <a:pt x="11" y="15"/>
                      <a:pt x="9" y="17"/>
                      <a:pt x="7" y="15"/>
                    </a:cubicBezTo>
                    <a:cubicBezTo>
                      <a:pt x="5" y="13"/>
                      <a:pt x="3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1" y="2"/>
                      <a:pt x="5" y="3"/>
                      <a:pt x="6" y="1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506">
                <a:extLst>
                  <a:ext uri="{FF2B5EF4-FFF2-40B4-BE49-F238E27FC236}">
                    <a16:creationId xmlns:a16="http://schemas.microsoft.com/office/drawing/2014/main" id="{4E6B02C7-7F89-71D1-1106-C19BA6F45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73"/>
                <a:ext cx="29" cy="59"/>
              </a:xfrm>
              <a:custGeom>
                <a:avLst/>
                <a:gdLst>
                  <a:gd name="T0" fmla="*/ 0 w 9"/>
                  <a:gd name="T1" fmla="*/ 14 h 18"/>
                  <a:gd name="T2" fmla="*/ 7 w 9"/>
                  <a:gd name="T3" fmla="*/ 0 h 18"/>
                  <a:gd name="T4" fmla="*/ 8 w 9"/>
                  <a:gd name="T5" fmla="*/ 3 h 18"/>
                  <a:gd name="T6" fmla="*/ 9 w 9"/>
                  <a:gd name="T7" fmla="*/ 10 h 18"/>
                  <a:gd name="T8" fmla="*/ 9 w 9"/>
                  <a:gd name="T9" fmla="*/ 15 h 18"/>
                  <a:gd name="T10" fmla="*/ 9 w 9"/>
                  <a:gd name="T11" fmla="*/ 18 h 18"/>
                  <a:gd name="T12" fmla="*/ 0 w 9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8">
                    <a:moveTo>
                      <a:pt x="0" y="14"/>
                    </a:moveTo>
                    <a:cubicBezTo>
                      <a:pt x="3" y="10"/>
                      <a:pt x="2" y="4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9" y="8"/>
                      <a:pt x="9" y="10"/>
                    </a:cubicBezTo>
                    <a:cubicBezTo>
                      <a:pt x="9" y="11"/>
                      <a:pt x="8" y="13"/>
                      <a:pt x="9" y="15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6" y="17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A2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507">
                <a:extLst>
                  <a:ext uri="{FF2B5EF4-FFF2-40B4-BE49-F238E27FC236}">
                    <a16:creationId xmlns:a16="http://schemas.microsoft.com/office/drawing/2014/main" id="{8458732F-5400-159B-CC0D-A5D6F664B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956"/>
                <a:ext cx="147" cy="176"/>
              </a:xfrm>
              <a:custGeom>
                <a:avLst/>
                <a:gdLst>
                  <a:gd name="T0" fmla="*/ 39 w 45"/>
                  <a:gd name="T1" fmla="*/ 53 h 54"/>
                  <a:gd name="T2" fmla="*/ 32 w 45"/>
                  <a:gd name="T3" fmla="*/ 54 h 54"/>
                  <a:gd name="T4" fmla="*/ 26 w 45"/>
                  <a:gd name="T5" fmla="*/ 47 h 54"/>
                  <a:gd name="T6" fmla="*/ 26 w 45"/>
                  <a:gd name="T7" fmla="*/ 45 h 54"/>
                  <a:gd name="T8" fmla="*/ 14 w 45"/>
                  <a:gd name="T9" fmla="*/ 34 h 54"/>
                  <a:gd name="T10" fmla="*/ 7 w 45"/>
                  <a:gd name="T11" fmla="*/ 30 h 54"/>
                  <a:gd name="T12" fmla="*/ 5 w 45"/>
                  <a:gd name="T13" fmla="*/ 21 h 54"/>
                  <a:gd name="T14" fmla="*/ 2 w 45"/>
                  <a:gd name="T15" fmla="*/ 13 h 54"/>
                  <a:gd name="T16" fmla="*/ 1 w 45"/>
                  <a:gd name="T17" fmla="*/ 10 h 54"/>
                  <a:gd name="T18" fmla="*/ 3 w 45"/>
                  <a:gd name="T19" fmla="*/ 1 h 54"/>
                  <a:gd name="T20" fmla="*/ 7 w 45"/>
                  <a:gd name="T21" fmla="*/ 2 h 54"/>
                  <a:gd name="T22" fmla="*/ 14 w 45"/>
                  <a:gd name="T23" fmla="*/ 9 h 54"/>
                  <a:gd name="T24" fmla="*/ 17 w 45"/>
                  <a:gd name="T25" fmla="*/ 15 h 54"/>
                  <a:gd name="T26" fmla="*/ 15 w 45"/>
                  <a:gd name="T27" fmla="*/ 20 h 54"/>
                  <a:gd name="T28" fmla="*/ 14 w 45"/>
                  <a:gd name="T29" fmla="*/ 28 h 54"/>
                  <a:gd name="T30" fmla="*/ 26 w 45"/>
                  <a:gd name="T31" fmla="*/ 23 h 54"/>
                  <a:gd name="T32" fmla="*/ 42 w 45"/>
                  <a:gd name="T33" fmla="*/ 29 h 54"/>
                  <a:gd name="T34" fmla="*/ 44 w 45"/>
                  <a:gd name="T35" fmla="*/ 34 h 54"/>
                  <a:gd name="T36" fmla="*/ 41 w 45"/>
                  <a:gd name="T37" fmla="*/ 36 h 54"/>
                  <a:gd name="T38" fmla="*/ 33 w 45"/>
                  <a:gd name="T39" fmla="*/ 38 h 54"/>
                  <a:gd name="T40" fmla="*/ 39 w 45"/>
                  <a:gd name="T41" fmla="*/ 48 h 54"/>
                  <a:gd name="T42" fmla="*/ 39 w 45"/>
                  <a:gd name="T4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54">
                    <a:moveTo>
                      <a:pt x="39" y="53"/>
                    </a:moveTo>
                    <a:cubicBezTo>
                      <a:pt x="37" y="54"/>
                      <a:pt x="34" y="54"/>
                      <a:pt x="32" y="54"/>
                    </a:cubicBezTo>
                    <a:cubicBezTo>
                      <a:pt x="33" y="49"/>
                      <a:pt x="30" y="48"/>
                      <a:pt x="26" y="47"/>
                    </a:cubicBezTo>
                    <a:cubicBezTo>
                      <a:pt x="26" y="47"/>
                      <a:pt x="26" y="46"/>
                      <a:pt x="26" y="45"/>
                    </a:cubicBezTo>
                    <a:cubicBezTo>
                      <a:pt x="26" y="37"/>
                      <a:pt x="24" y="32"/>
                      <a:pt x="14" y="34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4" y="28"/>
                      <a:pt x="3" y="25"/>
                      <a:pt x="5" y="21"/>
                    </a:cubicBezTo>
                    <a:cubicBezTo>
                      <a:pt x="7" y="17"/>
                      <a:pt x="5" y="15"/>
                      <a:pt x="2" y="13"/>
                    </a:cubicBezTo>
                    <a:cubicBezTo>
                      <a:pt x="2" y="12"/>
                      <a:pt x="1" y="11"/>
                      <a:pt x="1" y="10"/>
                    </a:cubicBezTo>
                    <a:cubicBezTo>
                      <a:pt x="0" y="6"/>
                      <a:pt x="1" y="4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5"/>
                      <a:pt x="11" y="7"/>
                      <a:pt x="14" y="9"/>
                    </a:cubicBezTo>
                    <a:cubicBezTo>
                      <a:pt x="15" y="11"/>
                      <a:pt x="17" y="12"/>
                      <a:pt x="17" y="15"/>
                    </a:cubicBezTo>
                    <a:cubicBezTo>
                      <a:pt x="18" y="17"/>
                      <a:pt x="15" y="18"/>
                      <a:pt x="15" y="20"/>
                    </a:cubicBezTo>
                    <a:cubicBezTo>
                      <a:pt x="15" y="23"/>
                      <a:pt x="12" y="25"/>
                      <a:pt x="14" y="28"/>
                    </a:cubicBezTo>
                    <a:cubicBezTo>
                      <a:pt x="18" y="26"/>
                      <a:pt x="22" y="25"/>
                      <a:pt x="26" y="23"/>
                    </a:cubicBezTo>
                    <a:cubicBezTo>
                      <a:pt x="31" y="25"/>
                      <a:pt x="35" y="30"/>
                      <a:pt x="42" y="29"/>
                    </a:cubicBezTo>
                    <a:cubicBezTo>
                      <a:pt x="45" y="28"/>
                      <a:pt x="45" y="32"/>
                      <a:pt x="44" y="34"/>
                    </a:cubicBezTo>
                    <a:cubicBezTo>
                      <a:pt x="43" y="35"/>
                      <a:pt x="42" y="36"/>
                      <a:pt x="41" y="36"/>
                    </a:cubicBezTo>
                    <a:cubicBezTo>
                      <a:pt x="38" y="37"/>
                      <a:pt x="34" y="33"/>
                      <a:pt x="33" y="38"/>
                    </a:cubicBezTo>
                    <a:cubicBezTo>
                      <a:pt x="33" y="43"/>
                      <a:pt x="37" y="45"/>
                      <a:pt x="39" y="48"/>
                    </a:cubicBezTo>
                    <a:cubicBezTo>
                      <a:pt x="40" y="50"/>
                      <a:pt x="41" y="52"/>
                      <a:pt x="39" y="53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508">
                <a:extLst>
                  <a:ext uri="{FF2B5EF4-FFF2-40B4-BE49-F238E27FC236}">
                    <a16:creationId xmlns:a16="http://schemas.microsoft.com/office/drawing/2014/main" id="{4F17FA39-ED37-0DA7-3491-B645E2C7A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992"/>
                <a:ext cx="104" cy="65"/>
              </a:xfrm>
              <a:custGeom>
                <a:avLst/>
                <a:gdLst>
                  <a:gd name="T0" fmla="*/ 25 w 32"/>
                  <a:gd name="T1" fmla="*/ 1 h 20"/>
                  <a:gd name="T2" fmla="*/ 28 w 32"/>
                  <a:gd name="T3" fmla="*/ 10 h 20"/>
                  <a:gd name="T4" fmla="*/ 28 w 32"/>
                  <a:gd name="T5" fmla="*/ 19 h 20"/>
                  <a:gd name="T6" fmla="*/ 25 w 32"/>
                  <a:gd name="T7" fmla="*/ 20 h 20"/>
                  <a:gd name="T8" fmla="*/ 9 w 32"/>
                  <a:gd name="T9" fmla="*/ 18 h 20"/>
                  <a:gd name="T10" fmla="*/ 1 w 32"/>
                  <a:gd name="T11" fmla="*/ 13 h 20"/>
                  <a:gd name="T12" fmla="*/ 12 w 32"/>
                  <a:gd name="T13" fmla="*/ 4 h 20"/>
                  <a:gd name="T14" fmla="*/ 15 w 32"/>
                  <a:gd name="T15" fmla="*/ 2 h 20"/>
                  <a:gd name="T16" fmla="*/ 25 w 32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0">
                    <a:moveTo>
                      <a:pt x="25" y="1"/>
                    </a:moveTo>
                    <a:cubicBezTo>
                      <a:pt x="30" y="2"/>
                      <a:pt x="32" y="6"/>
                      <a:pt x="28" y="10"/>
                    </a:cubicBezTo>
                    <a:cubicBezTo>
                      <a:pt x="25" y="14"/>
                      <a:pt x="29" y="16"/>
                      <a:pt x="28" y="19"/>
                    </a:cubicBezTo>
                    <a:cubicBezTo>
                      <a:pt x="27" y="19"/>
                      <a:pt x="26" y="20"/>
                      <a:pt x="25" y="20"/>
                    </a:cubicBezTo>
                    <a:cubicBezTo>
                      <a:pt x="21" y="13"/>
                      <a:pt x="15" y="20"/>
                      <a:pt x="9" y="18"/>
                    </a:cubicBezTo>
                    <a:cubicBezTo>
                      <a:pt x="7" y="16"/>
                      <a:pt x="2" y="16"/>
                      <a:pt x="1" y="13"/>
                    </a:cubicBezTo>
                    <a:cubicBezTo>
                      <a:pt x="0" y="10"/>
                      <a:pt x="9" y="4"/>
                      <a:pt x="12" y="4"/>
                    </a:cubicBezTo>
                    <a:cubicBezTo>
                      <a:pt x="13" y="4"/>
                      <a:pt x="15" y="4"/>
                      <a:pt x="15" y="2"/>
                    </a:cubicBezTo>
                    <a:cubicBezTo>
                      <a:pt x="18" y="0"/>
                      <a:pt x="21" y="1"/>
                      <a:pt x="25" y="1"/>
                    </a:cubicBezTo>
                    <a:close/>
                  </a:path>
                </a:pathLst>
              </a:custGeom>
              <a:solidFill>
                <a:srgbClr val="E6E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509">
                <a:extLst>
                  <a:ext uri="{FF2B5EF4-FFF2-40B4-BE49-F238E27FC236}">
                    <a16:creationId xmlns:a16="http://schemas.microsoft.com/office/drawing/2014/main" id="{11829A74-7705-C84D-A946-431EF542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51"/>
                <a:ext cx="68" cy="58"/>
              </a:xfrm>
              <a:custGeom>
                <a:avLst/>
                <a:gdLst>
                  <a:gd name="T0" fmla="*/ 5 w 21"/>
                  <a:gd name="T1" fmla="*/ 5 h 18"/>
                  <a:gd name="T2" fmla="*/ 17 w 21"/>
                  <a:gd name="T3" fmla="*/ 3 h 18"/>
                  <a:gd name="T4" fmla="*/ 18 w 21"/>
                  <a:gd name="T5" fmla="*/ 15 h 18"/>
                  <a:gd name="T6" fmla="*/ 17 w 21"/>
                  <a:gd name="T7" fmla="*/ 18 h 18"/>
                  <a:gd name="T8" fmla="*/ 13 w 21"/>
                  <a:gd name="T9" fmla="*/ 17 h 18"/>
                  <a:gd name="T10" fmla="*/ 3 w 21"/>
                  <a:gd name="T11" fmla="*/ 11 h 18"/>
                  <a:gd name="T12" fmla="*/ 5 w 2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5" y="5"/>
                    </a:moveTo>
                    <a:cubicBezTo>
                      <a:pt x="10" y="5"/>
                      <a:pt x="13" y="0"/>
                      <a:pt x="17" y="3"/>
                    </a:cubicBezTo>
                    <a:cubicBezTo>
                      <a:pt x="21" y="6"/>
                      <a:pt x="16" y="11"/>
                      <a:pt x="18" y="15"/>
                    </a:cubicBezTo>
                    <a:cubicBezTo>
                      <a:pt x="19" y="16"/>
                      <a:pt x="18" y="17"/>
                      <a:pt x="17" y="18"/>
                    </a:cubicBezTo>
                    <a:cubicBezTo>
                      <a:pt x="16" y="18"/>
                      <a:pt x="16" y="15"/>
                      <a:pt x="13" y="17"/>
                    </a:cubicBezTo>
                    <a:cubicBezTo>
                      <a:pt x="8" y="17"/>
                      <a:pt x="5" y="15"/>
                      <a:pt x="3" y="11"/>
                    </a:cubicBezTo>
                    <a:cubicBezTo>
                      <a:pt x="0" y="7"/>
                      <a:pt x="3" y="6"/>
                      <a:pt x="5" y="5"/>
                    </a:cubicBezTo>
                    <a:close/>
                  </a:path>
                </a:pathLst>
              </a:custGeom>
              <a:solidFill>
                <a:srgbClr val="E3E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510">
                <a:extLst>
                  <a:ext uri="{FF2B5EF4-FFF2-40B4-BE49-F238E27FC236}">
                    <a16:creationId xmlns:a16="http://schemas.microsoft.com/office/drawing/2014/main" id="{5BB5812B-2849-0534-D4B0-1545F6E3B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33"/>
                <a:ext cx="76" cy="72"/>
              </a:xfrm>
              <a:custGeom>
                <a:avLst/>
                <a:gdLst>
                  <a:gd name="T0" fmla="*/ 22 w 23"/>
                  <a:gd name="T1" fmla="*/ 15 h 22"/>
                  <a:gd name="T2" fmla="*/ 16 w 23"/>
                  <a:gd name="T3" fmla="*/ 19 h 22"/>
                  <a:gd name="T4" fmla="*/ 3 w 23"/>
                  <a:gd name="T5" fmla="*/ 18 h 22"/>
                  <a:gd name="T6" fmla="*/ 4 w 23"/>
                  <a:gd name="T7" fmla="*/ 6 h 22"/>
                  <a:gd name="T8" fmla="*/ 22 w 23"/>
                  <a:gd name="T9" fmla="*/ 4 h 22"/>
                  <a:gd name="T10" fmla="*/ 22 w 23"/>
                  <a:gd name="T11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2" y="15"/>
                    </a:moveTo>
                    <a:cubicBezTo>
                      <a:pt x="20" y="17"/>
                      <a:pt x="20" y="22"/>
                      <a:pt x="16" y="19"/>
                    </a:cubicBezTo>
                    <a:cubicBezTo>
                      <a:pt x="11" y="20"/>
                      <a:pt x="7" y="21"/>
                      <a:pt x="3" y="18"/>
                    </a:cubicBezTo>
                    <a:cubicBezTo>
                      <a:pt x="0" y="14"/>
                      <a:pt x="2" y="10"/>
                      <a:pt x="4" y="6"/>
                    </a:cubicBezTo>
                    <a:cubicBezTo>
                      <a:pt x="9" y="0"/>
                      <a:pt x="16" y="3"/>
                      <a:pt x="22" y="4"/>
                    </a:cubicBezTo>
                    <a:cubicBezTo>
                      <a:pt x="23" y="8"/>
                      <a:pt x="23" y="12"/>
                      <a:pt x="22" y="15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511">
                <a:extLst>
                  <a:ext uri="{FF2B5EF4-FFF2-40B4-BE49-F238E27FC236}">
                    <a16:creationId xmlns:a16="http://schemas.microsoft.com/office/drawing/2014/main" id="{99D00513-2AA3-FD1E-EE15-57A683562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995"/>
                <a:ext cx="66" cy="56"/>
              </a:xfrm>
              <a:custGeom>
                <a:avLst/>
                <a:gdLst>
                  <a:gd name="T0" fmla="*/ 20 w 20"/>
                  <a:gd name="T1" fmla="*/ 1 h 17"/>
                  <a:gd name="T2" fmla="*/ 13 w 20"/>
                  <a:gd name="T3" fmla="*/ 17 h 17"/>
                  <a:gd name="T4" fmla="*/ 2 w 20"/>
                  <a:gd name="T5" fmla="*/ 15 h 17"/>
                  <a:gd name="T6" fmla="*/ 1 w 20"/>
                  <a:gd name="T7" fmla="*/ 4 h 17"/>
                  <a:gd name="T8" fmla="*/ 4 w 20"/>
                  <a:gd name="T9" fmla="*/ 0 h 17"/>
                  <a:gd name="T10" fmla="*/ 20 w 20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7"/>
                      <a:pt x="13" y="10"/>
                      <a:pt x="13" y="17"/>
                    </a:cubicBezTo>
                    <a:cubicBezTo>
                      <a:pt x="9" y="16"/>
                      <a:pt x="5" y="17"/>
                      <a:pt x="2" y="15"/>
                    </a:cubicBezTo>
                    <a:cubicBezTo>
                      <a:pt x="0" y="11"/>
                      <a:pt x="0" y="8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10" y="0"/>
                      <a:pt x="15" y="1"/>
                      <a:pt x="20" y="1"/>
                    </a:cubicBezTo>
                    <a:close/>
                  </a:path>
                </a:pathLst>
              </a:custGeom>
              <a:solidFill>
                <a:srgbClr val="E6E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512">
                <a:extLst>
                  <a:ext uri="{FF2B5EF4-FFF2-40B4-BE49-F238E27FC236}">
                    <a16:creationId xmlns:a16="http://schemas.microsoft.com/office/drawing/2014/main" id="{237EC878-D476-7A3B-8AB8-059E7D7E5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917"/>
                <a:ext cx="72" cy="85"/>
              </a:xfrm>
              <a:custGeom>
                <a:avLst/>
                <a:gdLst>
                  <a:gd name="T0" fmla="*/ 22 w 22"/>
                  <a:gd name="T1" fmla="*/ 25 h 26"/>
                  <a:gd name="T2" fmla="*/ 6 w 22"/>
                  <a:gd name="T3" fmla="*/ 25 h 26"/>
                  <a:gd name="T4" fmla="*/ 4 w 22"/>
                  <a:gd name="T5" fmla="*/ 23 h 26"/>
                  <a:gd name="T6" fmla="*/ 3 w 22"/>
                  <a:gd name="T7" fmla="*/ 9 h 26"/>
                  <a:gd name="T8" fmla="*/ 3 w 22"/>
                  <a:gd name="T9" fmla="*/ 2 h 26"/>
                  <a:gd name="T10" fmla="*/ 7 w 22"/>
                  <a:gd name="T11" fmla="*/ 0 h 26"/>
                  <a:gd name="T12" fmla="*/ 12 w 22"/>
                  <a:gd name="T13" fmla="*/ 7 h 26"/>
                  <a:gd name="T14" fmla="*/ 11 w 22"/>
                  <a:gd name="T15" fmla="*/ 11 h 26"/>
                  <a:gd name="T16" fmla="*/ 11 w 22"/>
                  <a:gd name="T17" fmla="*/ 13 h 26"/>
                  <a:gd name="T18" fmla="*/ 19 w 22"/>
                  <a:gd name="T19" fmla="*/ 23 h 26"/>
                  <a:gd name="T20" fmla="*/ 22 w 22"/>
                  <a:gd name="T21" fmla="*/ 24 h 26"/>
                  <a:gd name="T22" fmla="*/ 22 w 22"/>
                  <a:gd name="T2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6">
                    <a:moveTo>
                      <a:pt x="22" y="25"/>
                    </a:moveTo>
                    <a:cubicBezTo>
                      <a:pt x="17" y="26"/>
                      <a:pt x="11" y="25"/>
                      <a:pt x="6" y="25"/>
                    </a:cubicBezTo>
                    <a:cubicBezTo>
                      <a:pt x="4" y="26"/>
                      <a:pt x="4" y="24"/>
                      <a:pt x="4" y="23"/>
                    </a:cubicBezTo>
                    <a:cubicBezTo>
                      <a:pt x="4" y="18"/>
                      <a:pt x="6" y="13"/>
                      <a:pt x="3" y="9"/>
                    </a:cubicBezTo>
                    <a:cubicBezTo>
                      <a:pt x="0" y="6"/>
                      <a:pt x="1" y="4"/>
                      <a:pt x="3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10" y="1"/>
                      <a:pt x="12" y="3"/>
                      <a:pt x="12" y="7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8" y="23"/>
                      <a:pt x="9" y="24"/>
                      <a:pt x="19" y="23"/>
                    </a:cubicBezTo>
                    <a:cubicBezTo>
                      <a:pt x="20" y="23"/>
                      <a:pt x="21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513">
                <a:extLst>
                  <a:ext uri="{FF2B5EF4-FFF2-40B4-BE49-F238E27FC236}">
                    <a16:creationId xmlns:a16="http://schemas.microsoft.com/office/drawing/2014/main" id="{D5727693-5A36-EABC-9DB7-2B1B14682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943"/>
                <a:ext cx="49" cy="52"/>
              </a:xfrm>
              <a:custGeom>
                <a:avLst/>
                <a:gdLst>
                  <a:gd name="T0" fmla="*/ 15 w 15"/>
                  <a:gd name="T1" fmla="*/ 5 h 16"/>
                  <a:gd name="T2" fmla="*/ 14 w 15"/>
                  <a:gd name="T3" fmla="*/ 14 h 16"/>
                  <a:gd name="T4" fmla="*/ 6 w 15"/>
                  <a:gd name="T5" fmla="*/ 14 h 16"/>
                  <a:gd name="T6" fmla="*/ 2 w 15"/>
                  <a:gd name="T7" fmla="*/ 13 h 16"/>
                  <a:gd name="T8" fmla="*/ 3 w 15"/>
                  <a:gd name="T9" fmla="*/ 2 h 16"/>
                  <a:gd name="T10" fmla="*/ 11 w 15"/>
                  <a:gd name="T11" fmla="*/ 1 h 16"/>
                  <a:gd name="T12" fmla="*/ 15 w 15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15" y="5"/>
                    </a:moveTo>
                    <a:cubicBezTo>
                      <a:pt x="15" y="8"/>
                      <a:pt x="14" y="11"/>
                      <a:pt x="14" y="14"/>
                    </a:cubicBezTo>
                    <a:cubicBezTo>
                      <a:pt x="11" y="16"/>
                      <a:pt x="9" y="16"/>
                      <a:pt x="6" y="14"/>
                    </a:cubicBezTo>
                    <a:cubicBezTo>
                      <a:pt x="5" y="12"/>
                      <a:pt x="3" y="13"/>
                      <a:pt x="2" y="13"/>
                    </a:cubicBezTo>
                    <a:cubicBezTo>
                      <a:pt x="0" y="9"/>
                      <a:pt x="1" y="6"/>
                      <a:pt x="3" y="2"/>
                    </a:cubicBezTo>
                    <a:cubicBezTo>
                      <a:pt x="6" y="0"/>
                      <a:pt x="8" y="0"/>
                      <a:pt x="11" y="1"/>
                    </a:cubicBezTo>
                    <a:cubicBezTo>
                      <a:pt x="13" y="2"/>
                      <a:pt x="15" y="3"/>
                      <a:pt x="15" y="5"/>
                    </a:cubicBezTo>
                    <a:close/>
                  </a:path>
                </a:pathLst>
              </a:custGeom>
              <a:solidFill>
                <a:srgbClr val="DE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514">
                <a:extLst>
                  <a:ext uri="{FF2B5EF4-FFF2-40B4-BE49-F238E27FC236}">
                    <a16:creationId xmlns:a16="http://schemas.microsoft.com/office/drawing/2014/main" id="{10DC7946-D5E8-9F50-9D6B-7F4813288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034"/>
                <a:ext cx="55" cy="33"/>
              </a:xfrm>
              <a:custGeom>
                <a:avLst/>
                <a:gdLst>
                  <a:gd name="T0" fmla="*/ 5 w 17"/>
                  <a:gd name="T1" fmla="*/ 3 h 10"/>
                  <a:gd name="T2" fmla="*/ 15 w 17"/>
                  <a:gd name="T3" fmla="*/ 5 h 10"/>
                  <a:gd name="T4" fmla="*/ 17 w 17"/>
                  <a:gd name="T5" fmla="*/ 8 h 10"/>
                  <a:gd name="T6" fmla="*/ 15 w 17"/>
                  <a:gd name="T7" fmla="*/ 9 h 10"/>
                  <a:gd name="T8" fmla="*/ 8 w 17"/>
                  <a:gd name="T9" fmla="*/ 8 h 10"/>
                  <a:gd name="T10" fmla="*/ 1 w 17"/>
                  <a:gd name="T11" fmla="*/ 8 h 10"/>
                  <a:gd name="T12" fmla="*/ 0 w 17"/>
                  <a:gd name="T13" fmla="*/ 5 h 10"/>
                  <a:gd name="T14" fmla="*/ 1 w 17"/>
                  <a:gd name="T15" fmla="*/ 4 h 10"/>
                  <a:gd name="T16" fmla="*/ 5 w 17"/>
                  <a:gd name="T1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5" y="3"/>
                    </a:moveTo>
                    <a:cubicBezTo>
                      <a:pt x="8" y="3"/>
                      <a:pt x="12" y="0"/>
                      <a:pt x="15" y="5"/>
                    </a:cubicBezTo>
                    <a:cubicBezTo>
                      <a:pt x="16" y="5"/>
                      <a:pt x="17" y="6"/>
                      <a:pt x="17" y="8"/>
                    </a:cubicBezTo>
                    <a:cubicBezTo>
                      <a:pt x="17" y="9"/>
                      <a:pt x="15" y="10"/>
                      <a:pt x="15" y="9"/>
                    </a:cubicBezTo>
                    <a:cubicBezTo>
                      <a:pt x="13" y="5"/>
                      <a:pt x="10" y="8"/>
                      <a:pt x="8" y="8"/>
                    </a:cubicBezTo>
                    <a:cubicBezTo>
                      <a:pt x="6" y="8"/>
                      <a:pt x="3" y="8"/>
                      <a:pt x="1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2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515">
                <a:extLst>
                  <a:ext uri="{FF2B5EF4-FFF2-40B4-BE49-F238E27FC236}">
                    <a16:creationId xmlns:a16="http://schemas.microsoft.com/office/drawing/2014/main" id="{5558F1E0-2ED6-BB08-2216-0A529272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946"/>
                <a:ext cx="23" cy="39"/>
              </a:xfrm>
              <a:custGeom>
                <a:avLst/>
                <a:gdLst>
                  <a:gd name="T0" fmla="*/ 7 w 7"/>
                  <a:gd name="T1" fmla="*/ 2 h 12"/>
                  <a:gd name="T2" fmla="*/ 5 w 7"/>
                  <a:gd name="T3" fmla="*/ 12 h 12"/>
                  <a:gd name="T4" fmla="*/ 3 w 7"/>
                  <a:gd name="T5" fmla="*/ 11 h 12"/>
                  <a:gd name="T6" fmla="*/ 3 w 7"/>
                  <a:gd name="T7" fmla="*/ 1 h 12"/>
                  <a:gd name="T8" fmla="*/ 7 w 7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6" y="5"/>
                      <a:pt x="5" y="8"/>
                      <a:pt x="5" y="12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0" y="8"/>
                      <a:pt x="2" y="4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516">
                <a:extLst>
                  <a:ext uri="{FF2B5EF4-FFF2-40B4-BE49-F238E27FC236}">
                    <a16:creationId xmlns:a16="http://schemas.microsoft.com/office/drawing/2014/main" id="{49528E1F-1277-B628-0178-FF78BF22D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988"/>
                <a:ext cx="33" cy="23"/>
              </a:xfrm>
              <a:custGeom>
                <a:avLst/>
                <a:gdLst>
                  <a:gd name="T0" fmla="*/ 0 w 10"/>
                  <a:gd name="T1" fmla="*/ 0 h 7"/>
                  <a:gd name="T2" fmla="*/ 8 w 10"/>
                  <a:gd name="T3" fmla="*/ 0 h 7"/>
                  <a:gd name="T4" fmla="*/ 10 w 10"/>
                  <a:gd name="T5" fmla="*/ 2 h 7"/>
                  <a:gd name="T6" fmla="*/ 0 w 10"/>
                  <a:gd name="T7" fmla="*/ 3 h 7"/>
                  <a:gd name="T8" fmla="*/ 0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1"/>
                      <a:pt x="9" y="1"/>
                      <a:pt x="10" y="2"/>
                    </a:cubicBezTo>
                    <a:cubicBezTo>
                      <a:pt x="7" y="7"/>
                      <a:pt x="3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517">
                <a:extLst>
                  <a:ext uri="{FF2B5EF4-FFF2-40B4-BE49-F238E27FC236}">
                    <a16:creationId xmlns:a16="http://schemas.microsoft.com/office/drawing/2014/main" id="{57E75AEC-34E0-6E00-DB8C-5851609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2047"/>
                <a:ext cx="36" cy="43"/>
              </a:xfrm>
              <a:custGeom>
                <a:avLst/>
                <a:gdLst>
                  <a:gd name="T0" fmla="*/ 11 w 11"/>
                  <a:gd name="T1" fmla="*/ 4 h 13"/>
                  <a:gd name="T2" fmla="*/ 9 w 11"/>
                  <a:gd name="T3" fmla="*/ 9 h 13"/>
                  <a:gd name="T4" fmla="*/ 5 w 11"/>
                  <a:gd name="T5" fmla="*/ 13 h 13"/>
                  <a:gd name="T6" fmla="*/ 1 w 11"/>
                  <a:gd name="T7" fmla="*/ 13 h 13"/>
                  <a:gd name="T8" fmla="*/ 0 w 11"/>
                  <a:gd name="T9" fmla="*/ 12 h 13"/>
                  <a:gd name="T10" fmla="*/ 4 w 11"/>
                  <a:gd name="T11" fmla="*/ 5 h 13"/>
                  <a:gd name="T12" fmla="*/ 11 w 11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cubicBezTo>
                      <a:pt x="10" y="5"/>
                      <a:pt x="10" y="7"/>
                      <a:pt x="9" y="9"/>
                    </a:cubicBezTo>
                    <a:cubicBezTo>
                      <a:pt x="8" y="10"/>
                      <a:pt x="6" y="12"/>
                      <a:pt x="5" y="13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1" y="9"/>
                      <a:pt x="3" y="8"/>
                      <a:pt x="4" y="5"/>
                    </a:cubicBezTo>
                    <a:cubicBezTo>
                      <a:pt x="6" y="3"/>
                      <a:pt x="7" y="0"/>
                      <a:pt x="11" y="4"/>
                    </a:cubicBezTo>
                    <a:close/>
                  </a:path>
                </a:pathLst>
              </a:custGeom>
              <a:solidFill>
                <a:srgbClr val="79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518">
                <a:extLst>
                  <a:ext uri="{FF2B5EF4-FFF2-40B4-BE49-F238E27FC236}">
                    <a16:creationId xmlns:a16="http://schemas.microsoft.com/office/drawing/2014/main" id="{D69CB2BC-C1D4-175E-D6BB-ABB932AC7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113"/>
                <a:ext cx="33" cy="29"/>
              </a:xfrm>
              <a:custGeom>
                <a:avLst/>
                <a:gdLst>
                  <a:gd name="T0" fmla="*/ 4 w 10"/>
                  <a:gd name="T1" fmla="*/ 0 h 9"/>
                  <a:gd name="T2" fmla="*/ 10 w 10"/>
                  <a:gd name="T3" fmla="*/ 5 h 9"/>
                  <a:gd name="T4" fmla="*/ 4 w 10"/>
                  <a:gd name="T5" fmla="*/ 7 h 9"/>
                  <a:gd name="T6" fmla="*/ 3 w 10"/>
                  <a:gd name="T7" fmla="*/ 5 h 9"/>
                  <a:gd name="T8" fmla="*/ 1 w 10"/>
                  <a:gd name="T9" fmla="*/ 1 h 9"/>
                  <a:gd name="T10" fmla="*/ 4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4" y="4"/>
                      <a:pt x="7" y="4"/>
                      <a:pt x="10" y="5"/>
                    </a:cubicBezTo>
                    <a:cubicBezTo>
                      <a:pt x="9" y="7"/>
                      <a:pt x="5" y="4"/>
                      <a:pt x="4" y="7"/>
                    </a:cubicBezTo>
                    <a:cubicBezTo>
                      <a:pt x="4" y="7"/>
                      <a:pt x="0" y="9"/>
                      <a:pt x="3" y="5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494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519">
                <a:extLst>
                  <a:ext uri="{FF2B5EF4-FFF2-40B4-BE49-F238E27FC236}">
                    <a16:creationId xmlns:a16="http://schemas.microsoft.com/office/drawing/2014/main" id="{E4E8A559-D463-C9DB-EC4D-30455C0B1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1962"/>
                <a:ext cx="94" cy="89"/>
              </a:xfrm>
              <a:custGeom>
                <a:avLst/>
                <a:gdLst>
                  <a:gd name="T0" fmla="*/ 5 w 29"/>
                  <a:gd name="T1" fmla="*/ 24 h 27"/>
                  <a:gd name="T2" fmla="*/ 3 w 29"/>
                  <a:gd name="T3" fmla="*/ 19 h 27"/>
                  <a:gd name="T4" fmla="*/ 2 w 29"/>
                  <a:gd name="T5" fmla="*/ 14 h 27"/>
                  <a:gd name="T6" fmla="*/ 8 w 29"/>
                  <a:gd name="T7" fmla="*/ 16 h 27"/>
                  <a:gd name="T8" fmla="*/ 14 w 29"/>
                  <a:gd name="T9" fmla="*/ 14 h 27"/>
                  <a:gd name="T10" fmla="*/ 17 w 29"/>
                  <a:gd name="T11" fmla="*/ 4 h 27"/>
                  <a:gd name="T12" fmla="*/ 19 w 29"/>
                  <a:gd name="T13" fmla="*/ 1 h 27"/>
                  <a:gd name="T14" fmla="*/ 23 w 29"/>
                  <a:gd name="T15" fmla="*/ 3 h 27"/>
                  <a:gd name="T16" fmla="*/ 29 w 29"/>
                  <a:gd name="T17" fmla="*/ 5 h 27"/>
                  <a:gd name="T18" fmla="*/ 29 w 29"/>
                  <a:gd name="T19" fmla="*/ 7 h 27"/>
                  <a:gd name="T20" fmla="*/ 17 w 29"/>
                  <a:gd name="T21" fmla="*/ 19 h 27"/>
                  <a:gd name="T22" fmla="*/ 12 w 29"/>
                  <a:gd name="T23" fmla="*/ 21 h 27"/>
                  <a:gd name="T24" fmla="*/ 5 w 29"/>
                  <a:gd name="T2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7">
                    <a:moveTo>
                      <a:pt x="5" y="24"/>
                    </a:moveTo>
                    <a:cubicBezTo>
                      <a:pt x="3" y="23"/>
                      <a:pt x="9" y="19"/>
                      <a:pt x="3" y="19"/>
                    </a:cubicBezTo>
                    <a:cubicBezTo>
                      <a:pt x="1" y="18"/>
                      <a:pt x="0" y="16"/>
                      <a:pt x="2" y="14"/>
                    </a:cubicBezTo>
                    <a:cubicBezTo>
                      <a:pt x="4" y="12"/>
                      <a:pt x="7" y="13"/>
                      <a:pt x="8" y="16"/>
                    </a:cubicBezTo>
                    <a:cubicBezTo>
                      <a:pt x="11" y="20"/>
                      <a:pt x="13" y="17"/>
                      <a:pt x="14" y="14"/>
                    </a:cubicBezTo>
                    <a:cubicBezTo>
                      <a:pt x="15" y="11"/>
                      <a:pt x="16" y="8"/>
                      <a:pt x="17" y="4"/>
                    </a:cubicBezTo>
                    <a:cubicBezTo>
                      <a:pt x="17" y="3"/>
                      <a:pt x="16" y="0"/>
                      <a:pt x="19" y="1"/>
                    </a:cubicBezTo>
                    <a:cubicBezTo>
                      <a:pt x="20" y="1"/>
                      <a:pt x="23" y="0"/>
                      <a:pt x="23" y="3"/>
                    </a:cubicBezTo>
                    <a:cubicBezTo>
                      <a:pt x="24" y="6"/>
                      <a:pt x="27" y="5"/>
                      <a:pt x="29" y="5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22" y="8"/>
                      <a:pt x="22" y="17"/>
                      <a:pt x="17" y="19"/>
                    </a:cubicBezTo>
                    <a:cubicBezTo>
                      <a:pt x="15" y="20"/>
                      <a:pt x="13" y="19"/>
                      <a:pt x="12" y="21"/>
                    </a:cubicBezTo>
                    <a:cubicBezTo>
                      <a:pt x="9" y="21"/>
                      <a:pt x="9" y="27"/>
                      <a:pt x="5" y="24"/>
                    </a:cubicBezTo>
                    <a:close/>
                  </a:path>
                </a:pathLst>
              </a:custGeom>
              <a:solidFill>
                <a:srgbClr val="B1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520">
                <a:extLst>
                  <a:ext uri="{FF2B5EF4-FFF2-40B4-BE49-F238E27FC236}">
                    <a16:creationId xmlns:a16="http://schemas.microsoft.com/office/drawing/2014/main" id="{194F9493-AB3C-3B0C-4145-39BFEF45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2021"/>
                <a:ext cx="69" cy="92"/>
              </a:xfrm>
              <a:custGeom>
                <a:avLst/>
                <a:gdLst>
                  <a:gd name="T0" fmla="*/ 14 w 21"/>
                  <a:gd name="T1" fmla="*/ 6 h 28"/>
                  <a:gd name="T2" fmla="*/ 21 w 21"/>
                  <a:gd name="T3" fmla="*/ 3 h 28"/>
                  <a:gd name="T4" fmla="*/ 16 w 21"/>
                  <a:gd name="T5" fmla="*/ 12 h 28"/>
                  <a:gd name="T6" fmla="*/ 9 w 21"/>
                  <a:gd name="T7" fmla="*/ 21 h 28"/>
                  <a:gd name="T8" fmla="*/ 10 w 21"/>
                  <a:gd name="T9" fmla="*/ 23 h 28"/>
                  <a:gd name="T10" fmla="*/ 10 w 21"/>
                  <a:gd name="T11" fmla="*/ 25 h 28"/>
                  <a:gd name="T12" fmla="*/ 2 w 21"/>
                  <a:gd name="T13" fmla="*/ 27 h 28"/>
                  <a:gd name="T14" fmla="*/ 3 w 21"/>
                  <a:gd name="T15" fmla="*/ 20 h 28"/>
                  <a:gd name="T16" fmla="*/ 10 w 21"/>
                  <a:gd name="T17" fmla="*/ 9 h 28"/>
                  <a:gd name="T18" fmla="*/ 14 w 21"/>
                  <a:gd name="T1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8">
                    <a:moveTo>
                      <a:pt x="14" y="6"/>
                    </a:moveTo>
                    <a:cubicBezTo>
                      <a:pt x="17" y="7"/>
                      <a:pt x="17" y="0"/>
                      <a:pt x="21" y="3"/>
                    </a:cubicBezTo>
                    <a:cubicBezTo>
                      <a:pt x="21" y="7"/>
                      <a:pt x="19" y="10"/>
                      <a:pt x="16" y="12"/>
                    </a:cubicBezTo>
                    <a:cubicBezTo>
                      <a:pt x="13" y="14"/>
                      <a:pt x="14" y="19"/>
                      <a:pt x="9" y="21"/>
                    </a:cubicBezTo>
                    <a:cubicBezTo>
                      <a:pt x="9" y="21"/>
                      <a:pt x="11" y="22"/>
                      <a:pt x="10" y="23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7" y="24"/>
                      <a:pt x="6" y="28"/>
                      <a:pt x="2" y="27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5" y="16"/>
                      <a:pt x="9" y="13"/>
                      <a:pt x="10" y="9"/>
                    </a:cubicBezTo>
                    <a:cubicBezTo>
                      <a:pt x="11" y="7"/>
                      <a:pt x="12" y="6"/>
                      <a:pt x="14" y="6"/>
                    </a:cubicBezTo>
                    <a:close/>
                  </a:path>
                </a:pathLst>
              </a:custGeom>
              <a:solidFill>
                <a:srgbClr val="74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521">
                <a:extLst>
                  <a:ext uri="{FF2B5EF4-FFF2-40B4-BE49-F238E27FC236}">
                    <a16:creationId xmlns:a16="http://schemas.microsoft.com/office/drawing/2014/main" id="{F67BAAD1-7E6C-26E6-6D62-92CE2773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060"/>
                <a:ext cx="49" cy="36"/>
              </a:xfrm>
              <a:custGeom>
                <a:avLst/>
                <a:gdLst>
                  <a:gd name="T0" fmla="*/ 9 w 15"/>
                  <a:gd name="T1" fmla="*/ 11 h 11"/>
                  <a:gd name="T2" fmla="*/ 9 w 15"/>
                  <a:gd name="T3" fmla="*/ 8 h 11"/>
                  <a:gd name="T4" fmla="*/ 15 w 15"/>
                  <a:gd name="T5" fmla="*/ 0 h 11"/>
                  <a:gd name="T6" fmla="*/ 9 w 1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9" y="11"/>
                    </a:moveTo>
                    <a:cubicBezTo>
                      <a:pt x="12" y="9"/>
                      <a:pt x="0" y="10"/>
                      <a:pt x="9" y="8"/>
                    </a:cubicBezTo>
                    <a:cubicBezTo>
                      <a:pt x="12" y="6"/>
                      <a:pt x="11" y="1"/>
                      <a:pt x="15" y="0"/>
                    </a:cubicBezTo>
                    <a:cubicBezTo>
                      <a:pt x="13" y="4"/>
                      <a:pt x="14" y="9"/>
                      <a:pt x="9" y="11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522">
                <a:extLst>
                  <a:ext uri="{FF2B5EF4-FFF2-40B4-BE49-F238E27FC236}">
                    <a16:creationId xmlns:a16="http://schemas.microsoft.com/office/drawing/2014/main" id="{ED3CD93E-B304-D2BE-EFE5-3809A40A7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086"/>
                <a:ext cx="26" cy="36"/>
              </a:xfrm>
              <a:custGeom>
                <a:avLst/>
                <a:gdLst>
                  <a:gd name="T0" fmla="*/ 0 w 8"/>
                  <a:gd name="T1" fmla="*/ 7 h 11"/>
                  <a:gd name="T2" fmla="*/ 8 w 8"/>
                  <a:gd name="T3" fmla="*/ 5 h 11"/>
                  <a:gd name="T4" fmla="*/ 2 w 8"/>
                  <a:gd name="T5" fmla="*/ 11 h 11"/>
                  <a:gd name="T6" fmla="*/ 0 w 8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7"/>
                    </a:moveTo>
                    <a:cubicBezTo>
                      <a:pt x="3" y="7"/>
                      <a:pt x="4" y="0"/>
                      <a:pt x="8" y="5"/>
                    </a:cubicBezTo>
                    <a:cubicBezTo>
                      <a:pt x="6" y="7"/>
                      <a:pt x="4" y="9"/>
                      <a:pt x="2" y="11"/>
                    </a:cubicBezTo>
                    <a:cubicBezTo>
                      <a:pt x="0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523">
                <a:extLst>
                  <a:ext uri="{FF2B5EF4-FFF2-40B4-BE49-F238E27FC236}">
                    <a16:creationId xmlns:a16="http://schemas.microsoft.com/office/drawing/2014/main" id="{631ED4DB-5BCE-A5F9-5337-19C70C9CE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067"/>
                <a:ext cx="130" cy="78"/>
              </a:xfrm>
              <a:custGeom>
                <a:avLst/>
                <a:gdLst>
                  <a:gd name="T0" fmla="*/ 15 w 40"/>
                  <a:gd name="T1" fmla="*/ 18 h 24"/>
                  <a:gd name="T2" fmla="*/ 7 w 40"/>
                  <a:gd name="T3" fmla="*/ 13 h 24"/>
                  <a:gd name="T4" fmla="*/ 2 w 40"/>
                  <a:gd name="T5" fmla="*/ 4 h 24"/>
                  <a:gd name="T6" fmla="*/ 9 w 40"/>
                  <a:gd name="T7" fmla="*/ 2 h 24"/>
                  <a:gd name="T8" fmla="*/ 27 w 40"/>
                  <a:gd name="T9" fmla="*/ 1 h 24"/>
                  <a:gd name="T10" fmla="*/ 31 w 40"/>
                  <a:gd name="T11" fmla="*/ 1 h 24"/>
                  <a:gd name="T12" fmla="*/ 37 w 40"/>
                  <a:gd name="T13" fmla="*/ 3 h 24"/>
                  <a:gd name="T14" fmla="*/ 34 w 40"/>
                  <a:gd name="T15" fmla="*/ 14 h 24"/>
                  <a:gd name="T16" fmla="*/ 30 w 40"/>
                  <a:gd name="T17" fmla="*/ 23 h 24"/>
                  <a:gd name="T18" fmla="*/ 29 w 40"/>
                  <a:gd name="T19" fmla="*/ 24 h 24"/>
                  <a:gd name="T20" fmla="*/ 27 w 40"/>
                  <a:gd name="T21" fmla="*/ 22 h 24"/>
                  <a:gd name="T22" fmla="*/ 15 w 40"/>
                  <a:gd name="T23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4">
                    <a:moveTo>
                      <a:pt x="15" y="18"/>
                    </a:moveTo>
                    <a:cubicBezTo>
                      <a:pt x="10" y="19"/>
                      <a:pt x="10" y="14"/>
                      <a:pt x="7" y="13"/>
                    </a:cubicBezTo>
                    <a:cubicBezTo>
                      <a:pt x="3" y="12"/>
                      <a:pt x="0" y="9"/>
                      <a:pt x="2" y="4"/>
                    </a:cubicBezTo>
                    <a:cubicBezTo>
                      <a:pt x="4" y="2"/>
                      <a:pt x="6" y="1"/>
                      <a:pt x="9" y="2"/>
                    </a:cubicBezTo>
                    <a:cubicBezTo>
                      <a:pt x="15" y="5"/>
                      <a:pt x="21" y="3"/>
                      <a:pt x="27" y="1"/>
                    </a:cubicBezTo>
                    <a:cubicBezTo>
                      <a:pt x="28" y="0"/>
                      <a:pt x="30" y="0"/>
                      <a:pt x="31" y="1"/>
                    </a:cubicBezTo>
                    <a:cubicBezTo>
                      <a:pt x="34" y="1"/>
                      <a:pt x="36" y="2"/>
                      <a:pt x="37" y="3"/>
                    </a:cubicBezTo>
                    <a:cubicBezTo>
                      <a:pt x="40" y="8"/>
                      <a:pt x="36" y="13"/>
                      <a:pt x="34" y="14"/>
                    </a:cubicBezTo>
                    <a:cubicBezTo>
                      <a:pt x="29" y="16"/>
                      <a:pt x="32" y="20"/>
                      <a:pt x="30" y="23"/>
                    </a:cubicBezTo>
                    <a:cubicBezTo>
                      <a:pt x="30" y="23"/>
                      <a:pt x="30" y="24"/>
                      <a:pt x="29" y="24"/>
                    </a:cubicBezTo>
                    <a:cubicBezTo>
                      <a:pt x="29" y="23"/>
                      <a:pt x="28" y="22"/>
                      <a:pt x="27" y="22"/>
                    </a:cubicBezTo>
                    <a:cubicBezTo>
                      <a:pt x="24" y="18"/>
                      <a:pt x="19" y="18"/>
                      <a:pt x="15" y="18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524">
                <a:extLst>
                  <a:ext uri="{FF2B5EF4-FFF2-40B4-BE49-F238E27FC236}">
                    <a16:creationId xmlns:a16="http://schemas.microsoft.com/office/drawing/2014/main" id="{3751C11C-28A7-4322-7575-C467563AB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116"/>
                <a:ext cx="39" cy="23"/>
              </a:xfrm>
              <a:custGeom>
                <a:avLst/>
                <a:gdLst>
                  <a:gd name="T0" fmla="*/ 0 w 12"/>
                  <a:gd name="T1" fmla="*/ 3 h 7"/>
                  <a:gd name="T2" fmla="*/ 12 w 12"/>
                  <a:gd name="T3" fmla="*/ 7 h 7"/>
                  <a:gd name="T4" fmla="*/ 1 w 12"/>
                  <a:gd name="T5" fmla="*/ 6 h 7"/>
                  <a:gd name="T6" fmla="*/ 0 w 1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5" y="0"/>
                      <a:pt x="10" y="0"/>
                      <a:pt x="12" y="7"/>
                    </a:cubicBezTo>
                    <a:cubicBezTo>
                      <a:pt x="9" y="7"/>
                      <a:pt x="5" y="7"/>
                      <a:pt x="1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525">
                <a:extLst>
                  <a:ext uri="{FF2B5EF4-FFF2-40B4-BE49-F238E27FC236}">
                    <a16:creationId xmlns:a16="http://schemas.microsoft.com/office/drawing/2014/main" id="{62ADBCC8-A10E-E10B-6583-882355820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057"/>
                <a:ext cx="59" cy="33"/>
              </a:xfrm>
              <a:custGeom>
                <a:avLst/>
                <a:gdLst>
                  <a:gd name="T0" fmla="*/ 5 w 18"/>
                  <a:gd name="T1" fmla="*/ 10 h 10"/>
                  <a:gd name="T2" fmla="*/ 1 w 18"/>
                  <a:gd name="T3" fmla="*/ 5 h 10"/>
                  <a:gd name="T4" fmla="*/ 18 w 18"/>
                  <a:gd name="T5" fmla="*/ 10 h 10"/>
                  <a:gd name="T6" fmla="*/ 5 w 18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5" y="10"/>
                    </a:moveTo>
                    <a:cubicBezTo>
                      <a:pt x="4" y="9"/>
                      <a:pt x="0" y="9"/>
                      <a:pt x="1" y="5"/>
                    </a:cubicBezTo>
                    <a:cubicBezTo>
                      <a:pt x="6" y="10"/>
                      <a:pt x="15" y="0"/>
                      <a:pt x="18" y="10"/>
                    </a:cubicBezTo>
                    <a:cubicBezTo>
                      <a:pt x="14" y="10"/>
                      <a:pt x="9" y="10"/>
                      <a:pt x="5" y="10"/>
                    </a:cubicBez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526">
                <a:extLst>
                  <a:ext uri="{FF2B5EF4-FFF2-40B4-BE49-F238E27FC236}">
                    <a16:creationId xmlns:a16="http://schemas.microsoft.com/office/drawing/2014/main" id="{041F3B58-68C7-CBAF-3676-AA680886B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60"/>
                <a:ext cx="79" cy="82"/>
              </a:xfrm>
              <a:custGeom>
                <a:avLst/>
                <a:gdLst>
                  <a:gd name="T0" fmla="*/ 5 w 24"/>
                  <a:gd name="T1" fmla="*/ 25 h 25"/>
                  <a:gd name="T2" fmla="*/ 7 w 24"/>
                  <a:gd name="T3" fmla="*/ 16 h 25"/>
                  <a:gd name="T4" fmla="*/ 12 w 24"/>
                  <a:gd name="T5" fmla="*/ 6 h 25"/>
                  <a:gd name="T6" fmla="*/ 17 w 24"/>
                  <a:gd name="T7" fmla="*/ 1 h 25"/>
                  <a:gd name="T8" fmla="*/ 23 w 24"/>
                  <a:gd name="T9" fmla="*/ 2 h 25"/>
                  <a:gd name="T10" fmla="*/ 18 w 24"/>
                  <a:gd name="T11" fmla="*/ 8 h 25"/>
                  <a:gd name="T12" fmla="*/ 12 w 24"/>
                  <a:gd name="T13" fmla="*/ 16 h 25"/>
                  <a:gd name="T14" fmla="*/ 8 w 24"/>
                  <a:gd name="T15" fmla="*/ 25 h 25"/>
                  <a:gd name="T16" fmla="*/ 5 w 24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5">
                    <a:moveTo>
                      <a:pt x="5" y="25"/>
                    </a:moveTo>
                    <a:cubicBezTo>
                      <a:pt x="4" y="22"/>
                      <a:pt x="0" y="18"/>
                      <a:pt x="7" y="16"/>
                    </a:cubicBezTo>
                    <a:cubicBezTo>
                      <a:pt x="10" y="15"/>
                      <a:pt x="10" y="10"/>
                      <a:pt x="12" y="6"/>
                    </a:cubicBezTo>
                    <a:cubicBezTo>
                      <a:pt x="10" y="1"/>
                      <a:pt x="14" y="2"/>
                      <a:pt x="17" y="1"/>
                    </a:cubicBezTo>
                    <a:cubicBezTo>
                      <a:pt x="19" y="1"/>
                      <a:pt x="21" y="0"/>
                      <a:pt x="23" y="2"/>
                    </a:cubicBezTo>
                    <a:cubicBezTo>
                      <a:pt x="24" y="6"/>
                      <a:pt x="20" y="6"/>
                      <a:pt x="18" y="8"/>
                    </a:cubicBezTo>
                    <a:cubicBezTo>
                      <a:pt x="13" y="8"/>
                      <a:pt x="13" y="13"/>
                      <a:pt x="12" y="16"/>
                    </a:cubicBezTo>
                    <a:cubicBezTo>
                      <a:pt x="10" y="19"/>
                      <a:pt x="9" y="22"/>
                      <a:pt x="8" y="25"/>
                    </a:cubicBezTo>
                    <a:cubicBezTo>
                      <a:pt x="7" y="25"/>
                      <a:pt x="6" y="25"/>
                      <a:pt x="5" y="25"/>
                    </a:cubicBezTo>
                    <a:close/>
                  </a:path>
                </a:pathLst>
              </a:custGeom>
              <a:solidFill>
                <a:srgbClr val="37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527">
                <a:extLst>
                  <a:ext uri="{FF2B5EF4-FFF2-40B4-BE49-F238E27FC236}">
                    <a16:creationId xmlns:a16="http://schemas.microsoft.com/office/drawing/2014/main" id="{DDFE6384-FFAB-A373-2433-65F2A11E9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2119"/>
                <a:ext cx="62" cy="49"/>
              </a:xfrm>
              <a:custGeom>
                <a:avLst/>
                <a:gdLst>
                  <a:gd name="T0" fmla="*/ 11 w 19"/>
                  <a:gd name="T1" fmla="*/ 10 h 15"/>
                  <a:gd name="T2" fmla="*/ 6 w 19"/>
                  <a:gd name="T3" fmla="*/ 9 h 15"/>
                  <a:gd name="T4" fmla="*/ 0 w 19"/>
                  <a:gd name="T5" fmla="*/ 8 h 15"/>
                  <a:gd name="T6" fmla="*/ 2 w 19"/>
                  <a:gd name="T7" fmla="*/ 6 h 15"/>
                  <a:gd name="T8" fmla="*/ 13 w 19"/>
                  <a:gd name="T9" fmla="*/ 7 h 15"/>
                  <a:gd name="T10" fmla="*/ 17 w 19"/>
                  <a:gd name="T11" fmla="*/ 15 h 15"/>
                  <a:gd name="T12" fmla="*/ 11 w 19"/>
                  <a:gd name="T1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11" y="10"/>
                    </a:moveTo>
                    <a:cubicBezTo>
                      <a:pt x="10" y="7"/>
                      <a:pt x="9" y="6"/>
                      <a:pt x="6" y="9"/>
                    </a:cubicBezTo>
                    <a:cubicBezTo>
                      <a:pt x="4" y="12"/>
                      <a:pt x="1" y="13"/>
                      <a:pt x="0" y="8"/>
                    </a:cubicBezTo>
                    <a:cubicBezTo>
                      <a:pt x="0" y="7"/>
                      <a:pt x="1" y="6"/>
                      <a:pt x="2" y="6"/>
                    </a:cubicBezTo>
                    <a:cubicBezTo>
                      <a:pt x="7" y="0"/>
                      <a:pt x="8" y="0"/>
                      <a:pt x="13" y="7"/>
                    </a:cubicBezTo>
                    <a:cubicBezTo>
                      <a:pt x="18" y="8"/>
                      <a:pt x="19" y="11"/>
                      <a:pt x="17" y="15"/>
                    </a:cubicBezTo>
                    <a:cubicBezTo>
                      <a:pt x="14" y="15"/>
                      <a:pt x="14" y="11"/>
                      <a:pt x="11" y="10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528">
                <a:extLst>
                  <a:ext uri="{FF2B5EF4-FFF2-40B4-BE49-F238E27FC236}">
                    <a16:creationId xmlns:a16="http://schemas.microsoft.com/office/drawing/2014/main" id="{49C5F6D9-1B12-5EC6-21A2-AE74FF36D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034"/>
                <a:ext cx="42" cy="59"/>
              </a:xfrm>
              <a:custGeom>
                <a:avLst/>
                <a:gdLst>
                  <a:gd name="T0" fmla="*/ 1 w 13"/>
                  <a:gd name="T1" fmla="*/ 10 h 18"/>
                  <a:gd name="T2" fmla="*/ 0 w 13"/>
                  <a:gd name="T3" fmla="*/ 6 h 18"/>
                  <a:gd name="T4" fmla="*/ 9 w 13"/>
                  <a:gd name="T5" fmla="*/ 0 h 18"/>
                  <a:gd name="T6" fmla="*/ 11 w 13"/>
                  <a:gd name="T7" fmla="*/ 8 h 18"/>
                  <a:gd name="T8" fmla="*/ 8 w 13"/>
                  <a:gd name="T9" fmla="*/ 17 h 18"/>
                  <a:gd name="T10" fmla="*/ 2 w 13"/>
                  <a:gd name="T11" fmla="*/ 11 h 18"/>
                  <a:gd name="T12" fmla="*/ 1 w 13"/>
                  <a:gd name="T13" fmla="*/ 10 h 18"/>
                  <a:gd name="T14" fmla="*/ 1 w 13"/>
                  <a:gd name="T1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1" y="10"/>
                    </a:moveTo>
                    <a:cubicBezTo>
                      <a:pt x="1" y="9"/>
                      <a:pt x="0" y="7"/>
                      <a:pt x="0" y="6"/>
                    </a:cubicBezTo>
                    <a:cubicBezTo>
                      <a:pt x="2" y="3"/>
                      <a:pt x="6" y="3"/>
                      <a:pt x="9" y="0"/>
                    </a:cubicBezTo>
                    <a:cubicBezTo>
                      <a:pt x="12" y="2"/>
                      <a:pt x="13" y="5"/>
                      <a:pt x="11" y="8"/>
                    </a:cubicBezTo>
                    <a:cubicBezTo>
                      <a:pt x="9" y="11"/>
                      <a:pt x="6" y="13"/>
                      <a:pt x="8" y="17"/>
                    </a:cubicBezTo>
                    <a:cubicBezTo>
                      <a:pt x="4" y="18"/>
                      <a:pt x="4" y="13"/>
                      <a:pt x="2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529">
                <a:extLst>
                  <a:ext uri="{FF2B5EF4-FFF2-40B4-BE49-F238E27FC236}">
                    <a16:creationId xmlns:a16="http://schemas.microsoft.com/office/drawing/2014/main" id="{E52621BD-CED9-5FBA-0DB1-CCDD63B36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064"/>
                <a:ext cx="27" cy="32"/>
              </a:xfrm>
              <a:custGeom>
                <a:avLst/>
                <a:gdLst>
                  <a:gd name="T0" fmla="*/ 7 w 8"/>
                  <a:gd name="T1" fmla="*/ 1 h 10"/>
                  <a:gd name="T2" fmla="*/ 8 w 8"/>
                  <a:gd name="T3" fmla="*/ 2 h 10"/>
                  <a:gd name="T4" fmla="*/ 0 w 8"/>
                  <a:gd name="T5" fmla="*/ 7 h 10"/>
                  <a:gd name="T6" fmla="*/ 3 w 8"/>
                  <a:gd name="T7" fmla="*/ 2 h 10"/>
                  <a:gd name="T8" fmla="*/ 7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"/>
                    </a:moveTo>
                    <a:cubicBezTo>
                      <a:pt x="8" y="1"/>
                      <a:pt x="8" y="2"/>
                      <a:pt x="8" y="2"/>
                    </a:cubicBezTo>
                    <a:cubicBezTo>
                      <a:pt x="7" y="6"/>
                      <a:pt x="5" y="10"/>
                      <a:pt x="0" y="7"/>
                    </a:cubicBezTo>
                    <a:cubicBezTo>
                      <a:pt x="1" y="5"/>
                      <a:pt x="3" y="5"/>
                      <a:pt x="3" y="2"/>
                    </a:cubicBezTo>
                    <a:cubicBezTo>
                      <a:pt x="4" y="2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530">
                <a:extLst>
                  <a:ext uri="{FF2B5EF4-FFF2-40B4-BE49-F238E27FC236}">
                    <a16:creationId xmlns:a16="http://schemas.microsoft.com/office/drawing/2014/main" id="{EE2122E8-9631-FD24-2B1D-70F96C5B7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054"/>
                <a:ext cx="124" cy="88"/>
              </a:xfrm>
              <a:custGeom>
                <a:avLst/>
                <a:gdLst>
                  <a:gd name="T0" fmla="*/ 33 w 38"/>
                  <a:gd name="T1" fmla="*/ 27 h 27"/>
                  <a:gd name="T2" fmla="*/ 21 w 38"/>
                  <a:gd name="T3" fmla="*/ 27 h 27"/>
                  <a:gd name="T4" fmla="*/ 16 w 38"/>
                  <a:gd name="T5" fmla="*/ 24 h 27"/>
                  <a:gd name="T6" fmla="*/ 11 w 38"/>
                  <a:gd name="T7" fmla="*/ 24 h 27"/>
                  <a:gd name="T8" fmla="*/ 5 w 38"/>
                  <a:gd name="T9" fmla="*/ 25 h 27"/>
                  <a:gd name="T10" fmla="*/ 1 w 38"/>
                  <a:gd name="T11" fmla="*/ 23 h 27"/>
                  <a:gd name="T12" fmla="*/ 0 w 38"/>
                  <a:gd name="T13" fmla="*/ 19 h 27"/>
                  <a:gd name="T14" fmla="*/ 7 w 38"/>
                  <a:gd name="T15" fmla="*/ 17 h 27"/>
                  <a:gd name="T16" fmla="*/ 5 w 38"/>
                  <a:gd name="T17" fmla="*/ 10 h 27"/>
                  <a:gd name="T18" fmla="*/ 3 w 38"/>
                  <a:gd name="T19" fmla="*/ 7 h 27"/>
                  <a:gd name="T20" fmla="*/ 3 w 38"/>
                  <a:gd name="T21" fmla="*/ 5 h 27"/>
                  <a:gd name="T22" fmla="*/ 5 w 38"/>
                  <a:gd name="T23" fmla="*/ 3 h 27"/>
                  <a:gd name="T24" fmla="*/ 11 w 38"/>
                  <a:gd name="T25" fmla="*/ 2 h 27"/>
                  <a:gd name="T26" fmla="*/ 13 w 38"/>
                  <a:gd name="T27" fmla="*/ 5 h 27"/>
                  <a:gd name="T28" fmla="*/ 25 w 38"/>
                  <a:gd name="T29" fmla="*/ 15 h 27"/>
                  <a:gd name="T30" fmla="*/ 38 w 38"/>
                  <a:gd name="T31" fmla="*/ 22 h 27"/>
                  <a:gd name="T32" fmla="*/ 33 w 38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27">
                    <a:moveTo>
                      <a:pt x="33" y="27"/>
                    </a:moveTo>
                    <a:cubicBezTo>
                      <a:pt x="29" y="23"/>
                      <a:pt x="29" y="23"/>
                      <a:pt x="21" y="27"/>
                    </a:cubicBezTo>
                    <a:cubicBezTo>
                      <a:pt x="20" y="25"/>
                      <a:pt x="17" y="25"/>
                      <a:pt x="16" y="24"/>
                    </a:cubicBezTo>
                    <a:cubicBezTo>
                      <a:pt x="14" y="22"/>
                      <a:pt x="12" y="22"/>
                      <a:pt x="11" y="24"/>
                    </a:cubicBezTo>
                    <a:cubicBezTo>
                      <a:pt x="9" y="25"/>
                      <a:pt x="7" y="26"/>
                      <a:pt x="5" y="25"/>
                    </a:cubicBezTo>
                    <a:cubicBezTo>
                      <a:pt x="5" y="23"/>
                      <a:pt x="3" y="23"/>
                      <a:pt x="1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1" y="15"/>
                      <a:pt x="5" y="19"/>
                      <a:pt x="7" y="17"/>
                    </a:cubicBezTo>
                    <a:cubicBezTo>
                      <a:pt x="8" y="14"/>
                      <a:pt x="6" y="13"/>
                      <a:pt x="5" y="10"/>
                    </a:cubicBezTo>
                    <a:cubicBezTo>
                      <a:pt x="5" y="9"/>
                      <a:pt x="5" y="7"/>
                      <a:pt x="3" y="7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7" y="2"/>
                      <a:pt x="8" y="0"/>
                      <a:pt x="11" y="2"/>
                    </a:cubicBezTo>
                    <a:cubicBezTo>
                      <a:pt x="11" y="3"/>
                      <a:pt x="11" y="5"/>
                      <a:pt x="13" y="5"/>
                    </a:cubicBezTo>
                    <a:cubicBezTo>
                      <a:pt x="13" y="13"/>
                      <a:pt x="17" y="16"/>
                      <a:pt x="25" y="15"/>
                    </a:cubicBezTo>
                    <a:cubicBezTo>
                      <a:pt x="30" y="15"/>
                      <a:pt x="35" y="15"/>
                      <a:pt x="38" y="22"/>
                    </a:cubicBezTo>
                    <a:cubicBezTo>
                      <a:pt x="37" y="25"/>
                      <a:pt x="32" y="23"/>
                      <a:pt x="33" y="27"/>
                    </a:cubicBezTo>
                    <a:close/>
                  </a:path>
                </a:pathLst>
              </a:custGeom>
              <a:solidFill>
                <a:srgbClr val="4B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531">
                <a:extLst>
                  <a:ext uri="{FF2B5EF4-FFF2-40B4-BE49-F238E27FC236}">
                    <a16:creationId xmlns:a16="http://schemas.microsoft.com/office/drawing/2014/main" id="{BF660019-9F59-C654-23A6-C731BB166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067"/>
                <a:ext cx="98" cy="59"/>
              </a:xfrm>
              <a:custGeom>
                <a:avLst/>
                <a:gdLst>
                  <a:gd name="T0" fmla="*/ 27 w 30"/>
                  <a:gd name="T1" fmla="*/ 18 h 18"/>
                  <a:gd name="T2" fmla="*/ 11 w 30"/>
                  <a:gd name="T3" fmla="*/ 13 h 18"/>
                  <a:gd name="T4" fmla="*/ 2 w 30"/>
                  <a:gd name="T5" fmla="*/ 1 h 18"/>
                  <a:gd name="T6" fmla="*/ 5 w 30"/>
                  <a:gd name="T7" fmla="*/ 0 h 18"/>
                  <a:gd name="T8" fmla="*/ 20 w 30"/>
                  <a:gd name="T9" fmla="*/ 2 h 18"/>
                  <a:gd name="T10" fmla="*/ 24 w 30"/>
                  <a:gd name="T11" fmla="*/ 7 h 18"/>
                  <a:gd name="T12" fmla="*/ 29 w 30"/>
                  <a:gd name="T13" fmla="*/ 17 h 18"/>
                  <a:gd name="T14" fmla="*/ 29 w 30"/>
                  <a:gd name="T15" fmla="*/ 17 h 18"/>
                  <a:gd name="T16" fmla="*/ 27 w 30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8">
                    <a:moveTo>
                      <a:pt x="27" y="18"/>
                    </a:moveTo>
                    <a:cubicBezTo>
                      <a:pt x="23" y="12"/>
                      <a:pt x="16" y="13"/>
                      <a:pt x="11" y="13"/>
                    </a:cubicBezTo>
                    <a:cubicBezTo>
                      <a:pt x="1" y="11"/>
                      <a:pt x="0" y="1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10" y="1"/>
                      <a:pt x="15" y="2"/>
                      <a:pt x="20" y="2"/>
                    </a:cubicBezTo>
                    <a:cubicBezTo>
                      <a:pt x="22" y="4"/>
                      <a:pt x="23" y="5"/>
                      <a:pt x="24" y="7"/>
                    </a:cubicBezTo>
                    <a:cubicBezTo>
                      <a:pt x="24" y="11"/>
                      <a:pt x="30" y="12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7"/>
                      <a:pt x="27" y="18"/>
                      <a:pt x="27" y="18"/>
                    </a:cubicBezTo>
                    <a:close/>
                  </a:path>
                </a:pathLst>
              </a:custGeom>
              <a:solidFill>
                <a:srgbClr val="DDD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532">
                <a:extLst>
                  <a:ext uri="{FF2B5EF4-FFF2-40B4-BE49-F238E27FC236}">
                    <a16:creationId xmlns:a16="http://schemas.microsoft.com/office/drawing/2014/main" id="{103A99E8-7891-22FE-23FD-8FEF23B2F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126"/>
                <a:ext cx="32" cy="29"/>
              </a:xfrm>
              <a:custGeom>
                <a:avLst/>
                <a:gdLst>
                  <a:gd name="T0" fmla="*/ 4 w 10"/>
                  <a:gd name="T1" fmla="*/ 2 h 9"/>
                  <a:gd name="T2" fmla="*/ 9 w 10"/>
                  <a:gd name="T3" fmla="*/ 5 h 9"/>
                  <a:gd name="T4" fmla="*/ 8 w 10"/>
                  <a:gd name="T5" fmla="*/ 6 h 9"/>
                  <a:gd name="T6" fmla="*/ 1 w 10"/>
                  <a:gd name="T7" fmla="*/ 5 h 9"/>
                  <a:gd name="T8" fmla="*/ 4 w 10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2"/>
                    </a:moveTo>
                    <a:cubicBezTo>
                      <a:pt x="7" y="1"/>
                      <a:pt x="10" y="0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6" y="7"/>
                      <a:pt x="3" y="9"/>
                      <a:pt x="1" y="5"/>
                    </a:cubicBezTo>
                    <a:cubicBezTo>
                      <a:pt x="0" y="3"/>
                      <a:pt x="2" y="2"/>
                      <a:pt x="4" y="2"/>
                    </a:cubicBez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533">
                <a:extLst>
                  <a:ext uri="{FF2B5EF4-FFF2-40B4-BE49-F238E27FC236}">
                    <a16:creationId xmlns:a16="http://schemas.microsoft.com/office/drawing/2014/main" id="{398AB5F6-D9EE-9B96-2B1F-C49949A15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972"/>
                <a:ext cx="75" cy="88"/>
              </a:xfrm>
              <a:custGeom>
                <a:avLst/>
                <a:gdLst>
                  <a:gd name="T0" fmla="*/ 6 w 23"/>
                  <a:gd name="T1" fmla="*/ 27 h 27"/>
                  <a:gd name="T2" fmla="*/ 3 w 23"/>
                  <a:gd name="T3" fmla="*/ 19 h 27"/>
                  <a:gd name="T4" fmla="*/ 0 w 23"/>
                  <a:gd name="T5" fmla="*/ 9 h 27"/>
                  <a:gd name="T6" fmla="*/ 2 w 23"/>
                  <a:gd name="T7" fmla="*/ 5 h 27"/>
                  <a:gd name="T8" fmla="*/ 22 w 23"/>
                  <a:gd name="T9" fmla="*/ 5 h 27"/>
                  <a:gd name="T10" fmla="*/ 23 w 23"/>
                  <a:gd name="T11" fmla="*/ 8 h 27"/>
                  <a:gd name="T12" fmla="*/ 21 w 23"/>
                  <a:gd name="T13" fmla="*/ 11 h 27"/>
                  <a:gd name="T14" fmla="*/ 19 w 23"/>
                  <a:gd name="T15" fmla="*/ 11 h 27"/>
                  <a:gd name="T16" fmla="*/ 11 w 23"/>
                  <a:gd name="T17" fmla="*/ 19 h 27"/>
                  <a:gd name="T18" fmla="*/ 13 w 23"/>
                  <a:gd name="T19" fmla="*/ 24 h 27"/>
                  <a:gd name="T20" fmla="*/ 6 w 23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7">
                    <a:moveTo>
                      <a:pt x="6" y="27"/>
                    </a:moveTo>
                    <a:cubicBezTo>
                      <a:pt x="6" y="24"/>
                      <a:pt x="4" y="22"/>
                      <a:pt x="3" y="19"/>
                    </a:cubicBezTo>
                    <a:cubicBezTo>
                      <a:pt x="0" y="17"/>
                      <a:pt x="1" y="13"/>
                      <a:pt x="0" y="9"/>
                    </a:cubicBezTo>
                    <a:cubicBezTo>
                      <a:pt x="1" y="8"/>
                      <a:pt x="1" y="6"/>
                      <a:pt x="2" y="5"/>
                    </a:cubicBezTo>
                    <a:cubicBezTo>
                      <a:pt x="9" y="4"/>
                      <a:pt x="15" y="0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9"/>
                      <a:pt x="22" y="10"/>
                      <a:pt x="21" y="11"/>
                    </a:cubicBezTo>
                    <a:cubicBezTo>
                      <a:pt x="21" y="12"/>
                      <a:pt x="20" y="12"/>
                      <a:pt x="19" y="11"/>
                    </a:cubicBezTo>
                    <a:cubicBezTo>
                      <a:pt x="14" y="10"/>
                      <a:pt x="10" y="12"/>
                      <a:pt x="11" y="19"/>
                    </a:cubicBezTo>
                    <a:cubicBezTo>
                      <a:pt x="11" y="21"/>
                      <a:pt x="14" y="22"/>
                      <a:pt x="13" y="24"/>
                    </a:cubicBezTo>
                    <a:cubicBezTo>
                      <a:pt x="11" y="27"/>
                      <a:pt x="8" y="25"/>
                      <a:pt x="6" y="27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534">
                <a:extLst>
                  <a:ext uri="{FF2B5EF4-FFF2-40B4-BE49-F238E27FC236}">
                    <a16:creationId xmlns:a16="http://schemas.microsoft.com/office/drawing/2014/main" id="{B8EC86BC-183A-CBF8-ADB6-30FF7A129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024"/>
                <a:ext cx="29" cy="27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3 h 8"/>
                  <a:gd name="T4" fmla="*/ 9 w 9"/>
                  <a:gd name="T5" fmla="*/ 6 h 8"/>
                  <a:gd name="T6" fmla="*/ 8 w 9"/>
                  <a:gd name="T7" fmla="*/ 8 h 8"/>
                  <a:gd name="T8" fmla="*/ 8 w 9"/>
                  <a:gd name="T9" fmla="*/ 8 h 8"/>
                  <a:gd name="T10" fmla="*/ 4 w 9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3" y="6"/>
                      <a:pt x="0" y="6"/>
                      <a:pt x="0" y="3"/>
                    </a:cubicBezTo>
                    <a:cubicBezTo>
                      <a:pt x="4" y="0"/>
                      <a:pt x="6" y="3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7D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535">
                <a:extLst>
                  <a:ext uri="{FF2B5EF4-FFF2-40B4-BE49-F238E27FC236}">
                    <a16:creationId xmlns:a16="http://schemas.microsoft.com/office/drawing/2014/main" id="{22513D27-326C-8DC1-BBAA-2BA4776EA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" y="2171"/>
                <a:ext cx="30" cy="30"/>
              </a:xfrm>
              <a:custGeom>
                <a:avLst/>
                <a:gdLst>
                  <a:gd name="T0" fmla="*/ 2 w 9"/>
                  <a:gd name="T1" fmla="*/ 5 h 9"/>
                  <a:gd name="T2" fmla="*/ 4 w 9"/>
                  <a:gd name="T3" fmla="*/ 1 h 9"/>
                  <a:gd name="T4" fmla="*/ 6 w 9"/>
                  <a:gd name="T5" fmla="*/ 3 h 9"/>
                  <a:gd name="T6" fmla="*/ 8 w 9"/>
                  <a:gd name="T7" fmla="*/ 8 h 9"/>
                  <a:gd name="T8" fmla="*/ 2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2" y="5"/>
                    </a:moveTo>
                    <a:cubicBezTo>
                      <a:pt x="0" y="2"/>
                      <a:pt x="3" y="2"/>
                      <a:pt x="4" y="1"/>
                    </a:cubicBezTo>
                    <a:cubicBezTo>
                      <a:pt x="6" y="0"/>
                      <a:pt x="6" y="1"/>
                      <a:pt x="6" y="3"/>
                    </a:cubicBezTo>
                    <a:cubicBezTo>
                      <a:pt x="7" y="4"/>
                      <a:pt x="9" y="6"/>
                      <a:pt x="8" y="8"/>
                    </a:cubicBezTo>
                    <a:cubicBezTo>
                      <a:pt x="5" y="9"/>
                      <a:pt x="6" y="2"/>
                      <a:pt x="2" y="5"/>
                    </a:cubicBez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536">
                <a:extLst>
                  <a:ext uri="{FF2B5EF4-FFF2-40B4-BE49-F238E27FC236}">
                    <a16:creationId xmlns:a16="http://schemas.microsoft.com/office/drawing/2014/main" id="{22AF278A-C350-D694-D761-54A48C874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73"/>
                <a:ext cx="33" cy="49"/>
              </a:xfrm>
              <a:custGeom>
                <a:avLst/>
                <a:gdLst>
                  <a:gd name="T0" fmla="*/ 8 w 10"/>
                  <a:gd name="T1" fmla="*/ 15 h 15"/>
                  <a:gd name="T2" fmla="*/ 2 w 10"/>
                  <a:gd name="T3" fmla="*/ 6 h 15"/>
                  <a:gd name="T4" fmla="*/ 5 w 10"/>
                  <a:gd name="T5" fmla="*/ 0 h 15"/>
                  <a:gd name="T6" fmla="*/ 5 w 10"/>
                  <a:gd name="T7" fmla="*/ 2 h 15"/>
                  <a:gd name="T8" fmla="*/ 10 w 10"/>
                  <a:gd name="T9" fmla="*/ 11 h 15"/>
                  <a:gd name="T10" fmla="*/ 8 w 10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8" y="15"/>
                    </a:moveTo>
                    <a:cubicBezTo>
                      <a:pt x="6" y="12"/>
                      <a:pt x="2" y="10"/>
                      <a:pt x="2" y="6"/>
                    </a:cubicBezTo>
                    <a:cubicBezTo>
                      <a:pt x="1" y="3"/>
                      <a:pt x="0" y="0"/>
                      <a:pt x="5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7"/>
                      <a:pt x="9" y="8"/>
                      <a:pt x="10" y="11"/>
                    </a:cubicBezTo>
                    <a:cubicBezTo>
                      <a:pt x="10" y="12"/>
                      <a:pt x="10" y="14"/>
                      <a:pt x="8" y="15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537">
                <a:extLst>
                  <a:ext uri="{FF2B5EF4-FFF2-40B4-BE49-F238E27FC236}">
                    <a16:creationId xmlns:a16="http://schemas.microsoft.com/office/drawing/2014/main" id="{08B29524-6588-9A34-1BF3-8DEB0E1D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12"/>
                <a:ext cx="53" cy="62"/>
              </a:xfrm>
              <a:custGeom>
                <a:avLst/>
                <a:gdLst>
                  <a:gd name="T0" fmla="*/ 15 w 16"/>
                  <a:gd name="T1" fmla="*/ 8 h 19"/>
                  <a:gd name="T2" fmla="*/ 14 w 16"/>
                  <a:gd name="T3" fmla="*/ 14 h 19"/>
                  <a:gd name="T4" fmla="*/ 8 w 16"/>
                  <a:gd name="T5" fmla="*/ 16 h 19"/>
                  <a:gd name="T6" fmla="*/ 2 w 16"/>
                  <a:gd name="T7" fmla="*/ 7 h 19"/>
                  <a:gd name="T8" fmla="*/ 3 w 16"/>
                  <a:gd name="T9" fmla="*/ 1 h 19"/>
                  <a:gd name="T10" fmla="*/ 12 w 16"/>
                  <a:gd name="T11" fmla="*/ 6 h 19"/>
                  <a:gd name="T12" fmla="*/ 15 w 16"/>
                  <a:gd name="T1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9">
                    <a:moveTo>
                      <a:pt x="15" y="8"/>
                    </a:moveTo>
                    <a:cubicBezTo>
                      <a:pt x="15" y="10"/>
                      <a:pt x="16" y="12"/>
                      <a:pt x="14" y="14"/>
                    </a:cubicBezTo>
                    <a:cubicBezTo>
                      <a:pt x="11" y="12"/>
                      <a:pt x="13" y="19"/>
                      <a:pt x="8" y="16"/>
                    </a:cubicBezTo>
                    <a:cubicBezTo>
                      <a:pt x="5" y="14"/>
                      <a:pt x="0" y="13"/>
                      <a:pt x="2" y="7"/>
                    </a:cubicBezTo>
                    <a:cubicBezTo>
                      <a:pt x="2" y="5"/>
                      <a:pt x="1" y="3"/>
                      <a:pt x="3" y="1"/>
                    </a:cubicBezTo>
                    <a:cubicBezTo>
                      <a:pt x="7" y="1"/>
                      <a:pt x="11" y="0"/>
                      <a:pt x="12" y="6"/>
                    </a:cubicBezTo>
                    <a:cubicBezTo>
                      <a:pt x="13" y="8"/>
                      <a:pt x="13" y="9"/>
                      <a:pt x="15" y="8"/>
                    </a:cubicBezTo>
                    <a:close/>
                  </a:path>
                </a:pathLst>
              </a:custGeom>
              <a:solidFill>
                <a:srgbClr val="EC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538">
                <a:extLst>
                  <a:ext uri="{FF2B5EF4-FFF2-40B4-BE49-F238E27FC236}">
                    <a16:creationId xmlns:a16="http://schemas.microsoft.com/office/drawing/2014/main" id="{FAC7DA3A-A98D-58FF-C673-5F899CEBD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293"/>
                <a:ext cx="43" cy="58"/>
              </a:xfrm>
              <a:custGeom>
                <a:avLst/>
                <a:gdLst>
                  <a:gd name="T0" fmla="*/ 2 w 13"/>
                  <a:gd name="T1" fmla="*/ 12 h 18"/>
                  <a:gd name="T2" fmla="*/ 1 w 13"/>
                  <a:gd name="T3" fmla="*/ 5 h 18"/>
                  <a:gd name="T4" fmla="*/ 4 w 13"/>
                  <a:gd name="T5" fmla="*/ 1 h 18"/>
                  <a:gd name="T6" fmla="*/ 12 w 13"/>
                  <a:gd name="T7" fmla="*/ 11 h 18"/>
                  <a:gd name="T8" fmla="*/ 6 w 13"/>
                  <a:gd name="T9" fmla="*/ 15 h 18"/>
                  <a:gd name="T10" fmla="*/ 2 w 13"/>
                  <a:gd name="T1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2" y="12"/>
                    </a:moveTo>
                    <a:cubicBezTo>
                      <a:pt x="3" y="9"/>
                      <a:pt x="1" y="7"/>
                      <a:pt x="1" y="5"/>
                    </a:cubicBezTo>
                    <a:cubicBezTo>
                      <a:pt x="1" y="3"/>
                      <a:pt x="0" y="0"/>
                      <a:pt x="4" y="1"/>
                    </a:cubicBezTo>
                    <a:cubicBezTo>
                      <a:pt x="7" y="3"/>
                      <a:pt x="13" y="4"/>
                      <a:pt x="12" y="11"/>
                    </a:cubicBezTo>
                    <a:cubicBezTo>
                      <a:pt x="11" y="14"/>
                      <a:pt x="11" y="18"/>
                      <a:pt x="6" y="15"/>
                    </a:cubicBezTo>
                    <a:cubicBezTo>
                      <a:pt x="5" y="14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539">
                <a:extLst>
                  <a:ext uri="{FF2B5EF4-FFF2-40B4-BE49-F238E27FC236}">
                    <a16:creationId xmlns:a16="http://schemas.microsoft.com/office/drawing/2014/main" id="{C5CEEF9F-EC4E-0925-261A-7D726F44F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260"/>
                <a:ext cx="49" cy="52"/>
              </a:xfrm>
              <a:custGeom>
                <a:avLst/>
                <a:gdLst>
                  <a:gd name="T0" fmla="*/ 10 w 15"/>
                  <a:gd name="T1" fmla="*/ 5 h 16"/>
                  <a:gd name="T2" fmla="*/ 9 w 15"/>
                  <a:gd name="T3" fmla="*/ 16 h 16"/>
                  <a:gd name="T4" fmla="*/ 0 w 15"/>
                  <a:gd name="T5" fmla="*/ 0 h 16"/>
                  <a:gd name="T6" fmla="*/ 10 w 15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0" y="5"/>
                    </a:moveTo>
                    <a:cubicBezTo>
                      <a:pt x="15" y="9"/>
                      <a:pt x="13" y="13"/>
                      <a:pt x="9" y="16"/>
                    </a:cubicBezTo>
                    <a:cubicBezTo>
                      <a:pt x="4" y="12"/>
                      <a:pt x="0" y="7"/>
                      <a:pt x="0" y="0"/>
                    </a:cubicBezTo>
                    <a:cubicBezTo>
                      <a:pt x="5" y="0"/>
                      <a:pt x="7" y="4"/>
                      <a:pt x="10" y="5"/>
                    </a:cubicBezTo>
                    <a:close/>
                  </a:path>
                </a:pathLst>
              </a:custGeom>
              <a:solidFill>
                <a:srgbClr val="E0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540">
                <a:extLst>
                  <a:ext uri="{FF2B5EF4-FFF2-40B4-BE49-F238E27FC236}">
                    <a16:creationId xmlns:a16="http://schemas.microsoft.com/office/drawing/2014/main" id="{7AFE5727-3DB9-B9F0-F1B0-206C1AA5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312"/>
                <a:ext cx="43" cy="20"/>
              </a:xfrm>
              <a:custGeom>
                <a:avLst/>
                <a:gdLst>
                  <a:gd name="T0" fmla="*/ 9 w 13"/>
                  <a:gd name="T1" fmla="*/ 6 h 6"/>
                  <a:gd name="T2" fmla="*/ 0 w 13"/>
                  <a:gd name="T3" fmla="*/ 1 h 6"/>
                  <a:gd name="T4" fmla="*/ 1 w 13"/>
                  <a:gd name="T5" fmla="*/ 0 h 6"/>
                  <a:gd name="T6" fmla="*/ 10 w 13"/>
                  <a:gd name="T7" fmla="*/ 2 h 6"/>
                  <a:gd name="T8" fmla="*/ 9 w 13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7" y="3"/>
                      <a:pt x="4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7" y="1"/>
                      <a:pt x="10" y="2"/>
                    </a:cubicBezTo>
                    <a:cubicBezTo>
                      <a:pt x="13" y="3"/>
                      <a:pt x="13" y="5"/>
                      <a:pt x="9" y="6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541">
                <a:extLst>
                  <a:ext uri="{FF2B5EF4-FFF2-40B4-BE49-F238E27FC236}">
                    <a16:creationId xmlns:a16="http://schemas.microsoft.com/office/drawing/2014/main" id="{64DFDBBE-D318-0746-873D-33ACA6AEB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1554"/>
                <a:ext cx="105" cy="56"/>
              </a:xfrm>
              <a:custGeom>
                <a:avLst/>
                <a:gdLst>
                  <a:gd name="T0" fmla="*/ 2 w 32"/>
                  <a:gd name="T1" fmla="*/ 0 h 17"/>
                  <a:gd name="T2" fmla="*/ 7 w 32"/>
                  <a:gd name="T3" fmla="*/ 0 h 17"/>
                  <a:gd name="T4" fmla="*/ 32 w 32"/>
                  <a:gd name="T5" fmla="*/ 14 h 17"/>
                  <a:gd name="T6" fmla="*/ 28 w 32"/>
                  <a:gd name="T7" fmla="*/ 17 h 17"/>
                  <a:gd name="T8" fmla="*/ 7 w 32"/>
                  <a:gd name="T9" fmla="*/ 11 h 17"/>
                  <a:gd name="T10" fmla="*/ 4 w 32"/>
                  <a:gd name="T11" fmla="*/ 11 h 17"/>
                  <a:gd name="T12" fmla="*/ 2 w 32"/>
                  <a:gd name="T13" fmla="*/ 9 h 17"/>
                  <a:gd name="T14" fmla="*/ 2 w 32"/>
                  <a:gd name="T15" fmla="*/ 3 h 17"/>
                  <a:gd name="T16" fmla="*/ 2 w 32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7">
                    <a:moveTo>
                      <a:pt x="2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16" y="4"/>
                      <a:pt x="24" y="8"/>
                      <a:pt x="32" y="14"/>
                    </a:cubicBezTo>
                    <a:cubicBezTo>
                      <a:pt x="31" y="16"/>
                      <a:pt x="30" y="16"/>
                      <a:pt x="28" y="17"/>
                    </a:cubicBezTo>
                    <a:cubicBezTo>
                      <a:pt x="21" y="16"/>
                      <a:pt x="14" y="11"/>
                      <a:pt x="7" y="11"/>
                    </a:cubicBezTo>
                    <a:cubicBezTo>
                      <a:pt x="6" y="11"/>
                      <a:pt x="5" y="11"/>
                      <a:pt x="4" y="11"/>
                    </a:cubicBezTo>
                    <a:cubicBezTo>
                      <a:pt x="3" y="10"/>
                      <a:pt x="3" y="10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542">
                <a:extLst>
                  <a:ext uri="{FF2B5EF4-FFF2-40B4-BE49-F238E27FC236}">
                    <a16:creationId xmlns:a16="http://schemas.microsoft.com/office/drawing/2014/main" id="{F250B519-15D6-E99C-2706-93398380E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600"/>
                <a:ext cx="143" cy="101"/>
              </a:xfrm>
              <a:custGeom>
                <a:avLst/>
                <a:gdLst>
                  <a:gd name="T0" fmla="*/ 0 w 44"/>
                  <a:gd name="T1" fmla="*/ 2 h 31"/>
                  <a:gd name="T2" fmla="*/ 4 w 44"/>
                  <a:gd name="T3" fmla="*/ 0 h 31"/>
                  <a:gd name="T4" fmla="*/ 23 w 44"/>
                  <a:gd name="T5" fmla="*/ 13 h 31"/>
                  <a:gd name="T6" fmla="*/ 44 w 44"/>
                  <a:gd name="T7" fmla="*/ 30 h 31"/>
                  <a:gd name="T8" fmla="*/ 30 w 44"/>
                  <a:gd name="T9" fmla="*/ 24 h 31"/>
                  <a:gd name="T10" fmla="*/ 3 w 44"/>
                  <a:gd name="T11" fmla="*/ 5 h 31"/>
                  <a:gd name="T12" fmla="*/ 0 w 44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1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12" y="2"/>
                      <a:pt x="17" y="8"/>
                      <a:pt x="23" y="13"/>
                    </a:cubicBezTo>
                    <a:cubicBezTo>
                      <a:pt x="30" y="18"/>
                      <a:pt x="38" y="23"/>
                      <a:pt x="44" y="30"/>
                    </a:cubicBezTo>
                    <a:cubicBezTo>
                      <a:pt x="38" y="31"/>
                      <a:pt x="34" y="28"/>
                      <a:pt x="30" y="24"/>
                    </a:cubicBezTo>
                    <a:cubicBezTo>
                      <a:pt x="21" y="18"/>
                      <a:pt x="13" y="11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543">
                <a:extLst>
                  <a:ext uri="{FF2B5EF4-FFF2-40B4-BE49-F238E27FC236}">
                    <a16:creationId xmlns:a16="http://schemas.microsoft.com/office/drawing/2014/main" id="{BEC77969-EE13-D9A9-9CC9-3270D6685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730"/>
                <a:ext cx="42" cy="46"/>
              </a:xfrm>
              <a:custGeom>
                <a:avLst/>
                <a:gdLst>
                  <a:gd name="T0" fmla="*/ 3 w 13"/>
                  <a:gd name="T1" fmla="*/ 0 h 14"/>
                  <a:gd name="T2" fmla="*/ 13 w 13"/>
                  <a:gd name="T3" fmla="*/ 11 h 14"/>
                  <a:gd name="T4" fmla="*/ 6 w 13"/>
                  <a:gd name="T5" fmla="*/ 10 h 14"/>
                  <a:gd name="T6" fmla="*/ 0 w 13"/>
                  <a:gd name="T7" fmla="*/ 1 h 14"/>
                  <a:gd name="T8" fmla="*/ 3 w 1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3" y="0"/>
                    </a:moveTo>
                    <a:cubicBezTo>
                      <a:pt x="6" y="3"/>
                      <a:pt x="9" y="7"/>
                      <a:pt x="13" y="11"/>
                    </a:cubicBezTo>
                    <a:cubicBezTo>
                      <a:pt x="10" y="14"/>
                      <a:pt x="9" y="10"/>
                      <a:pt x="6" y="10"/>
                    </a:cubicBezTo>
                    <a:cubicBezTo>
                      <a:pt x="6" y="6"/>
                      <a:pt x="1" y="5"/>
                      <a:pt x="0" y="1"/>
                    </a:cubicBezTo>
                    <a:cubicBezTo>
                      <a:pt x="1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544">
                <a:extLst>
                  <a:ext uri="{FF2B5EF4-FFF2-40B4-BE49-F238E27FC236}">
                    <a16:creationId xmlns:a16="http://schemas.microsoft.com/office/drawing/2014/main" id="{3988FC94-0A2A-70B2-E908-1BAB8E8E3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342"/>
                <a:ext cx="46" cy="202"/>
              </a:xfrm>
              <a:custGeom>
                <a:avLst/>
                <a:gdLst>
                  <a:gd name="T0" fmla="*/ 0 w 14"/>
                  <a:gd name="T1" fmla="*/ 62 h 62"/>
                  <a:gd name="T2" fmla="*/ 0 w 14"/>
                  <a:gd name="T3" fmla="*/ 47 h 62"/>
                  <a:gd name="T4" fmla="*/ 1 w 14"/>
                  <a:gd name="T5" fmla="*/ 31 h 62"/>
                  <a:gd name="T6" fmla="*/ 3 w 14"/>
                  <a:gd name="T7" fmla="*/ 5 h 62"/>
                  <a:gd name="T8" fmla="*/ 7 w 14"/>
                  <a:gd name="T9" fmla="*/ 0 h 62"/>
                  <a:gd name="T10" fmla="*/ 8 w 14"/>
                  <a:gd name="T11" fmla="*/ 3 h 62"/>
                  <a:gd name="T12" fmla="*/ 11 w 14"/>
                  <a:gd name="T13" fmla="*/ 14 h 62"/>
                  <a:gd name="T14" fmla="*/ 12 w 14"/>
                  <a:gd name="T15" fmla="*/ 29 h 62"/>
                  <a:gd name="T16" fmla="*/ 9 w 14"/>
                  <a:gd name="T17" fmla="*/ 52 h 62"/>
                  <a:gd name="T18" fmla="*/ 4 w 14"/>
                  <a:gd name="T19" fmla="*/ 58 h 62"/>
                  <a:gd name="T20" fmla="*/ 1 w 14"/>
                  <a:gd name="T21" fmla="*/ 62 h 62"/>
                  <a:gd name="T22" fmla="*/ 0 w 14"/>
                  <a:gd name="T2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62">
                    <a:moveTo>
                      <a:pt x="0" y="62"/>
                    </a:moveTo>
                    <a:cubicBezTo>
                      <a:pt x="0" y="57"/>
                      <a:pt x="0" y="52"/>
                      <a:pt x="0" y="47"/>
                    </a:cubicBezTo>
                    <a:cubicBezTo>
                      <a:pt x="3" y="42"/>
                      <a:pt x="1" y="37"/>
                      <a:pt x="1" y="31"/>
                    </a:cubicBezTo>
                    <a:cubicBezTo>
                      <a:pt x="3" y="22"/>
                      <a:pt x="3" y="14"/>
                      <a:pt x="3" y="5"/>
                    </a:cubicBezTo>
                    <a:cubicBezTo>
                      <a:pt x="3" y="2"/>
                      <a:pt x="5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7" y="7"/>
                      <a:pt x="9" y="10"/>
                      <a:pt x="11" y="14"/>
                    </a:cubicBezTo>
                    <a:cubicBezTo>
                      <a:pt x="11" y="19"/>
                      <a:pt x="11" y="24"/>
                      <a:pt x="12" y="29"/>
                    </a:cubicBezTo>
                    <a:cubicBezTo>
                      <a:pt x="14" y="37"/>
                      <a:pt x="10" y="45"/>
                      <a:pt x="9" y="52"/>
                    </a:cubicBezTo>
                    <a:cubicBezTo>
                      <a:pt x="9" y="55"/>
                      <a:pt x="8" y="58"/>
                      <a:pt x="4" y="58"/>
                    </a:cubicBezTo>
                    <a:cubicBezTo>
                      <a:pt x="2" y="58"/>
                      <a:pt x="0" y="60"/>
                      <a:pt x="1" y="62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1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545">
                <a:extLst>
                  <a:ext uri="{FF2B5EF4-FFF2-40B4-BE49-F238E27FC236}">
                    <a16:creationId xmlns:a16="http://schemas.microsoft.com/office/drawing/2014/main" id="{5BB3DF17-4A6E-DD04-B9BA-268D4019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351"/>
                <a:ext cx="33" cy="36"/>
              </a:xfrm>
              <a:custGeom>
                <a:avLst/>
                <a:gdLst>
                  <a:gd name="T0" fmla="*/ 7 w 10"/>
                  <a:gd name="T1" fmla="*/ 11 h 11"/>
                  <a:gd name="T2" fmla="*/ 4 w 10"/>
                  <a:gd name="T3" fmla="*/ 0 h 11"/>
                  <a:gd name="T4" fmla="*/ 10 w 10"/>
                  <a:gd name="T5" fmla="*/ 9 h 11"/>
                  <a:gd name="T6" fmla="*/ 8 w 10"/>
                  <a:gd name="T7" fmla="*/ 11 h 11"/>
                  <a:gd name="T8" fmla="*/ 7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7" y="11"/>
                    </a:moveTo>
                    <a:cubicBezTo>
                      <a:pt x="2" y="8"/>
                      <a:pt x="0" y="5"/>
                      <a:pt x="4" y="0"/>
                    </a:cubicBezTo>
                    <a:cubicBezTo>
                      <a:pt x="6" y="3"/>
                      <a:pt x="6" y="7"/>
                      <a:pt x="10" y="9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546">
                <a:extLst>
                  <a:ext uri="{FF2B5EF4-FFF2-40B4-BE49-F238E27FC236}">
                    <a16:creationId xmlns:a16="http://schemas.microsoft.com/office/drawing/2014/main" id="{44D8B047-64C5-5B46-9FDF-709FB8D0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325"/>
                <a:ext cx="62" cy="53"/>
              </a:xfrm>
              <a:custGeom>
                <a:avLst/>
                <a:gdLst>
                  <a:gd name="T0" fmla="*/ 10 w 19"/>
                  <a:gd name="T1" fmla="*/ 0 h 16"/>
                  <a:gd name="T2" fmla="*/ 11 w 19"/>
                  <a:gd name="T3" fmla="*/ 0 h 16"/>
                  <a:gd name="T4" fmla="*/ 15 w 19"/>
                  <a:gd name="T5" fmla="*/ 8 h 16"/>
                  <a:gd name="T6" fmla="*/ 18 w 19"/>
                  <a:gd name="T7" fmla="*/ 16 h 16"/>
                  <a:gd name="T8" fmla="*/ 5 w 19"/>
                  <a:gd name="T9" fmla="*/ 10 h 16"/>
                  <a:gd name="T10" fmla="*/ 8 w 19"/>
                  <a:gd name="T11" fmla="*/ 3 h 16"/>
                  <a:gd name="T12" fmla="*/ 10 w 19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0" y="0"/>
                    </a:moveTo>
                    <a:cubicBezTo>
                      <a:pt x="10" y="0"/>
                      <a:pt x="11" y="0"/>
                      <a:pt x="11" y="0"/>
                    </a:cubicBezTo>
                    <a:cubicBezTo>
                      <a:pt x="12" y="3"/>
                      <a:pt x="11" y="6"/>
                      <a:pt x="15" y="8"/>
                    </a:cubicBezTo>
                    <a:cubicBezTo>
                      <a:pt x="18" y="8"/>
                      <a:pt x="19" y="12"/>
                      <a:pt x="18" y="16"/>
                    </a:cubicBezTo>
                    <a:cubicBezTo>
                      <a:pt x="12" y="16"/>
                      <a:pt x="7" y="16"/>
                      <a:pt x="5" y="10"/>
                    </a:cubicBezTo>
                    <a:cubicBezTo>
                      <a:pt x="0" y="4"/>
                      <a:pt x="9" y="7"/>
                      <a:pt x="8" y="3"/>
                    </a:cubicBezTo>
                    <a:cubicBezTo>
                      <a:pt x="9" y="3"/>
                      <a:pt x="9" y="1"/>
                      <a:pt x="10" y="0"/>
                    </a:cubicBezTo>
                    <a:close/>
                  </a:path>
                </a:pathLst>
              </a:custGeom>
              <a:solidFill>
                <a:srgbClr val="D1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547">
                <a:extLst>
                  <a:ext uri="{FF2B5EF4-FFF2-40B4-BE49-F238E27FC236}">
                    <a16:creationId xmlns:a16="http://schemas.microsoft.com/office/drawing/2014/main" id="{42611D1A-724F-ACF8-8F99-4AA0BE23F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296"/>
                <a:ext cx="55" cy="39"/>
              </a:xfrm>
              <a:custGeom>
                <a:avLst/>
                <a:gdLst>
                  <a:gd name="T0" fmla="*/ 15 w 17"/>
                  <a:gd name="T1" fmla="*/ 12 h 12"/>
                  <a:gd name="T2" fmla="*/ 6 w 17"/>
                  <a:gd name="T3" fmla="*/ 6 h 12"/>
                  <a:gd name="T4" fmla="*/ 2 w 17"/>
                  <a:gd name="T5" fmla="*/ 2 h 12"/>
                  <a:gd name="T6" fmla="*/ 9 w 17"/>
                  <a:gd name="T7" fmla="*/ 1 h 12"/>
                  <a:gd name="T8" fmla="*/ 17 w 17"/>
                  <a:gd name="T9" fmla="*/ 11 h 12"/>
                  <a:gd name="T10" fmla="*/ 15 w 17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2">
                    <a:moveTo>
                      <a:pt x="15" y="12"/>
                    </a:moveTo>
                    <a:cubicBezTo>
                      <a:pt x="13" y="9"/>
                      <a:pt x="8" y="9"/>
                      <a:pt x="6" y="6"/>
                    </a:cubicBezTo>
                    <a:cubicBezTo>
                      <a:pt x="4" y="4"/>
                      <a:pt x="0" y="5"/>
                      <a:pt x="2" y="2"/>
                    </a:cubicBezTo>
                    <a:cubicBezTo>
                      <a:pt x="2" y="0"/>
                      <a:pt x="8" y="0"/>
                      <a:pt x="9" y="1"/>
                    </a:cubicBezTo>
                    <a:cubicBezTo>
                      <a:pt x="11" y="4"/>
                      <a:pt x="16" y="6"/>
                      <a:pt x="17" y="11"/>
                    </a:cubicBezTo>
                    <a:cubicBezTo>
                      <a:pt x="16" y="12"/>
                      <a:pt x="16" y="12"/>
                      <a:pt x="15" y="12"/>
                    </a:cubicBezTo>
                    <a:close/>
                  </a:path>
                </a:pathLst>
              </a:custGeom>
              <a:solidFill>
                <a:srgbClr val="E5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548">
                <a:extLst>
                  <a:ext uri="{FF2B5EF4-FFF2-40B4-BE49-F238E27FC236}">
                    <a16:creationId xmlns:a16="http://schemas.microsoft.com/office/drawing/2014/main" id="{9D3B5B0B-1545-20E0-5057-2DACFB7EA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329"/>
                <a:ext cx="46" cy="39"/>
              </a:xfrm>
              <a:custGeom>
                <a:avLst/>
                <a:gdLst>
                  <a:gd name="T0" fmla="*/ 1 w 14"/>
                  <a:gd name="T1" fmla="*/ 2 h 12"/>
                  <a:gd name="T2" fmla="*/ 3 w 14"/>
                  <a:gd name="T3" fmla="*/ 1 h 12"/>
                  <a:gd name="T4" fmla="*/ 13 w 14"/>
                  <a:gd name="T5" fmla="*/ 12 h 12"/>
                  <a:gd name="T6" fmla="*/ 0 w 14"/>
                  <a:gd name="T7" fmla="*/ 4 h 12"/>
                  <a:gd name="T8" fmla="*/ 1 w 14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7" y="4"/>
                      <a:pt x="14" y="4"/>
                      <a:pt x="13" y="12"/>
                    </a:cubicBezTo>
                    <a:cubicBezTo>
                      <a:pt x="9" y="8"/>
                      <a:pt x="4" y="6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549">
                <a:extLst>
                  <a:ext uri="{FF2B5EF4-FFF2-40B4-BE49-F238E27FC236}">
                    <a16:creationId xmlns:a16="http://schemas.microsoft.com/office/drawing/2014/main" id="{A33FCAA5-BE88-AC95-8846-DFFA28FC4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358"/>
                <a:ext cx="49" cy="33"/>
              </a:xfrm>
              <a:custGeom>
                <a:avLst/>
                <a:gdLst>
                  <a:gd name="T0" fmla="*/ 0 w 15"/>
                  <a:gd name="T1" fmla="*/ 0 h 10"/>
                  <a:gd name="T2" fmla="*/ 12 w 15"/>
                  <a:gd name="T3" fmla="*/ 6 h 10"/>
                  <a:gd name="T4" fmla="*/ 15 w 15"/>
                  <a:gd name="T5" fmla="*/ 9 h 10"/>
                  <a:gd name="T6" fmla="*/ 9 w 15"/>
                  <a:gd name="T7" fmla="*/ 7 h 10"/>
                  <a:gd name="T8" fmla="*/ 3 w 15"/>
                  <a:gd name="T9" fmla="*/ 10 h 10"/>
                  <a:gd name="T10" fmla="*/ 0 w 15"/>
                  <a:gd name="T11" fmla="*/ 4 h 10"/>
                  <a:gd name="T12" fmla="*/ 0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2" y="5"/>
                      <a:pt x="9" y="2"/>
                      <a:pt x="12" y="6"/>
                    </a:cubicBezTo>
                    <a:cubicBezTo>
                      <a:pt x="15" y="5"/>
                      <a:pt x="15" y="6"/>
                      <a:pt x="15" y="9"/>
                    </a:cubicBezTo>
                    <a:cubicBezTo>
                      <a:pt x="13" y="10"/>
                      <a:pt x="11" y="9"/>
                      <a:pt x="9" y="7"/>
                    </a:cubicBezTo>
                    <a:cubicBezTo>
                      <a:pt x="5" y="5"/>
                      <a:pt x="5" y="9"/>
                      <a:pt x="3" y="10"/>
                    </a:cubicBezTo>
                    <a:cubicBezTo>
                      <a:pt x="3" y="7"/>
                      <a:pt x="1" y="6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550">
                <a:extLst>
                  <a:ext uri="{FF2B5EF4-FFF2-40B4-BE49-F238E27FC236}">
                    <a16:creationId xmlns:a16="http://schemas.microsoft.com/office/drawing/2014/main" id="{0A72B03C-7CB1-C228-3211-BA5A0FB6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129"/>
                <a:ext cx="30" cy="43"/>
              </a:xfrm>
              <a:custGeom>
                <a:avLst/>
                <a:gdLst>
                  <a:gd name="T0" fmla="*/ 7 w 9"/>
                  <a:gd name="T1" fmla="*/ 13 h 13"/>
                  <a:gd name="T2" fmla="*/ 1 w 9"/>
                  <a:gd name="T3" fmla="*/ 7 h 13"/>
                  <a:gd name="T4" fmla="*/ 1 w 9"/>
                  <a:gd name="T5" fmla="*/ 5 h 13"/>
                  <a:gd name="T6" fmla="*/ 8 w 9"/>
                  <a:gd name="T7" fmla="*/ 1 h 13"/>
                  <a:gd name="T8" fmla="*/ 8 w 9"/>
                  <a:gd name="T9" fmla="*/ 4 h 13"/>
                  <a:gd name="T10" fmla="*/ 7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cubicBezTo>
                      <a:pt x="4" y="12"/>
                      <a:pt x="5" y="7"/>
                      <a:pt x="1" y="7"/>
                    </a:cubicBezTo>
                    <a:cubicBezTo>
                      <a:pt x="0" y="7"/>
                      <a:pt x="0" y="5"/>
                      <a:pt x="1" y="5"/>
                    </a:cubicBezTo>
                    <a:cubicBezTo>
                      <a:pt x="3" y="4"/>
                      <a:pt x="5" y="0"/>
                      <a:pt x="8" y="1"/>
                    </a:cubicBezTo>
                    <a:cubicBezTo>
                      <a:pt x="9" y="2"/>
                      <a:pt x="8" y="3"/>
                      <a:pt x="8" y="4"/>
                    </a:cubicBezTo>
                    <a:cubicBezTo>
                      <a:pt x="7" y="7"/>
                      <a:pt x="7" y="10"/>
                      <a:pt x="7" y="1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551">
                <a:extLst>
                  <a:ext uri="{FF2B5EF4-FFF2-40B4-BE49-F238E27FC236}">
                    <a16:creationId xmlns:a16="http://schemas.microsoft.com/office/drawing/2014/main" id="{580EB0AB-4944-6200-2EAF-3023B6F7A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387"/>
                <a:ext cx="65" cy="76"/>
              </a:xfrm>
              <a:custGeom>
                <a:avLst/>
                <a:gdLst>
                  <a:gd name="T0" fmla="*/ 4 w 20"/>
                  <a:gd name="T1" fmla="*/ 8 h 23"/>
                  <a:gd name="T2" fmla="*/ 0 w 20"/>
                  <a:gd name="T3" fmla="*/ 0 h 23"/>
                  <a:gd name="T4" fmla="*/ 15 w 20"/>
                  <a:gd name="T5" fmla="*/ 5 h 23"/>
                  <a:gd name="T6" fmla="*/ 14 w 20"/>
                  <a:gd name="T7" fmla="*/ 5 h 23"/>
                  <a:gd name="T8" fmla="*/ 18 w 20"/>
                  <a:gd name="T9" fmla="*/ 13 h 23"/>
                  <a:gd name="T10" fmla="*/ 20 w 20"/>
                  <a:gd name="T11" fmla="*/ 18 h 23"/>
                  <a:gd name="T12" fmla="*/ 19 w 20"/>
                  <a:gd name="T13" fmla="*/ 20 h 23"/>
                  <a:gd name="T14" fmla="*/ 9 w 20"/>
                  <a:gd name="T15" fmla="*/ 16 h 23"/>
                  <a:gd name="T16" fmla="*/ 4 w 20"/>
                  <a:gd name="T17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3">
                    <a:moveTo>
                      <a:pt x="4" y="8"/>
                    </a:moveTo>
                    <a:cubicBezTo>
                      <a:pt x="4" y="5"/>
                      <a:pt x="1" y="4"/>
                      <a:pt x="0" y="0"/>
                    </a:cubicBezTo>
                    <a:cubicBezTo>
                      <a:pt x="5" y="2"/>
                      <a:pt x="10" y="2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5" y="8"/>
                      <a:pt x="16" y="11"/>
                      <a:pt x="18" y="13"/>
                    </a:cubicBezTo>
                    <a:cubicBezTo>
                      <a:pt x="19" y="14"/>
                      <a:pt x="20" y="16"/>
                      <a:pt x="20" y="18"/>
                    </a:cubicBezTo>
                    <a:cubicBezTo>
                      <a:pt x="20" y="19"/>
                      <a:pt x="20" y="19"/>
                      <a:pt x="19" y="20"/>
                    </a:cubicBezTo>
                    <a:cubicBezTo>
                      <a:pt x="14" y="23"/>
                      <a:pt x="12" y="17"/>
                      <a:pt x="9" y="16"/>
                    </a:cubicBezTo>
                    <a:cubicBezTo>
                      <a:pt x="6" y="13"/>
                      <a:pt x="2" y="12"/>
                      <a:pt x="4" y="8"/>
                    </a:cubicBezTo>
                    <a:close/>
                  </a:path>
                </a:pathLst>
              </a:custGeom>
              <a:solidFill>
                <a:srgbClr val="E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552">
                <a:extLst>
                  <a:ext uri="{FF2B5EF4-FFF2-40B4-BE49-F238E27FC236}">
                    <a16:creationId xmlns:a16="http://schemas.microsoft.com/office/drawing/2014/main" id="{F41C881C-5AB4-561B-2FC9-5B8026F76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355"/>
                <a:ext cx="65" cy="68"/>
              </a:xfrm>
              <a:custGeom>
                <a:avLst/>
                <a:gdLst>
                  <a:gd name="T0" fmla="*/ 20 w 20"/>
                  <a:gd name="T1" fmla="*/ 16 h 21"/>
                  <a:gd name="T2" fmla="*/ 15 w 20"/>
                  <a:gd name="T3" fmla="*/ 18 h 21"/>
                  <a:gd name="T4" fmla="*/ 12 w 20"/>
                  <a:gd name="T5" fmla="*/ 15 h 21"/>
                  <a:gd name="T6" fmla="*/ 3 w 20"/>
                  <a:gd name="T7" fmla="*/ 5 h 21"/>
                  <a:gd name="T8" fmla="*/ 5 w 20"/>
                  <a:gd name="T9" fmla="*/ 0 h 21"/>
                  <a:gd name="T10" fmla="*/ 9 w 20"/>
                  <a:gd name="T11" fmla="*/ 4 h 21"/>
                  <a:gd name="T12" fmla="*/ 10 w 20"/>
                  <a:gd name="T13" fmla="*/ 4 h 21"/>
                  <a:gd name="T14" fmla="*/ 16 w 20"/>
                  <a:gd name="T15" fmla="*/ 10 h 21"/>
                  <a:gd name="T16" fmla="*/ 20 w 20"/>
                  <a:gd name="T1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20" y="16"/>
                    </a:moveTo>
                    <a:cubicBezTo>
                      <a:pt x="20" y="21"/>
                      <a:pt x="17" y="17"/>
                      <a:pt x="15" y="18"/>
                    </a:cubicBezTo>
                    <a:cubicBezTo>
                      <a:pt x="14" y="17"/>
                      <a:pt x="13" y="16"/>
                      <a:pt x="12" y="15"/>
                    </a:cubicBezTo>
                    <a:cubicBezTo>
                      <a:pt x="9" y="12"/>
                      <a:pt x="5" y="9"/>
                      <a:pt x="3" y="5"/>
                    </a:cubicBezTo>
                    <a:cubicBezTo>
                      <a:pt x="1" y="3"/>
                      <a:pt x="0" y="0"/>
                      <a:pt x="5" y="0"/>
                    </a:cubicBezTo>
                    <a:cubicBezTo>
                      <a:pt x="6" y="1"/>
                      <a:pt x="8" y="3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4" y="4"/>
                      <a:pt x="15" y="7"/>
                      <a:pt x="16" y="10"/>
                    </a:cubicBezTo>
                    <a:cubicBezTo>
                      <a:pt x="18" y="12"/>
                      <a:pt x="19" y="14"/>
                      <a:pt x="20" y="16"/>
                    </a:cubicBezTo>
                    <a:close/>
                  </a:path>
                </a:pathLst>
              </a:custGeom>
              <a:solidFill>
                <a:srgbClr val="E1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553">
                <a:extLst>
                  <a:ext uri="{FF2B5EF4-FFF2-40B4-BE49-F238E27FC236}">
                    <a16:creationId xmlns:a16="http://schemas.microsoft.com/office/drawing/2014/main" id="{03F33520-0A83-E52F-185B-85971F682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329"/>
                <a:ext cx="42" cy="58"/>
              </a:xfrm>
              <a:custGeom>
                <a:avLst/>
                <a:gdLst>
                  <a:gd name="T0" fmla="*/ 0 w 13"/>
                  <a:gd name="T1" fmla="*/ 7 h 18"/>
                  <a:gd name="T2" fmla="*/ 2 w 13"/>
                  <a:gd name="T3" fmla="*/ 1 h 18"/>
                  <a:gd name="T4" fmla="*/ 10 w 13"/>
                  <a:gd name="T5" fmla="*/ 10 h 18"/>
                  <a:gd name="T6" fmla="*/ 13 w 13"/>
                  <a:gd name="T7" fmla="*/ 18 h 18"/>
                  <a:gd name="T8" fmla="*/ 0 w 13"/>
                  <a:gd name="T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7"/>
                    </a:moveTo>
                    <a:cubicBezTo>
                      <a:pt x="1" y="5"/>
                      <a:pt x="1" y="3"/>
                      <a:pt x="2" y="1"/>
                    </a:cubicBezTo>
                    <a:cubicBezTo>
                      <a:pt x="9" y="0"/>
                      <a:pt x="7" y="7"/>
                      <a:pt x="10" y="10"/>
                    </a:cubicBezTo>
                    <a:cubicBezTo>
                      <a:pt x="11" y="11"/>
                      <a:pt x="11" y="15"/>
                      <a:pt x="13" y="18"/>
                    </a:cubicBezTo>
                    <a:cubicBezTo>
                      <a:pt x="8" y="15"/>
                      <a:pt x="6" y="8"/>
                      <a:pt x="0" y="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554">
                <a:extLst>
                  <a:ext uri="{FF2B5EF4-FFF2-40B4-BE49-F238E27FC236}">
                    <a16:creationId xmlns:a16="http://schemas.microsoft.com/office/drawing/2014/main" id="{21A8D54C-ECE8-EB6F-83C0-849184B72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414"/>
                <a:ext cx="32" cy="35"/>
              </a:xfrm>
              <a:custGeom>
                <a:avLst/>
                <a:gdLst>
                  <a:gd name="T0" fmla="*/ 2 w 10"/>
                  <a:gd name="T1" fmla="*/ 0 h 11"/>
                  <a:gd name="T2" fmla="*/ 8 w 10"/>
                  <a:gd name="T3" fmla="*/ 6 h 11"/>
                  <a:gd name="T4" fmla="*/ 6 w 10"/>
                  <a:gd name="T5" fmla="*/ 11 h 11"/>
                  <a:gd name="T6" fmla="*/ 0 w 10"/>
                  <a:gd name="T7" fmla="*/ 4 h 11"/>
                  <a:gd name="T8" fmla="*/ 0 w 10"/>
                  <a:gd name="T9" fmla="*/ 0 h 11"/>
                  <a:gd name="T10" fmla="*/ 2 w 10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2" y="4"/>
                      <a:pt x="5" y="5"/>
                      <a:pt x="8" y="6"/>
                    </a:cubicBezTo>
                    <a:cubicBezTo>
                      <a:pt x="9" y="8"/>
                      <a:pt x="10" y="11"/>
                      <a:pt x="6" y="11"/>
                    </a:cubicBezTo>
                    <a:cubicBezTo>
                      <a:pt x="4" y="9"/>
                      <a:pt x="2" y="6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555">
                <a:extLst>
                  <a:ext uri="{FF2B5EF4-FFF2-40B4-BE49-F238E27FC236}">
                    <a16:creationId xmlns:a16="http://schemas.microsoft.com/office/drawing/2014/main" id="{FB18DB47-7D12-066C-88FF-C19C8E980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358"/>
                <a:ext cx="23" cy="29"/>
              </a:xfrm>
              <a:custGeom>
                <a:avLst/>
                <a:gdLst>
                  <a:gd name="T0" fmla="*/ 6 w 7"/>
                  <a:gd name="T1" fmla="*/ 9 h 9"/>
                  <a:gd name="T2" fmla="*/ 0 w 7"/>
                  <a:gd name="T3" fmla="*/ 3 h 9"/>
                  <a:gd name="T4" fmla="*/ 6 w 7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6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7" y="0"/>
                      <a:pt x="6" y="5"/>
                      <a:pt x="6" y="9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556">
                <a:extLst>
                  <a:ext uri="{FF2B5EF4-FFF2-40B4-BE49-F238E27FC236}">
                    <a16:creationId xmlns:a16="http://schemas.microsoft.com/office/drawing/2014/main" id="{3DB1CB72-F612-9C63-38F6-79B209FD5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443"/>
                <a:ext cx="62" cy="95"/>
              </a:xfrm>
              <a:custGeom>
                <a:avLst/>
                <a:gdLst>
                  <a:gd name="T0" fmla="*/ 7 w 19"/>
                  <a:gd name="T1" fmla="*/ 22 h 29"/>
                  <a:gd name="T2" fmla="*/ 7 w 19"/>
                  <a:gd name="T3" fmla="*/ 18 h 29"/>
                  <a:gd name="T4" fmla="*/ 4 w 19"/>
                  <a:gd name="T5" fmla="*/ 10 h 29"/>
                  <a:gd name="T6" fmla="*/ 2 w 19"/>
                  <a:gd name="T7" fmla="*/ 2 h 29"/>
                  <a:gd name="T8" fmla="*/ 2 w 19"/>
                  <a:gd name="T9" fmla="*/ 1 h 29"/>
                  <a:gd name="T10" fmla="*/ 8 w 19"/>
                  <a:gd name="T11" fmla="*/ 2 h 29"/>
                  <a:gd name="T12" fmla="*/ 12 w 19"/>
                  <a:gd name="T13" fmla="*/ 8 h 29"/>
                  <a:gd name="T14" fmla="*/ 13 w 19"/>
                  <a:gd name="T15" fmla="*/ 11 h 29"/>
                  <a:gd name="T16" fmla="*/ 19 w 19"/>
                  <a:gd name="T17" fmla="*/ 25 h 29"/>
                  <a:gd name="T18" fmla="*/ 16 w 19"/>
                  <a:gd name="T19" fmla="*/ 29 h 29"/>
                  <a:gd name="T20" fmla="*/ 7 w 1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9">
                    <a:moveTo>
                      <a:pt x="7" y="22"/>
                    </a:moveTo>
                    <a:cubicBezTo>
                      <a:pt x="7" y="21"/>
                      <a:pt x="7" y="20"/>
                      <a:pt x="7" y="18"/>
                    </a:cubicBezTo>
                    <a:cubicBezTo>
                      <a:pt x="5" y="16"/>
                      <a:pt x="6" y="13"/>
                      <a:pt x="4" y="10"/>
                    </a:cubicBezTo>
                    <a:cubicBezTo>
                      <a:pt x="4" y="7"/>
                      <a:pt x="0" y="6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4" y="0"/>
                      <a:pt x="6" y="0"/>
                      <a:pt x="8" y="2"/>
                    </a:cubicBezTo>
                    <a:cubicBezTo>
                      <a:pt x="11" y="3"/>
                      <a:pt x="10" y="6"/>
                      <a:pt x="12" y="8"/>
                    </a:cubicBezTo>
                    <a:cubicBezTo>
                      <a:pt x="11" y="9"/>
                      <a:pt x="12" y="10"/>
                      <a:pt x="13" y="11"/>
                    </a:cubicBezTo>
                    <a:cubicBezTo>
                      <a:pt x="14" y="16"/>
                      <a:pt x="19" y="20"/>
                      <a:pt x="19" y="25"/>
                    </a:cubicBezTo>
                    <a:cubicBezTo>
                      <a:pt x="18" y="27"/>
                      <a:pt x="17" y="28"/>
                      <a:pt x="16" y="29"/>
                    </a:cubicBezTo>
                    <a:cubicBezTo>
                      <a:pt x="13" y="26"/>
                      <a:pt x="11" y="23"/>
                      <a:pt x="7" y="22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557">
                <a:extLst>
                  <a:ext uri="{FF2B5EF4-FFF2-40B4-BE49-F238E27FC236}">
                    <a16:creationId xmlns:a16="http://schemas.microsoft.com/office/drawing/2014/main" id="{9D6BA011-3920-BC96-92E0-A6BEEFEF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414"/>
                <a:ext cx="40" cy="42"/>
              </a:xfrm>
              <a:custGeom>
                <a:avLst/>
                <a:gdLst>
                  <a:gd name="T0" fmla="*/ 9 w 12"/>
                  <a:gd name="T1" fmla="*/ 11 h 13"/>
                  <a:gd name="T2" fmla="*/ 3 w 12"/>
                  <a:gd name="T3" fmla="*/ 10 h 13"/>
                  <a:gd name="T4" fmla="*/ 2 w 12"/>
                  <a:gd name="T5" fmla="*/ 7 h 13"/>
                  <a:gd name="T6" fmla="*/ 6 w 12"/>
                  <a:gd name="T7" fmla="*/ 1 h 13"/>
                  <a:gd name="T8" fmla="*/ 11 w 12"/>
                  <a:gd name="T9" fmla="*/ 6 h 13"/>
                  <a:gd name="T10" fmla="*/ 9 w 12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9" y="11"/>
                    </a:moveTo>
                    <a:cubicBezTo>
                      <a:pt x="7" y="13"/>
                      <a:pt x="5" y="10"/>
                      <a:pt x="3" y="10"/>
                    </a:cubicBezTo>
                    <a:cubicBezTo>
                      <a:pt x="3" y="9"/>
                      <a:pt x="3" y="8"/>
                      <a:pt x="2" y="7"/>
                    </a:cubicBezTo>
                    <a:cubicBezTo>
                      <a:pt x="0" y="3"/>
                      <a:pt x="1" y="0"/>
                      <a:pt x="6" y="1"/>
                    </a:cubicBezTo>
                    <a:cubicBezTo>
                      <a:pt x="8" y="3"/>
                      <a:pt x="10" y="4"/>
                      <a:pt x="11" y="6"/>
                    </a:cubicBezTo>
                    <a:cubicBezTo>
                      <a:pt x="9" y="7"/>
                      <a:pt x="12" y="10"/>
                      <a:pt x="9" y="11"/>
                    </a:cubicBezTo>
                    <a:close/>
                  </a:path>
                </a:pathLst>
              </a:custGeom>
              <a:solidFill>
                <a:srgbClr val="F4F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558">
                <a:extLst>
                  <a:ext uri="{FF2B5EF4-FFF2-40B4-BE49-F238E27FC236}">
                    <a16:creationId xmlns:a16="http://schemas.microsoft.com/office/drawing/2014/main" id="{8955BA25-1753-4D90-BDBA-2BB1B8B03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469"/>
                <a:ext cx="65" cy="43"/>
              </a:xfrm>
              <a:custGeom>
                <a:avLst/>
                <a:gdLst>
                  <a:gd name="T0" fmla="*/ 3 w 20"/>
                  <a:gd name="T1" fmla="*/ 3 h 13"/>
                  <a:gd name="T2" fmla="*/ 3 w 20"/>
                  <a:gd name="T3" fmla="*/ 0 h 13"/>
                  <a:gd name="T4" fmla="*/ 12 w 20"/>
                  <a:gd name="T5" fmla="*/ 3 h 13"/>
                  <a:gd name="T6" fmla="*/ 18 w 20"/>
                  <a:gd name="T7" fmla="*/ 8 h 13"/>
                  <a:gd name="T8" fmla="*/ 20 w 20"/>
                  <a:gd name="T9" fmla="*/ 13 h 13"/>
                  <a:gd name="T10" fmla="*/ 18 w 20"/>
                  <a:gd name="T11" fmla="*/ 13 h 13"/>
                  <a:gd name="T12" fmla="*/ 10 w 20"/>
                  <a:gd name="T13" fmla="*/ 8 h 13"/>
                  <a:gd name="T14" fmla="*/ 3 w 20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3">
                    <a:moveTo>
                      <a:pt x="3" y="3"/>
                    </a:moveTo>
                    <a:cubicBezTo>
                      <a:pt x="2" y="2"/>
                      <a:pt x="0" y="1"/>
                      <a:pt x="3" y="0"/>
                    </a:cubicBezTo>
                    <a:cubicBezTo>
                      <a:pt x="6" y="1"/>
                      <a:pt x="9" y="2"/>
                      <a:pt x="12" y="3"/>
                    </a:cubicBezTo>
                    <a:cubicBezTo>
                      <a:pt x="15" y="3"/>
                      <a:pt x="17" y="6"/>
                      <a:pt x="18" y="8"/>
                    </a:cubicBezTo>
                    <a:cubicBezTo>
                      <a:pt x="19" y="9"/>
                      <a:pt x="19" y="11"/>
                      <a:pt x="20" y="13"/>
                    </a:cubicBezTo>
                    <a:cubicBezTo>
                      <a:pt x="19" y="13"/>
                      <a:pt x="18" y="13"/>
                      <a:pt x="18" y="13"/>
                    </a:cubicBezTo>
                    <a:cubicBezTo>
                      <a:pt x="15" y="12"/>
                      <a:pt x="13" y="9"/>
                      <a:pt x="10" y="8"/>
                    </a:cubicBezTo>
                    <a:cubicBezTo>
                      <a:pt x="7" y="7"/>
                      <a:pt x="4" y="6"/>
                      <a:pt x="3" y="3"/>
                    </a:cubicBezTo>
                    <a:close/>
                  </a:path>
                </a:pathLst>
              </a:custGeom>
              <a:solidFill>
                <a:srgbClr val="60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559">
                <a:extLst>
                  <a:ext uri="{FF2B5EF4-FFF2-40B4-BE49-F238E27FC236}">
                    <a16:creationId xmlns:a16="http://schemas.microsoft.com/office/drawing/2014/main" id="{B6EBEF5D-03DE-3E38-E422-010E9738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472"/>
                <a:ext cx="20" cy="23"/>
              </a:xfrm>
              <a:custGeom>
                <a:avLst/>
                <a:gdLst>
                  <a:gd name="T0" fmla="*/ 6 w 6"/>
                  <a:gd name="T1" fmla="*/ 7 h 7"/>
                  <a:gd name="T2" fmla="*/ 0 w 6"/>
                  <a:gd name="T3" fmla="*/ 2 h 7"/>
                  <a:gd name="T4" fmla="*/ 6 w 6"/>
                  <a:gd name="T5" fmla="*/ 5 h 7"/>
                  <a:gd name="T6" fmla="*/ 6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4" y="5"/>
                      <a:pt x="2" y="3"/>
                      <a:pt x="0" y="2"/>
                    </a:cubicBezTo>
                    <a:cubicBezTo>
                      <a:pt x="3" y="0"/>
                      <a:pt x="6" y="2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560">
                <a:extLst>
                  <a:ext uri="{FF2B5EF4-FFF2-40B4-BE49-F238E27FC236}">
                    <a16:creationId xmlns:a16="http://schemas.microsoft.com/office/drawing/2014/main" id="{0BDC0941-6B8A-BE48-88E8-DD590EF6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508"/>
                <a:ext cx="101" cy="59"/>
              </a:xfrm>
              <a:custGeom>
                <a:avLst/>
                <a:gdLst>
                  <a:gd name="T0" fmla="*/ 1 w 31"/>
                  <a:gd name="T1" fmla="*/ 0 h 18"/>
                  <a:gd name="T2" fmla="*/ 3 w 31"/>
                  <a:gd name="T3" fmla="*/ 1 h 18"/>
                  <a:gd name="T4" fmla="*/ 4 w 31"/>
                  <a:gd name="T5" fmla="*/ 3 h 18"/>
                  <a:gd name="T6" fmla="*/ 23 w 31"/>
                  <a:gd name="T7" fmla="*/ 8 h 18"/>
                  <a:gd name="T8" fmla="*/ 29 w 31"/>
                  <a:gd name="T9" fmla="*/ 13 h 18"/>
                  <a:gd name="T10" fmla="*/ 25 w 31"/>
                  <a:gd name="T11" fmla="*/ 18 h 18"/>
                  <a:gd name="T12" fmla="*/ 21 w 31"/>
                  <a:gd name="T13" fmla="*/ 16 h 18"/>
                  <a:gd name="T14" fmla="*/ 19 w 31"/>
                  <a:gd name="T15" fmla="*/ 14 h 18"/>
                  <a:gd name="T16" fmla="*/ 2 w 31"/>
                  <a:gd name="T17" fmla="*/ 8 h 18"/>
                  <a:gd name="T18" fmla="*/ 0 w 31"/>
                  <a:gd name="T19" fmla="*/ 4 h 18"/>
                  <a:gd name="T20" fmla="*/ 1 w 3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10" y="5"/>
                      <a:pt x="17" y="6"/>
                      <a:pt x="23" y="8"/>
                    </a:cubicBezTo>
                    <a:cubicBezTo>
                      <a:pt x="26" y="9"/>
                      <a:pt x="26" y="13"/>
                      <a:pt x="29" y="13"/>
                    </a:cubicBezTo>
                    <a:cubicBezTo>
                      <a:pt x="31" y="18"/>
                      <a:pt x="27" y="17"/>
                      <a:pt x="25" y="18"/>
                    </a:cubicBezTo>
                    <a:cubicBezTo>
                      <a:pt x="23" y="18"/>
                      <a:pt x="22" y="17"/>
                      <a:pt x="21" y="16"/>
                    </a:cubicBezTo>
                    <a:cubicBezTo>
                      <a:pt x="20" y="16"/>
                      <a:pt x="19" y="15"/>
                      <a:pt x="19" y="14"/>
                    </a:cubicBezTo>
                    <a:cubicBezTo>
                      <a:pt x="12" y="15"/>
                      <a:pt x="7" y="11"/>
                      <a:pt x="2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561">
                <a:extLst>
                  <a:ext uri="{FF2B5EF4-FFF2-40B4-BE49-F238E27FC236}">
                    <a16:creationId xmlns:a16="http://schemas.microsoft.com/office/drawing/2014/main" id="{634F6BBE-40F8-1BE9-9A3E-031F5CAD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25"/>
                <a:ext cx="72" cy="79"/>
              </a:xfrm>
              <a:custGeom>
                <a:avLst/>
                <a:gdLst>
                  <a:gd name="T0" fmla="*/ 15 w 22"/>
                  <a:gd name="T1" fmla="*/ 9 h 24"/>
                  <a:gd name="T2" fmla="*/ 14 w 22"/>
                  <a:gd name="T3" fmla="*/ 13 h 24"/>
                  <a:gd name="T4" fmla="*/ 22 w 22"/>
                  <a:gd name="T5" fmla="*/ 24 h 24"/>
                  <a:gd name="T6" fmla="*/ 17 w 22"/>
                  <a:gd name="T7" fmla="*/ 22 h 24"/>
                  <a:gd name="T8" fmla="*/ 12 w 22"/>
                  <a:gd name="T9" fmla="*/ 19 h 24"/>
                  <a:gd name="T10" fmla="*/ 9 w 22"/>
                  <a:gd name="T11" fmla="*/ 16 h 24"/>
                  <a:gd name="T12" fmla="*/ 5 w 22"/>
                  <a:gd name="T13" fmla="*/ 8 h 24"/>
                  <a:gd name="T14" fmla="*/ 3 w 22"/>
                  <a:gd name="T15" fmla="*/ 0 h 24"/>
                  <a:gd name="T16" fmla="*/ 6 w 22"/>
                  <a:gd name="T17" fmla="*/ 0 h 24"/>
                  <a:gd name="T18" fmla="*/ 12 w 22"/>
                  <a:gd name="T19" fmla="*/ 7 h 24"/>
                  <a:gd name="T20" fmla="*/ 15 w 22"/>
                  <a:gd name="T2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4">
                    <a:moveTo>
                      <a:pt x="15" y="9"/>
                    </a:moveTo>
                    <a:cubicBezTo>
                      <a:pt x="12" y="10"/>
                      <a:pt x="11" y="11"/>
                      <a:pt x="14" y="13"/>
                    </a:cubicBezTo>
                    <a:cubicBezTo>
                      <a:pt x="17" y="16"/>
                      <a:pt x="20" y="19"/>
                      <a:pt x="22" y="24"/>
                    </a:cubicBezTo>
                    <a:cubicBezTo>
                      <a:pt x="20" y="23"/>
                      <a:pt x="19" y="23"/>
                      <a:pt x="17" y="22"/>
                    </a:cubicBezTo>
                    <a:cubicBezTo>
                      <a:pt x="17" y="19"/>
                      <a:pt x="14" y="20"/>
                      <a:pt x="12" y="19"/>
                    </a:cubicBezTo>
                    <a:cubicBezTo>
                      <a:pt x="12" y="17"/>
                      <a:pt x="10" y="16"/>
                      <a:pt x="9" y="16"/>
                    </a:cubicBezTo>
                    <a:cubicBezTo>
                      <a:pt x="10" y="12"/>
                      <a:pt x="7" y="8"/>
                      <a:pt x="5" y="8"/>
                    </a:cubicBezTo>
                    <a:cubicBezTo>
                      <a:pt x="0" y="6"/>
                      <a:pt x="4" y="3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8" y="3"/>
                      <a:pt x="11" y="4"/>
                      <a:pt x="12" y="7"/>
                    </a:cubicBezTo>
                    <a:cubicBezTo>
                      <a:pt x="13" y="8"/>
                      <a:pt x="15" y="7"/>
                      <a:pt x="15" y="9"/>
                    </a:cubicBezTo>
                    <a:close/>
                  </a:path>
                </a:pathLst>
              </a:custGeom>
              <a:solidFill>
                <a:srgbClr val="373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562">
                <a:extLst>
                  <a:ext uri="{FF2B5EF4-FFF2-40B4-BE49-F238E27FC236}">
                    <a16:creationId xmlns:a16="http://schemas.microsoft.com/office/drawing/2014/main" id="{5386BFCB-C977-3251-DAC0-8C7829935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309"/>
                <a:ext cx="36" cy="39"/>
              </a:xfrm>
              <a:custGeom>
                <a:avLst/>
                <a:gdLst>
                  <a:gd name="T0" fmla="*/ 7 w 11"/>
                  <a:gd name="T1" fmla="*/ 12 h 12"/>
                  <a:gd name="T2" fmla="*/ 1 w 11"/>
                  <a:gd name="T3" fmla="*/ 5 h 12"/>
                  <a:gd name="T4" fmla="*/ 2 w 11"/>
                  <a:gd name="T5" fmla="*/ 0 h 12"/>
                  <a:gd name="T6" fmla="*/ 7 w 11"/>
                  <a:gd name="T7" fmla="*/ 5 h 12"/>
                  <a:gd name="T8" fmla="*/ 7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12"/>
                    </a:moveTo>
                    <a:cubicBezTo>
                      <a:pt x="4" y="11"/>
                      <a:pt x="3" y="8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2" y="3"/>
                      <a:pt x="6" y="3"/>
                      <a:pt x="7" y="5"/>
                    </a:cubicBezTo>
                    <a:cubicBezTo>
                      <a:pt x="11" y="7"/>
                      <a:pt x="11" y="9"/>
                      <a:pt x="7" y="12"/>
                    </a:cubicBez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563">
                <a:extLst>
                  <a:ext uri="{FF2B5EF4-FFF2-40B4-BE49-F238E27FC236}">
                    <a16:creationId xmlns:a16="http://schemas.microsoft.com/office/drawing/2014/main" id="{1155AAFB-C769-B730-34A8-437FE66F1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551"/>
                <a:ext cx="62" cy="39"/>
              </a:xfrm>
              <a:custGeom>
                <a:avLst/>
                <a:gdLst>
                  <a:gd name="T0" fmla="*/ 0 w 19"/>
                  <a:gd name="T1" fmla="*/ 3 h 12"/>
                  <a:gd name="T2" fmla="*/ 5 w 19"/>
                  <a:gd name="T3" fmla="*/ 0 h 12"/>
                  <a:gd name="T4" fmla="*/ 18 w 19"/>
                  <a:gd name="T5" fmla="*/ 4 h 12"/>
                  <a:gd name="T6" fmla="*/ 19 w 19"/>
                  <a:gd name="T7" fmla="*/ 9 h 12"/>
                  <a:gd name="T8" fmla="*/ 5 w 19"/>
                  <a:gd name="T9" fmla="*/ 9 h 12"/>
                  <a:gd name="T10" fmla="*/ 0 w 1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0" y="3"/>
                    </a:moveTo>
                    <a:cubicBezTo>
                      <a:pt x="2" y="3"/>
                      <a:pt x="5" y="4"/>
                      <a:pt x="5" y="0"/>
                    </a:cubicBezTo>
                    <a:cubicBezTo>
                      <a:pt x="9" y="2"/>
                      <a:pt x="13" y="3"/>
                      <a:pt x="18" y="4"/>
                    </a:cubicBezTo>
                    <a:cubicBezTo>
                      <a:pt x="18" y="6"/>
                      <a:pt x="19" y="8"/>
                      <a:pt x="19" y="9"/>
                    </a:cubicBezTo>
                    <a:cubicBezTo>
                      <a:pt x="14" y="11"/>
                      <a:pt x="9" y="12"/>
                      <a:pt x="5" y="9"/>
                    </a:cubicBezTo>
                    <a:cubicBezTo>
                      <a:pt x="2" y="8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564">
                <a:extLst>
                  <a:ext uri="{FF2B5EF4-FFF2-40B4-BE49-F238E27FC236}">
                    <a16:creationId xmlns:a16="http://schemas.microsoft.com/office/drawing/2014/main" id="{8F574F0F-6A4F-B387-3B22-509D76790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397"/>
                <a:ext cx="42" cy="39"/>
              </a:xfrm>
              <a:custGeom>
                <a:avLst/>
                <a:gdLst>
                  <a:gd name="T0" fmla="*/ 13 w 13"/>
                  <a:gd name="T1" fmla="*/ 6 h 12"/>
                  <a:gd name="T2" fmla="*/ 9 w 13"/>
                  <a:gd name="T3" fmla="*/ 12 h 12"/>
                  <a:gd name="T4" fmla="*/ 5 w 13"/>
                  <a:gd name="T5" fmla="*/ 2 h 12"/>
                  <a:gd name="T6" fmla="*/ 10 w 13"/>
                  <a:gd name="T7" fmla="*/ 2 h 12"/>
                  <a:gd name="T8" fmla="*/ 13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9" y="6"/>
                      <a:pt x="10" y="10"/>
                      <a:pt x="9" y="12"/>
                    </a:cubicBezTo>
                    <a:cubicBezTo>
                      <a:pt x="8" y="9"/>
                      <a:pt x="0" y="7"/>
                      <a:pt x="5" y="2"/>
                    </a:cubicBezTo>
                    <a:cubicBezTo>
                      <a:pt x="7" y="0"/>
                      <a:pt x="9" y="6"/>
                      <a:pt x="10" y="2"/>
                    </a:cubicBezTo>
                    <a:cubicBezTo>
                      <a:pt x="12" y="3"/>
                      <a:pt x="12" y="5"/>
                      <a:pt x="13" y="6"/>
                    </a:cubicBezTo>
                    <a:close/>
                  </a:path>
                </a:pathLst>
              </a:custGeom>
              <a:solidFill>
                <a:srgbClr val="72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565">
                <a:extLst>
                  <a:ext uri="{FF2B5EF4-FFF2-40B4-BE49-F238E27FC236}">
                    <a16:creationId xmlns:a16="http://schemas.microsoft.com/office/drawing/2014/main" id="{1274DBAD-199A-6228-8C61-501FFF386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799"/>
                <a:ext cx="85" cy="160"/>
              </a:xfrm>
              <a:custGeom>
                <a:avLst/>
                <a:gdLst>
                  <a:gd name="T0" fmla="*/ 4 w 26"/>
                  <a:gd name="T1" fmla="*/ 0 h 49"/>
                  <a:gd name="T2" fmla="*/ 10 w 26"/>
                  <a:gd name="T3" fmla="*/ 2 h 49"/>
                  <a:gd name="T4" fmla="*/ 23 w 26"/>
                  <a:gd name="T5" fmla="*/ 23 h 49"/>
                  <a:gd name="T6" fmla="*/ 25 w 26"/>
                  <a:gd name="T7" fmla="*/ 32 h 49"/>
                  <a:gd name="T8" fmla="*/ 25 w 26"/>
                  <a:gd name="T9" fmla="*/ 40 h 49"/>
                  <a:gd name="T10" fmla="*/ 21 w 26"/>
                  <a:gd name="T11" fmla="*/ 45 h 49"/>
                  <a:gd name="T12" fmla="*/ 15 w 26"/>
                  <a:gd name="T13" fmla="*/ 48 h 49"/>
                  <a:gd name="T14" fmla="*/ 12 w 26"/>
                  <a:gd name="T15" fmla="*/ 46 h 49"/>
                  <a:gd name="T16" fmla="*/ 14 w 26"/>
                  <a:gd name="T17" fmla="*/ 42 h 49"/>
                  <a:gd name="T18" fmla="*/ 13 w 26"/>
                  <a:gd name="T19" fmla="*/ 38 h 49"/>
                  <a:gd name="T20" fmla="*/ 10 w 26"/>
                  <a:gd name="T21" fmla="*/ 22 h 49"/>
                  <a:gd name="T22" fmla="*/ 6 w 26"/>
                  <a:gd name="T23" fmla="*/ 16 h 49"/>
                  <a:gd name="T24" fmla="*/ 4 w 26"/>
                  <a:gd name="T2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49">
                    <a:moveTo>
                      <a:pt x="4" y="0"/>
                    </a:moveTo>
                    <a:cubicBezTo>
                      <a:pt x="6" y="0"/>
                      <a:pt x="8" y="0"/>
                      <a:pt x="10" y="2"/>
                    </a:cubicBezTo>
                    <a:cubicBezTo>
                      <a:pt x="19" y="6"/>
                      <a:pt x="19" y="15"/>
                      <a:pt x="23" y="23"/>
                    </a:cubicBezTo>
                    <a:cubicBezTo>
                      <a:pt x="23" y="26"/>
                      <a:pt x="24" y="29"/>
                      <a:pt x="25" y="32"/>
                    </a:cubicBezTo>
                    <a:cubicBezTo>
                      <a:pt x="26" y="35"/>
                      <a:pt x="25" y="37"/>
                      <a:pt x="25" y="40"/>
                    </a:cubicBezTo>
                    <a:cubicBezTo>
                      <a:pt x="24" y="42"/>
                      <a:pt x="23" y="44"/>
                      <a:pt x="21" y="45"/>
                    </a:cubicBezTo>
                    <a:cubicBezTo>
                      <a:pt x="19" y="47"/>
                      <a:pt x="17" y="49"/>
                      <a:pt x="15" y="48"/>
                    </a:cubicBezTo>
                    <a:cubicBezTo>
                      <a:pt x="13" y="48"/>
                      <a:pt x="13" y="47"/>
                      <a:pt x="12" y="46"/>
                    </a:cubicBezTo>
                    <a:cubicBezTo>
                      <a:pt x="12" y="44"/>
                      <a:pt x="13" y="43"/>
                      <a:pt x="14" y="42"/>
                    </a:cubicBezTo>
                    <a:cubicBezTo>
                      <a:pt x="17" y="40"/>
                      <a:pt x="13" y="39"/>
                      <a:pt x="13" y="38"/>
                    </a:cubicBezTo>
                    <a:cubicBezTo>
                      <a:pt x="12" y="33"/>
                      <a:pt x="12" y="27"/>
                      <a:pt x="10" y="22"/>
                    </a:cubicBezTo>
                    <a:cubicBezTo>
                      <a:pt x="9" y="20"/>
                      <a:pt x="8" y="18"/>
                      <a:pt x="6" y="16"/>
                    </a:cubicBezTo>
                    <a:cubicBezTo>
                      <a:pt x="11" y="10"/>
                      <a:pt x="0" y="6"/>
                      <a:pt x="4" y="0"/>
                    </a:cubicBezTo>
                    <a:close/>
                  </a:path>
                </a:pathLst>
              </a:custGeom>
              <a:solidFill>
                <a:srgbClr val="29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566">
                <a:extLst>
                  <a:ext uri="{FF2B5EF4-FFF2-40B4-BE49-F238E27FC236}">
                    <a16:creationId xmlns:a16="http://schemas.microsoft.com/office/drawing/2014/main" id="{80C01283-63E2-39B7-41C2-8246178C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887"/>
                <a:ext cx="111" cy="101"/>
              </a:xfrm>
              <a:custGeom>
                <a:avLst/>
                <a:gdLst>
                  <a:gd name="T0" fmla="*/ 28 w 34"/>
                  <a:gd name="T1" fmla="*/ 12 h 31"/>
                  <a:gd name="T2" fmla="*/ 27 w 34"/>
                  <a:gd name="T3" fmla="*/ 19 h 31"/>
                  <a:gd name="T4" fmla="*/ 21 w 34"/>
                  <a:gd name="T5" fmla="*/ 31 h 31"/>
                  <a:gd name="T6" fmla="*/ 20 w 34"/>
                  <a:gd name="T7" fmla="*/ 20 h 31"/>
                  <a:gd name="T8" fmla="*/ 15 w 34"/>
                  <a:gd name="T9" fmla="*/ 17 h 31"/>
                  <a:gd name="T10" fmla="*/ 5 w 34"/>
                  <a:gd name="T11" fmla="*/ 18 h 31"/>
                  <a:gd name="T12" fmla="*/ 5 w 34"/>
                  <a:gd name="T13" fmla="*/ 20 h 31"/>
                  <a:gd name="T14" fmla="*/ 0 w 34"/>
                  <a:gd name="T15" fmla="*/ 19 h 31"/>
                  <a:gd name="T16" fmla="*/ 2 w 34"/>
                  <a:gd name="T17" fmla="*/ 15 h 31"/>
                  <a:gd name="T18" fmla="*/ 3 w 34"/>
                  <a:gd name="T19" fmla="*/ 4 h 31"/>
                  <a:gd name="T20" fmla="*/ 3 w 34"/>
                  <a:gd name="T21" fmla="*/ 4 h 31"/>
                  <a:gd name="T22" fmla="*/ 4 w 34"/>
                  <a:gd name="T23" fmla="*/ 1 h 31"/>
                  <a:gd name="T24" fmla="*/ 24 w 34"/>
                  <a:gd name="T25" fmla="*/ 2 h 31"/>
                  <a:gd name="T26" fmla="*/ 26 w 34"/>
                  <a:gd name="T27" fmla="*/ 5 h 31"/>
                  <a:gd name="T28" fmla="*/ 28 w 34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31">
                    <a:moveTo>
                      <a:pt x="28" y="12"/>
                    </a:moveTo>
                    <a:cubicBezTo>
                      <a:pt x="34" y="16"/>
                      <a:pt x="26" y="16"/>
                      <a:pt x="27" y="19"/>
                    </a:cubicBezTo>
                    <a:cubicBezTo>
                      <a:pt x="26" y="23"/>
                      <a:pt x="25" y="28"/>
                      <a:pt x="21" y="31"/>
                    </a:cubicBezTo>
                    <a:cubicBezTo>
                      <a:pt x="23" y="27"/>
                      <a:pt x="17" y="24"/>
                      <a:pt x="20" y="20"/>
                    </a:cubicBezTo>
                    <a:cubicBezTo>
                      <a:pt x="18" y="19"/>
                      <a:pt x="16" y="15"/>
                      <a:pt x="15" y="17"/>
                    </a:cubicBezTo>
                    <a:cubicBezTo>
                      <a:pt x="11" y="20"/>
                      <a:pt x="8" y="17"/>
                      <a:pt x="5" y="18"/>
                    </a:cubicBezTo>
                    <a:cubicBezTo>
                      <a:pt x="3" y="18"/>
                      <a:pt x="6" y="19"/>
                      <a:pt x="5" y="20"/>
                    </a:cubicBezTo>
                    <a:cubicBezTo>
                      <a:pt x="3" y="20"/>
                      <a:pt x="2" y="19"/>
                      <a:pt x="0" y="19"/>
                    </a:cubicBezTo>
                    <a:cubicBezTo>
                      <a:pt x="1" y="17"/>
                      <a:pt x="1" y="16"/>
                      <a:pt x="2" y="15"/>
                    </a:cubicBezTo>
                    <a:cubicBezTo>
                      <a:pt x="4" y="11"/>
                      <a:pt x="2" y="7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4" y="0"/>
                      <a:pt x="4" y="1"/>
                    </a:cubicBezTo>
                    <a:cubicBezTo>
                      <a:pt x="11" y="10"/>
                      <a:pt x="17" y="5"/>
                      <a:pt x="24" y="2"/>
                    </a:cubicBezTo>
                    <a:cubicBezTo>
                      <a:pt x="27" y="1"/>
                      <a:pt x="26" y="4"/>
                      <a:pt x="26" y="5"/>
                    </a:cubicBezTo>
                    <a:cubicBezTo>
                      <a:pt x="26" y="8"/>
                      <a:pt x="26" y="10"/>
                      <a:pt x="28" y="12"/>
                    </a:cubicBez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567">
                <a:extLst>
                  <a:ext uri="{FF2B5EF4-FFF2-40B4-BE49-F238E27FC236}">
                    <a16:creationId xmlns:a16="http://schemas.microsoft.com/office/drawing/2014/main" id="{DE2FF92B-4332-EF4A-98C1-892EED9F2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1770"/>
                <a:ext cx="79" cy="81"/>
              </a:xfrm>
              <a:custGeom>
                <a:avLst/>
                <a:gdLst>
                  <a:gd name="T0" fmla="*/ 17 w 24"/>
                  <a:gd name="T1" fmla="*/ 9 h 25"/>
                  <a:gd name="T2" fmla="*/ 24 w 24"/>
                  <a:gd name="T3" fmla="*/ 22 h 25"/>
                  <a:gd name="T4" fmla="*/ 19 w 24"/>
                  <a:gd name="T5" fmla="*/ 25 h 25"/>
                  <a:gd name="T6" fmla="*/ 13 w 24"/>
                  <a:gd name="T7" fmla="*/ 16 h 25"/>
                  <a:gd name="T8" fmla="*/ 4 w 24"/>
                  <a:gd name="T9" fmla="*/ 6 h 25"/>
                  <a:gd name="T10" fmla="*/ 4 w 24"/>
                  <a:gd name="T11" fmla="*/ 0 h 25"/>
                  <a:gd name="T12" fmla="*/ 17 w 24"/>
                  <a:gd name="T13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9"/>
                    </a:moveTo>
                    <a:cubicBezTo>
                      <a:pt x="17" y="14"/>
                      <a:pt x="22" y="17"/>
                      <a:pt x="24" y="22"/>
                    </a:cubicBezTo>
                    <a:cubicBezTo>
                      <a:pt x="19" y="19"/>
                      <a:pt x="18" y="21"/>
                      <a:pt x="19" y="25"/>
                    </a:cubicBezTo>
                    <a:cubicBezTo>
                      <a:pt x="16" y="23"/>
                      <a:pt x="17" y="18"/>
                      <a:pt x="13" y="16"/>
                    </a:cubicBezTo>
                    <a:cubicBezTo>
                      <a:pt x="11" y="12"/>
                      <a:pt x="9" y="7"/>
                      <a:pt x="4" y="6"/>
                    </a:cubicBezTo>
                    <a:cubicBezTo>
                      <a:pt x="0" y="3"/>
                      <a:pt x="0" y="2"/>
                      <a:pt x="4" y="0"/>
                    </a:cubicBezTo>
                    <a:cubicBezTo>
                      <a:pt x="8" y="3"/>
                      <a:pt x="13" y="5"/>
                      <a:pt x="17" y="9"/>
                    </a:cubicBezTo>
                    <a:close/>
                  </a:path>
                </a:pathLst>
              </a:custGeom>
              <a:solidFill>
                <a:srgbClr val="DCD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568">
                <a:extLst>
                  <a:ext uri="{FF2B5EF4-FFF2-40B4-BE49-F238E27FC236}">
                    <a16:creationId xmlns:a16="http://schemas.microsoft.com/office/drawing/2014/main" id="{C28E5569-2E7C-6011-BB2A-F6636FE8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659"/>
                <a:ext cx="49" cy="49"/>
              </a:xfrm>
              <a:custGeom>
                <a:avLst/>
                <a:gdLst>
                  <a:gd name="T0" fmla="*/ 0 w 15"/>
                  <a:gd name="T1" fmla="*/ 7 h 15"/>
                  <a:gd name="T2" fmla="*/ 6 w 15"/>
                  <a:gd name="T3" fmla="*/ 0 h 15"/>
                  <a:gd name="T4" fmla="*/ 15 w 15"/>
                  <a:gd name="T5" fmla="*/ 14 h 15"/>
                  <a:gd name="T6" fmla="*/ 12 w 15"/>
                  <a:gd name="T7" fmla="*/ 14 h 15"/>
                  <a:gd name="T8" fmla="*/ 0 w 1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3"/>
                      <a:pt x="4" y="2"/>
                      <a:pt x="6" y="0"/>
                    </a:cubicBezTo>
                    <a:cubicBezTo>
                      <a:pt x="9" y="5"/>
                      <a:pt x="12" y="9"/>
                      <a:pt x="15" y="14"/>
                    </a:cubicBezTo>
                    <a:cubicBezTo>
                      <a:pt x="14" y="14"/>
                      <a:pt x="13" y="15"/>
                      <a:pt x="12" y="14"/>
                    </a:cubicBezTo>
                    <a:cubicBezTo>
                      <a:pt x="8" y="12"/>
                      <a:pt x="6" y="6"/>
                      <a:pt x="0" y="7"/>
                    </a:cubicBezTo>
                    <a:close/>
                  </a:path>
                </a:pathLst>
              </a:custGeom>
              <a:solidFill>
                <a:srgbClr val="5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569">
                <a:extLst>
                  <a:ext uri="{FF2B5EF4-FFF2-40B4-BE49-F238E27FC236}">
                    <a16:creationId xmlns:a16="http://schemas.microsoft.com/office/drawing/2014/main" id="{B78B702F-2662-09B3-4142-342A20CA5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871"/>
                <a:ext cx="30" cy="55"/>
              </a:xfrm>
              <a:custGeom>
                <a:avLst/>
                <a:gdLst>
                  <a:gd name="T0" fmla="*/ 8 w 9"/>
                  <a:gd name="T1" fmla="*/ 17 h 17"/>
                  <a:gd name="T2" fmla="*/ 4 w 9"/>
                  <a:gd name="T3" fmla="*/ 7 h 17"/>
                  <a:gd name="T4" fmla="*/ 4 w 9"/>
                  <a:gd name="T5" fmla="*/ 0 h 17"/>
                  <a:gd name="T6" fmla="*/ 8 w 9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8" y="17"/>
                    </a:moveTo>
                    <a:cubicBezTo>
                      <a:pt x="0" y="16"/>
                      <a:pt x="7" y="10"/>
                      <a:pt x="4" y="7"/>
                    </a:cubicBezTo>
                    <a:cubicBezTo>
                      <a:pt x="4" y="5"/>
                      <a:pt x="4" y="2"/>
                      <a:pt x="4" y="0"/>
                    </a:cubicBezTo>
                    <a:cubicBezTo>
                      <a:pt x="7" y="5"/>
                      <a:pt x="9" y="11"/>
                      <a:pt x="8" y="17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570">
                <a:extLst>
                  <a:ext uri="{FF2B5EF4-FFF2-40B4-BE49-F238E27FC236}">
                    <a16:creationId xmlns:a16="http://schemas.microsoft.com/office/drawing/2014/main" id="{F72080D7-C124-320D-CEB0-CDE4FD49C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789"/>
                <a:ext cx="29" cy="33"/>
              </a:xfrm>
              <a:custGeom>
                <a:avLst/>
                <a:gdLst>
                  <a:gd name="T0" fmla="*/ 0 w 9"/>
                  <a:gd name="T1" fmla="*/ 0 h 10"/>
                  <a:gd name="T2" fmla="*/ 9 w 9"/>
                  <a:gd name="T3" fmla="*/ 10 h 10"/>
                  <a:gd name="T4" fmla="*/ 0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6" y="0"/>
                      <a:pt x="8" y="3"/>
                      <a:pt x="9" y="10"/>
                    </a:cubicBezTo>
                    <a:cubicBezTo>
                      <a:pt x="5" y="8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2B2C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571">
                <a:extLst>
                  <a:ext uri="{FF2B5EF4-FFF2-40B4-BE49-F238E27FC236}">
                    <a16:creationId xmlns:a16="http://schemas.microsoft.com/office/drawing/2014/main" id="{9F62D63E-97F9-655E-DBA3-8A2DF04CD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704"/>
                <a:ext cx="43" cy="30"/>
              </a:xfrm>
              <a:custGeom>
                <a:avLst/>
                <a:gdLst>
                  <a:gd name="T0" fmla="*/ 0 w 13"/>
                  <a:gd name="T1" fmla="*/ 0 h 9"/>
                  <a:gd name="T2" fmla="*/ 3 w 13"/>
                  <a:gd name="T3" fmla="*/ 0 h 9"/>
                  <a:gd name="T4" fmla="*/ 13 w 13"/>
                  <a:gd name="T5" fmla="*/ 8 h 9"/>
                  <a:gd name="T6" fmla="*/ 12 w 13"/>
                  <a:gd name="T7" fmla="*/ 9 h 9"/>
                  <a:gd name="T8" fmla="*/ 0 w 1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6" y="2"/>
                      <a:pt x="10" y="4"/>
                      <a:pt x="13" y="8"/>
                    </a:cubicBezTo>
                    <a:cubicBezTo>
                      <a:pt x="13" y="8"/>
                      <a:pt x="12" y="9"/>
                      <a:pt x="12" y="9"/>
                    </a:cubicBezTo>
                    <a:cubicBezTo>
                      <a:pt x="8" y="6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572">
                <a:extLst>
                  <a:ext uri="{FF2B5EF4-FFF2-40B4-BE49-F238E27FC236}">
                    <a16:creationId xmlns:a16="http://schemas.microsoft.com/office/drawing/2014/main" id="{95CAEB1C-6B8D-9176-BCBE-B4F0555D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534"/>
                <a:ext cx="317" cy="412"/>
              </a:xfrm>
              <a:custGeom>
                <a:avLst/>
                <a:gdLst>
                  <a:gd name="T0" fmla="*/ 63 w 97"/>
                  <a:gd name="T1" fmla="*/ 123 h 126"/>
                  <a:gd name="T2" fmla="*/ 58 w 97"/>
                  <a:gd name="T3" fmla="*/ 117 h 126"/>
                  <a:gd name="T4" fmla="*/ 57 w 97"/>
                  <a:gd name="T5" fmla="*/ 110 h 126"/>
                  <a:gd name="T6" fmla="*/ 62 w 97"/>
                  <a:gd name="T7" fmla="*/ 107 h 126"/>
                  <a:gd name="T8" fmla="*/ 64 w 97"/>
                  <a:gd name="T9" fmla="*/ 105 h 126"/>
                  <a:gd name="T10" fmla="*/ 69 w 97"/>
                  <a:gd name="T11" fmla="*/ 107 h 126"/>
                  <a:gd name="T12" fmla="*/ 64 w 97"/>
                  <a:gd name="T13" fmla="*/ 105 h 126"/>
                  <a:gd name="T14" fmla="*/ 54 w 97"/>
                  <a:gd name="T15" fmla="*/ 95 h 126"/>
                  <a:gd name="T16" fmla="*/ 53 w 97"/>
                  <a:gd name="T17" fmla="*/ 91 h 126"/>
                  <a:gd name="T18" fmla="*/ 58 w 97"/>
                  <a:gd name="T19" fmla="*/ 91 h 126"/>
                  <a:gd name="T20" fmla="*/ 71 w 97"/>
                  <a:gd name="T21" fmla="*/ 99 h 126"/>
                  <a:gd name="T22" fmla="*/ 60 w 97"/>
                  <a:gd name="T23" fmla="*/ 92 h 126"/>
                  <a:gd name="T24" fmla="*/ 56 w 97"/>
                  <a:gd name="T25" fmla="*/ 87 h 126"/>
                  <a:gd name="T26" fmla="*/ 40 w 97"/>
                  <a:gd name="T27" fmla="*/ 74 h 126"/>
                  <a:gd name="T28" fmla="*/ 34 w 97"/>
                  <a:gd name="T29" fmla="*/ 70 h 126"/>
                  <a:gd name="T30" fmla="*/ 27 w 97"/>
                  <a:gd name="T31" fmla="*/ 60 h 126"/>
                  <a:gd name="T32" fmla="*/ 24 w 97"/>
                  <a:gd name="T33" fmla="*/ 58 h 126"/>
                  <a:gd name="T34" fmla="*/ 19 w 97"/>
                  <a:gd name="T35" fmla="*/ 52 h 126"/>
                  <a:gd name="T36" fmla="*/ 14 w 97"/>
                  <a:gd name="T37" fmla="*/ 48 h 126"/>
                  <a:gd name="T38" fmla="*/ 10 w 97"/>
                  <a:gd name="T39" fmla="*/ 42 h 126"/>
                  <a:gd name="T40" fmla="*/ 11 w 97"/>
                  <a:gd name="T41" fmla="*/ 41 h 126"/>
                  <a:gd name="T42" fmla="*/ 20 w 97"/>
                  <a:gd name="T43" fmla="*/ 40 h 126"/>
                  <a:gd name="T44" fmla="*/ 6 w 97"/>
                  <a:gd name="T45" fmla="*/ 32 h 126"/>
                  <a:gd name="T46" fmla="*/ 8 w 97"/>
                  <a:gd name="T47" fmla="*/ 29 h 126"/>
                  <a:gd name="T48" fmla="*/ 19 w 97"/>
                  <a:gd name="T49" fmla="*/ 33 h 126"/>
                  <a:gd name="T50" fmla="*/ 10 w 97"/>
                  <a:gd name="T51" fmla="*/ 29 h 126"/>
                  <a:gd name="T52" fmla="*/ 10 w 97"/>
                  <a:gd name="T53" fmla="*/ 26 h 126"/>
                  <a:gd name="T54" fmla="*/ 0 w 97"/>
                  <a:gd name="T55" fmla="*/ 19 h 126"/>
                  <a:gd name="T56" fmla="*/ 1 w 97"/>
                  <a:gd name="T57" fmla="*/ 17 h 126"/>
                  <a:gd name="T58" fmla="*/ 5 w 97"/>
                  <a:gd name="T59" fmla="*/ 14 h 126"/>
                  <a:gd name="T60" fmla="*/ 7 w 97"/>
                  <a:gd name="T61" fmla="*/ 14 h 126"/>
                  <a:gd name="T62" fmla="*/ 17 w 97"/>
                  <a:gd name="T63" fmla="*/ 19 h 126"/>
                  <a:gd name="T64" fmla="*/ 18 w 97"/>
                  <a:gd name="T65" fmla="*/ 18 h 126"/>
                  <a:gd name="T66" fmla="*/ 6 w 97"/>
                  <a:gd name="T67" fmla="*/ 9 h 126"/>
                  <a:gd name="T68" fmla="*/ 2 w 97"/>
                  <a:gd name="T69" fmla="*/ 0 h 126"/>
                  <a:gd name="T70" fmla="*/ 8 w 97"/>
                  <a:gd name="T71" fmla="*/ 6 h 126"/>
                  <a:gd name="T72" fmla="*/ 18 w 97"/>
                  <a:gd name="T73" fmla="*/ 7 h 126"/>
                  <a:gd name="T74" fmla="*/ 30 w 97"/>
                  <a:gd name="T75" fmla="*/ 10 h 126"/>
                  <a:gd name="T76" fmla="*/ 34 w 97"/>
                  <a:gd name="T77" fmla="*/ 14 h 126"/>
                  <a:gd name="T78" fmla="*/ 33 w 97"/>
                  <a:gd name="T79" fmla="*/ 22 h 126"/>
                  <a:gd name="T80" fmla="*/ 33 w 97"/>
                  <a:gd name="T81" fmla="*/ 30 h 126"/>
                  <a:gd name="T82" fmla="*/ 53 w 97"/>
                  <a:gd name="T83" fmla="*/ 51 h 126"/>
                  <a:gd name="T84" fmla="*/ 82 w 97"/>
                  <a:gd name="T85" fmla="*/ 80 h 126"/>
                  <a:gd name="T86" fmla="*/ 94 w 97"/>
                  <a:gd name="T87" fmla="*/ 99 h 126"/>
                  <a:gd name="T88" fmla="*/ 93 w 97"/>
                  <a:gd name="T89" fmla="*/ 123 h 126"/>
                  <a:gd name="T90" fmla="*/ 79 w 97"/>
                  <a:gd name="T91" fmla="*/ 122 h 126"/>
                  <a:gd name="T92" fmla="*/ 78 w 97"/>
                  <a:gd name="T93" fmla="*/ 117 h 126"/>
                  <a:gd name="T94" fmla="*/ 76 w 97"/>
                  <a:gd name="T95" fmla="*/ 122 h 126"/>
                  <a:gd name="T96" fmla="*/ 63 w 97"/>
                  <a:gd name="T97" fmla="*/ 12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" h="126">
                    <a:moveTo>
                      <a:pt x="63" y="123"/>
                    </a:moveTo>
                    <a:cubicBezTo>
                      <a:pt x="61" y="121"/>
                      <a:pt x="61" y="118"/>
                      <a:pt x="58" y="117"/>
                    </a:cubicBezTo>
                    <a:cubicBezTo>
                      <a:pt x="57" y="115"/>
                      <a:pt x="58" y="113"/>
                      <a:pt x="57" y="110"/>
                    </a:cubicBezTo>
                    <a:cubicBezTo>
                      <a:pt x="57" y="108"/>
                      <a:pt x="59" y="106"/>
                      <a:pt x="62" y="107"/>
                    </a:cubicBezTo>
                    <a:cubicBezTo>
                      <a:pt x="64" y="108"/>
                      <a:pt x="63" y="105"/>
                      <a:pt x="64" y="105"/>
                    </a:cubicBezTo>
                    <a:cubicBezTo>
                      <a:pt x="66" y="104"/>
                      <a:pt x="67" y="106"/>
                      <a:pt x="69" y="107"/>
                    </a:cubicBezTo>
                    <a:cubicBezTo>
                      <a:pt x="67" y="105"/>
                      <a:pt x="66" y="104"/>
                      <a:pt x="64" y="105"/>
                    </a:cubicBezTo>
                    <a:cubicBezTo>
                      <a:pt x="58" y="104"/>
                      <a:pt x="57" y="99"/>
                      <a:pt x="54" y="95"/>
                    </a:cubicBezTo>
                    <a:cubicBezTo>
                      <a:pt x="53" y="94"/>
                      <a:pt x="52" y="92"/>
                      <a:pt x="53" y="91"/>
                    </a:cubicBezTo>
                    <a:cubicBezTo>
                      <a:pt x="55" y="90"/>
                      <a:pt x="57" y="90"/>
                      <a:pt x="58" y="91"/>
                    </a:cubicBezTo>
                    <a:cubicBezTo>
                      <a:pt x="62" y="95"/>
                      <a:pt x="67" y="96"/>
                      <a:pt x="71" y="99"/>
                    </a:cubicBezTo>
                    <a:cubicBezTo>
                      <a:pt x="68" y="96"/>
                      <a:pt x="63" y="96"/>
                      <a:pt x="60" y="92"/>
                    </a:cubicBezTo>
                    <a:cubicBezTo>
                      <a:pt x="59" y="90"/>
                      <a:pt x="58" y="88"/>
                      <a:pt x="56" y="87"/>
                    </a:cubicBezTo>
                    <a:cubicBezTo>
                      <a:pt x="53" y="80"/>
                      <a:pt x="47" y="77"/>
                      <a:pt x="40" y="74"/>
                    </a:cubicBezTo>
                    <a:cubicBezTo>
                      <a:pt x="38" y="73"/>
                      <a:pt x="36" y="72"/>
                      <a:pt x="34" y="70"/>
                    </a:cubicBezTo>
                    <a:cubicBezTo>
                      <a:pt x="31" y="67"/>
                      <a:pt x="25" y="66"/>
                      <a:pt x="27" y="60"/>
                    </a:cubicBezTo>
                    <a:cubicBezTo>
                      <a:pt x="28" y="58"/>
                      <a:pt x="25" y="59"/>
                      <a:pt x="24" y="58"/>
                    </a:cubicBezTo>
                    <a:cubicBezTo>
                      <a:pt x="22" y="56"/>
                      <a:pt x="18" y="55"/>
                      <a:pt x="19" y="52"/>
                    </a:cubicBezTo>
                    <a:cubicBezTo>
                      <a:pt x="19" y="49"/>
                      <a:pt x="15" y="50"/>
                      <a:pt x="14" y="48"/>
                    </a:cubicBezTo>
                    <a:cubicBezTo>
                      <a:pt x="13" y="46"/>
                      <a:pt x="10" y="45"/>
                      <a:pt x="10" y="42"/>
                    </a:cubicBezTo>
                    <a:cubicBezTo>
                      <a:pt x="10" y="42"/>
                      <a:pt x="11" y="41"/>
                      <a:pt x="11" y="41"/>
                    </a:cubicBezTo>
                    <a:cubicBezTo>
                      <a:pt x="14" y="37"/>
                      <a:pt x="17" y="41"/>
                      <a:pt x="20" y="40"/>
                    </a:cubicBezTo>
                    <a:cubicBezTo>
                      <a:pt x="15" y="38"/>
                      <a:pt x="9" y="38"/>
                      <a:pt x="6" y="32"/>
                    </a:cubicBezTo>
                    <a:cubicBezTo>
                      <a:pt x="6" y="30"/>
                      <a:pt x="7" y="30"/>
                      <a:pt x="8" y="29"/>
                    </a:cubicBezTo>
                    <a:cubicBezTo>
                      <a:pt x="12" y="30"/>
                      <a:pt x="15" y="32"/>
                      <a:pt x="19" y="33"/>
                    </a:cubicBezTo>
                    <a:cubicBezTo>
                      <a:pt x="16" y="31"/>
                      <a:pt x="13" y="30"/>
                      <a:pt x="10" y="29"/>
                    </a:cubicBezTo>
                    <a:cubicBezTo>
                      <a:pt x="9" y="28"/>
                      <a:pt x="10" y="27"/>
                      <a:pt x="10" y="26"/>
                    </a:cubicBezTo>
                    <a:cubicBezTo>
                      <a:pt x="7" y="24"/>
                      <a:pt x="2" y="24"/>
                      <a:pt x="0" y="19"/>
                    </a:cubicBezTo>
                    <a:cubicBezTo>
                      <a:pt x="0" y="18"/>
                      <a:pt x="1" y="17"/>
                      <a:pt x="1" y="17"/>
                    </a:cubicBezTo>
                    <a:cubicBezTo>
                      <a:pt x="6" y="20"/>
                      <a:pt x="4" y="15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0" y="16"/>
                      <a:pt x="14" y="17"/>
                      <a:pt x="17" y="19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4" y="15"/>
                      <a:pt x="10" y="12"/>
                      <a:pt x="6" y="9"/>
                    </a:cubicBezTo>
                    <a:cubicBezTo>
                      <a:pt x="2" y="6"/>
                      <a:pt x="1" y="4"/>
                      <a:pt x="2" y="0"/>
                    </a:cubicBezTo>
                    <a:cubicBezTo>
                      <a:pt x="4" y="2"/>
                      <a:pt x="4" y="6"/>
                      <a:pt x="8" y="6"/>
                    </a:cubicBezTo>
                    <a:cubicBezTo>
                      <a:pt x="12" y="10"/>
                      <a:pt x="12" y="10"/>
                      <a:pt x="18" y="7"/>
                    </a:cubicBezTo>
                    <a:cubicBezTo>
                      <a:pt x="22" y="6"/>
                      <a:pt x="26" y="10"/>
                      <a:pt x="30" y="10"/>
                    </a:cubicBezTo>
                    <a:cubicBezTo>
                      <a:pt x="31" y="11"/>
                      <a:pt x="33" y="13"/>
                      <a:pt x="34" y="14"/>
                    </a:cubicBezTo>
                    <a:cubicBezTo>
                      <a:pt x="39" y="17"/>
                      <a:pt x="40" y="20"/>
                      <a:pt x="33" y="22"/>
                    </a:cubicBezTo>
                    <a:cubicBezTo>
                      <a:pt x="27" y="24"/>
                      <a:pt x="31" y="27"/>
                      <a:pt x="33" y="30"/>
                    </a:cubicBezTo>
                    <a:cubicBezTo>
                      <a:pt x="39" y="37"/>
                      <a:pt x="46" y="44"/>
                      <a:pt x="53" y="51"/>
                    </a:cubicBezTo>
                    <a:cubicBezTo>
                      <a:pt x="63" y="60"/>
                      <a:pt x="72" y="70"/>
                      <a:pt x="82" y="80"/>
                    </a:cubicBezTo>
                    <a:cubicBezTo>
                      <a:pt x="87" y="85"/>
                      <a:pt x="91" y="92"/>
                      <a:pt x="94" y="99"/>
                    </a:cubicBezTo>
                    <a:cubicBezTo>
                      <a:pt x="97" y="107"/>
                      <a:pt x="96" y="115"/>
                      <a:pt x="93" y="123"/>
                    </a:cubicBezTo>
                    <a:cubicBezTo>
                      <a:pt x="89" y="126"/>
                      <a:pt x="86" y="126"/>
                      <a:pt x="79" y="122"/>
                    </a:cubicBezTo>
                    <a:cubicBezTo>
                      <a:pt x="78" y="120"/>
                      <a:pt x="78" y="119"/>
                      <a:pt x="78" y="117"/>
                    </a:cubicBezTo>
                    <a:cubicBezTo>
                      <a:pt x="77" y="119"/>
                      <a:pt x="77" y="121"/>
                      <a:pt x="76" y="122"/>
                    </a:cubicBezTo>
                    <a:cubicBezTo>
                      <a:pt x="71" y="123"/>
                      <a:pt x="67" y="124"/>
                      <a:pt x="63" y="123"/>
                    </a:cubicBezTo>
                    <a:close/>
                  </a:path>
                </a:pathLst>
              </a:custGeom>
              <a:solidFill>
                <a:srgbClr val="09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573">
                <a:extLst>
                  <a:ext uri="{FF2B5EF4-FFF2-40B4-BE49-F238E27FC236}">
                    <a16:creationId xmlns:a16="http://schemas.microsoft.com/office/drawing/2014/main" id="{4363A9C2-73DE-6315-3FD7-52B5F6641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786"/>
                <a:ext cx="160" cy="121"/>
              </a:xfrm>
              <a:custGeom>
                <a:avLst/>
                <a:gdLst>
                  <a:gd name="T0" fmla="*/ 35 w 49"/>
                  <a:gd name="T1" fmla="*/ 27 h 37"/>
                  <a:gd name="T2" fmla="*/ 39 w 49"/>
                  <a:gd name="T3" fmla="*/ 34 h 37"/>
                  <a:gd name="T4" fmla="*/ 29 w 49"/>
                  <a:gd name="T5" fmla="*/ 34 h 37"/>
                  <a:gd name="T6" fmla="*/ 17 w 49"/>
                  <a:gd name="T7" fmla="*/ 29 h 37"/>
                  <a:gd name="T8" fmla="*/ 15 w 49"/>
                  <a:gd name="T9" fmla="*/ 28 h 37"/>
                  <a:gd name="T10" fmla="*/ 10 w 49"/>
                  <a:gd name="T11" fmla="*/ 13 h 37"/>
                  <a:gd name="T12" fmla="*/ 7 w 49"/>
                  <a:gd name="T13" fmla="*/ 11 h 37"/>
                  <a:gd name="T14" fmla="*/ 3 w 49"/>
                  <a:gd name="T15" fmla="*/ 6 h 37"/>
                  <a:gd name="T16" fmla="*/ 8 w 49"/>
                  <a:gd name="T17" fmla="*/ 2 h 37"/>
                  <a:gd name="T18" fmla="*/ 14 w 49"/>
                  <a:gd name="T19" fmla="*/ 2 h 37"/>
                  <a:gd name="T20" fmla="*/ 19 w 49"/>
                  <a:gd name="T21" fmla="*/ 3 h 37"/>
                  <a:gd name="T22" fmla="*/ 32 w 49"/>
                  <a:gd name="T23" fmla="*/ 14 h 37"/>
                  <a:gd name="T24" fmla="*/ 49 w 49"/>
                  <a:gd name="T25" fmla="*/ 29 h 37"/>
                  <a:gd name="T26" fmla="*/ 26 w 49"/>
                  <a:gd name="T27" fmla="*/ 14 h 37"/>
                  <a:gd name="T28" fmla="*/ 35 w 49"/>
                  <a:gd name="T29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7">
                    <a:moveTo>
                      <a:pt x="35" y="27"/>
                    </a:moveTo>
                    <a:cubicBezTo>
                      <a:pt x="36" y="29"/>
                      <a:pt x="37" y="32"/>
                      <a:pt x="39" y="34"/>
                    </a:cubicBezTo>
                    <a:cubicBezTo>
                      <a:pt x="35" y="37"/>
                      <a:pt x="32" y="24"/>
                      <a:pt x="29" y="34"/>
                    </a:cubicBezTo>
                    <a:cubicBezTo>
                      <a:pt x="23" y="36"/>
                      <a:pt x="21" y="29"/>
                      <a:pt x="17" y="29"/>
                    </a:cubicBezTo>
                    <a:cubicBezTo>
                      <a:pt x="16" y="29"/>
                      <a:pt x="15" y="28"/>
                      <a:pt x="15" y="28"/>
                    </a:cubicBezTo>
                    <a:cubicBezTo>
                      <a:pt x="14" y="23"/>
                      <a:pt x="7" y="20"/>
                      <a:pt x="10" y="13"/>
                    </a:cubicBezTo>
                    <a:cubicBezTo>
                      <a:pt x="10" y="13"/>
                      <a:pt x="7" y="12"/>
                      <a:pt x="7" y="11"/>
                    </a:cubicBezTo>
                    <a:cubicBezTo>
                      <a:pt x="6" y="9"/>
                      <a:pt x="0" y="10"/>
                      <a:pt x="3" y="6"/>
                    </a:cubicBezTo>
                    <a:cubicBezTo>
                      <a:pt x="9" y="7"/>
                      <a:pt x="9" y="7"/>
                      <a:pt x="8" y="2"/>
                    </a:cubicBezTo>
                    <a:cubicBezTo>
                      <a:pt x="9" y="0"/>
                      <a:pt x="9" y="0"/>
                      <a:pt x="14" y="2"/>
                    </a:cubicBezTo>
                    <a:cubicBezTo>
                      <a:pt x="15" y="2"/>
                      <a:pt x="17" y="3"/>
                      <a:pt x="19" y="3"/>
                    </a:cubicBezTo>
                    <a:cubicBezTo>
                      <a:pt x="23" y="6"/>
                      <a:pt x="27" y="11"/>
                      <a:pt x="32" y="14"/>
                    </a:cubicBezTo>
                    <a:cubicBezTo>
                      <a:pt x="38" y="18"/>
                      <a:pt x="44" y="21"/>
                      <a:pt x="49" y="29"/>
                    </a:cubicBezTo>
                    <a:cubicBezTo>
                      <a:pt x="40" y="23"/>
                      <a:pt x="33" y="18"/>
                      <a:pt x="26" y="14"/>
                    </a:cubicBezTo>
                    <a:cubicBezTo>
                      <a:pt x="28" y="19"/>
                      <a:pt x="30" y="24"/>
                      <a:pt x="35" y="27"/>
                    </a:cubicBezTo>
                    <a:close/>
                  </a:path>
                </a:pathLst>
              </a:custGeom>
              <a:solidFill>
                <a:srgbClr val="E9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574">
                <a:extLst>
                  <a:ext uri="{FF2B5EF4-FFF2-40B4-BE49-F238E27FC236}">
                    <a16:creationId xmlns:a16="http://schemas.microsoft.com/office/drawing/2014/main" id="{49843E21-BE62-A054-67F7-106155B04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590"/>
                <a:ext cx="114" cy="88"/>
              </a:xfrm>
              <a:custGeom>
                <a:avLst/>
                <a:gdLst>
                  <a:gd name="T0" fmla="*/ 16 w 35"/>
                  <a:gd name="T1" fmla="*/ 14 h 27"/>
                  <a:gd name="T2" fmla="*/ 35 w 35"/>
                  <a:gd name="T3" fmla="*/ 24 h 27"/>
                  <a:gd name="T4" fmla="*/ 20 w 35"/>
                  <a:gd name="T5" fmla="*/ 24 h 27"/>
                  <a:gd name="T6" fmla="*/ 6 w 35"/>
                  <a:gd name="T7" fmla="*/ 18 h 27"/>
                  <a:gd name="T8" fmla="*/ 1 w 35"/>
                  <a:gd name="T9" fmla="*/ 6 h 27"/>
                  <a:gd name="T10" fmla="*/ 3 w 35"/>
                  <a:gd name="T11" fmla="*/ 0 h 27"/>
                  <a:gd name="T12" fmla="*/ 4 w 35"/>
                  <a:gd name="T13" fmla="*/ 1 h 27"/>
                  <a:gd name="T14" fmla="*/ 10 w 35"/>
                  <a:gd name="T15" fmla="*/ 7 h 27"/>
                  <a:gd name="T16" fmla="*/ 16 w 35"/>
                  <a:gd name="T1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7">
                    <a:moveTo>
                      <a:pt x="16" y="14"/>
                    </a:moveTo>
                    <a:cubicBezTo>
                      <a:pt x="21" y="20"/>
                      <a:pt x="28" y="20"/>
                      <a:pt x="35" y="24"/>
                    </a:cubicBezTo>
                    <a:cubicBezTo>
                      <a:pt x="29" y="27"/>
                      <a:pt x="25" y="22"/>
                      <a:pt x="20" y="24"/>
                    </a:cubicBezTo>
                    <a:cubicBezTo>
                      <a:pt x="16" y="22"/>
                      <a:pt x="12" y="19"/>
                      <a:pt x="6" y="18"/>
                    </a:cubicBezTo>
                    <a:cubicBezTo>
                      <a:pt x="4" y="18"/>
                      <a:pt x="0" y="9"/>
                      <a:pt x="1" y="6"/>
                    </a:cubicBezTo>
                    <a:cubicBezTo>
                      <a:pt x="2" y="4"/>
                      <a:pt x="1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8" y="6"/>
                      <a:pt x="10" y="7"/>
                    </a:cubicBezTo>
                    <a:cubicBezTo>
                      <a:pt x="12" y="10"/>
                      <a:pt x="14" y="12"/>
                      <a:pt x="16" y="14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575">
                <a:extLst>
                  <a:ext uri="{FF2B5EF4-FFF2-40B4-BE49-F238E27FC236}">
                    <a16:creationId xmlns:a16="http://schemas.microsoft.com/office/drawing/2014/main" id="{4E4C1400-8909-C3DC-C04D-6C0D2E4D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7"/>
                <a:ext cx="81" cy="45"/>
              </a:xfrm>
              <a:custGeom>
                <a:avLst/>
                <a:gdLst>
                  <a:gd name="T0" fmla="*/ 16 w 25"/>
                  <a:gd name="T1" fmla="*/ 4 h 14"/>
                  <a:gd name="T2" fmla="*/ 23 w 25"/>
                  <a:gd name="T3" fmla="*/ 7 h 14"/>
                  <a:gd name="T4" fmla="*/ 25 w 25"/>
                  <a:gd name="T5" fmla="*/ 11 h 14"/>
                  <a:gd name="T6" fmla="*/ 15 w 25"/>
                  <a:gd name="T7" fmla="*/ 11 h 14"/>
                  <a:gd name="T8" fmla="*/ 5 w 25"/>
                  <a:gd name="T9" fmla="*/ 6 h 14"/>
                  <a:gd name="T10" fmla="*/ 1 w 25"/>
                  <a:gd name="T11" fmla="*/ 3 h 14"/>
                  <a:gd name="T12" fmla="*/ 6 w 25"/>
                  <a:gd name="T13" fmla="*/ 2 h 14"/>
                  <a:gd name="T14" fmla="*/ 9 w 25"/>
                  <a:gd name="T15" fmla="*/ 2 h 14"/>
                  <a:gd name="T16" fmla="*/ 16 w 25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4">
                    <a:moveTo>
                      <a:pt x="16" y="4"/>
                    </a:moveTo>
                    <a:cubicBezTo>
                      <a:pt x="19" y="5"/>
                      <a:pt x="21" y="6"/>
                      <a:pt x="23" y="7"/>
                    </a:cubicBezTo>
                    <a:cubicBezTo>
                      <a:pt x="24" y="8"/>
                      <a:pt x="25" y="9"/>
                      <a:pt x="25" y="11"/>
                    </a:cubicBezTo>
                    <a:cubicBezTo>
                      <a:pt x="21" y="14"/>
                      <a:pt x="18" y="12"/>
                      <a:pt x="15" y="11"/>
                    </a:cubicBezTo>
                    <a:cubicBezTo>
                      <a:pt x="12" y="9"/>
                      <a:pt x="8" y="8"/>
                      <a:pt x="5" y="6"/>
                    </a:cubicBezTo>
                    <a:cubicBezTo>
                      <a:pt x="4" y="6"/>
                      <a:pt x="0" y="5"/>
                      <a:pt x="1" y="3"/>
                    </a:cubicBezTo>
                    <a:cubicBezTo>
                      <a:pt x="2" y="0"/>
                      <a:pt x="5" y="2"/>
                      <a:pt x="6" y="2"/>
                    </a:cubicBezTo>
                    <a:cubicBezTo>
                      <a:pt x="7" y="2"/>
                      <a:pt x="8" y="2"/>
                      <a:pt x="9" y="2"/>
                    </a:cubicBezTo>
                    <a:cubicBezTo>
                      <a:pt x="12" y="0"/>
                      <a:pt x="14" y="3"/>
                      <a:pt x="16" y="4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576">
                <a:extLst>
                  <a:ext uri="{FF2B5EF4-FFF2-40B4-BE49-F238E27FC236}">
                    <a16:creationId xmlns:a16="http://schemas.microsoft.com/office/drawing/2014/main" id="{2C4F8C85-6721-5C36-2194-27939B212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1691"/>
                <a:ext cx="65" cy="69"/>
              </a:xfrm>
              <a:custGeom>
                <a:avLst/>
                <a:gdLst>
                  <a:gd name="T0" fmla="*/ 20 w 20"/>
                  <a:gd name="T1" fmla="*/ 21 h 21"/>
                  <a:gd name="T2" fmla="*/ 13 w 20"/>
                  <a:gd name="T3" fmla="*/ 19 h 21"/>
                  <a:gd name="T4" fmla="*/ 5 w 20"/>
                  <a:gd name="T5" fmla="*/ 12 h 21"/>
                  <a:gd name="T6" fmla="*/ 0 w 20"/>
                  <a:gd name="T7" fmla="*/ 8 h 21"/>
                  <a:gd name="T8" fmla="*/ 1 w 20"/>
                  <a:gd name="T9" fmla="*/ 4 h 21"/>
                  <a:gd name="T10" fmla="*/ 3 w 20"/>
                  <a:gd name="T11" fmla="*/ 2 h 21"/>
                  <a:gd name="T12" fmla="*/ 7 w 20"/>
                  <a:gd name="T13" fmla="*/ 4 h 21"/>
                  <a:gd name="T14" fmla="*/ 10 w 20"/>
                  <a:gd name="T15" fmla="*/ 8 h 21"/>
                  <a:gd name="T16" fmla="*/ 14 w 20"/>
                  <a:gd name="T17" fmla="*/ 15 h 21"/>
                  <a:gd name="T18" fmla="*/ 20 w 20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1">
                    <a:moveTo>
                      <a:pt x="20" y="21"/>
                    </a:moveTo>
                    <a:cubicBezTo>
                      <a:pt x="18" y="20"/>
                      <a:pt x="15" y="20"/>
                      <a:pt x="13" y="19"/>
                    </a:cubicBezTo>
                    <a:cubicBezTo>
                      <a:pt x="11" y="16"/>
                      <a:pt x="6" y="16"/>
                      <a:pt x="5" y="12"/>
                    </a:cubicBezTo>
                    <a:cubicBezTo>
                      <a:pt x="5" y="9"/>
                      <a:pt x="1" y="10"/>
                      <a:pt x="0" y="8"/>
                    </a:cubicBezTo>
                    <a:cubicBezTo>
                      <a:pt x="0" y="6"/>
                      <a:pt x="2" y="5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4" y="2"/>
                      <a:pt x="7" y="0"/>
                      <a:pt x="7" y="4"/>
                    </a:cubicBezTo>
                    <a:cubicBezTo>
                      <a:pt x="6" y="6"/>
                      <a:pt x="9" y="7"/>
                      <a:pt x="10" y="8"/>
                    </a:cubicBezTo>
                    <a:cubicBezTo>
                      <a:pt x="13" y="10"/>
                      <a:pt x="17" y="9"/>
                      <a:pt x="14" y="15"/>
                    </a:cubicBezTo>
                    <a:cubicBezTo>
                      <a:pt x="13" y="17"/>
                      <a:pt x="19" y="18"/>
                      <a:pt x="20" y="21"/>
                    </a:cubicBez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577">
                <a:extLst>
                  <a:ext uri="{FF2B5EF4-FFF2-40B4-BE49-F238E27FC236}">
                    <a16:creationId xmlns:a16="http://schemas.microsoft.com/office/drawing/2014/main" id="{CFCC485D-602C-2D0F-F294-002F74222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659"/>
                <a:ext cx="58" cy="35"/>
              </a:xfrm>
              <a:custGeom>
                <a:avLst/>
                <a:gdLst>
                  <a:gd name="T0" fmla="*/ 12 w 18"/>
                  <a:gd name="T1" fmla="*/ 4 h 11"/>
                  <a:gd name="T2" fmla="*/ 17 w 18"/>
                  <a:gd name="T3" fmla="*/ 9 h 11"/>
                  <a:gd name="T4" fmla="*/ 14 w 18"/>
                  <a:gd name="T5" fmla="*/ 11 h 11"/>
                  <a:gd name="T6" fmla="*/ 7 w 18"/>
                  <a:gd name="T7" fmla="*/ 9 h 11"/>
                  <a:gd name="T8" fmla="*/ 0 w 18"/>
                  <a:gd name="T9" fmla="*/ 0 h 11"/>
                  <a:gd name="T10" fmla="*/ 12 w 18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2" y="4"/>
                    </a:moveTo>
                    <a:cubicBezTo>
                      <a:pt x="13" y="6"/>
                      <a:pt x="18" y="5"/>
                      <a:pt x="17" y="9"/>
                    </a:cubicBezTo>
                    <a:cubicBezTo>
                      <a:pt x="16" y="10"/>
                      <a:pt x="15" y="10"/>
                      <a:pt x="14" y="11"/>
                    </a:cubicBezTo>
                    <a:cubicBezTo>
                      <a:pt x="12" y="11"/>
                      <a:pt x="9" y="10"/>
                      <a:pt x="7" y="9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4" y="4"/>
                      <a:pt x="9" y="1"/>
                      <a:pt x="12" y="4"/>
                    </a:cubicBez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578">
                <a:extLst>
                  <a:ext uri="{FF2B5EF4-FFF2-40B4-BE49-F238E27FC236}">
                    <a16:creationId xmlns:a16="http://schemas.microsoft.com/office/drawing/2014/main" id="{BC4BA7C4-72E8-D345-3BD6-D6F8BD5AD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67"/>
                <a:ext cx="79" cy="59"/>
              </a:xfrm>
              <a:custGeom>
                <a:avLst/>
                <a:gdLst>
                  <a:gd name="T0" fmla="*/ 6 w 24"/>
                  <a:gd name="T1" fmla="*/ 9 h 18"/>
                  <a:gd name="T2" fmla="*/ 19 w 24"/>
                  <a:gd name="T3" fmla="*/ 14 h 18"/>
                  <a:gd name="T4" fmla="*/ 19 w 24"/>
                  <a:gd name="T5" fmla="*/ 17 h 18"/>
                  <a:gd name="T6" fmla="*/ 7 w 24"/>
                  <a:gd name="T7" fmla="*/ 15 h 18"/>
                  <a:gd name="T8" fmla="*/ 0 w 24"/>
                  <a:gd name="T9" fmla="*/ 7 h 18"/>
                  <a:gd name="T10" fmla="*/ 0 w 24"/>
                  <a:gd name="T11" fmla="*/ 7 h 18"/>
                  <a:gd name="T12" fmla="*/ 0 w 24"/>
                  <a:gd name="T13" fmla="*/ 1 h 18"/>
                  <a:gd name="T14" fmla="*/ 3 w 24"/>
                  <a:gd name="T15" fmla="*/ 3 h 18"/>
                  <a:gd name="T16" fmla="*/ 6 w 24"/>
                  <a:gd name="T1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6" y="9"/>
                    </a:moveTo>
                    <a:cubicBezTo>
                      <a:pt x="10" y="12"/>
                      <a:pt x="14" y="14"/>
                      <a:pt x="19" y="14"/>
                    </a:cubicBezTo>
                    <a:cubicBezTo>
                      <a:pt x="21" y="14"/>
                      <a:pt x="24" y="16"/>
                      <a:pt x="19" y="17"/>
                    </a:cubicBezTo>
                    <a:cubicBezTo>
                      <a:pt x="15" y="16"/>
                      <a:pt x="11" y="18"/>
                      <a:pt x="7" y="15"/>
                    </a:cubicBezTo>
                    <a:cubicBezTo>
                      <a:pt x="4" y="13"/>
                      <a:pt x="2" y="1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2" y="0"/>
                      <a:pt x="3" y="2"/>
                      <a:pt x="3" y="3"/>
                    </a:cubicBezTo>
                    <a:cubicBezTo>
                      <a:pt x="5" y="5"/>
                      <a:pt x="6" y="7"/>
                      <a:pt x="6" y="9"/>
                    </a:cubicBez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579">
                <a:extLst>
                  <a:ext uri="{FF2B5EF4-FFF2-40B4-BE49-F238E27FC236}">
                    <a16:creationId xmlns:a16="http://schemas.microsoft.com/office/drawing/2014/main" id="{DEA0BAD1-58C1-EA65-1256-1A9C6BC09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626"/>
                <a:ext cx="39" cy="55"/>
              </a:xfrm>
              <a:custGeom>
                <a:avLst/>
                <a:gdLst>
                  <a:gd name="T0" fmla="*/ 12 w 12"/>
                  <a:gd name="T1" fmla="*/ 13 h 17"/>
                  <a:gd name="T2" fmla="*/ 8 w 12"/>
                  <a:gd name="T3" fmla="*/ 14 h 17"/>
                  <a:gd name="T4" fmla="*/ 1 w 12"/>
                  <a:gd name="T5" fmla="*/ 2 h 17"/>
                  <a:gd name="T6" fmla="*/ 2 w 12"/>
                  <a:gd name="T7" fmla="*/ 0 h 17"/>
                  <a:gd name="T8" fmla="*/ 4 w 12"/>
                  <a:gd name="T9" fmla="*/ 2 h 17"/>
                  <a:gd name="T10" fmla="*/ 12 w 12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13"/>
                    </a:moveTo>
                    <a:cubicBezTo>
                      <a:pt x="11" y="13"/>
                      <a:pt x="9" y="17"/>
                      <a:pt x="8" y="14"/>
                    </a:cubicBezTo>
                    <a:cubicBezTo>
                      <a:pt x="6" y="10"/>
                      <a:pt x="3" y="6"/>
                      <a:pt x="1" y="2"/>
                    </a:cubicBezTo>
                    <a:cubicBezTo>
                      <a:pt x="1" y="1"/>
                      <a:pt x="0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7" y="5"/>
                      <a:pt x="10" y="8"/>
                      <a:pt x="12" y="13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580">
                <a:extLst>
                  <a:ext uri="{FF2B5EF4-FFF2-40B4-BE49-F238E27FC236}">
                    <a16:creationId xmlns:a16="http://schemas.microsoft.com/office/drawing/2014/main" id="{0363434F-63E0-8591-7205-ABFC9A380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61"/>
                <a:ext cx="43" cy="29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3 h 9"/>
                  <a:gd name="T4" fmla="*/ 2 w 13"/>
                  <a:gd name="T5" fmla="*/ 0 h 9"/>
                  <a:gd name="T6" fmla="*/ 13 w 13"/>
                  <a:gd name="T7" fmla="*/ 6 h 9"/>
                  <a:gd name="T8" fmla="*/ 11 w 13"/>
                  <a:gd name="T9" fmla="*/ 6 h 9"/>
                  <a:gd name="T10" fmla="*/ 2 w 13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1" y="5"/>
                      <a:pt x="2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5" y="2"/>
                      <a:pt x="10" y="3"/>
                      <a:pt x="13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8" y="9"/>
                      <a:pt x="5" y="8"/>
                      <a:pt x="2" y="6"/>
                    </a:cubicBezTo>
                    <a:close/>
                  </a:path>
                </a:pathLst>
              </a:custGeom>
              <a:solidFill>
                <a:srgbClr val="50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581">
                <a:extLst>
                  <a:ext uri="{FF2B5EF4-FFF2-40B4-BE49-F238E27FC236}">
                    <a16:creationId xmlns:a16="http://schemas.microsoft.com/office/drawing/2014/main" id="{EDE180A1-A092-B9AD-B429-62C1B356F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773"/>
                <a:ext cx="42" cy="26"/>
              </a:xfrm>
              <a:custGeom>
                <a:avLst/>
                <a:gdLst>
                  <a:gd name="T0" fmla="*/ 0 w 13"/>
                  <a:gd name="T1" fmla="*/ 3 h 8"/>
                  <a:gd name="T2" fmla="*/ 10 w 13"/>
                  <a:gd name="T3" fmla="*/ 2 h 8"/>
                  <a:gd name="T4" fmla="*/ 13 w 13"/>
                  <a:gd name="T5" fmla="*/ 6 h 8"/>
                  <a:gd name="T6" fmla="*/ 10 w 13"/>
                  <a:gd name="T7" fmla="*/ 7 h 8"/>
                  <a:gd name="T8" fmla="*/ 4 w 13"/>
                  <a:gd name="T9" fmla="*/ 6 h 8"/>
                  <a:gd name="T10" fmla="*/ 0 w 13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0" y="3"/>
                    </a:moveTo>
                    <a:cubicBezTo>
                      <a:pt x="3" y="0"/>
                      <a:pt x="7" y="6"/>
                      <a:pt x="10" y="2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8"/>
                      <a:pt x="11" y="8"/>
                      <a:pt x="10" y="7"/>
                    </a:cubicBezTo>
                    <a:cubicBezTo>
                      <a:pt x="8" y="7"/>
                      <a:pt x="6" y="5"/>
                      <a:pt x="4" y="6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6B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582">
                <a:extLst>
                  <a:ext uri="{FF2B5EF4-FFF2-40B4-BE49-F238E27FC236}">
                    <a16:creationId xmlns:a16="http://schemas.microsoft.com/office/drawing/2014/main" id="{3B0B95D8-94BE-EF4D-3A77-771966B4E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701"/>
                <a:ext cx="46" cy="29"/>
              </a:xfrm>
              <a:custGeom>
                <a:avLst/>
                <a:gdLst>
                  <a:gd name="T0" fmla="*/ 7 w 14"/>
                  <a:gd name="T1" fmla="*/ 4 h 9"/>
                  <a:gd name="T2" fmla="*/ 12 w 14"/>
                  <a:gd name="T3" fmla="*/ 9 h 9"/>
                  <a:gd name="T4" fmla="*/ 0 w 14"/>
                  <a:gd name="T5" fmla="*/ 1 h 9"/>
                  <a:gd name="T6" fmla="*/ 7 w 14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4"/>
                    </a:moveTo>
                    <a:cubicBezTo>
                      <a:pt x="8" y="6"/>
                      <a:pt x="14" y="4"/>
                      <a:pt x="12" y="9"/>
                    </a:cubicBezTo>
                    <a:cubicBezTo>
                      <a:pt x="8" y="6"/>
                      <a:pt x="0" y="8"/>
                      <a:pt x="0" y="1"/>
                    </a:cubicBezTo>
                    <a:cubicBezTo>
                      <a:pt x="3" y="0"/>
                      <a:pt x="6" y="0"/>
                      <a:pt x="7" y="4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583">
                <a:extLst>
                  <a:ext uri="{FF2B5EF4-FFF2-40B4-BE49-F238E27FC236}">
                    <a16:creationId xmlns:a16="http://schemas.microsoft.com/office/drawing/2014/main" id="{825A012B-45E2-9380-6CAD-138E0B52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1688"/>
                <a:ext cx="46" cy="26"/>
              </a:xfrm>
              <a:custGeom>
                <a:avLst/>
                <a:gdLst>
                  <a:gd name="T0" fmla="*/ 11 w 14"/>
                  <a:gd name="T1" fmla="*/ 8 h 8"/>
                  <a:gd name="T2" fmla="*/ 4 w 14"/>
                  <a:gd name="T3" fmla="*/ 5 h 8"/>
                  <a:gd name="T4" fmla="*/ 2 w 14"/>
                  <a:gd name="T5" fmla="*/ 2 h 8"/>
                  <a:gd name="T6" fmla="*/ 13 w 14"/>
                  <a:gd name="T7" fmla="*/ 5 h 8"/>
                  <a:gd name="T8" fmla="*/ 11 w 14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11" y="8"/>
                    </a:moveTo>
                    <a:cubicBezTo>
                      <a:pt x="9" y="7"/>
                      <a:pt x="6" y="6"/>
                      <a:pt x="4" y="5"/>
                    </a:cubicBezTo>
                    <a:cubicBezTo>
                      <a:pt x="3" y="4"/>
                      <a:pt x="0" y="4"/>
                      <a:pt x="2" y="2"/>
                    </a:cubicBezTo>
                    <a:cubicBezTo>
                      <a:pt x="7" y="0"/>
                      <a:pt x="10" y="2"/>
                      <a:pt x="13" y="5"/>
                    </a:cubicBezTo>
                    <a:cubicBezTo>
                      <a:pt x="14" y="7"/>
                      <a:pt x="14" y="8"/>
                      <a:pt x="11" y="8"/>
                    </a:cubicBezTo>
                    <a:close/>
                  </a:path>
                </a:pathLst>
              </a:custGeom>
              <a:solidFill>
                <a:srgbClr val="3A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584">
                <a:extLst>
                  <a:ext uri="{FF2B5EF4-FFF2-40B4-BE49-F238E27FC236}">
                    <a16:creationId xmlns:a16="http://schemas.microsoft.com/office/drawing/2014/main" id="{79357FA5-69CD-7FD2-F13B-00267C03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698"/>
                <a:ext cx="26" cy="32"/>
              </a:xfrm>
              <a:custGeom>
                <a:avLst/>
                <a:gdLst>
                  <a:gd name="T0" fmla="*/ 8 w 8"/>
                  <a:gd name="T1" fmla="*/ 10 h 10"/>
                  <a:gd name="T2" fmla="*/ 0 w 8"/>
                  <a:gd name="T3" fmla="*/ 0 h 10"/>
                  <a:gd name="T4" fmla="*/ 8 w 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3" y="8"/>
                      <a:pt x="1" y="5"/>
                      <a:pt x="0" y="0"/>
                    </a:cubicBezTo>
                    <a:cubicBezTo>
                      <a:pt x="3" y="3"/>
                      <a:pt x="8" y="5"/>
                      <a:pt x="8" y="10"/>
                    </a:cubicBez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585">
                <a:extLst>
                  <a:ext uri="{FF2B5EF4-FFF2-40B4-BE49-F238E27FC236}">
                    <a16:creationId xmlns:a16="http://schemas.microsoft.com/office/drawing/2014/main" id="{00108AFF-03ED-9F54-C4A2-BCCF96C16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678"/>
                <a:ext cx="36" cy="26"/>
              </a:xfrm>
              <a:custGeom>
                <a:avLst/>
                <a:gdLst>
                  <a:gd name="T0" fmla="*/ 11 w 11"/>
                  <a:gd name="T1" fmla="*/ 8 h 8"/>
                  <a:gd name="T2" fmla="*/ 0 w 11"/>
                  <a:gd name="T3" fmla="*/ 5 h 8"/>
                  <a:gd name="T4" fmla="*/ 0 w 11"/>
                  <a:gd name="T5" fmla="*/ 3 h 8"/>
                  <a:gd name="T6" fmla="*/ 6 w 11"/>
                  <a:gd name="T7" fmla="*/ 3 h 8"/>
                  <a:gd name="T8" fmla="*/ 11 w 11"/>
                  <a:gd name="T9" fmla="*/ 7 h 8"/>
                  <a:gd name="T10" fmla="*/ 11 w 11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cubicBezTo>
                      <a:pt x="7" y="8"/>
                      <a:pt x="4" y="3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0"/>
                      <a:pt x="4" y="3"/>
                      <a:pt x="6" y="3"/>
                    </a:cubicBezTo>
                    <a:cubicBezTo>
                      <a:pt x="8" y="4"/>
                      <a:pt x="11" y="4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586">
                <a:extLst>
                  <a:ext uri="{FF2B5EF4-FFF2-40B4-BE49-F238E27FC236}">
                    <a16:creationId xmlns:a16="http://schemas.microsoft.com/office/drawing/2014/main" id="{42C795BB-2A38-3BE2-B75A-FB90290D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13"/>
                <a:ext cx="23" cy="53"/>
              </a:xfrm>
              <a:custGeom>
                <a:avLst/>
                <a:gdLst>
                  <a:gd name="T0" fmla="*/ 2 w 7"/>
                  <a:gd name="T1" fmla="*/ 16 h 16"/>
                  <a:gd name="T2" fmla="*/ 3 w 7"/>
                  <a:gd name="T3" fmla="*/ 0 h 16"/>
                  <a:gd name="T4" fmla="*/ 2 w 7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2" y="16"/>
                    </a:moveTo>
                    <a:cubicBezTo>
                      <a:pt x="0" y="9"/>
                      <a:pt x="1" y="5"/>
                      <a:pt x="3" y="0"/>
                    </a:cubicBezTo>
                    <a:cubicBezTo>
                      <a:pt x="7" y="5"/>
                      <a:pt x="6" y="10"/>
                      <a:pt x="2" y="16"/>
                    </a:cubicBez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587">
                <a:extLst>
                  <a:ext uri="{FF2B5EF4-FFF2-40B4-BE49-F238E27FC236}">
                    <a16:creationId xmlns:a16="http://schemas.microsoft.com/office/drawing/2014/main" id="{E5E7FAEF-CA4F-B1F0-272B-DEF3D5BA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1900"/>
                <a:ext cx="17" cy="36"/>
              </a:xfrm>
              <a:custGeom>
                <a:avLst/>
                <a:gdLst>
                  <a:gd name="T0" fmla="*/ 2 w 5"/>
                  <a:gd name="T1" fmla="*/ 0 h 11"/>
                  <a:gd name="T2" fmla="*/ 1 w 5"/>
                  <a:gd name="T3" fmla="*/ 11 h 11"/>
                  <a:gd name="T4" fmla="*/ 2 w 5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1">
                    <a:moveTo>
                      <a:pt x="2" y="0"/>
                    </a:moveTo>
                    <a:cubicBezTo>
                      <a:pt x="4" y="4"/>
                      <a:pt x="5" y="8"/>
                      <a:pt x="1" y="11"/>
                    </a:cubicBezTo>
                    <a:cubicBezTo>
                      <a:pt x="0" y="7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8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588">
                <a:extLst>
                  <a:ext uri="{FF2B5EF4-FFF2-40B4-BE49-F238E27FC236}">
                    <a16:creationId xmlns:a16="http://schemas.microsoft.com/office/drawing/2014/main" id="{EE4F7A6B-3046-CBB4-FC10-E4924731A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786"/>
                <a:ext cx="43" cy="26"/>
              </a:xfrm>
              <a:custGeom>
                <a:avLst/>
                <a:gdLst>
                  <a:gd name="T0" fmla="*/ 0 w 13"/>
                  <a:gd name="T1" fmla="*/ 5 h 8"/>
                  <a:gd name="T2" fmla="*/ 1 w 13"/>
                  <a:gd name="T3" fmla="*/ 0 h 8"/>
                  <a:gd name="T4" fmla="*/ 13 w 13"/>
                  <a:gd name="T5" fmla="*/ 0 h 8"/>
                  <a:gd name="T6" fmla="*/ 6 w 13"/>
                  <a:gd name="T7" fmla="*/ 6 h 8"/>
                  <a:gd name="T8" fmla="*/ 4 w 13"/>
                  <a:gd name="T9" fmla="*/ 8 h 8"/>
                  <a:gd name="T10" fmla="*/ 0 w 13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4"/>
                      <a:pt x="4" y="3"/>
                      <a:pt x="1" y="0"/>
                    </a:cubicBez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7" y="2"/>
                      <a:pt x="6" y="6"/>
                    </a:cubicBezTo>
                    <a:cubicBezTo>
                      <a:pt x="5" y="6"/>
                      <a:pt x="4" y="7"/>
                      <a:pt x="4" y="8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74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589">
                <a:extLst>
                  <a:ext uri="{FF2B5EF4-FFF2-40B4-BE49-F238E27FC236}">
                    <a16:creationId xmlns:a16="http://schemas.microsoft.com/office/drawing/2014/main" id="{2BFB2A78-B57B-A1EB-E441-8D687B39D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71"/>
                <a:ext cx="42" cy="33"/>
              </a:xfrm>
              <a:custGeom>
                <a:avLst/>
                <a:gdLst>
                  <a:gd name="T0" fmla="*/ 6 w 13"/>
                  <a:gd name="T1" fmla="*/ 10 h 10"/>
                  <a:gd name="T2" fmla="*/ 7 w 13"/>
                  <a:gd name="T3" fmla="*/ 0 h 10"/>
                  <a:gd name="T4" fmla="*/ 6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10"/>
                    </a:moveTo>
                    <a:cubicBezTo>
                      <a:pt x="6" y="7"/>
                      <a:pt x="0" y="3"/>
                      <a:pt x="7" y="0"/>
                    </a:cubicBezTo>
                    <a:cubicBezTo>
                      <a:pt x="13" y="4"/>
                      <a:pt x="7" y="7"/>
                      <a:pt x="6" y="10"/>
                    </a:cubicBezTo>
                    <a:close/>
                  </a:path>
                </a:pathLst>
              </a:custGeom>
              <a:solidFill>
                <a:srgbClr val="A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590">
                <a:extLst>
                  <a:ext uri="{FF2B5EF4-FFF2-40B4-BE49-F238E27FC236}">
                    <a16:creationId xmlns:a16="http://schemas.microsoft.com/office/drawing/2014/main" id="{828DCDDC-0224-9C81-37E6-E8E517D01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577"/>
                <a:ext cx="42" cy="42"/>
              </a:xfrm>
              <a:custGeom>
                <a:avLst/>
                <a:gdLst>
                  <a:gd name="T0" fmla="*/ 13 w 13"/>
                  <a:gd name="T1" fmla="*/ 6 h 13"/>
                  <a:gd name="T2" fmla="*/ 10 w 13"/>
                  <a:gd name="T3" fmla="*/ 11 h 13"/>
                  <a:gd name="T4" fmla="*/ 6 w 13"/>
                  <a:gd name="T5" fmla="*/ 11 h 13"/>
                  <a:gd name="T6" fmla="*/ 6 w 13"/>
                  <a:gd name="T7" fmla="*/ 8 h 13"/>
                  <a:gd name="T8" fmla="*/ 1 w 13"/>
                  <a:gd name="T9" fmla="*/ 3 h 13"/>
                  <a:gd name="T10" fmla="*/ 6 w 13"/>
                  <a:gd name="T11" fmla="*/ 6 h 13"/>
                  <a:gd name="T12" fmla="*/ 13 w 13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0" y="7"/>
                      <a:pt x="10" y="9"/>
                      <a:pt x="10" y="11"/>
                    </a:cubicBezTo>
                    <a:cubicBezTo>
                      <a:pt x="8" y="13"/>
                      <a:pt x="7" y="13"/>
                      <a:pt x="6" y="11"/>
                    </a:cubicBezTo>
                    <a:cubicBezTo>
                      <a:pt x="7" y="10"/>
                      <a:pt x="7" y="9"/>
                      <a:pt x="6" y="8"/>
                    </a:cubicBezTo>
                    <a:cubicBezTo>
                      <a:pt x="4" y="7"/>
                      <a:pt x="0" y="5"/>
                      <a:pt x="1" y="3"/>
                    </a:cubicBezTo>
                    <a:cubicBezTo>
                      <a:pt x="3" y="0"/>
                      <a:pt x="5" y="5"/>
                      <a:pt x="6" y="6"/>
                    </a:cubicBezTo>
                    <a:cubicBezTo>
                      <a:pt x="9" y="7"/>
                      <a:pt x="11" y="2"/>
                      <a:pt x="13" y="6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591">
                <a:extLst>
                  <a:ext uri="{FF2B5EF4-FFF2-40B4-BE49-F238E27FC236}">
                    <a16:creationId xmlns:a16="http://schemas.microsoft.com/office/drawing/2014/main" id="{EB3169DE-BB65-9261-ACED-07612445A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887"/>
                <a:ext cx="23" cy="49"/>
              </a:xfrm>
              <a:custGeom>
                <a:avLst/>
                <a:gdLst>
                  <a:gd name="T0" fmla="*/ 6 w 7"/>
                  <a:gd name="T1" fmla="*/ 0 h 15"/>
                  <a:gd name="T2" fmla="*/ 6 w 7"/>
                  <a:gd name="T3" fmla="*/ 15 h 15"/>
                  <a:gd name="T4" fmla="*/ 3 w 7"/>
                  <a:gd name="T5" fmla="*/ 0 h 15"/>
                  <a:gd name="T6" fmla="*/ 6 w 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5">
                    <a:moveTo>
                      <a:pt x="6" y="0"/>
                    </a:moveTo>
                    <a:cubicBezTo>
                      <a:pt x="7" y="5"/>
                      <a:pt x="3" y="10"/>
                      <a:pt x="6" y="15"/>
                    </a:cubicBezTo>
                    <a:cubicBezTo>
                      <a:pt x="0" y="11"/>
                      <a:pt x="1" y="6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25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592">
                <a:extLst>
                  <a:ext uri="{FF2B5EF4-FFF2-40B4-BE49-F238E27FC236}">
                    <a16:creationId xmlns:a16="http://schemas.microsoft.com/office/drawing/2014/main" id="{6B25A778-2D34-C60B-E762-6F12694D3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766"/>
                <a:ext cx="389" cy="249"/>
              </a:xfrm>
              <a:custGeom>
                <a:avLst/>
                <a:gdLst>
                  <a:gd name="T0" fmla="*/ 4 w 119"/>
                  <a:gd name="T1" fmla="*/ 59 h 76"/>
                  <a:gd name="T2" fmla="*/ 0 w 119"/>
                  <a:gd name="T3" fmla="*/ 57 h 76"/>
                  <a:gd name="T4" fmla="*/ 8 w 119"/>
                  <a:gd name="T5" fmla="*/ 54 h 76"/>
                  <a:gd name="T6" fmla="*/ 9 w 119"/>
                  <a:gd name="T7" fmla="*/ 53 h 76"/>
                  <a:gd name="T8" fmla="*/ 16 w 119"/>
                  <a:gd name="T9" fmla="*/ 35 h 76"/>
                  <a:gd name="T10" fmla="*/ 26 w 119"/>
                  <a:gd name="T11" fmla="*/ 47 h 76"/>
                  <a:gd name="T12" fmla="*/ 84 w 119"/>
                  <a:gd name="T13" fmla="*/ 4 h 76"/>
                  <a:gd name="T14" fmla="*/ 102 w 119"/>
                  <a:gd name="T15" fmla="*/ 2 h 76"/>
                  <a:gd name="T16" fmla="*/ 117 w 119"/>
                  <a:gd name="T17" fmla="*/ 4 h 76"/>
                  <a:gd name="T18" fmla="*/ 119 w 119"/>
                  <a:gd name="T19" fmla="*/ 7 h 76"/>
                  <a:gd name="T20" fmla="*/ 109 w 119"/>
                  <a:gd name="T21" fmla="*/ 7 h 76"/>
                  <a:gd name="T22" fmla="*/ 102 w 119"/>
                  <a:gd name="T23" fmla="*/ 12 h 76"/>
                  <a:gd name="T24" fmla="*/ 99 w 119"/>
                  <a:gd name="T25" fmla="*/ 13 h 76"/>
                  <a:gd name="T26" fmla="*/ 88 w 119"/>
                  <a:gd name="T27" fmla="*/ 12 h 76"/>
                  <a:gd name="T28" fmla="*/ 80 w 119"/>
                  <a:gd name="T29" fmla="*/ 11 h 76"/>
                  <a:gd name="T30" fmla="*/ 74 w 119"/>
                  <a:gd name="T31" fmla="*/ 15 h 76"/>
                  <a:gd name="T32" fmla="*/ 69 w 119"/>
                  <a:gd name="T33" fmla="*/ 19 h 76"/>
                  <a:gd name="T34" fmla="*/ 59 w 119"/>
                  <a:gd name="T35" fmla="*/ 26 h 76"/>
                  <a:gd name="T36" fmla="*/ 60 w 119"/>
                  <a:gd name="T37" fmla="*/ 32 h 76"/>
                  <a:gd name="T38" fmla="*/ 57 w 119"/>
                  <a:gd name="T39" fmla="*/ 35 h 76"/>
                  <a:gd name="T40" fmla="*/ 55 w 119"/>
                  <a:gd name="T41" fmla="*/ 35 h 76"/>
                  <a:gd name="T42" fmla="*/ 49 w 119"/>
                  <a:gd name="T43" fmla="*/ 32 h 76"/>
                  <a:gd name="T44" fmla="*/ 50 w 119"/>
                  <a:gd name="T45" fmla="*/ 41 h 76"/>
                  <a:gd name="T46" fmla="*/ 52 w 119"/>
                  <a:gd name="T47" fmla="*/ 45 h 76"/>
                  <a:gd name="T48" fmla="*/ 50 w 119"/>
                  <a:gd name="T49" fmla="*/ 48 h 76"/>
                  <a:gd name="T50" fmla="*/ 46 w 119"/>
                  <a:gd name="T51" fmla="*/ 48 h 76"/>
                  <a:gd name="T52" fmla="*/ 42 w 119"/>
                  <a:gd name="T53" fmla="*/ 44 h 76"/>
                  <a:gd name="T54" fmla="*/ 33 w 119"/>
                  <a:gd name="T55" fmla="*/ 51 h 76"/>
                  <a:gd name="T56" fmla="*/ 34 w 119"/>
                  <a:gd name="T57" fmla="*/ 54 h 76"/>
                  <a:gd name="T58" fmla="*/ 37 w 119"/>
                  <a:gd name="T59" fmla="*/ 61 h 76"/>
                  <a:gd name="T60" fmla="*/ 33 w 119"/>
                  <a:gd name="T61" fmla="*/ 68 h 76"/>
                  <a:gd name="T62" fmla="*/ 26 w 119"/>
                  <a:gd name="T63" fmla="*/ 76 h 76"/>
                  <a:gd name="T64" fmla="*/ 23 w 119"/>
                  <a:gd name="T65" fmla="*/ 70 h 76"/>
                  <a:gd name="T66" fmla="*/ 26 w 119"/>
                  <a:gd name="T67" fmla="*/ 62 h 76"/>
                  <a:gd name="T68" fmla="*/ 18 w 119"/>
                  <a:gd name="T69" fmla="*/ 59 h 76"/>
                  <a:gd name="T70" fmla="*/ 8 w 119"/>
                  <a:gd name="T71" fmla="*/ 60 h 76"/>
                  <a:gd name="T72" fmla="*/ 4 w 119"/>
                  <a:gd name="T73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76">
                    <a:moveTo>
                      <a:pt x="4" y="59"/>
                    </a:moveTo>
                    <a:cubicBezTo>
                      <a:pt x="3" y="58"/>
                      <a:pt x="1" y="58"/>
                      <a:pt x="0" y="57"/>
                    </a:cubicBezTo>
                    <a:cubicBezTo>
                      <a:pt x="1" y="52"/>
                      <a:pt x="6" y="57"/>
                      <a:pt x="8" y="54"/>
                    </a:cubicBezTo>
                    <a:cubicBezTo>
                      <a:pt x="8" y="54"/>
                      <a:pt x="9" y="54"/>
                      <a:pt x="9" y="53"/>
                    </a:cubicBezTo>
                    <a:cubicBezTo>
                      <a:pt x="22" y="47"/>
                      <a:pt x="22" y="47"/>
                      <a:pt x="16" y="35"/>
                    </a:cubicBezTo>
                    <a:cubicBezTo>
                      <a:pt x="19" y="37"/>
                      <a:pt x="19" y="37"/>
                      <a:pt x="26" y="47"/>
                    </a:cubicBezTo>
                    <a:cubicBezTo>
                      <a:pt x="44" y="30"/>
                      <a:pt x="58" y="9"/>
                      <a:pt x="84" y="4"/>
                    </a:cubicBezTo>
                    <a:cubicBezTo>
                      <a:pt x="90" y="2"/>
                      <a:pt x="95" y="0"/>
                      <a:pt x="102" y="2"/>
                    </a:cubicBezTo>
                    <a:cubicBezTo>
                      <a:pt x="107" y="0"/>
                      <a:pt x="112" y="1"/>
                      <a:pt x="117" y="4"/>
                    </a:cubicBezTo>
                    <a:cubicBezTo>
                      <a:pt x="117" y="5"/>
                      <a:pt x="118" y="6"/>
                      <a:pt x="119" y="7"/>
                    </a:cubicBezTo>
                    <a:cubicBezTo>
                      <a:pt x="115" y="7"/>
                      <a:pt x="112" y="7"/>
                      <a:pt x="109" y="7"/>
                    </a:cubicBezTo>
                    <a:cubicBezTo>
                      <a:pt x="107" y="9"/>
                      <a:pt x="104" y="9"/>
                      <a:pt x="102" y="12"/>
                    </a:cubicBezTo>
                    <a:cubicBezTo>
                      <a:pt x="101" y="13"/>
                      <a:pt x="100" y="13"/>
                      <a:pt x="99" y="13"/>
                    </a:cubicBezTo>
                    <a:cubicBezTo>
                      <a:pt x="95" y="14"/>
                      <a:pt x="92" y="14"/>
                      <a:pt x="88" y="12"/>
                    </a:cubicBezTo>
                    <a:cubicBezTo>
                      <a:pt x="86" y="6"/>
                      <a:pt x="83" y="12"/>
                      <a:pt x="80" y="11"/>
                    </a:cubicBezTo>
                    <a:cubicBezTo>
                      <a:pt x="76" y="9"/>
                      <a:pt x="77" y="15"/>
                      <a:pt x="74" y="15"/>
                    </a:cubicBezTo>
                    <a:cubicBezTo>
                      <a:pt x="72" y="16"/>
                      <a:pt x="70" y="17"/>
                      <a:pt x="69" y="19"/>
                    </a:cubicBezTo>
                    <a:cubicBezTo>
                      <a:pt x="67" y="24"/>
                      <a:pt x="62" y="23"/>
                      <a:pt x="59" y="26"/>
                    </a:cubicBezTo>
                    <a:cubicBezTo>
                      <a:pt x="58" y="28"/>
                      <a:pt x="60" y="30"/>
                      <a:pt x="60" y="32"/>
                    </a:cubicBezTo>
                    <a:cubicBezTo>
                      <a:pt x="60" y="34"/>
                      <a:pt x="59" y="35"/>
                      <a:pt x="57" y="35"/>
                    </a:cubicBezTo>
                    <a:cubicBezTo>
                      <a:pt x="56" y="35"/>
                      <a:pt x="56" y="34"/>
                      <a:pt x="55" y="35"/>
                    </a:cubicBezTo>
                    <a:cubicBezTo>
                      <a:pt x="53" y="35"/>
                      <a:pt x="52" y="29"/>
                      <a:pt x="49" y="32"/>
                    </a:cubicBezTo>
                    <a:cubicBezTo>
                      <a:pt x="45" y="36"/>
                      <a:pt x="49" y="38"/>
                      <a:pt x="50" y="41"/>
                    </a:cubicBezTo>
                    <a:cubicBezTo>
                      <a:pt x="51" y="42"/>
                      <a:pt x="52" y="43"/>
                      <a:pt x="52" y="45"/>
                    </a:cubicBezTo>
                    <a:cubicBezTo>
                      <a:pt x="52" y="46"/>
                      <a:pt x="51" y="48"/>
                      <a:pt x="50" y="48"/>
                    </a:cubicBezTo>
                    <a:cubicBezTo>
                      <a:pt x="48" y="49"/>
                      <a:pt x="47" y="48"/>
                      <a:pt x="46" y="48"/>
                    </a:cubicBezTo>
                    <a:cubicBezTo>
                      <a:pt x="44" y="47"/>
                      <a:pt x="43" y="46"/>
                      <a:pt x="42" y="44"/>
                    </a:cubicBezTo>
                    <a:cubicBezTo>
                      <a:pt x="37" y="44"/>
                      <a:pt x="34" y="46"/>
                      <a:pt x="33" y="51"/>
                    </a:cubicBezTo>
                    <a:cubicBezTo>
                      <a:pt x="34" y="52"/>
                      <a:pt x="34" y="53"/>
                      <a:pt x="34" y="54"/>
                    </a:cubicBezTo>
                    <a:cubicBezTo>
                      <a:pt x="35" y="57"/>
                      <a:pt x="35" y="59"/>
                      <a:pt x="37" y="61"/>
                    </a:cubicBezTo>
                    <a:cubicBezTo>
                      <a:pt x="40" y="66"/>
                      <a:pt x="34" y="66"/>
                      <a:pt x="33" y="68"/>
                    </a:cubicBezTo>
                    <a:cubicBezTo>
                      <a:pt x="30" y="71"/>
                      <a:pt x="31" y="75"/>
                      <a:pt x="26" y="76"/>
                    </a:cubicBezTo>
                    <a:cubicBezTo>
                      <a:pt x="24" y="75"/>
                      <a:pt x="23" y="73"/>
                      <a:pt x="23" y="70"/>
                    </a:cubicBezTo>
                    <a:cubicBezTo>
                      <a:pt x="24" y="67"/>
                      <a:pt x="28" y="66"/>
                      <a:pt x="26" y="62"/>
                    </a:cubicBezTo>
                    <a:cubicBezTo>
                      <a:pt x="25" y="58"/>
                      <a:pt x="21" y="59"/>
                      <a:pt x="18" y="59"/>
                    </a:cubicBezTo>
                    <a:cubicBezTo>
                      <a:pt x="15" y="58"/>
                      <a:pt x="12" y="61"/>
                      <a:pt x="8" y="60"/>
                    </a:cubicBezTo>
                    <a:cubicBezTo>
                      <a:pt x="7" y="60"/>
                      <a:pt x="5" y="59"/>
                      <a:pt x="4" y="59"/>
                    </a:cubicBezTo>
                    <a:close/>
                  </a:path>
                </a:pathLst>
              </a:custGeom>
              <a:solidFill>
                <a:srgbClr val="09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593">
                <a:extLst>
                  <a:ext uri="{FF2B5EF4-FFF2-40B4-BE49-F238E27FC236}">
                    <a16:creationId xmlns:a16="http://schemas.microsoft.com/office/drawing/2014/main" id="{1DD1F561-182B-87D7-7569-00F7555D9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923"/>
                <a:ext cx="117" cy="36"/>
              </a:xfrm>
              <a:custGeom>
                <a:avLst/>
                <a:gdLst>
                  <a:gd name="T0" fmla="*/ 36 w 36"/>
                  <a:gd name="T1" fmla="*/ 6 h 11"/>
                  <a:gd name="T2" fmla="*/ 28 w 36"/>
                  <a:gd name="T3" fmla="*/ 9 h 11"/>
                  <a:gd name="T4" fmla="*/ 21 w 36"/>
                  <a:gd name="T5" fmla="*/ 9 h 11"/>
                  <a:gd name="T6" fmla="*/ 17 w 36"/>
                  <a:gd name="T7" fmla="*/ 8 h 11"/>
                  <a:gd name="T8" fmla="*/ 2 w 36"/>
                  <a:gd name="T9" fmla="*/ 6 h 11"/>
                  <a:gd name="T10" fmla="*/ 0 w 36"/>
                  <a:gd name="T11" fmla="*/ 9 h 11"/>
                  <a:gd name="T12" fmla="*/ 0 w 36"/>
                  <a:gd name="T13" fmla="*/ 4 h 11"/>
                  <a:gd name="T14" fmla="*/ 12 w 36"/>
                  <a:gd name="T15" fmla="*/ 3 h 11"/>
                  <a:gd name="T16" fmla="*/ 17 w 36"/>
                  <a:gd name="T17" fmla="*/ 1 h 11"/>
                  <a:gd name="T18" fmla="*/ 30 w 36"/>
                  <a:gd name="T19" fmla="*/ 4 h 11"/>
                  <a:gd name="T20" fmla="*/ 36 w 36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1">
                    <a:moveTo>
                      <a:pt x="36" y="6"/>
                    </a:moveTo>
                    <a:cubicBezTo>
                      <a:pt x="35" y="11"/>
                      <a:pt x="30" y="6"/>
                      <a:pt x="28" y="9"/>
                    </a:cubicBezTo>
                    <a:cubicBezTo>
                      <a:pt x="26" y="9"/>
                      <a:pt x="23" y="5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2" y="5"/>
                      <a:pt x="7" y="10"/>
                      <a:pt x="2" y="6"/>
                    </a:cubicBezTo>
                    <a:cubicBezTo>
                      <a:pt x="1" y="7"/>
                      <a:pt x="1" y="8"/>
                      <a:pt x="0" y="9"/>
                    </a:cubicBezTo>
                    <a:cubicBezTo>
                      <a:pt x="0" y="8"/>
                      <a:pt x="0" y="6"/>
                      <a:pt x="0" y="4"/>
                    </a:cubicBezTo>
                    <a:cubicBezTo>
                      <a:pt x="4" y="3"/>
                      <a:pt x="8" y="0"/>
                      <a:pt x="12" y="3"/>
                    </a:cubicBezTo>
                    <a:cubicBezTo>
                      <a:pt x="14" y="2"/>
                      <a:pt x="15" y="0"/>
                      <a:pt x="17" y="1"/>
                    </a:cubicBezTo>
                    <a:cubicBezTo>
                      <a:pt x="21" y="3"/>
                      <a:pt x="25" y="5"/>
                      <a:pt x="30" y="4"/>
                    </a:cubicBezTo>
                    <a:cubicBezTo>
                      <a:pt x="32" y="5"/>
                      <a:pt x="34" y="6"/>
                      <a:pt x="36" y="6"/>
                    </a:cubicBezTo>
                    <a:close/>
                  </a:path>
                </a:pathLst>
              </a:custGeom>
              <a:solidFill>
                <a:srgbClr val="323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594">
                <a:extLst>
                  <a:ext uri="{FF2B5EF4-FFF2-40B4-BE49-F238E27FC236}">
                    <a16:creationId xmlns:a16="http://schemas.microsoft.com/office/drawing/2014/main" id="{C62F0AAC-02F0-C17E-77CC-BCE7CF8C0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518"/>
                <a:ext cx="26" cy="46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10 h 14"/>
                  <a:gd name="T4" fmla="*/ 2 w 8"/>
                  <a:gd name="T5" fmla="*/ 13 h 14"/>
                  <a:gd name="T6" fmla="*/ 2 w 8"/>
                  <a:gd name="T7" fmla="*/ 8 h 14"/>
                  <a:gd name="T8" fmla="*/ 6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cubicBezTo>
                      <a:pt x="8" y="3"/>
                      <a:pt x="1" y="7"/>
                      <a:pt x="6" y="10"/>
                    </a:cubicBezTo>
                    <a:cubicBezTo>
                      <a:pt x="6" y="12"/>
                      <a:pt x="4" y="14"/>
                      <a:pt x="2" y="13"/>
                    </a:cubicBezTo>
                    <a:cubicBezTo>
                      <a:pt x="0" y="12"/>
                      <a:pt x="1" y="9"/>
                      <a:pt x="2" y="8"/>
                    </a:cubicBezTo>
                    <a:cubicBezTo>
                      <a:pt x="3" y="5"/>
                      <a:pt x="3" y="2"/>
                      <a:pt x="6" y="0"/>
                    </a:cubicBezTo>
                    <a:close/>
                  </a:path>
                </a:pathLst>
              </a:custGeom>
              <a:solidFill>
                <a:srgbClr val="6B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595">
                <a:extLst>
                  <a:ext uri="{FF2B5EF4-FFF2-40B4-BE49-F238E27FC236}">
                    <a16:creationId xmlns:a16="http://schemas.microsoft.com/office/drawing/2014/main" id="{308D5C6D-2275-A525-5969-C2F727EB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1580"/>
                <a:ext cx="167" cy="98"/>
              </a:xfrm>
              <a:custGeom>
                <a:avLst/>
                <a:gdLst>
                  <a:gd name="T0" fmla="*/ 21 w 51"/>
                  <a:gd name="T1" fmla="*/ 8 h 30"/>
                  <a:gd name="T2" fmla="*/ 45 w 51"/>
                  <a:gd name="T3" fmla="*/ 24 h 30"/>
                  <a:gd name="T4" fmla="*/ 51 w 51"/>
                  <a:gd name="T5" fmla="*/ 30 h 30"/>
                  <a:gd name="T6" fmla="*/ 39 w 51"/>
                  <a:gd name="T7" fmla="*/ 22 h 30"/>
                  <a:gd name="T8" fmla="*/ 34 w 51"/>
                  <a:gd name="T9" fmla="*/ 21 h 30"/>
                  <a:gd name="T10" fmla="*/ 20 w 51"/>
                  <a:gd name="T11" fmla="*/ 11 h 30"/>
                  <a:gd name="T12" fmla="*/ 9 w 51"/>
                  <a:gd name="T13" fmla="*/ 11 h 30"/>
                  <a:gd name="T14" fmla="*/ 7 w 51"/>
                  <a:gd name="T15" fmla="*/ 10 h 30"/>
                  <a:gd name="T16" fmla="*/ 0 w 51"/>
                  <a:gd name="T17" fmla="*/ 2 h 30"/>
                  <a:gd name="T18" fmla="*/ 14 w 51"/>
                  <a:gd name="T19" fmla="*/ 5 h 30"/>
                  <a:gd name="T20" fmla="*/ 21 w 51"/>
                  <a:gd name="T21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0">
                    <a:moveTo>
                      <a:pt x="21" y="8"/>
                    </a:moveTo>
                    <a:cubicBezTo>
                      <a:pt x="30" y="12"/>
                      <a:pt x="38" y="18"/>
                      <a:pt x="45" y="24"/>
                    </a:cubicBezTo>
                    <a:cubicBezTo>
                      <a:pt x="48" y="26"/>
                      <a:pt x="50" y="27"/>
                      <a:pt x="51" y="30"/>
                    </a:cubicBezTo>
                    <a:cubicBezTo>
                      <a:pt x="45" y="30"/>
                      <a:pt x="43" y="24"/>
                      <a:pt x="39" y="22"/>
                    </a:cubicBezTo>
                    <a:cubicBezTo>
                      <a:pt x="36" y="23"/>
                      <a:pt x="35" y="22"/>
                      <a:pt x="34" y="21"/>
                    </a:cubicBezTo>
                    <a:cubicBezTo>
                      <a:pt x="29" y="18"/>
                      <a:pt x="24" y="14"/>
                      <a:pt x="20" y="11"/>
                    </a:cubicBezTo>
                    <a:cubicBezTo>
                      <a:pt x="16" y="10"/>
                      <a:pt x="13" y="9"/>
                      <a:pt x="9" y="11"/>
                    </a:cubicBezTo>
                    <a:cubicBezTo>
                      <a:pt x="8" y="11"/>
                      <a:pt x="7" y="10"/>
                      <a:pt x="7" y="10"/>
                    </a:cubicBezTo>
                    <a:cubicBezTo>
                      <a:pt x="5" y="7"/>
                      <a:pt x="0" y="6"/>
                      <a:pt x="0" y="2"/>
                    </a:cubicBezTo>
                    <a:cubicBezTo>
                      <a:pt x="5" y="0"/>
                      <a:pt x="10" y="3"/>
                      <a:pt x="14" y="5"/>
                    </a:cubicBezTo>
                    <a:cubicBezTo>
                      <a:pt x="17" y="6"/>
                      <a:pt x="19" y="7"/>
                      <a:pt x="21" y="8"/>
                    </a:cubicBezTo>
                    <a:close/>
                  </a:path>
                </a:pathLst>
              </a:custGeom>
              <a:solidFill>
                <a:srgbClr val="EA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596">
                <a:extLst>
                  <a:ext uri="{FF2B5EF4-FFF2-40B4-BE49-F238E27FC236}">
                    <a16:creationId xmlns:a16="http://schemas.microsoft.com/office/drawing/2014/main" id="{910718C7-4AC6-ABBF-EBD9-5B53E0B59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1587"/>
                <a:ext cx="88" cy="62"/>
              </a:xfrm>
              <a:custGeom>
                <a:avLst/>
                <a:gdLst>
                  <a:gd name="T0" fmla="*/ 14 w 27"/>
                  <a:gd name="T1" fmla="*/ 0 h 19"/>
                  <a:gd name="T2" fmla="*/ 22 w 27"/>
                  <a:gd name="T3" fmla="*/ 7 h 19"/>
                  <a:gd name="T4" fmla="*/ 27 w 27"/>
                  <a:gd name="T5" fmla="*/ 17 h 19"/>
                  <a:gd name="T6" fmla="*/ 17 w 27"/>
                  <a:gd name="T7" fmla="*/ 12 h 19"/>
                  <a:gd name="T8" fmla="*/ 6 w 27"/>
                  <a:gd name="T9" fmla="*/ 9 h 19"/>
                  <a:gd name="T10" fmla="*/ 3 w 27"/>
                  <a:gd name="T11" fmla="*/ 2 h 19"/>
                  <a:gd name="T12" fmla="*/ 11 w 27"/>
                  <a:gd name="T13" fmla="*/ 0 h 19"/>
                  <a:gd name="T14" fmla="*/ 14 w 27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14" y="0"/>
                    </a:moveTo>
                    <a:cubicBezTo>
                      <a:pt x="17" y="2"/>
                      <a:pt x="21" y="2"/>
                      <a:pt x="22" y="7"/>
                    </a:cubicBezTo>
                    <a:cubicBezTo>
                      <a:pt x="23" y="11"/>
                      <a:pt x="27" y="13"/>
                      <a:pt x="27" y="17"/>
                    </a:cubicBezTo>
                    <a:cubicBezTo>
                      <a:pt x="22" y="19"/>
                      <a:pt x="20" y="15"/>
                      <a:pt x="17" y="12"/>
                    </a:cubicBezTo>
                    <a:cubicBezTo>
                      <a:pt x="13" y="12"/>
                      <a:pt x="10" y="8"/>
                      <a:pt x="6" y="9"/>
                    </a:cubicBezTo>
                    <a:cubicBezTo>
                      <a:pt x="2" y="7"/>
                      <a:pt x="0" y="6"/>
                      <a:pt x="3" y="2"/>
                    </a:cubicBezTo>
                    <a:cubicBezTo>
                      <a:pt x="5" y="1"/>
                      <a:pt x="10" y="5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lose/>
                  </a:path>
                </a:pathLst>
              </a:custGeom>
              <a:solidFill>
                <a:srgbClr val="7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597">
                <a:extLst>
                  <a:ext uri="{FF2B5EF4-FFF2-40B4-BE49-F238E27FC236}">
                    <a16:creationId xmlns:a16="http://schemas.microsoft.com/office/drawing/2014/main" id="{D6635D76-1BA3-E486-55A6-1E881EA72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593"/>
                <a:ext cx="52" cy="56"/>
              </a:xfrm>
              <a:custGeom>
                <a:avLst/>
                <a:gdLst>
                  <a:gd name="T0" fmla="*/ 1 w 16"/>
                  <a:gd name="T1" fmla="*/ 6 h 17"/>
                  <a:gd name="T2" fmla="*/ 12 w 16"/>
                  <a:gd name="T3" fmla="*/ 7 h 17"/>
                  <a:gd name="T4" fmla="*/ 7 w 16"/>
                  <a:gd name="T5" fmla="*/ 15 h 17"/>
                  <a:gd name="T6" fmla="*/ 1 w 16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1" y="6"/>
                    </a:moveTo>
                    <a:cubicBezTo>
                      <a:pt x="5" y="0"/>
                      <a:pt x="8" y="5"/>
                      <a:pt x="12" y="7"/>
                    </a:cubicBezTo>
                    <a:cubicBezTo>
                      <a:pt x="8" y="9"/>
                      <a:pt x="16" y="17"/>
                      <a:pt x="7" y="15"/>
                    </a:cubicBezTo>
                    <a:cubicBezTo>
                      <a:pt x="4" y="13"/>
                      <a:pt x="0" y="11"/>
                      <a:pt x="1" y="6"/>
                    </a:cubicBezTo>
                    <a:close/>
                  </a:path>
                </a:pathLst>
              </a:custGeom>
              <a:solidFill>
                <a:srgbClr val="7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598">
                <a:extLst>
                  <a:ext uri="{FF2B5EF4-FFF2-40B4-BE49-F238E27FC236}">
                    <a16:creationId xmlns:a16="http://schemas.microsoft.com/office/drawing/2014/main" id="{EDEF62F9-8D36-D702-99DF-48D23EB6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610"/>
                <a:ext cx="49" cy="32"/>
              </a:xfrm>
              <a:custGeom>
                <a:avLst/>
                <a:gdLst>
                  <a:gd name="T0" fmla="*/ 5 w 15"/>
                  <a:gd name="T1" fmla="*/ 1 h 10"/>
                  <a:gd name="T2" fmla="*/ 15 w 15"/>
                  <a:gd name="T3" fmla="*/ 5 h 10"/>
                  <a:gd name="T4" fmla="*/ 13 w 15"/>
                  <a:gd name="T5" fmla="*/ 8 h 10"/>
                  <a:gd name="T6" fmla="*/ 2 w 15"/>
                  <a:gd name="T7" fmla="*/ 5 h 10"/>
                  <a:gd name="T8" fmla="*/ 0 w 15"/>
                  <a:gd name="T9" fmla="*/ 3 h 10"/>
                  <a:gd name="T10" fmla="*/ 5 w 15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5" y="1"/>
                    </a:moveTo>
                    <a:cubicBezTo>
                      <a:pt x="9" y="0"/>
                      <a:pt x="13" y="2"/>
                      <a:pt x="15" y="5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8" y="10"/>
                      <a:pt x="5" y="9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0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599">
                <a:extLst>
                  <a:ext uri="{FF2B5EF4-FFF2-40B4-BE49-F238E27FC236}">
                    <a16:creationId xmlns:a16="http://schemas.microsoft.com/office/drawing/2014/main" id="{A6B028D7-6FB4-0AEA-ED19-36513C4E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1734"/>
                <a:ext cx="36" cy="36"/>
              </a:xfrm>
              <a:custGeom>
                <a:avLst/>
                <a:gdLst>
                  <a:gd name="T0" fmla="*/ 11 w 11"/>
                  <a:gd name="T1" fmla="*/ 11 h 11"/>
                  <a:gd name="T2" fmla="*/ 0 w 11"/>
                  <a:gd name="T3" fmla="*/ 0 h 11"/>
                  <a:gd name="T4" fmla="*/ 11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3" y="11"/>
                      <a:pt x="3" y="4"/>
                      <a:pt x="0" y="0"/>
                    </a:cubicBezTo>
                    <a:cubicBezTo>
                      <a:pt x="7" y="0"/>
                      <a:pt x="8" y="6"/>
                      <a:pt x="11" y="11"/>
                    </a:cubicBezTo>
                    <a:close/>
                  </a:path>
                </a:pathLst>
              </a:custGeom>
              <a:solidFill>
                <a:srgbClr val="93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600">
                <a:extLst>
                  <a:ext uri="{FF2B5EF4-FFF2-40B4-BE49-F238E27FC236}">
                    <a16:creationId xmlns:a16="http://schemas.microsoft.com/office/drawing/2014/main" id="{3B923068-984A-8F31-D0C3-C1ADEDE54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610"/>
                <a:ext cx="33" cy="32"/>
              </a:xfrm>
              <a:custGeom>
                <a:avLst/>
                <a:gdLst>
                  <a:gd name="T0" fmla="*/ 4 w 10"/>
                  <a:gd name="T1" fmla="*/ 1 h 10"/>
                  <a:gd name="T2" fmla="*/ 10 w 10"/>
                  <a:gd name="T3" fmla="*/ 10 h 10"/>
                  <a:gd name="T4" fmla="*/ 8 w 10"/>
                  <a:gd name="T5" fmla="*/ 10 h 10"/>
                  <a:gd name="T6" fmla="*/ 3 w 10"/>
                  <a:gd name="T7" fmla="*/ 0 h 10"/>
                  <a:gd name="T8" fmla="*/ 4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4" y="1"/>
                    </a:moveTo>
                    <a:cubicBezTo>
                      <a:pt x="5" y="5"/>
                      <a:pt x="9" y="6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7"/>
                      <a:pt x="0" y="6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11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601">
                <a:extLst>
                  <a:ext uri="{FF2B5EF4-FFF2-40B4-BE49-F238E27FC236}">
                    <a16:creationId xmlns:a16="http://schemas.microsoft.com/office/drawing/2014/main" id="{7415C68D-71F4-1210-49B4-072B25F3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1649"/>
                <a:ext cx="23" cy="19"/>
              </a:xfrm>
              <a:custGeom>
                <a:avLst/>
                <a:gdLst>
                  <a:gd name="T0" fmla="*/ 1 w 7"/>
                  <a:gd name="T1" fmla="*/ 0 h 6"/>
                  <a:gd name="T2" fmla="*/ 6 w 7"/>
                  <a:gd name="T3" fmla="*/ 1 h 6"/>
                  <a:gd name="T4" fmla="*/ 7 w 7"/>
                  <a:gd name="T5" fmla="*/ 6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6" y="3"/>
                      <a:pt x="6" y="4"/>
                      <a:pt x="7" y="6"/>
                    </a:cubicBezTo>
                    <a:cubicBezTo>
                      <a:pt x="4" y="5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70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602">
                <a:extLst>
                  <a:ext uri="{FF2B5EF4-FFF2-40B4-BE49-F238E27FC236}">
                    <a16:creationId xmlns:a16="http://schemas.microsoft.com/office/drawing/2014/main" id="{EA60AF19-9492-03DF-9C6D-A4CCB6C8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930"/>
                <a:ext cx="72" cy="104"/>
              </a:xfrm>
              <a:custGeom>
                <a:avLst/>
                <a:gdLst>
                  <a:gd name="T0" fmla="*/ 16 w 22"/>
                  <a:gd name="T1" fmla="*/ 26 h 32"/>
                  <a:gd name="T2" fmla="*/ 11 w 22"/>
                  <a:gd name="T3" fmla="*/ 29 h 32"/>
                  <a:gd name="T4" fmla="*/ 6 w 22"/>
                  <a:gd name="T5" fmla="*/ 26 h 32"/>
                  <a:gd name="T6" fmla="*/ 9 w 22"/>
                  <a:gd name="T7" fmla="*/ 20 h 32"/>
                  <a:gd name="T8" fmla="*/ 3 w 22"/>
                  <a:gd name="T9" fmla="*/ 14 h 32"/>
                  <a:gd name="T10" fmla="*/ 0 w 22"/>
                  <a:gd name="T11" fmla="*/ 12 h 32"/>
                  <a:gd name="T12" fmla="*/ 5 w 22"/>
                  <a:gd name="T13" fmla="*/ 3 h 32"/>
                  <a:gd name="T14" fmla="*/ 10 w 22"/>
                  <a:gd name="T15" fmla="*/ 1 h 32"/>
                  <a:gd name="T16" fmla="*/ 17 w 22"/>
                  <a:gd name="T17" fmla="*/ 4 h 32"/>
                  <a:gd name="T18" fmla="*/ 20 w 22"/>
                  <a:gd name="T19" fmla="*/ 12 h 32"/>
                  <a:gd name="T20" fmla="*/ 16 w 22"/>
                  <a:gd name="T21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2">
                    <a:moveTo>
                      <a:pt x="16" y="26"/>
                    </a:moveTo>
                    <a:cubicBezTo>
                      <a:pt x="13" y="25"/>
                      <a:pt x="9" y="23"/>
                      <a:pt x="11" y="29"/>
                    </a:cubicBezTo>
                    <a:cubicBezTo>
                      <a:pt x="7" y="32"/>
                      <a:pt x="7" y="28"/>
                      <a:pt x="6" y="26"/>
                    </a:cubicBezTo>
                    <a:cubicBezTo>
                      <a:pt x="4" y="23"/>
                      <a:pt x="7" y="22"/>
                      <a:pt x="9" y="20"/>
                    </a:cubicBezTo>
                    <a:cubicBezTo>
                      <a:pt x="4" y="20"/>
                      <a:pt x="1" y="19"/>
                      <a:pt x="3" y="14"/>
                    </a:cubicBezTo>
                    <a:cubicBezTo>
                      <a:pt x="5" y="10"/>
                      <a:pt x="1" y="13"/>
                      <a:pt x="0" y="12"/>
                    </a:cubicBezTo>
                    <a:cubicBezTo>
                      <a:pt x="2" y="9"/>
                      <a:pt x="4" y="6"/>
                      <a:pt x="5" y="3"/>
                    </a:cubicBezTo>
                    <a:cubicBezTo>
                      <a:pt x="7" y="1"/>
                      <a:pt x="8" y="0"/>
                      <a:pt x="10" y="1"/>
                    </a:cubicBezTo>
                    <a:cubicBezTo>
                      <a:pt x="12" y="2"/>
                      <a:pt x="15" y="3"/>
                      <a:pt x="17" y="4"/>
                    </a:cubicBezTo>
                    <a:cubicBezTo>
                      <a:pt x="16" y="7"/>
                      <a:pt x="22" y="8"/>
                      <a:pt x="20" y="12"/>
                    </a:cubicBezTo>
                    <a:cubicBezTo>
                      <a:pt x="22" y="18"/>
                      <a:pt x="16" y="21"/>
                      <a:pt x="16" y="26"/>
                    </a:cubicBezTo>
                    <a:close/>
                  </a:path>
                </a:pathLst>
              </a:custGeom>
              <a:solidFill>
                <a:srgbClr val="DA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603">
                <a:extLst>
                  <a:ext uri="{FF2B5EF4-FFF2-40B4-BE49-F238E27FC236}">
                    <a16:creationId xmlns:a16="http://schemas.microsoft.com/office/drawing/2014/main" id="{727F2C6D-23AA-517D-55CE-793A2908A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904"/>
                <a:ext cx="98" cy="58"/>
              </a:xfrm>
              <a:custGeom>
                <a:avLst/>
                <a:gdLst>
                  <a:gd name="T0" fmla="*/ 18 w 30"/>
                  <a:gd name="T1" fmla="*/ 1 h 18"/>
                  <a:gd name="T2" fmla="*/ 23 w 30"/>
                  <a:gd name="T3" fmla="*/ 6 h 18"/>
                  <a:gd name="T4" fmla="*/ 29 w 30"/>
                  <a:gd name="T5" fmla="*/ 8 h 18"/>
                  <a:gd name="T6" fmla="*/ 21 w 30"/>
                  <a:gd name="T7" fmla="*/ 16 h 18"/>
                  <a:gd name="T8" fmla="*/ 15 w 30"/>
                  <a:gd name="T9" fmla="*/ 18 h 18"/>
                  <a:gd name="T10" fmla="*/ 4 w 30"/>
                  <a:gd name="T11" fmla="*/ 13 h 18"/>
                  <a:gd name="T12" fmla="*/ 2 w 30"/>
                  <a:gd name="T13" fmla="*/ 5 h 18"/>
                  <a:gd name="T14" fmla="*/ 9 w 30"/>
                  <a:gd name="T15" fmla="*/ 1 h 18"/>
                  <a:gd name="T16" fmla="*/ 18 w 30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8">
                    <a:moveTo>
                      <a:pt x="18" y="1"/>
                    </a:moveTo>
                    <a:cubicBezTo>
                      <a:pt x="20" y="2"/>
                      <a:pt x="20" y="5"/>
                      <a:pt x="23" y="6"/>
                    </a:cubicBezTo>
                    <a:cubicBezTo>
                      <a:pt x="25" y="6"/>
                      <a:pt x="30" y="5"/>
                      <a:pt x="29" y="8"/>
                    </a:cubicBezTo>
                    <a:cubicBezTo>
                      <a:pt x="28" y="11"/>
                      <a:pt x="26" y="16"/>
                      <a:pt x="21" y="16"/>
                    </a:cubicBezTo>
                    <a:cubicBezTo>
                      <a:pt x="19" y="16"/>
                      <a:pt x="17" y="18"/>
                      <a:pt x="15" y="18"/>
                    </a:cubicBezTo>
                    <a:cubicBezTo>
                      <a:pt x="11" y="17"/>
                      <a:pt x="7" y="16"/>
                      <a:pt x="4" y="13"/>
                    </a:cubicBezTo>
                    <a:cubicBezTo>
                      <a:pt x="1" y="11"/>
                      <a:pt x="0" y="8"/>
                      <a:pt x="2" y="5"/>
                    </a:cubicBezTo>
                    <a:cubicBezTo>
                      <a:pt x="3" y="2"/>
                      <a:pt x="5" y="0"/>
                      <a:pt x="9" y="1"/>
                    </a:cubicBezTo>
                    <a:cubicBezTo>
                      <a:pt x="12" y="2"/>
                      <a:pt x="15" y="2"/>
                      <a:pt x="18" y="1"/>
                    </a:cubicBezTo>
                    <a:close/>
                  </a:path>
                </a:pathLst>
              </a:custGeom>
              <a:solidFill>
                <a:srgbClr val="F1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604">
                <a:extLst>
                  <a:ext uri="{FF2B5EF4-FFF2-40B4-BE49-F238E27FC236}">
                    <a16:creationId xmlns:a16="http://schemas.microsoft.com/office/drawing/2014/main" id="{1B438E8E-7A0A-8B4E-0D9D-D39100968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881"/>
                <a:ext cx="75" cy="104"/>
              </a:xfrm>
              <a:custGeom>
                <a:avLst/>
                <a:gdLst>
                  <a:gd name="T0" fmla="*/ 23 w 23"/>
                  <a:gd name="T1" fmla="*/ 8 h 32"/>
                  <a:gd name="T2" fmla="*/ 13 w 23"/>
                  <a:gd name="T3" fmla="*/ 10 h 32"/>
                  <a:gd name="T4" fmla="*/ 9 w 23"/>
                  <a:gd name="T5" fmla="*/ 11 h 32"/>
                  <a:gd name="T6" fmla="*/ 9 w 23"/>
                  <a:gd name="T7" fmla="*/ 18 h 32"/>
                  <a:gd name="T8" fmla="*/ 21 w 23"/>
                  <a:gd name="T9" fmla="*/ 24 h 32"/>
                  <a:gd name="T10" fmla="*/ 20 w 23"/>
                  <a:gd name="T11" fmla="*/ 27 h 32"/>
                  <a:gd name="T12" fmla="*/ 16 w 23"/>
                  <a:gd name="T13" fmla="*/ 30 h 32"/>
                  <a:gd name="T14" fmla="*/ 12 w 23"/>
                  <a:gd name="T15" fmla="*/ 32 h 32"/>
                  <a:gd name="T16" fmla="*/ 9 w 23"/>
                  <a:gd name="T17" fmla="*/ 27 h 32"/>
                  <a:gd name="T18" fmla="*/ 2 w 23"/>
                  <a:gd name="T19" fmla="*/ 19 h 32"/>
                  <a:gd name="T20" fmla="*/ 4 w 23"/>
                  <a:gd name="T21" fmla="*/ 9 h 32"/>
                  <a:gd name="T22" fmla="*/ 4 w 23"/>
                  <a:gd name="T23" fmla="*/ 5 h 32"/>
                  <a:gd name="T24" fmla="*/ 5 w 23"/>
                  <a:gd name="T25" fmla="*/ 3 h 32"/>
                  <a:gd name="T26" fmla="*/ 8 w 23"/>
                  <a:gd name="T27" fmla="*/ 0 h 32"/>
                  <a:gd name="T28" fmla="*/ 9 w 23"/>
                  <a:gd name="T29" fmla="*/ 0 h 32"/>
                  <a:gd name="T30" fmla="*/ 10 w 23"/>
                  <a:gd name="T31" fmla="*/ 2 h 32"/>
                  <a:gd name="T32" fmla="*/ 21 w 23"/>
                  <a:gd name="T33" fmla="*/ 7 h 32"/>
                  <a:gd name="T34" fmla="*/ 23 w 23"/>
                  <a:gd name="T3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32">
                    <a:moveTo>
                      <a:pt x="23" y="8"/>
                    </a:moveTo>
                    <a:cubicBezTo>
                      <a:pt x="20" y="11"/>
                      <a:pt x="17" y="13"/>
                      <a:pt x="13" y="10"/>
                    </a:cubicBezTo>
                    <a:cubicBezTo>
                      <a:pt x="11" y="9"/>
                      <a:pt x="9" y="10"/>
                      <a:pt x="9" y="11"/>
                    </a:cubicBezTo>
                    <a:cubicBezTo>
                      <a:pt x="9" y="13"/>
                      <a:pt x="5" y="16"/>
                      <a:pt x="9" y="18"/>
                    </a:cubicBezTo>
                    <a:cubicBezTo>
                      <a:pt x="13" y="21"/>
                      <a:pt x="16" y="23"/>
                      <a:pt x="21" y="24"/>
                    </a:cubicBezTo>
                    <a:cubicBezTo>
                      <a:pt x="22" y="25"/>
                      <a:pt x="21" y="26"/>
                      <a:pt x="20" y="27"/>
                    </a:cubicBezTo>
                    <a:cubicBezTo>
                      <a:pt x="19" y="28"/>
                      <a:pt x="17" y="29"/>
                      <a:pt x="16" y="30"/>
                    </a:cubicBezTo>
                    <a:cubicBezTo>
                      <a:pt x="15" y="31"/>
                      <a:pt x="14" y="32"/>
                      <a:pt x="12" y="32"/>
                    </a:cubicBezTo>
                    <a:cubicBezTo>
                      <a:pt x="11" y="30"/>
                      <a:pt x="12" y="27"/>
                      <a:pt x="9" y="27"/>
                    </a:cubicBezTo>
                    <a:cubicBezTo>
                      <a:pt x="6" y="25"/>
                      <a:pt x="4" y="22"/>
                      <a:pt x="2" y="19"/>
                    </a:cubicBezTo>
                    <a:cubicBezTo>
                      <a:pt x="0" y="15"/>
                      <a:pt x="2" y="12"/>
                      <a:pt x="4" y="9"/>
                    </a:cubicBezTo>
                    <a:cubicBezTo>
                      <a:pt x="5" y="8"/>
                      <a:pt x="4" y="6"/>
                      <a:pt x="4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2"/>
                      <a:pt x="6" y="1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4" y="4"/>
                      <a:pt x="17" y="6"/>
                      <a:pt x="21" y="7"/>
                    </a:cubicBezTo>
                    <a:cubicBezTo>
                      <a:pt x="22" y="7"/>
                      <a:pt x="22" y="8"/>
                      <a:pt x="23" y="8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605">
                <a:extLst>
                  <a:ext uri="{FF2B5EF4-FFF2-40B4-BE49-F238E27FC236}">
                    <a16:creationId xmlns:a16="http://schemas.microsoft.com/office/drawing/2014/main" id="{B4A74B88-1947-34C9-3D5A-CFA22DA1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851"/>
                <a:ext cx="52" cy="62"/>
              </a:xfrm>
              <a:custGeom>
                <a:avLst/>
                <a:gdLst>
                  <a:gd name="T0" fmla="*/ 12 w 16"/>
                  <a:gd name="T1" fmla="*/ 5 h 19"/>
                  <a:gd name="T2" fmla="*/ 14 w 16"/>
                  <a:gd name="T3" fmla="*/ 12 h 19"/>
                  <a:gd name="T4" fmla="*/ 15 w 16"/>
                  <a:gd name="T5" fmla="*/ 16 h 19"/>
                  <a:gd name="T6" fmla="*/ 11 w 16"/>
                  <a:gd name="T7" fmla="*/ 18 h 19"/>
                  <a:gd name="T8" fmla="*/ 7 w 16"/>
                  <a:gd name="T9" fmla="*/ 15 h 19"/>
                  <a:gd name="T10" fmla="*/ 7 w 16"/>
                  <a:gd name="T11" fmla="*/ 13 h 19"/>
                  <a:gd name="T12" fmla="*/ 2 w 16"/>
                  <a:gd name="T13" fmla="*/ 5 h 19"/>
                  <a:gd name="T14" fmla="*/ 13 w 16"/>
                  <a:gd name="T15" fmla="*/ 5 h 19"/>
                  <a:gd name="T16" fmla="*/ 12 w 16"/>
                  <a:gd name="T1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9">
                    <a:moveTo>
                      <a:pt x="12" y="5"/>
                    </a:moveTo>
                    <a:cubicBezTo>
                      <a:pt x="11" y="7"/>
                      <a:pt x="12" y="11"/>
                      <a:pt x="14" y="12"/>
                    </a:cubicBezTo>
                    <a:cubicBezTo>
                      <a:pt x="16" y="13"/>
                      <a:pt x="16" y="15"/>
                      <a:pt x="15" y="16"/>
                    </a:cubicBezTo>
                    <a:cubicBezTo>
                      <a:pt x="15" y="18"/>
                      <a:pt x="12" y="19"/>
                      <a:pt x="11" y="18"/>
                    </a:cubicBezTo>
                    <a:cubicBezTo>
                      <a:pt x="10" y="17"/>
                      <a:pt x="6" y="19"/>
                      <a:pt x="7" y="15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3" y="12"/>
                      <a:pt x="0" y="9"/>
                      <a:pt x="2" y="5"/>
                    </a:cubicBezTo>
                    <a:cubicBezTo>
                      <a:pt x="5" y="0"/>
                      <a:pt x="9" y="6"/>
                      <a:pt x="13" y="5"/>
                    </a:cubicBezTo>
                    <a:cubicBezTo>
                      <a:pt x="13" y="5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606">
                <a:extLst>
                  <a:ext uri="{FF2B5EF4-FFF2-40B4-BE49-F238E27FC236}">
                    <a16:creationId xmlns:a16="http://schemas.microsoft.com/office/drawing/2014/main" id="{2E15AD8E-DEA3-248B-EF41-98DC7A626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838"/>
                <a:ext cx="49" cy="39"/>
              </a:xfrm>
              <a:custGeom>
                <a:avLst/>
                <a:gdLst>
                  <a:gd name="T0" fmla="*/ 7 w 15"/>
                  <a:gd name="T1" fmla="*/ 2 h 12"/>
                  <a:gd name="T2" fmla="*/ 15 w 15"/>
                  <a:gd name="T3" fmla="*/ 7 h 12"/>
                  <a:gd name="T4" fmla="*/ 3 w 15"/>
                  <a:gd name="T5" fmla="*/ 11 h 12"/>
                  <a:gd name="T6" fmla="*/ 1 w 15"/>
                  <a:gd name="T7" fmla="*/ 5 h 12"/>
                  <a:gd name="T8" fmla="*/ 7 w 15"/>
                  <a:gd name="T9" fmla="*/ 3 h 12"/>
                  <a:gd name="T10" fmla="*/ 7 w 15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7" y="2"/>
                    </a:moveTo>
                    <a:cubicBezTo>
                      <a:pt x="9" y="5"/>
                      <a:pt x="12" y="6"/>
                      <a:pt x="15" y="7"/>
                    </a:cubicBezTo>
                    <a:cubicBezTo>
                      <a:pt x="12" y="12"/>
                      <a:pt x="7" y="12"/>
                      <a:pt x="3" y="11"/>
                    </a:cubicBezTo>
                    <a:cubicBezTo>
                      <a:pt x="0" y="10"/>
                      <a:pt x="0" y="7"/>
                      <a:pt x="1" y="5"/>
                    </a:cubicBezTo>
                    <a:cubicBezTo>
                      <a:pt x="3" y="3"/>
                      <a:pt x="4" y="0"/>
                      <a:pt x="7" y="3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54" name="Freeform 608">
              <a:extLst>
                <a:ext uri="{FF2B5EF4-FFF2-40B4-BE49-F238E27FC236}">
                  <a16:creationId xmlns:a16="http://schemas.microsoft.com/office/drawing/2014/main" id="{1578A21A-EE76-9CC8-D722-AC158D22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900"/>
              <a:ext cx="45" cy="33"/>
            </a:xfrm>
            <a:custGeom>
              <a:avLst/>
              <a:gdLst>
                <a:gd name="T0" fmla="*/ 0 w 14"/>
                <a:gd name="T1" fmla="*/ 3 h 10"/>
                <a:gd name="T2" fmla="*/ 10 w 14"/>
                <a:gd name="T3" fmla="*/ 1 h 10"/>
                <a:gd name="T4" fmla="*/ 13 w 14"/>
                <a:gd name="T5" fmla="*/ 3 h 10"/>
                <a:gd name="T6" fmla="*/ 12 w 14"/>
                <a:gd name="T7" fmla="*/ 6 h 10"/>
                <a:gd name="T8" fmla="*/ 0 w 14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3" y="1"/>
                    <a:pt x="7" y="5"/>
                    <a:pt x="10" y="1"/>
                  </a:cubicBezTo>
                  <a:cubicBezTo>
                    <a:pt x="11" y="0"/>
                    <a:pt x="12" y="2"/>
                    <a:pt x="13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7" y="10"/>
                    <a:pt x="5" y="10"/>
                    <a:pt x="0" y="3"/>
                  </a:cubicBezTo>
                  <a:close/>
                </a:path>
              </a:pathLst>
            </a:custGeom>
            <a:solidFill>
              <a:srgbClr val="B4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609">
              <a:extLst>
                <a:ext uri="{FF2B5EF4-FFF2-40B4-BE49-F238E27FC236}">
                  <a16:creationId xmlns:a16="http://schemas.microsoft.com/office/drawing/2014/main" id="{A72E0D76-F9AE-766C-2BC3-8E7FE7607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871"/>
              <a:ext cx="49" cy="36"/>
            </a:xfrm>
            <a:custGeom>
              <a:avLst/>
              <a:gdLst>
                <a:gd name="T0" fmla="*/ 11 w 15"/>
                <a:gd name="T1" fmla="*/ 10 h 11"/>
                <a:gd name="T2" fmla="*/ 0 w 15"/>
                <a:gd name="T3" fmla="*/ 5 h 11"/>
                <a:gd name="T4" fmla="*/ 7 w 15"/>
                <a:gd name="T5" fmla="*/ 3 h 11"/>
                <a:gd name="T6" fmla="*/ 11 w 15"/>
                <a:gd name="T7" fmla="*/ 4 h 11"/>
                <a:gd name="T8" fmla="*/ 11 w 15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1" y="10"/>
                  </a:moveTo>
                  <a:cubicBezTo>
                    <a:pt x="6" y="11"/>
                    <a:pt x="2" y="10"/>
                    <a:pt x="0" y="5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8" y="3"/>
                    <a:pt x="10" y="0"/>
                    <a:pt x="11" y="4"/>
                  </a:cubicBezTo>
                  <a:cubicBezTo>
                    <a:pt x="11" y="6"/>
                    <a:pt x="15" y="8"/>
                    <a:pt x="11" y="10"/>
                  </a:cubicBezTo>
                  <a:close/>
                </a:path>
              </a:pathLst>
            </a:custGeom>
            <a:solidFill>
              <a:srgbClr val="DC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610">
              <a:extLst>
                <a:ext uri="{FF2B5EF4-FFF2-40B4-BE49-F238E27FC236}">
                  <a16:creationId xmlns:a16="http://schemas.microsoft.com/office/drawing/2014/main" id="{59996990-57F3-7CDA-AE3A-2CE18C02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936"/>
              <a:ext cx="42" cy="56"/>
            </a:xfrm>
            <a:custGeom>
              <a:avLst/>
              <a:gdLst>
                <a:gd name="T0" fmla="*/ 0 w 13"/>
                <a:gd name="T1" fmla="*/ 10 h 17"/>
                <a:gd name="T2" fmla="*/ 2 w 13"/>
                <a:gd name="T3" fmla="*/ 7 h 17"/>
                <a:gd name="T4" fmla="*/ 7 w 13"/>
                <a:gd name="T5" fmla="*/ 6 h 17"/>
                <a:gd name="T6" fmla="*/ 11 w 13"/>
                <a:gd name="T7" fmla="*/ 10 h 17"/>
                <a:gd name="T8" fmla="*/ 13 w 13"/>
                <a:gd name="T9" fmla="*/ 15 h 17"/>
                <a:gd name="T10" fmla="*/ 4 w 13"/>
                <a:gd name="T11" fmla="*/ 13 h 17"/>
                <a:gd name="T12" fmla="*/ 0 w 13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0" y="10"/>
                  </a:moveTo>
                  <a:cubicBezTo>
                    <a:pt x="1" y="9"/>
                    <a:pt x="2" y="8"/>
                    <a:pt x="2" y="7"/>
                  </a:cubicBezTo>
                  <a:cubicBezTo>
                    <a:pt x="4" y="8"/>
                    <a:pt x="5" y="0"/>
                    <a:pt x="7" y="6"/>
                  </a:cubicBezTo>
                  <a:cubicBezTo>
                    <a:pt x="5" y="11"/>
                    <a:pt x="11" y="7"/>
                    <a:pt x="11" y="10"/>
                  </a:cubicBezTo>
                  <a:cubicBezTo>
                    <a:pt x="12" y="11"/>
                    <a:pt x="12" y="13"/>
                    <a:pt x="13" y="15"/>
                  </a:cubicBezTo>
                  <a:cubicBezTo>
                    <a:pt x="9" y="17"/>
                    <a:pt x="7" y="13"/>
                    <a:pt x="4" y="13"/>
                  </a:cubicBezTo>
                  <a:cubicBezTo>
                    <a:pt x="2" y="12"/>
                    <a:pt x="1" y="11"/>
                    <a:pt x="0" y="10"/>
                  </a:cubicBezTo>
                  <a:close/>
                </a:path>
              </a:pathLst>
            </a:custGeom>
            <a:solidFill>
              <a:srgbClr val="78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611">
              <a:extLst>
                <a:ext uri="{FF2B5EF4-FFF2-40B4-BE49-F238E27FC236}">
                  <a16:creationId xmlns:a16="http://schemas.microsoft.com/office/drawing/2014/main" id="{089D7D4B-7A73-F91A-8FDF-2AB0BC5A6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832"/>
              <a:ext cx="35" cy="52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3 h 16"/>
                <a:gd name="T4" fmla="*/ 7 w 11"/>
                <a:gd name="T5" fmla="*/ 15 h 16"/>
                <a:gd name="T6" fmla="*/ 6 w 11"/>
                <a:gd name="T7" fmla="*/ 16 h 16"/>
                <a:gd name="T8" fmla="*/ 1 w 11"/>
                <a:gd name="T9" fmla="*/ 8 h 16"/>
                <a:gd name="T10" fmla="*/ 2 w 11"/>
                <a:gd name="T11" fmla="*/ 6 h 16"/>
                <a:gd name="T12" fmla="*/ 6 w 11"/>
                <a:gd name="T13" fmla="*/ 1 h 16"/>
                <a:gd name="T14" fmla="*/ 11 w 11"/>
                <a:gd name="T1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5" y="5"/>
                    <a:pt x="5" y="9"/>
                    <a:pt x="7" y="13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1" y="15"/>
                    <a:pt x="0" y="12"/>
                    <a:pt x="1" y="8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4" y="5"/>
                    <a:pt x="7" y="5"/>
                    <a:pt x="6" y="1"/>
                  </a:cubicBezTo>
                  <a:cubicBezTo>
                    <a:pt x="9" y="0"/>
                    <a:pt x="10" y="3"/>
                    <a:pt x="11" y="5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612">
              <a:extLst>
                <a:ext uri="{FF2B5EF4-FFF2-40B4-BE49-F238E27FC236}">
                  <a16:creationId xmlns:a16="http://schemas.microsoft.com/office/drawing/2014/main" id="{879126AB-4DC2-7260-0D8C-2EEC3C24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838"/>
              <a:ext cx="23" cy="23"/>
            </a:xfrm>
            <a:custGeom>
              <a:avLst/>
              <a:gdLst>
                <a:gd name="T0" fmla="*/ 7 w 7"/>
                <a:gd name="T1" fmla="*/ 1 h 7"/>
                <a:gd name="T2" fmla="*/ 7 w 7"/>
                <a:gd name="T3" fmla="*/ 4 h 7"/>
                <a:gd name="T4" fmla="*/ 4 w 7"/>
                <a:gd name="T5" fmla="*/ 7 h 7"/>
                <a:gd name="T6" fmla="*/ 7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6" y="6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13">
              <a:extLst>
                <a:ext uri="{FF2B5EF4-FFF2-40B4-BE49-F238E27FC236}">
                  <a16:creationId xmlns:a16="http://schemas.microsoft.com/office/drawing/2014/main" id="{6D1C1773-BC1D-127C-A8D9-D2D0DA5E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763"/>
              <a:ext cx="49" cy="16"/>
            </a:xfrm>
            <a:custGeom>
              <a:avLst/>
              <a:gdLst>
                <a:gd name="T0" fmla="*/ 15 w 15"/>
                <a:gd name="T1" fmla="*/ 5 h 5"/>
                <a:gd name="T2" fmla="*/ 0 w 15"/>
                <a:gd name="T3" fmla="*/ 3 h 5"/>
                <a:gd name="T4" fmla="*/ 5 w 15"/>
                <a:gd name="T5" fmla="*/ 0 h 5"/>
                <a:gd name="T6" fmla="*/ 12 w 15"/>
                <a:gd name="T7" fmla="*/ 1 h 5"/>
                <a:gd name="T8" fmla="*/ 15 w 1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cubicBezTo>
                    <a:pt x="10" y="4"/>
                    <a:pt x="5" y="4"/>
                    <a:pt x="0" y="3"/>
                  </a:cubicBezTo>
                  <a:cubicBezTo>
                    <a:pt x="0" y="0"/>
                    <a:pt x="2" y="1"/>
                    <a:pt x="5" y="0"/>
                  </a:cubicBezTo>
                  <a:cubicBezTo>
                    <a:pt x="7" y="0"/>
                    <a:pt x="9" y="3"/>
                    <a:pt x="12" y="1"/>
                  </a:cubicBezTo>
                  <a:cubicBezTo>
                    <a:pt x="13" y="2"/>
                    <a:pt x="14" y="4"/>
                    <a:pt x="15" y="5"/>
                  </a:cubicBezTo>
                  <a:close/>
                </a:path>
              </a:pathLst>
            </a:custGeom>
            <a:solidFill>
              <a:srgbClr val="B7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14">
              <a:extLst>
                <a:ext uri="{FF2B5EF4-FFF2-40B4-BE49-F238E27FC236}">
                  <a16:creationId xmlns:a16="http://schemas.microsoft.com/office/drawing/2014/main" id="{139C7076-68FF-4FCC-2A31-7C04220F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743"/>
              <a:ext cx="40" cy="27"/>
            </a:xfrm>
            <a:custGeom>
              <a:avLst/>
              <a:gdLst>
                <a:gd name="T0" fmla="*/ 0 w 12"/>
                <a:gd name="T1" fmla="*/ 5 h 8"/>
                <a:gd name="T2" fmla="*/ 12 w 12"/>
                <a:gd name="T3" fmla="*/ 5 h 8"/>
                <a:gd name="T4" fmla="*/ 3 w 12"/>
                <a:gd name="T5" fmla="*/ 6 h 8"/>
                <a:gd name="T6" fmla="*/ 2 w 12"/>
                <a:gd name="T7" fmla="*/ 6 h 8"/>
                <a:gd name="T8" fmla="*/ 2 w 12"/>
                <a:gd name="T9" fmla="*/ 6 h 8"/>
                <a:gd name="T10" fmla="*/ 0 w 12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0" y="5"/>
                  </a:moveTo>
                  <a:cubicBezTo>
                    <a:pt x="4" y="0"/>
                    <a:pt x="8" y="8"/>
                    <a:pt x="12" y="5"/>
                  </a:cubicBezTo>
                  <a:cubicBezTo>
                    <a:pt x="10" y="8"/>
                    <a:pt x="6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15">
              <a:extLst>
                <a:ext uri="{FF2B5EF4-FFF2-40B4-BE49-F238E27FC236}">
                  <a16:creationId xmlns:a16="http://schemas.microsoft.com/office/drawing/2014/main" id="{6720675D-6328-E575-939E-FC586EEE8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479"/>
              <a:ext cx="104" cy="121"/>
            </a:xfrm>
            <a:custGeom>
              <a:avLst/>
              <a:gdLst>
                <a:gd name="T0" fmla="*/ 15 w 32"/>
                <a:gd name="T1" fmla="*/ 13 h 37"/>
                <a:gd name="T2" fmla="*/ 17 w 32"/>
                <a:gd name="T3" fmla="*/ 16 h 37"/>
                <a:gd name="T4" fmla="*/ 28 w 32"/>
                <a:gd name="T5" fmla="*/ 27 h 37"/>
                <a:gd name="T6" fmla="*/ 32 w 32"/>
                <a:gd name="T7" fmla="*/ 34 h 37"/>
                <a:gd name="T8" fmla="*/ 18 w 32"/>
                <a:gd name="T9" fmla="*/ 29 h 37"/>
                <a:gd name="T10" fmla="*/ 17 w 32"/>
                <a:gd name="T11" fmla="*/ 28 h 37"/>
                <a:gd name="T12" fmla="*/ 6 w 32"/>
                <a:gd name="T13" fmla="*/ 14 h 37"/>
                <a:gd name="T14" fmla="*/ 0 w 32"/>
                <a:gd name="T15" fmla="*/ 0 h 37"/>
                <a:gd name="T16" fmla="*/ 8 w 32"/>
                <a:gd name="T17" fmla="*/ 5 h 37"/>
                <a:gd name="T18" fmla="*/ 15 w 32"/>
                <a:gd name="T1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7">
                  <a:moveTo>
                    <a:pt x="15" y="13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9" y="21"/>
                    <a:pt x="26" y="21"/>
                    <a:pt x="28" y="27"/>
                  </a:cubicBezTo>
                  <a:cubicBezTo>
                    <a:pt x="28" y="30"/>
                    <a:pt x="31" y="31"/>
                    <a:pt x="32" y="34"/>
                  </a:cubicBezTo>
                  <a:cubicBezTo>
                    <a:pt x="26" y="37"/>
                    <a:pt x="23" y="31"/>
                    <a:pt x="18" y="29"/>
                  </a:cubicBezTo>
                  <a:cubicBezTo>
                    <a:pt x="18" y="29"/>
                    <a:pt x="17" y="29"/>
                    <a:pt x="17" y="28"/>
                  </a:cubicBezTo>
                  <a:cubicBezTo>
                    <a:pt x="12" y="25"/>
                    <a:pt x="10" y="19"/>
                    <a:pt x="6" y="14"/>
                  </a:cubicBezTo>
                  <a:cubicBezTo>
                    <a:pt x="5" y="9"/>
                    <a:pt x="0" y="6"/>
                    <a:pt x="0" y="0"/>
                  </a:cubicBezTo>
                  <a:cubicBezTo>
                    <a:pt x="2" y="3"/>
                    <a:pt x="6" y="1"/>
                    <a:pt x="8" y="5"/>
                  </a:cubicBezTo>
                  <a:cubicBezTo>
                    <a:pt x="11" y="7"/>
                    <a:pt x="14" y="9"/>
                    <a:pt x="15" y="13"/>
                  </a:cubicBezTo>
                  <a:close/>
                </a:path>
              </a:pathLst>
            </a:custGeom>
            <a:solidFill>
              <a:srgbClr val="F4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16">
              <a:extLst>
                <a:ext uri="{FF2B5EF4-FFF2-40B4-BE49-F238E27FC236}">
                  <a16:creationId xmlns:a16="http://schemas.microsoft.com/office/drawing/2014/main" id="{ECD713A4-A069-9CDB-F5E7-B89A2E07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525"/>
              <a:ext cx="42" cy="45"/>
            </a:xfrm>
            <a:custGeom>
              <a:avLst/>
              <a:gdLst>
                <a:gd name="T0" fmla="*/ 2 w 13"/>
                <a:gd name="T1" fmla="*/ 0 h 14"/>
                <a:gd name="T2" fmla="*/ 13 w 13"/>
                <a:gd name="T3" fmla="*/ 14 h 14"/>
                <a:gd name="T4" fmla="*/ 0 w 13"/>
                <a:gd name="T5" fmla="*/ 4 h 14"/>
                <a:gd name="T6" fmla="*/ 2 w 1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9" y="2"/>
                    <a:pt x="10" y="9"/>
                    <a:pt x="13" y="14"/>
                  </a:cubicBezTo>
                  <a:cubicBezTo>
                    <a:pt x="6" y="14"/>
                    <a:pt x="5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17">
              <a:extLst>
                <a:ext uri="{FF2B5EF4-FFF2-40B4-BE49-F238E27FC236}">
                  <a16:creationId xmlns:a16="http://schemas.microsoft.com/office/drawing/2014/main" id="{7C762573-4E78-6267-7221-8B5B453C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561"/>
              <a:ext cx="75" cy="49"/>
            </a:xfrm>
            <a:custGeom>
              <a:avLst/>
              <a:gdLst>
                <a:gd name="T0" fmla="*/ 23 w 23"/>
                <a:gd name="T1" fmla="*/ 8 h 15"/>
                <a:gd name="T2" fmla="*/ 16 w 23"/>
                <a:gd name="T3" fmla="*/ 11 h 15"/>
                <a:gd name="T4" fmla="*/ 5 w 23"/>
                <a:gd name="T5" fmla="*/ 10 h 15"/>
                <a:gd name="T6" fmla="*/ 2 w 23"/>
                <a:gd name="T7" fmla="*/ 8 h 15"/>
                <a:gd name="T8" fmla="*/ 0 w 23"/>
                <a:gd name="T9" fmla="*/ 0 h 15"/>
                <a:gd name="T10" fmla="*/ 3 w 23"/>
                <a:gd name="T11" fmla="*/ 0 h 15"/>
                <a:gd name="T12" fmla="*/ 15 w 23"/>
                <a:gd name="T13" fmla="*/ 5 h 15"/>
                <a:gd name="T14" fmla="*/ 22 w 23"/>
                <a:gd name="T15" fmla="*/ 6 h 15"/>
                <a:gd name="T16" fmla="*/ 23 w 23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cubicBezTo>
                    <a:pt x="23" y="15"/>
                    <a:pt x="19" y="12"/>
                    <a:pt x="16" y="11"/>
                  </a:cubicBezTo>
                  <a:cubicBezTo>
                    <a:pt x="12" y="11"/>
                    <a:pt x="9" y="11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5"/>
                    <a:pt x="10" y="7"/>
                    <a:pt x="15" y="5"/>
                  </a:cubicBezTo>
                  <a:cubicBezTo>
                    <a:pt x="18" y="4"/>
                    <a:pt x="20" y="6"/>
                    <a:pt x="22" y="6"/>
                  </a:cubicBezTo>
                  <a:cubicBezTo>
                    <a:pt x="22" y="7"/>
                    <a:pt x="23" y="7"/>
                    <a:pt x="23" y="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18">
              <a:extLst>
                <a:ext uri="{FF2B5EF4-FFF2-40B4-BE49-F238E27FC236}">
                  <a16:creationId xmlns:a16="http://schemas.microsoft.com/office/drawing/2014/main" id="{A459EFFA-932C-8D25-DE38-3ED242EDD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531"/>
              <a:ext cx="53" cy="43"/>
            </a:xfrm>
            <a:custGeom>
              <a:avLst/>
              <a:gdLst>
                <a:gd name="T0" fmla="*/ 11 w 16"/>
                <a:gd name="T1" fmla="*/ 11 h 13"/>
                <a:gd name="T2" fmla="*/ 0 w 16"/>
                <a:gd name="T3" fmla="*/ 0 h 13"/>
                <a:gd name="T4" fmla="*/ 16 w 16"/>
                <a:gd name="T5" fmla="*/ 7 h 13"/>
                <a:gd name="T6" fmla="*/ 11 w 16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11" y="11"/>
                  </a:moveTo>
                  <a:cubicBezTo>
                    <a:pt x="7" y="7"/>
                    <a:pt x="0" y="7"/>
                    <a:pt x="0" y="0"/>
                  </a:cubicBezTo>
                  <a:cubicBezTo>
                    <a:pt x="5" y="2"/>
                    <a:pt x="10" y="5"/>
                    <a:pt x="16" y="7"/>
                  </a:cubicBezTo>
                  <a:cubicBezTo>
                    <a:pt x="16" y="12"/>
                    <a:pt x="15" y="13"/>
                    <a:pt x="11" y="1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19">
              <a:extLst>
                <a:ext uri="{FF2B5EF4-FFF2-40B4-BE49-F238E27FC236}">
                  <a16:creationId xmlns:a16="http://schemas.microsoft.com/office/drawing/2014/main" id="{3F68C3C3-F062-5504-6B75-2AE417055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587"/>
              <a:ext cx="30" cy="26"/>
            </a:xfrm>
            <a:custGeom>
              <a:avLst/>
              <a:gdLst>
                <a:gd name="T0" fmla="*/ 2 w 9"/>
                <a:gd name="T1" fmla="*/ 0 h 8"/>
                <a:gd name="T2" fmla="*/ 5 w 9"/>
                <a:gd name="T3" fmla="*/ 1 h 8"/>
                <a:gd name="T4" fmla="*/ 9 w 9"/>
                <a:gd name="T5" fmla="*/ 4 h 8"/>
                <a:gd name="T6" fmla="*/ 7 w 9"/>
                <a:gd name="T7" fmla="*/ 8 h 8"/>
                <a:gd name="T8" fmla="*/ 2 w 9"/>
                <a:gd name="T9" fmla="*/ 3 h 8"/>
                <a:gd name="T10" fmla="*/ 2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6" y="3"/>
                    <a:pt x="9" y="2"/>
                    <a:pt x="9" y="4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5" y="7"/>
                    <a:pt x="5" y="4"/>
                    <a:pt x="2" y="3"/>
                  </a:cubicBezTo>
                  <a:cubicBezTo>
                    <a:pt x="2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20">
              <a:extLst>
                <a:ext uri="{FF2B5EF4-FFF2-40B4-BE49-F238E27FC236}">
                  <a16:creationId xmlns:a16="http://schemas.microsoft.com/office/drawing/2014/main" id="{CA2C9481-EAAD-F223-73F5-A99F0F1B4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593"/>
              <a:ext cx="29" cy="33"/>
            </a:xfrm>
            <a:custGeom>
              <a:avLst/>
              <a:gdLst>
                <a:gd name="T0" fmla="*/ 0 w 9"/>
                <a:gd name="T1" fmla="*/ 6 h 10"/>
                <a:gd name="T2" fmla="*/ 1 w 9"/>
                <a:gd name="T3" fmla="*/ 2 h 10"/>
                <a:gd name="T4" fmla="*/ 8 w 9"/>
                <a:gd name="T5" fmla="*/ 9 h 10"/>
                <a:gd name="T6" fmla="*/ 9 w 9"/>
                <a:gd name="T7" fmla="*/ 10 h 10"/>
                <a:gd name="T8" fmla="*/ 7 w 9"/>
                <a:gd name="T9" fmla="*/ 10 h 10"/>
                <a:gd name="T10" fmla="*/ 0 w 9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5"/>
                    <a:pt x="1" y="4"/>
                    <a:pt x="1" y="2"/>
                  </a:cubicBezTo>
                  <a:cubicBezTo>
                    <a:pt x="7" y="0"/>
                    <a:pt x="6" y="6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4" y="10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21">
              <a:extLst>
                <a:ext uri="{FF2B5EF4-FFF2-40B4-BE49-F238E27FC236}">
                  <a16:creationId xmlns:a16="http://schemas.microsoft.com/office/drawing/2014/main" id="{3F4A7E62-E7EC-C39F-5983-EE3BAA36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433"/>
              <a:ext cx="56" cy="46"/>
            </a:xfrm>
            <a:custGeom>
              <a:avLst/>
              <a:gdLst>
                <a:gd name="T0" fmla="*/ 12 w 17"/>
                <a:gd name="T1" fmla="*/ 5 h 14"/>
                <a:gd name="T2" fmla="*/ 15 w 17"/>
                <a:gd name="T3" fmla="*/ 10 h 14"/>
                <a:gd name="T4" fmla="*/ 15 w 17"/>
                <a:gd name="T5" fmla="*/ 13 h 14"/>
                <a:gd name="T6" fmla="*/ 4 w 17"/>
                <a:gd name="T7" fmla="*/ 10 h 14"/>
                <a:gd name="T8" fmla="*/ 3 w 17"/>
                <a:gd name="T9" fmla="*/ 9 h 14"/>
                <a:gd name="T10" fmla="*/ 1 w 17"/>
                <a:gd name="T11" fmla="*/ 5 h 14"/>
                <a:gd name="T12" fmla="*/ 3 w 17"/>
                <a:gd name="T13" fmla="*/ 0 h 14"/>
                <a:gd name="T14" fmla="*/ 12 w 17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4">
                  <a:moveTo>
                    <a:pt x="12" y="5"/>
                  </a:moveTo>
                  <a:cubicBezTo>
                    <a:pt x="12" y="7"/>
                    <a:pt x="14" y="8"/>
                    <a:pt x="15" y="10"/>
                  </a:cubicBezTo>
                  <a:cubicBezTo>
                    <a:pt x="17" y="11"/>
                    <a:pt x="17" y="12"/>
                    <a:pt x="15" y="13"/>
                  </a:cubicBezTo>
                  <a:cubicBezTo>
                    <a:pt x="11" y="14"/>
                    <a:pt x="8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0" y="9"/>
                    <a:pt x="2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5" y="3"/>
                    <a:pt x="8" y="7"/>
                    <a:pt x="12" y="5"/>
                  </a:cubicBezTo>
                  <a:close/>
                </a:path>
              </a:pathLst>
            </a:custGeom>
            <a:solidFill>
              <a:srgbClr val="595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22">
              <a:extLst>
                <a:ext uri="{FF2B5EF4-FFF2-40B4-BE49-F238E27FC236}">
                  <a16:creationId xmlns:a16="http://schemas.microsoft.com/office/drawing/2014/main" id="{B9008CF6-7323-4E7F-6F41-296EA2FF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463"/>
              <a:ext cx="29" cy="26"/>
            </a:xfrm>
            <a:custGeom>
              <a:avLst/>
              <a:gdLst>
                <a:gd name="T0" fmla="*/ 7 w 9"/>
                <a:gd name="T1" fmla="*/ 8 h 8"/>
                <a:gd name="T2" fmla="*/ 4 w 9"/>
                <a:gd name="T3" fmla="*/ 7 h 8"/>
                <a:gd name="T4" fmla="*/ 1 w 9"/>
                <a:gd name="T5" fmla="*/ 0 h 8"/>
                <a:gd name="T6" fmla="*/ 1 w 9"/>
                <a:gd name="T7" fmla="*/ 0 h 8"/>
                <a:gd name="T8" fmla="*/ 7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6" y="8"/>
                    <a:pt x="5" y="7"/>
                    <a:pt x="4" y="7"/>
                  </a:cubicBezTo>
                  <a:cubicBezTo>
                    <a:pt x="1" y="6"/>
                    <a:pt x="0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1"/>
                    <a:pt x="9" y="3"/>
                    <a:pt x="7" y="8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23">
              <a:extLst>
                <a:ext uri="{FF2B5EF4-FFF2-40B4-BE49-F238E27FC236}">
                  <a16:creationId xmlns:a16="http://schemas.microsoft.com/office/drawing/2014/main" id="{14E373FB-BB25-18E0-198B-D96634591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1796"/>
              <a:ext cx="131" cy="147"/>
            </a:xfrm>
            <a:custGeom>
              <a:avLst/>
              <a:gdLst>
                <a:gd name="T0" fmla="*/ 2 w 40"/>
                <a:gd name="T1" fmla="*/ 3 h 45"/>
                <a:gd name="T2" fmla="*/ 3 w 40"/>
                <a:gd name="T3" fmla="*/ 1 h 45"/>
                <a:gd name="T4" fmla="*/ 12 w 40"/>
                <a:gd name="T5" fmla="*/ 6 h 45"/>
                <a:gd name="T6" fmla="*/ 14 w 40"/>
                <a:gd name="T7" fmla="*/ 6 h 45"/>
                <a:gd name="T8" fmla="*/ 25 w 40"/>
                <a:gd name="T9" fmla="*/ 13 h 45"/>
                <a:gd name="T10" fmla="*/ 25 w 40"/>
                <a:gd name="T11" fmla="*/ 14 h 45"/>
                <a:gd name="T12" fmla="*/ 31 w 40"/>
                <a:gd name="T13" fmla="*/ 20 h 45"/>
                <a:gd name="T14" fmla="*/ 34 w 40"/>
                <a:gd name="T15" fmla="*/ 20 h 45"/>
                <a:gd name="T16" fmla="*/ 39 w 40"/>
                <a:gd name="T17" fmla="*/ 25 h 45"/>
                <a:gd name="T18" fmla="*/ 34 w 40"/>
                <a:gd name="T19" fmla="*/ 29 h 45"/>
                <a:gd name="T20" fmla="*/ 35 w 40"/>
                <a:gd name="T21" fmla="*/ 32 h 45"/>
                <a:gd name="T22" fmla="*/ 33 w 40"/>
                <a:gd name="T23" fmla="*/ 34 h 45"/>
                <a:gd name="T24" fmla="*/ 28 w 40"/>
                <a:gd name="T25" fmla="*/ 33 h 45"/>
                <a:gd name="T26" fmla="*/ 18 w 40"/>
                <a:gd name="T27" fmla="*/ 35 h 45"/>
                <a:gd name="T28" fmla="*/ 21 w 40"/>
                <a:gd name="T29" fmla="*/ 42 h 45"/>
                <a:gd name="T30" fmla="*/ 21 w 40"/>
                <a:gd name="T31" fmla="*/ 43 h 45"/>
                <a:gd name="T32" fmla="*/ 19 w 40"/>
                <a:gd name="T33" fmla="*/ 45 h 45"/>
                <a:gd name="T34" fmla="*/ 8 w 40"/>
                <a:gd name="T35" fmla="*/ 35 h 45"/>
                <a:gd name="T36" fmla="*/ 6 w 40"/>
                <a:gd name="T37" fmla="*/ 30 h 45"/>
                <a:gd name="T38" fmla="*/ 0 w 40"/>
                <a:gd name="T39" fmla="*/ 28 h 45"/>
                <a:gd name="T40" fmla="*/ 0 w 40"/>
                <a:gd name="T41" fmla="*/ 26 h 45"/>
                <a:gd name="T42" fmla="*/ 9 w 40"/>
                <a:gd name="T43" fmla="*/ 23 h 45"/>
                <a:gd name="T44" fmla="*/ 12 w 40"/>
                <a:gd name="T45" fmla="*/ 23 h 45"/>
                <a:gd name="T46" fmla="*/ 21 w 40"/>
                <a:gd name="T47" fmla="*/ 26 h 45"/>
                <a:gd name="T48" fmla="*/ 14 w 40"/>
                <a:gd name="T49" fmla="*/ 22 h 45"/>
                <a:gd name="T50" fmla="*/ 14 w 40"/>
                <a:gd name="T51" fmla="*/ 19 h 45"/>
                <a:gd name="T52" fmla="*/ 9 w 40"/>
                <a:gd name="T53" fmla="*/ 12 h 45"/>
                <a:gd name="T54" fmla="*/ 7 w 40"/>
                <a:gd name="T55" fmla="*/ 11 h 45"/>
                <a:gd name="T56" fmla="*/ 2 w 40"/>
                <a:gd name="T5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8" y="0"/>
                    <a:pt x="10" y="4"/>
                    <a:pt x="12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20" y="4"/>
                    <a:pt x="23" y="9"/>
                    <a:pt x="25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1" y="22"/>
                    <a:pt x="28" y="19"/>
                    <a:pt x="31" y="20"/>
                  </a:cubicBezTo>
                  <a:cubicBezTo>
                    <a:pt x="32" y="20"/>
                    <a:pt x="33" y="20"/>
                    <a:pt x="34" y="20"/>
                  </a:cubicBezTo>
                  <a:cubicBezTo>
                    <a:pt x="36" y="21"/>
                    <a:pt x="39" y="22"/>
                    <a:pt x="39" y="25"/>
                  </a:cubicBezTo>
                  <a:cubicBezTo>
                    <a:pt x="40" y="29"/>
                    <a:pt x="35" y="27"/>
                    <a:pt x="34" y="29"/>
                  </a:cubicBezTo>
                  <a:cubicBezTo>
                    <a:pt x="35" y="30"/>
                    <a:pt x="35" y="31"/>
                    <a:pt x="35" y="32"/>
                  </a:cubicBezTo>
                  <a:cubicBezTo>
                    <a:pt x="35" y="33"/>
                    <a:pt x="34" y="33"/>
                    <a:pt x="33" y="34"/>
                  </a:cubicBezTo>
                  <a:cubicBezTo>
                    <a:pt x="31" y="34"/>
                    <a:pt x="30" y="33"/>
                    <a:pt x="28" y="33"/>
                  </a:cubicBezTo>
                  <a:cubicBezTo>
                    <a:pt x="24" y="32"/>
                    <a:pt x="20" y="32"/>
                    <a:pt x="18" y="35"/>
                  </a:cubicBezTo>
                  <a:cubicBezTo>
                    <a:pt x="16" y="38"/>
                    <a:pt x="20" y="39"/>
                    <a:pt x="21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0" y="44"/>
                    <a:pt x="20" y="45"/>
                    <a:pt x="19" y="45"/>
                  </a:cubicBezTo>
                  <a:cubicBezTo>
                    <a:pt x="11" y="45"/>
                    <a:pt x="9" y="42"/>
                    <a:pt x="8" y="35"/>
                  </a:cubicBezTo>
                  <a:cubicBezTo>
                    <a:pt x="10" y="32"/>
                    <a:pt x="12" y="29"/>
                    <a:pt x="6" y="30"/>
                  </a:cubicBezTo>
                  <a:cubicBezTo>
                    <a:pt x="4" y="30"/>
                    <a:pt x="2" y="30"/>
                    <a:pt x="0" y="28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2" y="23"/>
                    <a:pt x="6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5" y="24"/>
                    <a:pt x="18" y="26"/>
                    <a:pt x="21" y="26"/>
                  </a:cubicBezTo>
                  <a:cubicBezTo>
                    <a:pt x="19" y="24"/>
                    <a:pt x="16" y="24"/>
                    <a:pt x="14" y="22"/>
                  </a:cubicBezTo>
                  <a:cubicBezTo>
                    <a:pt x="14" y="21"/>
                    <a:pt x="14" y="20"/>
                    <a:pt x="14" y="19"/>
                  </a:cubicBezTo>
                  <a:cubicBezTo>
                    <a:pt x="18" y="13"/>
                    <a:pt x="13" y="13"/>
                    <a:pt x="9" y="12"/>
                  </a:cubicBezTo>
                  <a:cubicBezTo>
                    <a:pt x="8" y="12"/>
                    <a:pt x="8" y="11"/>
                    <a:pt x="7" y="11"/>
                  </a:cubicBezTo>
                  <a:cubicBezTo>
                    <a:pt x="7" y="7"/>
                    <a:pt x="2" y="7"/>
                    <a:pt x="2" y="3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24">
              <a:extLst>
                <a:ext uri="{FF2B5EF4-FFF2-40B4-BE49-F238E27FC236}">
                  <a16:creationId xmlns:a16="http://schemas.microsoft.com/office/drawing/2014/main" id="{D5244903-B519-C07B-A18D-A08BD86E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838"/>
              <a:ext cx="43" cy="33"/>
            </a:xfrm>
            <a:custGeom>
              <a:avLst/>
              <a:gdLst>
                <a:gd name="T0" fmla="*/ 11 w 13"/>
                <a:gd name="T1" fmla="*/ 8 h 10"/>
                <a:gd name="T2" fmla="*/ 4 w 13"/>
                <a:gd name="T3" fmla="*/ 8 h 10"/>
                <a:gd name="T4" fmla="*/ 0 w 13"/>
                <a:gd name="T5" fmla="*/ 4 h 10"/>
                <a:gd name="T6" fmla="*/ 5 w 13"/>
                <a:gd name="T7" fmla="*/ 1 h 10"/>
                <a:gd name="T8" fmla="*/ 11 w 13"/>
                <a:gd name="T9" fmla="*/ 3 h 10"/>
                <a:gd name="T10" fmla="*/ 11 w 13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11" y="8"/>
                  </a:moveTo>
                  <a:cubicBezTo>
                    <a:pt x="8" y="10"/>
                    <a:pt x="6" y="9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1" y="0"/>
                    <a:pt x="4" y="2"/>
                    <a:pt x="5" y="1"/>
                  </a:cubicBezTo>
                  <a:cubicBezTo>
                    <a:pt x="7" y="1"/>
                    <a:pt x="10" y="1"/>
                    <a:pt x="11" y="3"/>
                  </a:cubicBezTo>
                  <a:cubicBezTo>
                    <a:pt x="13" y="5"/>
                    <a:pt x="13" y="7"/>
                    <a:pt x="11" y="8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25">
              <a:extLst>
                <a:ext uri="{FF2B5EF4-FFF2-40B4-BE49-F238E27FC236}">
                  <a16:creationId xmlns:a16="http://schemas.microsoft.com/office/drawing/2014/main" id="{8F802F05-D83F-7687-FEF1-1022E9B2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799"/>
              <a:ext cx="52" cy="39"/>
            </a:xfrm>
            <a:custGeom>
              <a:avLst/>
              <a:gdLst>
                <a:gd name="T0" fmla="*/ 11 w 16"/>
                <a:gd name="T1" fmla="*/ 12 h 12"/>
                <a:gd name="T2" fmla="*/ 0 w 16"/>
                <a:gd name="T3" fmla="*/ 5 h 12"/>
                <a:gd name="T4" fmla="*/ 4 w 16"/>
                <a:gd name="T5" fmla="*/ 2 h 12"/>
                <a:gd name="T6" fmla="*/ 11 w 16"/>
                <a:gd name="T7" fmla="*/ 5 h 12"/>
                <a:gd name="T8" fmla="*/ 16 w 16"/>
                <a:gd name="T9" fmla="*/ 10 h 12"/>
                <a:gd name="T10" fmla="*/ 11 w 16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1" y="12"/>
                  </a:moveTo>
                  <a:cubicBezTo>
                    <a:pt x="7" y="10"/>
                    <a:pt x="5" y="5"/>
                    <a:pt x="0" y="5"/>
                  </a:cubicBezTo>
                  <a:cubicBezTo>
                    <a:pt x="0" y="2"/>
                    <a:pt x="1" y="0"/>
                    <a:pt x="4" y="2"/>
                  </a:cubicBezTo>
                  <a:cubicBezTo>
                    <a:pt x="6" y="4"/>
                    <a:pt x="8" y="6"/>
                    <a:pt x="11" y="5"/>
                  </a:cubicBezTo>
                  <a:cubicBezTo>
                    <a:pt x="13" y="7"/>
                    <a:pt x="16" y="7"/>
                    <a:pt x="16" y="10"/>
                  </a:cubicBezTo>
                  <a:cubicBezTo>
                    <a:pt x="16" y="12"/>
                    <a:pt x="13" y="11"/>
                    <a:pt x="11" y="12"/>
                  </a:cubicBez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26">
              <a:extLst>
                <a:ext uri="{FF2B5EF4-FFF2-40B4-BE49-F238E27FC236}">
                  <a16:creationId xmlns:a16="http://schemas.microsoft.com/office/drawing/2014/main" id="{49DB9A53-9AA3-2F91-705D-9B98FC08C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838"/>
              <a:ext cx="33" cy="30"/>
            </a:xfrm>
            <a:custGeom>
              <a:avLst/>
              <a:gdLst>
                <a:gd name="T0" fmla="*/ 0 w 10"/>
                <a:gd name="T1" fmla="*/ 8 h 9"/>
                <a:gd name="T2" fmla="*/ 0 w 10"/>
                <a:gd name="T3" fmla="*/ 3 h 9"/>
                <a:gd name="T4" fmla="*/ 7 w 10"/>
                <a:gd name="T5" fmla="*/ 1 h 9"/>
                <a:gd name="T6" fmla="*/ 10 w 10"/>
                <a:gd name="T7" fmla="*/ 4 h 9"/>
                <a:gd name="T8" fmla="*/ 10 w 10"/>
                <a:gd name="T9" fmla="*/ 6 h 9"/>
                <a:gd name="T10" fmla="*/ 2 w 10"/>
                <a:gd name="T11" fmla="*/ 9 h 9"/>
                <a:gd name="T12" fmla="*/ 0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8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5" y="3"/>
                    <a:pt x="7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8" y="7"/>
                    <a:pt x="5" y="7"/>
                    <a:pt x="2" y="9"/>
                  </a:cubicBezTo>
                  <a:cubicBezTo>
                    <a:pt x="2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646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27">
              <a:extLst>
                <a:ext uri="{FF2B5EF4-FFF2-40B4-BE49-F238E27FC236}">
                  <a16:creationId xmlns:a16="http://schemas.microsoft.com/office/drawing/2014/main" id="{88690322-2501-5123-E3A3-8CD68358F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776"/>
              <a:ext cx="36" cy="39"/>
            </a:xfrm>
            <a:custGeom>
              <a:avLst/>
              <a:gdLst>
                <a:gd name="T0" fmla="*/ 9 w 11"/>
                <a:gd name="T1" fmla="*/ 12 h 12"/>
                <a:gd name="T2" fmla="*/ 0 w 11"/>
                <a:gd name="T3" fmla="*/ 7 h 12"/>
                <a:gd name="T4" fmla="*/ 8 w 11"/>
                <a:gd name="T5" fmla="*/ 4 h 12"/>
                <a:gd name="T6" fmla="*/ 9 w 1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9" y="12"/>
                  </a:moveTo>
                  <a:cubicBezTo>
                    <a:pt x="5" y="12"/>
                    <a:pt x="3" y="9"/>
                    <a:pt x="0" y="7"/>
                  </a:cubicBezTo>
                  <a:cubicBezTo>
                    <a:pt x="1" y="0"/>
                    <a:pt x="6" y="6"/>
                    <a:pt x="8" y="4"/>
                  </a:cubicBezTo>
                  <a:cubicBezTo>
                    <a:pt x="6" y="7"/>
                    <a:pt x="11" y="9"/>
                    <a:pt x="9" y="1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28">
              <a:extLst>
                <a:ext uri="{FF2B5EF4-FFF2-40B4-BE49-F238E27FC236}">
                  <a16:creationId xmlns:a16="http://schemas.microsoft.com/office/drawing/2014/main" id="{B0EC41FD-959A-A397-726A-F0C71D3B3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453"/>
              <a:ext cx="55" cy="49"/>
            </a:xfrm>
            <a:custGeom>
              <a:avLst/>
              <a:gdLst>
                <a:gd name="T0" fmla="*/ 6 w 17"/>
                <a:gd name="T1" fmla="*/ 11 h 15"/>
                <a:gd name="T2" fmla="*/ 0 w 17"/>
                <a:gd name="T3" fmla="*/ 3 h 15"/>
                <a:gd name="T4" fmla="*/ 2 w 17"/>
                <a:gd name="T5" fmla="*/ 1 h 15"/>
                <a:gd name="T6" fmla="*/ 12 w 17"/>
                <a:gd name="T7" fmla="*/ 7 h 15"/>
                <a:gd name="T8" fmla="*/ 14 w 17"/>
                <a:gd name="T9" fmla="*/ 15 h 15"/>
                <a:gd name="T10" fmla="*/ 9 w 17"/>
                <a:gd name="T11" fmla="*/ 14 h 15"/>
                <a:gd name="T12" fmla="*/ 6 w 17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6" y="11"/>
                  </a:moveTo>
                  <a:cubicBezTo>
                    <a:pt x="5" y="8"/>
                    <a:pt x="3" y="5"/>
                    <a:pt x="0" y="3"/>
                  </a:cubicBezTo>
                  <a:cubicBezTo>
                    <a:pt x="0" y="2"/>
                    <a:pt x="0" y="0"/>
                    <a:pt x="2" y="1"/>
                  </a:cubicBezTo>
                  <a:cubicBezTo>
                    <a:pt x="6" y="3"/>
                    <a:pt x="9" y="5"/>
                    <a:pt x="12" y="7"/>
                  </a:cubicBezTo>
                  <a:cubicBezTo>
                    <a:pt x="17" y="9"/>
                    <a:pt x="13" y="13"/>
                    <a:pt x="14" y="15"/>
                  </a:cubicBezTo>
                  <a:cubicBezTo>
                    <a:pt x="12" y="15"/>
                    <a:pt x="11" y="15"/>
                    <a:pt x="9" y="14"/>
                  </a:cubicBezTo>
                  <a:cubicBezTo>
                    <a:pt x="8" y="13"/>
                    <a:pt x="7" y="12"/>
                    <a:pt x="6" y="11"/>
                  </a:cubicBez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29">
              <a:extLst>
                <a:ext uri="{FF2B5EF4-FFF2-40B4-BE49-F238E27FC236}">
                  <a16:creationId xmlns:a16="http://schemas.microsoft.com/office/drawing/2014/main" id="{38A9E09A-4C38-6B0B-F132-FA9C16D4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949"/>
              <a:ext cx="62" cy="102"/>
            </a:xfrm>
            <a:custGeom>
              <a:avLst/>
              <a:gdLst>
                <a:gd name="T0" fmla="*/ 10 w 19"/>
                <a:gd name="T1" fmla="*/ 12 h 31"/>
                <a:gd name="T2" fmla="*/ 16 w 19"/>
                <a:gd name="T3" fmla="*/ 0 h 31"/>
                <a:gd name="T4" fmla="*/ 17 w 19"/>
                <a:gd name="T5" fmla="*/ 1 h 31"/>
                <a:gd name="T6" fmla="*/ 19 w 19"/>
                <a:gd name="T7" fmla="*/ 13 h 31"/>
                <a:gd name="T8" fmla="*/ 17 w 19"/>
                <a:gd name="T9" fmla="*/ 15 h 31"/>
                <a:gd name="T10" fmla="*/ 6 w 19"/>
                <a:gd name="T11" fmla="*/ 20 h 31"/>
                <a:gd name="T12" fmla="*/ 5 w 19"/>
                <a:gd name="T13" fmla="*/ 27 h 31"/>
                <a:gd name="T14" fmla="*/ 2 w 19"/>
                <a:gd name="T15" fmla="*/ 29 h 31"/>
                <a:gd name="T16" fmla="*/ 3 w 19"/>
                <a:gd name="T17" fmla="*/ 17 h 31"/>
                <a:gd name="T18" fmla="*/ 10 w 19"/>
                <a:gd name="T1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1">
                  <a:moveTo>
                    <a:pt x="10" y="12"/>
                  </a:moveTo>
                  <a:cubicBezTo>
                    <a:pt x="12" y="8"/>
                    <a:pt x="12" y="3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6" y="5"/>
                    <a:pt x="19" y="9"/>
                    <a:pt x="19" y="13"/>
                  </a:cubicBezTo>
                  <a:cubicBezTo>
                    <a:pt x="19" y="14"/>
                    <a:pt x="19" y="15"/>
                    <a:pt x="17" y="15"/>
                  </a:cubicBezTo>
                  <a:cubicBezTo>
                    <a:pt x="13" y="16"/>
                    <a:pt x="10" y="19"/>
                    <a:pt x="6" y="20"/>
                  </a:cubicBezTo>
                  <a:cubicBezTo>
                    <a:pt x="3" y="22"/>
                    <a:pt x="5" y="25"/>
                    <a:pt x="5" y="27"/>
                  </a:cubicBezTo>
                  <a:cubicBezTo>
                    <a:pt x="5" y="30"/>
                    <a:pt x="4" y="31"/>
                    <a:pt x="2" y="29"/>
                  </a:cubicBezTo>
                  <a:cubicBezTo>
                    <a:pt x="5" y="25"/>
                    <a:pt x="0" y="20"/>
                    <a:pt x="3" y="17"/>
                  </a:cubicBezTo>
                  <a:cubicBezTo>
                    <a:pt x="4" y="13"/>
                    <a:pt x="7" y="12"/>
                    <a:pt x="10" y="12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30">
              <a:extLst>
                <a:ext uri="{FF2B5EF4-FFF2-40B4-BE49-F238E27FC236}">
                  <a16:creationId xmlns:a16="http://schemas.microsoft.com/office/drawing/2014/main" id="{2EFEBDFA-A798-E12A-736B-96F86E75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988"/>
              <a:ext cx="53" cy="69"/>
            </a:xfrm>
            <a:custGeom>
              <a:avLst/>
              <a:gdLst>
                <a:gd name="T0" fmla="*/ 1 w 16"/>
                <a:gd name="T1" fmla="*/ 8 h 21"/>
                <a:gd name="T2" fmla="*/ 12 w 16"/>
                <a:gd name="T3" fmla="*/ 3 h 21"/>
                <a:gd name="T4" fmla="*/ 14 w 16"/>
                <a:gd name="T5" fmla="*/ 14 h 21"/>
                <a:gd name="T6" fmla="*/ 6 w 16"/>
                <a:gd name="T7" fmla="*/ 20 h 21"/>
                <a:gd name="T8" fmla="*/ 1 w 1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" y="8"/>
                  </a:moveTo>
                  <a:cubicBezTo>
                    <a:pt x="4" y="5"/>
                    <a:pt x="6" y="0"/>
                    <a:pt x="12" y="3"/>
                  </a:cubicBezTo>
                  <a:cubicBezTo>
                    <a:pt x="16" y="6"/>
                    <a:pt x="13" y="11"/>
                    <a:pt x="14" y="14"/>
                  </a:cubicBezTo>
                  <a:cubicBezTo>
                    <a:pt x="15" y="21"/>
                    <a:pt x="9" y="18"/>
                    <a:pt x="6" y="20"/>
                  </a:cubicBezTo>
                  <a:cubicBezTo>
                    <a:pt x="0" y="18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31">
              <a:extLst>
                <a:ext uri="{FF2B5EF4-FFF2-40B4-BE49-F238E27FC236}">
                  <a16:creationId xmlns:a16="http://schemas.microsoft.com/office/drawing/2014/main" id="{FB0DC545-28FD-9883-EC6E-E99B78D90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962"/>
              <a:ext cx="117" cy="121"/>
            </a:xfrm>
            <a:custGeom>
              <a:avLst/>
              <a:gdLst>
                <a:gd name="T0" fmla="*/ 23 w 36"/>
                <a:gd name="T1" fmla="*/ 5 h 37"/>
                <a:gd name="T2" fmla="*/ 33 w 36"/>
                <a:gd name="T3" fmla="*/ 7 h 37"/>
                <a:gd name="T4" fmla="*/ 36 w 36"/>
                <a:gd name="T5" fmla="*/ 22 h 37"/>
                <a:gd name="T6" fmla="*/ 31 w 36"/>
                <a:gd name="T7" fmla="*/ 26 h 37"/>
                <a:gd name="T8" fmla="*/ 26 w 36"/>
                <a:gd name="T9" fmla="*/ 29 h 37"/>
                <a:gd name="T10" fmla="*/ 17 w 36"/>
                <a:gd name="T11" fmla="*/ 36 h 37"/>
                <a:gd name="T12" fmla="*/ 8 w 36"/>
                <a:gd name="T13" fmla="*/ 35 h 37"/>
                <a:gd name="T14" fmla="*/ 0 w 36"/>
                <a:gd name="T15" fmla="*/ 28 h 37"/>
                <a:gd name="T16" fmla="*/ 13 w 36"/>
                <a:gd name="T17" fmla="*/ 7 h 37"/>
                <a:gd name="T18" fmla="*/ 15 w 36"/>
                <a:gd name="T19" fmla="*/ 3 h 37"/>
                <a:gd name="T20" fmla="*/ 23 w 3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7">
                  <a:moveTo>
                    <a:pt x="23" y="5"/>
                  </a:moveTo>
                  <a:cubicBezTo>
                    <a:pt x="28" y="0"/>
                    <a:pt x="29" y="8"/>
                    <a:pt x="33" y="7"/>
                  </a:cubicBezTo>
                  <a:cubicBezTo>
                    <a:pt x="34" y="12"/>
                    <a:pt x="35" y="17"/>
                    <a:pt x="36" y="22"/>
                  </a:cubicBezTo>
                  <a:cubicBezTo>
                    <a:pt x="36" y="24"/>
                    <a:pt x="35" y="28"/>
                    <a:pt x="31" y="26"/>
                  </a:cubicBezTo>
                  <a:cubicBezTo>
                    <a:pt x="27" y="24"/>
                    <a:pt x="25" y="26"/>
                    <a:pt x="26" y="29"/>
                  </a:cubicBezTo>
                  <a:cubicBezTo>
                    <a:pt x="27" y="37"/>
                    <a:pt x="23" y="37"/>
                    <a:pt x="17" y="36"/>
                  </a:cubicBezTo>
                  <a:cubicBezTo>
                    <a:pt x="14" y="36"/>
                    <a:pt x="11" y="37"/>
                    <a:pt x="8" y="35"/>
                  </a:cubicBezTo>
                  <a:cubicBezTo>
                    <a:pt x="6" y="31"/>
                    <a:pt x="3" y="31"/>
                    <a:pt x="0" y="28"/>
                  </a:cubicBezTo>
                  <a:cubicBezTo>
                    <a:pt x="0" y="19"/>
                    <a:pt x="6" y="13"/>
                    <a:pt x="13" y="7"/>
                  </a:cubicBezTo>
                  <a:cubicBezTo>
                    <a:pt x="14" y="6"/>
                    <a:pt x="14" y="4"/>
                    <a:pt x="15" y="3"/>
                  </a:cubicBezTo>
                  <a:cubicBezTo>
                    <a:pt x="18" y="3"/>
                    <a:pt x="21" y="4"/>
                    <a:pt x="23" y="5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32">
              <a:extLst>
                <a:ext uri="{FF2B5EF4-FFF2-40B4-BE49-F238E27FC236}">
                  <a16:creationId xmlns:a16="http://schemas.microsoft.com/office/drawing/2014/main" id="{67C5A243-75B4-620E-7A7F-F42A28492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975"/>
              <a:ext cx="95" cy="98"/>
            </a:xfrm>
            <a:custGeom>
              <a:avLst/>
              <a:gdLst>
                <a:gd name="T0" fmla="*/ 14 w 29"/>
                <a:gd name="T1" fmla="*/ 28 h 30"/>
                <a:gd name="T2" fmla="*/ 9 w 29"/>
                <a:gd name="T3" fmla="*/ 29 h 30"/>
                <a:gd name="T4" fmla="*/ 0 w 29"/>
                <a:gd name="T5" fmla="*/ 25 h 30"/>
                <a:gd name="T6" fmla="*/ 0 w 29"/>
                <a:gd name="T7" fmla="*/ 23 h 30"/>
                <a:gd name="T8" fmla="*/ 1 w 29"/>
                <a:gd name="T9" fmla="*/ 19 h 30"/>
                <a:gd name="T10" fmla="*/ 4 w 29"/>
                <a:gd name="T11" fmla="*/ 7 h 30"/>
                <a:gd name="T12" fmla="*/ 11 w 29"/>
                <a:gd name="T13" fmla="*/ 4 h 30"/>
                <a:gd name="T14" fmla="*/ 20 w 29"/>
                <a:gd name="T15" fmla="*/ 8 h 30"/>
                <a:gd name="T16" fmla="*/ 21 w 29"/>
                <a:gd name="T17" fmla="*/ 9 h 30"/>
                <a:gd name="T18" fmla="*/ 20 w 29"/>
                <a:gd name="T19" fmla="*/ 26 h 30"/>
                <a:gd name="T20" fmla="*/ 14 w 29"/>
                <a:gd name="T21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0">
                  <a:moveTo>
                    <a:pt x="14" y="28"/>
                  </a:moveTo>
                  <a:cubicBezTo>
                    <a:pt x="12" y="27"/>
                    <a:pt x="11" y="28"/>
                    <a:pt x="9" y="29"/>
                  </a:cubicBezTo>
                  <a:cubicBezTo>
                    <a:pt x="6" y="28"/>
                    <a:pt x="2" y="30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2" y="15"/>
                    <a:pt x="2" y="10"/>
                    <a:pt x="4" y="7"/>
                  </a:cubicBezTo>
                  <a:cubicBezTo>
                    <a:pt x="5" y="2"/>
                    <a:pt x="7" y="0"/>
                    <a:pt x="11" y="4"/>
                  </a:cubicBezTo>
                  <a:cubicBezTo>
                    <a:pt x="14" y="6"/>
                    <a:pt x="17" y="8"/>
                    <a:pt x="20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9" y="15"/>
                    <a:pt x="20" y="20"/>
                    <a:pt x="20" y="26"/>
                  </a:cubicBezTo>
                  <a:cubicBezTo>
                    <a:pt x="17" y="24"/>
                    <a:pt x="16" y="28"/>
                    <a:pt x="14" y="28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33">
              <a:extLst>
                <a:ext uri="{FF2B5EF4-FFF2-40B4-BE49-F238E27FC236}">
                  <a16:creationId xmlns:a16="http://schemas.microsoft.com/office/drawing/2014/main" id="{E9544231-5B62-5C0C-474B-09F0A316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939"/>
              <a:ext cx="98" cy="66"/>
            </a:xfrm>
            <a:custGeom>
              <a:avLst/>
              <a:gdLst>
                <a:gd name="T0" fmla="*/ 23 w 30"/>
                <a:gd name="T1" fmla="*/ 1 h 20"/>
                <a:gd name="T2" fmla="*/ 30 w 30"/>
                <a:gd name="T3" fmla="*/ 9 h 20"/>
                <a:gd name="T4" fmla="*/ 15 w 30"/>
                <a:gd name="T5" fmla="*/ 20 h 20"/>
                <a:gd name="T6" fmla="*/ 16 w 30"/>
                <a:gd name="T7" fmla="*/ 20 h 20"/>
                <a:gd name="T8" fmla="*/ 5 w 30"/>
                <a:gd name="T9" fmla="*/ 15 h 20"/>
                <a:gd name="T10" fmla="*/ 8 w 30"/>
                <a:gd name="T11" fmla="*/ 3 h 20"/>
                <a:gd name="T12" fmla="*/ 15 w 30"/>
                <a:gd name="T13" fmla="*/ 1 h 20"/>
                <a:gd name="T14" fmla="*/ 23 w 30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0">
                  <a:moveTo>
                    <a:pt x="23" y="1"/>
                  </a:moveTo>
                  <a:cubicBezTo>
                    <a:pt x="27" y="3"/>
                    <a:pt x="30" y="4"/>
                    <a:pt x="30" y="9"/>
                  </a:cubicBezTo>
                  <a:cubicBezTo>
                    <a:pt x="26" y="13"/>
                    <a:pt x="22" y="18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19"/>
                    <a:pt x="8" y="17"/>
                    <a:pt x="5" y="15"/>
                  </a:cubicBezTo>
                  <a:cubicBezTo>
                    <a:pt x="0" y="10"/>
                    <a:pt x="1" y="5"/>
                    <a:pt x="8" y="3"/>
                  </a:cubicBezTo>
                  <a:cubicBezTo>
                    <a:pt x="10" y="2"/>
                    <a:pt x="13" y="2"/>
                    <a:pt x="15" y="1"/>
                  </a:cubicBezTo>
                  <a:cubicBezTo>
                    <a:pt x="18" y="0"/>
                    <a:pt x="20" y="1"/>
                    <a:pt x="23" y="1"/>
                  </a:cubicBezTo>
                  <a:close/>
                </a:path>
              </a:pathLst>
            </a:custGeom>
            <a:solidFill>
              <a:srgbClr val="F8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634">
              <a:extLst>
                <a:ext uri="{FF2B5EF4-FFF2-40B4-BE49-F238E27FC236}">
                  <a16:creationId xmlns:a16="http://schemas.microsoft.com/office/drawing/2014/main" id="{202D3040-50C3-60F2-4C38-C127311F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051"/>
              <a:ext cx="32" cy="35"/>
            </a:xfrm>
            <a:custGeom>
              <a:avLst/>
              <a:gdLst>
                <a:gd name="T0" fmla="*/ 8 w 10"/>
                <a:gd name="T1" fmla="*/ 0 h 11"/>
                <a:gd name="T2" fmla="*/ 1 w 10"/>
                <a:gd name="T3" fmla="*/ 11 h 11"/>
                <a:gd name="T4" fmla="*/ 0 w 10"/>
                <a:gd name="T5" fmla="*/ 7 h 11"/>
                <a:gd name="T6" fmla="*/ 8 w 10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10" y="6"/>
                    <a:pt x="4" y="8"/>
                    <a:pt x="1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3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0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635">
              <a:extLst>
                <a:ext uri="{FF2B5EF4-FFF2-40B4-BE49-F238E27FC236}">
                  <a16:creationId xmlns:a16="http://schemas.microsoft.com/office/drawing/2014/main" id="{47A09A81-8A09-7627-AD91-CD802C2F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054"/>
              <a:ext cx="30" cy="23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7 h 7"/>
                <a:gd name="T4" fmla="*/ 0 w 9"/>
                <a:gd name="T5" fmla="*/ 1 h 7"/>
                <a:gd name="T6" fmla="*/ 0 w 9"/>
                <a:gd name="T7" fmla="*/ 1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5" y="0"/>
                    <a:pt x="8" y="2"/>
                    <a:pt x="9" y="7"/>
                  </a:cubicBezTo>
                  <a:cubicBezTo>
                    <a:pt x="6" y="5"/>
                    <a:pt x="2" y="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636">
              <a:extLst>
                <a:ext uri="{FF2B5EF4-FFF2-40B4-BE49-F238E27FC236}">
                  <a16:creationId xmlns:a16="http://schemas.microsoft.com/office/drawing/2014/main" id="{E5489A95-05B0-991C-2EEE-1669ABBE2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972"/>
              <a:ext cx="101" cy="92"/>
            </a:xfrm>
            <a:custGeom>
              <a:avLst/>
              <a:gdLst>
                <a:gd name="T0" fmla="*/ 1 w 31"/>
                <a:gd name="T1" fmla="*/ 13 h 28"/>
                <a:gd name="T2" fmla="*/ 6 w 31"/>
                <a:gd name="T3" fmla="*/ 4 h 28"/>
                <a:gd name="T4" fmla="*/ 18 w 31"/>
                <a:gd name="T5" fmla="*/ 1 h 28"/>
                <a:gd name="T6" fmla="*/ 20 w 31"/>
                <a:gd name="T7" fmla="*/ 0 h 28"/>
                <a:gd name="T8" fmla="*/ 23 w 31"/>
                <a:gd name="T9" fmla="*/ 0 h 28"/>
                <a:gd name="T10" fmla="*/ 31 w 31"/>
                <a:gd name="T11" fmla="*/ 16 h 28"/>
                <a:gd name="T12" fmla="*/ 25 w 31"/>
                <a:gd name="T13" fmla="*/ 27 h 28"/>
                <a:gd name="T14" fmla="*/ 19 w 31"/>
                <a:gd name="T15" fmla="*/ 28 h 28"/>
                <a:gd name="T16" fmla="*/ 18 w 31"/>
                <a:gd name="T17" fmla="*/ 25 h 28"/>
                <a:gd name="T18" fmla="*/ 1 w 31"/>
                <a:gd name="T19" fmla="*/ 19 h 28"/>
                <a:gd name="T20" fmla="*/ 0 w 31"/>
                <a:gd name="T21" fmla="*/ 16 h 28"/>
                <a:gd name="T22" fmla="*/ 1 w 31"/>
                <a:gd name="T2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8">
                  <a:moveTo>
                    <a:pt x="1" y="13"/>
                  </a:moveTo>
                  <a:cubicBezTo>
                    <a:pt x="3" y="10"/>
                    <a:pt x="5" y="7"/>
                    <a:pt x="6" y="4"/>
                  </a:cubicBezTo>
                  <a:cubicBezTo>
                    <a:pt x="10" y="2"/>
                    <a:pt x="15" y="3"/>
                    <a:pt x="18" y="1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8" y="4"/>
                    <a:pt x="29" y="10"/>
                    <a:pt x="31" y="16"/>
                  </a:cubicBezTo>
                  <a:cubicBezTo>
                    <a:pt x="27" y="19"/>
                    <a:pt x="30" y="25"/>
                    <a:pt x="25" y="27"/>
                  </a:cubicBezTo>
                  <a:cubicBezTo>
                    <a:pt x="23" y="28"/>
                    <a:pt x="21" y="28"/>
                    <a:pt x="19" y="28"/>
                  </a:cubicBezTo>
                  <a:cubicBezTo>
                    <a:pt x="20" y="27"/>
                    <a:pt x="19" y="24"/>
                    <a:pt x="18" y="25"/>
                  </a:cubicBezTo>
                  <a:cubicBezTo>
                    <a:pt x="10" y="28"/>
                    <a:pt x="6" y="23"/>
                    <a:pt x="1" y="19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637">
              <a:extLst>
                <a:ext uri="{FF2B5EF4-FFF2-40B4-BE49-F238E27FC236}">
                  <a16:creationId xmlns:a16="http://schemas.microsoft.com/office/drawing/2014/main" id="{A8789F67-1AEB-1CAC-1CAD-BC336C82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49"/>
              <a:ext cx="81" cy="66"/>
            </a:xfrm>
            <a:custGeom>
              <a:avLst/>
              <a:gdLst>
                <a:gd name="T0" fmla="*/ 2 w 25"/>
                <a:gd name="T1" fmla="*/ 4 h 20"/>
                <a:gd name="T2" fmla="*/ 15 w 25"/>
                <a:gd name="T3" fmla="*/ 1 h 20"/>
                <a:gd name="T4" fmla="*/ 22 w 25"/>
                <a:gd name="T5" fmla="*/ 5 h 20"/>
                <a:gd name="T6" fmla="*/ 18 w 25"/>
                <a:gd name="T7" fmla="*/ 14 h 20"/>
                <a:gd name="T8" fmla="*/ 8 w 25"/>
                <a:gd name="T9" fmla="*/ 12 h 20"/>
                <a:gd name="T10" fmla="*/ 2 w 25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0">
                  <a:moveTo>
                    <a:pt x="2" y="4"/>
                  </a:moveTo>
                  <a:cubicBezTo>
                    <a:pt x="6" y="1"/>
                    <a:pt x="10" y="1"/>
                    <a:pt x="15" y="1"/>
                  </a:cubicBezTo>
                  <a:cubicBezTo>
                    <a:pt x="21" y="0"/>
                    <a:pt x="21" y="2"/>
                    <a:pt x="22" y="5"/>
                  </a:cubicBezTo>
                  <a:cubicBezTo>
                    <a:pt x="25" y="10"/>
                    <a:pt x="22" y="12"/>
                    <a:pt x="18" y="14"/>
                  </a:cubicBezTo>
                  <a:cubicBezTo>
                    <a:pt x="13" y="20"/>
                    <a:pt x="11" y="11"/>
                    <a:pt x="8" y="12"/>
                  </a:cubicBezTo>
                  <a:cubicBezTo>
                    <a:pt x="5" y="10"/>
                    <a:pt x="0" y="10"/>
                    <a:pt x="2" y="4"/>
                  </a:cubicBezTo>
                  <a:close/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638">
              <a:extLst>
                <a:ext uri="{FF2B5EF4-FFF2-40B4-BE49-F238E27FC236}">
                  <a16:creationId xmlns:a16="http://schemas.microsoft.com/office/drawing/2014/main" id="{3C116A9C-4596-BCED-BB5F-1693D5D97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992"/>
              <a:ext cx="52" cy="65"/>
            </a:xfrm>
            <a:custGeom>
              <a:avLst/>
              <a:gdLst>
                <a:gd name="T0" fmla="*/ 16 w 16"/>
                <a:gd name="T1" fmla="*/ 11 h 20"/>
                <a:gd name="T2" fmla="*/ 16 w 16"/>
                <a:gd name="T3" fmla="*/ 13 h 20"/>
                <a:gd name="T4" fmla="*/ 12 w 16"/>
                <a:gd name="T5" fmla="*/ 16 h 20"/>
                <a:gd name="T6" fmla="*/ 9 w 16"/>
                <a:gd name="T7" fmla="*/ 17 h 20"/>
                <a:gd name="T8" fmla="*/ 2 w 16"/>
                <a:gd name="T9" fmla="*/ 18 h 20"/>
                <a:gd name="T10" fmla="*/ 4 w 16"/>
                <a:gd name="T11" fmla="*/ 12 h 20"/>
                <a:gd name="T12" fmla="*/ 8 w 16"/>
                <a:gd name="T13" fmla="*/ 4 h 20"/>
                <a:gd name="T14" fmla="*/ 16 w 16"/>
                <a:gd name="T1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16" y="11"/>
                  </a:moveTo>
                  <a:cubicBezTo>
                    <a:pt x="16" y="12"/>
                    <a:pt x="16" y="12"/>
                    <a:pt x="16" y="13"/>
                  </a:cubicBezTo>
                  <a:cubicBezTo>
                    <a:pt x="16" y="17"/>
                    <a:pt x="15" y="17"/>
                    <a:pt x="12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7" y="20"/>
                    <a:pt x="5" y="20"/>
                    <a:pt x="2" y="18"/>
                  </a:cubicBezTo>
                  <a:cubicBezTo>
                    <a:pt x="0" y="15"/>
                    <a:pt x="2" y="14"/>
                    <a:pt x="4" y="12"/>
                  </a:cubicBezTo>
                  <a:cubicBezTo>
                    <a:pt x="5" y="10"/>
                    <a:pt x="4" y="5"/>
                    <a:pt x="8" y="4"/>
                  </a:cubicBezTo>
                  <a:cubicBezTo>
                    <a:pt x="15" y="0"/>
                    <a:pt x="15" y="7"/>
                    <a:pt x="16" y="11"/>
                  </a:cubicBezTo>
                  <a:close/>
                </a:path>
              </a:pathLst>
            </a:custGeom>
            <a:solidFill>
              <a:srgbClr val="EB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639">
              <a:extLst>
                <a:ext uri="{FF2B5EF4-FFF2-40B4-BE49-F238E27FC236}">
                  <a16:creationId xmlns:a16="http://schemas.microsoft.com/office/drawing/2014/main" id="{FF4C04A5-7FF9-E32E-4BD4-48195DAA5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064"/>
              <a:ext cx="56" cy="58"/>
            </a:xfrm>
            <a:custGeom>
              <a:avLst/>
              <a:gdLst>
                <a:gd name="T0" fmla="*/ 12 w 17"/>
                <a:gd name="T1" fmla="*/ 3 h 18"/>
                <a:gd name="T2" fmla="*/ 15 w 17"/>
                <a:gd name="T3" fmla="*/ 7 h 18"/>
                <a:gd name="T4" fmla="*/ 16 w 17"/>
                <a:gd name="T5" fmla="*/ 15 h 18"/>
                <a:gd name="T6" fmla="*/ 14 w 17"/>
                <a:gd name="T7" fmla="*/ 17 h 18"/>
                <a:gd name="T8" fmla="*/ 9 w 17"/>
                <a:gd name="T9" fmla="*/ 16 h 18"/>
                <a:gd name="T10" fmla="*/ 3 w 17"/>
                <a:gd name="T11" fmla="*/ 5 h 18"/>
                <a:gd name="T12" fmla="*/ 8 w 17"/>
                <a:gd name="T13" fmla="*/ 3 h 18"/>
                <a:gd name="T14" fmla="*/ 12 w 17"/>
                <a:gd name="T1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">
                  <a:moveTo>
                    <a:pt x="12" y="3"/>
                  </a:moveTo>
                  <a:cubicBezTo>
                    <a:pt x="15" y="3"/>
                    <a:pt x="15" y="5"/>
                    <a:pt x="15" y="7"/>
                  </a:cubicBezTo>
                  <a:cubicBezTo>
                    <a:pt x="16" y="9"/>
                    <a:pt x="16" y="12"/>
                    <a:pt x="16" y="15"/>
                  </a:cubicBezTo>
                  <a:cubicBezTo>
                    <a:pt x="16" y="16"/>
                    <a:pt x="17" y="18"/>
                    <a:pt x="14" y="17"/>
                  </a:cubicBezTo>
                  <a:cubicBezTo>
                    <a:pt x="12" y="15"/>
                    <a:pt x="11" y="15"/>
                    <a:pt x="9" y="16"/>
                  </a:cubicBezTo>
                  <a:cubicBezTo>
                    <a:pt x="7" y="13"/>
                    <a:pt x="0" y="11"/>
                    <a:pt x="3" y="5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10" y="7"/>
                    <a:pt x="11" y="2"/>
                    <a:pt x="12" y="3"/>
                  </a:cubicBez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640">
              <a:extLst>
                <a:ext uri="{FF2B5EF4-FFF2-40B4-BE49-F238E27FC236}">
                  <a16:creationId xmlns:a16="http://schemas.microsoft.com/office/drawing/2014/main" id="{4BB34A27-588C-C148-09DE-F95F7FEE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1985"/>
              <a:ext cx="42" cy="43"/>
            </a:xfrm>
            <a:custGeom>
              <a:avLst/>
              <a:gdLst>
                <a:gd name="T0" fmla="*/ 12 w 13"/>
                <a:gd name="T1" fmla="*/ 13 h 13"/>
                <a:gd name="T2" fmla="*/ 4 w 13"/>
                <a:gd name="T3" fmla="*/ 6 h 13"/>
                <a:gd name="T4" fmla="*/ 0 w 13"/>
                <a:gd name="T5" fmla="*/ 1 h 13"/>
                <a:gd name="T6" fmla="*/ 10 w 13"/>
                <a:gd name="T7" fmla="*/ 3 h 13"/>
                <a:gd name="T8" fmla="*/ 12 w 13"/>
                <a:gd name="T9" fmla="*/ 9 h 13"/>
                <a:gd name="T10" fmla="*/ 12 w 13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13"/>
                  </a:moveTo>
                  <a:cubicBezTo>
                    <a:pt x="10" y="10"/>
                    <a:pt x="10" y="4"/>
                    <a:pt x="4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3" y="0"/>
                    <a:pt x="6" y="5"/>
                    <a:pt x="10" y="3"/>
                  </a:cubicBezTo>
                  <a:cubicBezTo>
                    <a:pt x="11" y="5"/>
                    <a:pt x="12" y="7"/>
                    <a:pt x="12" y="9"/>
                  </a:cubicBezTo>
                  <a:cubicBezTo>
                    <a:pt x="13" y="10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94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641">
              <a:extLst>
                <a:ext uri="{FF2B5EF4-FFF2-40B4-BE49-F238E27FC236}">
                  <a16:creationId xmlns:a16="http://schemas.microsoft.com/office/drawing/2014/main" id="{607BA4AE-6F69-2CD9-51C1-98B8E6855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067"/>
              <a:ext cx="36" cy="23"/>
            </a:xfrm>
            <a:custGeom>
              <a:avLst/>
              <a:gdLst>
                <a:gd name="T0" fmla="*/ 11 w 11"/>
                <a:gd name="T1" fmla="*/ 2 h 7"/>
                <a:gd name="T2" fmla="*/ 7 w 11"/>
                <a:gd name="T3" fmla="*/ 3 h 7"/>
                <a:gd name="T4" fmla="*/ 2 w 11"/>
                <a:gd name="T5" fmla="*/ 4 h 7"/>
                <a:gd name="T6" fmla="*/ 4 w 11"/>
                <a:gd name="T7" fmla="*/ 0 h 7"/>
                <a:gd name="T8" fmla="*/ 11 w 11"/>
                <a:gd name="T9" fmla="*/ 1 h 7"/>
                <a:gd name="T10" fmla="*/ 11 w 11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10" y="1"/>
                    <a:pt x="10" y="7"/>
                    <a:pt x="7" y="3"/>
                  </a:cubicBezTo>
                  <a:cubicBezTo>
                    <a:pt x="5" y="0"/>
                    <a:pt x="4" y="4"/>
                    <a:pt x="2" y="4"/>
                  </a:cubicBezTo>
                  <a:cubicBezTo>
                    <a:pt x="0" y="2"/>
                    <a:pt x="0" y="0"/>
                    <a:pt x="4" y="0"/>
                  </a:cubicBezTo>
                  <a:cubicBezTo>
                    <a:pt x="6" y="0"/>
                    <a:pt x="8" y="2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642">
              <a:extLst>
                <a:ext uri="{FF2B5EF4-FFF2-40B4-BE49-F238E27FC236}">
                  <a16:creationId xmlns:a16="http://schemas.microsoft.com/office/drawing/2014/main" id="{2A57A433-AA31-6E88-5294-87B561127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008"/>
              <a:ext cx="26" cy="43"/>
            </a:xfrm>
            <a:custGeom>
              <a:avLst/>
              <a:gdLst>
                <a:gd name="T0" fmla="*/ 3 w 8"/>
                <a:gd name="T1" fmla="*/ 13 h 13"/>
                <a:gd name="T2" fmla="*/ 3 w 8"/>
                <a:gd name="T3" fmla="*/ 12 h 13"/>
                <a:gd name="T4" fmla="*/ 6 w 8"/>
                <a:gd name="T5" fmla="*/ 0 h 13"/>
                <a:gd name="T6" fmla="*/ 7 w 8"/>
                <a:gd name="T7" fmla="*/ 0 h 13"/>
                <a:gd name="T8" fmla="*/ 8 w 8"/>
                <a:gd name="T9" fmla="*/ 11 h 13"/>
                <a:gd name="T10" fmla="*/ 3 w 8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3" y="8"/>
                    <a:pt x="0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4"/>
                    <a:pt x="6" y="8"/>
                    <a:pt x="8" y="11"/>
                  </a:cubicBezTo>
                  <a:cubicBezTo>
                    <a:pt x="6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643">
              <a:extLst>
                <a:ext uri="{FF2B5EF4-FFF2-40B4-BE49-F238E27FC236}">
                  <a16:creationId xmlns:a16="http://schemas.microsoft.com/office/drawing/2014/main" id="{349DA867-B859-EF68-FD5F-6D163457C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39"/>
              <a:ext cx="88" cy="53"/>
            </a:xfrm>
            <a:custGeom>
              <a:avLst/>
              <a:gdLst>
                <a:gd name="T0" fmla="*/ 5 w 27"/>
                <a:gd name="T1" fmla="*/ 16 h 16"/>
                <a:gd name="T2" fmla="*/ 3 w 27"/>
                <a:gd name="T3" fmla="*/ 4 h 16"/>
                <a:gd name="T4" fmla="*/ 9 w 27"/>
                <a:gd name="T5" fmla="*/ 1 h 16"/>
                <a:gd name="T6" fmla="*/ 22 w 27"/>
                <a:gd name="T7" fmla="*/ 2 h 16"/>
                <a:gd name="T8" fmla="*/ 26 w 27"/>
                <a:gd name="T9" fmla="*/ 3 h 16"/>
                <a:gd name="T10" fmla="*/ 24 w 27"/>
                <a:gd name="T11" fmla="*/ 15 h 16"/>
                <a:gd name="T12" fmla="*/ 5 w 2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5" y="16"/>
                  </a:moveTo>
                  <a:cubicBezTo>
                    <a:pt x="2" y="12"/>
                    <a:pt x="0" y="9"/>
                    <a:pt x="3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4" y="1"/>
                    <a:pt x="18" y="0"/>
                    <a:pt x="22" y="2"/>
                  </a:cubicBezTo>
                  <a:cubicBezTo>
                    <a:pt x="24" y="1"/>
                    <a:pt x="26" y="2"/>
                    <a:pt x="26" y="3"/>
                  </a:cubicBezTo>
                  <a:cubicBezTo>
                    <a:pt x="24" y="7"/>
                    <a:pt x="27" y="12"/>
                    <a:pt x="24" y="15"/>
                  </a:cubicBezTo>
                  <a:cubicBezTo>
                    <a:pt x="17" y="13"/>
                    <a:pt x="11" y="16"/>
                    <a:pt x="5" y="16"/>
                  </a:cubicBezTo>
                  <a:close/>
                </a:path>
              </a:pathLst>
            </a:custGeom>
            <a:solidFill>
              <a:srgbClr val="D6D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644">
              <a:extLst>
                <a:ext uri="{FF2B5EF4-FFF2-40B4-BE49-F238E27FC236}">
                  <a16:creationId xmlns:a16="http://schemas.microsoft.com/office/drawing/2014/main" id="{9A1AA91B-C00C-5FBA-A1B1-A8547D85B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874"/>
              <a:ext cx="52" cy="72"/>
            </a:xfrm>
            <a:custGeom>
              <a:avLst/>
              <a:gdLst>
                <a:gd name="T0" fmla="*/ 1 w 16"/>
                <a:gd name="T1" fmla="*/ 1 h 22"/>
                <a:gd name="T2" fmla="*/ 8 w 16"/>
                <a:gd name="T3" fmla="*/ 5 h 22"/>
                <a:gd name="T4" fmla="*/ 13 w 16"/>
                <a:gd name="T5" fmla="*/ 7 h 22"/>
                <a:gd name="T6" fmla="*/ 13 w 16"/>
                <a:gd name="T7" fmla="*/ 13 h 22"/>
                <a:gd name="T8" fmla="*/ 11 w 16"/>
                <a:gd name="T9" fmla="*/ 17 h 22"/>
                <a:gd name="T10" fmla="*/ 6 w 16"/>
                <a:gd name="T11" fmla="*/ 19 h 22"/>
                <a:gd name="T12" fmla="*/ 1 w 16"/>
                <a:gd name="T13" fmla="*/ 16 h 22"/>
                <a:gd name="T14" fmla="*/ 1 w 16"/>
                <a:gd name="T15" fmla="*/ 9 h 22"/>
                <a:gd name="T16" fmla="*/ 0 w 16"/>
                <a:gd name="T17" fmla="*/ 7 h 22"/>
                <a:gd name="T18" fmla="*/ 1 w 16"/>
                <a:gd name="T19" fmla="*/ 4 h 22"/>
                <a:gd name="T20" fmla="*/ 1 w 16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2">
                  <a:moveTo>
                    <a:pt x="1" y="1"/>
                  </a:moveTo>
                  <a:cubicBezTo>
                    <a:pt x="4" y="0"/>
                    <a:pt x="6" y="2"/>
                    <a:pt x="8" y="5"/>
                  </a:cubicBezTo>
                  <a:cubicBezTo>
                    <a:pt x="9" y="6"/>
                    <a:pt x="11" y="8"/>
                    <a:pt x="13" y="7"/>
                  </a:cubicBezTo>
                  <a:cubicBezTo>
                    <a:pt x="16" y="9"/>
                    <a:pt x="14" y="11"/>
                    <a:pt x="13" y="13"/>
                  </a:cubicBezTo>
                  <a:cubicBezTo>
                    <a:pt x="13" y="15"/>
                    <a:pt x="13" y="16"/>
                    <a:pt x="11" y="17"/>
                  </a:cubicBezTo>
                  <a:cubicBezTo>
                    <a:pt x="10" y="18"/>
                    <a:pt x="8" y="17"/>
                    <a:pt x="6" y="19"/>
                  </a:cubicBezTo>
                  <a:cubicBezTo>
                    <a:pt x="2" y="22"/>
                    <a:pt x="2" y="19"/>
                    <a:pt x="1" y="16"/>
                  </a:cubicBezTo>
                  <a:cubicBezTo>
                    <a:pt x="1" y="14"/>
                    <a:pt x="1" y="12"/>
                    <a:pt x="1" y="9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6" y="7"/>
                    <a:pt x="2" y="5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645">
              <a:extLst>
                <a:ext uri="{FF2B5EF4-FFF2-40B4-BE49-F238E27FC236}">
                  <a16:creationId xmlns:a16="http://schemas.microsoft.com/office/drawing/2014/main" id="{48127DDD-485B-4E2B-F527-3EFABB1D8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926"/>
              <a:ext cx="46" cy="27"/>
            </a:xfrm>
            <a:custGeom>
              <a:avLst/>
              <a:gdLst>
                <a:gd name="T0" fmla="*/ 4 w 14"/>
                <a:gd name="T1" fmla="*/ 0 h 8"/>
                <a:gd name="T2" fmla="*/ 8 w 14"/>
                <a:gd name="T3" fmla="*/ 0 h 8"/>
                <a:gd name="T4" fmla="*/ 14 w 14"/>
                <a:gd name="T5" fmla="*/ 1 h 8"/>
                <a:gd name="T6" fmla="*/ 13 w 14"/>
                <a:gd name="T7" fmla="*/ 6 h 8"/>
                <a:gd name="T8" fmla="*/ 0 w 14"/>
                <a:gd name="T9" fmla="*/ 5 h 8"/>
                <a:gd name="T10" fmla="*/ 4 w 1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4" y="0"/>
                  </a:moveTo>
                  <a:cubicBezTo>
                    <a:pt x="5" y="0"/>
                    <a:pt x="7" y="6"/>
                    <a:pt x="8" y="0"/>
                  </a:cubicBezTo>
                  <a:cubicBezTo>
                    <a:pt x="8" y="0"/>
                    <a:pt x="12" y="0"/>
                    <a:pt x="14" y="1"/>
                  </a:cubicBezTo>
                  <a:cubicBezTo>
                    <a:pt x="13" y="2"/>
                    <a:pt x="11" y="3"/>
                    <a:pt x="13" y="6"/>
                  </a:cubicBezTo>
                  <a:cubicBezTo>
                    <a:pt x="9" y="7"/>
                    <a:pt x="5" y="8"/>
                    <a:pt x="0" y="5"/>
                  </a:cubicBezTo>
                  <a:cubicBezTo>
                    <a:pt x="3" y="4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646">
              <a:extLst>
                <a:ext uri="{FF2B5EF4-FFF2-40B4-BE49-F238E27FC236}">
                  <a16:creationId xmlns:a16="http://schemas.microsoft.com/office/drawing/2014/main" id="{DF37D803-7E9B-1AF3-124E-76AD1B30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057"/>
              <a:ext cx="88" cy="29"/>
            </a:xfrm>
            <a:custGeom>
              <a:avLst/>
              <a:gdLst>
                <a:gd name="T0" fmla="*/ 0 w 27"/>
                <a:gd name="T1" fmla="*/ 7 h 9"/>
                <a:gd name="T2" fmla="*/ 0 w 27"/>
                <a:gd name="T3" fmla="*/ 6 h 9"/>
                <a:gd name="T4" fmla="*/ 2 w 27"/>
                <a:gd name="T5" fmla="*/ 1 h 9"/>
                <a:gd name="T6" fmla="*/ 4 w 27"/>
                <a:gd name="T7" fmla="*/ 0 h 9"/>
                <a:gd name="T8" fmla="*/ 18 w 27"/>
                <a:gd name="T9" fmla="*/ 1 h 9"/>
                <a:gd name="T10" fmla="*/ 23 w 27"/>
                <a:gd name="T11" fmla="*/ 0 h 9"/>
                <a:gd name="T12" fmla="*/ 25 w 27"/>
                <a:gd name="T13" fmla="*/ 4 h 9"/>
                <a:gd name="T14" fmla="*/ 8 w 27"/>
                <a:gd name="T15" fmla="*/ 8 h 9"/>
                <a:gd name="T16" fmla="*/ 0 w 2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9">
                  <a:moveTo>
                    <a:pt x="0" y="7"/>
                  </a:move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8" y="3"/>
                    <a:pt x="13" y="3"/>
                    <a:pt x="18" y="1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26" y="1"/>
                    <a:pt x="27" y="2"/>
                    <a:pt x="25" y="4"/>
                  </a:cubicBezTo>
                  <a:cubicBezTo>
                    <a:pt x="20" y="9"/>
                    <a:pt x="14" y="9"/>
                    <a:pt x="8" y="8"/>
                  </a:cubicBezTo>
                  <a:cubicBezTo>
                    <a:pt x="5" y="7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647">
              <a:extLst>
                <a:ext uri="{FF2B5EF4-FFF2-40B4-BE49-F238E27FC236}">
                  <a16:creationId xmlns:a16="http://schemas.microsoft.com/office/drawing/2014/main" id="{9E6A12D3-099A-13F6-DFCC-6D9060D2B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47"/>
              <a:ext cx="46" cy="26"/>
            </a:xfrm>
            <a:custGeom>
              <a:avLst/>
              <a:gdLst>
                <a:gd name="T0" fmla="*/ 3 w 14"/>
                <a:gd name="T1" fmla="*/ 7 h 8"/>
                <a:gd name="T2" fmla="*/ 1 w 14"/>
                <a:gd name="T3" fmla="*/ 4 h 8"/>
                <a:gd name="T4" fmla="*/ 4 w 14"/>
                <a:gd name="T5" fmla="*/ 1 h 8"/>
                <a:gd name="T6" fmla="*/ 11 w 14"/>
                <a:gd name="T7" fmla="*/ 1 h 8"/>
                <a:gd name="T8" fmla="*/ 11 w 14"/>
                <a:gd name="T9" fmla="*/ 2 h 8"/>
                <a:gd name="T10" fmla="*/ 6 w 14"/>
                <a:gd name="T11" fmla="*/ 8 h 8"/>
                <a:gd name="T12" fmla="*/ 3 w 14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3" y="7"/>
                  </a:moveTo>
                  <a:cubicBezTo>
                    <a:pt x="3" y="6"/>
                    <a:pt x="3" y="4"/>
                    <a:pt x="1" y="4"/>
                  </a:cubicBezTo>
                  <a:cubicBezTo>
                    <a:pt x="0" y="1"/>
                    <a:pt x="2" y="2"/>
                    <a:pt x="4" y="1"/>
                  </a:cubicBezTo>
                  <a:cubicBezTo>
                    <a:pt x="6" y="3"/>
                    <a:pt x="9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4" y="8"/>
                    <a:pt x="10" y="8"/>
                    <a:pt x="6" y="8"/>
                  </a:cubicBezTo>
                  <a:cubicBezTo>
                    <a:pt x="5" y="8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648">
              <a:extLst>
                <a:ext uri="{FF2B5EF4-FFF2-40B4-BE49-F238E27FC236}">
                  <a16:creationId xmlns:a16="http://schemas.microsoft.com/office/drawing/2014/main" id="{53111C6E-4279-9CA8-4864-334002E88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054"/>
              <a:ext cx="42" cy="26"/>
            </a:xfrm>
            <a:custGeom>
              <a:avLst/>
              <a:gdLst>
                <a:gd name="T0" fmla="*/ 0 w 13"/>
                <a:gd name="T1" fmla="*/ 6 h 8"/>
                <a:gd name="T2" fmla="*/ 5 w 13"/>
                <a:gd name="T3" fmla="*/ 0 h 8"/>
                <a:gd name="T4" fmla="*/ 13 w 13"/>
                <a:gd name="T5" fmla="*/ 5 h 8"/>
                <a:gd name="T6" fmla="*/ 7 w 13"/>
                <a:gd name="T7" fmla="*/ 8 h 8"/>
                <a:gd name="T8" fmla="*/ 0 w 1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5"/>
                    <a:pt x="6" y="5"/>
                    <a:pt x="5" y="0"/>
                  </a:cubicBezTo>
                  <a:cubicBezTo>
                    <a:pt x="7" y="4"/>
                    <a:pt x="11" y="3"/>
                    <a:pt x="13" y="5"/>
                  </a:cubicBezTo>
                  <a:cubicBezTo>
                    <a:pt x="11" y="6"/>
                    <a:pt x="7" y="3"/>
                    <a:pt x="7" y="8"/>
                  </a:cubicBezTo>
                  <a:cubicBezTo>
                    <a:pt x="5" y="6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797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649">
              <a:extLst>
                <a:ext uri="{FF2B5EF4-FFF2-40B4-BE49-F238E27FC236}">
                  <a16:creationId xmlns:a16="http://schemas.microsoft.com/office/drawing/2014/main" id="{8FC3A5C5-98A0-6F6A-14C1-29CC47DB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024"/>
              <a:ext cx="36" cy="46"/>
            </a:xfrm>
            <a:custGeom>
              <a:avLst/>
              <a:gdLst>
                <a:gd name="T0" fmla="*/ 2 w 11"/>
                <a:gd name="T1" fmla="*/ 11 h 14"/>
                <a:gd name="T2" fmla="*/ 8 w 11"/>
                <a:gd name="T3" fmla="*/ 0 h 14"/>
                <a:gd name="T4" fmla="*/ 10 w 11"/>
                <a:gd name="T5" fmla="*/ 2 h 14"/>
                <a:gd name="T6" fmla="*/ 10 w 11"/>
                <a:gd name="T7" fmla="*/ 10 h 14"/>
                <a:gd name="T8" fmla="*/ 6 w 11"/>
                <a:gd name="T9" fmla="*/ 14 h 14"/>
                <a:gd name="T10" fmla="*/ 4 w 11"/>
                <a:gd name="T11" fmla="*/ 14 h 14"/>
                <a:gd name="T12" fmla="*/ 2 w 11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2" y="11"/>
                  </a:moveTo>
                  <a:cubicBezTo>
                    <a:pt x="3" y="7"/>
                    <a:pt x="3" y="2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1" y="4"/>
                    <a:pt x="11" y="7"/>
                    <a:pt x="10" y="10"/>
                  </a:cubicBezTo>
                  <a:cubicBezTo>
                    <a:pt x="9" y="12"/>
                    <a:pt x="8" y="13"/>
                    <a:pt x="6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2" y="14"/>
                    <a:pt x="0" y="14"/>
                    <a:pt x="2" y="1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650">
              <a:extLst>
                <a:ext uri="{FF2B5EF4-FFF2-40B4-BE49-F238E27FC236}">
                  <a16:creationId xmlns:a16="http://schemas.microsoft.com/office/drawing/2014/main" id="{3F087091-17A7-9E7D-E1C9-1C7A330C3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086"/>
              <a:ext cx="26" cy="27"/>
            </a:xfrm>
            <a:custGeom>
              <a:avLst/>
              <a:gdLst>
                <a:gd name="T0" fmla="*/ 3 w 8"/>
                <a:gd name="T1" fmla="*/ 8 h 8"/>
                <a:gd name="T2" fmla="*/ 2 w 8"/>
                <a:gd name="T3" fmla="*/ 0 h 8"/>
                <a:gd name="T4" fmla="*/ 3 w 8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0" y="5"/>
                    <a:pt x="1" y="3"/>
                    <a:pt x="2" y="0"/>
                  </a:cubicBezTo>
                  <a:cubicBezTo>
                    <a:pt x="3" y="2"/>
                    <a:pt x="8" y="4"/>
                    <a:pt x="3" y="8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651">
              <a:extLst>
                <a:ext uri="{FF2B5EF4-FFF2-40B4-BE49-F238E27FC236}">
                  <a16:creationId xmlns:a16="http://schemas.microsoft.com/office/drawing/2014/main" id="{BE4FFC64-3837-063E-57B1-C91AAF11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041"/>
              <a:ext cx="58" cy="45"/>
            </a:xfrm>
            <a:custGeom>
              <a:avLst/>
              <a:gdLst>
                <a:gd name="T0" fmla="*/ 0 w 18"/>
                <a:gd name="T1" fmla="*/ 9 h 14"/>
                <a:gd name="T2" fmla="*/ 2 w 18"/>
                <a:gd name="T3" fmla="*/ 5 h 14"/>
                <a:gd name="T4" fmla="*/ 18 w 18"/>
                <a:gd name="T5" fmla="*/ 9 h 14"/>
                <a:gd name="T6" fmla="*/ 16 w 18"/>
                <a:gd name="T7" fmla="*/ 11 h 14"/>
                <a:gd name="T8" fmla="*/ 0 w 18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0" y="9"/>
                  </a:moveTo>
                  <a:cubicBezTo>
                    <a:pt x="1" y="7"/>
                    <a:pt x="1" y="6"/>
                    <a:pt x="2" y="5"/>
                  </a:cubicBezTo>
                  <a:cubicBezTo>
                    <a:pt x="10" y="0"/>
                    <a:pt x="13" y="1"/>
                    <a:pt x="18" y="9"/>
                  </a:cubicBezTo>
                  <a:cubicBezTo>
                    <a:pt x="18" y="10"/>
                    <a:pt x="18" y="11"/>
                    <a:pt x="16" y="11"/>
                  </a:cubicBezTo>
                  <a:cubicBezTo>
                    <a:pt x="10" y="14"/>
                    <a:pt x="5" y="11"/>
                    <a:pt x="0" y="9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652">
              <a:extLst>
                <a:ext uri="{FF2B5EF4-FFF2-40B4-BE49-F238E27FC236}">
                  <a16:creationId xmlns:a16="http://schemas.microsoft.com/office/drawing/2014/main" id="{45CFA497-7E50-51A2-D291-7E228161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051"/>
              <a:ext cx="26" cy="42"/>
            </a:xfrm>
            <a:custGeom>
              <a:avLst/>
              <a:gdLst>
                <a:gd name="T0" fmla="*/ 0 w 8"/>
                <a:gd name="T1" fmla="*/ 8 h 13"/>
                <a:gd name="T2" fmla="*/ 2 w 8"/>
                <a:gd name="T3" fmla="*/ 6 h 13"/>
                <a:gd name="T4" fmla="*/ 8 w 8"/>
                <a:gd name="T5" fmla="*/ 1 h 13"/>
                <a:gd name="T6" fmla="*/ 8 w 8"/>
                <a:gd name="T7" fmla="*/ 3 h 13"/>
                <a:gd name="T8" fmla="*/ 6 w 8"/>
                <a:gd name="T9" fmla="*/ 8 h 13"/>
                <a:gd name="T10" fmla="*/ 3 w 8"/>
                <a:gd name="T11" fmla="*/ 13 h 13"/>
                <a:gd name="T12" fmla="*/ 0 w 8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0" y="8"/>
                  </a:moveTo>
                  <a:cubicBezTo>
                    <a:pt x="1" y="7"/>
                    <a:pt x="1" y="7"/>
                    <a:pt x="2" y="6"/>
                  </a:cubicBezTo>
                  <a:cubicBezTo>
                    <a:pt x="2" y="2"/>
                    <a:pt x="4" y="0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5"/>
                    <a:pt x="8" y="6"/>
                    <a:pt x="6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1" y="11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653">
              <a:extLst>
                <a:ext uri="{FF2B5EF4-FFF2-40B4-BE49-F238E27FC236}">
                  <a16:creationId xmlns:a16="http://schemas.microsoft.com/office/drawing/2014/main" id="{B018C9E3-BD5D-AB10-2484-C294B075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998"/>
              <a:ext cx="49" cy="49"/>
            </a:xfrm>
            <a:custGeom>
              <a:avLst/>
              <a:gdLst>
                <a:gd name="T0" fmla="*/ 14 w 15"/>
                <a:gd name="T1" fmla="*/ 3 h 15"/>
                <a:gd name="T2" fmla="*/ 11 w 15"/>
                <a:gd name="T3" fmla="*/ 15 h 15"/>
                <a:gd name="T4" fmla="*/ 3 w 15"/>
                <a:gd name="T5" fmla="*/ 11 h 15"/>
                <a:gd name="T6" fmla="*/ 5 w 15"/>
                <a:gd name="T7" fmla="*/ 4 h 15"/>
                <a:gd name="T8" fmla="*/ 14 w 15"/>
                <a:gd name="T9" fmla="*/ 0 h 15"/>
                <a:gd name="T10" fmla="*/ 14 w 15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4" y="3"/>
                  </a:moveTo>
                  <a:cubicBezTo>
                    <a:pt x="9" y="6"/>
                    <a:pt x="15" y="12"/>
                    <a:pt x="11" y="15"/>
                  </a:cubicBezTo>
                  <a:cubicBezTo>
                    <a:pt x="9" y="12"/>
                    <a:pt x="7" y="9"/>
                    <a:pt x="3" y="11"/>
                  </a:cubicBezTo>
                  <a:cubicBezTo>
                    <a:pt x="0" y="8"/>
                    <a:pt x="2" y="5"/>
                    <a:pt x="5" y="4"/>
                  </a:cubicBezTo>
                  <a:cubicBezTo>
                    <a:pt x="7" y="2"/>
                    <a:pt x="11" y="1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654">
              <a:extLst>
                <a:ext uri="{FF2B5EF4-FFF2-40B4-BE49-F238E27FC236}">
                  <a16:creationId xmlns:a16="http://schemas.microsoft.com/office/drawing/2014/main" id="{670A22FF-81B7-7A75-21AB-E408C79D4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492"/>
              <a:ext cx="23" cy="29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1 h 9"/>
                <a:gd name="T4" fmla="*/ 7 w 7"/>
                <a:gd name="T5" fmla="*/ 5 h 9"/>
                <a:gd name="T6" fmla="*/ 7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4" y="7"/>
                    <a:pt x="2" y="4"/>
                    <a:pt x="0" y="1"/>
                  </a:cubicBezTo>
                  <a:cubicBezTo>
                    <a:pt x="4" y="0"/>
                    <a:pt x="5" y="3"/>
                    <a:pt x="7" y="5"/>
                  </a:cubicBezTo>
                  <a:cubicBezTo>
                    <a:pt x="7" y="7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81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655">
              <a:extLst>
                <a:ext uri="{FF2B5EF4-FFF2-40B4-BE49-F238E27FC236}">
                  <a16:creationId xmlns:a16="http://schemas.microsoft.com/office/drawing/2014/main" id="{CD8CEDC5-5222-93A2-23BE-AA20DD891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877"/>
              <a:ext cx="33" cy="40"/>
            </a:xfrm>
            <a:custGeom>
              <a:avLst/>
              <a:gdLst>
                <a:gd name="T0" fmla="*/ 4 w 10"/>
                <a:gd name="T1" fmla="*/ 0 h 12"/>
                <a:gd name="T2" fmla="*/ 10 w 10"/>
                <a:gd name="T3" fmla="*/ 10 h 12"/>
                <a:gd name="T4" fmla="*/ 4 w 10"/>
                <a:gd name="T5" fmla="*/ 8 h 12"/>
                <a:gd name="T6" fmla="*/ 2 w 10"/>
                <a:gd name="T7" fmla="*/ 0 h 12"/>
                <a:gd name="T8" fmla="*/ 4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7" y="3"/>
                    <a:pt x="9" y="6"/>
                    <a:pt x="10" y="10"/>
                  </a:cubicBezTo>
                  <a:cubicBezTo>
                    <a:pt x="7" y="12"/>
                    <a:pt x="8" y="3"/>
                    <a:pt x="4" y="8"/>
                  </a:cubicBezTo>
                  <a:cubicBezTo>
                    <a:pt x="0" y="6"/>
                    <a:pt x="1" y="3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656">
              <a:extLst>
                <a:ext uri="{FF2B5EF4-FFF2-40B4-BE49-F238E27FC236}">
                  <a16:creationId xmlns:a16="http://schemas.microsoft.com/office/drawing/2014/main" id="{9C7AFAFE-BE5B-BA55-F246-A688DD7F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770"/>
              <a:ext cx="52" cy="52"/>
            </a:xfrm>
            <a:custGeom>
              <a:avLst/>
              <a:gdLst>
                <a:gd name="T0" fmla="*/ 2 w 16"/>
                <a:gd name="T1" fmla="*/ 8 h 16"/>
                <a:gd name="T2" fmla="*/ 2 w 16"/>
                <a:gd name="T3" fmla="*/ 3 h 16"/>
                <a:gd name="T4" fmla="*/ 0 w 16"/>
                <a:gd name="T5" fmla="*/ 0 h 16"/>
                <a:gd name="T6" fmla="*/ 16 w 16"/>
                <a:gd name="T7" fmla="*/ 14 h 16"/>
                <a:gd name="T8" fmla="*/ 11 w 16"/>
                <a:gd name="T9" fmla="*/ 12 h 16"/>
                <a:gd name="T10" fmla="*/ 6 w 16"/>
                <a:gd name="T11" fmla="*/ 9 h 16"/>
                <a:gd name="T12" fmla="*/ 2 w 16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2" y="8"/>
                  </a:moveTo>
                  <a:cubicBezTo>
                    <a:pt x="7" y="7"/>
                    <a:pt x="2" y="5"/>
                    <a:pt x="2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7" y="2"/>
                    <a:pt x="14" y="6"/>
                    <a:pt x="16" y="14"/>
                  </a:cubicBezTo>
                  <a:cubicBezTo>
                    <a:pt x="14" y="16"/>
                    <a:pt x="12" y="14"/>
                    <a:pt x="11" y="12"/>
                  </a:cubicBezTo>
                  <a:cubicBezTo>
                    <a:pt x="10" y="11"/>
                    <a:pt x="9" y="9"/>
                    <a:pt x="6" y="9"/>
                  </a:cubicBezTo>
                  <a:cubicBezTo>
                    <a:pt x="5" y="9"/>
                    <a:pt x="3" y="10"/>
                    <a:pt x="2" y="8"/>
                  </a:cubicBezTo>
                  <a:close/>
                </a:path>
              </a:pathLst>
            </a:custGeom>
            <a:solidFill>
              <a:srgbClr val="C1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657">
              <a:extLst>
                <a:ext uri="{FF2B5EF4-FFF2-40B4-BE49-F238E27FC236}">
                  <a16:creationId xmlns:a16="http://schemas.microsoft.com/office/drawing/2014/main" id="{A01A930E-6FAA-70CC-34C4-67F99FE1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13"/>
              <a:ext cx="43" cy="23"/>
            </a:xfrm>
            <a:custGeom>
              <a:avLst/>
              <a:gdLst>
                <a:gd name="T0" fmla="*/ 2 w 13"/>
                <a:gd name="T1" fmla="*/ 0 h 7"/>
                <a:gd name="T2" fmla="*/ 13 w 13"/>
                <a:gd name="T3" fmla="*/ 3 h 7"/>
                <a:gd name="T4" fmla="*/ 10 w 13"/>
                <a:gd name="T5" fmla="*/ 4 h 7"/>
                <a:gd name="T6" fmla="*/ 8 w 13"/>
                <a:gd name="T7" fmla="*/ 6 h 7"/>
                <a:gd name="T8" fmla="*/ 7 w 13"/>
                <a:gd name="T9" fmla="*/ 7 h 7"/>
                <a:gd name="T10" fmla="*/ 0 w 13"/>
                <a:gd name="T11" fmla="*/ 1 h 7"/>
                <a:gd name="T12" fmla="*/ 2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2" y="0"/>
                  </a:moveTo>
                  <a:cubicBezTo>
                    <a:pt x="5" y="1"/>
                    <a:pt x="9" y="2"/>
                    <a:pt x="13" y="3"/>
                  </a:cubicBezTo>
                  <a:cubicBezTo>
                    <a:pt x="12" y="3"/>
                    <a:pt x="10" y="2"/>
                    <a:pt x="10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658">
              <a:extLst>
                <a:ext uri="{FF2B5EF4-FFF2-40B4-BE49-F238E27FC236}">
                  <a16:creationId xmlns:a16="http://schemas.microsoft.com/office/drawing/2014/main" id="{77BA49EA-1CFF-3884-5BAF-6734ECB54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734"/>
              <a:ext cx="55" cy="29"/>
            </a:xfrm>
            <a:custGeom>
              <a:avLst/>
              <a:gdLst>
                <a:gd name="T0" fmla="*/ 0 w 17"/>
                <a:gd name="T1" fmla="*/ 2 h 9"/>
                <a:gd name="T2" fmla="*/ 13 w 17"/>
                <a:gd name="T3" fmla="*/ 3 h 9"/>
                <a:gd name="T4" fmla="*/ 14 w 17"/>
                <a:gd name="T5" fmla="*/ 6 h 9"/>
                <a:gd name="T6" fmla="*/ 12 w 17"/>
                <a:gd name="T7" fmla="*/ 8 h 9"/>
                <a:gd name="T8" fmla="*/ 0 w 1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5" y="0"/>
                    <a:pt x="9" y="4"/>
                    <a:pt x="13" y="3"/>
                  </a:cubicBezTo>
                  <a:cubicBezTo>
                    <a:pt x="17" y="3"/>
                    <a:pt x="14" y="5"/>
                    <a:pt x="14" y="6"/>
                  </a:cubicBezTo>
                  <a:cubicBezTo>
                    <a:pt x="14" y="8"/>
                    <a:pt x="14" y="9"/>
                    <a:pt x="12" y="8"/>
                  </a:cubicBezTo>
                  <a:cubicBezTo>
                    <a:pt x="8" y="6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E6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659">
              <a:extLst>
                <a:ext uri="{FF2B5EF4-FFF2-40B4-BE49-F238E27FC236}">
                  <a16:creationId xmlns:a16="http://schemas.microsoft.com/office/drawing/2014/main" id="{2869A48A-9F3E-6634-730D-ACA6317D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792"/>
              <a:ext cx="45" cy="40"/>
            </a:xfrm>
            <a:custGeom>
              <a:avLst/>
              <a:gdLst>
                <a:gd name="T0" fmla="*/ 0 w 14"/>
                <a:gd name="T1" fmla="*/ 2 h 12"/>
                <a:gd name="T2" fmla="*/ 6 w 14"/>
                <a:gd name="T3" fmla="*/ 5 h 12"/>
                <a:gd name="T4" fmla="*/ 10 w 14"/>
                <a:gd name="T5" fmla="*/ 7 h 12"/>
                <a:gd name="T6" fmla="*/ 14 w 14"/>
                <a:gd name="T7" fmla="*/ 12 h 12"/>
                <a:gd name="T8" fmla="*/ 0 w 1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2"/>
                  </a:moveTo>
                  <a:cubicBezTo>
                    <a:pt x="4" y="0"/>
                    <a:pt x="5" y="3"/>
                    <a:pt x="6" y="5"/>
                  </a:cubicBezTo>
                  <a:cubicBezTo>
                    <a:pt x="7" y="6"/>
                    <a:pt x="8" y="8"/>
                    <a:pt x="10" y="7"/>
                  </a:cubicBezTo>
                  <a:cubicBezTo>
                    <a:pt x="14" y="7"/>
                    <a:pt x="13" y="10"/>
                    <a:pt x="14" y="12"/>
                  </a:cubicBezTo>
                  <a:cubicBezTo>
                    <a:pt x="9" y="10"/>
                    <a:pt x="4" y="8"/>
                    <a:pt x="0" y="2"/>
                  </a:cubicBezTo>
                  <a:close/>
                </a:path>
              </a:pathLst>
            </a:cu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660">
              <a:extLst>
                <a:ext uri="{FF2B5EF4-FFF2-40B4-BE49-F238E27FC236}">
                  <a16:creationId xmlns:a16="http://schemas.microsoft.com/office/drawing/2014/main" id="{706E203F-897D-B861-896C-5085852F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626"/>
              <a:ext cx="49" cy="29"/>
            </a:xfrm>
            <a:custGeom>
              <a:avLst/>
              <a:gdLst>
                <a:gd name="T0" fmla="*/ 0 w 15"/>
                <a:gd name="T1" fmla="*/ 2 h 9"/>
                <a:gd name="T2" fmla="*/ 2 w 15"/>
                <a:gd name="T3" fmla="*/ 0 h 9"/>
                <a:gd name="T4" fmla="*/ 15 w 15"/>
                <a:gd name="T5" fmla="*/ 4 h 9"/>
                <a:gd name="T6" fmla="*/ 0 w 15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6" y="1"/>
                    <a:pt x="10" y="3"/>
                    <a:pt x="15" y="4"/>
                  </a:cubicBezTo>
                  <a:cubicBezTo>
                    <a:pt x="9" y="9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E0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661">
              <a:extLst>
                <a:ext uri="{FF2B5EF4-FFF2-40B4-BE49-F238E27FC236}">
                  <a16:creationId xmlns:a16="http://schemas.microsoft.com/office/drawing/2014/main" id="{AF1C4D72-F56E-B60B-1C27-3374ECE4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1897"/>
              <a:ext cx="20" cy="36"/>
            </a:xfrm>
            <a:custGeom>
              <a:avLst/>
              <a:gdLst>
                <a:gd name="T0" fmla="*/ 5 w 6"/>
                <a:gd name="T1" fmla="*/ 9 h 11"/>
                <a:gd name="T2" fmla="*/ 0 w 6"/>
                <a:gd name="T3" fmla="*/ 11 h 11"/>
                <a:gd name="T4" fmla="*/ 4 w 6"/>
                <a:gd name="T5" fmla="*/ 0 h 11"/>
                <a:gd name="T6" fmla="*/ 5 w 6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5" y="9"/>
                  </a:moveTo>
                  <a:cubicBezTo>
                    <a:pt x="3" y="10"/>
                    <a:pt x="2" y="11"/>
                    <a:pt x="0" y="11"/>
                  </a:cubicBezTo>
                  <a:cubicBezTo>
                    <a:pt x="0" y="7"/>
                    <a:pt x="1" y="4"/>
                    <a:pt x="4" y="0"/>
                  </a:cubicBezTo>
                  <a:cubicBezTo>
                    <a:pt x="6" y="3"/>
                    <a:pt x="5" y="6"/>
                    <a:pt x="5" y="9"/>
                  </a:cubicBezTo>
                  <a:close/>
                </a:path>
              </a:pathLst>
            </a:custGeom>
            <a:solidFill>
              <a:srgbClr val="EB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662">
              <a:extLst>
                <a:ext uri="{FF2B5EF4-FFF2-40B4-BE49-F238E27FC236}">
                  <a16:creationId xmlns:a16="http://schemas.microsoft.com/office/drawing/2014/main" id="{43ECAEA4-2761-4059-17FE-59F46403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580"/>
              <a:ext cx="39" cy="30"/>
            </a:xfrm>
            <a:custGeom>
              <a:avLst/>
              <a:gdLst>
                <a:gd name="T0" fmla="*/ 0 w 12"/>
                <a:gd name="T1" fmla="*/ 0 h 9"/>
                <a:gd name="T2" fmla="*/ 9 w 12"/>
                <a:gd name="T3" fmla="*/ 0 h 9"/>
                <a:gd name="T4" fmla="*/ 12 w 12"/>
                <a:gd name="T5" fmla="*/ 6 h 9"/>
                <a:gd name="T6" fmla="*/ 4 w 12"/>
                <a:gd name="T7" fmla="*/ 5 h 9"/>
                <a:gd name="T8" fmla="*/ 0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3" y="2"/>
                    <a:pt x="6" y="0"/>
                    <a:pt x="9" y="0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9" y="9"/>
                    <a:pt x="8" y="2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B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663">
              <a:extLst>
                <a:ext uri="{FF2B5EF4-FFF2-40B4-BE49-F238E27FC236}">
                  <a16:creationId xmlns:a16="http://schemas.microsoft.com/office/drawing/2014/main" id="{C12E924C-FD64-F169-F933-DD9AD04B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688"/>
              <a:ext cx="49" cy="23"/>
            </a:xfrm>
            <a:custGeom>
              <a:avLst/>
              <a:gdLst>
                <a:gd name="T0" fmla="*/ 5 w 15"/>
                <a:gd name="T1" fmla="*/ 4 h 7"/>
                <a:gd name="T2" fmla="*/ 0 w 15"/>
                <a:gd name="T3" fmla="*/ 0 h 7"/>
                <a:gd name="T4" fmla="*/ 4 w 15"/>
                <a:gd name="T5" fmla="*/ 0 h 7"/>
                <a:gd name="T6" fmla="*/ 11 w 15"/>
                <a:gd name="T7" fmla="*/ 3 h 7"/>
                <a:gd name="T8" fmla="*/ 14 w 15"/>
                <a:gd name="T9" fmla="*/ 5 h 7"/>
                <a:gd name="T10" fmla="*/ 10 w 15"/>
                <a:gd name="T11" fmla="*/ 5 h 7"/>
                <a:gd name="T12" fmla="*/ 5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5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6" y="3"/>
                    <a:pt x="9" y="1"/>
                    <a:pt x="11" y="3"/>
                  </a:cubicBezTo>
                  <a:cubicBezTo>
                    <a:pt x="12" y="4"/>
                    <a:pt x="15" y="3"/>
                    <a:pt x="14" y="5"/>
                  </a:cubicBezTo>
                  <a:cubicBezTo>
                    <a:pt x="12" y="7"/>
                    <a:pt x="11" y="5"/>
                    <a:pt x="10" y="5"/>
                  </a:cubicBezTo>
                  <a:cubicBezTo>
                    <a:pt x="9" y="2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E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664">
              <a:extLst>
                <a:ext uri="{FF2B5EF4-FFF2-40B4-BE49-F238E27FC236}">
                  <a16:creationId xmlns:a16="http://schemas.microsoft.com/office/drawing/2014/main" id="{893DA1C4-5E28-5A7C-2B1D-DEBDAA15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92"/>
              <a:ext cx="33" cy="23"/>
            </a:xfrm>
            <a:custGeom>
              <a:avLst/>
              <a:gdLst>
                <a:gd name="T0" fmla="*/ 0 w 10"/>
                <a:gd name="T1" fmla="*/ 0 h 7"/>
                <a:gd name="T2" fmla="*/ 10 w 10"/>
                <a:gd name="T3" fmla="*/ 7 h 7"/>
                <a:gd name="T4" fmla="*/ 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6" y="1"/>
                    <a:pt x="9" y="3"/>
                    <a:pt x="10" y="7"/>
                  </a:cubicBezTo>
                  <a:cubicBezTo>
                    <a:pt x="8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665">
              <a:extLst>
                <a:ext uri="{FF2B5EF4-FFF2-40B4-BE49-F238E27FC236}">
                  <a16:creationId xmlns:a16="http://schemas.microsoft.com/office/drawing/2014/main" id="{86171E54-63A1-E291-80BC-29EC1812E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698"/>
              <a:ext cx="30" cy="23"/>
            </a:xfrm>
            <a:custGeom>
              <a:avLst/>
              <a:gdLst>
                <a:gd name="T0" fmla="*/ 0 w 9"/>
                <a:gd name="T1" fmla="*/ 2 h 7"/>
                <a:gd name="T2" fmla="*/ 9 w 9"/>
                <a:gd name="T3" fmla="*/ 4 h 7"/>
                <a:gd name="T4" fmla="*/ 9 w 9"/>
                <a:gd name="T5" fmla="*/ 6 h 7"/>
                <a:gd name="T6" fmla="*/ 0 w 9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4" y="0"/>
                    <a:pt x="6" y="2"/>
                    <a:pt x="9" y="4"/>
                  </a:cubicBezTo>
                  <a:cubicBezTo>
                    <a:pt x="9" y="4"/>
                    <a:pt x="9" y="6"/>
                    <a:pt x="9" y="6"/>
                  </a:cubicBezTo>
                  <a:cubicBezTo>
                    <a:pt x="5" y="7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666">
              <a:extLst>
                <a:ext uri="{FF2B5EF4-FFF2-40B4-BE49-F238E27FC236}">
                  <a16:creationId xmlns:a16="http://schemas.microsoft.com/office/drawing/2014/main" id="{8F1B64C4-98D1-0226-AA90-7ED91E1C3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868"/>
              <a:ext cx="29" cy="32"/>
            </a:xfrm>
            <a:custGeom>
              <a:avLst/>
              <a:gdLst>
                <a:gd name="T0" fmla="*/ 0 w 9"/>
                <a:gd name="T1" fmla="*/ 2 h 10"/>
                <a:gd name="T2" fmla="*/ 9 w 9"/>
                <a:gd name="T3" fmla="*/ 10 h 10"/>
                <a:gd name="T4" fmla="*/ 0 w 9"/>
                <a:gd name="T5" fmla="*/ 2 h 10"/>
                <a:gd name="T6" fmla="*/ 0 w 9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7" y="0"/>
                    <a:pt x="7" y="7"/>
                    <a:pt x="9" y="10"/>
                  </a:cubicBezTo>
                  <a:cubicBezTo>
                    <a:pt x="6" y="8"/>
                    <a:pt x="3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667">
              <a:extLst>
                <a:ext uri="{FF2B5EF4-FFF2-40B4-BE49-F238E27FC236}">
                  <a16:creationId xmlns:a16="http://schemas.microsoft.com/office/drawing/2014/main" id="{ACF5DB98-0232-2595-90C6-B34E8111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832"/>
              <a:ext cx="42" cy="32"/>
            </a:xfrm>
            <a:custGeom>
              <a:avLst/>
              <a:gdLst>
                <a:gd name="T0" fmla="*/ 3 w 13"/>
                <a:gd name="T1" fmla="*/ 0 h 10"/>
                <a:gd name="T2" fmla="*/ 13 w 13"/>
                <a:gd name="T3" fmla="*/ 9 h 10"/>
                <a:gd name="T4" fmla="*/ 13 w 13"/>
                <a:gd name="T5" fmla="*/ 9 h 10"/>
                <a:gd name="T6" fmla="*/ 12 w 13"/>
                <a:gd name="T7" fmla="*/ 10 h 10"/>
                <a:gd name="T8" fmla="*/ 1 w 13"/>
                <a:gd name="T9" fmla="*/ 4 h 10"/>
                <a:gd name="T10" fmla="*/ 2 w 13"/>
                <a:gd name="T11" fmla="*/ 1 h 10"/>
                <a:gd name="T12" fmla="*/ 3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cubicBezTo>
                    <a:pt x="7" y="3"/>
                    <a:pt x="10" y="6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8" y="8"/>
                    <a:pt x="3" y="8"/>
                    <a:pt x="1" y="4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668">
              <a:extLst>
                <a:ext uri="{FF2B5EF4-FFF2-40B4-BE49-F238E27FC236}">
                  <a16:creationId xmlns:a16="http://schemas.microsoft.com/office/drawing/2014/main" id="{0220DF04-5F4F-AE02-1FE0-6FC315126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809"/>
              <a:ext cx="36" cy="23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4" y="3"/>
                    <a:pt x="0" y="1"/>
                  </a:cubicBezTo>
                  <a:cubicBezTo>
                    <a:pt x="5" y="0"/>
                    <a:pt x="8" y="2"/>
                    <a:pt x="11" y="7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669">
              <a:extLst>
                <a:ext uri="{FF2B5EF4-FFF2-40B4-BE49-F238E27FC236}">
                  <a16:creationId xmlns:a16="http://schemas.microsoft.com/office/drawing/2014/main" id="{F8E6EEFE-1422-6247-10CC-B81D2E05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590"/>
              <a:ext cx="30" cy="26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8 h 8"/>
                <a:gd name="T4" fmla="*/ 1 w 9"/>
                <a:gd name="T5" fmla="*/ 0 h 8"/>
                <a:gd name="T6" fmla="*/ 9 w 9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cubicBezTo>
                    <a:pt x="8" y="7"/>
                    <a:pt x="8" y="8"/>
                    <a:pt x="7" y="8"/>
                  </a:cubicBezTo>
                  <a:cubicBezTo>
                    <a:pt x="4" y="7"/>
                    <a:pt x="0" y="5"/>
                    <a:pt x="1" y="0"/>
                  </a:cubicBezTo>
                  <a:cubicBezTo>
                    <a:pt x="4" y="3"/>
                    <a:pt x="6" y="5"/>
                    <a:pt x="9" y="7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670">
              <a:extLst>
                <a:ext uri="{FF2B5EF4-FFF2-40B4-BE49-F238E27FC236}">
                  <a16:creationId xmlns:a16="http://schemas.microsoft.com/office/drawing/2014/main" id="{6A69C912-9035-1830-FFD0-2C2487CC7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907"/>
              <a:ext cx="115" cy="75"/>
            </a:xfrm>
            <a:custGeom>
              <a:avLst/>
              <a:gdLst>
                <a:gd name="T0" fmla="*/ 5 w 35"/>
                <a:gd name="T1" fmla="*/ 3 h 23"/>
                <a:gd name="T2" fmla="*/ 8 w 35"/>
                <a:gd name="T3" fmla="*/ 5 h 23"/>
                <a:gd name="T4" fmla="*/ 22 w 35"/>
                <a:gd name="T5" fmla="*/ 6 h 23"/>
                <a:gd name="T6" fmla="*/ 28 w 35"/>
                <a:gd name="T7" fmla="*/ 6 h 23"/>
                <a:gd name="T8" fmla="*/ 30 w 35"/>
                <a:gd name="T9" fmla="*/ 6 h 23"/>
                <a:gd name="T10" fmla="*/ 35 w 35"/>
                <a:gd name="T11" fmla="*/ 12 h 23"/>
                <a:gd name="T12" fmla="*/ 35 w 35"/>
                <a:gd name="T13" fmla="*/ 14 h 23"/>
                <a:gd name="T14" fmla="*/ 30 w 35"/>
                <a:gd name="T15" fmla="*/ 21 h 23"/>
                <a:gd name="T16" fmla="*/ 25 w 35"/>
                <a:gd name="T17" fmla="*/ 23 h 23"/>
                <a:gd name="T18" fmla="*/ 19 w 35"/>
                <a:gd name="T19" fmla="*/ 19 h 23"/>
                <a:gd name="T20" fmla="*/ 8 w 35"/>
                <a:gd name="T21" fmla="*/ 18 h 23"/>
                <a:gd name="T22" fmla="*/ 6 w 35"/>
                <a:gd name="T23" fmla="*/ 17 h 23"/>
                <a:gd name="T24" fmla="*/ 5 w 35"/>
                <a:gd name="T2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23">
                  <a:moveTo>
                    <a:pt x="5" y="3"/>
                  </a:moveTo>
                  <a:cubicBezTo>
                    <a:pt x="6" y="4"/>
                    <a:pt x="7" y="4"/>
                    <a:pt x="8" y="5"/>
                  </a:cubicBezTo>
                  <a:cubicBezTo>
                    <a:pt x="13" y="2"/>
                    <a:pt x="17" y="0"/>
                    <a:pt x="22" y="6"/>
                  </a:cubicBezTo>
                  <a:cubicBezTo>
                    <a:pt x="23" y="8"/>
                    <a:pt x="26" y="8"/>
                    <a:pt x="28" y="6"/>
                  </a:cubicBezTo>
                  <a:cubicBezTo>
                    <a:pt x="28" y="6"/>
                    <a:pt x="29" y="6"/>
                    <a:pt x="30" y="6"/>
                  </a:cubicBezTo>
                  <a:cubicBezTo>
                    <a:pt x="32" y="8"/>
                    <a:pt x="34" y="10"/>
                    <a:pt x="35" y="12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4" y="17"/>
                    <a:pt x="32" y="19"/>
                    <a:pt x="30" y="21"/>
                  </a:cubicBezTo>
                  <a:cubicBezTo>
                    <a:pt x="29" y="22"/>
                    <a:pt x="27" y="23"/>
                    <a:pt x="25" y="23"/>
                  </a:cubicBezTo>
                  <a:cubicBezTo>
                    <a:pt x="23" y="22"/>
                    <a:pt x="22" y="18"/>
                    <a:pt x="19" y="19"/>
                  </a:cubicBezTo>
                  <a:cubicBezTo>
                    <a:pt x="15" y="20"/>
                    <a:pt x="12" y="20"/>
                    <a:pt x="8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5" y="13"/>
                    <a:pt x="0" y="9"/>
                    <a:pt x="5" y="3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671">
              <a:extLst>
                <a:ext uri="{FF2B5EF4-FFF2-40B4-BE49-F238E27FC236}">
                  <a16:creationId xmlns:a16="http://schemas.microsoft.com/office/drawing/2014/main" id="{DDFDEDD3-04A0-8FEC-596B-865980684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861"/>
              <a:ext cx="108" cy="85"/>
            </a:xfrm>
            <a:custGeom>
              <a:avLst/>
              <a:gdLst>
                <a:gd name="T0" fmla="*/ 21 w 33"/>
                <a:gd name="T1" fmla="*/ 20 h 26"/>
                <a:gd name="T2" fmla="*/ 15 w 33"/>
                <a:gd name="T3" fmla="*/ 23 h 26"/>
                <a:gd name="T4" fmla="*/ 0 w 33"/>
                <a:gd name="T5" fmla="*/ 19 h 26"/>
                <a:gd name="T6" fmla="*/ 1 w 33"/>
                <a:gd name="T7" fmla="*/ 16 h 26"/>
                <a:gd name="T8" fmla="*/ 9 w 33"/>
                <a:gd name="T9" fmla="*/ 11 h 26"/>
                <a:gd name="T10" fmla="*/ 5 w 33"/>
                <a:gd name="T11" fmla="*/ 6 h 26"/>
                <a:gd name="T12" fmla="*/ 7 w 33"/>
                <a:gd name="T13" fmla="*/ 5 h 26"/>
                <a:gd name="T14" fmla="*/ 9 w 33"/>
                <a:gd name="T15" fmla="*/ 2 h 26"/>
                <a:gd name="T16" fmla="*/ 16 w 33"/>
                <a:gd name="T17" fmla="*/ 1 h 26"/>
                <a:gd name="T18" fmla="*/ 19 w 33"/>
                <a:gd name="T19" fmla="*/ 1 h 26"/>
                <a:gd name="T20" fmla="*/ 22 w 33"/>
                <a:gd name="T21" fmla="*/ 4 h 26"/>
                <a:gd name="T22" fmla="*/ 31 w 33"/>
                <a:gd name="T23" fmla="*/ 11 h 26"/>
                <a:gd name="T24" fmla="*/ 33 w 33"/>
                <a:gd name="T25" fmla="*/ 14 h 26"/>
                <a:gd name="T26" fmla="*/ 28 w 33"/>
                <a:gd name="T27" fmla="*/ 18 h 26"/>
                <a:gd name="T28" fmla="*/ 24 w 33"/>
                <a:gd name="T29" fmla="*/ 16 h 26"/>
                <a:gd name="T30" fmla="*/ 22 w 33"/>
                <a:gd name="T31" fmla="*/ 15 h 26"/>
                <a:gd name="T32" fmla="*/ 17 w 33"/>
                <a:gd name="T33" fmla="*/ 14 h 26"/>
                <a:gd name="T34" fmla="*/ 20 w 33"/>
                <a:gd name="T35" fmla="*/ 18 h 26"/>
                <a:gd name="T36" fmla="*/ 21 w 33"/>
                <a:gd name="T3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6">
                  <a:moveTo>
                    <a:pt x="21" y="20"/>
                  </a:moveTo>
                  <a:cubicBezTo>
                    <a:pt x="20" y="24"/>
                    <a:pt x="17" y="26"/>
                    <a:pt x="15" y="23"/>
                  </a:cubicBezTo>
                  <a:cubicBezTo>
                    <a:pt x="10" y="18"/>
                    <a:pt x="5" y="18"/>
                    <a:pt x="0" y="19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3" y="13"/>
                    <a:pt x="3" y="13"/>
                    <a:pt x="9" y="11"/>
                  </a:cubicBezTo>
                  <a:cubicBezTo>
                    <a:pt x="10" y="8"/>
                    <a:pt x="5" y="9"/>
                    <a:pt x="5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8" y="5"/>
                    <a:pt x="9" y="4"/>
                    <a:pt x="9" y="2"/>
                  </a:cubicBezTo>
                  <a:cubicBezTo>
                    <a:pt x="11" y="1"/>
                    <a:pt x="14" y="2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1" y="1"/>
                    <a:pt x="21" y="3"/>
                    <a:pt x="22" y="4"/>
                  </a:cubicBezTo>
                  <a:cubicBezTo>
                    <a:pt x="23" y="9"/>
                    <a:pt x="26" y="10"/>
                    <a:pt x="31" y="11"/>
                  </a:cubicBezTo>
                  <a:cubicBezTo>
                    <a:pt x="32" y="11"/>
                    <a:pt x="33" y="12"/>
                    <a:pt x="33" y="14"/>
                  </a:cubicBezTo>
                  <a:cubicBezTo>
                    <a:pt x="32" y="16"/>
                    <a:pt x="30" y="17"/>
                    <a:pt x="28" y="18"/>
                  </a:cubicBezTo>
                  <a:cubicBezTo>
                    <a:pt x="27" y="18"/>
                    <a:pt x="25" y="1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cubicBezTo>
                    <a:pt x="20" y="14"/>
                    <a:pt x="18" y="12"/>
                    <a:pt x="17" y="14"/>
                  </a:cubicBezTo>
                  <a:cubicBezTo>
                    <a:pt x="15" y="17"/>
                    <a:pt x="19" y="17"/>
                    <a:pt x="20" y="18"/>
                  </a:cubicBezTo>
                  <a:cubicBezTo>
                    <a:pt x="20" y="19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672">
              <a:extLst>
                <a:ext uri="{FF2B5EF4-FFF2-40B4-BE49-F238E27FC236}">
                  <a16:creationId xmlns:a16="http://schemas.microsoft.com/office/drawing/2014/main" id="{283162A9-63FE-D225-02E3-5653D50B5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907"/>
              <a:ext cx="62" cy="72"/>
            </a:xfrm>
            <a:custGeom>
              <a:avLst/>
              <a:gdLst>
                <a:gd name="T0" fmla="*/ 16 w 19"/>
                <a:gd name="T1" fmla="*/ 3 h 22"/>
                <a:gd name="T2" fmla="*/ 19 w 19"/>
                <a:gd name="T3" fmla="*/ 17 h 22"/>
                <a:gd name="T4" fmla="*/ 15 w 19"/>
                <a:gd name="T5" fmla="*/ 21 h 22"/>
                <a:gd name="T6" fmla="*/ 15 w 19"/>
                <a:gd name="T7" fmla="*/ 21 h 22"/>
                <a:gd name="T8" fmla="*/ 14 w 19"/>
                <a:gd name="T9" fmla="*/ 20 h 22"/>
                <a:gd name="T10" fmla="*/ 2 w 19"/>
                <a:gd name="T11" fmla="*/ 11 h 22"/>
                <a:gd name="T12" fmla="*/ 0 w 19"/>
                <a:gd name="T13" fmla="*/ 8 h 22"/>
                <a:gd name="T14" fmla="*/ 4 w 19"/>
                <a:gd name="T15" fmla="*/ 4 h 22"/>
                <a:gd name="T16" fmla="*/ 10 w 19"/>
                <a:gd name="T17" fmla="*/ 0 h 22"/>
                <a:gd name="T18" fmla="*/ 12 w 19"/>
                <a:gd name="T19" fmla="*/ 0 h 22"/>
                <a:gd name="T20" fmla="*/ 16 w 19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2">
                  <a:moveTo>
                    <a:pt x="16" y="3"/>
                  </a:moveTo>
                  <a:cubicBezTo>
                    <a:pt x="13" y="9"/>
                    <a:pt x="18" y="12"/>
                    <a:pt x="19" y="17"/>
                  </a:cubicBezTo>
                  <a:cubicBezTo>
                    <a:pt x="19" y="19"/>
                    <a:pt x="18" y="22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15"/>
                    <a:pt x="8" y="11"/>
                    <a:pt x="2" y="11"/>
                  </a:cubicBezTo>
                  <a:cubicBezTo>
                    <a:pt x="1" y="10"/>
                    <a:pt x="2" y="9"/>
                    <a:pt x="0" y="8"/>
                  </a:cubicBezTo>
                  <a:cubicBezTo>
                    <a:pt x="0" y="5"/>
                    <a:pt x="3" y="5"/>
                    <a:pt x="4" y="4"/>
                  </a:cubicBezTo>
                  <a:cubicBezTo>
                    <a:pt x="8" y="6"/>
                    <a:pt x="9" y="3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2"/>
                    <a:pt x="13" y="4"/>
                    <a:pt x="16" y="3"/>
                  </a:cubicBezTo>
                  <a:close/>
                </a:path>
              </a:pathLst>
            </a:custGeom>
            <a:solidFill>
              <a:srgbClr val="6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673">
              <a:extLst>
                <a:ext uri="{FF2B5EF4-FFF2-40B4-BE49-F238E27FC236}">
                  <a16:creationId xmlns:a16="http://schemas.microsoft.com/office/drawing/2014/main" id="{D6851512-A5FE-F9EE-0BF7-EB0F7393C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822"/>
              <a:ext cx="81" cy="46"/>
            </a:xfrm>
            <a:custGeom>
              <a:avLst/>
              <a:gdLst>
                <a:gd name="T0" fmla="*/ 14 w 25"/>
                <a:gd name="T1" fmla="*/ 13 h 14"/>
                <a:gd name="T2" fmla="*/ 12 w 25"/>
                <a:gd name="T3" fmla="*/ 14 h 14"/>
                <a:gd name="T4" fmla="*/ 4 w 25"/>
                <a:gd name="T5" fmla="*/ 9 h 14"/>
                <a:gd name="T6" fmla="*/ 6 w 25"/>
                <a:gd name="T7" fmla="*/ 5 h 14"/>
                <a:gd name="T8" fmla="*/ 14 w 25"/>
                <a:gd name="T9" fmla="*/ 1 h 14"/>
                <a:gd name="T10" fmla="*/ 24 w 25"/>
                <a:gd name="T11" fmla="*/ 3 h 14"/>
                <a:gd name="T12" fmla="*/ 23 w 25"/>
                <a:gd name="T13" fmla="*/ 6 h 14"/>
                <a:gd name="T14" fmla="*/ 17 w 25"/>
                <a:gd name="T15" fmla="*/ 9 h 14"/>
                <a:gd name="T16" fmla="*/ 14 w 25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4" y="13"/>
                  </a:moveTo>
                  <a:cubicBezTo>
                    <a:pt x="13" y="14"/>
                    <a:pt x="12" y="14"/>
                    <a:pt x="12" y="14"/>
                  </a:cubicBezTo>
                  <a:cubicBezTo>
                    <a:pt x="9" y="13"/>
                    <a:pt x="6" y="11"/>
                    <a:pt x="4" y="9"/>
                  </a:cubicBezTo>
                  <a:cubicBezTo>
                    <a:pt x="0" y="5"/>
                    <a:pt x="5" y="5"/>
                    <a:pt x="6" y="5"/>
                  </a:cubicBezTo>
                  <a:cubicBezTo>
                    <a:pt x="10" y="6"/>
                    <a:pt x="12" y="3"/>
                    <a:pt x="14" y="1"/>
                  </a:cubicBezTo>
                  <a:cubicBezTo>
                    <a:pt x="18" y="0"/>
                    <a:pt x="21" y="0"/>
                    <a:pt x="24" y="3"/>
                  </a:cubicBezTo>
                  <a:cubicBezTo>
                    <a:pt x="25" y="4"/>
                    <a:pt x="24" y="5"/>
                    <a:pt x="23" y="6"/>
                  </a:cubicBezTo>
                  <a:cubicBezTo>
                    <a:pt x="21" y="8"/>
                    <a:pt x="18" y="7"/>
                    <a:pt x="17" y="9"/>
                  </a:cubicBezTo>
                  <a:cubicBezTo>
                    <a:pt x="16" y="11"/>
                    <a:pt x="17" y="13"/>
                    <a:pt x="14" y="13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674">
              <a:extLst>
                <a:ext uri="{FF2B5EF4-FFF2-40B4-BE49-F238E27FC236}">
                  <a16:creationId xmlns:a16="http://schemas.microsoft.com/office/drawing/2014/main" id="{394A986F-9CCA-E8F6-0E71-B9AAD132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933"/>
              <a:ext cx="46" cy="49"/>
            </a:xfrm>
            <a:custGeom>
              <a:avLst/>
              <a:gdLst>
                <a:gd name="T0" fmla="*/ 2 w 14"/>
                <a:gd name="T1" fmla="*/ 3 h 15"/>
                <a:gd name="T2" fmla="*/ 3 w 14"/>
                <a:gd name="T3" fmla="*/ 3 h 15"/>
                <a:gd name="T4" fmla="*/ 10 w 14"/>
                <a:gd name="T5" fmla="*/ 1 h 15"/>
                <a:gd name="T6" fmla="*/ 14 w 14"/>
                <a:gd name="T7" fmla="*/ 12 h 15"/>
                <a:gd name="T8" fmla="*/ 14 w 14"/>
                <a:gd name="T9" fmla="*/ 12 h 15"/>
                <a:gd name="T10" fmla="*/ 5 w 14"/>
                <a:gd name="T11" fmla="*/ 11 h 15"/>
                <a:gd name="T12" fmla="*/ 2 w 14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6" y="4"/>
                    <a:pt x="10" y="0"/>
                    <a:pt x="10" y="1"/>
                  </a:cubicBezTo>
                  <a:cubicBezTo>
                    <a:pt x="12" y="5"/>
                    <a:pt x="14" y="8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1" y="15"/>
                    <a:pt x="8" y="11"/>
                    <a:pt x="5" y="11"/>
                  </a:cubicBezTo>
                  <a:cubicBezTo>
                    <a:pt x="0" y="10"/>
                    <a:pt x="2" y="6"/>
                    <a:pt x="2" y="3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675">
              <a:extLst>
                <a:ext uri="{FF2B5EF4-FFF2-40B4-BE49-F238E27FC236}">
                  <a16:creationId xmlns:a16="http://schemas.microsoft.com/office/drawing/2014/main" id="{AD3F7CE9-3DAF-7974-AE53-D866CCA68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851"/>
              <a:ext cx="49" cy="53"/>
            </a:xfrm>
            <a:custGeom>
              <a:avLst/>
              <a:gdLst>
                <a:gd name="T0" fmla="*/ 8 w 15"/>
                <a:gd name="T1" fmla="*/ 16 h 16"/>
                <a:gd name="T2" fmla="*/ 11 w 15"/>
                <a:gd name="T3" fmla="*/ 0 h 16"/>
                <a:gd name="T4" fmla="*/ 15 w 15"/>
                <a:gd name="T5" fmla="*/ 8 h 16"/>
                <a:gd name="T6" fmla="*/ 14 w 15"/>
                <a:gd name="T7" fmla="*/ 8 h 16"/>
                <a:gd name="T8" fmla="*/ 8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0" y="9"/>
                    <a:pt x="0" y="9"/>
                    <a:pt x="11" y="0"/>
                  </a:cubicBezTo>
                  <a:cubicBezTo>
                    <a:pt x="9" y="4"/>
                    <a:pt x="11" y="7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0"/>
                    <a:pt x="14" y="16"/>
                    <a:pt x="8" y="16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676">
              <a:extLst>
                <a:ext uri="{FF2B5EF4-FFF2-40B4-BE49-F238E27FC236}">
                  <a16:creationId xmlns:a16="http://schemas.microsoft.com/office/drawing/2014/main" id="{76272118-79C2-1B63-EFB9-847048F1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874"/>
              <a:ext cx="43" cy="43"/>
            </a:xfrm>
            <a:custGeom>
              <a:avLst/>
              <a:gdLst>
                <a:gd name="T0" fmla="*/ 0 w 13"/>
                <a:gd name="T1" fmla="*/ 9 h 13"/>
                <a:gd name="T2" fmla="*/ 2 w 13"/>
                <a:gd name="T3" fmla="*/ 4 h 13"/>
                <a:gd name="T4" fmla="*/ 6 w 13"/>
                <a:gd name="T5" fmla="*/ 1 h 13"/>
                <a:gd name="T6" fmla="*/ 6 w 13"/>
                <a:gd name="T7" fmla="*/ 2 h 13"/>
                <a:gd name="T8" fmla="*/ 12 w 13"/>
                <a:gd name="T9" fmla="*/ 6 h 13"/>
                <a:gd name="T10" fmla="*/ 4 w 13"/>
                <a:gd name="T11" fmla="*/ 10 h 13"/>
                <a:gd name="T12" fmla="*/ 1 w 13"/>
                <a:gd name="T13" fmla="*/ 12 h 13"/>
                <a:gd name="T14" fmla="*/ 0 w 13"/>
                <a:gd name="T1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1" y="7"/>
                    <a:pt x="4" y="7"/>
                    <a:pt x="2" y="4"/>
                  </a:cubicBezTo>
                  <a:cubicBezTo>
                    <a:pt x="1" y="0"/>
                    <a:pt x="4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9" y="3"/>
                    <a:pt x="13" y="1"/>
                    <a:pt x="12" y="6"/>
                  </a:cubicBezTo>
                  <a:cubicBezTo>
                    <a:pt x="12" y="9"/>
                    <a:pt x="10" y="13"/>
                    <a:pt x="4" y="10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DD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677">
              <a:extLst>
                <a:ext uri="{FF2B5EF4-FFF2-40B4-BE49-F238E27FC236}">
                  <a16:creationId xmlns:a16="http://schemas.microsoft.com/office/drawing/2014/main" id="{0C9C7A80-C364-DEE4-04DD-CF5AF873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1799"/>
              <a:ext cx="72" cy="39"/>
            </a:xfrm>
            <a:custGeom>
              <a:avLst/>
              <a:gdLst>
                <a:gd name="T0" fmla="*/ 15 w 22"/>
                <a:gd name="T1" fmla="*/ 2 h 12"/>
                <a:gd name="T2" fmla="*/ 21 w 22"/>
                <a:gd name="T3" fmla="*/ 10 h 12"/>
                <a:gd name="T4" fmla="*/ 14 w 22"/>
                <a:gd name="T5" fmla="*/ 7 h 12"/>
                <a:gd name="T6" fmla="*/ 6 w 22"/>
                <a:gd name="T7" fmla="*/ 7 h 12"/>
                <a:gd name="T8" fmla="*/ 3 w 22"/>
                <a:gd name="T9" fmla="*/ 6 h 12"/>
                <a:gd name="T10" fmla="*/ 0 w 22"/>
                <a:gd name="T11" fmla="*/ 3 h 12"/>
                <a:gd name="T12" fmla="*/ 2 w 22"/>
                <a:gd name="T13" fmla="*/ 0 h 12"/>
                <a:gd name="T14" fmla="*/ 15 w 22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15" y="2"/>
                  </a:moveTo>
                  <a:cubicBezTo>
                    <a:pt x="17" y="5"/>
                    <a:pt x="22" y="4"/>
                    <a:pt x="21" y="10"/>
                  </a:cubicBezTo>
                  <a:cubicBezTo>
                    <a:pt x="18" y="12"/>
                    <a:pt x="16" y="8"/>
                    <a:pt x="14" y="7"/>
                  </a:cubicBezTo>
                  <a:cubicBezTo>
                    <a:pt x="11" y="7"/>
                    <a:pt x="9" y="7"/>
                    <a:pt x="6" y="7"/>
                  </a:cubicBezTo>
                  <a:cubicBezTo>
                    <a:pt x="5" y="7"/>
                    <a:pt x="4" y="7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6" y="1"/>
                    <a:pt x="11" y="1"/>
                    <a:pt x="15" y="2"/>
                  </a:cubicBezTo>
                  <a:close/>
                </a:path>
              </a:pathLst>
            </a:custGeom>
            <a:solidFill>
              <a:srgbClr val="E3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678">
              <a:extLst>
                <a:ext uri="{FF2B5EF4-FFF2-40B4-BE49-F238E27FC236}">
                  <a16:creationId xmlns:a16="http://schemas.microsoft.com/office/drawing/2014/main" id="{397837C4-883B-9AF4-FAE6-B82C5D8B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897"/>
              <a:ext cx="56" cy="39"/>
            </a:xfrm>
            <a:custGeom>
              <a:avLst/>
              <a:gdLst>
                <a:gd name="T0" fmla="*/ 17 w 17"/>
                <a:gd name="T1" fmla="*/ 3 h 12"/>
                <a:gd name="T2" fmla="*/ 16 w 17"/>
                <a:gd name="T3" fmla="*/ 4 h 12"/>
                <a:gd name="T4" fmla="*/ 10 w 17"/>
                <a:gd name="T5" fmla="*/ 8 h 12"/>
                <a:gd name="T6" fmla="*/ 5 w 17"/>
                <a:gd name="T7" fmla="*/ 11 h 12"/>
                <a:gd name="T8" fmla="*/ 2 w 17"/>
                <a:gd name="T9" fmla="*/ 9 h 12"/>
                <a:gd name="T10" fmla="*/ 16 w 17"/>
                <a:gd name="T11" fmla="*/ 0 h 12"/>
                <a:gd name="T12" fmla="*/ 17 w 17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7" y="3"/>
                  </a:moveTo>
                  <a:cubicBezTo>
                    <a:pt x="17" y="3"/>
                    <a:pt x="16" y="3"/>
                    <a:pt x="16" y="4"/>
                  </a:cubicBezTo>
                  <a:cubicBezTo>
                    <a:pt x="15" y="6"/>
                    <a:pt x="14" y="10"/>
                    <a:pt x="10" y="8"/>
                  </a:cubicBezTo>
                  <a:cubicBezTo>
                    <a:pt x="8" y="9"/>
                    <a:pt x="6" y="9"/>
                    <a:pt x="5" y="11"/>
                  </a:cubicBezTo>
                  <a:cubicBezTo>
                    <a:pt x="3" y="12"/>
                    <a:pt x="0" y="11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7" y="0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679">
              <a:extLst>
                <a:ext uri="{FF2B5EF4-FFF2-40B4-BE49-F238E27FC236}">
                  <a16:creationId xmlns:a16="http://schemas.microsoft.com/office/drawing/2014/main" id="{3AFE8465-982C-C5C1-4C2A-1429ADEF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851"/>
              <a:ext cx="33" cy="30"/>
            </a:xfrm>
            <a:custGeom>
              <a:avLst/>
              <a:gdLst>
                <a:gd name="T0" fmla="*/ 2 w 10"/>
                <a:gd name="T1" fmla="*/ 0 h 9"/>
                <a:gd name="T2" fmla="*/ 10 w 10"/>
                <a:gd name="T3" fmla="*/ 5 h 9"/>
                <a:gd name="T4" fmla="*/ 3 w 10"/>
                <a:gd name="T5" fmla="*/ 5 h 9"/>
                <a:gd name="T6" fmla="*/ 2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cubicBezTo>
                    <a:pt x="5" y="0"/>
                    <a:pt x="8" y="1"/>
                    <a:pt x="10" y="5"/>
                  </a:cubicBezTo>
                  <a:cubicBezTo>
                    <a:pt x="8" y="9"/>
                    <a:pt x="5" y="7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4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80">
              <a:extLst>
                <a:ext uri="{FF2B5EF4-FFF2-40B4-BE49-F238E27FC236}">
                  <a16:creationId xmlns:a16="http://schemas.microsoft.com/office/drawing/2014/main" id="{9F481883-A38A-B623-2DBE-C2338E911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956"/>
              <a:ext cx="49" cy="32"/>
            </a:xfrm>
            <a:custGeom>
              <a:avLst/>
              <a:gdLst>
                <a:gd name="T0" fmla="*/ 5 w 15"/>
                <a:gd name="T1" fmla="*/ 4 h 10"/>
                <a:gd name="T2" fmla="*/ 14 w 15"/>
                <a:gd name="T3" fmla="*/ 5 h 10"/>
                <a:gd name="T4" fmla="*/ 11 w 15"/>
                <a:gd name="T5" fmla="*/ 9 h 10"/>
                <a:gd name="T6" fmla="*/ 0 w 15"/>
                <a:gd name="T7" fmla="*/ 9 h 10"/>
                <a:gd name="T8" fmla="*/ 5 w 15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5" y="4"/>
                  </a:moveTo>
                  <a:cubicBezTo>
                    <a:pt x="8" y="0"/>
                    <a:pt x="11" y="6"/>
                    <a:pt x="14" y="5"/>
                  </a:cubicBezTo>
                  <a:cubicBezTo>
                    <a:pt x="15" y="8"/>
                    <a:pt x="14" y="10"/>
                    <a:pt x="11" y="9"/>
                  </a:cubicBezTo>
                  <a:cubicBezTo>
                    <a:pt x="7" y="8"/>
                    <a:pt x="4" y="9"/>
                    <a:pt x="0" y="9"/>
                  </a:cubicBezTo>
                  <a:cubicBezTo>
                    <a:pt x="0" y="6"/>
                    <a:pt x="7" y="9"/>
                    <a:pt x="5" y="4"/>
                  </a:cubicBezTo>
                  <a:close/>
                </a:path>
              </a:pathLst>
            </a:custGeom>
            <a:solidFill>
              <a:srgbClr val="6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81">
              <a:extLst>
                <a:ext uri="{FF2B5EF4-FFF2-40B4-BE49-F238E27FC236}">
                  <a16:creationId xmlns:a16="http://schemas.microsoft.com/office/drawing/2014/main" id="{8566CE5D-15DD-EA0D-8BB8-3E7621E0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812"/>
              <a:ext cx="39" cy="20"/>
            </a:xfrm>
            <a:custGeom>
              <a:avLst/>
              <a:gdLst>
                <a:gd name="T0" fmla="*/ 10 w 12"/>
                <a:gd name="T1" fmla="*/ 6 h 6"/>
                <a:gd name="T2" fmla="*/ 0 w 12"/>
                <a:gd name="T3" fmla="*/ 4 h 6"/>
                <a:gd name="T4" fmla="*/ 5 w 12"/>
                <a:gd name="T5" fmla="*/ 0 h 6"/>
                <a:gd name="T6" fmla="*/ 11 w 12"/>
                <a:gd name="T7" fmla="*/ 3 h 6"/>
                <a:gd name="T8" fmla="*/ 1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0" y="6"/>
                  </a:moveTo>
                  <a:cubicBezTo>
                    <a:pt x="7" y="4"/>
                    <a:pt x="3" y="6"/>
                    <a:pt x="0" y="4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7" y="1"/>
                    <a:pt x="10" y="1"/>
                    <a:pt x="11" y="3"/>
                  </a:cubicBezTo>
                  <a:cubicBezTo>
                    <a:pt x="12" y="4"/>
                    <a:pt x="11" y="5"/>
                    <a:pt x="10" y="6"/>
                  </a:cubicBezTo>
                  <a:close/>
                </a:path>
              </a:pathLst>
            </a:custGeom>
            <a:solidFill>
              <a:srgbClr val="D3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82">
              <a:extLst>
                <a:ext uri="{FF2B5EF4-FFF2-40B4-BE49-F238E27FC236}">
                  <a16:creationId xmlns:a16="http://schemas.microsoft.com/office/drawing/2014/main" id="{71602195-C846-E8F6-1BCA-26D64773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786"/>
              <a:ext cx="36" cy="26"/>
            </a:xfrm>
            <a:custGeom>
              <a:avLst/>
              <a:gdLst>
                <a:gd name="T0" fmla="*/ 8 w 11"/>
                <a:gd name="T1" fmla="*/ 4 h 8"/>
                <a:gd name="T2" fmla="*/ 7 w 11"/>
                <a:gd name="T3" fmla="*/ 7 h 8"/>
                <a:gd name="T4" fmla="*/ 1 w 11"/>
                <a:gd name="T5" fmla="*/ 7 h 8"/>
                <a:gd name="T6" fmla="*/ 0 w 11"/>
                <a:gd name="T7" fmla="*/ 4 h 8"/>
                <a:gd name="T8" fmla="*/ 11 w 11"/>
                <a:gd name="T9" fmla="*/ 0 h 8"/>
                <a:gd name="T10" fmla="*/ 8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8" y="4"/>
                  </a:moveTo>
                  <a:cubicBezTo>
                    <a:pt x="8" y="5"/>
                    <a:pt x="7" y="6"/>
                    <a:pt x="7" y="7"/>
                  </a:cubicBezTo>
                  <a:cubicBezTo>
                    <a:pt x="5" y="8"/>
                    <a:pt x="3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3"/>
                    <a:pt x="7" y="0"/>
                    <a:pt x="11" y="0"/>
                  </a:cubicBezTo>
                  <a:cubicBezTo>
                    <a:pt x="10" y="2"/>
                    <a:pt x="9" y="3"/>
                    <a:pt x="8" y="4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83">
              <a:extLst>
                <a:ext uri="{FF2B5EF4-FFF2-40B4-BE49-F238E27FC236}">
                  <a16:creationId xmlns:a16="http://schemas.microsoft.com/office/drawing/2014/main" id="{D3DAC192-5049-2F79-4D6C-8453CB5C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792"/>
              <a:ext cx="26" cy="30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4 h 9"/>
                <a:gd name="T4" fmla="*/ 7 w 8"/>
                <a:gd name="T5" fmla="*/ 8 h 9"/>
                <a:gd name="T6" fmla="*/ 7 w 8"/>
                <a:gd name="T7" fmla="*/ 9 h 9"/>
                <a:gd name="T8" fmla="*/ 0 w 8"/>
                <a:gd name="T9" fmla="*/ 6 h 9"/>
                <a:gd name="T10" fmla="*/ 6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7" y="3"/>
                    <a:pt x="7" y="4"/>
                    <a:pt x="7" y="4"/>
                  </a:cubicBezTo>
                  <a:cubicBezTo>
                    <a:pt x="8" y="5"/>
                    <a:pt x="8" y="6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4" y="9"/>
                    <a:pt x="2" y="8"/>
                    <a:pt x="0" y="6"/>
                  </a:cubicBezTo>
                  <a:cubicBezTo>
                    <a:pt x="3" y="6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5D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84">
              <a:extLst>
                <a:ext uri="{FF2B5EF4-FFF2-40B4-BE49-F238E27FC236}">
                  <a16:creationId xmlns:a16="http://schemas.microsoft.com/office/drawing/2014/main" id="{CB5C1600-E0A4-5BD6-7B89-3D39DE2D6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590"/>
              <a:ext cx="46" cy="33"/>
            </a:xfrm>
            <a:custGeom>
              <a:avLst/>
              <a:gdLst>
                <a:gd name="T0" fmla="*/ 10 w 14"/>
                <a:gd name="T1" fmla="*/ 10 h 10"/>
                <a:gd name="T2" fmla="*/ 3 w 14"/>
                <a:gd name="T3" fmla="*/ 3 h 10"/>
                <a:gd name="T4" fmla="*/ 0 w 14"/>
                <a:gd name="T5" fmla="*/ 0 h 10"/>
                <a:gd name="T6" fmla="*/ 11 w 14"/>
                <a:gd name="T7" fmla="*/ 2 h 10"/>
                <a:gd name="T8" fmla="*/ 14 w 14"/>
                <a:gd name="T9" fmla="*/ 7 h 10"/>
                <a:gd name="T10" fmla="*/ 10 w 1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0" y="10"/>
                  </a:moveTo>
                  <a:cubicBezTo>
                    <a:pt x="7" y="8"/>
                    <a:pt x="8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8" y="7"/>
                    <a:pt x="12" y="6"/>
                    <a:pt x="14" y="7"/>
                  </a:cubicBezTo>
                  <a:cubicBezTo>
                    <a:pt x="13" y="8"/>
                    <a:pt x="11" y="9"/>
                    <a:pt x="10" y="10"/>
                  </a:cubicBez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85">
              <a:extLst>
                <a:ext uri="{FF2B5EF4-FFF2-40B4-BE49-F238E27FC236}">
                  <a16:creationId xmlns:a16="http://schemas.microsoft.com/office/drawing/2014/main" id="{6AA6191A-8920-29E7-7B39-02B351E98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890"/>
              <a:ext cx="98" cy="63"/>
            </a:xfrm>
            <a:custGeom>
              <a:avLst/>
              <a:gdLst>
                <a:gd name="T0" fmla="*/ 25 w 30"/>
                <a:gd name="T1" fmla="*/ 16 h 19"/>
                <a:gd name="T2" fmla="*/ 18 w 30"/>
                <a:gd name="T3" fmla="*/ 16 h 19"/>
                <a:gd name="T4" fmla="*/ 7 w 30"/>
                <a:gd name="T5" fmla="*/ 14 h 19"/>
                <a:gd name="T6" fmla="*/ 0 w 30"/>
                <a:gd name="T7" fmla="*/ 8 h 19"/>
                <a:gd name="T8" fmla="*/ 5 w 30"/>
                <a:gd name="T9" fmla="*/ 2 h 19"/>
                <a:gd name="T10" fmla="*/ 18 w 30"/>
                <a:gd name="T11" fmla="*/ 4 h 19"/>
                <a:gd name="T12" fmla="*/ 30 w 30"/>
                <a:gd name="T13" fmla="*/ 6 h 19"/>
                <a:gd name="T14" fmla="*/ 25 w 30"/>
                <a:gd name="T1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">
                  <a:moveTo>
                    <a:pt x="25" y="16"/>
                  </a:moveTo>
                  <a:cubicBezTo>
                    <a:pt x="23" y="19"/>
                    <a:pt x="20" y="18"/>
                    <a:pt x="18" y="16"/>
                  </a:cubicBezTo>
                  <a:cubicBezTo>
                    <a:pt x="14" y="19"/>
                    <a:pt x="10" y="18"/>
                    <a:pt x="7" y="14"/>
                  </a:cubicBezTo>
                  <a:cubicBezTo>
                    <a:pt x="5" y="12"/>
                    <a:pt x="1" y="11"/>
                    <a:pt x="0" y="8"/>
                  </a:cubicBezTo>
                  <a:cubicBezTo>
                    <a:pt x="0" y="6"/>
                    <a:pt x="1" y="2"/>
                    <a:pt x="5" y="2"/>
                  </a:cubicBezTo>
                  <a:cubicBezTo>
                    <a:pt x="9" y="2"/>
                    <a:pt x="14" y="0"/>
                    <a:pt x="18" y="4"/>
                  </a:cubicBezTo>
                  <a:cubicBezTo>
                    <a:pt x="22" y="4"/>
                    <a:pt x="26" y="1"/>
                    <a:pt x="30" y="6"/>
                  </a:cubicBezTo>
                  <a:cubicBezTo>
                    <a:pt x="27" y="9"/>
                    <a:pt x="25" y="12"/>
                    <a:pt x="25" y="16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86">
              <a:extLst>
                <a:ext uri="{FF2B5EF4-FFF2-40B4-BE49-F238E27FC236}">
                  <a16:creationId xmlns:a16="http://schemas.microsoft.com/office/drawing/2014/main" id="{A534965C-EB05-511D-BA33-2AEC409C9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845"/>
              <a:ext cx="49" cy="49"/>
            </a:xfrm>
            <a:custGeom>
              <a:avLst/>
              <a:gdLst>
                <a:gd name="T0" fmla="*/ 3 w 15"/>
                <a:gd name="T1" fmla="*/ 7 h 15"/>
                <a:gd name="T2" fmla="*/ 11 w 15"/>
                <a:gd name="T3" fmla="*/ 4 h 15"/>
                <a:gd name="T4" fmla="*/ 15 w 15"/>
                <a:gd name="T5" fmla="*/ 12 h 15"/>
                <a:gd name="T6" fmla="*/ 12 w 15"/>
                <a:gd name="T7" fmla="*/ 14 h 15"/>
                <a:gd name="T8" fmla="*/ 3 w 15"/>
                <a:gd name="T9" fmla="*/ 14 h 15"/>
                <a:gd name="T10" fmla="*/ 0 w 15"/>
                <a:gd name="T11" fmla="*/ 12 h 15"/>
                <a:gd name="T12" fmla="*/ 3 w 15"/>
                <a:gd name="T13" fmla="*/ 12 h 15"/>
                <a:gd name="T14" fmla="*/ 9 w 15"/>
                <a:gd name="T15" fmla="*/ 12 h 15"/>
                <a:gd name="T16" fmla="*/ 3 w 15"/>
                <a:gd name="T1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3" y="7"/>
                  </a:moveTo>
                  <a:cubicBezTo>
                    <a:pt x="4" y="0"/>
                    <a:pt x="8" y="3"/>
                    <a:pt x="11" y="4"/>
                  </a:cubicBezTo>
                  <a:cubicBezTo>
                    <a:pt x="10" y="7"/>
                    <a:pt x="12" y="10"/>
                    <a:pt x="15" y="12"/>
                  </a:cubicBezTo>
                  <a:cubicBezTo>
                    <a:pt x="14" y="13"/>
                    <a:pt x="13" y="13"/>
                    <a:pt x="12" y="14"/>
                  </a:cubicBezTo>
                  <a:cubicBezTo>
                    <a:pt x="9" y="15"/>
                    <a:pt x="6" y="15"/>
                    <a:pt x="3" y="14"/>
                  </a:cubicBezTo>
                  <a:cubicBezTo>
                    <a:pt x="2" y="14"/>
                    <a:pt x="0" y="14"/>
                    <a:pt x="0" y="12"/>
                  </a:cubicBezTo>
                  <a:cubicBezTo>
                    <a:pt x="0" y="10"/>
                    <a:pt x="2" y="12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8"/>
                    <a:pt x="5" y="8"/>
                    <a:pt x="3" y="7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687">
              <a:extLst>
                <a:ext uri="{FF2B5EF4-FFF2-40B4-BE49-F238E27FC236}">
                  <a16:creationId xmlns:a16="http://schemas.microsoft.com/office/drawing/2014/main" id="{5CE89579-4B09-93AD-F3E0-88AE7FE0F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884"/>
              <a:ext cx="29" cy="20"/>
            </a:xfrm>
            <a:custGeom>
              <a:avLst/>
              <a:gdLst>
                <a:gd name="T0" fmla="*/ 0 w 9"/>
                <a:gd name="T1" fmla="*/ 2 h 6"/>
                <a:gd name="T2" fmla="*/ 9 w 9"/>
                <a:gd name="T3" fmla="*/ 2 h 6"/>
                <a:gd name="T4" fmla="*/ 9 w 9"/>
                <a:gd name="T5" fmla="*/ 4 h 6"/>
                <a:gd name="T6" fmla="*/ 2 w 9"/>
                <a:gd name="T7" fmla="*/ 4 h 6"/>
                <a:gd name="T8" fmla="*/ 0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3" y="0"/>
                    <a:pt x="6" y="0"/>
                    <a:pt x="9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7" y="6"/>
                    <a:pt x="4" y="6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688">
              <a:extLst>
                <a:ext uri="{FF2B5EF4-FFF2-40B4-BE49-F238E27FC236}">
                  <a16:creationId xmlns:a16="http://schemas.microsoft.com/office/drawing/2014/main" id="{329223AE-EAD7-F527-DA42-330BD096D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1897"/>
              <a:ext cx="39" cy="20"/>
            </a:xfrm>
            <a:custGeom>
              <a:avLst/>
              <a:gdLst>
                <a:gd name="T0" fmla="*/ 3 w 12"/>
                <a:gd name="T1" fmla="*/ 0 h 6"/>
                <a:gd name="T2" fmla="*/ 10 w 12"/>
                <a:gd name="T3" fmla="*/ 0 h 6"/>
                <a:gd name="T4" fmla="*/ 12 w 12"/>
                <a:gd name="T5" fmla="*/ 4 h 6"/>
                <a:gd name="T6" fmla="*/ 0 w 12"/>
                <a:gd name="T7" fmla="*/ 2 h 6"/>
                <a:gd name="T8" fmla="*/ 3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3" y="0"/>
                  </a:moveTo>
                  <a:cubicBezTo>
                    <a:pt x="5" y="0"/>
                    <a:pt x="8" y="0"/>
                    <a:pt x="10" y="0"/>
                  </a:cubicBezTo>
                  <a:cubicBezTo>
                    <a:pt x="11" y="1"/>
                    <a:pt x="11" y="2"/>
                    <a:pt x="12" y="4"/>
                  </a:cubicBezTo>
                  <a:cubicBezTo>
                    <a:pt x="8" y="2"/>
                    <a:pt x="4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646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689">
              <a:extLst>
                <a:ext uri="{FF2B5EF4-FFF2-40B4-BE49-F238E27FC236}">
                  <a16:creationId xmlns:a16="http://schemas.microsoft.com/office/drawing/2014/main" id="{4D4D825D-1551-8454-4ECA-16D3AA63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1969"/>
              <a:ext cx="29" cy="13"/>
            </a:xfrm>
            <a:custGeom>
              <a:avLst/>
              <a:gdLst>
                <a:gd name="T0" fmla="*/ 8 w 9"/>
                <a:gd name="T1" fmla="*/ 3 h 4"/>
                <a:gd name="T2" fmla="*/ 0 w 9"/>
                <a:gd name="T3" fmla="*/ 1 h 4"/>
                <a:gd name="T4" fmla="*/ 5 w 9"/>
                <a:gd name="T5" fmla="*/ 0 h 4"/>
                <a:gd name="T6" fmla="*/ 8 w 9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8" y="3"/>
                  </a:moveTo>
                  <a:cubicBezTo>
                    <a:pt x="5" y="4"/>
                    <a:pt x="3" y="2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F1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690">
              <a:extLst>
                <a:ext uri="{FF2B5EF4-FFF2-40B4-BE49-F238E27FC236}">
                  <a16:creationId xmlns:a16="http://schemas.microsoft.com/office/drawing/2014/main" id="{22BCB5E5-40C8-C1E4-84EA-298168D6B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936"/>
              <a:ext cx="121" cy="108"/>
            </a:xfrm>
            <a:custGeom>
              <a:avLst/>
              <a:gdLst>
                <a:gd name="T0" fmla="*/ 26 w 37"/>
                <a:gd name="T1" fmla="*/ 0 h 33"/>
                <a:gd name="T2" fmla="*/ 37 w 37"/>
                <a:gd name="T3" fmla="*/ 2 h 33"/>
                <a:gd name="T4" fmla="*/ 32 w 37"/>
                <a:gd name="T5" fmla="*/ 5 h 33"/>
                <a:gd name="T6" fmla="*/ 24 w 37"/>
                <a:gd name="T7" fmla="*/ 9 h 33"/>
                <a:gd name="T8" fmla="*/ 31 w 37"/>
                <a:gd name="T9" fmla="*/ 17 h 33"/>
                <a:gd name="T10" fmla="*/ 37 w 37"/>
                <a:gd name="T11" fmla="*/ 21 h 33"/>
                <a:gd name="T12" fmla="*/ 32 w 37"/>
                <a:gd name="T13" fmla="*/ 22 h 33"/>
                <a:gd name="T14" fmla="*/ 22 w 37"/>
                <a:gd name="T15" fmla="*/ 14 h 33"/>
                <a:gd name="T16" fmla="*/ 18 w 37"/>
                <a:gd name="T17" fmla="*/ 32 h 33"/>
                <a:gd name="T18" fmla="*/ 13 w 37"/>
                <a:gd name="T19" fmla="*/ 30 h 33"/>
                <a:gd name="T20" fmla="*/ 8 w 37"/>
                <a:gd name="T21" fmla="*/ 25 h 33"/>
                <a:gd name="T22" fmla="*/ 2 w 37"/>
                <a:gd name="T23" fmla="*/ 23 h 33"/>
                <a:gd name="T24" fmla="*/ 0 w 37"/>
                <a:gd name="T25" fmla="*/ 18 h 33"/>
                <a:gd name="T26" fmla="*/ 8 w 37"/>
                <a:gd name="T27" fmla="*/ 16 h 33"/>
                <a:gd name="T28" fmla="*/ 16 w 37"/>
                <a:gd name="T29" fmla="*/ 12 h 33"/>
                <a:gd name="T30" fmla="*/ 19 w 37"/>
                <a:gd name="T31" fmla="*/ 8 h 33"/>
                <a:gd name="T32" fmla="*/ 23 w 37"/>
                <a:gd name="T33" fmla="*/ 1 h 33"/>
                <a:gd name="T34" fmla="*/ 26 w 37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33">
                  <a:moveTo>
                    <a:pt x="26" y="0"/>
                  </a:moveTo>
                  <a:cubicBezTo>
                    <a:pt x="30" y="1"/>
                    <a:pt x="33" y="3"/>
                    <a:pt x="37" y="2"/>
                  </a:cubicBezTo>
                  <a:cubicBezTo>
                    <a:pt x="37" y="6"/>
                    <a:pt x="35" y="5"/>
                    <a:pt x="32" y="5"/>
                  </a:cubicBezTo>
                  <a:cubicBezTo>
                    <a:pt x="29" y="4"/>
                    <a:pt x="25" y="6"/>
                    <a:pt x="24" y="9"/>
                  </a:cubicBezTo>
                  <a:cubicBezTo>
                    <a:pt x="24" y="13"/>
                    <a:pt x="27" y="15"/>
                    <a:pt x="31" y="17"/>
                  </a:cubicBezTo>
                  <a:cubicBezTo>
                    <a:pt x="33" y="17"/>
                    <a:pt x="35" y="18"/>
                    <a:pt x="37" y="21"/>
                  </a:cubicBezTo>
                  <a:cubicBezTo>
                    <a:pt x="35" y="20"/>
                    <a:pt x="36" y="25"/>
                    <a:pt x="32" y="22"/>
                  </a:cubicBezTo>
                  <a:cubicBezTo>
                    <a:pt x="29" y="20"/>
                    <a:pt x="25" y="18"/>
                    <a:pt x="22" y="14"/>
                  </a:cubicBezTo>
                  <a:cubicBezTo>
                    <a:pt x="20" y="20"/>
                    <a:pt x="19" y="26"/>
                    <a:pt x="18" y="32"/>
                  </a:cubicBezTo>
                  <a:cubicBezTo>
                    <a:pt x="15" y="33"/>
                    <a:pt x="14" y="32"/>
                    <a:pt x="13" y="30"/>
                  </a:cubicBezTo>
                  <a:cubicBezTo>
                    <a:pt x="13" y="26"/>
                    <a:pt x="13" y="23"/>
                    <a:pt x="8" y="25"/>
                  </a:cubicBezTo>
                  <a:cubicBezTo>
                    <a:pt x="6" y="25"/>
                    <a:pt x="4" y="25"/>
                    <a:pt x="2" y="23"/>
                  </a:cubicBezTo>
                  <a:cubicBezTo>
                    <a:pt x="3" y="20"/>
                    <a:pt x="0" y="20"/>
                    <a:pt x="0" y="18"/>
                  </a:cubicBezTo>
                  <a:cubicBezTo>
                    <a:pt x="2" y="13"/>
                    <a:pt x="5" y="15"/>
                    <a:pt x="8" y="16"/>
                  </a:cubicBezTo>
                  <a:cubicBezTo>
                    <a:pt x="12" y="17"/>
                    <a:pt x="15" y="16"/>
                    <a:pt x="16" y="12"/>
                  </a:cubicBezTo>
                  <a:cubicBezTo>
                    <a:pt x="17" y="10"/>
                    <a:pt x="18" y="10"/>
                    <a:pt x="19" y="8"/>
                  </a:cubicBezTo>
                  <a:cubicBezTo>
                    <a:pt x="21" y="6"/>
                    <a:pt x="23" y="4"/>
                    <a:pt x="23" y="1"/>
                  </a:cubicBezTo>
                  <a:cubicBezTo>
                    <a:pt x="24" y="1"/>
                    <a:pt x="25" y="0"/>
                    <a:pt x="26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691">
              <a:extLst>
                <a:ext uri="{FF2B5EF4-FFF2-40B4-BE49-F238E27FC236}">
                  <a16:creationId xmlns:a16="http://schemas.microsoft.com/office/drawing/2014/main" id="{1C82B41B-BAE6-E8C8-C3B4-4FF03898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851"/>
              <a:ext cx="107" cy="79"/>
            </a:xfrm>
            <a:custGeom>
              <a:avLst/>
              <a:gdLst>
                <a:gd name="T0" fmla="*/ 17 w 33"/>
                <a:gd name="T1" fmla="*/ 11 h 24"/>
                <a:gd name="T2" fmla="*/ 27 w 33"/>
                <a:gd name="T3" fmla="*/ 10 h 24"/>
                <a:gd name="T4" fmla="*/ 30 w 33"/>
                <a:gd name="T5" fmla="*/ 12 h 24"/>
                <a:gd name="T6" fmla="*/ 27 w 33"/>
                <a:gd name="T7" fmla="*/ 17 h 24"/>
                <a:gd name="T8" fmla="*/ 18 w 33"/>
                <a:gd name="T9" fmla="*/ 21 h 24"/>
                <a:gd name="T10" fmla="*/ 8 w 33"/>
                <a:gd name="T11" fmla="*/ 20 h 24"/>
                <a:gd name="T12" fmla="*/ 5 w 33"/>
                <a:gd name="T13" fmla="*/ 7 h 24"/>
                <a:gd name="T14" fmla="*/ 6 w 33"/>
                <a:gd name="T15" fmla="*/ 1 h 24"/>
                <a:gd name="T16" fmla="*/ 12 w 33"/>
                <a:gd name="T17" fmla="*/ 2 h 24"/>
                <a:gd name="T18" fmla="*/ 17 w 3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4">
                  <a:moveTo>
                    <a:pt x="17" y="11"/>
                  </a:moveTo>
                  <a:cubicBezTo>
                    <a:pt x="20" y="10"/>
                    <a:pt x="24" y="13"/>
                    <a:pt x="27" y="10"/>
                  </a:cubicBezTo>
                  <a:cubicBezTo>
                    <a:pt x="29" y="8"/>
                    <a:pt x="30" y="11"/>
                    <a:pt x="30" y="12"/>
                  </a:cubicBezTo>
                  <a:cubicBezTo>
                    <a:pt x="33" y="16"/>
                    <a:pt x="29" y="16"/>
                    <a:pt x="27" y="17"/>
                  </a:cubicBezTo>
                  <a:cubicBezTo>
                    <a:pt x="25" y="22"/>
                    <a:pt x="22" y="21"/>
                    <a:pt x="18" y="21"/>
                  </a:cubicBezTo>
                  <a:cubicBezTo>
                    <a:pt x="15" y="22"/>
                    <a:pt x="11" y="24"/>
                    <a:pt x="8" y="20"/>
                  </a:cubicBezTo>
                  <a:cubicBezTo>
                    <a:pt x="5" y="16"/>
                    <a:pt x="0" y="13"/>
                    <a:pt x="5" y="7"/>
                  </a:cubicBezTo>
                  <a:cubicBezTo>
                    <a:pt x="6" y="5"/>
                    <a:pt x="5" y="3"/>
                    <a:pt x="6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2" y="6"/>
                    <a:pt x="15" y="8"/>
                    <a:pt x="17" y="11"/>
                  </a:cubicBezTo>
                  <a:close/>
                </a:path>
              </a:pathLst>
            </a:custGeom>
            <a:solidFill>
              <a:srgbClr val="F4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692">
              <a:extLst>
                <a:ext uri="{FF2B5EF4-FFF2-40B4-BE49-F238E27FC236}">
                  <a16:creationId xmlns:a16="http://schemas.microsoft.com/office/drawing/2014/main" id="{FFE09A8B-B564-F10D-6E93-170E8E41B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907"/>
              <a:ext cx="85" cy="68"/>
            </a:xfrm>
            <a:custGeom>
              <a:avLst/>
              <a:gdLst>
                <a:gd name="T0" fmla="*/ 6 w 26"/>
                <a:gd name="T1" fmla="*/ 2 h 21"/>
                <a:gd name="T2" fmla="*/ 14 w 26"/>
                <a:gd name="T3" fmla="*/ 0 h 21"/>
                <a:gd name="T4" fmla="*/ 22 w 26"/>
                <a:gd name="T5" fmla="*/ 10 h 21"/>
                <a:gd name="T6" fmla="*/ 20 w 26"/>
                <a:gd name="T7" fmla="*/ 19 h 21"/>
                <a:gd name="T8" fmla="*/ 7 w 26"/>
                <a:gd name="T9" fmla="*/ 20 h 21"/>
                <a:gd name="T10" fmla="*/ 5 w 26"/>
                <a:gd name="T11" fmla="*/ 19 h 21"/>
                <a:gd name="T12" fmla="*/ 0 w 26"/>
                <a:gd name="T13" fmla="*/ 11 h 21"/>
                <a:gd name="T14" fmla="*/ 4 w 26"/>
                <a:gd name="T15" fmla="*/ 6 h 21"/>
                <a:gd name="T16" fmla="*/ 6 w 26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1">
                  <a:moveTo>
                    <a:pt x="6" y="2"/>
                  </a:moveTo>
                  <a:cubicBezTo>
                    <a:pt x="8" y="0"/>
                    <a:pt x="12" y="4"/>
                    <a:pt x="14" y="0"/>
                  </a:cubicBezTo>
                  <a:cubicBezTo>
                    <a:pt x="11" y="9"/>
                    <a:pt x="18" y="8"/>
                    <a:pt x="22" y="10"/>
                  </a:cubicBezTo>
                  <a:cubicBezTo>
                    <a:pt x="26" y="14"/>
                    <a:pt x="20" y="16"/>
                    <a:pt x="20" y="19"/>
                  </a:cubicBezTo>
                  <a:cubicBezTo>
                    <a:pt x="16" y="21"/>
                    <a:pt x="11" y="20"/>
                    <a:pt x="7" y="20"/>
                  </a:cubicBezTo>
                  <a:cubicBezTo>
                    <a:pt x="6" y="20"/>
                    <a:pt x="6" y="19"/>
                    <a:pt x="5" y="19"/>
                  </a:cubicBezTo>
                  <a:cubicBezTo>
                    <a:pt x="4" y="16"/>
                    <a:pt x="1" y="14"/>
                    <a:pt x="0" y="11"/>
                  </a:cubicBezTo>
                  <a:cubicBezTo>
                    <a:pt x="0" y="9"/>
                    <a:pt x="2" y="6"/>
                    <a:pt x="4" y="6"/>
                  </a:cubicBezTo>
                  <a:cubicBezTo>
                    <a:pt x="7" y="6"/>
                    <a:pt x="5" y="3"/>
                    <a:pt x="6" y="2"/>
                  </a:cubicBezTo>
                  <a:close/>
                </a:path>
              </a:pathLst>
            </a:custGeom>
            <a:solidFill>
              <a:srgbClr val="E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693">
              <a:extLst>
                <a:ext uri="{FF2B5EF4-FFF2-40B4-BE49-F238E27FC236}">
                  <a16:creationId xmlns:a16="http://schemas.microsoft.com/office/drawing/2014/main" id="{2FA84C9D-7DF9-2599-636C-65A32ACA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815"/>
              <a:ext cx="66" cy="62"/>
            </a:xfrm>
            <a:custGeom>
              <a:avLst/>
              <a:gdLst>
                <a:gd name="T0" fmla="*/ 5 w 20"/>
                <a:gd name="T1" fmla="*/ 0 h 19"/>
                <a:gd name="T2" fmla="*/ 11 w 20"/>
                <a:gd name="T3" fmla="*/ 5 h 19"/>
                <a:gd name="T4" fmla="*/ 11 w 20"/>
                <a:gd name="T5" fmla="*/ 5 h 19"/>
                <a:gd name="T6" fmla="*/ 17 w 20"/>
                <a:gd name="T7" fmla="*/ 10 h 19"/>
                <a:gd name="T8" fmla="*/ 19 w 20"/>
                <a:gd name="T9" fmla="*/ 14 h 19"/>
                <a:gd name="T10" fmla="*/ 17 w 20"/>
                <a:gd name="T11" fmla="*/ 15 h 19"/>
                <a:gd name="T12" fmla="*/ 16 w 20"/>
                <a:gd name="T13" fmla="*/ 19 h 19"/>
                <a:gd name="T14" fmla="*/ 13 w 20"/>
                <a:gd name="T15" fmla="*/ 19 h 19"/>
                <a:gd name="T16" fmla="*/ 6 w 20"/>
                <a:gd name="T17" fmla="*/ 12 h 19"/>
                <a:gd name="T18" fmla="*/ 5 w 20"/>
                <a:gd name="T19" fmla="*/ 10 h 19"/>
                <a:gd name="T20" fmla="*/ 3 w 20"/>
                <a:gd name="T21" fmla="*/ 5 h 19"/>
                <a:gd name="T22" fmla="*/ 5 w 20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9">
                  <a:moveTo>
                    <a:pt x="5" y="0"/>
                  </a:moveTo>
                  <a:cubicBezTo>
                    <a:pt x="8" y="0"/>
                    <a:pt x="6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7"/>
                    <a:pt x="14" y="10"/>
                    <a:pt x="17" y="10"/>
                  </a:cubicBezTo>
                  <a:cubicBezTo>
                    <a:pt x="19" y="11"/>
                    <a:pt x="20" y="12"/>
                    <a:pt x="19" y="14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1" y="17"/>
                    <a:pt x="8" y="15"/>
                    <a:pt x="6" y="12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5" y="8"/>
                    <a:pt x="4" y="7"/>
                    <a:pt x="3" y="5"/>
                  </a:cubicBezTo>
                  <a:cubicBezTo>
                    <a:pt x="0" y="2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35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694">
              <a:extLst>
                <a:ext uri="{FF2B5EF4-FFF2-40B4-BE49-F238E27FC236}">
                  <a16:creationId xmlns:a16="http://schemas.microsoft.com/office/drawing/2014/main" id="{D7126428-4895-E889-05B6-30F3A617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838"/>
              <a:ext cx="46" cy="49"/>
            </a:xfrm>
            <a:custGeom>
              <a:avLst/>
              <a:gdLst>
                <a:gd name="T0" fmla="*/ 11 w 14"/>
                <a:gd name="T1" fmla="*/ 15 h 15"/>
                <a:gd name="T2" fmla="*/ 5 w 14"/>
                <a:gd name="T3" fmla="*/ 8 h 15"/>
                <a:gd name="T4" fmla="*/ 0 w 14"/>
                <a:gd name="T5" fmla="*/ 5 h 15"/>
                <a:gd name="T6" fmla="*/ 0 w 14"/>
                <a:gd name="T7" fmla="*/ 4 h 15"/>
                <a:gd name="T8" fmla="*/ 1 w 14"/>
                <a:gd name="T9" fmla="*/ 1 h 15"/>
                <a:gd name="T10" fmla="*/ 3 w 14"/>
                <a:gd name="T11" fmla="*/ 0 h 15"/>
                <a:gd name="T12" fmla="*/ 14 w 14"/>
                <a:gd name="T13" fmla="*/ 4 h 15"/>
                <a:gd name="T14" fmla="*/ 14 w 14"/>
                <a:gd name="T15" fmla="*/ 4 h 15"/>
                <a:gd name="T16" fmla="*/ 12 w 14"/>
                <a:gd name="T17" fmla="*/ 13 h 15"/>
                <a:gd name="T18" fmla="*/ 11 w 14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">
                  <a:moveTo>
                    <a:pt x="11" y="15"/>
                  </a:moveTo>
                  <a:cubicBezTo>
                    <a:pt x="9" y="13"/>
                    <a:pt x="5" y="13"/>
                    <a:pt x="5" y="8"/>
                  </a:cubicBezTo>
                  <a:cubicBezTo>
                    <a:pt x="5" y="5"/>
                    <a:pt x="2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8" y="0"/>
                    <a:pt x="12" y="1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7"/>
                    <a:pt x="11" y="9"/>
                    <a:pt x="12" y="13"/>
                  </a:cubicBezTo>
                  <a:cubicBezTo>
                    <a:pt x="11" y="13"/>
                    <a:pt x="11" y="14"/>
                    <a:pt x="11" y="15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695">
              <a:extLst>
                <a:ext uri="{FF2B5EF4-FFF2-40B4-BE49-F238E27FC236}">
                  <a16:creationId xmlns:a16="http://schemas.microsoft.com/office/drawing/2014/main" id="{5E8A31AC-E7C7-0E7D-614E-94A3A4C7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832"/>
              <a:ext cx="42" cy="29"/>
            </a:xfrm>
            <a:custGeom>
              <a:avLst/>
              <a:gdLst>
                <a:gd name="T0" fmla="*/ 9 w 13"/>
                <a:gd name="T1" fmla="*/ 9 h 9"/>
                <a:gd name="T2" fmla="*/ 7 w 13"/>
                <a:gd name="T3" fmla="*/ 7 h 9"/>
                <a:gd name="T4" fmla="*/ 1 w 13"/>
                <a:gd name="T5" fmla="*/ 0 h 9"/>
                <a:gd name="T6" fmla="*/ 4 w 13"/>
                <a:gd name="T7" fmla="*/ 0 h 9"/>
                <a:gd name="T8" fmla="*/ 9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9" y="9"/>
                  </a:moveTo>
                  <a:cubicBezTo>
                    <a:pt x="9" y="8"/>
                    <a:pt x="9" y="6"/>
                    <a:pt x="7" y="7"/>
                  </a:cubicBezTo>
                  <a:cubicBezTo>
                    <a:pt x="0" y="9"/>
                    <a:pt x="0" y="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3" y="0"/>
                    <a:pt x="13" y="0"/>
                    <a:pt x="9" y="9"/>
                  </a:cubicBezTo>
                  <a:close/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696">
              <a:extLst>
                <a:ext uri="{FF2B5EF4-FFF2-40B4-BE49-F238E27FC236}">
                  <a16:creationId xmlns:a16="http://schemas.microsoft.com/office/drawing/2014/main" id="{D4176456-FDDC-C531-5416-8447BB60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851"/>
              <a:ext cx="49" cy="30"/>
            </a:xfrm>
            <a:custGeom>
              <a:avLst/>
              <a:gdLst>
                <a:gd name="T0" fmla="*/ 6 w 15"/>
                <a:gd name="T1" fmla="*/ 9 h 9"/>
                <a:gd name="T2" fmla="*/ 8 w 15"/>
                <a:gd name="T3" fmla="*/ 0 h 9"/>
                <a:gd name="T4" fmla="*/ 15 w 15"/>
                <a:gd name="T5" fmla="*/ 8 h 9"/>
                <a:gd name="T6" fmla="*/ 6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6" y="9"/>
                  </a:moveTo>
                  <a:cubicBezTo>
                    <a:pt x="0" y="4"/>
                    <a:pt x="6" y="2"/>
                    <a:pt x="8" y="0"/>
                  </a:cubicBezTo>
                  <a:cubicBezTo>
                    <a:pt x="12" y="1"/>
                    <a:pt x="14" y="4"/>
                    <a:pt x="15" y="8"/>
                  </a:cubicBezTo>
                  <a:cubicBezTo>
                    <a:pt x="12" y="8"/>
                    <a:pt x="9" y="8"/>
                    <a:pt x="6" y="9"/>
                  </a:cubicBezTo>
                  <a:close/>
                </a:path>
              </a:pathLst>
            </a:custGeom>
            <a:solidFill>
              <a:srgbClr val="E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697">
              <a:extLst>
                <a:ext uri="{FF2B5EF4-FFF2-40B4-BE49-F238E27FC236}">
                  <a16:creationId xmlns:a16="http://schemas.microsoft.com/office/drawing/2014/main" id="{F32A4CAC-8423-1810-C5C8-06BC1573D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1864"/>
              <a:ext cx="45" cy="26"/>
            </a:xfrm>
            <a:custGeom>
              <a:avLst/>
              <a:gdLst>
                <a:gd name="T0" fmla="*/ 0 w 14"/>
                <a:gd name="T1" fmla="*/ 4 h 8"/>
                <a:gd name="T2" fmla="*/ 1 w 14"/>
                <a:gd name="T3" fmla="*/ 0 h 8"/>
                <a:gd name="T4" fmla="*/ 6 w 14"/>
                <a:gd name="T5" fmla="*/ 2 h 8"/>
                <a:gd name="T6" fmla="*/ 13 w 14"/>
                <a:gd name="T7" fmla="*/ 4 h 8"/>
                <a:gd name="T8" fmla="*/ 2 w 14"/>
                <a:gd name="T9" fmla="*/ 6 h 8"/>
                <a:gd name="T10" fmla="*/ 0 w 1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4"/>
                    <a:pt x="14" y="0"/>
                    <a:pt x="13" y="4"/>
                  </a:cubicBezTo>
                  <a:cubicBezTo>
                    <a:pt x="12" y="8"/>
                    <a:pt x="6" y="8"/>
                    <a:pt x="2" y="6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698">
              <a:extLst>
                <a:ext uri="{FF2B5EF4-FFF2-40B4-BE49-F238E27FC236}">
                  <a16:creationId xmlns:a16="http://schemas.microsoft.com/office/drawing/2014/main" id="{CC626539-BE83-04CD-B47F-4F5218FD1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031"/>
              <a:ext cx="33" cy="42"/>
            </a:xfrm>
            <a:custGeom>
              <a:avLst/>
              <a:gdLst>
                <a:gd name="T0" fmla="*/ 7 w 10"/>
                <a:gd name="T1" fmla="*/ 0 h 13"/>
                <a:gd name="T2" fmla="*/ 10 w 10"/>
                <a:gd name="T3" fmla="*/ 3 h 13"/>
                <a:gd name="T4" fmla="*/ 8 w 10"/>
                <a:gd name="T5" fmla="*/ 6 h 13"/>
                <a:gd name="T6" fmla="*/ 2 w 10"/>
                <a:gd name="T7" fmla="*/ 8 h 13"/>
                <a:gd name="T8" fmla="*/ 7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7" y="1"/>
                    <a:pt x="7" y="3"/>
                    <a:pt x="10" y="3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6" y="6"/>
                    <a:pt x="6" y="13"/>
                    <a:pt x="2" y="8"/>
                  </a:cubicBezTo>
                  <a:cubicBezTo>
                    <a:pt x="0" y="3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68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699">
              <a:extLst>
                <a:ext uri="{FF2B5EF4-FFF2-40B4-BE49-F238E27FC236}">
                  <a16:creationId xmlns:a16="http://schemas.microsoft.com/office/drawing/2014/main" id="{60FB8D91-86CF-DFF8-24B1-59086121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1962"/>
              <a:ext cx="46" cy="69"/>
            </a:xfrm>
            <a:custGeom>
              <a:avLst/>
              <a:gdLst>
                <a:gd name="T0" fmla="*/ 0 w 14"/>
                <a:gd name="T1" fmla="*/ 4 h 21"/>
                <a:gd name="T2" fmla="*/ 4 w 14"/>
                <a:gd name="T3" fmla="*/ 0 h 21"/>
                <a:gd name="T4" fmla="*/ 4 w 14"/>
                <a:gd name="T5" fmla="*/ 0 h 21"/>
                <a:gd name="T6" fmla="*/ 12 w 14"/>
                <a:gd name="T7" fmla="*/ 13 h 21"/>
                <a:gd name="T8" fmla="*/ 11 w 14"/>
                <a:gd name="T9" fmla="*/ 21 h 21"/>
                <a:gd name="T10" fmla="*/ 10 w 14"/>
                <a:gd name="T11" fmla="*/ 19 h 21"/>
                <a:gd name="T12" fmla="*/ 0 w 14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4"/>
                    <a:pt x="10" y="8"/>
                    <a:pt x="12" y="13"/>
                  </a:cubicBezTo>
                  <a:cubicBezTo>
                    <a:pt x="12" y="16"/>
                    <a:pt x="14" y="18"/>
                    <a:pt x="11" y="21"/>
                  </a:cubicBezTo>
                  <a:cubicBezTo>
                    <a:pt x="11" y="20"/>
                    <a:pt x="10" y="19"/>
                    <a:pt x="10" y="19"/>
                  </a:cubicBezTo>
                  <a:cubicBezTo>
                    <a:pt x="6" y="14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3C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700">
              <a:extLst>
                <a:ext uri="{FF2B5EF4-FFF2-40B4-BE49-F238E27FC236}">
                  <a16:creationId xmlns:a16="http://schemas.microsoft.com/office/drawing/2014/main" id="{41EAD673-A08E-857D-BFBB-A57AF06C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005"/>
              <a:ext cx="85" cy="65"/>
            </a:xfrm>
            <a:custGeom>
              <a:avLst/>
              <a:gdLst>
                <a:gd name="T0" fmla="*/ 25 w 26"/>
                <a:gd name="T1" fmla="*/ 8 h 20"/>
                <a:gd name="T2" fmla="*/ 20 w 26"/>
                <a:gd name="T3" fmla="*/ 16 h 20"/>
                <a:gd name="T4" fmla="*/ 16 w 26"/>
                <a:gd name="T5" fmla="*/ 17 h 20"/>
                <a:gd name="T6" fmla="*/ 11 w 26"/>
                <a:gd name="T7" fmla="*/ 19 h 20"/>
                <a:gd name="T8" fmla="*/ 1 w 26"/>
                <a:gd name="T9" fmla="*/ 8 h 20"/>
                <a:gd name="T10" fmla="*/ 8 w 26"/>
                <a:gd name="T11" fmla="*/ 1 h 20"/>
                <a:gd name="T12" fmla="*/ 18 w 26"/>
                <a:gd name="T13" fmla="*/ 3 h 20"/>
                <a:gd name="T14" fmla="*/ 23 w 26"/>
                <a:gd name="T15" fmla="*/ 1 h 20"/>
                <a:gd name="T16" fmla="*/ 25 w 26"/>
                <a:gd name="T1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0">
                  <a:moveTo>
                    <a:pt x="25" y="8"/>
                  </a:moveTo>
                  <a:cubicBezTo>
                    <a:pt x="24" y="11"/>
                    <a:pt x="20" y="12"/>
                    <a:pt x="20" y="16"/>
                  </a:cubicBezTo>
                  <a:cubicBezTo>
                    <a:pt x="19" y="16"/>
                    <a:pt x="17" y="15"/>
                    <a:pt x="16" y="17"/>
                  </a:cubicBezTo>
                  <a:cubicBezTo>
                    <a:pt x="15" y="20"/>
                    <a:pt x="13" y="19"/>
                    <a:pt x="11" y="19"/>
                  </a:cubicBezTo>
                  <a:cubicBezTo>
                    <a:pt x="5" y="17"/>
                    <a:pt x="0" y="15"/>
                    <a:pt x="1" y="8"/>
                  </a:cubicBezTo>
                  <a:cubicBezTo>
                    <a:pt x="2" y="4"/>
                    <a:pt x="3" y="1"/>
                    <a:pt x="8" y="1"/>
                  </a:cubicBezTo>
                  <a:cubicBezTo>
                    <a:pt x="11" y="2"/>
                    <a:pt x="14" y="4"/>
                    <a:pt x="18" y="3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6" y="3"/>
                    <a:pt x="26" y="5"/>
                    <a:pt x="25" y="8"/>
                  </a:cubicBezTo>
                  <a:close/>
                </a:path>
              </a:pathLst>
            </a:custGeom>
            <a:solidFill>
              <a:srgbClr val="F5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701">
              <a:extLst>
                <a:ext uri="{FF2B5EF4-FFF2-40B4-BE49-F238E27FC236}">
                  <a16:creationId xmlns:a16="http://schemas.microsoft.com/office/drawing/2014/main" id="{69D8C087-DF91-BC5A-9E2F-C000C36C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959"/>
              <a:ext cx="72" cy="101"/>
            </a:xfrm>
            <a:custGeom>
              <a:avLst/>
              <a:gdLst>
                <a:gd name="T0" fmla="*/ 16 w 22"/>
                <a:gd name="T1" fmla="*/ 17 h 31"/>
                <a:gd name="T2" fmla="*/ 11 w 22"/>
                <a:gd name="T3" fmla="*/ 21 h 31"/>
                <a:gd name="T4" fmla="*/ 5 w 22"/>
                <a:gd name="T5" fmla="*/ 31 h 31"/>
                <a:gd name="T6" fmla="*/ 3 w 22"/>
                <a:gd name="T7" fmla="*/ 31 h 31"/>
                <a:gd name="T8" fmla="*/ 3 w 22"/>
                <a:gd name="T9" fmla="*/ 29 h 31"/>
                <a:gd name="T10" fmla="*/ 3 w 22"/>
                <a:gd name="T11" fmla="*/ 23 h 31"/>
                <a:gd name="T12" fmla="*/ 1 w 22"/>
                <a:gd name="T13" fmla="*/ 7 h 31"/>
                <a:gd name="T14" fmla="*/ 7 w 22"/>
                <a:gd name="T15" fmla="*/ 2 h 31"/>
                <a:gd name="T16" fmla="*/ 18 w 22"/>
                <a:gd name="T17" fmla="*/ 11 h 31"/>
                <a:gd name="T18" fmla="*/ 20 w 22"/>
                <a:gd name="T19" fmla="*/ 15 h 31"/>
                <a:gd name="T20" fmla="*/ 16 w 22"/>
                <a:gd name="T2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1">
                  <a:moveTo>
                    <a:pt x="16" y="17"/>
                  </a:moveTo>
                  <a:cubicBezTo>
                    <a:pt x="12" y="17"/>
                    <a:pt x="11" y="19"/>
                    <a:pt x="11" y="21"/>
                  </a:cubicBezTo>
                  <a:cubicBezTo>
                    <a:pt x="9" y="25"/>
                    <a:pt x="10" y="30"/>
                    <a:pt x="5" y="31"/>
                  </a:cubicBezTo>
                  <a:cubicBezTo>
                    <a:pt x="4" y="31"/>
                    <a:pt x="4" y="31"/>
                    <a:pt x="3" y="31"/>
                  </a:cubicBezTo>
                  <a:cubicBezTo>
                    <a:pt x="3" y="30"/>
                    <a:pt x="3" y="30"/>
                    <a:pt x="3" y="29"/>
                  </a:cubicBezTo>
                  <a:cubicBezTo>
                    <a:pt x="1" y="27"/>
                    <a:pt x="2" y="24"/>
                    <a:pt x="3" y="23"/>
                  </a:cubicBezTo>
                  <a:cubicBezTo>
                    <a:pt x="8" y="17"/>
                    <a:pt x="6" y="11"/>
                    <a:pt x="1" y="7"/>
                  </a:cubicBezTo>
                  <a:cubicBezTo>
                    <a:pt x="0" y="2"/>
                    <a:pt x="1" y="0"/>
                    <a:pt x="7" y="2"/>
                  </a:cubicBezTo>
                  <a:cubicBezTo>
                    <a:pt x="10" y="6"/>
                    <a:pt x="13" y="10"/>
                    <a:pt x="18" y="11"/>
                  </a:cubicBezTo>
                  <a:cubicBezTo>
                    <a:pt x="19" y="12"/>
                    <a:pt x="22" y="13"/>
                    <a:pt x="20" y="15"/>
                  </a:cubicBezTo>
                  <a:cubicBezTo>
                    <a:pt x="19" y="17"/>
                    <a:pt x="18" y="19"/>
                    <a:pt x="16" y="17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702">
              <a:extLst>
                <a:ext uri="{FF2B5EF4-FFF2-40B4-BE49-F238E27FC236}">
                  <a16:creationId xmlns:a16="http://schemas.microsoft.com/office/drawing/2014/main" id="{260F503C-3714-BC9F-E505-D8441B03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2028"/>
              <a:ext cx="46" cy="49"/>
            </a:xfrm>
            <a:custGeom>
              <a:avLst/>
              <a:gdLst>
                <a:gd name="T0" fmla="*/ 0 w 14"/>
                <a:gd name="T1" fmla="*/ 10 h 15"/>
                <a:gd name="T2" fmla="*/ 6 w 14"/>
                <a:gd name="T3" fmla="*/ 0 h 15"/>
                <a:gd name="T4" fmla="*/ 14 w 14"/>
                <a:gd name="T5" fmla="*/ 12 h 15"/>
                <a:gd name="T6" fmla="*/ 0 w 14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0" y="10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4" y="7"/>
                    <a:pt x="10" y="9"/>
                    <a:pt x="14" y="12"/>
                  </a:cubicBezTo>
                  <a:cubicBezTo>
                    <a:pt x="9" y="15"/>
                    <a:pt x="4" y="15"/>
                    <a:pt x="0" y="10"/>
                  </a:cubicBez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703">
              <a:extLst>
                <a:ext uri="{FF2B5EF4-FFF2-40B4-BE49-F238E27FC236}">
                  <a16:creationId xmlns:a16="http://schemas.microsoft.com/office/drawing/2014/main" id="{78DA52CB-67B2-4D2A-EAA3-1EF8EEA06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972"/>
              <a:ext cx="105" cy="98"/>
            </a:xfrm>
            <a:custGeom>
              <a:avLst/>
              <a:gdLst>
                <a:gd name="T0" fmla="*/ 22 w 32"/>
                <a:gd name="T1" fmla="*/ 2 h 30"/>
                <a:gd name="T2" fmla="*/ 27 w 32"/>
                <a:gd name="T3" fmla="*/ 15 h 30"/>
                <a:gd name="T4" fmla="*/ 22 w 32"/>
                <a:gd name="T5" fmla="*/ 25 h 30"/>
                <a:gd name="T6" fmla="*/ 16 w 32"/>
                <a:gd name="T7" fmla="*/ 30 h 30"/>
                <a:gd name="T8" fmla="*/ 0 w 32"/>
                <a:gd name="T9" fmla="*/ 26 h 30"/>
                <a:gd name="T10" fmla="*/ 1 w 32"/>
                <a:gd name="T11" fmla="*/ 18 h 30"/>
                <a:gd name="T12" fmla="*/ 0 w 32"/>
                <a:gd name="T13" fmla="*/ 10 h 30"/>
                <a:gd name="T14" fmla="*/ 7 w 32"/>
                <a:gd name="T15" fmla="*/ 5 h 30"/>
                <a:gd name="T16" fmla="*/ 15 w 32"/>
                <a:gd name="T17" fmla="*/ 2 h 30"/>
                <a:gd name="T18" fmla="*/ 22 w 32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22" y="2"/>
                  </a:moveTo>
                  <a:cubicBezTo>
                    <a:pt x="24" y="6"/>
                    <a:pt x="32" y="9"/>
                    <a:pt x="27" y="15"/>
                  </a:cubicBezTo>
                  <a:cubicBezTo>
                    <a:pt x="24" y="18"/>
                    <a:pt x="23" y="21"/>
                    <a:pt x="22" y="25"/>
                  </a:cubicBezTo>
                  <a:cubicBezTo>
                    <a:pt x="19" y="25"/>
                    <a:pt x="18" y="28"/>
                    <a:pt x="16" y="30"/>
                  </a:cubicBezTo>
                  <a:cubicBezTo>
                    <a:pt x="11" y="25"/>
                    <a:pt x="6" y="24"/>
                    <a:pt x="0" y="26"/>
                  </a:cubicBezTo>
                  <a:cubicBezTo>
                    <a:pt x="0" y="23"/>
                    <a:pt x="1" y="20"/>
                    <a:pt x="1" y="18"/>
                  </a:cubicBezTo>
                  <a:cubicBezTo>
                    <a:pt x="2" y="15"/>
                    <a:pt x="2" y="12"/>
                    <a:pt x="0" y="10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10" y="4"/>
                    <a:pt x="13" y="5"/>
                    <a:pt x="15" y="2"/>
                  </a:cubicBezTo>
                  <a:cubicBezTo>
                    <a:pt x="17" y="2"/>
                    <a:pt x="19" y="0"/>
                    <a:pt x="22" y="2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704">
              <a:extLst>
                <a:ext uri="{FF2B5EF4-FFF2-40B4-BE49-F238E27FC236}">
                  <a16:creationId xmlns:a16="http://schemas.microsoft.com/office/drawing/2014/main" id="{9D5D1D42-7A8A-4E97-A440-91A74511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946"/>
              <a:ext cx="118" cy="56"/>
            </a:xfrm>
            <a:custGeom>
              <a:avLst/>
              <a:gdLst>
                <a:gd name="T0" fmla="*/ 17 w 36"/>
                <a:gd name="T1" fmla="*/ 15 h 17"/>
                <a:gd name="T2" fmla="*/ 5 w 36"/>
                <a:gd name="T3" fmla="*/ 7 h 17"/>
                <a:gd name="T4" fmla="*/ 0 w 36"/>
                <a:gd name="T5" fmla="*/ 2 h 17"/>
                <a:gd name="T6" fmla="*/ 0 w 36"/>
                <a:gd name="T7" fmla="*/ 1 h 17"/>
                <a:gd name="T8" fmla="*/ 2 w 36"/>
                <a:gd name="T9" fmla="*/ 0 h 17"/>
                <a:gd name="T10" fmla="*/ 16 w 36"/>
                <a:gd name="T11" fmla="*/ 0 h 17"/>
                <a:gd name="T12" fmla="*/ 18 w 36"/>
                <a:gd name="T13" fmla="*/ 0 h 17"/>
                <a:gd name="T14" fmla="*/ 24 w 36"/>
                <a:gd name="T15" fmla="*/ 7 h 17"/>
                <a:gd name="T16" fmla="*/ 24 w 36"/>
                <a:gd name="T17" fmla="*/ 7 h 17"/>
                <a:gd name="T18" fmla="*/ 33 w 36"/>
                <a:gd name="T19" fmla="*/ 9 h 17"/>
                <a:gd name="T20" fmla="*/ 28 w 36"/>
                <a:gd name="T21" fmla="*/ 15 h 17"/>
                <a:gd name="T22" fmla="*/ 17 w 36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7">
                  <a:moveTo>
                    <a:pt x="17" y="15"/>
                  </a:moveTo>
                  <a:cubicBezTo>
                    <a:pt x="10" y="17"/>
                    <a:pt x="8" y="12"/>
                    <a:pt x="5" y="7"/>
                  </a:cubicBezTo>
                  <a:cubicBezTo>
                    <a:pt x="4" y="5"/>
                    <a:pt x="1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" y="0"/>
                    <a:pt x="11" y="2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0" y="2"/>
                    <a:pt x="23" y="4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7" y="9"/>
                    <a:pt x="30" y="7"/>
                    <a:pt x="33" y="9"/>
                  </a:cubicBezTo>
                  <a:cubicBezTo>
                    <a:pt x="36" y="15"/>
                    <a:pt x="33" y="16"/>
                    <a:pt x="28" y="15"/>
                  </a:cubicBezTo>
                  <a:cubicBezTo>
                    <a:pt x="24" y="15"/>
                    <a:pt x="21" y="12"/>
                    <a:pt x="17" y="15"/>
                  </a:cubicBezTo>
                  <a:close/>
                </a:path>
              </a:pathLst>
            </a:custGeom>
            <a:solidFill>
              <a:srgbClr val="EB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705">
              <a:extLst>
                <a:ext uri="{FF2B5EF4-FFF2-40B4-BE49-F238E27FC236}">
                  <a16:creationId xmlns:a16="http://schemas.microsoft.com/office/drawing/2014/main" id="{BC13D483-C037-063D-CEC0-7CC69C86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962"/>
              <a:ext cx="76" cy="43"/>
            </a:xfrm>
            <a:custGeom>
              <a:avLst/>
              <a:gdLst>
                <a:gd name="T0" fmla="*/ 22 w 23"/>
                <a:gd name="T1" fmla="*/ 7 h 13"/>
                <a:gd name="T2" fmla="*/ 14 w 23"/>
                <a:gd name="T3" fmla="*/ 10 h 13"/>
                <a:gd name="T4" fmla="*/ 6 w 23"/>
                <a:gd name="T5" fmla="*/ 13 h 13"/>
                <a:gd name="T6" fmla="*/ 0 w 23"/>
                <a:gd name="T7" fmla="*/ 0 h 13"/>
                <a:gd name="T8" fmla="*/ 11 w 23"/>
                <a:gd name="T9" fmla="*/ 1 h 13"/>
                <a:gd name="T10" fmla="*/ 17 w 23"/>
                <a:gd name="T11" fmla="*/ 5 h 13"/>
                <a:gd name="T12" fmla="*/ 22 w 23"/>
                <a:gd name="T13" fmla="*/ 3 h 13"/>
                <a:gd name="T14" fmla="*/ 22 w 23"/>
                <a:gd name="T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2" y="7"/>
                  </a:moveTo>
                  <a:cubicBezTo>
                    <a:pt x="20" y="10"/>
                    <a:pt x="18" y="11"/>
                    <a:pt x="14" y="10"/>
                  </a:cubicBezTo>
                  <a:cubicBezTo>
                    <a:pt x="11" y="9"/>
                    <a:pt x="7" y="8"/>
                    <a:pt x="6" y="13"/>
                  </a:cubicBezTo>
                  <a:cubicBezTo>
                    <a:pt x="3" y="9"/>
                    <a:pt x="1" y="5"/>
                    <a:pt x="0" y="0"/>
                  </a:cubicBezTo>
                  <a:cubicBezTo>
                    <a:pt x="4" y="0"/>
                    <a:pt x="7" y="2"/>
                    <a:pt x="11" y="1"/>
                  </a:cubicBezTo>
                  <a:cubicBezTo>
                    <a:pt x="13" y="1"/>
                    <a:pt x="14" y="5"/>
                    <a:pt x="17" y="5"/>
                  </a:cubicBezTo>
                  <a:cubicBezTo>
                    <a:pt x="19" y="4"/>
                    <a:pt x="20" y="3"/>
                    <a:pt x="22" y="3"/>
                  </a:cubicBezTo>
                  <a:cubicBezTo>
                    <a:pt x="23" y="4"/>
                    <a:pt x="23" y="6"/>
                    <a:pt x="22" y="7"/>
                  </a:cubicBezTo>
                  <a:close/>
                </a:path>
              </a:pathLst>
            </a:custGeom>
            <a:solidFill>
              <a:srgbClr val="6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706">
              <a:extLst>
                <a:ext uri="{FF2B5EF4-FFF2-40B4-BE49-F238E27FC236}">
                  <a16:creationId xmlns:a16="http://schemas.microsoft.com/office/drawing/2014/main" id="{3EB938A7-69AA-6ED3-4C0C-CD40158C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890"/>
              <a:ext cx="39" cy="40"/>
            </a:xfrm>
            <a:custGeom>
              <a:avLst/>
              <a:gdLst>
                <a:gd name="T0" fmla="*/ 7 w 12"/>
                <a:gd name="T1" fmla="*/ 11 h 12"/>
                <a:gd name="T2" fmla="*/ 3 w 12"/>
                <a:gd name="T3" fmla="*/ 10 h 12"/>
                <a:gd name="T4" fmla="*/ 0 w 12"/>
                <a:gd name="T5" fmla="*/ 7 h 12"/>
                <a:gd name="T6" fmla="*/ 2 w 12"/>
                <a:gd name="T7" fmla="*/ 1 h 12"/>
                <a:gd name="T8" fmla="*/ 6 w 12"/>
                <a:gd name="T9" fmla="*/ 3 h 12"/>
                <a:gd name="T10" fmla="*/ 11 w 12"/>
                <a:gd name="T11" fmla="*/ 7 h 12"/>
                <a:gd name="T12" fmla="*/ 8 w 12"/>
                <a:gd name="T13" fmla="*/ 11 h 12"/>
                <a:gd name="T14" fmla="*/ 7 w 12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7" y="11"/>
                  </a:moveTo>
                  <a:cubicBezTo>
                    <a:pt x="6" y="9"/>
                    <a:pt x="4" y="10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5" y="2"/>
                    <a:pt x="6" y="3"/>
                  </a:cubicBezTo>
                  <a:cubicBezTo>
                    <a:pt x="8" y="4"/>
                    <a:pt x="9" y="5"/>
                    <a:pt x="11" y="7"/>
                  </a:cubicBezTo>
                  <a:cubicBezTo>
                    <a:pt x="12" y="10"/>
                    <a:pt x="11" y="12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707">
              <a:extLst>
                <a:ext uri="{FF2B5EF4-FFF2-40B4-BE49-F238E27FC236}">
                  <a16:creationId xmlns:a16="http://schemas.microsoft.com/office/drawing/2014/main" id="{B9AAE58E-2143-3494-B7FD-7D8C6772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953"/>
              <a:ext cx="33" cy="32"/>
            </a:xfrm>
            <a:custGeom>
              <a:avLst/>
              <a:gdLst>
                <a:gd name="T0" fmla="*/ 1 w 10"/>
                <a:gd name="T1" fmla="*/ 10 h 10"/>
                <a:gd name="T2" fmla="*/ 1 w 10"/>
                <a:gd name="T3" fmla="*/ 6 h 10"/>
                <a:gd name="T4" fmla="*/ 5 w 10"/>
                <a:gd name="T5" fmla="*/ 0 h 10"/>
                <a:gd name="T6" fmla="*/ 10 w 10"/>
                <a:gd name="T7" fmla="*/ 5 h 10"/>
                <a:gd name="T8" fmla="*/ 6 w 10"/>
                <a:gd name="T9" fmla="*/ 5 h 10"/>
                <a:gd name="T10" fmla="*/ 7 w 10"/>
                <a:gd name="T11" fmla="*/ 8 h 10"/>
                <a:gd name="T12" fmla="*/ 1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9"/>
                    <a:pt x="1" y="8"/>
                    <a:pt x="1" y="6"/>
                  </a:cubicBezTo>
                  <a:cubicBezTo>
                    <a:pt x="0" y="3"/>
                    <a:pt x="3" y="2"/>
                    <a:pt x="5" y="0"/>
                  </a:cubicBezTo>
                  <a:cubicBezTo>
                    <a:pt x="7" y="1"/>
                    <a:pt x="10" y="2"/>
                    <a:pt x="10" y="5"/>
                  </a:cubicBezTo>
                  <a:cubicBezTo>
                    <a:pt x="9" y="5"/>
                    <a:pt x="7" y="4"/>
                    <a:pt x="6" y="5"/>
                  </a:cubicBezTo>
                  <a:cubicBezTo>
                    <a:pt x="6" y="6"/>
                    <a:pt x="6" y="7"/>
                    <a:pt x="7" y="8"/>
                  </a:cubicBezTo>
                  <a:cubicBezTo>
                    <a:pt x="5" y="9"/>
                    <a:pt x="3" y="10"/>
                    <a:pt x="1" y="1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708">
              <a:extLst>
                <a:ext uri="{FF2B5EF4-FFF2-40B4-BE49-F238E27FC236}">
                  <a16:creationId xmlns:a16="http://schemas.microsoft.com/office/drawing/2014/main" id="{E401BCB4-B7BA-F0D9-DE1E-5AC2C40B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913"/>
              <a:ext cx="26" cy="36"/>
            </a:xfrm>
            <a:custGeom>
              <a:avLst/>
              <a:gdLst>
                <a:gd name="T0" fmla="*/ 1 w 8"/>
                <a:gd name="T1" fmla="*/ 4 h 11"/>
                <a:gd name="T2" fmla="*/ 4 w 8"/>
                <a:gd name="T3" fmla="*/ 0 h 11"/>
                <a:gd name="T4" fmla="*/ 7 w 8"/>
                <a:gd name="T5" fmla="*/ 2 h 11"/>
                <a:gd name="T6" fmla="*/ 8 w 8"/>
                <a:gd name="T7" fmla="*/ 8 h 11"/>
                <a:gd name="T8" fmla="*/ 7 w 8"/>
                <a:gd name="T9" fmla="*/ 10 h 11"/>
                <a:gd name="T10" fmla="*/ 5 w 8"/>
                <a:gd name="T11" fmla="*/ 11 h 11"/>
                <a:gd name="T12" fmla="*/ 1 w 8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1" y="4"/>
                  </a:moveTo>
                  <a:cubicBezTo>
                    <a:pt x="4" y="4"/>
                    <a:pt x="4" y="2"/>
                    <a:pt x="4" y="0"/>
                  </a:cubicBezTo>
                  <a:cubicBezTo>
                    <a:pt x="6" y="0"/>
                    <a:pt x="7" y="0"/>
                    <a:pt x="7" y="2"/>
                  </a:cubicBezTo>
                  <a:cubicBezTo>
                    <a:pt x="8" y="4"/>
                    <a:pt x="8" y="6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9"/>
                    <a:pt x="0" y="8"/>
                    <a:pt x="1" y="4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709">
              <a:extLst>
                <a:ext uri="{FF2B5EF4-FFF2-40B4-BE49-F238E27FC236}">
                  <a16:creationId xmlns:a16="http://schemas.microsoft.com/office/drawing/2014/main" id="{AC15274F-8588-48A2-E86E-4C01F44A6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959"/>
              <a:ext cx="20" cy="26"/>
            </a:xfrm>
            <a:custGeom>
              <a:avLst/>
              <a:gdLst>
                <a:gd name="T0" fmla="*/ 6 w 6"/>
                <a:gd name="T1" fmla="*/ 6 h 8"/>
                <a:gd name="T2" fmla="*/ 0 w 6"/>
                <a:gd name="T3" fmla="*/ 2 h 8"/>
                <a:gd name="T4" fmla="*/ 6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4" y="8"/>
                    <a:pt x="2" y="7"/>
                    <a:pt x="0" y="2"/>
                  </a:cubicBezTo>
                  <a:cubicBezTo>
                    <a:pt x="3" y="0"/>
                    <a:pt x="3" y="0"/>
                    <a:pt x="6" y="6"/>
                  </a:cubicBezTo>
                  <a:close/>
                </a:path>
              </a:pathLst>
            </a:custGeom>
            <a:solidFill>
              <a:srgbClr val="BD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710">
              <a:extLst>
                <a:ext uri="{FF2B5EF4-FFF2-40B4-BE49-F238E27FC236}">
                  <a16:creationId xmlns:a16="http://schemas.microsoft.com/office/drawing/2014/main" id="{05F3DA99-5090-1BFF-7811-535FD4604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845"/>
              <a:ext cx="128" cy="104"/>
            </a:xfrm>
            <a:custGeom>
              <a:avLst/>
              <a:gdLst>
                <a:gd name="T0" fmla="*/ 26 w 39"/>
                <a:gd name="T1" fmla="*/ 32 h 32"/>
                <a:gd name="T2" fmla="*/ 24 w 39"/>
                <a:gd name="T3" fmla="*/ 31 h 32"/>
                <a:gd name="T4" fmla="*/ 23 w 39"/>
                <a:gd name="T5" fmla="*/ 30 h 32"/>
                <a:gd name="T6" fmla="*/ 15 w 39"/>
                <a:gd name="T7" fmla="*/ 19 h 32"/>
                <a:gd name="T8" fmla="*/ 13 w 39"/>
                <a:gd name="T9" fmla="*/ 16 h 32"/>
                <a:gd name="T10" fmla="*/ 13 w 39"/>
                <a:gd name="T11" fmla="*/ 12 h 32"/>
                <a:gd name="T12" fmla="*/ 5 w 39"/>
                <a:gd name="T13" fmla="*/ 11 h 32"/>
                <a:gd name="T14" fmla="*/ 2 w 39"/>
                <a:gd name="T15" fmla="*/ 10 h 32"/>
                <a:gd name="T16" fmla="*/ 0 w 39"/>
                <a:gd name="T17" fmla="*/ 6 h 32"/>
                <a:gd name="T18" fmla="*/ 2 w 39"/>
                <a:gd name="T19" fmla="*/ 2 h 32"/>
                <a:gd name="T20" fmla="*/ 11 w 39"/>
                <a:gd name="T21" fmla="*/ 2 h 32"/>
                <a:gd name="T22" fmla="*/ 13 w 39"/>
                <a:gd name="T23" fmla="*/ 1 h 32"/>
                <a:gd name="T24" fmla="*/ 19 w 39"/>
                <a:gd name="T25" fmla="*/ 4 h 32"/>
                <a:gd name="T26" fmla="*/ 19 w 39"/>
                <a:gd name="T27" fmla="*/ 3 h 32"/>
                <a:gd name="T28" fmla="*/ 17 w 39"/>
                <a:gd name="T29" fmla="*/ 11 h 32"/>
                <a:gd name="T30" fmla="*/ 20 w 39"/>
                <a:gd name="T31" fmla="*/ 19 h 32"/>
                <a:gd name="T32" fmla="*/ 27 w 39"/>
                <a:gd name="T33" fmla="*/ 22 h 32"/>
                <a:gd name="T34" fmla="*/ 32 w 39"/>
                <a:gd name="T35" fmla="*/ 21 h 32"/>
                <a:gd name="T36" fmla="*/ 39 w 39"/>
                <a:gd name="T37" fmla="*/ 26 h 32"/>
                <a:gd name="T38" fmla="*/ 27 w 39"/>
                <a:gd name="T39" fmla="*/ 30 h 32"/>
                <a:gd name="T40" fmla="*/ 26 w 39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2">
                  <a:moveTo>
                    <a:pt x="26" y="32"/>
                  </a:moveTo>
                  <a:cubicBezTo>
                    <a:pt x="25" y="32"/>
                    <a:pt x="25" y="32"/>
                    <a:pt x="24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1" y="26"/>
                    <a:pt x="14" y="25"/>
                    <a:pt x="15" y="19"/>
                  </a:cubicBezTo>
                  <a:cubicBezTo>
                    <a:pt x="14" y="18"/>
                    <a:pt x="14" y="17"/>
                    <a:pt x="13" y="16"/>
                  </a:cubicBezTo>
                  <a:cubicBezTo>
                    <a:pt x="12" y="15"/>
                    <a:pt x="12" y="14"/>
                    <a:pt x="13" y="12"/>
                  </a:cubicBezTo>
                  <a:cubicBezTo>
                    <a:pt x="11" y="8"/>
                    <a:pt x="8" y="10"/>
                    <a:pt x="5" y="11"/>
                  </a:cubicBezTo>
                  <a:cubicBezTo>
                    <a:pt x="4" y="11"/>
                    <a:pt x="3" y="11"/>
                    <a:pt x="2" y="10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1" y="5"/>
                    <a:pt x="1" y="3"/>
                    <a:pt x="2" y="2"/>
                  </a:cubicBezTo>
                  <a:cubicBezTo>
                    <a:pt x="5" y="0"/>
                    <a:pt x="8" y="4"/>
                    <a:pt x="11" y="2"/>
                  </a:cubicBezTo>
                  <a:cubicBezTo>
                    <a:pt x="12" y="2"/>
                    <a:pt x="12" y="1"/>
                    <a:pt x="13" y="1"/>
                  </a:cubicBezTo>
                  <a:cubicBezTo>
                    <a:pt x="15" y="1"/>
                    <a:pt x="18" y="2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7" y="6"/>
                    <a:pt x="25" y="10"/>
                    <a:pt x="17" y="11"/>
                  </a:cubicBezTo>
                  <a:cubicBezTo>
                    <a:pt x="16" y="12"/>
                    <a:pt x="20" y="16"/>
                    <a:pt x="20" y="19"/>
                  </a:cubicBezTo>
                  <a:cubicBezTo>
                    <a:pt x="23" y="18"/>
                    <a:pt x="23" y="26"/>
                    <a:pt x="27" y="22"/>
                  </a:cubicBezTo>
                  <a:cubicBezTo>
                    <a:pt x="28" y="21"/>
                    <a:pt x="30" y="21"/>
                    <a:pt x="32" y="21"/>
                  </a:cubicBezTo>
                  <a:cubicBezTo>
                    <a:pt x="32" y="23"/>
                    <a:pt x="35" y="24"/>
                    <a:pt x="39" y="26"/>
                  </a:cubicBezTo>
                  <a:cubicBezTo>
                    <a:pt x="32" y="26"/>
                    <a:pt x="29" y="26"/>
                    <a:pt x="27" y="30"/>
                  </a:cubicBezTo>
                  <a:cubicBezTo>
                    <a:pt x="27" y="31"/>
                    <a:pt x="26" y="32"/>
                    <a:pt x="26" y="32"/>
                  </a:cubicBezTo>
                  <a:close/>
                </a:path>
              </a:pathLst>
            </a:custGeom>
            <a:solidFill>
              <a:srgbClr val="333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711">
              <a:extLst>
                <a:ext uri="{FF2B5EF4-FFF2-40B4-BE49-F238E27FC236}">
                  <a16:creationId xmlns:a16="http://schemas.microsoft.com/office/drawing/2014/main" id="{83B395A1-D97B-703E-C1CC-1952FE9D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904"/>
              <a:ext cx="56" cy="55"/>
            </a:xfrm>
            <a:custGeom>
              <a:avLst/>
              <a:gdLst>
                <a:gd name="T0" fmla="*/ 8 w 17"/>
                <a:gd name="T1" fmla="*/ 1 h 17"/>
                <a:gd name="T2" fmla="*/ 17 w 17"/>
                <a:gd name="T3" fmla="*/ 12 h 17"/>
                <a:gd name="T4" fmla="*/ 3 w 17"/>
                <a:gd name="T5" fmla="*/ 11 h 17"/>
                <a:gd name="T6" fmla="*/ 3 w 17"/>
                <a:gd name="T7" fmla="*/ 5 h 17"/>
                <a:gd name="T8" fmla="*/ 8 w 1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8" y="1"/>
                  </a:moveTo>
                  <a:cubicBezTo>
                    <a:pt x="10" y="5"/>
                    <a:pt x="16" y="6"/>
                    <a:pt x="17" y="12"/>
                  </a:cubicBezTo>
                  <a:cubicBezTo>
                    <a:pt x="12" y="17"/>
                    <a:pt x="7" y="15"/>
                    <a:pt x="3" y="11"/>
                  </a:cubicBezTo>
                  <a:cubicBezTo>
                    <a:pt x="0" y="9"/>
                    <a:pt x="4" y="7"/>
                    <a:pt x="3" y="5"/>
                  </a:cubicBezTo>
                  <a:cubicBezTo>
                    <a:pt x="5" y="4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712">
              <a:extLst>
                <a:ext uri="{FF2B5EF4-FFF2-40B4-BE49-F238E27FC236}">
                  <a16:creationId xmlns:a16="http://schemas.microsoft.com/office/drawing/2014/main" id="{F5E4F3A0-AD9F-6593-EFC8-022462014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864"/>
              <a:ext cx="39" cy="43"/>
            </a:xfrm>
            <a:custGeom>
              <a:avLst/>
              <a:gdLst>
                <a:gd name="T0" fmla="*/ 0 w 12"/>
                <a:gd name="T1" fmla="*/ 4 h 13"/>
                <a:gd name="T2" fmla="*/ 3 w 12"/>
                <a:gd name="T3" fmla="*/ 4 h 13"/>
                <a:gd name="T4" fmla="*/ 12 w 12"/>
                <a:gd name="T5" fmla="*/ 7 h 13"/>
                <a:gd name="T6" fmla="*/ 11 w 12"/>
                <a:gd name="T7" fmla="*/ 10 h 13"/>
                <a:gd name="T8" fmla="*/ 0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6" y="4"/>
                    <a:pt x="11" y="0"/>
                    <a:pt x="12" y="7"/>
                  </a:cubicBezTo>
                  <a:cubicBezTo>
                    <a:pt x="12" y="8"/>
                    <a:pt x="11" y="9"/>
                    <a:pt x="11" y="10"/>
                  </a:cubicBezTo>
                  <a:cubicBezTo>
                    <a:pt x="5" y="13"/>
                    <a:pt x="1" y="10"/>
                    <a:pt x="0" y="4"/>
                  </a:cubicBez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713">
              <a:extLst>
                <a:ext uri="{FF2B5EF4-FFF2-40B4-BE49-F238E27FC236}">
                  <a16:creationId xmlns:a16="http://schemas.microsoft.com/office/drawing/2014/main" id="{A702EEF9-56B9-1897-7476-6FE1194C1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910"/>
              <a:ext cx="23" cy="23"/>
            </a:xfrm>
            <a:custGeom>
              <a:avLst/>
              <a:gdLst>
                <a:gd name="T0" fmla="*/ 0 w 7"/>
                <a:gd name="T1" fmla="*/ 4 h 7"/>
                <a:gd name="T2" fmla="*/ 6 w 7"/>
                <a:gd name="T3" fmla="*/ 0 h 7"/>
                <a:gd name="T4" fmla="*/ 3 w 7"/>
                <a:gd name="T5" fmla="*/ 7 h 7"/>
                <a:gd name="T6" fmla="*/ 0 w 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3" y="4"/>
                    <a:pt x="4" y="2"/>
                    <a:pt x="6" y="0"/>
                  </a:cubicBezTo>
                  <a:cubicBezTo>
                    <a:pt x="7" y="3"/>
                    <a:pt x="6" y="5"/>
                    <a:pt x="3" y="7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714">
              <a:extLst>
                <a:ext uri="{FF2B5EF4-FFF2-40B4-BE49-F238E27FC236}">
                  <a16:creationId xmlns:a16="http://schemas.microsoft.com/office/drawing/2014/main" id="{72B1D873-DCFE-7411-D7EB-EB4B73BD8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835"/>
              <a:ext cx="36" cy="33"/>
            </a:xfrm>
            <a:custGeom>
              <a:avLst/>
              <a:gdLst>
                <a:gd name="T0" fmla="*/ 9 w 11"/>
                <a:gd name="T1" fmla="*/ 5 h 10"/>
                <a:gd name="T2" fmla="*/ 9 w 11"/>
                <a:gd name="T3" fmla="*/ 9 h 10"/>
                <a:gd name="T4" fmla="*/ 0 w 11"/>
                <a:gd name="T5" fmla="*/ 5 h 10"/>
                <a:gd name="T6" fmla="*/ 6 w 11"/>
                <a:gd name="T7" fmla="*/ 2 h 10"/>
                <a:gd name="T8" fmla="*/ 9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5"/>
                  </a:moveTo>
                  <a:cubicBezTo>
                    <a:pt x="11" y="7"/>
                    <a:pt x="11" y="10"/>
                    <a:pt x="9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8" y="3"/>
                    <a:pt x="9" y="4"/>
                    <a:pt x="9" y="5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715">
              <a:extLst>
                <a:ext uri="{FF2B5EF4-FFF2-40B4-BE49-F238E27FC236}">
                  <a16:creationId xmlns:a16="http://schemas.microsoft.com/office/drawing/2014/main" id="{E64D9001-DE33-C281-9531-72EDD9D6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815"/>
              <a:ext cx="30" cy="40"/>
            </a:xfrm>
            <a:custGeom>
              <a:avLst/>
              <a:gdLst>
                <a:gd name="T0" fmla="*/ 3 w 9"/>
                <a:gd name="T1" fmla="*/ 11 h 12"/>
                <a:gd name="T2" fmla="*/ 0 w 9"/>
                <a:gd name="T3" fmla="*/ 8 h 12"/>
                <a:gd name="T4" fmla="*/ 2 w 9"/>
                <a:gd name="T5" fmla="*/ 5 h 12"/>
                <a:gd name="T6" fmla="*/ 4 w 9"/>
                <a:gd name="T7" fmla="*/ 2 h 12"/>
                <a:gd name="T8" fmla="*/ 3 w 9"/>
                <a:gd name="T9" fmla="*/ 2 h 12"/>
                <a:gd name="T10" fmla="*/ 9 w 9"/>
                <a:gd name="T11" fmla="*/ 2 h 12"/>
                <a:gd name="T12" fmla="*/ 9 w 9"/>
                <a:gd name="T13" fmla="*/ 4 h 12"/>
                <a:gd name="T14" fmla="*/ 4 w 9"/>
                <a:gd name="T15" fmla="*/ 11 h 12"/>
                <a:gd name="T16" fmla="*/ 3 w 9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3" y="11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0"/>
                    <a:pt x="7" y="0"/>
                    <a:pt x="9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7"/>
                    <a:pt x="5" y="8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5D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716">
              <a:extLst>
                <a:ext uri="{FF2B5EF4-FFF2-40B4-BE49-F238E27FC236}">
                  <a16:creationId xmlns:a16="http://schemas.microsoft.com/office/drawing/2014/main" id="{9304DF52-4319-FEB1-97A6-E301BF27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815"/>
              <a:ext cx="52" cy="36"/>
            </a:xfrm>
            <a:custGeom>
              <a:avLst/>
              <a:gdLst>
                <a:gd name="T0" fmla="*/ 13 w 16"/>
                <a:gd name="T1" fmla="*/ 11 h 11"/>
                <a:gd name="T2" fmla="*/ 1 w 16"/>
                <a:gd name="T3" fmla="*/ 8 h 11"/>
                <a:gd name="T4" fmla="*/ 1 w 16"/>
                <a:gd name="T5" fmla="*/ 4 h 11"/>
                <a:gd name="T6" fmla="*/ 2 w 16"/>
                <a:gd name="T7" fmla="*/ 0 h 11"/>
                <a:gd name="T8" fmla="*/ 12 w 16"/>
                <a:gd name="T9" fmla="*/ 0 h 11"/>
                <a:gd name="T10" fmla="*/ 12 w 16"/>
                <a:gd name="T11" fmla="*/ 5 h 11"/>
                <a:gd name="T12" fmla="*/ 13 w 16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3" y="11"/>
                  </a:moveTo>
                  <a:cubicBezTo>
                    <a:pt x="9" y="11"/>
                    <a:pt x="5" y="7"/>
                    <a:pt x="1" y="8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4" y="3"/>
                    <a:pt x="2" y="2"/>
                    <a:pt x="2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8" y="2"/>
                    <a:pt x="9" y="4"/>
                    <a:pt x="12" y="5"/>
                  </a:cubicBezTo>
                  <a:cubicBezTo>
                    <a:pt x="15" y="7"/>
                    <a:pt x="16" y="8"/>
                    <a:pt x="13" y="11"/>
                  </a:cubicBez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717">
              <a:extLst>
                <a:ext uri="{FF2B5EF4-FFF2-40B4-BE49-F238E27FC236}">
                  <a16:creationId xmlns:a16="http://schemas.microsoft.com/office/drawing/2014/main" id="{D7A5CE3F-91DE-0F0A-6CB8-9678348E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815"/>
              <a:ext cx="36" cy="30"/>
            </a:xfrm>
            <a:custGeom>
              <a:avLst/>
              <a:gdLst>
                <a:gd name="T0" fmla="*/ 7 w 11"/>
                <a:gd name="T1" fmla="*/ 0 h 9"/>
                <a:gd name="T2" fmla="*/ 11 w 11"/>
                <a:gd name="T3" fmla="*/ 3 h 9"/>
                <a:gd name="T4" fmla="*/ 6 w 11"/>
                <a:gd name="T5" fmla="*/ 8 h 9"/>
                <a:gd name="T6" fmla="*/ 6 w 11"/>
                <a:gd name="T7" fmla="*/ 8 h 9"/>
                <a:gd name="T8" fmla="*/ 1 w 11"/>
                <a:gd name="T9" fmla="*/ 4 h 9"/>
                <a:gd name="T10" fmla="*/ 1 w 11"/>
                <a:gd name="T11" fmla="*/ 4 h 9"/>
                <a:gd name="T12" fmla="*/ 4 w 11"/>
                <a:gd name="T13" fmla="*/ 0 h 9"/>
                <a:gd name="T14" fmla="*/ 7 w 11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8" y="1"/>
                    <a:pt x="10" y="2"/>
                    <a:pt x="11" y="3"/>
                  </a:cubicBezTo>
                  <a:cubicBezTo>
                    <a:pt x="11" y="6"/>
                    <a:pt x="4" y="3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9"/>
                    <a:pt x="0" y="8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718">
              <a:extLst>
                <a:ext uri="{FF2B5EF4-FFF2-40B4-BE49-F238E27FC236}">
                  <a16:creationId xmlns:a16="http://schemas.microsoft.com/office/drawing/2014/main" id="{E6C8E7EF-6E4D-0F76-E314-CE0F4EFF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06"/>
              <a:ext cx="26" cy="22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5 h 7"/>
                <a:gd name="T6" fmla="*/ 1 w 8"/>
                <a:gd name="T7" fmla="*/ 0 h 7"/>
                <a:gd name="T8" fmla="*/ 7 w 8"/>
                <a:gd name="T9" fmla="*/ 1 h 7"/>
                <a:gd name="T10" fmla="*/ 8 w 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5"/>
                    <a:pt x="8" y="7"/>
                    <a:pt x="5" y="7"/>
                  </a:cubicBezTo>
                  <a:cubicBezTo>
                    <a:pt x="5" y="4"/>
                    <a:pt x="2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719">
              <a:extLst>
                <a:ext uri="{FF2B5EF4-FFF2-40B4-BE49-F238E27FC236}">
                  <a16:creationId xmlns:a16="http://schemas.microsoft.com/office/drawing/2014/main" id="{F749F2BA-F717-5F36-26F9-2579C61C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1959"/>
              <a:ext cx="45" cy="26"/>
            </a:xfrm>
            <a:custGeom>
              <a:avLst/>
              <a:gdLst>
                <a:gd name="T0" fmla="*/ 9 w 14"/>
                <a:gd name="T1" fmla="*/ 5 h 8"/>
                <a:gd name="T2" fmla="*/ 0 w 14"/>
                <a:gd name="T3" fmla="*/ 3 h 8"/>
                <a:gd name="T4" fmla="*/ 14 w 14"/>
                <a:gd name="T5" fmla="*/ 3 h 8"/>
                <a:gd name="T6" fmla="*/ 9 w 14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9" y="5"/>
                  </a:moveTo>
                  <a:cubicBezTo>
                    <a:pt x="6" y="4"/>
                    <a:pt x="2" y="8"/>
                    <a:pt x="0" y="3"/>
                  </a:cubicBezTo>
                  <a:cubicBezTo>
                    <a:pt x="4" y="0"/>
                    <a:pt x="9" y="5"/>
                    <a:pt x="14" y="3"/>
                  </a:cubicBezTo>
                  <a:cubicBezTo>
                    <a:pt x="13" y="5"/>
                    <a:pt x="11" y="4"/>
                    <a:pt x="9" y="5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720">
              <a:extLst>
                <a:ext uri="{FF2B5EF4-FFF2-40B4-BE49-F238E27FC236}">
                  <a16:creationId xmlns:a16="http://schemas.microsoft.com/office/drawing/2014/main" id="{C5761627-439A-C2D7-B9A9-288AEDE92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008"/>
              <a:ext cx="33" cy="13"/>
            </a:xfrm>
            <a:custGeom>
              <a:avLst/>
              <a:gdLst>
                <a:gd name="T0" fmla="*/ 0 w 10"/>
                <a:gd name="T1" fmla="*/ 2 h 4"/>
                <a:gd name="T2" fmla="*/ 4 w 10"/>
                <a:gd name="T3" fmla="*/ 0 h 4"/>
                <a:gd name="T4" fmla="*/ 10 w 10"/>
                <a:gd name="T5" fmla="*/ 2 h 4"/>
                <a:gd name="T6" fmla="*/ 0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6" y="0"/>
                    <a:pt x="8" y="1"/>
                    <a:pt x="10" y="2"/>
                  </a:cubicBezTo>
                  <a:cubicBezTo>
                    <a:pt x="8" y="4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EB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721">
              <a:extLst>
                <a:ext uri="{FF2B5EF4-FFF2-40B4-BE49-F238E27FC236}">
                  <a16:creationId xmlns:a16="http://schemas.microsoft.com/office/drawing/2014/main" id="{C58FCF5F-5544-1B96-D7B3-92EB2361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943"/>
              <a:ext cx="23" cy="26"/>
            </a:xfrm>
            <a:custGeom>
              <a:avLst/>
              <a:gdLst>
                <a:gd name="T0" fmla="*/ 0 w 7"/>
                <a:gd name="T1" fmla="*/ 2 h 8"/>
                <a:gd name="T2" fmla="*/ 1 w 7"/>
                <a:gd name="T3" fmla="*/ 0 h 8"/>
                <a:gd name="T4" fmla="*/ 6 w 7"/>
                <a:gd name="T5" fmla="*/ 8 h 8"/>
                <a:gd name="T6" fmla="*/ 0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2" y="3"/>
                    <a:pt x="7" y="3"/>
                    <a:pt x="6" y="8"/>
                  </a:cubicBezTo>
                  <a:cubicBezTo>
                    <a:pt x="3" y="6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722">
              <a:extLst>
                <a:ext uri="{FF2B5EF4-FFF2-40B4-BE49-F238E27FC236}">
                  <a16:creationId xmlns:a16="http://schemas.microsoft.com/office/drawing/2014/main" id="{03982938-A962-3189-061A-6054152F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28"/>
              <a:ext cx="33" cy="33"/>
            </a:xfrm>
            <a:custGeom>
              <a:avLst/>
              <a:gdLst>
                <a:gd name="T0" fmla="*/ 5 w 10"/>
                <a:gd name="T1" fmla="*/ 0 h 10"/>
                <a:gd name="T2" fmla="*/ 10 w 10"/>
                <a:gd name="T3" fmla="*/ 4 h 10"/>
                <a:gd name="T4" fmla="*/ 8 w 10"/>
                <a:gd name="T5" fmla="*/ 9 h 10"/>
                <a:gd name="T6" fmla="*/ 1 w 10"/>
                <a:gd name="T7" fmla="*/ 7 h 10"/>
                <a:gd name="T8" fmla="*/ 5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6" y="2"/>
                    <a:pt x="8" y="3"/>
                    <a:pt x="10" y="4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5" y="10"/>
                    <a:pt x="3" y="7"/>
                    <a:pt x="1" y="7"/>
                  </a:cubicBezTo>
                  <a:cubicBezTo>
                    <a:pt x="0" y="3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723">
              <a:extLst>
                <a:ext uri="{FF2B5EF4-FFF2-40B4-BE49-F238E27FC236}">
                  <a16:creationId xmlns:a16="http://schemas.microsoft.com/office/drawing/2014/main" id="{38AEE5B1-553E-0E09-20A0-B77206D5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939"/>
              <a:ext cx="46" cy="23"/>
            </a:xfrm>
            <a:custGeom>
              <a:avLst/>
              <a:gdLst>
                <a:gd name="T0" fmla="*/ 0 w 14"/>
                <a:gd name="T1" fmla="*/ 0 h 7"/>
                <a:gd name="T2" fmla="*/ 14 w 14"/>
                <a:gd name="T3" fmla="*/ 1 h 7"/>
                <a:gd name="T4" fmla="*/ 14 w 14"/>
                <a:gd name="T5" fmla="*/ 2 h 7"/>
                <a:gd name="T6" fmla="*/ 0 w 14"/>
                <a:gd name="T7" fmla="*/ 2 h 7"/>
                <a:gd name="T8" fmla="*/ 0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4" y="2"/>
                    <a:pt x="9" y="3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9" y="7"/>
                    <a:pt x="5" y="6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724">
              <a:extLst>
                <a:ext uri="{FF2B5EF4-FFF2-40B4-BE49-F238E27FC236}">
                  <a16:creationId xmlns:a16="http://schemas.microsoft.com/office/drawing/2014/main" id="{39310AE3-948D-FA3C-D9C1-050B7689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864"/>
              <a:ext cx="35" cy="23"/>
            </a:xfrm>
            <a:custGeom>
              <a:avLst/>
              <a:gdLst>
                <a:gd name="T0" fmla="*/ 9 w 11"/>
                <a:gd name="T1" fmla="*/ 7 h 7"/>
                <a:gd name="T2" fmla="*/ 0 w 11"/>
                <a:gd name="T3" fmla="*/ 4 h 7"/>
                <a:gd name="T4" fmla="*/ 11 w 11"/>
                <a:gd name="T5" fmla="*/ 2 h 7"/>
                <a:gd name="T6" fmla="*/ 9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9" y="7"/>
                  </a:moveTo>
                  <a:cubicBezTo>
                    <a:pt x="7" y="2"/>
                    <a:pt x="3" y="4"/>
                    <a:pt x="0" y="4"/>
                  </a:cubicBezTo>
                  <a:cubicBezTo>
                    <a:pt x="3" y="0"/>
                    <a:pt x="7" y="5"/>
                    <a:pt x="11" y="2"/>
                  </a:cubicBezTo>
                  <a:cubicBezTo>
                    <a:pt x="10" y="4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3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3;p68">
            <a:extLst>
              <a:ext uri="{FF2B5EF4-FFF2-40B4-BE49-F238E27FC236}">
                <a16:creationId xmlns:a16="http://schemas.microsoft.com/office/drawing/2014/main" id="{CBF0F8AA-5C34-4024-9283-99715E2CDAE8}"/>
              </a:ext>
            </a:extLst>
          </p:cNvPr>
          <p:cNvSpPr/>
          <p:nvPr/>
        </p:nvSpPr>
        <p:spPr>
          <a:xfrm>
            <a:off x="-114126" y="-38797"/>
            <a:ext cx="1460095" cy="5253301"/>
          </a:xfrm>
          <a:prstGeom prst="rect">
            <a:avLst/>
          </a:pr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804;p68">
            <a:extLst>
              <a:ext uri="{FF2B5EF4-FFF2-40B4-BE49-F238E27FC236}">
                <a16:creationId xmlns:a16="http://schemas.microsoft.com/office/drawing/2014/main" id="{70B0D343-64F1-40F0-8838-7C4672B39A2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 OUR PROCESS</a:t>
            </a:r>
          </a:p>
        </p:txBody>
      </p:sp>
      <p:grpSp>
        <p:nvGrpSpPr>
          <p:cNvPr id="4" name="Google Shape;805;p68">
            <a:extLst>
              <a:ext uri="{FF2B5EF4-FFF2-40B4-BE49-F238E27FC236}">
                <a16:creationId xmlns:a16="http://schemas.microsoft.com/office/drawing/2014/main" id="{E8E26AD7-5108-43F5-8F89-74547E640FE2}"/>
              </a:ext>
            </a:extLst>
          </p:cNvPr>
          <p:cNvGrpSpPr/>
          <p:nvPr/>
        </p:nvGrpSpPr>
        <p:grpSpPr>
          <a:xfrm>
            <a:off x="1692499" y="2216350"/>
            <a:ext cx="4513679" cy="1116746"/>
            <a:chOff x="1692499" y="2216350"/>
            <a:chExt cx="4513679" cy="1116746"/>
          </a:xfrm>
        </p:grpSpPr>
        <p:sp>
          <p:nvSpPr>
            <p:cNvPr id="5" name="Google Shape;806;p68">
              <a:extLst>
                <a:ext uri="{FF2B5EF4-FFF2-40B4-BE49-F238E27FC236}">
                  <a16:creationId xmlns:a16="http://schemas.microsoft.com/office/drawing/2014/main" id="{C8E56F22-51E5-41C3-B4FA-3692EBCC4C99}"/>
                </a:ext>
              </a:extLst>
            </p:cNvPr>
            <p:cNvSpPr/>
            <p:nvPr/>
          </p:nvSpPr>
          <p:spPr>
            <a:xfrm rot="10799991">
              <a:off x="5089367" y="2774316"/>
              <a:ext cx="1116811" cy="5587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66"/>
                <a:gd name="f4" fmla="val 22050"/>
                <a:gd name="f5" fmla="val 1"/>
                <a:gd name="f6" fmla="val 9874"/>
                <a:gd name="f7" fmla="val 34192"/>
                <a:gd name="f8" fmla="val 44065"/>
                <a:gd name="f9" fmla="*/ f0 1 44066"/>
                <a:gd name="f10" fmla="*/ f1 1 2205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4066"/>
                <a:gd name="f17" fmla="*/ f14 1 2205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4066" h="22050" fill="none">
                  <a:moveTo>
                    <a:pt x="f5" y="f4"/>
                  </a:moveTo>
                  <a:cubicBezTo>
                    <a:pt x="f5" y="f6"/>
                    <a:pt x="f6" y="f5"/>
                    <a:pt x="f4" y="f5"/>
                  </a:cubicBezTo>
                  <a:cubicBezTo>
                    <a:pt x="f7" y="f5"/>
                    <a:pt x="f8" y="f6"/>
                    <a:pt x="f8" y="f4"/>
                  </a:cubicBezTo>
                </a:path>
              </a:pathLst>
            </a:custGeom>
            <a:noFill/>
            <a:ln w="20848" cap="rnd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807;p68">
              <a:extLst>
                <a:ext uri="{FF2B5EF4-FFF2-40B4-BE49-F238E27FC236}">
                  <a16:creationId xmlns:a16="http://schemas.microsoft.com/office/drawing/2014/main" id="{6F9455E1-4B68-4DD0-A149-A3FB11B952A7}"/>
                </a:ext>
              </a:extLst>
            </p:cNvPr>
            <p:cNvSpPr/>
            <p:nvPr/>
          </p:nvSpPr>
          <p:spPr>
            <a:xfrm rot="10799991">
              <a:off x="3972574" y="2216350"/>
              <a:ext cx="1116811" cy="557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66"/>
                <a:gd name="f4" fmla="val 22017"/>
                <a:gd name="f5" fmla="val 44065"/>
                <a:gd name="f6" fmla="val 1"/>
                <a:gd name="f7" fmla="val 12176"/>
                <a:gd name="f8" fmla="val 34191"/>
                <a:gd name="f9" fmla="val 22016"/>
                <a:gd name="f10" fmla="val 22049"/>
                <a:gd name="f11" fmla="val 9874"/>
                <a:gd name="f12" fmla="*/ f0 1 44066"/>
                <a:gd name="f13" fmla="*/ f1 1 2201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4066"/>
                <a:gd name="f20" fmla="*/ f17 1 2201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4066" h="22017" fill="none">
                  <a:moveTo>
                    <a:pt x="f5" y="f6"/>
                  </a:move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2" y="f7"/>
                    <a:pt x="f2" y="f6"/>
                  </a:cubicBezTo>
                </a:path>
              </a:pathLst>
            </a:custGeom>
            <a:noFill/>
            <a:ln w="20848" cap="rnd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808;p68">
              <a:extLst>
                <a:ext uri="{FF2B5EF4-FFF2-40B4-BE49-F238E27FC236}">
                  <a16:creationId xmlns:a16="http://schemas.microsoft.com/office/drawing/2014/main" id="{919F9153-0E9F-48D8-9811-B6AEFC8996CB}"/>
                </a:ext>
              </a:extLst>
            </p:cNvPr>
            <p:cNvSpPr/>
            <p:nvPr/>
          </p:nvSpPr>
          <p:spPr>
            <a:xfrm rot="10799991">
              <a:off x="2855798" y="2774316"/>
              <a:ext cx="1116793" cy="5587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65"/>
                <a:gd name="f4" fmla="val 22050"/>
                <a:gd name="f5" fmla="val 9874"/>
                <a:gd name="f6" fmla="val 1"/>
                <a:gd name="f7" fmla="val 22049"/>
                <a:gd name="f8" fmla="val 34191"/>
                <a:gd name="f9" fmla="*/ f0 1 44065"/>
                <a:gd name="f10" fmla="*/ f1 1 2205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4065"/>
                <a:gd name="f17" fmla="*/ f14 1 2205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4065" h="22050" fill="none">
                  <a:moveTo>
                    <a:pt x="f2" y="f4"/>
                  </a:moveTo>
                  <a:cubicBezTo>
                    <a:pt x="f2" y="f5"/>
                    <a:pt x="f5" y="f6"/>
                    <a:pt x="f7" y="f6"/>
                  </a:cubicBezTo>
                  <a:cubicBezTo>
                    <a:pt x="f8" y="f6"/>
                    <a:pt x="f3" y="f5"/>
                    <a:pt x="f3" y="f4"/>
                  </a:cubicBezTo>
                </a:path>
              </a:pathLst>
            </a:custGeom>
            <a:noFill/>
            <a:ln w="20848" cap="rnd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809;p68">
              <a:extLst>
                <a:ext uri="{FF2B5EF4-FFF2-40B4-BE49-F238E27FC236}">
                  <a16:creationId xmlns:a16="http://schemas.microsoft.com/office/drawing/2014/main" id="{09E260DA-104A-4874-9E7F-ED5344379262}"/>
                </a:ext>
              </a:extLst>
            </p:cNvPr>
            <p:cNvSpPr/>
            <p:nvPr/>
          </p:nvSpPr>
          <p:spPr>
            <a:xfrm rot="10799991">
              <a:off x="1739014" y="2216350"/>
              <a:ext cx="1116811" cy="557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66"/>
                <a:gd name="f4" fmla="val 22017"/>
                <a:gd name="f5" fmla="val 1"/>
                <a:gd name="f6" fmla="val 12176"/>
                <a:gd name="f7" fmla="val 34192"/>
                <a:gd name="f8" fmla="val 22016"/>
                <a:gd name="f9" fmla="val 9875"/>
                <a:gd name="f10" fmla="*/ f0 1 44066"/>
                <a:gd name="f11" fmla="*/ f1 1 2201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4066"/>
                <a:gd name="f18" fmla="*/ f15 1 2201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4066" h="22017" fill="none">
                  <a:moveTo>
                    <a:pt x="f3" y="f5"/>
                  </a:moveTo>
                  <a:cubicBezTo>
                    <a:pt x="f3" y="f6"/>
                    <a:pt x="f7" y="f8"/>
                    <a:pt x="f4" y="f8"/>
                  </a:cubicBezTo>
                  <a:cubicBezTo>
                    <a:pt x="f9" y="f8"/>
                    <a:pt x="f5" y="f6"/>
                    <a:pt x="f5" y="f5"/>
                  </a:cubicBezTo>
                </a:path>
              </a:pathLst>
            </a:custGeom>
            <a:noFill/>
            <a:ln w="20848" cap="rnd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810;p68">
              <a:extLst>
                <a:ext uri="{FF2B5EF4-FFF2-40B4-BE49-F238E27FC236}">
                  <a16:creationId xmlns:a16="http://schemas.microsoft.com/office/drawing/2014/main" id="{4AFCD9A7-4AF4-4E75-A066-11EA2AEC90E6}"/>
                </a:ext>
              </a:extLst>
            </p:cNvPr>
            <p:cNvSpPr/>
            <p:nvPr/>
          </p:nvSpPr>
          <p:spPr>
            <a:xfrm rot="10799991">
              <a:off x="5042851" y="2718465"/>
              <a:ext cx="93040" cy="9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1"/>
                <a:gd name="f4" fmla="val 1835"/>
                <a:gd name="f5" fmla="val 1"/>
                <a:gd name="f6" fmla="val 835"/>
                <a:gd name="f7" fmla="val 1836"/>
                <a:gd name="f8" fmla="val 2870"/>
                <a:gd name="f9" fmla="val 3670"/>
                <a:gd name="f10" fmla="val 2869"/>
                <a:gd name="f11" fmla="val 2836"/>
                <a:gd name="f12" fmla="*/ f0 1 3671"/>
                <a:gd name="f13" fmla="*/ f1 1 3671"/>
                <a:gd name="f14" fmla="val f2"/>
                <a:gd name="f15" fmla="val f3"/>
                <a:gd name="f16" fmla="+- f15 0 f14"/>
                <a:gd name="f17" fmla="*/ f16 1 3671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671" h="3671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10" y="f9"/>
                    <a:pt x="f9" y="f8"/>
                    <a:pt x="f9" y="f7"/>
                  </a:cubicBezTo>
                  <a:cubicBezTo>
                    <a:pt x="f9" y="f6"/>
                    <a:pt x="f11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811;p68">
              <a:extLst>
                <a:ext uri="{FF2B5EF4-FFF2-40B4-BE49-F238E27FC236}">
                  <a16:creationId xmlns:a16="http://schemas.microsoft.com/office/drawing/2014/main" id="{D51AD58F-3784-48D8-A75D-8E3BB5485DC1}"/>
                </a:ext>
              </a:extLst>
            </p:cNvPr>
            <p:cNvSpPr/>
            <p:nvPr/>
          </p:nvSpPr>
          <p:spPr>
            <a:xfrm rot="10799991">
              <a:off x="3926086" y="2718465"/>
              <a:ext cx="93012" cy="9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0"/>
                <a:gd name="f4" fmla="val 3671"/>
                <a:gd name="f5" fmla="val 1835"/>
                <a:gd name="f6" fmla="val 1"/>
                <a:gd name="f7" fmla="val 834"/>
                <a:gd name="f8" fmla="val 835"/>
                <a:gd name="f9" fmla="val 1836"/>
                <a:gd name="f10" fmla="val 2870"/>
                <a:gd name="f11" fmla="val 2836"/>
                <a:gd name="f12" fmla="val 2869"/>
                <a:gd name="f13" fmla="*/ f0 1 3670"/>
                <a:gd name="f14" fmla="*/ f1 1 367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670"/>
                <a:gd name="f21" fmla="*/ f18 1 367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670" h="367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3"/>
                    <a:pt x="f5" y="f3"/>
                  </a:cubicBezTo>
                  <a:cubicBezTo>
                    <a:pt x="f11" y="f3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12;p68">
              <a:extLst>
                <a:ext uri="{FF2B5EF4-FFF2-40B4-BE49-F238E27FC236}">
                  <a16:creationId xmlns:a16="http://schemas.microsoft.com/office/drawing/2014/main" id="{35E4186C-23C9-40DF-90EF-88981B7D5501}"/>
                </a:ext>
              </a:extLst>
            </p:cNvPr>
            <p:cNvSpPr/>
            <p:nvPr/>
          </p:nvSpPr>
          <p:spPr>
            <a:xfrm rot="10799991">
              <a:off x="2809293" y="2718465"/>
              <a:ext cx="93012" cy="9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0"/>
                <a:gd name="f4" fmla="val 3671"/>
                <a:gd name="f5" fmla="val 1835"/>
                <a:gd name="f6" fmla="val 1"/>
                <a:gd name="f7" fmla="val 834"/>
                <a:gd name="f8" fmla="val 835"/>
                <a:gd name="f9" fmla="val 1836"/>
                <a:gd name="f10" fmla="val 2870"/>
                <a:gd name="f11" fmla="val 2836"/>
                <a:gd name="f12" fmla="*/ f0 1 3670"/>
                <a:gd name="f13" fmla="*/ f1 1 367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670"/>
                <a:gd name="f20" fmla="*/ f17 1 367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670" h="36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1" y="f3"/>
                    <a:pt x="f3" y="f10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13;p68">
              <a:extLst>
                <a:ext uri="{FF2B5EF4-FFF2-40B4-BE49-F238E27FC236}">
                  <a16:creationId xmlns:a16="http://schemas.microsoft.com/office/drawing/2014/main" id="{578A2A7D-356F-47A9-AB66-A42EAEE64D8D}"/>
                </a:ext>
              </a:extLst>
            </p:cNvPr>
            <p:cNvSpPr/>
            <p:nvPr/>
          </p:nvSpPr>
          <p:spPr>
            <a:xfrm rot="10799991">
              <a:off x="1692499" y="2718465"/>
              <a:ext cx="93012" cy="9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0"/>
                <a:gd name="f4" fmla="val 3671"/>
                <a:gd name="f5" fmla="val 1835"/>
                <a:gd name="f6" fmla="val 1"/>
                <a:gd name="f7" fmla="val 834"/>
                <a:gd name="f8" fmla="val 835"/>
                <a:gd name="f9" fmla="val 1836"/>
                <a:gd name="f10" fmla="val 2870"/>
                <a:gd name="f11" fmla="val 2836"/>
                <a:gd name="f12" fmla="val 3669"/>
                <a:gd name="f13" fmla="*/ f0 1 3670"/>
                <a:gd name="f14" fmla="*/ f1 1 367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670"/>
                <a:gd name="f21" fmla="*/ f18 1 367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670" h="36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1" y="f3"/>
                    <a:pt x="f12" y="f10"/>
                    <a:pt x="f12" y="f9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3" name="Google Shape;814;p68">
            <a:extLst>
              <a:ext uri="{FF2B5EF4-FFF2-40B4-BE49-F238E27FC236}">
                <a16:creationId xmlns:a16="http://schemas.microsoft.com/office/drawing/2014/main" id="{75716B84-D5EB-4EC3-A036-E5DD26C75CFC}"/>
              </a:ext>
            </a:extLst>
          </p:cNvPr>
          <p:cNvSpPr/>
          <p:nvPr/>
        </p:nvSpPr>
        <p:spPr>
          <a:xfrm>
            <a:off x="2047295" y="2530364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815;p68">
            <a:extLst>
              <a:ext uri="{FF2B5EF4-FFF2-40B4-BE49-F238E27FC236}">
                <a16:creationId xmlns:a16="http://schemas.microsoft.com/office/drawing/2014/main" id="{8DDE8FEA-959B-49BD-BA39-A0E817F8003B}"/>
              </a:ext>
            </a:extLst>
          </p:cNvPr>
          <p:cNvSpPr/>
          <p:nvPr/>
        </p:nvSpPr>
        <p:spPr>
          <a:xfrm>
            <a:off x="4272616" y="2530364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816;p68">
            <a:extLst>
              <a:ext uri="{FF2B5EF4-FFF2-40B4-BE49-F238E27FC236}">
                <a16:creationId xmlns:a16="http://schemas.microsoft.com/office/drawing/2014/main" id="{1967877A-BAA0-4171-8B16-DE915779DDF9}"/>
              </a:ext>
            </a:extLst>
          </p:cNvPr>
          <p:cNvSpPr/>
          <p:nvPr/>
        </p:nvSpPr>
        <p:spPr>
          <a:xfrm>
            <a:off x="3159956" y="2530364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817;p68">
            <a:extLst>
              <a:ext uri="{FF2B5EF4-FFF2-40B4-BE49-F238E27FC236}">
                <a16:creationId xmlns:a16="http://schemas.microsoft.com/office/drawing/2014/main" id="{6D9CCFFC-5C58-4F94-9604-2B6B12A82870}"/>
              </a:ext>
            </a:extLst>
          </p:cNvPr>
          <p:cNvSpPr/>
          <p:nvPr/>
        </p:nvSpPr>
        <p:spPr>
          <a:xfrm>
            <a:off x="5385258" y="2530364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7" name="Google Shape;818;p68">
            <a:extLst>
              <a:ext uri="{FF2B5EF4-FFF2-40B4-BE49-F238E27FC236}">
                <a16:creationId xmlns:a16="http://schemas.microsoft.com/office/drawing/2014/main" id="{FAA5810C-F20B-4D2E-89E4-E687FDD8C868}"/>
              </a:ext>
            </a:extLst>
          </p:cNvPr>
          <p:cNvGrpSpPr/>
          <p:nvPr/>
        </p:nvGrpSpPr>
        <p:grpSpPr>
          <a:xfrm>
            <a:off x="2136779" y="2627994"/>
            <a:ext cx="309725" cy="293476"/>
            <a:chOff x="2136779" y="2627994"/>
            <a:chExt cx="309725" cy="293476"/>
          </a:xfrm>
        </p:grpSpPr>
        <p:sp>
          <p:nvSpPr>
            <p:cNvPr id="18" name="Google Shape;819;p68">
              <a:extLst>
                <a:ext uri="{FF2B5EF4-FFF2-40B4-BE49-F238E27FC236}">
                  <a16:creationId xmlns:a16="http://schemas.microsoft.com/office/drawing/2014/main" id="{1445CBE6-DDDA-4843-8CF9-8630E6EF0EF2}"/>
                </a:ext>
              </a:extLst>
            </p:cNvPr>
            <p:cNvSpPr/>
            <p:nvPr/>
          </p:nvSpPr>
          <p:spPr>
            <a:xfrm>
              <a:off x="2251335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2"/>
                <a:gd name="f6" fmla="val 1"/>
                <a:gd name="f7" fmla="val 150"/>
                <a:gd name="f8" fmla="val 49"/>
                <a:gd name="f9" fmla="val 149"/>
                <a:gd name="f10" fmla="val 164"/>
                <a:gd name="f11" fmla="val 247"/>
                <a:gd name="f12" fmla="val 770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4"/>
                <a:gd name="f20" fmla="val 236"/>
                <a:gd name="f21" fmla="val 271"/>
                <a:gd name="f22" fmla="val 1742"/>
                <a:gd name="f23" fmla="val 301"/>
                <a:gd name="f24" fmla="val 1711"/>
                <a:gd name="f25" fmla="val 1166"/>
                <a:gd name="f26" fmla="val 366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820;p68">
              <a:extLst>
                <a:ext uri="{FF2B5EF4-FFF2-40B4-BE49-F238E27FC236}">
                  <a16:creationId xmlns:a16="http://schemas.microsoft.com/office/drawing/2014/main" id="{B56B77AB-8AC8-4315-8635-541B62A1F60C}"/>
                </a:ext>
              </a:extLst>
            </p:cNvPr>
            <p:cNvSpPr/>
            <p:nvPr/>
          </p:nvSpPr>
          <p:spPr>
            <a:xfrm>
              <a:off x="2136779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1"/>
                <a:gd name="f6" fmla="val 1"/>
                <a:gd name="f7" fmla="val 150"/>
                <a:gd name="f8" fmla="val 50"/>
                <a:gd name="f9" fmla="val 149"/>
                <a:gd name="f10" fmla="val 171"/>
                <a:gd name="f11" fmla="val 247"/>
                <a:gd name="f12" fmla="val 769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3"/>
                <a:gd name="f20" fmla="val 236"/>
                <a:gd name="f21" fmla="val 270"/>
                <a:gd name="f22" fmla="val 1742"/>
                <a:gd name="f23" fmla="val 301"/>
                <a:gd name="f24" fmla="val 1711"/>
                <a:gd name="f25" fmla="val 1166"/>
                <a:gd name="f26" fmla="val 365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" name="Google Shape;821;p68">
            <a:extLst>
              <a:ext uri="{FF2B5EF4-FFF2-40B4-BE49-F238E27FC236}">
                <a16:creationId xmlns:a16="http://schemas.microsoft.com/office/drawing/2014/main" id="{F366E944-6E92-46DE-AE3B-95785A92AA60}"/>
              </a:ext>
            </a:extLst>
          </p:cNvPr>
          <p:cNvGrpSpPr/>
          <p:nvPr/>
        </p:nvGrpSpPr>
        <p:grpSpPr>
          <a:xfrm>
            <a:off x="3249448" y="2627994"/>
            <a:ext cx="309725" cy="293476"/>
            <a:chOff x="3249448" y="2627994"/>
            <a:chExt cx="309725" cy="293476"/>
          </a:xfrm>
        </p:grpSpPr>
        <p:sp>
          <p:nvSpPr>
            <p:cNvPr id="21" name="Google Shape;822;p68">
              <a:extLst>
                <a:ext uri="{FF2B5EF4-FFF2-40B4-BE49-F238E27FC236}">
                  <a16:creationId xmlns:a16="http://schemas.microsoft.com/office/drawing/2014/main" id="{5A791787-815E-4EDE-9901-5E03EEC6C433}"/>
                </a:ext>
              </a:extLst>
            </p:cNvPr>
            <p:cNvSpPr/>
            <p:nvPr/>
          </p:nvSpPr>
          <p:spPr>
            <a:xfrm>
              <a:off x="3364004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2"/>
                <a:gd name="f6" fmla="val 1"/>
                <a:gd name="f7" fmla="val 150"/>
                <a:gd name="f8" fmla="val 49"/>
                <a:gd name="f9" fmla="val 149"/>
                <a:gd name="f10" fmla="val 164"/>
                <a:gd name="f11" fmla="val 247"/>
                <a:gd name="f12" fmla="val 770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4"/>
                <a:gd name="f20" fmla="val 236"/>
                <a:gd name="f21" fmla="val 271"/>
                <a:gd name="f22" fmla="val 1742"/>
                <a:gd name="f23" fmla="val 301"/>
                <a:gd name="f24" fmla="val 1711"/>
                <a:gd name="f25" fmla="val 1166"/>
                <a:gd name="f26" fmla="val 366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823;p68">
              <a:extLst>
                <a:ext uri="{FF2B5EF4-FFF2-40B4-BE49-F238E27FC236}">
                  <a16:creationId xmlns:a16="http://schemas.microsoft.com/office/drawing/2014/main" id="{0E608ED8-C429-4CCE-9398-2D8C06AE1B6E}"/>
                </a:ext>
              </a:extLst>
            </p:cNvPr>
            <p:cNvSpPr/>
            <p:nvPr/>
          </p:nvSpPr>
          <p:spPr>
            <a:xfrm>
              <a:off x="3249448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1"/>
                <a:gd name="f6" fmla="val 1"/>
                <a:gd name="f7" fmla="val 150"/>
                <a:gd name="f8" fmla="val 50"/>
                <a:gd name="f9" fmla="val 149"/>
                <a:gd name="f10" fmla="val 171"/>
                <a:gd name="f11" fmla="val 247"/>
                <a:gd name="f12" fmla="val 769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3"/>
                <a:gd name="f20" fmla="val 236"/>
                <a:gd name="f21" fmla="val 270"/>
                <a:gd name="f22" fmla="val 1742"/>
                <a:gd name="f23" fmla="val 301"/>
                <a:gd name="f24" fmla="val 1711"/>
                <a:gd name="f25" fmla="val 1166"/>
                <a:gd name="f26" fmla="val 365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oogle Shape;824;p68">
            <a:extLst>
              <a:ext uri="{FF2B5EF4-FFF2-40B4-BE49-F238E27FC236}">
                <a16:creationId xmlns:a16="http://schemas.microsoft.com/office/drawing/2014/main" id="{9B017A8D-837A-440C-A13E-90BDA5EEF00D}"/>
              </a:ext>
            </a:extLst>
          </p:cNvPr>
          <p:cNvGrpSpPr/>
          <p:nvPr/>
        </p:nvGrpSpPr>
        <p:grpSpPr>
          <a:xfrm>
            <a:off x="4362108" y="2627994"/>
            <a:ext cx="309734" cy="293476"/>
            <a:chOff x="4362108" y="2627994"/>
            <a:chExt cx="309734" cy="293476"/>
          </a:xfrm>
        </p:grpSpPr>
        <p:sp>
          <p:nvSpPr>
            <p:cNvPr id="24" name="Google Shape;825;p68">
              <a:extLst>
                <a:ext uri="{FF2B5EF4-FFF2-40B4-BE49-F238E27FC236}">
                  <a16:creationId xmlns:a16="http://schemas.microsoft.com/office/drawing/2014/main" id="{E74719B1-43FC-4076-8A15-795D6AB53ACE}"/>
                </a:ext>
              </a:extLst>
            </p:cNvPr>
            <p:cNvSpPr/>
            <p:nvPr/>
          </p:nvSpPr>
          <p:spPr>
            <a:xfrm>
              <a:off x="4476673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2"/>
                <a:gd name="f6" fmla="val 1"/>
                <a:gd name="f7" fmla="val 150"/>
                <a:gd name="f8" fmla="val 49"/>
                <a:gd name="f9" fmla="val 149"/>
                <a:gd name="f10" fmla="val 164"/>
                <a:gd name="f11" fmla="val 247"/>
                <a:gd name="f12" fmla="val 770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4"/>
                <a:gd name="f20" fmla="val 236"/>
                <a:gd name="f21" fmla="val 271"/>
                <a:gd name="f22" fmla="val 1742"/>
                <a:gd name="f23" fmla="val 301"/>
                <a:gd name="f24" fmla="val 1711"/>
                <a:gd name="f25" fmla="val 1166"/>
                <a:gd name="f26" fmla="val 366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826;p68">
              <a:extLst>
                <a:ext uri="{FF2B5EF4-FFF2-40B4-BE49-F238E27FC236}">
                  <a16:creationId xmlns:a16="http://schemas.microsoft.com/office/drawing/2014/main" id="{B9893252-A465-4DEC-A690-C404BA5F3D3F}"/>
                </a:ext>
              </a:extLst>
            </p:cNvPr>
            <p:cNvSpPr/>
            <p:nvPr/>
          </p:nvSpPr>
          <p:spPr>
            <a:xfrm>
              <a:off x="4362108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1"/>
                <a:gd name="f6" fmla="val 1"/>
                <a:gd name="f7" fmla="val 150"/>
                <a:gd name="f8" fmla="val 50"/>
                <a:gd name="f9" fmla="val 149"/>
                <a:gd name="f10" fmla="val 171"/>
                <a:gd name="f11" fmla="val 247"/>
                <a:gd name="f12" fmla="val 769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3"/>
                <a:gd name="f20" fmla="val 236"/>
                <a:gd name="f21" fmla="val 270"/>
                <a:gd name="f22" fmla="val 1742"/>
                <a:gd name="f23" fmla="val 301"/>
                <a:gd name="f24" fmla="val 1711"/>
                <a:gd name="f25" fmla="val 1166"/>
                <a:gd name="f26" fmla="val 365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" name="Google Shape;827;p68">
            <a:extLst>
              <a:ext uri="{FF2B5EF4-FFF2-40B4-BE49-F238E27FC236}">
                <a16:creationId xmlns:a16="http://schemas.microsoft.com/office/drawing/2014/main" id="{2C15BFE0-C596-48BC-9C93-DB911496D1A4}"/>
              </a:ext>
            </a:extLst>
          </p:cNvPr>
          <p:cNvGrpSpPr/>
          <p:nvPr/>
        </p:nvGrpSpPr>
        <p:grpSpPr>
          <a:xfrm>
            <a:off x="5474759" y="2627994"/>
            <a:ext cx="309734" cy="293476"/>
            <a:chOff x="5474759" y="2627994"/>
            <a:chExt cx="309734" cy="293476"/>
          </a:xfrm>
        </p:grpSpPr>
        <p:sp>
          <p:nvSpPr>
            <p:cNvPr id="27" name="Google Shape;828;p68">
              <a:extLst>
                <a:ext uri="{FF2B5EF4-FFF2-40B4-BE49-F238E27FC236}">
                  <a16:creationId xmlns:a16="http://schemas.microsoft.com/office/drawing/2014/main" id="{CD340547-734F-4131-BF17-700CD6EF5A4A}"/>
                </a:ext>
              </a:extLst>
            </p:cNvPr>
            <p:cNvSpPr/>
            <p:nvPr/>
          </p:nvSpPr>
          <p:spPr>
            <a:xfrm>
              <a:off x="5589324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2"/>
                <a:gd name="f6" fmla="val 1"/>
                <a:gd name="f7" fmla="val 150"/>
                <a:gd name="f8" fmla="val 49"/>
                <a:gd name="f9" fmla="val 149"/>
                <a:gd name="f10" fmla="val 164"/>
                <a:gd name="f11" fmla="val 247"/>
                <a:gd name="f12" fmla="val 770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4"/>
                <a:gd name="f20" fmla="val 236"/>
                <a:gd name="f21" fmla="val 271"/>
                <a:gd name="f22" fmla="val 1742"/>
                <a:gd name="f23" fmla="val 301"/>
                <a:gd name="f24" fmla="val 1711"/>
                <a:gd name="f25" fmla="val 1166"/>
                <a:gd name="f26" fmla="val 366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829;p68">
              <a:extLst>
                <a:ext uri="{FF2B5EF4-FFF2-40B4-BE49-F238E27FC236}">
                  <a16:creationId xmlns:a16="http://schemas.microsoft.com/office/drawing/2014/main" id="{9DA7B606-CD20-4276-9FDC-7AC5A2AB11C3}"/>
                </a:ext>
              </a:extLst>
            </p:cNvPr>
            <p:cNvSpPr/>
            <p:nvPr/>
          </p:nvSpPr>
          <p:spPr>
            <a:xfrm>
              <a:off x="5474759" y="2627994"/>
              <a:ext cx="195169" cy="293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7"/>
                <a:gd name="f4" fmla="val 1755"/>
                <a:gd name="f5" fmla="val 261"/>
                <a:gd name="f6" fmla="val 1"/>
                <a:gd name="f7" fmla="val 150"/>
                <a:gd name="f8" fmla="val 50"/>
                <a:gd name="f9" fmla="val 149"/>
                <a:gd name="f10" fmla="val 171"/>
                <a:gd name="f11" fmla="val 247"/>
                <a:gd name="f12" fmla="val 769"/>
                <a:gd name="f13" fmla="val 853"/>
                <a:gd name="f14" fmla="val 106"/>
                <a:gd name="f15" fmla="val 1517"/>
                <a:gd name="f16" fmla="val 1616"/>
                <a:gd name="f17" fmla="val 95"/>
                <a:gd name="f18" fmla="val 1754"/>
                <a:gd name="f19" fmla="val 203"/>
                <a:gd name="f20" fmla="val 236"/>
                <a:gd name="f21" fmla="val 270"/>
                <a:gd name="f22" fmla="val 1742"/>
                <a:gd name="f23" fmla="val 301"/>
                <a:gd name="f24" fmla="val 1711"/>
                <a:gd name="f25" fmla="val 1166"/>
                <a:gd name="f26" fmla="val 365"/>
                <a:gd name="f27" fmla="val 52"/>
                <a:gd name="f28" fmla="val 334"/>
                <a:gd name="f29" fmla="val 16"/>
                <a:gd name="f30" fmla="val 297"/>
                <a:gd name="f31" fmla="*/ f0 1 1167"/>
                <a:gd name="f32" fmla="*/ f1 1 175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167"/>
                <a:gd name="f39" fmla="*/ f36 1 175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167" h="17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6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lnTo>
                    <a:pt x="f25" y="f13"/>
                  </a:ln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9" name="Google Shape;830;p68">
            <a:extLst>
              <a:ext uri="{FF2B5EF4-FFF2-40B4-BE49-F238E27FC236}">
                <a16:creationId xmlns:a16="http://schemas.microsoft.com/office/drawing/2014/main" id="{D10FFFBA-E9A9-4704-ADE4-456454FF59ED}"/>
              </a:ext>
            </a:extLst>
          </p:cNvPr>
          <p:cNvSpPr txBox="1"/>
          <p:nvPr/>
        </p:nvSpPr>
        <p:spPr>
          <a:xfrm>
            <a:off x="1512225" y="3160504"/>
            <a:ext cx="1558795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WEEK 1</a:t>
            </a:r>
          </a:p>
        </p:txBody>
      </p:sp>
      <p:sp>
        <p:nvSpPr>
          <p:cNvPr id="30" name="Google Shape;831;p68">
            <a:extLst>
              <a:ext uri="{FF2B5EF4-FFF2-40B4-BE49-F238E27FC236}">
                <a16:creationId xmlns:a16="http://schemas.microsoft.com/office/drawing/2014/main" id="{DFD46F80-8E55-41C8-B89C-7B927B5160FF}"/>
              </a:ext>
            </a:extLst>
          </p:cNvPr>
          <p:cNvSpPr txBox="1"/>
          <p:nvPr/>
        </p:nvSpPr>
        <p:spPr>
          <a:xfrm>
            <a:off x="1512225" y="3469206"/>
            <a:ext cx="1558795" cy="790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farthest planet from the Sun</a:t>
            </a:r>
          </a:p>
        </p:txBody>
      </p:sp>
      <p:sp>
        <p:nvSpPr>
          <p:cNvPr id="31" name="Google Shape;832;p68">
            <a:extLst>
              <a:ext uri="{FF2B5EF4-FFF2-40B4-BE49-F238E27FC236}">
                <a16:creationId xmlns:a16="http://schemas.microsoft.com/office/drawing/2014/main" id="{46FDF078-A3A5-407A-8299-F1D1EAA2CEEA}"/>
              </a:ext>
            </a:extLst>
          </p:cNvPr>
          <p:cNvSpPr txBox="1"/>
          <p:nvPr/>
        </p:nvSpPr>
        <p:spPr>
          <a:xfrm>
            <a:off x="2624904" y="1272552"/>
            <a:ext cx="1558795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WEEK 2</a:t>
            </a:r>
          </a:p>
        </p:txBody>
      </p:sp>
      <p:sp>
        <p:nvSpPr>
          <p:cNvPr id="32" name="Google Shape;833;p68">
            <a:extLst>
              <a:ext uri="{FF2B5EF4-FFF2-40B4-BE49-F238E27FC236}">
                <a16:creationId xmlns:a16="http://schemas.microsoft.com/office/drawing/2014/main" id="{1FAE95DD-8128-4EC9-8819-6E59EB91D682}"/>
              </a:ext>
            </a:extLst>
          </p:cNvPr>
          <p:cNvSpPr txBox="1"/>
          <p:nvPr/>
        </p:nvSpPr>
        <p:spPr>
          <a:xfrm>
            <a:off x="2624913" y="1581253"/>
            <a:ext cx="1558795" cy="790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ringed one and a is gas giant</a:t>
            </a:r>
          </a:p>
        </p:txBody>
      </p:sp>
      <p:sp>
        <p:nvSpPr>
          <p:cNvPr id="33" name="Google Shape;834;p68">
            <a:extLst>
              <a:ext uri="{FF2B5EF4-FFF2-40B4-BE49-F238E27FC236}">
                <a16:creationId xmlns:a16="http://schemas.microsoft.com/office/drawing/2014/main" id="{E8C6A105-1FEC-48EA-BDDB-543523122385}"/>
              </a:ext>
            </a:extLst>
          </p:cNvPr>
          <p:cNvSpPr txBox="1"/>
          <p:nvPr/>
        </p:nvSpPr>
        <p:spPr>
          <a:xfrm>
            <a:off x="3737564" y="3160504"/>
            <a:ext cx="1558795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WEEK 3</a:t>
            </a:r>
          </a:p>
        </p:txBody>
      </p:sp>
      <p:sp>
        <p:nvSpPr>
          <p:cNvPr id="34" name="Google Shape;835;p68">
            <a:extLst>
              <a:ext uri="{FF2B5EF4-FFF2-40B4-BE49-F238E27FC236}">
                <a16:creationId xmlns:a16="http://schemas.microsoft.com/office/drawing/2014/main" id="{E56E297C-76FB-4010-85B9-D338ABC69690}"/>
              </a:ext>
            </a:extLst>
          </p:cNvPr>
          <p:cNvSpPr txBox="1"/>
          <p:nvPr/>
        </p:nvSpPr>
        <p:spPr>
          <a:xfrm>
            <a:off x="3737573" y="3469206"/>
            <a:ext cx="1558795" cy="790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It’s the biggest planet in the Solar System</a:t>
            </a:r>
          </a:p>
        </p:txBody>
      </p:sp>
      <p:sp>
        <p:nvSpPr>
          <p:cNvPr id="35" name="Google Shape;836;p68">
            <a:extLst>
              <a:ext uri="{FF2B5EF4-FFF2-40B4-BE49-F238E27FC236}">
                <a16:creationId xmlns:a16="http://schemas.microsoft.com/office/drawing/2014/main" id="{65DED06C-39EF-4863-908A-398F94D10D90}"/>
              </a:ext>
            </a:extLst>
          </p:cNvPr>
          <p:cNvSpPr txBox="1"/>
          <p:nvPr/>
        </p:nvSpPr>
        <p:spPr>
          <a:xfrm>
            <a:off x="4850215" y="1272552"/>
            <a:ext cx="1558795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WEEK 4</a:t>
            </a:r>
          </a:p>
        </p:txBody>
      </p:sp>
      <p:sp>
        <p:nvSpPr>
          <p:cNvPr id="36" name="Google Shape;837;p68">
            <a:extLst>
              <a:ext uri="{FF2B5EF4-FFF2-40B4-BE49-F238E27FC236}">
                <a16:creationId xmlns:a16="http://schemas.microsoft.com/office/drawing/2014/main" id="{8489F18D-97F3-45D3-B0EE-958B4459CA77}"/>
              </a:ext>
            </a:extLst>
          </p:cNvPr>
          <p:cNvSpPr txBox="1"/>
          <p:nvPr/>
        </p:nvSpPr>
        <p:spPr>
          <a:xfrm>
            <a:off x="4850224" y="1581253"/>
            <a:ext cx="1558795" cy="790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Despite being red, Mars is a cold place</a:t>
            </a:r>
          </a:p>
        </p:txBody>
      </p:sp>
      <p:grpSp>
        <p:nvGrpSpPr>
          <p:cNvPr id="38" name="Group 4">
            <a:extLst>
              <a:ext uri="{FF2B5EF4-FFF2-40B4-BE49-F238E27FC236}">
                <a16:creationId xmlns:a16="http://schemas.microsoft.com/office/drawing/2014/main" id="{5422FC6C-7271-93EF-E6B3-480BCD0710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08663" y="1460500"/>
            <a:ext cx="3400425" cy="3694113"/>
            <a:chOff x="3659" y="920"/>
            <a:chExt cx="2142" cy="2327"/>
          </a:xfrm>
        </p:grpSpPr>
        <p:grpSp>
          <p:nvGrpSpPr>
            <p:cNvPr id="40" name="Group 205">
              <a:extLst>
                <a:ext uri="{FF2B5EF4-FFF2-40B4-BE49-F238E27FC236}">
                  <a16:creationId xmlns:a16="http://schemas.microsoft.com/office/drawing/2014/main" id="{B951FEED-A4AB-24C3-1F88-3B273D890C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9" y="920"/>
              <a:ext cx="2142" cy="2327"/>
              <a:chOff x="3659" y="920"/>
              <a:chExt cx="2142" cy="2327"/>
            </a:xfrm>
          </p:grpSpPr>
          <p:sp>
            <p:nvSpPr>
              <p:cNvPr id="192" name="Freeform 5">
                <a:extLst>
                  <a:ext uri="{FF2B5EF4-FFF2-40B4-BE49-F238E27FC236}">
                    <a16:creationId xmlns:a16="http://schemas.microsoft.com/office/drawing/2014/main" id="{9F40F85B-D8AA-289D-32BE-F5F612B88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8" y="932"/>
                <a:ext cx="1897" cy="2315"/>
              </a:xfrm>
              <a:custGeom>
                <a:avLst/>
                <a:gdLst>
                  <a:gd name="T0" fmla="*/ 888 w 1146"/>
                  <a:gd name="T1" fmla="*/ 876 h 1399"/>
                  <a:gd name="T2" fmla="*/ 835 w 1146"/>
                  <a:gd name="T3" fmla="*/ 1276 h 1399"/>
                  <a:gd name="T4" fmla="*/ 889 w 1146"/>
                  <a:gd name="T5" fmla="*/ 1283 h 1399"/>
                  <a:gd name="T6" fmla="*/ 1068 w 1146"/>
                  <a:gd name="T7" fmla="*/ 1277 h 1399"/>
                  <a:gd name="T8" fmla="*/ 685 w 1146"/>
                  <a:gd name="T9" fmla="*/ 1365 h 1399"/>
                  <a:gd name="T10" fmla="*/ 618 w 1146"/>
                  <a:gd name="T11" fmla="*/ 986 h 1399"/>
                  <a:gd name="T12" fmla="*/ 651 w 1146"/>
                  <a:gd name="T13" fmla="*/ 812 h 1399"/>
                  <a:gd name="T14" fmla="*/ 449 w 1146"/>
                  <a:gd name="T15" fmla="*/ 1347 h 1399"/>
                  <a:gd name="T16" fmla="*/ 54 w 1146"/>
                  <a:gd name="T17" fmla="*/ 1378 h 1399"/>
                  <a:gd name="T18" fmla="*/ 58 w 1146"/>
                  <a:gd name="T19" fmla="*/ 1190 h 1399"/>
                  <a:gd name="T20" fmla="*/ 139 w 1146"/>
                  <a:gd name="T21" fmla="*/ 1074 h 1399"/>
                  <a:gd name="T22" fmla="*/ 254 w 1146"/>
                  <a:gd name="T23" fmla="*/ 1219 h 1399"/>
                  <a:gd name="T24" fmla="*/ 180 w 1146"/>
                  <a:gd name="T25" fmla="*/ 766 h 1399"/>
                  <a:gd name="T26" fmla="*/ 87 w 1146"/>
                  <a:gd name="T27" fmla="*/ 552 h 1399"/>
                  <a:gd name="T28" fmla="*/ 176 w 1146"/>
                  <a:gd name="T29" fmla="*/ 393 h 1399"/>
                  <a:gd name="T30" fmla="*/ 188 w 1146"/>
                  <a:gd name="T31" fmla="*/ 266 h 1399"/>
                  <a:gd name="T32" fmla="*/ 242 w 1146"/>
                  <a:gd name="T33" fmla="*/ 116 h 1399"/>
                  <a:gd name="T34" fmla="*/ 483 w 1146"/>
                  <a:gd name="T35" fmla="*/ 38 h 1399"/>
                  <a:gd name="T36" fmla="*/ 703 w 1146"/>
                  <a:gd name="T37" fmla="*/ 78 h 1399"/>
                  <a:gd name="T38" fmla="*/ 751 w 1146"/>
                  <a:gd name="T39" fmla="*/ 57 h 1399"/>
                  <a:gd name="T40" fmla="*/ 906 w 1146"/>
                  <a:gd name="T41" fmla="*/ 173 h 1399"/>
                  <a:gd name="T42" fmla="*/ 951 w 1146"/>
                  <a:gd name="T43" fmla="*/ 305 h 1399"/>
                  <a:gd name="T44" fmla="*/ 1018 w 1146"/>
                  <a:gd name="T45" fmla="*/ 195 h 1399"/>
                  <a:gd name="T46" fmla="*/ 1072 w 1146"/>
                  <a:gd name="T47" fmla="*/ 494 h 1399"/>
                  <a:gd name="T48" fmla="*/ 1078 w 1146"/>
                  <a:gd name="T49" fmla="*/ 764 h 1399"/>
                  <a:gd name="T50" fmla="*/ 1057 w 1146"/>
                  <a:gd name="T51" fmla="*/ 871 h 1399"/>
                  <a:gd name="T52" fmla="*/ 835 w 1146"/>
                  <a:gd name="T53" fmla="*/ 763 h 1399"/>
                  <a:gd name="T54" fmla="*/ 945 w 1146"/>
                  <a:gd name="T55" fmla="*/ 464 h 1399"/>
                  <a:gd name="T56" fmla="*/ 530 w 1146"/>
                  <a:gd name="T57" fmla="*/ 103 h 1399"/>
                  <a:gd name="T58" fmla="*/ 811 w 1146"/>
                  <a:gd name="T59" fmla="*/ 352 h 1399"/>
                  <a:gd name="T60" fmla="*/ 650 w 1146"/>
                  <a:gd name="T61" fmla="*/ 1174 h 1399"/>
                  <a:gd name="T62" fmla="*/ 463 w 1146"/>
                  <a:gd name="T63" fmla="*/ 280 h 1399"/>
                  <a:gd name="T64" fmla="*/ 990 w 1146"/>
                  <a:gd name="T65" fmla="*/ 542 h 1399"/>
                  <a:gd name="T66" fmla="*/ 367 w 1146"/>
                  <a:gd name="T67" fmla="*/ 1338 h 1399"/>
                  <a:gd name="T68" fmla="*/ 339 w 1146"/>
                  <a:gd name="T69" fmla="*/ 783 h 1399"/>
                  <a:gd name="T70" fmla="*/ 363 w 1146"/>
                  <a:gd name="T71" fmla="*/ 1104 h 1399"/>
                  <a:gd name="T72" fmla="*/ 804 w 1146"/>
                  <a:gd name="T73" fmla="*/ 390 h 1399"/>
                  <a:gd name="T74" fmla="*/ 932 w 1146"/>
                  <a:gd name="T75" fmla="*/ 680 h 1399"/>
                  <a:gd name="T76" fmla="*/ 372 w 1146"/>
                  <a:gd name="T77" fmla="*/ 280 h 1399"/>
                  <a:gd name="T78" fmla="*/ 915 w 1146"/>
                  <a:gd name="T79" fmla="*/ 369 h 1399"/>
                  <a:gd name="T80" fmla="*/ 876 w 1146"/>
                  <a:gd name="T81" fmla="*/ 54 h 1399"/>
                  <a:gd name="T82" fmla="*/ 284 w 1146"/>
                  <a:gd name="T83" fmla="*/ 227 h 1399"/>
                  <a:gd name="T84" fmla="*/ 296 w 1146"/>
                  <a:gd name="T85" fmla="*/ 518 h 1399"/>
                  <a:gd name="T86" fmla="*/ 564 w 1146"/>
                  <a:gd name="T87" fmla="*/ 278 h 1399"/>
                  <a:gd name="T88" fmla="*/ 411 w 1146"/>
                  <a:gd name="T89" fmla="*/ 460 h 1399"/>
                  <a:gd name="T90" fmla="*/ 668 w 1146"/>
                  <a:gd name="T91" fmla="*/ 516 h 1399"/>
                  <a:gd name="T92" fmla="*/ 709 w 1146"/>
                  <a:gd name="T93" fmla="*/ 424 h 1399"/>
                  <a:gd name="T94" fmla="*/ 662 w 1146"/>
                  <a:gd name="T95" fmla="*/ 555 h 1399"/>
                  <a:gd name="T96" fmla="*/ 457 w 1146"/>
                  <a:gd name="T97" fmla="*/ 130 h 1399"/>
                  <a:gd name="T98" fmla="*/ 378 w 1146"/>
                  <a:gd name="T99" fmla="*/ 459 h 1399"/>
                  <a:gd name="T100" fmla="*/ 799 w 1146"/>
                  <a:gd name="T101" fmla="*/ 1277 h 1399"/>
                  <a:gd name="T102" fmla="*/ 451 w 1146"/>
                  <a:gd name="T103" fmla="*/ 201 h 1399"/>
                  <a:gd name="T104" fmla="*/ 866 w 1146"/>
                  <a:gd name="T105" fmla="*/ 206 h 1399"/>
                  <a:gd name="T106" fmla="*/ 1035 w 1146"/>
                  <a:gd name="T107" fmla="*/ 253 h 1399"/>
                  <a:gd name="T108" fmla="*/ 534 w 1146"/>
                  <a:gd name="T109" fmla="*/ 459 h 1399"/>
                  <a:gd name="T110" fmla="*/ 815 w 1146"/>
                  <a:gd name="T111" fmla="*/ 1223 h 1399"/>
                  <a:gd name="T112" fmla="*/ 760 w 1146"/>
                  <a:gd name="T113" fmla="*/ 52 h 1399"/>
                  <a:gd name="T114" fmla="*/ 711 w 1146"/>
                  <a:gd name="T115" fmla="*/ 298 h 1399"/>
                  <a:gd name="T116" fmla="*/ 422 w 1146"/>
                  <a:gd name="T117" fmla="*/ 158 h 1399"/>
                  <a:gd name="T118" fmla="*/ 907 w 1146"/>
                  <a:gd name="T119" fmla="*/ 758 h 1399"/>
                  <a:gd name="T120" fmla="*/ 956 w 1146"/>
                  <a:gd name="T121" fmla="*/ 892 h 1399"/>
                  <a:gd name="T122" fmla="*/ 676 w 1146"/>
                  <a:gd name="T123" fmla="*/ 1229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6" h="1399">
                    <a:moveTo>
                      <a:pt x="1063" y="856"/>
                    </a:moveTo>
                    <a:cubicBezTo>
                      <a:pt x="1055" y="823"/>
                      <a:pt x="1065" y="784"/>
                      <a:pt x="1031" y="757"/>
                    </a:cubicBezTo>
                    <a:cubicBezTo>
                      <a:pt x="1032" y="765"/>
                      <a:pt x="1033" y="772"/>
                      <a:pt x="1034" y="779"/>
                    </a:cubicBezTo>
                    <a:cubicBezTo>
                      <a:pt x="1035" y="785"/>
                      <a:pt x="1037" y="791"/>
                      <a:pt x="1036" y="797"/>
                    </a:cubicBezTo>
                    <a:cubicBezTo>
                      <a:pt x="1035" y="802"/>
                      <a:pt x="1030" y="805"/>
                      <a:pt x="1025" y="811"/>
                    </a:cubicBezTo>
                    <a:cubicBezTo>
                      <a:pt x="1026" y="812"/>
                      <a:pt x="1029" y="815"/>
                      <a:pt x="1033" y="817"/>
                    </a:cubicBezTo>
                    <a:cubicBezTo>
                      <a:pt x="1026" y="835"/>
                      <a:pt x="1020" y="839"/>
                      <a:pt x="1004" y="834"/>
                    </a:cubicBezTo>
                    <a:cubicBezTo>
                      <a:pt x="1009" y="830"/>
                      <a:pt x="1013" y="827"/>
                      <a:pt x="1020" y="822"/>
                    </a:cubicBezTo>
                    <a:cubicBezTo>
                      <a:pt x="1013" y="819"/>
                      <a:pt x="1009" y="818"/>
                      <a:pt x="1005" y="817"/>
                    </a:cubicBezTo>
                    <a:cubicBezTo>
                      <a:pt x="1006" y="816"/>
                      <a:pt x="1006" y="816"/>
                      <a:pt x="1007" y="816"/>
                    </a:cubicBezTo>
                    <a:cubicBezTo>
                      <a:pt x="1018" y="812"/>
                      <a:pt x="1022" y="800"/>
                      <a:pt x="1013" y="795"/>
                    </a:cubicBezTo>
                    <a:cubicBezTo>
                      <a:pt x="997" y="785"/>
                      <a:pt x="982" y="771"/>
                      <a:pt x="957" y="777"/>
                    </a:cubicBezTo>
                    <a:cubicBezTo>
                      <a:pt x="967" y="785"/>
                      <a:pt x="958" y="803"/>
                      <a:pt x="977" y="806"/>
                    </a:cubicBezTo>
                    <a:cubicBezTo>
                      <a:pt x="979" y="806"/>
                      <a:pt x="980" y="824"/>
                      <a:pt x="978" y="833"/>
                    </a:cubicBezTo>
                    <a:cubicBezTo>
                      <a:pt x="975" y="844"/>
                      <a:pt x="975" y="851"/>
                      <a:pt x="984" y="859"/>
                    </a:cubicBezTo>
                    <a:cubicBezTo>
                      <a:pt x="997" y="874"/>
                      <a:pt x="996" y="892"/>
                      <a:pt x="985" y="906"/>
                    </a:cubicBezTo>
                    <a:cubicBezTo>
                      <a:pt x="992" y="889"/>
                      <a:pt x="989" y="874"/>
                      <a:pt x="977" y="861"/>
                    </a:cubicBezTo>
                    <a:cubicBezTo>
                      <a:pt x="974" y="858"/>
                      <a:pt x="966" y="855"/>
                      <a:pt x="964" y="857"/>
                    </a:cubicBezTo>
                    <a:cubicBezTo>
                      <a:pt x="961" y="860"/>
                      <a:pt x="957" y="868"/>
                      <a:pt x="959" y="871"/>
                    </a:cubicBezTo>
                    <a:cubicBezTo>
                      <a:pt x="966" y="884"/>
                      <a:pt x="974" y="896"/>
                      <a:pt x="982" y="909"/>
                    </a:cubicBezTo>
                    <a:cubicBezTo>
                      <a:pt x="980" y="917"/>
                      <a:pt x="977" y="925"/>
                      <a:pt x="974" y="933"/>
                    </a:cubicBezTo>
                    <a:cubicBezTo>
                      <a:pt x="973" y="937"/>
                      <a:pt x="970" y="941"/>
                      <a:pt x="968" y="944"/>
                    </a:cubicBezTo>
                    <a:cubicBezTo>
                      <a:pt x="968" y="945"/>
                      <a:pt x="968" y="945"/>
                      <a:pt x="968" y="945"/>
                    </a:cubicBezTo>
                    <a:cubicBezTo>
                      <a:pt x="968" y="939"/>
                      <a:pt x="968" y="934"/>
                      <a:pt x="968" y="927"/>
                    </a:cubicBezTo>
                    <a:cubicBezTo>
                      <a:pt x="950" y="939"/>
                      <a:pt x="942" y="921"/>
                      <a:pt x="935" y="913"/>
                    </a:cubicBezTo>
                    <a:cubicBezTo>
                      <a:pt x="928" y="905"/>
                      <a:pt x="937" y="895"/>
                      <a:pt x="946" y="890"/>
                    </a:cubicBezTo>
                    <a:cubicBezTo>
                      <a:pt x="956" y="886"/>
                      <a:pt x="956" y="881"/>
                      <a:pt x="953" y="877"/>
                    </a:cubicBezTo>
                    <a:cubicBezTo>
                      <a:pt x="930" y="877"/>
                      <a:pt x="909" y="877"/>
                      <a:pt x="887" y="877"/>
                    </a:cubicBezTo>
                    <a:cubicBezTo>
                      <a:pt x="887" y="877"/>
                      <a:pt x="888" y="876"/>
                      <a:pt x="888" y="876"/>
                    </a:cubicBezTo>
                    <a:cubicBezTo>
                      <a:pt x="886" y="872"/>
                      <a:pt x="884" y="869"/>
                      <a:pt x="882" y="865"/>
                    </a:cubicBezTo>
                    <a:cubicBezTo>
                      <a:pt x="881" y="865"/>
                      <a:pt x="880" y="865"/>
                      <a:pt x="879" y="865"/>
                    </a:cubicBezTo>
                    <a:cubicBezTo>
                      <a:pt x="880" y="875"/>
                      <a:pt x="880" y="884"/>
                      <a:pt x="881" y="894"/>
                    </a:cubicBezTo>
                    <a:cubicBezTo>
                      <a:pt x="880" y="894"/>
                      <a:pt x="880" y="894"/>
                      <a:pt x="879" y="894"/>
                    </a:cubicBezTo>
                    <a:cubicBezTo>
                      <a:pt x="878" y="889"/>
                      <a:pt x="877" y="884"/>
                      <a:pt x="876" y="876"/>
                    </a:cubicBezTo>
                    <a:cubicBezTo>
                      <a:pt x="863" y="889"/>
                      <a:pt x="853" y="905"/>
                      <a:pt x="833" y="902"/>
                    </a:cubicBezTo>
                    <a:cubicBezTo>
                      <a:pt x="848" y="879"/>
                      <a:pt x="841" y="864"/>
                      <a:pt x="806" y="849"/>
                    </a:cubicBezTo>
                    <a:cubicBezTo>
                      <a:pt x="762" y="885"/>
                      <a:pt x="718" y="921"/>
                      <a:pt x="674" y="959"/>
                    </a:cubicBezTo>
                    <a:cubicBezTo>
                      <a:pt x="652" y="977"/>
                      <a:pt x="644" y="1004"/>
                      <a:pt x="642" y="1031"/>
                    </a:cubicBezTo>
                    <a:cubicBezTo>
                      <a:pt x="638" y="1081"/>
                      <a:pt x="646" y="1131"/>
                      <a:pt x="664" y="1178"/>
                    </a:cubicBezTo>
                    <a:cubicBezTo>
                      <a:pt x="673" y="1177"/>
                      <a:pt x="682" y="1174"/>
                      <a:pt x="691" y="1174"/>
                    </a:cubicBezTo>
                    <a:cubicBezTo>
                      <a:pt x="700" y="1173"/>
                      <a:pt x="707" y="1175"/>
                      <a:pt x="711" y="1185"/>
                    </a:cubicBezTo>
                    <a:cubicBezTo>
                      <a:pt x="713" y="1191"/>
                      <a:pt x="723" y="1194"/>
                      <a:pt x="725" y="1199"/>
                    </a:cubicBezTo>
                    <a:cubicBezTo>
                      <a:pt x="731" y="1219"/>
                      <a:pt x="733" y="1239"/>
                      <a:pt x="726" y="1261"/>
                    </a:cubicBezTo>
                    <a:cubicBezTo>
                      <a:pt x="727" y="1262"/>
                      <a:pt x="731" y="1264"/>
                      <a:pt x="734" y="1266"/>
                    </a:cubicBezTo>
                    <a:cubicBezTo>
                      <a:pt x="734" y="1275"/>
                      <a:pt x="733" y="1284"/>
                      <a:pt x="734" y="1293"/>
                    </a:cubicBezTo>
                    <a:cubicBezTo>
                      <a:pt x="734" y="1295"/>
                      <a:pt x="739" y="1297"/>
                      <a:pt x="742" y="1299"/>
                    </a:cubicBezTo>
                    <a:cubicBezTo>
                      <a:pt x="743" y="1296"/>
                      <a:pt x="746" y="1293"/>
                      <a:pt x="746" y="1290"/>
                    </a:cubicBezTo>
                    <a:cubicBezTo>
                      <a:pt x="743" y="1274"/>
                      <a:pt x="750" y="1262"/>
                      <a:pt x="761" y="1251"/>
                    </a:cubicBezTo>
                    <a:cubicBezTo>
                      <a:pt x="745" y="1246"/>
                      <a:pt x="743" y="1262"/>
                      <a:pt x="734" y="1266"/>
                    </a:cubicBezTo>
                    <a:cubicBezTo>
                      <a:pt x="741" y="1258"/>
                      <a:pt x="748" y="1251"/>
                      <a:pt x="755" y="1242"/>
                    </a:cubicBezTo>
                    <a:cubicBezTo>
                      <a:pt x="758" y="1240"/>
                      <a:pt x="760" y="1236"/>
                      <a:pt x="761" y="1233"/>
                    </a:cubicBezTo>
                    <a:cubicBezTo>
                      <a:pt x="768" y="1206"/>
                      <a:pt x="785" y="1198"/>
                      <a:pt x="814" y="1199"/>
                    </a:cubicBezTo>
                    <a:cubicBezTo>
                      <a:pt x="806" y="1189"/>
                      <a:pt x="807" y="1173"/>
                      <a:pt x="788" y="1179"/>
                    </a:cubicBezTo>
                    <a:cubicBezTo>
                      <a:pt x="786" y="1180"/>
                      <a:pt x="781" y="1172"/>
                      <a:pt x="776" y="1167"/>
                    </a:cubicBezTo>
                    <a:cubicBezTo>
                      <a:pt x="795" y="1160"/>
                      <a:pt x="806" y="1170"/>
                      <a:pt x="823" y="1207"/>
                    </a:cubicBezTo>
                    <a:cubicBezTo>
                      <a:pt x="849" y="1198"/>
                      <a:pt x="859" y="1203"/>
                      <a:pt x="857" y="1225"/>
                    </a:cubicBezTo>
                    <a:cubicBezTo>
                      <a:pt x="853" y="1226"/>
                      <a:pt x="850" y="1226"/>
                      <a:pt x="845" y="1227"/>
                    </a:cubicBezTo>
                    <a:cubicBezTo>
                      <a:pt x="850" y="1245"/>
                      <a:pt x="851" y="1263"/>
                      <a:pt x="835" y="1276"/>
                    </a:cubicBezTo>
                    <a:cubicBezTo>
                      <a:pt x="838" y="1281"/>
                      <a:pt x="841" y="1285"/>
                      <a:pt x="844" y="1289"/>
                    </a:cubicBezTo>
                    <a:cubicBezTo>
                      <a:pt x="832" y="1284"/>
                      <a:pt x="821" y="1274"/>
                      <a:pt x="806" y="1281"/>
                    </a:cubicBezTo>
                    <a:cubicBezTo>
                      <a:pt x="798" y="1285"/>
                      <a:pt x="794" y="1289"/>
                      <a:pt x="802" y="1297"/>
                    </a:cubicBezTo>
                    <a:cubicBezTo>
                      <a:pt x="785" y="1290"/>
                      <a:pt x="763" y="1303"/>
                      <a:pt x="765" y="1321"/>
                    </a:cubicBezTo>
                    <a:cubicBezTo>
                      <a:pt x="751" y="1327"/>
                      <a:pt x="737" y="1334"/>
                      <a:pt x="723" y="1340"/>
                    </a:cubicBezTo>
                    <a:cubicBezTo>
                      <a:pt x="743" y="1359"/>
                      <a:pt x="743" y="1359"/>
                      <a:pt x="758" y="1353"/>
                    </a:cubicBezTo>
                    <a:cubicBezTo>
                      <a:pt x="753" y="1359"/>
                      <a:pt x="748" y="1366"/>
                      <a:pt x="743" y="1373"/>
                    </a:cubicBezTo>
                    <a:cubicBezTo>
                      <a:pt x="745" y="1374"/>
                      <a:pt x="747" y="1376"/>
                      <a:pt x="749" y="1377"/>
                    </a:cubicBezTo>
                    <a:cubicBezTo>
                      <a:pt x="761" y="1365"/>
                      <a:pt x="772" y="1352"/>
                      <a:pt x="784" y="1339"/>
                    </a:cubicBezTo>
                    <a:cubicBezTo>
                      <a:pt x="784" y="1342"/>
                      <a:pt x="784" y="1345"/>
                      <a:pt x="785" y="1348"/>
                    </a:cubicBezTo>
                    <a:cubicBezTo>
                      <a:pt x="786" y="1349"/>
                      <a:pt x="787" y="1349"/>
                      <a:pt x="789" y="1350"/>
                    </a:cubicBezTo>
                    <a:cubicBezTo>
                      <a:pt x="793" y="1341"/>
                      <a:pt x="798" y="1333"/>
                      <a:pt x="803" y="1324"/>
                    </a:cubicBezTo>
                    <a:cubicBezTo>
                      <a:pt x="810" y="1314"/>
                      <a:pt x="817" y="1306"/>
                      <a:pt x="831" y="1316"/>
                    </a:cubicBezTo>
                    <a:cubicBezTo>
                      <a:pt x="834" y="1319"/>
                      <a:pt x="840" y="1319"/>
                      <a:pt x="845" y="1320"/>
                    </a:cubicBezTo>
                    <a:cubicBezTo>
                      <a:pt x="852" y="1322"/>
                      <a:pt x="853" y="1338"/>
                      <a:pt x="865" y="1330"/>
                    </a:cubicBezTo>
                    <a:cubicBezTo>
                      <a:pt x="882" y="1334"/>
                      <a:pt x="899" y="1335"/>
                      <a:pt x="918" y="1328"/>
                    </a:cubicBezTo>
                    <a:cubicBezTo>
                      <a:pt x="905" y="1326"/>
                      <a:pt x="896" y="1324"/>
                      <a:pt x="887" y="1323"/>
                    </a:cubicBezTo>
                    <a:cubicBezTo>
                      <a:pt x="899" y="1323"/>
                      <a:pt x="910" y="1324"/>
                      <a:pt x="922" y="1324"/>
                    </a:cubicBezTo>
                    <a:cubicBezTo>
                      <a:pt x="922" y="1323"/>
                      <a:pt x="922" y="1322"/>
                      <a:pt x="923" y="1320"/>
                    </a:cubicBezTo>
                    <a:cubicBezTo>
                      <a:pt x="909" y="1315"/>
                      <a:pt x="896" y="1311"/>
                      <a:pt x="881" y="1305"/>
                    </a:cubicBezTo>
                    <a:cubicBezTo>
                      <a:pt x="881" y="1312"/>
                      <a:pt x="881" y="1316"/>
                      <a:pt x="881" y="1320"/>
                    </a:cubicBezTo>
                    <a:cubicBezTo>
                      <a:pt x="875" y="1319"/>
                      <a:pt x="870" y="1318"/>
                      <a:pt x="864" y="1317"/>
                    </a:cubicBezTo>
                    <a:cubicBezTo>
                      <a:pt x="861" y="1317"/>
                      <a:pt x="858" y="1319"/>
                      <a:pt x="855" y="1320"/>
                    </a:cubicBezTo>
                    <a:cubicBezTo>
                      <a:pt x="848" y="1311"/>
                      <a:pt x="836" y="1304"/>
                      <a:pt x="844" y="1289"/>
                    </a:cubicBezTo>
                    <a:cubicBezTo>
                      <a:pt x="854" y="1286"/>
                      <a:pt x="864" y="1283"/>
                      <a:pt x="874" y="1280"/>
                    </a:cubicBezTo>
                    <a:cubicBezTo>
                      <a:pt x="874" y="1281"/>
                      <a:pt x="875" y="1282"/>
                      <a:pt x="875" y="1283"/>
                    </a:cubicBezTo>
                    <a:cubicBezTo>
                      <a:pt x="867" y="1286"/>
                      <a:pt x="859" y="1289"/>
                      <a:pt x="851" y="1292"/>
                    </a:cubicBezTo>
                    <a:cubicBezTo>
                      <a:pt x="852" y="1293"/>
                      <a:pt x="852" y="1293"/>
                      <a:pt x="852" y="1294"/>
                    </a:cubicBezTo>
                    <a:cubicBezTo>
                      <a:pt x="864" y="1291"/>
                      <a:pt x="877" y="1288"/>
                      <a:pt x="889" y="1283"/>
                    </a:cubicBezTo>
                    <a:cubicBezTo>
                      <a:pt x="900" y="1279"/>
                      <a:pt x="911" y="1274"/>
                      <a:pt x="923" y="1270"/>
                    </a:cubicBezTo>
                    <a:cubicBezTo>
                      <a:pt x="919" y="1273"/>
                      <a:pt x="914" y="1276"/>
                      <a:pt x="913" y="1277"/>
                    </a:cubicBezTo>
                    <a:cubicBezTo>
                      <a:pt x="928" y="1287"/>
                      <a:pt x="944" y="1298"/>
                      <a:pt x="959" y="1308"/>
                    </a:cubicBezTo>
                    <a:cubicBezTo>
                      <a:pt x="953" y="1305"/>
                      <a:pt x="948" y="1302"/>
                      <a:pt x="942" y="1299"/>
                    </a:cubicBezTo>
                    <a:cubicBezTo>
                      <a:pt x="925" y="1291"/>
                      <a:pt x="908" y="1284"/>
                      <a:pt x="890" y="1289"/>
                    </a:cubicBezTo>
                    <a:cubicBezTo>
                      <a:pt x="904" y="1297"/>
                      <a:pt x="919" y="1304"/>
                      <a:pt x="932" y="1312"/>
                    </a:cubicBezTo>
                    <a:cubicBezTo>
                      <a:pt x="941" y="1318"/>
                      <a:pt x="950" y="1319"/>
                      <a:pt x="959" y="1314"/>
                    </a:cubicBezTo>
                    <a:cubicBezTo>
                      <a:pt x="978" y="1313"/>
                      <a:pt x="992" y="1303"/>
                      <a:pt x="999" y="1282"/>
                    </a:cubicBezTo>
                    <a:cubicBezTo>
                      <a:pt x="1004" y="1268"/>
                      <a:pt x="999" y="1260"/>
                      <a:pt x="984" y="1255"/>
                    </a:cubicBezTo>
                    <a:cubicBezTo>
                      <a:pt x="985" y="1256"/>
                      <a:pt x="985" y="1256"/>
                      <a:pt x="985" y="1256"/>
                    </a:cubicBezTo>
                    <a:cubicBezTo>
                      <a:pt x="977" y="1243"/>
                      <a:pt x="968" y="1253"/>
                      <a:pt x="959" y="1254"/>
                    </a:cubicBezTo>
                    <a:cubicBezTo>
                      <a:pt x="976" y="1238"/>
                      <a:pt x="994" y="1244"/>
                      <a:pt x="1005" y="1266"/>
                    </a:cubicBezTo>
                    <a:cubicBezTo>
                      <a:pt x="1028" y="1254"/>
                      <a:pt x="1050" y="1242"/>
                      <a:pt x="1072" y="1230"/>
                    </a:cubicBezTo>
                    <a:cubicBezTo>
                      <a:pt x="1072" y="1229"/>
                      <a:pt x="1072" y="1229"/>
                      <a:pt x="1072" y="1229"/>
                    </a:cubicBezTo>
                    <a:cubicBezTo>
                      <a:pt x="1067" y="1233"/>
                      <a:pt x="1062" y="1237"/>
                      <a:pt x="1057" y="1240"/>
                    </a:cubicBezTo>
                    <a:cubicBezTo>
                      <a:pt x="1046" y="1247"/>
                      <a:pt x="1035" y="1254"/>
                      <a:pt x="1025" y="1264"/>
                    </a:cubicBezTo>
                    <a:cubicBezTo>
                      <a:pt x="1034" y="1262"/>
                      <a:pt x="1044" y="1258"/>
                      <a:pt x="1052" y="1259"/>
                    </a:cubicBezTo>
                    <a:cubicBezTo>
                      <a:pt x="1060" y="1260"/>
                      <a:pt x="1069" y="1265"/>
                      <a:pt x="1073" y="1271"/>
                    </a:cubicBezTo>
                    <a:cubicBezTo>
                      <a:pt x="1076" y="1276"/>
                      <a:pt x="1073" y="1287"/>
                      <a:pt x="1070" y="1292"/>
                    </a:cubicBezTo>
                    <a:cubicBezTo>
                      <a:pt x="1065" y="1296"/>
                      <a:pt x="1056" y="1297"/>
                      <a:pt x="1050" y="1299"/>
                    </a:cubicBezTo>
                    <a:cubicBezTo>
                      <a:pt x="1048" y="1297"/>
                      <a:pt x="1046" y="1295"/>
                      <a:pt x="1045" y="1292"/>
                    </a:cubicBezTo>
                    <a:cubicBezTo>
                      <a:pt x="1050" y="1292"/>
                      <a:pt x="1055" y="1291"/>
                      <a:pt x="1060" y="1290"/>
                    </a:cubicBezTo>
                    <a:cubicBezTo>
                      <a:pt x="1058" y="1288"/>
                      <a:pt x="1057" y="1285"/>
                      <a:pt x="1056" y="1282"/>
                    </a:cubicBezTo>
                    <a:cubicBezTo>
                      <a:pt x="1049" y="1281"/>
                      <a:pt x="1041" y="1280"/>
                      <a:pt x="1032" y="1279"/>
                    </a:cubicBezTo>
                    <a:cubicBezTo>
                      <a:pt x="1038" y="1277"/>
                      <a:pt x="1042" y="1276"/>
                      <a:pt x="1046" y="1275"/>
                    </a:cubicBezTo>
                    <a:cubicBezTo>
                      <a:pt x="1051" y="1274"/>
                      <a:pt x="1055" y="1274"/>
                      <a:pt x="1063" y="1273"/>
                    </a:cubicBezTo>
                    <a:cubicBezTo>
                      <a:pt x="1061" y="1281"/>
                      <a:pt x="1060" y="1287"/>
                      <a:pt x="1059" y="1293"/>
                    </a:cubicBezTo>
                    <a:cubicBezTo>
                      <a:pt x="1060" y="1293"/>
                      <a:pt x="1061" y="1294"/>
                      <a:pt x="1062" y="1295"/>
                    </a:cubicBezTo>
                    <a:cubicBezTo>
                      <a:pt x="1065" y="1288"/>
                      <a:pt x="1070" y="1279"/>
                      <a:pt x="1068" y="1277"/>
                    </a:cubicBezTo>
                    <a:cubicBezTo>
                      <a:pt x="1064" y="1270"/>
                      <a:pt x="1053" y="1262"/>
                      <a:pt x="1048" y="1264"/>
                    </a:cubicBezTo>
                    <a:cubicBezTo>
                      <a:pt x="1036" y="1268"/>
                      <a:pt x="1025" y="1277"/>
                      <a:pt x="1016" y="1286"/>
                    </a:cubicBezTo>
                    <a:cubicBezTo>
                      <a:pt x="1005" y="1296"/>
                      <a:pt x="997" y="1309"/>
                      <a:pt x="988" y="1320"/>
                    </a:cubicBezTo>
                    <a:cubicBezTo>
                      <a:pt x="991" y="1320"/>
                      <a:pt x="996" y="1320"/>
                      <a:pt x="1001" y="1320"/>
                    </a:cubicBezTo>
                    <a:cubicBezTo>
                      <a:pt x="1000" y="1320"/>
                      <a:pt x="1000" y="1320"/>
                      <a:pt x="1000" y="1320"/>
                    </a:cubicBezTo>
                    <a:cubicBezTo>
                      <a:pt x="982" y="1326"/>
                      <a:pt x="963" y="1331"/>
                      <a:pt x="944" y="1337"/>
                    </a:cubicBezTo>
                    <a:cubicBezTo>
                      <a:pt x="1011" y="1337"/>
                      <a:pt x="1079" y="1337"/>
                      <a:pt x="1146" y="1337"/>
                    </a:cubicBezTo>
                    <a:cubicBezTo>
                      <a:pt x="1146" y="1340"/>
                      <a:pt x="1146" y="1343"/>
                      <a:pt x="1146" y="1346"/>
                    </a:cubicBezTo>
                    <a:cubicBezTo>
                      <a:pt x="1089" y="1346"/>
                      <a:pt x="1031" y="1343"/>
                      <a:pt x="974" y="1347"/>
                    </a:cubicBezTo>
                    <a:cubicBezTo>
                      <a:pt x="917" y="1350"/>
                      <a:pt x="860" y="1331"/>
                      <a:pt x="803" y="1340"/>
                    </a:cubicBezTo>
                    <a:cubicBezTo>
                      <a:pt x="802" y="1342"/>
                      <a:pt x="801" y="1345"/>
                      <a:pt x="801" y="1347"/>
                    </a:cubicBezTo>
                    <a:cubicBezTo>
                      <a:pt x="803" y="1348"/>
                      <a:pt x="805" y="1350"/>
                      <a:pt x="808" y="1351"/>
                    </a:cubicBezTo>
                    <a:cubicBezTo>
                      <a:pt x="831" y="1356"/>
                      <a:pt x="854" y="1361"/>
                      <a:pt x="878" y="1366"/>
                    </a:cubicBezTo>
                    <a:cubicBezTo>
                      <a:pt x="882" y="1367"/>
                      <a:pt x="887" y="1368"/>
                      <a:pt x="891" y="1369"/>
                    </a:cubicBezTo>
                    <a:cubicBezTo>
                      <a:pt x="876" y="1368"/>
                      <a:pt x="860" y="1369"/>
                      <a:pt x="845" y="1366"/>
                    </a:cubicBezTo>
                    <a:cubicBezTo>
                      <a:pt x="824" y="1363"/>
                      <a:pt x="804" y="1357"/>
                      <a:pt x="783" y="1351"/>
                    </a:cubicBezTo>
                    <a:cubicBezTo>
                      <a:pt x="782" y="1353"/>
                      <a:pt x="782" y="1355"/>
                      <a:pt x="781" y="1357"/>
                    </a:cubicBezTo>
                    <a:cubicBezTo>
                      <a:pt x="786" y="1359"/>
                      <a:pt x="791" y="1363"/>
                      <a:pt x="796" y="1364"/>
                    </a:cubicBezTo>
                    <a:cubicBezTo>
                      <a:pt x="808" y="1367"/>
                      <a:pt x="821" y="1366"/>
                      <a:pt x="831" y="1371"/>
                    </a:cubicBezTo>
                    <a:cubicBezTo>
                      <a:pt x="852" y="1383"/>
                      <a:pt x="872" y="1374"/>
                      <a:pt x="892" y="1374"/>
                    </a:cubicBezTo>
                    <a:cubicBezTo>
                      <a:pt x="892" y="1372"/>
                      <a:pt x="891" y="1370"/>
                      <a:pt x="890" y="1368"/>
                    </a:cubicBezTo>
                    <a:cubicBezTo>
                      <a:pt x="895" y="1371"/>
                      <a:pt x="900" y="1374"/>
                      <a:pt x="905" y="1377"/>
                    </a:cubicBezTo>
                    <a:cubicBezTo>
                      <a:pt x="905" y="1379"/>
                      <a:pt x="905" y="1380"/>
                      <a:pt x="904" y="1382"/>
                    </a:cubicBezTo>
                    <a:cubicBezTo>
                      <a:pt x="879" y="1373"/>
                      <a:pt x="854" y="1393"/>
                      <a:pt x="829" y="1379"/>
                    </a:cubicBezTo>
                    <a:cubicBezTo>
                      <a:pt x="824" y="1376"/>
                      <a:pt x="817" y="1376"/>
                      <a:pt x="812" y="1376"/>
                    </a:cubicBezTo>
                    <a:cubicBezTo>
                      <a:pt x="799" y="1374"/>
                      <a:pt x="787" y="1373"/>
                      <a:pt x="775" y="1372"/>
                    </a:cubicBezTo>
                    <a:cubicBezTo>
                      <a:pt x="772" y="1372"/>
                      <a:pt x="767" y="1371"/>
                      <a:pt x="766" y="1372"/>
                    </a:cubicBezTo>
                    <a:cubicBezTo>
                      <a:pt x="754" y="1389"/>
                      <a:pt x="738" y="1379"/>
                      <a:pt x="723" y="1377"/>
                    </a:cubicBezTo>
                    <a:cubicBezTo>
                      <a:pt x="712" y="1376"/>
                      <a:pt x="700" y="1370"/>
                      <a:pt x="685" y="1365"/>
                    </a:cubicBezTo>
                    <a:cubicBezTo>
                      <a:pt x="698" y="1361"/>
                      <a:pt x="707" y="1358"/>
                      <a:pt x="715" y="1356"/>
                    </a:cubicBezTo>
                    <a:cubicBezTo>
                      <a:pt x="715" y="1354"/>
                      <a:pt x="716" y="1353"/>
                      <a:pt x="716" y="1351"/>
                    </a:cubicBezTo>
                    <a:cubicBezTo>
                      <a:pt x="681" y="1343"/>
                      <a:pt x="647" y="1335"/>
                      <a:pt x="613" y="1327"/>
                    </a:cubicBezTo>
                    <a:cubicBezTo>
                      <a:pt x="612" y="1329"/>
                      <a:pt x="612" y="1331"/>
                      <a:pt x="611" y="1333"/>
                    </a:cubicBezTo>
                    <a:cubicBezTo>
                      <a:pt x="627" y="1344"/>
                      <a:pt x="641" y="1356"/>
                      <a:pt x="658" y="1365"/>
                    </a:cubicBezTo>
                    <a:cubicBezTo>
                      <a:pt x="674" y="1374"/>
                      <a:pt x="692" y="1380"/>
                      <a:pt x="709" y="1387"/>
                    </a:cubicBezTo>
                    <a:cubicBezTo>
                      <a:pt x="708" y="1390"/>
                      <a:pt x="707" y="1392"/>
                      <a:pt x="706" y="1395"/>
                    </a:cubicBezTo>
                    <a:cubicBezTo>
                      <a:pt x="691" y="1393"/>
                      <a:pt x="676" y="1390"/>
                      <a:pt x="661" y="1388"/>
                    </a:cubicBezTo>
                    <a:cubicBezTo>
                      <a:pt x="653" y="1369"/>
                      <a:pt x="635" y="1365"/>
                      <a:pt x="619" y="1359"/>
                    </a:cubicBezTo>
                    <a:cubicBezTo>
                      <a:pt x="611" y="1349"/>
                      <a:pt x="604" y="1339"/>
                      <a:pt x="596" y="1328"/>
                    </a:cubicBezTo>
                    <a:cubicBezTo>
                      <a:pt x="594" y="1325"/>
                      <a:pt x="592" y="1322"/>
                      <a:pt x="590" y="1319"/>
                    </a:cubicBezTo>
                    <a:cubicBezTo>
                      <a:pt x="583" y="1305"/>
                      <a:pt x="575" y="1292"/>
                      <a:pt x="571" y="1277"/>
                    </a:cubicBezTo>
                    <a:cubicBezTo>
                      <a:pt x="565" y="1258"/>
                      <a:pt x="563" y="1238"/>
                      <a:pt x="559" y="1219"/>
                    </a:cubicBezTo>
                    <a:cubicBezTo>
                      <a:pt x="553" y="1227"/>
                      <a:pt x="563" y="1245"/>
                      <a:pt x="548" y="1249"/>
                    </a:cubicBezTo>
                    <a:cubicBezTo>
                      <a:pt x="550" y="1237"/>
                      <a:pt x="553" y="1226"/>
                      <a:pt x="552" y="1215"/>
                    </a:cubicBezTo>
                    <a:cubicBezTo>
                      <a:pt x="551" y="1202"/>
                      <a:pt x="547" y="1190"/>
                      <a:pt x="543" y="1178"/>
                    </a:cubicBezTo>
                    <a:cubicBezTo>
                      <a:pt x="536" y="1156"/>
                      <a:pt x="531" y="1135"/>
                      <a:pt x="542" y="1113"/>
                    </a:cubicBezTo>
                    <a:cubicBezTo>
                      <a:pt x="541" y="1113"/>
                      <a:pt x="541" y="1113"/>
                      <a:pt x="541" y="1113"/>
                    </a:cubicBezTo>
                    <a:cubicBezTo>
                      <a:pt x="542" y="1127"/>
                      <a:pt x="543" y="1142"/>
                      <a:pt x="544" y="1156"/>
                    </a:cubicBezTo>
                    <a:cubicBezTo>
                      <a:pt x="545" y="1165"/>
                      <a:pt x="548" y="1173"/>
                      <a:pt x="550" y="1181"/>
                    </a:cubicBezTo>
                    <a:cubicBezTo>
                      <a:pt x="552" y="1181"/>
                      <a:pt x="554" y="1181"/>
                      <a:pt x="557" y="1180"/>
                    </a:cubicBezTo>
                    <a:cubicBezTo>
                      <a:pt x="557" y="1156"/>
                      <a:pt x="557" y="1132"/>
                      <a:pt x="557" y="1109"/>
                    </a:cubicBezTo>
                    <a:cubicBezTo>
                      <a:pt x="561" y="1150"/>
                      <a:pt x="557" y="1192"/>
                      <a:pt x="579" y="1231"/>
                    </a:cubicBezTo>
                    <a:cubicBezTo>
                      <a:pt x="582" y="1227"/>
                      <a:pt x="586" y="1224"/>
                      <a:pt x="587" y="1220"/>
                    </a:cubicBezTo>
                    <a:cubicBezTo>
                      <a:pt x="592" y="1202"/>
                      <a:pt x="596" y="1184"/>
                      <a:pt x="602" y="1166"/>
                    </a:cubicBezTo>
                    <a:cubicBezTo>
                      <a:pt x="615" y="1129"/>
                      <a:pt x="597" y="1097"/>
                      <a:pt x="588" y="1064"/>
                    </a:cubicBezTo>
                    <a:cubicBezTo>
                      <a:pt x="582" y="1043"/>
                      <a:pt x="580" y="1022"/>
                      <a:pt x="597" y="1008"/>
                    </a:cubicBezTo>
                    <a:cubicBezTo>
                      <a:pt x="606" y="1001"/>
                      <a:pt x="616" y="995"/>
                      <a:pt x="626" y="988"/>
                    </a:cubicBezTo>
                    <a:cubicBezTo>
                      <a:pt x="624" y="987"/>
                      <a:pt x="621" y="987"/>
                      <a:pt x="618" y="986"/>
                    </a:cubicBezTo>
                    <a:cubicBezTo>
                      <a:pt x="619" y="984"/>
                      <a:pt x="621" y="983"/>
                      <a:pt x="623" y="980"/>
                    </a:cubicBezTo>
                    <a:cubicBezTo>
                      <a:pt x="604" y="981"/>
                      <a:pt x="587" y="983"/>
                      <a:pt x="570" y="984"/>
                    </a:cubicBezTo>
                    <a:cubicBezTo>
                      <a:pt x="575" y="979"/>
                      <a:pt x="580" y="976"/>
                      <a:pt x="586" y="974"/>
                    </a:cubicBezTo>
                    <a:cubicBezTo>
                      <a:pt x="606" y="965"/>
                      <a:pt x="628" y="970"/>
                      <a:pt x="648" y="955"/>
                    </a:cubicBezTo>
                    <a:cubicBezTo>
                      <a:pt x="671" y="938"/>
                      <a:pt x="695" y="924"/>
                      <a:pt x="715" y="903"/>
                    </a:cubicBezTo>
                    <a:cubicBezTo>
                      <a:pt x="718" y="898"/>
                      <a:pt x="723" y="894"/>
                      <a:pt x="728" y="891"/>
                    </a:cubicBezTo>
                    <a:cubicBezTo>
                      <a:pt x="744" y="883"/>
                      <a:pt x="759" y="873"/>
                      <a:pt x="767" y="854"/>
                    </a:cubicBezTo>
                    <a:cubicBezTo>
                      <a:pt x="768" y="858"/>
                      <a:pt x="768" y="861"/>
                      <a:pt x="769" y="866"/>
                    </a:cubicBezTo>
                    <a:cubicBezTo>
                      <a:pt x="783" y="855"/>
                      <a:pt x="795" y="845"/>
                      <a:pt x="806" y="834"/>
                    </a:cubicBezTo>
                    <a:cubicBezTo>
                      <a:pt x="809" y="832"/>
                      <a:pt x="808" y="826"/>
                      <a:pt x="810" y="820"/>
                    </a:cubicBezTo>
                    <a:cubicBezTo>
                      <a:pt x="796" y="832"/>
                      <a:pt x="786" y="841"/>
                      <a:pt x="773" y="853"/>
                    </a:cubicBezTo>
                    <a:cubicBezTo>
                      <a:pt x="778" y="840"/>
                      <a:pt x="781" y="832"/>
                      <a:pt x="784" y="823"/>
                    </a:cubicBezTo>
                    <a:cubicBezTo>
                      <a:pt x="783" y="822"/>
                      <a:pt x="781" y="822"/>
                      <a:pt x="780" y="821"/>
                    </a:cubicBezTo>
                    <a:cubicBezTo>
                      <a:pt x="773" y="827"/>
                      <a:pt x="767" y="833"/>
                      <a:pt x="760" y="838"/>
                    </a:cubicBezTo>
                    <a:cubicBezTo>
                      <a:pt x="759" y="837"/>
                      <a:pt x="757" y="835"/>
                      <a:pt x="756" y="834"/>
                    </a:cubicBezTo>
                    <a:cubicBezTo>
                      <a:pt x="770" y="816"/>
                      <a:pt x="784" y="797"/>
                      <a:pt x="799" y="779"/>
                    </a:cubicBezTo>
                    <a:cubicBezTo>
                      <a:pt x="824" y="747"/>
                      <a:pt x="839" y="713"/>
                      <a:pt x="834" y="671"/>
                    </a:cubicBezTo>
                    <a:cubicBezTo>
                      <a:pt x="831" y="656"/>
                      <a:pt x="832" y="639"/>
                      <a:pt x="832" y="623"/>
                    </a:cubicBezTo>
                    <a:cubicBezTo>
                      <a:pt x="833" y="596"/>
                      <a:pt x="834" y="596"/>
                      <a:pt x="814" y="583"/>
                    </a:cubicBezTo>
                    <a:cubicBezTo>
                      <a:pt x="822" y="584"/>
                      <a:pt x="830" y="585"/>
                      <a:pt x="838" y="586"/>
                    </a:cubicBezTo>
                    <a:cubicBezTo>
                      <a:pt x="840" y="570"/>
                      <a:pt x="842" y="555"/>
                      <a:pt x="843" y="540"/>
                    </a:cubicBezTo>
                    <a:cubicBezTo>
                      <a:pt x="845" y="520"/>
                      <a:pt x="832" y="512"/>
                      <a:pt x="814" y="520"/>
                    </a:cubicBezTo>
                    <a:cubicBezTo>
                      <a:pt x="795" y="530"/>
                      <a:pt x="783" y="547"/>
                      <a:pt x="784" y="567"/>
                    </a:cubicBezTo>
                    <a:cubicBezTo>
                      <a:pt x="786" y="600"/>
                      <a:pt x="777" y="630"/>
                      <a:pt x="769" y="661"/>
                    </a:cubicBezTo>
                    <a:cubicBezTo>
                      <a:pt x="767" y="668"/>
                      <a:pt x="767" y="675"/>
                      <a:pt x="767" y="683"/>
                    </a:cubicBezTo>
                    <a:cubicBezTo>
                      <a:pt x="767" y="685"/>
                      <a:pt x="770" y="687"/>
                      <a:pt x="774" y="692"/>
                    </a:cubicBezTo>
                    <a:cubicBezTo>
                      <a:pt x="765" y="705"/>
                      <a:pt x="756" y="722"/>
                      <a:pt x="744" y="737"/>
                    </a:cubicBezTo>
                    <a:cubicBezTo>
                      <a:pt x="732" y="752"/>
                      <a:pt x="718" y="767"/>
                      <a:pt x="703" y="780"/>
                    </a:cubicBezTo>
                    <a:cubicBezTo>
                      <a:pt x="687" y="792"/>
                      <a:pt x="668" y="801"/>
                      <a:pt x="651" y="812"/>
                    </a:cubicBezTo>
                    <a:cubicBezTo>
                      <a:pt x="651" y="810"/>
                      <a:pt x="652" y="807"/>
                      <a:pt x="652" y="806"/>
                    </a:cubicBezTo>
                    <a:cubicBezTo>
                      <a:pt x="639" y="802"/>
                      <a:pt x="645" y="792"/>
                      <a:pt x="647" y="784"/>
                    </a:cubicBezTo>
                    <a:cubicBezTo>
                      <a:pt x="647" y="787"/>
                      <a:pt x="648" y="791"/>
                      <a:pt x="648" y="794"/>
                    </a:cubicBezTo>
                    <a:cubicBezTo>
                      <a:pt x="649" y="794"/>
                      <a:pt x="650" y="794"/>
                      <a:pt x="651" y="794"/>
                    </a:cubicBezTo>
                    <a:cubicBezTo>
                      <a:pt x="651" y="784"/>
                      <a:pt x="651" y="773"/>
                      <a:pt x="651" y="763"/>
                    </a:cubicBezTo>
                    <a:cubicBezTo>
                      <a:pt x="658" y="735"/>
                      <a:pt x="671" y="713"/>
                      <a:pt x="694" y="694"/>
                    </a:cubicBezTo>
                    <a:cubicBezTo>
                      <a:pt x="707" y="684"/>
                      <a:pt x="714" y="665"/>
                      <a:pt x="719" y="648"/>
                    </a:cubicBezTo>
                    <a:cubicBezTo>
                      <a:pt x="724" y="630"/>
                      <a:pt x="715" y="613"/>
                      <a:pt x="704" y="609"/>
                    </a:cubicBezTo>
                    <a:cubicBezTo>
                      <a:pt x="691" y="605"/>
                      <a:pt x="677" y="615"/>
                      <a:pt x="665" y="632"/>
                    </a:cubicBezTo>
                    <a:cubicBezTo>
                      <a:pt x="656" y="645"/>
                      <a:pt x="643" y="657"/>
                      <a:pt x="630" y="668"/>
                    </a:cubicBezTo>
                    <a:cubicBezTo>
                      <a:pt x="619" y="679"/>
                      <a:pt x="601" y="683"/>
                      <a:pt x="597" y="700"/>
                    </a:cubicBezTo>
                    <a:cubicBezTo>
                      <a:pt x="591" y="723"/>
                      <a:pt x="586" y="745"/>
                      <a:pt x="580" y="767"/>
                    </a:cubicBezTo>
                    <a:cubicBezTo>
                      <a:pt x="578" y="774"/>
                      <a:pt x="573" y="782"/>
                      <a:pt x="567" y="784"/>
                    </a:cubicBezTo>
                    <a:cubicBezTo>
                      <a:pt x="549" y="791"/>
                      <a:pt x="541" y="806"/>
                      <a:pt x="532" y="821"/>
                    </a:cubicBezTo>
                    <a:cubicBezTo>
                      <a:pt x="530" y="820"/>
                      <a:pt x="527" y="818"/>
                      <a:pt x="526" y="819"/>
                    </a:cubicBezTo>
                    <a:cubicBezTo>
                      <a:pt x="503" y="836"/>
                      <a:pt x="486" y="893"/>
                      <a:pt x="495" y="921"/>
                    </a:cubicBezTo>
                    <a:cubicBezTo>
                      <a:pt x="495" y="922"/>
                      <a:pt x="496" y="923"/>
                      <a:pt x="496" y="925"/>
                    </a:cubicBezTo>
                    <a:cubicBezTo>
                      <a:pt x="499" y="893"/>
                      <a:pt x="499" y="863"/>
                      <a:pt x="519" y="837"/>
                    </a:cubicBezTo>
                    <a:cubicBezTo>
                      <a:pt x="518" y="840"/>
                      <a:pt x="517" y="844"/>
                      <a:pt x="516" y="847"/>
                    </a:cubicBezTo>
                    <a:cubicBezTo>
                      <a:pt x="500" y="882"/>
                      <a:pt x="498" y="919"/>
                      <a:pt x="505" y="957"/>
                    </a:cubicBezTo>
                    <a:cubicBezTo>
                      <a:pt x="506" y="964"/>
                      <a:pt x="505" y="971"/>
                      <a:pt x="504" y="978"/>
                    </a:cubicBezTo>
                    <a:cubicBezTo>
                      <a:pt x="500" y="1013"/>
                      <a:pt x="495" y="1050"/>
                      <a:pt x="499" y="1086"/>
                    </a:cubicBezTo>
                    <a:cubicBezTo>
                      <a:pt x="504" y="1129"/>
                      <a:pt x="508" y="1173"/>
                      <a:pt x="503" y="1216"/>
                    </a:cubicBezTo>
                    <a:cubicBezTo>
                      <a:pt x="502" y="1230"/>
                      <a:pt x="503" y="1244"/>
                      <a:pt x="503" y="1260"/>
                    </a:cubicBezTo>
                    <a:cubicBezTo>
                      <a:pt x="507" y="1255"/>
                      <a:pt x="510" y="1252"/>
                      <a:pt x="512" y="1248"/>
                    </a:cubicBezTo>
                    <a:cubicBezTo>
                      <a:pt x="505" y="1265"/>
                      <a:pt x="498" y="1281"/>
                      <a:pt x="492" y="1296"/>
                    </a:cubicBezTo>
                    <a:cubicBezTo>
                      <a:pt x="494" y="1295"/>
                      <a:pt x="499" y="1293"/>
                      <a:pt x="504" y="1291"/>
                    </a:cubicBezTo>
                    <a:cubicBezTo>
                      <a:pt x="497" y="1295"/>
                      <a:pt x="492" y="1301"/>
                      <a:pt x="485" y="1304"/>
                    </a:cubicBezTo>
                    <a:cubicBezTo>
                      <a:pt x="467" y="1314"/>
                      <a:pt x="452" y="1326"/>
                      <a:pt x="449" y="1347"/>
                    </a:cubicBezTo>
                    <a:cubicBezTo>
                      <a:pt x="461" y="1337"/>
                      <a:pt x="473" y="1326"/>
                      <a:pt x="486" y="1316"/>
                    </a:cubicBezTo>
                    <a:cubicBezTo>
                      <a:pt x="487" y="1317"/>
                      <a:pt x="488" y="1318"/>
                      <a:pt x="490" y="1320"/>
                    </a:cubicBezTo>
                    <a:cubicBezTo>
                      <a:pt x="479" y="1332"/>
                      <a:pt x="468" y="1344"/>
                      <a:pt x="457" y="1356"/>
                    </a:cubicBezTo>
                    <a:cubicBezTo>
                      <a:pt x="452" y="1359"/>
                      <a:pt x="446" y="1363"/>
                      <a:pt x="441" y="1367"/>
                    </a:cubicBezTo>
                    <a:cubicBezTo>
                      <a:pt x="440" y="1366"/>
                      <a:pt x="439" y="1366"/>
                      <a:pt x="438" y="1366"/>
                    </a:cubicBezTo>
                    <a:cubicBezTo>
                      <a:pt x="438" y="1354"/>
                      <a:pt x="431" y="1355"/>
                      <a:pt x="423" y="1358"/>
                    </a:cubicBezTo>
                    <a:cubicBezTo>
                      <a:pt x="409" y="1364"/>
                      <a:pt x="394" y="1372"/>
                      <a:pt x="379" y="1375"/>
                    </a:cubicBezTo>
                    <a:cubicBezTo>
                      <a:pt x="360" y="1379"/>
                      <a:pt x="341" y="1382"/>
                      <a:pt x="322" y="1380"/>
                    </a:cubicBezTo>
                    <a:cubicBezTo>
                      <a:pt x="304" y="1379"/>
                      <a:pt x="288" y="1381"/>
                      <a:pt x="272" y="1388"/>
                    </a:cubicBezTo>
                    <a:cubicBezTo>
                      <a:pt x="256" y="1396"/>
                      <a:pt x="239" y="1399"/>
                      <a:pt x="223" y="1387"/>
                    </a:cubicBezTo>
                    <a:cubicBezTo>
                      <a:pt x="229" y="1389"/>
                      <a:pt x="234" y="1390"/>
                      <a:pt x="240" y="1392"/>
                    </a:cubicBezTo>
                    <a:cubicBezTo>
                      <a:pt x="241" y="1391"/>
                      <a:pt x="242" y="1390"/>
                      <a:pt x="242" y="1389"/>
                    </a:cubicBezTo>
                    <a:cubicBezTo>
                      <a:pt x="239" y="1388"/>
                      <a:pt x="236" y="1387"/>
                      <a:pt x="234" y="1385"/>
                    </a:cubicBezTo>
                    <a:cubicBezTo>
                      <a:pt x="234" y="1385"/>
                      <a:pt x="234" y="1384"/>
                      <a:pt x="235" y="1384"/>
                    </a:cubicBezTo>
                    <a:cubicBezTo>
                      <a:pt x="246" y="1386"/>
                      <a:pt x="256" y="1387"/>
                      <a:pt x="267" y="1389"/>
                    </a:cubicBezTo>
                    <a:cubicBezTo>
                      <a:pt x="267" y="1388"/>
                      <a:pt x="268" y="1386"/>
                      <a:pt x="268" y="1385"/>
                    </a:cubicBezTo>
                    <a:cubicBezTo>
                      <a:pt x="256" y="1381"/>
                      <a:pt x="245" y="1378"/>
                      <a:pt x="233" y="1374"/>
                    </a:cubicBezTo>
                    <a:cubicBezTo>
                      <a:pt x="233" y="1373"/>
                      <a:pt x="233" y="1372"/>
                      <a:pt x="234" y="1370"/>
                    </a:cubicBezTo>
                    <a:cubicBezTo>
                      <a:pt x="244" y="1367"/>
                      <a:pt x="254" y="1364"/>
                      <a:pt x="264" y="1361"/>
                    </a:cubicBezTo>
                    <a:cubicBezTo>
                      <a:pt x="262" y="1366"/>
                      <a:pt x="261" y="1370"/>
                      <a:pt x="259" y="1375"/>
                    </a:cubicBezTo>
                    <a:cubicBezTo>
                      <a:pt x="292" y="1371"/>
                      <a:pt x="312" y="1356"/>
                      <a:pt x="312" y="1333"/>
                    </a:cubicBezTo>
                    <a:cubicBezTo>
                      <a:pt x="302" y="1339"/>
                      <a:pt x="294" y="1344"/>
                      <a:pt x="286" y="1349"/>
                    </a:cubicBezTo>
                    <a:cubicBezTo>
                      <a:pt x="278" y="1353"/>
                      <a:pt x="271" y="1358"/>
                      <a:pt x="263" y="1362"/>
                    </a:cubicBezTo>
                    <a:cubicBezTo>
                      <a:pt x="264" y="1360"/>
                      <a:pt x="264" y="1358"/>
                      <a:pt x="265" y="1356"/>
                    </a:cubicBezTo>
                    <a:cubicBezTo>
                      <a:pt x="245" y="1357"/>
                      <a:pt x="225" y="1357"/>
                      <a:pt x="206" y="1360"/>
                    </a:cubicBezTo>
                    <a:cubicBezTo>
                      <a:pt x="185" y="1363"/>
                      <a:pt x="165" y="1370"/>
                      <a:pt x="144" y="1373"/>
                    </a:cubicBezTo>
                    <a:cubicBezTo>
                      <a:pt x="109" y="1377"/>
                      <a:pt x="73" y="1379"/>
                      <a:pt x="38" y="1381"/>
                    </a:cubicBezTo>
                    <a:cubicBezTo>
                      <a:pt x="35" y="1382"/>
                      <a:pt x="32" y="1382"/>
                      <a:pt x="29" y="1380"/>
                    </a:cubicBezTo>
                    <a:cubicBezTo>
                      <a:pt x="37" y="1380"/>
                      <a:pt x="46" y="1379"/>
                      <a:pt x="54" y="1378"/>
                    </a:cubicBezTo>
                    <a:cubicBezTo>
                      <a:pt x="54" y="1377"/>
                      <a:pt x="54" y="1376"/>
                      <a:pt x="54" y="1375"/>
                    </a:cubicBezTo>
                    <a:cubicBezTo>
                      <a:pt x="43" y="1374"/>
                      <a:pt x="32" y="1373"/>
                      <a:pt x="21" y="1372"/>
                    </a:cubicBezTo>
                    <a:cubicBezTo>
                      <a:pt x="17" y="1372"/>
                      <a:pt x="14" y="1373"/>
                      <a:pt x="11" y="1372"/>
                    </a:cubicBezTo>
                    <a:cubicBezTo>
                      <a:pt x="7" y="1371"/>
                      <a:pt x="3" y="1368"/>
                      <a:pt x="0" y="1365"/>
                    </a:cubicBezTo>
                    <a:cubicBezTo>
                      <a:pt x="0" y="1364"/>
                      <a:pt x="3" y="1360"/>
                      <a:pt x="5" y="1357"/>
                    </a:cubicBezTo>
                    <a:cubicBezTo>
                      <a:pt x="8" y="1360"/>
                      <a:pt x="10" y="1363"/>
                      <a:pt x="14" y="1365"/>
                    </a:cubicBezTo>
                    <a:cubicBezTo>
                      <a:pt x="17" y="1367"/>
                      <a:pt x="21" y="1368"/>
                      <a:pt x="24" y="1368"/>
                    </a:cubicBezTo>
                    <a:cubicBezTo>
                      <a:pt x="38" y="1371"/>
                      <a:pt x="52" y="1374"/>
                      <a:pt x="66" y="1376"/>
                    </a:cubicBezTo>
                    <a:cubicBezTo>
                      <a:pt x="70" y="1377"/>
                      <a:pt x="75" y="1376"/>
                      <a:pt x="79" y="1375"/>
                    </a:cubicBezTo>
                    <a:cubicBezTo>
                      <a:pt x="94" y="1373"/>
                      <a:pt x="108" y="1369"/>
                      <a:pt x="122" y="1369"/>
                    </a:cubicBezTo>
                    <a:cubicBezTo>
                      <a:pt x="145" y="1370"/>
                      <a:pt x="166" y="1365"/>
                      <a:pt x="187" y="1354"/>
                    </a:cubicBezTo>
                    <a:cubicBezTo>
                      <a:pt x="202" y="1346"/>
                      <a:pt x="219" y="1343"/>
                      <a:pt x="235" y="1336"/>
                    </a:cubicBezTo>
                    <a:cubicBezTo>
                      <a:pt x="244" y="1332"/>
                      <a:pt x="251" y="1326"/>
                      <a:pt x="259" y="1319"/>
                    </a:cubicBezTo>
                    <a:cubicBezTo>
                      <a:pt x="225" y="1335"/>
                      <a:pt x="190" y="1330"/>
                      <a:pt x="156" y="1330"/>
                    </a:cubicBezTo>
                    <a:cubicBezTo>
                      <a:pt x="140" y="1330"/>
                      <a:pt x="123" y="1336"/>
                      <a:pt x="108" y="1342"/>
                    </a:cubicBezTo>
                    <a:cubicBezTo>
                      <a:pt x="89" y="1349"/>
                      <a:pt x="70" y="1353"/>
                      <a:pt x="50" y="1346"/>
                    </a:cubicBezTo>
                    <a:cubicBezTo>
                      <a:pt x="67" y="1343"/>
                      <a:pt x="87" y="1344"/>
                      <a:pt x="101" y="1336"/>
                    </a:cubicBezTo>
                    <a:cubicBezTo>
                      <a:pt x="127" y="1321"/>
                      <a:pt x="154" y="1316"/>
                      <a:pt x="183" y="1317"/>
                    </a:cubicBezTo>
                    <a:cubicBezTo>
                      <a:pt x="189" y="1317"/>
                      <a:pt x="195" y="1317"/>
                      <a:pt x="201" y="1317"/>
                    </a:cubicBezTo>
                    <a:cubicBezTo>
                      <a:pt x="202" y="1316"/>
                      <a:pt x="203" y="1314"/>
                      <a:pt x="204" y="1313"/>
                    </a:cubicBezTo>
                    <a:cubicBezTo>
                      <a:pt x="196" y="1305"/>
                      <a:pt x="189" y="1296"/>
                      <a:pt x="182" y="1288"/>
                    </a:cubicBezTo>
                    <a:cubicBezTo>
                      <a:pt x="177" y="1285"/>
                      <a:pt x="174" y="1281"/>
                      <a:pt x="169" y="1280"/>
                    </a:cubicBezTo>
                    <a:cubicBezTo>
                      <a:pt x="152" y="1275"/>
                      <a:pt x="134" y="1272"/>
                      <a:pt x="116" y="1268"/>
                    </a:cubicBezTo>
                    <a:cubicBezTo>
                      <a:pt x="117" y="1269"/>
                      <a:pt x="117" y="1269"/>
                      <a:pt x="117" y="1269"/>
                    </a:cubicBezTo>
                    <a:cubicBezTo>
                      <a:pt x="116" y="1267"/>
                      <a:pt x="115" y="1263"/>
                      <a:pt x="113" y="1263"/>
                    </a:cubicBezTo>
                    <a:cubicBezTo>
                      <a:pt x="98" y="1255"/>
                      <a:pt x="82" y="1249"/>
                      <a:pt x="67" y="1242"/>
                    </a:cubicBezTo>
                    <a:cubicBezTo>
                      <a:pt x="70" y="1246"/>
                      <a:pt x="73" y="1249"/>
                      <a:pt x="77" y="1253"/>
                    </a:cubicBezTo>
                    <a:cubicBezTo>
                      <a:pt x="54" y="1245"/>
                      <a:pt x="45" y="1215"/>
                      <a:pt x="58" y="1191"/>
                    </a:cubicBezTo>
                    <a:cubicBezTo>
                      <a:pt x="58" y="1190"/>
                      <a:pt x="58" y="1190"/>
                      <a:pt x="58" y="1190"/>
                    </a:cubicBezTo>
                    <a:cubicBezTo>
                      <a:pt x="58" y="1195"/>
                      <a:pt x="57" y="1200"/>
                      <a:pt x="56" y="1205"/>
                    </a:cubicBezTo>
                    <a:cubicBezTo>
                      <a:pt x="54" y="1222"/>
                      <a:pt x="69" y="1239"/>
                      <a:pt x="85" y="1239"/>
                    </a:cubicBezTo>
                    <a:cubicBezTo>
                      <a:pt x="84" y="1239"/>
                      <a:pt x="84" y="1239"/>
                      <a:pt x="84" y="1239"/>
                    </a:cubicBezTo>
                    <a:cubicBezTo>
                      <a:pt x="92" y="1245"/>
                      <a:pt x="101" y="1251"/>
                      <a:pt x="112" y="1259"/>
                    </a:cubicBezTo>
                    <a:cubicBezTo>
                      <a:pt x="111" y="1251"/>
                      <a:pt x="110" y="1248"/>
                      <a:pt x="110" y="1247"/>
                    </a:cubicBezTo>
                    <a:cubicBezTo>
                      <a:pt x="140" y="1258"/>
                      <a:pt x="169" y="1271"/>
                      <a:pt x="199" y="1282"/>
                    </a:cubicBezTo>
                    <a:cubicBezTo>
                      <a:pt x="207" y="1285"/>
                      <a:pt x="217" y="1283"/>
                      <a:pt x="225" y="1283"/>
                    </a:cubicBezTo>
                    <a:cubicBezTo>
                      <a:pt x="228" y="1267"/>
                      <a:pt x="224" y="1261"/>
                      <a:pt x="212" y="1258"/>
                    </a:cubicBezTo>
                    <a:cubicBezTo>
                      <a:pt x="197" y="1253"/>
                      <a:pt x="184" y="1244"/>
                      <a:pt x="181" y="1226"/>
                    </a:cubicBezTo>
                    <a:cubicBezTo>
                      <a:pt x="180" y="1223"/>
                      <a:pt x="175" y="1220"/>
                      <a:pt x="173" y="1217"/>
                    </a:cubicBezTo>
                    <a:cubicBezTo>
                      <a:pt x="164" y="1202"/>
                      <a:pt x="155" y="1188"/>
                      <a:pt x="147" y="1173"/>
                    </a:cubicBezTo>
                    <a:cubicBezTo>
                      <a:pt x="146" y="1170"/>
                      <a:pt x="147" y="1165"/>
                      <a:pt x="148" y="1162"/>
                    </a:cubicBezTo>
                    <a:cubicBezTo>
                      <a:pt x="157" y="1144"/>
                      <a:pt x="155" y="1136"/>
                      <a:pt x="132" y="1125"/>
                    </a:cubicBezTo>
                    <a:cubicBezTo>
                      <a:pt x="124" y="1150"/>
                      <a:pt x="117" y="1175"/>
                      <a:pt x="108" y="1203"/>
                    </a:cubicBezTo>
                    <a:cubicBezTo>
                      <a:pt x="106" y="1197"/>
                      <a:pt x="105" y="1193"/>
                      <a:pt x="103" y="1190"/>
                    </a:cubicBezTo>
                    <a:cubicBezTo>
                      <a:pt x="106" y="1186"/>
                      <a:pt x="111" y="1183"/>
                      <a:pt x="111" y="1179"/>
                    </a:cubicBezTo>
                    <a:cubicBezTo>
                      <a:pt x="115" y="1153"/>
                      <a:pt x="123" y="1129"/>
                      <a:pt x="138" y="1107"/>
                    </a:cubicBezTo>
                    <a:cubicBezTo>
                      <a:pt x="139" y="1105"/>
                      <a:pt x="138" y="1101"/>
                      <a:pt x="138" y="1098"/>
                    </a:cubicBezTo>
                    <a:cubicBezTo>
                      <a:pt x="117" y="1100"/>
                      <a:pt x="110" y="1116"/>
                      <a:pt x="100" y="1129"/>
                    </a:cubicBezTo>
                    <a:cubicBezTo>
                      <a:pt x="101" y="1123"/>
                      <a:pt x="102" y="1117"/>
                      <a:pt x="104" y="1107"/>
                    </a:cubicBezTo>
                    <a:cubicBezTo>
                      <a:pt x="95" y="1106"/>
                      <a:pt x="85" y="1105"/>
                      <a:pt x="75" y="1104"/>
                    </a:cubicBezTo>
                    <a:cubicBezTo>
                      <a:pt x="75" y="1103"/>
                      <a:pt x="74" y="1103"/>
                      <a:pt x="74" y="1102"/>
                    </a:cubicBezTo>
                    <a:cubicBezTo>
                      <a:pt x="82" y="1101"/>
                      <a:pt x="90" y="1100"/>
                      <a:pt x="97" y="1099"/>
                    </a:cubicBezTo>
                    <a:cubicBezTo>
                      <a:pt x="85" y="1071"/>
                      <a:pt x="64" y="1062"/>
                      <a:pt x="44" y="1074"/>
                    </a:cubicBezTo>
                    <a:cubicBezTo>
                      <a:pt x="44" y="1082"/>
                      <a:pt x="46" y="1093"/>
                      <a:pt x="44" y="1094"/>
                    </a:cubicBezTo>
                    <a:cubicBezTo>
                      <a:pt x="28" y="1102"/>
                      <a:pt x="38" y="1079"/>
                      <a:pt x="27" y="1079"/>
                    </a:cubicBezTo>
                    <a:cubicBezTo>
                      <a:pt x="71" y="1055"/>
                      <a:pt x="82" y="1058"/>
                      <a:pt x="106" y="1100"/>
                    </a:cubicBezTo>
                    <a:cubicBezTo>
                      <a:pt x="111" y="1089"/>
                      <a:pt x="115" y="1079"/>
                      <a:pt x="118" y="1069"/>
                    </a:cubicBezTo>
                    <a:cubicBezTo>
                      <a:pt x="121" y="1083"/>
                      <a:pt x="129" y="1081"/>
                      <a:pt x="139" y="1074"/>
                    </a:cubicBezTo>
                    <a:cubicBezTo>
                      <a:pt x="137" y="1066"/>
                      <a:pt x="135" y="1058"/>
                      <a:pt x="132" y="1049"/>
                    </a:cubicBezTo>
                    <a:cubicBezTo>
                      <a:pt x="127" y="1057"/>
                      <a:pt x="122" y="1063"/>
                      <a:pt x="118" y="1069"/>
                    </a:cubicBezTo>
                    <a:cubicBezTo>
                      <a:pt x="113" y="1061"/>
                      <a:pt x="115" y="1055"/>
                      <a:pt x="123" y="1049"/>
                    </a:cubicBezTo>
                    <a:cubicBezTo>
                      <a:pt x="127" y="1044"/>
                      <a:pt x="128" y="1036"/>
                      <a:pt x="132" y="1031"/>
                    </a:cubicBezTo>
                    <a:cubicBezTo>
                      <a:pt x="136" y="1026"/>
                      <a:pt x="141" y="1019"/>
                      <a:pt x="145" y="1019"/>
                    </a:cubicBezTo>
                    <a:cubicBezTo>
                      <a:pt x="152" y="1019"/>
                      <a:pt x="158" y="1024"/>
                      <a:pt x="164" y="1026"/>
                    </a:cubicBezTo>
                    <a:cubicBezTo>
                      <a:pt x="145" y="1023"/>
                      <a:pt x="138" y="1026"/>
                      <a:pt x="137" y="1040"/>
                    </a:cubicBezTo>
                    <a:cubicBezTo>
                      <a:pt x="137" y="1045"/>
                      <a:pt x="139" y="1050"/>
                      <a:pt x="141" y="1056"/>
                    </a:cubicBezTo>
                    <a:cubicBezTo>
                      <a:pt x="145" y="1051"/>
                      <a:pt x="148" y="1048"/>
                      <a:pt x="152" y="1044"/>
                    </a:cubicBezTo>
                    <a:cubicBezTo>
                      <a:pt x="149" y="1053"/>
                      <a:pt x="147" y="1063"/>
                      <a:pt x="142" y="1071"/>
                    </a:cubicBezTo>
                    <a:cubicBezTo>
                      <a:pt x="138" y="1076"/>
                      <a:pt x="130" y="1079"/>
                      <a:pt x="124" y="1084"/>
                    </a:cubicBezTo>
                    <a:cubicBezTo>
                      <a:pt x="121" y="1086"/>
                      <a:pt x="118" y="1090"/>
                      <a:pt x="113" y="1094"/>
                    </a:cubicBezTo>
                    <a:cubicBezTo>
                      <a:pt x="127" y="1093"/>
                      <a:pt x="137" y="1093"/>
                      <a:pt x="146" y="1092"/>
                    </a:cubicBezTo>
                    <a:cubicBezTo>
                      <a:pt x="144" y="1101"/>
                      <a:pt x="143" y="1110"/>
                      <a:pt x="141" y="1122"/>
                    </a:cubicBezTo>
                    <a:cubicBezTo>
                      <a:pt x="144" y="1125"/>
                      <a:pt x="150" y="1129"/>
                      <a:pt x="156" y="1134"/>
                    </a:cubicBezTo>
                    <a:cubicBezTo>
                      <a:pt x="159" y="1131"/>
                      <a:pt x="162" y="1129"/>
                      <a:pt x="165" y="1126"/>
                    </a:cubicBezTo>
                    <a:cubicBezTo>
                      <a:pt x="165" y="1131"/>
                      <a:pt x="166" y="1136"/>
                      <a:pt x="164" y="1141"/>
                    </a:cubicBezTo>
                    <a:cubicBezTo>
                      <a:pt x="162" y="1150"/>
                      <a:pt x="162" y="1157"/>
                      <a:pt x="171" y="1161"/>
                    </a:cubicBezTo>
                    <a:cubicBezTo>
                      <a:pt x="169" y="1162"/>
                      <a:pt x="167" y="1164"/>
                      <a:pt x="166" y="1164"/>
                    </a:cubicBezTo>
                    <a:cubicBezTo>
                      <a:pt x="152" y="1161"/>
                      <a:pt x="148" y="1166"/>
                      <a:pt x="155" y="1178"/>
                    </a:cubicBezTo>
                    <a:cubicBezTo>
                      <a:pt x="162" y="1190"/>
                      <a:pt x="171" y="1202"/>
                      <a:pt x="179" y="1214"/>
                    </a:cubicBezTo>
                    <a:cubicBezTo>
                      <a:pt x="182" y="1219"/>
                      <a:pt x="185" y="1224"/>
                      <a:pt x="187" y="1229"/>
                    </a:cubicBezTo>
                    <a:cubicBezTo>
                      <a:pt x="193" y="1245"/>
                      <a:pt x="224" y="1259"/>
                      <a:pt x="242" y="1250"/>
                    </a:cubicBezTo>
                    <a:cubicBezTo>
                      <a:pt x="227" y="1235"/>
                      <a:pt x="213" y="1221"/>
                      <a:pt x="198" y="1207"/>
                    </a:cubicBezTo>
                    <a:cubicBezTo>
                      <a:pt x="198" y="1205"/>
                      <a:pt x="199" y="1201"/>
                      <a:pt x="199" y="1197"/>
                    </a:cubicBezTo>
                    <a:cubicBezTo>
                      <a:pt x="212" y="1207"/>
                      <a:pt x="225" y="1215"/>
                      <a:pt x="236" y="1226"/>
                    </a:cubicBezTo>
                    <a:cubicBezTo>
                      <a:pt x="246" y="1236"/>
                      <a:pt x="254" y="1249"/>
                      <a:pt x="263" y="1262"/>
                    </a:cubicBezTo>
                    <a:cubicBezTo>
                      <a:pt x="269" y="1258"/>
                      <a:pt x="274" y="1254"/>
                      <a:pt x="282" y="1248"/>
                    </a:cubicBezTo>
                    <a:cubicBezTo>
                      <a:pt x="264" y="1245"/>
                      <a:pt x="257" y="1234"/>
                      <a:pt x="254" y="1219"/>
                    </a:cubicBezTo>
                    <a:cubicBezTo>
                      <a:pt x="253" y="1211"/>
                      <a:pt x="246" y="1205"/>
                      <a:pt x="241" y="1198"/>
                    </a:cubicBezTo>
                    <a:cubicBezTo>
                      <a:pt x="236" y="1192"/>
                      <a:pt x="228" y="1187"/>
                      <a:pt x="236" y="1178"/>
                    </a:cubicBezTo>
                    <a:cubicBezTo>
                      <a:pt x="247" y="1196"/>
                      <a:pt x="258" y="1214"/>
                      <a:pt x="268" y="1231"/>
                    </a:cubicBezTo>
                    <a:cubicBezTo>
                      <a:pt x="270" y="1231"/>
                      <a:pt x="271" y="1230"/>
                      <a:pt x="273" y="1230"/>
                    </a:cubicBezTo>
                    <a:cubicBezTo>
                      <a:pt x="268" y="1214"/>
                      <a:pt x="263" y="1197"/>
                      <a:pt x="259" y="1181"/>
                    </a:cubicBezTo>
                    <a:cubicBezTo>
                      <a:pt x="262" y="1181"/>
                      <a:pt x="265" y="1182"/>
                      <a:pt x="269" y="1183"/>
                    </a:cubicBezTo>
                    <a:cubicBezTo>
                      <a:pt x="262" y="1169"/>
                      <a:pt x="250" y="1157"/>
                      <a:pt x="266" y="1142"/>
                    </a:cubicBezTo>
                    <a:cubicBezTo>
                      <a:pt x="284" y="1144"/>
                      <a:pt x="303" y="1145"/>
                      <a:pt x="319" y="1146"/>
                    </a:cubicBezTo>
                    <a:cubicBezTo>
                      <a:pt x="310" y="1153"/>
                      <a:pt x="297" y="1158"/>
                      <a:pt x="281" y="1152"/>
                    </a:cubicBezTo>
                    <a:cubicBezTo>
                      <a:pt x="277" y="1151"/>
                      <a:pt x="268" y="1151"/>
                      <a:pt x="268" y="1153"/>
                    </a:cubicBezTo>
                    <a:cubicBezTo>
                      <a:pt x="266" y="1158"/>
                      <a:pt x="265" y="1167"/>
                      <a:pt x="268" y="1170"/>
                    </a:cubicBezTo>
                    <a:cubicBezTo>
                      <a:pt x="273" y="1177"/>
                      <a:pt x="281" y="1182"/>
                      <a:pt x="289" y="1187"/>
                    </a:cubicBezTo>
                    <a:cubicBezTo>
                      <a:pt x="295" y="1191"/>
                      <a:pt x="303" y="1193"/>
                      <a:pt x="309" y="1195"/>
                    </a:cubicBezTo>
                    <a:cubicBezTo>
                      <a:pt x="318" y="1184"/>
                      <a:pt x="327" y="1173"/>
                      <a:pt x="335" y="1161"/>
                    </a:cubicBezTo>
                    <a:cubicBezTo>
                      <a:pt x="338" y="1155"/>
                      <a:pt x="340" y="1146"/>
                      <a:pt x="338" y="1139"/>
                    </a:cubicBezTo>
                    <a:cubicBezTo>
                      <a:pt x="337" y="1136"/>
                      <a:pt x="326" y="1136"/>
                      <a:pt x="319" y="1135"/>
                    </a:cubicBezTo>
                    <a:cubicBezTo>
                      <a:pt x="326" y="1133"/>
                      <a:pt x="334" y="1131"/>
                      <a:pt x="343" y="1128"/>
                    </a:cubicBezTo>
                    <a:cubicBezTo>
                      <a:pt x="350" y="1089"/>
                      <a:pt x="360" y="1049"/>
                      <a:pt x="353" y="1006"/>
                    </a:cubicBezTo>
                    <a:cubicBezTo>
                      <a:pt x="348" y="979"/>
                      <a:pt x="331" y="959"/>
                      <a:pt x="313" y="939"/>
                    </a:cubicBezTo>
                    <a:cubicBezTo>
                      <a:pt x="283" y="907"/>
                      <a:pt x="252" y="876"/>
                      <a:pt x="232" y="837"/>
                    </a:cubicBezTo>
                    <a:cubicBezTo>
                      <a:pt x="231" y="834"/>
                      <a:pt x="225" y="832"/>
                      <a:pt x="221" y="831"/>
                    </a:cubicBezTo>
                    <a:cubicBezTo>
                      <a:pt x="215" y="829"/>
                      <a:pt x="210" y="829"/>
                      <a:pt x="204" y="828"/>
                    </a:cubicBezTo>
                    <a:cubicBezTo>
                      <a:pt x="211" y="828"/>
                      <a:pt x="218" y="828"/>
                      <a:pt x="226" y="828"/>
                    </a:cubicBezTo>
                    <a:cubicBezTo>
                      <a:pt x="226" y="826"/>
                      <a:pt x="227" y="824"/>
                      <a:pt x="228" y="822"/>
                    </a:cubicBezTo>
                    <a:cubicBezTo>
                      <a:pt x="222" y="818"/>
                      <a:pt x="216" y="814"/>
                      <a:pt x="211" y="810"/>
                    </a:cubicBezTo>
                    <a:cubicBezTo>
                      <a:pt x="205" y="805"/>
                      <a:pt x="199" y="800"/>
                      <a:pt x="194" y="795"/>
                    </a:cubicBezTo>
                    <a:cubicBezTo>
                      <a:pt x="199" y="798"/>
                      <a:pt x="204" y="801"/>
                      <a:pt x="211" y="804"/>
                    </a:cubicBezTo>
                    <a:cubicBezTo>
                      <a:pt x="204" y="792"/>
                      <a:pt x="198" y="781"/>
                      <a:pt x="191" y="771"/>
                    </a:cubicBezTo>
                    <a:cubicBezTo>
                      <a:pt x="189" y="768"/>
                      <a:pt x="184" y="768"/>
                      <a:pt x="180" y="766"/>
                    </a:cubicBezTo>
                    <a:cubicBezTo>
                      <a:pt x="177" y="764"/>
                      <a:pt x="173" y="762"/>
                      <a:pt x="169" y="760"/>
                    </a:cubicBezTo>
                    <a:cubicBezTo>
                      <a:pt x="172" y="753"/>
                      <a:pt x="158" y="717"/>
                      <a:pt x="154" y="715"/>
                    </a:cubicBezTo>
                    <a:cubicBezTo>
                      <a:pt x="155" y="708"/>
                      <a:pt x="156" y="702"/>
                      <a:pt x="157" y="696"/>
                    </a:cubicBezTo>
                    <a:cubicBezTo>
                      <a:pt x="160" y="709"/>
                      <a:pt x="164" y="723"/>
                      <a:pt x="168" y="737"/>
                    </a:cubicBezTo>
                    <a:cubicBezTo>
                      <a:pt x="171" y="727"/>
                      <a:pt x="173" y="718"/>
                      <a:pt x="170" y="709"/>
                    </a:cubicBezTo>
                    <a:cubicBezTo>
                      <a:pt x="169" y="704"/>
                      <a:pt x="161" y="700"/>
                      <a:pt x="157" y="696"/>
                    </a:cubicBezTo>
                    <a:cubicBezTo>
                      <a:pt x="159" y="692"/>
                      <a:pt x="161" y="689"/>
                      <a:pt x="163" y="685"/>
                    </a:cubicBezTo>
                    <a:cubicBezTo>
                      <a:pt x="164" y="687"/>
                      <a:pt x="165" y="690"/>
                      <a:pt x="167" y="692"/>
                    </a:cubicBezTo>
                    <a:cubicBezTo>
                      <a:pt x="182" y="701"/>
                      <a:pt x="184" y="714"/>
                      <a:pt x="177" y="729"/>
                    </a:cubicBezTo>
                    <a:cubicBezTo>
                      <a:pt x="176" y="732"/>
                      <a:pt x="174" y="735"/>
                      <a:pt x="175" y="737"/>
                    </a:cubicBezTo>
                    <a:cubicBezTo>
                      <a:pt x="176" y="743"/>
                      <a:pt x="177" y="750"/>
                      <a:pt x="181" y="753"/>
                    </a:cubicBezTo>
                    <a:cubicBezTo>
                      <a:pt x="184" y="755"/>
                      <a:pt x="194" y="754"/>
                      <a:pt x="197" y="751"/>
                    </a:cubicBezTo>
                    <a:cubicBezTo>
                      <a:pt x="200" y="747"/>
                      <a:pt x="202" y="739"/>
                      <a:pt x="201" y="734"/>
                    </a:cubicBezTo>
                    <a:cubicBezTo>
                      <a:pt x="195" y="720"/>
                      <a:pt x="186" y="707"/>
                      <a:pt x="179" y="694"/>
                    </a:cubicBezTo>
                    <a:cubicBezTo>
                      <a:pt x="181" y="693"/>
                      <a:pt x="185" y="691"/>
                      <a:pt x="185" y="690"/>
                    </a:cubicBezTo>
                    <a:cubicBezTo>
                      <a:pt x="190" y="648"/>
                      <a:pt x="195" y="606"/>
                      <a:pt x="200" y="563"/>
                    </a:cubicBezTo>
                    <a:cubicBezTo>
                      <a:pt x="200" y="558"/>
                      <a:pt x="200" y="552"/>
                      <a:pt x="201" y="542"/>
                    </a:cubicBezTo>
                    <a:cubicBezTo>
                      <a:pt x="179" y="573"/>
                      <a:pt x="166" y="602"/>
                      <a:pt x="177" y="637"/>
                    </a:cubicBezTo>
                    <a:cubicBezTo>
                      <a:pt x="174" y="637"/>
                      <a:pt x="172" y="637"/>
                      <a:pt x="169" y="638"/>
                    </a:cubicBezTo>
                    <a:cubicBezTo>
                      <a:pt x="166" y="629"/>
                      <a:pt x="163" y="620"/>
                      <a:pt x="161" y="612"/>
                    </a:cubicBezTo>
                    <a:cubicBezTo>
                      <a:pt x="159" y="605"/>
                      <a:pt x="158" y="598"/>
                      <a:pt x="157" y="591"/>
                    </a:cubicBezTo>
                    <a:cubicBezTo>
                      <a:pt x="151" y="594"/>
                      <a:pt x="145" y="597"/>
                      <a:pt x="139" y="600"/>
                    </a:cubicBezTo>
                    <a:cubicBezTo>
                      <a:pt x="137" y="601"/>
                      <a:pt x="135" y="603"/>
                      <a:pt x="133" y="604"/>
                    </a:cubicBezTo>
                    <a:cubicBezTo>
                      <a:pt x="131" y="602"/>
                      <a:pt x="129" y="600"/>
                      <a:pt x="127" y="598"/>
                    </a:cubicBezTo>
                    <a:cubicBezTo>
                      <a:pt x="120" y="592"/>
                      <a:pt x="112" y="586"/>
                      <a:pt x="105" y="579"/>
                    </a:cubicBezTo>
                    <a:cubicBezTo>
                      <a:pt x="98" y="572"/>
                      <a:pt x="94" y="563"/>
                      <a:pt x="83" y="558"/>
                    </a:cubicBezTo>
                    <a:cubicBezTo>
                      <a:pt x="75" y="554"/>
                      <a:pt x="71" y="542"/>
                      <a:pt x="65" y="533"/>
                    </a:cubicBezTo>
                    <a:cubicBezTo>
                      <a:pt x="68" y="533"/>
                      <a:pt x="72" y="533"/>
                      <a:pt x="75" y="533"/>
                    </a:cubicBezTo>
                    <a:cubicBezTo>
                      <a:pt x="69" y="546"/>
                      <a:pt x="80" y="548"/>
                      <a:pt x="87" y="552"/>
                    </a:cubicBezTo>
                    <a:cubicBezTo>
                      <a:pt x="91" y="553"/>
                      <a:pt x="96" y="550"/>
                      <a:pt x="100" y="549"/>
                    </a:cubicBezTo>
                    <a:cubicBezTo>
                      <a:pt x="98" y="543"/>
                      <a:pt x="98" y="534"/>
                      <a:pt x="94" y="532"/>
                    </a:cubicBezTo>
                    <a:cubicBezTo>
                      <a:pt x="90" y="529"/>
                      <a:pt x="82" y="532"/>
                      <a:pt x="75" y="533"/>
                    </a:cubicBezTo>
                    <a:cubicBezTo>
                      <a:pt x="77" y="528"/>
                      <a:pt x="80" y="524"/>
                      <a:pt x="82" y="519"/>
                    </a:cubicBezTo>
                    <a:cubicBezTo>
                      <a:pt x="74" y="510"/>
                      <a:pt x="67" y="502"/>
                      <a:pt x="57" y="492"/>
                    </a:cubicBezTo>
                    <a:cubicBezTo>
                      <a:pt x="53" y="510"/>
                      <a:pt x="55" y="523"/>
                      <a:pt x="66" y="533"/>
                    </a:cubicBezTo>
                    <a:cubicBezTo>
                      <a:pt x="51" y="526"/>
                      <a:pt x="45" y="508"/>
                      <a:pt x="51" y="493"/>
                    </a:cubicBezTo>
                    <a:cubicBezTo>
                      <a:pt x="53" y="489"/>
                      <a:pt x="53" y="485"/>
                      <a:pt x="55" y="480"/>
                    </a:cubicBezTo>
                    <a:cubicBezTo>
                      <a:pt x="62" y="489"/>
                      <a:pt x="70" y="497"/>
                      <a:pt x="78" y="505"/>
                    </a:cubicBezTo>
                    <a:cubicBezTo>
                      <a:pt x="79" y="504"/>
                      <a:pt x="80" y="503"/>
                      <a:pt x="82" y="502"/>
                    </a:cubicBezTo>
                    <a:cubicBezTo>
                      <a:pt x="76" y="494"/>
                      <a:pt x="70" y="486"/>
                      <a:pt x="64" y="479"/>
                    </a:cubicBezTo>
                    <a:cubicBezTo>
                      <a:pt x="63" y="478"/>
                      <a:pt x="58" y="480"/>
                      <a:pt x="55" y="481"/>
                    </a:cubicBezTo>
                    <a:cubicBezTo>
                      <a:pt x="56" y="477"/>
                      <a:pt x="56" y="473"/>
                      <a:pt x="57" y="469"/>
                    </a:cubicBezTo>
                    <a:cubicBezTo>
                      <a:pt x="62" y="470"/>
                      <a:pt x="66" y="471"/>
                      <a:pt x="71" y="472"/>
                    </a:cubicBezTo>
                    <a:cubicBezTo>
                      <a:pt x="81" y="474"/>
                      <a:pt x="92" y="475"/>
                      <a:pt x="102" y="477"/>
                    </a:cubicBezTo>
                    <a:cubicBezTo>
                      <a:pt x="103" y="477"/>
                      <a:pt x="104" y="471"/>
                      <a:pt x="104" y="468"/>
                    </a:cubicBezTo>
                    <a:cubicBezTo>
                      <a:pt x="105" y="470"/>
                      <a:pt x="106" y="471"/>
                      <a:pt x="107" y="472"/>
                    </a:cubicBezTo>
                    <a:cubicBezTo>
                      <a:pt x="111" y="471"/>
                      <a:pt x="116" y="471"/>
                      <a:pt x="119" y="468"/>
                    </a:cubicBezTo>
                    <a:cubicBezTo>
                      <a:pt x="133" y="456"/>
                      <a:pt x="147" y="443"/>
                      <a:pt x="161" y="430"/>
                    </a:cubicBezTo>
                    <a:cubicBezTo>
                      <a:pt x="161" y="429"/>
                      <a:pt x="159" y="427"/>
                      <a:pt x="157" y="426"/>
                    </a:cubicBezTo>
                    <a:cubicBezTo>
                      <a:pt x="164" y="420"/>
                      <a:pt x="171" y="416"/>
                      <a:pt x="180" y="409"/>
                    </a:cubicBezTo>
                    <a:cubicBezTo>
                      <a:pt x="152" y="410"/>
                      <a:pt x="146" y="414"/>
                      <a:pt x="144" y="431"/>
                    </a:cubicBezTo>
                    <a:cubicBezTo>
                      <a:pt x="128" y="428"/>
                      <a:pt x="113" y="424"/>
                      <a:pt x="97" y="421"/>
                    </a:cubicBezTo>
                    <a:cubicBezTo>
                      <a:pt x="97" y="419"/>
                      <a:pt x="97" y="417"/>
                      <a:pt x="98" y="415"/>
                    </a:cubicBezTo>
                    <a:cubicBezTo>
                      <a:pt x="104" y="414"/>
                      <a:pt x="110" y="414"/>
                      <a:pt x="117" y="413"/>
                    </a:cubicBezTo>
                    <a:cubicBezTo>
                      <a:pt x="116" y="416"/>
                      <a:pt x="116" y="419"/>
                      <a:pt x="115" y="422"/>
                    </a:cubicBezTo>
                    <a:cubicBezTo>
                      <a:pt x="133" y="425"/>
                      <a:pt x="137" y="423"/>
                      <a:pt x="145" y="406"/>
                    </a:cubicBezTo>
                    <a:cubicBezTo>
                      <a:pt x="135" y="409"/>
                      <a:pt x="125" y="411"/>
                      <a:pt x="116" y="414"/>
                    </a:cubicBezTo>
                    <a:cubicBezTo>
                      <a:pt x="136" y="407"/>
                      <a:pt x="156" y="399"/>
                      <a:pt x="176" y="393"/>
                    </a:cubicBezTo>
                    <a:cubicBezTo>
                      <a:pt x="183" y="392"/>
                      <a:pt x="193" y="396"/>
                      <a:pt x="197" y="400"/>
                    </a:cubicBezTo>
                    <a:cubicBezTo>
                      <a:pt x="204" y="407"/>
                      <a:pt x="210" y="409"/>
                      <a:pt x="214" y="403"/>
                    </a:cubicBezTo>
                    <a:cubicBezTo>
                      <a:pt x="217" y="399"/>
                      <a:pt x="216" y="387"/>
                      <a:pt x="213" y="383"/>
                    </a:cubicBezTo>
                    <a:cubicBezTo>
                      <a:pt x="206" y="377"/>
                      <a:pt x="195" y="374"/>
                      <a:pt x="187" y="369"/>
                    </a:cubicBezTo>
                    <a:cubicBezTo>
                      <a:pt x="178" y="363"/>
                      <a:pt x="169" y="357"/>
                      <a:pt x="163" y="349"/>
                    </a:cubicBezTo>
                    <a:cubicBezTo>
                      <a:pt x="157" y="342"/>
                      <a:pt x="155" y="332"/>
                      <a:pt x="150" y="322"/>
                    </a:cubicBezTo>
                    <a:cubicBezTo>
                      <a:pt x="144" y="328"/>
                      <a:pt x="140" y="333"/>
                      <a:pt x="148" y="341"/>
                    </a:cubicBezTo>
                    <a:cubicBezTo>
                      <a:pt x="153" y="345"/>
                      <a:pt x="157" y="353"/>
                      <a:pt x="157" y="359"/>
                    </a:cubicBezTo>
                    <a:cubicBezTo>
                      <a:pt x="158" y="364"/>
                      <a:pt x="154" y="370"/>
                      <a:pt x="151" y="375"/>
                    </a:cubicBezTo>
                    <a:cubicBezTo>
                      <a:pt x="147" y="371"/>
                      <a:pt x="142" y="369"/>
                      <a:pt x="140" y="364"/>
                    </a:cubicBezTo>
                    <a:cubicBezTo>
                      <a:pt x="137" y="356"/>
                      <a:pt x="137" y="348"/>
                      <a:pt x="135" y="338"/>
                    </a:cubicBezTo>
                    <a:cubicBezTo>
                      <a:pt x="110" y="340"/>
                      <a:pt x="128" y="355"/>
                      <a:pt x="123" y="366"/>
                    </a:cubicBezTo>
                    <a:cubicBezTo>
                      <a:pt x="119" y="361"/>
                      <a:pt x="116" y="355"/>
                      <a:pt x="112" y="349"/>
                    </a:cubicBezTo>
                    <a:cubicBezTo>
                      <a:pt x="110" y="351"/>
                      <a:pt x="107" y="353"/>
                      <a:pt x="104" y="356"/>
                    </a:cubicBezTo>
                    <a:cubicBezTo>
                      <a:pt x="105" y="354"/>
                      <a:pt x="104" y="352"/>
                      <a:pt x="105" y="351"/>
                    </a:cubicBezTo>
                    <a:cubicBezTo>
                      <a:pt x="114" y="345"/>
                      <a:pt x="125" y="340"/>
                      <a:pt x="132" y="333"/>
                    </a:cubicBezTo>
                    <a:cubicBezTo>
                      <a:pt x="139" y="325"/>
                      <a:pt x="145" y="315"/>
                      <a:pt x="149" y="305"/>
                    </a:cubicBezTo>
                    <a:cubicBezTo>
                      <a:pt x="153" y="296"/>
                      <a:pt x="154" y="286"/>
                      <a:pt x="157" y="277"/>
                    </a:cubicBezTo>
                    <a:cubicBezTo>
                      <a:pt x="150" y="302"/>
                      <a:pt x="155" y="326"/>
                      <a:pt x="170" y="347"/>
                    </a:cubicBezTo>
                    <a:cubicBezTo>
                      <a:pt x="173" y="352"/>
                      <a:pt x="182" y="354"/>
                      <a:pt x="188" y="358"/>
                    </a:cubicBezTo>
                    <a:cubicBezTo>
                      <a:pt x="196" y="364"/>
                      <a:pt x="201" y="359"/>
                      <a:pt x="204" y="353"/>
                    </a:cubicBezTo>
                    <a:cubicBezTo>
                      <a:pt x="214" y="335"/>
                      <a:pt x="218" y="316"/>
                      <a:pt x="207" y="297"/>
                    </a:cubicBezTo>
                    <a:cubicBezTo>
                      <a:pt x="206" y="296"/>
                      <a:pt x="207" y="293"/>
                      <a:pt x="208" y="289"/>
                    </a:cubicBezTo>
                    <a:cubicBezTo>
                      <a:pt x="200" y="284"/>
                      <a:pt x="190" y="277"/>
                      <a:pt x="180" y="270"/>
                    </a:cubicBezTo>
                    <a:cubicBezTo>
                      <a:pt x="166" y="290"/>
                      <a:pt x="168" y="311"/>
                      <a:pt x="184" y="350"/>
                    </a:cubicBezTo>
                    <a:cubicBezTo>
                      <a:pt x="169" y="338"/>
                      <a:pt x="160" y="300"/>
                      <a:pt x="167" y="278"/>
                    </a:cubicBezTo>
                    <a:cubicBezTo>
                      <a:pt x="168" y="276"/>
                      <a:pt x="167" y="273"/>
                      <a:pt x="167" y="270"/>
                    </a:cubicBezTo>
                    <a:cubicBezTo>
                      <a:pt x="168" y="260"/>
                      <a:pt x="169" y="251"/>
                      <a:pt x="170" y="241"/>
                    </a:cubicBezTo>
                    <a:cubicBezTo>
                      <a:pt x="168" y="259"/>
                      <a:pt x="172" y="264"/>
                      <a:pt x="188" y="266"/>
                    </a:cubicBezTo>
                    <a:cubicBezTo>
                      <a:pt x="195" y="268"/>
                      <a:pt x="202" y="271"/>
                      <a:pt x="207" y="269"/>
                    </a:cubicBezTo>
                    <a:cubicBezTo>
                      <a:pt x="217" y="266"/>
                      <a:pt x="228" y="261"/>
                      <a:pt x="233" y="253"/>
                    </a:cubicBezTo>
                    <a:cubicBezTo>
                      <a:pt x="237" y="248"/>
                      <a:pt x="231" y="235"/>
                      <a:pt x="226" y="228"/>
                    </a:cubicBezTo>
                    <a:cubicBezTo>
                      <a:pt x="219" y="219"/>
                      <a:pt x="206" y="217"/>
                      <a:pt x="195" y="224"/>
                    </a:cubicBezTo>
                    <a:cubicBezTo>
                      <a:pt x="190" y="228"/>
                      <a:pt x="185" y="234"/>
                      <a:pt x="180" y="239"/>
                    </a:cubicBezTo>
                    <a:cubicBezTo>
                      <a:pt x="185" y="229"/>
                      <a:pt x="191" y="220"/>
                      <a:pt x="200" y="216"/>
                    </a:cubicBezTo>
                    <a:cubicBezTo>
                      <a:pt x="209" y="213"/>
                      <a:pt x="220" y="216"/>
                      <a:pt x="230" y="216"/>
                    </a:cubicBezTo>
                    <a:cubicBezTo>
                      <a:pt x="227" y="212"/>
                      <a:pt x="224" y="207"/>
                      <a:pt x="221" y="203"/>
                    </a:cubicBezTo>
                    <a:cubicBezTo>
                      <a:pt x="226" y="206"/>
                      <a:pt x="231" y="209"/>
                      <a:pt x="236" y="212"/>
                    </a:cubicBezTo>
                    <a:cubicBezTo>
                      <a:pt x="239" y="195"/>
                      <a:pt x="236" y="193"/>
                      <a:pt x="208" y="187"/>
                    </a:cubicBezTo>
                    <a:cubicBezTo>
                      <a:pt x="213" y="193"/>
                      <a:pt x="217" y="198"/>
                      <a:pt x="221" y="204"/>
                    </a:cubicBezTo>
                    <a:cubicBezTo>
                      <a:pt x="211" y="205"/>
                      <a:pt x="201" y="205"/>
                      <a:pt x="191" y="206"/>
                    </a:cubicBezTo>
                    <a:cubicBezTo>
                      <a:pt x="194" y="203"/>
                      <a:pt x="196" y="199"/>
                      <a:pt x="200" y="193"/>
                    </a:cubicBezTo>
                    <a:cubicBezTo>
                      <a:pt x="194" y="193"/>
                      <a:pt x="191" y="193"/>
                      <a:pt x="189" y="194"/>
                    </a:cubicBezTo>
                    <a:cubicBezTo>
                      <a:pt x="179" y="201"/>
                      <a:pt x="171" y="211"/>
                      <a:pt x="160" y="216"/>
                    </a:cubicBezTo>
                    <a:cubicBezTo>
                      <a:pt x="156" y="218"/>
                      <a:pt x="148" y="212"/>
                      <a:pt x="139" y="209"/>
                    </a:cubicBezTo>
                    <a:cubicBezTo>
                      <a:pt x="139" y="209"/>
                      <a:pt x="137" y="212"/>
                      <a:pt x="135" y="216"/>
                    </a:cubicBezTo>
                    <a:cubicBezTo>
                      <a:pt x="134" y="215"/>
                      <a:pt x="133" y="214"/>
                      <a:pt x="132" y="214"/>
                    </a:cubicBezTo>
                    <a:cubicBezTo>
                      <a:pt x="135" y="208"/>
                      <a:pt x="138" y="202"/>
                      <a:pt x="143" y="198"/>
                    </a:cubicBezTo>
                    <a:cubicBezTo>
                      <a:pt x="145" y="197"/>
                      <a:pt x="151" y="203"/>
                      <a:pt x="157" y="206"/>
                    </a:cubicBezTo>
                    <a:cubicBezTo>
                      <a:pt x="171" y="198"/>
                      <a:pt x="187" y="190"/>
                      <a:pt x="204" y="181"/>
                    </a:cubicBezTo>
                    <a:cubicBezTo>
                      <a:pt x="191" y="168"/>
                      <a:pt x="163" y="173"/>
                      <a:pt x="156" y="150"/>
                    </a:cubicBezTo>
                    <a:cubicBezTo>
                      <a:pt x="168" y="155"/>
                      <a:pt x="180" y="160"/>
                      <a:pt x="192" y="164"/>
                    </a:cubicBezTo>
                    <a:cubicBezTo>
                      <a:pt x="196" y="150"/>
                      <a:pt x="200" y="138"/>
                      <a:pt x="204" y="126"/>
                    </a:cubicBezTo>
                    <a:cubicBezTo>
                      <a:pt x="205" y="126"/>
                      <a:pt x="207" y="126"/>
                      <a:pt x="209" y="127"/>
                    </a:cubicBezTo>
                    <a:cubicBezTo>
                      <a:pt x="207" y="132"/>
                      <a:pt x="206" y="136"/>
                      <a:pt x="204" y="143"/>
                    </a:cubicBezTo>
                    <a:cubicBezTo>
                      <a:pt x="219" y="143"/>
                      <a:pt x="218" y="167"/>
                      <a:pt x="240" y="163"/>
                    </a:cubicBezTo>
                    <a:cubicBezTo>
                      <a:pt x="257" y="159"/>
                      <a:pt x="257" y="144"/>
                      <a:pt x="265" y="140"/>
                    </a:cubicBezTo>
                    <a:cubicBezTo>
                      <a:pt x="256" y="131"/>
                      <a:pt x="249" y="123"/>
                      <a:pt x="242" y="116"/>
                    </a:cubicBezTo>
                    <a:cubicBezTo>
                      <a:pt x="247" y="120"/>
                      <a:pt x="253" y="126"/>
                      <a:pt x="259" y="128"/>
                    </a:cubicBezTo>
                    <a:cubicBezTo>
                      <a:pt x="272" y="132"/>
                      <a:pt x="285" y="134"/>
                      <a:pt x="302" y="137"/>
                    </a:cubicBezTo>
                    <a:cubicBezTo>
                      <a:pt x="294" y="132"/>
                      <a:pt x="289" y="128"/>
                      <a:pt x="283" y="125"/>
                    </a:cubicBezTo>
                    <a:cubicBezTo>
                      <a:pt x="271" y="119"/>
                      <a:pt x="259" y="113"/>
                      <a:pt x="248" y="106"/>
                    </a:cubicBezTo>
                    <a:cubicBezTo>
                      <a:pt x="266" y="112"/>
                      <a:pt x="285" y="118"/>
                      <a:pt x="304" y="124"/>
                    </a:cubicBezTo>
                    <a:cubicBezTo>
                      <a:pt x="304" y="123"/>
                      <a:pt x="304" y="122"/>
                      <a:pt x="304" y="121"/>
                    </a:cubicBezTo>
                    <a:cubicBezTo>
                      <a:pt x="299" y="114"/>
                      <a:pt x="294" y="108"/>
                      <a:pt x="288" y="102"/>
                    </a:cubicBezTo>
                    <a:cubicBezTo>
                      <a:pt x="293" y="104"/>
                      <a:pt x="297" y="107"/>
                      <a:pt x="302" y="109"/>
                    </a:cubicBezTo>
                    <a:cubicBezTo>
                      <a:pt x="305" y="108"/>
                      <a:pt x="310" y="109"/>
                      <a:pt x="312" y="107"/>
                    </a:cubicBezTo>
                    <a:cubicBezTo>
                      <a:pt x="320" y="98"/>
                      <a:pt x="328" y="92"/>
                      <a:pt x="341" y="95"/>
                    </a:cubicBezTo>
                    <a:cubicBezTo>
                      <a:pt x="341" y="95"/>
                      <a:pt x="342" y="93"/>
                      <a:pt x="343" y="92"/>
                    </a:cubicBezTo>
                    <a:cubicBezTo>
                      <a:pt x="345" y="91"/>
                      <a:pt x="346" y="89"/>
                      <a:pt x="348" y="88"/>
                    </a:cubicBezTo>
                    <a:cubicBezTo>
                      <a:pt x="351" y="92"/>
                      <a:pt x="353" y="96"/>
                      <a:pt x="359" y="105"/>
                    </a:cubicBezTo>
                    <a:cubicBezTo>
                      <a:pt x="362" y="97"/>
                      <a:pt x="365" y="93"/>
                      <a:pt x="364" y="89"/>
                    </a:cubicBezTo>
                    <a:cubicBezTo>
                      <a:pt x="360" y="75"/>
                      <a:pt x="355" y="61"/>
                      <a:pt x="350" y="47"/>
                    </a:cubicBezTo>
                    <a:cubicBezTo>
                      <a:pt x="357" y="50"/>
                      <a:pt x="363" y="54"/>
                      <a:pt x="369" y="57"/>
                    </a:cubicBezTo>
                    <a:cubicBezTo>
                      <a:pt x="371" y="58"/>
                      <a:pt x="372" y="59"/>
                      <a:pt x="373" y="60"/>
                    </a:cubicBezTo>
                    <a:cubicBezTo>
                      <a:pt x="376" y="51"/>
                      <a:pt x="378" y="42"/>
                      <a:pt x="382" y="34"/>
                    </a:cubicBezTo>
                    <a:cubicBezTo>
                      <a:pt x="384" y="30"/>
                      <a:pt x="391" y="28"/>
                      <a:pt x="398" y="24"/>
                    </a:cubicBezTo>
                    <a:cubicBezTo>
                      <a:pt x="390" y="39"/>
                      <a:pt x="383" y="51"/>
                      <a:pt x="377" y="62"/>
                    </a:cubicBezTo>
                    <a:cubicBezTo>
                      <a:pt x="392" y="71"/>
                      <a:pt x="403" y="69"/>
                      <a:pt x="413" y="59"/>
                    </a:cubicBezTo>
                    <a:cubicBezTo>
                      <a:pt x="419" y="53"/>
                      <a:pt x="429" y="50"/>
                      <a:pt x="437" y="46"/>
                    </a:cubicBezTo>
                    <a:cubicBezTo>
                      <a:pt x="440" y="46"/>
                      <a:pt x="443" y="46"/>
                      <a:pt x="447" y="46"/>
                    </a:cubicBezTo>
                    <a:cubicBezTo>
                      <a:pt x="455" y="44"/>
                      <a:pt x="462" y="42"/>
                      <a:pt x="470" y="39"/>
                    </a:cubicBezTo>
                    <a:cubicBezTo>
                      <a:pt x="479" y="36"/>
                      <a:pt x="482" y="30"/>
                      <a:pt x="476" y="21"/>
                    </a:cubicBezTo>
                    <a:cubicBezTo>
                      <a:pt x="477" y="22"/>
                      <a:pt x="477" y="22"/>
                      <a:pt x="477" y="22"/>
                    </a:cubicBezTo>
                    <a:cubicBezTo>
                      <a:pt x="478" y="20"/>
                      <a:pt x="479" y="19"/>
                      <a:pt x="480" y="17"/>
                    </a:cubicBezTo>
                    <a:cubicBezTo>
                      <a:pt x="483" y="21"/>
                      <a:pt x="485" y="24"/>
                      <a:pt x="486" y="28"/>
                    </a:cubicBezTo>
                    <a:cubicBezTo>
                      <a:pt x="485" y="31"/>
                      <a:pt x="484" y="34"/>
                      <a:pt x="483" y="38"/>
                    </a:cubicBezTo>
                    <a:cubicBezTo>
                      <a:pt x="477" y="55"/>
                      <a:pt x="485" y="68"/>
                      <a:pt x="502" y="66"/>
                    </a:cubicBezTo>
                    <a:cubicBezTo>
                      <a:pt x="517" y="64"/>
                      <a:pt x="522" y="72"/>
                      <a:pt x="525" y="79"/>
                    </a:cubicBezTo>
                    <a:cubicBezTo>
                      <a:pt x="538" y="87"/>
                      <a:pt x="548" y="93"/>
                      <a:pt x="558" y="99"/>
                    </a:cubicBezTo>
                    <a:cubicBezTo>
                      <a:pt x="579" y="73"/>
                      <a:pt x="579" y="73"/>
                      <a:pt x="562" y="44"/>
                    </a:cubicBezTo>
                    <a:cubicBezTo>
                      <a:pt x="562" y="44"/>
                      <a:pt x="562" y="43"/>
                      <a:pt x="562" y="43"/>
                    </a:cubicBezTo>
                    <a:cubicBezTo>
                      <a:pt x="569" y="52"/>
                      <a:pt x="577" y="62"/>
                      <a:pt x="584" y="70"/>
                    </a:cubicBezTo>
                    <a:cubicBezTo>
                      <a:pt x="589" y="56"/>
                      <a:pt x="579" y="42"/>
                      <a:pt x="562" y="43"/>
                    </a:cubicBezTo>
                    <a:cubicBezTo>
                      <a:pt x="557" y="46"/>
                      <a:pt x="553" y="49"/>
                      <a:pt x="547" y="54"/>
                    </a:cubicBezTo>
                    <a:cubicBezTo>
                      <a:pt x="550" y="48"/>
                      <a:pt x="553" y="44"/>
                      <a:pt x="553" y="39"/>
                    </a:cubicBezTo>
                    <a:cubicBezTo>
                      <a:pt x="554" y="35"/>
                      <a:pt x="553" y="30"/>
                      <a:pt x="553" y="25"/>
                    </a:cubicBezTo>
                    <a:cubicBezTo>
                      <a:pt x="578" y="9"/>
                      <a:pt x="604" y="9"/>
                      <a:pt x="630" y="21"/>
                    </a:cubicBezTo>
                    <a:cubicBezTo>
                      <a:pt x="632" y="22"/>
                      <a:pt x="634" y="23"/>
                      <a:pt x="635" y="24"/>
                    </a:cubicBezTo>
                    <a:cubicBezTo>
                      <a:pt x="634" y="25"/>
                      <a:pt x="634" y="25"/>
                      <a:pt x="634" y="25"/>
                    </a:cubicBezTo>
                    <a:cubicBezTo>
                      <a:pt x="626" y="24"/>
                      <a:pt x="616" y="24"/>
                      <a:pt x="608" y="21"/>
                    </a:cubicBezTo>
                    <a:cubicBezTo>
                      <a:pt x="594" y="15"/>
                      <a:pt x="583" y="19"/>
                      <a:pt x="570" y="27"/>
                    </a:cubicBezTo>
                    <a:cubicBezTo>
                      <a:pt x="586" y="38"/>
                      <a:pt x="600" y="48"/>
                      <a:pt x="617" y="40"/>
                    </a:cubicBezTo>
                    <a:cubicBezTo>
                      <a:pt x="601" y="60"/>
                      <a:pt x="584" y="80"/>
                      <a:pt x="570" y="102"/>
                    </a:cubicBezTo>
                    <a:cubicBezTo>
                      <a:pt x="564" y="110"/>
                      <a:pt x="560" y="124"/>
                      <a:pt x="575" y="131"/>
                    </a:cubicBezTo>
                    <a:cubicBezTo>
                      <a:pt x="568" y="152"/>
                      <a:pt x="572" y="155"/>
                      <a:pt x="605" y="149"/>
                    </a:cubicBezTo>
                    <a:cubicBezTo>
                      <a:pt x="602" y="147"/>
                      <a:pt x="599" y="145"/>
                      <a:pt x="594" y="142"/>
                    </a:cubicBezTo>
                    <a:cubicBezTo>
                      <a:pt x="613" y="146"/>
                      <a:pt x="627" y="141"/>
                      <a:pt x="637" y="126"/>
                    </a:cubicBezTo>
                    <a:cubicBezTo>
                      <a:pt x="643" y="116"/>
                      <a:pt x="639" y="108"/>
                      <a:pt x="629" y="102"/>
                    </a:cubicBezTo>
                    <a:cubicBezTo>
                      <a:pt x="630" y="99"/>
                      <a:pt x="631" y="96"/>
                      <a:pt x="632" y="93"/>
                    </a:cubicBezTo>
                    <a:cubicBezTo>
                      <a:pt x="632" y="90"/>
                      <a:pt x="632" y="87"/>
                      <a:pt x="632" y="83"/>
                    </a:cubicBezTo>
                    <a:cubicBezTo>
                      <a:pt x="632" y="80"/>
                      <a:pt x="632" y="77"/>
                      <a:pt x="632" y="74"/>
                    </a:cubicBezTo>
                    <a:cubicBezTo>
                      <a:pt x="636" y="75"/>
                      <a:pt x="639" y="76"/>
                      <a:pt x="643" y="77"/>
                    </a:cubicBezTo>
                    <a:cubicBezTo>
                      <a:pt x="647" y="73"/>
                      <a:pt x="653" y="68"/>
                      <a:pt x="660" y="62"/>
                    </a:cubicBezTo>
                    <a:cubicBezTo>
                      <a:pt x="660" y="83"/>
                      <a:pt x="672" y="88"/>
                      <a:pt x="688" y="86"/>
                    </a:cubicBezTo>
                    <a:cubicBezTo>
                      <a:pt x="693" y="85"/>
                      <a:pt x="697" y="81"/>
                      <a:pt x="703" y="78"/>
                    </a:cubicBezTo>
                    <a:cubicBezTo>
                      <a:pt x="702" y="78"/>
                      <a:pt x="704" y="80"/>
                      <a:pt x="707" y="83"/>
                    </a:cubicBezTo>
                    <a:cubicBezTo>
                      <a:pt x="705" y="86"/>
                      <a:pt x="704" y="89"/>
                      <a:pt x="702" y="93"/>
                    </a:cubicBezTo>
                    <a:cubicBezTo>
                      <a:pt x="707" y="91"/>
                      <a:pt x="710" y="90"/>
                      <a:pt x="713" y="90"/>
                    </a:cubicBezTo>
                    <a:cubicBezTo>
                      <a:pt x="709" y="95"/>
                      <a:pt x="697" y="99"/>
                      <a:pt x="706" y="109"/>
                    </a:cubicBezTo>
                    <a:cubicBezTo>
                      <a:pt x="700" y="108"/>
                      <a:pt x="694" y="107"/>
                      <a:pt x="688" y="106"/>
                    </a:cubicBezTo>
                    <a:cubicBezTo>
                      <a:pt x="691" y="101"/>
                      <a:pt x="693" y="97"/>
                      <a:pt x="697" y="91"/>
                    </a:cubicBezTo>
                    <a:cubicBezTo>
                      <a:pt x="677" y="87"/>
                      <a:pt x="661" y="86"/>
                      <a:pt x="650" y="102"/>
                    </a:cubicBezTo>
                    <a:cubicBezTo>
                      <a:pt x="651" y="112"/>
                      <a:pt x="652" y="121"/>
                      <a:pt x="653" y="131"/>
                    </a:cubicBezTo>
                    <a:cubicBezTo>
                      <a:pt x="659" y="128"/>
                      <a:pt x="668" y="125"/>
                      <a:pt x="677" y="121"/>
                    </a:cubicBezTo>
                    <a:cubicBezTo>
                      <a:pt x="678" y="129"/>
                      <a:pt x="680" y="135"/>
                      <a:pt x="681" y="142"/>
                    </a:cubicBezTo>
                    <a:cubicBezTo>
                      <a:pt x="676" y="141"/>
                      <a:pt x="670" y="140"/>
                      <a:pt x="664" y="140"/>
                    </a:cubicBezTo>
                    <a:cubicBezTo>
                      <a:pt x="658" y="141"/>
                      <a:pt x="652" y="141"/>
                      <a:pt x="647" y="142"/>
                    </a:cubicBezTo>
                    <a:cubicBezTo>
                      <a:pt x="673" y="136"/>
                      <a:pt x="689" y="155"/>
                      <a:pt x="710" y="165"/>
                    </a:cubicBezTo>
                    <a:cubicBezTo>
                      <a:pt x="706" y="160"/>
                      <a:pt x="703" y="155"/>
                      <a:pt x="699" y="151"/>
                    </a:cubicBezTo>
                    <a:cubicBezTo>
                      <a:pt x="705" y="154"/>
                      <a:pt x="711" y="157"/>
                      <a:pt x="717" y="160"/>
                    </a:cubicBezTo>
                    <a:cubicBezTo>
                      <a:pt x="719" y="165"/>
                      <a:pt x="721" y="169"/>
                      <a:pt x="723" y="174"/>
                    </a:cubicBezTo>
                    <a:cubicBezTo>
                      <a:pt x="723" y="177"/>
                      <a:pt x="723" y="183"/>
                      <a:pt x="724" y="184"/>
                    </a:cubicBezTo>
                    <a:cubicBezTo>
                      <a:pt x="734" y="187"/>
                      <a:pt x="744" y="190"/>
                      <a:pt x="755" y="193"/>
                    </a:cubicBezTo>
                    <a:cubicBezTo>
                      <a:pt x="768" y="194"/>
                      <a:pt x="783" y="206"/>
                      <a:pt x="792" y="188"/>
                    </a:cubicBezTo>
                    <a:cubicBezTo>
                      <a:pt x="794" y="190"/>
                      <a:pt x="797" y="193"/>
                      <a:pt x="798" y="193"/>
                    </a:cubicBezTo>
                    <a:cubicBezTo>
                      <a:pt x="817" y="188"/>
                      <a:pt x="829" y="169"/>
                      <a:pt x="829" y="149"/>
                    </a:cubicBezTo>
                    <a:cubicBezTo>
                      <a:pt x="829" y="138"/>
                      <a:pt x="825" y="135"/>
                      <a:pt x="813" y="138"/>
                    </a:cubicBezTo>
                    <a:cubicBezTo>
                      <a:pt x="799" y="141"/>
                      <a:pt x="782" y="154"/>
                      <a:pt x="770" y="131"/>
                    </a:cubicBezTo>
                    <a:cubicBezTo>
                      <a:pt x="769" y="130"/>
                      <a:pt x="763" y="131"/>
                      <a:pt x="759" y="130"/>
                    </a:cubicBezTo>
                    <a:cubicBezTo>
                      <a:pt x="760" y="131"/>
                      <a:pt x="760" y="131"/>
                      <a:pt x="760" y="131"/>
                    </a:cubicBezTo>
                    <a:cubicBezTo>
                      <a:pt x="764" y="119"/>
                      <a:pt x="769" y="108"/>
                      <a:pt x="772" y="95"/>
                    </a:cubicBezTo>
                    <a:cubicBezTo>
                      <a:pt x="774" y="86"/>
                      <a:pt x="773" y="76"/>
                      <a:pt x="770" y="67"/>
                    </a:cubicBezTo>
                    <a:cubicBezTo>
                      <a:pt x="770" y="65"/>
                      <a:pt x="756" y="67"/>
                      <a:pt x="748" y="67"/>
                    </a:cubicBezTo>
                    <a:cubicBezTo>
                      <a:pt x="749" y="65"/>
                      <a:pt x="749" y="63"/>
                      <a:pt x="751" y="57"/>
                    </a:cubicBezTo>
                    <a:cubicBezTo>
                      <a:pt x="735" y="66"/>
                      <a:pt x="722" y="73"/>
                      <a:pt x="709" y="81"/>
                    </a:cubicBezTo>
                    <a:cubicBezTo>
                      <a:pt x="705" y="68"/>
                      <a:pt x="701" y="55"/>
                      <a:pt x="697" y="42"/>
                    </a:cubicBezTo>
                    <a:cubicBezTo>
                      <a:pt x="704" y="42"/>
                      <a:pt x="715" y="42"/>
                      <a:pt x="728" y="42"/>
                    </a:cubicBezTo>
                    <a:cubicBezTo>
                      <a:pt x="729" y="37"/>
                      <a:pt x="729" y="30"/>
                      <a:pt x="730" y="23"/>
                    </a:cubicBezTo>
                    <a:cubicBezTo>
                      <a:pt x="729" y="15"/>
                      <a:pt x="728" y="8"/>
                      <a:pt x="727" y="0"/>
                    </a:cubicBezTo>
                    <a:cubicBezTo>
                      <a:pt x="735" y="5"/>
                      <a:pt x="743" y="10"/>
                      <a:pt x="751" y="16"/>
                    </a:cubicBezTo>
                    <a:cubicBezTo>
                      <a:pt x="772" y="1"/>
                      <a:pt x="793" y="5"/>
                      <a:pt x="802" y="27"/>
                    </a:cubicBezTo>
                    <a:cubicBezTo>
                      <a:pt x="793" y="21"/>
                      <a:pt x="784" y="16"/>
                      <a:pt x="775" y="10"/>
                    </a:cubicBezTo>
                    <a:cubicBezTo>
                      <a:pt x="783" y="23"/>
                      <a:pt x="789" y="35"/>
                      <a:pt x="797" y="47"/>
                    </a:cubicBezTo>
                    <a:cubicBezTo>
                      <a:pt x="799" y="40"/>
                      <a:pt x="800" y="34"/>
                      <a:pt x="802" y="27"/>
                    </a:cubicBezTo>
                    <a:cubicBezTo>
                      <a:pt x="803" y="33"/>
                      <a:pt x="803" y="38"/>
                      <a:pt x="804" y="43"/>
                    </a:cubicBezTo>
                    <a:cubicBezTo>
                      <a:pt x="825" y="46"/>
                      <a:pt x="845" y="48"/>
                      <a:pt x="866" y="50"/>
                    </a:cubicBezTo>
                    <a:cubicBezTo>
                      <a:pt x="868" y="50"/>
                      <a:pt x="870" y="45"/>
                      <a:pt x="876" y="38"/>
                    </a:cubicBezTo>
                    <a:cubicBezTo>
                      <a:pt x="877" y="48"/>
                      <a:pt x="877" y="56"/>
                      <a:pt x="878" y="66"/>
                    </a:cubicBezTo>
                    <a:cubicBezTo>
                      <a:pt x="885" y="66"/>
                      <a:pt x="893" y="67"/>
                      <a:pt x="905" y="68"/>
                    </a:cubicBezTo>
                    <a:cubicBezTo>
                      <a:pt x="883" y="38"/>
                      <a:pt x="909" y="49"/>
                      <a:pt x="919" y="46"/>
                    </a:cubicBezTo>
                    <a:cubicBezTo>
                      <a:pt x="914" y="69"/>
                      <a:pt x="906" y="74"/>
                      <a:pt x="884" y="73"/>
                    </a:cubicBezTo>
                    <a:cubicBezTo>
                      <a:pt x="873" y="72"/>
                      <a:pt x="863" y="74"/>
                      <a:pt x="852" y="75"/>
                    </a:cubicBezTo>
                    <a:cubicBezTo>
                      <a:pt x="852" y="77"/>
                      <a:pt x="851" y="79"/>
                      <a:pt x="851" y="81"/>
                    </a:cubicBezTo>
                    <a:cubicBezTo>
                      <a:pt x="861" y="87"/>
                      <a:pt x="871" y="93"/>
                      <a:pt x="879" y="98"/>
                    </a:cubicBezTo>
                    <a:cubicBezTo>
                      <a:pt x="868" y="99"/>
                      <a:pt x="856" y="100"/>
                      <a:pt x="844" y="101"/>
                    </a:cubicBezTo>
                    <a:cubicBezTo>
                      <a:pt x="843" y="102"/>
                      <a:pt x="842" y="104"/>
                      <a:pt x="842" y="106"/>
                    </a:cubicBezTo>
                    <a:cubicBezTo>
                      <a:pt x="847" y="112"/>
                      <a:pt x="852" y="119"/>
                      <a:pt x="858" y="125"/>
                    </a:cubicBezTo>
                    <a:cubicBezTo>
                      <a:pt x="850" y="130"/>
                      <a:pt x="853" y="143"/>
                      <a:pt x="864" y="149"/>
                    </a:cubicBezTo>
                    <a:cubicBezTo>
                      <a:pt x="873" y="153"/>
                      <a:pt x="883" y="156"/>
                      <a:pt x="892" y="160"/>
                    </a:cubicBezTo>
                    <a:cubicBezTo>
                      <a:pt x="893" y="159"/>
                      <a:pt x="893" y="158"/>
                      <a:pt x="894" y="158"/>
                    </a:cubicBezTo>
                    <a:cubicBezTo>
                      <a:pt x="889" y="152"/>
                      <a:pt x="884" y="146"/>
                      <a:pt x="879" y="141"/>
                    </a:cubicBezTo>
                    <a:cubicBezTo>
                      <a:pt x="884" y="141"/>
                      <a:pt x="890" y="141"/>
                      <a:pt x="897" y="141"/>
                    </a:cubicBezTo>
                    <a:cubicBezTo>
                      <a:pt x="899" y="148"/>
                      <a:pt x="902" y="158"/>
                      <a:pt x="906" y="173"/>
                    </a:cubicBezTo>
                    <a:cubicBezTo>
                      <a:pt x="921" y="165"/>
                      <a:pt x="935" y="158"/>
                      <a:pt x="949" y="151"/>
                    </a:cubicBezTo>
                    <a:cubicBezTo>
                      <a:pt x="952" y="160"/>
                      <a:pt x="955" y="169"/>
                      <a:pt x="958" y="177"/>
                    </a:cubicBezTo>
                    <a:cubicBezTo>
                      <a:pt x="959" y="177"/>
                      <a:pt x="959" y="177"/>
                      <a:pt x="959" y="177"/>
                    </a:cubicBezTo>
                    <a:cubicBezTo>
                      <a:pt x="955" y="174"/>
                      <a:pt x="950" y="170"/>
                      <a:pt x="946" y="167"/>
                    </a:cubicBezTo>
                    <a:cubicBezTo>
                      <a:pt x="945" y="167"/>
                      <a:pt x="940" y="173"/>
                      <a:pt x="940" y="174"/>
                    </a:cubicBezTo>
                    <a:cubicBezTo>
                      <a:pt x="944" y="181"/>
                      <a:pt x="948" y="187"/>
                      <a:pt x="952" y="193"/>
                    </a:cubicBezTo>
                    <a:cubicBezTo>
                      <a:pt x="952" y="193"/>
                      <a:pt x="952" y="193"/>
                      <a:pt x="952" y="193"/>
                    </a:cubicBezTo>
                    <a:cubicBezTo>
                      <a:pt x="940" y="198"/>
                      <a:pt x="927" y="204"/>
                      <a:pt x="915" y="209"/>
                    </a:cubicBezTo>
                    <a:cubicBezTo>
                      <a:pt x="899" y="215"/>
                      <a:pt x="891" y="227"/>
                      <a:pt x="887" y="242"/>
                    </a:cubicBezTo>
                    <a:cubicBezTo>
                      <a:pt x="893" y="238"/>
                      <a:pt x="898" y="233"/>
                      <a:pt x="904" y="229"/>
                    </a:cubicBezTo>
                    <a:cubicBezTo>
                      <a:pt x="900" y="236"/>
                      <a:pt x="896" y="244"/>
                      <a:pt x="892" y="251"/>
                    </a:cubicBezTo>
                    <a:cubicBezTo>
                      <a:pt x="891" y="250"/>
                      <a:pt x="891" y="249"/>
                      <a:pt x="890" y="248"/>
                    </a:cubicBezTo>
                    <a:cubicBezTo>
                      <a:pt x="885" y="249"/>
                      <a:pt x="880" y="250"/>
                      <a:pt x="875" y="251"/>
                    </a:cubicBezTo>
                    <a:cubicBezTo>
                      <a:pt x="873" y="252"/>
                      <a:pt x="869" y="254"/>
                      <a:pt x="869" y="254"/>
                    </a:cubicBezTo>
                    <a:cubicBezTo>
                      <a:pt x="870" y="267"/>
                      <a:pt x="872" y="280"/>
                      <a:pt x="874" y="292"/>
                    </a:cubicBezTo>
                    <a:cubicBezTo>
                      <a:pt x="875" y="295"/>
                      <a:pt x="877" y="298"/>
                      <a:pt x="880" y="300"/>
                    </a:cubicBezTo>
                    <a:cubicBezTo>
                      <a:pt x="893" y="313"/>
                      <a:pt x="905" y="304"/>
                      <a:pt x="918" y="298"/>
                    </a:cubicBezTo>
                    <a:cubicBezTo>
                      <a:pt x="912" y="302"/>
                      <a:pt x="906" y="305"/>
                      <a:pt x="901" y="310"/>
                    </a:cubicBezTo>
                    <a:cubicBezTo>
                      <a:pt x="897" y="314"/>
                      <a:pt x="891" y="320"/>
                      <a:pt x="892" y="323"/>
                    </a:cubicBezTo>
                    <a:cubicBezTo>
                      <a:pt x="897" y="335"/>
                      <a:pt x="905" y="347"/>
                      <a:pt x="912" y="359"/>
                    </a:cubicBezTo>
                    <a:cubicBezTo>
                      <a:pt x="914" y="358"/>
                      <a:pt x="915" y="357"/>
                      <a:pt x="917" y="356"/>
                    </a:cubicBezTo>
                    <a:cubicBezTo>
                      <a:pt x="917" y="347"/>
                      <a:pt x="917" y="338"/>
                      <a:pt x="917" y="329"/>
                    </a:cubicBezTo>
                    <a:cubicBezTo>
                      <a:pt x="917" y="329"/>
                      <a:pt x="918" y="329"/>
                      <a:pt x="918" y="329"/>
                    </a:cubicBezTo>
                    <a:cubicBezTo>
                      <a:pt x="920" y="334"/>
                      <a:pt x="921" y="340"/>
                      <a:pt x="923" y="347"/>
                    </a:cubicBezTo>
                    <a:cubicBezTo>
                      <a:pt x="928" y="335"/>
                      <a:pt x="933" y="325"/>
                      <a:pt x="937" y="315"/>
                    </a:cubicBezTo>
                    <a:cubicBezTo>
                      <a:pt x="935" y="332"/>
                      <a:pt x="942" y="341"/>
                      <a:pt x="962" y="344"/>
                    </a:cubicBezTo>
                    <a:cubicBezTo>
                      <a:pt x="966" y="345"/>
                      <a:pt x="970" y="346"/>
                      <a:pt x="975" y="346"/>
                    </a:cubicBezTo>
                    <a:cubicBezTo>
                      <a:pt x="976" y="333"/>
                      <a:pt x="977" y="320"/>
                      <a:pt x="978" y="309"/>
                    </a:cubicBezTo>
                    <a:cubicBezTo>
                      <a:pt x="969" y="308"/>
                      <a:pt x="960" y="307"/>
                      <a:pt x="951" y="305"/>
                    </a:cubicBezTo>
                    <a:cubicBezTo>
                      <a:pt x="940" y="303"/>
                      <a:pt x="937" y="307"/>
                      <a:pt x="942" y="316"/>
                    </a:cubicBezTo>
                    <a:cubicBezTo>
                      <a:pt x="941" y="316"/>
                      <a:pt x="939" y="315"/>
                      <a:pt x="937" y="315"/>
                    </a:cubicBezTo>
                    <a:cubicBezTo>
                      <a:pt x="933" y="306"/>
                      <a:pt x="935" y="291"/>
                      <a:pt x="917" y="298"/>
                    </a:cubicBezTo>
                    <a:cubicBezTo>
                      <a:pt x="928" y="285"/>
                      <a:pt x="922" y="277"/>
                      <a:pt x="910" y="271"/>
                    </a:cubicBezTo>
                    <a:cubicBezTo>
                      <a:pt x="912" y="271"/>
                      <a:pt x="914" y="270"/>
                      <a:pt x="917" y="270"/>
                    </a:cubicBezTo>
                    <a:cubicBezTo>
                      <a:pt x="910" y="265"/>
                      <a:pt x="904" y="260"/>
                      <a:pt x="900" y="258"/>
                    </a:cubicBezTo>
                    <a:cubicBezTo>
                      <a:pt x="915" y="258"/>
                      <a:pt x="931" y="258"/>
                      <a:pt x="948" y="258"/>
                    </a:cubicBezTo>
                    <a:cubicBezTo>
                      <a:pt x="945" y="271"/>
                      <a:pt x="934" y="284"/>
                      <a:pt x="946" y="299"/>
                    </a:cubicBezTo>
                    <a:cubicBezTo>
                      <a:pt x="950" y="283"/>
                      <a:pt x="953" y="268"/>
                      <a:pt x="956" y="253"/>
                    </a:cubicBezTo>
                    <a:cubicBezTo>
                      <a:pt x="957" y="253"/>
                      <a:pt x="958" y="253"/>
                      <a:pt x="959" y="254"/>
                    </a:cubicBezTo>
                    <a:cubicBezTo>
                      <a:pt x="957" y="269"/>
                      <a:pt x="954" y="285"/>
                      <a:pt x="951" y="304"/>
                    </a:cubicBezTo>
                    <a:cubicBezTo>
                      <a:pt x="963" y="298"/>
                      <a:pt x="971" y="294"/>
                      <a:pt x="981" y="289"/>
                    </a:cubicBezTo>
                    <a:cubicBezTo>
                      <a:pt x="980" y="288"/>
                      <a:pt x="982" y="290"/>
                      <a:pt x="984" y="291"/>
                    </a:cubicBezTo>
                    <a:cubicBezTo>
                      <a:pt x="983" y="282"/>
                      <a:pt x="981" y="273"/>
                      <a:pt x="980" y="265"/>
                    </a:cubicBezTo>
                    <a:cubicBezTo>
                      <a:pt x="990" y="271"/>
                      <a:pt x="999" y="279"/>
                      <a:pt x="1009" y="280"/>
                    </a:cubicBezTo>
                    <a:cubicBezTo>
                      <a:pt x="1017" y="282"/>
                      <a:pt x="1026" y="276"/>
                      <a:pt x="1035" y="273"/>
                    </a:cubicBezTo>
                    <a:cubicBezTo>
                      <a:pt x="1029" y="280"/>
                      <a:pt x="1022" y="287"/>
                      <a:pt x="1017" y="293"/>
                    </a:cubicBezTo>
                    <a:cubicBezTo>
                      <a:pt x="1023" y="305"/>
                      <a:pt x="1029" y="316"/>
                      <a:pt x="1035" y="327"/>
                    </a:cubicBezTo>
                    <a:cubicBezTo>
                      <a:pt x="1037" y="326"/>
                      <a:pt x="1040" y="326"/>
                      <a:pt x="1043" y="325"/>
                    </a:cubicBezTo>
                    <a:cubicBezTo>
                      <a:pt x="1044" y="317"/>
                      <a:pt x="1046" y="308"/>
                      <a:pt x="1045" y="300"/>
                    </a:cubicBezTo>
                    <a:cubicBezTo>
                      <a:pt x="1044" y="291"/>
                      <a:pt x="1038" y="282"/>
                      <a:pt x="1035" y="274"/>
                    </a:cubicBezTo>
                    <a:cubicBezTo>
                      <a:pt x="1036" y="256"/>
                      <a:pt x="1024" y="250"/>
                      <a:pt x="1005" y="246"/>
                    </a:cubicBezTo>
                    <a:cubicBezTo>
                      <a:pt x="1014" y="245"/>
                      <a:pt x="1019" y="245"/>
                      <a:pt x="1025" y="244"/>
                    </a:cubicBezTo>
                    <a:cubicBezTo>
                      <a:pt x="1021" y="241"/>
                      <a:pt x="1018" y="239"/>
                      <a:pt x="1014" y="236"/>
                    </a:cubicBezTo>
                    <a:cubicBezTo>
                      <a:pt x="1040" y="230"/>
                      <a:pt x="1061" y="219"/>
                      <a:pt x="1077" y="197"/>
                    </a:cubicBezTo>
                    <a:cubicBezTo>
                      <a:pt x="1061" y="199"/>
                      <a:pt x="1046" y="199"/>
                      <a:pt x="1032" y="201"/>
                    </a:cubicBezTo>
                    <a:cubicBezTo>
                      <a:pt x="999" y="205"/>
                      <a:pt x="967" y="209"/>
                      <a:pt x="934" y="213"/>
                    </a:cubicBezTo>
                    <a:cubicBezTo>
                      <a:pt x="937" y="211"/>
                      <a:pt x="940" y="206"/>
                      <a:pt x="943" y="206"/>
                    </a:cubicBezTo>
                    <a:cubicBezTo>
                      <a:pt x="968" y="202"/>
                      <a:pt x="993" y="199"/>
                      <a:pt x="1018" y="195"/>
                    </a:cubicBezTo>
                    <a:cubicBezTo>
                      <a:pt x="1024" y="194"/>
                      <a:pt x="1029" y="192"/>
                      <a:pt x="1035" y="191"/>
                    </a:cubicBezTo>
                    <a:cubicBezTo>
                      <a:pt x="1050" y="192"/>
                      <a:pt x="1066" y="193"/>
                      <a:pt x="1083" y="195"/>
                    </a:cubicBezTo>
                    <a:cubicBezTo>
                      <a:pt x="1081" y="200"/>
                      <a:pt x="1078" y="205"/>
                      <a:pt x="1077" y="207"/>
                    </a:cubicBezTo>
                    <a:cubicBezTo>
                      <a:pt x="1097" y="213"/>
                      <a:pt x="1117" y="219"/>
                      <a:pt x="1137" y="225"/>
                    </a:cubicBezTo>
                    <a:cubicBezTo>
                      <a:pt x="1137" y="228"/>
                      <a:pt x="1136" y="230"/>
                      <a:pt x="1136" y="233"/>
                    </a:cubicBezTo>
                    <a:cubicBezTo>
                      <a:pt x="1107" y="222"/>
                      <a:pt x="1077" y="200"/>
                      <a:pt x="1053" y="236"/>
                    </a:cubicBezTo>
                    <a:cubicBezTo>
                      <a:pt x="1073" y="233"/>
                      <a:pt x="1095" y="231"/>
                      <a:pt x="1116" y="228"/>
                    </a:cubicBezTo>
                    <a:cubicBezTo>
                      <a:pt x="1116" y="230"/>
                      <a:pt x="1116" y="232"/>
                      <a:pt x="1117" y="234"/>
                    </a:cubicBezTo>
                    <a:cubicBezTo>
                      <a:pt x="1106" y="235"/>
                      <a:pt x="1095" y="236"/>
                      <a:pt x="1080" y="236"/>
                    </a:cubicBezTo>
                    <a:cubicBezTo>
                      <a:pt x="1095" y="244"/>
                      <a:pt x="1107" y="250"/>
                      <a:pt x="1122" y="257"/>
                    </a:cubicBezTo>
                    <a:cubicBezTo>
                      <a:pt x="1113" y="257"/>
                      <a:pt x="1107" y="256"/>
                      <a:pt x="1100" y="256"/>
                    </a:cubicBezTo>
                    <a:cubicBezTo>
                      <a:pt x="1086" y="276"/>
                      <a:pt x="1055" y="284"/>
                      <a:pt x="1041" y="272"/>
                    </a:cubicBezTo>
                    <a:cubicBezTo>
                      <a:pt x="1044" y="286"/>
                      <a:pt x="1047" y="301"/>
                      <a:pt x="1050" y="316"/>
                    </a:cubicBezTo>
                    <a:cubicBezTo>
                      <a:pt x="1051" y="318"/>
                      <a:pt x="1052" y="321"/>
                      <a:pt x="1053" y="322"/>
                    </a:cubicBezTo>
                    <a:cubicBezTo>
                      <a:pt x="1080" y="333"/>
                      <a:pt x="1066" y="357"/>
                      <a:pt x="1071" y="376"/>
                    </a:cubicBezTo>
                    <a:cubicBezTo>
                      <a:pt x="1071" y="377"/>
                      <a:pt x="1070" y="380"/>
                      <a:pt x="1070" y="382"/>
                    </a:cubicBezTo>
                    <a:cubicBezTo>
                      <a:pt x="1070" y="383"/>
                      <a:pt x="1069" y="384"/>
                      <a:pt x="1067" y="386"/>
                    </a:cubicBezTo>
                    <a:cubicBezTo>
                      <a:pt x="1066" y="380"/>
                      <a:pt x="1064" y="374"/>
                      <a:pt x="1063" y="369"/>
                    </a:cubicBezTo>
                    <a:cubicBezTo>
                      <a:pt x="1061" y="370"/>
                      <a:pt x="1059" y="370"/>
                      <a:pt x="1057" y="371"/>
                    </a:cubicBezTo>
                    <a:cubicBezTo>
                      <a:pt x="1063" y="389"/>
                      <a:pt x="1067" y="408"/>
                      <a:pt x="1075" y="425"/>
                    </a:cubicBezTo>
                    <a:cubicBezTo>
                      <a:pt x="1083" y="442"/>
                      <a:pt x="1086" y="458"/>
                      <a:pt x="1075" y="475"/>
                    </a:cubicBezTo>
                    <a:cubicBezTo>
                      <a:pt x="1078" y="462"/>
                      <a:pt x="1084" y="449"/>
                      <a:pt x="1074" y="437"/>
                    </a:cubicBezTo>
                    <a:cubicBezTo>
                      <a:pt x="1073" y="447"/>
                      <a:pt x="1071" y="458"/>
                      <a:pt x="1069" y="473"/>
                    </a:cubicBezTo>
                    <a:cubicBezTo>
                      <a:pt x="1068" y="453"/>
                      <a:pt x="1067" y="439"/>
                      <a:pt x="1066" y="425"/>
                    </a:cubicBezTo>
                    <a:cubicBezTo>
                      <a:pt x="1044" y="457"/>
                      <a:pt x="1035" y="457"/>
                      <a:pt x="1057" y="486"/>
                    </a:cubicBezTo>
                    <a:cubicBezTo>
                      <a:pt x="1063" y="482"/>
                      <a:pt x="1069" y="478"/>
                      <a:pt x="1076" y="474"/>
                    </a:cubicBezTo>
                    <a:cubicBezTo>
                      <a:pt x="1073" y="480"/>
                      <a:pt x="1070" y="485"/>
                      <a:pt x="1067" y="490"/>
                    </a:cubicBezTo>
                    <a:cubicBezTo>
                      <a:pt x="1068" y="491"/>
                      <a:pt x="1070" y="493"/>
                      <a:pt x="1072" y="495"/>
                    </a:cubicBezTo>
                    <a:cubicBezTo>
                      <a:pt x="1072" y="495"/>
                      <a:pt x="1072" y="494"/>
                      <a:pt x="1072" y="494"/>
                    </a:cubicBezTo>
                    <a:cubicBezTo>
                      <a:pt x="1068" y="495"/>
                      <a:pt x="1064" y="496"/>
                      <a:pt x="1058" y="497"/>
                    </a:cubicBezTo>
                    <a:cubicBezTo>
                      <a:pt x="1063" y="503"/>
                      <a:pt x="1067" y="509"/>
                      <a:pt x="1072" y="514"/>
                    </a:cubicBezTo>
                    <a:cubicBezTo>
                      <a:pt x="1071" y="515"/>
                      <a:pt x="1071" y="515"/>
                      <a:pt x="1070" y="516"/>
                    </a:cubicBezTo>
                    <a:cubicBezTo>
                      <a:pt x="1066" y="512"/>
                      <a:pt x="1062" y="508"/>
                      <a:pt x="1057" y="503"/>
                    </a:cubicBezTo>
                    <a:cubicBezTo>
                      <a:pt x="1057" y="509"/>
                      <a:pt x="1057" y="513"/>
                      <a:pt x="1057" y="522"/>
                    </a:cubicBezTo>
                    <a:cubicBezTo>
                      <a:pt x="1053" y="515"/>
                      <a:pt x="1052" y="512"/>
                      <a:pt x="1050" y="508"/>
                    </a:cubicBezTo>
                    <a:cubicBezTo>
                      <a:pt x="1036" y="513"/>
                      <a:pt x="1028" y="525"/>
                      <a:pt x="1031" y="536"/>
                    </a:cubicBezTo>
                    <a:cubicBezTo>
                      <a:pt x="1036" y="552"/>
                      <a:pt x="1032" y="565"/>
                      <a:pt x="1029" y="579"/>
                    </a:cubicBezTo>
                    <a:cubicBezTo>
                      <a:pt x="1029" y="580"/>
                      <a:pt x="1029" y="583"/>
                      <a:pt x="1029" y="585"/>
                    </a:cubicBezTo>
                    <a:cubicBezTo>
                      <a:pt x="1033" y="584"/>
                      <a:pt x="1035" y="583"/>
                      <a:pt x="1038" y="581"/>
                    </a:cubicBezTo>
                    <a:cubicBezTo>
                      <a:pt x="1035" y="586"/>
                      <a:pt x="1032" y="591"/>
                      <a:pt x="1028" y="599"/>
                    </a:cubicBezTo>
                    <a:cubicBezTo>
                      <a:pt x="1040" y="590"/>
                      <a:pt x="1048" y="584"/>
                      <a:pt x="1057" y="578"/>
                    </a:cubicBezTo>
                    <a:cubicBezTo>
                      <a:pt x="1057" y="578"/>
                      <a:pt x="1058" y="579"/>
                      <a:pt x="1058" y="580"/>
                    </a:cubicBezTo>
                    <a:cubicBezTo>
                      <a:pt x="1050" y="586"/>
                      <a:pt x="1043" y="592"/>
                      <a:pt x="1037" y="597"/>
                    </a:cubicBezTo>
                    <a:cubicBezTo>
                      <a:pt x="1043" y="612"/>
                      <a:pt x="1048" y="622"/>
                      <a:pt x="1052" y="631"/>
                    </a:cubicBezTo>
                    <a:cubicBezTo>
                      <a:pt x="1054" y="624"/>
                      <a:pt x="1056" y="614"/>
                      <a:pt x="1059" y="602"/>
                    </a:cubicBezTo>
                    <a:cubicBezTo>
                      <a:pt x="1062" y="610"/>
                      <a:pt x="1064" y="615"/>
                      <a:pt x="1065" y="619"/>
                    </a:cubicBezTo>
                    <a:cubicBezTo>
                      <a:pt x="1053" y="629"/>
                      <a:pt x="1054" y="648"/>
                      <a:pt x="1067" y="661"/>
                    </a:cubicBezTo>
                    <a:cubicBezTo>
                      <a:pt x="1067" y="649"/>
                      <a:pt x="1066" y="638"/>
                      <a:pt x="1066" y="627"/>
                    </a:cubicBezTo>
                    <a:cubicBezTo>
                      <a:pt x="1067" y="626"/>
                      <a:pt x="1069" y="625"/>
                      <a:pt x="1071" y="623"/>
                    </a:cubicBezTo>
                    <a:cubicBezTo>
                      <a:pt x="1077" y="624"/>
                      <a:pt x="1062" y="643"/>
                      <a:pt x="1079" y="634"/>
                    </a:cubicBezTo>
                    <a:cubicBezTo>
                      <a:pt x="1079" y="634"/>
                      <a:pt x="1079" y="634"/>
                      <a:pt x="1079" y="634"/>
                    </a:cubicBezTo>
                    <a:cubicBezTo>
                      <a:pt x="1078" y="637"/>
                      <a:pt x="1077" y="641"/>
                      <a:pt x="1076" y="645"/>
                    </a:cubicBezTo>
                    <a:cubicBezTo>
                      <a:pt x="1065" y="671"/>
                      <a:pt x="1066" y="696"/>
                      <a:pt x="1088" y="722"/>
                    </a:cubicBezTo>
                    <a:cubicBezTo>
                      <a:pt x="1061" y="717"/>
                      <a:pt x="1046" y="703"/>
                      <a:pt x="1030" y="683"/>
                    </a:cubicBezTo>
                    <a:cubicBezTo>
                      <a:pt x="1029" y="690"/>
                      <a:pt x="1026" y="696"/>
                      <a:pt x="1028" y="697"/>
                    </a:cubicBezTo>
                    <a:cubicBezTo>
                      <a:pt x="1045" y="710"/>
                      <a:pt x="1062" y="724"/>
                      <a:pt x="1081" y="734"/>
                    </a:cubicBezTo>
                    <a:cubicBezTo>
                      <a:pt x="1090" y="739"/>
                      <a:pt x="1104" y="739"/>
                      <a:pt x="1102" y="754"/>
                    </a:cubicBezTo>
                    <a:cubicBezTo>
                      <a:pt x="1100" y="768"/>
                      <a:pt x="1088" y="764"/>
                      <a:pt x="1078" y="764"/>
                    </a:cubicBezTo>
                    <a:cubicBezTo>
                      <a:pt x="1077" y="756"/>
                      <a:pt x="1076" y="749"/>
                      <a:pt x="1074" y="741"/>
                    </a:cubicBezTo>
                    <a:cubicBezTo>
                      <a:pt x="1072" y="741"/>
                      <a:pt x="1069" y="741"/>
                      <a:pt x="1066" y="741"/>
                    </a:cubicBezTo>
                    <a:cubicBezTo>
                      <a:pt x="1065" y="748"/>
                      <a:pt x="1063" y="755"/>
                      <a:pt x="1061" y="761"/>
                    </a:cubicBezTo>
                    <a:cubicBezTo>
                      <a:pt x="1061" y="754"/>
                      <a:pt x="1061" y="746"/>
                      <a:pt x="1061" y="736"/>
                    </a:cubicBezTo>
                    <a:cubicBezTo>
                      <a:pt x="1051" y="726"/>
                      <a:pt x="1037" y="713"/>
                      <a:pt x="1023" y="700"/>
                    </a:cubicBezTo>
                    <a:cubicBezTo>
                      <a:pt x="1021" y="699"/>
                      <a:pt x="1017" y="698"/>
                      <a:pt x="1016" y="699"/>
                    </a:cubicBezTo>
                    <a:cubicBezTo>
                      <a:pt x="1014" y="701"/>
                      <a:pt x="1011" y="706"/>
                      <a:pt x="1012" y="708"/>
                    </a:cubicBezTo>
                    <a:cubicBezTo>
                      <a:pt x="1016" y="724"/>
                      <a:pt x="1015" y="744"/>
                      <a:pt x="1034" y="754"/>
                    </a:cubicBezTo>
                    <a:cubicBezTo>
                      <a:pt x="1039" y="756"/>
                      <a:pt x="1043" y="762"/>
                      <a:pt x="1046" y="767"/>
                    </a:cubicBezTo>
                    <a:cubicBezTo>
                      <a:pt x="1061" y="795"/>
                      <a:pt x="1084" y="806"/>
                      <a:pt x="1116" y="803"/>
                    </a:cubicBezTo>
                    <a:cubicBezTo>
                      <a:pt x="1110" y="808"/>
                      <a:pt x="1104" y="813"/>
                      <a:pt x="1096" y="819"/>
                    </a:cubicBezTo>
                    <a:cubicBezTo>
                      <a:pt x="1097" y="826"/>
                      <a:pt x="1099" y="834"/>
                      <a:pt x="1101" y="843"/>
                    </a:cubicBezTo>
                    <a:cubicBezTo>
                      <a:pt x="1106" y="838"/>
                      <a:pt x="1110" y="834"/>
                      <a:pt x="1114" y="831"/>
                    </a:cubicBezTo>
                    <a:cubicBezTo>
                      <a:pt x="1112" y="840"/>
                      <a:pt x="1110" y="848"/>
                      <a:pt x="1108" y="856"/>
                    </a:cubicBezTo>
                    <a:cubicBezTo>
                      <a:pt x="1109" y="856"/>
                      <a:pt x="1111" y="857"/>
                      <a:pt x="1113" y="857"/>
                    </a:cubicBezTo>
                    <a:cubicBezTo>
                      <a:pt x="1116" y="850"/>
                      <a:pt x="1120" y="842"/>
                      <a:pt x="1124" y="834"/>
                    </a:cubicBezTo>
                    <a:cubicBezTo>
                      <a:pt x="1127" y="840"/>
                      <a:pt x="1130" y="844"/>
                      <a:pt x="1132" y="848"/>
                    </a:cubicBezTo>
                    <a:cubicBezTo>
                      <a:pt x="1127" y="853"/>
                      <a:pt x="1122" y="857"/>
                      <a:pt x="1116" y="862"/>
                    </a:cubicBezTo>
                    <a:cubicBezTo>
                      <a:pt x="1127" y="871"/>
                      <a:pt x="1127" y="871"/>
                      <a:pt x="1137" y="863"/>
                    </a:cubicBezTo>
                    <a:cubicBezTo>
                      <a:pt x="1136" y="874"/>
                      <a:pt x="1130" y="875"/>
                      <a:pt x="1121" y="872"/>
                    </a:cubicBezTo>
                    <a:cubicBezTo>
                      <a:pt x="1115" y="870"/>
                      <a:pt x="1109" y="868"/>
                      <a:pt x="1102" y="865"/>
                    </a:cubicBezTo>
                    <a:cubicBezTo>
                      <a:pt x="1097" y="895"/>
                      <a:pt x="1068" y="873"/>
                      <a:pt x="1052" y="888"/>
                    </a:cubicBezTo>
                    <a:cubicBezTo>
                      <a:pt x="1069" y="890"/>
                      <a:pt x="1084" y="892"/>
                      <a:pt x="1100" y="894"/>
                    </a:cubicBezTo>
                    <a:cubicBezTo>
                      <a:pt x="1100" y="895"/>
                      <a:pt x="1100" y="896"/>
                      <a:pt x="1100" y="897"/>
                    </a:cubicBezTo>
                    <a:cubicBezTo>
                      <a:pt x="1088" y="896"/>
                      <a:pt x="1076" y="894"/>
                      <a:pt x="1064" y="896"/>
                    </a:cubicBezTo>
                    <a:cubicBezTo>
                      <a:pt x="1048" y="897"/>
                      <a:pt x="1044" y="884"/>
                      <a:pt x="1036" y="876"/>
                    </a:cubicBezTo>
                    <a:cubicBezTo>
                      <a:pt x="1050" y="877"/>
                      <a:pt x="1064" y="877"/>
                      <a:pt x="1077" y="878"/>
                    </a:cubicBezTo>
                    <a:cubicBezTo>
                      <a:pt x="1078" y="876"/>
                      <a:pt x="1078" y="874"/>
                      <a:pt x="1078" y="871"/>
                    </a:cubicBezTo>
                    <a:cubicBezTo>
                      <a:pt x="1071" y="871"/>
                      <a:pt x="1064" y="872"/>
                      <a:pt x="1057" y="871"/>
                    </a:cubicBezTo>
                    <a:cubicBezTo>
                      <a:pt x="1051" y="871"/>
                      <a:pt x="1045" y="869"/>
                      <a:pt x="1038" y="868"/>
                    </a:cubicBezTo>
                    <a:cubicBezTo>
                      <a:pt x="1046" y="866"/>
                      <a:pt x="1054" y="865"/>
                      <a:pt x="1062" y="863"/>
                    </a:cubicBezTo>
                    <a:cubicBezTo>
                      <a:pt x="1076" y="856"/>
                      <a:pt x="1083" y="867"/>
                      <a:pt x="1093" y="880"/>
                    </a:cubicBezTo>
                    <a:cubicBezTo>
                      <a:pt x="1094" y="868"/>
                      <a:pt x="1095" y="862"/>
                      <a:pt x="1095" y="856"/>
                    </a:cubicBezTo>
                    <a:cubicBezTo>
                      <a:pt x="1095" y="838"/>
                      <a:pt x="1079" y="844"/>
                      <a:pt x="1070" y="839"/>
                    </a:cubicBezTo>
                    <a:cubicBezTo>
                      <a:pt x="1067" y="845"/>
                      <a:pt x="1065" y="851"/>
                      <a:pt x="1063" y="856"/>
                    </a:cubicBezTo>
                    <a:close/>
                    <a:moveTo>
                      <a:pt x="162" y="559"/>
                    </a:moveTo>
                    <a:cubicBezTo>
                      <a:pt x="174" y="564"/>
                      <a:pt x="180" y="560"/>
                      <a:pt x="180" y="546"/>
                    </a:cubicBezTo>
                    <a:cubicBezTo>
                      <a:pt x="171" y="544"/>
                      <a:pt x="160" y="559"/>
                      <a:pt x="154" y="543"/>
                    </a:cubicBezTo>
                    <a:cubicBezTo>
                      <a:pt x="159" y="541"/>
                      <a:pt x="165" y="538"/>
                      <a:pt x="174" y="535"/>
                    </a:cubicBezTo>
                    <a:cubicBezTo>
                      <a:pt x="164" y="527"/>
                      <a:pt x="156" y="522"/>
                      <a:pt x="147" y="516"/>
                    </a:cubicBezTo>
                    <a:cubicBezTo>
                      <a:pt x="147" y="527"/>
                      <a:pt x="147" y="533"/>
                      <a:pt x="147" y="540"/>
                    </a:cubicBezTo>
                    <a:cubicBezTo>
                      <a:pt x="148" y="541"/>
                      <a:pt x="151" y="542"/>
                      <a:pt x="154" y="543"/>
                    </a:cubicBezTo>
                    <a:cubicBezTo>
                      <a:pt x="155" y="547"/>
                      <a:pt x="156" y="552"/>
                      <a:pt x="158" y="557"/>
                    </a:cubicBezTo>
                    <a:cubicBezTo>
                      <a:pt x="149" y="566"/>
                      <a:pt x="150" y="570"/>
                      <a:pt x="162" y="580"/>
                    </a:cubicBezTo>
                    <a:cubicBezTo>
                      <a:pt x="164" y="578"/>
                      <a:pt x="165" y="576"/>
                      <a:pt x="167" y="574"/>
                    </a:cubicBezTo>
                    <a:cubicBezTo>
                      <a:pt x="168" y="571"/>
                      <a:pt x="169" y="569"/>
                      <a:pt x="170" y="568"/>
                    </a:cubicBezTo>
                    <a:cubicBezTo>
                      <a:pt x="167" y="564"/>
                      <a:pt x="164" y="562"/>
                      <a:pt x="162" y="559"/>
                    </a:cubicBezTo>
                    <a:close/>
                    <a:moveTo>
                      <a:pt x="366" y="548"/>
                    </a:moveTo>
                    <a:cubicBezTo>
                      <a:pt x="369" y="557"/>
                      <a:pt x="372" y="565"/>
                      <a:pt x="375" y="574"/>
                    </a:cubicBezTo>
                    <a:cubicBezTo>
                      <a:pt x="383" y="560"/>
                      <a:pt x="383" y="546"/>
                      <a:pt x="371" y="534"/>
                    </a:cubicBezTo>
                    <a:cubicBezTo>
                      <a:pt x="380" y="539"/>
                      <a:pt x="380" y="530"/>
                      <a:pt x="379" y="527"/>
                    </a:cubicBezTo>
                    <a:cubicBezTo>
                      <a:pt x="377" y="520"/>
                      <a:pt x="373" y="510"/>
                      <a:pt x="368" y="508"/>
                    </a:cubicBezTo>
                    <a:cubicBezTo>
                      <a:pt x="357" y="504"/>
                      <a:pt x="344" y="505"/>
                      <a:pt x="332" y="503"/>
                    </a:cubicBezTo>
                    <a:cubicBezTo>
                      <a:pt x="332" y="506"/>
                      <a:pt x="332" y="509"/>
                      <a:pt x="332" y="511"/>
                    </a:cubicBezTo>
                    <a:cubicBezTo>
                      <a:pt x="327" y="507"/>
                      <a:pt x="323" y="503"/>
                      <a:pt x="318" y="499"/>
                    </a:cubicBezTo>
                    <a:cubicBezTo>
                      <a:pt x="322" y="513"/>
                      <a:pt x="350" y="542"/>
                      <a:pt x="366" y="548"/>
                    </a:cubicBezTo>
                    <a:close/>
                    <a:moveTo>
                      <a:pt x="839" y="734"/>
                    </a:moveTo>
                    <a:cubicBezTo>
                      <a:pt x="835" y="743"/>
                      <a:pt x="824" y="751"/>
                      <a:pt x="835" y="763"/>
                    </a:cubicBezTo>
                    <a:cubicBezTo>
                      <a:pt x="817" y="770"/>
                      <a:pt x="788" y="807"/>
                      <a:pt x="789" y="815"/>
                    </a:cubicBezTo>
                    <a:cubicBezTo>
                      <a:pt x="801" y="803"/>
                      <a:pt x="814" y="792"/>
                      <a:pt x="827" y="781"/>
                    </a:cubicBezTo>
                    <a:cubicBezTo>
                      <a:pt x="831" y="776"/>
                      <a:pt x="833" y="770"/>
                      <a:pt x="836" y="764"/>
                    </a:cubicBezTo>
                    <a:cubicBezTo>
                      <a:pt x="845" y="758"/>
                      <a:pt x="855" y="753"/>
                      <a:pt x="851" y="739"/>
                    </a:cubicBezTo>
                    <a:cubicBezTo>
                      <a:pt x="869" y="737"/>
                      <a:pt x="853" y="731"/>
                      <a:pt x="852" y="727"/>
                    </a:cubicBezTo>
                    <a:cubicBezTo>
                      <a:pt x="855" y="725"/>
                      <a:pt x="860" y="722"/>
                      <a:pt x="859" y="721"/>
                    </a:cubicBezTo>
                    <a:cubicBezTo>
                      <a:pt x="859" y="717"/>
                      <a:pt x="856" y="713"/>
                      <a:pt x="854" y="710"/>
                    </a:cubicBezTo>
                    <a:cubicBezTo>
                      <a:pt x="855" y="704"/>
                      <a:pt x="858" y="697"/>
                      <a:pt x="857" y="691"/>
                    </a:cubicBezTo>
                    <a:cubicBezTo>
                      <a:pt x="852" y="672"/>
                      <a:pt x="846" y="654"/>
                      <a:pt x="840" y="633"/>
                    </a:cubicBezTo>
                    <a:cubicBezTo>
                      <a:pt x="840" y="645"/>
                      <a:pt x="839" y="655"/>
                      <a:pt x="840" y="665"/>
                    </a:cubicBezTo>
                    <a:cubicBezTo>
                      <a:pt x="842" y="680"/>
                      <a:pt x="844" y="694"/>
                      <a:pt x="846" y="709"/>
                    </a:cubicBezTo>
                    <a:cubicBezTo>
                      <a:pt x="844" y="717"/>
                      <a:pt x="841" y="726"/>
                      <a:pt x="839" y="734"/>
                    </a:cubicBezTo>
                    <a:close/>
                    <a:moveTo>
                      <a:pt x="742" y="325"/>
                    </a:moveTo>
                    <a:cubicBezTo>
                      <a:pt x="741" y="336"/>
                      <a:pt x="733" y="347"/>
                      <a:pt x="744" y="359"/>
                    </a:cubicBezTo>
                    <a:cubicBezTo>
                      <a:pt x="748" y="350"/>
                      <a:pt x="752" y="342"/>
                      <a:pt x="755" y="335"/>
                    </a:cubicBezTo>
                    <a:cubicBezTo>
                      <a:pt x="745" y="360"/>
                      <a:pt x="770" y="365"/>
                      <a:pt x="781" y="379"/>
                    </a:cubicBezTo>
                    <a:cubicBezTo>
                      <a:pt x="789" y="358"/>
                      <a:pt x="782" y="338"/>
                      <a:pt x="754" y="316"/>
                    </a:cubicBezTo>
                    <a:cubicBezTo>
                      <a:pt x="759" y="324"/>
                      <a:pt x="764" y="333"/>
                      <a:pt x="771" y="344"/>
                    </a:cubicBezTo>
                    <a:cubicBezTo>
                      <a:pt x="763" y="340"/>
                      <a:pt x="759" y="338"/>
                      <a:pt x="755" y="336"/>
                    </a:cubicBezTo>
                    <a:cubicBezTo>
                      <a:pt x="755" y="332"/>
                      <a:pt x="755" y="328"/>
                      <a:pt x="755" y="320"/>
                    </a:cubicBezTo>
                    <a:cubicBezTo>
                      <a:pt x="750" y="326"/>
                      <a:pt x="749" y="328"/>
                      <a:pt x="747" y="331"/>
                    </a:cubicBezTo>
                    <a:cubicBezTo>
                      <a:pt x="745" y="329"/>
                      <a:pt x="743" y="327"/>
                      <a:pt x="742" y="326"/>
                    </a:cubicBezTo>
                    <a:cubicBezTo>
                      <a:pt x="740" y="318"/>
                      <a:pt x="738" y="311"/>
                      <a:pt x="737" y="303"/>
                    </a:cubicBezTo>
                    <a:cubicBezTo>
                      <a:pt x="728" y="319"/>
                      <a:pt x="709" y="333"/>
                      <a:pt x="728" y="354"/>
                    </a:cubicBezTo>
                    <a:cubicBezTo>
                      <a:pt x="733" y="344"/>
                      <a:pt x="738" y="334"/>
                      <a:pt x="742" y="325"/>
                    </a:cubicBezTo>
                    <a:close/>
                    <a:moveTo>
                      <a:pt x="913" y="491"/>
                    </a:moveTo>
                    <a:cubicBezTo>
                      <a:pt x="919" y="487"/>
                      <a:pt x="925" y="482"/>
                      <a:pt x="931" y="477"/>
                    </a:cubicBezTo>
                    <a:cubicBezTo>
                      <a:pt x="919" y="474"/>
                      <a:pt x="909" y="471"/>
                      <a:pt x="899" y="467"/>
                    </a:cubicBezTo>
                    <a:cubicBezTo>
                      <a:pt x="911" y="452"/>
                      <a:pt x="927" y="466"/>
                      <a:pt x="945" y="464"/>
                    </a:cubicBezTo>
                    <a:cubicBezTo>
                      <a:pt x="936" y="448"/>
                      <a:pt x="929" y="435"/>
                      <a:pt x="920" y="420"/>
                    </a:cubicBezTo>
                    <a:cubicBezTo>
                      <a:pt x="918" y="433"/>
                      <a:pt x="901" y="440"/>
                      <a:pt x="914" y="459"/>
                    </a:cubicBezTo>
                    <a:cubicBezTo>
                      <a:pt x="902" y="450"/>
                      <a:pt x="895" y="438"/>
                      <a:pt x="883" y="449"/>
                    </a:cubicBezTo>
                    <a:cubicBezTo>
                      <a:pt x="888" y="455"/>
                      <a:pt x="894" y="462"/>
                      <a:pt x="899" y="468"/>
                    </a:cubicBezTo>
                    <a:cubicBezTo>
                      <a:pt x="898" y="472"/>
                      <a:pt x="897" y="478"/>
                      <a:pt x="895" y="479"/>
                    </a:cubicBezTo>
                    <a:cubicBezTo>
                      <a:pt x="881" y="484"/>
                      <a:pt x="889" y="492"/>
                      <a:pt x="890" y="501"/>
                    </a:cubicBezTo>
                    <a:cubicBezTo>
                      <a:pt x="894" y="499"/>
                      <a:pt x="898" y="498"/>
                      <a:pt x="901" y="497"/>
                    </a:cubicBezTo>
                    <a:cubicBezTo>
                      <a:pt x="900" y="500"/>
                      <a:pt x="898" y="502"/>
                      <a:pt x="897" y="505"/>
                    </a:cubicBezTo>
                    <a:cubicBezTo>
                      <a:pt x="898" y="506"/>
                      <a:pt x="899" y="508"/>
                      <a:pt x="900" y="509"/>
                    </a:cubicBezTo>
                    <a:cubicBezTo>
                      <a:pt x="910" y="504"/>
                      <a:pt x="920" y="498"/>
                      <a:pt x="930" y="493"/>
                    </a:cubicBezTo>
                    <a:cubicBezTo>
                      <a:pt x="929" y="492"/>
                      <a:pt x="928" y="490"/>
                      <a:pt x="927" y="489"/>
                    </a:cubicBezTo>
                    <a:cubicBezTo>
                      <a:pt x="923" y="490"/>
                      <a:pt x="918" y="490"/>
                      <a:pt x="913" y="491"/>
                    </a:cubicBezTo>
                    <a:close/>
                    <a:moveTo>
                      <a:pt x="620" y="205"/>
                    </a:moveTo>
                    <a:cubicBezTo>
                      <a:pt x="614" y="204"/>
                      <a:pt x="607" y="202"/>
                      <a:pt x="598" y="201"/>
                    </a:cubicBezTo>
                    <a:cubicBezTo>
                      <a:pt x="600" y="207"/>
                      <a:pt x="600" y="210"/>
                      <a:pt x="601" y="214"/>
                    </a:cubicBezTo>
                    <a:cubicBezTo>
                      <a:pt x="600" y="218"/>
                      <a:pt x="597" y="223"/>
                      <a:pt x="597" y="228"/>
                    </a:cubicBezTo>
                    <a:cubicBezTo>
                      <a:pt x="597" y="232"/>
                      <a:pt x="602" y="238"/>
                      <a:pt x="601" y="241"/>
                    </a:cubicBezTo>
                    <a:cubicBezTo>
                      <a:pt x="595" y="260"/>
                      <a:pt x="603" y="270"/>
                      <a:pt x="618" y="277"/>
                    </a:cubicBezTo>
                    <a:cubicBezTo>
                      <a:pt x="621" y="268"/>
                      <a:pt x="622" y="259"/>
                      <a:pt x="626" y="252"/>
                    </a:cubicBezTo>
                    <a:cubicBezTo>
                      <a:pt x="631" y="243"/>
                      <a:pt x="631" y="236"/>
                      <a:pt x="624" y="229"/>
                    </a:cubicBezTo>
                    <a:cubicBezTo>
                      <a:pt x="627" y="229"/>
                      <a:pt x="631" y="229"/>
                      <a:pt x="634" y="228"/>
                    </a:cubicBezTo>
                    <a:cubicBezTo>
                      <a:pt x="633" y="222"/>
                      <a:pt x="631" y="215"/>
                      <a:pt x="630" y="209"/>
                    </a:cubicBezTo>
                    <a:cubicBezTo>
                      <a:pt x="632" y="206"/>
                      <a:pt x="635" y="204"/>
                      <a:pt x="635" y="202"/>
                    </a:cubicBezTo>
                    <a:cubicBezTo>
                      <a:pt x="631" y="189"/>
                      <a:pt x="627" y="177"/>
                      <a:pt x="613" y="169"/>
                    </a:cubicBezTo>
                    <a:cubicBezTo>
                      <a:pt x="606" y="180"/>
                      <a:pt x="599" y="189"/>
                      <a:pt x="614" y="197"/>
                    </a:cubicBezTo>
                    <a:cubicBezTo>
                      <a:pt x="617" y="199"/>
                      <a:pt x="618" y="202"/>
                      <a:pt x="620" y="205"/>
                    </a:cubicBezTo>
                    <a:close/>
                    <a:moveTo>
                      <a:pt x="543" y="107"/>
                    </a:moveTo>
                    <a:cubicBezTo>
                      <a:pt x="541" y="103"/>
                      <a:pt x="538" y="98"/>
                      <a:pt x="534" y="92"/>
                    </a:cubicBezTo>
                    <a:cubicBezTo>
                      <a:pt x="532" y="96"/>
                      <a:pt x="531" y="99"/>
                      <a:pt x="530" y="103"/>
                    </a:cubicBezTo>
                    <a:cubicBezTo>
                      <a:pt x="528" y="99"/>
                      <a:pt x="526" y="95"/>
                      <a:pt x="525" y="92"/>
                    </a:cubicBezTo>
                    <a:cubicBezTo>
                      <a:pt x="524" y="101"/>
                      <a:pt x="523" y="109"/>
                      <a:pt x="522" y="118"/>
                    </a:cubicBezTo>
                    <a:cubicBezTo>
                      <a:pt x="508" y="140"/>
                      <a:pt x="513" y="106"/>
                      <a:pt x="505" y="114"/>
                    </a:cubicBezTo>
                    <a:cubicBezTo>
                      <a:pt x="498" y="120"/>
                      <a:pt x="491" y="126"/>
                      <a:pt x="483" y="130"/>
                    </a:cubicBezTo>
                    <a:cubicBezTo>
                      <a:pt x="477" y="134"/>
                      <a:pt x="471" y="136"/>
                      <a:pt x="476" y="144"/>
                    </a:cubicBezTo>
                    <a:cubicBezTo>
                      <a:pt x="476" y="148"/>
                      <a:pt x="473" y="154"/>
                      <a:pt x="474" y="156"/>
                    </a:cubicBezTo>
                    <a:cubicBezTo>
                      <a:pt x="481" y="168"/>
                      <a:pt x="490" y="179"/>
                      <a:pt x="506" y="177"/>
                    </a:cubicBezTo>
                    <a:cubicBezTo>
                      <a:pt x="502" y="178"/>
                      <a:pt x="499" y="179"/>
                      <a:pt x="496" y="180"/>
                    </a:cubicBezTo>
                    <a:cubicBezTo>
                      <a:pt x="517" y="186"/>
                      <a:pt x="521" y="181"/>
                      <a:pt x="534" y="143"/>
                    </a:cubicBezTo>
                    <a:cubicBezTo>
                      <a:pt x="536" y="153"/>
                      <a:pt x="537" y="163"/>
                      <a:pt x="540" y="175"/>
                    </a:cubicBezTo>
                    <a:cubicBezTo>
                      <a:pt x="554" y="160"/>
                      <a:pt x="542" y="149"/>
                      <a:pt x="540" y="138"/>
                    </a:cubicBezTo>
                    <a:cubicBezTo>
                      <a:pt x="543" y="140"/>
                      <a:pt x="546" y="143"/>
                      <a:pt x="547" y="146"/>
                    </a:cubicBezTo>
                    <a:cubicBezTo>
                      <a:pt x="553" y="162"/>
                      <a:pt x="553" y="163"/>
                      <a:pt x="568" y="155"/>
                    </a:cubicBezTo>
                    <a:cubicBezTo>
                      <a:pt x="563" y="140"/>
                      <a:pt x="558" y="124"/>
                      <a:pt x="553" y="106"/>
                    </a:cubicBezTo>
                    <a:cubicBezTo>
                      <a:pt x="551" y="106"/>
                      <a:pt x="547" y="107"/>
                      <a:pt x="543" y="107"/>
                    </a:cubicBezTo>
                    <a:close/>
                    <a:moveTo>
                      <a:pt x="843" y="413"/>
                    </a:moveTo>
                    <a:cubicBezTo>
                      <a:pt x="841" y="420"/>
                      <a:pt x="837" y="427"/>
                      <a:pt x="837" y="434"/>
                    </a:cubicBezTo>
                    <a:cubicBezTo>
                      <a:pt x="837" y="439"/>
                      <a:pt x="842" y="445"/>
                      <a:pt x="847" y="450"/>
                    </a:cubicBezTo>
                    <a:cubicBezTo>
                      <a:pt x="849" y="451"/>
                      <a:pt x="857" y="450"/>
                      <a:pt x="858" y="448"/>
                    </a:cubicBezTo>
                    <a:cubicBezTo>
                      <a:pt x="860" y="443"/>
                      <a:pt x="861" y="437"/>
                      <a:pt x="861" y="432"/>
                    </a:cubicBezTo>
                    <a:cubicBezTo>
                      <a:pt x="862" y="428"/>
                      <a:pt x="861" y="425"/>
                      <a:pt x="861" y="422"/>
                    </a:cubicBezTo>
                    <a:cubicBezTo>
                      <a:pt x="863" y="422"/>
                      <a:pt x="865" y="422"/>
                      <a:pt x="868" y="421"/>
                    </a:cubicBezTo>
                    <a:cubicBezTo>
                      <a:pt x="866" y="416"/>
                      <a:pt x="864" y="412"/>
                      <a:pt x="861" y="405"/>
                    </a:cubicBezTo>
                    <a:cubicBezTo>
                      <a:pt x="855" y="412"/>
                      <a:pt x="851" y="418"/>
                      <a:pt x="847" y="423"/>
                    </a:cubicBezTo>
                    <a:cubicBezTo>
                      <a:pt x="847" y="419"/>
                      <a:pt x="848" y="415"/>
                      <a:pt x="850" y="412"/>
                    </a:cubicBezTo>
                    <a:cubicBezTo>
                      <a:pt x="851" y="409"/>
                      <a:pt x="853" y="406"/>
                      <a:pt x="855" y="404"/>
                    </a:cubicBezTo>
                    <a:cubicBezTo>
                      <a:pt x="854" y="403"/>
                      <a:pt x="853" y="403"/>
                      <a:pt x="853" y="402"/>
                    </a:cubicBezTo>
                    <a:cubicBezTo>
                      <a:pt x="850" y="404"/>
                      <a:pt x="848" y="406"/>
                      <a:pt x="845" y="408"/>
                    </a:cubicBezTo>
                    <a:cubicBezTo>
                      <a:pt x="844" y="384"/>
                      <a:pt x="836" y="363"/>
                      <a:pt x="811" y="352"/>
                    </a:cubicBezTo>
                    <a:cubicBezTo>
                      <a:pt x="816" y="366"/>
                      <a:pt x="822" y="379"/>
                      <a:pt x="823" y="392"/>
                    </a:cubicBezTo>
                    <a:cubicBezTo>
                      <a:pt x="824" y="406"/>
                      <a:pt x="832" y="410"/>
                      <a:pt x="843" y="413"/>
                    </a:cubicBezTo>
                    <a:close/>
                    <a:moveTo>
                      <a:pt x="927" y="772"/>
                    </a:moveTo>
                    <a:cubicBezTo>
                      <a:pt x="925" y="801"/>
                      <a:pt x="930" y="806"/>
                      <a:pt x="959" y="802"/>
                    </a:cubicBezTo>
                    <a:cubicBezTo>
                      <a:pt x="952" y="807"/>
                      <a:pt x="946" y="811"/>
                      <a:pt x="940" y="816"/>
                    </a:cubicBezTo>
                    <a:cubicBezTo>
                      <a:pt x="954" y="828"/>
                      <a:pt x="933" y="824"/>
                      <a:pt x="934" y="832"/>
                    </a:cubicBezTo>
                    <a:cubicBezTo>
                      <a:pt x="934" y="833"/>
                      <a:pt x="935" y="835"/>
                      <a:pt x="936" y="838"/>
                    </a:cubicBezTo>
                    <a:cubicBezTo>
                      <a:pt x="938" y="842"/>
                      <a:pt x="941" y="846"/>
                      <a:pt x="944" y="851"/>
                    </a:cubicBezTo>
                    <a:cubicBezTo>
                      <a:pt x="948" y="847"/>
                      <a:pt x="953" y="845"/>
                      <a:pt x="956" y="841"/>
                    </a:cubicBezTo>
                    <a:cubicBezTo>
                      <a:pt x="960" y="835"/>
                      <a:pt x="962" y="828"/>
                      <a:pt x="966" y="821"/>
                    </a:cubicBezTo>
                    <a:cubicBezTo>
                      <a:pt x="970" y="812"/>
                      <a:pt x="968" y="805"/>
                      <a:pt x="958" y="802"/>
                    </a:cubicBezTo>
                    <a:cubicBezTo>
                      <a:pt x="958" y="785"/>
                      <a:pt x="953" y="780"/>
                      <a:pt x="926" y="773"/>
                    </a:cubicBezTo>
                    <a:cubicBezTo>
                      <a:pt x="926" y="768"/>
                      <a:pt x="926" y="764"/>
                      <a:pt x="925" y="759"/>
                    </a:cubicBezTo>
                    <a:cubicBezTo>
                      <a:pt x="921" y="760"/>
                      <a:pt x="916" y="760"/>
                      <a:pt x="913" y="762"/>
                    </a:cubicBezTo>
                    <a:cubicBezTo>
                      <a:pt x="909" y="764"/>
                      <a:pt x="908" y="769"/>
                      <a:pt x="906" y="773"/>
                    </a:cubicBezTo>
                    <a:cubicBezTo>
                      <a:pt x="900" y="783"/>
                      <a:pt x="894" y="793"/>
                      <a:pt x="886" y="807"/>
                    </a:cubicBezTo>
                    <a:cubicBezTo>
                      <a:pt x="886" y="807"/>
                      <a:pt x="888" y="813"/>
                      <a:pt x="889" y="818"/>
                    </a:cubicBezTo>
                    <a:cubicBezTo>
                      <a:pt x="896" y="816"/>
                      <a:pt x="902" y="815"/>
                      <a:pt x="907" y="814"/>
                    </a:cubicBezTo>
                    <a:cubicBezTo>
                      <a:pt x="907" y="804"/>
                      <a:pt x="907" y="794"/>
                      <a:pt x="907" y="788"/>
                    </a:cubicBezTo>
                    <a:cubicBezTo>
                      <a:pt x="916" y="782"/>
                      <a:pt x="921" y="777"/>
                      <a:pt x="927" y="772"/>
                    </a:cubicBezTo>
                    <a:close/>
                    <a:moveTo>
                      <a:pt x="631" y="1141"/>
                    </a:moveTo>
                    <a:cubicBezTo>
                      <a:pt x="631" y="1157"/>
                      <a:pt x="631" y="1172"/>
                      <a:pt x="631" y="1186"/>
                    </a:cubicBezTo>
                    <a:cubicBezTo>
                      <a:pt x="638" y="1190"/>
                      <a:pt x="642" y="1192"/>
                      <a:pt x="646" y="1194"/>
                    </a:cubicBezTo>
                    <a:cubicBezTo>
                      <a:pt x="642" y="1198"/>
                      <a:pt x="638" y="1203"/>
                      <a:pt x="635" y="1208"/>
                    </a:cubicBezTo>
                    <a:cubicBezTo>
                      <a:pt x="635" y="1209"/>
                      <a:pt x="641" y="1216"/>
                      <a:pt x="643" y="1216"/>
                    </a:cubicBezTo>
                    <a:cubicBezTo>
                      <a:pt x="650" y="1214"/>
                      <a:pt x="657" y="1211"/>
                      <a:pt x="663" y="1207"/>
                    </a:cubicBezTo>
                    <a:cubicBezTo>
                      <a:pt x="665" y="1206"/>
                      <a:pt x="665" y="1199"/>
                      <a:pt x="664" y="1198"/>
                    </a:cubicBezTo>
                    <a:cubicBezTo>
                      <a:pt x="659" y="1196"/>
                      <a:pt x="653" y="1194"/>
                      <a:pt x="647" y="1192"/>
                    </a:cubicBezTo>
                    <a:cubicBezTo>
                      <a:pt x="648" y="1186"/>
                      <a:pt x="651" y="1180"/>
                      <a:pt x="650" y="1174"/>
                    </a:cubicBezTo>
                    <a:cubicBezTo>
                      <a:pt x="647" y="1152"/>
                      <a:pt x="642" y="1129"/>
                      <a:pt x="638" y="1107"/>
                    </a:cubicBezTo>
                    <a:cubicBezTo>
                      <a:pt x="636" y="1075"/>
                      <a:pt x="635" y="1042"/>
                      <a:pt x="633" y="1011"/>
                    </a:cubicBezTo>
                    <a:cubicBezTo>
                      <a:pt x="628" y="1021"/>
                      <a:pt x="622" y="1032"/>
                      <a:pt x="616" y="1043"/>
                    </a:cubicBezTo>
                    <a:cubicBezTo>
                      <a:pt x="621" y="1027"/>
                      <a:pt x="625" y="1011"/>
                      <a:pt x="629" y="998"/>
                    </a:cubicBezTo>
                    <a:cubicBezTo>
                      <a:pt x="605" y="1015"/>
                      <a:pt x="596" y="1040"/>
                      <a:pt x="606" y="1073"/>
                    </a:cubicBezTo>
                    <a:cubicBezTo>
                      <a:pt x="613" y="1096"/>
                      <a:pt x="616" y="1121"/>
                      <a:pt x="619" y="1145"/>
                    </a:cubicBezTo>
                    <a:cubicBezTo>
                      <a:pt x="620" y="1158"/>
                      <a:pt x="619" y="1171"/>
                      <a:pt x="619" y="1184"/>
                    </a:cubicBezTo>
                    <a:cubicBezTo>
                      <a:pt x="621" y="1185"/>
                      <a:pt x="623" y="1185"/>
                      <a:pt x="624" y="1185"/>
                    </a:cubicBezTo>
                    <a:cubicBezTo>
                      <a:pt x="626" y="1181"/>
                      <a:pt x="628" y="1176"/>
                      <a:pt x="628" y="1172"/>
                    </a:cubicBezTo>
                    <a:cubicBezTo>
                      <a:pt x="628" y="1160"/>
                      <a:pt x="626" y="1149"/>
                      <a:pt x="626" y="1138"/>
                    </a:cubicBezTo>
                    <a:cubicBezTo>
                      <a:pt x="626" y="1134"/>
                      <a:pt x="629" y="1130"/>
                      <a:pt x="631" y="1125"/>
                    </a:cubicBezTo>
                    <a:cubicBezTo>
                      <a:pt x="631" y="1131"/>
                      <a:pt x="631" y="1136"/>
                      <a:pt x="631" y="1141"/>
                    </a:cubicBezTo>
                    <a:close/>
                    <a:moveTo>
                      <a:pt x="648" y="1311"/>
                    </a:moveTo>
                    <a:cubicBezTo>
                      <a:pt x="647" y="1312"/>
                      <a:pt x="646" y="1313"/>
                      <a:pt x="645" y="1314"/>
                    </a:cubicBezTo>
                    <a:cubicBezTo>
                      <a:pt x="651" y="1329"/>
                      <a:pt x="670" y="1340"/>
                      <a:pt x="686" y="1337"/>
                    </a:cubicBezTo>
                    <a:cubicBezTo>
                      <a:pt x="695" y="1335"/>
                      <a:pt x="705" y="1335"/>
                      <a:pt x="714" y="1334"/>
                    </a:cubicBezTo>
                    <a:cubicBezTo>
                      <a:pt x="718" y="1334"/>
                      <a:pt x="721" y="1333"/>
                      <a:pt x="724" y="1333"/>
                    </a:cubicBezTo>
                    <a:cubicBezTo>
                      <a:pt x="724" y="1332"/>
                      <a:pt x="724" y="1332"/>
                      <a:pt x="724" y="1331"/>
                    </a:cubicBezTo>
                    <a:cubicBezTo>
                      <a:pt x="719" y="1329"/>
                      <a:pt x="713" y="1327"/>
                      <a:pt x="707" y="1325"/>
                    </a:cubicBezTo>
                    <a:cubicBezTo>
                      <a:pt x="710" y="1324"/>
                      <a:pt x="713" y="1323"/>
                      <a:pt x="716" y="1322"/>
                    </a:cubicBezTo>
                    <a:cubicBezTo>
                      <a:pt x="692" y="1318"/>
                      <a:pt x="670" y="1314"/>
                      <a:pt x="648" y="1311"/>
                    </a:cubicBezTo>
                    <a:close/>
                    <a:moveTo>
                      <a:pt x="321" y="466"/>
                    </a:moveTo>
                    <a:cubicBezTo>
                      <a:pt x="314" y="472"/>
                      <a:pt x="315" y="489"/>
                      <a:pt x="323" y="492"/>
                    </a:cubicBezTo>
                    <a:cubicBezTo>
                      <a:pt x="337" y="496"/>
                      <a:pt x="351" y="499"/>
                      <a:pt x="366" y="502"/>
                    </a:cubicBezTo>
                    <a:cubicBezTo>
                      <a:pt x="368" y="479"/>
                      <a:pt x="351" y="476"/>
                      <a:pt x="339" y="469"/>
                    </a:cubicBezTo>
                    <a:cubicBezTo>
                      <a:pt x="342" y="470"/>
                      <a:pt x="346" y="470"/>
                      <a:pt x="352" y="471"/>
                    </a:cubicBezTo>
                    <a:cubicBezTo>
                      <a:pt x="346" y="448"/>
                      <a:pt x="327" y="445"/>
                      <a:pt x="311" y="436"/>
                    </a:cubicBezTo>
                    <a:cubicBezTo>
                      <a:pt x="304" y="450"/>
                      <a:pt x="311" y="459"/>
                      <a:pt x="321" y="466"/>
                    </a:cubicBezTo>
                    <a:close/>
                    <a:moveTo>
                      <a:pt x="463" y="280"/>
                    </a:moveTo>
                    <a:cubicBezTo>
                      <a:pt x="465" y="285"/>
                      <a:pt x="468" y="290"/>
                      <a:pt x="469" y="296"/>
                    </a:cubicBezTo>
                    <a:cubicBezTo>
                      <a:pt x="471" y="302"/>
                      <a:pt x="471" y="309"/>
                      <a:pt x="473" y="316"/>
                    </a:cubicBezTo>
                    <a:cubicBezTo>
                      <a:pt x="474" y="319"/>
                      <a:pt x="478" y="320"/>
                      <a:pt x="481" y="322"/>
                    </a:cubicBezTo>
                    <a:cubicBezTo>
                      <a:pt x="482" y="320"/>
                      <a:pt x="485" y="317"/>
                      <a:pt x="485" y="315"/>
                    </a:cubicBezTo>
                    <a:cubicBezTo>
                      <a:pt x="486" y="299"/>
                      <a:pt x="488" y="282"/>
                      <a:pt x="473" y="272"/>
                    </a:cubicBezTo>
                    <a:cubicBezTo>
                      <a:pt x="479" y="267"/>
                      <a:pt x="484" y="263"/>
                      <a:pt x="488" y="259"/>
                    </a:cubicBezTo>
                    <a:cubicBezTo>
                      <a:pt x="478" y="259"/>
                      <a:pt x="470" y="259"/>
                      <a:pt x="461" y="259"/>
                    </a:cubicBezTo>
                    <a:cubicBezTo>
                      <a:pt x="456" y="260"/>
                      <a:pt x="447" y="253"/>
                      <a:pt x="450" y="266"/>
                    </a:cubicBezTo>
                    <a:cubicBezTo>
                      <a:pt x="447" y="265"/>
                      <a:pt x="445" y="264"/>
                      <a:pt x="442" y="262"/>
                    </a:cubicBezTo>
                    <a:cubicBezTo>
                      <a:pt x="441" y="263"/>
                      <a:pt x="440" y="264"/>
                      <a:pt x="439" y="265"/>
                    </a:cubicBezTo>
                    <a:cubicBezTo>
                      <a:pt x="447" y="282"/>
                      <a:pt x="454" y="299"/>
                      <a:pt x="462" y="316"/>
                    </a:cubicBezTo>
                    <a:cubicBezTo>
                      <a:pt x="464" y="315"/>
                      <a:pt x="466" y="315"/>
                      <a:pt x="467" y="314"/>
                    </a:cubicBezTo>
                    <a:cubicBezTo>
                      <a:pt x="466" y="303"/>
                      <a:pt x="464" y="291"/>
                      <a:pt x="463" y="280"/>
                    </a:cubicBezTo>
                    <a:close/>
                    <a:moveTo>
                      <a:pt x="1017" y="615"/>
                    </a:moveTo>
                    <a:cubicBezTo>
                      <a:pt x="1007" y="640"/>
                      <a:pt x="1014" y="657"/>
                      <a:pt x="1037" y="661"/>
                    </a:cubicBezTo>
                    <a:cubicBezTo>
                      <a:pt x="1034" y="643"/>
                      <a:pt x="1032" y="626"/>
                      <a:pt x="1029" y="605"/>
                    </a:cubicBezTo>
                    <a:cubicBezTo>
                      <a:pt x="1022" y="611"/>
                      <a:pt x="1019" y="613"/>
                      <a:pt x="1016" y="615"/>
                    </a:cubicBezTo>
                    <a:cubicBezTo>
                      <a:pt x="1021" y="600"/>
                      <a:pt x="1007" y="599"/>
                      <a:pt x="996" y="592"/>
                    </a:cubicBezTo>
                    <a:cubicBezTo>
                      <a:pt x="1004" y="593"/>
                      <a:pt x="1008" y="593"/>
                      <a:pt x="1012" y="593"/>
                    </a:cubicBezTo>
                    <a:cubicBezTo>
                      <a:pt x="1012" y="592"/>
                      <a:pt x="1012" y="591"/>
                      <a:pt x="1012" y="589"/>
                    </a:cubicBezTo>
                    <a:cubicBezTo>
                      <a:pt x="1004" y="588"/>
                      <a:pt x="995" y="588"/>
                      <a:pt x="987" y="587"/>
                    </a:cubicBezTo>
                    <a:cubicBezTo>
                      <a:pt x="987" y="580"/>
                      <a:pt x="991" y="570"/>
                      <a:pt x="988" y="567"/>
                    </a:cubicBezTo>
                    <a:cubicBezTo>
                      <a:pt x="977" y="557"/>
                      <a:pt x="980" y="550"/>
                      <a:pt x="989" y="542"/>
                    </a:cubicBezTo>
                    <a:cubicBezTo>
                      <a:pt x="989" y="547"/>
                      <a:pt x="988" y="552"/>
                      <a:pt x="988" y="555"/>
                    </a:cubicBezTo>
                    <a:cubicBezTo>
                      <a:pt x="992" y="551"/>
                      <a:pt x="997" y="547"/>
                      <a:pt x="1002" y="544"/>
                    </a:cubicBezTo>
                    <a:cubicBezTo>
                      <a:pt x="1006" y="553"/>
                      <a:pt x="1010" y="562"/>
                      <a:pt x="1014" y="571"/>
                    </a:cubicBezTo>
                    <a:cubicBezTo>
                      <a:pt x="1014" y="571"/>
                      <a:pt x="1019" y="569"/>
                      <a:pt x="1024" y="567"/>
                    </a:cubicBezTo>
                    <a:cubicBezTo>
                      <a:pt x="1020" y="562"/>
                      <a:pt x="1016" y="558"/>
                      <a:pt x="1015" y="554"/>
                    </a:cubicBezTo>
                    <a:cubicBezTo>
                      <a:pt x="1012" y="538"/>
                      <a:pt x="1003" y="537"/>
                      <a:pt x="990" y="542"/>
                    </a:cubicBezTo>
                    <a:cubicBezTo>
                      <a:pt x="991" y="536"/>
                      <a:pt x="994" y="529"/>
                      <a:pt x="992" y="526"/>
                    </a:cubicBezTo>
                    <a:cubicBezTo>
                      <a:pt x="985" y="516"/>
                      <a:pt x="977" y="509"/>
                      <a:pt x="968" y="500"/>
                    </a:cubicBezTo>
                    <a:cubicBezTo>
                      <a:pt x="948" y="530"/>
                      <a:pt x="947" y="566"/>
                      <a:pt x="964" y="587"/>
                    </a:cubicBezTo>
                    <a:cubicBezTo>
                      <a:pt x="965" y="574"/>
                      <a:pt x="967" y="562"/>
                      <a:pt x="969" y="550"/>
                    </a:cubicBezTo>
                    <a:cubicBezTo>
                      <a:pt x="971" y="559"/>
                      <a:pt x="970" y="569"/>
                      <a:pt x="970" y="578"/>
                    </a:cubicBezTo>
                    <a:cubicBezTo>
                      <a:pt x="969" y="585"/>
                      <a:pt x="970" y="590"/>
                      <a:pt x="979" y="588"/>
                    </a:cubicBezTo>
                    <a:cubicBezTo>
                      <a:pt x="977" y="589"/>
                      <a:pt x="975" y="590"/>
                      <a:pt x="970" y="592"/>
                    </a:cubicBezTo>
                    <a:cubicBezTo>
                      <a:pt x="978" y="594"/>
                      <a:pt x="981" y="595"/>
                      <a:pt x="983" y="596"/>
                    </a:cubicBezTo>
                    <a:cubicBezTo>
                      <a:pt x="979" y="598"/>
                      <a:pt x="973" y="599"/>
                      <a:pt x="972" y="602"/>
                    </a:cubicBezTo>
                    <a:cubicBezTo>
                      <a:pt x="971" y="606"/>
                      <a:pt x="974" y="611"/>
                      <a:pt x="977" y="615"/>
                    </a:cubicBezTo>
                    <a:cubicBezTo>
                      <a:pt x="985" y="625"/>
                      <a:pt x="999" y="626"/>
                      <a:pt x="1010" y="618"/>
                    </a:cubicBezTo>
                    <a:cubicBezTo>
                      <a:pt x="1012" y="617"/>
                      <a:pt x="1015" y="616"/>
                      <a:pt x="1017" y="615"/>
                    </a:cubicBezTo>
                    <a:close/>
                    <a:moveTo>
                      <a:pt x="283" y="1332"/>
                    </a:moveTo>
                    <a:cubicBezTo>
                      <a:pt x="272" y="1336"/>
                      <a:pt x="260" y="1341"/>
                      <a:pt x="249" y="1345"/>
                    </a:cubicBezTo>
                    <a:cubicBezTo>
                      <a:pt x="273" y="1348"/>
                      <a:pt x="311" y="1335"/>
                      <a:pt x="325" y="1318"/>
                    </a:cubicBezTo>
                    <a:cubicBezTo>
                      <a:pt x="311" y="1323"/>
                      <a:pt x="297" y="1327"/>
                      <a:pt x="283" y="1332"/>
                    </a:cubicBezTo>
                    <a:cubicBezTo>
                      <a:pt x="300" y="1321"/>
                      <a:pt x="319" y="1313"/>
                      <a:pt x="334" y="1299"/>
                    </a:cubicBezTo>
                    <a:cubicBezTo>
                      <a:pt x="352" y="1282"/>
                      <a:pt x="368" y="1261"/>
                      <a:pt x="384" y="1241"/>
                    </a:cubicBezTo>
                    <a:cubicBezTo>
                      <a:pt x="387" y="1236"/>
                      <a:pt x="384" y="1226"/>
                      <a:pt x="384" y="1219"/>
                    </a:cubicBezTo>
                    <a:cubicBezTo>
                      <a:pt x="388" y="1205"/>
                      <a:pt x="392" y="1191"/>
                      <a:pt x="395" y="1177"/>
                    </a:cubicBezTo>
                    <a:cubicBezTo>
                      <a:pt x="396" y="1180"/>
                      <a:pt x="396" y="1182"/>
                      <a:pt x="396" y="1184"/>
                    </a:cubicBezTo>
                    <a:cubicBezTo>
                      <a:pt x="398" y="1185"/>
                      <a:pt x="400" y="1185"/>
                      <a:pt x="401" y="1185"/>
                    </a:cubicBezTo>
                    <a:cubicBezTo>
                      <a:pt x="405" y="1168"/>
                      <a:pt x="408" y="1152"/>
                      <a:pt x="411" y="1138"/>
                    </a:cubicBezTo>
                    <a:cubicBezTo>
                      <a:pt x="412" y="1140"/>
                      <a:pt x="414" y="1145"/>
                      <a:pt x="416" y="1153"/>
                    </a:cubicBezTo>
                    <a:cubicBezTo>
                      <a:pt x="422" y="1141"/>
                      <a:pt x="428" y="1131"/>
                      <a:pt x="433" y="1120"/>
                    </a:cubicBezTo>
                    <a:cubicBezTo>
                      <a:pt x="414" y="1170"/>
                      <a:pt x="386" y="1217"/>
                      <a:pt x="398" y="1273"/>
                    </a:cubicBezTo>
                    <a:cubicBezTo>
                      <a:pt x="426" y="1256"/>
                      <a:pt x="423" y="1226"/>
                      <a:pt x="429" y="1196"/>
                    </a:cubicBezTo>
                    <a:cubicBezTo>
                      <a:pt x="432" y="1227"/>
                      <a:pt x="428" y="1252"/>
                      <a:pt x="413" y="1275"/>
                    </a:cubicBezTo>
                    <a:cubicBezTo>
                      <a:pt x="398" y="1296"/>
                      <a:pt x="386" y="1321"/>
                      <a:pt x="367" y="1338"/>
                    </a:cubicBezTo>
                    <a:cubicBezTo>
                      <a:pt x="348" y="1354"/>
                      <a:pt x="323" y="1362"/>
                      <a:pt x="299" y="1374"/>
                    </a:cubicBezTo>
                    <a:cubicBezTo>
                      <a:pt x="307" y="1375"/>
                      <a:pt x="314" y="1375"/>
                      <a:pt x="320" y="1376"/>
                    </a:cubicBezTo>
                    <a:cubicBezTo>
                      <a:pt x="356" y="1383"/>
                      <a:pt x="364" y="1378"/>
                      <a:pt x="381" y="1346"/>
                    </a:cubicBezTo>
                    <a:cubicBezTo>
                      <a:pt x="394" y="1324"/>
                      <a:pt x="410" y="1304"/>
                      <a:pt x="425" y="1283"/>
                    </a:cubicBezTo>
                    <a:cubicBezTo>
                      <a:pt x="426" y="1285"/>
                      <a:pt x="428" y="1286"/>
                      <a:pt x="430" y="1287"/>
                    </a:cubicBezTo>
                    <a:cubicBezTo>
                      <a:pt x="427" y="1318"/>
                      <a:pt x="408" y="1340"/>
                      <a:pt x="384" y="1364"/>
                    </a:cubicBezTo>
                    <a:cubicBezTo>
                      <a:pt x="391" y="1362"/>
                      <a:pt x="393" y="1361"/>
                      <a:pt x="396" y="1361"/>
                    </a:cubicBezTo>
                    <a:cubicBezTo>
                      <a:pt x="417" y="1359"/>
                      <a:pt x="440" y="1331"/>
                      <a:pt x="435" y="1309"/>
                    </a:cubicBezTo>
                    <a:cubicBezTo>
                      <a:pt x="433" y="1317"/>
                      <a:pt x="431" y="1323"/>
                      <a:pt x="429" y="1329"/>
                    </a:cubicBezTo>
                    <a:cubicBezTo>
                      <a:pt x="427" y="1331"/>
                      <a:pt x="423" y="1332"/>
                      <a:pt x="420" y="1334"/>
                    </a:cubicBezTo>
                    <a:cubicBezTo>
                      <a:pt x="425" y="1322"/>
                      <a:pt x="432" y="1311"/>
                      <a:pt x="433" y="1300"/>
                    </a:cubicBezTo>
                    <a:cubicBezTo>
                      <a:pt x="437" y="1271"/>
                      <a:pt x="437" y="1242"/>
                      <a:pt x="441" y="1214"/>
                    </a:cubicBezTo>
                    <a:cubicBezTo>
                      <a:pt x="443" y="1194"/>
                      <a:pt x="448" y="1174"/>
                      <a:pt x="451" y="1155"/>
                    </a:cubicBezTo>
                    <a:cubicBezTo>
                      <a:pt x="452" y="1155"/>
                      <a:pt x="452" y="1155"/>
                      <a:pt x="452" y="1155"/>
                    </a:cubicBezTo>
                    <a:cubicBezTo>
                      <a:pt x="448" y="1209"/>
                      <a:pt x="443" y="1264"/>
                      <a:pt x="438" y="1318"/>
                    </a:cubicBezTo>
                    <a:cubicBezTo>
                      <a:pt x="441" y="1319"/>
                      <a:pt x="444" y="1320"/>
                      <a:pt x="446" y="1320"/>
                    </a:cubicBezTo>
                    <a:cubicBezTo>
                      <a:pt x="451" y="1310"/>
                      <a:pt x="456" y="1300"/>
                      <a:pt x="459" y="1293"/>
                    </a:cubicBezTo>
                    <a:cubicBezTo>
                      <a:pt x="459" y="1294"/>
                      <a:pt x="460" y="1298"/>
                      <a:pt x="461" y="1304"/>
                    </a:cubicBezTo>
                    <a:cubicBezTo>
                      <a:pt x="478" y="1289"/>
                      <a:pt x="467" y="1270"/>
                      <a:pt x="473" y="1255"/>
                    </a:cubicBezTo>
                    <a:cubicBezTo>
                      <a:pt x="473" y="1262"/>
                      <a:pt x="473" y="1270"/>
                      <a:pt x="473" y="1277"/>
                    </a:cubicBezTo>
                    <a:cubicBezTo>
                      <a:pt x="476" y="1259"/>
                      <a:pt x="476" y="1241"/>
                      <a:pt x="476" y="1223"/>
                    </a:cubicBezTo>
                    <a:cubicBezTo>
                      <a:pt x="476" y="1210"/>
                      <a:pt x="475" y="1197"/>
                      <a:pt x="477" y="1184"/>
                    </a:cubicBezTo>
                    <a:cubicBezTo>
                      <a:pt x="482" y="1152"/>
                      <a:pt x="489" y="1119"/>
                      <a:pt x="485" y="1086"/>
                    </a:cubicBezTo>
                    <a:cubicBezTo>
                      <a:pt x="484" y="1077"/>
                      <a:pt x="483" y="1068"/>
                      <a:pt x="483" y="1059"/>
                    </a:cubicBezTo>
                    <a:cubicBezTo>
                      <a:pt x="484" y="1020"/>
                      <a:pt x="486" y="981"/>
                      <a:pt x="485" y="942"/>
                    </a:cubicBezTo>
                    <a:cubicBezTo>
                      <a:pt x="485" y="905"/>
                      <a:pt x="476" y="871"/>
                      <a:pt x="443" y="849"/>
                    </a:cubicBezTo>
                    <a:cubicBezTo>
                      <a:pt x="416" y="832"/>
                      <a:pt x="394" y="806"/>
                      <a:pt x="365" y="803"/>
                    </a:cubicBezTo>
                    <a:cubicBezTo>
                      <a:pt x="360" y="786"/>
                      <a:pt x="356" y="771"/>
                      <a:pt x="350" y="752"/>
                    </a:cubicBezTo>
                    <a:cubicBezTo>
                      <a:pt x="346" y="766"/>
                      <a:pt x="342" y="775"/>
                      <a:pt x="339" y="783"/>
                    </a:cubicBezTo>
                    <a:cubicBezTo>
                      <a:pt x="337" y="783"/>
                      <a:pt x="335" y="783"/>
                      <a:pt x="333" y="782"/>
                    </a:cubicBezTo>
                    <a:cubicBezTo>
                      <a:pt x="333" y="768"/>
                      <a:pt x="333" y="754"/>
                      <a:pt x="333" y="740"/>
                    </a:cubicBezTo>
                    <a:cubicBezTo>
                      <a:pt x="332" y="719"/>
                      <a:pt x="330" y="697"/>
                      <a:pt x="328" y="676"/>
                    </a:cubicBezTo>
                    <a:cubicBezTo>
                      <a:pt x="327" y="669"/>
                      <a:pt x="327" y="662"/>
                      <a:pt x="323" y="656"/>
                    </a:cubicBezTo>
                    <a:cubicBezTo>
                      <a:pt x="316" y="646"/>
                      <a:pt x="309" y="635"/>
                      <a:pt x="300" y="627"/>
                    </a:cubicBezTo>
                    <a:cubicBezTo>
                      <a:pt x="292" y="621"/>
                      <a:pt x="281" y="618"/>
                      <a:pt x="275" y="625"/>
                    </a:cubicBezTo>
                    <a:cubicBezTo>
                      <a:pt x="280" y="629"/>
                      <a:pt x="285" y="633"/>
                      <a:pt x="290" y="636"/>
                    </a:cubicBezTo>
                    <a:cubicBezTo>
                      <a:pt x="269" y="629"/>
                      <a:pt x="261" y="636"/>
                      <a:pt x="265" y="657"/>
                    </a:cubicBezTo>
                    <a:cubicBezTo>
                      <a:pt x="266" y="662"/>
                      <a:pt x="267" y="666"/>
                      <a:pt x="268" y="671"/>
                    </a:cubicBezTo>
                    <a:cubicBezTo>
                      <a:pt x="269" y="686"/>
                      <a:pt x="276" y="689"/>
                      <a:pt x="289" y="683"/>
                    </a:cubicBezTo>
                    <a:cubicBezTo>
                      <a:pt x="292" y="682"/>
                      <a:pt x="294" y="682"/>
                      <a:pt x="297" y="681"/>
                    </a:cubicBezTo>
                    <a:cubicBezTo>
                      <a:pt x="290" y="686"/>
                      <a:pt x="283" y="690"/>
                      <a:pt x="277" y="694"/>
                    </a:cubicBezTo>
                    <a:cubicBezTo>
                      <a:pt x="280" y="725"/>
                      <a:pt x="282" y="757"/>
                      <a:pt x="286" y="789"/>
                    </a:cubicBezTo>
                    <a:cubicBezTo>
                      <a:pt x="288" y="808"/>
                      <a:pt x="293" y="826"/>
                      <a:pt x="295" y="845"/>
                    </a:cubicBezTo>
                    <a:cubicBezTo>
                      <a:pt x="297" y="855"/>
                      <a:pt x="297" y="864"/>
                      <a:pt x="298" y="874"/>
                    </a:cubicBezTo>
                    <a:cubicBezTo>
                      <a:pt x="293" y="866"/>
                      <a:pt x="287" y="858"/>
                      <a:pt x="281" y="848"/>
                    </a:cubicBezTo>
                    <a:cubicBezTo>
                      <a:pt x="275" y="855"/>
                      <a:pt x="271" y="860"/>
                      <a:pt x="269" y="863"/>
                    </a:cubicBezTo>
                    <a:cubicBezTo>
                      <a:pt x="274" y="866"/>
                      <a:pt x="280" y="868"/>
                      <a:pt x="284" y="872"/>
                    </a:cubicBezTo>
                    <a:cubicBezTo>
                      <a:pt x="292" y="881"/>
                      <a:pt x="298" y="892"/>
                      <a:pt x="305" y="902"/>
                    </a:cubicBezTo>
                    <a:cubicBezTo>
                      <a:pt x="306" y="905"/>
                      <a:pt x="305" y="909"/>
                      <a:pt x="307" y="911"/>
                    </a:cubicBezTo>
                    <a:cubicBezTo>
                      <a:pt x="320" y="926"/>
                      <a:pt x="333" y="940"/>
                      <a:pt x="347" y="954"/>
                    </a:cubicBezTo>
                    <a:cubicBezTo>
                      <a:pt x="357" y="982"/>
                      <a:pt x="367" y="1009"/>
                      <a:pt x="377" y="1036"/>
                    </a:cubicBezTo>
                    <a:cubicBezTo>
                      <a:pt x="375" y="1037"/>
                      <a:pt x="373" y="1038"/>
                      <a:pt x="372" y="1040"/>
                    </a:cubicBezTo>
                    <a:cubicBezTo>
                      <a:pt x="369" y="1035"/>
                      <a:pt x="367" y="1031"/>
                      <a:pt x="365" y="1027"/>
                    </a:cubicBezTo>
                    <a:cubicBezTo>
                      <a:pt x="366" y="1047"/>
                      <a:pt x="368" y="1065"/>
                      <a:pt x="371" y="1083"/>
                    </a:cubicBezTo>
                    <a:cubicBezTo>
                      <a:pt x="372" y="1090"/>
                      <a:pt x="373" y="1098"/>
                      <a:pt x="372" y="1105"/>
                    </a:cubicBezTo>
                    <a:cubicBezTo>
                      <a:pt x="370" y="1115"/>
                      <a:pt x="365" y="1125"/>
                      <a:pt x="362" y="1136"/>
                    </a:cubicBezTo>
                    <a:cubicBezTo>
                      <a:pt x="360" y="1140"/>
                      <a:pt x="358" y="1144"/>
                      <a:pt x="356" y="1148"/>
                    </a:cubicBezTo>
                    <a:cubicBezTo>
                      <a:pt x="358" y="1134"/>
                      <a:pt x="361" y="1119"/>
                      <a:pt x="363" y="1104"/>
                    </a:cubicBezTo>
                    <a:cubicBezTo>
                      <a:pt x="362" y="1104"/>
                      <a:pt x="361" y="1104"/>
                      <a:pt x="360" y="1104"/>
                    </a:cubicBezTo>
                    <a:cubicBezTo>
                      <a:pt x="354" y="1126"/>
                      <a:pt x="349" y="1149"/>
                      <a:pt x="343" y="1171"/>
                    </a:cubicBezTo>
                    <a:cubicBezTo>
                      <a:pt x="344" y="1171"/>
                      <a:pt x="345" y="1171"/>
                      <a:pt x="346" y="1172"/>
                    </a:cubicBezTo>
                    <a:cubicBezTo>
                      <a:pt x="349" y="1166"/>
                      <a:pt x="351" y="1160"/>
                      <a:pt x="353" y="1154"/>
                    </a:cubicBezTo>
                    <a:cubicBezTo>
                      <a:pt x="355" y="1157"/>
                      <a:pt x="356" y="1160"/>
                      <a:pt x="359" y="1166"/>
                    </a:cubicBezTo>
                    <a:cubicBezTo>
                      <a:pt x="352" y="1181"/>
                      <a:pt x="344" y="1199"/>
                      <a:pt x="335" y="1216"/>
                    </a:cubicBezTo>
                    <a:cubicBezTo>
                      <a:pt x="330" y="1226"/>
                      <a:pt x="323" y="1234"/>
                      <a:pt x="317" y="1243"/>
                    </a:cubicBezTo>
                    <a:cubicBezTo>
                      <a:pt x="298" y="1252"/>
                      <a:pt x="275" y="1282"/>
                      <a:pt x="275" y="1303"/>
                    </a:cubicBezTo>
                    <a:cubicBezTo>
                      <a:pt x="281" y="1294"/>
                      <a:pt x="287" y="1287"/>
                      <a:pt x="293" y="1280"/>
                    </a:cubicBezTo>
                    <a:cubicBezTo>
                      <a:pt x="298" y="1274"/>
                      <a:pt x="305" y="1268"/>
                      <a:pt x="311" y="1262"/>
                    </a:cubicBezTo>
                    <a:cubicBezTo>
                      <a:pt x="303" y="1279"/>
                      <a:pt x="295" y="1297"/>
                      <a:pt x="287" y="1315"/>
                    </a:cubicBezTo>
                    <a:cubicBezTo>
                      <a:pt x="302" y="1306"/>
                      <a:pt x="319" y="1297"/>
                      <a:pt x="329" y="1283"/>
                    </a:cubicBezTo>
                    <a:cubicBezTo>
                      <a:pt x="342" y="1266"/>
                      <a:pt x="353" y="1247"/>
                      <a:pt x="371" y="1235"/>
                    </a:cubicBezTo>
                    <a:cubicBezTo>
                      <a:pt x="345" y="1272"/>
                      <a:pt x="325" y="1314"/>
                      <a:pt x="279" y="1332"/>
                    </a:cubicBezTo>
                    <a:cubicBezTo>
                      <a:pt x="280" y="1332"/>
                      <a:pt x="282" y="1332"/>
                      <a:pt x="283" y="1332"/>
                    </a:cubicBezTo>
                    <a:close/>
                    <a:moveTo>
                      <a:pt x="998" y="507"/>
                    </a:moveTo>
                    <a:cubicBezTo>
                      <a:pt x="1004" y="509"/>
                      <a:pt x="1008" y="508"/>
                      <a:pt x="1007" y="499"/>
                    </a:cubicBezTo>
                    <a:cubicBezTo>
                      <a:pt x="1006" y="493"/>
                      <a:pt x="1005" y="486"/>
                      <a:pt x="1005" y="482"/>
                    </a:cubicBezTo>
                    <a:cubicBezTo>
                      <a:pt x="1000" y="480"/>
                      <a:pt x="994" y="480"/>
                      <a:pt x="993" y="478"/>
                    </a:cubicBezTo>
                    <a:cubicBezTo>
                      <a:pt x="990" y="467"/>
                      <a:pt x="987" y="463"/>
                      <a:pt x="974" y="460"/>
                    </a:cubicBezTo>
                    <a:cubicBezTo>
                      <a:pt x="960" y="457"/>
                      <a:pt x="955" y="462"/>
                      <a:pt x="959" y="476"/>
                    </a:cubicBezTo>
                    <a:cubicBezTo>
                      <a:pt x="965" y="492"/>
                      <a:pt x="974" y="506"/>
                      <a:pt x="993" y="508"/>
                    </a:cubicBezTo>
                    <a:cubicBezTo>
                      <a:pt x="995" y="508"/>
                      <a:pt x="996" y="507"/>
                      <a:pt x="998" y="507"/>
                    </a:cubicBezTo>
                    <a:close/>
                    <a:moveTo>
                      <a:pt x="821" y="406"/>
                    </a:moveTo>
                    <a:cubicBezTo>
                      <a:pt x="816" y="389"/>
                      <a:pt x="811" y="371"/>
                      <a:pt x="806" y="354"/>
                    </a:cubicBezTo>
                    <a:cubicBezTo>
                      <a:pt x="804" y="354"/>
                      <a:pt x="803" y="353"/>
                      <a:pt x="802" y="353"/>
                    </a:cubicBezTo>
                    <a:cubicBezTo>
                      <a:pt x="796" y="368"/>
                      <a:pt x="791" y="383"/>
                      <a:pt x="786" y="398"/>
                    </a:cubicBezTo>
                    <a:cubicBezTo>
                      <a:pt x="788" y="399"/>
                      <a:pt x="789" y="400"/>
                      <a:pt x="790" y="400"/>
                    </a:cubicBezTo>
                    <a:cubicBezTo>
                      <a:pt x="795" y="397"/>
                      <a:pt x="800" y="393"/>
                      <a:pt x="804" y="390"/>
                    </a:cubicBezTo>
                    <a:cubicBezTo>
                      <a:pt x="805" y="391"/>
                      <a:pt x="805" y="391"/>
                      <a:pt x="806" y="392"/>
                    </a:cubicBezTo>
                    <a:cubicBezTo>
                      <a:pt x="801" y="397"/>
                      <a:pt x="796" y="402"/>
                      <a:pt x="790" y="408"/>
                    </a:cubicBezTo>
                    <a:cubicBezTo>
                      <a:pt x="793" y="413"/>
                      <a:pt x="797" y="418"/>
                      <a:pt x="801" y="425"/>
                    </a:cubicBezTo>
                    <a:cubicBezTo>
                      <a:pt x="806" y="421"/>
                      <a:pt x="809" y="419"/>
                      <a:pt x="813" y="416"/>
                    </a:cubicBezTo>
                    <a:cubicBezTo>
                      <a:pt x="811" y="421"/>
                      <a:pt x="808" y="426"/>
                      <a:pt x="808" y="431"/>
                    </a:cubicBezTo>
                    <a:cubicBezTo>
                      <a:pt x="808" y="444"/>
                      <a:pt x="810" y="457"/>
                      <a:pt x="811" y="470"/>
                    </a:cubicBezTo>
                    <a:cubicBezTo>
                      <a:pt x="811" y="470"/>
                      <a:pt x="816" y="470"/>
                      <a:pt x="817" y="468"/>
                    </a:cubicBezTo>
                    <a:cubicBezTo>
                      <a:pt x="822" y="460"/>
                      <a:pt x="833" y="455"/>
                      <a:pt x="825" y="441"/>
                    </a:cubicBezTo>
                    <a:cubicBezTo>
                      <a:pt x="819" y="432"/>
                      <a:pt x="822" y="418"/>
                      <a:pt x="821" y="406"/>
                    </a:cubicBezTo>
                    <a:close/>
                    <a:moveTo>
                      <a:pt x="967" y="645"/>
                    </a:moveTo>
                    <a:cubicBezTo>
                      <a:pt x="969" y="648"/>
                      <a:pt x="971" y="652"/>
                      <a:pt x="973" y="655"/>
                    </a:cubicBezTo>
                    <a:cubicBezTo>
                      <a:pt x="963" y="658"/>
                      <a:pt x="954" y="661"/>
                      <a:pt x="946" y="663"/>
                    </a:cubicBezTo>
                    <a:cubicBezTo>
                      <a:pt x="953" y="674"/>
                      <a:pt x="962" y="689"/>
                      <a:pt x="972" y="701"/>
                    </a:cubicBezTo>
                    <a:cubicBezTo>
                      <a:pt x="973" y="704"/>
                      <a:pt x="984" y="703"/>
                      <a:pt x="987" y="700"/>
                    </a:cubicBezTo>
                    <a:cubicBezTo>
                      <a:pt x="990" y="697"/>
                      <a:pt x="991" y="689"/>
                      <a:pt x="989" y="684"/>
                    </a:cubicBezTo>
                    <a:cubicBezTo>
                      <a:pt x="987" y="675"/>
                      <a:pt x="981" y="666"/>
                      <a:pt x="980" y="657"/>
                    </a:cubicBezTo>
                    <a:cubicBezTo>
                      <a:pt x="979" y="646"/>
                      <a:pt x="976" y="644"/>
                      <a:pt x="966" y="645"/>
                    </a:cubicBezTo>
                    <a:cubicBezTo>
                      <a:pt x="964" y="642"/>
                      <a:pt x="961" y="640"/>
                      <a:pt x="959" y="638"/>
                    </a:cubicBezTo>
                    <a:cubicBezTo>
                      <a:pt x="967" y="633"/>
                      <a:pt x="971" y="627"/>
                      <a:pt x="968" y="617"/>
                    </a:cubicBezTo>
                    <a:cubicBezTo>
                      <a:pt x="964" y="603"/>
                      <a:pt x="955" y="599"/>
                      <a:pt x="942" y="599"/>
                    </a:cubicBezTo>
                    <a:cubicBezTo>
                      <a:pt x="937" y="593"/>
                      <a:pt x="932" y="587"/>
                      <a:pt x="927" y="581"/>
                    </a:cubicBezTo>
                    <a:cubicBezTo>
                      <a:pt x="926" y="586"/>
                      <a:pt x="926" y="591"/>
                      <a:pt x="925" y="593"/>
                    </a:cubicBezTo>
                    <a:cubicBezTo>
                      <a:pt x="922" y="573"/>
                      <a:pt x="918" y="552"/>
                      <a:pt x="914" y="528"/>
                    </a:cubicBezTo>
                    <a:cubicBezTo>
                      <a:pt x="895" y="536"/>
                      <a:pt x="882" y="548"/>
                      <a:pt x="877" y="568"/>
                    </a:cubicBezTo>
                    <a:cubicBezTo>
                      <a:pt x="873" y="582"/>
                      <a:pt x="873" y="596"/>
                      <a:pt x="884" y="609"/>
                    </a:cubicBezTo>
                    <a:cubicBezTo>
                      <a:pt x="888" y="601"/>
                      <a:pt x="891" y="594"/>
                      <a:pt x="894" y="586"/>
                    </a:cubicBezTo>
                    <a:cubicBezTo>
                      <a:pt x="889" y="627"/>
                      <a:pt x="891" y="636"/>
                      <a:pt x="908" y="647"/>
                    </a:cubicBezTo>
                    <a:cubicBezTo>
                      <a:pt x="909" y="644"/>
                      <a:pt x="911" y="641"/>
                      <a:pt x="910" y="642"/>
                    </a:cubicBezTo>
                    <a:cubicBezTo>
                      <a:pt x="917" y="654"/>
                      <a:pt x="925" y="667"/>
                      <a:pt x="932" y="680"/>
                    </a:cubicBezTo>
                    <a:cubicBezTo>
                      <a:pt x="933" y="680"/>
                      <a:pt x="935" y="679"/>
                      <a:pt x="936" y="679"/>
                    </a:cubicBezTo>
                    <a:cubicBezTo>
                      <a:pt x="936" y="671"/>
                      <a:pt x="935" y="664"/>
                      <a:pt x="935" y="656"/>
                    </a:cubicBezTo>
                    <a:cubicBezTo>
                      <a:pt x="935" y="643"/>
                      <a:pt x="934" y="629"/>
                      <a:pt x="933" y="616"/>
                    </a:cubicBezTo>
                    <a:cubicBezTo>
                      <a:pt x="933" y="624"/>
                      <a:pt x="932" y="632"/>
                      <a:pt x="932" y="639"/>
                    </a:cubicBezTo>
                    <a:cubicBezTo>
                      <a:pt x="933" y="640"/>
                      <a:pt x="933" y="640"/>
                      <a:pt x="934" y="640"/>
                    </a:cubicBezTo>
                    <a:cubicBezTo>
                      <a:pt x="939" y="631"/>
                      <a:pt x="943" y="621"/>
                      <a:pt x="947" y="612"/>
                    </a:cubicBezTo>
                    <a:cubicBezTo>
                      <a:pt x="948" y="612"/>
                      <a:pt x="948" y="612"/>
                      <a:pt x="948" y="612"/>
                    </a:cubicBezTo>
                    <a:cubicBezTo>
                      <a:pt x="945" y="626"/>
                      <a:pt x="941" y="640"/>
                      <a:pt x="938" y="655"/>
                    </a:cubicBezTo>
                    <a:cubicBezTo>
                      <a:pt x="950" y="651"/>
                      <a:pt x="958" y="648"/>
                      <a:pt x="967" y="645"/>
                    </a:cubicBezTo>
                    <a:close/>
                    <a:moveTo>
                      <a:pt x="605" y="1200"/>
                    </a:moveTo>
                    <a:cubicBezTo>
                      <a:pt x="608" y="1174"/>
                      <a:pt x="611" y="1148"/>
                      <a:pt x="614" y="1121"/>
                    </a:cubicBezTo>
                    <a:cubicBezTo>
                      <a:pt x="613" y="1121"/>
                      <a:pt x="612" y="1121"/>
                      <a:pt x="611" y="1121"/>
                    </a:cubicBezTo>
                    <a:cubicBezTo>
                      <a:pt x="608" y="1147"/>
                      <a:pt x="605" y="1174"/>
                      <a:pt x="602" y="1200"/>
                    </a:cubicBezTo>
                    <a:cubicBezTo>
                      <a:pt x="595" y="1215"/>
                      <a:pt x="588" y="1230"/>
                      <a:pt x="582" y="1246"/>
                    </a:cubicBezTo>
                    <a:cubicBezTo>
                      <a:pt x="575" y="1265"/>
                      <a:pt x="585" y="1290"/>
                      <a:pt x="603" y="1299"/>
                    </a:cubicBezTo>
                    <a:cubicBezTo>
                      <a:pt x="603" y="1296"/>
                      <a:pt x="603" y="1292"/>
                      <a:pt x="602" y="1289"/>
                    </a:cubicBezTo>
                    <a:cubicBezTo>
                      <a:pt x="594" y="1264"/>
                      <a:pt x="597" y="1240"/>
                      <a:pt x="605" y="1215"/>
                    </a:cubicBezTo>
                    <a:cubicBezTo>
                      <a:pt x="606" y="1210"/>
                      <a:pt x="605" y="1205"/>
                      <a:pt x="605" y="1200"/>
                    </a:cubicBezTo>
                    <a:close/>
                    <a:moveTo>
                      <a:pt x="547" y="300"/>
                    </a:moveTo>
                    <a:cubicBezTo>
                      <a:pt x="552" y="294"/>
                      <a:pt x="550" y="289"/>
                      <a:pt x="543" y="287"/>
                    </a:cubicBezTo>
                    <a:cubicBezTo>
                      <a:pt x="533" y="284"/>
                      <a:pt x="523" y="281"/>
                      <a:pt x="516" y="279"/>
                    </a:cubicBezTo>
                    <a:cubicBezTo>
                      <a:pt x="510" y="285"/>
                      <a:pt x="504" y="288"/>
                      <a:pt x="501" y="293"/>
                    </a:cubicBezTo>
                    <a:cubicBezTo>
                      <a:pt x="498" y="300"/>
                      <a:pt x="497" y="308"/>
                      <a:pt x="495" y="315"/>
                    </a:cubicBezTo>
                    <a:cubicBezTo>
                      <a:pt x="495" y="316"/>
                      <a:pt x="504" y="318"/>
                      <a:pt x="509" y="319"/>
                    </a:cubicBezTo>
                    <a:cubicBezTo>
                      <a:pt x="507" y="321"/>
                      <a:pt x="505" y="323"/>
                      <a:pt x="502" y="325"/>
                    </a:cubicBezTo>
                    <a:cubicBezTo>
                      <a:pt x="528" y="329"/>
                      <a:pt x="546" y="319"/>
                      <a:pt x="547" y="300"/>
                    </a:cubicBezTo>
                    <a:close/>
                    <a:moveTo>
                      <a:pt x="343" y="229"/>
                    </a:moveTo>
                    <a:cubicBezTo>
                      <a:pt x="346" y="241"/>
                      <a:pt x="350" y="254"/>
                      <a:pt x="351" y="267"/>
                    </a:cubicBezTo>
                    <a:cubicBezTo>
                      <a:pt x="353" y="281"/>
                      <a:pt x="359" y="285"/>
                      <a:pt x="372" y="280"/>
                    </a:cubicBezTo>
                    <a:cubicBezTo>
                      <a:pt x="377" y="293"/>
                      <a:pt x="394" y="301"/>
                      <a:pt x="408" y="297"/>
                    </a:cubicBezTo>
                    <a:cubicBezTo>
                      <a:pt x="413" y="295"/>
                      <a:pt x="417" y="290"/>
                      <a:pt x="421" y="287"/>
                    </a:cubicBezTo>
                    <a:cubicBezTo>
                      <a:pt x="416" y="283"/>
                      <a:pt x="411" y="277"/>
                      <a:pt x="405" y="274"/>
                    </a:cubicBezTo>
                    <a:cubicBezTo>
                      <a:pt x="393" y="270"/>
                      <a:pt x="382" y="275"/>
                      <a:pt x="372" y="281"/>
                    </a:cubicBezTo>
                    <a:cubicBezTo>
                      <a:pt x="384" y="266"/>
                      <a:pt x="377" y="252"/>
                      <a:pt x="372" y="236"/>
                    </a:cubicBezTo>
                    <a:cubicBezTo>
                      <a:pt x="365" y="217"/>
                      <a:pt x="359" y="215"/>
                      <a:pt x="344" y="229"/>
                    </a:cubicBezTo>
                    <a:cubicBezTo>
                      <a:pt x="328" y="243"/>
                      <a:pt x="343" y="256"/>
                      <a:pt x="347" y="270"/>
                    </a:cubicBezTo>
                    <a:cubicBezTo>
                      <a:pt x="346" y="256"/>
                      <a:pt x="344" y="242"/>
                      <a:pt x="343" y="229"/>
                    </a:cubicBezTo>
                    <a:close/>
                    <a:moveTo>
                      <a:pt x="915" y="369"/>
                    </a:moveTo>
                    <a:cubicBezTo>
                      <a:pt x="908" y="384"/>
                      <a:pt x="916" y="393"/>
                      <a:pt x="928" y="399"/>
                    </a:cubicBezTo>
                    <a:cubicBezTo>
                      <a:pt x="940" y="405"/>
                      <a:pt x="954" y="409"/>
                      <a:pt x="965" y="413"/>
                    </a:cubicBezTo>
                    <a:cubicBezTo>
                      <a:pt x="963" y="426"/>
                      <a:pt x="962" y="438"/>
                      <a:pt x="960" y="449"/>
                    </a:cubicBezTo>
                    <a:cubicBezTo>
                      <a:pt x="961" y="449"/>
                      <a:pt x="962" y="449"/>
                      <a:pt x="963" y="449"/>
                    </a:cubicBezTo>
                    <a:cubicBezTo>
                      <a:pt x="966" y="442"/>
                      <a:pt x="969" y="435"/>
                      <a:pt x="973" y="428"/>
                    </a:cubicBezTo>
                    <a:cubicBezTo>
                      <a:pt x="969" y="452"/>
                      <a:pt x="969" y="452"/>
                      <a:pt x="993" y="455"/>
                    </a:cubicBezTo>
                    <a:cubicBezTo>
                      <a:pt x="998" y="456"/>
                      <a:pt x="1002" y="460"/>
                      <a:pt x="1009" y="464"/>
                    </a:cubicBezTo>
                    <a:cubicBezTo>
                      <a:pt x="1007" y="456"/>
                      <a:pt x="1005" y="450"/>
                      <a:pt x="1003" y="443"/>
                    </a:cubicBezTo>
                    <a:cubicBezTo>
                      <a:pt x="1004" y="444"/>
                      <a:pt x="1005" y="445"/>
                      <a:pt x="1007" y="445"/>
                    </a:cubicBezTo>
                    <a:cubicBezTo>
                      <a:pt x="1011" y="435"/>
                      <a:pt x="1015" y="426"/>
                      <a:pt x="1020" y="414"/>
                    </a:cubicBezTo>
                    <a:cubicBezTo>
                      <a:pt x="1026" y="428"/>
                      <a:pt x="1031" y="439"/>
                      <a:pt x="1035" y="449"/>
                    </a:cubicBezTo>
                    <a:cubicBezTo>
                      <a:pt x="1044" y="438"/>
                      <a:pt x="1054" y="427"/>
                      <a:pt x="1063" y="416"/>
                    </a:cubicBezTo>
                    <a:cubicBezTo>
                      <a:pt x="1033" y="388"/>
                      <a:pt x="1028" y="385"/>
                      <a:pt x="1018" y="394"/>
                    </a:cubicBezTo>
                    <a:cubicBezTo>
                      <a:pt x="1006" y="383"/>
                      <a:pt x="997" y="384"/>
                      <a:pt x="993" y="399"/>
                    </a:cubicBezTo>
                    <a:cubicBezTo>
                      <a:pt x="989" y="412"/>
                      <a:pt x="981" y="420"/>
                      <a:pt x="972" y="429"/>
                    </a:cubicBezTo>
                    <a:cubicBezTo>
                      <a:pt x="974" y="418"/>
                      <a:pt x="985" y="405"/>
                      <a:pt x="965" y="401"/>
                    </a:cubicBezTo>
                    <a:cubicBezTo>
                      <a:pt x="952" y="398"/>
                      <a:pt x="946" y="387"/>
                      <a:pt x="939" y="377"/>
                    </a:cubicBezTo>
                    <a:cubicBezTo>
                      <a:pt x="937" y="374"/>
                      <a:pt x="936" y="371"/>
                      <a:pt x="934" y="367"/>
                    </a:cubicBezTo>
                    <a:cubicBezTo>
                      <a:pt x="929" y="374"/>
                      <a:pt x="926" y="377"/>
                      <a:pt x="923" y="381"/>
                    </a:cubicBezTo>
                    <a:cubicBezTo>
                      <a:pt x="920" y="376"/>
                      <a:pt x="917" y="373"/>
                      <a:pt x="915" y="369"/>
                    </a:cubicBezTo>
                    <a:cubicBezTo>
                      <a:pt x="907" y="351"/>
                      <a:pt x="897" y="346"/>
                      <a:pt x="869" y="347"/>
                    </a:cubicBezTo>
                    <a:cubicBezTo>
                      <a:pt x="852" y="347"/>
                      <a:pt x="848" y="360"/>
                      <a:pt x="842" y="373"/>
                    </a:cubicBezTo>
                    <a:cubicBezTo>
                      <a:pt x="874" y="383"/>
                      <a:pt x="900" y="381"/>
                      <a:pt x="915" y="369"/>
                    </a:cubicBezTo>
                    <a:close/>
                    <a:moveTo>
                      <a:pt x="401" y="96"/>
                    </a:moveTo>
                    <a:cubicBezTo>
                      <a:pt x="405" y="88"/>
                      <a:pt x="408" y="80"/>
                      <a:pt x="412" y="70"/>
                    </a:cubicBezTo>
                    <a:cubicBezTo>
                      <a:pt x="399" y="70"/>
                      <a:pt x="390" y="70"/>
                      <a:pt x="378" y="70"/>
                    </a:cubicBezTo>
                    <a:cubicBezTo>
                      <a:pt x="382" y="81"/>
                      <a:pt x="384" y="89"/>
                      <a:pt x="387" y="98"/>
                    </a:cubicBezTo>
                    <a:cubicBezTo>
                      <a:pt x="393" y="97"/>
                      <a:pt x="397" y="96"/>
                      <a:pt x="402" y="95"/>
                    </a:cubicBezTo>
                    <a:cubicBezTo>
                      <a:pt x="383" y="108"/>
                      <a:pt x="363" y="108"/>
                      <a:pt x="342" y="102"/>
                    </a:cubicBezTo>
                    <a:cubicBezTo>
                      <a:pt x="336" y="100"/>
                      <a:pt x="327" y="101"/>
                      <a:pt x="324" y="105"/>
                    </a:cubicBezTo>
                    <a:cubicBezTo>
                      <a:pt x="321" y="108"/>
                      <a:pt x="322" y="118"/>
                      <a:pt x="326" y="122"/>
                    </a:cubicBezTo>
                    <a:cubicBezTo>
                      <a:pt x="329" y="126"/>
                      <a:pt x="338" y="128"/>
                      <a:pt x="344" y="127"/>
                    </a:cubicBezTo>
                    <a:cubicBezTo>
                      <a:pt x="361" y="125"/>
                      <a:pt x="377" y="120"/>
                      <a:pt x="394" y="118"/>
                    </a:cubicBezTo>
                    <a:cubicBezTo>
                      <a:pt x="418" y="115"/>
                      <a:pt x="428" y="107"/>
                      <a:pt x="433" y="84"/>
                    </a:cubicBezTo>
                    <a:cubicBezTo>
                      <a:pt x="435" y="85"/>
                      <a:pt x="437" y="86"/>
                      <a:pt x="440" y="87"/>
                    </a:cubicBezTo>
                    <a:cubicBezTo>
                      <a:pt x="442" y="87"/>
                      <a:pt x="444" y="85"/>
                      <a:pt x="447" y="85"/>
                    </a:cubicBezTo>
                    <a:cubicBezTo>
                      <a:pt x="439" y="69"/>
                      <a:pt x="431" y="69"/>
                      <a:pt x="421" y="80"/>
                    </a:cubicBezTo>
                    <a:cubicBezTo>
                      <a:pt x="416" y="86"/>
                      <a:pt x="408" y="91"/>
                      <a:pt x="401" y="96"/>
                    </a:cubicBezTo>
                    <a:close/>
                    <a:moveTo>
                      <a:pt x="807" y="70"/>
                    </a:moveTo>
                    <a:cubicBezTo>
                      <a:pt x="802" y="69"/>
                      <a:pt x="797" y="69"/>
                      <a:pt x="790" y="67"/>
                    </a:cubicBezTo>
                    <a:cubicBezTo>
                      <a:pt x="794" y="72"/>
                      <a:pt x="797" y="75"/>
                      <a:pt x="801" y="79"/>
                    </a:cubicBezTo>
                    <a:cubicBezTo>
                      <a:pt x="781" y="72"/>
                      <a:pt x="781" y="72"/>
                      <a:pt x="775" y="114"/>
                    </a:cubicBezTo>
                    <a:cubicBezTo>
                      <a:pt x="779" y="109"/>
                      <a:pt x="781" y="106"/>
                      <a:pt x="784" y="101"/>
                    </a:cubicBezTo>
                    <a:cubicBezTo>
                      <a:pt x="784" y="110"/>
                      <a:pt x="784" y="116"/>
                      <a:pt x="785" y="121"/>
                    </a:cubicBezTo>
                    <a:cubicBezTo>
                      <a:pt x="785" y="125"/>
                      <a:pt x="788" y="133"/>
                      <a:pt x="789" y="133"/>
                    </a:cubicBezTo>
                    <a:cubicBezTo>
                      <a:pt x="800" y="133"/>
                      <a:pt x="812" y="134"/>
                      <a:pt x="821" y="130"/>
                    </a:cubicBezTo>
                    <a:cubicBezTo>
                      <a:pt x="830" y="125"/>
                      <a:pt x="833" y="113"/>
                      <a:pt x="827" y="103"/>
                    </a:cubicBezTo>
                    <a:cubicBezTo>
                      <a:pt x="821" y="91"/>
                      <a:pt x="813" y="81"/>
                      <a:pt x="807" y="70"/>
                    </a:cubicBezTo>
                    <a:cubicBezTo>
                      <a:pt x="829" y="68"/>
                      <a:pt x="855" y="80"/>
                      <a:pt x="876" y="54"/>
                    </a:cubicBezTo>
                    <a:cubicBezTo>
                      <a:pt x="849" y="61"/>
                      <a:pt x="824" y="35"/>
                      <a:pt x="802" y="57"/>
                    </a:cubicBezTo>
                    <a:cubicBezTo>
                      <a:pt x="804" y="63"/>
                      <a:pt x="806" y="67"/>
                      <a:pt x="807" y="70"/>
                    </a:cubicBezTo>
                    <a:close/>
                    <a:moveTo>
                      <a:pt x="348" y="165"/>
                    </a:moveTo>
                    <a:cubicBezTo>
                      <a:pt x="341" y="161"/>
                      <a:pt x="335" y="158"/>
                      <a:pt x="328" y="155"/>
                    </a:cubicBezTo>
                    <a:cubicBezTo>
                      <a:pt x="307" y="146"/>
                      <a:pt x="286" y="144"/>
                      <a:pt x="266" y="157"/>
                    </a:cubicBezTo>
                    <a:cubicBezTo>
                      <a:pt x="298" y="147"/>
                      <a:pt x="328" y="156"/>
                      <a:pt x="358" y="177"/>
                    </a:cubicBezTo>
                    <a:cubicBezTo>
                      <a:pt x="354" y="170"/>
                      <a:pt x="354" y="169"/>
                      <a:pt x="353" y="167"/>
                    </a:cubicBezTo>
                    <a:cubicBezTo>
                      <a:pt x="353" y="165"/>
                      <a:pt x="355" y="162"/>
                      <a:pt x="354" y="161"/>
                    </a:cubicBezTo>
                    <a:cubicBezTo>
                      <a:pt x="350" y="155"/>
                      <a:pt x="345" y="149"/>
                      <a:pt x="341" y="142"/>
                    </a:cubicBezTo>
                    <a:cubicBezTo>
                      <a:pt x="349" y="147"/>
                      <a:pt x="355" y="156"/>
                      <a:pt x="363" y="160"/>
                    </a:cubicBezTo>
                    <a:cubicBezTo>
                      <a:pt x="371" y="164"/>
                      <a:pt x="381" y="163"/>
                      <a:pt x="390" y="164"/>
                    </a:cubicBezTo>
                    <a:cubicBezTo>
                      <a:pt x="392" y="162"/>
                      <a:pt x="393" y="157"/>
                      <a:pt x="396" y="156"/>
                    </a:cubicBezTo>
                    <a:cubicBezTo>
                      <a:pt x="418" y="147"/>
                      <a:pt x="422" y="141"/>
                      <a:pt x="420" y="118"/>
                    </a:cubicBezTo>
                    <a:cubicBezTo>
                      <a:pt x="390" y="131"/>
                      <a:pt x="352" y="117"/>
                      <a:pt x="325" y="144"/>
                    </a:cubicBezTo>
                    <a:cubicBezTo>
                      <a:pt x="333" y="150"/>
                      <a:pt x="340" y="157"/>
                      <a:pt x="348" y="165"/>
                    </a:cubicBezTo>
                    <a:close/>
                    <a:moveTo>
                      <a:pt x="307" y="293"/>
                    </a:moveTo>
                    <a:cubicBezTo>
                      <a:pt x="291" y="282"/>
                      <a:pt x="287" y="265"/>
                      <a:pt x="282" y="248"/>
                    </a:cubicBezTo>
                    <a:cubicBezTo>
                      <a:pt x="279" y="238"/>
                      <a:pt x="273" y="228"/>
                      <a:pt x="265" y="222"/>
                    </a:cubicBezTo>
                    <a:cubicBezTo>
                      <a:pt x="253" y="213"/>
                      <a:pt x="243" y="219"/>
                      <a:pt x="243" y="234"/>
                    </a:cubicBezTo>
                    <a:cubicBezTo>
                      <a:pt x="243" y="245"/>
                      <a:pt x="245" y="256"/>
                      <a:pt x="247" y="266"/>
                    </a:cubicBezTo>
                    <a:cubicBezTo>
                      <a:pt x="247" y="266"/>
                      <a:pt x="248" y="266"/>
                      <a:pt x="248" y="266"/>
                    </a:cubicBezTo>
                    <a:cubicBezTo>
                      <a:pt x="249" y="261"/>
                      <a:pt x="250" y="255"/>
                      <a:pt x="251" y="250"/>
                    </a:cubicBezTo>
                    <a:cubicBezTo>
                      <a:pt x="254" y="271"/>
                      <a:pt x="255" y="293"/>
                      <a:pt x="289" y="294"/>
                    </a:cubicBezTo>
                    <a:cubicBezTo>
                      <a:pt x="280" y="296"/>
                      <a:pt x="276" y="297"/>
                      <a:pt x="272" y="298"/>
                    </a:cubicBezTo>
                    <a:cubicBezTo>
                      <a:pt x="279" y="300"/>
                      <a:pt x="284" y="302"/>
                      <a:pt x="290" y="304"/>
                    </a:cubicBezTo>
                    <a:cubicBezTo>
                      <a:pt x="294" y="305"/>
                      <a:pt x="299" y="307"/>
                      <a:pt x="304" y="309"/>
                    </a:cubicBezTo>
                    <a:cubicBezTo>
                      <a:pt x="305" y="303"/>
                      <a:pt x="306" y="298"/>
                      <a:pt x="307" y="292"/>
                    </a:cubicBezTo>
                    <a:cubicBezTo>
                      <a:pt x="309" y="291"/>
                      <a:pt x="314" y="291"/>
                      <a:pt x="314" y="289"/>
                    </a:cubicBezTo>
                    <a:cubicBezTo>
                      <a:pt x="321" y="266"/>
                      <a:pt x="306" y="238"/>
                      <a:pt x="284" y="227"/>
                    </a:cubicBezTo>
                    <a:cubicBezTo>
                      <a:pt x="291" y="248"/>
                      <a:pt x="299" y="270"/>
                      <a:pt x="307" y="293"/>
                    </a:cubicBezTo>
                    <a:close/>
                    <a:moveTo>
                      <a:pt x="824" y="247"/>
                    </a:moveTo>
                    <a:cubicBezTo>
                      <a:pt x="819" y="242"/>
                      <a:pt x="813" y="236"/>
                      <a:pt x="807" y="231"/>
                    </a:cubicBezTo>
                    <a:cubicBezTo>
                      <a:pt x="806" y="232"/>
                      <a:pt x="804" y="234"/>
                      <a:pt x="802" y="235"/>
                    </a:cubicBezTo>
                    <a:cubicBezTo>
                      <a:pt x="807" y="245"/>
                      <a:pt x="800" y="259"/>
                      <a:pt x="816" y="264"/>
                    </a:cubicBezTo>
                    <a:cubicBezTo>
                      <a:pt x="812" y="273"/>
                      <a:pt x="809" y="282"/>
                      <a:pt x="803" y="289"/>
                    </a:cubicBezTo>
                    <a:cubicBezTo>
                      <a:pt x="790" y="306"/>
                      <a:pt x="791" y="333"/>
                      <a:pt x="808" y="345"/>
                    </a:cubicBezTo>
                    <a:cubicBezTo>
                      <a:pt x="818" y="352"/>
                      <a:pt x="829" y="359"/>
                      <a:pt x="839" y="365"/>
                    </a:cubicBezTo>
                    <a:cubicBezTo>
                      <a:pt x="842" y="355"/>
                      <a:pt x="846" y="345"/>
                      <a:pt x="849" y="334"/>
                    </a:cubicBezTo>
                    <a:cubicBezTo>
                      <a:pt x="850" y="332"/>
                      <a:pt x="847" y="328"/>
                      <a:pt x="845" y="326"/>
                    </a:cubicBezTo>
                    <a:cubicBezTo>
                      <a:pt x="833" y="314"/>
                      <a:pt x="821" y="302"/>
                      <a:pt x="810" y="290"/>
                    </a:cubicBezTo>
                    <a:cubicBezTo>
                      <a:pt x="811" y="289"/>
                      <a:pt x="812" y="288"/>
                      <a:pt x="813" y="287"/>
                    </a:cubicBezTo>
                    <a:cubicBezTo>
                      <a:pt x="818" y="292"/>
                      <a:pt x="824" y="299"/>
                      <a:pt x="830" y="300"/>
                    </a:cubicBezTo>
                    <a:cubicBezTo>
                      <a:pt x="853" y="305"/>
                      <a:pt x="872" y="280"/>
                      <a:pt x="864" y="256"/>
                    </a:cubicBezTo>
                    <a:cubicBezTo>
                      <a:pt x="858" y="238"/>
                      <a:pt x="839" y="233"/>
                      <a:pt x="824" y="247"/>
                    </a:cubicBezTo>
                    <a:close/>
                    <a:moveTo>
                      <a:pt x="230" y="698"/>
                    </a:moveTo>
                    <a:cubicBezTo>
                      <a:pt x="227" y="702"/>
                      <a:pt x="223" y="707"/>
                      <a:pt x="219" y="711"/>
                    </a:cubicBezTo>
                    <a:cubicBezTo>
                      <a:pt x="219" y="720"/>
                      <a:pt x="219" y="731"/>
                      <a:pt x="219" y="742"/>
                    </a:cubicBezTo>
                    <a:cubicBezTo>
                      <a:pt x="220" y="771"/>
                      <a:pt x="222" y="801"/>
                      <a:pt x="239" y="827"/>
                    </a:cubicBezTo>
                    <a:cubicBezTo>
                      <a:pt x="243" y="834"/>
                      <a:pt x="250" y="840"/>
                      <a:pt x="257" y="843"/>
                    </a:cubicBezTo>
                    <a:cubicBezTo>
                      <a:pt x="263" y="846"/>
                      <a:pt x="271" y="844"/>
                      <a:pt x="278" y="844"/>
                    </a:cubicBezTo>
                    <a:cubicBezTo>
                      <a:pt x="278" y="840"/>
                      <a:pt x="277" y="835"/>
                      <a:pt x="277" y="829"/>
                    </a:cubicBezTo>
                    <a:cubicBezTo>
                      <a:pt x="277" y="812"/>
                      <a:pt x="279" y="795"/>
                      <a:pt x="277" y="779"/>
                    </a:cubicBezTo>
                    <a:cubicBezTo>
                      <a:pt x="273" y="749"/>
                      <a:pt x="266" y="720"/>
                      <a:pt x="261" y="691"/>
                    </a:cubicBezTo>
                    <a:cubicBezTo>
                      <a:pt x="257" y="665"/>
                      <a:pt x="248" y="638"/>
                      <a:pt x="271" y="615"/>
                    </a:cubicBezTo>
                    <a:cubicBezTo>
                      <a:pt x="273" y="612"/>
                      <a:pt x="272" y="606"/>
                      <a:pt x="272" y="602"/>
                    </a:cubicBezTo>
                    <a:cubicBezTo>
                      <a:pt x="283" y="572"/>
                      <a:pt x="303" y="543"/>
                      <a:pt x="283" y="509"/>
                    </a:cubicBezTo>
                    <a:cubicBezTo>
                      <a:pt x="283" y="509"/>
                      <a:pt x="284" y="508"/>
                      <a:pt x="285" y="507"/>
                    </a:cubicBezTo>
                    <a:cubicBezTo>
                      <a:pt x="289" y="510"/>
                      <a:pt x="292" y="514"/>
                      <a:pt x="296" y="518"/>
                    </a:cubicBezTo>
                    <a:cubicBezTo>
                      <a:pt x="313" y="483"/>
                      <a:pt x="308" y="438"/>
                      <a:pt x="280" y="430"/>
                    </a:cubicBezTo>
                    <a:cubicBezTo>
                      <a:pt x="280" y="433"/>
                      <a:pt x="280" y="435"/>
                      <a:pt x="280" y="440"/>
                    </a:cubicBezTo>
                    <a:cubicBezTo>
                      <a:pt x="276" y="435"/>
                      <a:pt x="274" y="431"/>
                      <a:pt x="271" y="428"/>
                    </a:cubicBezTo>
                    <a:cubicBezTo>
                      <a:pt x="269" y="427"/>
                      <a:pt x="268" y="427"/>
                      <a:pt x="266" y="427"/>
                    </a:cubicBezTo>
                    <a:cubicBezTo>
                      <a:pt x="263" y="442"/>
                      <a:pt x="256" y="458"/>
                      <a:pt x="256" y="473"/>
                    </a:cubicBezTo>
                    <a:cubicBezTo>
                      <a:pt x="257" y="496"/>
                      <a:pt x="250" y="518"/>
                      <a:pt x="240" y="534"/>
                    </a:cubicBezTo>
                    <a:cubicBezTo>
                      <a:pt x="229" y="552"/>
                      <a:pt x="229" y="573"/>
                      <a:pt x="218" y="589"/>
                    </a:cubicBezTo>
                    <a:cubicBezTo>
                      <a:pt x="217" y="590"/>
                      <a:pt x="220" y="593"/>
                      <a:pt x="219" y="592"/>
                    </a:cubicBezTo>
                    <a:cubicBezTo>
                      <a:pt x="211" y="612"/>
                      <a:pt x="202" y="631"/>
                      <a:pt x="195" y="651"/>
                    </a:cubicBezTo>
                    <a:cubicBezTo>
                      <a:pt x="192" y="658"/>
                      <a:pt x="193" y="666"/>
                      <a:pt x="191" y="673"/>
                    </a:cubicBezTo>
                    <a:cubicBezTo>
                      <a:pt x="192" y="673"/>
                      <a:pt x="192" y="673"/>
                      <a:pt x="192" y="673"/>
                    </a:cubicBezTo>
                    <a:cubicBezTo>
                      <a:pt x="196" y="662"/>
                      <a:pt x="200" y="651"/>
                      <a:pt x="204" y="639"/>
                    </a:cubicBezTo>
                    <a:cubicBezTo>
                      <a:pt x="206" y="640"/>
                      <a:pt x="207" y="640"/>
                      <a:pt x="209" y="640"/>
                    </a:cubicBezTo>
                    <a:cubicBezTo>
                      <a:pt x="208" y="644"/>
                      <a:pt x="208" y="648"/>
                      <a:pt x="207" y="651"/>
                    </a:cubicBezTo>
                    <a:cubicBezTo>
                      <a:pt x="206" y="667"/>
                      <a:pt x="204" y="682"/>
                      <a:pt x="205" y="697"/>
                    </a:cubicBezTo>
                    <a:cubicBezTo>
                      <a:pt x="205" y="707"/>
                      <a:pt x="218" y="708"/>
                      <a:pt x="230" y="698"/>
                    </a:cubicBezTo>
                    <a:close/>
                    <a:moveTo>
                      <a:pt x="644" y="310"/>
                    </a:moveTo>
                    <a:cubicBezTo>
                      <a:pt x="642" y="308"/>
                      <a:pt x="640" y="305"/>
                      <a:pt x="639" y="306"/>
                    </a:cubicBezTo>
                    <a:cubicBezTo>
                      <a:pt x="634" y="308"/>
                      <a:pt x="629" y="311"/>
                      <a:pt x="625" y="314"/>
                    </a:cubicBezTo>
                    <a:cubicBezTo>
                      <a:pt x="631" y="308"/>
                      <a:pt x="637" y="297"/>
                      <a:pt x="645" y="295"/>
                    </a:cubicBezTo>
                    <a:cubicBezTo>
                      <a:pt x="673" y="288"/>
                      <a:pt x="679" y="266"/>
                      <a:pt x="684" y="242"/>
                    </a:cubicBezTo>
                    <a:cubicBezTo>
                      <a:pt x="680" y="248"/>
                      <a:pt x="676" y="254"/>
                      <a:pt x="671" y="261"/>
                    </a:cubicBezTo>
                    <a:cubicBezTo>
                      <a:pt x="666" y="236"/>
                      <a:pt x="685" y="236"/>
                      <a:pt x="696" y="226"/>
                    </a:cubicBezTo>
                    <a:cubicBezTo>
                      <a:pt x="673" y="208"/>
                      <a:pt x="653" y="187"/>
                      <a:pt x="673" y="154"/>
                    </a:cubicBezTo>
                    <a:cubicBezTo>
                      <a:pt x="648" y="161"/>
                      <a:pt x="640" y="176"/>
                      <a:pt x="641" y="198"/>
                    </a:cubicBezTo>
                    <a:cubicBezTo>
                      <a:pt x="642" y="215"/>
                      <a:pt x="641" y="232"/>
                      <a:pt x="637" y="249"/>
                    </a:cubicBezTo>
                    <a:cubicBezTo>
                      <a:pt x="633" y="263"/>
                      <a:pt x="631" y="276"/>
                      <a:pt x="646" y="288"/>
                    </a:cubicBezTo>
                    <a:cubicBezTo>
                      <a:pt x="605" y="301"/>
                      <a:pt x="584" y="280"/>
                      <a:pt x="569" y="249"/>
                    </a:cubicBezTo>
                    <a:cubicBezTo>
                      <a:pt x="568" y="260"/>
                      <a:pt x="567" y="269"/>
                      <a:pt x="564" y="278"/>
                    </a:cubicBezTo>
                    <a:cubicBezTo>
                      <a:pt x="562" y="287"/>
                      <a:pt x="556" y="295"/>
                      <a:pt x="553" y="304"/>
                    </a:cubicBezTo>
                    <a:cubicBezTo>
                      <a:pt x="547" y="321"/>
                      <a:pt x="523" y="340"/>
                      <a:pt x="506" y="338"/>
                    </a:cubicBezTo>
                    <a:cubicBezTo>
                      <a:pt x="491" y="337"/>
                      <a:pt x="476" y="333"/>
                      <a:pt x="459" y="330"/>
                    </a:cubicBezTo>
                    <a:cubicBezTo>
                      <a:pt x="465" y="347"/>
                      <a:pt x="475" y="358"/>
                      <a:pt x="488" y="366"/>
                    </a:cubicBezTo>
                    <a:cubicBezTo>
                      <a:pt x="512" y="382"/>
                      <a:pt x="528" y="403"/>
                      <a:pt x="536" y="431"/>
                    </a:cubicBezTo>
                    <a:cubicBezTo>
                      <a:pt x="540" y="444"/>
                      <a:pt x="544" y="457"/>
                      <a:pt x="549" y="473"/>
                    </a:cubicBezTo>
                    <a:cubicBezTo>
                      <a:pt x="538" y="469"/>
                      <a:pt x="529" y="465"/>
                      <a:pt x="519" y="461"/>
                    </a:cubicBezTo>
                    <a:cubicBezTo>
                      <a:pt x="519" y="471"/>
                      <a:pt x="518" y="479"/>
                      <a:pt x="517" y="492"/>
                    </a:cubicBezTo>
                    <a:cubicBezTo>
                      <a:pt x="512" y="477"/>
                      <a:pt x="510" y="467"/>
                      <a:pt x="505" y="458"/>
                    </a:cubicBezTo>
                    <a:cubicBezTo>
                      <a:pt x="500" y="446"/>
                      <a:pt x="492" y="439"/>
                      <a:pt x="478" y="439"/>
                    </a:cubicBezTo>
                    <a:cubicBezTo>
                      <a:pt x="452" y="440"/>
                      <a:pt x="424" y="419"/>
                      <a:pt x="419" y="392"/>
                    </a:cubicBezTo>
                    <a:cubicBezTo>
                      <a:pt x="415" y="370"/>
                      <a:pt x="415" y="347"/>
                      <a:pt x="413" y="321"/>
                    </a:cubicBezTo>
                    <a:cubicBezTo>
                      <a:pt x="410" y="328"/>
                      <a:pt x="406" y="335"/>
                      <a:pt x="404" y="342"/>
                    </a:cubicBezTo>
                    <a:cubicBezTo>
                      <a:pt x="403" y="351"/>
                      <a:pt x="405" y="360"/>
                      <a:pt x="403" y="368"/>
                    </a:cubicBezTo>
                    <a:cubicBezTo>
                      <a:pt x="401" y="387"/>
                      <a:pt x="397" y="389"/>
                      <a:pt x="380" y="385"/>
                    </a:cubicBezTo>
                    <a:cubicBezTo>
                      <a:pt x="375" y="407"/>
                      <a:pt x="378" y="420"/>
                      <a:pt x="388" y="425"/>
                    </a:cubicBezTo>
                    <a:cubicBezTo>
                      <a:pt x="388" y="421"/>
                      <a:pt x="387" y="414"/>
                      <a:pt x="389" y="412"/>
                    </a:cubicBezTo>
                    <a:cubicBezTo>
                      <a:pt x="393" y="410"/>
                      <a:pt x="402" y="408"/>
                      <a:pt x="404" y="410"/>
                    </a:cubicBezTo>
                    <a:cubicBezTo>
                      <a:pt x="414" y="418"/>
                      <a:pt x="423" y="427"/>
                      <a:pt x="430" y="436"/>
                    </a:cubicBezTo>
                    <a:cubicBezTo>
                      <a:pt x="446" y="459"/>
                      <a:pt x="463" y="481"/>
                      <a:pt x="494" y="485"/>
                    </a:cubicBezTo>
                    <a:cubicBezTo>
                      <a:pt x="511" y="486"/>
                      <a:pt x="517" y="494"/>
                      <a:pt x="516" y="513"/>
                    </a:cubicBezTo>
                    <a:cubicBezTo>
                      <a:pt x="513" y="509"/>
                      <a:pt x="510" y="505"/>
                      <a:pt x="507" y="501"/>
                    </a:cubicBezTo>
                    <a:cubicBezTo>
                      <a:pt x="479" y="517"/>
                      <a:pt x="455" y="500"/>
                      <a:pt x="431" y="494"/>
                    </a:cubicBezTo>
                    <a:cubicBezTo>
                      <a:pt x="431" y="492"/>
                      <a:pt x="432" y="490"/>
                      <a:pt x="434" y="486"/>
                    </a:cubicBezTo>
                    <a:cubicBezTo>
                      <a:pt x="427" y="489"/>
                      <a:pt x="423" y="492"/>
                      <a:pt x="419" y="494"/>
                    </a:cubicBezTo>
                    <a:cubicBezTo>
                      <a:pt x="418" y="493"/>
                      <a:pt x="417" y="493"/>
                      <a:pt x="417" y="492"/>
                    </a:cubicBezTo>
                    <a:cubicBezTo>
                      <a:pt x="420" y="486"/>
                      <a:pt x="424" y="479"/>
                      <a:pt x="428" y="473"/>
                    </a:cubicBezTo>
                    <a:cubicBezTo>
                      <a:pt x="418" y="473"/>
                      <a:pt x="408" y="473"/>
                      <a:pt x="396" y="473"/>
                    </a:cubicBezTo>
                    <a:cubicBezTo>
                      <a:pt x="402" y="467"/>
                      <a:pt x="406" y="464"/>
                      <a:pt x="411" y="460"/>
                    </a:cubicBezTo>
                    <a:cubicBezTo>
                      <a:pt x="402" y="457"/>
                      <a:pt x="396" y="455"/>
                      <a:pt x="387" y="453"/>
                    </a:cubicBezTo>
                    <a:cubicBezTo>
                      <a:pt x="387" y="488"/>
                      <a:pt x="387" y="521"/>
                      <a:pt x="387" y="553"/>
                    </a:cubicBezTo>
                    <a:cubicBezTo>
                      <a:pt x="387" y="566"/>
                      <a:pt x="383" y="578"/>
                      <a:pt x="370" y="588"/>
                    </a:cubicBezTo>
                    <a:cubicBezTo>
                      <a:pt x="367" y="550"/>
                      <a:pt x="338" y="539"/>
                      <a:pt x="318" y="519"/>
                    </a:cubicBezTo>
                    <a:cubicBezTo>
                      <a:pt x="316" y="520"/>
                      <a:pt x="314" y="522"/>
                      <a:pt x="311" y="523"/>
                    </a:cubicBezTo>
                    <a:cubicBezTo>
                      <a:pt x="319" y="540"/>
                      <a:pt x="327" y="556"/>
                      <a:pt x="333" y="573"/>
                    </a:cubicBezTo>
                    <a:cubicBezTo>
                      <a:pt x="340" y="591"/>
                      <a:pt x="346" y="610"/>
                      <a:pt x="352" y="630"/>
                    </a:cubicBezTo>
                    <a:cubicBezTo>
                      <a:pt x="337" y="606"/>
                      <a:pt x="324" y="584"/>
                      <a:pt x="310" y="563"/>
                    </a:cubicBezTo>
                    <a:cubicBezTo>
                      <a:pt x="309" y="564"/>
                      <a:pt x="308" y="564"/>
                      <a:pt x="306" y="565"/>
                    </a:cubicBezTo>
                    <a:cubicBezTo>
                      <a:pt x="308" y="573"/>
                      <a:pt x="312" y="582"/>
                      <a:pt x="309" y="588"/>
                    </a:cubicBezTo>
                    <a:cubicBezTo>
                      <a:pt x="300" y="609"/>
                      <a:pt x="310" y="623"/>
                      <a:pt x="321" y="639"/>
                    </a:cubicBezTo>
                    <a:cubicBezTo>
                      <a:pt x="330" y="653"/>
                      <a:pt x="337" y="669"/>
                      <a:pt x="343" y="685"/>
                    </a:cubicBezTo>
                    <a:cubicBezTo>
                      <a:pt x="355" y="717"/>
                      <a:pt x="365" y="751"/>
                      <a:pt x="379" y="782"/>
                    </a:cubicBezTo>
                    <a:cubicBezTo>
                      <a:pt x="394" y="816"/>
                      <a:pt x="442" y="841"/>
                      <a:pt x="480" y="837"/>
                    </a:cubicBezTo>
                    <a:cubicBezTo>
                      <a:pt x="490" y="836"/>
                      <a:pt x="503" y="835"/>
                      <a:pt x="510" y="828"/>
                    </a:cubicBezTo>
                    <a:cubicBezTo>
                      <a:pt x="542" y="795"/>
                      <a:pt x="575" y="762"/>
                      <a:pt x="584" y="714"/>
                    </a:cubicBezTo>
                    <a:cubicBezTo>
                      <a:pt x="588" y="695"/>
                      <a:pt x="599" y="681"/>
                      <a:pt x="614" y="669"/>
                    </a:cubicBezTo>
                    <a:cubicBezTo>
                      <a:pt x="636" y="651"/>
                      <a:pt x="657" y="631"/>
                      <a:pt x="682" y="608"/>
                    </a:cubicBezTo>
                    <a:cubicBezTo>
                      <a:pt x="670" y="603"/>
                      <a:pt x="662" y="598"/>
                      <a:pt x="653" y="594"/>
                    </a:cubicBezTo>
                    <a:cubicBezTo>
                      <a:pt x="655" y="593"/>
                      <a:pt x="657" y="591"/>
                      <a:pt x="658" y="589"/>
                    </a:cubicBezTo>
                    <a:cubicBezTo>
                      <a:pt x="657" y="592"/>
                      <a:pt x="655" y="595"/>
                      <a:pt x="653" y="598"/>
                    </a:cubicBezTo>
                    <a:cubicBezTo>
                      <a:pt x="653" y="576"/>
                      <a:pt x="645" y="563"/>
                      <a:pt x="620" y="561"/>
                    </a:cubicBezTo>
                    <a:cubicBezTo>
                      <a:pt x="628" y="557"/>
                      <a:pt x="632" y="553"/>
                      <a:pt x="637" y="552"/>
                    </a:cubicBezTo>
                    <a:cubicBezTo>
                      <a:pt x="653" y="546"/>
                      <a:pt x="652" y="534"/>
                      <a:pt x="650" y="521"/>
                    </a:cubicBezTo>
                    <a:cubicBezTo>
                      <a:pt x="649" y="515"/>
                      <a:pt x="646" y="508"/>
                      <a:pt x="649" y="504"/>
                    </a:cubicBezTo>
                    <a:cubicBezTo>
                      <a:pt x="652" y="498"/>
                      <a:pt x="658" y="492"/>
                      <a:pt x="664" y="489"/>
                    </a:cubicBezTo>
                    <a:cubicBezTo>
                      <a:pt x="667" y="488"/>
                      <a:pt x="676" y="492"/>
                      <a:pt x="676" y="496"/>
                    </a:cubicBezTo>
                    <a:cubicBezTo>
                      <a:pt x="678" y="502"/>
                      <a:pt x="676" y="510"/>
                      <a:pt x="676" y="517"/>
                    </a:cubicBezTo>
                    <a:cubicBezTo>
                      <a:pt x="673" y="517"/>
                      <a:pt x="671" y="517"/>
                      <a:pt x="668" y="516"/>
                    </a:cubicBezTo>
                    <a:cubicBezTo>
                      <a:pt x="669" y="510"/>
                      <a:pt x="669" y="504"/>
                      <a:pt x="670" y="498"/>
                    </a:cubicBezTo>
                    <a:cubicBezTo>
                      <a:pt x="659" y="503"/>
                      <a:pt x="656" y="511"/>
                      <a:pt x="666" y="518"/>
                    </a:cubicBezTo>
                    <a:cubicBezTo>
                      <a:pt x="679" y="527"/>
                      <a:pt x="694" y="534"/>
                      <a:pt x="708" y="529"/>
                    </a:cubicBezTo>
                    <a:cubicBezTo>
                      <a:pt x="707" y="520"/>
                      <a:pt x="705" y="513"/>
                      <a:pt x="705" y="506"/>
                    </a:cubicBezTo>
                    <a:cubicBezTo>
                      <a:pt x="705" y="505"/>
                      <a:pt x="712" y="504"/>
                      <a:pt x="716" y="503"/>
                    </a:cubicBezTo>
                    <a:cubicBezTo>
                      <a:pt x="717" y="503"/>
                      <a:pt x="717" y="504"/>
                      <a:pt x="718" y="506"/>
                    </a:cubicBezTo>
                    <a:cubicBezTo>
                      <a:pt x="715" y="506"/>
                      <a:pt x="713" y="506"/>
                      <a:pt x="711" y="506"/>
                    </a:cubicBezTo>
                    <a:cubicBezTo>
                      <a:pt x="716" y="522"/>
                      <a:pt x="734" y="525"/>
                      <a:pt x="750" y="512"/>
                    </a:cubicBezTo>
                    <a:cubicBezTo>
                      <a:pt x="761" y="504"/>
                      <a:pt x="772" y="496"/>
                      <a:pt x="781" y="487"/>
                    </a:cubicBezTo>
                    <a:cubicBezTo>
                      <a:pt x="787" y="481"/>
                      <a:pt x="791" y="472"/>
                      <a:pt x="795" y="465"/>
                    </a:cubicBezTo>
                    <a:cubicBezTo>
                      <a:pt x="794" y="464"/>
                      <a:pt x="793" y="464"/>
                      <a:pt x="792" y="463"/>
                    </a:cubicBezTo>
                    <a:cubicBezTo>
                      <a:pt x="781" y="472"/>
                      <a:pt x="770" y="481"/>
                      <a:pt x="759" y="489"/>
                    </a:cubicBezTo>
                    <a:cubicBezTo>
                      <a:pt x="758" y="488"/>
                      <a:pt x="757" y="487"/>
                      <a:pt x="756" y="486"/>
                    </a:cubicBezTo>
                    <a:cubicBezTo>
                      <a:pt x="761" y="482"/>
                      <a:pt x="766" y="478"/>
                      <a:pt x="774" y="471"/>
                    </a:cubicBezTo>
                    <a:cubicBezTo>
                      <a:pt x="726" y="485"/>
                      <a:pt x="714" y="486"/>
                      <a:pt x="684" y="476"/>
                    </a:cubicBezTo>
                    <a:cubicBezTo>
                      <a:pt x="692" y="475"/>
                      <a:pt x="701" y="474"/>
                      <a:pt x="709" y="474"/>
                    </a:cubicBezTo>
                    <a:cubicBezTo>
                      <a:pt x="709" y="473"/>
                      <a:pt x="709" y="472"/>
                      <a:pt x="709" y="471"/>
                    </a:cubicBezTo>
                    <a:cubicBezTo>
                      <a:pt x="697" y="471"/>
                      <a:pt x="685" y="470"/>
                      <a:pt x="668" y="469"/>
                    </a:cubicBezTo>
                    <a:cubicBezTo>
                      <a:pt x="680" y="467"/>
                      <a:pt x="687" y="465"/>
                      <a:pt x="694" y="465"/>
                    </a:cubicBezTo>
                    <a:cubicBezTo>
                      <a:pt x="714" y="466"/>
                      <a:pt x="733" y="468"/>
                      <a:pt x="753" y="468"/>
                    </a:cubicBezTo>
                    <a:cubicBezTo>
                      <a:pt x="773" y="469"/>
                      <a:pt x="785" y="454"/>
                      <a:pt x="783" y="432"/>
                    </a:cubicBezTo>
                    <a:cubicBezTo>
                      <a:pt x="782" y="421"/>
                      <a:pt x="779" y="409"/>
                      <a:pt x="777" y="399"/>
                    </a:cubicBezTo>
                    <a:cubicBezTo>
                      <a:pt x="767" y="403"/>
                      <a:pt x="759" y="407"/>
                      <a:pt x="750" y="411"/>
                    </a:cubicBezTo>
                    <a:cubicBezTo>
                      <a:pt x="749" y="410"/>
                      <a:pt x="748" y="408"/>
                      <a:pt x="747" y="407"/>
                    </a:cubicBezTo>
                    <a:cubicBezTo>
                      <a:pt x="750" y="404"/>
                      <a:pt x="752" y="402"/>
                      <a:pt x="755" y="400"/>
                    </a:cubicBezTo>
                    <a:cubicBezTo>
                      <a:pt x="760" y="395"/>
                      <a:pt x="766" y="391"/>
                      <a:pt x="770" y="385"/>
                    </a:cubicBezTo>
                    <a:cubicBezTo>
                      <a:pt x="772" y="383"/>
                      <a:pt x="769" y="378"/>
                      <a:pt x="768" y="372"/>
                    </a:cubicBezTo>
                    <a:cubicBezTo>
                      <a:pt x="751" y="365"/>
                      <a:pt x="731" y="357"/>
                      <a:pt x="714" y="350"/>
                    </a:cubicBezTo>
                    <a:cubicBezTo>
                      <a:pt x="712" y="373"/>
                      <a:pt x="711" y="398"/>
                      <a:pt x="709" y="424"/>
                    </a:cubicBezTo>
                    <a:cubicBezTo>
                      <a:pt x="674" y="423"/>
                      <a:pt x="670" y="388"/>
                      <a:pt x="651" y="372"/>
                    </a:cubicBezTo>
                    <a:cubicBezTo>
                      <a:pt x="628" y="353"/>
                      <a:pt x="650" y="328"/>
                      <a:pt x="651" y="305"/>
                    </a:cubicBezTo>
                    <a:cubicBezTo>
                      <a:pt x="648" y="307"/>
                      <a:pt x="646" y="308"/>
                      <a:pt x="644" y="310"/>
                    </a:cubicBezTo>
                    <a:close/>
                    <a:moveTo>
                      <a:pt x="776" y="597"/>
                    </a:moveTo>
                    <a:cubicBezTo>
                      <a:pt x="763" y="604"/>
                      <a:pt x="753" y="614"/>
                      <a:pt x="740" y="616"/>
                    </a:cubicBezTo>
                    <a:cubicBezTo>
                      <a:pt x="726" y="618"/>
                      <a:pt x="725" y="623"/>
                      <a:pt x="727" y="636"/>
                    </a:cubicBezTo>
                    <a:cubicBezTo>
                      <a:pt x="731" y="663"/>
                      <a:pt x="722" y="685"/>
                      <a:pt x="701" y="703"/>
                    </a:cubicBezTo>
                    <a:cubicBezTo>
                      <a:pt x="693" y="709"/>
                      <a:pt x="686" y="715"/>
                      <a:pt x="679" y="722"/>
                    </a:cubicBezTo>
                    <a:cubicBezTo>
                      <a:pt x="668" y="734"/>
                      <a:pt x="666" y="748"/>
                      <a:pt x="670" y="764"/>
                    </a:cubicBezTo>
                    <a:cubicBezTo>
                      <a:pt x="679" y="752"/>
                      <a:pt x="686" y="739"/>
                      <a:pt x="697" y="733"/>
                    </a:cubicBezTo>
                    <a:cubicBezTo>
                      <a:pt x="749" y="704"/>
                      <a:pt x="757" y="650"/>
                      <a:pt x="777" y="602"/>
                    </a:cubicBezTo>
                    <a:cubicBezTo>
                      <a:pt x="777" y="601"/>
                      <a:pt x="776" y="600"/>
                      <a:pt x="776" y="597"/>
                    </a:cubicBezTo>
                    <a:close/>
                    <a:moveTo>
                      <a:pt x="870" y="833"/>
                    </a:moveTo>
                    <a:cubicBezTo>
                      <a:pt x="868" y="834"/>
                      <a:pt x="866" y="835"/>
                      <a:pt x="864" y="836"/>
                    </a:cubicBezTo>
                    <a:cubicBezTo>
                      <a:pt x="860" y="823"/>
                      <a:pt x="860" y="807"/>
                      <a:pt x="841" y="808"/>
                    </a:cubicBezTo>
                    <a:cubicBezTo>
                      <a:pt x="833" y="820"/>
                      <a:pt x="824" y="833"/>
                      <a:pt x="816" y="845"/>
                    </a:cubicBezTo>
                    <a:cubicBezTo>
                      <a:pt x="828" y="853"/>
                      <a:pt x="840" y="861"/>
                      <a:pt x="853" y="870"/>
                    </a:cubicBezTo>
                    <a:cubicBezTo>
                      <a:pt x="856" y="866"/>
                      <a:pt x="859" y="861"/>
                      <a:pt x="864" y="855"/>
                    </a:cubicBezTo>
                    <a:cubicBezTo>
                      <a:pt x="864" y="863"/>
                      <a:pt x="865" y="869"/>
                      <a:pt x="865" y="876"/>
                    </a:cubicBezTo>
                    <a:cubicBezTo>
                      <a:pt x="887" y="853"/>
                      <a:pt x="889" y="806"/>
                      <a:pt x="872" y="784"/>
                    </a:cubicBezTo>
                    <a:cubicBezTo>
                      <a:pt x="867" y="778"/>
                      <a:pt x="858" y="775"/>
                      <a:pt x="851" y="771"/>
                    </a:cubicBezTo>
                    <a:cubicBezTo>
                      <a:pt x="848" y="777"/>
                      <a:pt x="846" y="783"/>
                      <a:pt x="844" y="789"/>
                    </a:cubicBezTo>
                    <a:cubicBezTo>
                      <a:pt x="843" y="790"/>
                      <a:pt x="843" y="792"/>
                      <a:pt x="843" y="794"/>
                    </a:cubicBezTo>
                    <a:cubicBezTo>
                      <a:pt x="844" y="793"/>
                      <a:pt x="846" y="792"/>
                      <a:pt x="847" y="791"/>
                    </a:cubicBezTo>
                    <a:cubicBezTo>
                      <a:pt x="855" y="805"/>
                      <a:pt x="862" y="819"/>
                      <a:pt x="870" y="833"/>
                    </a:cubicBezTo>
                    <a:close/>
                    <a:moveTo>
                      <a:pt x="777" y="559"/>
                    </a:moveTo>
                    <a:cubicBezTo>
                      <a:pt x="769" y="558"/>
                      <a:pt x="761" y="556"/>
                      <a:pt x="752" y="557"/>
                    </a:cubicBezTo>
                    <a:cubicBezTo>
                      <a:pt x="730" y="558"/>
                      <a:pt x="708" y="562"/>
                      <a:pt x="686" y="562"/>
                    </a:cubicBezTo>
                    <a:cubicBezTo>
                      <a:pt x="678" y="563"/>
                      <a:pt x="670" y="557"/>
                      <a:pt x="662" y="555"/>
                    </a:cubicBezTo>
                    <a:cubicBezTo>
                      <a:pt x="658" y="554"/>
                      <a:pt x="655" y="553"/>
                      <a:pt x="651" y="553"/>
                    </a:cubicBezTo>
                    <a:cubicBezTo>
                      <a:pt x="713" y="593"/>
                      <a:pt x="745" y="595"/>
                      <a:pt x="777" y="559"/>
                    </a:cubicBezTo>
                    <a:close/>
                    <a:moveTo>
                      <a:pt x="513" y="257"/>
                    </a:moveTo>
                    <a:cubicBezTo>
                      <a:pt x="510" y="258"/>
                      <a:pt x="507" y="260"/>
                      <a:pt x="504" y="261"/>
                    </a:cubicBezTo>
                    <a:cubicBezTo>
                      <a:pt x="508" y="263"/>
                      <a:pt x="514" y="268"/>
                      <a:pt x="516" y="267"/>
                    </a:cubicBezTo>
                    <a:cubicBezTo>
                      <a:pt x="528" y="258"/>
                      <a:pt x="532" y="269"/>
                      <a:pt x="539" y="275"/>
                    </a:cubicBezTo>
                    <a:cubicBezTo>
                      <a:pt x="542" y="278"/>
                      <a:pt x="546" y="280"/>
                      <a:pt x="550" y="282"/>
                    </a:cubicBezTo>
                    <a:cubicBezTo>
                      <a:pt x="552" y="278"/>
                      <a:pt x="553" y="274"/>
                      <a:pt x="554" y="269"/>
                    </a:cubicBezTo>
                    <a:cubicBezTo>
                      <a:pt x="555" y="267"/>
                      <a:pt x="554" y="265"/>
                      <a:pt x="554" y="261"/>
                    </a:cubicBezTo>
                    <a:cubicBezTo>
                      <a:pt x="557" y="264"/>
                      <a:pt x="558" y="266"/>
                      <a:pt x="559" y="268"/>
                    </a:cubicBezTo>
                    <a:cubicBezTo>
                      <a:pt x="561" y="268"/>
                      <a:pt x="562" y="267"/>
                      <a:pt x="564" y="267"/>
                    </a:cubicBezTo>
                    <a:cubicBezTo>
                      <a:pt x="561" y="253"/>
                      <a:pt x="559" y="238"/>
                      <a:pt x="554" y="225"/>
                    </a:cubicBezTo>
                    <a:cubicBezTo>
                      <a:pt x="552" y="220"/>
                      <a:pt x="543" y="215"/>
                      <a:pt x="537" y="214"/>
                    </a:cubicBezTo>
                    <a:cubicBezTo>
                      <a:pt x="534" y="214"/>
                      <a:pt x="528" y="222"/>
                      <a:pt x="526" y="227"/>
                    </a:cubicBezTo>
                    <a:cubicBezTo>
                      <a:pt x="521" y="237"/>
                      <a:pt x="517" y="247"/>
                      <a:pt x="513" y="257"/>
                    </a:cubicBezTo>
                    <a:close/>
                    <a:moveTo>
                      <a:pt x="678" y="275"/>
                    </a:moveTo>
                    <a:cubicBezTo>
                      <a:pt x="670" y="287"/>
                      <a:pt x="663" y="298"/>
                      <a:pt x="657" y="309"/>
                    </a:cubicBezTo>
                    <a:cubicBezTo>
                      <a:pt x="653" y="316"/>
                      <a:pt x="655" y="322"/>
                      <a:pt x="665" y="324"/>
                    </a:cubicBezTo>
                    <a:cubicBezTo>
                      <a:pt x="676" y="327"/>
                      <a:pt x="688" y="330"/>
                      <a:pt x="700" y="333"/>
                    </a:cubicBezTo>
                    <a:cubicBezTo>
                      <a:pt x="697" y="313"/>
                      <a:pt x="688" y="293"/>
                      <a:pt x="703" y="276"/>
                    </a:cubicBezTo>
                    <a:cubicBezTo>
                      <a:pt x="715" y="261"/>
                      <a:pt x="707" y="248"/>
                      <a:pt x="704" y="235"/>
                    </a:cubicBezTo>
                    <a:cubicBezTo>
                      <a:pt x="702" y="235"/>
                      <a:pt x="699" y="234"/>
                      <a:pt x="697" y="234"/>
                    </a:cubicBezTo>
                    <a:cubicBezTo>
                      <a:pt x="695" y="253"/>
                      <a:pt x="692" y="272"/>
                      <a:pt x="690" y="291"/>
                    </a:cubicBezTo>
                    <a:cubicBezTo>
                      <a:pt x="689" y="291"/>
                      <a:pt x="688" y="291"/>
                      <a:pt x="687" y="291"/>
                    </a:cubicBezTo>
                    <a:cubicBezTo>
                      <a:pt x="684" y="287"/>
                      <a:pt x="682" y="282"/>
                      <a:pt x="678" y="275"/>
                    </a:cubicBezTo>
                    <a:close/>
                    <a:moveTo>
                      <a:pt x="466" y="126"/>
                    </a:moveTo>
                    <a:cubicBezTo>
                      <a:pt x="465" y="126"/>
                      <a:pt x="464" y="126"/>
                      <a:pt x="463" y="126"/>
                    </a:cubicBezTo>
                    <a:cubicBezTo>
                      <a:pt x="461" y="105"/>
                      <a:pt x="460" y="84"/>
                      <a:pt x="458" y="64"/>
                    </a:cubicBezTo>
                    <a:cubicBezTo>
                      <a:pt x="447" y="79"/>
                      <a:pt x="445" y="113"/>
                      <a:pt x="457" y="130"/>
                    </a:cubicBezTo>
                    <a:cubicBezTo>
                      <a:pt x="461" y="137"/>
                      <a:pt x="467" y="138"/>
                      <a:pt x="470" y="131"/>
                    </a:cubicBezTo>
                    <a:cubicBezTo>
                      <a:pt x="476" y="117"/>
                      <a:pt x="496" y="110"/>
                      <a:pt x="486" y="90"/>
                    </a:cubicBezTo>
                    <a:cubicBezTo>
                      <a:pt x="493" y="90"/>
                      <a:pt x="497" y="91"/>
                      <a:pt x="502" y="91"/>
                    </a:cubicBezTo>
                    <a:cubicBezTo>
                      <a:pt x="492" y="79"/>
                      <a:pt x="483" y="68"/>
                      <a:pt x="473" y="56"/>
                    </a:cubicBezTo>
                    <a:cubicBezTo>
                      <a:pt x="470" y="61"/>
                      <a:pt x="466" y="64"/>
                      <a:pt x="466" y="67"/>
                    </a:cubicBezTo>
                    <a:cubicBezTo>
                      <a:pt x="466" y="86"/>
                      <a:pt x="466" y="106"/>
                      <a:pt x="466" y="126"/>
                    </a:cubicBezTo>
                    <a:close/>
                    <a:moveTo>
                      <a:pt x="429" y="193"/>
                    </a:moveTo>
                    <a:cubicBezTo>
                      <a:pt x="424" y="186"/>
                      <a:pt x="423" y="180"/>
                      <a:pt x="420" y="180"/>
                    </a:cubicBezTo>
                    <a:cubicBezTo>
                      <a:pt x="414" y="178"/>
                      <a:pt x="407" y="178"/>
                      <a:pt x="402" y="180"/>
                    </a:cubicBezTo>
                    <a:cubicBezTo>
                      <a:pt x="392" y="184"/>
                      <a:pt x="383" y="193"/>
                      <a:pt x="372" y="194"/>
                    </a:cubicBezTo>
                    <a:cubicBezTo>
                      <a:pt x="359" y="197"/>
                      <a:pt x="360" y="202"/>
                      <a:pt x="365" y="211"/>
                    </a:cubicBezTo>
                    <a:cubicBezTo>
                      <a:pt x="371" y="222"/>
                      <a:pt x="392" y="232"/>
                      <a:pt x="400" y="226"/>
                    </a:cubicBezTo>
                    <a:cubicBezTo>
                      <a:pt x="411" y="217"/>
                      <a:pt x="419" y="204"/>
                      <a:pt x="429" y="193"/>
                    </a:cubicBezTo>
                    <a:close/>
                    <a:moveTo>
                      <a:pt x="200" y="433"/>
                    </a:moveTo>
                    <a:cubicBezTo>
                      <a:pt x="179" y="430"/>
                      <a:pt x="135" y="455"/>
                      <a:pt x="127" y="472"/>
                    </a:cubicBezTo>
                    <a:cubicBezTo>
                      <a:pt x="120" y="486"/>
                      <a:pt x="123" y="491"/>
                      <a:pt x="137" y="493"/>
                    </a:cubicBezTo>
                    <a:cubicBezTo>
                      <a:pt x="136" y="498"/>
                      <a:pt x="135" y="502"/>
                      <a:pt x="133" y="507"/>
                    </a:cubicBezTo>
                    <a:cubicBezTo>
                      <a:pt x="139" y="506"/>
                      <a:pt x="144" y="506"/>
                      <a:pt x="149" y="506"/>
                    </a:cubicBezTo>
                    <a:cubicBezTo>
                      <a:pt x="169" y="504"/>
                      <a:pt x="165" y="488"/>
                      <a:pt x="171" y="474"/>
                    </a:cubicBezTo>
                    <a:cubicBezTo>
                      <a:pt x="159" y="477"/>
                      <a:pt x="151" y="479"/>
                      <a:pt x="141" y="481"/>
                    </a:cubicBezTo>
                    <a:cubicBezTo>
                      <a:pt x="153" y="454"/>
                      <a:pt x="177" y="444"/>
                      <a:pt x="200" y="433"/>
                    </a:cubicBezTo>
                    <a:close/>
                    <a:moveTo>
                      <a:pt x="371" y="449"/>
                    </a:moveTo>
                    <a:cubicBezTo>
                      <a:pt x="370" y="449"/>
                      <a:pt x="369" y="449"/>
                      <a:pt x="368" y="449"/>
                    </a:cubicBezTo>
                    <a:cubicBezTo>
                      <a:pt x="364" y="432"/>
                      <a:pt x="360" y="415"/>
                      <a:pt x="356" y="394"/>
                    </a:cubicBezTo>
                    <a:cubicBezTo>
                      <a:pt x="347" y="407"/>
                      <a:pt x="339" y="419"/>
                      <a:pt x="331" y="430"/>
                    </a:cubicBezTo>
                    <a:cubicBezTo>
                      <a:pt x="333" y="430"/>
                      <a:pt x="336" y="430"/>
                      <a:pt x="338" y="430"/>
                    </a:cubicBezTo>
                    <a:cubicBezTo>
                      <a:pt x="348" y="445"/>
                      <a:pt x="357" y="461"/>
                      <a:pt x="367" y="477"/>
                    </a:cubicBezTo>
                    <a:cubicBezTo>
                      <a:pt x="369" y="471"/>
                      <a:pt x="372" y="465"/>
                      <a:pt x="374" y="458"/>
                    </a:cubicBezTo>
                    <a:cubicBezTo>
                      <a:pt x="376" y="459"/>
                      <a:pt x="377" y="459"/>
                      <a:pt x="378" y="459"/>
                    </a:cubicBezTo>
                    <a:cubicBezTo>
                      <a:pt x="376" y="472"/>
                      <a:pt x="375" y="485"/>
                      <a:pt x="373" y="499"/>
                    </a:cubicBezTo>
                    <a:cubicBezTo>
                      <a:pt x="389" y="462"/>
                      <a:pt x="389" y="449"/>
                      <a:pt x="371" y="438"/>
                    </a:cubicBezTo>
                    <a:cubicBezTo>
                      <a:pt x="371" y="442"/>
                      <a:pt x="371" y="445"/>
                      <a:pt x="371" y="449"/>
                    </a:cubicBezTo>
                    <a:close/>
                    <a:moveTo>
                      <a:pt x="488" y="435"/>
                    </a:moveTo>
                    <a:cubicBezTo>
                      <a:pt x="492" y="404"/>
                      <a:pt x="491" y="400"/>
                      <a:pt x="477" y="390"/>
                    </a:cubicBezTo>
                    <a:cubicBezTo>
                      <a:pt x="470" y="385"/>
                      <a:pt x="463" y="379"/>
                      <a:pt x="457" y="374"/>
                    </a:cubicBezTo>
                    <a:cubicBezTo>
                      <a:pt x="448" y="388"/>
                      <a:pt x="447" y="410"/>
                      <a:pt x="453" y="423"/>
                    </a:cubicBezTo>
                    <a:cubicBezTo>
                      <a:pt x="460" y="439"/>
                      <a:pt x="474" y="436"/>
                      <a:pt x="488" y="435"/>
                    </a:cubicBezTo>
                    <a:close/>
                    <a:moveTo>
                      <a:pt x="244" y="342"/>
                    </a:moveTo>
                    <a:cubicBezTo>
                      <a:pt x="243" y="337"/>
                      <a:pt x="243" y="333"/>
                      <a:pt x="243" y="331"/>
                    </a:cubicBezTo>
                    <a:cubicBezTo>
                      <a:pt x="237" y="331"/>
                      <a:pt x="232" y="330"/>
                      <a:pt x="225" y="330"/>
                    </a:cubicBezTo>
                    <a:cubicBezTo>
                      <a:pt x="219" y="340"/>
                      <a:pt x="211" y="352"/>
                      <a:pt x="201" y="367"/>
                    </a:cubicBezTo>
                    <a:cubicBezTo>
                      <a:pt x="228" y="367"/>
                      <a:pt x="251" y="367"/>
                      <a:pt x="278" y="367"/>
                    </a:cubicBezTo>
                    <a:cubicBezTo>
                      <a:pt x="267" y="355"/>
                      <a:pt x="257" y="345"/>
                      <a:pt x="247" y="333"/>
                    </a:cubicBezTo>
                    <a:cubicBezTo>
                      <a:pt x="246" y="337"/>
                      <a:pt x="245" y="339"/>
                      <a:pt x="244" y="342"/>
                    </a:cubicBezTo>
                    <a:close/>
                    <a:moveTo>
                      <a:pt x="849" y="138"/>
                    </a:moveTo>
                    <a:cubicBezTo>
                      <a:pt x="836" y="176"/>
                      <a:pt x="843" y="190"/>
                      <a:pt x="877" y="193"/>
                    </a:cubicBezTo>
                    <a:cubicBezTo>
                      <a:pt x="884" y="194"/>
                      <a:pt x="892" y="186"/>
                      <a:pt x="899" y="182"/>
                    </a:cubicBezTo>
                    <a:cubicBezTo>
                      <a:pt x="894" y="176"/>
                      <a:pt x="889" y="166"/>
                      <a:pt x="884" y="165"/>
                    </a:cubicBezTo>
                    <a:cubicBezTo>
                      <a:pt x="867" y="163"/>
                      <a:pt x="856" y="156"/>
                      <a:pt x="849" y="138"/>
                    </a:cubicBezTo>
                    <a:close/>
                    <a:moveTo>
                      <a:pt x="810" y="490"/>
                    </a:moveTo>
                    <a:cubicBezTo>
                      <a:pt x="782" y="511"/>
                      <a:pt x="757" y="531"/>
                      <a:pt x="730" y="551"/>
                    </a:cubicBezTo>
                    <a:cubicBezTo>
                      <a:pt x="764" y="555"/>
                      <a:pt x="816" y="517"/>
                      <a:pt x="810" y="490"/>
                    </a:cubicBezTo>
                    <a:close/>
                    <a:moveTo>
                      <a:pt x="799" y="1277"/>
                    </a:moveTo>
                    <a:cubicBezTo>
                      <a:pt x="794" y="1263"/>
                      <a:pt x="789" y="1251"/>
                      <a:pt x="783" y="1235"/>
                    </a:cubicBezTo>
                    <a:cubicBezTo>
                      <a:pt x="774" y="1247"/>
                      <a:pt x="765" y="1255"/>
                      <a:pt x="760" y="1266"/>
                    </a:cubicBezTo>
                    <a:cubicBezTo>
                      <a:pt x="757" y="1273"/>
                      <a:pt x="761" y="1283"/>
                      <a:pt x="761" y="1291"/>
                    </a:cubicBezTo>
                    <a:cubicBezTo>
                      <a:pt x="768" y="1290"/>
                      <a:pt x="775" y="1291"/>
                      <a:pt x="780" y="1288"/>
                    </a:cubicBezTo>
                    <a:cubicBezTo>
                      <a:pt x="787" y="1286"/>
                      <a:pt x="793" y="1281"/>
                      <a:pt x="799" y="1277"/>
                    </a:cubicBezTo>
                    <a:close/>
                    <a:moveTo>
                      <a:pt x="992" y="323"/>
                    </a:moveTo>
                    <a:cubicBezTo>
                      <a:pt x="990" y="328"/>
                      <a:pt x="988" y="333"/>
                      <a:pt x="985" y="338"/>
                    </a:cubicBezTo>
                    <a:cubicBezTo>
                      <a:pt x="978" y="350"/>
                      <a:pt x="982" y="357"/>
                      <a:pt x="996" y="358"/>
                    </a:cubicBezTo>
                    <a:cubicBezTo>
                      <a:pt x="1009" y="359"/>
                      <a:pt x="1013" y="357"/>
                      <a:pt x="1023" y="342"/>
                    </a:cubicBezTo>
                    <a:cubicBezTo>
                      <a:pt x="1026" y="338"/>
                      <a:pt x="1028" y="333"/>
                      <a:pt x="1030" y="329"/>
                    </a:cubicBezTo>
                    <a:cubicBezTo>
                      <a:pt x="1023" y="327"/>
                      <a:pt x="1016" y="324"/>
                      <a:pt x="1009" y="323"/>
                    </a:cubicBezTo>
                    <a:cubicBezTo>
                      <a:pt x="1004" y="322"/>
                      <a:pt x="998" y="323"/>
                      <a:pt x="992" y="323"/>
                    </a:cubicBezTo>
                    <a:close/>
                    <a:moveTo>
                      <a:pt x="220" y="446"/>
                    </a:moveTo>
                    <a:cubicBezTo>
                      <a:pt x="220" y="447"/>
                      <a:pt x="221" y="447"/>
                      <a:pt x="221" y="448"/>
                    </a:cubicBezTo>
                    <a:cubicBezTo>
                      <a:pt x="215" y="450"/>
                      <a:pt x="210" y="452"/>
                      <a:pt x="205" y="454"/>
                    </a:cubicBezTo>
                    <a:cubicBezTo>
                      <a:pt x="200" y="456"/>
                      <a:pt x="196" y="460"/>
                      <a:pt x="190" y="463"/>
                    </a:cubicBezTo>
                    <a:cubicBezTo>
                      <a:pt x="208" y="470"/>
                      <a:pt x="236" y="463"/>
                      <a:pt x="244" y="450"/>
                    </a:cubicBezTo>
                    <a:cubicBezTo>
                      <a:pt x="252" y="437"/>
                      <a:pt x="259" y="423"/>
                      <a:pt x="264" y="413"/>
                    </a:cubicBezTo>
                    <a:cubicBezTo>
                      <a:pt x="243" y="424"/>
                      <a:pt x="219" y="437"/>
                      <a:pt x="195" y="449"/>
                    </a:cubicBezTo>
                    <a:cubicBezTo>
                      <a:pt x="195" y="450"/>
                      <a:pt x="196" y="451"/>
                      <a:pt x="196" y="452"/>
                    </a:cubicBezTo>
                    <a:cubicBezTo>
                      <a:pt x="204" y="450"/>
                      <a:pt x="212" y="448"/>
                      <a:pt x="220" y="446"/>
                    </a:cubicBezTo>
                    <a:close/>
                    <a:moveTo>
                      <a:pt x="930" y="703"/>
                    </a:moveTo>
                    <a:cubicBezTo>
                      <a:pt x="912" y="745"/>
                      <a:pt x="912" y="745"/>
                      <a:pt x="924" y="750"/>
                    </a:cubicBezTo>
                    <a:cubicBezTo>
                      <a:pt x="926" y="745"/>
                      <a:pt x="928" y="739"/>
                      <a:pt x="930" y="733"/>
                    </a:cubicBezTo>
                    <a:cubicBezTo>
                      <a:pt x="932" y="758"/>
                      <a:pt x="934" y="760"/>
                      <a:pt x="952" y="758"/>
                    </a:cubicBezTo>
                    <a:cubicBezTo>
                      <a:pt x="948" y="740"/>
                      <a:pt x="958" y="720"/>
                      <a:pt x="941" y="703"/>
                    </a:cubicBezTo>
                    <a:cubicBezTo>
                      <a:pt x="939" y="707"/>
                      <a:pt x="937" y="711"/>
                      <a:pt x="934" y="715"/>
                    </a:cubicBezTo>
                    <a:cubicBezTo>
                      <a:pt x="933" y="711"/>
                      <a:pt x="932" y="708"/>
                      <a:pt x="930" y="703"/>
                    </a:cubicBezTo>
                    <a:close/>
                    <a:moveTo>
                      <a:pt x="451" y="201"/>
                    </a:moveTo>
                    <a:cubicBezTo>
                      <a:pt x="436" y="223"/>
                      <a:pt x="435" y="239"/>
                      <a:pt x="445" y="247"/>
                    </a:cubicBezTo>
                    <a:cubicBezTo>
                      <a:pt x="456" y="255"/>
                      <a:pt x="465" y="249"/>
                      <a:pt x="472" y="242"/>
                    </a:cubicBezTo>
                    <a:cubicBezTo>
                      <a:pt x="479" y="236"/>
                      <a:pt x="471" y="214"/>
                      <a:pt x="458" y="202"/>
                    </a:cubicBezTo>
                    <a:cubicBezTo>
                      <a:pt x="455" y="211"/>
                      <a:pt x="453" y="220"/>
                      <a:pt x="451" y="230"/>
                    </a:cubicBezTo>
                    <a:cubicBezTo>
                      <a:pt x="451" y="220"/>
                      <a:pt x="451" y="212"/>
                      <a:pt x="451" y="201"/>
                    </a:cubicBezTo>
                    <a:close/>
                    <a:moveTo>
                      <a:pt x="881" y="400"/>
                    </a:moveTo>
                    <a:cubicBezTo>
                      <a:pt x="886" y="401"/>
                      <a:pt x="890" y="401"/>
                      <a:pt x="891" y="401"/>
                    </a:cubicBezTo>
                    <a:cubicBezTo>
                      <a:pt x="886" y="404"/>
                      <a:pt x="880" y="408"/>
                      <a:pt x="874" y="411"/>
                    </a:cubicBezTo>
                    <a:cubicBezTo>
                      <a:pt x="880" y="418"/>
                      <a:pt x="886" y="426"/>
                      <a:pt x="892" y="434"/>
                    </a:cubicBezTo>
                    <a:cubicBezTo>
                      <a:pt x="895" y="428"/>
                      <a:pt x="897" y="423"/>
                      <a:pt x="899" y="418"/>
                    </a:cubicBezTo>
                    <a:cubicBezTo>
                      <a:pt x="900" y="424"/>
                      <a:pt x="900" y="430"/>
                      <a:pt x="902" y="438"/>
                    </a:cubicBezTo>
                    <a:cubicBezTo>
                      <a:pt x="909" y="422"/>
                      <a:pt x="930" y="412"/>
                      <a:pt x="913" y="395"/>
                    </a:cubicBezTo>
                    <a:cubicBezTo>
                      <a:pt x="904" y="386"/>
                      <a:pt x="892" y="391"/>
                      <a:pt x="881" y="400"/>
                    </a:cubicBezTo>
                    <a:close/>
                    <a:moveTo>
                      <a:pt x="769" y="515"/>
                    </a:moveTo>
                    <a:cubicBezTo>
                      <a:pt x="768" y="513"/>
                      <a:pt x="767" y="510"/>
                      <a:pt x="766" y="508"/>
                    </a:cubicBezTo>
                    <a:cubicBezTo>
                      <a:pt x="733" y="538"/>
                      <a:pt x="699" y="562"/>
                      <a:pt x="655" y="526"/>
                    </a:cubicBezTo>
                    <a:cubicBezTo>
                      <a:pt x="660" y="554"/>
                      <a:pt x="684" y="566"/>
                      <a:pt x="708" y="554"/>
                    </a:cubicBezTo>
                    <a:cubicBezTo>
                      <a:pt x="729" y="543"/>
                      <a:pt x="749" y="528"/>
                      <a:pt x="769" y="515"/>
                    </a:cubicBezTo>
                    <a:close/>
                    <a:moveTo>
                      <a:pt x="530" y="207"/>
                    </a:moveTo>
                    <a:cubicBezTo>
                      <a:pt x="519" y="207"/>
                      <a:pt x="512" y="207"/>
                      <a:pt x="506" y="206"/>
                    </a:cubicBezTo>
                    <a:cubicBezTo>
                      <a:pt x="499" y="205"/>
                      <a:pt x="492" y="202"/>
                      <a:pt x="485" y="201"/>
                    </a:cubicBezTo>
                    <a:cubicBezTo>
                      <a:pt x="481" y="200"/>
                      <a:pt x="476" y="200"/>
                      <a:pt x="472" y="200"/>
                    </a:cubicBezTo>
                    <a:cubicBezTo>
                      <a:pt x="473" y="204"/>
                      <a:pt x="473" y="210"/>
                      <a:pt x="475" y="212"/>
                    </a:cubicBezTo>
                    <a:cubicBezTo>
                      <a:pt x="485" y="221"/>
                      <a:pt x="497" y="228"/>
                      <a:pt x="508" y="237"/>
                    </a:cubicBezTo>
                    <a:cubicBezTo>
                      <a:pt x="515" y="228"/>
                      <a:pt x="521" y="220"/>
                      <a:pt x="530" y="207"/>
                    </a:cubicBezTo>
                    <a:close/>
                    <a:moveTo>
                      <a:pt x="439" y="340"/>
                    </a:moveTo>
                    <a:cubicBezTo>
                      <a:pt x="426" y="365"/>
                      <a:pt x="424" y="388"/>
                      <a:pt x="433" y="404"/>
                    </a:cubicBezTo>
                    <a:cubicBezTo>
                      <a:pt x="434" y="402"/>
                      <a:pt x="435" y="401"/>
                      <a:pt x="436" y="400"/>
                    </a:cubicBezTo>
                    <a:cubicBezTo>
                      <a:pt x="437" y="405"/>
                      <a:pt x="438" y="410"/>
                      <a:pt x="438" y="415"/>
                    </a:cubicBezTo>
                    <a:cubicBezTo>
                      <a:pt x="443" y="390"/>
                      <a:pt x="461" y="365"/>
                      <a:pt x="439" y="340"/>
                    </a:cubicBezTo>
                    <a:close/>
                    <a:moveTo>
                      <a:pt x="825" y="227"/>
                    </a:moveTo>
                    <a:cubicBezTo>
                      <a:pt x="837" y="230"/>
                      <a:pt x="848" y="233"/>
                      <a:pt x="861" y="236"/>
                    </a:cubicBezTo>
                    <a:cubicBezTo>
                      <a:pt x="857" y="231"/>
                      <a:pt x="855" y="228"/>
                      <a:pt x="854" y="227"/>
                    </a:cubicBezTo>
                    <a:cubicBezTo>
                      <a:pt x="857" y="221"/>
                      <a:pt x="860" y="216"/>
                      <a:pt x="866" y="206"/>
                    </a:cubicBezTo>
                    <a:cubicBezTo>
                      <a:pt x="844" y="211"/>
                      <a:pt x="828" y="192"/>
                      <a:pt x="809" y="211"/>
                    </a:cubicBezTo>
                    <a:cubicBezTo>
                      <a:pt x="815" y="215"/>
                      <a:pt x="820" y="217"/>
                      <a:pt x="826" y="221"/>
                    </a:cubicBezTo>
                    <a:cubicBezTo>
                      <a:pt x="826" y="222"/>
                      <a:pt x="825" y="225"/>
                      <a:pt x="825" y="227"/>
                    </a:cubicBezTo>
                    <a:close/>
                    <a:moveTo>
                      <a:pt x="1018" y="765"/>
                    </a:moveTo>
                    <a:cubicBezTo>
                      <a:pt x="1010" y="747"/>
                      <a:pt x="1003" y="732"/>
                      <a:pt x="996" y="717"/>
                    </a:cubicBezTo>
                    <a:cubicBezTo>
                      <a:pt x="994" y="713"/>
                      <a:pt x="989" y="711"/>
                      <a:pt x="986" y="707"/>
                    </a:cubicBezTo>
                    <a:cubicBezTo>
                      <a:pt x="984" y="712"/>
                      <a:pt x="980" y="717"/>
                      <a:pt x="980" y="722"/>
                    </a:cubicBezTo>
                    <a:cubicBezTo>
                      <a:pt x="980" y="745"/>
                      <a:pt x="994" y="756"/>
                      <a:pt x="1018" y="765"/>
                    </a:cubicBezTo>
                    <a:close/>
                    <a:moveTo>
                      <a:pt x="271" y="1186"/>
                    </a:moveTo>
                    <a:cubicBezTo>
                      <a:pt x="272" y="1198"/>
                      <a:pt x="272" y="1207"/>
                      <a:pt x="274" y="1216"/>
                    </a:cubicBezTo>
                    <a:cubicBezTo>
                      <a:pt x="276" y="1223"/>
                      <a:pt x="278" y="1231"/>
                      <a:pt x="283" y="1235"/>
                    </a:cubicBezTo>
                    <a:cubicBezTo>
                      <a:pt x="286" y="1238"/>
                      <a:pt x="296" y="1236"/>
                      <a:pt x="300" y="1232"/>
                    </a:cubicBezTo>
                    <a:cubicBezTo>
                      <a:pt x="305" y="1228"/>
                      <a:pt x="305" y="1221"/>
                      <a:pt x="296" y="1218"/>
                    </a:cubicBezTo>
                    <a:cubicBezTo>
                      <a:pt x="293" y="1217"/>
                      <a:pt x="291" y="1216"/>
                      <a:pt x="288" y="1216"/>
                    </a:cubicBezTo>
                    <a:cubicBezTo>
                      <a:pt x="289" y="1214"/>
                      <a:pt x="290" y="1213"/>
                      <a:pt x="292" y="1212"/>
                    </a:cubicBezTo>
                    <a:cubicBezTo>
                      <a:pt x="296" y="1211"/>
                      <a:pt x="301" y="1210"/>
                      <a:pt x="307" y="1208"/>
                    </a:cubicBezTo>
                    <a:cubicBezTo>
                      <a:pt x="294" y="1200"/>
                      <a:pt x="284" y="1194"/>
                      <a:pt x="271" y="1186"/>
                    </a:cubicBezTo>
                    <a:close/>
                    <a:moveTo>
                      <a:pt x="637" y="1223"/>
                    </a:moveTo>
                    <a:cubicBezTo>
                      <a:pt x="638" y="1238"/>
                      <a:pt x="640" y="1250"/>
                      <a:pt x="642" y="1262"/>
                    </a:cubicBezTo>
                    <a:cubicBezTo>
                      <a:pt x="642" y="1266"/>
                      <a:pt x="644" y="1271"/>
                      <a:pt x="646" y="1274"/>
                    </a:cubicBezTo>
                    <a:cubicBezTo>
                      <a:pt x="647" y="1275"/>
                      <a:pt x="654" y="1273"/>
                      <a:pt x="656" y="1271"/>
                    </a:cubicBezTo>
                    <a:cubicBezTo>
                      <a:pt x="670" y="1259"/>
                      <a:pt x="660" y="1247"/>
                      <a:pt x="655" y="1235"/>
                    </a:cubicBezTo>
                    <a:cubicBezTo>
                      <a:pt x="651" y="1224"/>
                      <a:pt x="644" y="1221"/>
                      <a:pt x="637" y="1223"/>
                    </a:cubicBezTo>
                    <a:close/>
                    <a:moveTo>
                      <a:pt x="907" y="822"/>
                    </a:moveTo>
                    <a:cubicBezTo>
                      <a:pt x="902" y="823"/>
                      <a:pt x="895" y="823"/>
                      <a:pt x="892" y="826"/>
                    </a:cubicBezTo>
                    <a:cubicBezTo>
                      <a:pt x="888" y="830"/>
                      <a:pt x="887" y="838"/>
                      <a:pt x="888" y="844"/>
                    </a:cubicBezTo>
                    <a:cubicBezTo>
                      <a:pt x="890" y="853"/>
                      <a:pt x="910" y="853"/>
                      <a:pt x="931" y="845"/>
                    </a:cubicBezTo>
                    <a:cubicBezTo>
                      <a:pt x="922" y="837"/>
                      <a:pt x="915" y="829"/>
                      <a:pt x="907" y="822"/>
                    </a:cubicBezTo>
                    <a:close/>
                    <a:moveTo>
                      <a:pt x="1035" y="253"/>
                    </a:moveTo>
                    <a:cubicBezTo>
                      <a:pt x="1053" y="273"/>
                      <a:pt x="1073" y="274"/>
                      <a:pt x="1087" y="259"/>
                    </a:cubicBezTo>
                    <a:cubicBezTo>
                      <a:pt x="1089" y="257"/>
                      <a:pt x="1090" y="254"/>
                      <a:pt x="1091" y="252"/>
                    </a:cubicBezTo>
                    <a:cubicBezTo>
                      <a:pt x="1089" y="251"/>
                      <a:pt x="1086" y="248"/>
                      <a:pt x="1084" y="248"/>
                    </a:cubicBezTo>
                    <a:cubicBezTo>
                      <a:pt x="1069" y="249"/>
                      <a:pt x="1054" y="251"/>
                      <a:pt x="1035" y="253"/>
                    </a:cubicBezTo>
                    <a:close/>
                    <a:moveTo>
                      <a:pt x="1027" y="465"/>
                    </a:moveTo>
                    <a:cubicBezTo>
                      <a:pt x="1023" y="478"/>
                      <a:pt x="1018" y="492"/>
                      <a:pt x="1012" y="508"/>
                    </a:cubicBezTo>
                    <a:cubicBezTo>
                      <a:pt x="1027" y="501"/>
                      <a:pt x="1039" y="496"/>
                      <a:pt x="1053" y="490"/>
                    </a:cubicBezTo>
                    <a:cubicBezTo>
                      <a:pt x="1043" y="481"/>
                      <a:pt x="1035" y="472"/>
                      <a:pt x="1027" y="465"/>
                    </a:cubicBezTo>
                    <a:close/>
                    <a:moveTo>
                      <a:pt x="308" y="237"/>
                    </a:moveTo>
                    <a:cubicBezTo>
                      <a:pt x="327" y="217"/>
                      <a:pt x="323" y="204"/>
                      <a:pt x="310" y="195"/>
                    </a:cubicBezTo>
                    <a:cubicBezTo>
                      <a:pt x="305" y="193"/>
                      <a:pt x="296" y="192"/>
                      <a:pt x="293" y="194"/>
                    </a:cubicBezTo>
                    <a:cubicBezTo>
                      <a:pt x="290" y="198"/>
                      <a:pt x="288" y="206"/>
                      <a:pt x="290" y="211"/>
                    </a:cubicBezTo>
                    <a:cubicBezTo>
                      <a:pt x="292" y="215"/>
                      <a:pt x="299" y="217"/>
                      <a:pt x="304" y="220"/>
                    </a:cubicBezTo>
                    <a:cubicBezTo>
                      <a:pt x="305" y="219"/>
                      <a:pt x="306" y="218"/>
                      <a:pt x="307" y="216"/>
                    </a:cubicBezTo>
                    <a:cubicBezTo>
                      <a:pt x="305" y="213"/>
                      <a:pt x="302" y="210"/>
                      <a:pt x="299" y="206"/>
                    </a:cubicBezTo>
                    <a:cubicBezTo>
                      <a:pt x="313" y="208"/>
                      <a:pt x="313" y="208"/>
                      <a:pt x="308" y="237"/>
                    </a:cubicBezTo>
                    <a:close/>
                    <a:moveTo>
                      <a:pt x="993" y="698"/>
                    </a:moveTo>
                    <a:cubicBezTo>
                      <a:pt x="1009" y="687"/>
                      <a:pt x="1021" y="679"/>
                      <a:pt x="1034" y="670"/>
                    </a:cubicBezTo>
                    <a:cubicBezTo>
                      <a:pt x="1033" y="669"/>
                      <a:pt x="1033" y="667"/>
                      <a:pt x="1033" y="666"/>
                    </a:cubicBezTo>
                    <a:cubicBezTo>
                      <a:pt x="1022" y="664"/>
                      <a:pt x="1010" y="663"/>
                      <a:pt x="998" y="662"/>
                    </a:cubicBezTo>
                    <a:cubicBezTo>
                      <a:pt x="997" y="673"/>
                      <a:pt x="995" y="684"/>
                      <a:pt x="993" y="698"/>
                    </a:cubicBezTo>
                    <a:close/>
                    <a:moveTo>
                      <a:pt x="679" y="1211"/>
                    </a:moveTo>
                    <a:cubicBezTo>
                      <a:pt x="706" y="1194"/>
                      <a:pt x="710" y="1187"/>
                      <a:pt x="704" y="1185"/>
                    </a:cubicBezTo>
                    <a:cubicBezTo>
                      <a:pt x="694" y="1182"/>
                      <a:pt x="683" y="1184"/>
                      <a:pt x="672" y="1184"/>
                    </a:cubicBezTo>
                    <a:cubicBezTo>
                      <a:pt x="675" y="1193"/>
                      <a:pt x="677" y="1201"/>
                      <a:pt x="679" y="1211"/>
                    </a:cubicBezTo>
                    <a:close/>
                    <a:moveTo>
                      <a:pt x="534" y="459"/>
                    </a:moveTo>
                    <a:cubicBezTo>
                      <a:pt x="523" y="439"/>
                      <a:pt x="513" y="422"/>
                      <a:pt x="503" y="406"/>
                    </a:cubicBezTo>
                    <a:cubicBezTo>
                      <a:pt x="501" y="407"/>
                      <a:pt x="500" y="408"/>
                      <a:pt x="498" y="408"/>
                    </a:cubicBezTo>
                    <a:cubicBezTo>
                      <a:pt x="497" y="432"/>
                      <a:pt x="504" y="451"/>
                      <a:pt x="534" y="459"/>
                    </a:cubicBezTo>
                    <a:close/>
                    <a:moveTo>
                      <a:pt x="769" y="221"/>
                    </a:moveTo>
                    <a:cubicBezTo>
                      <a:pt x="773" y="248"/>
                      <a:pt x="782" y="259"/>
                      <a:pt x="798" y="259"/>
                    </a:cubicBezTo>
                    <a:cubicBezTo>
                      <a:pt x="802" y="238"/>
                      <a:pt x="798" y="232"/>
                      <a:pt x="769" y="221"/>
                    </a:cubicBezTo>
                    <a:close/>
                    <a:moveTo>
                      <a:pt x="867" y="462"/>
                    </a:moveTo>
                    <a:cubicBezTo>
                      <a:pt x="856" y="460"/>
                      <a:pt x="848" y="457"/>
                      <a:pt x="840" y="456"/>
                    </a:cubicBezTo>
                    <a:cubicBezTo>
                      <a:pt x="838" y="456"/>
                      <a:pt x="833" y="464"/>
                      <a:pt x="834" y="465"/>
                    </a:cubicBezTo>
                    <a:cubicBezTo>
                      <a:pt x="841" y="475"/>
                      <a:pt x="848" y="484"/>
                      <a:pt x="858" y="498"/>
                    </a:cubicBezTo>
                    <a:cubicBezTo>
                      <a:pt x="862" y="483"/>
                      <a:pt x="864" y="474"/>
                      <a:pt x="867" y="462"/>
                    </a:cubicBezTo>
                    <a:close/>
                    <a:moveTo>
                      <a:pt x="890" y="859"/>
                    </a:moveTo>
                    <a:cubicBezTo>
                      <a:pt x="901" y="870"/>
                      <a:pt x="920" y="875"/>
                      <a:pt x="939" y="869"/>
                    </a:cubicBezTo>
                    <a:cubicBezTo>
                      <a:pt x="945" y="867"/>
                      <a:pt x="949" y="862"/>
                      <a:pt x="954" y="859"/>
                    </a:cubicBezTo>
                    <a:cubicBezTo>
                      <a:pt x="953" y="857"/>
                      <a:pt x="952" y="856"/>
                      <a:pt x="951" y="854"/>
                    </a:cubicBezTo>
                    <a:cubicBezTo>
                      <a:pt x="930" y="856"/>
                      <a:pt x="910" y="857"/>
                      <a:pt x="890" y="859"/>
                    </a:cubicBezTo>
                    <a:close/>
                    <a:moveTo>
                      <a:pt x="665" y="1274"/>
                    </a:moveTo>
                    <a:cubicBezTo>
                      <a:pt x="682" y="1271"/>
                      <a:pt x="697" y="1269"/>
                      <a:pt x="713" y="1266"/>
                    </a:cubicBezTo>
                    <a:cubicBezTo>
                      <a:pt x="704" y="1245"/>
                      <a:pt x="686" y="1256"/>
                      <a:pt x="671" y="1252"/>
                    </a:cubicBezTo>
                    <a:cubicBezTo>
                      <a:pt x="669" y="1259"/>
                      <a:pt x="667" y="1266"/>
                      <a:pt x="665" y="1274"/>
                    </a:cubicBezTo>
                    <a:close/>
                    <a:moveTo>
                      <a:pt x="923" y="667"/>
                    </a:moveTo>
                    <a:cubicBezTo>
                      <a:pt x="921" y="666"/>
                      <a:pt x="919" y="665"/>
                      <a:pt x="917" y="664"/>
                    </a:cubicBezTo>
                    <a:cubicBezTo>
                      <a:pt x="904" y="671"/>
                      <a:pt x="891" y="678"/>
                      <a:pt x="875" y="687"/>
                    </a:cubicBezTo>
                    <a:cubicBezTo>
                      <a:pt x="890" y="693"/>
                      <a:pt x="901" y="697"/>
                      <a:pt x="912" y="688"/>
                    </a:cubicBezTo>
                    <a:cubicBezTo>
                      <a:pt x="917" y="683"/>
                      <a:pt x="919" y="674"/>
                      <a:pt x="923" y="667"/>
                    </a:cubicBezTo>
                    <a:close/>
                    <a:moveTo>
                      <a:pt x="212" y="1314"/>
                    </a:moveTo>
                    <a:cubicBezTo>
                      <a:pt x="227" y="1313"/>
                      <a:pt x="243" y="1319"/>
                      <a:pt x="252" y="1302"/>
                    </a:cubicBezTo>
                    <a:cubicBezTo>
                      <a:pt x="238" y="1283"/>
                      <a:pt x="222" y="1301"/>
                      <a:pt x="206" y="1298"/>
                    </a:cubicBezTo>
                    <a:cubicBezTo>
                      <a:pt x="209" y="1304"/>
                      <a:pt x="210" y="1308"/>
                      <a:pt x="212" y="1314"/>
                    </a:cubicBezTo>
                    <a:close/>
                    <a:moveTo>
                      <a:pt x="815" y="1253"/>
                    </a:moveTo>
                    <a:cubicBezTo>
                      <a:pt x="816" y="1247"/>
                      <a:pt x="818" y="1242"/>
                      <a:pt x="818" y="1237"/>
                    </a:cubicBezTo>
                    <a:cubicBezTo>
                      <a:pt x="818" y="1232"/>
                      <a:pt x="816" y="1228"/>
                      <a:pt x="815" y="1223"/>
                    </a:cubicBezTo>
                    <a:cubicBezTo>
                      <a:pt x="810" y="1225"/>
                      <a:pt x="803" y="1225"/>
                      <a:pt x="799" y="1228"/>
                    </a:cubicBezTo>
                    <a:cubicBezTo>
                      <a:pt x="788" y="1239"/>
                      <a:pt x="790" y="1245"/>
                      <a:pt x="809" y="1263"/>
                    </a:cubicBezTo>
                    <a:cubicBezTo>
                      <a:pt x="809" y="1257"/>
                      <a:pt x="809" y="1252"/>
                      <a:pt x="809" y="1246"/>
                    </a:cubicBezTo>
                    <a:cubicBezTo>
                      <a:pt x="811" y="1249"/>
                      <a:pt x="813" y="1250"/>
                      <a:pt x="815" y="1253"/>
                    </a:cubicBezTo>
                    <a:close/>
                    <a:moveTo>
                      <a:pt x="880" y="706"/>
                    </a:moveTo>
                    <a:cubicBezTo>
                      <a:pt x="889" y="714"/>
                      <a:pt x="894" y="720"/>
                      <a:pt x="901" y="725"/>
                    </a:cubicBezTo>
                    <a:cubicBezTo>
                      <a:pt x="904" y="727"/>
                      <a:pt x="915" y="726"/>
                      <a:pt x="915" y="724"/>
                    </a:cubicBezTo>
                    <a:cubicBezTo>
                      <a:pt x="916" y="718"/>
                      <a:pt x="917" y="710"/>
                      <a:pt x="915" y="705"/>
                    </a:cubicBezTo>
                    <a:cubicBezTo>
                      <a:pt x="913" y="701"/>
                      <a:pt x="905" y="700"/>
                      <a:pt x="900" y="701"/>
                    </a:cubicBezTo>
                    <a:cubicBezTo>
                      <a:pt x="894" y="701"/>
                      <a:pt x="888" y="704"/>
                      <a:pt x="880" y="706"/>
                    </a:cubicBezTo>
                    <a:close/>
                    <a:moveTo>
                      <a:pt x="709" y="1194"/>
                    </a:moveTo>
                    <a:cubicBezTo>
                      <a:pt x="703" y="1213"/>
                      <a:pt x="703" y="1230"/>
                      <a:pt x="709" y="1246"/>
                    </a:cubicBezTo>
                    <a:cubicBezTo>
                      <a:pt x="710" y="1250"/>
                      <a:pt x="717" y="1251"/>
                      <a:pt x="721" y="1254"/>
                    </a:cubicBezTo>
                    <a:cubicBezTo>
                      <a:pt x="721" y="1249"/>
                      <a:pt x="723" y="1244"/>
                      <a:pt x="722" y="1240"/>
                    </a:cubicBezTo>
                    <a:cubicBezTo>
                      <a:pt x="719" y="1226"/>
                      <a:pt x="714" y="1212"/>
                      <a:pt x="709" y="1194"/>
                    </a:cubicBezTo>
                    <a:close/>
                    <a:moveTo>
                      <a:pt x="487" y="1268"/>
                    </a:moveTo>
                    <a:cubicBezTo>
                      <a:pt x="489" y="1228"/>
                      <a:pt x="491" y="1187"/>
                      <a:pt x="493" y="1147"/>
                    </a:cubicBezTo>
                    <a:cubicBezTo>
                      <a:pt x="491" y="1147"/>
                      <a:pt x="489" y="1147"/>
                      <a:pt x="487" y="1147"/>
                    </a:cubicBezTo>
                    <a:cubicBezTo>
                      <a:pt x="487" y="1187"/>
                      <a:pt x="487" y="1228"/>
                      <a:pt x="487" y="1268"/>
                    </a:cubicBezTo>
                    <a:close/>
                    <a:moveTo>
                      <a:pt x="696" y="340"/>
                    </a:moveTo>
                    <a:cubicBezTo>
                      <a:pt x="681" y="335"/>
                      <a:pt x="669" y="331"/>
                      <a:pt x="653" y="325"/>
                    </a:cubicBezTo>
                    <a:cubicBezTo>
                      <a:pt x="668" y="355"/>
                      <a:pt x="676" y="357"/>
                      <a:pt x="696" y="340"/>
                    </a:cubicBezTo>
                    <a:close/>
                    <a:moveTo>
                      <a:pt x="929" y="181"/>
                    </a:moveTo>
                    <a:cubicBezTo>
                      <a:pt x="900" y="182"/>
                      <a:pt x="898" y="184"/>
                      <a:pt x="898" y="202"/>
                    </a:cubicBezTo>
                    <a:cubicBezTo>
                      <a:pt x="924" y="202"/>
                      <a:pt x="927" y="200"/>
                      <a:pt x="929" y="181"/>
                    </a:cubicBezTo>
                    <a:close/>
                    <a:moveTo>
                      <a:pt x="209" y="371"/>
                    </a:moveTo>
                    <a:cubicBezTo>
                      <a:pt x="230" y="388"/>
                      <a:pt x="253" y="389"/>
                      <a:pt x="268" y="374"/>
                    </a:cubicBezTo>
                    <a:cubicBezTo>
                      <a:pt x="248" y="373"/>
                      <a:pt x="231" y="372"/>
                      <a:pt x="209" y="371"/>
                    </a:cubicBezTo>
                    <a:close/>
                    <a:moveTo>
                      <a:pt x="760" y="52"/>
                    </a:moveTo>
                    <a:cubicBezTo>
                      <a:pt x="766" y="44"/>
                      <a:pt x="783" y="52"/>
                      <a:pt x="779" y="36"/>
                    </a:cubicBezTo>
                    <a:cubicBezTo>
                      <a:pt x="777" y="25"/>
                      <a:pt x="768" y="18"/>
                      <a:pt x="755" y="22"/>
                    </a:cubicBezTo>
                    <a:cubicBezTo>
                      <a:pt x="757" y="31"/>
                      <a:pt x="758" y="40"/>
                      <a:pt x="760" y="52"/>
                    </a:cubicBezTo>
                    <a:close/>
                    <a:moveTo>
                      <a:pt x="711" y="1314"/>
                    </a:moveTo>
                    <a:cubicBezTo>
                      <a:pt x="700" y="1292"/>
                      <a:pt x="682" y="1297"/>
                      <a:pt x="666" y="1295"/>
                    </a:cubicBezTo>
                    <a:cubicBezTo>
                      <a:pt x="674" y="1318"/>
                      <a:pt x="693" y="1311"/>
                      <a:pt x="711" y="1314"/>
                    </a:cubicBezTo>
                    <a:close/>
                    <a:moveTo>
                      <a:pt x="191" y="548"/>
                    </a:moveTo>
                    <a:cubicBezTo>
                      <a:pt x="196" y="529"/>
                      <a:pt x="200" y="514"/>
                      <a:pt x="204" y="498"/>
                    </a:cubicBezTo>
                    <a:cubicBezTo>
                      <a:pt x="202" y="498"/>
                      <a:pt x="200" y="497"/>
                      <a:pt x="198" y="497"/>
                    </a:cubicBezTo>
                    <a:cubicBezTo>
                      <a:pt x="197" y="513"/>
                      <a:pt x="171" y="523"/>
                      <a:pt x="191" y="548"/>
                    </a:cubicBezTo>
                    <a:close/>
                    <a:moveTo>
                      <a:pt x="201" y="480"/>
                    </a:moveTo>
                    <a:cubicBezTo>
                      <a:pt x="200" y="478"/>
                      <a:pt x="199" y="475"/>
                      <a:pt x="198" y="473"/>
                    </a:cubicBezTo>
                    <a:cubicBezTo>
                      <a:pt x="190" y="477"/>
                      <a:pt x="180" y="479"/>
                      <a:pt x="175" y="485"/>
                    </a:cubicBezTo>
                    <a:cubicBezTo>
                      <a:pt x="170" y="490"/>
                      <a:pt x="164" y="500"/>
                      <a:pt x="169" y="500"/>
                    </a:cubicBezTo>
                    <a:cubicBezTo>
                      <a:pt x="180" y="493"/>
                      <a:pt x="191" y="487"/>
                      <a:pt x="201" y="480"/>
                    </a:cubicBezTo>
                    <a:close/>
                    <a:moveTo>
                      <a:pt x="973" y="752"/>
                    </a:moveTo>
                    <a:cubicBezTo>
                      <a:pt x="973" y="747"/>
                      <a:pt x="973" y="740"/>
                      <a:pt x="971" y="734"/>
                    </a:cubicBezTo>
                    <a:cubicBezTo>
                      <a:pt x="971" y="731"/>
                      <a:pt x="967" y="728"/>
                      <a:pt x="965" y="726"/>
                    </a:cubicBezTo>
                    <a:cubicBezTo>
                      <a:pt x="962" y="728"/>
                      <a:pt x="958" y="731"/>
                      <a:pt x="958" y="733"/>
                    </a:cubicBezTo>
                    <a:cubicBezTo>
                      <a:pt x="957" y="743"/>
                      <a:pt x="958" y="754"/>
                      <a:pt x="959" y="767"/>
                    </a:cubicBezTo>
                    <a:cubicBezTo>
                      <a:pt x="965" y="761"/>
                      <a:pt x="968" y="757"/>
                      <a:pt x="973" y="752"/>
                    </a:cubicBezTo>
                    <a:close/>
                    <a:moveTo>
                      <a:pt x="358" y="194"/>
                    </a:moveTo>
                    <a:cubicBezTo>
                      <a:pt x="350" y="174"/>
                      <a:pt x="336" y="167"/>
                      <a:pt x="308" y="167"/>
                    </a:cubicBezTo>
                    <a:cubicBezTo>
                      <a:pt x="280" y="167"/>
                      <a:pt x="264" y="175"/>
                      <a:pt x="257" y="192"/>
                    </a:cubicBezTo>
                    <a:cubicBezTo>
                      <a:pt x="289" y="163"/>
                      <a:pt x="328" y="163"/>
                      <a:pt x="358" y="194"/>
                    </a:cubicBezTo>
                    <a:close/>
                    <a:moveTo>
                      <a:pt x="732" y="249"/>
                    </a:moveTo>
                    <a:cubicBezTo>
                      <a:pt x="730" y="248"/>
                      <a:pt x="727" y="247"/>
                      <a:pt x="725" y="246"/>
                    </a:cubicBezTo>
                    <a:cubicBezTo>
                      <a:pt x="718" y="262"/>
                      <a:pt x="710" y="279"/>
                      <a:pt x="703" y="295"/>
                    </a:cubicBezTo>
                    <a:cubicBezTo>
                      <a:pt x="706" y="296"/>
                      <a:pt x="708" y="297"/>
                      <a:pt x="711" y="298"/>
                    </a:cubicBezTo>
                    <a:cubicBezTo>
                      <a:pt x="718" y="282"/>
                      <a:pt x="725" y="266"/>
                      <a:pt x="732" y="249"/>
                    </a:cubicBezTo>
                    <a:close/>
                    <a:moveTo>
                      <a:pt x="274" y="387"/>
                    </a:moveTo>
                    <a:cubicBezTo>
                      <a:pt x="305" y="380"/>
                      <a:pt x="307" y="378"/>
                      <a:pt x="302" y="353"/>
                    </a:cubicBezTo>
                    <a:cubicBezTo>
                      <a:pt x="292" y="365"/>
                      <a:pt x="283" y="376"/>
                      <a:pt x="274" y="387"/>
                    </a:cubicBezTo>
                    <a:close/>
                    <a:moveTo>
                      <a:pt x="267" y="340"/>
                    </a:moveTo>
                    <a:cubicBezTo>
                      <a:pt x="279" y="342"/>
                      <a:pt x="288" y="344"/>
                      <a:pt x="297" y="345"/>
                    </a:cubicBezTo>
                    <a:cubicBezTo>
                      <a:pt x="296" y="340"/>
                      <a:pt x="297" y="331"/>
                      <a:pt x="294" y="329"/>
                    </a:cubicBezTo>
                    <a:cubicBezTo>
                      <a:pt x="284" y="321"/>
                      <a:pt x="276" y="326"/>
                      <a:pt x="267" y="340"/>
                    </a:cubicBezTo>
                    <a:close/>
                    <a:moveTo>
                      <a:pt x="981" y="390"/>
                    </a:moveTo>
                    <a:cubicBezTo>
                      <a:pt x="991" y="385"/>
                      <a:pt x="1002" y="381"/>
                      <a:pt x="996" y="366"/>
                    </a:cubicBezTo>
                    <a:cubicBezTo>
                      <a:pt x="990" y="364"/>
                      <a:pt x="985" y="362"/>
                      <a:pt x="979" y="361"/>
                    </a:cubicBezTo>
                    <a:cubicBezTo>
                      <a:pt x="979" y="368"/>
                      <a:pt x="979" y="376"/>
                      <a:pt x="979" y="383"/>
                    </a:cubicBezTo>
                    <a:cubicBezTo>
                      <a:pt x="979" y="385"/>
                      <a:pt x="980" y="387"/>
                      <a:pt x="981" y="390"/>
                    </a:cubicBezTo>
                    <a:close/>
                    <a:moveTo>
                      <a:pt x="256" y="1299"/>
                    </a:moveTo>
                    <a:cubicBezTo>
                      <a:pt x="257" y="1299"/>
                      <a:pt x="258" y="1298"/>
                      <a:pt x="259" y="1297"/>
                    </a:cubicBezTo>
                    <a:cubicBezTo>
                      <a:pt x="256" y="1288"/>
                      <a:pt x="254" y="1279"/>
                      <a:pt x="250" y="1270"/>
                    </a:cubicBezTo>
                    <a:cubicBezTo>
                      <a:pt x="248" y="1267"/>
                      <a:pt x="242" y="1265"/>
                      <a:pt x="239" y="1262"/>
                    </a:cubicBezTo>
                    <a:cubicBezTo>
                      <a:pt x="238" y="1267"/>
                      <a:pt x="235" y="1274"/>
                      <a:pt x="237" y="1277"/>
                    </a:cubicBezTo>
                    <a:cubicBezTo>
                      <a:pt x="242" y="1285"/>
                      <a:pt x="249" y="1292"/>
                      <a:pt x="256" y="1299"/>
                    </a:cubicBezTo>
                    <a:close/>
                    <a:moveTo>
                      <a:pt x="440" y="306"/>
                    </a:moveTo>
                    <a:cubicBezTo>
                      <a:pt x="439" y="305"/>
                      <a:pt x="437" y="304"/>
                      <a:pt x="436" y="304"/>
                    </a:cubicBezTo>
                    <a:cubicBezTo>
                      <a:pt x="431" y="317"/>
                      <a:pt x="426" y="330"/>
                      <a:pt x="420" y="343"/>
                    </a:cubicBezTo>
                    <a:cubicBezTo>
                      <a:pt x="422" y="344"/>
                      <a:pt x="424" y="345"/>
                      <a:pt x="425" y="345"/>
                    </a:cubicBezTo>
                    <a:cubicBezTo>
                      <a:pt x="441" y="336"/>
                      <a:pt x="441" y="321"/>
                      <a:pt x="440" y="306"/>
                    </a:cubicBezTo>
                    <a:close/>
                    <a:moveTo>
                      <a:pt x="109" y="484"/>
                    </a:moveTo>
                    <a:cubicBezTo>
                      <a:pt x="97" y="483"/>
                      <a:pt x="88" y="482"/>
                      <a:pt x="75" y="481"/>
                    </a:cubicBezTo>
                    <a:cubicBezTo>
                      <a:pt x="84" y="493"/>
                      <a:pt x="90" y="500"/>
                      <a:pt x="98" y="510"/>
                    </a:cubicBezTo>
                    <a:cubicBezTo>
                      <a:pt x="102" y="501"/>
                      <a:pt x="104" y="495"/>
                      <a:pt x="109" y="484"/>
                    </a:cubicBezTo>
                    <a:close/>
                    <a:moveTo>
                      <a:pt x="422" y="158"/>
                    </a:moveTo>
                    <a:cubicBezTo>
                      <a:pt x="430" y="145"/>
                      <a:pt x="438" y="132"/>
                      <a:pt x="446" y="118"/>
                    </a:cubicBezTo>
                    <a:cubicBezTo>
                      <a:pt x="438" y="115"/>
                      <a:pt x="433" y="112"/>
                      <a:pt x="430" y="111"/>
                    </a:cubicBezTo>
                    <a:cubicBezTo>
                      <a:pt x="427" y="126"/>
                      <a:pt x="425" y="141"/>
                      <a:pt x="422" y="158"/>
                    </a:cubicBezTo>
                    <a:close/>
                    <a:moveTo>
                      <a:pt x="523" y="204"/>
                    </a:moveTo>
                    <a:cubicBezTo>
                      <a:pt x="506" y="189"/>
                      <a:pt x="488" y="184"/>
                      <a:pt x="474" y="191"/>
                    </a:cubicBezTo>
                    <a:cubicBezTo>
                      <a:pt x="481" y="194"/>
                      <a:pt x="488" y="198"/>
                      <a:pt x="495" y="200"/>
                    </a:cubicBezTo>
                    <a:cubicBezTo>
                      <a:pt x="503" y="202"/>
                      <a:pt x="512" y="203"/>
                      <a:pt x="523" y="204"/>
                    </a:cubicBezTo>
                    <a:close/>
                    <a:moveTo>
                      <a:pt x="120" y="579"/>
                    </a:moveTo>
                    <a:cubicBezTo>
                      <a:pt x="130" y="581"/>
                      <a:pt x="140" y="582"/>
                      <a:pt x="152" y="584"/>
                    </a:cubicBezTo>
                    <a:cubicBezTo>
                      <a:pt x="145" y="572"/>
                      <a:pt x="140" y="564"/>
                      <a:pt x="134" y="555"/>
                    </a:cubicBezTo>
                    <a:cubicBezTo>
                      <a:pt x="130" y="563"/>
                      <a:pt x="126" y="569"/>
                      <a:pt x="120" y="579"/>
                    </a:cubicBezTo>
                    <a:close/>
                    <a:moveTo>
                      <a:pt x="191" y="762"/>
                    </a:moveTo>
                    <a:cubicBezTo>
                      <a:pt x="198" y="771"/>
                      <a:pt x="205" y="780"/>
                      <a:pt x="211" y="789"/>
                    </a:cubicBezTo>
                    <a:cubicBezTo>
                      <a:pt x="213" y="788"/>
                      <a:pt x="214" y="787"/>
                      <a:pt x="215" y="787"/>
                    </a:cubicBezTo>
                    <a:cubicBezTo>
                      <a:pt x="213" y="776"/>
                      <a:pt x="210" y="766"/>
                      <a:pt x="207" y="754"/>
                    </a:cubicBezTo>
                    <a:cubicBezTo>
                      <a:pt x="201" y="757"/>
                      <a:pt x="197" y="759"/>
                      <a:pt x="191" y="762"/>
                    </a:cubicBezTo>
                    <a:close/>
                    <a:moveTo>
                      <a:pt x="936" y="492"/>
                    </a:moveTo>
                    <a:cubicBezTo>
                      <a:pt x="934" y="493"/>
                      <a:pt x="933" y="494"/>
                      <a:pt x="932" y="495"/>
                    </a:cubicBezTo>
                    <a:cubicBezTo>
                      <a:pt x="937" y="504"/>
                      <a:pt x="942" y="513"/>
                      <a:pt x="949" y="525"/>
                    </a:cubicBezTo>
                    <a:cubicBezTo>
                      <a:pt x="953" y="516"/>
                      <a:pt x="955" y="511"/>
                      <a:pt x="958" y="506"/>
                    </a:cubicBezTo>
                    <a:cubicBezTo>
                      <a:pt x="950" y="501"/>
                      <a:pt x="943" y="496"/>
                      <a:pt x="936" y="492"/>
                    </a:cubicBezTo>
                    <a:close/>
                    <a:moveTo>
                      <a:pt x="110" y="542"/>
                    </a:moveTo>
                    <a:cubicBezTo>
                      <a:pt x="122" y="544"/>
                      <a:pt x="129" y="546"/>
                      <a:pt x="137" y="547"/>
                    </a:cubicBezTo>
                    <a:cubicBezTo>
                      <a:pt x="138" y="546"/>
                      <a:pt x="139" y="545"/>
                      <a:pt x="140" y="544"/>
                    </a:cubicBezTo>
                    <a:cubicBezTo>
                      <a:pt x="133" y="537"/>
                      <a:pt x="127" y="531"/>
                      <a:pt x="121" y="525"/>
                    </a:cubicBezTo>
                    <a:cubicBezTo>
                      <a:pt x="118" y="530"/>
                      <a:pt x="114" y="535"/>
                      <a:pt x="110" y="542"/>
                    </a:cubicBezTo>
                    <a:close/>
                    <a:moveTo>
                      <a:pt x="907" y="758"/>
                    </a:moveTo>
                    <a:cubicBezTo>
                      <a:pt x="887" y="765"/>
                      <a:pt x="879" y="779"/>
                      <a:pt x="887" y="796"/>
                    </a:cubicBezTo>
                    <a:cubicBezTo>
                      <a:pt x="894" y="783"/>
                      <a:pt x="900" y="771"/>
                      <a:pt x="907" y="758"/>
                    </a:cubicBezTo>
                    <a:close/>
                    <a:moveTo>
                      <a:pt x="765" y="1244"/>
                    </a:moveTo>
                    <a:cubicBezTo>
                      <a:pt x="775" y="1232"/>
                      <a:pt x="784" y="1220"/>
                      <a:pt x="793" y="1209"/>
                    </a:cubicBezTo>
                    <a:cubicBezTo>
                      <a:pt x="774" y="1211"/>
                      <a:pt x="765" y="1221"/>
                      <a:pt x="765" y="1244"/>
                    </a:cubicBezTo>
                    <a:close/>
                    <a:moveTo>
                      <a:pt x="419" y="229"/>
                    </a:moveTo>
                    <a:cubicBezTo>
                      <a:pt x="420" y="230"/>
                      <a:pt x="421" y="230"/>
                      <a:pt x="422" y="231"/>
                    </a:cubicBezTo>
                    <a:cubicBezTo>
                      <a:pt x="429" y="219"/>
                      <a:pt x="436" y="207"/>
                      <a:pt x="444" y="194"/>
                    </a:cubicBezTo>
                    <a:cubicBezTo>
                      <a:pt x="441" y="192"/>
                      <a:pt x="437" y="190"/>
                      <a:pt x="432" y="188"/>
                    </a:cubicBezTo>
                    <a:cubicBezTo>
                      <a:pt x="427" y="203"/>
                      <a:pt x="423" y="216"/>
                      <a:pt x="419" y="229"/>
                    </a:cubicBezTo>
                    <a:close/>
                    <a:moveTo>
                      <a:pt x="610" y="1216"/>
                    </a:moveTo>
                    <a:cubicBezTo>
                      <a:pt x="602" y="1238"/>
                      <a:pt x="604" y="1258"/>
                      <a:pt x="617" y="1279"/>
                    </a:cubicBezTo>
                    <a:cubicBezTo>
                      <a:pt x="614" y="1257"/>
                      <a:pt x="612" y="1237"/>
                      <a:pt x="610" y="1216"/>
                    </a:cubicBezTo>
                    <a:close/>
                    <a:moveTo>
                      <a:pt x="435" y="247"/>
                    </a:moveTo>
                    <a:cubicBezTo>
                      <a:pt x="433" y="247"/>
                      <a:pt x="431" y="247"/>
                      <a:pt x="429" y="247"/>
                    </a:cubicBezTo>
                    <a:cubicBezTo>
                      <a:pt x="419" y="272"/>
                      <a:pt x="419" y="272"/>
                      <a:pt x="430" y="279"/>
                    </a:cubicBezTo>
                    <a:cubicBezTo>
                      <a:pt x="431" y="268"/>
                      <a:pt x="433" y="258"/>
                      <a:pt x="435" y="247"/>
                    </a:cubicBezTo>
                    <a:close/>
                    <a:moveTo>
                      <a:pt x="860" y="528"/>
                    </a:moveTo>
                    <a:cubicBezTo>
                      <a:pt x="859" y="529"/>
                      <a:pt x="858" y="531"/>
                      <a:pt x="857" y="532"/>
                    </a:cubicBezTo>
                    <a:cubicBezTo>
                      <a:pt x="861" y="540"/>
                      <a:pt x="865" y="548"/>
                      <a:pt x="870" y="558"/>
                    </a:cubicBezTo>
                    <a:cubicBezTo>
                      <a:pt x="875" y="551"/>
                      <a:pt x="879" y="545"/>
                      <a:pt x="884" y="538"/>
                    </a:cubicBezTo>
                    <a:cubicBezTo>
                      <a:pt x="875" y="534"/>
                      <a:pt x="868" y="531"/>
                      <a:pt x="860" y="528"/>
                    </a:cubicBezTo>
                    <a:close/>
                    <a:moveTo>
                      <a:pt x="881" y="724"/>
                    </a:moveTo>
                    <a:cubicBezTo>
                      <a:pt x="878" y="737"/>
                      <a:pt x="875" y="746"/>
                      <a:pt x="872" y="756"/>
                    </a:cubicBezTo>
                    <a:cubicBezTo>
                      <a:pt x="892" y="750"/>
                      <a:pt x="894" y="743"/>
                      <a:pt x="881" y="724"/>
                    </a:cubicBezTo>
                    <a:close/>
                    <a:moveTo>
                      <a:pt x="1020" y="358"/>
                    </a:moveTo>
                    <a:cubicBezTo>
                      <a:pt x="1013" y="365"/>
                      <a:pt x="997" y="360"/>
                      <a:pt x="1003" y="378"/>
                    </a:cubicBezTo>
                    <a:cubicBezTo>
                      <a:pt x="1014" y="378"/>
                      <a:pt x="1026" y="379"/>
                      <a:pt x="1020" y="358"/>
                    </a:cubicBezTo>
                    <a:close/>
                    <a:moveTo>
                      <a:pt x="952" y="919"/>
                    </a:moveTo>
                    <a:cubicBezTo>
                      <a:pt x="953" y="919"/>
                      <a:pt x="955" y="918"/>
                      <a:pt x="956" y="917"/>
                    </a:cubicBezTo>
                    <a:cubicBezTo>
                      <a:pt x="956" y="910"/>
                      <a:pt x="956" y="903"/>
                      <a:pt x="956" y="892"/>
                    </a:cubicBezTo>
                    <a:cubicBezTo>
                      <a:pt x="950" y="898"/>
                      <a:pt x="943" y="901"/>
                      <a:pt x="943" y="903"/>
                    </a:cubicBezTo>
                    <a:cubicBezTo>
                      <a:pt x="944" y="909"/>
                      <a:pt x="949" y="914"/>
                      <a:pt x="952" y="919"/>
                    </a:cubicBezTo>
                    <a:close/>
                    <a:moveTo>
                      <a:pt x="683" y="401"/>
                    </a:moveTo>
                    <a:cubicBezTo>
                      <a:pt x="685" y="400"/>
                      <a:pt x="686" y="400"/>
                      <a:pt x="687" y="399"/>
                    </a:cubicBezTo>
                    <a:cubicBezTo>
                      <a:pt x="680" y="387"/>
                      <a:pt x="693" y="369"/>
                      <a:pt x="671" y="357"/>
                    </a:cubicBezTo>
                    <a:cubicBezTo>
                      <a:pt x="676" y="374"/>
                      <a:pt x="680" y="387"/>
                      <a:pt x="683" y="401"/>
                    </a:cubicBezTo>
                    <a:close/>
                    <a:moveTo>
                      <a:pt x="465" y="353"/>
                    </a:moveTo>
                    <a:cubicBezTo>
                      <a:pt x="464" y="354"/>
                      <a:pt x="463" y="354"/>
                      <a:pt x="463" y="355"/>
                    </a:cubicBezTo>
                    <a:cubicBezTo>
                      <a:pt x="476" y="369"/>
                      <a:pt x="489" y="382"/>
                      <a:pt x="502" y="396"/>
                    </a:cubicBezTo>
                    <a:cubicBezTo>
                      <a:pt x="503" y="395"/>
                      <a:pt x="503" y="394"/>
                      <a:pt x="504" y="393"/>
                    </a:cubicBezTo>
                    <a:cubicBezTo>
                      <a:pt x="491" y="380"/>
                      <a:pt x="478" y="366"/>
                      <a:pt x="465" y="353"/>
                    </a:cubicBezTo>
                    <a:close/>
                    <a:moveTo>
                      <a:pt x="945" y="521"/>
                    </a:moveTo>
                    <a:cubicBezTo>
                      <a:pt x="942" y="522"/>
                      <a:pt x="939" y="522"/>
                      <a:pt x="937" y="522"/>
                    </a:cubicBezTo>
                    <a:cubicBezTo>
                      <a:pt x="938" y="532"/>
                      <a:pt x="939" y="543"/>
                      <a:pt x="941" y="553"/>
                    </a:cubicBezTo>
                    <a:cubicBezTo>
                      <a:pt x="943" y="553"/>
                      <a:pt x="945" y="552"/>
                      <a:pt x="947" y="552"/>
                    </a:cubicBezTo>
                    <a:cubicBezTo>
                      <a:pt x="946" y="542"/>
                      <a:pt x="945" y="532"/>
                      <a:pt x="945" y="521"/>
                    </a:cubicBezTo>
                    <a:close/>
                    <a:moveTo>
                      <a:pt x="1047" y="660"/>
                    </a:moveTo>
                    <a:cubicBezTo>
                      <a:pt x="1036" y="676"/>
                      <a:pt x="1048" y="686"/>
                      <a:pt x="1056" y="697"/>
                    </a:cubicBezTo>
                    <a:cubicBezTo>
                      <a:pt x="1053" y="685"/>
                      <a:pt x="1050" y="673"/>
                      <a:pt x="1047" y="660"/>
                    </a:cubicBezTo>
                    <a:close/>
                    <a:moveTo>
                      <a:pt x="343" y="1326"/>
                    </a:moveTo>
                    <a:cubicBezTo>
                      <a:pt x="344" y="1327"/>
                      <a:pt x="346" y="1327"/>
                      <a:pt x="347" y="1327"/>
                    </a:cubicBezTo>
                    <a:cubicBezTo>
                      <a:pt x="353" y="1318"/>
                      <a:pt x="359" y="1310"/>
                      <a:pt x="364" y="1301"/>
                    </a:cubicBezTo>
                    <a:cubicBezTo>
                      <a:pt x="363" y="1301"/>
                      <a:pt x="362" y="1300"/>
                      <a:pt x="361" y="1299"/>
                    </a:cubicBezTo>
                    <a:cubicBezTo>
                      <a:pt x="355" y="1304"/>
                      <a:pt x="349" y="1309"/>
                      <a:pt x="343" y="1315"/>
                    </a:cubicBezTo>
                    <a:cubicBezTo>
                      <a:pt x="342" y="1314"/>
                      <a:pt x="340" y="1313"/>
                      <a:pt x="339" y="1312"/>
                    </a:cubicBezTo>
                    <a:cubicBezTo>
                      <a:pt x="340" y="1317"/>
                      <a:pt x="341" y="1322"/>
                      <a:pt x="343" y="1326"/>
                    </a:cubicBezTo>
                    <a:close/>
                    <a:moveTo>
                      <a:pt x="675" y="1225"/>
                    </a:moveTo>
                    <a:cubicBezTo>
                      <a:pt x="675" y="1226"/>
                      <a:pt x="674" y="1226"/>
                      <a:pt x="674" y="1227"/>
                    </a:cubicBezTo>
                    <a:cubicBezTo>
                      <a:pt x="675" y="1227"/>
                      <a:pt x="675" y="1228"/>
                      <a:pt x="676" y="1229"/>
                    </a:cubicBezTo>
                    <a:cubicBezTo>
                      <a:pt x="676" y="1229"/>
                      <a:pt x="677" y="1228"/>
                      <a:pt x="677" y="1228"/>
                    </a:cubicBezTo>
                    <a:cubicBezTo>
                      <a:pt x="676" y="1227"/>
                      <a:pt x="676" y="1226"/>
                      <a:pt x="675" y="12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6">
                <a:extLst>
                  <a:ext uri="{FF2B5EF4-FFF2-40B4-BE49-F238E27FC236}">
                    <a16:creationId xmlns:a16="http://schemas.microsoft.com/office/drawing/2014/main" id="{0CDAE859-96B2-CADC-EEA5-8FD74FFAB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923"/>
                <a:ext cx="409" cy="214"/>
              </a:xfrm>
              <a:custGeom>
                <a:avLst/>
                <a:gdLst>
                  <a:gd name="T0" fmla="*/ 225 w 247"/>
                  <a:gd name="T1" fmla="*/ 85 h 129"/>
                  <a:gd name="T2" fmla="*/ 247 w 247"/>
                  <a:gd name="T3" fmla="*/ 110 h 129"/>
                  <a:gd name="T4" fmla="*/ 244 w 247"/>
                  <a:gd name="T5" fmla="*/ 114 h 129"/>
                  <a:gd name="T6" fmla="*/ 226 w 247"/>
                  <a:gd name="T7" fmla="*/ 114 h 129"/>
                  <a:gd name="T8" fmla="*/ 189 w 247"/>
                  <a:gd name="T9" fmla="*/ 103 h 129"/>
                  <a:gd name="T10" fmla="*/ 198 w 247"/>
                  <a:gd name="T11" fmla="*/ 96 h 129"/>
                  <a:gd name="T12" fmla="*/ 197 w 247"/>
                  <a:gd name="T13" fmla="*/ 93 h 129"/>
                  <a:gd name="T14" fmla="*/ 152 w 247"/>
                  <a:gd name="T15" fmla="*/ 114 h 129"/>
                  <a:gd name="T16" fmla="*/ 158 w 247"/>
                  <a:gd name="T17" fmla="*/ 107 h 129"/>
                  <a:gd name="T18" fmla="*/ 116 w 247"/>
                  <a:gd name="T19" fmla="*/ 90 h 129"/>
                  <a:gd name="T20" fmla="*/ 79 w 247"/>
                  <a:gd name="T21" fmla="*/ 100 h 129"/>
                  <a:gd name="T22" fmla="*/ 53 w 247"/>
                  <a:gd name="T23" fmla="*/ 114 h 129"/>
                  <a:gd name="T24" fmla="*/ 29 w 247"/>
                  <a:gd name="T25" fmla="*/ 118 h 129"/>
                  <a:gd name="T26" fmla="*/ 15 w 247"/>
                  <a:gd name="T27" fmla="*/ 129 h 129"/>
                  <a:gd name="T28" fmla="*/ 10 w 247"/>
                  <a:gd name="T29" fmla="*/ 113 h 129"/>
                  <a:gd name="T30" fmla="*/ 13 w 247"/>
                  <a:gd name="T31" fmla="*/ 79 h 129"/>
                  <a:gd name="T32" fmla="*/ 0 w 247"/>
                  <a:gd name="T33" fmla="*/ 72 h 129"/>
                  <a:gd name="T34" fmla="*/ 4 w 247"/>
                  <a:gd name="T35" fmla="*/ 65 h 129"/>
                  <a:gd name="T36" fmla="*/ 23 w 247"/>
                  <a:gd name="T37" fmla="*/ 78 h 129"/>
                  <a:gd name="T38" fmla="*/ 62 w 247"/>
                  <a:gd name="T39" fmla="*/ 87 h 129"/>
                  <a:gd name="T40" fmla="*/ 50 w 247"/>
                  <a:gd name="T41" fmla="*/ 81 h 129"/>
                  <a:gd name="T42" fmla="*/ 61 w 247"/>
                  <a:gd name="T43" fmla="*/ 66 h 129"/>
                  <a:gd name="T44" fmla="*/ 14 w 247"/>
                  <a:gd name="T45" fmla="*/ 59 h 129"/>
                  <a:gd name="T46" fmla="*/ 22 w 247"/>
                  <a:gd name="T47" fmla="*/ 52 h 129"/>
                  <a:gd name="T48" fmla="*/ 29 w 247"/>
                  <a:gd name="T49" fmla="*/ 28 h 129"/>
                  <a:gd name="T50" fmla="*/ 64 w 247"/>
                  <a:gd name="T51" fmla="*/ 0 h 129"/>
                  <a:gd name="T52" fmla="*/ 77 w 247"/>
                  <a:gd name="T53" fmla="*/ 47 h 129"/>
                  <a:gd name="T54" fmla="*/ 88 w 247"/>
                  <a:gd name="T55" fmla="*/ 69 h 129"/>
                  <a:gd name="T56" fmla="*/ 181 w 247"/>
                  <a:gd name="T57" fmla="*/ 91 h 129"/>
                  <a:gd name="T58" fmla="*/ 170 w 247"/>
                  <a:gd name="T59" fmla="*/ 77 h 129"/>
                  <a:gd name="T60" fmla="*/ 125 w 247"/>
                  <a:gd name="T61" fmla="*/ 73 h 129"/>
                  <a:gd name="T62" fmla="*/ 125 w 247"/>
                  <a:gd name="T63" fmla="*/ 67 h 129"/>
                  <a:gd name="T64" fmla="*/ 134 w 247"/>
                  <a:gd name="T65" fmla="*/ 62 h 129"/>
                  <a:gd name="T66" fmla="*/ 140 w 247"/>
                  <a:gd name="T67" fmla="*/ 68 h 129"/>
                  <a:gd name="T68" fmla="*/ 160 w 247"/>
                  <a:gd name="T69" fmla="*/ 66 h 129"/>
                  <a:gd name="T70" fmla="*/ 159 w 247"/>
                  <a:gd name="T71" fmla="*/ 65 h 129"/>
                  <a:gd name="T72" fmla="*/ 186 w 247"/>
                  <a:gd name="T73" fmla="*/ 79 h 129"/>
                  <a:gd name="T74" fmla="*/ 225 w 247"/>
                  <a:gd name="T75" fmla="*/ 8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7" h="129">
                    <a:moveTo>
                      <a:pt x="225" y="85"/>
                    </a:moveTo>
                    <a:cubicBezTo>
                      <a:pt x="232" y="93"/>
                      <a:pt x="239" y="102"/>
                      <a:pt x="247" y="110"/>
                    </a:cubicBezTo>
                    <a:cubicBezTo>
                      <a:pt x="246" y="111"/>
                      <a:pt x="245" y="113"/>
                      <a:pt x="244" y="114"/>
                    </a:cubicBezTo>
                    <a:cubicBezTo>
                      <a:pt x="238" y="114"/>
                      <a:pt x="232" y="114"/>
                      <a:pt x="226" y="114"/>
                    </a:cubicBezTo>
                    <a:cubicBezTo>
                      <a:pt x="214" y="110"/>
                      <a:pt x="201" y="106"/>
                      <a:pt x="189" y="103"/>
                    </a:cubicBezTo>
                    <a:cubicBezTo>
                      <a:pt x="191" y="101"/>
                      <a:pt x="195" y="99"/>
                      <a:pt x="198" y="96"/>
                    </a:cubicBezTo>
                    <a:cubicBezTo>
                      <a:pt x="198" y="95"/>
                      <a:pt x="197" y="94"/>
                      <a:pt x="197" y="93"/>
                    </a:cubicBezTo>
                    <a:cubicBezTo>
                      <a:pt x="182" y="100"/>
                      <a:pt x="167" y="107"/>
                      <a:pt x="152" y="114"/>
                    </a:cubicBezTo>
                    <a:cubicBezTo>
                      <a:pt x="155" y="111"/>
                      <a:pt x="157" y="109"/>
                      <a:pt x="158" y="107"/>
                    </a:cubicBezTo>
                    <a:cubicBezTo>
                      <a:pt x="144" y="101"/>
                      <a:pt x="130" y="96"/>
                      <a:pt x="116" y="90"/>
                    </a:cubicBezTo>
                    <a:cubicBezTo>
                      <a:pt x="98" y="81"/>
                      <a:pt x="90" y="85"/>
                      <a:pt x="79" y="100"/>
                    </a:cubicBezTo>
                    <a:cubicBezTo>
                      <a:pt x="73" y="107"/>
                      <a:pt x="62" y="111"/>
                      <a:pt x="53" y="114"/>
                    </a:cubicBezTo>
                    <a:cubicBezTo>
                      <a:pt x="46" y="116"/>
                      <a:pt x="36" y="115"/>
                      <a:pt x="29" y="118"/>
                    </a:cubicBezTo>
                    <a:cubicBezTo>
                      <a:pt x="23" y="120"/>
                      <a:pt x="19" y="126"/>
                      <a:pt x="15" y="129"/>
                    </a:cubicBezTo>
                    <a:cubicBezTo>
                      <a:pt x="14" y="125"/>
                      <a:pt x="12" y="118"/>
                      <a:pt x="10" y="113"/>
                    </a:cubicBezTo>
                    <a:cubicBezTo>
                      <a:pt x="12" y="101"/>
                      <a:pt x="13" y="90"/>
                      <a:pt x="13" y="79"/>
                    </a:cubicBezTo>
                    <a:cubicBezTo>
                      <a:pt x="13" y="77"/>
                      <a:pt x="5" y="75"/>
                      <a:pt x="0" y="72"/>
                    </a:cubicBezTo>
                    <a:cubicBezTo>
                      <a:pt x="1" y="71"/>
                      <a:pt x="2" y="68"/>
                      <a:pt x="4" y="65"/>
                    </a:cubicBezTo>
                    <a:cubicBezTo>
                      <a:pt x="11" y="70"/>
                      <a:pt x="19" y="72"/>
                      <a:pt x="23" y="78"/>
                    </a:cubicBezTo>
                    <a:cubicBezTo>
                      <a:pt x="34" y="92"/>
                      <a:pt x="48" y="86"/>
                      <a:pt x="62" y="87"/>
                    </a:cubicBezTo>
                    <a:cubicBezTo>
                      <a:pt x="58" y="85"/>
                      <a:pt x="53" y="83"/>
                      <a:pt x="50" y="81"/>
                    </a:cubicBezTo>
                    <a:cubicBezTo>
                      <a:pt x="54" y="76"/>
                      <a:pt x="57" y="71"/>
                      <a:pt x="61" y="66"/>
                    </a:cubicBezTo>
                    <a:cubicBezTo>
                      <a:pt x="41" y="52"/>
                      <a:pt x="35" y="51"/>
                      <a:pt x="14" y="59"/>
                    </a:cubicBezTo>
                    <a:cubicBezTo>
                      <a:pt x="17" y="57"/>
                      <a:pt x="19" y="54"/>
                      <a:pt x="22" y="52"/>
                    </a:cubicBezTo>
                    <a:cubicBezTo>
                      <a:pt x="30" y="45"/>
                      <a:pt x="40" y="40"/>
                      <a:pt x="29" y="28"/>
                    </a:cubicBezTo>
                    <a:cubicBezTo>
                      <a:pt x="39" y="20"/>
                      <a:pt x="49" y="12"/>
                      <a:pt x="64" y="0"/>
                    </a:cubicBezTo>
                    <a:cubicBezTo>
                      <a:pt x="49" y="25"/>
                      <a:pt x="64" y="35"/>
                      <a:pt x="77" y="47"/>
                    </a:cubicBezTo>
                    <a:cubicBezTo>
                      <a:pt x="83" y="52"/>
                      <a:pt x="83" y="63"/>
                      <a:pt x="88" y="69"/>
                    </a:cubicBezTo>
                    <a:cubicBezTo>
                      <a:pt x="106" y="92"/>
                      <a:pt x="155" y="102"/>
                      <a:pt x="181" y="91"/>
                    </a:cubicBezTo>
                    <a:cubicBezTo>
                      <a:pt x="177" y="86"/>
                      <a:pt x="173" y="81"/>
                      <a:pt x="170" y="77"/>
                    </a:cubicBezTo>
                    <a:cubicBezTo>
                      <a:pt x="155" y="75"/>
                      <a:pt x="140" y="74"/>
                      <a:pt x="125" y="73"/>
                    </a:cubicBezTo>
                    <a:cubicBezTo>
                      <a:pt x="125" y="71"/>
                      <a:pt x="125" y="69"/>
                      <a:pt x="125" y="67"/>
                    </a:cubicBezTo>
                    <a:cubicBezTo>
                      <a:pt x="128" y="65"/>
                      <a:pt x="131" y="64"/>
                      <a:pt x="134" y="62"/>
                    </a:cubicBezTo>
                    <a:cubicBezTo>
                      <a:pt x="136" y="64"/>
                      <a:pt x="138" y="68"/>
                      <a:pt x="140" y="68"/>
                    </a:cubicBezTo>
                    <a:cubicBezTo>
                      <a:pt x="147" y="68"/>
                      <a:pt x="153" y="67"/>
                      <a:pt x="160" y="66"/>
                    </a:cubicBezTo>
                    <a:cubicBezTo>
                      <a:pt x="159" y="65"/>
                      <a:pt x="159" y="65"/>
                      <a:pt x="159" y="65"/>
                    </a:cubicBezTo>
                    <a:cubicBezTo>
                      <a:pt x="168" y="70"/>
                      <a:pt x="176" y="76"/>
                      <a:pt x="186" y="79"/>
                    </a:cubicBezTo>
                    <a:cubicBezTo>
                      <a:pt x="198" y="82"/>
                      <a:pt x="212" y="83"/>
                      <a:pt x="225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7">
                <a:extLst>
                  <a:ext uri="{FF2B5EF4-FFF2-40B4-BE49-F238E27FC236}">
                    <a16:creationId xmlns:a16="http://schemas.microsoft.com/office/drawing/2014/main" id="{689727D9-A678-95AC-74AB-F671373B00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0" y="2499"/>
                <a:ext cx="237" cy="242"/>
              </a:xfrm>
              <a:custGeom>
                <a:avLst/>
                <a:gdLst>
                  <a:gd name="T0" fmla="*/ 29 w 143"/>
                  <a:gd name="T1" fmla="*/ 107 h 146"/>
                  <a:gd name="T2" fmla="*/ 24 w 143"/>
                  <a:gd name="T3" fmla="*/ 95 h 146"/>
                  <a:gd name="T4" fmla="*/ 5 w 143"/>
                  <a:gd name="T5" fmla="*/ 49 h 146"/>
                  <a:gd name="T6" fmla="*/ 0 w 143"/>
                  <a:gd name="T7" fmla="*/ 37 h 146"/>
                  <a:gd name="T8" fmla="*/ 18 w 143"/>
                  <a:gd name="T9" fmla="*/ 57 h 146"/>
                  <a:gd name="T10" fmla="*/ 36 w 143"/>
                  <a:gd name="T11" fmla="*/ 26 h 146"/>
                  <a:gd name="T12" fmla="*/ 33 w 143"/>
                  <a:gd name="T13" fmla="*/ 65 h 146"/>
                  <a:gd name="T14" fmla="*/ 38 w 143"/>
                  <a:gd name="T15" fmla="*/ 57 h 146"/>
                  <a:gd name="T16" fmla="*/ 55 w 143"/>
                  <a:gd name="T17" fmla="*/ 72 h 146"/>
                  <a:gd name="T18" fmla="*/ 63 w 143"/>
                  <a:gd name="T19" fmla="*/ 63 h 146"/>
                  <a:gd name="T20" fmla="*/ 69 w 143"/>
                  <a:gd name="T21" fmla="*/ 31 h 146"/>
                  <a:gd name="T22" fmla="*/ 46 w 143"/>
                  <a:gd name="T23" fmla="*/ 26 h 146"/>
                  <a:gd name="T24" fmla="*/ 35 w 143"/>
                  <a:gd name="T25" fmla="*/ 27 h 146"/>
                  <a:gd name="T26" fmla="*/ 84 w 143"/>
                  <a:gd name="T27" fmla="*/ 1 h 146"/>
                  <a:gd name="T28" fmla="*/ 98 w 143"/>
                  <a:gd name="T29" fmla="*/ 5 h 146"/>
                  <a:gd name="T30" fmla="*/ 137 w 143"/>
                  <a:gd name="T31" fmla="*/ 57 h 146"/>
                  <a:gd name="T32" fmla="*/ 128 w 143"/>
                  <a:gd name="T33" fmla="*/ 48 h 146"/>
                  <a:gd name="T34" fmla="*/ 117 w 143"/>
                  <a:gd name="T35" fmla="*/ 46 h 146"/>
                  <a:gd name="T36" fmla="*/ 92 w 143"/>
                  <a:gd name="T37" fmla="*/ 17 h 146"/>
                  <a:gd name="T38" fmla="*/ 112 w 143"/>
                  <a:gd name="T39" fmla="*/ 19 h 146"/>
                  <a:gd name="T40" fmla="*/ 74 w 143"/>
                  <a:gd name="T41" fmla="*/ 13 h 146"/>
                  <a:gd name="T42" fmla="*/ 83 w 143"/>
                  <a:gd name="T43" fmla="*/ 15 h 146"/>
                  <a:gd name="T44" fmla="*/ 69 w 143"/>
                  <a:gd name="T45" fmla="*/ 18 h 146"/>
                  <a:gd name="T46" fmla="*/ 88 w 143"/>
                  <a:gd name="T47" fmla="*/ 63 h 146"/>
                  <a:gd name="T48" fmla="*/ 93 w 143"/>
                  <a:gd name="T49" fmla="*/ 46 h 146"/>
                  <a:gd name="T50" fmla="*/ 99 w 143"/>
                  <a:gd name="T51" fmla="*/ 58 h 146"/>
                  <a:gd name="T52" fmla="*/ 115 w 143"/>
                  <a:gd name="T53" fmla="*/ 49 h 146"/>
                  <a:gd name="T54" fmla="*/ 105 w 143"/>
                  <a:gd name="T55" fmla="*/ 79 h 146"/>
                  <a:gd name="T56" fmla="*/ 94 w 143"/>
                  <a:gd name="T57" fmla="*/ 69 h 146"/>
                  <a:gd name="T58" fmla="*/ 96 w 143"/>
                  <a:gd name="T59" fmla="*/ 80 h 146"/>
                  <a:gd name="T60" fmla="*/ 143 w 143"/>
                  <a:gd name="T61" fmla="*/ 96 h 146"/>
                  <a:gd name="T62" fmla="*/ 118 w 143"/>
                  <a:gd name="T63" fmla="*/ 124 h 146"/>
                  <a:gd name="T64" fmla="*/ 86 w 143"/>
                  <a:gd name="T65" fmla="*/ 142 h 146"/>
                  <a:gd name="T66" fmla="*/ 29 w 143"/>
                  <a:gd name="T67" fmla="*/ 107 h 146"/>
                  <a:gd name="T68" fmla="*/ 52 w 143"/>
                  <a:gd name="T69" fmla="*/ 128 h 146"/>
                  <a:gd name="T70" fmla="*/ 56 w 143"/>
                  <a:gd name="T71" fmla="*/ 124 h 146"/>
                  <a:gd name="T72" fmla="*/ 49 w 143"/>
                  <a:gd name="T73" fmla="*/ 114 h 146"/>
                  <a:gd name="T74" fmla="*/ 33 w 143"/>
                  <a:gd name="T75" fmla="*/ 85 h 146"/>
                  <a:gd name="T76" fmla="*/ 58 w 143"/>
                  <a:gd name="T77" fmla="*/ 117 h 146"/>
                  <a:gd name="T78" fmla="*/ 67 w 143"/>
                  <a:gd name="T79" fmla="*/ 98 h 146"/>
                  <a:gd name="T80" fmla="*/ 51 w 143"/>
                  <a:gd name="T81" fmla="*/ 92 h 146"/>
                  <a:gd name="T82" fmla="*/ 52 w 143"/>
                  <a:gd name="T83" fmla="*/ 89 h 146"/>
                  <a:gd name="T84" fmla="*/ 65 w 143"/>
                  <a:gd name="T85" fmla="*/ 88 h 146"/>
                  <a:gd name="T86" fmla="*/ 39 w 143"/>
                  <a:gd name="T87" fmla="*/ 78 h 146"/>
                  <a:gd name="T88" fmla="*/ 31 w 143"/>
                  <a:gd name="T89" fmla="*/ 79 h 146"/>
                  <a:gd name="T90" fmla="*/ 29 w 143"/>
                  <a:gd name="T91" fmla="*/ 107 h 146"/>
                  <a:gd name="T92" fmla="*/ 58 w 143"/>
                  <a:gd name="T93" fmla="*/ 122 h 146"/>
                  <a:gd name="T94" fmla="*/ 112 w 143"/>
                  <a:gd name="T95" fmla="*/ 117 h 146"/>
                  <a:gd name="T96" fmla="*/ 121 w 143"/>
                  <a:gd name="T97" fmla="*/ 108 h 146"/>
                  <a:gd name="T98" fmla="*/ 114 w 143"/>
                  <a:gd name="T99" fmla="*/ 100 h 146"/>
                  <a:gd name="T100" fmla="*/ 91 w 143"/>
                  <a:gd name="T101" fmla="*/ 99 h 146"/>
                  <a:gd name="T102" fmla="*/ 58 w 143"/>
                  <a:gd name="T103" fmla="*/ 122 h 146"/>
                  <a:gd name="T104" fmla="*/ 62 w 143"/>
                  <a:gd name="T105" fmla="*/ 128 h 146"/>
                  <a:gd name="T106" fmla="*/ 116 w 143"/>
                  <a:gd name="T107" fmla="*/ 121 h 146"/>
                  <a:gd name="T108" fmla="*/ 62 w 143"/>
                  <a:gd name="T109" fmla="*/ 12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146">
                    <a:moveTo>
                      <a:pt x="29" y="107"/>
                    </a:moveTo>
                    <a:cubicBezTo>
                      <a:pt x="27" y="103"/>
                      <a:pt x="23" y="98"/>
                      <a:pt x="24" y="95"/>
                    </a:cubicBezTo>
                    <a:cubicBezTo>
                      <a:pt x="28" y="75"/>
                      <a:pt x="18" y="62"/>
                      <a:pt x="5" y="49"/>
                    </a:cubicBezTo>
                    <a:cubicBezTo>
                      <a:pt x="2" y="46"/>
                      <a:pt x="1" y="41"/>
                      <a:pt x="0" y="37"/>
                    </a:cubicBezTo>
                    <a:cubicBezTo>
                      <a:pt x="6" y="44"/>
                      <a:pt x="13" y="52"/>
                      <a:pt x="18" y="57"/>
                    </a:cubicBezTo>
                    <a:cubicBezTo>
                      <a:pt x="25" y="46"/>
                      <a:pt x="30" y="36"/>
                      <a:pt x="36" y="26"/>
                    </a:cubicBezTo>
                    <a:cubicBezTo>
                      <a:pt x="33" y="39"/>
                      <a:pt x="21" y="50"/>
                      <a:pt x="33" y="65"/>
                    </a:cubicBezTo>
                    <a:cubicBezTo>
                      <a:pt x="35" y="62"/>
                      <a:pt x="36" y="60"/>
                      <a:pt x="38" y="57"/>
                    </a:cubicBezTo>
                    <a:cubicBezTo>
                      <a:pt x="34" y="74"/>
                      <a:pt x="44" y="75"/>
                      <a:pt x="55" y="72"/>
                    </a:cubicBezTo>
                    <a:cubicBezTo>
                      <a:pt x="58" y="71"/>
                      <a:pt x="60" y="65"/>
                      <a:pt x="63" y="63"/>
                    </a:cubicBezTo>
                    <a:cubicBezTo>
                      <a:pt x="75" y="54"/>
                      <a:pt x="75" y="43"/>
                      <a:pt x="69" y="31"/>
                    </a:cubicBezTo>
                    <a:cubicBezTo>
                      <a:pt x="64" y="20"/>
                      <a:pt x="57" y="17"/>
                      <a:pt x="46" y="26"/>
                    </a:cubicBezTo>
                    <a:cubicBezTo>
                      <a:pt x="44" y="28"/>
                      <a:pt x="39" y="27"/>
                      <a:pt x="35" y="27"/>
                    </a:cubicBezTo>
                    <a:cubicBezTo>
                      <a:pt x="52" y="18"/>
                      <a:pt x="68" y="9"/>
                      <a:pt x="84" y="1"/>
                    </a:cubicBezTo>
                    <a:cubicBezTo>
                      <a:pt x="88" y="0"/>
                      <a:pt x="94" y="3"/>
                      <a:pt x="98" y="5"/>
                    </a:cubicBezTo>
                    <a:cubicBezTo>
                      <a:pt x="120" y="15"/>
                      <a:pt x="129" y="36"/>
                      <a:pt x="137" y="57"/>
                    </a:cubicBezTo>
                    <a:cubicBezTo>
                      <a:pt x="134" y="54"/>
                      <a:pt x="131" y="50"/>
                      <a:pt x="128" y="48"/>
                    </a:cubicBezTo>
                    <a:cubicBezTo>
                      <a:pt x="125" y="46"/>
                      <a:pt x="121" y="47"/>
                      <a:pt x="117" y="46"/>
                    </a:cubicBezTo>
                    <a:cubicBezTo>
                      <a:pt x="127" y="24"/>
                      <a:pt x="106" y="25"/>
                      <a:pt x="92" y="17"/>
                    </a:cubicBezTo>
                    <a:cubicBezTo>
                      <a:pt x="100" y="18"/>
                      <a:pt x="105" y="18"/>
                      <a:pt x="112" y="19"/>
                    </a:cubicBezTo>
                    <a:cubicBezTo>
                      <a:pt x="99" y="8"/>
                      <a:pt x="88" y="3"/>
                      <a:pt x="74" y="13"/>
                    </a:cubicBezTo>
                    <a:cubicBezTo>
                      <a:pt x="77" y="14"/>
                      <a:pt x="80" y="14"/>
                      <a:pt x="83" y="15"/>
                    </a:cubicBezTo>
                    <a:cubicBezTo>
                      <a:pt x="78" y="16"/>
                      <a:pt x="74" y="17"/>
                      <a:pt x="69" y="18"/>
                    </a:cubicBezTo>
                    <a:cubicBezTo>
                      <a:pt x="76" y="34"/>
                      <a:pt x="82" y="49"/>
                      <a:pt x="88" y="63"/>
                    </a:cubicBezTo>
                    <a:cubicBezTo>
                      <a:pt x="89" y="59"/>
                      <a:pt x="91" y="52"/>
                      <a:pt x="93" y="46"/>
                    </a:cubicBezTo>
                    <a:cubicBezTo>
                      <a:pt x="95" y="50"/>
                      <a:pt x="97" y="54"/>
                      <a:pt x="99" y="58"/>
                    </a:cubicBezTo>
                    <a:cubicBezTo>
                      <a:pt x="105" y="54"/>
                      <a:pt x="110" y="52"/>
                      <a:pt x="115" y="49"/>
                    </a:cubicBezTo>
                    <a:cubicBezTo>
                      <a:pt x="112" y="58"/>
                      <a:pt x="109" y="68"/>
                      <a:pt x="105" y="79"/>
                    </a:cubicBezTo>
                    <a:cubicBezTo>
                      <a:pt x="102" y="76"/>
                      <a:pt x="98" y="73"/>
                      <a:pt x="94" y="69"/>
                    </a:cubicBezTo>
                    <a:cubicBezTo>
                      <a:pt x="95" y="72"/>
                      <a:pt x="95" y="80"/>
                      <a:pt x="96" y="80"/>
                    </a:cubicBezTo>
                    <a:cubicBezTo>
                      <a:pt x="113" y="81"/>
                      <a:pt x="121" y="108"/>
                      <a:pt x="143" y="96"/>
                    </a:cubicBezTo>
                    <a:cubicBezTo>
                      <a:pt x="131" y="103"/>
                      <a:pt x="125" y="113"/>
                      <a:pt x="118" y="124"/>
                    </a:cubicBezTo>
                    <a:cubicBezTo>
                      <a:pt x="112" y="133"/>
                      <a:pt x="98" y="140"/>
                      <a:pt x="86" y="142"/>
                    </a:cubicBezTo>
                    <a:cubicBezTo>
                      <a:pt x="66" y="146"/>
                      <a:pt x="37" y="126"/>
                      <a:pt x="29" y="107"/>
                    </a:cubicBezTo>
                    <a:cubicBezTo>
                      <a:pt x="36" y="114"/>
                      <a:pt x="44" y="121"/>
                      <a:pt x="52" y="128"/>
                    </a:cubicBezTo>
                    <a:cubicBezTo>
                      <a:pt x="53" y="127"/>
                      <a:pt x="55" y="126"/>
                      <a:pt x="56" y="124"/>
                    </a:cubicBezTo>
                    <a:cubicBezTo>
                      <a:pt x="54" y="121"/>
                      <a:pt x="51" y="117"/>
                      <a:pt x="49" y="114"/>
                    </a:cubicBezTo>
                    <a:cubicBezTo>
                      <a:pt x="43" y="104"/>
                      <a:pt x="38" y="95"/>
                      <a:pt x="33" y="85"/>
                    </a:cubicBezTo>
                    <a:cubicBezTo>
                      <a:pt x="40" y="95"/>
                      <a:pt x="48" y="104"/>
                      <a:pt x="58" y="117"/>
                    </a:cubicBezTo>
                    <a:cubicBezTo>
                      <a:pt x="63" y="106"/>
                      <a:pt x="65" y="101"/>
                      <a:pt x="67" y="98"/>
                    </a:cubicBezTo>
                    <a:cubicBezTo>
                      <a:pt x="61" y="96"/>
                      <a:pt x="56" y="94"/>
                      <a:pt x="51" y="92"/>
                    </a:cubicBezTo>
                    <a:cubicBezTo>
                      <a:pt x="52" y="91"/>
                      <a:pt x="52" y="90"/>
                      <a:pt x="52" y="89"/>
                    </a:cubicBezTo>
                    <a:cubicBezTo>
                      <a:pt x="56" y="89"/>
                      <a:pt x="60" y="88"/>
                      <a:pt x="65" y="88"/>
                    </a:cubicBezTo>
                    <a:cubicBezTo>
                      <a:pt x="56" y="84"/>
                      <a:pt x="48" y="81"/>
                      <a:pt x="39" y="78"/>
                    </a:cubicBezTo>
                    <a:cubicBezTo>
                      <a:pt x="37" y="77"/>
                      <a:pt x="34" y="79"/>
                      <a:pt x="31" y="79"/>
                    </a:cubicBezTo>
                    <a:cubicBezTo>
                      <a:pt x="30" y="89"/>
                      <a:pt x="30" y="98"/>
                      <a:pt x="29" y="107"/>
                    </a:cubicBezTo>
                    <a:close/>
                    <a:moveTo>
                      <a:pt x="58" y="122"/>
                    </a:moveTo>
                    <a:cubicBezTo>
                      <a:pt x="79" y="120"/>
                      <a:pt x="95" y="119"/>
                      <a:pt x="112" y="117"/>
                    </a:cubicBezTo>
                    <a:cubicBezTo>
                      <a:pt x="115" y="116"/>
                      <a:pt x="119" y="112"/>
                      <a:pt x="121" y="108"/>
                    </a:cubicBezTo>
                    <a:cubicBezTo>
                      <a:pt x="121" y="107"/>
                      <a:pt x="116" y="101"/>
                      <a:pt x="114" y="100"/>
                    </a:cubicBezTo>
                    <a:cubicBezTo>
                      <a:pt x="106" y="99"/>
                      <a:pt x="99" y="100"/>
                      <a:pt x="91" y="99"/>
                    </a:cubicBezTo>
                    <a:cubicBezTo>
                      <a:pt x="73" y="96"/>
                      <a:pt x="69" y="110"/>
                      <a:pt x="58" y="122"/>
                    </a:cubicBezTo>
                    <a:close/>
                    <a:moveTo>
                      <a:pt x="62" y="128"/>
                    </a:moveTo>
                    <a:cubicBezTo>
                      <a:pt x="81" y="143"/>
                      <a:pt x="103" y="140"/>
                      <a:pt x="116" y="121"/>
                    </a:cubicBezTo>
                    <a:cubicBezTo>
                      <a:pt x="98" y="124"/>
                      <a:pt x="82" y="126"/>
                      <a:pt x="62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8">
                <a:extLst>
                  <a:ext uri="{FF2B5EF4-FFF2-40B4-BE49-F238E27FC236}">
                    <a16:creationId xmlns:a16="http://schemas.microsoft.com/office/drawing/2014/main" id="{FAD252E1-2731-CE46-B0D4-1F097C4D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966"/>
                <a:ext cx="169" cy="129"/>
              </a:xfrm>
              <a:custGeom>
                <a:avLst/>
                <a:gdLst>
                  <a:gd name="T0" fmla="*/ 76 w 102"/>
                  <a:gd name="T1" fmla="*/ 4 h 78"/>
                  <a:gd name="T2" fmla="*/ 76 w 102"/>
                  <a:gd name="T3" fmla="*/ 18 h 78"/>
                  <a:gd name="T4" fmla="*/ 70 w 102"/>
                  <a:gd name="T5" fmla="*/ 33 h 78"/>
                  <a:gd name="T6" fmla="*/ 85 w 102"/>
                  <a:gd name="T7" fmla="*/ 22 h 78"/>
                  <a:gd name="T8" fmla="*/ 85 w 102"/>
                  <a:gd name="T9" fmla="*/ 22 h 78"/>
                  <a:gd name="T10" fmla="*/ 85 w 102"/>
                  <a:gd name="T11" fmla="*/ 23 h 78"/>
                  <a:gd name="T12" fmla="*/ 81 w 102"/>
                  <a:gd name="T13" fmla="*/ 78 h 78"/>
                  <a:gd name="T14" fmla="*/ 48 w 102"/>
                  <a:gd name="T15" fmla="*/ 58 h 78"/>
                  <a:gd name="T16" fmla="*/ 25 w 102"/>
                  <a:gd name="T17" fmla="*/ 45 h 78"/>
                  <a:gd name="T18" fmla="*/ 6 w 102"/>
                  <a:gd name="T19" fmla="*/ 17 h 78"/>
                  <a:gd name="T20" fmla="*/ 6 w 102"/>
                  <a:gd name="T21" fmla="*/ 17 h 78"/>
                  <a:gd name="T22" fmla="*/ 11 w 102"/>
                  <a:gd name="T23" fmla="*/ 20 h 78"/>
                  <a:gd name="T24" fmla="*/ 72 w 102"/>
                  <a:gd name="T25" fmla="*/ 0 h 78"/>
                  <a:gd name="T26" fmla="*/ 76 w 102"/>
                  <a:gd name="T27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78">
                    <a:moveTo>
                      <a:pt x="76" y="4"/>
                    </a:moveTo>
                    <a:cubicBezTo>
                      <a:pt x="76" y="9"/>
                      <a:pt x="77" y="14"/>
                      <a:pt x="76" y="18"/>
                    </a:cubicBezTo>
                    <a:cubicBezTo>
                      <a:pt x="76" y="23"/>
                      <a:pt x="73" y="27"/>
                      <a:pt x="70" y="33"/>
                    </a:cubicBezTo>
                    <a:cubicBezTo>
                      <a:pt x="76" y="28"/>
                      <a:pt x="80" y="25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3"/>
                      <a:pt x="85" y="23"/>
                    </a:cubicBezTo>
                    <a:cubicBezTo>
                      <a:pt x="102" y="52"/>
                      <a:pt x="102" y="52"/>
                      <a:pt x="81" y="78"/>
                    </a:cubicBezTo>
                    <a:cubicBezTo>
                      <a:pt x="71" y="72"/>
                      <a:pt x="61" y="66"/>
                      <a:pt x="48" y="58"/>
                    </a:cubicBezTo>
                    <a:cubicBezTo>
                      <a:pt x="45" y="51"/>
                      <a:pt x="40" y="43"/>
                      <a:pt x="25" y="45"/>
                    </a:cubicBezTo>
                    <a:cubicBezTo>
                      <a:pt x="8" y="47"/>
                      <a:pt x="0" y="34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8"/>
                      <a:pt x="10" y="21"/>
                      <a:pt x="11" y="20"/>
                    </a:cubicBezTo>
                    <a:cubicBezTo>
                      <a:pt x="32" y="14"/>
                      <a:pt x="52" y="7"/>
                      <a:pt x="72" y="0"/>
                    </a:cubicBezTo>
                    <a:cubicBezTo>
                      <a:pt x="73" y="2"/>
                      <a:pt x="75" y="3"/>
                      <a:pt x="7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9">
                <a:extLst>
                  <a:ext uri="{FF2B5EF4-FFF2-40B4-BE49-F238E27FC236}">
                    <a16:creationId xmlns:a16="http://schemas.microsoft.com/office/drawing/2014/main" id="{F4ABDE98-6574-8BDA-EBF5-B63BA13EE9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8" y="1898"/>
                <a:ext cx="182" cy="206"/>
              </a:xfrm>
              <a:custGeom>
                <a:avLst/>
                <a:gdLst>
                  <a:gd name="T0" fmla="*/ 38 w 110"/>
                  <a:gd name="T1" fmla="*/ 97 h 124"/>
                  <a:gd name="T2" fmla="*/ 22 w 110"/>
                  <a:gd name="T3" fmla="*/ 61 h 124"/>
                  <a:gd name="T4" fmla="*/ 10 w 110"/>
                  <a:gd name="T5" fmla="*/ 50 h 124"/>
                  <a:gd name="T6" fmla="*/ 10 w 110"/>
                  <a:gd name="T7" fmla="*/ 50 h 124"/>
                  <a:gd name="T8" fmla="*/ 0 w 110"/>
                  <a:gd name="T9" fmla="*/ 0 h 124"/>
                  <a:gd name="T10" fmla="*/ 14 w 110"/>
                  <a:gd name="T11" fmla="*/ 31 h 124"/>
                  <a:gd name="T12" fmla="*/ 17 w 110"/>
                  <a:gd name="T13" fmla="*/ 41 h 124"/>
                  <a:gd name="T14" fmla="*/ 27 w 110"/>
                  <a:gd name="T15" fmla="*/ 41 h 124"/>
                  <a:gd name="T16" fmla="*/ 62 w 110"/>
                  <a:gd name="T17" fmla="*/ 30 h 124"/>
                  <a:gd name="T18" fmla="*/ 62 w 110"/>
                  <a:gd name="T19" fmla="*/ 40 h 124"/>
                  <a:gd name="T20" fmla="*/ 97 w 110"/>
                  <a:gd name="T21" fmla="*/ 40 h 124"/>
                  <a:gd name="T22" fmla="*/ 87 w 110"/>
                  <a:gd name="T23" fmla="*/ 14 h 124"/>
                  <a:gd name="T24" fmla="*/ 93 w 110"/>
                  <a:gd name="T25" fmla="*/ 11 h 124"/>
                  <a:gd name="T26" fmla="*/ 106 w 110"/>
                  <a:gd name="T27" fmla="*/ 48 h 124"/>
                  <a:gd name="T28" fmla="*/ 90 w 110"/>
                  <a:gd name="T29" fmla="*/ 51 h 124"/>
                  <a:gd name="T30" fmla="*/ 96 w 110"/>
                  <a:gd name="T31" fmla="*/ 76 h 124"/>
                  <a:gd name="T32" fmla="*/ 86 w 110"/>
                  <a:gd name="T33" fmla="*/ 84 h 124"/>
                  <a:gd name="T34" fmla="*/ 92 w 110"/>
                  <a:gd name="T35" fmla="*/ 93 h 124"/>
                  <a:gd name="T36" fmla="*/ 66 w 110"/>
                  <a:gd name="T37" fmla="*/ 117 h 124"/>
                  <a:gd name="T38" fmla="*/ 80 w 110"/>
                  <a:gd name="T39" fmla="*/ 99 h 124"/>
                  <a:gd name="T40" fmla="*/ 72 w 110"/>
                  <a:gd name="T41" fmla="*/ 86 h 124"/>
                  <a:gd name="T42" fmla="*/ 67 w 110"/>
                  <a:gd name="T43" fmla="*/ 107 h 124"/>
                  <a:gd name="T44" fmla="*/ 66 w 110"/>
                  <a:gd name="T45" fmla="*/ 117 h 124"/>
                  <a:gd name="T46" fmla="*/ 67 w 110"/>
                  <a:gd name="T47" fmla="*/ 117 h 124"/>
                  <a:gd name="T48" fmla="*/ 32 w 110"/>
                  <a:gd name="T49" fmla="*/ 118 h 124"/>
                  <a:gd name="T50" fmla="*/ 33 w 110"/>
                  <a:gd name="T51" fmla="*/ 107 h 124"/>
                  <a:gd name="T52" fmla="*/ 38 w 110"/>
                  <a:gd name="T53" fmla="*/ 97 h 124"/>
                  <a:gd name="T54" fmla="*/ 56 w 110"/>
                  <a:gd name="T55" fmla="*/ 104 h 124"/>
                  <a:gd name="T56" fmla="*/ 65 w 110"/>
                  <a:gd name="T57" fmla="*/ 94 h 124"/>
                  <a:gd name="T58" fmla="*/ 50 w 110"/>
                  <a:gd name="T59" fmla="*/ 67 h 124"/>
                  <a:gd name="T60" fmla="*/ 35 w 110"/>
                  <a:gd name="T61" fmla="*/ 76 h 124"/>
                  <a:gd name="T62" fmla="*/ 38 w 110"/>
                  <a:gd name="T63" fmla="*/ 97 h 124"/>
                  <a:gd name="T64" fmla="*/ 50 w 110"/>
                  <a:gd name="T65" fmla="*/ 42 h 124"/>
                  <a:gd name="T66" fmla="*/ 53 w 110"/>
                  <a:gd name="T67" fmla="*/ 61 h 124"/>
                  <a:gd name="T68" fmla="*/ 48 w 110"/>
                  <a:gd name="T69" fmla="*/ 65 h 124"/>
                  <a:gd name="T70" fmla="*/ 81 w 110"/>
                  <a:gd name="T71" fmla="*/ 78 h 124"/>
                  <a:gd name="T72" fmla="*/ 89 w 110"/>
                  <a:gd name="T73" fmla="*/ 57 h 124"/>
                  <a:gd name="T74" fmla="*/ 50 w 110"/>
                  <a:gd name="T75" fmla="*/ 4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" h="124">
                    <a:moveTo>
                      <a:pt x="38" y="97"/>
                    </a:moveTo>
                    <a:cubicBezTo>
                      <a:pt x="33" y="85"/>
                      <a:pt x="28" y="73"/>
                      <a:pt x="22" y="61"/>
                    </a:cubicBezTo>
                    <a:cubicBezTo>
                      <a:pt x="19" y="56"/>
                      <a:pt x="14" y="53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7" y="33"/>
                      <a:pt x="3" y="16"/>
                      <a:pt x="0" y="0"/>
                    </a:cubicBezTo>
                    <a:cubicBezTo>
                      <a:pt x="3" y="9"/>
                      <a:pt x="21" y="13"/>
                      <a:pt x="14" y="31"/>
                    </a:cubicBezTo>
                    <a:cubicBezTo>
                      <a:pt x="13" y="34"/>
                      <a:pt x="15" y="39"/>
                      <a:pt x="17" y="41"/>
                    </a:cubicBezTo>
                    <a:cubicBezTo>
                      <a:pt x="19" y="43"/>
                      <a:pt x="24" y="42"/>
                      <a:pt x="27" y="41"/>
                    </a:cubicBezTo>
                    <a:cubicBezTo>
                      <a:pt x="39" y="38"/>
                      <a:pt x="51" y="34"/>
                      <a:pt x="62" y="30"/>
                    </a:cubicBezTo>
                    <a:cubicBezTo>
                      <a:pt x="62" y="34"/>
                      <a:pt x="61" y="39"/>
                      <a:pt x="62" y="40"/>
                    </a:cubicBezTo>
                    <a:cubicBezTo>
                      <a:pt x="73" y="47"/>
                      <a:pt x="84" y="54"/>
                      <a:pt x="97" y="40"/>
                    </a:cubicBezTo>
                    <a:cubicBezTo>
                      <a:pt x="93" y="32"/>
                      <a:pt x="90" y="23"/>
                      <a:pt x="87" y="14"/>
                    </a:cubicBezTo>
                    <a:cubicBezTo>
                      <a:pt x="89" y="13"/>
                      <a:pt x="91" y="12"/>
                      <a:pt x="93" y="11"/>
                    </a:cubicBezTo>
                    <a:cubicBezTo>
                      <a:pt x="110" y="18"/>
                      <a:pt x="99" y="38"/>
                      <a:pt x="106" y="48"/>
                    </a:cubicBezTo>
                    <a:cubicBezTo>
                      <a:pt x="101" y="49"/>
                      <a:pt x="96" y="50"/>
                      <a:pt x="90" y="51"/>
                    </a:cubicBezTo>
                    <a:cubicBezTo>
                      <a:pt x="92" y="59"/>
                      <a:pt x="94" y="67"/>
                      <a:pt x="96" y="76"/>
                    </a:cubicBezTo>
                    <a:cubicBezTo>
                      <a:pt x="93" y="78"/>
                      <a:pt x="90" y="81"/>
                      <a:pt x="86" y="84"/>
                    </a:cubicBezTo>
                    <a:cubicBezTo>
                      <a:pt x="88" y="87"/>
                      <a:pt x="90" y="90"/>
                      <a:pt x="92" y="93"/>
                    </a:cubicBezTo>
                    <a:cubicBezTo>
                      <a:pt x="80" y="98"/>
                      <a:pt x="84" y="119"/>
                      <a:pt x="66" y="117"/>
                    </a:cubicBezTo>
                    <a:cubicBezTo>
                      <a:pt x="71" y="111"/>
                      <a:pt x="77" y="105"/>
                      <a:pt x="80" y="99"/>
                    </a:cubicBezTo>
                    <a:cubicBezTo>
                      <a:pt x="86" y="88"/>
                      <a:pt x="81" y="84"/>
                      <a:pt x="72" y="86"/>
                    </a:cubicBezTo>
                    <a:cubicBezTo>
                      <a:pt x="70" y="94"/>
                      <a:pt x="68" y="100"/>
                      <a:pt x="67" y="107"/>
                    </a:cubicBezTo>
                    <a:cubicBezTo>
                      <a:pt x="66" y="110"/>
                      <a:pt x="66" y="113"/>
                      <a:pt x="66" y="117"/>
                    </a:cubicBezTo>
                    <a:cubicBezTo>
                      <a:pt x="66" y="117"/>
                      <a:pt x="67" y="117"/>
                      <a:pt x="67" y="117"/>
                    </a:cubicBezTo>
                    <a:cubicBezTo>
                      <a:pt x="62" y="123"/>
                      <a:pt x="35" y="124"/>
                      <a:pt x="32" y="118"/>
                    </a:cubicBezTo>
                    <a:cubicBezTo>
                      <a:pt x="30" y="115"/>
                      <a:pt x="32" y="110"/>
                      <a:pt x="33" y="107"/>
                    </a:cubicBezTo>
                    <a:cubicBezTo>
                      <a:pt x="34" y="103"/>
                      <a:pt x="36" y="100"/>
                      <a:pt x="38" y="97"/>
                    </a:cubicBezTo>
                    <a:cubicBezTo>
                      <a:pt x="44" y="99"/>
                      <a:pt x="50" y="103"/>
                      <a:pt x="56" y="104"/>
                    </a:cubicBezTo>
                    <a:cubicBezTo>
                      <a:pt x="59" y="104"/>
                      <a:pt x="66" y="96"/>
                      <a:pt x="65" y="94"/>
                    </a:cubicBezTo>
                    <a:cubicBezTo>
                      <a:pt x="61" y="85"/>
                      <a:pt x="55" y="76"/>
                      <a:pt x="50" y="67"/>
                    </a:cubicBezTo>
                    <a:cubicBezTo>
                      <a:pt x="43" y="71"/>
                      <a:pt x="39" y="74"/>
                      <a:pt x="35" y="76"/>
                    </a:cubicBezTo>
                    <a:cubicBezTo>
                      <a:pt x="36" y="84"/>
                      <a:pt x="37" y="90"/>
                      <a:pt x="38" y="97"/>
                    </a:cubicBezTo>
                    <a:close/>
                    <a:moveTo>
                      <a:pt x="50" y="42"/>
                    </a:moveTo>
                    <a:cubicBezTo>
                      <a:pt x="51" y="50"/>
                      <a:pt x="52" y="56"/>
                      <a:pt x="53" y="61"/>
                    </a:cubicBezTo>
                    <a:cubicBezTo>
                      <a:pt x="51" y="63"/>
                      <a:pt x="50" y="64"/>
                      <a:pt x="48" y="65"/>
                    </a:cubicBezTo>
                    <a:cubicBezTo>
                      <a:pt x="59" y="69"/>
                      <a:pt x="70" y="74"/>
                      <a:pt x="81" y="78"/>
                    </a:cubicBezTo>
                    <a:cubicBezTo>
                      <a:pt x="84" y="71"/>
                      <a:pt x="86" y="64"/>
                      <a:pt x="89" y="57"/>
                    </a:cubicBezTo>
                    <a:cubicBezTo>
                      <a:pt x="74" y="51"/>
                      <a:pt x="63" y="47"/>
                      <a:pt x="50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0">
                <a:extLst>
                  <a:ext uri="{FF2B5EF4-FFF2-40B4-BE49-F238E27FC236}">
                    <a16:creationId xmlns:a16="http://schemas.microsoft.com/office/drawing/2014/main" id="{20A75E29-1002-7717-1F18-8FB3CF1A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943"/>
                <a:ext cx="207" cy="258"/>
              </a:xfrm>
              <a:custGeom>
                <a:avLst/>
                <a:gdLst>
                  <a:gd name="T0" fmla="*/ 65 w 125"/>
                  <a:gd name="T1" fmla="*/ 103 h 156"/>
                  <a:gd name="T2" fmla="*/ 15 w 125"/>
                  <a:gd name="T3" fmla="*/ 133 h 156"/>
                  <a:gd name="T4" fmla="*/ 23 w 125"/>
                  <a:gd name="T5" fmla="*/ 146 h 156"/>
                  <a:gd name="T6" fmla="*/ 34 w 125"/>
                  <a:gd name="T7" fmla="*/ 151 h 156"/>
                  <a:gd name="T8" fmla="*/ 11 w 125"/>
                  <a:gd name="T9" fmla="*/ 146 h 156"/>
                  <a:gd name="T10" fmla="*/ 19 w 125"/>
                  <a:gd name="T11" fmla="*/ 156 h 156"/>
                  <a:gd name="T12" fmla="*/ 15 w 125"/>
                  <a:gd name="T13" fmla="*/ 156 h 156"/>
                  <a:gd name="T14" fmla="*/ 3 w 125"/>
                  <a:gd name="T15" fmla="*/ 127 h 156"/>
                  <a:gd name="T16" fmla="*/ 40 w 125"/>
                  <a:gd name="T17" fmla="*/ 61 h 156"/>
                  <a:gd name="T18" fmla="*/ 77 w 125"/>
                  <a:gd name="T19" fmla="*/ 20 h 156"/>
                  <a:gd name="T20" fmla="*/ 92 w 125"/>
                  <a:gd name="T21" fmla="*/ 11 h 156"/>
                  <a:gd name="T22" fmla="*/ 64 w 125"/>
                  <a:gd name="T23" fmla="*/ 46 h 156"/>
                  <a:gd name="T24" fmla="*/ 29 w 125"/>
                  <a:gd name="T25" fmla="*/ 97 h 156"/>
                  <a:gd name="T26" fmla="*/ 29 w 125"/>
                  <a:gd name="T27" fmla="*/ 87 h 156"/>
                  <a:gd name="T28" fmla="*/ 26 w 125"/>
                  <a:gd name="T29" fmla="*/ 86 h 156"/>
                  <a:gd name="T30" fmla="*/ 9 w 125"/>
                  <a:gd name="T31" fmla="*/ 122 h 156"/>
                  <a:gd name="T32" fmla="*/ 13 w 125"/>
                  <a:gd name="T33" fmla="*/ 124 h 156"/>
                  <a:gd name="T34" fmla="*/ 30 w 125"/>
                  <a:gd name="T35" fmla="*/ 96 h 156"/>
                  <a:gd name="T36" fmla="*/ 30 w 125"/>
                  <a:gd name="T37" fmla="*/ 107 h 156"/>
                  <a:gd name="T38" fmla="*/ 73 w 125"/>
                  <a:gd name="T39" fmla="*/ 65 h 156"/>
                  <a:gd name="T40" fmla="*/ 77 w 125"/>
                  <a:gd name="T41" fmla="*/ 77 h 156"/>
                  <a:gd name="T42" fmla="*/ 99 w 125"/>
                  <a:gd name="T43" fmla="*/ 50 h 156"/>
                  <a:gd name="T44" fmla="*/ 92 w 125"/>
                  <a:gd name="T45" fmla="*/ 12 h 156"/>
                  <a:gd name="T46" fmla="*/ 103 w 125"/>
                  <a:gd name="T47" fmla="*/ 8 h 156"/>
                  <a:gd name="T48" fmla="*/ 108 w 125"/>
                  <a:gd name="T49" fmla="*/ 63 h 156"/>
                  <a:gd name="T50" fmla="*/ 64 w 125"/>
                  <a:gd name="T51" fmla="*/ 103 h 156"/>
                  <a:gd name="T52" fmla="*/ 65 w 125"/>
                  <a:gd name="T53" fmla="*/ 10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5" h="156">
                    <a:moveTo>
                      <a:pt x="65" y="103"/>
                    </a:moveTo>
                    <a:cubicBezTo>
                      <a:pt x="50" y="101"/>
                      <a:pt x="17" y="120"/>
                      <a:pt x="15" y="133"/>
                    </a:cubicBezTo>
                    <a:cubicBezTo>
                      <a:pt x="14" y="137"/>
                      <a:pt x="19" y="143"/>
                      <a:pt x="23" y="146"/>
                    </a:cubicBezTo>
                    <a:cubicBezTo>
                      <a:pt x="25" y="148"/>
                      <a:pt x="30" y="147"/>
                      <a:pt x="34" y="151"/>
                    </a:cubicBezTo>
                    <a:cubicBezTo>
                      <a:pt x="27" y="149"/>
                      <a:pt x="21" y="148"/>
                      <a:pt x="11" y="146"/>
                    </a:cubicBezTo>
                    <a:cubicBezTo>
                      <a:pt x="15" y="151"/>
                      <a:pt x="17" y="153"/>
                      <a:pt x="19" y="156"/>
                    </a:cubicBezTo>
                    <a:cubicBezTo>
                      <a:pt x="17" y="156"/>
                      <a:pt x="16" y="156"/>
                      <a:pt x="15" y="156"/>
                    </a:cubicBezTo>
                    <a:cubicBezTo>
                      <a:pt x="5" y="149"/>
                      <a:pt x="0" y="141"/>
                      <a:pt x="3" y="127"/>
                    </a:cubicBezTo>
                    <a:cubicBezTo>
                      <a:pt x="9" y="102"/>
                      <a:pt x="24" y="82"/>
                      <a:pt x="40" y="61"/>
                    </a:cubicBezTo>
                    <a:cubicBezTo>
                      <a:pt x="51" y="46"/>
                      <a:pt x="69" y="38"/>
                      <a:pt x="77" y="20"/>
                    </a:cubicBezTo>
                    <a:cubicBezTo>
                      <a:pt x="79" y="16"/>
                      <a:pt x="87" y="14"/>
                      <a:pt x="92" y="11"/>
                    </a:cubicBezTo>
                    <a:cubicBezTo>
                      <a:pt x="90" y="29"/>
                      <a:pt x="73" y="35"/>
                      <a:pt x="64" y="46"/>
                    </a:cubicBezTo>
                    <a:cubicBezTo>
                      <a:pt x="50" y="61"/>
                      <a:pt x="31" y="73"/>
                      <a:pt x="29" y="97"/>
                    </a:cubicBezTo>
                    <a:cubicBezTo>
                      <a:pt x="29" y="93"/>
                      <a:pt x="29" y="90"/>
                      <a:pt x="29" y="87"/>
                    </a:cubicBezTo>
                    <a:cubicBezTo>
                      <a:pt x="28" y="87"/>
                      <a:pt x="27" y="86"/>
                      <a:pt x="26" y="86"/>
                    </a:cubicBezTo>
                    <a:cubicBezTo>
                      <a:pt x="20" y="98"/>
                      <a:pt x="14" y="110"/>
                      <a:pt x="9" y="122"/>
                    </a:cubicBezTo>
                    <a:cubicBezTo>
                      <a:pt x="10" y="123"/>
                      <a:pt x="12" y="124"/>
                      <a:pt x="13" y="124"/>
                    </a:cubicBezTo>
                    <a:cubicBezTo>
                      <a:pt x="19" y="115"/>
                      <a:pt x="24" y="106"/>
                      <a:pt x="30" y="96"/>
                    </a:cubicBezTo>
                    <a:cubicBezTo>
                      <a:pt x="30" y="99"/>
                      <a:pt x="30" y="101"/>
                      <a:pt x="30" y="107"/>
                    </a:cubicBezTo>
                    <a:cubicBezTo>
                      <a:pt x="45" y="91"/>
                      <a:pt x="70" y="90"/>
                      <a:pt x="73" y="65"/>
                    </a:cubicBezTo>
                    <a:cubicBezTo>
                      <a:pt x="74" y="67"/>
                      <a:pt x="75" y="71"/>
                      <a:pt x="77" y="77"/>
                    </a:cubicBezTo>
                    <a:cubicBezTo>
                      <a:pt x="86" y="66"/>
                      <a:pt x="92" y="58"/>
                      <a:pt x="99" y="50"/>
                    </a:cubicBezTo>
                    <a:cubicBezTo>
                      <a:pt x="115" y="32"/>
                      <a:pt x="113" y="21"/>
                      <a:pt x="92" y="12"/>
                    </a:cubicBezTo>
                    <a:cubicBezTo>
                      <a:pt x="94" y="6"/>
                      <a:pt x="94" y="0"/>
                      <a:pt x="103" y="8"/>
                    </a:cubicBezTo>
                    <a:cubicBezTo>
                      <a:pt x="123" y="24"/>
                      <a:pt x="125" y="44"/>
                      <a:pt x="108" y="63"/>
                    </a:cubicBezTo>
                    <a:cubicBezTo>
                      <a:pt x="94" y="77"/>
                      <a:pt x="79" y="90"/>
                      <a:pt x="64" y="103"/>
                    </a:cubicBezTo>
                    <a:lnTo>
                      <a:pt x="65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1">
                <a:extLst>
                  <a:ext uri="{FF2B5EF4-FFF2-40B4-BE49-F238E27FC236}">
                    <a16:creationId xmlns:a16="http://schemas.microsoft.com/office/drawing/2014/main" id="{F7B57064-6855-D378-ADB5-7AD921B22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805"/>
                <a:ext cx="125" cy="105"/>
              </a:xfrm>
              <a:custGeom>
                <a:avLst/>
                <a:gdLst>
                  <a:gd name="T0" fmla="*/ 54 w 75"/>
                  <a:gd name="T1" fmla="*/ 3 h 63"/>
                  <a:gd name="T2" fmla="*/ 73 w 75"/>
                  <a:gd name="T3" fmla="*/ 7 h 63"/>
                  <a:gd name="T4" fmla="*/ 70 w 75"/>
                  <a:gd name="T5" fmla="*/ 29 h 63"/>
                  <a:gd name="T6" fmla="*/ 44 w 75"/>
                  <a:gd name="T7" fmla="*/ 63 h 63"/>
                  <a:gd name="T8" fmla="*/ 24 w 75"/>
                  <a:gd name="T9" fmla="*/ 55 h 63"/>
                  <a:gd name="T10" fmla="*/ 3 w 75"/>
                  <a:gd name="T11" fmla="*/ 38 h 63"/>
                  <a:gd name="T12" fmla="*/ 3 w 75"/>
                  <a:gd name="T13" fmla="*/ 21 h 63"/>
                  <a:gd name="T14" fmla="*/ 16 w 75"/>
                  <a:gd name="T15" fmla="*/ 20 h 63"/>
                  <a:gd name="T16" fmla="*/ 54 w 75"/>
                  <a:gd name="T17" fmla="*/ 14 h 63"/>
                  <a:gd name="T18" fmla="*/ 1 w 75"/>
                  <a:gd name="T19" fmla="*/ 10 h 63"/>
                  <a:gd name="T20" fmla="*/ 20 w 75"/>
                  <a:gd name="T21" fmla="*/ 1 h 63"/>
                  <a:gd name="T22" fmla="*/ 54 w 75"/>
                  <a:gd name="T23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63">
                    <a:moveTo>
                      <a:pt x="54" y="3"/>
                    </a:moveTo>
                    <a:cubicBezTo>
                      <a:pt x="61" y="4"/>
                      <a:pt x="72" y="4"/>
                      <a:pt x="73" y="7"/>
                    </a:cubicBezTo>
                    <a:cubicBezTo>
                      <a:pt x="75" y="14"/>
                      <a:pt x="73" y="23"/>
                      <a:pt x="70" y="29"/>
                    </a:cubicBezTo>
                    <a:cubicBezTo>
                      <a:pt x="62" y="41"/>
                      <a:pt x="53" y="52"/>
                      <a:pt x="44" y="63"/>
                    </a:cubicBezTo>
                    <a:cubicBezTo>
                      <a:pt x="38" y="61"/>
                      <a:pt x="30" y="59"/>
                      <a:pt x="24" y="55"/>
                    </a:cubicBezTo>
                    <a:cubicBezTo>
                      <a:pt x="16" y="50"/>
                      <a:pt x="8" y="45"/>
                      <a:pt x="3" y="38"/>
                    </a:cubicBezTo>
                    <a:cubicBezTo>
                      <a:pt x="0" y="35"/>
                      <a:pt x="1" y="26"/>
                      <a:pt x="3" y="21"/>
                    </a:cubicBezTo>
                    <a:cubicBezTo>
                      <a:pt x="3" y="19"/>
                      <a:pt x="12" y="19"/>
                      <a:pt x="16" y="20"/>
                    </a:cubicBezTo>
                    <a:cubicBezTo>
                      <a:pt x="32" y="26"/>
                      <a:pt x="45" y="21"/>
                      <a:pt x="54" y="14"/>
                    </a:cubicBezTo>
                    <a:cubicBezTo>
                      <a:pt x="38" y="13"/>
                      <a:pt x="19" y="12"/>
                      <a:pt x="1" y="10"/>
                    </a:cubicBezTo>
                    <a:cubicBezTo>
                      <a:pt x="7" y="7"/>
                      <a:pt x="13" y="2"/>
                      <a:pt x="20" y="1"/>
                    </a:cubicBezTo>
                    <a:cubicBezTo>
                      <a:pt x="31" y="0"/>
                      <a:pt x="43" y="2"/>
                      <a:pt x="5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2">
                <a:extLst>
                  <a:ext uri="{FF2B5EF4-FFF2-40B4-BE49-F238E27FC236}">
                    <a16:creationId xmlns:a16="http://schemas.microsoft.com/office/drawing/2014/main" id="{3CFEACFD-5D30-6D10-8278-43809766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268"/>
                <a:ext cx="114" cy="112"/>
              </a:xfrm>
              <a:custGeom>
                <a:avLst/>
                <a:gdLst>
                  <a:gd name="T0" fmla="*/ 53 w 69"/>
                  <a:gd name="T1" fmla="*/ 0 h 68"/>
                  <a:gd name="T2" fmla="*/ 62 w 69"/>
                  <a:gd name="T3" fmla="*/ 13 h 68"/>
                  <a:gd name="T4" fmla="*/ 32 w 69"/>
                  <a:gd name="T5" fmla="*/ 13 h 68"/>
                  <a:gd name="T6" fmla="*/ 12 w 69"/>
                  <a:gd name="T7" fmla="*/ 36 h 68"/>
                  <a:gd name="T8" fmla="*/ 27 w 69"/>
                  <a:gd name="T9" fmla="*/ 21 h 68"/>
                  <a:gd name="T10" fmla="*/ 58 w 69"/>
                  <a:gd name="T11" fmla="*/ 25 h 68"/>
                  <a:gd name="T12" fmla="*/ 65 w 69"/>
                  <a:gd name="T13" fmla="*/ 50 h 68"/>
                  <a:gd name="T14" fmla="*/ 39 w 69"/>
                  <a:gd name="T15" fmla="*/ 66 h 68"/>
                  <a:gd name="T16" fmla="*/ 20 w 69"/>
                  <a:gd name="T17" fmla="*/ 63 h 68"/>
                  <a:gd name="T18" fmla="*/ 2 w 69"/>
                  <a:gd name="T19" fmla="*/ 38 h 68"/>
                  <a:gd name="T20" fmla="*/ 23 w 69"/>
                  <a:gd name="T21" fmla="*/ 3 h 68"/>
                  <a:gd name="T22" fmla="*/ 53 w 69"/>
                  <a:gd name="T23" fmla="*/ 1 h 68"/>
                  <a:gd name="T24" fmla="*/ 53 w 6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68">
                    <a:moveTo>
                      <a:pt x="53" y="0"/>
                    </a:moveTo>
                    <a:cubicBezTo>
                      <a:pt x="56" y="4"/>
                      <a:pt x="59" y="9"/>
                      <a:pt x="62" y="13"/>
                    </a:cubicBezTo>
                    <a:cubicBezTo>
                      <a:pt x="52" y="13"/>
                      <a:pt x="41" y="10"/>
                      <a:pt x="32" y="13"/>
                    </a:cubicBezTo>
                    <a:cubicBezTo>
                      <a:pt x="23" y="17"/>
                      <a:pt x="17" y="26"/>
                      <a:pt x="12" y="36"/>
                    </a:cubicBezTo>
                    <a:cubicBezTo>
                      <a:pt x="17" y="31"/>
                      <a:pt x="22" y="25"/>
                      <a:pt x="27" y="21"/>
                    </a:cubicBezTo>
                    <a:cubicBezTo>
                      <a:pt x="38" y="14"/>
                      <a:pt x="51" y="16"/>
                      <a:pt x="58" y="25"/>
                    </a:cubicBezTo>
                    <a:cubicBezTo>
                      <a:pt x="63" y="32"/>
                      <a:pt x="69" y="45"/>
                      <a:pt x="65" y="50"/>
                    </a:cubicBezTo>
                    <a:cubicBezTo>
                      <a:pt x="60" y="58"/>
                      <a:pt x="49" y="63"/>
                      <a:pt x="39" y="66"/>
                    </a:cubicBezTo>
                    <a:cubicBezTo>
                      <a:pt x="34" y="68"/>
                      <a:pt x="27" y="65"/>
                      <a:pt x="20" y="63"/>
                    </a:cubicBezTo>
                    <a:cubicBezTo>
                      <a:pt x="4" y="61"/>
                      <a:pt x="0" y="56"/>
                      <a:pt x="2" y="38"/>
                    </a:cubicBezTo>
                    <a:cubicBezTo>
                      <a:pt x="9" y="26"/>
                      <a:pt x="16" y="15"/>
                      <a:pt x="23" y="3"/>
                    </a:cubicBezTo>
                    <a:cubicBezTo>
                      <a:pt x="33" y="2"/>
                      <a:pt x="43" y="2"/>
                      <a:pt x="53" y="1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13">
                <a:extLst>
                  <a:ext uri="{FF2B5EF4-FFF2-40B4-BE49-F238E27FC236}">
                    <a16:creationId xmlns:a16="http://schemas.microsoft.com/office/drawing/2014/main" id="{06E475B3-2069-B17B-C65A-1FA71D16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3133"/>
                <a:ext cx="397" cy="96"/>
              </a:xfrm>
              <a:custGeom>
                <a:avLst/>
                <a:gdLst>
                  <a:gd name="T0" fmla="*/ 198 w 240"/>
                  <a:gd name="T1" fmla="*/ 29 h 58"/>
                  <a:gd name="T2" fmla="*/ 240 w 240"/>
                  <a:gd name="T3" fmla="*/ 58 h 58"/>
                  <a:gd name="T4" fmla="*/ 143 w 240"/>
                  <a:gd name="T5" fmla="*/ 23 h 58"/>
                  <a:gd name="T6" fmla="*/ 96 w 240"/>
                  <a:gd name="T7" fmla="*/ 21 h 58"/>
                  <a:gd name="T8" fmla="*/ 3 w 240"/>
                  <a:gd name="T9" fmla="*/ 58 h 58"/>
                  <a:gd name="T10" fmla="*/ 0 w 240"/>
                  <a:gd name="T11" fmla="*/ 55 h 58"/>
                  <a:gd name="T12" fmla="*/ 17 w 240"/>
                  <a:gd name="T13" fmla="*/ 42 h 58"/>
                  <a:gd name="T14" fmla="*/ 20 w 240"/>
                  <a:gd name="T15" fmla="*/ 37 h 58"/>
                  <a:gd name="T16" fmla="*/ 36 w 240"/>
                  <a:gd name="T17" fmla="*/ 26 h 58"/>
                  <a:gd name="T18" fmla="*/ 45 w 240"/>
                  <a:gd name="T19" fmla="*/ 26 h 58"/>
                  <a:gd name="T20" fmla="*/ 39 w 240"/>
                  <a:gd name="T21" fmla="*/ 38 h 58"/>
                  <a:gd name="T22" fmla="*/ 117 w 240"/>
                  <a:gd name="T23" fmla="*/ 0 h 58"/>
                  <a:gd name="T24" fmla="*/ 149 w 240"/>
                  <a:gd name="T25" fmla="*/ 12 h 58"/>
                  <a:gd name="T26" fmla="*/ 196 w 240"/>
                  <a:gd name="T27" fmla="*/ 29 h 58"/>
                  <a:gd name="T28" fmla="*/ 198 w 240"/>
                  <a:gd name="T2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0" h="58">
                    <a:moveTo>
                      <a:pt x="198" y="29"/>
                    </a:moveTo>
                    <a:cubicBezTo>
                      <a:pt x="214" y="35"/>
                      <a:pt x="232" y="39"/>
                      <a:pt x="240" y="58"/>
                    </a:cubicBezTo>
                    <a:cubicBezTo>
                      <a:pt x="208" y="46"/>
                      <a:pt x="171" y="47"/>
                      <a:pt x="143" y="23"/>
                    </a:cubicBezTo>
                    <a:cubicBezTo>
                      <a:pt x="130" y="11"/>
                      <a:pt x="113" y="14"/>
                      <a:pt x="96" y="21"/>
                    </a:cubicBezTo>
                    <a:cubicBezTo>
                      <a:pt x="66" y="35"/>
                      <a:pt x="34" y="46"/>
                      <a:pt x="3" y="58"/>
                    </a:cubicBezTo>
                    <a:cubicBezTo>
                      <a:pt x="2" y="57"/>
                      <a:pt x="1" y="56"/>
                      <a:pt x="0" y="55"/>
                    </a:cubicBezTo>
                    <a:cubicBezTo>
                      <a:pt x="6" y="51"/>
                      <a:pt x="11" y="46"/>
                      <a:pt x="17" y="42"/>
                    </a:cubicBezTo>
                    <a:cubicBezTo>
                      <a:pt x="18" y="40"/>
                      <a:pt x="19" y="38"/>
                      <a:pt x="20" y="37"/>
                    </a:cubicBezTo>
                    <a:cubicBezTo>
                      <a:pt x="25" y="33"/>
                      <a:pt x="31" y="29"/>
                      <a:pt x="36" y="26"/>
                    </a:cubicBezTo>
                    <a:cubicBezTo>
                      <a:pt x="39" y="26"/>
                      <a:pt x="41" y="26"/>
                      <a:pt x="45" y="26"/>
                    </a:cubicBezTo>
                    <a:cubicBezTo>
                      <a:pt x="43" y="30"/>
                      <a:pt x="42" y="33"/>
                      <a:pt x="39" y="38"/>
                    </a:cubicBezTo>
                    <a:cubicBezTo>
                      <a:pt x="67" y="25"/>
                      <a:pt x="92" y="12"/>
                      <a:pt x="117" y="0"/>
                    </a:cubicBezTo>
                    <a:cubicBezTo>
                      <a:pt x="128" y="4"/>
                      <a:pt x="138" y="8"/>
                      <a:pt x="149" y="12"/>
                    </a:cubicBezTo>
                    <a:cubicBezTo>
                      <a:pt x="160" y="30"/>
                      <a:pt x="176" y="34"/>
                      <a:pt x="196" y="29"/>
                    </a:cubicBezTo>
                    <a:cubicBezTo>
                      <a:pt x="196" y="29"/>
                      <a:pt x="197" y="29"/>
                      <a:pt x="198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14">
                <a:extLst>
                  <a:ext uri="{FF2B5EF4-FFF2-40B4-BE49-F238E27FC236}">
                    <a16:creationId xmlns:a16="http://schemas.microsoft.com/office/drawing/2014/main" id="{E3F1CED4-DE42-A724-9588-5C6715905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853"/>
                <a:ext cx="155" cy="163"/>
              </a:xfrm>
              <a:custGeom>
                <a:avLst/>
                <a:gdLst>
                  <a:gd name="T0" fmla="*/ 51 w 94"/>
                  <a:gd name="T1" fmla="*/ 36 h 98"/>
                  <a:gd name="T2" fmla="*/ 50 w 94"/>
                  <a:gd name="T3" fmla="*/ 46 h 98"/>
                  <a:gd name="T4" fmla="*/ 94 w 94"/>
                  <a:gd name="T5" fmla="*/ 89 h 98"/>
                  <a:gd name="T6" fmla="*/ 39 w 94"/>
                  <a:gd name="T7" fmla="*/ 68 h 98"/>
                  <a:gd name="T8" fmla="*/ 31 w 94"/>
                  <a:gd name="T9" fmla="*/ 53 h 98"/>
                  <a:gd name="T10" fmla="*/ 7 w 94"/>
                  <a:gd name="T11" fmla="*/ 17 h 98"/>
                  <a:gd name="T12" fmla="*/ 18 w 94"/>
                  <a:gd name="T13" fmla="*/ 3 h 98"/>
                  <a:gd name="T14" fmla="*/ 23 w 94"/>
                  <a:gd name="T15" fmla="*/ 0 h 98"/>
                  <a:gd name="T16" fmla="*/ 29 w 94"/>
                  <a:gd name="T17" fmla="*/ 1 h 98"/>
                  <a:gd name="T18" fmla="*/ 51 w 94"/>
                  <a:gd name="T19" fmla="*/ 3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" h="98">
                    <a:moveTo>
                      <a:pt x="51" y="36"/>
                    </a:moveTo>
                    <a:cubicBezTo>
                      <a:pt x="51" y="40"/>
                      <a:pt x="50" y="44"/>
                      <a:pt x="50" y="46"/>
                    </a:cubicBezTo>
                    <a:cubicBezTo>
                      <a:pt x="65" y="60"/>
                      <a:pt x="79" y="74"/>
                      <a:pt x="94" y="89"/>
                    </a:cubicBezTo>
                    <a:cubicBezTo>
                      <a:pt x="76" y="98"/>
                      <a:pt x="45" y="84"/>
                      <a:pt x="39" y="68"/>
                    </a:cubicBezTo>
                    <a:cubicBezTo>
                      <a:pt x="37" y="63"/>
                      <a:pt x="34" y="58"/>
                      <a:pt x="31" y="53"/>
                    </a:cubicBezTo>
                    <a:cubicBezTo>
                      <a:pt x="23" y="41"/>
                      <a:pt x="14" y="29"/>
                      <a:pt x="7" y="17"/>
                    </a:cubicBezTo>
                    <a:cubicBezTo>
                      <a:pt x="0" y="5"/>
                      <a:pt x="4" y="0"/>
                      <a:pt x="18" y="3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5" y="0"/>
                      <a:pt x="27" y="1"/>
                      <a:pt x="29" y="1"/>
                    </a:cubicBezTo>
                    <a:cubicBezTo>
                      <a:pt x="36" y="13"/>
                      <a:pt x="44" y="24"/>
                      <a:pt x="5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5">
                <a:extLst>
                  <a:ext uri="{FF2B5EF4-FFF2-40B4-BE49-F238E27FC236}">
                    <a16:creationId xmlns:a16="http://schemas.microsoft.com/office/drawing/2014/main" id="{2C500690-7CFE-607E-1277-4B79CBAA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82"/>
                <a:ext cx="139" cy="321"/>
              </a:xfrm>
              <a:custGeom>
                <a:avLst/>
                <a:gdLst>
                  <a:gd name="T0" fmla="*/ 22 w 84"/>
                  <a:gd name="T1" fmla="*/ 75 h 194"/>
                  <a:gd name="T2" fmla="*/ 26 w 84"/>
                  <a:gd name="T3" fmla="*/ 52 h 194"/>
                  <a:gd name="T4" fmla="*/ 21 w 84"/>
                  <a:gd name="T5" fmla="*/ 51 h 194"/>
                  <a:gd name="T6" fmla="*/ 0 w 84"/>
                  <a:gd name="T7" fmla="*/ 91 h 194"/>
                  <a:gd name="T8" fmla="*/ 17 w 84"/>
                  <a:gd name="T9" fmla="*/ 0 h 194"/>
                  <a:gd name="T10" fmla="*/ 16 w 84"/>
                  <a:gd name="T11" fmla="*/ 1 h 194"/>
                  <a:gd name="T12" fmla="*/ 25 w 84"/>
                  <a:gd name="T13" fmla="*/ 18 h 194"/>
                  <a:gd name="T14" fmla="*/ 30 w 84"/>
                  <a:gd name="T15" fmla="*/ 55 h 194"/>
                  <a:gd name="T16" fmla="*/ 40 w 84"/>
                  <a:gd name="T17" fmla="*/ 85 h 194"/>
                  <a:gd name="T18" fmla="*/ 54 w 84"/>
                  <a:gd name="T19" fmla="*/ 107 h 194"/>
                  <a:gd name="T20" fmla="*/ 40 w 84"/>
                  <a:gd name="T21" fmla="*/ 94 h 194"/>
                  <a:gd name="T22" fmla="*/ 56 w 84"/>
                  <a:gd name="T23" fmla="*/ 130 h 194"/>
                  <a:gd name="T24" fmla="*/ 38 w 84"/>
                  <a:gd name="T25" fmla="*/ 124 h 194"/>
                  <a:gd name="T26" fmla="*/ 35 w 84"/>
                  <a:gd name="T27" fmla="*/ 129 h 194"/>
                  <a:gd name="T28" fmla="*/ 55 w 84"/>
                  <a:gd name="T29" fmla="*/ 153 h 194"/>
                  <a:gd name="T30" fmla="*/ 38 w 84"/>
                  <a:gd name="T31" fmla="*/ 147 h 194"/>
                  <a:gd name="T32" fmla="*/ 54 w 84"/>
                  <a:gd name="T33" fmla="*/ 174 h 194"/>
                  <a:gd name="T34" fmla="*/ 84 w 84"/>
                  <a:gd name="T35" fmla="*/ 179 h 194"/>
                  <a:gd name="T36" fmla="*/ 46 w 84"/>
                  <a:gd name="T37" fmla="*/ 181 h 194"/>
                  <a:gd name="T38" fmla="*/ 29 w 84"/>
                  <a:gd name="T39" fmla="*/ 138 h 194"/>
                  <a:gd name="T40" fmla="*/ 22 w 84"/>
                  <a:gd name="T41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194">
                    <a:moveTo>
                      <a:pt x="22" y="75"/>
                    </a:moveTo>
                    <a:cubicBezTo>
                      <a:pt x="23" y="67"/>
                      <a:pt x="25" y="60"/>
                      <a:pt x="26" y="52"/>
                    </a:cubicBezTo>
                    <a:cubicBezTo>
                      <a:pt x="24" y="52"/>
                      <a:pt x="22" y="51"/>
                      <a:pt x="21" y="51"/>
                    </a:cubicBezTo>
                    <a:cubicBezTo>
                      <a:pt x="14" y="64"/>
                      <a:pt x="7" y="77"/>
                      <a:pt x="0" y="91"/>
                    </a:cubicBezTo>
                    <a:cubicBezTo>
                      <a:pt x="12" y="61"/>
                      <a:pt x="21" y="32"/>
                      <a:pt x="17" y="0"/>
                    </a:cubicBezTo>
                    <a:cubicBezTo>
                      <a:pt x="17" y="0"/>
                      <a:pt x="16" y="1"/>
                      <a:pt x="16" y="1"/>
                    </a:cubicBezTo>
                    <a:cubicBezTo>
                      <a:pt x="28" y="2"/>
                      <a:pt x="26" y="11"/>
                      <a:pt x="25" y="18"/>
                    </a:cubicBezTo>
                    <a:cubicBezTo>
                      <a:pt x="22" y="31"/>
                      <a:pt x="23" y="43"/>
                      <a:pt x="30" y="55"/>
                    </a:cubicBezTo>
                    <a:cubicBezTo>
                      <a:pt x="34" y="64"/>
                      <a:pt x="44" y="71"/>
                      <a:pt x="40" y="85"/>
                    </a:cubicBezTo>
                    <a:cubicBezTo>
                      <a:pt x="38" y="89"/>
                      <a:pt x="50" y="98"/>
                      <a:pt x="54" y="107"/>
                    </a:cubicBezTo>
                    <a:cubicBezTo>
                      <a:pt x="49" y="103"/>
                      <a:pt x="45" y="99"/>
                      <a:pt x="40" y="94"/>
                    </a:cubicBezTo>
                    <a:cubicBezTo>
                      <a:pt x="31" y="113"/>
                      <a:pt x="48" y="119"/>
                      <a:pt x="56" y="130"/>
                    </a:cubicBezTo>
                    <a:cubicBezTo>
                      <a:pt x="49" y="128"/>
                      <a:pt x="43" y="126"/>
                      <a:pt x="38" y="124"/>
                    </a:cubicBezTo>
                    <a:cubicBezTo>
                      <a:pt x="37" y="126"/>
                      <a:pt x="36" y="127"/>
                      <a:pt x="35" y="129"/>
                    </a:cubicBezTo>
                    <a:cubicBezTo>
                      <a:pt x="42" y="138"/>
                      <a:pt x="49" y="146"/>
                      <a:pt x="55" y="153"/>
                    </a:cubicBezTo>
                    <a:cubicBezTo>
                      <a:pt x="51" y="152"/>
                      <a:pt x="45" y="149"/>
                      <a:pt x="38" y="147"/>
                    </a:cubicBezTo>
                    <a:cubicBezTo>
                      <a:pt x="37" y="160"/>
                      <a:pt x="45" y="165"/>
                      <a:pt x="54" y="174"/>
                    </a:cubicBezTo>
                    <a:cubicBezTo>
                      <a:pt x="66" y="186"/>
                      <a:pt x="74" y="180"/>
                      <a:pt x="84" y="179"/>
                    </a:cubicBezTo>
                    <a:cubicBezTo>
                      <a:pt x="72" y="194"/>
                      <a:pt x="70" y="194"/>
                      <a:pt x="46" y="181"/>
                    </a:cubicBezTo>
                    <a:cubicBezTo>
                      <a:pt x="35" y="169"/>
                      <a:pt x="29" y="155"/>
                      <a:pt x="29" y="138"/>
                    </a:cubicBezTo>
                    <a:cubicBezTo>
                      <a:pt x="28" y="117"/>
                      <a:pt x="38" y="95"/>
                      <a:pt x="22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16">
                <a:extLst>
                  <a:ext uri="{FF2B5EF4-FFF2-40B4-BE49-F238E27FC236}">
                    <a16:creationId xmlns:a16="http://schemas.microsoft.com/office/drawing/2014/main" id="{0AC4F554-EEF4-899D-178C-3E9CDE157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100"/>
                <a:ext cx="124" cy="88"/>
              </a:xfrm>
              <a:custGeom>
                <a:avLst/>
                <a:gdLst>
                  <a:gd name="T0" fmla="*/ 61 w 75"/>
                  <a:gd name="T1" fmla="*/ 0 h 53"/>
                  <a:gd name="T2" fmla="*/ 69 w 75"/>
                  <a:gd name="T3" fmla="*/ 24 h 53"/>
                  <a:gd name="T4" fmla="*/ 26 w 75"/>
                  <a:gd name="T5" fmla="*/ 40 h 53"/>
                  <a:gd name="T6" fmla="*/ 37 w 75"/>
                  <a:gd name="T7" fmla="*/ 47 h 53"/>
                  <a:gd name="T8" fmla="*/ 7 w 75"/>
                  <a:gd name="T9" fmla="*/ 29 h 53"/>
                  <a:gd name="T10" fmla="*/ 34 w 75"/>
                  <a:gd name="T11" fmla="*/ 13 h 53"/>
                  <a:gd name="T12" fmla="*/ 61 w 75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53">
                    <a:moveTo>
                      <a:pt x="61" y="0"/>
                    </a:moveTo>
                    <a:cubicBezTo>
                      <a:pt x="71" y="6"/>
                      <a:pt x="75" y="14"/>
                      <a:pt x="69" y="24"/>
                    </a:cubicBezTo>
                    <a:cubicBezTo>
                      <a:pt x="59" y="39"/>
                      <a:pt x="45" y="44"/>
                      <a:pt x="26" y="40"/>
                    </a:cubicBezTo>
                    <a:cubicBezTo>
                      <a:pt x="31" y="43"/>
                      <a:pt x="34" y="45"/>
                      <a:pt x="37" y="47"/>
                    </a:cubicBezTo>
                    <a:cubicBezTo>
                      <a:pt x="4" y="53"/>
                      <a:pt x="0" y="50"/>
                      <a:pt x="7" y="29"/>
                    </a:cubicBezTo>
                    <a:cubicBezTo>
                      <a:pt x="16" y="24"/>
                      <a:pt x="25" y="19"/>
                      <a:pt x="34" y="13"/>
                    </a:cubicBezTo>
                    <a:cubicBezTo>
                      <a:pt x="43" y="9"/>
                      <a:pt x="52" y="4"/>
                      <a:pt x="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17">
                <a:extLst>
                  <a:ext uri="{FF2B5EF4-FFF2-40B4-BE49-F238E27FC236}">
                    <a16:creationId xmlns:a16="http://schemas.microsoft.com/office/drawing/2014/main" id="{80054CE2-B748-4212-6929-C834A109C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2506"/>
                <a:ext cx="78" cy="175"/>
              </a:xfrm>
              <a:custGeom>
                <a:avLst/>
                <a:gdLst>
                  <a:gd name="T0" fmla="*/ 23 w 47"/>
                  <a:gd name="T1" fmla="*/ 0 h 106"/>
                  <a:gd name="T2" fmla="*/ 30 w 47"/>
                  <a:gd name="T3" fmla="*/ 63 h 106"/>
                  <a:gd name="T4" fmla="*/ 47 w 47"/>
                  <a:gd name="T5" fmla="*/ 106 h 106"/>
                  <a:gd name="T6" fmla="*/ 22 w 47"/>
                  <a:gd name="T7" fmla="*/ 75 h 106"/>
                  <a:gd name="T8" fmla="*/ 13 w 47"/>
                  <a:gd name="T9" fmla="*/ 91 h 106"/>
                  <a:gd name="T10" fmla="*/ 4 w 47"/>
                  <a:gd name="T11" fmla="*/ 77 h 106"/>
                  <a:gd name="T12" fmla="*/ 11 w 47"/>
                  <a:gd name="T13" fmla="*/ 24 h 106"/>
                  <a:gd name="T14" fmla="*/ 23 w 47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06">
                    <a:moveTo>
                      <a:pt x="23" y="0"/>
                    </a:moveTo>
                    <a:cubicBezTo>
                      <a:pt x="39" y="20"/>
                      <a:pt x="29" y="42"/>
                      <a:pt x="30" y="63"/>
                    </a:cubicBezTo>
                    <a:cubicBezTo>
                      <a:pt x="30" y="80"/>
                      <a:pt x="36" y="94"/>
                      <a:pt x="47" y="106"/>
                    </a:cubicBezTo>
                    <a:cubicBezTo>
                      <a:pt x="28" y="106"/>
                      <a:pt x="31" y="88"/>
                      <a:pt x="22" y="75"/>
                    </a:cubicBezTo>
                    <a:cubicBezTo>
                      <a:pt x="18" y="81"/>
                      <a:pt x="15" y="86"/>
                      <a:pt x="13" y="91"/>
                    </a:cubicBezTo>
                    <a:cubicBezTo>
                      <a:pt x="0" y="93"/>
                      <a:pt x="3" y="83"/>
                      <a:pt x="4" y="77"/>
                    </a:cubicBezTo>
                    <a:cubicBezTo>
                      <a:pt x="6" y="59"/>
                      <a:pt x="9" y="42"/>
                      <a:pt x="11" y="24"/>
                    </a:cubicBezTo>
                    <a:cubicBezTo>
                      <a:pt x="15" y="16"/>
                      <a:pt x="19" y="8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18">
                <a:extLst>
                  <a:ext uri="{FF2B5EF4-FFF2-40B4-BE49-F238E27FC236}">
                    <a16:creationId xmlns:a16="http://schemas.microsoft.com/office/drawing/2014/main" id="{B21E5DEF-EF77-4DE6-B8C8-724959C537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1749"/>
                <a:ext cx="160" cy="149"/>
              </a:xfrm>
              <a:custGeom>
                <a:avLst/>
                <a:gdLst>
                  <a:gd name="T0" fmla="*/ 97 w 97"/>
                  <a:gd name="T1" fmla="*/ 53 h 90"/>
                  <a:gd name="T2" fmla="*/ 79 w 97"/>
                  <a:gd name="T3" fmla="*/ 52 h 90"/>
                  <a:gd name="T4" fmla="*/ 71 w 97"/>
                  <a:gd name="T5" fmla="*/ 54 h 90"/>
                  <a:gd name="T6" fmla="*/ 59 w 97"/>
                  <a:gd name="T7" fmla="*/ 41 h 90"/>
                  <a:gd name="T8" fmla="*/ 85 w 97"/>
                  <a:gd name="T9" fmla="*/ 79 h 90"/>
                  <a:gd name="T10" fmla="*/ 16 w 97"/>
                  <a:gd name="T11" fmla="*/ 42 h 90"/>
                  <a:gd name="T12" fmla="*/ 28 w 97"/>
                  <a:gd name="T13" fmla="*/ 49 h 90"/>
                  <a:gd name="T14" fmla="*/ 9 w 97"/>
                  <a:gd name="T15" fmla="*/ 11 h 90"/>
                  <a:gd name="T16" fmla="*/ 10 w 97"/>
                  <a:gd name="T17" fmla="*/ 27 h 90"/>
                  <a:gd name="T18" fmla="*/ 0 w 97"/>
                  <a:gd name="T19" fmla="*/ 0 h 90"/>
                  <a:gd name="T20" fmla="*/ 0 w 97"/>
                  <a:gd name="T21" fmla="*/ 1 h 90"/>
                  <a:gd name="T22" fmla="*/ 42 w 97"/>
                  <a:gd name="T23" fmla="*/ 21 h 90"/>
                  <a:gd name="T24" fmla="*/ 97 w 97"/>
                  <a:gd name="T25" fmla="*/ 50 h 90"/>
                  <a:gd name="T26" fmla="*/ 97 w 97"/>
                  <a:gd name="T27" fmla="*/ 53 h 90"/>
                  <a:gd name="T28" fmla="*/ 33 w 97"/>
                  <a:gd name="T29" fmla="*/ 27 h 90"/>
                  <a:gd name="T30" fmla="*/ 57 w 97"/>
                  <a:gd name="T31" fmla="*/ 70 h 90"/>
                  <a:gd name="T32" fmla="*/ 33 w 97"/>
                  <a:gd name="T33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7" h="90">
                    <a:moveTo>
                      <a:pt x="97" y="53"/>
                    </a:moveTo>
                    <a:cubicBezTo>
                      <a:pt x="91" y="52"/>
                      <a:pt x="85" y="52"/>
                      <a:pt x="79" y="52"/>
                    </a:cubicBezTo>
                    <a:cubicBezTo>
                      <a:pt x="77" y="52"/>
                      <a:pt x="75" y="53"/>
                      <a:pt x="71" y="54"/>
                    </a:cubicBezTo>
                    <a:cubicBezTo>
                      <a:pt x="69" y="52"/>
                      <a:pt x="65" y="48"/>
                      <a:pt x="59" y="41"/>
                    </a:cubicBezTo>
                    <a:cubicBezTo>
                      <a:pt x="63" y="72"/>
                      <a:pt x="67" y="78"/>
                      <a:pt x="85" y="79"/>
                    </a:cubicBezTo>
                    <a:cubicBezTo>
                      <a:pt x="62" y="90"/>
                      <a:pt x="33" y="67"/>
                      <a:pt x="16" y="42"/>
                    </a:cubicBezTo>
                    <a:cubicBezTo>
                      <a:pt x="20" y="44"/>
                      <a:pt x="23" y="46"/>
                      <a:pt x="28" y="49"/>
                    </a:cubicBezTo>
                    <a:cubicBezTo>
                      <a:pt x="27" y="32"/>
                      <a:pt x="32" y="15"/>
                      <a:pt x="9" y="11"/>
                    </a:cubicBezTo>
                    <a:cubicBezTo>
                      <a:pt x="10" y="17"/>
                      <a:pt x="10" y="22"/>
                      <a:pt x="10" y="27"/>
                    </a:cubicBezTo>
                    <a:cubicBezTo>
                      <a:pt x="7" y="18"/>
                      <a:pt x="4" y="9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4" y="7"/>
                      <a:pt x="28" y="14"/>
                      <a:pt x="42" y="21"/>
                    </a:cubicBezTo>
                    <a:cubicBezTo>
                      <a:pt x="61" y="31"/>
                      <a:pt x="79" y="40"/>
                      <a:pt x="97" y="50"/>
                    </a:cubicBezTo>
                    <a:cubicBezTo>
                      <a:pt x="97" y="51"/>
                      <a:pt x="97" y="52"/>
                      <a:pt x="97" y="53"/>
                    </a:cubicBezTo>
                    <a:close/>
                    <a:moveTo>
                      <a:pt x="33" y="27"/>
                    </a:moveTo>
                    <a:cubicBezTo>
                      <a:pt x="31" y="46"/>
                      <a:pt x="41" y="64"/>
                      <a:pt x="57" y="70"/>
                    </a:cubicBezTo>
                    <a:cubicBezTo>
                      <a:pt x="58" y="46"/>
                      <a:pt x="52" y="35"/>
                      <a:pt x="33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19">
                <a:extLst>
                  <a:ext uri="{FF2B5EF4-FFF2-40B4-BE49-F238E27FC236}">
                    <a16:creationId xmlns:a16="http://schemas.microsoft.com/office/drawing/2014/main" id="{262AB438-19D3-42B4-9669-B61B49F85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860"/>
                <a:ext cx="170" cy="113"/>
              </a:xfrm>
              <a:custGeom>
                <a:avLst/>
                <a:gdLst>
                  <a:gd name="T0" fmla="*/ 82 w 103"/>
                  <a:gd name="T1" fmla="*/ 65 h 68"/>
                  <a:gd name="T2" fmla="*/ 94 w 103"/>
                  <a:gd name="T3" fmla="*/ 38 h 68"/>
                  <a:gd name="T4" fmla="*/ 56 w 103"/>
                  <a:gd name="T5" fmla="*/ 9 h 68"/>
                  <a:gd name="T6" fmla="*/ 26 w 103"/>
                  <a:gd name="T7" fmla="*/ 45 h 68"/>
                  <a:gd name="T8" fmla="*/ 51 w 103"/>
                  <a:gd name="T9" fmla="*/ 62 h 68"/>
                  <a:gd name="T10" fmla="*/ 63 w 103"/>
                  <a:gd name="T11" fmla="*/ 48 h 68"/>
                  <a:gd name="T12" fmla="*/ 46 w 103"/>
                  <a:gd name="T13" fmla="*/ 36 h 68"/>
                  <a:gd name="T14" fmla="*/ 64 w 103"/>
                  <a:gd name="T15" fmla="*/ 39 h 68"/>
                  <a:gd name="T16" fmla="*/ 66 w 103"/>
                  <a:gd name="T17" fmla="*/ 55 h 68"/>
                  <a:gd name="T18" fmla="*/ 43 w 103"/>
                  <a:gd name="T19" fmla="*/ 68 h 68"/>
                  <a:gd name="T20" fmla="*/ 21 w 103"/>
                  <a:gd name="T21" fmla="*/ 51 h 68"/>
                  <a:gd name="T22" fmla="*/ 19 w 103"/>
                  <a:gd name="T23" fmla="*/ 40 h 68"/>
                  <a:gd name="T24" fmla="*/ 1 w 103"/>
                  <a:gd name="T25" fmla="*/ 28 h 68"/>
                  <a:gd name="T26" fmla="*/ 5 w 103"/>
                  <a:gd name="T27" fmla="*/ 18 h 68"/>
                  <a:gd name="T28" fmla="*/ 24 w 103"/>
                  <a:gd name="T29" fmla="*/ 23 h 68"/>
                  <a:gd name="T30" fmla="*/ 30 w 103"/>
                  <a:gd name="T31" fmla="*/ 13 h 68"/>
                  <a:gd name="T32" fmla="*/ 29 w 103"/>
                  <a:gd name="T33" fmla="*/ 14 h 68"/>
                  <a:gd name="T34" fmla="*/ 75 w 103"/>
                  <a:gd name="T35" fmla="*/ 3 h 68"/>
                  <a:gd name="T36" fmla="*/ 75 w 103"/>
                  <a:gd name="T37" fmla="*/ 3 h 68"/>
                  <a:gd name="T38" fmla="*/ 98 w 103"/>
                  <a:gd name="T39" fmla="*/ 21 h 68"/>
                  <a:gd name="T40" fmla="*/ 97 w 103"/>
                  <a:gd name="T41" fmla="*/ 21 h 68"/>
                  <a:gd name="T42" fmla="*/ 82 w 103"/>
                  <a:gd name="T43" fmla="*/ 64 h 68"/>
                  <a:gd name="T44" fmla="*/ 82 w 103"/>
                  <a:gd name="T45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68">
                    <a:moveTo>
                      <a:pt x="82" y="65"/>
                    </a:moveTo>
                    <a:cubicBezTo>
                      <a:pt x="86" y="56"/>
                      <a:pt x="93" y="47"/>
                      <a:pt x="94" y="38"/>
                    </a:cubicBezTo>
                    <a:cubicBezTo>
                      <a:pt x="95" y="20"/>
                      <a:pt x="76" y="7"/>
                      <a:pt x="56" y="9"/>
                    </a:cubicBezTo>
                    <a:cubicBezTo>
                      <a:pt x="36" y="11"/>
                      <a:pt x="23" y="27"/>
                      <a:pt x="26" y="45"/>
                    </a:cubicBezTo>
                    <a:cubicBezTo>
                      <a:pt x="28" y="58"/>
                      <a:pt x="39" y="67"/>
                      <a:pt x="51" y="62"/>
                    </a:cubicBezTo>
                    <a:cubicBezTo>
                      <a:pt x="56" y="60"/>
                      <a:pt x="59" y="53"/>
                      <a:pt x="63" y="48"/>
                    </a:cubicBezTo>
                    <a:cubicBezTo>
                      <a:pt x="59" y="45"/>
                      <a:pt x="54" y="42"/>
                      <a:pt x="46" y="36"/>
                    </a:cubicBezTo>
                    <a:cubicBezTo>
                      <a:pt x="53" y="37"/>
                      <a:pt x="61" y="35"/>
                      <a:pt x="64" y="39"/>
                    </a:cubicBezTo>
                    <a:cubicBezTo>
                      <a:pt x="67" y="42"/>
                      <a:pt x="69" y="53"/>
                      <a:pt x="66" y="55"/>
                    </a:cubicBezTo>
                    <a:cubicBezTo>
                      <a:pt x="60" y="61"/>
                      <a:pt x="50" y="68"/>
                      <a:pt x="43" y="68"/>
                    </a:cubicBezTo>
                    <a:cubicBezTo>
                      <a:pt x="35" y="67"/>
                      <a:pt x="27" y="58"/>
                      <a:pt x="21" y="51"/>
                    </a:cubicBezTo>
                    <a:cubicBezTo>
                      <a:pt x="19" y="48"/>
                      <a:pt x="20" y="42"/>
                      <a:pt x="19" y="40"/>
                    </a:cubicBezTo>
                    <a:cubicBezTo>
                      <a:pt x="12" y="36"/>
                      <a:pt x="6" y="33"/>
                      <a:pt x="1" y="28"/>
                    </a:cubicBezTo>
                    <a:cubicBezTo>
                      <a:pt x="0" y="27"/>
                      <a:pt x="4" y="17"/>
                      <a:pt x="5" y="18"/>
                    </a:cubicBezTo>
                    <a:cubicBezTo>
                      <a:pt x="11" y="18"/>
                      <a:pt x="17" y="20"/>
                      <a:pt x="24" y="23"/>
                    </a:cubicBezTo>
                    <a:cubicBezTo>
                      <a:pt x="25" y="21"/>
                      <a:pt x="28" y="17"/>
                      <a:pt x="30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44" y="5"/>
                      <a:pt x="59" y="0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82" y="9"/>
                      <a:pt x="90" y="15"/>
                      <a:pt x="98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9" y="38"/>
                      <a:pt x="103" y="55"/>
                      <a:pt x="82" y="64"/>
                    </a:cubicBezTo>
                    <a:cubicBezTo>
                      <a:pt x="82" y="64"/>
                      <a:pt x="82" y="65"/>
                      <a:pt x="82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20">
                <a:extLst>
                  <a:ext uri="{FF2B5EF4-FFF2-40B4-BE49-F238E27FC236}">
                    <a16:creationId xmlns:a16="http://schemas.microsoft.com/office/drawing/2014/main" id="{3B4CEF96-8FAD-8092-681D-511C3561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749"/>
                <a:ext cx="65" cy="152"/>
              </a:xfrm>
              <a:custGeom>
                <a:avLst/>
                <a:gdLst>
                  <a:gd name="T0" fmla="*/ 0 w 39"/>
                  <a:gd name="T1" fmla="*/ 31 h 92"/>
                  <a:gd name="T2" fmla="*/ 38 w 39"/>
                  <a:gd name="T3" fmla="*/ 0 h 92"/>
                  <a:gd name="T4" fmla="*/ 38 w 39"/>
                  <a:gd name="T5" fmla="*/ 9 h 92"/>
                  <a:gd name="T6" fmla="*/ 11 w 39"/>
                  <a:gd name="T7" fmla="*/ 81 h 92"/>
                  <a:gd name="T8" fmla="*/ 3 w 39"/>
                  <a:gd name="T9" fmla="*/ 92 h 92"/>
                  <a:gd name="T10" fmla="*/ 1 w 39"/>
                  <a:gd name="T11" fmla="*/ 64 h 92"/>
                  <a:gd name="T12" fmla="*/ 0 w 39"/>
                  <a:gd name="T13" fmla="*/ 3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2">
                    <a:moveTo>
                      <a:pt x="0" y="31"/>
                    </a:moveTo>
                    <a:cubicBezTo>
                      <a:pt x="10" y="18"/>
                      <a:pt x="17" y="2"/>
                      <a:pt x="38" y="0"/>
                    </a:cubicBezTo>
                    <a:cubicBezTo>
                      <a:pt x="38" y="3"/>
                      <a:pt x="39" y="7"/>
                      <a:pt x="38" y="9"/>
                    </a:cubicBezTo>
                    <a:cubicBezTo>
                      <a:pt x="23" y="31"/>
                      <a:pt x="15" y="55"/>
                      <a:pt x="11" y="81"/>
                    </a:cubicBezTo>
                    <a:cubicBezTo>
                      <a:pt x="11" y="85"/>
                      <a:pt x="6" y="88"/>
                      <a:pt x="3" y="92"/>
                    </a:cubicBezTo>
                    <a:cubicBezTo>
                      <a:pt x="3" y="83"/>
                      <a:pt x="2" y="73"/>
                      <a:pt x="1" y="64"/>
                    </a:cubicBezTo>
                    <a:cubicBezTo>
                      <a:pt x="0" y="53"/>
                      <a:pt x="0" y="42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21">
                <a:extLst>
                  <a:ext uri="{FF2B5EF4-FFF2-40B4-BE49-F238E27FC236}">
                    <a16:creationId xmlns:a16="http://schemas.microsoft.com/office/drawing/2014/main" id="{8C92416F-61CC-A3B3-657C-C186EBF5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077"/>
                <a:ext cx="236" cy="83"/>
              </a:xfrm>
              <a:custGeom>
                <a:avLst/>
                <a:gdLst>
                  <a:gd name="T0" fmla="*/ 68 w 142"/>
                  <a:gd name="T1" fmla="*/ 21 h 50"/>
                  <a:gd name="T2" fmla="*/ 113 w 142"/>
                  <a:gd name="T3" fmla="*/ 0 h 50"/>
                  <a:gd name="T4" fmla="*/ 114 w 142"/>
                  <a:gd name="T5" fmla="*/ 3 h 50"/>
                  <a:gd name="T6" fmla="*/ 105 w 142"/>
                  <a:gd name="T7" fmla="*/ 10 h 50"/>
                  <a:gd name="T8" fmla="*/ 142 w 142"/>
                  <a:gd name="T9" fmla="*/ 21 h 50"/>
                  <a:gd name="T10" fmla="*/ 60 w 142"/>
                  <a:gd name="T11" fmla="*/ 40 h 50"/>
                  <a:gd name="T12" fmla="*/ 9 w 142"/>
                  <a:gd name="T13" fmla="*/ 50 h 50"/>
                  <a:gd name="T14" fmla="*/ 0 w 142"/>
                  <a:gd name="T15" fmla="*/ 47 h 50"/>
                  <a:gd name="T16" fmla="*/ 20 w 142"/>
                  <a:gd name="T17" fmla="*/ 42 h 50"/>
                  <a:gd name="T18" fmla="*/ 50 w 142"/>
                  <a:gd name="T19" fmla="*/ 33 h 50"/>
                  <a:gd name="T20" fmla="*/ 68 w 142"/>
                  <a:gd name="T21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2" h="50">
                    <a:moveTo>
                      <a:pt x="68" y="21"/>
                    </a:moveTo>
                    <a:cubicBezTo>
                      <a:pt x="83" y="14"/>
                      <a:pt x="98" y="7"/>
                      <a:pt x="113" y="0"/>
                    </a:cubicBezTo>
                    <a:cubicBezTo>
                      <a:pt x="113" y="1"/>
                      <a:pt x="114" y="2"/>
                      <a:pt x="114" y="3"/>
                    </a:cubicBezTo>
                    <a:cubicBezTo>
                      <a:pt x="111" y="6"/>
                      <a:pt x="107" y="8"/>
                      <a:pt x="105" y="10"/>
                    </a:cubicBezTo>
                    <a:cubicBezTo>
                      <a:pt x="117" y="13"/>
                      <a:pt x="130" y="17"/>
                      <a:pt x="142" y="21"/>
                    </a:cubicBezTo>
                    <a:cubicBezTo>
                      <a:pt x="113" y="20"/>
                      <a:pt x="86" y="25"/>
                      <a:pt x="60" y="40"/>
                    </a:cubicBezTo>
                    <a:cubicBezTo>
                      <a:pt x="46" y="48"/>
                      <a:pt x="26" y="47"/>
                      <a:pt x="9" y="50"/>
                    </a:cubicBezTo>
                    <a:cubicBezTo>
                      <a:pt x="6" y="49"/>
                      <a:pt x="3" y="48"/>
                      <a:pt x="0" y="47"/>
                    </a:cubicBezTo>
                    <a:cubicBezTo>
                      <a:pt x="6" y="45"/>
                      <a:pt x="13" y="44"/>
                      <a:pt x="20" y="42"/>
                    </a:cubicBezTo>
                    <a:cubicBezTo>
                      <a:pt x="30" y="39"/>
                      <a:pt x="40" y="36"/>
                      <a:pt x="50" y="33"/>
                    </a:cubicBezTo>
                    <a:cubicBezTo>
                      <a:pt x="56" y="29"/>
                      <a:pt x="62" y="25"/>
                      <a:pt x="6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22">
                <a:extLst>
                  <a:ext uri="{FF2B5EF4-FFF2-40B4-BE49-F238E27FC236}">
                    <a16:creationId xmlns:a16="http://schemas.microsoft.com/office/drawing/2014/main" id="{31B5365B-AF33-6293-048D-6859B61D2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575"/>
                <a:ext cx="81" cy="103"/>
              </a:xfrm>
              <a:custGeom>
                <a:avLst/>
                <a:gdLst>
                  <a:gd name="T0" fmla="*/ 49 w 49"/>
                  <a:gd name="T1" fmla="*/ 50 h 62"/>
                  <a:gd name="T2" fmla="*/ 2 w 49"/>
                  <a:gd name="T3" fmla="*/ 34 h 62"/>
                  <a:gd name="T4" fmla="*/ 0 w 49"/>
                  <a:gd name="T5" fmla="*/ 23 h 62"/>
                  <a:gd name="T6" fmla="*/ 11 w 49"/>
                  <a:gd name="T7" fmla="*/ 33 h 62"/>
                  <a:gd name="T8" fmla="*/ 21 w 49"/>
                  <a:gd name="T9" fmla="*/ 3 h 62"/>
                  <a:gd name="T10" fmla="*/ 23 w 49"/>
                  <a:gd name="T11" fmla="*/ 0 h 62"/>
                  <a:gd name="T12" fmla="*/ 34 w 49"/>
                  <a:gd name="T13" fmla="*/ 2 h 62"/>
                  <a:gd name="T14" fmla="*/ 43 w 49"/>
                  <a:gd name="T15" fmla="*/ 11 h 62"/>
                  <a:gd name="T16" fmla="*/ 49 w 49"/>
                  <a:gd name="T17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62">
                    <a:moveTo>
                      <a:pt x="49" y="50"/>
                    </a:moveTo>
                    <a:cubicBezTo>
                      <a:pt x="27" y="62"/>
                      <a:pt x="19" y="35"/>
                      <a:pt x="2" y="34"/>
                    </a:cubicBezTo>
                    <a:cubicBezTo>
                      <a:pt x="1" y="34"/>
                      <a:pt x="1" y="26"/>
                      <a:pt x="0" y="23"/>
                    </a:cubicBezTo>
                    <a:cubicBezTo>
                      <a:pt x="4" y="27"/>
                      <a:pt x="8" y="30"/>
                      <a:pt x="11" y="33"/>
                    </a:cubicBezTo>
                    <a:cubicBezTo>
                      <a:pt x="15" y="22"/>
                      <a:pt x="18" y="12"/>
                      <a:pt x="21" y="3"/>
                    </a:cubicBezTo>
                    <a:cubicBezTo>
                      <a:pt x="22" y="2"/>
                      <a:pt x="22" y="1"/>
                      <a:pt x="23" y="0"/>
                    </a:cubicBezTo>
                    <a:cubicBezTo>
                      <a:pt x="27" y="1"/>
                      <a:pt x="31" y="0"/>
                      <a:pt x="34" y="2"/>
                    </a:cubicBezTo>
                    <a:cubicBezTo>
                      <a:pt x="37" y="4"/>
                      <a:pt x="40" y="8"/>
                      <a:pt x="43" y="11"/>
                    </a:cubicBezTo>
                    <a:cubicBezTo>
                      <a:pt x="45" y="24"/>
                      <a:pt x="47" y="37"/>
                      <a:pt x="49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23">
                <a:extLst>
                  <a:ext uri="{FF2B5EF4-FFF2-40B4-BE49-F238E27FC236}">
                    <a16:creationId xmlns:a16="http://schemas.microsoft.com/office/drawing/2014/main" id="{E0C7473D-353C-1BC7-CEE0-F8F834652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4" y="1041"/>
                <a:ext cx="138" cy="134"/>
              </a:xfrm>
              <a:custGeom>
                <a:avLst/>
                <a:gdLst>
                  <a:gd name="T0" fmla="*/ 0 w 83"/>
                  <a:gd name="T1" fmla="*/ 44 h 81"/>
                  <a:gd name="T2" fmla="*/ 14 w 83"/>
                  <a:gd name="T3" fmla="*/ 49 h 81"/>
                  <a:gd name="T4" fmla="*/ 16 w 83"/>
                  <a:gd name="T5" fmla="*/ 25 h 81"/>
                  <a:gd name="T6" fmla="*/ 17 w 83"/>
                  <a:gd name="T7" fmla="*/ 25 h 81"/>
                  <a:gd name="T8" fmla="*/ 19 w 83"/>
                  <a:gd name="T9" fmla="*/ 48 h 81"/>
                  <a:gd name="T10" fmla="*/ 24 w 83"/>
                  <a:gd name="T11" fmla="*/ 43 h 81"/>
                  <a:gd name="T12" fmla="*/ 28 w 83"/>
                  <a:gd name="T13" fmla="*/ 55 h 81"/>
                  <a:gd name="T14" fmla="*/ 73 w 83"/>
                  <a:gd name="T15" fmla="*/ 0 h 81"/>
                  <a:gd name="T16" fmla="*/ 30 w 83"/>
                  <a:gd name="T17" fmla="*/ 66 h 81"/>
                  <a:gd name="T18" fmla="*/ 48 w 83"/>
                  <a:gd name="T19" fmla="*/ 76 h 81"/>
                  <a:gd name="T20" fmla="*/ 35 w 83"/>
                  <a:gd name="T21" fmla="*/ 80 h 81"/>
                  <a:gd name="T22" fmla="*/ 0 w 83"/>
                  <a:gd name="T23" fmla="*/ 4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1">
                    <a:moveTo>
                      <a:pt x="0" y="44"/>
                    </a:moveTo>
                    <a:cubicBezTo>
                      <a:pt x="5" y="46"/>
                      <a:pt x="9" y="47"/>
                      <a:pt x="14" y="49"/>
                    </a:cubicBezTo>
                    <a:cubicBezTo>
                      <a:pt x="15" y="41"/>
                      <a:pt x="15" y="33"/>
                      <a:pt x="16" y="25"/>
                    </a:cubicBezTo>
                    <a:cubicBezTo>
                      <a:pt x="16" y="25"/>
                      <a:pt x="17" y="25"/>
                      <a:pt x="17" y="25"/>
                    </a:cubicBezTo>
                    <a:cubicBezTo>
                      <a:pt x="17" y="33"/>
                      <a:pt x="18" y="40"/>
                      <a:pt x="19" y="48"/>
                    </a:cubicBezTo>
                    <a:cubicBezTo>
                      <a:pt x="20" y="47"/>
                      <a:pt x="22" y="46"/>
                      <a:pt x="24" y="43"/>
                    </a:cubicBezTo>
                    <a:cubicBezTo>
                      <a:pt x="26" y="48"/>
                      <a:pt x="27" y="51"/>
                      <a:pt x="28" y="55"/>
                    </a:cubicBezTo>
                    <a:cubicBezTo>
                      <a:pt x="60" y="51"/>
                      <a:pt x="70" y="28"/>
                      <a:pt x="73" y="0"/>
                    </a:cubicBezTo>
                    <a:cubicBezTo>
                      <a:pt x="83" y="36"/>
                      <a:pt x="57" y="50"/>
                      <a:pt x="30" y="66"/>
                    </a:cubicBezTo>
                    <a:cubicBezTo>
                      <a:pt x="38" y="71"/>
                      <a:pt x="42" y="73"/>
                      <a:pt x="48" y="76"/>
                    </a:cubicBezTo>
                    <a:cubicBezTo>
                      <a:pt x="42" y="78"/>
                      <a:pt x="38" y="81"/>
                      <a:pt x="35" y="80"/>
                    </a:cubicBezTo>
                    <a:cubicBezTo>
                      <a:pt x="17" y="79"/>
                      <a:pt x="0" y="62"/>
                      <a:pt x="0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24">
                <a:extLst>
                  <a:ext uri="{FF2B5EF4-FFF2-40B4-BE49-F238E27FC236}">
                    <a16:creationId xmlns:a16="http://schemas.microsoft.com/office/drawing/2014/main" id="{70525B3A-A819-F7EA-5707-C7EDBC6A3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1134"/>
                <a:ext cx="119" cy="117"/>
              </a:xfrm>
              <a:custGeom>
                <a:avLst/>
                <a:gdLst>
                  <a:gd name="T0" fmla="*/ 29 w 72"/>
                  <a:gd name="T1" fmla="*/ 26 h 71"/>
                  <a:gd name="T2" fmla="*/ 41 w 72"/>
                  <a:gd name="T3" fmla="*/ 59 h 71"/>
                  <a:gd name="T4" fmla="*/ 47 w 72"/>
                  <a:gd name="T5" fmla="*/ 46 h 71"/>
                  <a:gd name="T6" fmla="*/ 49 w 72"/>
                  <a:gd name="T7" fmla="*/ 47 h 71"/>
                  <a:gd name="T8" fmla="*/ 46 w 72"/>
                  <a:gd name="T9" fmla="*/ 61 h 71"/>
                  <a:gd name="T10" fmla="*/ 72 w 72"/>
                  <a:gd name="T11" fmla="*/ 69 h 71"/>
                  <a:gd name="T12" fmla="*/ 0 w 72"/>
                  <a:gd name="T13" fmla="*/ 71 h 71"/>
                  <a:gd name="T14" fmla="*/ 0 w 72"/>
                  <a:gd name="T15" fmla="*/ 71 h 71"/>
                  <a:gd name="T16" fmla="*/ 7 w 72"/>
                  <a:gd name="T17" fmla="*/ 55 h 71"/>
                  <a:gd name="T18" fmla="*/ 6 w 72"/>
                  <a:gd name="T19" fmla="*/ 55 h 71"/>
                  <a:gd name="T20" fmla="*/ 14 w 72"/>
                  <a:gd name="T21" fmla="*/ 38 h 71"/>
                  <a:gd name="T22" fmla="*/ 0 w 72"/>
                  <a:gd name="T23" fmla="*/ 26 h 71"/>
                  <a:gd name="T24" fmla="*/ 3 w 72"/>
                  <a:gd name="T25" fmla="*/ 13 h 71"/>
                  <a:gd name="T26" fmla="*/ 13 w 72"/>
                  <a:gd name="T27" fmla="*/ 0 h 71"/>
                  <a:gd name="T28" fmla="*/ 16 w 72"/>
                  <a:gd name="T29" fmla="*/ 2 h 71"/>
                  <a:gd name="T30" fmla="*/ 19 w 72"/>
                  <a:gd name="T31" fmla="*/ 34 h 71"/>
                  <a:gd name="T32" fmla="*/ 29 w 72"/>
                  <a:gd name="T3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71">
                    <a:moveTo>
                      <a:pt x="29" y="26"/>
                    </a:moveTo>
                    <a:cubicBezTo>
                      <a:pt x="25" y="40"/>
                      <a:pt x="30" y="50"/>
                      <a:pt x="41" y="59"/>
                    </a:cubicBezTo>
                    <a:cubicBezTo>
                      <a:pt x="43" y="55"/>
                      <a:pt x="45" y="51"/>
                      <a:pt x="47" y="46"/>
                    </a:cubicBezTo>
                    <a:cubicBezTo>
                      <a:pt x="48" y="46"/>
                      <a:pt x="48" y="47"/>
                      <a:pt x="49" y="47"/>
                    </a:cubicBezTo>
                    <a:cubicBezTo>
                      <a:pt x="48" y="52"/>
                      <a:pt x="47" y="57"/>
                      <a:pt x="46" y="61"/>
                    </a:cubicBezTo>
                    <a:cubicBezTo>
                      <a:pt x="55" y="64"/>
                      <a:pt x="64" y="67"/>
                      <a:pt x="72" y="69"/>
                    </a:cubicBezTo>
                    <a:cubicBezTo>
                      <a:pt x="48" y="70"/>
                      <a:pt x="24" y="7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3" y="66"/>
                      <a:pt x="5" y="60"/>
                      <a:pt x="7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9" y="50"/>
                      <a:pt x="13" y="44"/>
                      <a:pt x="14" y="38"/>
                    </a:cubicBezTo>
                    <a:cubicBezTo>
                      <a:pt x="14" y="30"/>
                      <a:pt x="10" y="24"/>
                      <a:pt x="0" y="26"/>
                    </a:cubicBezTo>
                    <a:cubicBezTo>
                      <a:pt x="1" y="22"/>
                      <a:pt x="1" y="17"/>
                      <a:pt x="3" y="13"/>
                    </a:cubicBezTo>
                    <a:cubicBezTo>
                      <a:pt x="5" y="8"/>
                      <a:pt x="10" y="4"/>
                      <a:pt x="13" y="0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7" y="12"/>
                      <a:pt x="18" y="21"/>
                      <a:pt x="19" y="34"/>
                    </a:cubicBezTo>
                    <a:cubicBezTo>
                      <a:pt x="25" y="29"/>
                      <a:pt x="27" y="28"/>
                      <a:pt x="2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25">
                <a:extLst>
                  <a:ext uri="{FF2B5EF4-FFF2-40B4-BE49-F238E27FC236}">
                    <a16:creationId xmlns:a16="http://schemas.microsoft.com/office/drawing/2014/main" id="{8C1D2FC5-F6AF-7055-1DCD-6EADF5674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248"/>
                <a:ext cx="245" cy="84"/>
              </a:xfrm>
              <a:custGeom>
                <a:avLst/>
                <a:gdLst>
                  <a:gd name="T0" fmla="*/ 65 w 148"/>
                  <a:gd name="T1" fmla="*/ 2 h 51"/>
                  <a:gd name="T2" fmla="*/ 137 w 148"/>
                  <a:gd name="T3" fmla="*/ 0 h 51"/>
                  <a:gd name="T4" fmla="*/ 148 w 148"/>
                  <a:gd name="T5" fmla="*/ 0 h 51"/>
                  <a:gd name="T6" fmla="*/ 131 w 148"/>
                  <a:gd name="T7" fmla="*/ 4 h 51"/>
                  <a:gd name="T8" fmla="*/ 56 w 148"/>
                  <a:gd name="T9" fmla="*/ 15 h 51"/>
                  <a:gd name="T10" fmla="*/ 47 w 148"/>
                  <a:gd name="T11" fmla="*/ 22 h 51"/>
                  <a:gd name="T12" fmla="*/ 17 w 148"/>
                  <a:gd name="T13" fmla="*/ 38 h 51"/>
                  <a:gd name="T14" fmla="*/ 0 w 148"/>
                  <a:gd name="T15" fmla="*/ 51 h 51"/>
                  <a:gd name="T16" fmla="*/ 28 w 148"/>
                  <a:gd name="T17" fmla="*/ 18 h 51"/>
                  <a:gd name="T18" fmla="*/ 65 w 148"/>
                  <a:gd name="T19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51">
                    <a:moveTo>
                      <a:pt x="65" y="2"/>
                    </a:moveTo>
                    <a:cubicBezTo>
                      <a:pt x="89" y="1"/>
                      <a:pt x="113" y="1"/>
                      <a:pt x="137" y="0"/>
                    </a:cubicBezTo>
                    <a:cubicBezTo>
                      <a:pt x="141" y="0"/>
                      <a:pt x="144" y="0"/>
                      <a:pt x="148" y="0"/>
                    </a:cubicBezTo>
                    <a:cubicBezTo>
                      <a:pt x="142" y="1"/>
                      <a:pt x="137" y="3"/>
                      <a:pt x="131" y="4"/>
                    </a:cubicBezTo>
                    <a:cubicBezTo>
                      <a:pt x="106" y="8"/>
                      <a:pt x="81" y="11"/>
                      <a:pt x="56" y="15"/>
                    </a:cubicBezTo>
                    <a:cubicBezTo>
                      <a:pt x="53" y="15"/>
                      <a:pt x="50" y="20"/>
                      <a:pt x="47" y="22"/>
                    </a:cubicBezTo>
                    <a:cubicBezTo>
                      <a:pt x="37" y="28"/>
                      <a:pt x="27" y="33"/>
                      <a:pt x="17" y="38"/>
                    </a:cubicBezTo>
                    <a:cubicBezTo>
                      <a:pt x="11" y="42"/>
                      <a:pt x="6" y="47"/>
                      <a:pt x="0" y="51"/>
                    </a:cubicBezTo>
                    <a:cubicBezTo>
                      <a:pt x="4" y="36"/>
                      <a:pt x="12" y="24"/>
                      <a:pt x="28" y="18"/>
                    </a:cubicBezTo>
                    <a:cubicBezTo>
                      <a:pt x="40" y="13"/>
                      <a:pt x="53" y="7"/>
                      <a:pt x="6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26">
                <a:extLst>
                  <a:ext uri="{FF2B5EF4-FFF2-40B4-BE49-F238E27FC236}">
                    <a16:creationId xmlns:a16="http://schemas.microsoft.com/office/drawing/2014/main" id="{78E44E5B-5E7B-8B65-8860-864CA389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066"/>
                <a:ext cx="65" cy="115"/>
              </a:xfrm>
              <a:custGeom>
                <a:avLst/>
                <a:gdLst>
                  <a:gd name="T0" fmla="*/ 16 w 39"/>
                  <a:gd name="T1" fmla="*/ 9 h 70"/>
                  <a:gd name="T2" fmla="*/ 38 w 39"/>
                  <a:gd name="T3" fmla="*/ 49 h 70"/>
                  <a:gd name="T4" fmla="*/ 34 w 39"/>
                  <a:gd name="T5" fmla="*/ 66 h 70"/>
                  <a:gd name="T6" fmla="*/ 18 w 39"/>
                  <a:gd name="T7" fmla="*/ 68 h 70"/>
                  <a:gd name="T8" fmla="*/ 12 w 39"/>
                  <a:gd name="T9" fmla="*/ 52 h 70"/>
                  <a:gd name="T10" fmla="*/ 14 w 39"/>
                  <a:gd name="T11" fmla="*/ 44 h 70"/>
                  <a:gd name="T12" fmla="*/ 4 w 39"/>
                  <a:gd name="T13" fmla="*/ 7 h 70"/>
                  <a:gd name="T14" fmla="*/ 0 w 39"/>
                  <a:gd name="T15" fmla="*/ 0 h 70"/>
                  <a:gd name="T16" fmla="*/ 16 w 39"/>
                  <a:gd name="T17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70">
                    <a:moveTo>
                      <a:pt x="16" y="9"/>
                    </a:moveTo>
                    <a:cubicBezTo>
                      <a:pt x="23" y="22"/>
                      <a:pt x="32" y="35"/>
                      <a:pt x="38" y="49"/>
                    </a:cubicBezTo>
                    <a:cubicBezTo>
                      <a:pt x="39" y="54"/>
                      <a:pt x="37" y="62"/>
                      <a:pt x="34" y="66"/>
                    </a:cubicBezTo>
                    <a:cubicBezTo>
                      <a:pt x="31" y="69"/>
                      <a:pt x="21" y="70"/>
                      <a:pt x="18" y="68"/>
                    </a:cubicBezTo>
                    <a:cubicBezTo>
                      <a:pt x="14" y="65"/>
                      <a:pt x="13" y="58"/>
                      <a:pt x="12" y="52"/>
                    </a:cubicBezTo>
                    <a:cubicBezTo>
                      <a:pt x="11" y="50"/>
                      <a:pt x="13" y="47"/>
                      <a:pt x="14" y="44"/>
                    </a:cubicBezTo>
                    <a:cubicBezTo>
                      <a:pt x="21" y="29"/>
                      <a:pt x="19" y="1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5" y="3"/>
                      <a:pt x="11" y="6"/>
                      <a:pt x="1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27">
                <a:extLst>
                  <a:ext uri="{FF2B5EF4-FFF2-40B4-BE49-F238E27FC236}">
                    <a16:creationId xmlns:a16="http://schemas.microsoft.com/office/drawing/2014/main" id="{423EF0BF-51C5-6AFC-BD8C-92E5BCD1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007"/>
                <a:ext cx="96" cy="68"/>
              </a:xfrm>
              <a:custGeom>
                <a:avLst/>
                <a:gdLst>
                  <a:gd name="T0" fmla="*/ 10 w 58"/>
                  <a:gd name="T1" fmla="*/ 8 h 41"/>
                  <a:gd name="T2" fmla="*/ 57 w 58"/>
                  <a:gd name="T3" fmla="*/ 15 h 41"/>
                  <a:gd name="T4" fmla="*/ 46 w 58"/>
                  <a:gd name="T5" fmla="*/ 30 h 41"/>
                  <a:gd name="T6" fmla="*/ 58 w 58"/>
                  <a:gd name="T7" fmla="*/ 36 h 41"/>
                  <a:gd name="T8" fmla="*/ 19 w 58"/>
                  <a:gd name="T9" fmla="*/ 27 h 41"/>
                  <a:gd name="T10" fmla="*/ 0 w 58"/>
                  <a:gd name="T11" fmla="*/ 14 h 41"/>
                  <a:gd name="T12" fmla="*/ 10 w 58"/>
                  <a:gd name="T1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1">
                    <a:moveTo>
                      <a:pt x="10" y="8"/>
                    </a:moveTo>
                    <a:cubicBezTo>
                      <a:pt x="31" y="0"/>
                      <a:pt x="37" y="1"/>
                      <a:pt x="57" y="15"/>
                    </a:cubicBezTo>
                    <a:cubicBezTo>
                      <a:pt x="53" y="20"/>
                      <a:pt x="50" y="25"/>
                      <a:pt x="46" y="30"/>
                    </a:cubicBezTo>
                    <a:cubicBezTo>
                      <a:pt x="49" y="32"/>
                      <a:pt x="54" y="34"/>
                      <a:pt x="58" y="36"/>
                    </a:cubicBezTo>
                    <a:cubicBezTo>
                      <a:pt x="44" y="35"/>
                      <a:pt x="30" y="41"/>
                      <a:pt x="19" y="27"/>
                    </a:cubicBezTo>
                    <a:cubicBezTo>
                      <a:pt x="15" y="21"/>
                      <a:pt x="7" y="19"/>
                      <a:pt x="0" y="14"/>
                    </a:cubicBezTo>
                    <a:cubicBezTo>
                      <a:pt x="3" y="12"/>
                      <a:pt x="7" y="10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28">
                <a:extLst>
                  <a:ext uri="{FF2B5EF4-FFF2-40B4-BE49-F238E27FC236}">
                    <a16:creationId xmlns:a16="http://schemas.microsoft.com/office/drawing/2014/main" id="{145BED48-4A18-A533-F710-E1FD02EB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2546"/>
                <a:ext cx="159" cy="197"/>
              </a:xfrm>
              <a:custGeom>
                <a:avLst/>
                <a:gdLst>
                  <a:gd name="T0" fmla="*/ 27 w 96"/>
                  <a:gd name="T1" fmla="*/ 0 h 119"/>
                  <a:gd name="T2" fmla="*/ 20 w 96"/>
                  <a:gd name="T3" fmla="*/ 53 h 119"/>
                  <a:gd name="T4" fmla="*/ 29 w 96"/>
                  <a:gd name="T5" fmla="*/ 67 h 119"/>
                  <a:gd name="T6" fmla="*/ 57 w 96"/>
                  <a:gd name="T7" fmla="*/ 102 h 119"/>
                  <a:gd name="T8" fmla="*/ 77 w 96"/>
                  <a:gd name="T9" fmla="*/ 107 h 119"/>
                  <a:gd name="T10" fmla="*/ 96 w 96"/>
                  <a:gd name="T11" fmla="*/ 102 h 119"/>
                  <a:gd name="T12" fmla="*/ 61 w 96"/>
                  <a:gd name="T13" fmla="*/ 113 h 119"/>
                  <a:gd name="T14" fmla="*/ 53 w 96"/>
                  <a:gd name="T15" fmla="*/ 110 h 119"/>
                  <a:gd name="T16" fmla="*/ 24 w 96"/>
                  <a:gd name="T17" fmla="*/ 83 h 119"/>
                  <a:gd name="T18" fmla="*/ 17 w 96"/>
                  <a:gd name="T19" fmla="*/ 19 h 119"/>
                  <a:gd name="T20" fmla="*/ 27 w 96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119">
                    <a:moveTo>
                      <a:pt x="27" y="0"/>
                    </a:moveTo>
                    <a:cubicBezTo>
                      <a:pt x="25" y="18"/>
                      <a:pt x="22" y="35"/>
                      <a:pt x="20" y="53"/>
                    </a:cubicBezTo>
                    <a:cubicBezTo>
                      <a:pt x="19" y="59"/>
                      <a:pt x="16" y="69"/>
                      <a:pt x="29" y="67"/>
                    </a:cubicBezTo>
                    <a:cubicBezTo>
                      <a:pt x="26" y="87"/>
                      <a:pt x="35" y="99"/>
                      <a:pt x="57" y="102"/>
                    </a:cubicBezTo>
                    <a:cubicBezTo>
                      <a:pt x="64" y="104"/>
                      <a:pt x="71" y="107"/>
                      <a:pt x="77" y="107"/>
                    </a:cubicBezTo>
                    <a:cubicBezTo>
                      <a:pt x="83" y="108"/>
                      <a:pt x="89" y="104"/>
                      <a:pt x="96" y="102"/>
                    </a:cubicBezTo>
                    <a:cubicBezTo>
                      <a:pt x="84" y="117"/>
                      <a:pt x="76" y="119"/>
                      <a:pt x="61" y="113"/>
                    </a:cubicBezTo>
                    <a:cubicBezTo>
                      <a:pt x="59" y="112"/>
                      <a:pt x="56" y="110"/>
                      <a:pt x="53" y="110"/>
                    </a:cubicBezTo>
                    <a:cubicBezTo>
                      <a:pt x="34" y="111"/>
                      <a:pt x="23" y="104"/>
                      <a:pt x="24" y="83"/>
                    </a:cubicBezTo>
                    <a:cubicBezTo>
                      <a:pt x="0" y="64"/>
                      <a:pt x="25" y="40"/>
                      <a:pt x="17" y="19"/>
                    </a:cubicBezTo>
                    <a:cubicBezTo>
                      <a:pt x="16" y="15"/>
                      <a:pt x="24" y="7"/>
                      <a:pt x="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5D05DC54-8900-A11C-D3BB-2346A1F2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156"/>
                <a:ext cx="157" cy="67"/>
              </a:xfrm>
              <a:custGeom>
                <a:avLst/>
                <a:gdLst>
                  <a:gd name="T0" fmla="*/ 94 w 95"/>
                  <a:gd name="T1" fmla="*/ 4 h 40"/>
                  <a:gd name="T2" fmla="*/ 56 w 95"/>
                  <a:gd name="T3" fmla="*/ 30 h 40"/>
                  <a:gd name="T4" fmla="*/ 24 w 95"/>
                  <a:gd name="T5" fmla="*/ 25 h 40"/>
                  <a:gd name="T6" fmla="*/ 37 w 95"/>
                  <a:gd name="T7" fmla="*/ 25 h 40"/>
                  <a:gd name="T8" fmla="*/ 65 w 95"/>
                  <a:gd name="T9" fmla="*/ 11 h 40"/>
                  <a:gd name="T10" fmla="*/ 46 w 95"/>
                  <a:gd name="T11" fmla="*/ 18 h 40"/>
                  <a:gd name="T12" fmla="*/ 52 w 95"/>
                  <a:gd name="T13" fmla="*/ 9 h 40"/>
                  <a:gd name="T14" fmla="*/ 0 w 95"/>
                  <a:gd name="T15" fmla="*/ 6 h 40"/>
                  <a:gd name="T16" fmla="*/ 45 w 95"/>
                  <a:gd name="T17" fmla="*/ 0 h 40"/>
                  <a:gd name="T18" fmla="*/ 94 w 95"/>
                  <a:gd name="T19" fmla="*/ 4 h 40"/>
                  <a:gd name="T20" fmla="*/ 94 w 95"/>
                  <a:gd name="T21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40">
                    <a:moveTo>
                      <a:pt x="94" y="4"/>
                    </a:moveTo>
                    <a:cubicBezTo>
                      <a:pt x="77" y="7"/>
                      <a:pt x="68" y="19"/>
                      <a:pt x="56" y="30"/>
                    </a:cubicBezTo>
                    <a:cubicBezTo>
                      <a:pt x="46" y="40"/>
                      <a:pt x="30" y="35"/>
                      <a:pt x="24" y="25"/>
                    </a:cubicBezTo>
                    <a:cubicBezTo>
                      <a:pt x="28" y="25"/>
                      <a:pt x="33" y="25"/>
                      <a:pt x="37" y="25"/>
                    </a:cubicBezTo>
                    <a:cubicBezTo>
                      <a:pt x="44" y="33"/>
                      <a:pt x="55" y="28"/>
                      <a:pt x="65" y="11"/>
                    </a:cubicBezTo>
                    <a:cubicBezTo>
                      <a:pt x="57" y="14"/>
                      <a:pt x="52" y="16"/>
                      <a:pt x="46" y="18"/>
                    </a:cubicBezTo>
                    <a:cubicBezTo>
                      <a:pt x="48" y="15"/>
                      <a:pt x="49" y="13"/>
                      <a:pt x="52" y="9"/>
                    </a:cubicBezTo>
                    <a:cubicBezTo>
                      <a:pt x="34" y="3"/>
                      <a:pt x="14" y="22"/>
                      <a:pt x="0" y="6"/>
                    </a:cubicBezTo>
                    <a:cubicBezTo>
                      <a:pt x="15" y="4"/>
                      <a:pt x="30" y="1"/>
                      <a:pt x="45" y="0"/>
                    </a:cubicBezTo>
                    <a:cubicBezTo>
                      <a:pt x="62" y="0"/>
                      <a:pt x="78" y="3"/>
                      <a:pt x="94" y="4"/>
                    </a:cubicBezTo>
                    <a:cubicBezTo>
                      <a:pt x="95" y="4"/>
                      <a:pt x="94" y="4"/>
                      <a:pt x="9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30">
                <a:extLst>
                  <a:ext uri="{FF2B5EF4-FFF2-40B4-BE49-F238E27FC236}">
                    <a16:creationId xmlns:a16="http://schemas.microsoft.com/office/drawing/2014/main" id="{CE0F69E8-2A76-739B-6F5F-F094C55F8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2" y="2347"/>
                <a:ext cx="58" cy="89"/>
              </a:xfrm>
              <a:custGeom>
                <a:avLst/>
                <a:gdLst>
                  <a:gd name="T0" fmla="*/ 25 w 35"/>
                  <a:gd name="T1" fmla="*/ 54 h 54"/>
                  <a:gd name="T2" fmla="*/ 2 w 35"/>
                  <a:gd name="T3" fmla="*/ 16 h 54"/>
                  <a:gd name="T4" fmla="*/ 7 w 35"/>
                  <a:gd name="T5" fmla="*/ 2 h 54"/>
                  <a:gd name="T6" fmla="*/ 20 w 35"/>
                  <a:gd name="T7" fmla="*/ 6 h 54"/>
                  <a:gd name="T8" fmla="*/ 28 w 35"/>
                  <a:gd name="T9" fmla="*/ 51 h 54"/>
                  <a:gd name="T10" fmla="*/ 25 w 35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54">
                    <a:moveTo>
                      <a:pt x="25" y="54"/>
                    </a:moveTo>
                    <a:cubicBezTo>
                      <a:pt x="17" y="41"/>
                      <a:pt x="9" y="29"/>
                      <a:pt x="2" y="16"/>
                    </a:cubicBezTo>
                    <a:cubicBezTo>
                      <a:pt x="0" y="13"/>
                      <a:pt x="4" y="5"/>
                      <a:pt x="7" y="2"/>
                    </a:cubicBezTo>
                    <a:cubicBezTo>
                      <a:pt x="9" y="0"/>
                      <a:pt x="17" y="3"/>
                      <a:pt x="20" y="6"/>
                    </a:cubicBezTo>
                    <a:cubicBezTo>
                      <a:pt x="32" y="19"/>
                      <a:pt x="35" y="34"/>
                      <a:pt x="28" y="51"/>
                    </a:cubicBezTo>
                    <a:cubicBezTo>
                      <a:pt x="27" y="52"/>
                      <a:pt x="26" y="53"/>
                      <a:pt x="25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31">
                <a:extLst>
                  <a:ext uri="{FF2B5EF4-FFF2-40B4-BE49-F238E27FC236}">
                    <a16:creationId xmlns:a16="http://schemas.microsoft.com/office/drawing/2014/main" id="{AFF65DA3-F5C2-31A4-AC68-BB6D1F67C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233"/>
                <a:ext cx="79" cy="69"/>
              </a:xfrm>
              <a:custGeom>
                <a:avLst/>
                <a:gdLst>
                  <a:gd name="T0" fmla="*/ 14 w 48"/>
                  <a:gd name="T1" fmla="*/ 9 h 42"/>
                  <a:gd name="T2" fmla="*/ 31 w 48"/>
                  <a:gd name="T3" fmla="*/ 24 h 42"/>
                  <a:gd name="T4" fmla="*/ 48 w 48"/>
                  <a:gd name="T5" fmla="*/ 36 h 42"/>
                  <a:gd name="T6" fmla="*/ 46 w 48"/>
                  <a:gd name="T7" fmla="*/ 42 h 42"/>
                  <a:gd name="T8" fmla="*/ 24 w 48"/>
                  <a:gd name="T9" fmla="*/ 42 h 42"/>
                  <a:gd name="T10" fmla="*/ 3 w 48"/>
                  <a:gd name="T11" fmla="*/ 0 h 42"/>
                  <a:gd name="T12" fmla="*/ 14 w 48"/>
                  <a:gd name="T1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2">
                    <a:moveTo>
                      <a:pt x="14" y="9"/>
                    </a:moveTo>
                    <a:cubicBezTo>
                      <a:pt x="19" y="14"/>
                      <a:pt x="25" y="19"/>
                      <a:pt x="31" y="24"/>
                    </a:cubicBezTo>
                    <a:cubicBezTo>
                      <a:pt x="36" y="28"/>
                      <a:pt x="42" y="32"/>
                      <a:pt x="48" y="36"/>
                    </a:cubicBezTo>
                    <a:cubicBezTo>
                      <a:pt x="47" y="38"/>
                      <a:pt x="46" y="40"/>
                      <a:pt x="46" y="42"/>
                    </a:cubicBezTo>
                    <a:cubicBezTo>
                      <a:pt x="38" y="42"/>
                      <a:pt x="31" y="42"/>
                      <a:pt x="24" y="42"/>
                    </a:cubicBezTo>
                    <a:cubicBezTo>
                      <a:pt x="2" y="31"/>
                      <a:pt x="0" y="27"/>
                      <a:pt x="3" y="0"/>
                    </a:cubicBezTo>
                    <a:cubicBezTo>
                      <a:pt x="6" y="3"/>
                      <a:pt x="10" y="6"/>
                      <a:pt x="1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32">
                <a:extLst>
                  <a:ext uri="{FF2B5EF4-FFF2-40B4-BE49-F238E27FC236}">
                    <a16:creationId xmlns:a16="http://schemas.microsoft.com/office/drawing/2014/main" id="{7DAD17D8-E268-C543-8C39-07A49CE0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379"/>
                <a:ext cx="63" cy="145"/>
              </a:xfrm>
              <a:custGeom>
                <a:avLst/>
                <a:gdLst>
                  <a:gd name="T0" fmla="*/ 38 w 38"/>
                  <a:gd name="T1" fmla="*/ 88 h 88"/>
                  <a:gd name="T2" fmla="*/ 20 w 38"/>
                  <a:gd name="T3" fmla="*/ 77 h 88"/>
                  <a:gd name="T4" fmla="*/ 7 w 38"/>
                  <a:gd name="T5" fmla="*/ 7 h 88"/>
                  <a:gd name="T6" fmla="*/ 17 w 38"/>
                  <a:gd name="T7" fmla="*/ 0 h 88"/>
                  <a:gd name="T8" fmla="*/ 17 w 38"/>
                  <a:gd name="T9" fmla="*/ 8 h 88"/>
                  <a:gd name="T10" fmla="*/ 34 w 38"/>
                  <a:gd name="T11" fmla="*/ 80 h 88"/>
                  <a:gd name="T12" fmla="*/ 38 w 38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88">
                    <a:moveTo>
                      <a:pt x="38" y="88"/>
                    </a:moveTo>
                    <a:cubicBezTo>
                      <a:pt x="32" y="84"/>
                      <a:pt x="23" y="82"/>
                      <a:pt x="20" y="77"/>
                    </a:cubicBezTo>
                    <a:cubicBezTo>
                      <a:pt x="5" y="56"/>
                      <a:pt x="0" y="32"/>
                      <a:pt x="7" y="7"/>
                    </a:cubicBezTo>
                    <a:cubicBezTo>
                      <a:pt x="10" y="4"/>
                      <a:pt x="14" y="2"/>
                      <a:pt x="17" y="0"/>
                    </a:cubicBezTo>
                    <a:cubicBezTo>
                      <a:pt x="17" y="3"/>
                      <a:pt x="18" y="6"/>
                      <a:pt x="17" y="8"/>
                    </a:cubicBezTo>
                    <a:cubicBezTo>
                      <a:pt x="10" y="30"/>
                      <a:pt x="19" y="68"/>
                      <a:pt x="34" y="80"/>
                    </a:cubicBezTo>
                    <a:cubicBezTo>
                      <a:pt x="35" y="83"/>
                      <a:pt x="37" y="85"/>
                      <a:pt x="38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33">
                <a:extLst>
                  <a:ext uri="{FF2B5EF4-FFF2-40B4-BE49-F238E27FC236}">
                    <a16:creationId xmlns:a16="http://schemas.microsoft.com/office/drawing/2014/main" id="{C2813424-C0D6-CED7-F5BC-B9D775FB1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057"/>
                <a:ext cx="116" cy="58"/>
              </a:xfrm>
              <a:custGeom>
                <a:avLst/>
                <a:gdLst>
                  <a:gd name="T0" fmla="*/ 69 w 70"/>
                  <a:gd name="T1" fmla="*/ 30 h 35"/>
                  <a:gd name="T2" fmla="*/ 42 w 70"/>
                  <a:gd name="T3" fmla="*/ 28 h 35"/>
                  <a:gd name="T4" fmla="*/ 0 w 70"/>
                  <a:gd name="T5" fmla="*/ 5 h 35"/>
                  <a:gd name="T6" fmla="*/ 52 w 70"/>
                  <a:gd name="T7" fmla="*/ 15 h 35"/>
                  <a:gd name="T8" fmla="*/ 69 w 70"/>
                  <a:gd name="T9" fmla="*/ 24 h 35"/>
                  <a:gd name="T10" fmla="*/ 70 w 70"/>
                  <a:gd name="T11" fmla="*/ 26 h 35"/>
                  <a:gd name="T12" fmla="*/ 69 w 70"/>
                  <a:gd name="T13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5">
                    <a:moveTo>
                      <a:pt x="69" y="30"/>
                    </a:moveTo>
                    <a:cubicBezTo>
                      <a:pt x="60" y="35"/>
                      <a:pt x="51" y="34"/>
                      <a:pt x="42" y="28"/>
                    </a:cubicBezTo>
                    <a:cubicBezTo>
                      <a:pt x="29" y="20"/>
                      <a:pt x="14" y="13"/>
                      <a:pt x="0" y="5"/>
                    </a:cubicBezTo>
                    <a:cubicBezTo>
                      <a:pt x="18" y="0"/>
                      <a:pt x="35" y="7"/>
                      <a:pt x="52" y="15"/>
                    </a:cubicBezTo>
                    <a:cubicBezTo>
                      <a:pt x="58" y="18"/>
                      <a:pt x="63" y="21"/>
                      <a:pt x="69" y="24"/>
                    </a:cubicBezTo>
                    <a:cubicBezTo>
                      <a:pt x="69" y="25"/>
                      <a:pt x="69" y="25"/>
                      <a:pt x="70" y="26"/>
                    </a:cubicBezTo>
                    <a:cubicBezTo>
                      <a:pt x="69" y="27"/>
                      <a:pt x="69" y="28"/>
                      <a:pt x="69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34">
                <a:extLst>
                  <a:ext uri="{FF2B5EF4-FFF2-40B4-BE49-F238E27FC236}">
                    <a16:creationId xmlns:a16="http://schemas.microsoft.com/office/drawing/2014/main" id="{CC57244D-75B9-01D3-A4AD-FAF54113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335"/>
                <a:ext cx="74" cy="108"/>
              </a:xfrm>
              <a:custGeom>
                <a:avLst/>
                <a:gdLst>
                  <a:gd name="T0" fmla="*/ 21 w 45"/>
                  <a:gd name="T1" fmla="*/ 65 h 65"/>
                  <a:gd name="T2" fmla="*/ 17 w 45"/>
                  <a:gd name="T3" fmla="*/ 0 h 65"/>
                  <a:gd name="T4" fmla="*/ 12 w 45"/>
                  <a:gd name="T5" fmla="*/ 22 h 65"/>
                  <a:gd name="T6" fmla="*/ 14 w 45"/>
                  <a:gd name="T7" fmla="*/ 45 h 65"/>
                  <a:gd name="T8" fmla="*/ 28 w 45"/>
                  <a:gd name="T9" fmla="*/ 53 h 65"/>
                  <a:gd name="T10" fmla="*/ 43 w 45"/>
                  <a:gd name="T11" fmla="*/ 50 h 65"/>
                  <a:gd name="T12" fmla="*/ 45 w 45"/>
                  <a:gd name="T13" fmla="*/ 56 h 65"/>
                  <a:gd name="T14" fmla="*/ 29 w 45"/>
                  <a:gd name="T15" fmla="*/ 64 h 65"/>
                  <a:gd name="T16" fmla="*/ 21 w 45"/>
                  <a:gd name="T1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65">
                    <a:moveTo>
                      <a:pt x="21" y="65"/>
                    </a:moveTo>
                    <a:cubicBezTo>
                      <a:pt x="2" y="38"/>
                      <a:pt x="0" y="12"/>
                      <a:pt x="17" y="0"/>
                    </a:cubicBezTo>
                    <a:cubicBezTo>
                      <a:pt x="30" y="12"/>
                      <a:pt x="16" y="17"/>
                      <a:pt x="12" y="22"/>
                    </a:cubicBezTo>
                    <a:cubicBezTo>
                      <a:pt x="13" y="31"/>
                      <a:pt x="14" y="38"/>
                      <a:pt x="14" y="45"/>
                    </a:cubicBezTo>
                    <a:cubicBezTo>
                      <a:pt x="15" y="54"/>
                      <a:pt x="19" y="56"/>
                      <a:pt x="28" y="53"/>
                    </a:cubicBezTo>
                    <a:cubicBezTo>
                      <a:pt x="32" y="51"/>
                      <a:pt x="38" y="50"/>
                      <a:pt x="43" y="50"/>
                    </a:cubicBezTo>
                    <a:cubicBezTo>
                      <a:pt x="43" y="50"/>
                      <a:pt x="45" y="56"/>
                      <a:pt x="45" y="56"/>
                    </a:cubicBezTo>
                    <a:cubicBezTo>
                      <a:pt x="40" y="60"/>
                      <a:pt x="34" y="62"/>
                      <a:pt x="29" y="64"/>
                    </a:cubicBezTo>
                    <a:cubicBezTo>
                      <a:pt x="26" y="65"/>
                      <a:pt x="24" y="65"/>
                      <a:pt x="2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35">
                <a:extLst>
                  <a:ext uri="{FF2B5EF4-FFF2-40B4-BE49-F238E27FC236}">
                    <a16:creationId xmlns:a16="http://schemas.microsoft.com/office/drawing/2014/main" id="{27EFE1D8-30BC-B7E1-F087-A720A19C1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82"/>
                <a:ext cx="62" cy="87"/>
              </a:xfrm>
              <a:custGeom>
                <a:avLst/>
                <a:gdLst>
                  <a:gd name="T0" fmla="*/ 23 w 37"/>
                  <a:gd name="T1" fmla="*/ 3 h 53"/>
                  <a:gd name="T2" fmla="*/ 37 w 37"/>
                  <a:gd name="T3" fmla="*/ 52 h 53"/>
                  <a:gd name="T4" fmla="*/ 32 w 37"/>
                  <a:gd name="T5" fmla="*/ 53 h 53"/>
                  <a:gd name="T6" fmla="*/ 0 w 37"/>
                  <a:gd name="T7" fmla="*/ 0 h 53"/>
                  <a:gd name="T8" fmla="*/ 23 w 37"/>
                  <a:gd name="T9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3">
                    <a:moveTo>
                      <a:pt x="23" y="3"/>
                    </a:moveTo>
                    <a:cubicBezTo>
                      <a:pt x="27" y="19"/>
                      <a:pt x="32" y="36"/>
                      <a:pt x="37" y="52"/>
                    </a:cubicBezTo>
                    <a:cubicBezTo>
                      <a:pt x="35" y="52"/>
                      <a:pt x="34" y="53"/>
                      <a:pt x="32" y="53"/>
                    </a:cubicBezTo>
                    <a:cubicBezTo>
                      <a:pt x="22" y="36"/>
                      <a:pt x="11" y="18"/>
                      <a:pt x="0" y="0"/>
                    </a:cubicBezTo>
                    <a:cubicBezTo>
                      <a:pt x="8" y="1"/>
                      <a:pt x="15" y="2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36">
                <a:extLst>
                  <a:ext uri="{FF2B5EF4-FFF2-40B4-BE49-F238E27FC236}">
                    <a16:creationId xmlns:a16="http://schemas.microsoft.com/office/drawing/2014/main" id="{ED549281-999A-2C78-437B-C80E2E5BD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092"/>
                <a:ext cx="106" cy="45"/>
              </a:xfrm>
              <a:custGeom>
                <a:avLst/>
                <a:gdLst>
                  <a:gd name="T0" fmla="*/ 48 w 64"/>
                  <a:gd name="T1" fmla="*/ 5 h 27"/>
                  <a:gd name="T2" fmla="*/ 64 w 64"/>
                  <a:gd name="T3" fmla="*/ 24 h 27"/>
                  <a:gd name="T4" fmla="*/ 64 w 64"/>
                  <a:gd name="T5" fmla="*/ 27 h 27"/>
                  <a:gd name="T6" fmla="*/ 8 w 64"/>
                  <a:gd name="T7" fmla="*/ 9 h 27"/>
                  <a:gd name="T8" fmla="*/ 0 w 64"/>
                  <a:gd name="T9" fmla="*/ 6 h 27"/>
                  <a:gd name="T10" fmla="*/ 29 w 64"/>
                  <a:gd name="T11" fmla="*/ 0 h 27"/>
                  <a:gd name="T12" fmla="*/ 48 w 64"/>
                  <a:gd name="T13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7">
                    <a:moveTo>
                      <a:pt x="48" y="5"/>
                    </a:moveTo>
                    <a:cubicBezTo>
                      <a:pt x="54" y="11"/>
                      <a:pt x="59" y="17"/>
                      <a:pt x="64" y="24"/>
                    </a:cubicBezTo>
                    <a:cubicBezTo>
                      <a:pt x="64" y="25"/>
                      <a:pt x="64" y="26"/>
                      <a:pt x="64" y="27"/>
                    </a:cubicBezTo>
                    <a:cubicBezTo>
                      <a:pt x="45" y="21"/>
                      <a:pt x="26" y="15"/>
                      <a:pt x="8" y="9"/>
                    </a:cubicBezTo>
                    <a:cubicBezTo>
                      <a:pt x="5" y="8"/>
                      <a:pt x="3" y="7"/>
                      <a:pt x="0" y="6"/>
                    </a:cubicBezTo>
                    <a:cubicBezTo>
                      <a:pt x="10" y="4"/>
                      <a:pt x="19" y="1"/>
                      <a:pt x="29" y="0"/>
                    </a:cubicBezTo>
                    <a:cubicBezTo>
                      <a:pt x="35" y="0"/>
                      <a:pt x="42" y="4"/>
                      <a:pt x="4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37">
                <a:extLst>
                  <a:ext uri="{FF2B5EF4-FFF2-40B4-BE49-F238E27FC236}">
                    <a16:creationId xmlns:a16="http://schemas.microsoft.com/office/drawing/2014/main" id="{99BBA660-64DA-25EC-1CCB-2746B892B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1562"/>
                <a:ext cx="47" cy="115"/>
              </a:xfrm>
              <a:custGeom>
                <a:avLst/>
                <a:gdLst>
                  <a:gd name="T0" fmla="*/ 0 w 28"/>
                  <a:gd name="T1" fmla="*/ 30 h 69"/>
                  <a:gd name="T2" fmla="*/ 8 w 28"/>
                  <a:gd name="T3" fmla="*/ 0 h 69"/>
                  <a:gd name="T4" fmla="*/ 28 w 28"/>
                  <a:gd name="T5" fmla="*/ 69 h 69"/>
                  <a:gd name="T6" fmla="*/ 8 w 28"/>
                  <a:gd name="T7" fmla="*/ 62 h 69"/>
                  <a:gd name="T8" fmla="*/ 8 w 28"/>
                  <a:gd name="T9" fmla="*/ 22 h 69"/>
                  <a:gd name="T10" fmla="*/ 0 w 28"/>
                  <a:gd name="T11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69">
                    <a:moveTo>
                      <a:pt x="0" y="30"/>
                    </a:moveTo>
                    <a:cubicBezTo>
                      <a:pt x="3" y="19"/>
                      <a:pt x="6" y="9"/>
                      <a:pt x="8" y="0"/>
                    </a:cubicBezTo>
                    <a:cubicBezTo>
                      <a:pt x="15" y="22"/>
                      <a:pt x="21" y="44"/>
                      <a:pt x="28" y="69"/>
                    </a:cubicBezTo>
                    <a:cubicBezTo>
                      <a:pt x="22" y="66"/>
                      <a:pt x="15" y="64"/>
                      <a:pt x="8" y="62"/>
                    </a:cubicBezTo>
                    <a:cubicBezTo>
                      <a:pt x="8" y="49"/>
                      <a:pt x="8" y="37"/>
                      <a:pt x="8" y="22"/>
                    </a:cubicBezTo>
                    <a:cubicBezTo>
                      <a:pt x="3" y="26"/>
                      <a:pt x="1" y="28"/>
                      <a:pt x="0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38">
                <a:extLst>
                  <a:ext uri="{FF2B5EF4-FFF2-40B4-BE49-F238E27FC236}">
                    <a16:creationId xmlns:a16="http://schemas.microsoft.com/office/drawing/2014/main" id="{C5B8A894-2EDF-D98D-D6CA-C3EB354AD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132"/>
                <a:ext cx="164" cy="31"/>
              </a:xfrm>
              <a:custGeom>
                <a:avLst/>
                <a:gdLst>
                  <a:gd name="T0" fmla="*/ 99 w 99"/>
                  <a:gd name="T1" fmla="*/ 0 h 19"/>
                  <a:gd name="T2" fmla="*/ 69 w 99"/>
                  <a:gd name="T3" fmla="*/ 9 h 19"/>
                  <a:gd name="T4" fmla="*/ 49 w 99"/>
                  <a:gd name="T5" fmla="*/ 14 h 19"/>
                  <a:gd name="T6" fmla="*/ 0 w 99"/>
                  <a:gd name="T7" fmla="*/ 19 h 19"/>
                  <a:gd name="T8" fmla="*/ 0 w 99"/>
                  <a:gd name="T9" fmla="*/ 19 h 19"/>
                  <a:gd name="T10" fmla="*/ 32 w 99"/>
                  <a:gd name="T11" fmla="*/ 3 h 19"/>
                  <a:gd name="T12" fmla="*/ 68 w 99"/>
                  <a:gd name="T13" fmla="*/ 4 h 19"/>
                  <a:gd name="T14" fmla="*/ 99 w 9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9">
                    <a:moveTo>
                      <a:pt x="99" y="0"/>
                    </a:moveTo>
                    <a:cubicBezTo>
                      <a:pt x="89" y="3"/>
                      <a:pt x="79" y="6"/>
                      <a:pt x="69" y="9"/>
                    </a:cubicBezTo>
                    <a:cubicBezTo>
                      <a:pt x="62" y="11"/>
                      <a:pt x="55" y="12"/>
                      <a:pt x="49" y="14"/>
                    </a:cubicBezTo>
                    <a:cubicBezTo>
                      <a:pt x="32" y="16"/>
                      <a:pt x="16" y="17"/>
                      <a:pt x="0" y="19"/>
                    </a:cubicBezTo>
                    <a:cubicBezTo>
                      <a:pt x="0" y="19"/>
                      <a:pt x="1" y="19"/>
                      <a:pt x="0" y="19"/>
                    </a:cubicBezTo>
                    <a:cubicBezTo>
                      <a:pt x="5" y="2"/>
                      <a:pt x="20" y="4"/>
                      <a:pt x="32" y="3"/>
                    </a:cubicBezTo>
                    <a:cubicBezTo>
                      <a:pt x="44" y="1"/>
                      <a:pt x="56" y="5"/>
                      <a:pt x="68" y="4"/>
                    </a:cubicBezTo>
                    <a:cubicBezTo>
                      <a:pt x="78" y="4"/>
                      <a:pt x="89" y="1"/>
                      <a:pt x="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39">
                <a:extLst>
                  <a:ext uri="{FF2B5EF4-FFF2-40B4-BE49-F238E27FC236}">
                    <a16:creationId xmlns:a16="http://schemas.microsoft.com/office/drawing/2014/main" id="{7D9912DA-02DC-FB75-324B-F3590D8BC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938"/>
                <a:ext cx="63" cy="81"/>
              </a:xfrm>
              <a:custGeom>
                <a:avLst/>
                <a:gdLst>
                  <a:gd name="T0" fmla="*/ 26 w 38"/>
                  <a:gd name="T1" fmla="*/ 18 h 49"/>
                  <a:gd name="T2" fmla="*/ 24 w 38"/>
                  <a:gd name="T3" fmla="*/ 20 h 49"/>
                  <a:gd name="T4" fmla="*/ 2 w 38"/>
                  <a:gd name="T5" fmla="*/ 22 h 49"/>
                  <a:gd name="T6" fmla="*/ 6 w 38"/>
                  <a:gd name="T7" fmla="*/ 7 h 49"/>
                  <a:gd name="T8" fmla="*/ 29 w 38"/>
                  <a:gd name="T9" fmla="*/ 10 h 49"/>
                  <a:gd name="T10" fmla="*/ 18 w 38"/>
                  <a:gd name="T11" fmla="*/ 49 h 49"/>
                  <a:gd name="T12" fmla="*/ 31 w 38"/>
                  <a:gd name="T13" fmla="*/ 20 h 49"/>
                  <a:gd name="T14" fmla="*/ 26 w 38"/>
                  <a:gd name="T1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9">
                    <a:moveTo>
                      <a:pt x="26" y="18"/>
                    </a:moveTo>
                    <a:cubicBezTo>
                      <a:pt x="25" y="19"/>
                      <a:pt x="25" y="20"/>
                      <a:pt x="24" y="20"/>
                    </a:cubicBezTo>
                    <a:cubicBezTo>
                      <a:pt x="17" y="26"/>
                      <a:pt x="9" y="32"/>
                      <a:pt x="2" y="22"/>
                    </a:cubicBezTo>
                    <a:cubicBezTo>
                      <a:pt x="0" y="19"/>
                      <a:pt x="2" y="10"/>
                      <a:pt x="6" y="7"/>
                    </a:cubicBezTo>
                    <a:cubicBezTo>
                      <a:pt x="14" y="0"/>
                      <a:pt x="22" y="1"/>
                      <a:pt x="29" y="10"/>
                    </a:cubicBezTo>
                    <a:cubicBezTo>
                      <a:pt x="38" y="21"/>
                      <a:pt x="34" y="34"/>
                      <a:pt x="18" y="49"/>
                    </a:cubicBezTo>
                    <a:cubicBezTo>
                      <a:pt x="22" y="39"/>
                      <a:pt x="27" y="30"/>
                      <a:pt x="31" y="20"/>
                    </a:cubicBezTo>
                    <a:cubicBezTo>
                      <a:pt x="29" y="20"/>
                      <a:pt x="28" y="19"/>
                      <a:pt x="26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40">
                <a:extLst>
                  <a:ext uri="{FF2B5EF4-FFF2-40B4-BE49-F238E27FC236}">
                    <a16:creationId xmlns:a16="http://schemas.microsoft.com/office/drawing/2014/main" id="{E6D4B8BC-E11E-4C53-A148-1F2087A7F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319"/>
                <a:ext cx="55" cy="69"/>
              </a:xfrm>
              <a:custGeom>
                <a:avLst/>
                <a:gdLst>
                  <a:gd name="T0" fmla="*/ 1 w 33"/>
                  <a:gd name="T1" fmla="*/ 18 h 42"/>
                  <a:gd name="T2" fmla="*/ 8 w 33"/>
                  <a:gd name="T3" fmla="*/ 1 h 42"/>
                  <a:gd name="T4" fmla="*/ 33 w 33"/>
                  <a:gd name="T5" fmla="*/ 18 h 42"/>
                  <a:gd name="T6" fmla="*/ 31 w 33"/>
                  <a:gd name="T7" fmla="*/ 42 h 42"/>
                  <a:gd name="T8" fmla="*/ 0 w 33"/>
                  <a:gd name="T9" fmla="*/ 25 h 42"/>
                  <a:gd name="T10" fmla="*/ 1 w 33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2">
                    <a:moveTo>
                      <a:pt x="1" y="18"/>
                    </a:moveTo>
                    <a:cubicBezTo>
                      <a:pt x="3" y="13"/>
                      <a:pt x="5" y="7"/>
                      <a:pt x="8" y="1"/>
                    </a:cubicBezTo>
                    <a:cubicBezTo>
                      <a:pt x="17" y="6"/>
                      <a:pt x="33" y="0"/>
                      <a:pt x="33" y="18"/>
                    </a:cubicBezTo>
                    <a:cubicBezTo>
                      <a:pt x="33" y="24"/>
                      <a:pt x="32" y="30"/>
                      <a:pt x="31" y="42"/>
                    </a:cubicBezTo>
                    <a:cubicBezTo>
                      <a:pt x="21" y="29"/>
                      <a:pt x="14" y="18"/>
                      <a:pt x="0" y="25"/>
                    </a:cubicBezTo>
                    <a:cubicBezTo>
                      <a:pt x="0" y="23"/>
                      <a:pt x="0" y="21"/>
                      <a:pt x="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41">
                <a:extLst>
                  <a:ext uri="{FF2B5EF4-FFF2-40B4-BE49-F238E27FC236}">
                    <a16:creationId xmlns:a16="http://schemas.microsoft.com/office/drawing/2014/main" id="{0602BF3C-313B-FF8F-96F7-BAAEE7478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4" y="3009"/>
                <a:ext cx="51" cy="88"/>
              </a:xfrm>
              <a:custGeom>
                <a:avLst/>
                <a:gdLst>
                  <a:gd name="T0" fmla="*/ 0 w 31"/>
                  <a:gd name="T1" fmla="*/ 53 h 53"/>
                  <a:gd name="T2" fmla="*/ 20 w 31"/>
                  <a:gd name="T3" fmla="*/ 24 h 53"/>
                  <a:gd name="T4" fmla="*/ 16 w 31"/>
                  <a:gd name="T5" fmla="*/ 21 h 53"/>
                  <a:gd name="T6" fmla="*/ 7 w 31"/>
                  <a:gd name="T7" fmla="*/ 27 h 53"/>
                  <a:gd name="T8" fmla="*/ 1 w 31"/>
                  <a:gd name="T9" fmla="*/ 6 h 53"/>
                  <a:gd name="T10" fmla="*/ 21 w 31"/>
                  <a:gd name="T11" fmla="*/ 1 h 53"/>
                  <a:gd name="T12" fmla="*/ 20 w 31"/>
                  <a:gd name="T13" fmla="*/ 0 h 53"/>
                  <a:gd name="T14" fmla="*/ 0 w 31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3">
                    <a:moveTo>
                      <a:pt x="0" y="53"/>
                    </a:moveTo>
                    <a:cubicBezTo>
                      <a:pt x="7" y="43"/>
                      <a:pt x="14" y="34"/>
                      <a:pt x="20" y="24"/>
                    </a:cubicBezTo>
                    <a:cubicBezTo>
                      <a:pt x="19" y="23"/>
                      <a:pt x="18" y="22"/>
                      <a:pt x="16" y="21"/>
                    </a:cubicBezTo>
                    <a:cubicBezTo>
                      <a:pt x="13" y="23"/>
                      <a:pt x="10" y="25"/>
                      <a:pt x="7" y="27"/>
                    </a:cubicBezTo>
                    <a:cubicBezTo>
                      <a:pt x="5" y="20"/>
                      <a:pt x="3" y="13"/>
                      <a:pt x="1" y="6"/>
                    </a:cubicBezTo>
                    <a:cubicBezTo>
                      <a:pt x="8" y="4"/>
                      <a:pt x="14" y="3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1" y="23"/>
                      <a:pt x="22" y="45"/>
                      <a:pt x="0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42">
                <a:extLst>
                  <a:ext uri="{FF2B5EF4-FFF2-40B4-BE49-F238E27FC236}">
                    <a16:creationId xmlns:a16="http://schemas.microsoft.com/office/drawing/2014/main" id="{26602AB7-CA90-C8C3-A164-C6C949F0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6" y="3009"/>
                <a:ext cx="74" cy="98"/>
              </a:xfrm>
              <a:custGeom>
                <a:avLst/>
                <a:gdLst>
                  <a:gd name="T0" fmla="*/ 5 w 45"/>
                  <a:gd name="T1" fmla="*/ 53 h 59"/>
                  <a:gd name="T2" fmla="*/ 25 w 45"/>
                  <a:gd name="T3" fmla="*/ 0 h 59"/>
                  <a:gd name="T4" fmla="*/ 40 w 45"/>
                  <a:gd name="T5" fmla="*/ 27 h 59"/>
                  <a:gd name="T6" fmla="*/ 0 w 45"/>
                  <a:gd name="T7" fmla="*/ 59 h 59"/>
                  <a:gd name="T8" fmla="*/ 1 w 45"/>
                  <a:gd name="T9" fmla="*/ 55 h 59"/>
                  <a:gd name="T10" fmla="*/ 5 w 45"/>
                  <a:gd name="T11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9">
                    <a:moveTo>
                      <a:pt x="5" y="53"/>
                    </a:moveTo>
                    <a:cubicBezTo>
                      <a:pt x="27" y="45"/>
                      <a:pt x="36" y="23"/>
                      <a:pt x="25" y="0"/>
                    </a:cubicBezTo>
                    <a:cubicBezTo>
                      <a:pt x="40" y="5"/>
                      <a:pt x="45" y="13"/>
                      <a:pt x="40" y="27"/>
                    </a:cubicBezTo>
                    <a:cubicBezTo>
                      <a:pt x="33" y="48"/>
                      <a:pt x="19" y="58"/>
                      <a:pt x="0" y="59"/>
                    </a:cubicBezTo>
                    <a:cubicBezTo>
                      <a:pt x="0" y="57"/>
                      <a:pt x="0" y="56"/>
                      <a:pt x="1" y="55"/>
                    </a:cubicBezTo>
                    <a:cubicBezTo>
                      <a:pt x="2" y="54"/>
                      <a:pt x="4" y="53"/>
                      <a:pt x="5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43">
                <a:extLst>
                  <a:ext uri="{FF2B5EF4-FFF2-40B4-BE49-F238E27FC236}">
                    <a16:creationId xmlns:a16="http://schemas.microsoft.com/office/drawing/2014/main" id="{4D2739F5-9513-9492-167B-A238FFAB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8" y="1508"/>
                <a:ext cx="66" cy="145"/>
              </a:xfrm>
              <a:custGeom>
                <a:avLst/>
                <a:gdLst>
                  <a:gd name="T0" fmla="*/ 40 w 40"/>
                  <a:gd name="T1" fmla="*/ 88 h 88"/>
                  <a:gd name="T2" fmla="*/ 24 w 40"/>
                  <a:gd name="T3" fmla="*/ 76 h 88"/>
                  <a:gd name="T4" fmla="*/ 6 w 40"/>
                  <a:gd name="T5" fmla="*/ 0 h 88"/>
                  <a:gd name="T6" fmla="*/ 16 w 40"/>
                  <a:gd name="T7" fmla="*/ 49 h 88"/>
                  <a:gd name="T8" fmla="*/ 36 w 40"/>
                  <a:gd name="T9" fmla="*/ 72 h 88"/>
                  <a:gd name="T10" fmla="*/ 40 w 40"/>
                  <a:gd name="T1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88">
                    <a:moveTo>
                      <a:pt x="40" y="88"/>
                    </a:moveTo>
                    <a:cubicBezTo>
                      <a:pt x="34" y="84"/>
                      <a:pt x="29" y="81"/>
                      <a:pt x="24" y="76"/>
                    </a:cubicBezTo>
                    <a:cubicBezTo>
                      <a:pt x="9" y="60"/>
                      <a:pt x="0" y="22"/>
                      <a:pt x="6" y="0"/>
                    </a:cubicBezTo>
                    <a:cubicBezTo>
                      <a:pt x="9" y="17"/>
                      <a:pt x="11" y="34"/>
                      <a:pt x="16" y="49"/>
                    </a:cubicBezTo>
                    <a:cubicBezTo>
                      <a:pt x="20" y="58"/>
                      <a:pt x="29" y="64"/>
                      <a:pt x="36" y="72"/>
                    </a:cubicBezTo>
                    <a:cubicBezTo>
                      <a:pt x="37" y="77"/>
                      <a:pt x="38" y="83"/>
                      <a:pt x="40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44">
                <a:extLst>
                  <a:ext uri="{FF2B5EF4-FFF2-40B4-BE49-F238E27FC236}">
                    <a16:creationId xmlns:a16="http://schemas.microsoft.com/office/drawing/2014/main" id="{613292EB-104C-C803-4560-DEBFD024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400"/>
                <a:ext cx="97" cy="122"/>
              </a:xfrm>
              <a:custGeom>
                <a:avLst/>
                <a:gdLst>
                  <a:gd name="T0" fmla="*/ 49 w 59"/>
                  <a:gd name="T1" fmla="*/ 74 h 74"/>
                  <a:gd name="T2" fmla="*/ 13 w 59"/>
                  <a:gd name="T3" fmla="*/ 59 h 74"/>
                  <a:gd name="T4" fmla="*/ 17 w 59"/>
                  <a:gd name="T5" fmla="*/ 0 h 74"/>
                  <a:gd name="T6" fmla="*/ 10 w 59"/>
                  <a:gd name="T7" fmla="*/ 27 h 74"/>
                  <a:gd name="T8" fmla="*/ 22 w 59"/>
                  <a:gd name="T9" fmla="*/ 49 h 74"/>
                  <a:gd name="T10" fmla="*/ 31 w 59"/>
                  <a:gd name="T11" fmla="*/ 61 h 74"/>
                  <a:gd name="T12" fmla="*/ 59 w 59"/>
                  <a:gd name="T13" fmla="*/ 54 h 74"/>
                  <a:gd name="T14" fmla="*/ 40 w 59"/>
                  <a:gd name="T15" fmla="*/ 59 h 74"/>
                  <a:gd name="T16" fmla="*/ 49 w 59"/>
                  <a:gd name="T1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4">
                    <a:moveTo>
                      <a:pt x="49" y="74"/>
                    </a:moveTo>
                    <a:cubicBezTo>
                      <a:pt x="37" y="69"/>
                      <a:pt x="22" y="67"/>
                      <a:pt x="13" y="59"/>
                    </a:cubicBezTo>
                    <a:cubicBezTo>
                      <a:pt x="0" y="47"/>
                      <a:pt x="5" y="12"/>
                      <a:pt x="17" y="0"/>
                    </a:cubicBezTo>
                    <a:cubicBezTo>
                      <a:pt x="15" y="8"/>
                      <a:pt x="11" y="17"/>
                      <a:pt x="10" y="27"/>
                    </a:cubicBezTo>
                    <a:cubicBezTo>
                      <a:pt x="9" y="36"/>
                      <a:pt x="10" y="45"/>
                      <a:pt x="22" y="49"/>
                    </a:cubicBezTo>
                    <a:cubicBezTo>
                      <a:pt x="25" y="50"/>
                      <a:pt x="28" y="57"/>
                      <a:pt x="31" y="61"/>
                    </a:cubicBezTo>
                    <a:cubicBezTo>
                      <a:pt x="40" y="58"/>
                      <a:pt x="46" y="38"/>
                      <a:pt x="59" y="54"/>
                    </a:cubicBezTo>
                    <a:cubicBezTo>
                      <a:pt x="53" y="56"/>
                      <a:pt x="47" y="58"/>
                      <a:pt x="40" y="59"/>
                    </a:cubicBezTo>
                    <a:cubicBezTo>
                      <a:pt x="43" y="64"/>
                      <a:pt x="46" y="69"/>
                      <a:pt x="49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C4252DE9-58CD-AF26-0196-F15CF73AC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463"/>
                <a:ext cx="37" cy="36"/>
              </a:xfrm>
              <a:custGeom>
                <a:avLst/>
                <a:gdLst>
                  <a:gd name="T0" fmla="*/ 1 w 22"/>
                  <a:gd name="T1" fmla="*/ 3 h 22"/>
                  <a:gd name="T2" fmla="*/ 18 w 22"/>
                  <a:gd name="T3" fmla="*/ 3 h 22"/>
                  <a:gd name="T4" fmla="*/ 22 w 22"/>
                  <a:gd name="T5" fmla="*/ 22 h 22"/>
                  <a:gd name="T6" fmla="*/ 0 w 22"/>
                  <a:gd name="T7" fmla="*/ 22 h 22"/>
                  <a:gd name="T8" fmla="*/ 1 w 22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" y="3"/>
                    </a:moveTo>
                    <a:cubicBezTo>
                      <a:pt x="7" y="3"/>
                      <a:pt x="16" y="0"/>
                      <a:pt x="18" y="3"/>
                    </a:cubicBezTo>
                    <a:cubicBezTo>
                      <a:pt x="22" y="8"/>
                      <a:pt x="21" y="16"/>
                      <a:pt x="22" y="22"/>
                    </a:cubicBezTo>
                    <a:cubicBezTo>
                      <a:pt x="15" y="22"/>
                      <a:pt x="8" y="22"/>
                      <a:pt x="0" y="22"/>
                    </a:cubicBezTo>
                    <a:cubicBezTo>
                      <a:pt x="0" y="16"/>
                      <a:pt x="1" y="9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46">
                <a:extLst>
                  <a:ext uri="{FF2B5EF4-FFF2-40B4-BE49-F238E27FC236}">
                    <a16:creationId xmlns:a16="http://schemas.microsoft.com/office/drawing/2014/main" id="{AE762225-35FE-8DE7-775E-F9AF70A57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762"/>
                <a:ext cx="78" cy="93"/>
              </a:xfrm>
              <a:custGeom>
                <a:avLst/>
                <a:gdLst>
                  <a:gd name="T0" fmla="*/ 15 w 47"/>
                  <a:gd name="T1" fmla="*/ 56 h 56"/>
                  <a:gd name="T2" fmla="*/ 9 w 47"/>
                  <a:gd name="T3" fmla="*/ 55 h 56"/>
                  <a:gd name="T4" fmla="*/ 2 w 47"/>
                  <a:gd name="T5" fmla="*/ 35 h 56"/>
                  <a:gd name="T6" fmla="*/ 3 w 47"/>
                  <a:gd name="T7" fmla="*/ 20 h 56"/>
                  <a:gd name="T8" fmla="*/ 21 w 47"/>
                  <a:gd name="T9" fmla="*/ 7 h 56"/>
                  <a:gd name="T10" fmla="*/ 47 w 47"/>
                  <a:gd name="T11" fmla="*/ 9 h 56"/>
                  <a:gd name="T12" fmla="*/ 22 w 47"/>
                  <a:gd name="T13" fmla="*/ 13 h 56"/>
                  <a:gd name="T14" fmla="*/ 15 w 47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6">
                    <a:moveTo>
                      <a:pt x="15" y="56"/>
                    </a:moveTo>
                    <a:cubicBezTo>
                      <a:pt x="13" y="56"/>
                      <a:pt x="11" y="55"/>
                      <a:pt x="9" y="55"/>
                    </a:cubicBezTo>
                    <a:cubicBezTo>
                      <a:pt x="0" y="51"/>
                      <a:pt x="0" y="44"/>
                      <a:pt x="2" y="35"/>
                    </a:cubicBezTo>
                    <a:cubicBezTo>
                      <a:pt x="4" y="30"/>
                      <a:pt x="3" y="25"/>
                      <a:pt x="3" y="20"/>
                    </a:cubicBezTo>
                    <a:cubicBezTo>
                      <a:pt x="9" y="16"/>
                      <a:pt x="15" y="11"/>
                      <a:pt x="21" y="7"/>
                    </a:cubicBezTo>
                    <a:cubicBezTo>
                      <a:pt x="31" y="0"/>
                      <a:pt x="41" y="1"/>
                      <a:pt x="47" y="9"/>
                    </a:cubicBezTo>
                    <a:cubicBezTo>
                      <a:pt x="39" y="10"/>
                      <a:pt x="27" y="8"/>
                      <a:pt x="22" y="13"/>
                    </a:cubicBezTo>
                    <a:cubicBezTo>
                      <a:pt x="10" y="25"/>
                      <a:pt x="10" y="40"/>
                      <a:pt x="15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47">
                <a:extLst>
                  <a:ext uri="{FF2B5EF4-FFF2-40B4-BE49-F238E27FC236}">
                    <a16:creationId xmlns:a16="http://schemas.microsoft.com/office/drawing/2014/main" id="{FCCCA66A-3F2B-E697-7744-072D1C903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1139"/>
                <a:ext cx="73" cy="57"/>
              </a:xfrm>
              <a:custGeom>
                <a:avLst/>
                <a:gdLst>
                  <a:gd name="T0" fmla="*/ 29 w 44"/>
                  <a:gd name="T1" fmla="*/ 16 h 35"/>
                  <a:gd name="T2" fmla="*/ 44 w 44"/>
                  <a:gd name="T3" fmla="*/ 33 h 35"/>
                  <a:gd name="T4" fmla="*/ 42 w 44"/>
                  <a:gd name="T5" fmla="*/ 35 h 35"/>
                  <a:gd name="T6" fmla="*/ 14 w 44"/>
                  <a:gd name="T7" fmla="*/ 24 h 35"/>
                  <a:gd name="T8" fmla="*/ 8 w 44"/>
                  <a:gd name="T9" fmla="*/ 0 h 35"/>
                  <a:gd name="T10" fmla="*/ 29 w 44"/>
                  <a:gd name="T11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5">
                    <a:moveTo>
                      <a:pt x="29" y="16"/>
                    </a:moveTo>
                    <a:cubicBezTo>
                      <a:pt x="34" y="21"/>
                      <a:pt x="39" y="27"/>
                      <a:pt x="44" y="33"/>
                    </a:cubicBezTo>
                    <a:cubicBezTo>
                      <a:pt x="43" y="33"/>
                      <a:pt x="43" y="34"/>
                      <a:pt x="42" y="35"/>
                    </a:cubicBezTo>
                    <a:cubicBezTo>
                      <a:pt x="33" y="31"/>
                      <a:pt x="23" y="28"/>
                      <a:pt x="14" y="24"/>
                    </a:cubicBezTo>
                    <a:cubicBezTo>
                      <a:pt x="3" y="18"/>
                      <a:pt x="0" y="5"/>
                      <a:pt x="8" y="0"/>
                    </a:cubicBezTo>
                    <a:cubicBezTo>
                      <a:pt x="15" y="5"/>
                      <a:pt x="22" y="10"/>
                      <a:pt x="2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48">
                <a:extLst>
                  <a:ext uri="{FF2B5EF4-FFF2-40B4-BE49-F238E27FC236}">
                    <a16:creationId xmlns:a16="http://schemas.microsoft.com/office/drawing/2014/main" id="{F96627A3-432A-7EB9-AD81-66802B81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2819"/>
                <a:ext cx="45" cy="49"/>
              </a:xfrm>
              <a:custGeom>
                <a:avLst/>
                <a:gdLst>
                  <a:gd name="T0" fmla="*/ 4 w 27"/>
                  <a:gd name="T1" fmla="*/ 28 h 30"/>
                  <a:gd name="T2" fmla="*/ 1 w 27"/>
                  <a:gd name="T3" fmla="*/ 18 h 30"/>
                  <a:gd name="T4" fmla="*/ 14 w 27"/>
                  <a:gd name="T5" fmla="*/ 0 h 30"/>
                  <a:gd name="T6" fmla="*/ 27 w 27"/>
                  <a:gd name="T7" fmla="*/ 11 h 30"/>
                  <a:gd name="T8" fmla="*/ 15 w 27"/>
                  <a:gd name="T9" fmla="*/ 28 h 30"/>
                  <a:gd name="T10" fmla="*/ 4 w 27"/>
                  <a:gd name="T11" fmla="*/ 28 h 30"/>
                  <a:gd name="T12" fmla="*/ 4 w 27"/>
                  <a:gd name="T13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4" y="28"/>
                    </a:moveTo>
                    <a:cubicBezTo>
                      <a:pt x="3" y="25"/>
                      <a:pt x="0" y="20"/>
                      <a:pt x="1" y="18"/>
                    </a:cubicBezTo>
                    <a:cubicBezTo>
                      <a:pt x="5" y="12"/>
                      <a:pt x="10" y="6"/>
                      <a:pt x="14" y="0"/>
                    </a:cubicBezTo>
                    <a:cubicBezTo>
                      <a:pt x="18" y="4"/>
                      <a:pt x="27" y="9"/>
                      <a:pt x="27" y="11"/>
                    </a:cubicBezTo>
                    <a:cubicBezTo>
                      <a:pt x="25" y="17"/>
                      <a:pt x="20" y="23"/>
                      <a:pt x="15" y="28"/>
                    </a:cubicBezTo>
                    <a:cubicBezTo>
                      <a:pt x="13" y="30"/>
                      <a:pt x="7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49">
                <a:extLst>
                  <a:ext uri="{FF2B5EF4-FFF2-40B4-BE49-F238E27FC236}">
                    <a16:creationId xmlns:a16="http://schemas.microsoft.com/office/drawing/2014/main" id="{68E25D16-3C14-CF1E-74EB-51E950E2B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453"/>
                <a:ext cx="70" cy="53"/>
              </a:xfrm>
              <a:custGeom>
                <a:avLst/>
                <a:gdLst>
                  <a:gd name="T0" fmla="*/ 0 w 42"/>
                  <a:gd name="T1" fmla="*/ 20 h 32"/>
                  <a:gd name="T2" fmla="*/ 31 w 42"/>
                  <a:gd name="T3" fmla="*/ 10 h 32"/>
                  <a:gd name="T4" fmla="*/ 40 w 42"/>
                  <a:gd name="T5" fmla="*/ 0 h 32"/>
                  <a:gd name="T6" fmla="*/ 40 w 42"/>
                  <a:gd name="T7" fmla="*/ 16 h 32"/>
                  <a:gd name="T8" fmla="*/ 0 w 4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0" y="20"/>
                    </a:moveTo>
                    <a:cubicBezTo>
                      <a:pt x="12" y="16"/>
                      <a:pt x="22" y="13"/>
                      <a:pt x="31" y="10"/>
                    </a:cubicBezTo>
                    <a:cubicBezTo>
                      <a:pt x="34" y="8"/>
                      <a:pt x="36" y="5"/>
                      <a:pt x="40" y="0"/>
                    </a:cubicBezTo>
                    <a:cubicBezTo>
                      <a:pt x="40" y="4"/>
                      <a:pt x="42" y="11"/>
                      <a:pt x="40" y="16"/>
                    </a:cubicBezTo>
                    <a:cubicBezTo>
                      <a:pt x="34" y="29"/>
                      <a:pt x="16" y="32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50">
                <a:extLst>
                  <a:ext uri="{FF2B5EF4-FFF2-40B4-BE49-F238E27FC236}">
                    <a16:creationId xmlns:a16="http://schemas.microsoft.com/office/drawing/2014/main" id="{CF2453E2-695F-C6B9-7F8E-CDF28716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102"/>
                <a:ext cx="103" cy="56"/>
              </a:xfrm>
              <a:custGeom>
                <a:avLst/>
                <a:gdLst>
                  <a:gd name="T0" fmla="*/ 0 w 62"/>
                  <a:gd name="T1" fmla="*/ 0 h 34"/>
                  <a:gd name="T2" fmla="*/ 8 w 62"/>
                  <a:gd name="T3" fmla="*/ 3 h 34"/>
                  <a:gd name="T4" fmla="*/ 43 w 62"/>
                  <a:gd name="T5" fmla="*/ 22 h 34"/>
                  <a:gd name="T6" fmla="*/ 62 w 62"/>
                  <a:gd name="T7" fmla="*/ 34 h 34"/>
                  <a:gd name="T8" fmla="*/ 19 w 62"/>
                  <a:gd name="T9" fmla="*/ 25 h 34"/>
                  <a:gd name="T10" fmla="*/ 2 w 62"/>
                  <a:gd name="T11" fmla="*/ 13 h 34"/>
                  <a:gd name="T12" fmla="*/ 0 w 6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4">
                    <a:moveTo>
                      <a:pt x="0" y="0"/>
                    </a:moveTo>
                    <a:cubicBezTo>
                      <a:pt x="3" y="1"/>
                      <a:pt x="5" y="2"/>
                      <a:pt x="8" y="3"/>
                    </a:cubicBezTo>
                    <a:cubicBezTo>
                      <a:pt x="19" y="10"/>
                      <a:pt x="31" y="16"/>
                      <a:pt x="43" y="22"/>
                    </a:cubicBezTo>
                    <a:cubicBezTo>
                      <a:pt x="49" y="25"/>
                      <a:pt x="54" y="29"/>
                      <a:pt x="62" y="34"/>
                    </a:cubicBezTo>
                    <a:cubicBezTo>
                      <a:pt x="45" y="31"/>
                      <a:pt x="32" y="29"/>
                      <a:pt x="19" y="25"/>
                    </a:cubicBezTo>
                    <a:cubicBezTo>
                      <a:pt x="13" y="23"/>
                      <a:pt x="7" y="17"/>
                      <a:pt x="2" y="13"/>
                    </a:cubicBezTo>
                    <a:cubicBezTo>
                      <a:pt x="1" y="8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51">
                <a:extLst>
                  <a:ext uri="{FF2B5EF4-FFF2-40B4-BE49-F238E27FC236}">
                    <a16:creationId xmlns:a16="http://schemas.microsoft.com/office/drawing/2014/main" id="{63B64C05-A6B9-B87B-6FA2-8391D376E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2637"/>
                <a:ext cx="38" cy="38"/>
              </a:xfrm>
              <a:custGeom>
                <a:avLst/>
                <a:gdLst>
                  <a:gd name="T0" fmla="*/ 1 w 23"/>
                  <a:gd name="T1" fmla="*/ 0 h 23"/>
                  <a:gd name="T2" fmla="*/ 23 w 23"/>
                  <a:gd name="T3" fmla="*/ 0 h 23"/>
                  <a:gd name="T4" fmla="*/ 20 w 23"/>
                  <a:gd name="T5" fmla="*/ 20 h 23"/>
                  <a:gd name="T6" fmla="*/ 1 w 2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cubicBezTo>
                      <a:pt x="8" y="0"/>
                      <a:pt x="15" y="0"/>
                      <a:pt x="23" y="0"/>
                    </a:cubicBezTo>
                    <a:cubicBezTo>
                      <a:pt x="22" y="7"/>
                      <a:pt x="21" y="13"/>
                      <a:pt x="20" y="20"/>
                    </a:cubicBezTo>
                    <a:cubicBezTo>
                      <a:pt x="3" y="23"/>
                      <a:pt x="0" y="2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52">
                <a:extLst>
                  <a:ext uri="{FF2B5EF4-FFF2-40B4-BE49-F238E27FC236}">
                    <a16:creationId xmlns:a16="http://schemas.microsoft.com/office/drawing/2014/main" id="{8C79945C-D839-A706-FE16-34B4585BA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350"/>
                <a:ext cx="53" cy="57"/>
              </a:xfrm>
              <a:custGeom>
                <a:avLst/>
                <a:gdLst>
                  <a:gd name="T0" fmla="*/ 0 w 32"/>
                  <a:gd name="T1" fmla="*/ 27 h 34"/>
                  <a:gd name="T2" fmla="*/ 28 w 32"/>
                  <a:gd name="T3" fmla="*/ 0 h 34"/>
                  <a:gd name="T4" fmla="*/ 32 w 32"/>
                  <a:gd name="T5" fmla="*/ 1 h 34"/>
                  <a:gd name="T6" fmla="*/ 22 w 32"/>
                  <a:gd name="T7" fmla="*/ 28 h 34"/>
                  <a:gd name="T8" fmla="*/ 4 w 32"/>
                  <a:gd name="T9" fmla="*/ 34 h 34"/>
                  <a:gd name="T10" fmla="*/ 0 w 32"/>
                  <a:gd name="T11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4">
                    <a:moveTo>
                      <a:pt x="0" y="27"/>
                    </a:moveTo>
                    <a:cubicBezTo>
                      <a:pt x="9" y="18"/>
                      <a:pt x="18" y="9"/>
                      <a:pt x="28" y="0"/>
                    </a:cubicBezTo>
                    <a:cubicBezTo>
                      <a:pt x="29" y="0"/>
                      <a:pt x="30" y="1"/>
                      <a:pt x="32" y="1"/>
                    </a:cubicBezTo>
                    <a:cubicBezTo>
                      <a:pt x="29" y="10"/>
                      <a:pt x="27" y="20"/>
                      <a:pt x="22" y="28"/>
                    </a:cubicBezTo>
                    <a:cubicBezTo>
                      <a:pt x="19" y="32"/>
                      <a:pt x="10" y="32"/>
                      <a:pt x="4" y="34"/>
                    </a:cubicBezTo>
                    <a:cubicBezTo>
                      <a:pt x="2" y="32"/>
                      <a:pt x="1" y="30"/>
                      <a:pt x="0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53">
                <a:extLst>
                  <a:ext uri="{FF2B5EF4-FFF2-40B4-BE49-F238E27FC236}">
                    <a16:creationId xmlns:a16="http://schemas.microsoft.com/office/drawing/2014/main" id="{C86EBF19-0BC1-0D0D-C243-288F77C09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625"/>
                <a:ext cx="45" cy="55"/>
              </a:xfrm>
              <a:custGeom>
                <a:avLst/>
                <a:gdLst>
                  <a:gd name="T0" fmla="*/ 15 w 27"/>
                  <a:gd name="T1" fmla="*/ 21 h 33"/>
                  <a:gd name="T2" fmla="*/ 4 w 27"/>
                  <a:gd name="T3" fmla="*/ 33 h 33"/>
                  <a:gd name="T4" fmla="*/ 0 w 27"/>
                  <a:gd name="T5" fmla="*/ 17 h 33"/>
                  <a:gd name="T6" fmla="*/ 27 w 27"/>
                  <a:gd name="T7" fmla="*/ 3 h 33"/>
                  <a:gd name="T8" fmla="*/ 15 w 27"/>
                  <a:gd name="T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3">
                    <a:moveTo>
                      <a:pt x="15" y="21"/>
                    </a:moveTo>
                    <a:cubicBezTo>
                      <a:pt x="11" y="25"/>
                      <a:pt x="8" y="28"/>
                      <a:pt x="4" y="33"/>
                    </a:cubicBezTo>
                    <a:cubicBezTo>
                      <a:pt x="2" y="27"/>
                      <a:pt x="0" y="22"/>
                      <a:pt x="0" y="17"/>
                    </a:cubicBezTo>
                    <a:cubicBezTo>
                      <a:pt x="1" y="3"/>
                      <a:pt x="8" y="0"/>
                      <a:pt x="27" y="3"/>
                    </a:cubicBezTo>
                    <a:cubicBezTo>
                      <a:pt x="23" y="9"/>
                      <a:pt x="19" y="15"/>
                      <a:pt x="15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54">
                <a:extLst>
                  <a:ext uri="{FF2B5EF4-FFF2-40B4-BE49-F238E27FC236}">
                    <a16:creationId xmlns:a16="http://schemas.microsoft.com/office/drawing/2014/main" id="{66B3C20D-F5EA-48C6-7EA1-6C050B26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2766"/>
                <a:ext cx="46" cy="49"/>
              </a:xfrm>
              <a:custGeom>
                <a:avLst/>
                <a:gdLst>
                  <a:gd name="T0" fmla="*/ 28 w 28"/>
                  <a:gd name="T1" fmla="*/ 15 h 30"/>
                  <a:gd name="T2" fmla="*/ 14 w 28"/>
                  <a:gd name="T3" fmla="*/ 30 h 30"/>
                  <a:gd name="T4" fmla="*/ 1 w 28"/>
                  <a:gd name="T5" fmla="*/ 13 h 30"/>
                  <a:gd name="T6" fmla="*/ 9 w 28"/>
                  <a:gd name="T7" fmla="*/ 0 h 30"/>
                  <a:gd name="T8" fmla="*/ 28 w 28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28" y="15"/>
                    </a:moveTo>
                    <a:cubicBezTo>
                      <a:pt x="22" y="22"/>
                      <a:pt x="18" y="26"/>
                      <a:pt x="14" y="30"/>
                    </a:cubicBezTo>
                    <a:cubicBezTo>
                      <a:pt x="9" y="24"/>
                      <a:pt x="3" y="19"/>
                      <a:pt x="1" y="13"/>
                    </a:cubicBezTo>
                    <a:cubicBezTo>
                      <a:pt x="0" y="10"/>
                      <a:pt x="6" y="5"/>
                      <a:pt x="9" y="0"/>
                    </a:cubicBezTo>
                    <a:cubicBezTo>
                      <a:pt x="15" y="4"/>
                      <a:pt x="20" y="8"/>
                      <a:pt x="2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55">
                <a:extLst>
                  <a:ext uri="{FF2B5EF4-FFF2-40B4-BE49-F238E27FC236}">
                    <a16:creationId xmlns:a16="http://schemas.microsoft.com/office/drawing/2014/main" id="{CCAF9290-7A63-E276-82D8-7E59A3D8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814"/>
                <a:ext cx="41" cy="51"/>
              </a:xfrm>
              <a:custGeom>
                <a:avLst/>
                <a:gdLst>
                  <a:gd name="T0" fmla="*/ 10 w 25"/>
                  <a:gd name="T1" fmla="*/ 31 h 31"/>
                  <a:gd name="T2" fmla="*/ 1 w 25"/>
                  <a:gd name="T3" fmla="*/ 11 h 31"/>
                  <a:gd name="T4" fmla="*/ 13 w 25"/>
                  <a:gd name="T5" fmla="*/ 0 h 31"/>
                  <a:gd name="T6" fmla="*/ 24 w 25"/>
                  <a:gd name="T7" fmla="*/ 14 h 31"/>
                  <a:gd name="T8" fmla="*/ 10 w 2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10" y="31"/>
                    </a:moveTo>
                    <a:cubicBezTo>
                      <a:pt x="5" y="22"/>
                      <a:pt x="0" y="16"/>
                      <a:pt x="1" y="11"/>
                    </a:cubicBezTo>
                    <a:cubicBezTo>
                      <a:pt x="1" y="7"/>
                      <a:pt x="9" y="4"/>
                      <a:pt x="13" y="0"/>
                    </a:cubicBezTo>
                    <a:cubicBezTo>
                      <a:pt x="17" y="5"/>
                      <a:pt x="23" y="9"/>
                      <a:pt x="24" y="14"/>
                    </a:cubicBezTo>
                    <a:cubicBezTo>
                      <a:pt x="25" y="18"/>
                      <a:pt x="17" y="23"/>
                      <a:pt x="10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56">
                <a:extLst>
                  <a:ext uri="{FF2B5EF4-FFF2-40B4-BE49-F238E27FC236}">
                    <a16:creationId xmlns:a16="http://schemas.microsoft.com/office/drawing/2014/main" id="{FAB58F2F-B830-546D-47E1-B95DEE45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1400"/>
                <a:ext cx="103" cy="81"/>
              </a:xfrm>
              <a:custGeom>
                <a:avLst/>
                <a:gdLst>
                  <a:gd name="T0" fmla="*/ 36 w 62"/>
                  <a:gd name="T1" fmla="*/ 26 h 49"/>
                  <a:gd name="T2" fmla="*/ 23 w 62"/>
                  <a:gd name="T3" fmla="*/ 14 h 49"/>
                  <a:gd name="T4" fmla="*/ 0 w 62"/>
                  <a:gd name="T5" fmla="*/ 13 h 49"/>
                  <a:gd name="T6" fmla="*/ 62 w 62"/>
                  <a:gd name="T7" fmla="*/ 39 h 49"/>
                  <a:gd name="T8" fmla="*/ 61 w 62"/>
                  <a:gd name="T9" fmla="*/ 40 h 49"/>
                  <a:gd name="T10" fmla="*/ 40 w 62"/>
                  <a:gd name="T11" fmla="*/ 49 h 49"/>
                  <a:gd name="T12" fmla="*/ 54 w 62"/>
                  <a:gd name="T13" fmla="*/ 25 h 49"/>
                  <a:gd name="T14" fmla="*/ 36 w 62"/>
                  <a:gd name="T1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9">
                    <a:moveTo>
                      <a:pt x="36" y="26"/>
                    </a:moveTo>
                    <a:cubicBezTo>
                      <a:pt x="38" y="15"/>
                      <a:pt x="30" y="14"/>
                      <a:pt x="23" y="14"/>
                    </a:cubicBezTo>
                    <a:cubicBezTo>
                      <a:pt x="15" y="13"/>
                      <a:pt x="7" y="13"/>
                      <a:pt x="0" y="13"/>
                    </a:cubicBezTo>
                    <a:cubicBezTo>
                      <a:pt x="19" y="0"/>
                      <a:pt x="59" y="17"/>
                      <a:pt x="62" y="39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49" y="31"/>
                      <a:pt x="48" y="48"/>
                      <a:pt x="40" y="49"/>
                    </a:cubicBezTo>
                    <a:cubicBezTo>
                      <a:pt x="44" y="42"/>
                      <a:pt x="48" y="36"/>
                      <a:pt x="54" y="25"/>
                    </a:cubicBezTo>
                    <a:cubicBezTo>
                      <a:pt x="46" y="26"/>
                      <a:pt x="41" y="26"/>
                      <a:pt x="36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57">
                <a:extLst>
                  <a:ext uri="{FF2B5EF4-FFF2-40B4-BE49-F238E27FC236}">
                    <a16:creationId xmlns:a16="http://schemas.microsoft.com/office/drawing/2014/main" id="{B70D4B19-4050-A970-F767-FC2661EE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062"/>
                <a:ext cx="50" cy="60"/>
              </a:xfrm>
              <a:custGeom>
                <a:avLst/>
                <a:gdLst>
                  <a:gd name="T0" fmla="*/ 27 w 30"/>
                  <a:gd name="T1" fmla="*/ 23 h 36"/>
                  <a:gd name="T2" fmla="*/ 0 w 30"/>
                  <a:gd name="T3" fmla="*/ 36 h 36"/>
                  <a:gd name="T4" fmla="*/ 7 w 30"/>
                  <a:gd name="T5" fmla="*/ 26 h 36"/>
                  <a:gd name="T6" fmla="*/ 6 w 30"/>
                  <a:gd name="T7" fmla="*/ 4 h 36"/>
                  <a:gd name="T8" fmla="*/ 30 w 30"/>
                  <a:gd name="T9" fmla="*/ 14 h 36"/>
                  <a:gd name="T10" fmla="*/ 27 w 30"/>
                  <a:gd name="T11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27" y="23"/>
                    </a:moveTo>
                    <a:cubicBezTo>
                      <a:pt x="18" y="27"/>
                      <a:pt x="9" y="32"/>
                      <a:pt x="0" y="36"/>
                    </a:cubicBezTo>
                    <a:cubicBezTo>
                      <a:pt x="2" y="33"/>
                      <a:pt x="7" y="30"/>
                      <a:pt x="7" y="26"/>
                    </a:cubicBezTo>
                    <a:cubicBezTo>
                      <a:pt x="8" y="19"/>
                      <a:pt x="7" y="12"/>
                      <a:pt x="6" y="4"/>
                    </a:cubicBezTo>
                    <a:cubicBezTo>
                      <a:pt x="13" y="3"/>
                      <a:pt x="24" y="0"/>
                      <a:pt x="30" y="14"/>
                    </a:cubicBezTo>
                    <a:cubicBezTo>
                      <a:pt x="29" y="17"/>
                      <a:pt x="28" y="20"/>
                      <a:pt x="2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58">
                <a:extLst>
                  <a:ext uri="{FF2B5EF4-FFF2-40B4-BE49-F238E27FC236}">
                    <a16:creationId xmlns:a16="http://schemas.microsoft.com/office/drawing/2014/main" id="{71EEFD47-27A2-8424-3951-EE648E384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920"/>
                <a:ext cx="78" cy="50"/>
              </a:xfrm>
              <a:custGeom>
                <a:avLst/>
                <a:gdLst>
                  <a:gd name="T0" fmla="*/ 44 w 47"/>
                  <a:gd name="T1" fmla="*/ 7 h 30"/>
                  <a:gd name="T2" fmla="*/ 47 w 47"/>
                  <a:gd name="T3" fmla="*/ 30 h 30"/>
                  <a:gd name="T4" fmla="*/ 1 w 47"/>
                  <a:gd name="T5" fmla="*/ 5 h 30"/>
                  <a:gd name="T6" fmla="*/ 0 w 47"/>
                  <a:gd name="T7" fmla="*/ 4 h 30"/>
                  <a:gd name="T8" fmla="*/ 39 w 47"/>
                  <a:gd name="T9" fmla="*/ 15 h 30"/>
                  <a:gd name="T10" fmla="*/ 32 w 47"/>
                  <a:gd name="T11" fmla="*/ 0 h 30"/>
                  <a:gd name="T12" fmla="*/ 44 w 47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30">
                    <a:moveTo>
                      <a:pt x="44" y="7"/>
                    </a:moveTo>
                    <a:cubicBezTo>
                      <a:pt x="45" y="15"/>
                      <a:pt x="46" y="22"/>
                      <a:pt x="47" y="30"/>
                    </a:cubicBezTo>
                    <a:cubicBezTo>
                      <a:pt x="31" y="22"/>
                      <a:pt x="16" y="14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3" y="7"/>
                      <a:pt x="25" y="11"/>
                      <a:pt x="39" y="15"/>
                    </a:cubicBezTo>
                    <a:cubicBezTo>
                      <a:pt x="37" y="11"/>
                      <a:pt x="35" y="7"/>
                      <a:pt x="32" y="0"/>
                    </a:cubicBezTo>
                    <a:cubicBezTo>
                      <a:pt x="38" y="3"/>
                      <a:pt x="41" y="5"/>
                      <a:pt x="4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59">
                <a:extLst>
                  <a:ext uri="{FF2B5EF4-FFF2-40B4-BE49-F238E27FC236}">
                    <a16:creationId xmlns:a16="http://schemas.microsoft.com/office/drawing/2014/main" id="{BA6A611F-96A1-3144-007B-5135A963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938"/>
                <a:ext cx="70" cy="70"/>
              </a:xfrm>
              <a:custGeom>
                <a:avLst/>
                <a:gdLst>
                  <a:gd name="T0" fmla="*/ 10 w 42"/>
                  <a:gd name="T1" fmla="*/ 42 h 42"/>
                  <a:gd name="T2" fmla="*/ 0 w 42"/>
                  <a:gd name="T3" fmla="*/ 42 h 42"/>
                  <a:gd name="T4" fmla="*/ 14 w 42"/>
                  <a:gd name="T5" fmla="*/ 25 h 42"/>
                  <a:gd name="T6" fmla="*/ 42 w 42"/>
                  <a:gd name="T7" fmla="*/ 0 h 42"/>
                  <a:gd name="T8" fmla="*/ 39 w 42"/>
                  <a:gd name="T9" fmla="*/ 9 h 42"/>
                  <a:gd name="T10" fmla="*/ 40 w 42"/>
                  <a:gd name="T11" fmla="*/ 18 h 42"/>
                  <a:gd name="T12" fmla="*/ 39 w 42"/>
                  <a:gd name="T13" fmla="*/ 17 h 42"/>
                  <a:gd name="T14" fmla="*/ 10 w 4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2">
                    <a:moveTo>
                      <a:pt x="10" y="42"/>
                    </a:moveTo>
                    <a:cubicBezTo>
                      <a:pt x="6" y="42"/>
                      <a:pt x="3" y="42"/>
                      <a:pt x="0" y="42"/>
                    </a:cubicBezTo>
                    <a:cubicBezTo>
                      <a:pt x="4" y="36"/>
                      <a:pt x="8" y="30"/>
                      <a:pt x="14" y="25"/>
                    </a:cubicBezTo>
                    <a:cubicBezTo>
                      <a:pt x="22" y="16"/>
                      <a:pt x="32" y="9"/>
                      <a:pt x="42" y="0"/>
                    </a:cubicBezTo>
                    <a:cubicBezTo>
                      <a:pt x="41" y="3"/>
                      <a:pt x="40" y="6"/>
                      <a:pt x="39" y="9"/>
                    </a:cubicBezTo>
                    <a:cubicBezTo>
                      <a:pt x="39" y="12"/>
                      <a:pt x="40" y="15"/>
                      <a:pt x="40" y="18"/>
                    </a:cubicBezTo>
                    <a:cubicBezTo>
                      <a:pt x="40" y="18"/>
                      <a:pt x="39" y="17"/>
                      <a:pt x="39" y="17"/>
                    </a:cubicBezTo>
                    <a:cubicBezTo>
                      <a:pt x="29" y="25"/>
                      <a:pt x="20" y="34"/>
                      <a:pt x="10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60">
                <a:extLst>
                  <a:ext uri="{FF2B5EF4-FFF2-40B4-BE49-F238E27FC236}">
                    <a16:creationId xmlns:a16="http://schemas.microsoft.com/office/drawing/2014/main" id="{BCD1E387-A15A-F6B1-5C7A-0E79CC42F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119"/>
                <a:ext cx="34" cy="71"/>
              </a:xfrm>
              <a:custGeom>
                <a:avLst/>
                <a:gdLst>
                  <a:gd name="T0" fmla="*/ 13 w 20"/>
                  <a:gd name="T1" fmla="*/ 35 h 43"/>
                  <a:gd name="T2" fmla="*/ 3 w 20"/>
                  <a:gd name="T3" fmla="*/ 43 h 43"/>
                  <a:gd name="T4" fmla="*/ 0 w 20"/>
                  <a:gd name="T5" fmla="*/ 11 h 43"/>
                  <a:gd name="T6" fmla="*/ 20 w 20"/>
                  <a:gd name="T7" fmla="*/ 17 h 43"/>
                  <a:gd name="T8" fmla="*/ 13 w 20"/>
                  <a:gd name="T9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3">
                    <a:moveTo>
                      <a:pt x="13" y="35"/>
                    </a:moveTo>
                    <a:cubicBezTo>
                      <a:pt x="11" y="37"/>
                      <a:pt x="9" y="38"/>
                      <a:pt x="3" y="43"/>
                    </a:cubicBezTo>
                    <a:cubicBezTo>
                      <a:pt x="2" y="30"/>
                      <a:pt x="1" y="21"/>
                      <a:pt x="0" y="11"/>
                    </a:cubicBezTo>
                    <a:cubicBezTo>
                      <a:pt x="7" y="11"/>
                      <a:pt x="17" y="0"/>
                      <a:pt x="20" y="17"/>
                    </a:cubicBezTo>
                    <a:cubicBezTo>
                      <a:pt x="18" y="23"/>
                      <a:pt x="15" y="29"/>
                      <a:pt x="13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61">
                <a:extLst>
                  <a:ext uri="{FF2B5EF4-FFF2-40B4-BE49-F238E27FC236}">
                    <a16:creationId xmlns:a16="http://schemas.microsoft.com/office/drawing/2014/main" id="{2958F55E-627E-8CE4-7CDF-E1CB5A69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986"/>
                <a:ext cx="77" cy="40"/>
              </a:xfrm>
              <a:custGeom>
                <a:avLst/>
                <a:gdLst>
                  <a:gd name="T0" fmla="*/ 46 w 46"/>
                  <a:gd name="T1" fmla="*/ 24 h 24"/>
                  <a:gd name="T2" fmla="*/ 27 w 46"/>
                  <a:gd name="T3" fmla="*/ 14 h 24"/>
                  <a:gd name="T4" fmla="*/ 0 w 46"/>
                  <a:gd name="T5" fmla="*/ 23 h 24"/>
                  <a:gd name="T6" fmla="*/ 41 w 46"/>
                  <a:gd name="T7" fmla="*/ 6 h 24"/>
                  <a:gd name="T8" fmla="*/ 46 w 4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4">
                    <a:moveTo>
                      <a:pt x="46" y="24"/>
                    </a:moveTo>
                    <a:cubicBezTo>
                      <a:pt x="40" y="21"/>
                      <a:pt x="34" y="17"/>
                      <a:pt x="27" y="14"/>
                    </a:cubicBezTo>
                    <a:cubicBezTo>
                      <a:pt x="13" y="0"/>
                      <a:pt x="8" y="16"/>
                      <a:pt x="0" y="23"/>
                    </a:cubicBezTo>
                    <a:cubicBezTo>
                      <a:pt x="2" y="3"/>
                      <a:pt x="2" y="3"/>
                      <a:pt x="41" y="6"/>
                    </a:cubicBezTo>
                    <a:cubicBezTo>
                      <a:pt x="43" y="12"/>
                      <a:pt x="45" y="18"/>
                      <a:pt x="46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62">
                <a:extLst>
                  <a:ext uri="{FF2B5EF4-FFF2-40B4-BE49-F238E27FC236}">
                    <a16:creationId xmlns:a16="http://schemas.microsoft.com/office/drawing/2014/main" id="{42EF215F-9A60-E02C-05F1-EE0D177BD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637"/>
                <a:ext cx="40" cy="101"/>
              </a:xfrm>
              <a:custGeom>
                <a:avLst/>
                <a:gdLst>
                  <a:gd name="T0" fmla="*/ 5 w 24"/>
                  <a:gd name="T1" fmla="*/ 0 h 61"/>
                  <a:gd name="T2" fmla="*/ 24 w 24"/>
                  <a:gd name="T3" fmla="*/ 20 h 61"/>
                  <a:gd name="T4" fmla="*/ 12 w 24"/>
                  <a:gd name="T5" fmla="*/ 28 h 61"/>
                  <a:gd name="T6" fmla="*/ 12 w 24"/>
                  <a:gd name="T7" fmla="*/ 61 h 61"/>
                  <a:gd name="T8" fmla="*/ 4 w 24"/>
                  <a:gd name="T9" fmla="*/ 28 h 61"/>
                  <a:gd name="T10" fmla="*/ 5 w 2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61">
                    <a:moveTo>
                      <a:pt x="5" y="0"/>
                    </a:moveTo>
                    <a:cubicBezTo>
                      <a:pt x="4" y="21"/>
                      <a:pt x="7" y="23"/>
                      <a:pt x="24" y="20"/>
                    </a:cubicBezTo>
                    <a:cubicBezTo>
                      <a:pt x="20" y="23"/>
                      <a:pt x="15" y="26"/>
                      <a:pt x="12" y="28"/>
                    </a:cubicBezTo>
                    <a:cubicBezTo>
                      <a:pt x="12" y="40"/>
                      <a:pt x="12" y="51"/>
                      <a:pt x="12" y="61"/>
                    </a:cubicBezTo>
                    <a:cubicBezTo>
                      <a:pt x="0" y="50"/>
                      <a:pt x="0" y="47"/>
                      <a:pt x="4" y="28"/>
                    </a:cubicBezTo>
                    <a:cubicBezTo>
                      <a:pt x="6" y="19"/>
                      <a:pt x="5" y="9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63">
                <a:extLst>
                  <a:ext uri="{FF2B5EF4-FFF2-40B4-BE49-F238E27FC236}">
                    <a16:creationId xmlns:a16="http://schemas.microsoft.com/office/drawing/2014/main" id="{F2A7D9D5-78D8-E79A-601F-6E36C4F2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200"/>
                <a:ext cx="51" cy="62"/>
              </a:xfrm>
              <a:custGeom>
                <a:avLst/>
                <a:gdLst>
                  <a:gd name="T0" fmla="*/ 14 w 31"/>
                  <a:gd name="T1" fmla="*/ 29 h 38"/>
                  <a:gd name="T2" fmla="*/ 3 w 31"/>
                  <a:gd name="T3" fmla="*/ 20 h 38"/>
                  <a:gd name="T4" fmla="*/ 0 w 31"/>
                  <a:gd name="T5" fmla="*/ 0 h 38"/>
                  <a:gd name="T6" fmla="*/ 11 w 31"/>
                  <a:gd name="T7" fmla="*/ 5 h 38"/>
                  <a:gd name="T8" fmla="*/ 31 w 31"/>
                  <a:gd name="T9" fmla="*/ 38 h 38"/>
                  <a:gd name="T10" fmla="*/ 14 w 31"/>
                  <a:gd name="T11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8">
                    <a:moveTo>
                      <a:pt x="14" y="29"/>
                    </a:moveTo>
                    <a:cubicBezTo>
                      <a:pt x="10" y="26"/>
                      <a:pt x="6" y="23"/>
                      <a:pt x="3" y="20"/>
                    </a:cubicBezTo>
                    <a:cubicBezTo>
                      <a:pt x="2" y="13"/>
                      <a:pt x="1" y="7"/>
                      <a:pt x="0" y="0"/>
                    </a:cubicBezTo>
                    <a:cubicBezTo>
                      <a:pt x="4" y="2"/>
                      <a:pt x="9" y="2"/>
                      <a:pt x="11" y="5"/>
                    </a:cubicBezTo>
                    <a:cubicBezTo>
                      <a:pt x="18" y="15"/>
                      <a:pt x="24" y="26"/>
                      <a:pt x="31" y="38"/>
                    </a:cubicBezTo>
                    <a:cubicBezTo>
                      <a:pt x="24" y="35"/>
                      <a:pt x="19" y="32"/>
                      <a:pt x="14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64">
                <a:extLst>
                  <a:ext uri="{FF2B5EF4-FFF2-40B4-BE49-F238E27FC236}">
                    <a16:creationId xmlns:a16="http://schemas.microsoft.com/office/drawing/2014/main" id="{273B2396-8411-1043-6D83-9C01DB958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114"/>
                <a:ext cx="64" cy="102"/>
              </a:xfrm>
              <a:custGeom>
                <a:avLst/>
                <a:gdLst>
                  <a:gd name="T0" fmla="*/ 4 w 39"/>
                  <a:gd name="T1" fmla="*/ 0 h 62"/>
                  <a:gd name="T2" fmla="*/ 4 w 39"/>
                  <a:gd name="T3" fmla="*/ 17 h 62"/>
                  <a:gd name="T4" fmla="*/ 39 w 39"/>
                  <a:gd name="T5" fmla="*/ 54 h 62"/>
                  <a:gd name="T6" fmla="*/ 3 w 39"/>
                  <a:gd name="T7" fmla="*/ 41 h 62"/>
                  <a:gd name="T8" fmla="*/ 5 w 39"/>
                  <a:gd name="T9" fmla="*/ 0 h 62"/>
                  <a:gd name="T10" fmla="*/ 4 w 39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4" y="0"/>
                    </a:moveTo>
                    <a:cubicBezTo>
                      <a:pt x="4" y="6"/>
                      <a:pt x="4" y="12"/>
                      <a:pt x="4" y="17"/>
                    </a:cubicBezTo>
                    <a:cubicBezTo>
                      <a:pt x="4" y="44"/>
                      <a:pt x="13" y="53"/>
                      <a:pt x="39" y="54"/>
                    </a:cubicBezTo>
                    <a:cubicBezTo>
                      <a:pt x="26" y="62"/>
                      <a:pt x="7" y="57"/>
                      <a:pt x="3" y="41"/>
                    </a:cubicBezTo>
                    <a:cubicBezTo>
                      <a:pt x="0" y="29"/>
                      <a:pt x="4" y="14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65">
                <a:extLst>
                  <a:ext uri="{FF2B5EF4-FFF2-40B4-BE49-F238E27FC236}">
                    <a16:creationId xmlns:a16="http://schemas.microsoft.com/office/drawing/2014/main" id="{2B649137-EC82-5FF5-2E30-5AC38C562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1768"/>
                <a:ext cx="38" cy="62"/>
              </a:xfrm>
              <a:custGeom>
                <a:avLst/>
                <a:gdLst>
                  <a:gd name="T0" fmla="*/ 1 w 23"/>
                  <a:gd name="T1" fmla="*/ 16 h 38"/>
                  <a:gd name="T2" fmla="*/ 0 w 23"/>
                  <a:gd name="T3" fmla="*/ 0 h 38"/>
                  <a:gd name="T4" fmla="*/ 19 w 23"/>
                  <a:gd name="T5" fmla="*/ 38 h 38"/>
                  <a:gd name="T6" fmla="*/ 7 w 23"/>
                  <a:gd name="T7" fmla="*/ 31 h 38"/>
                  <a:gd name="T8" fmla="*/ 1 w 23"/>
                  <a:gd name="T9" fmla="*/ 1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1" y="16"/>
                    </a:moveTo>
                    <a:cubicBezTo>
                      <a:pt x="1" y="11"/>
                      <a:pt x="1" y="6"/>
                      <a:pt x="0" y="0"/>
                    </a:cubicBezTo>
                    <a:cubicBezTo>
                      <a:pt x="23" y="4"/>
                      <a:pt x="18" y="21"/>
                      <a:pt x="19" y="38"/>
                    </a:cubicBezTo>
                    <a:cubicBezTo>
                      <a:pt x="14" y="35"/>
                      <a:pt x="11" y="33"/>
                      <a:pt x="7" y="31"/>
                    </a:cubicBezTo>
                    <a:cubicBezTo>
                      <a:pt x="5" y="26"/>
                      <a:pt x="3" y="21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66">
                <a:extLst>
                  <a:ext uri="{FF2B5EF4-FFF2-40B4-BE49-F238E27FC236}">
                    <a16:creationId xmlns:a16="http://schemas.microsoft.com/office/drawing/2014/main" id="{949B765E-3F46-4300-CC82-0F3435665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2845"/>
                <a:ext cx="35" cy="38"/>
              </a:xfrm>
              <a:custGeom>
                <a:avLst/>
                <a:gdLst>
                  <a:gd name="T0" fmla="*/ 17 w 21"/>
                  <a:gd name="T1" fmla="*/ 22 h 23"/>
                  <a:gd name="T2" fmla="*/ 6 w 21"/>
                  <a:gd name="T3" fmla="*/ 20 h 23"/>
                  <a:gd name="T4" fmla="*/ 0 w 21"/>
                  <a:gd name="T5" fmla="*/ 6 h 23"/>
                  <a:gd name="T6" fmla="*/ 17 w 21"/>
                  <a:gd name="T7" fmla="*/ 0 h 23"/>
                  <a:gd name="T8" fmla="*/ 21 w 21"/>
                  <a:gd name="T9" fmla="*/ 14 h 23"/>
                  <a:gd name="T10" fmla="*/ 16 w 21"/>
                  <a:gd name="T11" fmla="*/ 23 h 23"/>
                  <a:gd name="T12" fmla="*/ 17 w 21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7" y="22"/>
                    </a:moveTo>
                    <a:cubicBezTo>
                      <a:pt x="13" y="22"/>
                      <a:pt x="8" y="22"/>
                      <a:pt x="6" y="20"/>
                    </a:cubicBezTo>
                    <a:cubicBezTo>
                      <a:pt x="3" y="16"/>
                      <a:pt x="2" y="11"/>
                      <a:pt x="0" y="6"/>
                    </a:cubicBezTo>
                    <a:cubicBezTo>
                      <a:pt x="6" y="4"/>
                      <a:pt x="11" y="2"/>
                      <a:pt x="17" y="0"/>
                    </a:cubicBezTo>
                    <a:cubicBezTo>
                      <a:pt x="18" y="4"/>
                      <a:pt x="20" y="9"/>
                      <a:pt x="21" y="14"/>
                    </a:cubicBezTo>
                    <a:cubicBezTo>
                      <a:pt x="21" y="17"/>
                      <a:pt x="18" y="20"/>
                      <a:pt x="16" y="23"/>
                    </a:cubicBezTo>
                    <a:cubicBezTo>
                      <a:pt x="16" y="23"/>
                      <a:pt x="17" y="22"/>
                      <a:pt x="17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67">
                <a:extLst>
                  <a:ext uri="{FF2B5EF4-FFF2-40B4-BE49-F238E27FC236}">
                    <a16:creationId xmlns:a16="http://schemas.microsoft.com/office/drawing/2014/main" id="{EF087141-41AD-C638-E9C5-0AEB09E65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026"/>
                <a:ext cx="81" cy="60"/>
              </a:xfrm>
              <a:custGeom>
                <a:avLst/>
                <a:gdLst>
                  <a:gd name="T0" fmla="*/ 11 w 49"/>
                  <a:gd name="T1" fmla="*/ 33 h 36"/>
                  <a:gd name="T2" fmla="*/ 0 w 49"/>
                  <a:gd name="T3" fmla="*/ 36 h 36"/>
                  <a:gd name="T4" fmla="*/ 5 w 49"/>
                  <a:gd name="T5" fmla="*/ 26 h 36"/>
                  <a:gd name="T6" fmla="*/ 7 w 49"/>
                  <a:gd name="T7" fmla="*/ 24 h 36"/>
                  <a:gd name="T8" fmla="*/ 49 w 49"/>
                  <a:gd name="T9" fmla="*/ 0 h 36"/>
                  <a:gd name="T10" fmla="*/ 46 w 49"/>
                  <a:gd name="T11" fmla="*/ 10 h 36"/>
                  <a:gd name="T12" fmla="*/ 11 w 49"/>
                  <a:gd name="T13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6">
                    <a:moveTo>
                      <a:pt x="11" y="33"/>
                    </a:moveTo>
                    <a:cubicBezTo>
                      <a:pt x="8" y="33"/>
                      <a:pt x="5" y="34"/>
                      <a:pt x="0" y="36"/>
                    </a:cubicBezTo>
                    <a:cubicBezTo>
                      <a:pt x="2" y="32"/>
                      <a:pt x="3" y="29"/>
                      <a:pt x="5" y="26"/>
                    </a:cubicBezTo>
                    <a:cubicBezTo>
                      <a:pt x="5" y="25"/>
                      <a:pt x="6" y="25"/>
                      <a:pt x="7" y="24"/>
                    </a:cubicBezTo>
                    <a:cubicBezTo>
                      <a:pt x="20" y="16"/>
                      <a:pt x="33" y="9"/>
                      <a:pt x="49" y="0"/>
                    </a:cubicBezTo>
                    <a:cubicBezTo>
                      <a:pt x="47" y="6"/>
                      <a:pt x="47" y="8"/>
                      <a:pt x="46" y="10"/>
                    </a:cubicBezTo>
                    <a:cubicBezTo>
                      <a:pt x="34" y="18"/>
                      <a:pt x="22" y="25"/>
                      <a:pt x="11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68">
                <a:extLst>
                  <a:ext uri="{FF2B5EF4-FFF2-40B4-BE49-F238E27FC236}">
                    <a16:creationId xmlns:a16="http://schemas.microsoft.com/office/drawing/2014/main" id="{12E8BF49-62B0-661E-F07D-00684F6B2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" y="1441"/>
                <a:ext cx="50" cy="45"/>
              </a:xfrm>
              <a:custGeom>
                <a:avLst/>
                <a:gdLst>
                  <a:gd name="T0" fmla="*/ 12 w 30"/>
                  <a:gd name="T1" fmla="*/ 1 h 27"/>
                  <a:gd name="T2" fmla="*/ 30 w 30"/>
                  <a:gd name="T3" fmla="*/ 0 h 27"/>
                  <a:gd name="T4" fmla="*/ 16 w 30"/>
                  <a:gd name="T5" fmla="*/ 24 h 27"/>
                  <a:gd name="T6" fmla="*/ 0 w 30"/>
                  <a:gd name="T7" fmla="*/ 27 h 27"/>
                  <a:gd name="T8" fmla="*/ 12 w 30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12" y="1"/>
                    </a:moveTo>
                    <a:cubicBezTo>
                      <a:pt x="17" y="1"/>
                      <a:pt x="22" y="1"/>
                      <a:pt x="30" y="0"/>
                    </a:cubicBezTo>
                    <a:cubicBezTo>
                      <a:pt x="24" y="11"/>
                      <a:pt x="20" y="17"/>
                      <a:pt x="16" y="24"/>
                    </a:cubicBezTo>
                    <a:cubicBezTo>
                      <a:pt x="12" y="25"/>
                      <a:pt x="9" y="25"/>
                      <a:pt x="0" y="27"/>
                    </a:cubicBezTo>
                    <a:cubicBezTo>
                      <a:pt x="5" y="16"/>
                      <a:pt x="8" y="9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69">
                <a:extLst>
                  <a:ext uri="{FF2B5EF4-FFF2-40B4-BE49-F238E27FC236}">
                    <a16:creationId xmlns:a16="http://schemas.microsoft.com/office/drawing/2014/main" id="{D37D66A0-0D40-0E50-9102-8C10950C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958"/>
                <a:ext cx="91" cy="37"/>
              </a:xfrm>
              <a:custGeom>
                <a:avLst/>
                <a:gdLst>
                  <a:gd name="T0" fmla="*/ 0 w 55"/>
                  <a:gd name="T1" fmla="*/ 22 h 22"/>
                  <a:gd name="T2" fmla="*/ 3 w 55"/>
                  <a:gd name="T3" fmla="*/ 12 h 22"/>
                  <a:gd name="T4" fmla="*/ 55 w 55"/>
                  <a:gd name="T5" fmla="*/ 0 h 22"/>
                  <a:gd name="T6" fmla="*/ 45 w 55"/>
                  <a:gd name="T7" fmla="*/ 6 h 22"/>
                  <a:gd name="T8" fmla="*/ 0 w 5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22">
                    <a:moveTo>
                      <a:pt x="0" y="22"/>
                    </a:moveTo>
                    <a:cubicBezTo>
                      <a:pt x="1" y="18"/>
                      <a:pt x="2" y="15"/>
                      <a:pt x="3" y="12"/>
                    </a:cubicBezTo>
                    <a:cubicBezTo>
                      <a:pt x="21" y="8"/>
                      <a:pt x="38" y="4"/>
                      <a:pt x="55" y="0"/>
                    </a:cubicBezTo>
                    <a:cubicBezTo>
                      <a:pt x="52" y="2"/>
                      <a:pt x="49" y="4"/>
                      <a:pt x="45" y="6"/>
                    </a:cubicBezTo>
                    <a:cubicBezTo>
                      <a:pt x="30" y="11"/>
                      <a:pt x="15" y="16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70">
                <a:extLst>
                  <a:ext uri="{FF2B5EF4-FFF2-40B4-BE49-F238E27FC236}">
                    <a16:creationId xmlns:a16="http://schemas.microsoft.com/office/drawing/2014/main" id="{9507A50F-D196-D2B3-9B7A-C9AECA9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971"/>
                <a:ext cx="81" cy="40"/>
              </a:xfrm>
              <a:custGeom>
                <a:avLst/>
                <a:gdLst>
                  <a:gd name="T0" fmla="*/ 11 w 49"/>
                  <a:gd name="T1" fmla="*/ 0 h 24"/>
                  <a:gd name="T2" fmla="*/ 49 w 49"/>
                  <a:gd name="T3" fmla="*/ 18 h 24"/>
                  <a:gd name="T4" fmla="*/ 47 w 49"/>
                  <a:gd name="T5" fmla="*/ 24 h 24"/>
                  <a:gd name="T6" fmla="*/ 0 w 49"/>
                  <a:gd name="T7" fmla="*/ 24 h 24"/>
                  <a:gd name="T8" fmla="*/ 18 w 49"/>
                  <a:gd name="T9" fmla="*/ 12 h 24"/>
                  <a:gd name="T10" fmla="*/ 10 w 49"/>
                  <a:gd name="T11" fmla="*/ 1 h 24"/>
                  <a:gd name="T12" fmla="*/ 11 w 4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4">
                    <a:moveTo>
                      <a:pt x="11" y="0"/>
                    </a:moveTo>
                    <a:cubicBezTo>
                      <a:pt x="24" y="6"/>
                      <a:pt x="36" y="12"/>
                      <a:pt x="49" y="18"/>
                    </a:cubicBezTo>
                    <a:cubicBezTo>
                      <a:pt x="48" y="20"/>
                      <a:pt x="48" y="22"/>
                      <a:pt x="47" y="24"/>
                    </a:cubicBezTo>
                    <a:cubicBezTo>
                      <a:pt x="31" y="10"/>
                      <a:pt x="16" y="18"/>
                      <a:pt x="0" y="24"/>
                    </a:cubicBezTo>
                    <a:cubicBezTo>
                      <a:pt x="6" y="20"/>
                      <a:pt x="11" y="17"/>
                      <a:pt x="18" y="12"/>
                    </a:cubicBezTo>
                    <a:cubicBezTo>
                      <a:pt x="16" y="8"/>
                      <a:pt x="13" y="5"/>
                      <a:pt x="10" y="1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71">
                <a:extLst>
                  <a:ext uri="{FF2B5EF4-FFF2-40B4-BE49-F238E27FC236}">
                    <a16:creationId xmlns:a16="http://schemas.microsoft.com/office/drawing/2014/main" id="{F8B6ED37-F0D3-4B02-246B-970ABE1F8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097"/>
                <a:ext cx="67" cy="53"/>
              </a:xfrm>
              <a:custGeom>
                <a:avLst/>
                <a:gdLst>
                  <a:gd name="T0" fmla="*/ 23 w 40"/>
                  <a:gd name="T1" fmla="*/ 30 h 32"/>
                  <a:gd name="T2" fmla="*/ 3 w 40"/>
                  <a:gd name="T3" fmla="*/ 24 h 32"/>
                  <a:gd name="T4" fmla="*/ 0 w 40"/>
                  <a:gd name="T5" fmla="*/ 22 h 32"/>
                  <a:gd name="T6" fmla="*/ 22 w 40"/>
                  <a:gd name="T7" fmla="*/ 13 h 32"/>
                  <a:gd name="T8" fmla="*/ 17 w 40"/>
                  <a:gd name="T9" fmla="*/ 1 h 32"/>
                  <a:gd name="T10" fmla="*/ 20 w 40"/>
                  <a:gd name="T11" fmla="*/ 0 h 32"/>
                  <a:gd name="T12" fmla="*/ 40 w 40"/>
                  <a:gd name="T13" fmla="*/ 32 h 32"/>
                  <a:gd name="T14" fmla="*/ 23 w 40"/>
                  <a:gd name="T1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2">
                    <a:moveTo>
                      <a:pt x="23" y="30"/>
                    </a:moveTo>
                    <a:cubicBezTo>
                      <a:pt x="20" y="13"/>
                      <a:pt x="10" y="24"/>
                      <a:pt x="3" y="24"/>
                    </a:cubicBezTo>
                    <a:cubicBezTo>
                      <a:pt x="2" y="23"/>
                      <a:pt x="1" y="23"/>
                      <a:pt x="0" y="22"/>
                    </a:cubicBezTo>
                    <a:cubicBezTo>
                      <a:pt x="7" y="19"/>
                      <a:pt x="14" y="16"/>
                      <a:pt x="22" y="13"/>
                    </a:cubicBezTo>
                    <a:cubicBezTo>
                      <a:pt x="21" y="10"/>
                      <a:pt x="19" y="5"/>
                      <a:pt x="17" y="1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6" y="10"/>
                      <a:pt x="33" y="20"/>
                      <a:pt x="40" y="32"/>
                    </a:cubicBezTo>
                    <a:cubicBezTo>
                      <a:pt x="33" y="31"/>
                      <a:pt x="28" y="30"/>
                      <a:pt x="23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72">
                <a:extLst>
                  <a:ext uri="{FF2B5EF4-FFF2-40B4-BE49-F238E27FC236}">
                    <a16:creationId xmlns:a16="http://schemas.microsoft.com/office/drawing/2014/main" id="{20DCEB39-9521-2793-8452-C5AF00F5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844"/>
                <a:ext cx="84" cy="57"/>
              </a:xfrm>
              <a:custGeom>
                <a:avLst/>
                <a:gdLst>
                  <a:gd name="T0" fmla="*/ 41 w 51"/>
                  <a:gd name="T1" fmla="*/ 5 h 35"/>
                  <a:gd name="T2" fmla="*/ 25 w 51"/>
                  <a:gd name="T3" fmla="*/ 31 h 35"/>
                  <a:gd name="T4" fmla="*/ 0 w 51"/>
                  <a:gd name="T5" fmla="*/ 34 h 35"/>
                  <a:gd name="T6" fmla="*/ 0 w 51"/>
                  <a:gd name="T7" fmla="*/ 29 h 35"/>
                  <a:gd name="T8" fmla="*/ 24 w 51"/>
                  <a:gd name="T9" fmla="*/ 28 h 35"/>
                  <a:gd name="T10" fmla="*/ 30 w 51"/>
                  <a:gd name="T11" fmla="*/ 19 h 35"/>
                  <a:gd name="T12" fmla="*/ 38 w 51"/>
                  <a:gd name="T13" fmla="*/ 1 h 35"/>
                  <a:gd name="T14" fmla="*/ 39 w 51"/>
                  <a:gd name="T15" fmla="*/ 0 h 35"/>
                  <a:gd name="T16" fmla="*/ 41 w 51"/>
                  <a:gd name="T17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35">
                    <a:moveTo>
                      <a:pt x="41" y="5"/>
                    </a:moveTo>
                    <a:cubicBezTo>
                      <a:pt x="51" y="19"/>
                      <a:pt x="34" y="24"/>
                      <a:pt x="25" y="31"/>
                    </a:cubicBezTo>
                    <a:cubicBezTo>
                      <a:pt x="19" y="35"/>
                      <a:pt x="9" y="33"/>
                      <a:pt x="0" y="34"/>
                    </a:cubicBezTo>
                    <a:cubicBezTo>
                      <a:pt x="0" y="32"/>
                      <a:pt x="0" y="31"/>
                      <a:pt x="0" y="29"/>
                    </a:cubicBezTo>
                    <a:cubicBezTo>
                      <a:pt x="8" y="29"/>
                      <a:pt x="16" y="30"/>
                      <a:pt x="24" y="28"/>
                    </a:cubicBezTo>
                    <a:cubicBezTo>
                      <a:pt x="26" y="28"/>
                      <a:pt x="28" y="23"/>
                      <a:pt x="30" y="19"/>
                    </a:cubicBezTo>
                    <a:cubicBezTo>
                      <a:pt x="33" y="13"/>
                      <a:pt x="35" y="7"/>
                      <a:pt x="38" y="1"/>
                    </a:cubicBezTo>
                    <a:cubicBezTo>
                      <a:pt x="38" y="1"/>
                      <a:pt x="39" y="1"/>
                      <a:pt x="39" y="0"/>
                    </a:cubicBezTo>
                    <a:cubicBezTo>
                      <a:pt x="40" y="1"/>
                      <a:pt x="40" y="1"/>
                      <a:pt x="4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73">
                <a:extLst>
                  <a:ext uri="{FF2B5EF4-FFF2-40B4-BE49-F238E27FC236}">
                    <a16:creationId xmlns:a16="http://schemas.microsoft.com/office/drawing/2014/main" id="{1FA3739F-2F8C-4134-3FE9-793D4481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3100"/>
                <a:ext cx="100" cy="38"/>
              </a:xfrm>
              <a:custGeom>
                <a:avLst/>
                <a:gdLst>
                  <a:gd name="T0" fmla="*/ 1 w 60"/>
                  <a:gd name="T1" fmla="*/ 10 h 23"/>
                  <a:gd name="T2" fmla="*/ 60 w 60"/>
                  <a:gd name="T3" fmla="*/ 18 h 23"/>
                  <a:gd name="T4" fmla="*/ 24 w 60"/>
                  <a:gd name="T5" fmla="*/ 12 h 23"/>
                  <a:gd name="T6" fmla="*/ 0 w 60"/>
                  <a:gd name="T7" fmla="*/ 10 h 23"/>
                  <a:gd name="T8" fmla="*/ 1 w 60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3">
                    <a:moveTo>
                      <a:pt x="1" y="10"/>
                    </a:moveTo>
                    <a:cubicBezTo>
                      <a:pt x="22" y="0"/>
                      <a:pt x="41" y="9"/>
                      <a:pt x="60" y="18"/>
                    </a:cubicBezTo>
                    <a:cubicBezTo>
                      <a:pt x="44" y="23"/>
                      <a:pt x="44" y="22"/>
                      <a:pt x="24" y="12"/>
                    </a:cubicBezTo>
                    <a:cubicBezTo>
                      <a:pt x="18" y="8"/>
                      <a:pt x="8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74">
                <a:extLst>
                  <a:ext uri="{FF2B5EF4-FFF2-40B4-BE49-F238E27FC236}">
                    <a16:creationId xmlns:a16="http://schemas.microsoft.com/office/drawing/2014/main" id="{78D08EBD-A28F-685B-DEC4-815CBE92C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988"/>
                <a:ext cx="83" cy="48"/>
              </a:xfrm>
              <a:custGeom>
                <a:avLst/>
                <a:gdLst>
                  <a:gd name="T0" fmla="*/ 50 w 50"/>
                  <a:gd name="T1" fmla="*/ 27 h 29"/>
                  <a:gd name="T2" fmla="*/ 30 w 50"/>
                  <a:gd name="T3" fmla="*/ 29 h 29"/>
                  <a:gd name="T4" fmla="*/ 24 w 50"/>
                  <a:gd name="T5" fmla="*/ 23 h 29"/>
                  <a:gd name="T6" fmla="*/ 10 w 50"/>
                  <a:gd name="T7" fmla="*/ 11 h 29"/>
                  <a:gd name="T8" fmla="*/ 0 w 50"/>
                  <a:gd name="T9" fmla="*/ 0 h 29"/>
                  <a:gd name="T10" fmla="*/ 46 w 50"/>
                  <a:gd name="T11" fmla="*/ 21 h 29"/>
                  <a:gd name="T12" fmla="*/ 50 w 50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9">
                    <a:moveTo>
                      <a:pt x="50" y="27"/>
                    </a:moveTo>
                    <a:cubicBezTo>
                      <a:pt x="43" y="28"/>
                      <a:pt x="37" y="29"/>
                      <a:pt x="30" y="29"/>
                    </a:cubicBezTo>
                    <a:cubicBezTo>
                      <a:pt x="28" y="29"/>
                      <a:pt x="26" y="25"/>
                      <a:pt x="24" y="23"/>
                    </a:cubicBezTo>
                    <a:cubicBezTo>
                      <a:pt x="19" y="19"/>
                      <a:pt x="14" y="15"/>
                      <a:pt x="10" y="11"/>
                    </a:cubicBezTo>
                    <a:cubicBezTo>
                      <a:pt x="6" y="7"/>
                      <a:pt x="3" y="4"/>
                      <a:pt x="0" y="0"/>
                    </a:cubicBezTo>
                    <a:cubicBezTo>
                      <a:pt x="15" y="7"/>
                      <a:pt x="31" y="13"/>
                      <a:pt x="46" y="21"/>
                    </a:cubicBezTo>
                    <a:cubicBezTo>
                      <a:pt x="48" y="21"/>
                      <a:pt x="49" y="25"/>
                      <a:pt x="5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75">
                <a:extLst>
                  <a:ext uri="{FF2B5EF4-FFF2-40B4-BE49-F238E27FC236}">
                    <a16:creationId xmlns:a16="http://schemas.microsoft.com/office/drawing/2014/main" id="{4F4EF5A0-0574-A401-3706-6E2623FE4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958"/>
                <a:ext cx="110" cy="43"/>
              </a:xfrm>
              <a:custGeom>
                <a:avLst/>
                <a:gdLst>
                  <a:gd name="T0" fmla="*/ 0 w 66"/>
                  <a:gd name="T1" fmla="*/ 22 h 26"/>
                  <a:gd name="T2" fmla="*/ 45 w 66"/>
                  <a:gd name="T3" fmla="*/ 6 h 26"/>
                  <a:gd name="T4" fmla="*/ 55 w 66"/>
                  <a:gd name="T5" fmla="*/ 0 h 26"/>
                  <a:gd name="T6" fmla="*/ 66 w 66"/>
                  <a:gd name="T7" fmla="*/ 5 h 26"/>
                  <a:gd name="T8" fmla="*/ 5 w 66"/>
                  <a:gd name="T9" fmla="*/ 25 h 26"/>
                  <a:gd name="T10" fmla="*/ 0 w 66"/>
                  <a:gd name="T1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26">
                    <a:moveTo>
                      <a:pt x="0" y="22"/>
                    </a:moveTo>
                    <a:cubicBezTo>
                      <a:pt x="15" y="16"/>
                      <a:pt x="30" y="11"/>
                      <a:pt x="45" y="6"/>
                    </a:cubicBezTo>
                    <a:cubicBezTo>
                      <a:pt x="49" y="4"/>
                      <a:pt x="52" y="2"/>
                      <a:pt x="55" y="0"/>
                    </a:cubicBezTo>
                    <a:cubicBezTo>
                      <a:pt x="58" y="2"/>
                      <a:pt x="62" y="4"/>
                      <a:pt x="66" y="5"/>
                    </a:cubicBezTo>
                    <a:cubicBezTo>
                      <a:pt x="46" y="12"/>
                      <a:pt x="26" y="19"/>
                      <a:pt x="5" y="25"/>
                    </a:cubicBezTo>
                    <a:cubicBezTo>
                      <a:pt x="4" y="26"/>
                      <a:pt x="2" y="23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76">
                <a:extLst>
                  <a:ext uri="{FF2B5EF4-FFF2-40B4-BE49-F238E27FC236}">
                    <a16:creationId xmlns:a16="http://schemas.microsoft.com/office/drawing/2014/main" id="{6E324745-2D36-5DFA-2ABF-B4E33FD8B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883"/>
                <a:ext cx="37" cy="58"/>
              </a:xfrm>
              <a:custGeom>
                <a:avLst/>
                <a:gdLst>
                  <a:gd name="T0" fmla="*/ 22 w 22"/>
                  <a:gd name="T1" fmla="*/ 5 h 35"/>
                  <a:gd name="T2" fmla="*/ 5 w 22"/>
                  <a:gd name="T3" fmla="*/ 23 h 35"/>
                  <a:gd name="T4" fmla="*/ 7 w 22"/>
                  <a:gd name="T5" fmla="*/ 24 h 35"/>
                  <a:gd name="T6" fmla="*/ 21 w 22"/>
                  <a:gd name="T7" fmla="*/ 26 h 35"/>
                  <a:gd name="T8" fmla="*/ 18 w 22"/>
                  <a:gd name="T9" fmla="*/ 35 h 35"/>
                  <a:gd name="T10" fmla="*/ 4 w 22"/>
                  <a:gd name="T11" fmla="*/ 30 h 35"/>
                  <a:gd name="T12" fmla="*/ 2 w 22"/>
                  <a:gd name="T13" fmla="*/ 11 h 35"/>
                  <a:gd name="T14" fmla="*/ 19 w 22"/>
                  <a:gd name="T15" fmla="*/ 0 h 35"/>
                  <a:gd name="T16" fmla="*/ 22 w 22"/>
                  <a:gd name="T17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5">
                    <a:moveTo>
                      <a:pt x="22" y="5"/>
                    </a:moveTo>
                    <a:cubicBezTo>
                      <a:pt x="9" y="4"/>
                      <a:pt x="3" y="9"/>
                      <a:pt x="5" y="23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12" y="25"/>
                      <a:pt x="17" y="25"/>
                      <a:pt x="21" y="26"/>
                    </a:cubicBezTo>
                    <a:cubicBezTo>
                      <a:pt x="20" y="29"/>
                      <a:pt x="19" y="32"/>
                      <a:pt x="18" y="35"/>
                    </a:cubicBezTo>
                    <a:cubicBezTo>
                      <a:pt x="13" y="34"/>
                      <a:pt x="6" y="33"/>
                      <a:pt x="4" y="30"/>
                    </a:cubicBezTo>
                    <a:cubicBezTo>
                      <a:pt x="2" y="24"/>
                      <a:pt x="0" y="15"/>
                      <a:pt x="2" y="11"/>
                    </a:cubicBezTo>
                    <a:cubicBezTo>
                      <a:pt x="5" y="6"/>
                      <a:pt x="13" y="4"/>
                      <a:pt x="19" y="0"/>
                    </a:cubicBezTo>
                    <a:cubicBezTo>
                      <a:pt x="20" y="2"/>
                      <a:pt x="21" y="4"/>
                      <a:pt x="2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77">
                <a:extLst>
                  <a:ext uri="{FF2B5EF4-FFF2-40B4-BE49-F238E27FC236}">
                    <a16:creationId xmlns:a16="http://schemas.microsoft.com/office/drawing/2014/main" id="{1B9957A4-2751-610D-D512-5186D9C4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2158"/>
                <a:ext cx="29" cy="48"/>
              </a:xfrm>
              <a:custGeom>
                <a:avLst/>
                <a:gdLst>
                  <a:gd name="T0" fmla="*/ 0 w 17"/>
                  <a:gd name="T1" fmla="*/ 20 h 29"/>
                  <a:gd name="T2" fmla="*/ 5 w 17"/>
                  <a:gd name="T3" fmla="*/ 0 h 29"/>
                  <a:gd name="T4" fmla="*/ 13 w 17"/>
                  <a:gd name="T5" fmla="*/ 0 h 29"/>
                  <a:gd name="T6" fmla="*/ 17 w 17"/>
                  <a:gd name="T7" fmla="*/ 23 h 29"/>
                  <a:gd name="T8" fmla="*/ 0 w 17"/>
                  <a:gd name="T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9">
                    <a:moveTo>
                      <a:pt x="0" y="20"/>
                    </a:moveTo>
                    <a:cubicBezTo>
                      <a:pt x="2" y="14"/>
                      <a:pt x="4" y="7"/>
                      <a:pt x="5" y="0"/>
                    </a:cubicBezTo>
                    <a:cubicBezTo>
                      <a:pt x="8" y="0"/>
                      <a:pt x="11" y="0"/>
                      <a:pt x="13" y="0"/>
                    </a:cubicBezTo>
                    <a:cubicBezTo>
                      <a:pt x="15" y="8"/>
                      <a:pt x="16" y="15"/>
                      <a:pt x="17" y="23"/>
                    </a:cubicBezTo>
                    <a:cubicBezTo>
                      <a:pt x="11" y="28"/>
                      <a:pt x="5" y="29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78">
                <a:extLst>
                  <a:ext uri="{FF2B5EF4-FFF2-40B4-BE49-F238E27FC236}">
                    <a16:creationId xmlns:a16="http://schemas.microsoft.com/office/drawing/2014/main" id="{277CD1CB-01C2-51E8-BE13-CA0C7CD30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2923"/>
                <a:ext cx="35" cy="46"/>
              </a:xfrm>
              <a:custGeom>
                <a:avLst/>
                <a:gdLst>
                  <a:gd name="T0" fmla="*/ 11 w 21"/>
                  <a:gd name="T1" fmla="*/ 28 h 28"/>
                  <a:gd name="T2" fmla="*/ 1 w 21"/>
                  <a:gd name="T3" fmla="*/ 12 h 28"/>
                  <a:gd name="T4" fmla="*/ 12 w 21"/>
                  <a:gd name="T5" fmla="*/ 0 h 28"/>
                  <a:gd name="T6" fmla="*/ 21 w 21"/>
                  <a:gd name="T7" fmla="*/ 9 h 28"/>
                  <a:gd name="T8" fmla="*/ 11 w 21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11" y="28"/>
                    </a:moveTo>
                    <a:cubicBezTo>
                      <a:pt x="6" y="20"/>
                      <a:pt x="0" y="15"/>
                      <a:pt x="1" y="12"/>
                    </a:cubicBezTo>
                    <a:cubicBezTo>
                      <a:pt x="3" y="8"/>
                      <a:pt x="8" y="4"/>
                      <a:pt x="12" y="0"/>
                    </a:cubicBezTo>
                    <a:cubicBezTo>
                      <a:pt x="15" y="3"/>
                      <a:pt x="21" y="6"/>
                      <a:pt x="21" y="9"/>
                    </a:cubicBezTo>
                    <a:cubicBezTo>
                      <a:pt x="20" y="14"/>
                      <a:pt x="16" y="19"/>
                      <a:pt x="11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79">
                <a:extLst>
                  <a:ext uri="{FF2B5EF4-FFF2-40B4-BE49-F238E27FC236}">
                    <a16:creationId xmlns:a16="http://schemas.microsoft.com/office/drawing/2014/main" id="{1B5E9651-0338-D351-7CBE-25CCBFFE1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1599"/>
                <a:ext cx="22" cy="66"/>
              </a:xfrm>
              <a:custGeom>
                <a:avLst/>
                <a:gdLst>
                  <a:gd name="T0" fmla="*/ 4 w 13"/>
                  <a:gd name="T1" fmla="*/ 33 h 40"/>
                  <a:gd name="T2" fmla="*/ 0 w 13"/>
                  <a:gd name="T3" fmla="*/ 17 h 40"/>
                  <a:gd name="T4" fmla="*/ 5 w 13"/>
                  <a:gd name="T5" fmla="*/ 8 h 40"/>
                  <a:gd name="T6" fmla="*/ 13 w 13"/>
                  <a:gd name="T7" fmla="*/ 0 h 40"/>
                  <a:gd name="T8" fmla="*/ 13 w 13"/>
                  <a:gd name="T9" fmla="*/ 40 h 40"/>
                  <a:gd name="T10" fmla="*/ 4 w 13"/>
                  <a:gd name="T11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0">
                    <a:moveTo>
                      <a:pt x="4" y="33"/>
                    </a:moveTo>
                    <a:cubicBezTo>
                      <a:pt x="2" y="28"/>
                      <a:pt x="1" y="22"/>
                      <a:pt x="0" y="17"/>
                    </a:cubicBezTo>
                    <a:cubicBezTo>
                      <a:pt x="1" y="14"/>
                      <a:pt x="3" y="11"/>
                      <a:pt x="5" y="8"/>
                    </a:cubicBezTo>
                    <a:cubicBezTo>
                      <a:pt x="6" y="6"/>
                      <a:pt x="8" y="4"/>
                      <a:pt x="13" y="0"/>
                    </a:cubicBezTo>
                    <a:cubicBezTo>
                      <a:pt x="13" y="15"/>
                      <a:pt x="13" y="27"/>
                      <a:pt x="13" y="40"/>
                    </a:cubicBezTo>
                    <a:cubicBezTo>
                      <a:pt x="10" y="37"/>
                      <a:pt x="7" y="35"/>
                      <a:pt x="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80">
                <a:extLst>
                  <a:ext uri="{FF2B5EF4-FFF2-40B4-BE49-F238E27FC236}">
                    <a16:creationId xmlns:a16="http://schemas.microsoft.com/office/drawing/2014/main" id="{D5CE5AA0-7645-1355-C9AA-E0645CBF7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129"/>
                <a:ext cx="74" cy="43"/>
              </a:xfrm>
              <a:custGeom>
                <a:avLst/>
                <a:gdLst>
                  <a:gd name="T0" fmla="*/ 20 w 45"/>
                  <a:gd name="T1" fmla="*/ 0 h 26"/>
                  <a:gd name="T2" fmla="*/ 45 w 45"/>
                  <a:gd name="T3" fmla="*/ 18 h 26"/>
                  <a:gd name="T4" fmla="*/ 44 w 45"/>
                  <a:gd name="T5" fmla="*/ 22 h 26"/>
                  <a:gd name="T6" fmla="*/ 0 w 45"/>
                  <a:gd name="T7" fmla="*/ 26 h 26"/>
                  <a:gd name="T8" fmla="*/ 0 w 45"/>
                  <a:gd name="T9" fmla="*/ 22 h 26"/>
                  <a:gd name="T10" fmla="*/ 26 w 45"/>
                  <a:gd name="T11" fmla="*/ 22 h 26"/>
                  <a:gd name="T12" fmla="*/ 20 w 45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6">
                    <a:moveTo>
                      <a:pt x="20" y="0"/>
                    </a:moveTo>
                    <a:cubicBezTo>
                      <a:pt x="31" y="8"/>
                      <a:pt x="38" y="13"/>
                      <a:pt x="45" y="18"/>
                    </a:cubicBezTo>
                    <a:cubicBezTo>
                      <a:pt x="44" y="20"/>
                      <a:pt x="44" y="21"/>
                      <a:pt x="44" y="22"/>
                    </a:cubicBezTo>
                    <a:cubicBezTo>
                      <a:pt x="30" y="24"/>
                      <a:pt x="15" y="25"/>
                      <a:pt x="0" y="26"/>
                    </a:cubicBezTo>
                    <a:cubicBezTo>
                      <a:pt x="0" y="25"/>
                      <a:pt x="0" y="23"/>
                      <a:pt x="0" y="22"/>
                    </a:cubicBezTo>
                    <a:cubicBezTo>
                      <a:pt x="8" y="22"/>
                      <a:pt x="16" y="22"/>
                      <a:pt x="26" y="22"/>
                    </a:cubicBezTo>
                    <a:cubicBezTo>
                      <a:pt x="25" y="15"/>
                      <a:pt x="23" y="1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81">
                <a:extLst>
                  <a:ext uri="{FF2B5EF4-FFF2-40B4-BE49-F238E27FC236}">
                    <a16:creationId xmlns:a16="http://schemas.microsoft.com/office/drawing/2014/main" id="{C91CF126-050F-5ADB-5FAB-B3D8273EF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072"/>
                <a:ext cx="67" cy="40"/>
              </a:xfrm>
              <a:custGeom>
                <a:avLst/>
                <a:gdLst>
                  <a:gd name="T0" fmla="*/ 41 w 41"/>
                  <a:gd name="T1" fmla="*/ 7 h 24"/>
                  <a:gd name="T2" fmla="*/ 39 w 41"/>
                  <a:gd name="T3" fmla="*/ 10 h 24"/>
                  <a:gd name="T4" fmla="*/ 10 w 41"/>
                  <a:gd name="T5" fmla="*/ 22 h 24"/>
                  <a:gd name="T6" fmla="*/ 0 w 41"/>
                  <a:gd name="T7" fmla="*/ 24 h 24"/>
                  <a:gd name="T8" fmla="*/ 41 w 41"/>
                  <a:gd name="T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4">
                    <a:moveTo>
                      <a:pt x="41" y="7"/>
                    </a:moveTo>
                    <a:cubicBezTo>
                      <a:pt x="40" y="8"/>
                      <a:pt x="39" y="10"/>
                      <a:pt x="39" y="10"/>
                    </a:cubicBezTo>
                    <a:cubicBezTo>
                      <a:pt x="26" y="7"/>
                      <a:pt x="18" y="13"/>
                      <a:pt x="10" y="22"/>
                    </a:cubicBezTo>
                    <a:cubicBezTo>
                      <a:pt x="8" y="24"/>
                      <a:pt x="3" y="23"/>
                      <a:pt x="0" y="24"/>
                    </a:cubicBezTo>
                    <a:cubicBezTo>
                      <a:pt x="8" y="5"/>
                      <a:pt x="20" y="0"/>
                      <a:pt x="4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82">
                <a:extLst>
                  <a:ext uri="{FF2B5EF4-FFF2-40B4-BE49-F238E27FC236}">
                    <a16:creationId xmlns:a16="http://schemas.microsoft.com/office/drawing/2014/main" id="{D8B7108F-9032-F804-386B-71FD790E5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857"/>
                <a:ext cx="42" cy="59"/>
              </a:xfrm>
              <a:custGeom>
                <a:avLst/>
                <a:gdLst>
                  <a:gd name="T0" fmla="*/ 1 w 25"/>
                  <a:gd name="T1" fmla="*/ 23 h 36"/>
                  <a:gd name="T2" fmla="*/ 1 w 25"/>
                  <a:gd name="T3" fmla="*/ 17 h 36"/>
                  <a:gd name="T4" fmla="*/ 11 w 25"/>
                  <a:gd name="T5" fmla="*/ 1 h 36"/>
                  <a:gd name="T6" fmla="*/ 25 w 25"/>
                  <a:gd name="T7" fmla="*/ 6 h 36"/>
                  <a:gd name="T8" fmla="*/ 20 w 25"/>
                  <a:gd name="T9" fmla="*/ 25 h 36"/>
                  <a:gd name="T10" fmla="*/ 22 w 25"/>
                  <a:gd name="T11" fmla="*/ 18 h 36"/>
                  <a:gd name="T12" fmla="*/ 13 w 25"/>
                  <a:gd name="T13" fmla="*/ 6 h 36"/>
                  <a:gd name="T14" fmla="*/ 6 w 25"/>
                  <a:gd name="T15" fmla="*/ 15 h 36"/>
                  <a:gd name="T16" fmla="*/ 13 w 25"/>
                  <a:gd name="T17" fmla="*/ 25 h 36"/>
                  <a:gd name="T18" fmla="*/ 21 w 25"/>
                  <a:gd name="T19" fmla="*/ 24 h 36"/>
                  <a:gd name="T20" fmla="*/ 0 w 25"/>
                  <a:gd name="T21" fmla="*/ 23 h 36"/>
                  <a:gd name="T22" fmla="*/ 1 w 25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36">
                    <a:moveTo>
                      <a:pt x="1" y="23"/>
                    </a:moveTo>
                    <a:cubicBezTo>
                      <a:pt x="1" y="21"/>
                      <a:pt x="0" y="19"/>
                      <a:pt x="1" y="17"/>
                    </a:cubicBezTo>
                    <a:cubicBezTo>
                      <a:pt x="4" y="11"/>
                      <a:pt x="6" y="4"/>
                      <a:pt x="11" y="1"/>
                    </a:cubicBezTo>
                    <a:cubicBezTo>
                      <a:pt x="14" y="0"/>
                      <a:pt x="25" y="4"/>
                      <a:pt x="25" y="6"/>
                    </a:cubicBezTo>
                    <a:cubicBezTo>
                      <a:pt x="25" y="12"/>
                      <a:pt x="22" y="19"/>
                      <a:pt x="20" y="25"/>
                    </a:cubicBezTo>
                    <a:cubicBezTo>
                      <a:pt x="21" y="22"/>
                      <a:pt x="23" y="19"/>
                      <a:pt x="22" y="18"/>
                    </a:cubicBezTo>
                    <a:cubicBezTo>
                      <a:pt x="20" y="13"/>
                      <a:pt x="16" y="10"/>
                      <a:pt x="13" y="6"/>
                    </a:cubicBezTo>
                    <a:cubicBezTo>
                      <a:pt x="11" y="9"/>
                      <a:pt x="6" y="12"/>
                      <a:pt x="6" y="15"/>
                    </a:cubicBezTo>
                    <a:cubicBezTo>
                      <a:pt x="6" y="19"/>
                      <a:pt x="10" y="22"/>
                      <a:pt x="13" y="25"/>
                    </a:cubicBezTo>
                    <a:cubicBezTo>
                      <a:pt x="15" y="26"/>
                      <a:pt x="18" y="25"/>
                      <a:pt x="21" y="24"/>
                    </a:cubicBezTo>
                    <a:cubicBezTo>
                      <a:pt x="13" y="36"/>
                      <a:pt x="7" y="28"/>
                      <a:pt x="0" y="23"/>
                    </a:cubicBezTo>
                    <a:cubicBezTo>
                      <a:pt x="0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83">
                <a:extLst>
                  <a:ext uri="{FF2B5EF4-FFF2-40B4-BE49-F238E27FC236}">
                    <a16:creationId xmlns:a16="http://schemas.microsoft.com/office/drawing/2014/main" id="{2ADE411F-4979-0B36-5C17-CF55B1DFB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2489"/>
                <a:ext cx="36" cy="33"/>
              </a:xfrm>
              <a:custGeom>
                <a:avLst/>
                <a:gdLst>
                  <a:gd name="T0" fmla="*/ 9 w 22"/>
                  <a:gd name="T1" fmla="*/ 20 h 20"/>
                  <a:gd name="T2" fmla="*/ 0 w 22"/>
                  <a:gd name="T3" fmla="*/ 5 h 20"/>
                  <a:gd name="T4" fmla="*/ 19 w 22"/>
                  <a:gd name="T5" fmla="*/ 0 h 20"/>
                  <a:gd name="T6" fmla="*/ 19 w 22"/>
                  <a:gd name="T7" fmla="*/ 0 h 20"/>
                  <a:gd name="T8" fmla="*/ 22 w 22"/>
                  <a:gd name="T9" fmla="*/ 13 h 20"/>
                  <a:gd name="T10" fmla="*/ 9 w 22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cubicBezTo>
                      <a:pt x="6" y="15"/>
                      <a:pt x="3" y="10"/>
                      <a:pt x="0" y="5"/>
                    </a:cubicBezTo>
                    <a:cubicBezTo>
                      <a:pt x="7" y="4"/>
                      <a:pt x="13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4"/>
                      <a:pt x="21" y="9"/>
                      <a:pt x="22" y="13"/>
                    </a:cubicBezTo>
                    <a:cubicBezTo>
                      <a:pt x="17" y="16"/>
                      <a:pt x="13" y="18"/>
                      <a:pt x="9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84">
                <a:extLst>
                  <a:ext uri="{FF2B5EF4-FFF2-40B4-BE49-F238E27FC236}">
                    <a16:creationId xmlns:a16="http://schemas.microsoft.com/office/drawing/2014/main" id="{2486A9F2-59D5-3DB7-DC25-46E22D0F2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880"/>
                <a:ext cx="56" cy="103"/>
              </a:xfrm>
              <a:custGeom>
                <a:avLst/>
                <a:gdLst>
                  <a:gd name="T0" fmla="*/ 0 w 34"/>
                  <a:gd name="T1" fmla="*/ 14 h 62"/>
                  <a:gd name="T2" fmla="*/ 9 w 34"/>
                  <a:gd name="T3" fmla="*/ 0 h 62"/>
                  <a:gd name="T4" fmla="*/ 13 w 34"/>
                  <a:gd name="T5" fmla="*/ 1 h 62"/>
                  <a:gd name="T6" fmla="*/ 34 w 34"/>
                  <a:gd name="T7" fmla="*/ 61 h 62"/>
                  <a:gd name="T8" fmla="*/ 26 w 34"/>
                  <a:gd name="T9" fmla="*/ 62 h 62"/>
                  <a:gd name="T10" fmla="*/ 27 w 34"/>
                  <a:gd name="T11" fmla="*/ 62 h 62"/>
                  <a:gd name="T12" fmla="*/ 6 w 34"/>
                  <a:gd name="T13" fmla="*/ 17 h 62"/>
                  <a:gd name="T14" fmla="*/ 0 w 34"/>
                  <a:gd name="T15" fmla="*/ 13 h 62"/>
                  <a:gd name="T16" fmla="*/ 0 w 34"/>
                  <a:gd name="T17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62">
                    <a:moveTo>
                      <a:pt x="0" y="14"/>
                    </a:moveTo>
                    <a:cubicBezTo>
                      <a:pt x="3" y="9"/>
                      <a:pt x="6" y="5"/>
                      <a:pt x="9" y="0"/>
                    </a:cubicBezTo>
                    <a:cubicBezTo>
                      <a:pt x="10" y="0"/>
                      <a:pt x="11" y="1"/>
                      <a:pt x="13" y="1"/>
                    </a:cubicBezTo>
                    <a:cubicBezTo>
                      <a:pt x="6" y="26"/>
                      <a:pt x="11" y="46"/>
                      <a:pt x="34" y="61"/>
                    </a:cubicBezTo>
                    <a:cubicBezTo>
                      <a:pt x="31" y="62"/>
                      <a:pt x="28" y="62"/>
                      <a:pt x="26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14" y="50"/>
                      <a:pt x="3" y="37"/>
                      <a:pt x="6" y="17"/>
                    </a:cubicBezTo>
                    <a:cubicBezTo>
                      <a:pt x="6" y="16"/>
                      <a:pt x="2" y="15"/>
                      <a:pt x="0" y="13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85">
                <a:extLst>
                  <a:ext uri="{FF2B5EF4-FFF2-40B4-BE49-F238E27FC236}">
                    <a16:creationId xmlns:a16="http://schemas.microsoft.com/office/drawing/2014/main" id="{44EBA1D2-5A7C-2A95-953E-377522E92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1956"/>
                <a:ext cx="23" cy="70"/>
              </a:xfrm>
              <a:custGeom>
                <a:avLst/>
                <a:gdLst>
                  <a:gd name="T0" fmla="*/ 13 w 14"/>
                  <a:gd name="T1" fmla="*/ 8 h 42"/>
                  <a:gd name="T2" fmla="*/ 14 w 14"/>
                  <a:gd name="T3" fmla="*/ 42 h 42"/>
                  <a:gd name="T4" fmla="*/ 12 w 14"/>
                  <a:gd name="T5" fmla="*/ 0 h 42"/>
                  <a:gd name="T6" fmla="*/ 13 w 14"/>
                  <a:gd name="T7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2">
                    <a:moveTo>
                      <a:pt x="13" y="8"/>
                    </a:moveTo>
                    <a:cubicBezTo>
                      <a:pt x="13" y="19"/>
                      <a:pt x="14" y="30"/>
                      <a:pt x="14" y="42"/>
                    </a:cubicBezTo>
                    <a:cubicBezTo>
                      <a:pt x="1" y="29"/>
                      <a:pt x="0" y="10"/>
                      <a:pt x="12" y="0"/>
                    </a:cubicBezTo>
                    <a:cubicBezTo>
                      <a:pt x="12" y="3"/>
                      <a:pt x="12" y="6"/>
                      <a:pt x="1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86">
                <a:extLst>
                  <a:ext uri="{FF2B5EF4-FFF2-40B4-BE49-F238E27FC236}">
                    <a16:creationId xmlns:a16="http://schemas.microsoft.com/office/drawing/2014/main" id="{E976664C-3DC4-C7B6-DD09-B87FF565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989"/>
                <a:ext cx="57" cy="65"/>
              </a:xfrm>
              <a:custGeom>
                <a:avLst/>
                <a:gdLst>
                  <a:gd name="T0" fmla="*/ 34 w 34"/>
                  <a:gd name="T1" fmla="*/ 13 h 39"/>
                  <a:gd name="T2" fmla="*/ 14 w 34"/>
                  <a:gd name="T3" fmla="*/ 18 h 39"/>
                  <a:gd name="T4" fmla="*/ 20 w 34"/>
                  <a:gd name="T5" fmla="*/ 39 h 39"/>
                  <a:gd name="T6" fmla="*/ 8 w 34"/>
                  <a:gd name="T7" fmla="*/ 11 h 39"/>
                  <a:gd name="T8" fmla="*/ 34 w 34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4" y="13"/>
                    </a:moveTo>
                    <a:cubicBezTo>
                      <a:pt x="27" y="15"/>
                      <a:pt x="21" y="16"/>
                      <a:pt x="14" y="18"/>
                    </a:cubicBezTo>
                    <a:cubicBezTo>
                      <a:pt x="16" y="25"/>
                      <a:pt x="18" y="32"/>
                      <a:pt x="20" y="39"/>
                    </a:cubicBezTo>
                    <a:cubicBezTo>
                      <a:pt x="0" y="37"/>
                      <a:pt x="10" y="21"/>
                      <a:pt x="8" y="11"/>
                    </a:cubicBezTo>
                    <a:cubicBezTo>
                      <a:pt x="17" y="10"/>
                      <a:pt x="26" y="0"/>
                      <a:pt x="3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87">
                <a:extLst>
                  <a:ext uri="{FF2B5EF4-FFF2-40B4-BE49-F238E27FC236}">
                    <a16:creationId xmlns:a16="http://schemas.microsoft.com/office/drawing/2014/main" id="{BB5DCD77-25AB-3E4E-3A9C-6D4AB55E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335"/>
                <a:ext cx="35" cy="38"/>
              </a:xfrm>
              <a:custGeom>
                <a:avLst/>
                <a:gdLst>
                  <a:gd name="T0" fmla="*/ 21 w 21"/>
                  <a:gd name="T1" fmla="*/ 15 h 23"/>
                  <a:gd name="T2" fmla="*/ 0 w 21"/>
                  <a:gd name="T3" fmla="*/ 14 h 23"/>
                  <a:gd name="T4" fmla="*/ 16 w 21"/>
                  <a:gd name="T5" fmla="*/ 0 h 23"/>
                  <a:gd name="T6" fmla="*/ 21 w 21"/>
                  <a:gd name="T7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1" y="15"/>
                    </a:moveTo>
                    <a:cubicBezTo>
                      <a:pt x="11" y="23"/>
                      <a:pt x="11" y="23"/>
                      <a:pt x="0" y="14"/>
                    </a:cubicBezTo>
                    <a:cubicBezTo>
                      <a:pt x="6" y="9"/>
                      <a:pt x="11" y="5"/>
                      <a:pt x="16" y="0"/>
                    </a:cubicBezTo>
                    <a:cubicBezTo>
                      <a:pt x="18" y="5"/>
                      <a:pt x="19" y="10"/>
                      <a:pt x="2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88">
                <a:extLst>
                  <a:ext uri="{FF2B5EF4-FFF2-40B4-BE49-F238E27FC236}">
                    <a16:creationId xmlns:a16="http://schemas.microsoft.com/office/drawing/2014/main" id="{D6C14C99-1FB3-33AC-EC26-33ECF701B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3" y="2368"/>
                <a:ext cx="70" cy="17"/>
              </a:xfrm>
              <a:custGeom>
                <a:avLst/>
                <a:gdLst>
                  <a:gd name="T0" fmla="*/ 2 w 42"/>
                  <a:gd name="T1" fmla="*/ 0 h 10"/>
                  <a:gd name="T2" fmla="*/ 21 w 42"/>
                  <a:gd name="T3" fmla="*/ 3 h 10"/>
                  <a:gd name="T4" fmla="*/ 42 w 42"/>
                  <a:gd name="T5" fmla="*/ 3 h 10"/>
                  <a:gd name="T6" fmla="*/ 41 w 42"/>
                  <a:gd name="T7" fmla="*/ 10 h 10"/>
                  <a:gd name="T8" fmla="*/ 0 w 42"/>
                  <a:gd name="T9" fmla="*/ 8 h 10"/>
                  <a:gd name="T10" fmla="*/ 2 w 4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10">
                    <a:moveTo>
                      <a:pt x="2" y="0"/>
                    </a:moveTo>
                    <a:cubicBezTo>
                      <a:pt x="9" y="1"/>
                      <a:pt x="15" y="3"/>
                      <a:pt x="21" y="3"/>
                    </a:cubicBezTo>
                    <a:cubicBezTo>
                      <a:pt x="28" y="4"/>
                      <a:pt x="35" y="3"/>
                      <a:pt x="42" y="3"/>
                    </a:cubicBezTo>
                    <a:cubicBezTo>
                      <a:pt x="42" y="6"/>
                      <a:pt x="42" y="8"/>
                      <a:pt x="41" y="10"/>
                    </a:cubicBezTo>
                    <a:cubicBezTo>
                      <a:pt x="28" y="9"/>
                      <a:pt x="14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89">
                <a:extLst>
                  <a:ext uri="{FF2B5EF4-FFF2-40B4-BE49-F238E27FC236}">
                    <a16:creationId xmlns:a16="http://schemas.microsoft.com/office/drawing/2014/main" id="{3359B22A-7A03-44E7-00D7-373A62E5D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465"/>
                <a:ext cx="30" cy="74"/>
              </a:xfrm>
              <a:custGeom>
                <a:avLst/>
                <a:gdLst>
                  <a:gd name="T0" fmla="*/ 1 w 18"/>
                  <a:gd name="T1" fmla="*/ 0 h 45"/>
                  <a:gd name="T2" fmla="*/ 18 w 18"/>
                  <a:gd name="T3" fmla="*/ 45 h 45"/>
                  <a:gd name="T4" fmla="*/ 2 w 18"/>
                  <a:gd name="T5" fmla="*/ 37 h 45"/>
                  <a:gd name="T6" fmla="*/ 0 w 18"/>
                  <a:gd name="T7" fmla="*/ 1 h 45"/>
                  <a:gd name="T8" fmla="*/ 1 w 1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">
                    <a:moveTo>
                      <a:pt x="1" y="0"/>
                    </a:moveTo>
                    <a:cubicBezTo>
                      <a:pt x="6" y="15"/>
                      <a:pt x="12" y="30"/>
                      <a:pt x="18" y="45"/>
                    </a:cubicBezTo>
                    <a:cubicBezTo>
                      <a:pt x="13" y="42"/>
                      <a:pt x="7" y="39"/>
                      <a:pt x="2" y="37"/>
                    </a:cubicBezTo>
                    <a:cubicBezTo>
                      <a:pt x="1" y="27"/>
                      <a:pt x="1" y="1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90">
                <a:extLst>
                  <a:ext uri="{FF2B5EF4-FFF2-40B4-BE49-F238E27FC236}">
                    <a16:creationId xmlns:a16="http://schemas.microsoft.com/office/drawing/2014/main" id="{0BBBF9A4-8620-CED0-F720-F04E31A7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3" y="1791"/>
                <a:ext cx="38" cy="46"/>
              </a:xfrm>
              <a:custGeom>
                <a:avLst/>
                <a:gdLst>
                  <a:gd name="T0" fmla="*/ 0 w 23"/>
                  <a:gd name="T1" fmla="*/ 28 h 28"/>
                  <a:gd name="T2" fmla="*/ 0 w 23"/>
                  <a:gd name="T3" fmla="*/ 25 h 28"/>
                  <a:gd name="T4" fmla="*/ 3 w 23"/>
                  <a:gd name="T5" fmla="*/ 21 h 28"/>
                  <a:gd name="T6" fmla="*/ 11 w 23"/>
                  <a:gd name="T7" fmla="*/ 11 h 28"/>
                  <a:gd name="T8" fmla="*/ 0 w 23"/>
                  <a:gd name="T9" fmla="*/ 5 h 28"/>
                  <a:gd name="T10" fmla="*/ 7 w 23"/>
                  <a:gd name="T11" fmla="*/ 0 h 28"/>
                  <a:gd name="T12" fmla="*/ 23 w 23"/>
                  <a:gd name="T13" fmla="*/ 19 h 28"/>
                  <a:gd name="T14" fmla="*/ 0 w 23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0" y="28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1" y="24"/>
                      <a:pt x="2" y="23"/>
                      <a:pt x="3" y="21"/>
                    </a:cubicBezTo>
                    <a:cubicBezTo>
                      <a:pt x="6" y="18"/>
                      <a:pt x="9" y="14"/>
                      <a:pt x="11" y="11"/>
                    </a:cubicBezTo>
                    <a:cubicBezTo>
                      <a:pt x="8" y="9"/>
                      <a:pt x="5" y="7"/>
                      <a:pt x="0" y="5"/>
                    </a:cubicBezTo>
                    <a:cubicBezTo>
                      <a:pt x="3" y="3"/>
                      <a:pt x="7" y="0"/>
                      <a:pt x="7" y="0"/>
                    </a:cubicBezTo>
                    <a:cubicBezTo>
                      <a:pt x="12" y="5"/>
                      <a:pt x="17" y="11"/>
                      <a:pt x="23" y="19"/>
                    </a:cubicBezTo>
                    <a:cubicBezTo>
                      <a:pt x="13" y="23"/>
                      <a:pt x="6" y="25"/>
                      <a:pt x="0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91">
                <a:extLst>
                  <a:ext uri="{FF2B5EF4-FFF2-40B4-BE49-F238E27FC236}">
                    <a16:creationId xmlns:a16="http://schemas.microsoft.com/office/drawing/2014/main" id="{AEF05699-6019-6102-6167-A7588F147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1173"/>
                <a:ext cx="28" cy="52"/>
              </a:xfrm>
              <a:custGeom>
                <a:avLst/>
                <a:gdLst>
                  <a:gd name="T0" fmla="*/ 3 w 17"/>
                  <a:gd name="T1" fmla="*/ 2 h 31"/>
                  <a:gd name="T2" fmla="*/ 17 w 17"/>
                  <a:gd name="T3" fmla="*/ 14 h 31"/>
                  <a:gd name="T4" fmla="*/ 9 w 17"/>
                  <a:gd name="T5" fmla="*/ 31 h 31"/>
                  <a:gd name="T6" fmla="*/ 0 w 17"/>
                  <a:gd name="T7" fmla="*/ 5 h 31"/>
                  <a:gd name="T8" fmla="*/ 3 w 17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1">
                    <a:moveTo>
                      <a:pt x="3" y="2"/>
                    </a:moveTo>
                    <a:cubicBezTo>
                      <a:pt x="13" y="0"/>
                      <a:pt x="17" y="6"/>
                      <a:pt x="17" y="14"/>
                    </a:cubicBezTo>
                    <a:cubicBezTo>
                      <a:pt x="16" y="20"/>
                      <a:pt x="12" y="26"/>
                      <a:pt x="9" y="31"/>
                    </a:cubicBezTo>
                    <a:cubicBezTo>
                      <a:pt x="6" y="23"/>
                      <a:pt x="3" y="14"/>
                      <a:pt x="0" y="5"/>
                    </a:cubicBezTo>
                    <a:cubicBezTo>
                      <a:pt x="1" y="4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92">
                <a:extLst>
                  <a:ext uri="{FF2B5EF4-FFF2-40B4-BE49-F238E27FC236}">
                    <a16:creationId xmlns:a16="http://schemas.microsoft.com/office/drawing/2014/main" id="{D43EC170-2FEA-B073-283B-0F9702528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4" y="2494"/>
                <a:ext cx="66" cy="38"/>
              </a:xfrm>
              <a:custGeom>
                <a:avLst/>
                <a:gdLst>
                  <a:gd name="T0" fmla="*/ 40 w 40"/>
                  <a:gd name="T1" fmla="*/ 0 h 23"/>
                  <a:gd name="T2" fmla="*/ 15 w 40"/>
                  <a:gd name="T3" fmla="*/ 23 h 23"/>
                  <a:gd name="T4" fmla="*/ 0 w 40"/>
                  <a:gd name="T5" fmla="*/ 10 h 23"/>
                  <a:gd name="T6" fmla="*/ 31 w 40"/>
                  <a:gd name="T7" fmla="*/ 8 h 23"/>
                  <a:gd name="T8" fmla="*/ 40 w 40"/>
                  <a:gd name="T9" fmla="*/ 1 h 23"/>
                  <a:gd name="T10" fmla="*/ 40 w 40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9" y="16"/>
                      <a:pt x="29" y="23"/>
                      <a:pt x="15" y="23"/>
                    </a:cubicBezTo>
                    <a:cubicBezTo>
                      <a:pt x="9" y="23"/>
                      <a:pt x="4" y="15"/>
                      <a:pt x="0" y="10"/>
                    </a:cubicBezTo>
                    <a:cubicBezTo>
                      <a:pt x="11" y="22"/>
                      <a:pt x="20" y="22"/>
                      <a:pt x="31" y="8"/>
                    </a:cubicBezTo>
                    <a:cubicBezTo>
                      <a:pt x="33" y="5"/>
                      <a:pt x="37" y="3"/>
                      <a:pt x="40" y="1"/>
                    </a:cubicBezTo>
                    <a:cubicBezTo>
                      <a:pt x="40" y="1"/>
                      <a:pt x="40" y="0"/>
                      <a:pt x="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93">
                <a:extLst>
                  <a:ext uri="{FF2B5EF4-FFF2-40B4-BE49-F238E27FC236}">
                    <a16:creationId xmlns:a16="http://schemas.microsoft.com/office/drawing/2014/main" id="{B905CC1A-BAB7-632B-A5B0-2DC045FB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3175"/>
                <a:ext cx="46" cy="36"/>
              </a:xfrm>
              <a:custGeom>
                <a:avLst/>
                <a:gdLst>
                  <a:gd name="T0" fmla="*/ 9 w 28"/>
                  <a:gd name="T1" fmla="*/ 7 h 22"/>
                  <a:gd name="T2" fmla="*/ 28 w 28"/>
                  <a:gd name="T3" fmla="*/ 0 h 22"/>
                  <a:gd name="T4" fmla="*/ 0 w 28"/>
                  <a:gd name="T5" fmla="*/ 14 h 22"/>
                  <a:gd name="T6" fmla="*/ 9 w 28"/>
                  <a:gd name="T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9" y="7"/>
                    </a:moveTo>
                    <a:cubicBezTo>
                      <a:pt x="15" y="5"/>
                      <a:pt x="20" y="3"/>
                      <a:pt x="28" y="0"/>
                    </a:cubicBezTo>
                    <a:cubicBezTo>
                      <a:pt x="18" y="17"/>
                      <a:pt x="7" y="22"/>
                      <a:pt x="0" y="14"/>
                    </a:cubicBezTo>
                    <a:cubicBezTo>
                      <a:pt x="3" y="12"/>
                      <a:pt x="6" y="9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94">
                <a:extLst>
                  <a:ext uri="{FF2B5EF4-FFF2-40B4-BE49-F238E27FC236}">
                    <a16:creationId xmlns:a16="http://schemas.microsoft.com/office/drawing/2014/main" id="{74F5FA68-0D15-3006-66B8-AFD2F0A5F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978"/>
                <a:ext cx="51" cy="23"/>
              </a:xfrm>
              <a:custGeom>
                <a:avLst/>
                <a:gdLst>
                  <a:gd name="T0" fmla="*/ 30 w 31"/>
                  <a:gd name="T1" fmla="*/ 5 h 14"/>
                  <a:gd name="T2" fmla="*/ 0 w 31"/>
                  <a:gd name="T3" fmla="*/ 14 h 14"/>
                  <a:gd name="T4" fmla="*/ 5 w 31"/>
                  <a:gd name="T5" fmla="*/ 0 h 14"/>
                  <a:gd name="T6" fmla="*/ 31 w 31"/>
                  <a:gd name="T7" fmla="*/ 1 h 14"/>
                  <a:gd name="T8" fmla="*/ 30 w 31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4">
                    <a:moveTo>
                      <a:pt x="30" y="5"/>
                    </a:moveTo>
                    <a:cubicBezTo>
                      <a:pt x="21" y="8"/>
                      <a:pt x="13" y="10"/>
                      <a:pt x="0" y="14"/>
                    </a:cubicBezTo>
                    <a:cubicBezTo>
                      <a:pt x="2" y="7"/>
                      <a:pt x="4" y="0"/>
                      <a:pt x="5" y="0"/>
                    </a:cubicBezTo>
                    <a:cubicBezTo>
                      <a:pt x="14" y="0"/>
                      <a:pt x="22" y="1"/>
                      <a:pt x="31" y="1"/>
                    </a:cubicBezTo>
                    <a:cubicBezTo>
                      <a:pt x="31" y="3"/>
                      <a:pt x="31" y="4"/>
                      <a:pt x="3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95">
                <a:extLst>
                  <a:ext uri="{FF2B5EF4-FFF2-40B4-BE49-F238E27FC236}">
                    <a16:creationId xmlns:a16="http://schemas.microsoft.com/office/drawing/2014/main" id="{0FAD2847-A1A1-80B8-613E-312434304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468"/>
                <a:ext cx="70" cy="48"/>
              </a:xfrm>
              <a:custGeom>
                <a:avLst/>
                <a:gdLst>
                  <a:gd name="T0" fmla="*/ 3 w 42"/>
                  <a:gd name="T1" fmla="*/ 26 h 29"/>
                  <a:gd name="T2" fmla="*/ 0 w 42"/>
                  <a:gd name="T3" fmla="*/ 13 h 29"/>
                  <a:gd name="T4" fmla="*/ 14 w 42"/>
                  <a:gd name="T5" fmla="*/ 9 h 29"/>
                  <a:gd name="T6" fmla="*/ 21 w 42"/>
                  <a:gd name="T7" fmla="*/ 0 h 29"/>
                  <a:gd name="T8" fmla="*/ 20 w 42"/>
                  <a:gd name="T9" fmla="*/ 19 h 29"/>
                  <a:gd name="T10" fmla="*/ 42 w 42"/>
                  <a:gd name="T11" fmla="*/ 19 h 29"/>
                  <a:gd name="T12" fmla="*/ 19 w 42"/>
                  <a:gd name="T13" fmla="*/ 23 h 29"/>
                  <a:gd name="T14" fmla="*/ 3 w 42"/>
                  <a:gd name="T15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3" y="26"/>
                    </a:moveTo>
                    <a:cubicBezTo>
                      <a:pt x="2" y="22"/>
                      <a:pt x="1" y="17"/>
                      <a:pt x="0" y="13"/>
                    </a:cubicBezTo>
                    <a:cubicBezTo>
                      <a:pt x="5" y="16"/>
                      <a:pt x="11" y="21"/>
                      <a:pt x="14" y="9"/>
                    </a:cubicBezTo>
                    <a:cubicBezTo>
                      <a:pt x="14" y="6"/>
                      <a:pt x="18" y="3"/>
                      <a:pt x="21" y="0"/>
                    </a:cubicBezTo>
                    <a:cubicBezTo>
                      <a:pt x="21" y="6"/>
                      <a:pt x="20" y="13"/>
                      <a:pt x="20" y="19"/>
                    </a:cubicBezTo>
                    <a:cubicBezTo>
                      <a:pt x="28" y="19"/>
                      <a:pt x="35" y="19"/>
                      <a:pt x="42" y="19"/>
                    </a:cubicBezTo>
                    <a:cubicBezTo>
                      <a:pt x="36" y="29"/>
                      <a:pt x="27" y="29"/>
                      <a:pt x="19" y="23"/>
                    </a:cubicBezTo>
                    <a:cubicBezTo>
                      <a:pt x="11" y="17"/>
                      <a:pt x="7" y="20"/>
                      <a:pt x="3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96">
                <a:extLst>
                  <a:ext uri="{FF2B5EF4-FFF2-40B4-BE49-F238E27FC236}">
                    <a16:creationId xmlns:a16="http://schemas.microsoft.com/office/drawing/2014/main" id="{F304316A-7243-99D9-2CF8-771113F25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2592"/>
                <a:ext cx="20" cy="21"/>
              </a:xfrm>
              <a:custGeom>
                <a:avLst/>
                <a:gdLst>
                  <a:gd name="T0" fmla="*/ 12 w 12"/>
                  <a:gd name="T1" fmla="*/ 8 h 13"/>
                  <a:gd name="T2" fmla="*/ 0 w 12"/>
                  <a:gd name="T3" fmla="*/ 13 h 13"/>
                  <a:gd name="T4" fmla="*/ 12 w 12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2" y="8"/>
                    </a:moveTo>
                    <a:cubicBezTo>
                      <a:pt x="7" y="10"/>
                      <a:pt x="3" y="12"/>
                      <a:pt x="0" y="13"/>
                    </a:cubicBezTo>
                    <a:cubicBezTo>
                      <a:pt x="1" y="0"/>
                      <a:pt x="1" y="0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97">
                <a:extLst>
                  <a:ext uri="{FF2B5EF4-FFF2-40B4-BE49-F238E27FC236}">
                    <a16:creationId xmlns:a16="http://schemas.microsoft.com/office/drawing/2014/main" id="{E502D530-78FF-6D2B-7C83-A4A5B953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193"/>
                <a:ext cx="5" cy="10"/>
              </a:xfrm>
              <a:custGeom>
                <a:avLst/>
                <a:gdLst>
                  <a:gd name="T0" fmla="*/ 3 w 3"/>
                  <a:gd name="T1" fmla="*/ 1 h 6"/>
                  <a:gd name="T2" fmla="*/ 0 w 3"/>
                  <a:gd name="T3" fmla="*/ 6 h 6"/>
                  <a:gd name="T4" fmla="*/ 0 w 3"/>
                  <a:gd name="T5" fmla="*/ 0 h 6"/>
                  <a:gd name="T6" fmla="*/ 3 w 3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98">
                <a:extLst>
                  <a:ext uri="{FF2B5EF4-FFF2-40B4-BE49-F238E27FC236}">
                    <a16:creationId xmlns:a16="http://schemas.microsoft.com/office/drawing/2014/main" id="{B4C665DC-2D48-7F92-67ED-53DBBCEDE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1258"/>
                <a:ext cx="335" cy="177"/>
              </a:xfrm>
              <a:custGeom>
                <a:avLst/>
                <a:gdLst>
                  <a:gd name="T0" fmla="*/ 29 w 202"/>
                  <a:gd name="T1" fmla="*/ 32 h 107"/>
                  <a:gd name="T2" fmla="*/ 59 w 202"/>
                  <a:gd name="T3" fmla="*/ 16 h 107"/>
                  <a:gd name="T4" fmla="*/ 157 w 202"/>
                  <a:gd name="T5" fmla="*/ 4 h 107"/>
                  <a:gd name="T6" fmla="*/ 202 w 202"/>
                  <a:gd name="T7" fmla="*/ 0 h 107"/>
                  <a:gd name="T8" fmla="*/ 139 w 202"/>
                  <a:gd name="T9" fmla="*/ 39 h 107"/>
                  <a:gd name="T10" fmla="*/ 150 w 202"/>
                  <a:gd name="T11" fmla="*/ 47 h 107"/>
                  <a:gd name="T12" fmla="*/ 130 w 202"/>
                  <a:gd name="T13" fmla="*/ 49 h 107"/>
                  <a:gd name="T14" fmla="*/ 160 w 202"/>
                  <a:gd name="T15" fmla="*/ 77 h 107"/>
                  <a:gd name="T16" fmla="*/ 160 w 202"/>
                  <a:gd name="T17" fmla="*/ 76 h 107"/>
                  <a:gd name="T18" fmla="*/ 134 w 202"/>
                  <a:gd name="T19" fmla="*/ 83 h 107"/>
                  <a:gd name="T20" fmla="*/ 105 w 202"/>
                  <a:gd name="T21" fmla="*/ 68 h 107"/>
                  <a:gd name="T22" fmla="*/ 109 w 202"/>
                  <a:gd name="T23" fmla="*/ 94 h 107"/>
                  <a:gd name="T24" fmla="*/ 106 w 202"/>
                  <a:gd name="T25" fmla="*/ 92 h 107"/>
                  <a:gd name="T26" fmla="*/ 76 w 202"/>
                  <a:gd name="T27" fmla="*/ 107 h 107"/>
                  <a:gd name="T28" fmla="*/ 84 w 202"/>
                  <a:gd name="T29" fmla="*/ 57 h 107"/>
                  <a:gd name="T30" fmla="*/ 81 w 202"/>
                  <a:gd name="T31" fmla="*/ 56 h 107"/>
                  <a:gd name="T32" fmla="*/ 71 w 202"/>
                  <a:gd name="T33" fmla="*/ 102 h 107"/>
                  <a:gd name="T34" fmla="*/ 73 w 202"/>
                  <a:gd name="T35" fmla="*/ 61 h 107"/>
                  <a:gd name="T36" fmla="*/ 25 w 202"/>
                  <a:gd name="T37" fmla="*/ 61 h 107"/>
                  <a:gd name="T38" fmla="*/ 42 w 202"/>
                  <a:gd name="T39" fmla="*/ 73 h 107"/>
                  <a:gd name="T40" fmla="*/ 35 w 202"/>
                  <a:gd name="T41" fmla="*/ 74 h 107"/>
                  <a:gd name="T42" fmla="*/ 0 w 202"/>
                  <a:gd name="T43" fmla="*/ 54 h 107"/>
                  <a:gd name="T44" fmla="*/ 15 w 202"/>
                  <a:gd name="T45" fmla="*/ 51 h 107"/>
                  <a:gd name="T46" fmla="*/ 17 w 202"/>
                  <a:gd name="T47" fmla="*/ 54 h 107"/>
                  <a:gd name="T48" fmla="*/ 29 w 202"/>
                  <a:gd name="T49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2" h="107">
                    <a:moveTo>
                      <a:pt x="29" y="32"/>
                    </a:moveTo>
                    <a:cubicBezTo>
                      <a:pt x="39" y="27"/>
                      <a:pt x="49" y="22"/>
                      <a:pt x="59" y="16"/>
                    </a:cubicBezTo>
                    <a:cubicBezTo>
                      <a:pt x="92" y="12"/>
                      <a:pt x="124" y="8"/>
                      <a:pt x="157" y="4"/>
                    </a:cubicBezTo>
                    <a:cubicBezTo>
                      <a:pt x="171" y="2"/>
                      <a:pt x="186" y="2"/>
                      <a:pt x="202" y="0"/>
                    </a:cubicBezTo>
                    <a:cubicBezTo>
                      <a:pt x="186" y="22"/>
                      <a:pt x="165" y="33"/>
                      <a:pt x="139" y="39"/>
                    </a:cubicBezTo>
                    <a:cubicBezTo>
                      <a:pt x="143" y="42"/>
                      <a:pt x="146" y="44"/>
                      <a:pt x="150" y="47"/>
                    </a:cubicBezTo>
                    <a:cubicBezTo>
                      <a:pt x="144" y="48"/>
                      <a:pt x="139" y="48"/>
                      <a:pt x="130" y="49"/>
                    </a:cubicBezTo>
                    <a:cubicBezTo>
                      <a:pt x="149" y="53"/>
                      <a:pt x="161" y="59"/>
                      <a:pt x="160" y="77"/>
                    </a:cubicBezTo>
                    <a:cubicBezTo>
                      <a:pt x="160" y="76"/>
                      <a:pt x="160" y="76"/>
                      <a:pt x="160" y="76"/>
                    </a:cubicBezTo>
                    <a:cubicBezTo>
                      <a:pt x="151" y="79"/>
                      <a:pt x="142" y="85"/>
                      <a:pt x="134" y="83"/>
                    </a:cubicBezTo>
                    <a:cubicBezTo>
                      <a:pt x="124" y="82"/>
                      <a:pt x="115" y="74"/>
                      <a:pt x="105" y="68"/>
                    </a:cubicBezTo>
                    <a:cubicBezTo>
                      <a:pt x="106" y="76"/>
                      <a:pt x="108" y="85"/>
                      <a:pt x="109" y="94"/>
                    </a:cubicBezTo>
                    <a:cubicBezTo>
                      <a:pt x="107" y="93"/>
                      <a:pt x="105" y="91"/>
                      <a:pt x="106" y="92"/>
                    </a:cubicBezTo>
                    <a:cubicBezTo>
                      <a:pt x="96" y="97"/>
                      <a:pt x="88" y="101"/>
                      <a:pt x="76" y="107"/>
                    </a:cubicBezTo>
                    <a:cubicBezTo>
                      <a:pt x="79" y="88"/>
                      <a:pt x="82" y="72"/>
                      <a:pt x="84" y="57"/>
                    </a:cubicBezTo>
                    <a:cubicBezTo>
                      <a:pt x="83" y="56"/>
                      <a:pt x="82" y="56"/>
                      <a:pt x="81" y="56"/>
                    </a:cubicBezTo>
                    <a:cubicBezTo>
                      <a:pt x="78" y="71"/>
                      <a:pt x="75" y="86"/>
                      <a:pt x="71" y="102"/>
                    </a:cubicBezTo>
                    <a:cubicBezTo>
                      <a:pt x="59" y="87"/>
                      <a:pt x="70" y="74"/>
                      <a:pt x="73" y="61"/>
                    </a:cubicBezTo>
                    <a:cubicBezTo>
                      <a:pt x="56" y="61"/>
                      <a:pt x="40" y="61"/>
                      <a:pt x="25" y="61"/>
                    </a:cubicBezTo>
                    <a:cubicBezTo>
                      <a:pt x="29" y="63"/>
                      <a:pt x="35" y="68"/>
                      <a:pt x="42" y="73"/>
                    </a:cubicBezTo>
                    <a:cubicBezTo>
                      <a:pt x="39" y="73"/>
                      <a:pt x="37" y="74"/>
                      <a:pt x="35" y="74"/>
                    </a:cubicBezTo>
                    <a:cubicBezTo>
                      <a:pt x="23" y="67"/>
                      <a:pt x="11" y="61"/>
                      <a:pt x="0" y="54"/>
                    </a:cubicBezTo>
                    <a:cubicBezTo>
                      <a:pt x="5" y="53"/>
                      <a:pt x="10" y="52"/>
                      <a:pt x="15" y="51"/>
                    </a:cubicBezTo>
                    <a:cubicBezTo>
                      <a:pt x="16" y="52"/>
                      <a:pt x="16" y="53"/>
                      <a:pt x="17" y="54"/>
                    </a:cubicBezTo>
                    <a:cubicBezTo>
                      <a:pt x="21" y="47"/>
                      <a:pt x="25" y="39"/>
                      <a:pt x="29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99">
                <a:extLst>
                  <a:ext uri="{FF2B5EF4-FFF2-40B4-BE49-F238E27FC236}">
                    <a16:creationId xmlns:a16="http://schemas.microsoft.com/office/drawing/2014/main" id="{74EEDFB7-CD28-DAE9-0E83-27677BD1AC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039"/>
                <a:ext cx="218" cy="234"/>
              </a:xfrm>
              <a:custGeom>
                <a:avLst/>
                <a:gdLst>
                  <a:gd name="T0" fmla="*/ 16 w 132"/>
                  <a:gd name="T1" fmla="*/ 25 h 141"/>
                  <a:gd name="T2" fmla="*/ 51 w 132"/>
                  <a:gd name="T3" fmla="*/ 2 h 141"/>
                  <a:gd name="T4" fmla="*/ 73 w 132"/>
                  <a:gd name="T5" fmla="*/ 2 h 141"/>
                  <a:gd name="T6" fmla="*/ 75 w 132"/>
                  <a:gd name="T7" fmla="*/ 30 h 141"/>
                  <a:gd name="T8" fmla="*/ 63 w 132"/>
                  <a:gd name="T9" fmla="*/ 66 h 141"/>
                  <a:gd name="T10" fmla="*/ 53 w 132"/>
                  <a:gd name="T11" fmla="*/ 81 h 141"/>
                  <a:gd name="T12" fmla="*/ 69 w 132"/>
                  <a:gd name="T13" fmla="*/ 84 h 141"/>
                  <a:gd name="T14" fmla="*/ 62 w 132"/>
                  <a:gd name="T15" fmla="*/ 65 h 141"/>
                  <a:gd name="T16" fmla="*/ 73 w 132"/>
                  <a:gd name="T17" fmla="*/ 66 h 141"/>
                  <a:gd name="T18" fmla="*/ 116 w 132"/>
                  <a:gd name="T19" fmla="*/ 73 h 141"/>
                  <a:gd name="T20" fmla="*/ 132 w 132"/>
                  <a:gd name="T21" fmla="*/ 84 h 141"/>
                  <a:gd name="T22" fmla="*/ 101 w 132"/>
                  <a:gd name="T23" fmla="*/ 128 h 141"/>
                  <a:gd name="T24" fmla="*/ 95 w 132"/>
                  <a:gd name="T25" fmla="*/ 123 h 141"/>
                  <a:gd name="T26" fmla="*/ 58 w 132"/>
                  <a:gd name="T27" fmla="*/ 128 h 141"/>
                  <a:gd name="T28" fmla="*/ 26 w 132"/>
                  <a:gd name="T29" fmla="*/ 109 h 141"/>
                  <a:gd name="T30" fmla="*/ 20 w 132"/>
                  <a:gd name="T31" fmla="*/ 95 h 141"/>
                  <a:gd name="T32" fmla="*/ 32 w 132"/>
                  <a:gd name="T33" fmla="*/ 72 h 141"/>
                  <a:gd name="T34" fmla="*/ 48 w 132"/>
                  <a:gd name="T35" fmla="*/ 69 h 141"/>
                  <a:gd name="T36" fmla="*/ 49 w 132"/>
                  <a:gd name="T37" fmla="*/ 66 h 141"/>
                  <a:gd name="T38" fmla="*/ 9 w 132"/>
                  <a:gd name="T39" fmla="*/ 44 h 141"/>
                  <a:gd name="T40" fmla="*/ 9 w 132"/>
                  <a:gd name="T41" fmla="*/ 44 h 141"/>
                  <a:gd name="T42" fmla="*/ 16 w 132"/>
                  <a:gd name="T43" fmla="*/ 25 h 141"/>
                  <a:gd name="T44" fmla="*/ 71 w 132"/>
                  <a:gd name="T45" fmla="*/ 105 h 141"/>
                  <a:gd name="T46" fmla="*/ 70 w 132"/>
                  <a:gd name="T47" fmla="*/ 105 h 141"/>
                  <a:gd name="T48" fmla="*/ 75 w 132"/>
                  <a:gd name="T49" fmla="*/ 113 h 141"/>
                  <a:gd name="T50" fmla="*/ 77 w 132"/>
                  <a:gd name="T51" fmla="*/ 112 h 141"/>
                  <a:gd name="T52" fmla="*/ 74 w 132"/>
                  <a:gd name="T53" fmla="*/ 105 h 141"/>
                  <a:gd name="T54" fmla="*/ 98 w 132"/>
                  <a:gd name="T55" fmla="*/ 113 h 141"/>
                  <a:gd name="T56" fmla="*/ 77 w 132"/>
                  <a:gd name="T57" fmla="*/ 85 h 141"/>
                  <a:gd name="T58" fmla="*/ 72 w 132"/>
                  <a:gd name="T59" fmla="*/ 88 h 141"/>
                  <a:gd name="T60" fmla="*/ 74 w 132"/>
                  <a:gd name="T61" fmla="*/ 105 h 141"/>
                  <a:gd name="T62" fmla="*/ 71 w 132"/>
                  <a:gd name="T63" fmla="*/ 10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41">
                    <a:moveTo>
                      <a:pt x="16" y="25"/>
                    </a:moveTo>
                    <a:cubicBezTo>
                      <a:pt x="27" y="17"/>
                      <a:pt x="39" y="10"/>
                      <a:pt x="51" y="2"/>
                    </a:cubicBezTo>
                    <a:cubicBezTo>
                      <a:pt x="59" y="2"/>
                      <a:pt x="73" y="0"/>
                      <a:pt x="73" y="2"/>
                    </a:cubicBezTo>
                    <a:cubicBezTo>
                      <a:pt x="76" y="11"/>
                      <a:pt x="77" y="21"/>
                      <a:pt x="75" y="30"/>
                    </a:cubicBezTo>
                    <a:cubicBezTo>
                      <a:pt x="72" y="43"/>
                      <a:pt x="67" y="54"/>
                      <a:pt x="63" y="66"/>
                    </a:cubicBezTo>
                    <a:cubicBezTo>
                      <a:pt x="56" y="69"/>
                      <a:pt x="47" y="71"/>
                      <a:pt x="53" y="81"/>
                    </a:cubicBezTo>
                    <a:cubicBezTo>
                      <a:pt x="55" y="84"/>
                      <a:pt x="66" y="86"/>
                      <a:pt x="69" y="84"/>
                    </a:cubicBezTo>
                    <a:cubicBezTo>
                      <a:pt x="82" y="73"/>
                      <a:pt x="66" y="71"/>
                      <a:pt x="62" y="65"/>
                    </a:cubicBezTo>
                    <a:cubicBezTo>
                      <a:pt x="66" y="66"/>
                      <a:pt x="72" y="65"/>
                      <a:pt x="73" y="66"/>
                    </a:cubicBezTo>
                    <a:cubicBezTo>
                      <a:pt x="85" y="89"/>
                      <a:pt x="102" y="76"/>
                      <a:pt x="116" y="73"/>
                    </a:cubicBezTo>
                    <a:cubicBezTo>
                      <a:pt x="128" y="70"/>
                      <a:pt x="132" y="73"/>
                      <a:pt x="132" y="84"/>
                    </a:cubicBezTo>
                    <a:cubicBezTo>
                      <a:pt x="132" y="104"/>
                      <a:pt x="120" y="123"/>
                      <a:pt x="101" y="128"/>
                    </a:cubicBezTo>
                    <a:cubicBezTo>
                      <a:pt x="100" y="128"/>
                      <a:pt x="97" y="125"/>
                      <a:pt x="95" y="123"/>
                    </a:cubicBezTo>
                    <a:cubicBezTo>
                      <a:pt x="86" y="141"/>
                      <a:pt x="71" y="129"/>
                      <a:pt x="58" y="128"/>
                    </a:cubicBezTo>
                    <a:cubicBezTo>
                      <a:pt x="50" y="117"/>
                      <a:pt x="41" y="107"/>
                      <a:pt x="26" y="109"/>
                    </a:cubicBezTo>
                    <a:cubicBezTo>
                      <a:pt x="24" y="104"/>
                      <a:pt x="22" y="100"/>
                      <a:pt x="20" y="95"/>
                    </a:cubicBezTo>
                    <a:cubicBezTo>
                      <a:pt x="27" y="89"/>
                      <a:pt x="43" y="86"/>
                      <a:pt x="32" y="72"/>
                    </a:cubicBezTo>
                    <a:cubicBezTo>
                      <a:pt x="37" y="71"/>
                      <a:pt x="43" y="70"/>
                      <a:pt x="48" y="69"/>
                    </a:cubicBezTo>
                    <a:cubicBezTo>
                      <a:pt x="48" y="68"/>
                      <a:pt x="49" y="67"/>
                      <a:pt x="49" y="66"/>
                    </a:cubicBezTo>
                    <a:cubicBezTo>
                      <a:pt x="36" y="58"/>
                      <a:pt x="22" y="51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0" y="34"/>
                      <a:pt x="12" y="30"/>
                      <a:pt x="16" y="25"/>
                    </a:cubicBezTo>
                    <a:close/>
                    <a:moveTo>
                      <a:pt x="71" y="105"/>
                    </a:moveTo>
                    <a:cubicBezTo>
                      <a:pt x="70" y="105"/>
                      <a:pt x="70" y="105"/>
                      <a:pt x="70" y="105"/>
                    </a:cubicBezTo>
                    <a:cubicBezTo>
                      <a:pt x="72" y="108"/>
                      <a:pt x="74" y="110"/>
                      <a:pt x="75" y="113"/>
                    </a:cubicBezTo>
                    <a:cubicBezTo>
                      <a:pt x="76" y="112"/>
                      <a:pt x="76" y="112"/>
                      <a:pt x="77" y="112"/>
                    </a:cubicBezTo>
                    <a:cubicBezTo>
                      <a:pt x="76" y="109"/>
                      <a:pt x="75" y="107"/>
                      <a:pt x="74" y="105"/>
                    </a:cubicBezTo>
                    <a:cubicBezTo>
                      <a:pt x="82" y="108"/>
                      <a:pt x="89" y="110"/>
                      <a:pt x="98" y="113"/>
                    </a:cubicBezTo>
                    <a:cubicBezTo>
                      <a:pt x="91" y="104"/>
                      <a:pt x="84" y="95"/>
                      <a:pt x="77" y="85"/>
                    </a:cubicBezTo>
                    <a:cubicBezTo>
                      <a:pt x="76" y="86"/>
                      <a:pt x="74" y="87"/>
                      <a:pt x="72" y="88"/>
                    </a:cubicBezTo>
                    <a:cubicBezTo>
                      <a:pt x="73" y="94"/>
                      <a:pt x="74" y="99"/>
                      <a:pt x="74" y="105"/>
                    </a:cubicBezTo>
                    <a:cubicBezTo>
                      <a:pt x="73" y="105"/>
                      <a:pt x="72" y="105"/>
                      <a:pt x="71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100">
                <a:extLst>
                  <a:ext uri="{FF2B5EF4-FFF2-40B4-BE49-F238E27FC236}">
                    <a16:creationId xmlns:a16="http://schemas.microsoft.com/office/drawing/2014/main" id="{11CC6706-4626-75DF-44F2-D304A930A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806"/>
                <a:ext cx="114" cy="251"/>
              </a:xfrm>
              <a:custGeom>
                <a:avLst/>
                <a:gdLst>
                  <a:gd name="T0" fmla="*/ 60 w 69"/>
                  <a:gd name="T1" fmla="*/ 88 h 152"/>
                  <a:gd name="T2" fmla="*/ 62 w 69"/>
                  <a:gd name="T3" fmla="*/ 128 h 152"/>
                  <a:gd name="T4" fmla="*/ 63 w 69"/>
                  <a:gd name="T5" fmla="*/ 151 h 152"/>
                  <a:gd name="T6" fmla="*/ 59 w 69"/>
                  <a:gd name="T7" fmla="*/ 152 h 152"/>
                  <a:gd name="T8" fmla="*/ 37 w 69"/>
                  <a:gd name="T9" fmla="*/ 114 h 152"/>
                  <a:gd name="T10" fmla="*/ 35 w 69"/>
                  <a:gd name="T11" fmla="*/ 119 h 152"/>
                  <a:gd name="T12" fmla="*/ 21 w 69"/>
                  <a:gd name="T13" fmla="*/ 58 h 152"/>
                  <a:gd name="T14" fmla="*/ 11 w 69"/>
                  <a:gd name="T15" fmla="*/ 81 h 152"/>
                  <a:gd name="T16" fmla="*/ 4 w 69"/>
                  <a:gd name="T17" fmla="*/ 40 h 152"/>
                  <a:gd name="T18" fmla="*/ 41 w 69"/>
                  <a:gd name="T19" fmla="*/ 0 h 152"/>
                  <a:gd name="T20" fmla="*/ 52 w 69"/>
                  <a:gd name="T21" fmla="*/ 65 h 152"/>
                  <a:gd name="T22" fmla="*/ 54 w 69"/>
                  <a:gd name="T23" fmla="*/ 53 h 152"/>
                  <a:gd name="T24" fmla="*/ 69 w 69"/>
                  <a:gd name="T25" fmla="*/ 71 h 152"/>
                  <a:gd name="T26" fmla="*/ 60 w 69"/>
                  <a:gd name="T27" fmla="*/ 8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52">
                    <a:moveTo>
                      <a:pt x="60" y="88"/>
                    </a:moveTo>
                    <a:cubicBezTo>
                      <a:pt x="61" y="101"/>
                      <a:pt x="62" y="115"/>
                      <a:pt x="62" y="128"/>
                    </a:cubicBezTo>
                    <a:cubicBezTo>
                      <a:pt x="62" y="136"/>
                      <a:pt x="63" y="143"/>
                      <a:pt x="63" y="151"/>
                    </a:cubicBezTo>
                    <a:cubicBezTo>
                      <a:pt x="62" y="151"/>
                      <a:pt x="60" y="152"/>
                      <a:pt x="59" y="152"/>
                    </a:cubicBezTo>
                    <a:cubicBezTo>
                      <a:pt x="52" y="139"/>
                      <a:pt x="44" y="126"/>
                      <a:pt x="37" y="114"/>
                    </a:cubicBezTo>
                    <a:cubicBezTo>
                      <a:pt x="38" y="113"/>
                      <a:pt x="36" y="116"/>
                      <a:pt x="35" y="119"/>
                    </a:cubicBezTo>
                    <a:cubicBezTo>
                      <a:pt x="18" y="108"/>
                      <a:pt x="16" y="99"/>
                      <a:pt x="21" y="58"/>
                    </a:cubicBezTo>
                    <a:cubicBezTo>
                      <a:pt x="18" y="66"/>
                      <a:pt x="15" y="73"/>
                      <a:pt x="11" y="81"/>
                    </a:cubicBezTo>
                    <a:cubicBezTo>
                      <a:pt x="0" y="68"/>
                      <a:pt x="0" y="54"/>
                      <a:pt x="4" y="40"/>
                    </a:cubicBezTo>
                    <a:cubicBezTo>
                      <a:pt x="9" y="20"/>
                      <a:pt x="22" y="8"/>
                      <a:pt x="41" y="0"/>
                    </a:cubicBezTo>
                    <a:cubicBezTo>
                      <a:pt x="45" y="24"/>
                      <a:pt x="49" y="45"/>
                      <a:pt x="52" y="65"/>
                    </a:cubicBezTo>
                    <a:cubicBezTo>
                      <a:pt x="53" y="63"/>
                      <a:pt x="53" y="58"/>
                      <a:pt x="54" y="53"/>
                    </a:cubicBezTo>
                    <a:cubicBezTo>
                      <a:pt x="59" y="59"/>
                      <a:pt x="64" y="65"/>
                      <a:pt x="69" y="71"/>
                    </a:cubicBezTo>
                    <a:cubicBezTo>
                      <a:pt x="66" y="76"/>
                      <a:pt x="63" y="82"/>
                      <a:pt x="60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101">
                <a:extLst>
                  <a:ext uri="{FF2B5EF4-FFF2-40B4-BE49-F238E27FC236}">
                    <a16:creationId xmlns:a16="http://schemas.microsoft.com/office/drawing/2014/main" id="{99F73DB7-F4F8-D8B7-B982-5839C8454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317"/>
                <a:ext cx="135" cy="219"/>
              </a:xfrm>
              <a:custGeom>
                <a:avLst/>
                <a:gdLst>
                  <a:gd name="T0" fmla="*/ 34 w 82"/>
                  <a:gd name="T1" fmla="*/ 14 h 132"/>
                  <a:gd name="T2" fmla="*/ 74 w 82"/>
                  <a:gd name="T3" fmla="*/ 23 h 132"/>
                  <a:gd name="T4" fmla="*/ 40 w 82"/>
                  <a:gd name="T5" fmla="*/ 67 h 132"/>
                  <a:gd name="T6" fmla="*/ 23 w 82"/>
                  <a:gd name="T7" fmla="*/ 54 h 132"/>
                  <a:gd name="T8" fmla="*/ 20 w 82"/>
                  <a:gd name="T9" fmla="*/ 57 h 132"/>
                  <a:gd name="T10" fmla="*/ 55 w 82"/>
                  <a:gd name="T11" fmla="*/ 93 h 132"/>
                  <a:gd name="T12" fmla="*/ 59 w 82"/>
                  <a:gd name="T13" fmla="*/ 101 h 132"/>
                  <a:gd name="T14" fmla="*/ 49 w 82"/>
                  <a:gd name="T15" fmla="*/ 132 h 132"/>
                  <a:gd name="T16" fmla="*/ 18 w 82"/>
                  <a:gd name="T17" fmla="*/ 112 h 132"/>
                  <a:gd name="T18" fmla="*/ 13 w 82"/>
                  <a:gd name="T19" fmla="*/ 56 h 132"/>
                  <a:gd name="T20" fmla="*/ 26 w 82"/>
                  <a:gd name="T21" fmla="*/ 31 h 132"/>
                  <a:gd name="T22" fmla="*/ 34 w 82"/>
                  <a:gd name="T23" fmla="*/ 1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132">
                    <a:moveTo>
                      <a:pt x="34" y="14"/>
                    </a:moveTo>
                    <a:cubicBezTo>
                      <a:pt x="49" y="0"/>
                      <a:pt x="68" y="5"/>
                      <a:pt x="74" y="23"/>
                    </a:cubicBezTo>
                    <a:cubicBezTo>
                      <a:pt x="82" y="47"/>
                      <a:pt x="63" y="72"/>
                      <a:pt x="40" y="67"/>
                    </a:cubicBezTo>
                    <a:cubicBezTo>
                      <a:pt x="34" y="66"/>
                      <a:pt x="28" y="59"/>
                      <a:pt x="23" y="54"/>
                    </a:cubicBezTo>
                    <a:cubicBezTo>
                      <a:pt x="22" y="55"/>
                      <a:pt x="21" y="56"/>
                      <a:pt x="20" y="57"/>
                    </a:cubicBezTo>
                    <a:cubicBezTo>
                      <a:pt x="31" y="69"/>
                      <a:pt x="43" y="81"/>
                      <a:pt x="55" y="93"/>
                    </a:cubicBezTo>
                    <a:cubicBezTo>
                      <a:pt x="57" y="95"/>
                      <a:pt x="60" y="99"/>
                      <a:pt x="59" y="101"/>
                    </a:cubicBezTo>
                    <a:cubicBezTo>
                      <a:pt x="56" y="112"/>
                      <a:pt x="52" y="122"/>
                      <a:pt x="49" y="132"/>
                    </a:cubicBezTo>
                    <a:cubicBezTo>
                      <a:pt x="39" y="126"/>
                      <a:pt x="28" y="119"/>
                      <a:pt x="18" y="112"/>
                    </a:cubicBezTo>
                    <a:cubicBezTo>
                      <a:pt x="1" y="100"/>
                      <a:pt x="0" y="73"/>
                      <a:pt x="13" y="56"/>
                    </a:cubicBezTo>
                    <a:cubicBezTo>
                      <a:pt x="19" y="49"/>
                      <a:pt x="22" y="40"/>
                      <a:pt x="26" y="31"/>
                    </a:cubicBezTo>
                    <a:cubicBezTo>
                      <a:pt x="29" y="25"/>
                      <a:pt x="32" y="20"/>
                      <a:pt x="3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102">
                <a:extLst>
                  <a:ext uri="{FF2B5EF4-FFF2-40B4-BE49-F238E27FC236}">
                    <a16:creationId xmlns:a16="http://schemas.microsoft.com/office/drawing/2014/main" id="{7A3852C7-903A-B80A-F115-EE3A3345B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920"/>
                <a:ext cx="184" cy="276"/>
              </a:xfrm>
              <a:custGeom>
                <a:avLst/>
                <a:gdLst>
                  <a:gd name="T0" fmla="*/ 110 w 111"/>
                  <a:gd name="T1" fmla="*/ 0 h 167"/>
                  <a:gd name="T2" fmla="*/ 111 w 111"/>
                  <a:gd name="T3" fmla="*/ 5 h 167"/>
                  <a:gd name="T4" fmla="*/ 31 w 111"/>
                  <a:gd name="T5" fmla="*/ 136 h 167"/>
                  <a:gd name="T6" fmla="*/ 4 w 111"/>
                  <a:gd name="T7" fmla="*/ 167 h 167"/>
                  <a:gd name="T8" fmla="*/ 13 w 111"/>
                  <a:gd name="T9" fmla="*/ 125 h 167"/>
                  <a:gd name="T10" fmla="*/ 35 w 111"/>
                  <a:gd name="T11" fmla="*/ 106 h 167"/>
                  <a:gd name="T12" fmla="*/ 61 w 111"/>
                  <a:gd name="T13" fmla="*/ 39 h 167"/>
                  <a:gd name="T14" fmla="*/ 74 w 111"/>
                  <a:gd name="T15" fmla="*/ 19 h 167"/>
                  <a:gd name="T16" fmla="*/ 110 w 111"/>
                  <a:gd name="T1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67">
                    <a:moveTo>
                      <a:pt x="110" y="0"/>
                    </a:moveTo>
                    <a:cubicBezTo>
                      <a:pt x="110" y="3"/>
                      <a:pt x="111" y="4"/>
                      <a:pt x="111" y="5"/>
                    </a:cubicBezTo>
                    <a:cubicBezTo>
                      <a:pt x="91" y="53"/>
                      <a:pt x="83" y="107"/>
                      <a:pt x="31" y="136"/>
                    </a:cubicBezTo>
                    <a:cubicBezTo>
                      <a:pt x="20" y="142"/>
                      <a:pt x="13" y="155"/>
                      <a:pt x="4" y="167"/>
                    </a:cubicBezTo>
                    <a:cubicBezTo>
                      <a:pt x="0" y="151"/>
                      <a:pt x="2" y="137"/>
                      <a:pt x="13" y="125"/>
                    </a:cubicBezTo>
                    <a:cubicBezTo>
                      <a:pt x="20" y="118"/>
                      <a:pt x="27" y="112"/>
                      <a:pt x="35" y="106"/>
                    </a:cubicBezTo>
                    <a:cubicBezTo>
                      <a:pt x="56" y="88"/>
                      <a:pt x="65" y="66"/>
                      <a:pt x="61" y="39"/>
                    </a:cubicBezTo>
                    <a:cubicBezTo>
                      <a:pt x="59" y="26"/>
                      <a:pt x="60" y="21"/>
                      <a:pt x="74" y="19"/>
                    </a:cubicBezTo>
                    <a:cubicBezTo>
                      <a:pt x="87" y="17"/>
                      <a:pt x="97" y="7"/>
                      <a:pt x="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103">
                <a:extLst>
                  <a:ext uri="{FF2B5EF4-FFF2-40B4-BE49-F238E27FC236}">
                    <a16:creationId xmlns:a16="http://schemas.microsoft.com/office/drawing/2014/main" id="{384067CF-6E78-54B2-1DA2-DA76FF874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2208"/>
                <a:ext cx="121" cy="174"/>
              </a:xfrm>
              <a:custGeom>
                <a:avLst/>
                <a:gdLst>
                  <a:gd name="T0" fmla="*/ 54 w 73"/>
                  <a:gd name="T1" fmla="*/ 62 h 105"/>
                  <a:gd name="T2" fmla="*/ 31 w 73"/>
                  <a:gd name="T3" fmla="*/ 20 h 105"/>
                  <a:gd name="T4" fmla="*/ 27 w 73"/>
                  <a:gd name="T5" fmla="*/ 23 h 105"/>
                  <a:gd name="T6" fmla="*/ 28 w 73"/>
                  <a:gd name="T7" fmla="*/ 18 h 105"/>
                  <a:gd name="T8" fmla="*/ 35 w 73"/>
                  <a:gd name="T9" fmla="*/ 0 h 105"/>
                  <a:gd name="T10" fmla="*/ 56 w 73"/>
                  <a:gd name="T11" fmla="*/ 13 h 105"/>
                  <a:gd name="T12" fmla="*/ 49 w 73"/>
                  <a:gd name="T13" fmla="*/ 105 h 105"/>
                  <a:gd name="T14" fmla="*/ 48 w 73"/>
                  <a:gd name="T15" fmla="*/ 84 h 105"/>
                  <a:gd name="T16" fmla="*/ 37 w 73"/>
                  <a:gd name="T17" fmla="*/ 99 h 105"/>
                  <a:gd name="T18" fmla="*/ 0 w 73"/>
                  <a:gd name="T19" fmla="*/ 74 h 105"/>
                  <a:gd name="T20" fmla="*/ 25 w 73"/>
                  <a:gd name="T21" fmla="*/ 37 h 105"/>
                  <a:gd name="T22" fmla="*/ 48 w 73"/>
                  <a:gd name="T23" fmla="*/ 65 h 105"/>
                  <a:gd name="T24" fmla="*/ 54 w 73"/>
                  <a:gd name="T25" fmla="*/ 6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05">
                    <a:moveTo>
                      <a:pt x="54" y="62"/>
                    </a:moveTo>
                    <a:cubicBezTo>
                      <a:pt x="46" y="48"/>
                      <a:pt x="39" y="34"/>
                      <a:pt x="31" y="20"/>
                    </a:cubicBezTo>
                    <a:cubicBezTo>
                      <a:pt x="30" y="21"/>
                      <a:pt x="28" y="22"/>
                      <a:pt x="27" y="23"/>
                    </a:cubicBezTo>
                    <a:cubicBezTo>
                      <a:pt x="27" y="21"/>
                      <a:pt x="27" y="19"/>
                      <a:pt x="28" y="18"/>
                    </a:cubicBezTo>
                    <a:cubicBezTo>
                      <a:pt x="30" y="12"/>
                      <a:pt x="32" y="6"/>
                      <a:pt x="35" y="0"/>
                    </a:cubicBezTo>
                    <a:cubicBezTo>
                      <a:pt x="42" y="4"/>
                      <a:pt x="51" y="7"/>
                      <a:pt x="56" y="13"/>
                    </a:cubicBezTo>
                    <a:cubicBezTo>
                      <a:pt x="73" y="35"/>
                      <a:pt x="71" y="82"/>
                      <a:pt x="49" y="105"/>
                    </a:cubicBezTo>
                    <a:cubicBezTo>
                      <a:pt x="49" y="98"/>
                      <a:pt x="48" y="92"/>
                      <a:pt x="48" y="84"/>
                    </a:cubicBezTo>
                    <a:cubicBezTo>
                      <a:pt x="43" y="90"/>
                      <a:pt x="40" y="95"/>
                      <a:pt x="37" y="99"/>
                    </a:cubicBezTo>
                    <a:cubicBezTo>
                      <a:pt x="24" y="90"/>
                      <a:pt x="12" y="82"/>
                      <a:pt x="0" y="74"/>
                    </a:cubicBezTo>
                    <a:cubicBezTo>
                      <a:pt x="8" y="62"/>
                      <a:pt x="17" y="49"/>
                      <a:pt x="25" y="37"/>
                    </a:cubicBezTo>
                    <a:cubicBezTo>
                      <a:pt x="44" y="36"/>
                      <a:pt x="44" y="52"/>
                      <a:pt x="48" y="65"/>
                    </a:cubicBezTo>
                    <a:cubicBezTo>
                      <a:pt x="50" y="64"/>
                      <a:pt x="52" y="63"/>
                      <a:pt x="5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104">
                <a:extLst>
                  <a:ext uri="{FF2B5EF4-FFF2-40B4-BE49-F238E27FC236}">
                    <a16:creationId xmlns:a16="http://schemas.microsoft.com/office/drawing/2014/main" id="{8F7AD10F-E498-B2A9-8D9C-F0F68C6F0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1566"/>
                <a:ext cx="156" cy="134"/>
              </a:xfrm>
              <a:custGeom>
                <a:avLst/>
                <a:gdLst>
                  <a:gd name="T0" fmla="*/ 3 w 94"/>
                  <a:gd name="T1" fmla="*/ 46 h 81"/>
                  <a:gd name="T2" fmla="*/ 24 w 94"/>
                  <a:gd name="T3" fmla="*/ 16 h 81"/>
                  <a:gd name="T4" fmla="*/ 49 w 94"/>
                  <a:gd name="T5" fmla="*/ 11 h 81"/>
                  <a:gd name="T6" fmla="*/ 94 w 94"/>
                  <a:gd name="T7" fmla="*/ 33 h 81"/>
                  <a:gd name="T8" fmla="*/ 66 w 94"/>
                  <a:gd name="T9" fmla="*/ 66 h 81"/>
                  <a:gd name="T10" fmla="*/ 51 w 94"/>
                  <a:gd name="T11" fmla="*/ 31 h 81"/>
                  <a:gd name="T12" fmla="*/ 38 w 94"/>
                  <a:gd name="T13" fmla="*/ 62 h 81"/>
                  <a:gd name="T14" fmla="*/ 34 w 94"/>
                  <a:gd name="T15" fmla="*/ 60 h 81"/>
                  <a:gd name="T16" fmla="*/ 40 w 94"/>
                  <a:gd name="T17" fmla="*/ 81 h 81"/>
                  <a:gd name="T18" fmla="*/ 24 w 94"/>
                  <a:gd name="T19" fmla="*/ 72 h 81"/>
                  <a:gd name="T20" fmla="*/ 4 w 94"/>
                  <a:gd name="T21" fmla="*/ 45 h 81"/>
                  <a:gd name="T22" fmla="*/ 3 w 94"/>
                  <a:gd name="T23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81">
                    <a:moveTo>
                      <a:pt x="3" y="46"/>
                    </a:moveTo>
                    <a:cubicBezTo>
                      <a:pt x="12" y="37"/>
                      <a:pt x="20" y="29"/>
                      <a:pt x="24" y="16"/>
                    </a:cubicBezTo>
                    <a:cubicBezTo>
                      <a:pt x="28" y="1"/>
                      <a:pt x="37" y="0"/>
                      <a:pt x="49" y="11"/>
                    </a:cubicBezTo>
                    <a:cubicBezTo>
                      <a:pt x="59" y="2"/>
                      <a:pt x="64" y="5"/>
                      <a:pt x="94" y="33"/>
                    </a:cubicBezTo>
                    <a:cubicBezTo>
                      <a:pt x="85" y="44"/>
                      <a:pt x="75" y="55"/>
                      <a:pt x="66" y="66"/>
                    </a:cubicBezTo>
                    <a:cubicBezTo>
                      <a:pt x="62" y="56"/>
                      <a:pt x="57" y="45"/>
                      <a:pt x="51" y="31"/>
                    </a:cubicBezTo>
                    <a:cubicBezTo>
                      <a:pt x="46" y="43"/>
                      <a:pt x="42" y="52"/>
                      <a:pt x="38" y="62"/>
                    </a:cubicBezTo>
                    <a:cubicBezTo>
                      <a:pt x="36" y="62"/>
                      <a:pt x="35" y="61"/>
                      <a:pt x="34" y="60"/>
                    </a:cubicBezTo>
                    <a:cubicBezTo>
                      <a:pt x="36" y="67"/>
                      <a:pt x="38" y="73"/>
                      <a:pt x="40" y="81"/>
                    </a:cubicBezTo>
                    <a:cubicBezTo>
                      <a:pt x="33" y="77"/>
                      <a:pt x="29" y="73"/>
                      <a:pt x="24" y="72"/>
                    </a:cubicBezTo>
                    <a:cubicBezTo>
                      <a:pt x="0" y="69"/>
                      <a:pt x="0" y="69"/>
                      <a:pt x="4" y="45"/>
                    </a:cubicBez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05">
                <a:extLst>
                  <a:ext uri="{FF2B5EF4-FFF2-40B4-BE49-F238E27FC236}">
                    <a16:creationId xmlns:a16="http://schemas.microsoft.com/office/drawing/2014/main" id="{E0E897A9-C818-D05D-6210-BA8A939F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074"/>
                <a:ext cx="149" cy="122"/>
              </a:xfrm>
              <a:custGeom>
                <a:avLst/>
                <a:gdLst>
                  <a:gd name="T0" fmla="*/ 79 w 90"/>
                  <a:gd name="T1" fmla="*/ 51 h 74"/>
                  <a:gd name="T2" fmla="*/ 67 w 90"/>
                  <a:gd name="T3" fmla="*/ 74 h 74"/>
                  <a:gd name="T4" fmla="*/ 49 w 90"/>
                  <a:gd name="T5" fmla="*/ 65 h 74"/>
                  <a:gd name="T6" fmla="*/ 31 w 90"/>
                  <a:gd name="T7" fmla="*/ 56 h 74"/>
                  <a:gd name="T8" fmla="*/ 27 w 90"/>
                  <a:gd name="T9" fmla="*/ 35 h 74"/>
                  <a:gd name="T10" fmla="*/ 3 w 90"/>
                  <a:gd name="T11" fmla="*/ 45 h 74"/>
                  <a:gd name="T12" fmla="*/ 0 w 90"/>
                  <a:gd name="T13" fmla="*/ 16 h 74"/>
                  <a:gd name="T14" fmla="*/ 47 w 90"/>
                  <a:gd name="T15" fmla="*/ 5 h 74"/>
                  <a:gd name="T16" fmla="*/ 38 w 90"/>
                  <a:gd name="T17" fmla="*/ 20 h 74"/>
                  <a:gd name="T18" fmla="*/ 56 w 90"/>
                  <a:gd name="T19" fmla="*/ 23 h 74"/>
                  <a:gd name="T20" fmla="*/ 56 w 90"/>
                  <a:gd name="T21" fmla="*/ 23 h 74"/>
                  <a:gd name="T22" fmla="*/ 79 w 90"/>
                  <a:gd name="T23" fmla="*/ 5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0" h="74">
                    <a:moveTo>
                      <a:pt x="79" y="51"/>
                    </a:moveTo>
                    <a:cubicBezTo>
                      <a:pt x="90" y="65"/>
                      <a:pt x="74" y="68"/>
                      <a:pt x="67" y="74"/>
                    </a:cubicBezTo>
                    <a:cubicBezTo>
                      <a:pt x="61" y="71"/>
                      <a:pt x="55" y="68"/>
                      <a:pt x="49" y="65"/>
                    </a:cubicBezTo>
                    <a:cubicBezTo>
                      <a:pt x="43" y="62"/>
                      <a:pt x="37" y="59"/>
                      <a:pt x="31" y="56"/>
                    </a:cubicBezTo>
                    <a:cubicBezTo>
                      <a:pt x="30" y="49"/>
                      <a:pt x="28" y="43"/>
                      <a:pt x="27" y="35"/>
                    </a:cubicBezTo>
                    <a:cubicBezTo>
                      <a:pt x="18" y="39"/>
                      <a:pt x="9" y="42"/>
                      <a:pt x="3" y="45"/>
                    </a:cubicBezTo>
                    <a:cubicBezTo>
                      <a:pt x="2" y="35"/>
                      <a:pt x="1" y="26"/>
                      <a:pt x="0" y="16"/>
                    </a:cubicBezTo>
                    <a:cubicBezTo>
                      <a:pt x="11" y="0"/>
                      <a:pt x="27" y="1"/>
                      <a:pt x="47" y="5"/>
                    </a:cubicBezTo>
                    <a:cubicBezTo>
                      <a:pt x="43" y="11"/>
                      <a:pt x="41" y="15"/>
                      <a:pt x="38" y="20"/>
                    </a:cubicBezTo>
                    <a:cubicBezTo>
                      <a:pt x="44" y="21"/>
                      <a:pt x="50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63" y="32"/>
                      <a:pt x="71" y="41"/>
                      <a:pt x="79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06">
                <a:extLst>
                  <a:ext uri="{FF2B5EF4-FFF2-40B4-BE49-F238E27FC236}">
                    <a16:creationId xmlns:a16="http://schemas.microsoft.com/office/drawing/2014/main" id="{D3732580-78C4-52B6-96D7-E51B25CF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284"/>
                <a:ext cx="106" cy="159"/>
              </a:xfrm>
              <a:custGeom>
                <a:avLst/>
                <a:gdLst>
                  <a:gd name="T0" fmla="*/ 64 w 64"/>
                  <a:gd name="T1" fmla="*/ 79 h 96"/>
                  <a:gd name="T2" fmla="*/ 61 w 64"/>
                  <a:gd name="T3" fmla="*/ 96 h 96"/>
                  <a:gd name="T4" fmla="*/ 47 w 64"/>
                  <a:gd name="T5" fmla="*/ 91 h 96"/>
                  <a:gd name="T6" fmla="*/ 29 w 64"/>
                  <a:gd name="T7" fmla="*/ 85 h 96"/>
                  <a:gd name="T8" fmla="*/ 46 w 64"/>
                  <a:gd name="T9" fmla="*/ 81 h 96"/>
                  <a:gd name="T10" fmla="*/ 8 w 64"/>
                  <a:gd name="T11" fmla="*/ 37 h 96"/>
                  <a:gd name="T12" fmla="*/ 5 w 64"/>
                  <a:gd name="T13" fmla="*/ 53 h 96"/>
                  <a:gd name="T14" fmla="*/ 4 w 64"/>
                  <a:gd name="T15" fmla="*/ 53 h 96"/>
                  <a:gd name="T16" fmla="*/ 0 w 64"/>
                  <a:gd name="T17" fmla="*/ 21 h 96"/>
                  <a:gd name="T18" fmla="*/ 22 w 64"/>
                  <a:gd name="T19" fmla="*/ 9 h 96"/>
                  <a:gd name="T20" fmla="*/ 39 w 64"/>
                  <a:gd name="T21" fmla="*/ 35 h 96"/>
                  <a:gd name="T22" fmla="*/ 64 w 64"/>
                  <a:gd name="T23" fmla="*/ 80 h 96"/>
                  <a:gd name="T24" fmla="*/ 64 w 64"/>
                  <a:gd name="T25" fmla="*/ 7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6">
                    <a:moveTo>
                      <a:pt x="64" y="79"/>
                    </a:moveTo>
                    <a:cubicBezTo>
                      <a:pt x="63" y="85"/>
                      <a:pt x="62" y="90"/>
                      <a:pt x="61" y="96"/>
                    </a:cubicBezTo>
                    <a:cubicBezTo>
                      <a:pt x="56" y="94"/>
                      <a:pt x="51" y="92"/>
                      <a:pt x="47" y="91"/>
                    </a:cubicBezTo>
                    <a:cubicBezTo>
                      <a:pt x="41" y="89"/>
                      <a:pt x="36" y="87"/>
                      <a:pt x="29" y="85"/>
                    </a:cubicBezTo>
                    <a:cubicBezTo>
                      <a:pt x="33" y="84"/>
                      <a:pt x="37" y="83"/>
                      <a:pt x="46" y="81"/>
                    </a:cubicBezTo>
                    <a:cubicBezTo>
                      <a:pt x="12" y="80"/>
                      <a:pt x="11" y="58"/>
                      <a:pt x="8" y="37"/>
                    </a:cubicBezTo>
                    <a:cubicBezTo>
                      <a:pt x="7" y="42"/>
                      <a:pt x="6" y="48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ubicBezTo>
                      <a:pt x="2" y="43"/>
                      <a:pt x="0" y="32"/>
                      <a:pt x="0" y="21"/>
                    </a:cubicBezTo>
                    <a:cubicBezTo>
                      <a:pt x="0" y="6"/>
                      <a:pt x="10" y="0"/>
                      <a:pt x="22" y="9"/>
                    </a:cubicBezTo>
                    <a:cubicBezTo>
                      <a:pt x="30" y="15"/>
                      <a:pt x="36" y="25"/>
                      <a:pt x="39" y="35"/>
                    </a:cubicBezTo>
                    <a:cubicBezTo>
                      <a:pt x="44" y="52"/>
                      <a:pt x="48" y="69"/>
                      <a:pt x="64" y="80"/>
                    </a:cubicBezTo>
                    <a:lnTo>
                      <a:pt x="6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07">
                <a:extLst>
                  <a:ext uri="{FF2B5EF4-FFF2-40B4-BE49-F238E27FC236}">
                    <a16:creationId xmlns:a16="http://schemas.microsoft.com/office/drawing/2014/main" id="{AE2F1EAA-50A1-5B4C-0289-704B52127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125"/>
                <a:ext cx="160" cy="83"/>
              </a:xfrm>
              <a:custGeom>
                <a:avLst/>
                <a:gdLst>
                  <a:gd name="T0" fmla="*/ 23 w 97"/>
                  <a:gd name="T1" fmla="*/ 48 h 50"/>
                  <a:gd name="T2" fmla="*/ 0 w 97"/>
                  <a:gd name="T3" fmla="*/ 27 h 50"/>
                  <a:gd name="T4" fmla="*/ 95 w 97"/>
                  <a:gd name="T5" fmla="*/ 1 h 50"/>
                  <a:gd name="T6" fmla="*/ 71 w 97"/>
                  <a:gd name="T7" fmla="*/ 39 h 50"/>
                  <a:gd name="T8" fmla="*/ 65 w 97"/>
                  <a:gd name="T9" fmla="*/ 47 h 50"/>
                  <a:gd name="T10" fmla="*/ 38 w 97"/>
                  <a:gd name="T11" fmla="*/ 43 h 50"/>
                  <a:gd name="T12" fmla="*/ 16 w 97"/>
                  <a:gd name="T13" fmla="*/ 25 h 50"/>
                  <a:gd name="T14" fmla="*/ 29 w 97"/>
                  <a:gd name="T15" fmla="*/ 44 h 50"/>
                  <a:gd name="T16" fmla="*/ 28 w 97"/>
                  <a:gd name="T17" fmla="*/ 50 h 50"/>
                  <a:gd name="T18" fmla="*/ 23 w 97"/>
                  <a:gd name="T1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50">
                    <a:moveTo>
                      <a:pt x="23" y="48"/>
                    </a:moveTo>
                    <a:cubicBezTo>
                      <a:pt x="15" y="40"/>
                      <a:pt x="8" y="33"/>
                      <a:pt x="0" y="27"/>
                    </a:cubicBezTo>
                    <a:cubicBezTo>
                      <a:pt x="27" y="0"/>
                      <a:pt x="65" y="14"/>
                      <a:pt x="95" y="1"/>
                    </a:cubicBezTo>
                    <a:cubicBezTo>
                      <a:pt x="97" y="24"/>
                      <a:pt x="93" y="30"/>
                      <a:pt x="71" y="39"/>
                    </a:cubicBezTo>
                    <a:cubicBezTo>
                      <a:pt x="68" y="40"/>
                      <a:pt x="67" y="45"/>
                      <a:pt x="65" y="47"/>
                    </a:cubicBezTo>
                    <a:cubicBezTo>
                      <a:pt x="56" y="46"/>
                      <a:pt x="46" y="47"/>
                      <a:pt x="38" y="43"/>
                    </a:cubicBezTo>
                    <a:cubicBezTo>
                      <a:pt x="30" y="39"/>
                      <a:pt x="24" y="30"/>
                      <a:pt x="16" y="25"/>
                    </a:cubicBezTo>
                    <a:cubicBezTo>
                      <a:pt x="20" y="32"/>
                      <a:pt x="25" y="38"/>
                      <a:pt x="29" y="44"/>
                    </a:cubicBezTo>
                    <a:cubicBezTo>
                      <a:pt x="30" y="45"/>
                      <a:pt x="28" y="48"/>
                      <a:pt x="28" y="50"/>
                    </a:cubicBezTo>
                    <a:cubicBezTo>
                      <a:pt x="26" y="49"/>
                      <a:pt x="25" y="48"/>
                      <a:pt x="23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08">
                <a:extLst>
                  <a:ext uri="{FF2B5EF4-FFF2-40B4-BE49-F238E27FC236}">
                    <a16:creationId xmlns:a16="http://schemas.microsoft.com/office/drawing/2014/main" id="{18348EB6-5A00-DDAD-AA40-D808CCEB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379"/>
                <a:ext cx="87" cy="155"/>
              </a:xfrm>
              <a:custGeom>
                <a:avLst/>
                <a:gdLst>
                  <a:gd name="T0" fmla="*/ 22 w 52"/>
                  <a:gd name="T1" fmla="*/ 88 h 94"/>
                  <a:gd name="T2" fmla="*/ 18 w 52"/>
                  <a:gd name="T3" fmla="*/ 80 h 94"/>
                  <a:gd name="T4" fmla="*/ 14 w 52"/>
                  <a:gd name="T5" fmla="*/ 0 h 94"/>
                  <a:gd name="T6" fmla="*/ 42 w 52"/>
                  <a:gd name="T7" fmla="*/ 19 h 94"/>
                  <a:gd name="T8" fmla="*/ 41 w 52"/>
                  <a:gd name="T9" fmla="*/ 27 h 94"/>
                  <a:gd name="T10" fmla="*/ 38 w 52"/>
                  <a:gd name="T11" fmla="*/ 83 h 94"/>
                  <a:gd name="T12" fmla="*/ 22 w 52"/>
                  <a:gd name="T1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94">
                    <a:moveTo>
                      <a:pt x="22" y="88"/>
                    </a:moveTo>
                    <a:cubicBezTo>
                      <a:pt x="21" y="85"/>
                      <a:pt x="19" y="83"/>
                      <a:pt x="18" y="80"/>
                    </a:cubicBezTo>
                    <a:cubicBezTo>
                      <a:pt x="2" y="41"/>
                      <a:pt x="0" y="20"/>
                      <a:pt x="14" y="0"/>
                    </a:cubicBezTo>
                    <a:cubicBezTo>
                      <a:pt x="24" y="7"/>
                      <a:pt x="34" y="14"/>
                      <a:pt x="42" y="19"/>
                    </a:cubicBezTo>
                    <a:cubicBezTo>
                      <a:pt x="41" y="23"/>
                      <a:pt x="40" y="26"/>
                      <a:pt x="41" y="27"/>
                    </a:cubicBezTo>
                    <a:cubicBezTo>
                      <a:pt x="52" y="46"/>
                      <a:pt x="48" y="65"/>
                      <a:pt x="38" y="83"/>
                    </a:cubicBezTo>
                    <a:cubicBezTo>
                      <a:pt x="35" y="89"/>
                      <a:pt x="30" y="94"/>
                      <a:pt x="22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09">
                <a:extLst>
                  <a:ext uri="{FF2B5EF4-FFF2-40B4-BE49-F238E27FC236}">
                    <a16:creationId xmlns:a16="http://schemas.microsoft.com/office/drawing/2014/main" id="{B2902EF4-6110-BA96-0407-295ABF21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043"/>
                <a:ext cx="96" cy="110"/>
              </a:xfrm>
              <a:custGeom>
                <a:avLst/>
                <a:gdLst>
                  <a:gd name="T0" fmla="*/ 32 w 58"/>
                  <a:gd name="T1" fmla="*/ 3 h 67"/>
                  <a:gd name="T2" fmla="*/ 52 w 58"/>
                  <a:gd name="T3" fmla="*/ 36 h 67"/>
                  <a:gd name="T4" fmla="*/ 46 w 58"/>
                  <a:gd name="T5" fmla="*/ 63 h 67"/>
                  <a:gd name="T6" fmla="*/ 14 w 58"/>
                  <a:gd name="T7" fmla="*/ 66 h 67"/>
                  <a:gd name="T8" fmla="*/ 10 w 58"/>
                  <a:gd name="T9" fmla="*/ 54 h 67"/>
                  <a:gd name="T10" fmla="*/ 9 w 58"/>
                  <a:gd name="T11" fmla="*/ 34 h 67"/>
                  <a:gd name="T12" fmla="*/ 0 w 58"/>
                  <a:gd name="T13" fmla="*/ 47 h 67"/>
                  <a:gd name="T14" fmla="*/ 26 w 58"/>
                  <a:gd name="T15" fmla="*/ 12 h 67"/>
                  <a:gd name="T16" fmla="*/ 15 w 58"/>
                  <a:gd name="T17" fmla="*/ 0 h 67"/>
                  <a:gd name="T18" fmla="*/ 32 w 58"/>
                  <a:gd name="T1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7">
                    <a:moveTo>
                      <a:pt x="32" y="3"/>
                    </a:moveTo>
                    <a:cubicBezTo>
                      <a:pt x="38" y="14"/>
                      <a:pt x="46" y="24"/>
                      <a:pt x="52" y="36"/>
                    </a:cubicBezTo>
                    <a:cubicBezTo>
                      <a:pt x="58" y="46"/>
                      <a:pt x="55" y="58"/>
                      <a:pt x="46" y="63"/>
                    </a:cubicBezTo>
                    <a:cubicBezTo>
                      <a:pt x="37" y="67"/>
                      <a:pt x="25" y="66"/>
                      <a:pt x="14" y="66"/>
                    </a:cubicBezTo>
                    <a:cubicBezTo>
                      <a:pt x="13" y="66"/>
                      <a:pt x="10" y="58"/>
                      <a:pt x="10" y="54"/>
                    </a:cubicBezTo>
                    <a:cubicBezTo>
                      <a:pt x="9" y="49"/>
                      <a:pt x="9" y="43"/>
                      <a:pt x="9" y="34"/>
                    </a:cubicBezTo>
                    <a:cubicBezTo>
                      <a:pt x="6" y="39"/>
                      <a:pt x="4" y="42"/>
                      <a:pt x="0" y="47"/>
                    </a:cubicBezTo>
                    <a:cubicBezTo>
                      <a:pt x="6" y="5"/>
                      <a:pt x="6" y="5"/>
                      <a:pt x="26" y="12"/>
                    </a:cubicBezTo>
                    <a:cubicBezTo>
                      <a:pt x="22" y="8"/>
                      <a:pt x="19" y="5"/>
                      <a:pt x="15" y="0"/>
                    </a:cubicBezTo>
                    <a:cubicBezTo>
                      <a:pt x="22" y="2"/>
                      <a:pt x="27" y="2"/>
                      <a:pt x="3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10">
                <a:extLst>
                  <a:ext uri="{FF2B5EF4-FFF2-40B4-BE49-F238E27FC236}">
                    <a16:creationId xmlns:a16="http://schemas.microsoft.com/office/drawing/2014/main" id="{9786AC19-DAEB-ACF1-4C3F-BE52F697A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107"/>
                <a:ext cx="138" cy="132"/>
              </a:xfrm>
              <a:custGeom>
                <a:avLst/>
                <a:gdLst>
                  <a:gd name="T0" fmla="*/ 5 w 83"/>
                  <a:gd name="T1" fmla="*/ 38 h 80"/>
                  <a:gd name="T2" fmla="*/ 12 w 83"/>
                  <a:gd name="T3" fmla="*/ 24 h 80"/>
                  <a:gd name="T4" fmla="*/ 34 w 83"/>
                  <a:gd name="T5" fmla="*/ 8 h 80"/>
                  <a:gd name="T6" fmla="*/ 51 w 83"/>
                  <a:gd name="T7" fmla="*/ 12 h 80"/>
                  <a:gd name="T8" fmla="*/ 50 w 83"/>
                  <a:gd name="T9" fmla="*/ 13 h 80"/>
                  <a:gd name="T10" fmla="*/ 70 w 83"/>
                  <a:gd name="T11" fmla="*/ 32 h 80"/>
                  <a:gd name="T12" fmla="*/ 69 w 83"/>
                  <a:gd name="T13" fmla="*/ 32 h 80"/>
                  <a:gd name="T14" fmla="*/ 69 w 83"/>
                  <a:gd name="T15" fmla="*/ 69 h 80"/>
                  <a:gd name="T16" fmla="*/ 63 w 83"/>
                  <a:gd name="T17" fmla="*/ 37 h 80"/>
                  <a:gd name="T18" fmla="*/ 25 w 83"/>
                  <a:gd name="T19" fmla="*/ 74 h 80"/>
                  <a:gd name="T20" fmla="*/ 35 w 83"/>
                  <a:gd name="T21" fmla="*/ 71 h 80"/>
                  <a:gd name="T22" fmla="*/ 34 w 83"/>
                  <a:gd name="T23" fmla="*/ 71 h 80"/>
                  <a:gd name="T24" fmla="*/ 47 w 83"/>
                  <a:gd name="T25" fmla="*/ 67 h 80"/>
                  <a:gd name="T26" fmla="*/ 27 w 83"/>
                  <a:gd name="T27" fmla="*/ 51 h 80"/>
                  <a:gd name="T28" fmla="*/ 5 w 83"/>
                  <a:gd name="T29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80">
                    <a:moveTo>
                      <a:pt x="5" y="38"/>
                    </a:moveTo>
                    <a:cubicBezTo>
                      <a:pt x="0" y="30"/>
                      <a:pt x="6" y="28"/>
                      <a:pt x="12" y="24"/>
                    </a:cubicBezTo>
                    <a:cubicBezTo>
                      <a:pt x="20" y="20"/>
                      <a:pt x="27" y="14"/>
                      <a:pt x="34" y="8"/>
                    </a:cubicBezTo>
                    <a:cubicBezTo>
                      <a:pt x="42" y="0"/>
                      <a:pt x="37" y="34"/>
                      <a:pt x="51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7" y="19"/>
                      <a:pt x="64" y="26"/>
                      <a:pt x="70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71" y="43"/>
                      <a:pt x="83" y="54"/>
                      <a:pt x="69" y="69"/>
                    </a:cubicBezTo>
                    <a:cubicBezTo>
                      <a:pt x="66" y="57"/>
                      <a:pt x="65" y="47"/>
                      <a:pt x="63" y="37"/>
                    </a:cubicBezTo>
                    <a:cubicBezTo>
                      <a:pt x="50" y="75"/>
                      <a:pt x="46" y="80"/>
                      <a:pt x="25" y="74"/>
                    </a:cubicBezTo>
                    <a:cubicBezTo>
                      <a:pt x="28" y="73"/>
                      <a:pt x="31" y="72"/>
                      <a:pt x="35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8" y="70"/>
                      <a:pt x="42" y="69"/>
                      <a:pt x="47" y="67"/>
                    </a:cubicBezTo>
                    <a:cubicBezTo>
                      <a:pt x="39" y="61"/>
                      <a:pt x="33" y="55"/>
                      <a:pt x="27" y="51"/>
                    </a:cubicBezTo>
                    <a:cubicBezTo>
                      <a:pt x="20" y="46"/>
                      <a:pt x="12" y="42"/>
                      <a:pt x="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11">
                <a:extLst>
                  <a:ext uri="{FF2B5EF4-FFF2-40B4-BE49-F238E27FC236}">
                    <a16:creationId xmlns:a16="http://schemas.microsoft.com/office/drawing/2014/main" id="{F03654A9-676D-9504-EEAE-A48FF07B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759"/>
                <a:ext cx="77" cy="149"/>
              </a:xfrm>
              <a:custGeom>
                <a:avLst/>
                <a:gdLst>
                  <a:gd name="T0" fmla="*/ 32 w 47"/>
                  <a:gd name="T1" fmla="*/ 88 h 90"/>
                  <a:gd name="T2" fmla="*/ 23 w 47"/>
                  <a:gd name="T3" fmla="*/ 78 h 90"/>
                  <a:gd name="T4" fmla="*/ 22 w 47"/>
                  <a:gd name="T5" fmla="*/ 50 h 90"/>
                  <a:gd name="T6" fmla="*/ 17 w 47"/>
                  <a:gd name="T7" fmla="*/ 87 h 90"/>
                  <a:gd name="T8" fmla="*/ 21 w 47"/>
                  <a:gd name="T9" fmla="*/ 0 h 90"/>
                  <a:gd name="T10" fmla="*/ 45 w 47"/>
                  <a:gd name="T11" fmla="*/ 26 h 90"/>
                  <a:gd name="T12" fmla="*/ 43 w 47"/>
                  <a:gd name="T13" fmla="*/ 42 h 90"/>
                  <a:gd name="T14" fmla="*/ 42 w 47"/>
                  <a:gd name="T15" fmla="*/ 42 h 90"/>
                  <a:gd name="T16" fmla="*/ 41 w 47"/>
                  <a:gd name="T17" fmla="*/ 67 h 90"/>
                  <a:gd name="T18" fmla="*/ 40 w 47"/>
                  <a:gd name="T19" fmla="*/ 87 h 90"/>
                  <a:gd name="T20" fmla="*/ 32 w 47"/>
                  <a:gd name="T21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90">
                    <a:moveTo>
                      <a:pt x="32" y="88"/>
                    </a:moveTo>
                    <a:cubicBezTo>
                      <a:pt x="23" y="90"/>
                      <a:pt x="22" y="85"/>
                      <a:pt x="23" y="78"/>
                    </a:cubicBezTo>
                    <a:cubicBezTo>
                      <a:pt x="23" y="69"/>
                      <a:pt x="24" y="59"/>
                      <a:pt x="22" y="50"/>
                    </a:cubicBezTo>
                    <a:cubicBezTo>
                      <a:pt x="20" y="62"/>
                      <a:pt x="18" y="74"/>
                      <a:pt x="17" y="87"/>
                    </a:cubicBezTo>
                    <a:cubicBezTo>
                      <a:pt x="0" y="66"/>
                      <a:pt x="1" y="30"/>
                      <a:pt x="21" y="0"/>
                    </a:cubicBezTo>
                    <a:cubicBezTo>
                      <a:pt x="30" y="9"/>
                      <a:pt x="38" y="16"/>
                      <a:pt x="45" y="26"/>
                    </a:cubicBezTo>
                    <a:cubicBezTo>
                      <a:pt x="47" y="29"/>
                      <a:pt x="44" y="36"/>
                      <a:pt x="43" y="42"/>
                    </a:cubicBezTo>
                    <a:cubicBezTo>
                      <a:pt x="43" y="42"/>
                      <a:pt x="42" y="42"/>
                      <a:pt x="42" y="42"/>
                    </a:cubicBezTo>
                    <a:cubicBezTo>
                      <a:pt x="33" y="50"/>
                      <a:pt x="30" y="57"/>
                      <a:pt x="41" y="67"/>
                    </a:cubicBezTo>
                    <a:cubicBezTo>
                      <a:pt x="44" y="70"/>
                      <a:pt x="40" y="80"/>
                      <a:pt x="40" y="87"/>
                    </a:cubicBezTo>
                    <a:cubicBezTo>
                      <a:pt x="37" y="87"/>
                      <a:pt x="35" y="88"/>
                      <a:pt x="32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12">
                <a:extLst>
                  <a:ext uri="{FF2B5EF4-FFF2-40B4-BE49-F238E27FC236}">
                    <a16:creationId xmlns:a16="http://schemas.microsoft.com/office/drawing/2014/main" id="{8CB3A115-6106-C5B8-7D59-180439075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046"/>
                <a:ext cx="209" cy="97"/>
              </a:xfrm>
              <a:custGeom>
                <a:avLst/>
                <a:gdLst>
                  <a:gd name="T0" fmla="*/ 80 w 126"/>
                  <a:gd name="T1" fmla="*/ 27 h 59"/>
                  <a:gd name="T2" fmla="*/ 100 w 126"/>
                  <a:gd name="T3" fmla="*/ 11 h 59"/>
                  <a:gd name="T4" fmla="*/ 126 w 126"/>
                  <a:gd name="T5" fmla="*/ 16 h 59"/>
                  <a:gd name="T6" fmla="*/ 119 w 126"/>
                  <a:gd name="T7" fmla="*/ 18 h 59"/>
                  <a:gd name="T8" fmla="*/ 112 w 126"/>
                  <a:gd name="T9" fmla="*/ 15 h 59"/>
                  <a:gd name="T10" fmla="*/ 73 w 126"/>
                  <a:gd name="T11" fmla="*/ 49 h 59"/>
                  <a:gd name="T12" fmla="*/ 23 w 126"/>
                  <a:gd name="T13" fmla="*/ 58 h 59"/>
                  <a:gd name="T14" fmla="*/ 5 w 126"/>
                  <a:gd name="T15" fmla="*/ 53 h 59"/>
                  <a:gd name="T16" fmla="*/ 3 w 126"/>
                  <a:gd name="T17" fmla="*/ 36 h 59"/>
                  <a:gd name="T18" fmla="*/ 21 w 126"/>
                  <a:gd name="T19" fmla="*/ 33 h 59"/>
                  <a:gd name="T20" fmla="*/ 81 w 126"/>
                  <a:gd name="T21" fmla="*/ 26 h 59"/>
                  <a:gd name="T22" fmla="*/ 80 w 126"/>
                  <a:gd name="T23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59">
                    <a:moveTo>
                      <a:pt x="80" y="27"/>
                    </a:moveTo>
                    <a:cubicBezTo>
                      <a:pt x="87" y="22"/>
                      <a:pt x="95" y="17"/>
                      <a:pt x="100" y="11"/>
                    </a:cubicBezTo>
                    <a:cubicBezTo>
                      <a:pt x="110" y="0"/>
                      <a:pt x="118" y="0"/>
                      <a:pt x="126" y="16"/>
                    </a:cubicBezTo>
                    <a:cubicBezTo>
                      <a:pt x="123" y="16"/>
                      <a:pt x="121" y="18"/>
                      <a:pt x="119" y="18"/>
                    </a:cubicBezTo>
                    <a:cubicBezTo>
                      <a:pt x="116" y="17"/>
                      <a:pt x="114" y="16"/>
                      <a:pt x="112" y="15"/>
                    </a:cubicBezTo>
                    <a:cubicBezTo>
                      <a:pt x="107" y="38"/>
                      <a:pt x="97" y="46"/>
                      <a:pt x="73" y="49"/>
                    </a:cubicBezTo>
                    <a:cubicBezTo>
                      <a:pt x="56" y="51"/>
                      <a:pt x="40" y="56"/>
                      <a:pt x="23" y="58"/>
                    </a:cubicBezTo>
                    <a:cubicBezTo>
                      <a:pt x="17" y="59"/>
                      <a:pt x="8" y="57"/>
                      <a:pt x="5" y="53"/>
                    </a:cubicBezTo>
                    <a:cubicBezTo>
                      <a:pt x="1" y="49"/>
                      <a:pt x="0" y="39"/>
                      <a:pt x="3" y="36"/>
                    </a:cubicBezTo>
                    <a:cubicBezTo>
                      <a:pt x="6" y="32"/>
                      <a:pt x="15" y="31"/>
                      <a:pt x="21" y="33"/>
                    </a:cubicBezTo>
                    <a:cubicBezTo>
                      <a:pt x="42" y="39"/>
                      <a:pt x="62" y="39"/>
                      <a:pt x="81" y="26"/>
                    </a:cubicBezTo>
                    <a:lnTo>
                      <a:pt x="80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13">
                <a:extLst>
                  <a:ext uri="{FF2B5EF4-FFF2-40B4-BE49-F238E27FC236}">
                    <a16:creationId xmlns:a16="http://schemas.microsoft.com/office/drawing/2014/main" id="{2630CA92-16D7-A329-8871-FE099E46E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847"/>
                <a:ext cx="208" cy="70"/>
              </a:xfrm>
              <a:custGeom>
                <a:avLst/>
                <a:gdLst>
                  <a:gd name="T0" fmla="*/ 126 w 126"/>
                  <a:gd name="T1" fmla="*/ 6 h 42"/>
                  <a:gd name="T2" fmla="*/ 0 w 126"/>
                  <a:gd name="T3" fmla="*/ 0 h 42"/>
                  <a:gd name="T4" fmla="*/ 11 w 126"/>
                  <a:gd name="T5" fmla="*/ 2 h 42"/>
                  <a:gd name="T6" fmla="*/ 35 w 126"/>
                  <a:gd name="T7" fmla="*/ 9 h 42"/>
                  <a:gd name="T8" fmla="*/ 101 w 126"/>
                  <a:gd name="T9" fmla="*/ 4 h 42"/>
                  <a:gd name="T10" fmla="*/ 126 w 126"/>
                  <a:gd name="T11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2">
                    <a:moveTo>
                      <a:pt x="126" y="6"/>
                    </a:moveTo>
                    <a:cubicBezTo>
                      <a:pt x="94" y="42"/>
                      <a:pt x="62" y="40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9" y="4"/>
                      <a:pt x="27" y="10"/>
                      <a:pt x="35" y="9"/>
                    </a:cubicBezTo>
                    <a:cubicBezTo>
                      <a:pt x="57" y="9"/>
                      <a:pt x="79" y="5"/>
                      <a:pt x="101" y="4"/>
                    </a:cubicBezTo>
                    <a:cubicBezTo>
                      <a:pt x="110" y="3"/>
                      <a:pt x="118" y="5"/>
                      <a:pt x="12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14">
                <a:extLst>
                  <a:ext uri="{FF2B5EF4-FFF2-40B4-BE49-F238E27FC236}">
                    <a16:creationId xmlns:a16="http://schemas.microsoft.com/office/drawing/2014/main" id="{55B9FDBF-3904-4304-DF51-C531DDB80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286"/>
                <a:ext cx="99" cy="112"/>
              </a:xfrm>
              <a:custGeom>
                <a:avLst/>
                <a:gdLst>
                  <a:gd name="T0" fmla="*/ 9 w 60"/>
                  <a:gd name="T1" fmla="*/ 43 h 68"/>
                  <a:gd name="T2" fmla="*/ 22 w 60"/>
                  <a:gd name="T3" fmla="*/ 13 h 68"/>
                  <a:gd name="T4" fmla="*/ 33 w 60"/>
                  <a:gd name="T5" fmla="*/ 0 h 68"/>
                  <a:gd name="T6" fmla="*/ 50 w 60"/>
                  <a:gd name="T7" fmla="*/ 11 h 68"/>
                  <a:gd name="T8" fmla="*/ 60 w 60"/>
                  <a:gd name="T9" fmla="*/ 53 h 68"/>
                  <a:gd name="T10" fmla="*/ 55 w 60"/>
                  <a:gd name="T11" fmla="*/ 54 h 68"/>
                  <a:gd name="T12" fmla="*/ 50 w 60"/>
                  <a:gd name="T13" fmla="*/ 47 h 68"/>
                  <a:gd name="T14" fmla="*/ 50 w 60"/>
                  <a:gd name="T15" fmla="*/ 55 h 68"/>
                  <a:gd name="T16" fmla="*/ 46 w 60"/>
                  <a:gd name="T17" fmla="*/ 68 h 68"/>
                  <a:gd name="T18" fmla="*/ 35 w 60"/>
                  <a:gd name="T19" fmla="*/ 61 h 68"/>
                  <a:gd name="T20" fmla="*/ 12 w 60"/>
                  <a:gd name="T21" fmla="*/ 53 h 68"/>
                  <a:gd name="T22" fmla="*/ 0 w 60"/>
                  <a:gd name="T23" fmla="*/ 47 h 68"/>
                  <a:gd name="T24" fmla="*/ 9 w 60"/>
                  <a:gd name="T25" fmla="*/ 4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8">
                    <a:moveTo>
                      <a:pt x="9" y="43"/>
                    </a:moveTo>
                    <a:cubicBezTo>
                      <a:pt x="13" y="33"/>
                      <a:pt x="17" y="23"/>
                      <a:pt x="22" y="13"/>
                    </a:cubicBezTo>
                    <a:cubicBezTo>
                      <a:pt x="24" y="8"/>
                      <a:pt x="30" y="0"/>
                      <a:pt x="33" y="0"/>
                    </a:cubicBezTo>
                    <a:cubicBezTo>
                      <a:pt x="39" y="1"/>
                      <a:pt x="48" y="6"/>
                      <a:pt x="50" y="11"/>
                    </a:cubicBezTo>
                    <a:cubicBezTo>
                      <a:pt x="55" y="24"/>
                      <a:pt x="57" y="39"/>
                      <a:pt x="60" y="53"/>
                    </a:cubicBezTo>
                    <a:cubicBezTo>
                      <a:pt x="58" y="53"/>
                      <a:pt x="57" y="54"/>
                      <a:pt x="55" y="54"/>
                    </a:cubicBezTo>
                    <a:cubicBezTo>
                      <a:pt x="54" y="52"/>
                      <a:pt x="53" y="50"/>
                      <a:pt x="50" y="47"/>
                    </a:cubicBezTo>
                    <a:cubicBezTo>
                      <a:pt x="50" y="51"/>
                      <a:pt x="51" y="53"/>
                      <a:pt x="50" y="55"/>
                    </a:cubicBezTo>
                    <a:cubicBezTo>
                      <a:pt x="49" y="60"/>
                      <a:pt x="48" y="64"/>
                      <a:pt x="46" y="68"/>
                    </a:cubicBezTo>
                    <a:cubicBezTo>
                      <a:pt x="42" y="66"/>
                      <a:pt x="38" y="64"/>
                      <a:pt x="35" y="61"/>
                    </a:cubicBezTo>
                    <a:cubicBezTo>
                      <a:pt x="28" y="55"/>
                      <a:pt x="24" y="44"/>
                      <a:pt x="12" y="53"/>
                    </a:cubicBezTo>
                    <a:cubicBezTo>
                      <a:pt x="10" y="54"/>
                      <a:pt x="4" y="49"/>
                      <a:pt x="0" y="47"/>
                    </a:cubicBezTo>
                    <a:cubicBezTo>
                      <a:pt x="3" y="46"/>
                      <a:pt x="6" y="44"/>
                      <a:pt x="9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115">
                <a:extLst>
                  <a:ext uri="{FF2B5EF4-FFF2-40B4-BE49-F238E27FC236}">
                    <a16:creationId xmlns:a16="http://schemas.microsoft.com/office/drawing/2014/main" id="{5F72BD79-1460-62B3-0455-4000E21B9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1319"/>
                <a:ext cx="102" cy="164"/>
              </a:xfrm>
              <a:custGeom>
                <a:avLst/>
                <a:gdLst>
                  <a:gd name="T0" fmla="*/ 25 w 62"/>
                  <a:gd name="T1" fmla="*/ 41 h 99"/>
                  <a:gd name="T2" fmla="*/ 34 w 62"/>
                  <a:gd name="T3" fmla="*/ 57 h 99"/>
                  <a:gd name="T4" fmla="*/ 37 w 62"/>
                  <a:gd name="T5" fmla="*/ 57 h 99"/>
                  <a:gd name="T6" fmla="*/ 44 w 62"/>
                  <a:gd name="T7" fmla="*/ 0 h 99"/>
                  <a:gd name="T8" fmla="*/ 51 w 62"/>
                  <a:gd name="T9" fmla="*/ 1 h 99"/>
                  <a:gd name="T10" fmla="*/ 50 w 62"/>
                  <a:gd name="T11" fmla="*/ 42 h 99"/>
                  <a:gd name="T12" fmla="*/ 47 w 62"/>
                  <a:gd name="T13" fmla="*/ 99 h 99"/>
                  <a:gd name="T14" fmla="*/ 12 w 62"/>
                  <a:gd name="T15" fmla="*/ 90 h 99"/>
                  <a:gd name="T16" fmla="*/ 4 w 62"/>
                  <a:gd name="T17" fmla="*/ 75 h 99"/>
                  <a:gd name="T18" fmla="*/ 25 w 62"/>
                  <a:gd name="T19" fmla="*/ 4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99">
                    <a:moveTo>
                      <a:pt x="25" y="41"/>
                    </a:moveTo>
                    <a:cubicBezTo>
                      <a:pt x="29" y="48"/>
                      <a:pt x="31" y="53"/>
                      <a:pt x="34" y="57"/>
                    </a:cubicBezTo>
                    <a:cubicBezTo>
                      <a:pt x="35" y="57"/>
                      <a:pt x="36" y="57"/>
                      <a:pt x="37" y="57"/>
                    </a:cubicBezTo>
                    <a:cubicBezTo>
                      <a:pt x="39" y="38"/>
                      <a:pt x="42" y="19"/>
                      <a:pt x="44" y="0"/>
                    </a:cubicBezTo>
                    <a:cubicBezTo>
                      <a:pt x="46" y="0"/>
                      <a:pt x="49" y="1"/>
                      <a:pt x="51" y="1"/>
                    </a:cubicBezTo>
                    <a:cubicBezTo>
                      <a:pt x="54" y="14"/>
                      <a:pt x="62" y="27"/>
                      <a:pt x="50" y="42"/>
                    </a:cubicBezTo>
                    <a:cubicBezTo>
                      <a:pt x="35" y="59"/>
                      <a:pt x="44" y="79"/>
                      <a:pt x="47" y="99"/>
                    </a:cubicBezTo>
                    <a:cubicBezTo>
                      <a:pt x="35" y="96"/>
                      <a:pt x="23" y="93"/>
                      <a:pt x="12" y="90"/>
                    </a:cubicBezTo>
                    <a:cubicBezTo>
                      <a:pt x="2" y="88"/>
                      <a:pt x="0" y="82"/>
                      <a:pt x="4" y="75"/>
                    </a:cubicBezTo>
                    <a:cubicBezTo>
                      <a:pt x="10" y="64"/>
                      <a:pt x="17" y="53"/>
                      <a:pt x="25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116">
                <a:extLst>
                  <a:ext uri="{FF2B5EF4-FFF2-40B4-BE49-F238E27FC236}">
                    <a16:creationId xmlns:a16="http://schemas.microsoft.com/office/drawing/2014/main" id="{228540E1-E0DA-219F-3F76-9B8376893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024"/>
                <a:ext cx="95" cy="136"/>
              </a:xfrm>
              <a:custGeom>
                <a:avLst/>
                <a:gdLst>
                  <a:gd name="T0" fmla="*/ 21 w 57"/>
                  <a:gd name="T1" fmla="*/ 70 h 82"/>
                  <a:gd name="T2" fmla="*/ 21 w 57"/>
                  <a:gd name="T3" fmla="*/ 11 h 82"/>
                  <a:gd name="T4" fmla="*/ 28 w 57"/>
                  <a:gd name="T5" fmla="*/ 0 h 82"/>
                  <a:gd name="T6" fmla="*/ 57 w 57"/>
                  <a:gd name="T7" fmla="*/ 35 h 82"/>
                  <a:gd name="T8" fmla="*/ 41 w 57"/>
                  <a:gd name="T9" fmla="*/ 34 h 82"/>
                  <a:gd name="T10" fmla="*/ 25 w 57"/>
                  <a:gd name="T11" fmla="*/ 75 h 82"/>
                  <a:gd name="T12" fmla="*/ 12 w 57"/>
                  <a:gd name="T13" fmla="*/ 74 h 82"/>
                  <a:gd name="T14" fmla="*/ 13 w 57"/>
                  <a:gd name="T15" fmla="*/ 8 h 82"/>
                  <a:gd name="T16" fmla="*/ 18 w 57"/>
                  <a:gd name="T17" fmla="*/ 70 h 82"/>
                  <a:gd name="T18" fmla="*/ 21 w 57"/>
                  <a:gd name="T19" fmla="*/ 7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82">
                    <a:moveTo>
                      <a:pt x="21" y="70"/>
                    </a:moveTo>
                    <a:cubicBezTo>
                      <a:pt x="21" y="50"/>
                      <a:pt x="21" y="30"/>
                      <a:pt x="21" y="11"/>
                    </a:cubicBezTo>
                    <a:cubicBezTo>
                      <a:pt x="21" y="8"/>
                      <a:pt x="25" y="5"/>
                      <a:pt x="28" y="0"/>
                    </a:cubicBezTo>
                    <a:cubicBezTo>
                      <a:pt x="38" y="12"/>
                      <a:pt x="47" y="23"/>
                      <a:pt x="57" y="35"/>
                    </a:cubicBezTo>
                    <a:cubicBezTo>
                      <a:pt x="52" y="35"/>
                      <a:pt x="48" y="34"/>
                      <a:pt x="41" y="34"/>
                    </a:cubicBezTo>
                    <a:cubicBezTo>
                      <a:pt x="51" y="54"/>
                      <a:pt x="31" y="61"/>
                      <a:pt x="25" y="75"/>
                    </a:cubicBezTo>
                    <a:cubicBezTo>
                      <a:pt x="22" y="82"/>
                      <a:pt x="16" y="81"/>
                      <a:pt x="12" y="74"/>
                    </a:cubicBezTo>
                    <a:cubicBezTo>
                      <a:pt x="0" y="57"/>
                      <a:pt x="2" y="23"/>
                      <a:pt x="13" y="8"/>
                    </a:cubicBezTo>
                    <a:cubicBezTo>
                      <a:pt x="15" y="28"/>
                      <a:pt x="16" y="49"/>
                      <a:pt x="18" y="70"/>
                    </a:cubicBezTo>
                    <a:cubicBezTo>
                      <a:pt x="19" y="70"/>
                      <a:pt x="20" y="70"/>
                      <a:pt x="21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117">
                <a:extLst>
                  <a:ext uri="{FF2B5EF4-FFF2-40B4-BE49-F238E27FC236}">
                    <a16:creationId xmlns:a16="http://schemas.microsoft.com/office/drawing/2014/main" id="{3D65ACA5-8B1E-892D-E566-8AEBA5481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226"/>
                <a:ext cx="116" cy="90"/>
              </a:xfrm>
              <a:custGeom>
                <a:avLst/>
                <a:gdLst>
                  <a:gd name="T0" fmla="*/ 70 w 70"/>
                  <a:gd name="T1" fmla="*/ 15 h 54"/>
                  <a:gd name="T2" fmla="*/ 41 w 70"/>
                  <a:gd name="T3" fmla="*/ 48 h 54"/>
                  <a:gd name="T4" fmla="*/ 6 w 70"/>
                  <a:gd name="T5" fmla="*/ 33 h 54"/>
                  <a:gd name="T6" fmla="*/ 13 w 70"/>
                  <a:gd name="T7" fmla="*/ 16 h 54"/>
                  <a:gd name="T8" fmla="*/ 43 w 70"/>
                  <a:gd name="T9" fmla="*/ 2 h 54"/>
                  <a:gd name="T10" fmla="*/ 61 w 70"/>
                  <a:gd name="T11" fmla="*/ 2 h 54"/>
                  <a:gd name="T12" fmla="*/ 70 w 70"/>
                  <a:gd name="T13" fmla="*/ 1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54">
                    <a:moveTo>
                      <a:pt x="70" y="15"/>
                    </a:moveTo>
                    <a:cubicBezTo>
                      <a:pt x="60" y="26"/>
                      <a:pt x="52" y="39"/>
                      <a:pt x="41" y="48"/>
                    </a:cubicBezTo>
                    <a:cubicBezTo>
                      <a:pt x="33" y="54"/>
                      <a:pt x="12" y="44"/>
                      <a:pt x="6" y="33"/>
                    </a:cubicBezTo>
                    <a:cubicBezTo>
                      <a:pt x="1" y="24"/>
                      <a:pt x="0" y="19"/>
                      <a:pt x="13" y="16"/>
                    </a:cubicBezTo>
                    <a:cubicBezTo>
                      <a:pt x="24" y="15"/>
                      <a:pt x="33" y="6"/>
                      <a:pt x="43" y="2"/>
                    </a:cubicBezTo>
                    <a:cubicBezTo>
                      <a:pt x="48" y="0"/>
                      <a:pt x="55" y="0"/>
                      <a:pt x="61" y="2"/>
                    </a:cubicBezTo>
                    <a:cubicBezTo>
                      <a:pt x="64" y="2"/>
                      <a:pt x="65" y="8"/>
                      <a:pt x="7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118">
                <a:extLst>
                  <a:ext uri="{FF2B5EF4-FFF2-40B4-BE49-F238E27FC236}">
                    <a16:creationId xmlns:a16="http://schemas.microsoft.com/office/drawing/2014/main" id="{39C436B6-CF82-EEFF-CD6E-F71974044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067"/>
                <a:ext cx="137" cy="114"/>
              </a:xfrm>
              <a:custGeom>
                <a:avLst/>
                <a:gdLst>
                  <a:gd name="T0" fmla="*/ 35 w 83"/>
                  <a:gd name="T1" fmla="*/ 63 h 69"/>
                  <a:gd name="T2" fmla="*/ 0 w 83"/>
                  <a:gd name="T3" fmla="*/ 50 h 69"/>
                  <a:gd name="T4" fmla="*/ 42 w 83"/>
                  <a:gd name="T5" fmla="*/ 31 h 69"/>
                  <a:gd name="T6" fmla="*/ 79 w 83"/>
                  <a:gd name="T7" fmla="*/ 7 h 69"/>
                  <a:gd name="T8" fmla="*/ 83 w 83"/>
                  <a:gd name="T9" fmla="*/ 8 h 69"/>
                  <a:gd name="T10" fmla="*/ 57 w 83"/>
                  <a:gd name="T11" fmla="*/ 42 h 69"/>
                  <a:gd name="T12" fmla="*/ 35 w 83"/>
                  <a:gd name="T13" fmla="*/ 6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69">
                    <a:moveTo>
                      <a:pt x="35" y="63"/>
                    </a:moveTo>
                    <a:cubicBezTo>
                      <a:pt x="20" y="69"/>
                      <a:pt x="20" y="69"/>
                      <a:pt x="0" y="50"/>
                    </a:cubicBezTo>
                    <a:cubicBezTo>
                      <a:pt x="14" y="44"/>
                      <a:pt x="28" y="37"/>
                      <a:pt x="42" y="31"/>
                    </a:cubicBezTo>
                    <a:cubicBezTo>
                      <a:pt x="40" y="13"/>
                      <a:pt x="62" y="0"/>
                      <a:pt x="79" y="7"/>
                    </a:cubicBezTo>
                    <a:cubicBezTo>
                      <a:pt x="81" y="7"/>
                      <a:pt x="82" y="7"/>
                      <a:pt x="83" y="8"/>
                    </a:cubicBezTo>
                    <a:cubicBezTo>
                      <a:pt x="75" y="19"/>
                      <a:pt x="66" y="30"/>
                      <a:pt x="57" y="42"/>
                    </a:cubicBezTo>
                    <a:cubicBezTo>
                      <a:pt x="50" y="49"/>
                      <a:pt x="42" y="56"/>
                      <a:pt x="35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119">
                <a:extLst>
                  <a:ext uri="{FF2B5EF4-FFF2-40B4-BE49-F238E27FC236}">
                    <a16:creationId xmlns:a16="http://schemas.microsoft.com/office/drawing/2014/main" id="{8C892AF6-5A64-3315-02E7-3960FE3A9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43"/>
                <a:ext cx="133" cy="128"/>
              </a:xfrm>
              <a:custGeom>
                <a:avLst/>
                <a:gdLst>
                  <a:gd name="T0" fmla="*/ 80 w 80"/>
                  <a:gd name="T1" fmla="*/ 3 h 77"/>
                  <a:gd name="T2" fmla="*/ 21 w 80"/>
                  <a:gd name="T3" fmla="*/ 51 h 77"/>
                  <a:gd name="T4" fmla="*/ 51 w 80"/>
                  <a:gd name="T5" fmla="*/ 44 h 77"/>
                  <a:gd name="T6" fmla="*/ 29 w 80"/>
                  <a:gd name="T7" fmla="*/ 76 h 77"/>
                  <a:gd name="T8" fmla="*/ 13 w 80"/>
                  <a:gd name="T9" fmla="*/ 77 h 77"/>
                  <a:gd name="T10" fmla="*/ 17 w 80"/>
                  <a:gd name="T11" fmla="*/ 63 h 77"/>
                  <a:gd name="T12" fmla="*/ 7 w 80"/>
                  <a:gd name="T13" fmla="*/ 42 h 77"/>
                  <a:gd name="T14" fmla="*/ 80 w 80"/>
                  <a:gd name="T15" fmla="*/ 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77">
                    <a:moveTo>
                      <a:pt x="80" y="3"/>
                    </a:moveTo>
                    <a:cubicBezTo>
                      <a:pt x="57" y="14"/>
                      <a:pt x="33" y="24"/>
                      <a:pt x="21" y="51"/>
                    </a:cubicBezTo>
                    <a:cubicBezTo>
                      <a:pt x="31" y="49"/>
                      <a:pt x="39" y="47"/>
                      <a:pt x="51" y="44"/>
                    </a:cubicBezTo>
                    <a:cubicBezTo>
                      <a:pt x="45" y="58"/>
                      <a:pt x="49" y="74"/>
                      <a:pt x="29" y="76"/>
                    </a:cubicBezTo>
                    <a:cubicBezTo>
                      <a:pt x="24" y="76"/>
                      <a:pt x="19" y="76"/>
                      <a:pt x="13" y="77"/>
                    </a:cubicBezTo>
                    <a:cubicBezTo>
                      <a:pt x="15" y="72"/>
                      <a:pt x="16" y="68"/>
                      <a:pt x="17" y="63"/>
                    </a:cubicBezTo>
                    <a:cubicBezTo>
                      <a:pt x="3" y="61"/>
                      <a:pt x="0" y="56"/>
                      <a:pt x="7" y="42"/>
                    </a:cubicBezTo>
                    <a:cubicBezTo>
                      <a:pt x="15" y="25"/>
                      <a:pt x="59" y="0"/>
                      <a:pt x="8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120">
                <a:extLst>
                  <a:ext uri="{FF2B5EF4-FFF2-40B4-BE49-F238E27FC236}">
                    <a16:creationId xmlns:a16="http://schemas.microsoft.com/office/drawing/2014/main" id="{3B76F445-8FE9-401D-3E5B-35CA6BFFA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584"/>
                <a:ext cx="58" cy="309"/>
              </a:xfrm>
              <a:custGeom>
                <a:avLst/>
                <a:gdLst>
                  <a:gd name="T0" fmla="*/ 35 w 35"/>
                  <a:gd name="T1" fmla="*/ 128 h 187"/>
                  <a:gd name="T2" fmla="*/ 30 w 35"/>
                  <a:gd name="T3" fmla="*/ 140 h 187"/>
                  <a:gd name="T4" fmla="*/ 32 w 35"/>
                  <a:gd name="T5" fmla="*/ 174 h 187"/>
                  <a:gd name="T6" fmla="*/ 28 w 35"/>
                  <a:gd name="T7" fmla="*/ 187 h 187"/>
                  <a:gd name="T8" fmla="*/ 23 w 35"/>
                  <a:gd name="T9" fmla="*/ 186 h 187"/>
                  <a:gd name="T10" fmla="*/ 23 w 35"/>
                  <a:gd name="T11" fmla="*/ 147 h 187"/>
                  <a:gd name="T12" fmla="*/ 10 w 35"/>
                  <a:gd name="T13" fmla="*/ 75 h 187"/>
                  <a:gd name="T14" fmla="*/ 33 w 35"/>
                  <a:gd name="T15" fmla="*/ 0 h 187"/>
                  <a:gd name="T16" fmla="*/ 20 w 35"/>
                  <a:gd name="T17" fmla="*/ 45 h 187"/>
                  <a:gd name="T18" fmla="*/ 26 w 35"/>
                  <a:gd name="T19" fmla="*/ 84 h 187"/>
                  <a:gd name="T20" fmla="*/ 35 w 35"/>
                  <a:gd name="T21" fmla="*/ 12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87">
                    <a:moveTo>
                      <a:pt x="35" y="128"/>
                    </a:moveTo>
                    <a:cubicBezTo>
                      <a:pt x="33" y="132"/>
                      <a:pt x="30" y="136"/>
                      <a:pt x="30" y="140"/>
                    </a:cubicBezTo>
                    <a:cubicBezTo>
                      <a:pt x="30" y="151"/>
                      <a:pt x="32" y="162"/>
                      <a:pt x="32" y="174"/>
                    </a:cubicBezTo>
                    <a:cubicBezTo>
                      <a:pt x="32" y="178"/>
                      <a:pt x="30" y="183"/>
                      <a:pt x="28" y="187"/>
                    </a:cubicBezTo>
                    <a:cubicBezTo>
                      <a:pt x="27" y="187"/>
                      <a:pt x="25" y="187"/>
                      <a:pt x="23" y="186"/>
                    </a:cubicBezTo>
                    <a:cubicBezTo>
                      <a:pt x="23" y="173"/>
                      <a:pt x="24" y="160"/>
                      <a:pt x="23" y="147"/>
                    </a:cubicBezTo>
                    <a:cubicBezTo>
                      <a:pt x="20" y="123"/>
                      <a:pt x="17" y="98"/>
                      <a:pt x="10" y="75"/>
                    </a:cubicBezTo>
                    <a:cubicBezTo>
                      <a:pt x="0" y="42"/>
                      <a:pt x="9" y="17"/>
                      <a:pt x="33" y="0"/>
                    </a:cubicBezTo>
                    <a:cubicBezTo>
                      <a:pt x="29" y="13"/>
                      <a:pt x="25" y="29"/>
                      <a:pt x="20" y="45"/>
                    </a:cubicBezTo>
                    <a:cubicBezTo>
                      <a:pt x="22" y="58"/>
                      <a:pt x="24" y="71"/>
                      <a:pt x="26" y="84"/>
                    </a:cubicBezTo>
                    <a:cubicBezTo>
                      <a:pt x="16" y="101"/>
                      <a:pt x="30" y="113"/>
                      <a:pt x="35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121">
                <a:extLst>
                  <a:ext uri="{FF2B5EF4-FFF2-40B4-BE49-F238E27FC236}">
                    <a16:creationId xmlns:a16="http://schemas.microsoft.com/office/drawing/2014/main" id="{5D90AF55-B661-B7D8-9BD5-452D217E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584"/>
                <a:ext cx="96" cy="174"/>
              </a:xfrm>
              <a:custGeom>
                <a:avLst/>
                <a:gdLst>
                  <a:gd name="T0" fmla="*/ 40 w 58"/>
                  <a:gd name="T1" fmla="*/ 55 h 105"/>
                  <a:gd name="T2" fmla="*/ 40 w 58"/>
                  <a:gd name="T3" fmla="*/ 44 h 105"/>
                  <a:gd name="T4" fmla="*/ 42 w 58"/>
                  <a:gd name="T5" fmla="*/ 105 h 105"/>
                  <a:gd name="T6" fmla="*/ 47 w 58"/>
                  <a:gd name="T7" fmla="*/ 65 h 105"/>
                  <a:gd name="T8" fmla="*/ 43 w 58"/>
                  <a:gd name="T9" fmla="*/ 64 h 105"/>
                  <a:gd name="T10" fmla="*/ 36 w 58"/>
                  <a:gd name="T11" fmla="*/ 83 h 105"/>
                  <a:gd name="T12" fmla="*/ 7 w 58"/>
                  <a:gd name="T13" fmla="*/ 36 h 105"/>
                  <a:gd name="T14" fmla="*/ 0 w 58"/>
                  <a:gd name="T15" fmla="*/ 36 h 105"/>
                  <a:gd name="T16" fmla="*/ 25 w 58"/>
                  <a:gd name="T17" fmla="*/ 0 h 105"/>
                  <a:gd name="T18" fmla="*/ 37 w 58"/>
                  <a:gd name="T19" fmla="*/ 55 h 105"/>
                  <a:gd name="T20" fmla="*/ 40 w 58"/>
                  <a:gd name="T21" fmla="*/ 5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05">
                    <a:moveTo>
                      <a:pt x="40" y="55"/>
                    </a:moveTo>
                    <a:cubicBezTo>
                      <a:pt x="40" y="51"/>
                      <a:pt x="40" y="48"/>
                      <a:pt x="40" y="44"/>
                    </a:cubicBezTo>
                    <a:cubicBezTo>
                      <a:pt x="58" y="55"/>
                      <a:pt x="58" y="68"/>
                      <a:pt x="42" y="105"/>
                    </a:cubicBezTo>
                    <a:cubicBezTo>
                      <a:pt x="44" y="91"/>
                      <a:pt x="45" y="78"/>
                      <a:pt x="47" y="65"/>
                    </a:cubicBezTo>
                    <a:cubicBezTo>
                      <a:pt x="46" y="65"/>
                      <a:pt x="45" y="65"/>
                      <a:pt x="43" y="64"/>
                    </a:cubicBezTo>
                    <a:cubicBezTo>
                      <a:pt x="41" y="71"/>
                      <a:pt x="38" y="77"/>
                      <a:pt x="36" y="83"/>
                    </a:cubicBezTo>
                    <a:cubicBezTo>
                      <a:pt x="26" y="67"/>
                      <a:pt x="17" y="51"/>
                      <a:pt x="7" y="36"/>
                    </a:cubicBezTo>
                    <a:cubicBezTo>
                      <a:pt x="5" y="36"/>
                      <a:pt x="2" y="36"/>
                      <a:pt x="0" y="36"/>
                    </a:cubicBezTo>
                    <a:cubicBezTo>
                      <a:pt x="8" y="25"/>
                      <a:pt x="16" y="13"/>
                      <a:pt x="25" y="0"/>
                    </a:cubicBezTo>
                    <a:cubicBezTo>
                      <a:pt x="29" y="21"/>
                      <a:pt x="33" y="38"/>
                      <a:pt x="37" y="55"/>
                    </a:cubicBezTo>
                    <a:cubicBezTo>
                      <a:pt x="38" y="55"/>
                      <a:pt x="39" y="55"/>
                      <a:pt x="4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122">
                <a:extLst>
                  <a:ext uri="{FF2B5EF4-FFF2-40B4-BE49-F238E27FC236}">
                    <a16:creationId xmlns:a16="http://schemas.microsoft.com/office/drawing/2014/main" id="{D5261E3A-11F8-8214-C46C-79A527E8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504"/>
                <a:ext cx="121" cy="62"/>
              </a:xfrm>
              <a:custGeom>
                <a:avLst/>
                <a:gdLst>
                  <a:gd name="T0" fmla="*/ 73 w 73"/>
                  <a:gd name="T1" fmla="*/ 23 h 37"/>
                  <a:gd name="T2" fmla="*/ 0 w 73"/>
                  <a:gd name="T3" fmla="*/ 27 h 37"/>
                  <a:gd name="T4" fmla="*/ 27 w 73"/>
                  <a:gd name="T5" fmla="*/ 1 h 37"/>
                  <a:gd name="T6" fmla="*/ 73 w 73"/>
                  <a:gd name="T7" fmla="*/ 23 h 37"/>
                  <a:gd name="T8" fmla="*/ 73 w 73"/>
                  <a:gd name="T9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7">
                    <a:moveTo>
                      <a:pt x="73" y="23"/>
                    </a:moveTo>
                    <a:cubicBezTo>
                      <a:pt x="58" y="35"/>
                      <a:pt x="32" y="37"/>
                      <a:pt x="0" y="27"/>
                    </a:cubicBezTo>
                    <a:cubicBezTo>
                      <a:pt x="6" y="14"/>
                      <a:pt x="10" y="1"/>
                      <a:pt x="27" y="1"/>
                    </a:cubicBezTo>
                    <a:cubicBezTo>
                      <a:pt x="55" y="0"/>
                      <a:pt x="65" y="5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123">
                <a:extLst>
                  <a:ext uri="{FF2B5EF4-FFF2-40B4-BE49-F238E27FC236}">
                    <a16:creationId xmlns:a16="http://schemas.microsoft.com/office/drawing/2014/main" id="{3D027622-748B-FF97-2899-58BAC92D8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551"/>
                <a:ext cx="74" cy="107"/>
              </a:xfrm>
              <a:custGeom>
                <a:avLst/>
                <a:gdLst>
                  <a:gd name="T0" fmla="*/ 41 w 45"/>
                  <a:gd name="T1" fmla="*/ 61 h 65"/>
                  <a:gd name="T2" fmla="*/ 6 w 45"/>
                  <a:gd name="T3" fmla="*/ 49 h 65"/>
                  <a:gd name="T4" fmla="*/ 10 w 45"/>
                  <a:gd name="T5" fmla="*/ 0 h 65"/>
                  <a:gd name="T6" fmla="*/ 30 w 45"/>
                  <a:gd name="T7" fmla="*/ 16 h 65"/>
                  <a:gd name="T8" fmla="*/ 41 w 45"/>
                  <a:gd name="T9" fmla="*/ 6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5">
                    <a:moveTo>
                      <a:pt x="41" y="61"/>
                    </a:moveTo>
                    <a:cubicBezTo>
                      <a:pt x="27" y="62"/>
                      <a:pt x="13" y="65"/>
                      <a:pt x="6" y="49"/>
                    </a:cubicBezTo>
                    <a:cubicBezTo>
                      <a:pt x="0" y="36"/>
                      <a:pt x="1" y="14"/>
                      <a:pt x="10" y="0"/>
                    </a:cubicBezTo>
                    <a:cubicBezTo>
                      <a:pt x="16" y="5"/>
                      <a:pt x="23" y="11"/>
                      <a:pt x="30" y="16"/>
                    </a:cubicBezTo>
                    <a:cubicBezTo>
                      <a:pt x="44" y="26"/>
                      <a:pt x="45" y="30"/>
                      <a:pt x="41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124">
                <a:extLst>
                  <a:ext uri="{FF2B5EF4-FFF2-40B4-BE49-F238E27FC236}">
                    <a16:creationId xmlns:a16="http://schemas.microsoft.com/office/drawing/2014/main" id="{E9E90985-1CF3-6172-04CF-6C5A99A8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" y="1347"/>
                <a:ext cx="98" cy="103"/>
              </a:xfrm>
              <a:custGeom>
                <a:avLst/>
                <a:gdLst>
                  <a:gd name="T0" fmla="*/ 6 w 59"/>
                  <a:gd name="T1" fmla="*/ 0 h 62"/>
                  <a:gd name="T2" fmla="*/ 41 w 59"/>
                  <a:gd name="T3" fmla="*/ 20 h 62"/>
                  <a:gd name="T4" fmla="*/ 48 w 59"/>
                  <a:gd name="T5" fmla="*/ 47 h 62"/>
                  <a:gd name="T6" fmla="*/ 49 w 59"/>
                  <a:gd name="T7" fmla="*/ 47 h 62"/>
                  <a:gd name="T8" fmla="*/ 11 w 59"/>
                  <a:gd name="T9" fmla="*/ 49 h 62"/>
                  <a:gd name="T10" fmla="*/ 5 w 59"/>
                  <a:gd name="T11" fmla="*/ 41 h 62"/>
                  <a:gd name="T12" fmla="*/ 0 w 59"/>
                  <a:gd name="T13" fmla="*/ 3 h 62"/>
                  <a:gd name="T14" fmla="*/ 6 w 59"/>
                  <a:gd name="T1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62">
                    <a:moveTo>
                      <a:pt x="6" y="0"/>
                    </a:moveTo>
                    <a:cubicBezTo>
                      <a:pt x="17" y="7"/>
                      <a:pt x="29" y="13"/>
                      <a:pt x="41" y="20"/>
                    </a:cubicBezTo>
                    <a:cubicBezTo>
                      <a:pt x="53" y="26"/>
                      <a:pt x="59" y="34"/>
                      <a:pt x="48" y="47"/>
                    </a:cubicBezTo>
                    <a:cubicBezTo>
                      <a:pt x="48" y="47"/>
                      <a:pt x="49" y="47"/>
                      <a:pt x="49" y="47"/>
                    </a:cubicBezTo>
                    <a:cubicBezTo>
                      <a:pt x="36" y="53"/>
                      <a:pt x="24" y="62"/>
                      <a:pt x="11" y="49"/>
                    </a:cubicBezTo>
                    <a:cubicBezTo>
                      <a:pt x="8" y="47"/>
                      <a:pt x="6" y="44"/>
                      <a:pt x="5" y="41"/>
                    </a:cubicBezTo>
                    <a:cubicBezTo>
                      <a:pt x="3" y="29"/>
                      <a:pt x="1" y="16"/>
                      <a:pt x="0" y="3"/>
                    </a:cubicBezTo>
                    <a:cubicBezTo>
                      <a:pt x="0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125">
                <a:extLst>
                  <a:ext uri="{FF2B5EF4-FFF2-40B4-BE49-F238E27FC236}">
                    <a16:creationId xmlns:a16="http://schemas.microsoft.com/office/drawing/2014/main" id="{4BC13AFD-F7AA-9FA4-6D28-069BB0CB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478"/>
                <a:ext cx="128" cy="61"/>
              </a:xfrm>
              <a:custGeom>
                <a:avLst/>
                <a:gdLst>
                  <a:gd name="T0" fmla="*/ 43 w 77"/>
                  <a:gd name="T1" fmla="*/ 12 h 37"/>
                  <a:gd name="T2" fmla="*/ 46 w 77"/>
                  <a:gd name="T3" fmla="*/ 3 h 37"/>
                  <a:gd name="T4" fmla="*/ 77 w 77"/>
                  <a:gd name="T5" fmla="*/ 37 h 37"/>
                  <a:gd name="T6" fmla="*/ 0 w 77"/>
                  <a:gd name="T7" fmla="*/ 37 h 37"/>
                  <a:gd name="T8" fmla="*/ 24 w 77"/>
                  <a:gd name="T9" fmla="*/ 0 h 37"/>
                  <a:gd name="T10" fmla="*/ 42 w 77"/>
                  <a:gd name="T11" fmla="*/ 1 h 37"/>
                  <a:gd name="T12" fmla="*/ 43 w 77"/>
                  <a:gd name="T13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7">
                    <a:moveTo>
                      <a:pt x="43" y="12"/>
                    </a:moveTo>
                    <a:cubicBezTo>
                      <a:pt x="44" y="9"/>
                      <a:pt x="45" y="7"/>
                      <a:pt x="46" y="3"/>
                    </a:cubicBezTo>
                    <a:cubicBezTo>
                      <a:pt x="56" y="15"/>
                      <a:pt x="66" y="25"/>
                      <a:pt x="77" y="37"/>
                    </a:cubicBezTo>
                    <a:cubicBezTo>
                      <a:pt x="50" y="37"/>
                      <a:pt x="27" y="37"/>
                      <a:pt x="0" y="37"/>
                    </a:cubicBezTo>
                    <a:cubicBezTo>
                      <a:pt x="10" y="22"/>
                      <a:pt x="18" y="10"/>
                      <a:pt x="24" y="0"/>
                    </a:cubicBezTo>
                    <a:cubicBezTo>
                      <a:pt x="31" y="0"/>
                      <a:pt x="36" y="1"/>
                      <a:pt x="42" y="1"/>
                    </a:cubicBezTo>
                    <a:cubicBezTo>
                      <a:pt x="42" y="3"/>
                      <a:pt x="42" y="7"/>
                      <a:pt x="4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126">
                <a:extLst>
                  <a:ext uri="{FF2B5EF4-FFF2-40B4-BE49-F238E27FC236}">
                    <a16:creationId xmlns:a16="http://schemas.microsoft.com/office/drawing/2014/main" id="{F7A9B1ED-20B4-B96C-5432-3729F6AC7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160"/>
                <a:ext cx="104" cy="93"/>
              </a:xfrm>
              <a:custGeom>
                <a:avLst/>
                <a:gdLst>
                  <a:gd name="T0" fmla="*/ 13 w 63"/>
                  <a:gd name="T1" fmla="*/ 0 h 56"/>
                  <a:gd name="T2" fmla="*/ 48 w 63"/>
                  <a:gd name="T3" fmla="*/ 27 h 56"/>
                  <a:gd name="T4" fmla="*/ 63 w 63"/>
                  <a:gd name="T5" fmla="*/ 44 h 56"/>
                  <a:gd name="T6" fmla="*/ 41 w 63"/>
                  <a:gd name="T7" fmla="*/ 55 h 56"/>
                  <a:gd name="T8" fmla="*/ 13 w 6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6">
                    <a:moveTo>
                      <a:pt x="13" y="0"/>
                    </a:moveTo>
                    <a:cubicBezTo>
                      <a:pt x="20" y="18"/>
                      <a:pt x="31" y="25"/>
                      <a:pt x="48" y="27"/>
                    </a:cubicBezTo>
                    <a:cubicBezTo>
                      <a:pt x="53" y="28"/>
                      <a:pt x="58" y="38"/>
                      <a:pt x="63" y="44"/>
                    </a:cubicBezTo>
                    <a:cubicBezTo>
                      <a:pt x="56" y="48"/>
                      <a:pt x="48" y="56"/>
                      <a:pt x="41" y="55"/>
                    </a:cubicBezTo>
                    <a:cubicBezTo>
                      <a:pt x="7" y="52"/>
                      <a:pt x="0" y="3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127">
                <a:extLst>
                  <a:ext uri="{FF2B5EF4-FFF2-40B4-BE49-F238E27FC236}">
                    <a16:creationId xmlns:a16="http://schemas.microsoft.com/office/drawing/2014/main" id="{B8258710-58EC-7175-D73B-E3FA29AC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73"/>
                <a:ext cx="76" cy="99"/>
              </a:xfrm>
              <a:custGeom>
                <a:avLst/>
                <a:gdLst>
                  <a:gd name="T0" fmla="*/ 29 w 46"/>
                  <a:gd name="T1" fmla="*/ 7 h 60"/>
                  <a:gd name="T2" fmla="*/ 36 w 46"/>
                  <a:gd name="T3" fmla="*/ 52 h 60"/>
                  <a:gd name="T4" fmla="*/ 28 w 46"/>
                  <a:gd name="T5" fmla="*/ 54 h 60"/>
                  <a:gd name="T6" fmla="*/ 7 w 46"/>
                  <a:gd name="T7" fmla="*/ 42 h 60"/>
                  <a:gd name="T8" fmla="*/ 4 w 46"/>
                  <a:gd name="T9" fmla="*/ 28 h 60"/>
                  <a:gd name="T10" fmla="*/ 29 w 46"/>
                  <a:gd name="T11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60">
                    <a:moveTo>
                      <a:pt x="29" y="7"/>
                    </a:moveTo>
                    <a:cubicBezTo>
                      <a:pt x="44" y="24"/>
                      <a:pt x="46" y="39"/>
                      <a:pt x="36" y="52"/>
                    </a:cubicBezTo>
                    <a:cubicBezTo>
                      <a:pt x="33" y="53"/>
                      <a:pt x="31" y="53"/>
                      <a:pt x="28" y="54"/>
                    </a:cubicBezTo>
                    <a:cubicBezTo>
                      <a:pt x="15" y="60"/>
                      <a:pt x="8" y="57"/>
                      <a:pt x="7" y="42"/>
                    </a:cubicBezTo>
                    <a:cubicBezTo>
                      <a:pt x="6" y="37"/>
                      <a:pt x="5" y="33"/>
                      <a:pt x="4" y="28"/>
                    </a:cubicBezTo>
                    <a:cubicBezTo>
                      <a:pt x="0" y="7"/>
                      <a:pt x="8" y="0"/>
                      <a:pt x="2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128">
                <a:extLst>
                  <a:ext uri="{FF2B5EF4-FFF2-40B4-BE49-F238E27FC236}">
                    <a16:creationId xmlns:a16="http://schemas.microsoft.com/office/drawing/2014/main" id="{85458DA4-01D8-66E6-5873-EB9EEDB47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1413"/>
                <a:ext cx="76" cy="113"/>
              </a:xfrm>
              <a:custGeom>
                <a:avLst/>
                <a:gdLst>
                  <a:gd name="T0" fmla="*/ 27 w 46"/>
                  <a:gd name="T1" fmla="*/ 7 h 68"/>
                  <a:gd name="T2" fmla="*/ 26 w 46"/>
                  <a:gd name="T3" fmla="*/ 7 h 68"/>
                  <a:gd name="T4" fmla="*/ 46 w 46"/>
                  <a:gd name="T5" fmla="*/ 24 h 68"/>
                  <a:gd name="T6" fmla="*/ 46 w 46"/>
                  <a:gd name="T7" fmla="*/ 24 h 68"/>
                  <a:gd name="T8" fmla="*/ 32 w 46"/>
                  <a:gd name="T9" fmla="*/ 56 h 68"/>
                  <a:gd name="T10" fmla="*/ 27 w 46"/>
                  <a:gd name="T11" fmla="*/ 38 h 68"/>
                  <a:gd name="T12" fmla="*/ 26 w 46"/>
                  <a:gd name="T13" fmla="*/ 38 h 68"/>
                  <a:gd name="T14" fmla="*/ 26 w 46"/>
                  <a:gd name="T15" fmla="*/ 65 h 68"/>
                  <a:gd name="T16" fmla="*/ 21 w 46"/>
                  <a:gd name="T17" fmla="*/ 68 h 68"/>
                  <a:gd name="T18" fmla="*/ 1 w 46"/>
                  <a:gd name="T19" fmla="*/ 32 h 68"/>
                  <a:gd name="T20" fmla="*/ 10 w 46"/>
                  <a:gd name="T21" fmla="*/ 19 h 68"/>
                  <a:gd name="T22" fmla="*/ 27 w 46"/>
                  <a:gd name="T23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68">
                    <a:moveTo>
                      <a:pt x="27" y="7"/>
                    </a:moveTo>
                    <a:cubicBezTo>
                      <a:pt x="27" y="7"/>
                      <a:pt x="26" y="7"/>
                      <a:pt x="26" y="7"/>
                    </a:cubicBezTo>
                    <a:cubicBezTo>
                      <a:pt x="44" y="0"/>
                      <a:pt x="42" y="15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2" y="34"/>
                      <a:pt x="37" y="44"/>
                      <a:pt x="32" y="56"/>
                    </a:cubicBezTo>
                    <a:cubicBezTo>
                      <a:pt x="30" y="49"/>
                      <a:pt x="29" y="43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cubicBezTo>
                      <a:pt x="26" y="47"/>
                      <a:pt x="26" y="56"/>
                      <a:pt x="26" y="65"/>
                    </a:cubicBezTo>
                    <a:cubicBezTo>
                      <a:pt x="24" y="66"/>
                      <a:pt x="23" y="67"/>
                      <a:pt x="21" y="68"/>
                    </a:cubicBezTo>
                    <a:cubicBezTo>
                      <a:pt x="14" y="56"/>
                      <a:pt x="6" y="44"/>
                      <a:pt x="1" y="32"/>
                    </a:cubicBezTo>
                    <a:cubicBezTo>
                      <a:pt x="0" y="29"/>
                      <a:pt x="6" y="23"/>
                      <a:pt x="10" y="19"/>
                    </a:cubicBezTo>
                    <a:cubicBezTo>
                      <a:pt x="15" y="14"/>
                      <a:pt x="21" y="11"/>
                      <a:pt x="2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129">
                <a:extLst>
                  <a:ext uri="{FF2B5EF4-FFF2-40B4-BE49-F238E27FC236}">
                    <a16:creationId xmlns:a16="http://schemas.microsoft.com/office/drawing/2014/main" id="{53336126-3A0D-8291-548B-5FBB2A946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287"/>
                <a:ext cx="68" cy="116"/>
              </a:xfrm>
              <a:custGeom>
                <a:avLst/>
                <a:gdLst>
                  <a:gd name="T0" fmla="*/ 29 w 41"/>
                  <a:gd name="T1" fmla="*/ 65 h 70"/>
                  <a:gd name="T2" fmla="*/ 8 w 41"/>
                  <a:gd name="T3" fmla="*/ 52 h 70"/>
                  <a:gd name="T4" fmla="*/ 0 w 41"/>
                  <a:gd name="T5" fmla="*/ 14 h 70"/>
                  <a:gd name="T6" fmla="*/ 1 w 41"/>
                  <a:gd name="T7" fmla="*/ 14 h 70"/>
                  <a:gd name="T8" fmla="*/ 29 w 41"/>
                  <a:gd name="T9" fmla="*/ 21 h 70"/>
                  <a:gd name="T10" fmla="*/ 29 w 41"/>
                  <a:gd name="T11" fmla="*/ 66 h 70"/>
                  <a:gd name="T12" fmla="*/ 29 w 41"/>
                  <a:gd name="T1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70">
                    <a:moveTo>
                      <a:pt x="29" y="65"/>
                    </a:moveTo>
                    <a:cubicBezTo>
                      <a:pt x="16" y="70"/>
                      <a:pt x="10" y="66"/>
                      <a:pt x="8" y="52"/>
                    </a:cubicBezTo>
                    <a:cubicBezTo>
                      <a:pt x="7" y="39"/>
                      <a:pt x="3" y="26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6" y="0"/>
                      <a:pt x="22" y="2"/>
                      <a:pt x="29" y="21"/>
                    </a:cubicBezTo>
                    <a:cubicBezTo>
                      <a:pt x="34" y="37"/>
                      <a:pt x="41" y="51"/>
                      <a:pt x="29" y="66"/>
                    </a:cubicBez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130">
                <a:extLst>
                  <a:ext uri="{FF2B5EF4-FFF2-40B4-BE49-F238E27FC236}">
                    <a16:creationId xmlns:a16="http://schemas.microsoft.com/office/drawing/2014/main" id="{F9BFAB15-A0C3-48CA-3FA0-64049696D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743"/>
                <a:ext cx="143" cy="107"/>
              </a:xfrm>
              <a:custGeom>
                <a:avLst/>
                <a:gdLst>
                  <a:gd name="T0" fmla="*/ 80 w 86"/>
                  <a:gd name="T1" fmla="*/ 0 h 65"/>
                  <a:gd name="T2" fmla="*/ 0 w 86"/>
                  <a:gd name="T3" fmla="*/ 61 h 65"/>
                  <a:gd name="T4" fmla="*/ 80 w 86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65">
                    <a:moveTo>
                      <a:pt x="80" y="0"/>
                    </a:moveTo>
                    <a:cubicBezTo>
                      <a:pt x="86" y="27"/>
                      <a:pt x="34" y="65"/>
                      <a:pt x="0" y="61"/>
                    </a:cubicBezTo>
                    <a:cubicBezTo>
                      <a:pt x="27" y="41"/>
                      <a:pt x="52" y="21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131">
                <a:extLst>
                  <a:ext uri="{FF2B5EF4-FFF2-40B4-BE49-F238E27FC236}">
                    <a16:creationId xmlns:a16="http://schemas.microsoft.com/office/drawing/2014/main" id="{DE2C6BD1-5988-7CEF-1CAD-E5A24416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976"/>
                <a:ext cx="70" cy="93"/>
              </a:xfrm>
              <a:custGeom>
                <a:avLst/>
                <a:gdLst>
                  <a:gd name="T0" fmla="*/ 42 w 42"/>
                  <a:gd name="T1" fmla="*/ 42 h 56"/>
                  <a:gd name="T2" fmla="*/ 23 w 42"/>
                  <a:gd name="T3" fmla="*/ 53 h 56"/>
                  <a:gd name="T4" fmla="*/ 4 w 42"/>
                  <a:gd name="T5" fmla="*/ 56 h 56"/>
                  <a:gd name="T6" fmla="*/ 3 w 42"/>
                  <a:gd name="T7" fmla="*/ 31 h 56"/>
                  <a:gd name="T8" fmla="*/ 26 w 42"/>
                  <a:gd name="T9" fmla="*/ 0 h 56"/>
                  <a:gd name="T10" fmla="*/ 42 w 42"/>
                  <a:gd name="T11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6">
                    <a:moveTo>
                      <a:pt x="42" y="42"/>
                    </a:moveTo>
                    <a:cubicBezTo>
                      <a:pt x="36" y="46"/>
                      <a:pt x="30" y="51"/>
                      <a:pt x="23" y="53"/>
                    </a:cubicBezTo>
                    <a:cubicBezTo>
                      <a:pt x="18" y="56"/>
                      <a:pt x="11" y="55"/>
                      <a:pt x="4" y="56"/>
                    </a:cubicBezTo>
                    <a:cubicBezTo>
                      <a:pt x="4" y="48"/>
                      <a:pt x="0" y="38"/>
                      <a:pt x="3" y="31"/>
                    </a:cubicBezTo>
                    <a:cubicBezTo>
                      <a:pt x="8" y="20"/>
                      <a:pt x="17" y="12"/>
                      <a:pt x="26" y="0"/>
                    </a:cubicBezTo>
                    <a:cubicBezTo>
                      <a:pt x="32" y="16"/>
                      <a:pt x="37" y="28"/>
                      <a:pt x="42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132">
                <a:extLst>
                  <a:ext uri="{FF2B5EF4-FFF2-40B4-BE49-F238E27FC236}">
                    <a16:creationId xmlns:a16="http://schemas.microsoft.com/office/drawing/2014/main" id="{893C8B3D-801B-384B-3390-2C0385701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393"/>
                <a:ext cx="95" cy="67"/>
              </a:xfrm>
              <a:custGeom>
                <a:avLst/>
                <a:gdLst>
                  <a:gd name="T0" fmla="*/ 14 w 57"/>
                  <a:gd name="T1" fmla="*/ 40 h 40"/>
                  <a:gd name="T2" fmla="*/ 0 w 57"/>
                  <a:gd name="T3" fmla="*/ 36 h 40"/>
                  <a:gd name="T4" fmla="*/ 6 w 57"/>
                  <a:gd name="T5" fmla="*/ 14 h 40"/>
                  <a:gd name="T6" fmla="*/ 21 w 57"/>
                  <a:gd name="T7" fmla="*/ 0 h 40"/>
                  <a:gd name="T8" fmla="*/ 48 w 57"/>
                  <a:gd name="T9" fmla="*/ 8 h 40"/>
                  <a:gd name="T10" fmla="*/ 52 w 57"/>
                  <a:gd name="T11" fmla="*/ 21 h 40"/>
                  <a:gd name="T12" fmla="*/ 14 w 57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0">
                    <a:moveTo>
                      <a:pt x="14" y="40"/>
                    </a:moveTo>
                    <a:cubicBezTo>
                      <a:pt x="9" y="39"/>
                      <a:pt x="0" y="37"/>
                      <a:pt x="0" y="36"/>
                    </a:cubicBezTo>
                    <a:cubicBezTo>
                      <a:pt x="2" y="29"/>
                      <a:pt x="3" y="21"/>
                      <a:pt x="6" y="14"/>
                    </a:cubicBezTo>
                    <a:cubicBezTo>
                      <a:pt x="9" y="9"/>
                      <a:pt x="15" y="6"/>
                      <a:pt x="21" y="0"/>
                    </a:cubicBezTo>
                    <a:cubicBezTo>
                      <a:pt x="28" y="2"/>
                      <a:pt x="38" y="5"/>
                      <a:pt x="48" y="8"/>
                    </a:cubicBezTo>
                    <a:cubicBezTo>
                      <a:pt x="55" y="10"/>
                      <a:pt x="57" y="15"/>
                      <a:pt x="52" y="21"/>
                    </a:cubicBezTo>
                    <a:cubicBezTo>
                      <a:pt x="39" y="27"/>
                      <a:pt x="27" y="34"/>
                      <a:pt x="1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133">
                <a:extLst>
                  <a:ext uri="{FF2B5EF4-FFF2-40B4-BE49-F238E27FC236}">
                    <a16:creationId xmlns:a16="http://schemas.microsoft.com/office/drawing/2014/main" id="{95DC6CDE-B8FD-47E2-5F03-E793AAEC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1465"/>
                <a:ext cx="86" cy="61"/>
              </a:xfrm>
              <a:custGeom>
                <a:avLst/>
                <a:gdLst>
                  <a:gd name="T0" fmla="*/ 14 w 52"/>
                  <a:gd name="T1" fmla="*/ 1 h 37"/>
                  <a:gd name="T2" fmla="*/ 31 w 52"/>
                  <a:gd name="T3" fmla="*/ 1 h 37"/>
                  <a:gd name="T4" fmla="*/ 52 w 52"/>
                  <a:gd name="T5" fmla="*/ 7 h 37"/>
                  <a:gd name="T6" fmla="*/ 45 w 52"/>
                  <a:gd name="T7" fmla="*/ 20 h 37"/>
                  <a:gd name="T8" fmla="*/ 18 w 52"/>
                  <a:gd name="T9" fmla="*/ 36 h 37"/>
                  <a:gd name="T10" fmla="*/ 7 w 52"/>
                  <a:gd name="T11" fmla="*/ 16 h 37"/>
                  <a:gd name="T12" fmla="*/ 14 w 52"/>
                  <a:gd name="T1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7">
                    <a:moveTo>
                      <a:pt x="14" y="1"/>
                    </a:moveTo>
                    <a:cubicBezTo>
                      <a:pt x="20" y="1"/>
                      <a:pt x="26" y="0"/>
                      <a:pt x="31" y="1"/>
                    </a:cubicBezTo>
                    <a:cubicBezTo>
                      <a:pt x="38" y="2"/>
                      <a:pt x="45" y="5"/>
                      <a:pt x="52" y="7"/>
                    </a:cubicBezTo>
                    <a:cubicBezTo>
                      <a:pt x="50" y="11"/>
                      <a:pt x="48" y="16"/>
                      <a:pt x="45" y="20"/>
                    </a:cubicBezTo>
                    <a:cubicBezTo>
                      <a:pt x="35" y="35"/>
                      <a:pt x="31" y="37"/>
                      <a:pt x="18" y="36"/>
                    </a:cubicBezTo>
                    <a:cubicBezTo>
                      <a:pt x="4" y="35"/>
                      <a:pt x="0" y="28"/>
                      <a:pt x="7" y="16"/>
                    </a:cubicBezTo>
                    <a:cubicBezTo>
                      <a:pt x="10" y="11"/>
                      <a:pt x="12" y="6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134">
                <a:extLst>
                  <a:ext uri="{FF2B5EF4-FFF2-40B4-BE49-F238E27FC236}">
                    <a16:creationId xmlns:a16="http://schemas.microsoft.com/office/drawing/2014/main" id="{19D9325C-C2AE-5C42-DE42-753A734CB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615"/>
                <a:ext cx="123" cy="95"/>
              </a:xfrm>
              <a:custGeom>
                <a:avLst/>
                <a:gdLst>
                  <a:gd name="T0" fmla="*/ 30 w 74"/>
                  <a:gd name="T1" fmla="*/ 33 h 57"/>
                  <a:gd name="T2" fmla="*/ 6 w 74"/>
                  <a:gd name="T3" fmla="*/ 39 h 57"/>
                  <a:gd name="T4" fmla="*/ 5 w 74"/>
                  <a:gd name="T5" fmla="*/ 36 h 57"/>
                  <a:gd name="T6" fmla="*/ 74 w 74"/>
                  <a:gd name="T7" fmla="*/ 0 h 57"/>
                  <a:gd name="T8" fmla="*/ 54 w 74"/>
                  <a:gd name="T9" fmla="*/ 37 h 57"/>
                  <a:gd name="T10" fmla="*/ 0 w 74"/>
                  <a:gd name="T11" fmla="*/ 50 h 57"/>
                  <a:gd name="T12" fmla="*/ 15 w 74"/>
                  <a:gd name="T13" fmla="*/ 41 h 57"/>
                  <a:gd name="T14" fmla="*/ 31 w 74"/>
                  <a:gd name="T15" fmla="*/ 35 h 57"/>
                  <a:gd name="T16" fmla="*/ 30 w 74"/>
                  <a:gd name="T17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57">
                    <a:moveTo>
                      <a:pt x="30" y="33"/>
                    </a:moveTo>
                    <a:cubicBezTo>
                      <a:pt x="22" y="35"/>
                      <a:pt x="14" y="37"/>
                      <a:pt x="6" y="39"/>
                    </a:cubicBezTo>
                    <a:cubicBezTo>
                      <a:pt x="6" y="38"/>
                      <a:pt x="5" y="37"/>
                      <a:pt x="5" y="36"/>
                    </a:cubicBezTo>
                    <a:cubicBezTo>
                      <a:pt x="29" y="24"/>
                      <a:pt x="53" y="11"/>
                      <a:pt x="74" y="0"/>
                    </a:cubicBezTo>
                    <a:cubicBezTo>
                      <a:pt x="69" y="10"/>
                      <a:pt x="62" y="24"/>
                      <a:pt x="54" y="37"/>
                    </a:cubicBezTo>
                    <a:cubicBezTo>
                      <a:pt x="46" y="50"/>
                      <a:pt x="18" y="57"/>
                      <a:pt x="0" y="50"/>
                    </a:cubicBezTo>
                    <a:cubicBezTo>
                      <a:pt x="6" y="47"/>
                      <a:pt x="10" y="43"/>
                      <a:pt x="15" y="41"/>
                    </a:cubicBezTo>
                    <a:cubicBezTo>
                      <a:pt x="20" y="39"/>
                      <a:pt x="25" y="37"/>
                      <a:pt x="31" y="35"/>
                    </a:cubicBezTo>
                    <a:cubicBezTo>
                      <a:pt x="31" y="34"/>
                      <a:pt x="30" y="34"/>
                      <a:pt x="3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135">
                <a:extLst>
                  <a:ext uri="{FF2B5EF4-FFF2-40B4-BE49-F238E27FC236}">
                    <a16:creationId xmlns:a16="http://schemas.microsoft.com/office/drawing/2014/main" id="{A5B8CE18-6B53-D5E9-2F3C-DBEA8DBE2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539"/>
                <a:ext cx="128" cy="136"/>
              </a:xfrm>
              <a:custGeom>
                <a:avLst/>
                <a:gdLst>
                  <a:gd name="T0" fmla="*/ 65 w 77"/>
                  <a:gd name="T1" fmla="*/ 61 h 82"/>
                  <a:gd name="T2" fmla="*/ 55 w 77"/>
                  <a:gd name="T3" fmla="*/ 82 h 82"/>
                  <a:gd name="T4" fmla="*/ 52 w 77"/>
                  <a:gd name="T5" fmla="*/ 82 h 82"/>
                  <a:gd name="T6" fmla="*/ 57 w 77"/>
                  <a:gd name="T7" fmla="*/ 46 h 82"/>
                  <a:gd name="T8" fmla="*/ 20 w 77"/>
                  <a:gd name="T9" fmla="*/ 32 h 82"/>
                  <a:gd name="T10" fmla="*/ 7 w 77"/>
                  <a:gd name="T11" fmla="*/ 2 h 82"/>
                  <a:gd name="T12" fmla="*/ 7 w 77"/>
                  <a:gd name="T13" fmla="*/ 2 h 82"/>
                  <a:gd name="T14" fmla="*/ 15 w 77"/>
                  <a:gd name="T15" fmla="*/ 14 h 82"/>
                  <a:gd name="T16" fmla="*/ 26 w 77"/>
                  <a:gd name="T17" fmla="*/ 0 h 82"/>
                  <a:gd name="T18" fmla="*/ 31 w 77"/>
                  <a:gd name="T19" fmla="*/ 10 h 82"/>
                  <a:gd name="T20" fmla="*/ 57 w 77"/>
                  <a:gd name="T21" fmla="*/ 34 h 82"/>
                  <a:gd name="T22" fmla="*/ 64 w 77"/>
                  <a:gd name="T23" fmla="*/ 62 h 82"/>
                  <a:gd name="T24" fmla="*/ 65 w 77"/>
                  <a:gd name="T25" fmla="*/ 6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82">
                    <a:moveTo>
                      <a:pt x="65" y="61"/>
                    </a:moveTo>
                    <a:cubicBezTo>
                      <a:pt x="61" y="68"/>
                      <a:pt x="58" y="75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54" y="71"/>
                      <a:pt x="55" y="59"/>
                      <a:pt x="57" y="46"/>
                    </a:cubicBezTo>
                    <a:cubicBezTo>
                      <a:pt x="46" y="42"/>
                      <a:pt x="32" y="38"/>
                      <a:pt x="20" y="32"/>
                    </a:cubicBezTo>
                    <a:cubicBezTo>
                      <a:pt x="8" y="26"/>
                      <a:pt x="0" y="17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6"/>
                      <a:pt x="12" y="9"/>
                      <a:pt x="15" y="14"/>
                    </a:cubicBezTo>
                    <a:cubicBezTo>
                      <a:pt x="18" y="10"/>
                      <a:pt x="21" y="7"/>
                      <a:pt x="26" y="0"/>
                    </a:cubicBezTo>
                    <a:cubicBezTo>
                      <a:pt x="28" y="4"/>
                      <a:pt x="29" y="7"/>
                      <a:pt x="31" y="10"/>
                    </a:cubicBezTo>
                    <a:cubicBezTo>
                      <a:pt x="38" y="20"/>
                      <a:pt x="44" y="31"/>
                      <a:pt x="57" y="34"/>
                    </a:cubicBezTo>
                    <a:cubicBezTo>
                      <a:pt x="77" y="38"/>
                      <a:pt x="66" y="51"/>
                      <a:pt x="64" y="62"/>
                    </a:cubicBezTo>
                    <a:cubicBezTo>
                      <a:pt x="64" y="62"/>
                      <a:pt x="65" y="61"/>
                      <a:pt x="6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136">
                <a:extLst>
                  <a:ext uri="{FF2B5EF4-FFF2-40B4-BE49-F238E27FC236}">
                    <a16:creationId xmlns:a16="http://schemas.microsoft.com/office/drawing/2014/main" id="{2686A301-E200-A10C-9F85-7686262D4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095"/>
                <a:ext cx="76" cy="95"/>
              </a:xfrm>
              <a:custGeom>
                <a:avLst/>
                <a:gdLst>
                  <a:gd name="T0" fmla="*/ 18 w 46"/>
                  <a:gd name="T1" fmla="*/ 0 h 57"/>
                  <a:gd name="T2" fmla="*/ 22 w 46"/>
                  <a:gd name="T3" fmla="*/ 12 h 57"/>
                  <a:gd name="T4" fmla="*/ 29 w 46"/>
                  <a:gd name="T5" fmla="*/ 0 h 57"/>
                  <a:gd name="T6" fmla="*/ 40 w 46"/>
                  <a:gd name="T7" fmla="*/ 55 h 57"/>
                  <a:gd name="T8" fmla="*/ 18 w 46"/>
                  <a:gd name="T9" fmla="*/ 30 h 57"/>
                  <a:gd name="T10" fmla="*/ 12 w 46"/>
                  <a:gd name="T11" fmla="*/ 47 h 57"/>
                  <a:gd name="T12" fmla="*/ 18 w 4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18" y="0"/>
                    </a:moveTo>
                    <a:cubicBezTo>
                      <a:pt x="20" y="5"/>
                      <a:pt x="21" y="8"/>
                      <a:pt x="22" y="12"/>
                    </a:cubicBezTo>
                    <a:cubicBezTo>
                      <a:pt x="25" y="8"/>
                      <a:pt x="27" y="4"/>
                      <a:pt x="29" y="0"/>
                    </a:cubicBezTo>
                    <a:cubicBezTo>
                      <a:pt x="46" y="17"/>
                      <a:pt x="36" y="37"/>
                      <a:pt x="40" y="55"/>
                    </a:cubicBezTo>
                    <a:cubicBezTo>
                      <a:pt x="22" y="57"/>
                      <a:pt x="20" y="55"/>
                      <a:pt x="18" y="30"/>
                    </a:cubicBezTo>
                    <a:cubicBezTo>
                      <a:pt x="16" y="36"/>
                      <a:pt x="14" y="42"/>
                      <a:pt x="12" y="47"/>
                    </a:cubicBezTo>
                    <a:cubicBezTo>
                      <a:pt x="0" y="42"/>
                      <a:pt x="0" y="42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137">
                <a:extLst>
                  <a:ext uri="{FF2B5EF4-FFF2-40B4-BE49-F238E27FC236}">
                    <a16:creationId xmlns:a16="http://schemas.microsoft.com/office/drawing/2014/main" id="{520EFF2F-8905-BEC1-1DE6-7B8C8C1FD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18"/>
                <a:ext cx="51" cy="164"/>
              </a:xfrm>
              <a:custGeom>
                <a:avLst/>
                <a:gdLst>
                  <a:gd name="T0" fmla="*/ 30 w 31"/>
                  <a:gd name="T1" fmla="*/ 0 h 99"/>
                  <a:gd name="T2" fmla="*/ 30 w 31"/>
                  <a:gd name="T3" fmla="*/ 15 h 99"/>
                  <a:gd name="T4" fmla="*/ 27 w 31"/>
                  <a:gd name="T5" fmla="*/ 89 h 99"/>
                  <a:gd name="T6" fmla="*/ 28 w 31"/>
                  <a:gd name="T7" fmla="*/ 99 h 99"/>
                  <a:gd name="T8" fmla="*/ 7 w 31"/>
                  <a:gd name="T9" fmla="*/ 46 h 99"/>
                  <a:gd name="T10" fmla="*/ 27 w 31"/>
                  <a:gd name="T11" fmla="*/ 0 h 99"/>
                  <a:gd name="T12" fmla="*/ 30 w 31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9">
                    <a:moveTo>
                      <a:pt x="30" y="0"/>
                    </a:moveTo>
                    <a:cubicBezTo>
                      <a:pt x="30" y="5"/>
                      <a:pt x="31" y="10"/>
                      <a:pt x="30" y="15"/>
                    </a:cubicBezTo>
                    <a:cubicBezTo>
                      <a:pt x="22" y="40"/>
                      <a:pt x="19" y="64"/>
                      <a:pt x="27" y="89"/>
                    </a:cubicBezTo>
                    <a:cubicBezTo>
                      <a:pt x="28" y="92"/>
                      <a:pt x="28" y="96"/>
                      <a:pt x="28" y="99"/>
                    </a:cubicBezTo>
                    <a:cubicBezTo>
                      <a:pt x="10" y="90"/>
                      <a:pt x="0" y="65"/>
                      <a:pt x="7" y="46"/>
                    </a:cubicBezTo>
                    <a:cubicBezTo>
                      <a:pt x="13" y="30"/>
                      <a:pt x="20" y="15"/>
                      <a:pt x="27" y="0"/>
                    </a:cubicBezTo>
                    <a:cubicBezTo>
                      <a:pt x="28" y="0"/>
                      <a:pt x="29" y="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138">
                <a:extLst>
                  <a:ext uri="{FF2B5EF4-FFF2-40B4-BE49-F238E27FC236}">
                    <a16:creationId xmlns:a16="http://schemas.microsoft.com/office/drawing/2014/main" id="{4B98FE48-F79C-C06B-A839-6CA81815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23"/>
                <a:ext cx="64" cy="93"/>
              </a:xfrm>
              <a:custGeom>
                <a:avLst/>
                <a:gdLst>
                  <a:gd name="T0" fmla="*/ 1 w 39"/>
                  <a:gd name="T1" fmla="*/ 17 h 56"/>
                  <a:gd name="T2" fmla="*/ 10 w 39"/>
                  <a:gd name="T3" fmla="*/ 0 h 56"/>
                  <a:gd name="T4" fmla="*/ 36 w 39"/>
                  <a:gd name="T5" fmla="*/ 18 h 56"/>
                  <a:gd name="T6" fmla="*/ 27 w 39"/>
                  <a:gd name="T7" fmla="*/ 39 h 56"/>
                  <a:gd name="T8" fmla="*/ 34 w 39"/>
                  <a:gd name="T9" fmla="*/ 46 h 56"/>
                  <a:gd name="T10" fmla="*/ 34 w 39"/>
                  <a:gd name="T11" fmla="*/ 46 h 56"/>
                  <a:gd name="T12" fmla="*/ 6 w 39"/>
                  <a:gd name="T13" fmla="*/ 56 h 56"/>
                  <a:gd name="T14" fmla="*/ 16 w 39"/>
                  <a:gd name="T15" fmla="*/ 13 h 56"/>
                  <a:gd name="T16" fmla="*/ 15 w 39"/>
                  <a:gd name="T17" fmla="*/ 13 h 56"/>
                  <a:gd name="T18" fmla="*/ 2 w 39"/>
                  <a:gd name="T19" fmla="*/ 41 h 56"/>
                  <a:gd name="T20" fmla="*/ 0 w 39"/>
                  <a:gd name="T21" fmla="*/ 40 h 56"/>
                  <a:gd name="T22" fmla="*/ 1 w 39"/>
                  <a:gd name="T23" fmla="*/ 1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6">
                    <a:moveTo>
                      <a:pt x="1" y="17"/>
                    </a:moveTo>
                    <a:cubicBezTo>
                      <a:pt x="4" y="11"/>
                      <a:pt x="7" y="5"/>
                      <a:pt x="10" y="0"/>
                    </a:cubicBezTo>
                    <a:cubicBezTo>
                      <a:pt x="23" y="0"/>
                      <a:pt x="32" y="4"/>
                      <a:pt x="36" y="18"/>
                    </a:cubicBezTo>
                    <a:cubicBezTo>
                      <a:pt x="39" y="28"/>
                      <a:pt x="35" y="34"/>
                      <a:pt x="27" y="39"/>
                    </a:cubicBezTo>
                    <a:cubicBezTo>
                      <a:pt x="29" y="41"/>
                      <a:pt x="32" y="43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6" y="49"/>
                      <a:pt x="18" y="52"/>
                      <a:pt x="6" y="56"/>
                    </a:cubicBezTo>
                    <a:cubicBezTo>
                      <a:pt x="9" y="41"/>
                      <a:pt x="13" y="27"/>
                      <a:pt x="16" y="13"/>
                    </a:cubicBezTo>
                    <a:cubicBezTo>
                      <a:pt x="16" y="13"/>
                      <a:pt x="16" y="13"/>
                      <a:pt x="15" y="13"/>
                    </a:cubicBezTo>
                    <a:cubicBezTo>
                      <a:pt x="11" y="22"/>
                      <a:pt x="7" y="32"/>
                      <a:pt x="2" y="41"/>
                    </a:cubicBezTo>
                    <a:cubicBezTo>
                      <a:pt x="1" y="41"/>
                      <a:pt x="1" y="41"/>
                      <a:pt x="0" y="40"/>
                    </a:cubicBezTo>
                    <a:cubicBezTo>
                      <a:pt x="0" y="33"/>
                      <a:pt x="1" y="25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139">
                <a:extLst>
                  <a:ext uri="{FF2B5EF4-FFF2-40B4-BE49-F238E27FC236}">
                    <a16:creationId xmlns:a16="http://schemas.microsoft.com/office/drawing/2014/main" id="{9327055F-283C-6231-4B7C-6DB2E9354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1998"/>
                <a:ext cx="74" cy="99"/>
              </a:xfrm>
              <a:custGeom>
                <a:avLst/>
                <a:gdLst>
                  <a:gd name="T0" fmla="*/ 20 w 45"/>
                  <a:gd name="T1" fmla="*/ 1 h 60"/>
                  <a:gd name="T2" fmla="*/ 34 w 45"/>
                  <a:gd name="T3" fmla="*/ 13 h 60"/>
                  <a:gd name="T4" fmla="*/ 43 w 45"/>
                  <a:gd name="T5" fmla="*/ 40 h 60"/>
                  <a:gd name="T6" fmla="*/ 41 w 45"/>
                  <a:gd name="T7" fmla="*/ 56 h 60"/>
                  <a:gd name="T8" fmla="*/ 26 w 45"/>
                  <a:gd name="T9" fmla="*/ 57 h 60"/>
                  <a:gd name="T10" fmla="*/ 0 w 45"/>
                  <a:gd name="T11" fmla="*/ 19 h 60"/>
                  <a:gd name="T12" fmla="*/ 27 w 45"/>
                  <a:gd name="T13" fmla="*/ 11 h 60"/>
                  <a:gd name="T14" fmla="*/ 20 w 45"/>
                  <a:gd name="T15" fmla="*/ 1 h 60"/>
                  <a:gd name="T16" fmla="*/ 20 w 45"/>
                  <a:gd name="T17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60">
                    <a:moveTo>
                      <a:pt x="20" y="1"/>
                    </a:moveTo>
                    <a:cubicBezTo>
                      <a:pt x="30" y="0"/>
                      <a:pt x="33" y="2"/>
                      <a:pt x="34" y="13"/>
                    </a:cubicBezTo>
                    <a:cubicBezTo>
                      <a:pt x="35" y="22"/>
                      <a:pt x="41" y="31"/>
                      <a:pt x="43" y="40"/>
                    </a:cubicBezTo>
                    <a:cubicBezTo>
                      <a:pt x="45" y="45"/>
                      <a:pt x="44" y="53"/>
                      <a:pt x="41" y="56"/>
                    </a:cubicBezTo>
                    <a:cubicBezTo>
                      <a:pt x="38" y="59"/>
                      <a:pt x="27" y="60"/>
                      <a:pt x="26" y="57"/>
                    </a:cubicBezTo>
                    <a:cubicBezTo>
                      <a:pt x="16" y="45"/>
                      <a:pt x="7" y="30"/>
                      <a:pt x="0" y="19"/>
                    </a:cubicBezTo>
                    <a:cubicBezTo>
                      <a:pt x="8" y="17"/>
                      <a:pt x="17" y="14"/>
                      <a:pt x="27" y="11"/>
                    </a:cubicBezTo>
                    <a:cubicBezTo>
                      <a:pt x="25" y="8"/>
                      <a:pt x="23" y="4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140">
                <a:extLst>
                  <a:ext uri="{FF2B5EF4-FFF2-40B4-BE49-F238E27FC236}">
                    <a16:creationId xmlns:a16="http://schemas.microsoft.com/office/drawing/2014/main" id="{FF297976-723B-049D-D61D-969C59728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516"/>
                <a:ext cx="58" cy="119"/>
              </a:xfrm>
              <a:custGeom>
                <a:avLst/>
                <a:gdLst>
                  <a:gd name="T0" fmla="*/ 27 w 35"/>
                  <a:gd name="T1" fmla="*/ 63 h 72"/>
                  <a:gd name="T2" fmla="*/ 15 w 35"/>
                  <a:gd name="T3" fmla="*/ 72 h 72"/>
                  <a:gd name="T4" fmla="*/ 4 w 35"/>
                  <a:gd name="T5" fmla="*/ 55 h 72"/>
                  <a:gd name="T6" fmla="*/ 20 w 35"/>
                  <a:gd name="T7" fmla="*/ 39 h 72"/>
                  <a:gd name="T8" fmla="*/ 18 w 35"/>
                  <a:gd name="T9" fmla="*/ 37 h 72"/>
                  <a:gd name="T10" fmla="*/ 4 w 35"/>
                  <a:gd name="T11" fmla="*/ 47 h 72"/>
                  <a:gd name="T12" fmla="*/ 0 w 35"/>
                  <a:gd name="T13" fmla="*/ 45 h 72"/>
                  <a:gd name="T14" fmla="*/ 16 w 35"/>
                  <a:gd name="T15" fmla="*/ 0 h 72"/>
                  <a:gd name="T16" fmla="*/ 20 w 35"/>
                  <a:gd name="T17" fmla="*/ 1 h 72"/>
                  <a:gd name="T18" fmla="*/ 35 w 35"/>
                  <a:gd name="T19" fmla="*/ 53 h 72"/>
                  <a:gd name="T20" fmla="*/ 27 w 35"/>
                  <a:gd name="T2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72">
                    <a:moveTo>
                      <a:pt x="27" y="63"/>
                    </a:moveTo>
                    <a:cubicBezTo>
                      <a:pt x="23" y="66"/>
                      <a:pt x="20" y="68"/>
                      <a:pt x="15" y="72"/>
                    </a:cubicBezTo>
                    <a:cubicBezTo>
                      <a:pt x="11" y="65"/>
                      <a:pt x="7" y="60"/>
                      <a:pt x="4" y="55"/>
                    </a:cubicBezTo>
                    <a:cubicBezTo>
                      <a:pt x="10" y="49"/>
                      <a:pt x="15" y="44"/>
                      <a:pt x="20" y="39"/>
                    </a:cubicBezTo>
                    <a:cubicBezTo>
                      <a:pt x="19" y="38"/>
                      <a:pt x="19" y="38"/>
                      <a:pt x="18" y="37"/>
                    </a:cubicBezTo>
                    <a:cubicBezTo>
                      <a:pt x="14" y="40"/>
                      <a:pt x="9" y="44"/>
                      <a:pt x="4" y="47"/>
                    </a:cubicBezTo>
                    <a:cubicBezTo>
                      <a:pt x="3" y="47"/>
                      <a:pt x="2" y="46"/>
                      <a:pt x="0" y="45"/>
                    </a:cubicBezTo>
                    <a:cubicBezTo>
                      <a:pt x="5" y="30"/>
                      <a:pt x="10" y="15"/>
                      <a:pt x="16" y="0"/>
                    </a:cubicBezTo>
                    <a:cubicBezTo>
                      <a:pt x="17" y="0"/>
                      <a:pt x="18" y="1"/>
                      <a:pt x="20" y="1"/>
                    </a:cubicBezTo>
                    <a:cubicBezTo>
                      <a:pt x="25" y="18"/>
                      <a:pt x="30" y="36"/>
                      <a:pt x="35" y="53"/>
                    </a:cubicBezTo>
                    <a:cubicBezTo>
                      <a:pt x="32" y="56"/>
                      <a:pt x="30" y="60"/>
                      <a:pt x="27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141">
                <a:extLst>
                  <a:ext uri="{FF2B5EF4-FFF2-40B4-BE49-F238E27FC236}">
                    <a16:creationId xmlns:a16="http://schemas.microsoft.com/office/drawing/2014/main" id="{3F2C57DE-008D-A4F0-E022-19959A6B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635"/>
                <a:ext cx="81" cy="101"/>
              </a:xfrm>
              <a:custGeom>
                <a:avLst/>
                <a:gdLst>
                  <a:gd name="T0" fmla="*/ 41 w 49"/>
                  <a:gd name="T1" fmla="*/ 49 h 61"/>
                  <a:gd name="T2" fmla="*/ 22 w 49"/>
                  <a:gd name="T3" fmla="*/ 61 h 61"/>
                  <a:gd name="T4" fmla="*/ 31 w 49"/>
                  <a:gd name="T5" fmla="*/ 0 h 61"/>
                  <a:gd name="T6" fmla="*/ 34 w 49"/>
                  <a:gd name="T7" fmla="*/ 48 h 61"/>
                  <a:gd name="T8" fmla="*/ 39 w 49"/>
                  <a:gd name="T9" fmla="*/ 12 h 61"/>
                  <a:gd name="T10" fmla="*/ 40 w 49"/>
                  <a:gd name="T11" fmla="*/ 50 h 61"/>
                  <a:gd name="T12" fmla="*/ 41 w 49"/>
                  <a:gd name="T13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1" y="49"/>
                    </a:moveTo>
                    <a:cubicBezTo>
                      <a:pt x="34" y="53"/>
                      <a:pt x="28" y="57"/>
                      <a:pt x="22" y="61"/>
                    </a:cubicBezTo>
                    <a:cubicBezTo>
                      <a:pt x="0" y="32"/>
                      <a:pt x="9" y="32"/>
                      <a:pt x="31" y="0"/>
                    </a:cubicBezTo>
                    <a:cubicBezTo>
                      <a:pt x="32" y="14"/>
                      <a:pt x="33" y="28"/>
                      <a:pt x="34" y="48"/>
                    </a:cubicBezTo>
                    <a:cubicBezTo>
                      <a:pt x="36" y="33"/>
                      <a:pt x="38" y="22"/>
                      <a:pt x="39" y="12"/>
                    </a:cubicBezTo>
                    <a:cubicBezTo>
                      <a:pt x="49" y="24"/>
                      <a:pt x="43" y="37"/>
                      <a:pt x="40" y="50"/>
                    </a:cubicBezTo>
                    <a:cubicBezTo>
                      <a:pt x="40" y="50"/>
                      <a:pt x="41" y="49"/>
                      <a:pt x="41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142">
                <a:extLst>
                  <a:ext uri="{FF2B5EF4-FFF2-40B4-BE49-F238E27FC236}">
                    <a16:creationId xmlns:a16="http://schemas.microsoft.com/office/drawing/2014/main" id="{2C6A594C-3312-E51C-3A35-7397CBDE9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264"/>
                <a:ext cx="73" cy="90"/>
              </a:xfrm>
              <a:custGeom>
                <a:avLst/>
                <a:gdLst>
                  <a:gd name="T0" fmla="*/ 16 w 44"/>
                  <a:gd name="T1" fmla="*/ 0 h 54"/>
                  <a:gd name="T2" fmla="*/ 16 w 44"/>
                  <a:gd name="T3" fmla="*/ 29 h 54"/>
                  <a:gd name="T4" fmla="*/ 23 w 44"/>
                  <a:gd name="T5" fmla="*/ 1 h 54"/>
                  <a:gd name="T6" fmla="*/ 37 w 44"/>
                  <a:gd name="T7" fmla="*/ 41 h 54"/>
                  <a:gd name="T8" fmla="*/ 10 w 44"/>
                  <a:gd name="T9" fmla="*/ 46 h 54"/>
                  <a:gd name="T10" fmla="*/ 16 w 4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4">
                    <a:moveTo>
                      <a:pt x="16" y="0"/>
                    </a:moveTo>
                    <a:cubicBezTo>
                      <a:pt x="16" y="11"/>
                      <a:pt x="16" y="19"/>
                      <a:pt x="16" y="29"/>
                    </a:cubicBezTo>
                    <a:cubicBezTo>
                      <a:pt x="18" y="19"/>
                      <a:pt x="20" y="10"/>
                      <a:pt x="23" y="1"/>
                    </a:cubicBezTo>
                    <a:cubicBezTo>
                      <a:pt x="36" y="13"/>
                      <a:pt x="44" y="35"/>
                      <a:pt x="37" y="41"/>
                    </a:cubicBezTo>
                    <a:cubicBezTo>
                      <a:pt x="30" y="48"/>
                      <a:pt x="21" y="54"/>
                      <a:pt x="10" y="46"/>
                    </a:cubicBezTo>
                    <a:cubicBezTo>
                      <a:pt x="0" y="38"/>
                      <a:pt x="1" y="22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143">
                <a:extLst>
                  <a:ext uri="{FF2B5EF4-FFF2-40B4-BE49-F238E27FC236}">
                    <a16:creationId xmlns:a16="http://schemas.microsoft.com/office/drawing/2014/main" id="{485EAD2B-064E-C236-0CCE-E9FD63B63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1688"/>
                <a:ext cx="88" cy="86"/>
              </a:xfrm>
              <a:custGeom>
                <a:avLst/>
                <a:gdLst>
                  <a:gd name="T0" fmla="*/ 38 w 53"/>
                  <a:gd name="T1" fmla="*/ 51 h 52"/>
                  <a:gd name="T2" fmla="*/ 4 w 53"/>
                  <a:gd name="T3" fmla="*/ 19 h 52"/>
                  <a:gd name="T4" fmla="*/ 19 w 53"/>
                  <a:gd name="T5" fmla="*/ 3 h 52"/>
                  <a:gd name="T6" fmla="*/ 38 w 53"/>
                  <a:gd name="T7" fmla="*/ 21 h 52"/>
                  <a:gd name="T8" fmla="*/ 50 w 53"/>
                  <a:gd name="T9" fmla="*/ 25 h 52"/>
                  <a:gd name="T10" fmla="*/ 52 w 53"/>
                  <a:gd name="T11" fmla="*/ 42 h 52"/>
                  <a:gd name="T12" fmla="*/ 43 w 53"/>
                  <a:gd name="T13" fmla="*/ 50 h 52"/>
                  <a:gd name="T14" fmla="*/ 14 w 53"/>
                  <a:gd name="T15" fmla="*/ 13 h 52"/>
                  <a:gd name="T16" fmla="*/ 10 w 53"/>
                  <a:gd name="T17" fmla="*/ 16 h 52"/>
                  <a:gd name="T18" fmla="*/ 38 w 53"/>
                  <a:gd name="T19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2">
                    <a:moveTo>
                      <a:pt x="38" y="51"/>
                    </a:moveTo>
                    <a:cubicBezTo>
                      <a:pt x="19" y="49"/>
                      <a:pt x="10" y="35"/>
                      <a:pt x="4" y="19"/>
                    </a:cubicBezTo>
                    <a:cubicBezTo>
                      <a:pt x="0" y="5"/>
                      <a:pt x="5" y="0"/>
                      <a:pt x="19" y="3"/>
                    </a:cubicBezTo>
                    <a:cubicBezTo>
                      <a:pt x="32" y="6"/>
                      <a:pt x="35" y="10"/>
                      <a:pt x="38" y="21"/>
                    </a:cubicBezTo>
                    <a:cubicBezTo>
                      <a:pt x="39" y="23"/>
                      <a:pt x="45" y="23"/>
                      <a:pt x="50" y="25"/>
                    </a:cubicBezTo>
                    <a:cubicBezTo>
                      <a:pt x="50" y="29"/>
                      <a:pt x="51" y="36"/>
                      <a:pt x="52" y="42"/>
                    </a:cubicBezTo>
                    <a:cubicBezTo>
                      <a:pt x="53" y="51"/>
                      <a:pt x="49" y="52"/>
                      <a:pt x="43" y="50"/>
                    </a:cubicBezTo>
                    <a:cubicBezTo>
                      <a:pt x="33" y="37"/>
                      <a:pt x="23" y="25"/>
                      <a:pt x="14" y="13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19" y="28"/>
                      <a:pt x="29" y="40"/>
                      <a:pt x="38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144">
                <a:extLst>
                  <a:ext uri="{FF2B5EF4-FFF2-40B4-BE49-F238E27FC236}">
                    <a16:creationId xmlns:a16="http://schemas.microsoft.com/office/drawing/2014/main" id="{07630EBA-5A59-A21C-6DC7-0BBEBADBB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286"/>
                <a:ext cx="59" cy="104"/>
              </a:xfrm>
              <a:custGeom>
                <a:avLst/>
                <a:gdLst>
                  <a:gd name="T0" fmla="*/ 29 w 36"/>
                  <a:gd name="T1" fmla="*/ 15 h 63"/>
                  <a:gd name="T2" fmla="*/ 31 w 36"/>
                  <a:gd name="T3" fmla="*/ 38 h 63"/>
                  <a:gd name="T4" fmla="*/ 23 w 36"/>
                  <a:gd name="T5" fmla="*/ 63 h 63"/>
                  <a:gd name="T6" fmla="*/ 6 w 36"/>
                  <a:gd name="T7" fmla="*/ 27 h 63"/>
                  <a:gd name="T8" fmla="*/ 2 w 36"/>
                  <a:gd name="T9" fmla="*/ 14 h 63"/>
                  <a:gd name="T10" fmla="*/ 6 w 36"/>
                  <a:gd name="T11" fmla="*/ 0 h 63"/>
                  <a:gd name="T12" fmla="*/ 29 w 36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3">
                    <a:moveTo>
                      <a:pt x="29" y="15"/>
                    </a:moveTo>
                    <a:cubicBezTo>
                      <a:pt x="36" y="22"/>
                      <a:pt x="36" y="29"/>
                      <a:pt x="31" y="38"/>
                    </a:cubicBezTo>
                    <a:cubicBezTo>
                      <a:pt x="27" y="45"/>
                      <a:pt x="26" y="54"/>
                      <a:pt x="23" y="63"/>
                    </a:cubicBezTo>
                    <a:cubicBezTo>
                      <a:pt x="8" y="56"/>
                      <a:pt x="0" y="46"/>
                      <a:pt x="6" y="27"/>
                    </a:cubicBezTo>
                    <a:cubicBezTo>
                      <a:pt x="7" y="24"/>
                      <a:pt x="2" y="18"/>
                      <a:pt x="2" y="14"/>
                    </a:cubicBezTo>
                    <a:cubicBezTo>
                      <a:pt x="2" y="9"/>
                      <a:pt x="5" y="4"/>
                      <a:pt x="6" y="0"/>
                    </a:cubicBezTo>
                    <a:cubicBezTo>
                      <a:pt x="8" y="12"/>
                      <a:pt x="19" y="14"/>
                      <a:pt x="2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145">
                <a:extLst>
                  <a:ext uri="{FF2B5EF4-FFF2-40B4-BE49-F238E27FC236}">
                    <a16:creationId xmlns:a16="http://schemas.microsoft.com/office/drawing/2014/main" id="{2E05FF22-1B00-D5EC-123E-C0E26CB73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49"/>
                <a:ext cx="178" cy="188"/>
              </a:xfrm>
              <a:custGeom>
                <a:avLst/>
                <a:gdLst>
                  <a:gd name="T0" fmla="*/ 92 w 108"/>
                  <a:gd name="T1" fmla="*/ 16 h 113"/>
                  <a:gd name="T2" fmla="*/ 105 w 108"/>
                  <a:gd name="T3" fmla="*/ 0 h 113"/>
                  <a:gd name="T4" fmla="*/ 105 w 108"/>
                  <a:gd name="T5" fmla="*/ 22 h 113"/>
                  <a:gd name="T6" fmla="*/ 55 w 108"/>
                  <a:gd name="T7" fmla="*/ 80 h 113"/>
                  <a:gd name="T8" fmla="*/ 4 w 108"/>
                  <a:gd name="T9" fmla="*/ 113 h 113"/>
                  <a:gd name="T10" fmla="*/ 5 w 108"/>
                  <a:gd name="T11" fmla="*/ 113 h 113"/>
                  <a:gd name="T12" fmla="*/ 0 w 108"/>
                  <a:gd name="T13" fmla="*/ 113 h 113"/>
                  <a:gd name="T14" fmla="*/ 92 w 108"/>
                  <a:gd name="T15" fmla="*/ 1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13">
                    <a:moveTo>
                      <a:pt x="92" y="16"/>
                    </a:moveTo>
                    <a:cubicBezTo>
                      <a:pt x="97" y="11"/>
                      <a:pt x="101" y="5"/>
                      <a:pt x="105" y="0"/>
                    </a:cubicBezTo>
                    <a:cubicBezTo>
                      <a:pt x="105" y="7"/>
                      <a:pt x="108" y="17"/>
                      <a:pt x="105" y="22"/>
                    </a:cubicBezTo>
                    <a:cubicBezTo>
                      <a:pt x="89" y="42"/>
                      <a:pt x="73" y="63"/>
                      <a:pt x="55" y="80"/>
                    </a:cubicBezTo>
                    <a:cubicBezTo>
                      <a:pt x="40" y="94"/>
                      <a:pt x="21" y="102"/>
                      <a:pt x="4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3" y="113"/>
                      <a:pt x="1" y="113"/>
                      <a:pt x="0" y="113"/>
                    </a:cubicBezTo>
                    <a:cubicBezTo>
                      <a:pt x="46" y="95"/>
                      <a:pt x="66" y="53"/>
                      <a:pt x="9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146">
                <a:extLst>
                  <a:ext uri="{FF2B5EF4-FFF2-40B4-BE49-F238E27FC236}">
                    <a16:creationId xmlns:a16="http://schemas.microsoft.com/office/drawing/2014/main" id="{502B38A7-2C48-21B3-2FFC-576A0D42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571"/>
                <a:ext cx="92" cy="86"/>
              </a:xfrm>
              <a:custGeom>
                <a:avLst/>
                <a:gdLst>
                  <a:gd name="T0" fmla="*/ 7 w 56"/>
                  <a:gd name="T1" fmla="*/ 14 h 52"/>
                  <a:gd name="T2" fmla="*/ 39 w 56"/>
                  <a:gd name="T3" fmla="*/ 9 h 52"/>
                  <a:gd name="T4" fmla="*/ 28 w 56"/>
                  <a:gd name="T5" fmla="*/ 52 h 52"/>
                  <a:gd name="T6" fmla="*/ 25 w 56"/>
                  <a:gd name="T7" fmla="*/ 32 h 52"/>
                  <a:gd name="T8" fmla="*/ 18 w 56"/>
                  <a:gd name="T9" fmla="*/ 48 h 52"/>
                  <a:gd name="T10" fmla="*/ 0 w 56"/>
                  <a:gd name="T11" fmla="*/ 25 h 52"/>
                  <a:gd name="T12" fmla="*/ 17 w 56"/>
                  <a:gd name="T13" fmla="*/ 15 h 52"/>
                  <a:gd name="T14" fmla="*/ 7 w 56"/>
                  <a:gd name="T15" fmla="*/ 1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2">
                    <a:moveTo>
                      <a:pt x="7" y="14"/>
                    </a:moveTo>
                    <a:cubicBezTo>
                      <a:pt x="18" y="5"/>
                      <a:pt x="30" y="0"/>
                      <a:pt x="39" y="9"/>
                    </a:cubicBezTo>
                    <a:cubicBezTo>
                      <a:pt x="56" y="26"/>
                      <a:pt x="35" y="36"/>
                      <a:pt x="28" y="52"/>
                    </a:cubicBezTo>
                    <a:cubicBezTo>
                      <a:pt x="26" y="44"/>
                      <a:pt x="26" y="38"/>
                      <a:pt x="25" y="32"/>
                    </a:cubicBezTo>
                    <a:cubicBezTo>
                      <a:pt x="23" y="37"/>
                      <a:pt x="21" y="42"/>
                      <a:pt x="18" y="48"/>
                    </a:cubicBezTo>
                    <a:cubicBezTo>
                      <a:pt x="12" y="40"/>
                      <a:pt x="6" y="32"/>
                      <a:pt x="0" y="25"/>
                    </a:cubicBezTo>
                    <a:cubicBezTo>
                      <a:pt x="6" y="22"/>
                      <a:pt x="12" y="18"/>
                      <a:pt x="17" y="15"/>
                    </a:cubicBezTo>
                    <a:cubicBezTo>
                      <a:pt x="16" y="15"/>
                      <a:pt x="12" y="15"/>
                      <a:pt x="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147">
                <a:extLst>
                  <a:ext uri="{FF2B5EF4-FFF2-40B4-BE49-F238E27FC236}">
                    <a16:creationId xmlns:a16="http://schemas.microsoft.com/office/drawing/2014/main" id="{E21539CE-CDC8-184E-49F1-BE489C9E3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605"/>
                <a:ext cx="36" cy="166"/>
              </a:xfrm>
              <a:custGeom>
                <a:avLst/>
                <a:gdLst>
                  <a:gd name="T0" fmla="*/ 6 w 22"/>
                  <a:gd name="T1" fmla="*/ 71 h 100"/>
                  <a:gd name="T2" fmla="*/ 0 w 22"/>
                  <a:gd name="T3" fmla="*/ 32 h 100"/>
                  <a:gd name="T4" fmla="*/ 17 w 22"/>
                  <a:gd name="T5" fmla="*/ 0 h 100"/>
                  <a:gd name="T6" fmla="*/ 22 w 22"/>
                  <a:gd name="T7" fmla="*/ 96 h 100"/>
                  <a:gd name="T8" fmla="*/ 19 w 22"/>
                  <a:gd name="T9" fmla="*/ 100 h 100"/>
                  <a:gd name="T10" fmla="*/ 6 w 22"/>
                  <a:gd name="T11" fmla="*/ 7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00">
                    <a:moveTo>
                      <a:pt x="6" y="71"/>
                    </a:moveTo>
                    <a:cubicBezTo>
                      <a:pt x="4" y="58"/>
                      <a:pt x="2" y="45"/>
                      <a:pt x="0" y="32"/>
                    </a:cubicBezTo>
                    <a:cubicBezTo>
                      <a:pt x="6" y="21"/>
                      <a:pt x="12" y="10"/>
                      <a:pt x="17" y="0"/>
                    </a:cubicBezTo>
                    <a:cubicBezTo>
                      <a:pt x="19" y="31"/>
                      <a:pt x="20" y="64"/>
                      <a:pt x="22" y="96"/>
                    </a:cubicBezTo>
                    <a:cubicBezTo>
                      <a:pt x="21" y="97"/>
                      <a:pt x="20" y="99"/>
                      <a:pt x="19" y="100"/>
                    </a:cubicBezTo>
                    <a:cubicBezTo>
                      <a:pt x="15" y="90"/>
                      <a:pt x="10" y="81"/>
                      <a:pt x="6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148">
                <a:extLst>
                  <a:ext uri="{FF2B5EF4-FFF2-40B4-BE49-F238E27FC236}">
                    <a16:creationId xmlns:a16="http://schemas.microsoft.com/office/drawing/2014/main" id="{FA0DAC1D-5E82-BCC1-685D-916501E6B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1627"/>
                <a:ext cx="102" cy="79"/>
              </a:xfrm>
              <a:custGeom>
                <a:avLst/>
                <a:gdLst>
                  <a:gd name="T0" fmla="*/ 16 w 62"/>
                  <a:gd name="T1" fmla="*/ 48 h 48"/>
                  <a:gd name="T2" fmla="*/ 0 w 62"/>
                  <a:gd name="T3" fmla="*/ 29 h 48"/>
                  <a:gd name="T4" fmla="*/ 31 w 62"/>
                  <a:gd name="T5" fmla="*/ 39 h 48"/>
                  <a:gd name="T6" fmla="*/ 37 w 62"/>
                  <a:gd name="T7" fmla="*/ 0 h 48"/>
                  <a:gd name="T8" fmla="*/ 62 w 62"/>
                  <a:gd name="T9" fmla="*/ 44 h 48"/>
                  <a:gd name="T10" fmla="*/ 16 w 62"/>
                  <a:gd name="T11" fmla="*/ 47 h 48"/>
                  <a:gd name="T12" fmla="*/ 16 w 62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8">
                    <a:moveTo>
                      <a:pt x="16" y="48"/>
                    </a:moveTo>
                    <a:cubicBezTo>
                      <a:pt x="11" y="42"/>
                      <a:pt x="5" y="35"/>
                      <a:pt x="0" y="29"/>
                    </a:cubicBezTo>
                    <a:cubicBezTo>
                      <a:pt x="12" y="18"/>
                      <a:pt x="19" y="30"/>
                      <a:pt x="31" y="39"/>
                    </a:cubicBezTo>
                    <a:cubicBezTo>
                      <a:pt x="18" y="20"/>
                      <a:pt x="35" y="13"/>
                      <a:pt x="37" y="0"/>
                    </a:cubicBezTo>
                    <a:cubicBezTo>
                      <a:pt x="46" y="15"/>
                      <a:pt x="53" y="28"/>
                      <a:pt x="62" y="44"/>
                    </a:cubicBezTo>
                    <a:cubicBezTo>
                      <a:pt x="44" y="46"/>
                      <a:pt x="28" y="32"/>
                      <a:pt x="16" y="47"/>
                    </a:cubicBezTo>
                    <a:lnTo>
                      <a:pt x="1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149">
                <a:extLst>
                  <a:ext uri="{FF2B5EF4-FFF2-40B4-BE49-F238E27FC236}">
                    <a16:creationId xmlns:a16="http://schemas.microsoft.com/office/drawing/2014/main" id="{BD706C75-211D-C843-0E8D-2FC1D512B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903"/>
                <a:ext cx="84" cy="65"/>
              </a:xfrm>
              <a:custGeom>
                <a:avLst/>
                <a:gdLst>
                  <a:gd name="T0" fmla="*/ 9 w 51"/>
                  <a:gd name="T1" fmla="*/ 1 h 39"/>
                  <a:gd name="T2" fmla="*/ 17 w 51"/>
                  <a:gd name="T3" fmla="*/ 0 h 39"/>
                  <a:gd name="T4" fmla="*/ 42 w 51"/>
                  <a:gd name="T5" fmla="*/ 2 h 39"/>
                  <a:gd name="T6" fmla="*/ 42 w 51"/>
                  <a:gd name="T7" fmla="*/ 6 h 39"/>
                  <a:gd name="T8" fmla="*/ 26 w 51"/>
                  <a:gd name="T9" fmla="*/ 5 h 39"/>
                  <a:gd name="T10" fmla="*/ 46 w 51"/>
                  <a:gd name="T11" fmla="*/ 28 h 39"/>
                  <a:gd name="T12" fmla="*/ 47 w 51"/>
                  <a:gd name="T13" fmla="*/ 28 h 39"/>
                  <a:gd name="T14" fmla="*/ 40 w 51"/>
                  <a:gd name="T15" fmla="*/ 31 h 39"/>
                  <a:gd name="T16" fmla="*/ 7 w 51"/>
                  <a:gd name="T17" fmla="*/ 28 h 39"/>
                  <a:gd name="T18" fmla="*/ 2 w 51"/>
                  <a:gd name="T19" fmla="*/ 15 h 39"/>
                  <a:gd name="T20" fmla="*/ 13 w 51"/>
                  <a:gd name="T21" fmla="*/ 9 h 39"/>
                  <a:gd name="T22" fmla="*/ 0 w 51"/>
                  <a:gd name="T23" fmla="*/ 5 h 39"/>
                  <a:gd name="T24" fmla="*/ 9 w 51"/>
                  <a:gd name="T2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9">
                    <a:moveTo>
                      <a:pt x="9" y="1"/>
                    </a:moveTo>
                    <a:cubicBezTo>
                      <a:pt x="12" y="1"/>
                      <a:pt x="14" y="0"/>
                      <a:pt x="17" y="0"/>
                    </a:cubicBezTo>
                    <a:cubicBezTo>
                      <a:pt x="25" y="1"/>
                      <a:pt x="34" y="1"/>
                      <a:pt x="42" y="2"/>
                    </a:cubicBezTo>
                    <a:cubicBezTo>
                      <a:pt x="42" y="4"/>
                      <a:pt x="42" y="5"/>
                      <a:pt x="42" y="6"/>
                    </a:cubicBezTo>
                    <a:cubicBezTo>
                      <a:pt x="38" y="6"/>
                      <a:pt x="34" y="6"/>
                      <a:pt x="26" y="5"/>
                    </a:cubicBezTo>
                    <a:cubicBezTo>
                      <a:pt x="37" y="12"/>
                      <a:pt x="51" y="13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5" y="29"/>
                      <a:pt x="42" y="30"/>
                      <a:pt x="40" y="31"/>
                    </a:cubicBezTo>
                    <a:cubicBezTo>
                      <a:pt x="29" y="39"/>
                      <a:pt x="15" y="38"/>
                      <a:pt x="7" y="28"/>
                    </a:cubicBezTo>
                    <a:cubicBezTo>
                      <a:pt x="4" y="24"/>
                      <a:pt x="1" y="19"/>
                      <a:pt x="2" y="15"/>
                    </a:cubicBezTo>
                    <a:cubicBezTo>
                      <a:pt x="3" y="12"/>
                      <a:pt x="9" y="11"/>
                      <a:pt x="13" y="9"/>
                    </a:cubicBezTo>
                    <a:cubicBezTo>
                      <a:pt x="11" y="8"/>
                      <a:pt x="8" y="7"/>
                      <a:pt x="0" y="5"/>
                    </a:cubicBezTo>
                    <a:cubicBezTo>
                      <a:pt x="5" y="3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150">
                <a:extLst>
                  <a:ext uri="{FF2B5EF4-FFF2-40B4-BE49-F238E27FC236}">
                    <a16:creationId xmlns:a16="http://schemas.microsoft.com/office/drawing/2014/main" id="{83F3FF5D-F6A0-0A6E-147D-81BF7B0CA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990"/>
                <a:ext cx="122" cy="74"/>
              </a:xfrm>
              <a:custGeom>
                <a:avLst/>
                <a:gdLst>
                  <a:gd name="T0" fmla="*/ 5 w 74"/>
                  <a:gd name="T1" fmla="*/ 35 h 45"/>
                  <a:gd name="T2" fmla="*/ 0 w 74"/>
                  <a:gd name="T3" fmla="*/ 22 h 45"/>
                  <a:gd name="T4" fmla="*/ 74 w 74"/>
                  <a:gd name="T5" fmla="*/ 19 h 45"/>
                  <a:gd name="T6" fmla="*/ 5 w 74"/>
                  <a:gd name="T7" fmla="*/ 35 h 45"/>
                  <a:gd name="T8" fmla="*/ 5 w 74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5" y="35"/>
                    </a:moveTo>
                    <a:cubicBezTo>
                      <a:pt x="4" y="32"/>
                      <a:pt x="2" y="28"/>
                      <a:pt x="0" y="22"/>
                    </a:cubicBezTo>
                    <a:cubicBezTo>
                      <a:pt x="22" y="0"/>
                      <a:pt x="47" y="26"/>
                      <a:pt x="74" y="19"/>
                    </a:cubicBezTo>
                    <a:cubicBezTo>
                      <a:pt x="53" y="45"/>
                      <a:pt x="27" y="33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151">
                <a:extLst>
                  <a:ext uri="{FF2B5EF4-FFF2-40B4-BE49-F238E27FC236}">
                    <a16:creationId xmlns:a16="http://schemas.microsoft.com/office/drawing/2014/main" id="{E8446A74-745A-FEEE-D873-982E2DD8A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773"/>
                <a:ext cx="189" cy="96"/>
              </a:xfrm>
              <a:custGeom>
                <a:avLst/>
                <a:gdLst>
                  <a:gd name="T0" fmla="*/ 114 w 114"/>
                  <a:gd name="T1" fmla="*/ 7 h 58"/>
                  <a:gd name="T2" fmla="*/ 53 w 114"/>
                  <a:gd name="T3" fmla="*/ 46 h 58"/>
                  <a:gd name="T4" fmla="*/ 0 w 114"/>
                  <a:gd name="T5" fmla="*/ 18 h 58"/>
                  <a:gd name="T6" fmla="*/ 111 w 114"/>
                  <a:gd name="T7" fmla="*/ 0 h 58"/>
                  <a:gd name="T8" fmla="*/ 114 w 114"/>
                  <a:gd name="T9" fmla="*/ 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58">
                    <a:moveTo>
                      <a:pt x="114" y="7"/>
                    </a:moveTo>
                    <a:cubicBezTo>
                      <a:pt x="94" y="20"/>
                      <a:pt x="74" y="35"/>
                      <a:pt x="53" y="46"/>
                    </a:cubicBezTo>
                    <a:cubicBezTo>
                      <a:pt x="29" y="58"/>
                      <a:pt x="5" y="46"/>
                      <a:pt x="0" y="18"/>
                    </a:cubicBezTo>
                    <a:cubicBezTo>
                      <a:pt x="44" y="54"/>
                      <a:pt x="78" y="30"/>
                      <a:pt x="111" y="0"/>
                    </a:cubicBezTo>
                    <a:cubicBezTo>
                      <a:pt x="112" y="2"/>
                      <a:pt x="113" y="5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152">
                <a:extLst>
                  <a:ext uri="{FF2B5EF4-FFF2-40B4-BE49-F238E27FC236}">
                    <a16:creationId xmlns:a16="http://schemas.microsoft.com/office/drawing/2014/main" id="{3E9C1BCB-3E30-DECE-8B7A-DCD42EB7B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263"/>
                <a:ext cx="96" cy="61"/>
              </a:xfrm>
              <a:custGeom>
                <a:avLst/>
                <a:gdLst>
                  <a:gd name="T0" fmla="*/ 58 w 58"/>
                  <a:gd name="T1" fmla="*/ 7 h 37"/>
                  <a:gd name="T2" fmla="*/ 36 w 58"/>
                  <a:gd name="T3" fmla="*/ 37 h 37"/>
                  <a:gd name="T4" fmla="*/ 3 w 58"/>
                  <a:gd name="T5" fmla="*/ 12 h 37"/>
                  <a:gd name="T6" fmla="*/ 0 w 58"/>
                  <a:gd name="T7" fmla="*/ 0 h 37"/>
                  <a:gd name="T8" fmla="*/ 13 w 58"/>
                  <a:gd name="T9" fmla="*/ 1 h 37"/>
                  <a:gd name="T10" fmla="*/ 34 w 58"/>
                  <a:gd name="T11" fmla="*/ 6 h 37"/>
                  <a:gd name="T12" fmla="*/ 58 w 58"/>
                  <a:gd name="T13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37">
                    <a:moveTo>
                      <a:pt x="58" y="7"/>
                    </a:moveTo>
                    <a:cubicBezTo>
                      <a:pt x="49" y="20"/>
                      <a:pt x="43" y="28"/>
                      <a:pt x="36" y="37"/>
                    </a:cubicBezTo>
                    <a:cubicBezTo>
                      <a:pt x="25" y="28"/>
                      <a:pt x="13" y="21"/>
                      <a:pt x="3" y="12"/>
                    </a:cubicBezTo>
                    <a:cubicBezTo>
                      <a:pt x="1" y="10"/>
                      <a:pt x="1" y="4"/>
                      <a:pt x="0" y="0"/>
                    </a:cubicBezTo>
                    <a:cubicBezTo>
                      <a:pt x="4" y="0"/>
                      <a:pt x="9" y="0"/>
                      <a:pt x="13" y="1"/>
                    </a:cubicBezTo>
                    <a:cubicBezTo>
                      <a:pt x="20" y="2"/>
                      <a:pt x="27" y="5"/>
                      <a:pt x="34" y="6"/>
                    </a:cubicBezTo>
                    <a:cubicBezTo>
                      <a:pt x="40" y="7"/>
                      <a:pt x="47" y="7"/>
                      <a:pt x="5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153">
                <a:extLst>
                  <a:ext uri="{FF2B5EF4-FFF2-40B4-BE49-F238E27FC236}">
                    <a16:creationId xmlns:a16="http://schemas.microsoft.com/office/drawing/2014/main" id="{17E6D7E4-8E0F-A0E7-BAE3-718366CB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350"/>
                <a:ext cx="68" cy="115"/>
              </a:xfrm>
              <a:custGeom>
                <a:avLst/>
                <a:gdLst>
                  <a:gd name="T0" fmla="*/ 3 w 41"/>
                  <a:gd name="T1" fmla="*/ 13 h 69"/>
                  <a:gd name="T2" fmla="*/ 14 w 41"/>
                  <a:gd name="T3" fmla="*/ 6 h 69"/>
                  <a:gd name="T4" fmla="*/ 41 w 41"/>
                  <a:gd name="T5" fmla="*/ 6 h 69"/>
                  <a:gd name="T6" fmla="*/ 26 w 41"/>
                  <a:gd name="T7" fmla="*/ 19 h 69"/>
                  <a:gd name="T8" fmla="*/ 38 w 41"/>
                  <a:gd name="T9" fmla="*/ 62 h 69"/>
                  <a:gd name="T10" fmla="*/ 34 w 41"/>
                  <a:gd name="T11" fmla="*/ 69 h 69"/>
                  <a:gd name="T12" fmla="*/ 26 w 41"/>
                  <a:gd name="T13" fmla="*/ 63 h 69"/>
                  <a:gd name="T14" fmla="*/ 22 w 41"/>
                  <a:gd name="T15" fmla="*/ 43 h 69"/>
                  <a:gd name="T16" fmla="*/ 16 w 41"/>
                  <a:gd name="T17" fmla="*/ 27 h 69"/>
                  <a:gd name="T18" fmla="*/ 3 w 41"/>
                  <a:gd name="T19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69">
                    <a:moveTo>
                      <a:pt x="3" y="13"/>
                    </a:moveTo>
                    <a:cubicBezTo>
                      <a:pt x="0" y="0"/>
                      <a:pt x="9" y="7"/>
                      <a:pt x="14" y="6"/>
                    </a:cubicBezTo>
                    <a:cubicBezTo>
                      <a:pt x="23" y="6"/>
                      <a:pt x="31" y="6"/>
                      <a:pt x="41" y="6"/>
                    </a:cubicBezTo>
                    <a:cubicBezTo>
                      <a:pt x="37" y="10"/>
                      <a:pt x="32" y="14"/>
                      <a:pt x="26" y="19"/>
                    </a:cubicBezTo>
                    <a:cubicBezTo>
                      <a:pt x="41" y="29"/>
                      <a:pt x="39" y="46"/>
                      <a:pt x="38" y="62"/>
                    </a:cubicBezTo>
                    <a:cubicBezTo>
                      <a:pt x="38" y="64"/>
                      <a:pt x="35" y="67"/>
                      <a:pt x="34" y="69"/>
                    </a:cubicBezTo>
                    <a:cubicBezTo>
                      <a:pt x="31" y="67"/>
                      <a:pt x="27" y="66"/>
                      <a:pt x="26" y="63"/>
                    </a:cubicBezTo>
                    <a:cubicBezTo>
                      <a:pt x="24" y="56"/>
                      <a:pt x="24" y="49"/>
                      <a:pt x="22" y="43"/>
                    </a:cubicBezTo>
                    <a:cubicBezTo>
                      <a:pt x="21" y="37"/>
                      <a:pt x="18" y="32"/>
                      <a:pt x="16" y="27"/>
                    </a:cubicBezTo>
                    <a:cubicBezTo>
                      <a:pt x="12" y="22"/>
                      <a:pt x="7" y="18"/>
                      <a:pt x="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154">
                <a:extLst>
                  <a:ext uri="{FF2B5EF4-FFF2-40B4-BE49-F238E27FC236}">
                    <a16:creationId xmlns:a16="http://schemas.microsoft.com/office/drawing/2014/main" id="{A6E56318-DCE0-9661-8B8C-4E33BD12B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03"/>
                <a:ext cx="90" cy="60"/>
              </a:xfrm>
              <a:custGeom>
                <a:avLst/>
                <a:gdLst>
                  <a:gd name="T0" fmla="*/ 25 w 54"/>
                  <a:gd name="T1" fmla="*/ 3 h 36"/>
                  <a:gd name="T2" fmla="*/ 52 w 54"/>
                  <a:gd name="T3" fmla="*/ 36 h 36"/>
                  <a:gd name="T4" fmla="*/ 9 w 54"/>
                  <a:gd name="T5" fmla="*/ 26 h 36"/>
                  <a:gd name="T6" fmla="*/ 7 w 54"/>
                  <a:gd name="T7" fmla="*/ 0 h 36"/>
                  <a:gd name="T8" fmla="*/ 25 w 54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6">
                    <a:moveTo>
                      <a:pt x="25" y="3"/>
                    </a:moveTo>
                    <a:cubicBezTo>
                      <a:pt x="37" y="10"/>
                      <a:pt x="54" y="13"/>
                      <a:pt x="52" y="36"/>
                    </a:cubicBezTo>
                    <a:cubicBezTo>
                      <a:pt x="37" y="33"/>
                      <a:pt x="23" y="30"/>
                      <a:pt x="9" y="26"/>
                    </a:cubicBezTo>
                    <a:cubicBezTo>
                      <a:pt x="1" y="23"/>
                      <a:pt x="0" y="6"/>
                      <a:pt x="7" y="0"/>
                    </a:cubicBezTo>
                    <a:cubicBezTo>
                      <a:pt x="13" y="1"/>
                      <a:pt x="19" y="2"/>
                      <a:pt x="2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155">
                <a:extLst>
                  <a:ext uri="{FF2B5EF4-FFF2-40B4-BE49-F238E27FC236}">
                    <a16:creationId xmlns:a16="http://schemas.microsoft.com/office/drawing/2014/main" id="{543BFAA4-ACE8-7376-01A8-8A47D2D69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3102"/>
                <a:ext cx="130" cy="48"/>
              </a:xfrm>
              <a:custGeom>
                <a:avLst/>
                <a:gdLst>
                  <a:gd name="T0" fmla="*/ 3 w 79"/>
                  <a:gd name="T1" fmla="*/ 0 h 29"/>
                  <a:gd name="T2" fmla="*/ 71 w 79"/>
                  <a:gd name="T3" fmla="*/ 11 h 29"/>
                  <a:gd name="T4" fmla="*/ 62 w 79"/>
                  <a:gd name="T5" fmla="*/ 14 h 29"/>
                  <a:gd name="T6" fmla="*/ 79 w 79"/>
                  <a:gd name="T7" fmla="*/ 20 h 29"/>
                  <a:gd name="T8" fmla="*/ 79 w 79"/>
                  <a:gd name="T9" fmla="*/ 22 h 29"/>
                  <a:gd name="T10" fmla="*/ 69 w 79"/>
                  <a:gd name="T11" fmla="*/ 23 h 29"/>
                  <a:gd name="T12" fmla="*/ 41 w 79"/>
                  <a:gd name="T13" fmla="*/ 26 h 29"/>
                  <a:gd name="T14" fmla="*/ 0 w 79"/>
                  <a:gd name="T15" fmla="*/ 3 h 29"/>
                  <a:gd name="T16" fmla="*/ 3 w 79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29">
                    <a:moveTo>
                      <a:pt x="3" y="0"/>
                    </a:moveTo>
                    <a:cubicBezTo>
                      <a:pt x="25" y="3"/>
                      <a:pt x="47" y="7"/>
                      <a:pt x="71" y="11"/>
                    </a:cubicBezTo>
                    <a:cubicBezTo>
                      <a:pt x="68" y="12"/>
                      <a:pt x="65" y="13"/>
                      <a:pt x="62" y="14"/>
                    </a:cubicBezTo>
                    <a:cubicBezTo>
                      <a:pt x="68" y="16"/>
                      <a:pt x="74" y="18"/>
                      <a:pt x="79" y="20"/>
                    </a:cubicBezTo>
                    <a:cubicBezTo>
                      <a:pt x="79" y="21"/>
                      <a:pt x="79" y="21"/>
                      <a:pt x="79" y="22"/>
                    </a:cubicBezTo>
                    <a:cubicBezTo>
                      <a:pt x="76" y="22"/>
                      <a:pt x="73" y="23"/>
                      <a:pt x="69" y="23"/>
                    </a:cubicBezTo>
                    <a:cubicBezTo>
                      <a:pt x="60" y="24"/>
                      <a:pt x="50" y="24"/>
                      <a:pt x="41" y="26"/>
                    </a:cubicBezTo>
                    <a:cubicBezTo>
                      <a:pt x="25" y="29"/>
                      <a:pt x="6" y="1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156">
                <a:extLst>
                  <a:ext uri="{FF2B5EF4-FFF2-40B4-BE49-F238E27FC236}">
                    <a16:creationId xmlns:a16="http://schemas.microsoft.com/office/drawing/2014/main" id="{AC8CBEA0-4791-8A32-B3B7-67DBD8DDC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764"/>
                <a:ext cx="80" cy="60"/>
              </a:xfrm>
              <a:custGeom>
                <a:avLst/>
                <a:gdLst>
                  <a:gd name="T0" fmla="*/ 0 w 48"/>
                  <a:gd name="T1" fmla="*/ 8 h 36"/>
                  <a:gd name="T2" fmla="*/ 0 w 48"/>
                  <a:gd name="T3" fmla="*/ 0 h 36"/>
                  <a:gd name="T4" fmla="*/ 36 w 48"/>
                  <a:gd name="T5" fmla="*/ 5 h 36"/>
                  <a:gd name="T6" fmla="*/ 47 w 48"/>
                  <a:gd name="T7" fmla="*/ 24 h 36"/>
                  <a:gd name="T8" fmla="*/ 39 w 48"/>
                  <a:gd name="T9" fmla="*/ 31 h 36"/>
                  <a:gd name="T10" fmla="*/ 28 w 48"/>
                  <a:gd name="T11" fmla="*/ 31 h 36"/>
                  <a:gd name="T12" fmla="*/ 0 w 48"/>
                  <a:gd name="T13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0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12" y="2"/>
                      <a:pt x="25" y="1"/>
                      <a:pt x="36" y="5"/>
                    </a:cubicBezTo>
                    <a:cubicBezTo>
                      <a:pt x="41" y="7"/>
                      <a:pt x="45" y="17"/>
                      <a:pt x="47" y="24"/>
                    </a:cubicBezTo>
                    <a:cubicBezTo>
                      <a:pt x="48" y="27"/>
                      <a:pt x="48" y="36"/>
                      <a:pt x="39" y="31"/>
                    </a:cubicBezTo>
                    <a:cubicBezTo>
                      <a:pt x="35" y="31"/>
                      <a:pt x="31" y="31"/>
                      <a:pt x="28" y="31"/>
                    </a:cubicBezTo>
                    <a:cubicBezTo>
                      <a:pt x="18" y="23"/>
                      <a:pt x="9" y="1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157">
                <a:extLst>
                  <a:ext uri="{FF2B5EF4-FFF2-40B4-BE49-F238E27FC236}">
                    <a16:creationId xmlns:a16="http://schemas.microsoft.com/office/drawing/2014/main" id="{50532C45-A8A4-0C76-AFB3-6376A3189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494"/>
                <a:ext cx="61" cy="125"/>
              </a:xfrm>
              <a:custGeom>
                <a:avLst/>
                <a:gdLst>
                  <a:gd name="T0" fmla="*/ 15 w 37"/>
                  <a:gd name="T1" fmla="*/ 0 h 75"/>
                  <a:gd name="T2" fmla="*/ 14 w 37"/>
                  <a:gd name="T3" fmla="*/ 75 h 75"/>
                  <a:gd name="T4" fmla="*/ 12 w 37"/>
                  <a:gd name="T5" fmla="*/ 60 h 75"/>
                  <a:gd name="T6" fmla="*/ 9 w 37"/>
                  <a:gd name="T7" fmla="*/ 64 h 75"/>
                  <a:gd name="T8" fmla="*/ 15 w 37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5">
                    <a:moveTo>
                      <a:pt x="15" y="0"/>
                    </a:moveTo>
                    <a:cubicBezTo>
                      <a:pt x="37" y="25"/>
                      <a:pt x="19" y="50"/>
                      <a:pt x="14" y="75"/>
                    </a:cubicBezTo>
                    <a:cubicBezTo>
                      <a:pt x="14" y="70"/>
                      <a:pt x="13" y="65"/>
                      <a:pt x="12" y="60"/>
                    </a:cubicBezTo>
                    <a:cubicBezTo>
                      <a:pt x="11" y="61"/>
                      <a:pt x="10" y="62"/>
                      <a:pt x="9" y="64"/>
                    </a:cubicBezTo>
                    <a:cubicBezTo>
                      <a:pt x="0" y="48"/>
                      <a:pt x="2" y="25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158">
                <a:extLst>
                  <a:ext uri="{FF2B5EF4-FFF2-40B4-BE49-F238E27FC236}">
                    <a16:creationId xmlns:a16="http://schemas.microsoft.com/office/drawing/2014/main" id="{6B0FF4F6-9B44-522F-44CB-C4840541F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1249"/>
                <a:ext cx="95" cy="73"/>
              </a:xfrm>
              <a:custGeom>
                <a:avLst/>
                <a:gdLst>
                  <a:gd name="T0" fmla="*/ 16 w 57"/>
                  <a:gd name="T1" fmla="*/ 35 h 44"/>
                  <a:gd name="T2" fmla="*/ 17 w 57"/>
                  <a:gd name="T3" fmla="*/ 29 h 44"/>
                  <a:gd name="T4" fmla="*/ 0 w 57"/>
                  <a:gd name="T5" fmla="*/ 19 h 44"/>
                  <a:gd name="T6" fmla="*/ 57 w 57"/>
                  <a:gd name="T7" fmla="*/ 14 h 44"/>
                  <a:gd name="T8" fmla="*/ 45 w 57"/>
                  <a:gd name="T9" fmla="*/ 35 h 44"/>
                  <a:gd name="T10" fmla="*/ 52 w 57"/>
                  <a:gd name="T11" fmla="*/ 44 h 44"/>
                  <a:gd name="T12" fmla="*/ 16 w 57"/>
                  <a:gd name="T1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4">
                    <a:moveTo>
                      <a:pt x="16" y="35"/>
                    </a:moveTo>
                    <a:cubicBezTo>
                      <a:pt x="16" y="33"/>
                      <a:pt x="17" y="30"/>
                      <a:pt x="17" y="29"/>
                    </a:cubicBezTo>
                    <a:cubicBezTo>
                      <a:pt x="11" y="25"/>
                      <a:pt x="6" y="23"/>
                      <a:pt x="0" y="19"/>
                    </a:cubicBezTo>
                    <a:cubicBezTo>
                      <a:pt x="19" y="0"/>
                      <a:pt x="35" y="19"/>
                      <a:pt x="57" y="14"/>
                    </a:cubicBezTo>
                    <a:cubicBezTo>
                      <a:pt x="51" y="24"/>
                      <a:pt x="48" y="29"/>
                      <a:pt x="45" y="35"/>
                    </a:cubicBezTo>
                    <a:cubicBezTo>
                      <a:pt x="46" y="36"/>
                      <a:pt x="48" y="39"/>
                      <a:pt x="52" y="44"/>
                    </a:cubicBezTo>
                    <a:cubicBezTo>
                      <a:pt x="39" y="41"/>
                      <a:pt x="28" y="38"/>
                      <a:pt x="16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159">
                <a:extLst>
                  <a:ext uri="{FF2B5EF4-FFF2-40B4-BE49-F238E27FC236}">
                    <a16:creationId xmlns:a16="http://schemas.microsoft.com/office/drawing/2014/main" id="{D96CF736-5686-0865-CB29-61D04A23B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0" y="2102"/>
                <a:ext cx="63" cy="96"/>
              </a:xfrm>
              <a:custGeom>
                <a:avLst/>
                <a:gdLst>
                  <a:gd name="T0" fmla="*/ 38 w 38"/>
                  <a:gd name="T1" fmla="*/ 58 h 58"/>
                  <a:gd name="T2" fmla="*/ 0 w 38"/>
                  <a:gd name="T3" fmla="*/ 15 h 58"/>
                  <a:gd name="T4" fmla="*/ 6 w 38"/>
                  <a:gd name="T5" fmla="*/ 0 h 58"/>
                  <a:gd name="T6" fmla="*/ 16 w 38"/>
                  <a:gd name="T7" fmla="*/ 10 h 58"/>
                  <a:gd name="T8" fmla="*/ 38 w 38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8">
                    <a:moveTo>
                      <a:pt x="38" y="58"/>
                    </a:moveTo>
                    <a:cubicBezTo>
                      <a:pt x="14" y="49"/>
                      <a:pt x="0" y="38"/>
                      <a:pt x="0" y="15"/>
                    </a:cubicBezTo>
                    <a:cubicBezTo>
                      <a:pt x="0" y="10"/>
                      <a:pt x="4" y="5"/>
                      <a:pt x="6" y="0"/>
                    </a:cubicBezTo>
                    <a:cubicBezTo>
                      <a:pt x="9" y="4"/>
                      <a:pt x="14" y="6"/>
                      <a:pt x="16" y="10"/>
                    </a:cubicBezTo>
                    <a:cubicBezTo>
                      <a:pt x="23" y="25"/>
                      <a:pt x="30" y="40"/>
                      <a:pt x="38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160">
                <a:extLst>
                  <a:ext uri="{FF2B5EF4-FFF2-40B4-BE49-F238E27FC236}">
                    <a16:creationId xmlns:a16="http://schemas.microsoft.com/office/drawing/2014/main" id="{F8A1092F-D19D-93A5-3539-FA8CCE7A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895"/>
                <a:ext cx="60" cy="86"/>
              </a:xfrm>
              <a:custGeom>
                <a:avLst/>
                <a:gdLst>
                  <a:gd name="T0" fmla="*/ 0 w 36"/>
                  <a:gd name="T1" fmla="*/ 0 h 52"/>
                  <a:gd name="T2" fmla="*/ 36 w 36"/>
                  <a:gd name="T3" fmla="*/ 22 h 52"/>
                  <a:gd name="T4" fmla="*/ 21 w 36"/>
                  <a:gd name="T5" fmla="*/ 26 h 52"/>
                  <a:gd name="T6" fmla="*/ 17 w 36"/>
                  <a:gd name="T7" fmla="*/ 30 h 52"/>
                  <a:gd name="T8" fmla="*/ 25 w 36"/>
                  <a:gd name="T9" fmla="*/ 32 h 52"/>
                  <a:gd name="T10" fmla="*/ 29 w 36"/>
                  <a:gd name="T11" fmla="*/ 46 h 52"/>
                  <a:gd name="T12" fmla="*/ 12 w 36"/>
                  <a:gd name="T13" fmla="*/ 49 h 52"/>
                  <a:gd name="T14" fmla="*/ 3 w 36"/>
                  <a:gd name="T15" fmla="*/ 30 h 52"/>
                  <a:gd name="T16" fmla="*/ 0 w 36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52">
                    <a:moveTo>
                      <a:pt x="0" y="0"/>
                    </a:moveTo>
                    <a:cubicBezTo>
                      <a:pt x="13" y="8"/>
                      <a:pt x="23" y="14"/>
                      <a:pt x="36" y="22"/>
                    </a:cubicBezTo>
                    <a:cubicBezTo>
                      <a:pt x="30" y="24"/>
                      <a:pt x="25" y="25"/>
                      <a:pt x="21" y="26"/>
                    </a:cubicBezTo>
                    <a:cubicBezTo>
                      <a:pt x="19" y="27"/>
                      <a:pt x="18" y="28"/>
                      <a:pt x="17" y="30"/>
                    </a:cubicBezTo>
                    <a:cubicBezTo>
                      <a:pt x="20" y="30"/>
                      <a:pt x="22" y="31"/>
                      <a:pt x="25" y="32"/>
                    </a:cubicBezTo>
                    <a:cubicBezTo>
                      <a:pt x="34" y="35"/>
                      <a:pt x="34" y="42"/>
                      <a:pt x="29" y="46"/>
                    </a:cubicBezTo>
                    <a:cubicBezTo>
                      <a:pt x="25" y="50"/>
                      <a:pt x="15" y="52"/>
                      <a:pt x="12" y="49"/>
                    </a:cubicBezTo>
                    <a:cubicBezTo>
                      <a:pt x="7" y="45"/>
                      <a:pt x="5" y="37"/>
                      <a:pt x="3" y="30"/>
                    </a:cubicBezTo>
                    <a:cubicBezTo>
                      <a:pt x="1" y="21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161">
                <a:extLst>
                  <a:ext uri="{FF2B5EF4-FFF2-40B4-BE49-F238E27FC236}">
                    <a16:creationId xmlns:a16="http://schemas.microsoft.com/office/drawing/2014/main" id="{956EE574-3296-6AE6-9BD0-8463C780C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1433"/>
                <a:ext cx="68" cy="71"/>
              </a:xfrm>
              <a:custGeom>
                <a:avLst/>
                <a:gdLst>
                  <a:gd name="T0" fmla="*/ 5 w 41"/>
                  <a:gd name="T1" fmla="*/ 13 h 43"/>
                  <a:gd name="T2" fmla="*/ 14 w 41"/>
                  <a:gd name="T3" fmla="*/ 2 h 43"/>
                  <a:gd name="T4" fmla="*/ 41 w 41"/>
                  <a:gd name="T5" fmla="*/ 6 h 43"/>
                  <a:gd name="T6" fmla="*/ 38 w 41"/>
                  <a:gd name="T7" fmla="*/ 43 h 43"/>
                  <a:gd name="T8" fmla="*/ 25 w 41"/>
                  <a:gd name="T9" fmla="*/ 41 h 43"/>
                  <a:gd name="T10" fmla="*/ 5 w 41"/>
                  <a:gd name="T11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3">
                    <a:moveTo>
                      <a:pt x="5" y="13"/>
                    </a:moveTo>
                    <a:cubicBezTo>
                      <a:pt x="0" y="4"/>
                      <a:pt x="3" y="0"/>
                      <a:pt x="14" y="2"/>
                    </a:cubicBezTo>
                    <a:cubicBezTo>
                      <a:pt x="23" y="4"/>
                      <a:pt x="32" y="5"/>
                      <a:pt x="41" y="6"/>
                    </a:cubicBezTo>
                    <a:cubicBezTo>
                      <a:pt x="40" y="17"/>
                      <a:pt x="39" y="30"/>
                      <a:pt x="38" y="43"/>
                    </a:cubicBezTo>
                    <a:cubicBezTo>
                      <a:pt x="33" y="43"/>
                      <a:pt x="29" y="42"/>
                      <a:pt x="25" y="41"/>
                    </a:cubicBezTo>
                    <a:cubicBezTo>
                      <a:pt x="18" y="32"/>
                      <a:pt x="12" y="22"/>
                      <a:pt x="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162">
                <a:extLst>
                  <a:ext uri="{FF2B5EF4-FFF2-40B4-BE49-F238E27FC236}">
                    <a16:creationId xmlns:a16="http://schemas.microsoft.com/office/drawing/2014/main" id="{E6123645-9EAC-67D4-6310-0A34B7105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040"/>
                <a:ext cx="118" cy="106"/>
              </a:xfrm>
              <a:custGeom>
                <a:avLst/>
                <a:gdLst>
                  <a:gd name="T0" fmla="*/ 12 w 71"/>
                  <a:gd name="T1" fmla="*/ 24 h 64"/>
                  <a:gd name="T2" fmla="*/ 8 w 71"/>
                  <a:gd name="T3" fmla="*/ 23 h 64"/>
                  <a:gd name="T4" fmla="*/ 12 w 71"/>
                  <a:gd name="T5" fmla="*/ 7 h 64"/>
                  <a:gd name="T6" fmla="*/ 50 w 71"/>
                  <a:gd name="T7" fmla="*/ 15 h 64"/>
                  <a:gd name="T8" fmla="*/ 50 w 71"/>
                  <a:gd name="T9" fmla="*/ 15 h 64"/>
                  <a:gd name="T10" fmla="*/ 61 w 71"/>
                  <a:gd name="T11" fmla="*/ 46 h 64"/>
                  <a:gd name="T12" fmla="*/ 71 w 71"/>
                  <a:gd name="T13" fmla="*/ 56 h 64"/>
                  <a:gd name="T14" fmla="*/ 51 w 71"/>
                  <a:gd name="T15" fmla="*/ 46 h 64"/>
                  <a:gd name="T16" fmla="*/ 33 w 71"/>
                  <a:gd name="T17" fmla="*/ 27 h 64"/>
                  <a:gd name="T18" fmla="*/ 12 w 71"/>
                  <a:gd name="T1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4">
                    <a:moveTo>
                      <a:pt x="12" y="24"/>
                    </a:moveTo>
                    <a:cubicBezTo>
                      <a:pt x="11" y="23"/>
                      <a:pt x="10" y="23"/>
                      <a:pt x="8" y="23"/>
                    </a:cubicBezTo>
                    <a:cubicBezTo>
                      <a:pt x="0" y="15"/>
                      <a:pt x="4" y="11"/>
                      <a:pt x="12" y="7"/>
                    </a:cubicBezTo>
                    <a:cubicBezTo>
                      <a:pt x="27" y="0"/>
                      <a:pt x="38" y="10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2" y="30"/>
                      <a:pt x="54" y="37"/>
                      <a:pt x="61" y="46"/>
                    </a:cubicBezTo>
                    <a:cubicBezTo>
                      <a:pt x="64" y="50"/>
                      <a:pt x="67" y="53"/>
                      <a:pt x="71" y="56"/>
                    </a:cubicBezTo>
                    <a:cubicBezTo>
                      <a:pt x="59" y="64"/>
                      <a:pt x="58" y="48"/>
                      <a:pt x="51" y="46"/>
                    </a:cubicBezTo>
                    <a:cubicBezTo>
                      <a:pt x="45" y="40"/>
                      <a:pt x="39" y="33"/>
                      <a:pt x="33" y="27"/>
                    </a:cubicBezTo>
                    <a:cubicBezTo>
                      <a:pt x="26" y="26"/>
                      <a:pt x="19" y="25"/>
                      <a:pt x="12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163">
                <a:extLst>
                  <a:ext uri="{FF2B5EF4-FFF2-40B4-BE49-F238E27FC236}">
                    <a16:creationId xmlns:a16="http://schemas.microsoft.com/office/drawing/2014/main" id="{26831982-24CF-9208-DDDC-4C6E2FC1C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64"/>
                <a:ext cx="34" cy="144"/>
              </a:xfrm>
              <a:custGeom>
                <a:avLst/>
                <a:gdLst>
                  <a:gd name="T0" fmla="*/ 4 w 20"/>
                  <a:gd name="T1" fmla="*/ 4 h 87"/>
                  <a:gd name="T2" fmla="*/ 7 w 20"/>
                  <a:gd name="T3" fmla="*/ 0 h 87"/>
                  <a:gd name="T4" fmla="*/ 19 w 20"/>
                  <a:gd name="T5" fmla="*/ 67 h 87"/>
                  <a:gd name="T6" fmla="*/ 16 w 20"/>
                  <a:gd name="T7" fmla="*/ 85 h 87"/>
                  <a:gd name="T8" fmla="*/ 15 w 20"/>
                  <a:gd name="T9" fmla="*/ 87 h 87"/>
                  <a:gd name="T10" fmla="*/ 0 w 20"/>
                  <a:gd name="T11" fmla="*/ 79 h 87"/>
                  <a:gd name="T12" fmla="*/ 0 w 20"/>
                  <a:gd name="T13" fmla="*/ 34 h 87"/>
                  <a:gd name="T14" fmla="*/ 4 w 20"/>
                  <a:gd name="T15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7">
                    <a:moveTo>
                      <a:pt x="4" y="4"/>
                    </a:moveTo>
                    <a:cubicBezTo>
                      <a:pt x="5" y="3"/>
                      <a:pt x="6" y="1"/>
                      <a:pt x="7" y="0"/>
                    </a:cubicBezTo>
                    <a:cubicBezTo>
                      <a:pt x="11" y="22"/>
                      <a:pt x="16" y="45"/>
                      <a:pt x="19" y="67"/>
                    </a:cubicBezTo>
                    <a:cubicBezTo>
                      <a:pt x="20" y="73"/>
                      <a:pt x="17" y="79"/>
                      <a:pt x="16" y="85"/>
                    </a:cubicBezTo>
                    <a:cubicBezTo>
                      <a:pt x="16" y="85"/>
                      <a:pt x="15" y="87"/>
                      <a:pt x="15" y="87"/>
                    </a:cubicBezTo>
                    <a:cubicBezTo>
                      <a:pt x="11" y="85"/>
                      <a:pt x="7" y="83"/>
                      <a:pt x="0" y="79"/>
                    </a:cubicBezTo>
                    <a:cubicBezTo>
                      <a:pt x="0" y="65"/>
                      <a:pt x="0" y="50"/>
                      <a:pt x="0" y="34"/>
                    </a:cubicBezTo>
                    <a:cubicBezTo>
                      <a:pt x="1" y="24"/>
                      <a:pt x="3" y="1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164">
                <a:extLst>
                  <a:ext uri="{FF2B5EF4-FFF2-40B4-BE49-F238E27FC236}">
                    <a16:creationId xmlns:a16="http://schemas.microsoft.com/office/drawing/2014/main" id="{64F3E79C-5F5E-3624-E4E3-56DE11DD0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259"/>
                <a:ext cx="62" cy="81"/>
              </a:xfrm>
              <a:custGeom>
                <a:avLst/>
                <a:gdLst>
                  <a:gd name="T0" fmla="*/ 25 w 37"/>
                  <a:gd name="T1" fmla="*/ 0 h 49"/>
                  <a:gd name="T2" fmla="*/ 33 w 37"/>
                  <a:gd name="T3" fmla="*/ 19 h 49"/>
                  <a:gd name="T4" fmla="*/ 23 w 37"/>
                  <a:gd name="T5" fmla="*/ 39 h 49"/>
                  <a:gd name="T6" fmla="*/ 11 w 37"/>
                  <a:gd name="T7" fmla="*/ 49 h 49"/>
                  <a:gd name="T8" fmla="*/ 3 w 37"/>
                  <a:gd name="T9" fmla="*/ 36 h 49"/>
                  <a:gd name="T10" fmla="*/ 1 w 37"/>
                  <a:gd name="T11" fmla="*/ 30 h 49"/>
                  <a:gd name="T12" fmla="*/ 7 w 37"/>
                  <a:gd name="T13" fmla="*/ 14 h 49"/>
                  <a:gd name="T14" fmla="*/ 26 w 37"/>
                  <a:gd name="T15" fmla="*/ 0 h 49"/>
                  <a:gd name="T16" fmla="*/ 25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25" y="0"/>
                    </a:moveTo>
                    <a:cubicBezTo>
                      <a:pt x="35" y="3"/>
                      <a:pt x="37" y="10"/>
                      <a:pt x="33" y="19"/>
                    </a:cubicBezTo>
                    <a:cubicBezTo>
                      <a:pt x="29" y="26"/>
                      <a:pt x="27" y="33"/>
                      <a:pt x="23" y="39"/>
                    </a:cubicBezTo>
                    <a:cubicBezTo>
                      <a:pt x="20" y="43"/>
                      <a:pt x="15" y="45"/>
                      <a:pt x="11" y="49"/>
                    </a:cubicBezTo>
                    <a:cubicBezTo>
                      <a:pt x="8" y="44"/>
                      <a:pt x="5" y="40"/>
                      <a:pt x="3" y="36"/>
                    </a:cubicBezTo>
                    <a:cubicBezTo>
                      <a:pt x="2" y="33"/>
                      <a:pt x="1" y="31"/>
                      <a:pt x="1" y="30"/>
                    </a:cubicBezTo>
                    <a:cubicBezTo>
                      <a:pt x="0" y="22"/>
                      <a:pt x="21" y="26"/>
                      <a:pt x="7" y="14"/>
                    </a:cubicBezTo>
                    <a:cubicBezTo>
                      <a:pt x="13" y="9"/>
                      <a:pt x="19" y="5"/>
                      <a:pt x="26" y="0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165">
                <a:extLst>
                  <a:ext uri="{FF2B5EF4-FFF2-40B4-BE49-F238E27FC236}">
                    <a16:creationId xmlns:a16="http://schemas.microsoft.com/office/drawing/2014/main" id="{6C47D3D5-7771-2F08-4594-AD963E590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168"/>
                <a:ext cx="184" cy="53"/>
              </a:xfrm>
              <a:custGeom>
                <a:avLst/>
                <a:gdLst>
                  <a:gd name="T0" fmla="*/ 109 w 111"/>
                  <a:gd name="T1" fmla="*/ 17 h 32"/>
                  <a:gd name="T2" fmla="*/ 111 w 111"/>
                  <a:gd name="T3" fmla="*/ 23 h 32"/>
                  <a:gd name="T4" fmla="*/ 50 w 111"/>
                  <a:gd name="T5" fmla="*/ 20 h 32"/>
                  <a:gd name="T6" fmla="*/ 15 w 111"/>
                  <a:gd name="T7" fmla="*/ 13 h 32"/>
                  <a:gd name="T8" fmla="*/ 0 w 111"/>
                  <a:gd name="T9" fmla="*/ 6 h 32"/>
                  <a:gd name="T10" fmla="*/ 2 w 111"/>
                  <a:gd name="T11" fmla="*/ 0 h 32"/>
                  <a:gd name="T12" fmla="*/ 64 w 111"/>
                  <a:gd name="T13" fmla="*/ 15 h 32"/>
                  <a:gd name="T14" fmla="*/ 110 w 111"/>
                  <a:gd name="T15" fmla="*/ 18 h 32"/>
                  <a:gd name="T16" fmla="*/ 109 w 111"/>
                  <a:gd name="T17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32">
                    <a:moveTo>
                      <a:pt x="109" y="17"/>
                    </a:moveTo>
                    <a:cubicBezTo>
                      <a:pt x="110" y="19"/>
                      <a:pt x="111" y="21"/>
                      <a:pt x="111" y="23"/>
                    </a:cubicBezTo>
                    <a:cubicBezTo>
                      <a:pt x="91" y="23"/>
                      <a:pt x="71" y="32"/>
                      <a:pt x="50" y="20"/>
                    </a:cubicBezTo>
                    <a:cubicBezTo>
                      <a:pt x="40" y="15"/>
                      <a:pt x="27" y="16"/>
                      <a:pt x="15" y="13"/>
                    </a:cubicBezTo>
                    <a:cubicBezTo>
                      <a:pt x="10" y="12"/>
                      <a:pt x="5" y="8"/>
                      <a:pt x="0" y="6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23" y="6"/>
                      <a:pt x="43" y="12"/>
                      <a:pt x="64" y="15"/>
                    </a:cubicBezTo>
                    <a:cubicBezTo>
                      <a:pt x="79" y="18"/>
                      <a:pt x="95" y="17"/>
                      <a:pt x="110" y="18"/>
                    </a:cubicBezTo>
                    <a:cubicBezTo>
                      <a:pt x="110" y="18"/>
                      <a:pt x="109" y="17"/>
                      <a:pt x="109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166">
                <a:extLst>
                  <a:ext uri="{FF2B5EF4-FFF2-40B4-BE49-F238E27FC236}">
                    <a16:creationId xmlns:a16="http://schemas.microsoft.com/office/drawing/2014/main" id="{A7CFC8D7-98D6-B81F-F949-1D7B228CB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188"/>
                <a:ext cx="68" cy="98"/>
              </a:xfrm>
              <a:custGeom>
                <a:avLst/>
                <a:gdLst>
                  <a:gd name="T0" fmla="*/ 41 w 41"/>
                  <a:gd name="T1" fmla="*/ 13 h 59"/>
                  <a:gd name="T2" fmla="*/ 21 w 41"/>
                  <a:gd name="T3" fmla="*/ 29 h 59"/>
                  <a:gd name="T4" fmla="*/ 21 w 41"/>
                  <a:gd name="T5" fmla="*/ 55 h 59"/>
                  <a:gd name="T6" fmla="*/ 3 w 41"/>
                  <a:gd name="T7" fmla="*/ 59 h 59"/>
                  <a:gd name="T8" fmla="*/ 0 w 41"/>
                  <a:gd name="T9" fmla="*/ 48 h 59"/>
                  <a:gd name="T10" fmla="*/ 20 w 41"/>
                  <a:gd name="T11" fmla="*/ 14 h 59"/>
                  <a:gd name="T12" fmla="*/ 27 w 41"/>
                  <a:gd name="T13" fmla="*/ 3 h 59"/>
                  <a:gd name="T14" fmla="*/ 39 w 41"/>
                  <a:gd name="T15" fmla="*/ 0 h 59"/>
                  <a:gd name="T16" fmla="*/ 40 w 41"/>
                  <a:gd name="T17" fmla="*/ 14 h 59"/>
                  <a:gd name="T18" fmla="*/ 41 w 41"/>
                  <a:gd name="T19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59">
                    <a:moveTo>
                      <a:pt x="41" y="13"/>
                    </a:moveTo>
                    <a:cubicBezTo>
                      <a:pt x="35" y="18"/>
                      <a:pt x="30" y="23"/>
                      <a:pt x="21" y="29"/>
                    </a:cubicBezTo>
                    <a:cubicBezTo>
                      <a:pt x="21" y="35"/>
                      <a:pt x="21" y="45"/>
                      <a:pt x="21" y="55"/>
                    </a:cubicBezTo>
                    <a:cubicBezTo>
                      <a:pt x="16" y="56"/>
                      <a:pt x="10" y="57"/>
                      <a:pt x="3" y="59"/>
                    </a:cubicBezTo>
                    <a:cubicBezTo>
                      <a:pt x="2" y="54"/>
                      <a:pt x="0" y="48"/>
                      <a:pt x="0" y="48"/>
                    </a:cubicBezTo>
                    <a:cubicBezTo>
                      <a:pt x="8" y="34"/>
                      <a:pt x="14" y="24"/>
                      <a:pt x="20" y="14"/>
                    </a:cubicBezTo>
                    <a:cubicBezTo>
                      <a:pt x="22" y="10"/>
                      <a:pt x="23" y="5"/>
                      <a:pt x="27" y="3"/>
                    </a:cubicBezTo>
                    <a:cubicBezTo>
                      <a:pt x="30" y="1"/>
                      <a:pt x="35" y="1"/>
                      <a:pt x="39" y="0"/>
                    </a:cubicBezTo>
                    <a:cubicBezTo>
                      <a:pt x="40" y="5"/>
                      <a:pt x="40" y="9"/>
                      <a:pt x="40" y="14"/>
                    </a:cubicBezTo>
                    <a:cubicBezTo>
                      <a:pt x="40" y="14"/>
                      <a:pt x="41" y="13"/>
                      <a:pt x="4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167">
                <a:extLst>
                  <a:ext uri="{FF2B5EF4-FFF2-40B4-BE49-F238E27FC236}">
                    <a16:creationId xmlns:a16="http://schemas.microsoft.com/office/drawing/2014/main" id="{D35B6A46-6E35-283F-D4DD-ECB3DB8E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1514"/>
                <a:ext cx="57" cy="101"/>
              </a:xfrm>
              <a:custGeom>
                <a:avLst/>
                <a:gdLst>
                  <a:gd name="T0" fmla="*/ 32 w 34"/>
                  <a:gd name="T1" fmla="*/ 61 h 61"/>
                  <a:gd name="T2" fmla="*/ 12 w 34"/>
                  <a:gd name="T3" fmla="*/ 40 h 61"/>
                  <a:gd name="T4" fmla="*/ 0 w 34"/>
                  <a:gd name="T5" fmla="*/ 0 h 61"/>
                  <a:gd name="T6" fmla="*/ 34 w 34"/>
                  <a:gd name="T7" fmla="*/ 56 h 61"/>
                  <a:gd name="T8" fmla="*/ 32 w 34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1">
                    <a:moveTo>
                      <a:pt x="32" y="61"/>
                    </a:moveTo>
                    <a:cubicBezTo>
                      <a:pt x="21" y="58"/>
                      <a:pt x="13" y="54"/>
                      <a:pt x="12" y="40"/>
                    </a:cubicBezTo>
                    <a:cubicBezTo>
                      <a:pt x="11" y="27"/>
                      <a:pt x="5" y="14"/>
                      <a:pt x="0" y="0"/>
                    </a:cubicBezTo>
                    <a:cubicBezTo>
                      <a:pt x="25" y="11"/>
                      <a:pt x="33" y="32"/>
                      <a:pt x="34" y="56"/>
                    </a:cubicBezTo>
                    <a:cubicBezTo>
                      <a:pt x="34" y="57"/>
                      <a:pt x="33" y="59"/>
                      <a:pt x="3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168">
                <a:extLst>
                  <a:ext uri="{FF2B5EF4-FFF2-40B4-BE49-F238E27FC236}">
                    <a16:creationId xmlns:a16="http://schemas.microsoft.com/office/drawing/2014/main" id="{49DDF48B-6D09-9D79-0C0B-747599E46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107"/>
                <a:ext cx="46" cy="94"/>
              </a:xfrm>
              <a:custGeom>
                <a:avLst/>
                <a:gdLst>
                  <a:gd name="T0" fmla="*/ 3 w 28"/>
                  <a:gd name="T1" fmla="*/ 1 h 57"/>
                  <a:gd name="T2" fmla="*/ 13 w 28"/>
                  <a:gd name="T3" fmla="*/ 0 h 57"/>
                  <a:gd name="T4" fmla="*/ 28 w 28"/>
                  <a:gd name="T5" fmla="*/ 49 h 57"/>
                  <a:gd name="T6" fmla="*/ 7 w 28"/>
                  <a:gd name="T7" fmla="*/ 40 h 57"/>
                  <a:gd name="T8" fmla="*/ 0 w 28"/>
                  <a:gd name="T9" fmla="*/ 32 h 57"/>
                  <a:gd name="T10" fmla="*/ 1 w 28"/>
                  <a:gd name="T11" fmla="*/ 32 h 57"/>
                  <a:gd name="T12" fmla="*/ 2 w 28"/>
                  <a:gd name="T13" fmla="*/ 3 h 57"/>
                  <a:gd name="T14" fmla="*/ 3 w 28"/>
                  <a:gd name="T15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57">
                    <a:moveTo>
                      <a:pt x="3" y="1"/>
                    </a:moveTo>
                    <a:cubicBezTo>
                      <a:pt x="7" y="1"/>
                      <a:pt x="11" y="0"/>
                      <a:pt x="13" y="0"/>
                    </a:cubicBezTo>
                    <a:cubicBezTo>
                      <a:pt x="18" y="18"/>
                      <a:pt x="23" y="34"/>
                      <a:pt x="28" y="49"/>
                    </a:cubicBezTo>
                    <a:cubicBezTo>
                      <a:pt x="13" y="57"/>
                      <a:pt x="13" y="56"/>
                      <a:pt x="7" y="40"/>
                    </a:cubicBezTo>
                    <a:cubicBezTo>
                      <a:pt x="6" y="37"/>
                      <a:pt x="3" y="34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22"/>
                      <a:pt x="1" y="13"/>
                      <a:pt x="2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169">
                <a:extLst>
                  <a:ext uri="{FF2B5EF4-FFF2-40B4-BE49-F238E27FC236}">
                    <a16:creationId xmlns:a16="http://schemas.microsoft.com/office/drawing/2014/main" id="{734BC885-F678-1CEB-0253-6C2441E44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455"/>
                <a:ext cx="73" cy="104"/>
              </a:xfrm>
              <a:custGeom>
                <a:avLst/>
                <a:gdLst>
                  <a:gd name="T0" fmla="*/ 10 w 44"/>
                  <a:gd name="T1" fmla="*/ 20 h 63"/>
                  <a:gd name="T2" fmla="*/ 26 w 44"/>
                  <a:gd name="T3" fmla="*/ 28 h 63"/>
                  <a:gd name="T4" fmla="*/ 9 w 44"/>
                  <a:gd name="T5" fmla="*/ 0 h 63"/>
                  <a:gd name="T6" fmla="*/ 36 w 44"/>
                  <a:gd name="T7" fmla="*/ 63 h 63"/>
                  <a:gd name="T8" fmla="*/ 10 w 44"/>
                  <a:gd name="T9" fmla="*/ 19 h 63"/>
                  <a:gd name="T10" fmla="*/ 10 w 44"/>
                  <a:gd name="T11" fmla="*/ 2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63">
                    <a:moveTo>
                      <a:pt x="10" y="20"/>
                    </a:moveTo>
                    <a:cubicBezTo>
                      <a:pt x="14" y="22"/>
                      <a:pt x="18" y="24"/>
                      <a:pt x="26" y="28"/>
                    </a:cubicBezTo>
                    <a:cubicBezTo>
                      <a:pt x="19" y="17"/>
                      <a:pt x="14" y="8"/>
                      <a:pt x="9" y="0"/>
                    </a:cubicBezTo>
                    <a:cubicBezTo>
                      <a:pt x="37" y="22"/>
                      <a:pt x="44" y="42"/>
                      <a:pt x="36" y="63"/>
                    </a:cubicBezTo>
                    <a:cubicBezTo>
                      <a:pt x="25" y="49"/>
                      <a:pt x="0" y="44"/>
                      <a:pt x="10" y="19"/>
                    </a:cubicBez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170">
                <a:extLst>
                  <a:ext uri="{FF2B5EF4-FFF2-40B4-BE49-F238E27FC236}">
                    <a16:creationId xmlns:a16="http://schemas.microsoft.com/office/drawing/2014/main" id="{F48771FF-38C2-9415-9A27-CB965637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1979"/>
                <a:ext cx="31" cy="128"/>
              </a:xfrm>
              <a:custGeom>
                <a:avLst/>
                <a:gdLst>
                  <a:gd name="T0" fmla="*/ 7 w 19"/>
                  <a:gd name="T1" fmla="*/ 76 h 77"/>
                  <a:gd name="T2" fmla="*/ 1 w 19"/>
                  <a:gd name="T3" fmla="*/ 32 h 77"/>
                  <a:gd name="T4" fmla="*/ 1 w 19"/>
                  <a:gd name="T5" fmla="*/ 0 h 77"/>
                  <a:gd name="T6" fmla="*/ 18 w 19"/>
                  <a:gd name="T7" fmla="*/ 58 h 77"/>
                  <a:gd name="T8" fmla="*/ 15 w 19"/>
                  <a:gd name="T9" fmla="*/ 77 h 77"/>
                  <a:gd name="T10" fmla="*/ 7 w 19"/>
                  <a:gd name="T1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7">
                    <a:moveTo>
                      <a:pt x="7" y="76"/>
                    </a:moveTo>
                    <a:cubicBezTo>
                      <a:pt x="5" y="61"/>
                      <a:pt x="3" y="47"/>
                      <a:pt x="1" y="32"/>
                    </a:cubicBezTo>
                    <a:cubicBezTo>
                      <a:pt x="0" y="22"/>
                      <a:pt x="1" y="12"/>
                      <a:pt x="1" y="0"/>
                    </a:cubicBezTo>
                    <a:cubicBezTo>
                      <a:pt x="7" y="21"/>
                      <a:pt x="13" y="39"/>
                      <a:pt x="18" y="58"/>
                    </a:cubicBezTo>
                    <a:cubicBezTo>
                      <a:pt x="19" y="64"/>
                      <a:pt x="16" y="71"/>
                      <a:pt x="15" y="77"/>
                    </a:cubicBezTo>
                    <a:cubicBezTo>
                      <a:pt x="12" y="76"/>
                      <a:pt x="9" y="76"/>
                      <a:pt x="7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171">
                <a:extLst>
                  <a:ext uri="{FF2B5EF4-FFF2-40B4-BE49-F238E27FC236}">
                    <a16:creationId xmlns:a16="http://schemas.microsoft.com/office/drawing/2014/main" id="{8E51ACDC-789F-471B-769D-A4FE14102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1933"/>
                <a:ext cx="50" cy="93"/>
              </a:xfrm>
              <a:custGeom>
                <a:avLst/>
                <a:gdLst>
                  <a:gd name="T0" fmla="*/ 9 w 30"/>
                  <a:gd name="T1" fmla="*/ 10 h 56"/>
                  <a:gd name="T2" fmla="*/ 22 w 30"/>
                  <a:gd name="T3" fmla="*/ 0 h 56"/>
                  <a:gd name="T4" fmla="*/ 30 w 30"/>
                  <a:gd name="T5" fmla="*/ 56 h 56"/>
                  <a:gd name="T6" fmla="*/ 10 w 30"/>
                  <a:gd name="T7" fmla="*/ 10 h 56"/>
                  <a:gd name="T8" fmla="*/ 9 w 30"/>
                  <a:gd name="T9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6">
                    <a:moveTo>
                      <a:pt x="9" y="10"/>
                    </a:moveTo>
                    <a:cubicBezTo>
                      <a:pt x="12" y="8"/>
                      <a:pt x="15" y="6"/>
                      <a:pt x="22" y="0"/>
                    </a:cubicBezTo>
                    <a:cubicBezTo>
                      <a:pt x="25" y="21"/>
                      <a:pt x="27" y="38"/>
                      <a:pt x="30" y="56"/>
                    </a:cubicBezTo>
                    <a:cubicBezTo>
                      <a:pt x="7" y="52"/>
                      <a:pt x="0" y="35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172">
                <a:extLst>
                  <a:ext uri="{FF2B5EF4-FFF2-40B4-BE49-F238E27FC236}">
                    <a16:creationId xmlns:a16="http://schemas.microsoft.com/office/drawing/2014/main" id="{CFA4BE61-5520-C771-DA72-7C93D2E93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953"/>
                <a:ext cx="55" cy="89"/>
              </a:xfrm>
              <a:custGeom>
                <a:avLst/>
                <a:gdLst>
                  <a:gd name="T0" fmla="*/ 0 w 33"/>
                  <a:gd name="T1" fmla="*/ 2 h 54"/>
                  <a:gd name="T2" fmla="*/ 18 w 33"/>
                  <a:gd name="T3" fmla="*/ 14 h 54"/>
                  <a:gd name="T4" fmla="*/ 19 w 33"/>
                  <a:gd name="T5" fmla="*/ 50 h 54"/>
                  <a:gd name="T6" fmla="*/ 9 w 33"/>
                  <a:gd name="T7" fmla="*/ 53 h 54"/>
                  <a:gd name="T8" fmla="*/ 5 w 33"/>
                  <a:gd name="T9" fmla="*/ 41 h 54"/>
                  <a:gd name="T10" fmla="*/ 0 w 33"/>
                  <a:gd name="T11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4">
                    <a:moveTo>
                      <a:pt x="0" y="2"/>
                    </a:moveTo>
                    <a:cubicBezTo>
                      <a:pt x="7" y="0"/>
                      <a:pt x="14" y="3"/>
                      <a:pt x="18" y="14"/>
                    </a:cubicBezTo>
                    <a:cubicBezTo>
                      <a:pt x="23" y="26"/>
                      <a:pt x="33" y="38"/>
                      <a:pt x="19" y="50"/>
                    </a:cubicBezTo>
                    <a:cubicBezTo>
                      <a:pt x="17" y="52"/>
                      <a:pt x="10" y="54"/>
                      <a:pt x="9" y="53"/>
                    </a:cubicBezTo>
                    <a:cubicBezTo>
                      <a:pt x="7" y="50"/>
                      <a:pt x="5" y="45"/>
                      <a:pt x="5" y="41"/>
                    </a:cubicBezTo>
                    <a:cubicBezTo>
                      <a:pt x="3" y="29"/>
                      <a:pt x="1" y="17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173">
                <a:extLst>
                  <a:ext uri="{FF2B5EF4-FFF2-40B4-BE49-F238E27FC236}">
                    <a16:creationId xmlns:a16="http://schemas.microsoft.com/office/drawing/2014/main" id="{13A70BDA-4D90-2AFA-642C-49E8803EC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597"/>
                <a:ext cx="52" cy="81"/>
              </a:xfrm>
              <a:custGeom>
                <a:avLst/>
                <a:gdLst>
                  <a:gd name="T0" fmla="*/ 6 w 31"/>
                  <a:gd name="T1" fmla="*/ 11 h 49"/>
                  <a:gd name="T2" fmla="*/ 8 w 31"/>
                  <a:gd name="T3" fmla="*/ 6 h 49"/>
                  <a:gd name="T4" fmla="*/ 16 w 31"/>
                  <a:gd name="T5" fmla="*/ 0 h 49"/>
                  <a:gd name="T6" fmla="*/ 18 w 31"/>
                  <a:gd name="T7" fmla="*/ 2 h 49"/>
                  <a:gd name="T8" fmla="*/ 13 w 31"/>
                  <a:gd name="T9" fmla="*/ 10 h 49"/>
                  <a:gd name="T10" fmla="*/ 10 w 31"/>
                  <a:gd name="T11" fmla="*/ 21 h 49"/>
                  <a:gd name="T12" fmla="*/ 24 w 31"/>
                  <a:gd name="T13" fmla="*/ 3 h 49"/>
                  <a:gd name="T14" fmla="*/ 31 w 31"/>
                  <a:gd name="T15" fmla="*/ 19 h 49"/>
                  <a:gd name="T16" fmla="*/ 24 w 31"/>
                  <a:gd name="T17" fmla="*/ 20 h 49"/>
                  <a:gd name="T18" fmla="*/ 24 w 31"/>
                  <a:gd name="T19" fmla="*/ 30 h 49"/>
                  <a:gd name="T20" fmla="*/ 21 w 31"/>
                  <a:gd name="T21" fmla="*/ 46 h 49"/>
                  <a:gd name="T22" fmla="*/ 10 w 31"/>
                  <a:gd name="T23" fmla="*/ 48 h 49"/>
                  <a:gd name="T24" fmla="*/ 0 w 31"/>
                  <a:gd name="T25" fmla="*/ 32 h 49"/>
                  <a:gd name="T26" fmla="*/ 6 w 31"/>
                  <a:gd name="T2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49">
                    <a:moveTo>
                      <a:pt x="6" y="11"/>
                    </a:moveTo>
                    <a:cubicBezTo>
                      <a:pt x="7" y="9"/>
                      <a:pt x="8" y="7"/>
                      <a:pt x="8" y="6"/>
                    </a:cubicBezTo>
                    <a:cubicBezTo>
                      <a:pt x="11" y="4"/>
                      <a:pt x="13" y="2"/>
                      <a:pt x="16" y="0"/>
                    </a:cubicBezTo>
                    <a:cubicBezTo>
                      <a:pt x="16" y="1"/>
                      <a:pt x="17" y="1"/>
                      <a:pt x="18" y="2"/>
                    </a:cubicBezTo>
                    <a:cubicBezTo>
                      <a:pt x="16" y="4"/>
                      <a:pt x="14" y="7"/>
                      <a:pt x="13" y="10"/>
                    </a:cubicBezTo>
                    <a:cubicBezTo>
                      <a:pt x="11" y="13"/>
                      <a:pt x="10" y="17"/>
                      <a:pt x="10" y="21"/>
                    </a:cubicBezTo>
                    <a:cubicBezTo>
                      <a:pt x="14" y="16"/>
                      <a:pt x="18" y="10"/>
                      <a:pt x="24" y="3"/>
                    </a:cubicBezTo>
                    <a:cubicBezTo>
                      <a:pt x="27" y="10"/>
                      <a:pt x="29" y="14"/>
                      <a:pt x="31" y="19"/>
                    </a:cubicBezTo>
                    <a:cubicBezTo>
                      <a:pt x="28" y="20"/>
                      <a:pt x="26" y="20"/>
                      <a:pt x="24" y="20"/>
                    </a:cubicBezTo>
                    <a:cubicBezTo>
                      <a:pt x="24" y="23"/>
                      <a:pt x="25" y="26"/>
                      <a:pt x="24" y="30"/>
                    </a:cubicBezTo>
                    <a:cubicBezTo>
                      <a:pt x="24" y="35"/>
                      <a:pt x="23" y="41"/>
                      <a:pt x="21" y="46"/>
                    </a:cubicBezTo>
                    <a:cubicBezTo>
                      <a:pt x="20" y="48"/>
                      <a:pt x="12" y="49"/>
                      <a:pt x="10" y="48"/>
                    </a:cubicBezTo>
                    <a:cubicBezTo>
                      <a:pt x="5" y="43"/>
                      <a:pt x="0" y="37"/>
                      <a:pt x="0" y="32"/>
                    </a:cubicBezTo>
                    <a:cubicBezTo>
                      <a:pt x="0" y="25"/>
                      <a:pt x="4" y="18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174">
                <a:extLst>
                  <a:ext uri="{FF2B5EF4-FFF2-40B4-BE49-F238E27FC236}">
                    <a16:creationId xmlns:a16="http://schemas.microsoft.com/office/drawing/2014/main" id="{FA18659C-D7D0-2A68-E662-F9F61271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379"/>
                <a:ext cx="81" cy="51"/>
              </a:xfrm>
              <a:custGeom>
                <a:avLst/>
                <a:gdLst>
                  <a:gd name="T0" fmla="*/ 0 w 49"/>
                  <a:gd name="T1" fmla="*/ 11 h 31"/>
                  <a:gd name="T2" fmla="*/ 33 w 49"/>
                  <a:gd name="T3" fmla="*/ 4 h 31"/>
                  <a:gd name="T4" fmla="*/ 49 w 49"/>
                  <a:gd name="T5" fmla="*/ 17 h 31"/>
                  <a:gd name="T6" fmla="*/ 36 w 49"/>
                  <a:gd name="T7" fmla="*/ 27 h 31"/>
                  <a:gd name="T8" fmla="*/ 0 w 49"/>
                  <a:gd name="T9" fmla="*/ 10 h 31"/>
                  <a:gd name="T10" fmla="*/ 0 w 49"/>
                  <a:gd name="T1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31">
                    <a:moveTo>
                      <a:pt x="0" y="11"/>
                    </a:moveTo>
                    <a:cubicBezTo>
                      <a:pt x="10" y="5"/>
                      <a:pt x="21" y="0"/>
                      <a:pt x="33" y="4"/>
                    </a:cubicBezTo>
                    <a:cubicBezTo>
                      <a:pt x="39" y="7"/>
                      <a:pt x="44" y="13"/>
                      <a:pt x="49" y="17"/>
                    </a:cubicBezTo>
                    <a:cubicBezTo>
                      <a:pt x="45" y="20"/>
                      <a:pt x="41" y="25"/>
                      <a:pt x="36" y="27"/>
                    </a:cubicBezTo>
                    <a:cubicBezTo>
                      <a:pt x="22" y="31"/>
                      <a:pt x="5" y="23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175">
                <a:extLst>
                  <a:ext uri="{FF2B5EF4-FFF2-40B4-BE49-F238E27FC236}">
                    <a16:creationId xmlns:a16="http://schemas.microsoft.com/office/drawing/2014/main" id="{CCC7A170-BECD-E724-24B3-B9F2E44CA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1384"/>
                <a:ext cx="48" cy="89"/>
              </a:xfrm>
              <a:custGeom>
                <a:avLst/>
                <a:gdLst>
                  <a:gd name="T0" fmla="*/ 18 w 29"/>
                  <a:gd name="T1" fmla="*/ 1 h 54"/>
                  <a:gd name="T2" fmla="*/ 28 w 29"/>
                  <a:gd name="T3" fmla="*/ 27 h 54"/>
                  <a:gd name="T4" fmla="*/ 26 w 29"/>
                  <a:gd name="T5" fmla="*/ 52 h 54"/>
                  <a:gd name="T6" fmla="*/ 18 w 29"/>
                  <a:gd name="T7" fmla="*/ 54 h 54"/>
                  <a:gd name="T8" fmla="*/ 0 w 29"/>
                  <a:gd name="T9" fmla="*/ 20 h 54"/>
                  <a:gd name="T10" fmla="*/ 18 w 29"/>
                  <a:gd name="T11" fmla="*/ 0 h 54"/>
                  <a:gd name="T12" fmla="*/ 18 w 2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4">
                    <a:moveTo>
                      <a:pt x="18" y="1"/>
                    </a:moveTo>
                    <a:cubicBezTo>
                      <a:pt x="21" y="9"/>
                      <a:pt x="27" y="18"/>
                      <a:pt x="28" y="27"/>
                    </a:cubicBezTo>
                    <a:cubicBezTo>
                      <a:pt x="29" y="35"/>
                      <a:pt x="27" y="44"/>
                      <a:pt x="26" y="52"/>
                    </a:cubicBezTo>
                    <a:cubicBezTo>
                      <a:pt x="23" y="53"/>
                      <a:pt x="20" y="53"/>
                      <a:pt x="18" y="54"/>
                    </a:cubicBezTo>
                    <a:cubicBezTo>
                      <a:pt x="12" y="43"/>
                      <a:pt x="6" y="32"/>
                      <a:pt x="0" y="20"/>
                    </a:cubicBezTo>
                    <a:cubicBezTo>
                      <a:pt x="5" y="14"/>
                      <a:pt x="12" y="7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176">
                <a:extLst>
                  <a:ext uri="{FF2B5EF4-FFF2-40B4-BE49-F238E27FC236}">
                    <a16:creationId xmlns:a16="http://schemas.microsoft.com/office/drawing/2014/main" id="{A112BB32-F13E-8609-05F8-6D8F5935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2292"/>
                <a:ext cx="73" cy="52"/>
              </a:xfrm>
              <a:custGeom>
                <a:avLst/>
                <a:gdLst>
                  <a:gd name="T0" fmla="*/ 20 w 44"/>
                  <a:gd name="T1" fmla="*/ 0 h 31"/>
                  <a:gd name="T2" fmla="*/ 44 w 44"/>
                  <a:gd name="T3" fmla="*/ 23 h 31"/>
                  <a:gd name="T4" fmla="*/ 1 w 44"/>
                  <a:gd name="T5" fmla="*/ 22 h 31"/>
                  <a:gd name="T6" fmla="*/ 5 w 44"/>
                  <a:gd name="T7" fmla="*/ 4 h 31"/>
                  <a:gd name="T8" fmla="*/ 20 w 44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20" y="0"/>
                    </a:moveTo>
                    <a:cubicBezTo>
                      <a:pt x="28" y="7"/>
                      <a:pt x="35" y="15"/>
                      <a:pt x="44" y="23"/>
                    </a:cubicBezTo>
                    <a:cubicBezTo>
                      <a:pt x="23" y="31"/>
                      <a:pt x="3" y="31"/>
                      <a:pt x="1" y="22"/>
                    </a:cubicBezTo>
                    <a:cubicBezTo>
                      <a:pt x="0" y="16"/>
                      <a:pt x="1" y="8"/>
                      <a:pt x="5" y="4"/>
                    </a:cubicBezTo>
                    <a:cubicBezTo>
                      <a:pt x="8" y="1"/>
                      <a:pt x="15" y="1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177">
                <a:extLst>
                  <a:ext uri="{FF2B5EF4-FFF2-40B4-BE49-F238E27FC236}">
                    <a16:creationId xmlns:a16="http://schemas.microsoft.com/office/drawing/2014/main" id="{08A858D4-89B4-F45C-4A9B-47802129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138"/>
                <a:ext cx="88" cy="70"/>
              </a:xfrm>
              <a:custGeom>
                <a:avLst/>
                <a:gdLst>
                  <a:gd name="T0" fmla="*/ 4 w 53"/>
                  <a:gd name="T1" fmla="*/ 29 h 42"/>
                  <a:gd name="T2" fmla="*/ 27 w 53"/>
                  <a:gd name="T3" fmla="*/ 16 h 42"/>
                  <a:gd name="T4" fmla="*/ 53 w 53"/>
                  <a:gd name="T5" fmla="*/ 0 h 42"/>
                  <a:gd name="T6" fmla="*/ 0 w 53"/>
                  <a:gd name="T7" fmla="*/ 42 h 42"/>
                  <a:gd name="T8" fmla="*/ 5 w 53"/>
                  <a:gd name="T9" fmla="*/ 28 h 42"/>
                  <a:gd name="T10" fmla="*/ 4 w 53"/>
                  <a:gd name="T11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2">
                    <a:moveTo>
                      <a:pt x="4" y="29"/>
                    </a:moveTo>
                    <a:cubicBezTo>
                      <a:pt x="12" y="25"/>
                      <a:pt x="19" y="20"/>
                      <a:pt x="27" y="16"/>
                    </a:cubicBezTo>
                    <a:cubicBezTo>
                      <a:pt x="35" y="11"/>
                      <a:pt x="43" y="6"/>
                      <a:pt x="53" y="0"/>
                    </a:cubicBezTo>
                    <a:cubicBezTo>
                      <a:pt x="53" y="23"/>
                      <a:pt x="33" y="38"/>
                      <a:pt x="0" y="42"/>
                    </a:cubicBezTo>
                    <a:cubicBezTo>
                      <a:pt x="2" y="37"/>
                      <a:pt x="3" y="33"/>
                      <a:pt x="5" y="28"/>
                    </a:cubicBezTo>
                    <a:cubicBezTo>
                      <a:pt x="5" y="28"/>
                      <a:pt x="4" y="29"/>
                      <a:pt x="4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178">
                <a:extLst>
                  <a:ext uri="{FF2B5EF4-FFF2-40B4-BE49-F238E27FC236}">
                    <a16:creationId xmlns:a16="http://schemas.microsoft.com/office/drawing/2014/main" id="{DBC3C5C6-D251-5777-84FA-B8DF6D09B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085"/>
                <a:ext cx="101" cy="81"/>
              </a:xfrm>
              <a:custGeom>
                <a:avLst/>
                <a:gdLst>
                  <a:gd name="T0" fmla="*/ 43 w 61"/>
                  <a:gd name="T1" fmla="*/ 0 h 49"/>
                  <a:gd name="T2" fmla="*/ 61 w 61"/>
                  <a:gd name="T3" fmla="*/ 19 h 49"/>
                  <a:gd name="T4" fmla="*/ 47 w 61"/>
                  <a:gd name="T5" fmla="*/ 15 h 49"/>
                  <a:gd name="T6" fmla="*/ 19 w 61"/>
                  <a:gd name="T7" fmla="*/ 23 h 49"/>
                  <a:gd name="T8" fmla="*/ 5 w 61"/>
                  <a:gd name="T9" fmla="*/ 49 h 49"/>
                  <a:gd name="T10" fmla="*/ 1 w 61"/>
                  <a:gd name="T11" fmla="*/ 47 h 49"/>
                  <a:gd name="T12" fmla="*/ 0 w 61"/>
                  <a:gd name="T13" fmla="*/ 38 h 49"/>
                  <a:gd name="T14" fmla="*/ 0 w 61"/>
                  <a:gd name="T15" fmla="*/ 39 h 49"/>
                  <a:gd name="T16" fmla="*/ 43 w 61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9">
                    <a:moveTo>
                      <a:pt x="43" y="0"/>
                    </a:moveTo>
                    <a:cubicBezTo>
                      <a:pt x="49" y="6"/>
                      <a:pt x="55" y="13"/>
                      <a:pt x="61" y="19"/>
                    </a:cubicBezTo>
                    <a:cubicBezTo>
                      <a:pt x="56" y="18"/>
                      <a:pt x="50" y="18"/>
                      <a:pt x="47" y="15"/>
                    </a:cubicBezTo>
                    <a:cubicBezTo>
                      <a:pt x="33" y="5"/>
                      <a:pt x="26" y="13"/>
                      <a:pt x="19" y="23"/>
                    </a:cubicBezTo>
                    <a:cubicBezTo>
                      <a:pt x="14" y="32"/>
                      <a:pt x="9" y="40"/>
                      <a:pt x="5" y="49"/>
                    </a:cubicBezTo>
                    <a:cubicBezTo>
                      <a:pt x="3" y="48"/>
                      <a:pt x="2" y="48"/>
                      <a:pt x="1" y="47"/>
                    </a:cubicBezTo>
                    <a:cubicBezTo>
                      <a:pt x="0" y="44"/>
                      <a:pt x="0" y="41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8" y="13"/>
                      <a:pt x="21" y="1"/>
                      <a:pt x="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179">
                <a:extLst>
                  <a:ext uri="{FF2B5EF4-FFF2-40B4-BE49-F238E27FC236}">
                    <a16:creationId xmlns:a16="http://schemas.microsoft.com/office/drawing/2014/main" id="{DCC5BB55-7C09-46C7-91D2-088373B9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53"/>
                <a:ext cx="79" cy="58"/>
              </a:xfrm>
              <a:custGeom>
                <a:avLst/>
                <a:gdLst>
                  <a:gd name="T0" fmla="*/ 35 w 48"/>
                  <a:gd name="T1" fmla="*/ 33 h 35"/>
                  <a:gd name="T2" fmla="*/ 17 w 48"/>
                  <a:gd name="T3" fmla="*/ 30 h 35"/>
                  <a:gd name="T4" fmla="*/ 7 w 48"/>
                  <a:gd name="T5" fmla="*/ 0 h 35"/>
                  <a:gd name="T6" fmla="*/ 48 w 48"/>
                  <a:gd name="T7" fmla="*/ 35 h 35"/>
                  <a:gd name="T8" fmla="*/ 35 w 48"/>
                  <a:gd name="T9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5">
                    <a:moveTo>
                      <a:pt x="35" y="33"/>
                    </a:moveTo>
                    <a:cubicBezTo>
                      <a:pt x="29" y="32"/>
                      <a:pt x="23" y="31"/>
                      <a:pt x="17" y="30"/>
                    </a:cubicBezTo>
                    <a:cubicBezTo>
                      <a:pt x="7" y="23"/>
                      <a:pt x="0" y="14"/>
                      <a:pt x="7" y="0"/>
                    </a:cubicBezTo>
                    <a:cubicBezTo>
                      <a:pt x="23" y="9"/>
                      <a:pt x="42" y="12"/>
                      <a:pt x="48" y="35"/>
                    </a:cubicBezTo>
                    <a:cubicBezTo>
                      <a:pt x="42" y="34"/>
                      <a:pt x="38" y="34"/>
                      <a:pt x="35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180">
                <a:extLst>
                  <a:ext uri="{FF2B5EF4-FFF2-40B4-BE49-F238E27FC236}">
                    <a16:creationId xmlns:a16="http://schemas.microsoft.com/office/drawing/2014/main" id="{AEFB1C66-76E1-22B4-8DFE-2BA545FDF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604"/>
                <a:ext cx="42" cy="106"/>
              </a:xfrm>
              <a:custGeom>
                <a:avLst/>
                <a:gdLst>
                  <a:gd name="T0" fmla="*/ 5 w 25"/>
                  <a:gd name="T1" fmla="*/ 10 h 64"/>
                  <a:gd name="T2" fmla="*/ 13 w 25"/>
                  <a:gd name="T3" fmla="*/ 0 h 64"/>
                  <a:gd name="T4" fmla="*/ 17 w 25"/>
                  <a:gd name="T5" fmla="*/ 35 h 64"/>
                  <a:gd name="T6" fmla="*/ 9 w 25"/>
                  <a:gd name="T7" fmla="*/ 62 h 64"/>
                  <a:gd name="T8" fmla="*/ 3 w 25"/>
                  <a:gd name="T9" fmla="*/ 64 h 64"/>
                  <a:gd name="T10" fmla="*/ 0 w 25"/>
                  <a:gd name="T11" fmla="*/ 25 h 64"/>
                  <a:gd name="T12" fmla="*/ 5 w 25"/>
                  <a:gd name="T13" fmla="*/ 1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4">
                    <a:moveTo>
                      <a:pt x="5" y="10"/>
                    </a:moveTo>
                    <a:cubicBezTo>
                      <a:pt x="8" y="7"/>
                      <a:pt x="10" y="3"/>
                      <a:pt x="13" y="0"/>
                    </a:cubicBezTo>
                    <a:cubicBezTo>
                      <a:pt x="14" y="12"/>
                      <a:pt x="11" y="26"/>
                      <a:pt x="17" y="35"/>
                    </a:cubicBezTo>
                    <a:cubicBezTo>
                      <a:pt x="25" y="49"/>
                      <a:pt x="14" y="54"/>
                      <a:pt x="9" y="62"/>
                    </a:cubicBezTo>
                    <a:cubicBezTo>
                      <a:pt x="8" y="64"/>
                      <a:pt x="3" y="64"/>
                      <a:pt x="3" y="64"/>
                    </a:cubicBezTo>
                    <a:cubicBezTo>
                      <a:pt x="2" y="51"/>
                      <a:pt x="0" y="38"/>
                      <a:pt x="0" y="25"/>
                    </a:cubicBezTo>
                    <a:cubicBezTo>
                      <a:pt x="0" y="20"/>
                      <a:pt x="3" y="15"/>
                      <a:pt x="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181">
                <a:extLst>
                  <a:ext uri="{FF2B5EF4-FFF2-40B4-BE49-F238E27FC236}">
                    <a16:creationId xmlns:a16="http://schemas.microsoft.com/office/drawing/2014/main" id="{C73642BA-47E0-C6E0-E8BD-E1F460DC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342"/>
                <a:ext cx="93" cy="43"/>
              </a:xfrm>
              <a:custGeom>
                <a:avLst/>
                <a:gdLst>
                  <a:gd name="T0" fmla="*/ 0 w 56"/>
                  <a:gd name="T1" fmla="*/ 5 h 26"/>
                  <a:gd name="T2" fmla="*/ 49 w 56"/>
                  <a:gd name="T3" fmla="*/ 0 h 26"/>
                  <a:gd name="T4" fmla="*/ 56 w 56"/>
                  <a:gd name="T5" fmla="*/ 4 h 26"/>
                  <a:gd name="T6" fmla="*/ 52 w 56"/>
                  <a:gd name="T7" fmla="*/ 11 h 26"/>
                  <a:gd name="T8" fmla="*/ 0 w 56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6">
                    <a:moveTo>
                      <a:pt x="0" y="5"/>
                    </a:moveTo>
                    <a:cubicBezTo>
                      <a:pt x="19" y="3"/>
                      <a:pt x="34" y="1"/>
                      <a:pt x="49" y="0"/>
                    </a:cubicBezTo>
                    <a:cubicBezTo>
                      <a:pt x="51" y="0"/>
                      <a:pt x="54" y="3"/>
                      <a:pt x="56" y="4"/>
                    </a:cubicBezTo>
                    <a:cubicBezTo>
                      <a:pt x="55" y="6"/>
                      <a:pt x="54" y="9"/>
                      <a:pt x="52" y="11"/>
                    </a:cubicBezTo>
                    <a:cubicBezTo>
                      <a:pt x="38" y="26"/>
                      <a:pt x="18" y="2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182">
                <a:extLst>
                  <a:ext uri="{FF2B5EF4-FFF2-40B4-BE49-F238E27FC236}">
                    <a16:creationId xmlns:a16="http://schemas.microsoft.com/office/drawing/2014/main" id="{CA9623D8-A9F4-139F-0416-12FF5D5E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307"/>
                <a:ext cx="61" cy="110"/>
              </a:xfrm>
              <a:custGeom>
                <a:avLst/>
                <a:gdLst>
                  <a:gd name="T0" fmla="*/ 23 w 37"/>
                  <a:gd name="T1" fmla="*/ 66 h 66"/>
                  <a:gd name="T2" fmla="*/ 0 w 37"/>
                  <a:gd name="T3" fmla="*/ 0 h 66"/>
                  <a:gd name="T4" fmla="*/ 30 w 37"/>
                  <a:gd name="T5" fmla="*/ 62 h 66"/>
                  <a:gd name="T6" fmla="*/ 23 w 37"/>
                  <a:gd name="T7" fmla="*/ 65 h 66"/>
                  <a:gd name="T8" fmla="*/ 23 w 37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6">
                    <a:moveTo>
                      <a:pt x="23" y="66"/>
                    </a:moveTo>
                    <a:cubicBezTo>
                      <a:pt x="15" y="43"/>
                      <a:pt x="7" y="21"/>
                      <a:pt x="0" y="0"/>
                    </a:cubicBezTo>
                    <a:cubicBezTo>
                      <a:pt x="22" y="11"/>
                      <a:pt x="37" y="39"/>
                      <a:pt x="30" y="62"/>
                    </a:cubicBezTo>
                    <a:cubicBezTo>
                      <a:pt x="30" y="64"/>
                      <a:pt x="25" y="64"/>
                      <a:pt x="23" y="65"/>
                    </a:cubicBezTo>
                    <a:cubicBezTo>
                      <a:pt x="23" y="65"/>
                      <a:pt x="23" y="66"/>
                      <a:pt x="23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183">
                <a:extLst>
                  <a:ext uri="{FF2B5EF4-FFF2-40B4-BE49-F238E27FC236}">
                    <a16:creationId xmlns:a16="http://schemas.microsoft.com/office/drawing/2014/main" id="{FC7D3719-F3AF-28F4-F20D-E68CFAE3A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264"/>
                <a:ext cx="59" cy="47"/>
              </a:xfrm>
              <a:custGeom>
                <a:avLst/>
                <a:gdLst>
                  <a:gd name="T0" fmla="*/ 26 w 36"/>
                  <a:gd name="T1" fmla="*/ 28 h 28"/>
                  <a:gd name="T2" fmla="*/ 3 w 36"/>
                  <a:gd name="T3" fmla="*/ 13 h 28"/>
                  <a:gd name="T4" fmla="*/ 0 w 36"/>
                  <a:gd name="T5" fmla="*/ 0 h 28"/>
                  <a:gd name="T6" fmla="*/ 22 w 36"/>
                  <a:gd name="T7" fmla="*/ 4 h 28"/>
                  <a:gd name="T8" fmla="*/ 32 w 36"/>
                  <a:gd name="T9" fmla="*/ 8 h 28"/>
                  <a:gd name="T10" fmla="*/ 36 w 36"/>
                  <a:gd name="T11" fmla="*/ 27 h 28"/>
                  <a:gd name="T12" fmla="*/ 26 w 36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8">
                    <a:moveTo>
                      <a:pt x="26" y="28"/>
                    </a:moveTo>
                    <a:cubicBezTo>
                      <a:pt x="16" y="27"/>
                      <a:pt x="5" y="25"/>
                      <a:pt x="3" y="13"/>
                    </a:cubicBezTo>
                    <a:cubicBezTo>
                      <a:pt x="2" y="9"/>
                      <a:pt x="2" y="6"/>
                      <a:pt x="0" y="0"/>
                    </a:cubicBezTo>
                    <a:cubicBezTo>
                      <a:pt x="9" y="1"/>
                      <a:pt x="16" y="3"/>
                      <a:pt x="22" y="4"/>
                    </a:cubicBezTo>
                    <a:cubicBezTo>
                      <a:pt x="25" y="5"/>
                      <a:pt x="29" y="6"/>
                      <a:pt x="32" y="8"/>
                    </a:cubicBezTo>
                    <a:cubicBezTo>
                      <a:pt x="33" y="14"/>
                      <a:pt x="35" y="21"/>
                      <a:pt x="36" y="27"/>
                    </a:cubicBezTo>
                    <a:cubicBezTo>
                      <a:pt x="33" y="28"/>
                      <a:pt x="29" y="28"/>
                      <a:pt x="2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184">
                <a:extLst>
                  <a:ext uri="{FF2B5EF4-FFF2-40B4-BE49-F238E27FC236}">
                    <a16:creationId xmlns:a16="http://schemas.microsoft.com/office/drawing/2014/main" id="{9209FA6D-7B62-FF21-4AA3-12E7850B3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1701"/>
                <a:ext cx="68" cy="72"/>
              </a:xfrm>
              <a:custGeom>
                <a:avLst/>
                <a:gdLst>
                  <a:gd name="T0" fmla="*/ 15 w 41"/>
                  <a:gd name="T1" fmla="*/ 0 h 43"/>
                  <a:gd name="T2" fmla="*/ 41 w 41"/>
                  <a:gd name="T3" fmla="*/ 25 h 43"/>
                  <a:gd name="T4" fmla="*/ 0 w 41"/>
                  <a:gd name="T5" fmla="*/ 43 h 43"/>
                  <a:gd name="T6" fmla="*/ 15 w 4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3">
                    <a:moveTo>
                      <a:pt x="15" y="0"/>
                    </a:moveTo>
                    <a:cubicBezTo>
                      <a:pt x="23" y="7"/>
                      <a:pt x="31" y="16"/>
                      <a:pt x="41" y="25"/>
                    </a:cubicBezTo>
                    <a:cubicBezTo>
                      <a:pt x="27" y="31"/>
                      <a:pt x="15" y="36"/>
                      <a:pt x="0" y="43"/>
                    </a:cubicBezTo>
                    <a:cubicBezTo>
                      <a:pt x="6" y="27"/>
                      <a:pt x="11" y="13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185">
                <a:extLst>
                  <a:ext uri="{FF2B5EF4-FFF2-40B4-BE49-F238E27FC236}">
                    <a16:creationId xmlns:a16="http://schemas.microsoft.com/office/drawing/2014/main" id="{93A27B81-820A-5174-8621-9C5483A49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249"/>
                <a:ext cx="65" cy="75"/>
              </a:xfrm>
              <a:custGeom>
                <a:avLst/>
                <a:gdLst>
                  <a:gd name="T0" fmla="*/ 20 w 39"/>
                  <a:gd name="T1" fmla="*/ 45 h 45"/>
                  <a:gd name="T2" fmla="*/ 11 w 39"/>
                  <a:gd name="T3" fmla="*/ 14 h 45"/>
                  <a:gd name="T4" fmla="*/ 19 w 39"/>
                  <a:gd name="T5" fmla="*/ 24 h 45"/>
                  <a:gd name="T6" fmla="*/ 16 w 39"/>
                  <a:gd name="T7" fmla="*/ 28 h 45"/>
                  <a:gd name="T8" fmla="*/ 2 w 39"/>
                  <a:gd name="T9" fmla="*/ 19 h 45"/>
                  <a:gd name="T10" fmla="*/ 5 w 39"/>
                  <a:gd name="T11" fmla="*/ 2 h 45"/>
                  <a:gd name="T12" fmla="*/ 22 w 39"/>
                  <a:gd name="T13" fmla="*/ 3 h 45"/>
                  <a:gd name="T14" fmla="*/ 20 w 39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5">
                    <a:moveTo>
                      <a:pt x="20" y="45"/>
                    </a:moveTo>
                    <a:cubicBezTo>
                      <a:pt x="25" y="16"/>
                      <a:pt x="25" y="16"/>
                      <a:pt x="11" y="14"/>
                    </a:cubicBezTo>
                    <a:cubicBezTo>
                      <a:pt x="14" y="18"/>
                      <a:pt x="17" y="21"/>
                      <a:pt x="19" y="24"/>
                    </a:cubicBezTo>
                    <a:cubicBezTo>
                      <a:pt x="18" y="26"/>
                      <a:pt x="17" y="27"/>
                      <a:pt x="16" y="28"/>
                    </a:cubicBezTo>
                    <a:cubicBezTo>
                      <a:pt x="11" y="25"/>
                      <a:pt x="4" y="23"/>
                      <a:pt x="2" y="19"/>
                    </a:cubicBezTo>
                    <a:cubicBezTo>
                      <a:pt x="0" y="14"/>
                      <a:pt x="2" y="6"/>
                      <a:pt x="5" y="2"/>
                    </a:cubicBezTo>
                    <a:cubicBezTo>
                      <a:pt x="8" y="0"/>
                      <a:pt x="17" y="1"/>
                      <a:pt x="22" y="3"/>
                    </a:cubicBezTo>
                    <a:cubicBezTo>
                      <a:pt x="35" y="12"/>
                      <a:pt x="39" y="25"/>
                      <a:pt x="2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186">
                <a:extLst>
                  <a:ext uri="{FF2B5EF4-FFF2-40B4-BE49-F238E27FC236}">
                    <a16:creationId xmlns:a16="http://schemas.microsoft.com/office/drawing/2014/main" id="{99DF0DA8-18B3-822F-DB67-264046D9E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2027"/>
                <a:ext cx="68" cy="60"/>
              </a:xfrm>
              <a:custGeom>
                <a:avLst/>
                <a:gdLst>
                  <a:gd name="T0" fmla="*/ 0 w 41"/>
                  <a:gd name="T1" fmla="*/ 36 h 36"/>
                  <a:gd name="T2" fmla="*/ 5 w 41"/>
                  <a:gd name="T3" fmla="*/ 0 h 36"/>
                  <a:gd name="T4" fmla="*/ 40 w 41"/>
                  <a:gd name="T5" fmla="*/ 4 h 36"/>
                  <a:gd name="T6" fmla="*/ 41 w 41"/>
                  <a:gd name="T7" fmla="*/ 8 h 36"/>
                  <a:gd name="T8" fmla="*/ 0 w 41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6">
                    <a:moveTo>
                      <a:pt x="0" y="36"/>
                    </a:moveTo>
                    <a:cubicBezTo>
                      <a:pt x="2" y="22"/>
                      <a:pt x="4" y="11"/>
                      <a:pt x="5" y="0"/>
                    </a:cubicBezTo>
                    <a:cubicBezTo>
                      <a:pt x="17" y="1"/>
                      <a:pt x="29" y="2"/>
                      <a:pt x="40" y="4"/>
                    </a:cubicBezTo>
                    <a:cubicBezTo>
                      <a:pt x="40" y="5"/>
                      <a:pt x="40" y="7"/>
                      <a:pt x="41" y="8"/>
                    </a:cubicBezTo>
                    <a:cubicBezTo>
                      <a:pt x="28" y="17"/>
                      <a:pt x="16" y="25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187">
                <a:extLst>
                  <a:ext uri="{FF2B5EF4-FFF2-40B4-BE49-F238E27FC236}">
                    <a16:creationId xmlns:a16="http://schemas.microsoft.com/office/drawing/2014/main" id="{C26B363D-8630-58EC-D109-DECABFA0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888"/>
                <a:ext cx="63" cy="48"/>
              </a:xfrm>
              <a:custGeom>
                <a:avLst/>
                <a:gdLst>
                  <a:gd name="T0" fmla="*/ 7 w 38"/>
                  <a:gd name="T1" fmla="*/ 29 h 29"/>
                  <a:gd name="T2" fmla="*/ 0 w 38"/>
                  <a:gd name="T3" fmla="*/ 2 h 29"/>
                  <a:gd name="T4" fmla="*/ 32 w 38"/>
                  <a:gd name="T5" fmla="*/ 3 h 29"/>
                  <a:gd name="T6" fmla="*/ 7 w 38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9">
                    <a:moveTo>
                      <a:pt x="7" y="29"/>
                    </a:moveTo>
                    <a:cubicBezTo>
                      <a:pt x="5" y="19"/>
                      <a:pt x="3" y="11"/>
                      <a:pt x="0" y="2"/>
                    </a:cubicBezTo>
                    <a:cubicBezTo>
                      <a:pt x="11" y="2"/>
                      <a:pt x="22" y="0"/>
                      <a:pt x="32" y="3"/>
                    </a:cubicBezTo>
                    <a:cubicBezTo>
                      <a:pt x="38" y="5"/>
                      <a:pt x="34" y="12"/>
                      <a:pt x="7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188">
                <a:extLst>
                  <a:ext uri="{FF2B5EF4-FFF2-40B4-BE49-F238E27FC236}">
                    <a16:creationId xmlns:a16="http://schemas.microsoft.com/office/drawing/2014/main" id="{5C6365F2-BA51-6680-95E0-178D8A32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604"/>
                <a:ext cx="62" cy="87"/>
              </a:xfrm>
              <a:custGeom>
                <a:avLst/>
                <a:gdLst>
                  <a:gd name="T0" fmla="*/ 37 w 37"/>
                  <a:gd name="T1" fmla="*/ 53 h 53"/>
                  <a:gd name="T2" fmla="*/ 1 w 37"/>
                  <a:gd name="T3" fmla="*/ 2 h 53"/>
                  <a:gd name="T4" fmla="*/ 6 w 37"/>
                  <a:gd name="T5" fmla="*/ 0 h 53"/>
                  <a:gd name="T6" fmla="*/ 37 w 3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53">
                    <a:moveTo>
                      <a:pt x="37" y="53"/>
                    </a:moveTo>
                    <a:cubicBezTo>
                      <a:pt x="7" y="45"/>
                      <a:pt x="0" y="26"/>
                      <a:pt x="1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16" y="16"/>
                      <a:pt x="26" y="33"/>
                      <a:pt x="37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189">
                <a:extLst>
                  <a:ext uri="{FF2B5EF4-FFF2-40B4-BE49-F238E27FC236}">
                    <a16:creationId xmlns:a16="http://schemas.microsoft.com/office/drawing/2014/main" id="{0F8CA66C-EDB1-9DD1-11CE-CF2FF552A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705"/>
                <a:ext cx="83" cy="56"/>
              </a:xfrm>
              <a:custGeom>
                <a:avLst/>
                <a:gdLst>
                  <a:gd name="T0" fmla="*/ 18 w 50"/>
                  <a:gd name="T1" fmla="*/ 0 h 34"/>
                  <a:gd name="T2" fmla="*/ 50 w 50"/>
                  <a:gd name="T3" fmla="*/ 10 h 34"/>
                  <a:gd name="T4" fmla="*/ 32 w 50"/>
                  <a:gd name="T5" fmla="*/ 24 h 34"/>
                  <a:gd name="T6" fmla="*/ 20 w 50"/>
                  <a:gd name="T7" fmla="*/ 30 h 34"/>
                  <a:gd name="T8" fmla="*/ 9 w 50"/>
                  <a:gd name="T9" fmla="*/ 34 h 34"/>
                  <a:gd name="T10" fmla="*/ 14 w 50"/>
                  <a:gd name="T11" fmla="*/ 12 h 34"/>
                  <a:gd name="T12" fmla="*/ 18 w 50"/>
                  <a:gd name="T13" fmla="*/ 1 h 34"/>
                  <a:gd name="T14" fmla="*/ 18 w 5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4">
                    <a:moveTo>
                      <a:pt x="18" y="0"/>
                    </a:moveTo>
                    <a:cubicBezTo>
                      <a:pt x="28" y="4"/>
                      <a:pt x="38" y="7"/>
                      <a:pt x="50" y="10"/>
                    </a:cubicBezTo>
                    <a:cubicBezTo>
                      <a:pt x="44" y="15"/>
                      <a:pt x="38" y="20"/>
                      <a:pt x="32" y="24"/>
                    </a:cubicBezTo>
                    <a:cubicBezTo>
                      <a:pt x="28" y="26"/>
                      <a:pt x="24" y="28"/>
                      <a:pt x="20" y="30"/>
                    </a:cubicBezTo>
                    <a:cubicBezTo>
                      <a:pt x="17" y="31"/>
                      <a:pt x="13" y="32"/>
                      <a:pt x="9" y="34"/>
                    </a:cubicBezTo>
                    <a:cubicBezTo>
                      <a:pt x="8" y="25"/>
                      <a:pt x="0" y="17"/>
                      <a:pt x="14" y="12"/>
                    </a:cubicBezTo>
                    <a:cubicBezTo>
                      <a:pt x="16" y="11"/>
                      <a:pt x="17" y="5"/>
                      <a:pt x="18" y="1"/>
                    </a:cubicBezTo>
                    <a:cubicBezTo>
                      <a:pt x="18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190">
                <a:extLst>
                  <a:ext uri="{FF2B5EF4-FFF2-40B4-BE49-F238E27FC236}">
                    <a16:creationId xmlns:a16="http://schemas.microsoft.com/office/drawing/2014/main" id="{1B541325-944F-8279-712E-67E14BDCD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97"/>
                <a:ext cx="55" cy="63"/>
              </a:xfrm>
              <a:custGeom>
                <a:avLst/>
                <a:gdLst>
                  <a:gd name="T0" fmla="*/ 0 w 33"/>
                  <a:gd name="T1" fmla="*/ 0 h 38"/>
                  <a:gd name="T2" fmla="*/ 29 w 33"/>
                  <a:gd name="T3" fmla="*/ 38 h 38"/>
                  <a:gd name="T4" fmla="*/ 0 w 33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8">
                    <a:moveTo>
                      <a:pt x="0" y="0"/>
                    </a:moveTo>
                    <a:cubicBezTo>
                      <a:pt x="29" y="11"/>
                      <a:pt x="33" y="17"/>
                      <a:pt x="29" y="38"/>
                    </a:cubicBezTo>
                    <a:cubicBezTo>
                      <a:pt x="13" y="38"/>
                      <a:pt x="4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191">
                <a:extLst>
                  <a:ext uri="{FF2B5EF4-FFF2-40B4-BE49-F238E27FC236}">
                    <a16:creationId xmlns:a16="http://schemas.microsoft.com/office/drawing/2014/main" id="{B2D294FC-D791-C28E-3BD1-BB3E1CA0A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7" y="1686"/>
                <a:ext cx="56" cy="70"/>
              </a:xfrm>
              <a:custGeom>
                <a:avLst/>
                <a:gdLst>
                  <a:gd name="T0" fmla="*/ 34 w 34"/>
                  <a:gd name="T1" fmla="*/ 6 h 42"/>
                  <a:gd name="T2" fmla="*/ 25 w 34"/>
                  <a:gd name="T3" fmla="*/ 42 h 42"/>
                  <a:gd name="T4" fmla="*/ 1 w 34"/>
                  <a:gd name="T5" fmla="*/ 9 h 42"/>
                  <a:gd name="T6" fmla="*/ 7 w 34"/>
                  <a:gd name="T7" fmla="*/ 0 h 42"/>
                  <a:gd name="T8" fmla="*/ 34 w 34"/>
                  <a:gd name="T9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2">
                    <a:moveTo>
                      <a:pt x="34" y="6"/>
                    </a:moveTo>
                    <a:cubicBezTo>
                      <a:pt x="31" y="18"/>
                      <a:pt x="29" y="27"/>
                      <a:pt x="25" y="42"/>
                    </a:cubicBezTo>
                    <a:cubicBezTo>
                      <a:pt x="15" y="28"/>
                      <a:pt x="8" y="19"/>
                      <a:pt x="1" y="9"/>
                    </a:cubicBezTo>
                    <a:cubicBezTo>
                      <a:pt x="0" y="8"/>
                      <a:pt x="5" y="0"/>
                      <a:pt x="7" y="0"/>
                    </a:cubicBezTo>
                    <a:cubicBezTo>
                      <a:pt x="15" y="1"/>
                      <a:pt x="23" y="4"/>
                      <a:pt x="3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192">
                <a:extLst>
                  <a:ext uri="{FF2B5EF4-FFF2-40B4-BE49-F238E27FC236}">
                    <a16:creationId xmlns:a16="http://schemas.microsoft.com/office/drawing/2014/main" id="{3564ADAC-2F9C-2764-D1D3-4754DCD96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2345"/>
                <a:ext cx="106" cy="35"/>
              </a:xfrm>
              <a:custGeom>
                <a:avLst/>
                <a:gdLst>
                  <a:gd name="T0" fmla="*/ 0 w 64"/>
                  <a:gd name="T1" fmla="*/ 5 h 21"/>
                  <a:gd name="T2" fmla="*/ 61 w 64"/>
                  <a:gd name="T3" fmla="*/ 0 h 21"/>
                  <a:gd name="T4" fmla="*/ 64 w 64"/>
                  <a:gd name="T5" fmla="*/ 5 h 21"/>
                  <a:gd name="T6" fmla="*/ 49 w 64"/>
                  <a:gd name="T7" fmla="*/ 15 h 21"/>
                  <a:gd name="T8" fmla="*/ 0 w 64"/>
                  <a:gd name="T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1">
                    <a:moveTo>
                      <a:pt x="0" y="5"/>
                    </a:moveTo>
                    <a:cubicBezTo>
                      <a:pt x="20" y="3"/>
                      <a:pt x="40" y="2"/>
                      <a:pt x="61" y="0"/>
                    </a:cubicBezTo>
                    <a:cubicBezTo>
                      <a:pt x="62" y="2"/>
                      <a:pt x="63" y="3"/>
                      <a:pt x="64" y="5"/>
                    </a:cubicBezTo>
                    <a:cubicBezTo>
                      <a:pt x="59" y="8"/>
                      <a:pt x="55" y="13"/>
                      <a:pt x="49" y="15"/>
                    </a:cubicBezTo>
                    <a:cubicBezTo>
                      <a:pt x="30" y="21"/>
                      <a:pt x="11" y="1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193">
                <a:extLst>
                  <a:ext uri="{FF2B5EF4-FFF2-40B4-BE49-F238E27FC236}">
                    <a16:creationId xmlns:a16="http://schemas.microsoft.com/office/drawing/2014/main" id="{DC31CEA9-F0A8-C4A7-A43B-C7B96F72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992"/>
                <a:ext cx="79" cy="48"/>
              </a:xfrm>
              <a:custGeom>
                <a:avLst/>
                <a:gdLst>
                  <a:gd name="T0" fmla="*/ 0 w 48"/>
                  <a:gd name="T1" fmla="*/ 29 h 29"/>
                  <a:gd name="T2" fmla="*/ 6 w 48"/>
                  <a:gd name="T3" fmla="*/ 7 h 29"/>
                  <a:gd name="T4" fmla="*/ 48 w 48"/>
                  <a:gd name="T5" fmla="*/ 21 h 29"/>
                  <a:gd name="T6" fmla="*/ 0 w 48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9">
                    <a:moveTo>
                      <a:pt x="0" y="29"/>
                    </a:moveTo>
                    <a:cubicBezTo>
                      <a:pt x="2" y="21"/>
                      <a:pt x="4" y="14"/>
                      <a:pt x="6" y="7"/>
                    </a:cubicBezTo>
                    <a:cubicBezTo>
                      <a:pt x="21" y="11"/>
                      <a:pt x="39" y="0"/>
                      <a:pt x="48" y="21"/>
                    </a:cubicBezTo>
                    <a:cubicBezTo>
                      <a:pt x="32" y="24"/>
                      <a:pt x="17" y="26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194">
                <a:extLst>
                  <a:ext uri="{FF2B5EF4-FFF2-40B4-BE49-F238E27FC236}">
                    <a16:creationId xmlns:a16="http://schemas.microsoft.com/office/drawing/2014/main" id="{0A8F7646-0AE9-88E3-FECB-054CC257D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9" y="2210"/>
                <a:ext cx="57" cy="56"/>
              </a:xfrm>
              <a:custGeom>
                <a:avLst/>
                <a:gdLst>
                  <a:gd name="T0" fmla="*/ 34 w 34"/>
                  <a:gd name="T1" fmla="*/ 30 h 34"/>
                  <a:gd name="T2" fmla="*/ 2 w 34"/>
                  <a:gd name="T3" fmla="*/ 0 h 34"/>
                  <a:gd name="T4" fmla="*/ 1 w 34"/>
                  <a:gd name="T5" fmla="*/ 1 h 34"/>
                  <a:gd name="T6" fmla="*/ 33 w 34"/>
                  <a:gd name="T7" fmla="*/ 30 h 34"/>
                  <a:gd name="T8" fmla="*/ 34 w 34"/>
                  <a:gd name="T9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30"/>
                    </a:moveTo>
                    <a:cubicBezTo>
                      <a:pt x="5" y="34"/>
                      <a:pt x="0" y="29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28" y="8"/>
                      <a:pt x="33" y="13"/>
                      <a:pt x="33" y="30"/>
                    </a:cubicBezTo>
                    <a:cubicBezTo>
                      <a:pt x="33" y="30"/>
                      <a:pt x="34" y="30"/>
                      <a:pt x="3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195">
                <a:extLst>
                  <a:ext uri="{FF2B5EF4-FFF2-40B4-BE49-F238E27FC236}">
                    <a16:creationId xmlns:a16="http://schemas.microsoft.com/office/drawing/2014/main" id="{8127B3C3-30C0-F2F9-2943-874083CF3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286"/>
                <a:ext cx="76" cy="177"/>
              </a:xfrm>
              <a:custGeom>
                <a:avLst/>
                <a:gdLst>
                  <a:gd name="T0" fmla="*/ 46 w 46"/>
                  <a:gd name="T1" fmla="*/ 3 h 107"/>
                  <a:gd name="T2" fmla="*/ 33 w 46"/>
                  <a:gd name="T3" fmla="*/ 19 h 107"/>
                  <a:gd name="T4" fmla="*/ 10 w 46"/>
                  <a:gd name="T5" fmla="*/ 107 h 107"/>
                  <a:gd name="T6" fmla="*/ 9 w 46"/>
                  <a:gd name="T7" fmla="*/ 103 h 107"/>
                  <a:gd name="T8" fmla="*/ 40 w 46"/>
                  <a:gd name="T9" fmla="*/ 1 h 107"/>
                  <a:gd name="T10" fmla="*/ 46 w 46"/>
                  <a:gd name="T11" fmla="*/ 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07">
                    <a:moveTo>
                      <a:pt x="46" y="3"/>
                    </a:moveTo>
                    <a:cubicBezTo>
                      <a:pt x="42" y="9"/>
                      <a:pt x="37" y="14"/>
                      <a:pt x="33" y="19"/>
                    </a:cubicBezTo>
                    <a:cubicBezTo>
                      <a:pt x="13" y="45"/>
                      <a:pt x="13" y="75"/>
                      <a:pt x="10" y="107"/>
                    </a:cubicBezTo>
                    <a:cubicBezTo>
                      <a:pt x="10" y="105"/>
                      <a:pt x="9" y="104"/>
                      <a:pt x="9" y="103"/>
                    </a:cubicBezTo>
                    <a:cubicBezTo>
                      <a:pt x="0" y="75"/>
                      <a:pt x="17" y="18"/>
                      <a:pt x="40" y="1"/>
                    </a:cubicBezTo>
                    <a:cubicBezTo>
                      <a:pt x="41" y="0"/>
                      <a:pt x="44" y="2"/>
                      <a:pt x="4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196">
                <a:extLst>
                  <a:ext uri="{FF2B5EF4-FFF2-40B4-BE49-F238E27FC236}">
                    <a16:creationId xmlns:a16="http://schemas.microsoft.com/office/drawing/2014/main" id="{D5A43649-93D2-1168-3C03-0B9FA98B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031"/>
                <a:ext cx="80" cy="54"/>
              </a:xfrm>
              <a:custGeom>
                <a:avLst/>
                <a:gdLst>
                  <a:gd name="T0" fmla="*/ 48 w 48"/>
                  <a:gd name="T1" fmla="*/ 3 h 33"/>
                  <a:gd name="T2" fmla="*/ 37 w 48"/>
                  <a:gd name="T3" fmla="*/ 24 h 33"/>
                  <a:gd name="T4" fmla="*/ 0 w 48"/>
                  <a:gd name="T5" fmla="*/ 23 h 33"/>
                  <a:gd name="T6" fmla="*/ 42 w 48"/>
                  <a:gd name="T7" fmla="*/ 0 h 33"/>
                  <a:gd name="T8" fmla="*/ 48 w 48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3">
                    <a:moveTo>
                      <a:pt x="48" y="3"/>
                    </a:moveTo>
                    <a:cubicBezTo>
                      <a:pt x="44" y="10"/>
                      <a:pt x="42" y="19"/>
                      <a:pt x="37" y="24"/>
                    </a:cubicBezTo>
                    <a:cubicBezTo>
                      <a:pt x="26" y="33"/>
                      <a:pt x="15" y="29"/>
                      <a:pt x="0" y="23"/>
                    </a:cubicBezTo>
                    <a:cubicBezTo>
                      <a:pt x="16" y="14"/>
                      <a:pt x="29" y="7"/>
                      <a:pt x="42" y="0"/>
                    </a:cubicBezTo>
                    <a:cubicBezTo>
                      <a:pt x="44" y="1"/>
                      <a:pt x="46" y="2"/>
                      <a:pt x="4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197">
                <a:extLst>
                  <a:ext uri="{FF2B5EF4-FFF2-40B4-BE49-F238E27FC236}">
                    <a16:creationId xmlns:a16="http://schemas.microsoft.com/office/drawing/2014/main" id="{8625D729-3FFF-6C04-0160-933F0B4C0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3055"/>
                <a:ext cx="76" cy="60"/>
              </a:xfrm>
              <a:custGeom>
                <a:avLst/>
                <a:gdLst>
                  <a:gd name="T0" fmla="*/ 6 w 46"/>
                  <a:gd name="T1" fmla="*/ 31 h 36"/>
                  <a:gd name="T2" fmla="*/ 0 w 46"/>
                  <a:gd name="T3" fmla="*/ 15 h 36"/>
                  <a:gd name="T4" fmla="*/ 46 w 46"/>
                  <a:gd name="T5" fmla="*/ 19 h 36"/>
                  <a:gd name="T6" fmla="*/ 6 w 46"/>
                  <a:gd name="T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6">
                    <a:moveTo>
                      <a:pt x="6" y="31"/>
                    </a:moveTo>
                    <a:cubicBezTo>
                      <a:pt x="4" y="25"/>
                      <a:pt x="3" y="21"/>
                      <a:pt x="0" y="15"/>
                    </a:cubicBezTo>
                    <a:cubicBezTo>
                      <a:pt x="16" y="18"/>
                      <a:pt x="32" y="0"/>
                      <a:pt x="46" y="19"/>
                    </a:cubicBezTo>
                    <a:cubicBezTo>
                      <a:pt x="37" y="36"/>
                      <a:pt x="21" y="30"/>
                      <a:pt x="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198">
                <a:extLst>
                  <a:ext uri="{FF2B5EF4-FFF2-40B4-BE49-F238E27FC236}">
                    <a16:creationId xmlns:a16="http://schemas.microsoft.com/office/drawing/2014/main" id="{9CF7FA01-B12A-624A-FC2E-EC9E90ED0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2956"/>
                <a:ext cx="50" cy="66"/>
              </a:xfrm>
              <a:custGeom>
                <a:avLst/>
                <a:gdLst>
                  <a:gd name="T0" fmla="*/ 27 w 30"/>
                  <a:gd name="T1" fmla="*/ 30 h 40"/>
                  <a:gd name="T2" fmla="*/ 21 w 30"/>
                  <a:gd name="T3" fmla="*/ 23 h 40"/>
                  <a:gd name="T4" fmla="*/ 21 w 30"/>
                  <a:gd name="T5" fmla="*/ 40 h 40"/>
                  <a:gd name="T6" fmla="*/ 11 w 30"/>
                  <a:gd name="T7" fmla="*/ 5 h 40"/>
                  <a:gd name="T8" fmla="*/ 27 w 30"/>
                  <a:gd name="T9" fmla="*/ 0 h 40"/>
                  <a:gd name="T10" fmla="*/ 30 w 30"/>
                  <a:gd name="T11" fmla="*/ 14 h 40"/>
                  <a:gd name="T12" fmla="*/ 27 w 30"/>
                  <a:gd name="T13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40">
                    <a:moveTo>
                      <a:pt x="27" y="30"/>
                    </a:moveTo>
                    <a:cubicBezTo>
                      <a:pt x="25" y="27"/>
                      <a:pt x="23" y="26"/>
                      <a:pt x="21" y="23"/>
                    </a:cubicBezTo>
                    <a:cubicBezTo>
                      <a:pt x="21" y="29"/>
                      <a:pt x="21" y="34"/>
                      <a:pt x="21" y="40"/>
                    </a:cubicBezTo>
                    <a:cubicBezTo>
                      <a:pt x="2" y="22"/>
                      <a:pt x="0" y="16"/>
                      <a:pt x="11" y="5"/>
                    </a:cubicBezTo>
                    <a:cubicBezTo>
                      <a:pt x="15" y="2"/>
                      <a:pt x="22" y="2"/>
                      <a:pt x="27" y="0"/>
                    </a:cubicBezTo>
                    <a:cubicBezTo>
                      <a:pt x="28" y="5"/>
                      <a:pt x="30" y="9"/>
                      <a:pt x="30" y="14"/>
                    </a:cubicBezTo>
                    <a:cubicBezTo>
                      <a:pt x="30" y="19"/>
                      <a:pt x="28" y="24"/>
                      <a:pt x="2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199">
                <a:extLst>
                  <a:ext uri="{FF2B5EF4-FFF2-40B4-BE49-F238E27FC236}">
                    <a16:creationId xmlns:a16="http://schemas.microsoft.com/office/drawing/2014/main" id="{2ADCEEAD-3278-6DCA-3DE1-0244887B2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2090"/>
                <a:ext cx="61" cy="45"/>
              </a:xfrm>
              <a:custGeom>
                <a:avLst/>
                <a:gdLst>
                  <a:gd name="T0" fmla="*/ 0 w 37"/>
                  <a:gd name="T1" fmla="*/ 6 h 27"/>
                  <a:gd name="T2" fmla="*/ 20 w 37"/>
                  <a:gd name="T3" fmla="*/ 1 h 27"/>
                  <a:gd name="T4" fmla="*/ 35 w 37"/>
                  <a:gd name="T5" fmla="*/ 5 h 27"/>
                  <a:gd name="T6" fmla="*/ 35 w 37"/>
                  <a:gd name="T7" fmla="*/ 24 h 27"/>
                  <a:gd name="T8" fmla="*/ 21 w 37"/>
                  <a:gd name="T9" fmla="*/ 25 h 27"/>
                  <a:gd name="T10" fmla="*/ 0 w 37"/>
                  <a:gd name="T11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27">
                    <a:moveTo>
                      <a:pt x="0" y="6"/>
                    </a:moveTo>
                    <a:cubicBezTo>
                      <a:pt x="8" y="4"/>
                      <a:pt x="14" y="1"/>
                      <a:pt x="20" y="1"/>
                    </a:cubicBezTo>
                    <a:cubicBezTo>
                      <a:pt x="25" y="0"/>
                      <a:pt x="33" y="1"/>
                      <a:pt x="35" y="5"/>
                    </a:cubicBezTo>
                    <a:cubicBezTo>
                      <a:pt x="37" y="10"/>
                      <a:pt x="36" y="18"/>
                      <a:pt x="35" y="24"/>
                    </a:cubicBezTo>
                    <a:cubicBezTo>
                      <a:pt x="35" y="26"/>
                      <a:pt x="24" y="27"/>
                      <a:pt x="21" y="25"/>
                    </a:cubicBezTo>
                    <a:cubicBezTo>
                      <a:pt x="14" y="20"/>
                      <a:pt x="9" y="1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200">
                <a:extLst>
                  <a:ext uri="{FF2B5EF4-FFF2-40B4-BE49-F238E27FC236}">
                    <a16:creationId xmlns:a16="http://schemas.microsoft.com/office/drawing/2014/main" id="{9FA70ECC-1EA8-36FE-DD91-9CFAF86D1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433"/>
                <a:ext cx="54" cy="85"/>
              </a:xfrm>
              <a:custGeom>
                <a:avLst/>
                <a:gdLst>
                  <a:gd name="T0" fmla="*/ 33 w 33"/>
                  <a:gd name="T1" fmla="*/ 22 h 51"/>
                  <a:gd name="T2" fmla="*/ 19 w 33"/>
                  <a:gd name="T3" fmla="*/ 51 h 51"/>
                  <a:gd name="T4" fmla="*/ 28 w 33"/>
                  <a:gd name="T5" fmla="*/ 0 h 51"/>
                  <a:gd name="T6" fmla="*/ 33 w 33"/>
                  <a:gd name="T7" fmla="*/ 23 h 51"/>
                  <a:gd name="T8" fmla="*/ 33 w 33"/>
                  <a:gd name="T9" fmla="*/ 2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1">
                    <a:moveTo>
                      <a:pt x="33" y="22"/>
                    </a:moveTo>
                    <a:cubicBezTo>
                      <a:pt x="29" y="31"/>
                      <a:pt x="24" y="41"/>
                      <a:pt x="19" y="51"/>
                    </a:cubicBezTo>
                    <a:cubicBezTo>
                      <a:pt x="0" y="30"/>
                      <a:pt x="19" y="16"/>
                      <a:pt x="28" y="0"/>
                    </a:cubicBezTo>
                    <a:cubicBezTo>
                      <a:pt x="29" y="8"/>
                      <a:pt x="31" y="15"/>
                      <a:pt x="33" y="23"/>
                    </a:cubicBezTo>
                    <a:cubicBezTo>
                      <a:pt x="33" y="23"/>
                      <a:pt x="33" y="22"/>
                      <a:pt x="3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201">
                <a:extLst>
                  <a:ext uri="{FF2B5EF4-FFF2-40B4-BE49-F238E27FC236}">
                    <a16:creationId xmlns:a16="http://schemas.microsoft.com/office/drawing/2014/main" id="{F6A7ED14-BC78-D98C-1336-C12D99B4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211"/>
                <a:ext cx="60" cy="67"/>
              </a:xfrm>
              <a:custGeom>
                <a:avLst/>
                <a:gdLst>
                  <a:gd name="T0" fmla="*/ 31 w 36"/>
                  <a:gd name="T1" fmla="*/ 40 h 40"/>
                  <a:gd name="T2" fmla="*/ 21 w 36"/>
                  <a:gd name="T3" fmla="*/ 36 h 40"/>
                  <a:gd name="T4" fmla="*/ 15 w 36"/>
                  <a:gd name="T5" fmla="*/ 28 h 40"/>
                  <a:gd name="T6" fmla="*/ 14 w 36"/>
                  <a:gd name="T7" fmla="*/ 0 h 40"/>
                  <a:gd name="T8" fmla="*/ 36 w 36"/>
                  <a:gd name="T9" fmla="*/ 33 h 40"/>
                  <a:gd name="T10" fmla="*/ 31 w 36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31" y="40"/>
                    </a:moveTo>
                    <a:cubicBezTo>
                      <a:pt x="28" y="38"/>
                      <a:pt x="24" y="37"/>
                      <a:pt x="21" y="36"/>
                    </a:cubicBezTo>
                    <a:cubicBezTo>
                      <a:pt x="19" y="33"/>
                      <a:pt x="18" y="30"/>
                      <a:pt x="15" y="28"/>
                    </a:cubicBezTo>
                    <a:cubicBezTo>
                      <a:pt x="0" y="20"/>
                      <a:pt x="7" y="11"/>
                      <a:pt x="14" y="0"/>
                    </a:cubicBezTo>
                    <a:cubicBezTo>
                      <a:pt x="28" y="8"/>
                      <a:pt x="32" y="20"/>
                      <a:pt x="36" y="33"/>
                    </a:cubicBezTo>
                    <a:cubicBezTo>
                      <a:pt x="36" y="35"/>
                      <a:pt x="33" y="37"/>
                      <a:pt x="31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202">
                <a:extLst>
                  <a:ext uri="{FF2B5EF4-FFF2-40B4-BE49-F238E27FC236}">
                    <a16:creationId xmlns:a16="http://schemas.microsoft.com/office/drawing/2014/main" id="{352637B4-4383-6AC3-CF2E-4BCFA2121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047"/>
                <a:ext cx="57" cy="47"/>
              </a:xfrm>
              <a:custGeom>
                <a:avLst/>
                <a:gdLst>
                  <a:gd name="T0" fmla="*/ 24 w 34"/>
                  <a:gd name="T1" fmla="*/ 25 h 28"/>
                  <a:gd name="T2" fmla="*/ 9 w 34"/>
                  <a:gd name="T3" fmla="*/ 28 h 28"/>
                  <a:gd name="T4" fmla="*/ 0 w 34"/>
                  <a:gd name="T5" fmla="*/ 0 h 28"/>
                  <a:gd name="T6" fmla="*/ 34 w 34"/>
                  <a:gd name="T7" fmla="*/ 0 h 28"/>
                  <a:gd name="T8" fmla="*/ 23 w 34"/>
                  <a:gd name="T9" fmla="*/ 26 h 28"/>
                  <a:gd name="T10" fmla="*/ 24 w 34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8">
                    <a:moveTo>
                      <a:pt x="24" y="25"/>
                    </a:moveTo>
                    <a:cubicBezTo>
                      <a:pt x="19" y="26"/>
                      <a:pt x="15" y="27"/>
                      <a:pt x="9" y="28"/>
                    </a:cubicBezTo>
                    <a:cubicBezTo>
                      <a:pt x="6" y="19"/>
                      <a:pt x="4" y="11"/>
                      <a:pt x="0" y="0"/>
                    </a:cubicBezTo>
                    <a:cubicBezTo>
                      <a:pt x="12" y="0"/>
                      <a:pt x="21" y="0"/>
                      <a:pt x="34" y="0"/>
                    </a:cubicBezTo>
                    <a:cubicBezTo>
                      <a:pt x="30" y="10"/>
                      <a:pt x="27" y="18"/>
                      <a:pt x="23" y="26"/>
                    </a:cubicBezTo>
                    <a:cubicBezTo>
                      <a:pt x="23" y="26"/>
                      <a:pt x="24" y="25"/>
                      <a:pt x="2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203">
                <a:extLst>
                  <a:ext uri="{FF2B5EF4-FFF2-40B4-BE49-F238E27FC236}">
                    <a16:creationId xmlns:a16="http://schemas.microsoft.com/office/drawing/2014/main" id="{86123891-92B1-CCBD-EFE8-030E43817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365"/>
                <a:ext cx="47" cy="90"/>
              </a:xfrm>
              <a:custGeom>
                <a:avLst/>
                <a:gdLst>
                  <a:gd name="T0" fmla="*/ 11 w 28"/>
                  <a:gd name="T1" fmla="*/ 4 h 54"/>
                  <a:gd name="T2" fmla="*/ 24 w 28"/>
                  <a:gd name="T3" fmla="*/ 18 h 54"/>
                  <a:gd name="T4" fmla="*/ 28 w 28"/>
                  <a:gd name="T5" fmla="*/ 52 h 54"/>
                  <a:gd name="T6" fmla="*/ 23 w 28"/>
                  <a:gd name="T7" fmla="*/ 54 h 54"/>
                  <a:gd name="T8" fmla="*/ 0 w 28"/>
                  <a:gd name="T9" fmla="*/ 3 h 54"/>
                  <a:gd name="T10" fmla="*/ 3 w 28"/>
                  <a:gd name="T11" fmla="*/ 0 h 54"/>
                  <a:gd name="T12" fmla="*/ 11 w 28"/>
                  <a:gd name="T1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4">
                    <a:moveTo>
                      <a:pt x="11" y="4"/>
                    </a:moveTo>
                    <a:cubicBezTo>
                      <a:pt x="15" y="9"/>
                      <a:pt x="20" y="13"/>
                      <a:pt x="24" y="18"/>
                    </a:cubicBezTo>
                    <a:cubicBezTo>
                      <a:pt x="25" y="29"/>
                      <a:pt x="27" y="41"/>
                      <a:pt x="28" y="52"/>
                    </a:cubicBezTo>
                    <a:cubicBezTo>
                      <a:pt x="27" y="53"/>
                      <a:pt x="25" y="53"/>
                      <a:pt x="23" y="54"/>
                    </a:cubicBezTo>
                    <a:cubicBezTo>
                      <a:pt x="15" y="37"/>
                      <a:pt x="8" y="20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6" y="2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204">
                <a:extLst>
                  <a:ext uri="{FF2B5EF4-FFF2-40B4-BE49-F238E27FC236}">
                    <a16:creationId xmlns:a16="http://schemas.microsoft.com/office/drawing/2014/main" id="{C3C0BE13-3A6C-97BD-AE32-C1F97FD9A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2195"/>
                <a:ext cx="80" cy="86"/>
              </a:xfrm>
              <a:custGeom>
                <a:avLst/>
                <a:gdLst>
                  <a:gd name="T0" fmla="*/ 48 w 48"/>
                  <a:gd name="T1" fmla="*/ 1 h 52"/>
                  <a:gd name="T2" fmla="*/ 39 w 48"/>
                  <a:gd name="T3" fmla="*/ 18 h 52"/>
                  <a:gd name="T4" fmla="*/ 1 w 48"/>
                  <a:gd name="T5" fmla="*/ 52 h 52"/>
                  <a:gd name="T6" fmla="*/ 47 w 48"/>
                  <a:gd name="T7" fmla="*/ 0 h 52"/>
                  <a:gd name="T8" fmla="*/ 48 w 48"/>
                  <a:gd name="T9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2">
                    <a:moveTo>
                      <a:pt x="48" y="1"/>
                    </a:moveTo>
                    <a:cubicBezTo>
                      <a:pt x="45" y="7"/>
                      <a:pt x="43" y="13"/>
                      <a:pt x="39" y="18"/>
                    </a:cubicBezTo>
                    <a:cubicBezTo>
                      <a:pt x="26" y="29"/>
                      <a:pt x="13" y="40"/>
                      <a:pt x="1" y="52"/>
                    </a:cubicBezTo>
                    <a:cubicBezTo>
                      <a:pt x="0" y="44"/>
                      <a:pt x="29" y="7"/>
                      <a:pt x="47" y="0"/>
                    </a:cubicBezTo>
                    <a:cubicBezTo>
                      <a:pt x="47" y="0"/>
                      <a:pt x="48" y="0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1" name="Freeform 206">
              <a:extLst>
                <a:ext uri="{FF2B5EF4-FFF2-40B4-BE49-F238E27FC236}">
                  <a16:creationId xmlns:a16="http://schemas.microsoft.com/office/drawing/2014/main" id="{856C7045-1E4F-DD3B-A934-58B1CB79A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908"/>
              <a:ext cx="33" cy="99"/>
            </a:xfrm>
            <a:custGeom>
              <a:avLst/>
              <a:gdLst>
                <a:gd name="T0" fmla="*/ 6 w 20"/>
                <a:gd name="T1" fmla="*/ 0 h 60"/>
                <a:gd name="T2" fmla="*/ 19 w 20"/>
                <a:gd name="T3" fmla="*/ 46 h 60"/>
                <a:gd name="T4" fmla="*/ 18 w 20"/>
                <a:gd name="T5" fmla="*/ 60 h 60"/>
                <a:gd name="T6" fmla="*/ 6 w 20"/>
                <a:gd name="T7" fmla="*/ 52 h 60"/>
                <a:gd name="T8" fmla="*/ 6 w 2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0">
                  <a:moveTo>
                    <a:pt x="6" y="0"/>
                  </a:moveTo>
                  <a:cubicBezTo>
                    <a:pt x="11" y="18"/>
                    <a:pt x="16" y="32"/>
                    <a:pt x="19" y="46"/>
                  </a:cubicBezTo>
                  <a:cubicBezTo>
                    <a:pt x="20" y="50"/>
                    <a:pt x="18" y="55"/>
                    <a:pt x="18" y="60"/>
                  </a:cubicBezTo>
                  <a:cubicBezTo>
                    <a:pt x="14" y="57"/>
                    <a:pt x="7" y="56"/>
                    <a:pt x="6" y="52"/>
                  </a:cubicBezTo>
                  <a:cubicBezTo>
                    <a:pt x="0" y="36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07">
              <a:extLst>
                <a:ext uri="{FF2B5EF4-FFF2-40B4-BE49-F238E27FC236}">
                  <a16:creationId xmlns:a16="http://schemas.microsoft.com/office/drawing/2014/main" id="{6B052B92-A8A6-DE78-20C9-4FBBAA7C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746"/>
              <a:ext cx="48" cy="68"/>
            </a:xfrm>
            <a:custGeom>
              <a:avLst/>
              <a:gdLst>
                <a:gd name="T0" fmla="*/ 22 w 29"/>
                <a:gd name="T1" fmla="*/ 41 h 41"/>
                <a:gd name="T2" fmla="*/ 12 w 29"/>
                <a:gd name="T3" fmla="*/ 41 h 41"/>
                <a:gd name="T4" fmla="*/ 13 w 29"/>
                <a:gd name="T5" fmla="*/ 41 h 41"/>
                <a:gd name="T6" fmla="*/ 4 w 29"/>
                <a:gd name="T7" fmla="*/ 0 h 41"/>
                <a:gd name="T8" fmla="*/ 29 w 29"/>
                <a:gd name="T9" fmla="*/ 27 h 41"/>
                <a:gd name="T10" fmla="*/ 22 w 29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1">
                  <a:moveTo>
                    <a:pt x="22" y="41"/>
                  </a:moveTo>
                  <a:cubicBezTo>
                    <a:pt x="19" y="41"/>
                    <a:pt x="15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2" y="31"/>
                    <a:pt x="0" y="18"/>
                    <a:pt x="4" y="0"/>
                  </a:cubicBezTo>
                  <a:cubicBezTo>
                    <a:pt x="14" y="10"/>
                    <a:pt x="21" y="18"/>
                    <a:pt x="29" y="27"/>
                  </a:cubicBezTo>
                  <a:cubicBezTo>
                    <a:pt x="27" y="32"/>
                    <a:pt x="24" y="36"/>
                    <a:pt x="2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08">
              <a:extLst>
                <a:ext uri="{FF2B5EF4-FFF2-40B4-BE49-F238E27FC236}">
                  <a16:creationId xmlns:a16="http://schemas.microsoft.com/office/drawing/2014/main" id="{08991EB2-8182-76B8-05CA-82190597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830"/>
              <a:ext cx="10" cy="201"/>
            </a:xfrm>
            <a:custGeom>
              <a:avLst/>
              <a:gdLst>
                <a:gd name="T0" fmla="*/ 0 w 6"/>
                <a:gd name="T1" fmla="*/ 121 h 121"/>
                <a:gd name="T2" fmla="*/ 0 w 6"/>
                <a:gd name="T3" fmla="*/ 0 h 121"/>
                <a:gd name="T4" fmla="*/ 6 w 6"/>
                <a:gd name="T5" fmla="*/ 0 h 121"/>
                <a:gd name="T6" fmla="*/ 0 w 6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1">
                  <a:moveTo>
                    <a:pt x="0" y="121"/>
                  </a:moveTo>
                  <a:cubicBezTo>
                    <a:pt x="0" y="81"/>
                    <a:pt x="0" y="4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4" y="40"/>
                    <a:pt x="2" y="81"/>
                    <a:pt x="0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209">
              <a:extLst>
                <a:ext uri="{FF2B5EF4-FFF2-40B4-BE49-F238E27FC236}">
                  <a16:creationId xmlns:a16="http://schemas.microsoft.com/office/drawing/2014/main" id="{4965FB7D-4F36-3B7F-24DE-E93DF7CF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470"/>
              <a:ext cx="71" cy="53"/>
            </a:xfrm>
            <a:custGeom>
              <a:avLst/>
              <a:gdLst>
                <a:gd name="T0" fmla="*/ 43 w 43"/>
                <a:gd name="T1" fmla="*/ 15 h 32"/>
                <a:gd name="T2" fmla="*/ 0 w 43"/>
                <a:gd name="T3" fmla="*/ 0 h 32"/>
                <a:gd name="T4" fmla="*/ 43 w 43"/>
                <a:gd name="T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2">
                  <a:moveTo>
                    <a:pt x="43" y="15"/>
                  </a:moveTo>
                  <a:cubicBezTo>
                    <a:pt x="23" y="32"/>
                    <a:pt x="15" y="30"/>
                    <a:pt x="0" y="0"/>
                  </a:cubicBezTo>
                  <a:cubicBezTo>
                    <a:pt x="16" y="6"/>
                    <a:pt x="28" y="10"/>
                    <a:pt x="4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210">
              <a:extLst>
                <a:ext uri="{FF2B5EF4-FFF2-40B4-BE49-F238E27FC236}">
                  <a16:creationId xmlns:a16="http://schemas.microsoft.com/office/drawing/2014/main" id="{41CE2CEE-CD6E-35AC-214C-3F348A88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905"/>
              <a:ext cx="50" cy="39"/>
            </a:xfrm>
            <a:custGeom>
              <a:avLst/>
              <a:gdLst>
                <a:gd name="T0" fmla="*/ 11 w 30"/>
                <a:gd name="T1" fmla="*/ 2 h 24"/>
                <a:gd name="T2" fmla="*/ 12 w 30"/>
                <a:gd name="T3" fmla="*/ 0 h 24"/>
                <a:gd name="T4" fmla="*/ 29 w 30"/>
                <a:gd name="T5" fmla="*/ 6 h 24"/>
                <a:gd name="T6" fmla="*/ 28 w 30"/>
                <a:gd name="T7" fmla="*/ 15 h 24"/>
                <a:gd name="T8" fmla="*/ 8 w 30"/>
                <a:gd name="T9" fmla="*/ 24 h 24"/>
                <a:gd name="T10" fmla="*/ 0 w 30"/>
                <a:gd name="T11" fmla="*/ 16 h 24"/>
                <a:gd name="T12" fmla="*/ 11 w 30"/>
                <a:gd name="T1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4">
                  <a:moveTo>
                    <a:pt x="11" y="2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8" y="2"/>
                    <a:pt x="24" y="4"/>
                    <a:pt x="29" y="6"/>
                  </a:cubicBezTo>
                  <a:cubicBezTo>
                    <a:pt x="30" y="7"/>
                    <a:pt x="30" y="14"/>
                    <a:pt x="28" y="15"/>
                  </a:cubicBezTo>
                  <a:cubicBezTo>
                    <a:pt x="22" y="19"/>
                    <a:pt x="15" y="22"/>
                    <a:pt x="8" y="24"/>
                  </a:cubicBezTo>
                  <a:cubicBezTo>
                    <a:pt x="6" y="24"/>
                    <a:pt x="0" y="17"/>
                    <a:pt x="0" y="16"/>
                  </a:cubicBezTo>
                  <a:cubicBezTo>
                    <a:pt x="3" y="11"/>
                    <a:pt x="7" y="6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11">
              <a:extLst>
                <a:ext uri="{FF2B5EF4-FFF2-40B4-BE49-F238E27FC236}">
                  <a16:creationId xmlns:a16="http://schemas.microsoft.com/office/drawing/2014/main" id="{7ADA372A-0650-4DB2-D56C-447EE271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989"/>
              <a:ext cx="69" cy="100"/>
            </a:xfrm>
            <a:custGeom>
              <a:avLst/>
              <a:gdLst>
                <a:gd name="T0" fmla="*/ 42 w 42"/>
                <a:gd name="T1" fmla="*/ 0 h 60"/>
                <a:gd name="T2" fmla="*/ 36 w 42"/>
                <a:gd name="T3" fmla="*/ 19 h 60"/>
                <a:gd name="T4" fmla="*/ 18 w 42"/>
                <a:gd name="T5" fmla="*/ 37 h 60"/>
                <a:gd name="T6" fmla="*/ 0 w 42"/>
                <a:gd name="T7" fmla="*/ 60 h 60"/>
                <a:gd name="T8" fmla="*/ 42 w 4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40" y="7"/>
                    <a:pt x="38" y="13"/>
                    <a:pt x="36" y="19"/>
                  </a:cubicBezTo>
                  <a:cubicBezTo>
                    <a:pt x="30" y="25"/>
                    <a:pt x="23" y="31"/>
                    <a:pt x="18" y="37"/>
                  </a:cubicBezTo>
                  <a:cubicBezTo>
                    <a:pt x="12" y="44"/>
                    <a:pt x="6" y="51"/>
                    <a:pt x="0" y="60"/>
                  </a:cubicBezTo>
                  <a:cubicBezTo>
                    <a:pt x="0" y="39"/>
                    <a:pt x="23" y="9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12">
              <a:extLst>
                <a:ext uri="{FF2B5EF4-FFF2-40B4-BE49-F238E27FC236}">
                  <a16:creationId xmlns:a16="http://schemas.microsoft.com/office/drawing/2014/main" id="{571A5DA9-18D8-D09A-5DD0-AD98F584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231"/>
              <a:ext cx="51" cy="35"/>
            </a:xfrm>
            <a:custGeom>
              <a:avLst/>
              <a:gdLst>
                <a:gd name="T0" fmla="*/ 31 w 31"/>
                <a:gd name="T1" fmla="*/ 0 h 21"/>
                <a:gd name="T2" fmla="*/ 0 w 31"/>
                <a:gd name="T3" fmla="*/ 21 h 21"/>
                <a:gd name="T4" fmla="*/ 31 w 3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29" y="19"/>
                    <a:pt x="26" y="21"/>
                    <a:pt x="0" y="21"/>
                  </a:cubicBezTo>
                  <a:cubicBezTo>
                    <a:pt x="0" y="3"/>
                    <a:pt x="2" y="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13">
              <a:extLst>
                <a:ext uri="{FF2B5EF4-FFF2-40B4-BE49-F238E27FC236}">
                  <a16:creationId xmlns:a16="http://schemas.microsoft.com/office/drawing/2014/main" id="{CF614246-F385-E3D0-8577-36C9ACA9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994"/>
              <a:ext cx="47" cy="88"/>
            </a:xfrm>
            <a:custGeom>
              <a:avLst/>
              <a:gdLst>
                <a:gd name="T0" fmla="*/ 1 w 28"/>
                <a:gd name="T1" fmla="*/ 20 h 53"/>
                <a:gd name="T2" fmla="*/ 28 w 28"/>
                <a:gd name="T3" fmla="*/ 5 h 53"/>
                <a:gd name="T4" fmla="*/ 13 w 28"/>
                <a:gd name="T5" fmla="*/ 44 h 53"/>
                <a:gd name="T6" fmla="*/ 9 w 28"/>
                <a:gd name="T7" fmla="*/ 53 h 53"/>
                <a:gd name="T8" fmla="*/ 1 w 28"/>
                <a:gd name="T9" fmla="*/ 47 h 53"/>
                <a:gd name="T10" fmla="*/ 1 w 28"/>
                <a:gd name="T11" fmla="*/ 20 h 53"/>
                <a:gd name="T12" fmla="*/ 1 w 28"/>
                <a:gd name="T1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3">
                  <a:moveTo>
                    <a:pt x="1" y="20"/>
                  </a:moveTo>
                  <a:cubicBezTo>
                    <a:pt x="10" y="16"/>
                    <a:pt x="12" y="0"/>
                    <a:pt x="28" y="5"/>
                  </a:cubicBezTo>
                  <a:cubicBezTo>
                    <a:pt x="17" y="16"/>
                    <a:pt x="10" y="28"/>
                    <a:pt x="13" y="44"/>
                  </a:cubicBezTo>
                  <a:cubicBezTo>
                    <a:pt x="13" y="47"/>
                    <a:pt x="10" y="50"/>
                    <a:pt x="9" y="53"/>
                  </a:cubicBezTo>
                  <a:cubicBezTo>
                    <a:pt x="6" y="51"/>
                    <a:pt x="1" y="49"/>
                    <a:pt x="1" y="47"/>
                  </a:cubicBezTo>
                  <a:cubicBezTo>
                    <a:pt x="0" y="38"/>
                    <a:pt x="1" y="2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14">
              <a:extLst>
                <a:ext uri="{FF2B5EF4-FFF2-40B4-BE49-F238E27FC236}">
                  <a16:creationId xmlns:a16="http://schemas.microsoft.com/office/drawing/2014/main" id="{D69D3561-A9EA-00E7-311F-0FBB88B7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546"/>
              <a:ext cx="97" cy="30"/>
            </a:xfrm>
            <a:custGeom>
              <a:avLst/>
              <a:gdLst>
                <a:gd name="T0" fmla="*/ 0 w 59"/>
                <a:gd name="T1" fmla="*/ 0 h 18"/>
                <a:gd name="T2" fmla="*/ 59 w 59"/>
                <a:gd name="T3" fmla="*/ 3 h 18"/>
                <a:gd name="T4" fmla="*/ 0 w 5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22" y="1"/>
                    <a:pt x="39" y="2"/>
                    <a:pt x="59" y="3"/>
                  </a:cubicBezTo>
                  <a:cubicBezTo>
                    <a:pt x="44" y="18"/>
                    <a:pt x="21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15">
              <a:extLst>
                <a:ext uri="{FF2B5EF4-FFF2-40B4-BE49-F238E27FC236}">
                  <a16:creationId xmlns:a16="http://schemas.microsoft.com/office/drawing/2014/main" id="{C40930A1-D4E0-623A-E3A4-7E72ED43A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961"/>
              <a:ext cx="46" cy="57"/>
            </a:xfrm>
            <a:custGeom>
              <a:avLst/>
              <a:gdLst>
                <a:gd name="T0" fmla="*/ 5 w 28"/>
                <a:gd name="T1" fmla="*/ 34 h 34"/>
                <a:gd name="T2" fmla="*/ 0 w 28"/>
                <a:gd name="T3" fmla="*/ 4 h 34"/>
                <a:gd name="T4" fmla="*/ 24 w 28"/>
                <a:gd name="T5" fmla="*/ 18 h 34"/>
                <a:gd name="T6" fmla="*/ 5 w 28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4">
                  <a:moveTo>
                    <a:pt x="5" y="34"/>
                  </a:moveTo>
                  <a:cubicBezTo>
                    <a:pt x="3" y="22"/>
                    <a:pt x="2" y="13"/>
                    <a:pt x="0" y="4"/>
                  </a:cubicBezTo>
                  <a:cubicBezTo>
                    <a:pt x="13" y="0"/>
                    <a:pt x="22" y="7"/>
                    <a:pt x="24" y="18"/>
                  </a:cubicBezTo>
                  <a:cubicBezTo>
                    <a:pt x="28" y="34"/>
                    <a:pt x="11" y="26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16">
              <a:extLst>
                <a:ext uri="{FF2B5EF4-FFF2-40B4-BE49-F238E27FC236}">
                  <a16:creationId xmlns:a16="http://schemas.microsoft.com/office/drawing/2014/main" id="{D829E76F-84F2-F8CA-2163-7893E926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070"/>
              <a:ext cx="75" cy="43"/>
            </a:xfrm>
            <a:custGeom>
              <a:avLst/>
              <a:gdLst>
                <a:gd name="T0" fmla="*/ 45 w 45"/>
                <a:gd name="T1" fmla="*/ 22 h 26"/>
                <a:gd name="T2" fmla="*/ 0 w 45"/>
                <a:gd name="T3" fmla="*/ 3 h 26"/>
                <a:gd name="T4" fmla="*/ 45 w 45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45" y="22"/>
                  </a:moveTo>
                  <a:cubicBezTo>
                    <a:pt x="27" y="19"/>
                    <a:pt x="8" y="26"/>
                    <a:pt x="0" y="3"/>
                  </a:cubicBezTo>
                  <a:cubicBezTo>
                    <a:pt x="16" y="5"/>
                    <a:pt x="34" y="0"/>
                    <a:pt x="4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17">
              <a:extLst>
                <a:ext uri="{FF2B5EF4-FFF2-40B4-BE49-F238E27FC236}">
                  <a16:creationId xmlns:a16="http://schemas.microsoft.com/office/drawing/2014/main" id="{F2FA1EA7-258B-F2C3-5CED-7DD3B4D53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3112"/>
              <a:ext cx="105" cy="29"/>
            </a:xfrm>
            <a:custGeom>
              <a:avLst/>
              <a:gdLst>
                <a:gd name="T0" fmla="*/ 10 w 63"/>
                <a:gd name="T1" fmla="*/ 13 h 18"/>
                <a:gd name="T2" fmla="*/ 0 w 63"/>
                <a:gd name="T3" fmla="*/ 3 h 18"/>
                <a:gd name="T4" fmla="*/ 9 w 63"/>
                <a:gd name="T5" fmla="*/ 0 h 18"/>
                <a:gd name="T6" fmla="*/ 26 w 63"/>
                <a:gd name="T7" fmla="*/ 3 h 18"/>
                <a:gd name="T8" fmla="*/ 32 w 63"/>
                <a:gd name="T9" fmla="*/ 6 h 18"/>
                <a:gd name="T10" fmla="*/ 63 w 63"/>
                <a:gd name="T11" fmla="*/ 11 h 18"/>
                <a:gd name="T12" fmla="*/ 10 w 63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8">
                  <a:moveTo>
                    <a:pt x="10" y="13"/>
                  </a:moveTo>
                  <a:cubicBezTo>
                    <a:pt x="6" y="10"/>
                    <a:pt x="3" y="7"/>
                    <a:pt x="0" y="3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5" y="1"/>
                    <a:pt x="20" y="2"/>
                    <a:pt x="26" y="3"/>
                  </a:cubicBezTo>
                  <a:cubicBezTo>
                    <a:pt x="28" y="4"/>
                    <a:pt x="30" y="5"/>
                    <a:pt x="32" y="6"/>
                  </a:cubicBezTo>
                  <a:cubicBezTo>
                    <a:pt x="41" y="7"/>
                    <a:pt x="50" y="9"/>
                    <a:pt x="63" y="11"/>
                  </a:cubicBezTo>
                  <a:cubicBezTo>
                    <a:pt x="44" y="18"/>
                    <a:pt x="27" y="17"/>
                    <a:pt x="1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18">
              <a:extLst>
                <a:ext uri="{FF2B5EF4-FFF2-40B4-BE49-F238E27FC236}">
                  <a16:creationId xmlns:a16="http://schemas.microsoft.com/office/drawing/2014/main" id="{367D4501-2578-E3FA-C02C-209CA3B3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807"/>
              <a:ext cx="51" cy="40"/>
            </a:xfrm>
            <a:custGeom>
              <a:avLst/>
              <a:gdLst>
                <a:gd name="T0" fmla="*/ 6 w 31"/>
                <a:gd name="T1" fmla="*/ 4 h 24"/>
                <a:gd name="T2" fmla="*/ 25 w 31"/>
                <a:gd name="T3" fmla="*/ 3 h 24"/>
                <a:gd name="T4" fmla="*/ 31 w 31"/>
                <a:gd name="T5" fmla="*/ 20 h 24"/>
                <a:gd name="T6" fmla="*/ 18 w 31"/>
                <a:gd name="T7" fmla="*/ 23 h 24"/>
                <a:gd name="T8" fmla="*/ 6 w 31"/>
                <a:gd name="T9" fmla="*/ 4 h 24"/>
                <a:gd name="T10" fmla="*/ 6 w 31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4">
                  <a:moveTo>
                    <a:pt x="6" y="4"/>
                  </a:moveTo>
                  <a:cubicBezTo>
                    <a:pt x="13" y="3"/>
                    <a:pt x="21" y="0"/>
                    <a:pt x="25" y="3"/>
                  </a:cubicBezTo>
                  <a:cubicBezTo>
                    <a:pt x="29" y="5"/>
                    <a:pt x="29" y="14"/>
                    <a:pt x="31" y="20"/>
                  </a:cubicBezTo>
                  <a:cubicBezTo>
                    <a:pt x="27" y="21"/>
                    <a:pt x="22" y="24"/>
                    <a:pt x="18" y="23"/>
                  </a:cubicBezTo>
                  <a:cubicBezTo>
                    <a:pt x="11" y="19"/>
                    <a:pt x="0" y="17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19">
              <a:extLst>
                <a:ext uri="{FF2B5EF4-FFF2-40B4-BE49-F238E27FC236}">
                  <a16:creationId xmlns:a16="http://schemas.microsoft.com/office/drawing/2014/main" id="{8CE7FC52-978D-03E9-D502-009FE9ADC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754"/>
              <a:ext cx="54" cy="85"/>
            </a:xfrm>
            <a:custGeom>
              <a:avLst/>
              <a:gdLst>
                <a:gd name="T0" fmla="*/ 20 w 33"/>
                <a:gd name="T1" fmla="*/ 51 h 51"/>
                <a:gd name="T2" fmla="*/ 27 w 33"/>
                <a:gd name="T3" fmla="*/ 0 h 51"/>
                <a:gd name="T4" fmla="*/ 33 w 33"/>
                <a:gd name="T5" fmla="*/ 1 h 51"/>
                <a:gd name="T6" fmla="*/ 20 w 33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1">
                  <a:moveTo>
                    <a:pt x="20" y="51"/>
                  </a:moveTo>
                  <a:cubicBezTo>
                    <a:pt x="0" y="26"/>
                    <a:pt x="26" y="16"/>
                    <a:pt x="27" y="0"/>
                  </a:cubicBezTo>
                  <a:cubicBezTo>
                    <a:pt x="29" y="0"/>
                    <a:pt x="31" y="1"/>
                    <a:pt x="33" y="1"/>
                  </a:cubicBezTo>
                  <a:cubicBezTo>
                    <a:pt x="29" y="17"/>
                    <a:pt x="25" y="32"/>
                    <a:pt x="2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20">
              <a:extLst>
                <a:ext uri="{FF2B5EF4-FFF2-40B4-BE49-F238E27FC236}">
                  <a16:creationId xmlns:a16="http://schemas.microsoft.com/office/drawing/2014/main" id="{C5B7460C-6012-9C09-CD57-F7F81978D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15"/>
              <a:ext cx="61" cy="44"/>
            </a:xfrm>
            <a:custGeom>
              <a:avLst/>
              <a:gdLst>
                <a:gd name="T0" fmla="*/ 37 w 37"/>
                <a:gd name="T1" fmla="*/ 7 h 27"/>
                <a:gd name="T2" fmla="*/ 5 w 37"/>
                <a:gd name="T3" fmla="*/ 27 h 27"/>
                <a:gd name="T4" fmla="*/ 11 w 37"/>
                <a:gd name="T5" fmla="*/ 12 h 27"/>
                <a:gd name="T6" fmla="*/ 34 w 37"/>
                <a:gd name="T7" fmla="*/ 0 h 27"/>
                <a:gd name="T8" fmla="*/ 37 w 37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7">
                  <a:moveTo>
                    <a:pt x="37" y="7"/>
                  </a:moveTo>
                  <a:cubicBezTo>
                    <a:pt x="27" y="14"/>
                    <a:pt x="16" y="20"/>
                    <a:pt x="5" y="27"/>
                  </a:cubicBezTo>
                  <a:cubicBezTo>
                    <a:pt x="0" y="27"/>
                    <a:pt x="6" y="17"/>
                    <a:pt x="11" y="12"/>
                  </a:cubicBezTo>
                  <a:cubicBezTo>
                    <a:pt x="16" y="6"/>
                    <a:pt x="26" y="4"/>
                    <a:pt x="34" y="0"/>
                  </a:cubicBezTo>
                  <a:cubicBezTo>
                    <a:pt x="35" y="2"/>
                    <a:pt x="36" y="5"/>
                    <a:pt x="3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21">
              <a:extLst>
                <a:ext uri="{FF2B5EF4-FFF2-40B4-BE49-F238E27FC236}">
                  <a16:creationId xmlns:a16="http://schemas.microsoft.com/office/drawing/2014/main" id="{739DBD14-FB97-C743-6A4D-C7E2DA02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655"/>
              <a:ext cx="13" cy="119"/>
            </a:xfrm>
            <a:custGeom>
              <a:avLst/>
              <a:gdLst>
                <a:gd name="T0" fmla="*/ 8 w 8"/>
                <a:gd name="T1" fmla="*/ 72 h 72"/>
                <a:gd name="T2" fmla="*/ 0 w 8"/>
                <a:gd name="T3" fmla="*/ 60 h 72"/>
                <a:gd name="T4" fmla="*/ 7 w 8"/>
                <a:gd name="T5" fmla="*/ 0 h 72"/>
                <a:gd name="T6" fmla="*/ 7 w 8"/>
                <a:gd name="T7" fmla="*/ 72 h 72"/>
                <a:gd name="T8" fmla="*/ 8 w 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2">
                  <a:moveTo>
                    <a:pt x="8" y="72"/>
                  </a:moveTo>
                  <a:cubicBezTo>
                    <a:pt x="5" y="68"/>
                    <a:pt x="0" y="64"/>
                    <a:pt x="0" y="60"/>
                  </a:cubicBezTo>
                  <a:cubicBezTo>
                    <a:pt x="0" y="40"/>
                    <a:pt x="3" y="2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7" y="72"/>
                    <a:pt x="8" y="72"/>
                    <a:pt x="8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22">
              <a:extLst>
                <a:ext uri="{FF2B5EF4-FFF2-40B4-BE49-F238E27FC236}">
                  <a16:creationId xmlns:a16="http://schemas.microsoft.com/office/drawing/2014/main" id="{DAAD5151-5473-57F7-1206-A4F50E5A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3031"/>
              <a:ext cx="109" cy="33"/>
            </a:xfrm>
            <a:custGeom>
              <a:avLst/>
              <a:gdLst>
                <a:gd name="T0" fmla="*/ 66 w 66"/>
                <a:gd name="T1" fmla="*/ 20 h 20"/>
                <a:gd name="T2" fmla="*/ 27 w 66"/>
                <a:gd name="T3" fmla="*/ 14 h 20"/>
                <a:gd name="T4" fmla="*/ 0 w 66"/>
                <a:gd name="T5" fmla="*/ 0 h 20"/>
                <a:gd name="T6" fmla="*/ 53 w 66"/>
                <a:gd name="T7" fmla="*/ 12 h 20"/>
                <a:gd name="T8" fmla="*/ 66 w 6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0">
                  <a:moveTo>
                    <a:pt x="66" y="20"/>
                  </a:moveTo>
                  <a:cubicBezTo>
                    <a:pt x="53" y="18"/>
                    <a:pt x="39" y="17"/>
                    <a:pt x="27" y="14"/>
                  </a:cubicBezTo>
                  <a:cubicBezTo>
                    <a:pt x="17" y="11"/>
                    <a:pt x="9" y="5"/>
                    <a:pt x="0" y="0"/>
                  </a:cubicBezTo>
                  <a:cubicBezTo>
                    <a:pt x="18" y="4"/>
                    <a:pt x="36" y="7"/>
                    <a:pt x="53" y="12"/>
                  </a:cubicBezTo>
                  <a:cubicBezTo>
                    <a:pt x="58" y="13"/>
                    <a:pt x="61" y="17"/>
                    <a:pt x="6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23">
              <a:extLst>
                <a:ext uri="{FF2B5EF4-FFF2-40B4-BE49-F238E27FC236}">
                  <a16:creationId xmlns:a16="http://schemas.microsoft.com/office/drawing/2014/main" id="{D64ADD2D-1504-A05A-003B-FF7065E1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" y="2133"/>
              <a:ext cx="27" cy="68"/>
            </a:xfrm>
            <a:custGeom>
              <a:avLst/>
              <a:gdLst>
                <a:gd name="T0" fmla="*/ 16 w 16"/>
                <a:gd name="T1" fmla="*/ 26 h 41"/>
                <a:gd name="T2" fmla="*/ 2 w 16"/>
                <a:gd name="T3" fmla="*/ 41 h 41"/>
                <a:gd name="T4" fmla="*/ 1 w 16"/>
                <a:gd name="T5" fmla="*/ 7 h 41"/>
                <a:gd name="T6" fmla="*/ 8 w 16"/>
                <a:gd name="T7" fmla="*/ 0 h 41"/>
                <a:gd name="T8" fmla="*/ 14 w 16"/>
                <a:gd name="T9" fmla="*/ 8 h 41"/>
                <a:gd name="T10" fmla="*/ 16 w 16"/>
                <a:gd name="T1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16" y="26"/>
                  </a:moveTo>
                  <a:cubicBezTo>
                    <a:pt x="11" y="31"/>
                    <a:pt x="8" y="35"/>
                    <a:pt x="2" y="41"/>
                  </a:cubicBezTo>
                  <a:cubicBezTo>
                    <a:pt x="1" y="28"/>
                    <a:pt x="0" y="17"/>
                    <a:pt x="1" y="7"/>
                  </a:cubicBezTo>
                  <a:cubicBezTo>
                    <a:pt x="1" y="5"/>
                    <a:pt x="5" y="2"/>
                    <a:pt x="8" y="0"/>
                  </a:cubicBezTo>
                  <a:cubicBezTo>
                    <a:pt x="10" y="2"/>
                    <a:pt x="14" y="5"/>
                    <a:pt x="14" y="8"/>
                  </a:cubicBezTo>
                  <a:cubicBezTo>
                    <a:pt x="16" y="14"/>
                    <a:pt x="16" y="21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24">
              <a:extLst>
                <a:ext uri="{FF2B5EF4-FFF2-40B4-BE49-F238E27FC236}">
                  <a16:creationId xmlns:a16="http://schemas.microsoft.com/office/drawing/2014/main" id="{43D8F43A-A48E-75EB-F3CD-A355B170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201"/>
              <a:ext cx="167" cy="52"/>
            </a:xfrm>
            <a:custGeom>
              <a:avLst/>
              <a:gdLst>
                <a:gd name="T0" fmla="*/ 101 w 101"/>
                <a:gd name="T1" fmla="*/ 31 h 31"/>
                <a:gd name="T2" fmla="*/ 0 w 101"/>
                <a:gd name="T3" fmla="*/ 29 h 31"/>
                <a:gd name="T4" fmla="*/ 51 w 101"/>
                <a:gd name="T5" fmla="*/ 4 h 31"/>
                <a:gd name="T6" fmla="*/ 101 w 101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31">
                  <a:moveTo>
                    <a:pt x="101" y="31"/>
                  </a:moveTo>
                  <a:cubicBezTo>
                    <a:pt x="71" y="0"/>
                    <a:pt x="32" y="0"/>
                    <a:pt x="0" y="29"/>
                  </a:cubicBezTo>
                  <a:cubicBezTo>
                    <a:pt x="7" y="12"/>
                    <a:pt x="23" y="4"/>
                    <a:pt x="51" y="4"/>
                  </a:cubicBezTo>
                  <a:cubicBezTo>
                    <a:pt x="79" y="4"/>
                    <a:pt x="93" y="11"/>
                    <a:pt x="10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25">
              <a:extLst>
                <a:ext uri="{FF2B5EF4-FFF2-40B4-BE49-F238E27FC236}">
                  <a16:creationId xmlns:a16="http://schemas.microsoft.com/office/drawing/2014/main" id="{AA6C9AE8-E431-741A-5319-94E6456C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2105"/>
              <a:ext cx="49" cy="50"/>
            </a:xfrm>
            <a:custGeom>
              <a:avLst/>
              <a:gdLst>
                <a:gd name="T0" fmla="*/ 7 w 30"/>
                <a:gd name="T1" fmla="*/ 0 h 30"/>
                <a:gd name="T2" fmla="*/ 15 w 30"/>
                <a:gd name="T3" fmla="*/ 1 h 30"/>
                <a:gd name="T4" fmla="*/ 20 w 30"/>
                <a:gd name="T5" fmla="*/ 12 h 30"/>
                <a:gd name="T6" fmla="*/ 13 w 30"/>
                <a:gd name="T7" fmla="*/ 18 h 30"/>
                <a:gd name="T8" fmla="*/ 12 w 30"/>
                <a:gd name="T9" fmla="*/ 30 h 30"/>
                <a:gd name="T10" fmla="*/ 0 w 30"/>
                <a:gd name="T11" fmla="*/ 25 h 30"/>
                <a:gd name="T12" fmla="*/ 7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7" y="0"/>
                  </a:moveTo>
                  <a:cubicBezTo>
                    <a:pt x="9" y="0"/>
                    <a:pt x="12" y="0"/>
                    <a:pt x="15" y="1"/>
                  </a:cubicBezTo>
                  <a:cubicBezTo>
                    <a:pt x="17" y="4"/>
                    <a:pt x="20" y="8"/>
                    <a:pt x="20" y="12"/>
                  </a:cubicBezTo>
                  <a:cubicBezTo>
                    <a:pt x="21" y="13"/>
                    <a:pt x="16" y="16"/>
                    <a:pt x="13" y="18"/>
                  </a:cubicBezTo>
                  <a:cubicBezTo>
                    <a:pt x="14" y="22"/>
                    <a:pt x="30" y="28"/>
                    <a:pt x="12" y="30"/>
                  </a:cubicBezTo>
                  <a:cubicBezTo>
                    <a:pt x="8" y="29"/>
                    <a:pt x="4" y="27"/>
                    <a:pt x="0" y="25"/>
                  </a:cubicBezTo>
                  <a:cubicBezTo>
                    <a:pt x="2" y="17"/>
                    <a:pt x="5" y="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26">
              <a:extLst>
                <a:ext uri="{FF2B5EF4-FFF2-40B4-BE49-F238E27FC236}">
                  <a16:creationId xmlns:a16="http://schemas.microsoft.com/office/drawing/2014/main" id="{8590AB19-B0F1-4F31-DC88-2AF648B4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339"/>
              <a:ext cx="48" cy="86"/>
            </a:xfrm>
            <a:custGeom>
              <a:avLst/>
              <a:gdLst>
                <a:gd name="T0" fmla="*/ 29 w 29"/>
                <a:gd name="T1" fmla="*/ 3 h 52"/>
                <a:gd name="T2" fmla="*/ 8 w 29"/>
                <a:gd name="T3" fmla="*/ 52 h 52"/>
                <a:gd name="T4" fmla="*/ 0 w 29"/>
                <a:gd name="T5" fmla="*/ 49 h 52"/>
                <a:gd name="T6" fmla="*/ 22 w 29"/>
                <a:gd name="T7" fmla="*/ 0 h 52"/>
                <a:gd name="T8" fmla="*/ 29 w 29"/>
                <a:gd name="T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2">
                  <a:moveTo>
                    <a:pt x="29" y="3"/>
                  </a:moveTo>
                  <a:cubicBezTo>
                    <a:pt x="22" y="20"/>
                    <a:pt x="15" y="36"/>
                    <a:pt x="8" y="52"/>
                  </a:cubicBezTo>
                  <a:cubicBezTo>
                    <a:pt x="5" y="51"/>
                    <a:pt x="3" y="50"/>
                    <a:pt x="0" y="49"/>
                  </a:cubicBezTo>
                  <a:cubicBezTo>
                    <a:pt x="7" y="33"/>
                    <a:pt x="15" y="16"/>
                    <a:pt x="22" y="0"/>
                  </a:cubicBezTo>
                  <a:cubicBezTo>
                    <a:pt x="24" y="1"/>
                    <a:pt x="27" y="2"/>
                    <a:pt x="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27">
              <a:extLst>
                <a:ext uri="{FF2B5EF4-FFF2-40B4-BE49-F238E27FC236}">
                  <a16:creationId xmlns:a16="http://schemas.microsoft.com/office/drawing/2014/main" id="{B51AE39F-5566-89BB-7EB7-B92CEC0F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425"/>
              <a:ext cx="69" cy="86"/>
            </a:xfrm>
            <a:custGeom>
              <a:avLst/>
              <a:gdLst>
                <a:gd name="T0" fmla="*/ 0 w 42"/>
                <a:gd name="T1" fmla="*/ 0 h 52"/>
                <a:gd name="T2" fmla="*/ 42 w 42"/>
                <a:gd name="T3" fmla="*/ 52 h 52"/>
                <a:gd name="T4" fmla="*/ 2 w 42"/>
                <a:gd name="T5" fmla="*/ 9 h 52"/>
                <a:gd name="T6" fmla="*/ 0 w 42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2">
                  <a:moveTo>
                    <a:pt x="0" y="0"/>
                  </a:moveTo>
                  <a:cubicBezTo>
                    <a:pt x="20" y="13"/>
                    <a:pt x="35" y="29"/>
                    <a:pt x="42" y="52"/>
                  </a:cubicBezTo>
                  <a:cubicBezTo>
                    <a:pt x="28" y="38"/>
                    <a:pt x="15" y="24"/>
                    <a:pt x="2" y="9"/>
                  </a:cubicBezTo>
                  <a:cubicBezTo>
                    <a:pt x="0" y="7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28">
              <a:extLst>
                <a:ext uri="{FF2B5EF4-FFF2-40B4-BE49-F238E27FC236}">
                  <a16:creationId xmlns:a16="http://schemas.microsoft.com/office/drawing/2014/main" id="{BB7E2482-58B9-EC92-A4FA-7FE885AEA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113"/>
              <a:ext cx="126" cy="50"/>
            </a:xfrm>
            <a:custGeom>
              <a:avLst/>
              <a:gdLst>
                <a:gd name="T0" fmla="*/ 34 w 76"/>
                <a:gd name="T1" fmla="*/ 14 h 30"/>
                <a:gd name="T2" fmla="*/ 76 w 76"/>
                <a:gd name="T3" fmla="*/ 0 h 30"/>
                <a:gd name="T4" fmla="*/ 0 w 76"/>
                <a:gd name="T5" fmla="*/ 27 h 30"/>
                <a:gd name="T6" fmla="*/ 35 w 76"/>
                <a:gd name="T7" fmla="*/ 14 h 30"/>
                <a:gd name="T8" fmla="*/ 34 w 76"/>
                <a:gd name="T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0">
                  <a:moveTo>
                    <a:pt x="34" y="14"/>
                  </a:moveTo>
                  <a:cubicBezTo>
                    <a:pt x="48" y="9"/>
                    <a:pt x="62" y="5"/>
                    <a:pt x="76" y="0"/>
                  </a:cubicBezTo>
                  <a:cubicBezTo>
                    <a:pt x="62" y="17"/>
                    <a:pt x="24" y="30"/>
                    <a:pt x="0" y="27"/>
                  </a:cubicBezTo>
                  <a:cubicBezTo>
                    <a:pt x="11" y="23"/>
                    <a:pt x="23" y="18"/>
                    <a:pt x="35" y="14"/>
                  </a:cubicBezTo>
                  <a:cubicBezTo>
                    <a:pt x="35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29">
              <a:extLst>
                <a:ext uri="{FF2B5EF4-FFF2-40B4-BE49-F238E27FC236}">
                  <a16:creationId xmlns:a16="http://schemas.microsoft.com/office/drawing/2014/main" id="{C827AD43-3336-5A95-15AF-5D5C9E675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1314"/>
              <a:ext cx="40" cy="55"/>
            </a:xfrm>
            <a:custGeom>
              <a:avLst/>
              <a:gdLst>
                <a:gd name="T0" fmla="*/ 24 w 24"/>
                <a:gd name="T1" fmla="*/ 16 h 33"/>
                <a:gd name="T2" fmla="*/ 16 w 24"/>
                <a:gd name="T3" fmla="*/ 33 h 33"/>
                <a:gd name="T4" fmla="*/ 2 w 24"/>
                <a:gd name="T5" fmla="*/ 4 h 33"/>
                <a:gd name="T6" fmla="*/ 7 w 24"/>
                <a:gd name="T7" fmla="*/ 0 h 33"/>
                <a:gd name="T8" fmla="*/ 24 w 24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6"/>
                  </a:moveTo>
                  <a:cubicBezTo>
                    <a:pt x="22" y="22"/>
                    <a:pt x="19" y="27"/>
                    <a:pt x="16" y="33"/>
                  </a:cubicBezTo>
                  <a:cubicBezTo>
                    <a:pt x="0" y="28"/>
                    <a:pt x="7" y="14"/>
                    <a:pt x="2" y="4"/>
                  </a:cubicBezTo>
                  <a:cubicBezTo>
                    <a:pt x="4" y="3"/>
                    <a:pt x="6" y="1"/>
                    <a:pt x="7" y="0"/>
                  </a:cubicBezTo>
                  <a:cubicBezTo>
                    <a:pt x="13" y="5"/>
                    <a:pt x="19" y="11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30">
              <a:extLst>
                <a:ext uri="{FF2B5EF4-FFF2-40B4-BE49-F238E27FC236}">
                  <a16:creationId xmlns:a16="http://schemas.microsoft.com/office/drawing/2014/main" id="{AED1A9F7-838D-D52A-2540-3A832CF1B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516"/>
              <a:ext cx="55" cy="56"/>
            </a:xfrm>
            <a:custGeom>
              <a:avLst/>
              <a:gdLst>
                <a:gd name="T0" fmla="*/ 0 w 33"/>
                <a:gd name="T1" fmla="*/ 34 h 34"/>
                <a:gd name="T2" fmla="*/ 28 w 33"/>
                <a:gd name="T3" fmla="*/ 0 h 34"/>
                <a:gd name="T4" fmla="*/ 0 w 33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0" y="34"/>
                  </a:moveTo>
                  <a:cubicBezTo>
                    <a:pt x="9" y="23"/>
                    <a:pt x="18" y="12"/>
                    <a:pt x="28" y="0"/>
                  </a:cubicBezTo>
                  <a:cubicBezTo>
                    <a:pt x="33" y="25"/>
                    <a:pt x="31" y="27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31">
              <a:extLst>
                <a:ext uri="{FF2B5EF4-FFF2-40B4-BE49-F238E27FC236}">
                  <a16:creationId xmlns:a16="http://schemas.microsoft.com/office/drawing/2014/main" id="{0143EA7C-96FE-CE83-7537-B7FBF7F66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170"/>
              <a:ext cx="152" cy="55"/>
            </a:xfrm>
            <a:custGeom>
              <a:avLst/>
              <a:gdLst>
                <a:gd name="T0" fmla="*/ 82 w 92"/>
                <a:gd name="T1" fmla="*/ 21 h 33"/>
                <a:gd name="T2" fmla="*/ 87 w 92"/>
                <a:gd name="T3" fmla="*/ 23 h 33"/>
                <a:gd name="T4" fmla="*/ 92 w 92"/>
                <a:gd name="T5" fmla="*/ 33 h 33"/>
                <a:gd name="T6" fmla="*/ 0 w 92"/>
                <a:gd name="T7" fmla="*/ 13 h 33"/>
                <a:gd name="T8" fmla="*/ 62 w 92"/>
                <a:gd name="T9" fmla="*/ 11 h 33"/>
                <a:gd name="T10" fmla="*/ 82 w 92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33">
                  <a:moveTo>
                    <a:pt x="82" y="21"/>
                  </a:moveTo>
                  <a:cubicBezTo>
                    <a:pt x="84" y="21"/>
                    <a:pt x="85" y="22"/>
                    <a:pt x="87" y="23"/>
                  </a:cubicBezTo>
                  <a:cubicBezTo>
                    <a:pt x="88" y="25"/>
                    <a:pt x="88" y="26"/>
                    <a:pt x="92" y="33"/>
                  </a:cubicBezTo>
                  <a:cubicBezTo>
                    <a:pt x="62" y="12"/>
                    <a:pt x="32" y="3"/>
                    <a:pt x="0" y="13"/>
                  </a:cubicBezTo>
                  <a:cubicBezTo>
                    <a:pt x="20" y="0"/>
                    <a:pt x="41" y="2"/>
                    <a:pt x="62" y="11"/>
                  </a:cubicBezTo>
                  <a:cubicBezTo>
                    <a:pt x="69" y="14"/>
                    <a:pt x="75" y="17"/>
                    <a:pt x="8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32">
              <a:extLst>
                <a:ext uri="{FF2B5EF4-FFF2-40B4-BE49-F238E27FC236}">
                  <a16:creationId xmlns:a16="http://schemas.microsoft.com/office/drawing/2014/main" id="{9C8E39F6-AC90-4603-E7F2-22E1B367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436"/>
              <a:ext cx="52" cy="57"/>
            </a:xfrm>
            <a:custGeom>
              <a:avLst/>
              <a:gdLst>
                <a:gd name="T0" fmla="*/ 0 w 31"/>
                <a:gd name="T1" fmla="*/ 27 h 34"/>
                <a:gd name="T2" fmla="*/ 11 w 31"/>
                <a:gd name="T3" fmla="*/ 9 h 34"/>
                <a:gd name="T4" fmla="*/ 25 w 31"/>
                <a:gd name="T5" fmla="*/ 1 h 34"/>
                <a:gd name="T6" fmla="*/ 30 w 31"/>
                <a:gd name="T7" fmla="*/ 5 h 34"/>
                <a:gd name="T8" fmla="*/ 31 w 31"/>
                <a:gd name="T9" fmla="*/ 4 h 34"/>
                <a:gd name="T10" fmla="*/ 14 w 31"/>
                <a:gd name="T11" fmla="*/ 28 h 34"/>
                <a:gd name="T12" fmla="*/ 0 w 31"/>
                <a:gd name="T13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4">
                  <a:moveTo>
                    <a:pt x="0" y="27"/>
                  </a:moveTo>
                  <a:cubicBezTo>
                    <a:pt x="3" y="21"/>
                    <a:pt x="7" y="15"/>
                    <a:pt x="11" y="9"/>
                  </a:cubicBezTo>
                  <a:cubicBezTo>
                    <a:pt x="15" y="6"/>
                    <a:pt x="20" y="3"/>
                    <a:pt x="25" y="1"/>
                  </a:cubicBezTo>
                  <a:cubicBezTo>
                    <a:pt x="26" y="0"/>
                    <a:pt x="28" y="3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12"/>
                    <a:pt x="20" y="21"/>
                    <a:pt x="14" y="28"/>
                  </a:cubicBezTo>
                  <a:cubicBezTo>
                    <a:pt x="9" y="34"/>
                    <a:pt x="8" y="34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33">
              <a:extLst>
                <a:ext uri="{FF2B5EF4-FFF2-40B4-BE49-F238E27FC236}">
                  <a16:creationId xmlns:a16="http://schemas.microsoft.com/office/drawing/2014/main" id="{1995554F-DD1F-046A-EC02-39C4634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137"/>
              <a:ext cx="68" cy="74"/>
            </a:xfrm>
            <a:custGeom>
              <a:avLst/>
              <a:gdLst>
                <a:gd name="T0" fmla="*/ 15 w 41"/>
                <a:gd name="T1" fmla="*/ 21 h 45"/>
                <a:gd name="T2" fmla="*/ 37 w 41"/>
                <a:gd name="T3" fmla="*/ 0 h 45"/>
                <a:gd name="T4" fmla="*/ 41 w 41"/>
                <a:gd name="T5" fmla="*/ 8 h 45"/>
                <a:gd name="T6" fmla="*/ 41 w 41"/>
                <a:gd name="T7" fmla="*/ 7 h 45"/>
                <a:gd name="T8" fmla="*/ 6 w 41"/>
                <a:gd name="T9" fmla="*/ 45 h 45"/>
                <a:gd name="T10" fmla="*/ 0 w 41"/>
                <a:gd name="T11" fmla="*/ 41 h 45"/>
                <a:gd name="T12" fmla="*/ 15 w 41"/>
                <a:gd name="T13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5">
                  <a:moveTo>
                    <a:pt x="15" y="21"/>
                  </a:moveTo>
                  <a:cubicBezTo>
                    <a:pt x="22" y="14"/>
                    <a:pt x="30" y="7"/>
                    <a:pt x="37" y="0"/>
                  </a:cubicBezTo>
                  <a:cubicBezTo>
                    <a:pt x="38" y="3"/>
                    <a:pt x="40" y="5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29" y="20"/>
                    <a:pt x="18" y="33"/>
                    <a:pt x="6" y="45"/>
                  </a:cubicBezTo>
                  <a:cubicBezTo>
                    <a:pt x="4" y="44"/>
                    <a:pt x="2" y="42"/>
                    <a:pt x="0" y="41"/>
                  </a:cubicBezTo>
                  <a:cubicBezTo>
                    <a:pt x="5" y="34"/>
                    <a:pt x="10" y="27"/>
                    <a:pt x="1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34">
              <a:extLst>
                <a:ext uri="{FF2B5EF4-FFF2-40B4-BE49-F238E27FC236}">
                  <a16:creationId xmlns:a16="http://schemas.microsoft.com/office/drawing/2014/main" id="{ACECBA94-F9E7-39FA-F263-EED7F75E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463"/>
              <a:ext cx="49" cy="40"/>
            </a:xfrm>
            <a:custGeom>
              <a:avLst/>
              <a:gdLst>
                <a:gd name="T0" fmla="*/ 0 w 30"/>
                <a:gd name="T1" fmla="*/ 19 h 24"/>
                <a:gd name="T2" fmla="*/ 27 w 30"/>
                <a:gd name="T3" fmla="*/ 8 h 24"/>
                <a:gd name="T4" fmla="*/ 30 w 30"/>
                <a:gd name="T5" fmla="*/ 24 h 24"/>
                <a:gd name="T6" fmla="*/ 0 w 30"/>
                <a:gd name="T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4">
                  <a:moveTo>
                    <a:pt x="0" y="19"/>
                  </a:moveTo>
                  <a:cubicBezTo>
                    <a:pt x="9" y="5"/>
                    <a:pt x="17" y="0"/>
                    <a:pt x="27" y="8"/>
                  </a:cubicBezTo>
                  <a:cubicBezTo>
                    <a:pt x="30" y="10"/>
                    <a:pt x="29" y="19"/>
                    <a:pt x="30" y="24"/>
                  </a:cubicBezTo>
                  <a:cubicBezTo>
                    <a:pt x="21" y="23"/>
                    <a:pt x="12" y="21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35">
              <a:extLst>
                <a:ext uri="{FF2B5EF4-FFF2-40B4-BE49-F238E27FC236}">
                  <a16:creationId xmlns:a16="http://schemas.microsoft.com/office/drawing/2014/main" id="{A8449175-DAB8-F2E7-21B1-593C0EDAC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1529"/>
              <a:ext cx="38" cy="48"/>
            </a:xfrm>
            <a:custGeom>
              <a:avLst/>
              <a:gdLst>
                <a:gd name="T0" fmla="*/ 2 w 23"/>
                <a:gd name="T1" fmla="*/ 29 h 29"/>
                <a:gd name="T2" fmla="*/ 0 w 23"/>
                <a:gd name="T3" fmla="*/ 22 h 29"/>
                <a:gd name="T4" fmla="*/ 0 w 23"/>
                <a:gd name="T5" fmla="*/ 0 h 29"/>
                <a:gd name="T6" fmla="*/ 17 w 23"/>
                <a:gd name="T7" fmla="*/ 5 h 29"/>
                <a:gd name="T8" fmla="*/ 2 w 23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9">
                  <a:moveTo>
                    <a:pt x="2" y="29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15"/>
                    <a:pt x="0" y="7"/>
                    <a:pt x="0" y="0"/>
                  </a:cubicBezTo>
                  <a:cubicBezTo>
                    <a:pt x="6" y="1"/>
                    <a:pt x="11" y="3"/>
                    <a:pt x="17" y="5"/>
                  </a:cubicBezTo>
                  <a:cubicBezTo>
                    <a:pt x="23" y="20"/>
                    <a:pt x="12" y="24"/>
                    <a:pt x="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36">
              <a:extLst>
                <a:ext uri="{FF2B5EF4-FFF2-40B4-BE49-F238E27FC236}">
                  <a16:creationId xmlns:a16="http://schemas.microsoft.com/office/drawing/2014/main" id="{BC6ABC51-7982-A032-C542-ADFB6B04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901"/>
              <a:ext cx="51" cy="82"/>
            </a:xfrm>
            <a:custGeom>
              <a:avLst/>
              <a:gdLst>
                <a:gd name="T0" fmla="*/ 4 w 31"/>
                <a:gd name="T1" fmla="*/ 0 h 49"/>
                <a:gd name="T2" fmla="*/ 10 w 31"/>
                <a:gd name="T3" fmla="*/ 4 h 49"/>
                <a:gd name="T4" fmla="*/ 31 w 31"/>
                <a:gd name="T5" fmla="*/ 49 h 49"/>
                <a:gd name="T6" fmla="*/ 2 w 31"/>
                <a:gd name="T7" fmla="*/ 15 h 49"/>
                <a:gd name="T8" fmla="*/ 4 w 31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9">
                  <a:moveTo>
                    <a:pt x="4" y="0"/>
                  </a:moveTo>
                  <a:cubicBezTo>
                    <a:pt x="6" y="2"/>
                    <a:pt x="10" y="3"/>
                    <a:pt x="10" y="4"/>
                  </a:cubicBezTo>
                  <a:cubicBezTo>
                    <a:pt x="7" y="24"/>
                    <a:pt x="18" y="37"/>
                    <a:pt x="31" y="49"/>
                  </a:cubicBezTo>
                  <a:cubicBezTo>
                    <a:pt x="15" y="49"/>
                    <a:pt x="0" y="32"/>
                    <a:pt x="2" y="15"/>
                  </a:cubicBezTo>
                  <a:cubicBezTo>
                    <a:pt x="3" y="10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37">
              <a:extLst>
                <a:ext uri="{FF2B5EF4-FFF2-40B4-BE49-F238E27FC236}">
                  <a16:creationId xmlns:a16="http://schemas.microsoft.com/office/drawing/2014/main" id="{2F5E0FBE-CFB5-B149-9A15-1AD2B38F1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021"/>
              <a:ext cx="39" cy="61"/>
            </a:xfrm>
            <a:custGeom>
              <a:avLst/>
              <a:gdLst>
                <a:gd name="T0" fmla="*/ 21 w 24"/>
                <a:gd name="T1" fmla="*/ 37 h 37"/>
                <a:gd name="T2" fmla="*/ 2 w 24"/>
                <a:gd name="T3" fmla="*/ 15 h 37"/>
                <a:gd name="T4" fmla="*/ 4 w 24"/>
                <a:gd name="T5" fmla="*/ 0 h 37"/>
                <a:gd name="T6" fmla="*/ 15 w 24"/>
                <a:gd name="T7" fmla="*/ 8 h 37"/>
                <a:gd name="T8" fmla="*/ 24 w 24"/>
                <a:gd name="T9" fmla="*/ 35 h 37"/>
                <a:gd name="T10" fmla="*/ 21 w 24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7">
                  <a:moveTo>
                    <a:pt x="21" y="37"/>
                  </a:moveTo>
                  <a:cubicBezTo>
                    <a:pt x="14" y="30"/>
                    <a:pt x="7" y="23"/>
                    <a:pt x="2" y="15"/>
                  </a:cubicBezTo>
                  <a:cubicBezTo>
                    <a:pt x="0" y="12"/>
                    <a:pt x="3" y="5"/>
                    <a:pt x="4" y="0"/>
                  </a:cubicBezTo>
                  <a:cubicBezTo>
                    <a:pt x="7" y="3"/>
                    <a:pt x="13" y="5"/>
                    <a:pt x="15" y="8"/>
                  </a:cubicBezTo>
                  <a:cubicBezTo>
                    <a:pt x="19" y="17"/>
                    <a:pt x="21" y="26"/>
                    <a:pt x="24" y="35"/>
                  </a:cubicBezTo>
                  <a:cubicBezTo>
                    <a:pt x="23" y="36"/>
                    <a:pt x="22" y="37"/>
                    <a:pt x="2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38">
              <a:extLst>
                <a:ext uri="{FF2B5EF4-FFF2-40B4-BE49-F238E27FC236}">
                  <a16:creationId xmlns:a16="http://schemas.microsoft.com/office/drawing/2014/main" id="{2140BBE7-6191-33F1-8B3D-4EAF1C366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098"/>
              <a:ext cx="73" cy="87"/>
            </a:xfrm>
            <a:custGeom>
              <a:avLst/>
              <a:gdLst>
                <a:gd name="T0" fmla="*/ 0 w 44"/>
                <a:gd name="T1" fmla="*/ 52 h 52"/>
                <a:gd name="T2" fmla="*/ 24 w 44"/>
                <a:gd name="T3" fmla="*/ 25 h 52"/>
                <a:gd name="T4" fmla="*/ 33 w 44"/>
                <a:gd name="T5" fmla="*/ 20 h 52"/>
                <a:gd name="T6" fmla="*/ 39 w 44"/>
                <a:gd name="T7" fmla="*/ 0 h 52"/>
                <a:gd name="T8" fmla="*/ 0 w 4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2">
                  <a:moveTo>
                    <a:pt x="0" y="52"/>
                  </a:moveTo>
                  <a:cubicBezTo>
                    <a:pt x="8" y="43"/>
                    <a:pt x="16" y="34"/>
                    <a:pt x="24" y="25"/>
                  </a:cubicBezTo>
                  <a:cubicBezTo>
                    <a:pt x="27" y="23"/>
                    <a:pt x="31" y="22"/>
                    <a:pt x="33" y="20"/>
                  </a:cubicBezTo>
                  <a:cubicBezTo>
                    <a:pt x="35" y="14"/>
                    <a:pt x="37" y="8"/>
                    <a:pt x="39" y="0"/>
                  </a:cubicBezTo>
                  <a:cubicBezTo>
                    <a:pt x="44" y="22"/>
                    <a:pt x="21" y="50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39">
              <a:extLst>
                <a:ext uri="{FF2B5EF4-FFF2-40B4-BE49-F238E27FC236}">
                  <a16:creationId xmlns:a16="http://schemas.microsoft.com/office/drawing/2014/main" id="{2AFBBEAC-8DD5-FD44-4BED-E1EF9BA1F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428"/>
              <a:ext cx="74" cy="48"/>
            </a:xfrm>
            <a:custGeom>
              <a:avLst/>
              <a:gdLst>
                <a:gd name="T0" fmla="*/ 7 w 45"/>
                <a:gd name="T1" fmla="*/ 19 h 29"/>
                <a:gd name="T2" fmla="*/ 45 w 45"/>
                <a:gd name="T3" fmla="*/ 0 h 29"/>
                <a:gd name="T4" fmla="*/ 0 w 45"/>
                <a:gd name="T5" fmla="*/ 25 h 29"/>
                <a:gd name="T6" fmla="*/ 7 w 45"/>
                <a:gd name="T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9">
                  <a:moveTo>
                    <a:pt x="7" y="19"/>
                  </a:moveTo>
                  <a:cubicBezTo>
                    <a:pt x="20" y="13"/>
                    <a:pt x="32" y="6"/>
                    <a:pt x="45" y="0"/>
                  </a:cubicBezTo>
                  <a:cubicBezTo>
                    <a:pt x="44" y="19"/>
                    <a:pt x="26" y="29"/>
                    <a:pt x="0" y="25"/>
                  </a:cubicBezTo>
                  <a:cubicBezTo>
                    <a:pt x="3" y="23"/>
                    <a:pt x="5" y="21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40">
              <a:extLst>
                <a:ext uri="{FF2B5EF4-FFF2-40B4-BE49-F238E27FC236}">
                  <a16:creationId xmlns:a16="http://schemas.microsoft.com/office/drawing/2014/main" id="{6AD47AA7-7963-4824-07AC-6B766D3B4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435"/>
              <a:ext cx="35" cy="68"/>
            </a:xfrm>
            <a:custGeom>
              <a:avLst/>
              <a:gdLst>
                <a:gd name="T0" fmla="*/ 20 w 21"/>
                <a:gd name="T1" fmla="*/ 2 h 41"/>
                <a:gd name="T2" fmla="*/ 5 w 21"/>
                <a:gd name="T3" fmla="*/ 41 h 41"/>
                <a:gd name="T4" fmla="*/ 0 w 21"/>
                <a:gd name="T5" fmla="*/ 39 h 41"/>
                <a:gd name="T6" fmla="*/ 16 w 21"/>
                <a:gd name="T7" fmla="*/ 0 h 41"/>
                <a:gd name="T8" fmla="*/ 20 w 21"/>
                <a:gd name="T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1">
                  <a:moveTo>
                    <a:pt x="20" y="2"/>
                  </a:moveTo>
                  <a:cubicBezTo>
                    <a:pt x="21" y="17"/>
                    <a:pt x="21" y="32"/>
                    <a:pt x="5" y="41"/>
                  </a:cubicBezTo>
                  <a:cubicBezTo>
                    <a:pt x="4" y="41"/>
                    <a:pt x="2" y="40"/>
                    <a:pt x="0" y="39"/>
                  </a:cubicBezTo>
                  <a:cubicBezTo>
                    <a:pt x="6" y="26"/>
                    <a:pt x="11" y="13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41">
              <a:extLst>
                <a:ext uri="{FF2B5EF4-FFF2-40B4-BE49-F238E27FC236}">
                  <a16:creationId xmlns:a16="http://schemas.microsoft.com/office/drawing/2014/main" id="{D41F32CD-9A5E-72DF-5AF4-38BE6FA8B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3092"/>
              <a:ext cx="70" cy="31"/>
            </a:xfrm>
            <a:custGeom>
              <a:avLst/>
              <a:gdLst>
                <a:gd name="T0" fmla="*/ 6 w 42"/>
                <a:gd name="T1" fmla="*/ 18 h 19"/>
                <a:gd name="T2" fmla="*/ 0 w 42"/>
                <a:gd name="T3" fmla="*/ 15 h 19"/>
                <a:gd name="T4" fmla="*/ 0 w 42"/>
                <a:gd name="T5" fmla="*/ 0 h 19"/>
                <a:gd name="T6" fmla="*/ 42 w 42"/>
                <a:gd name="T7" fmla="*/ 15 h 19"/>
                <a:gd name="T8" fmla="*/ 41 w 42"/>
                <a:gd name="T9" fmla="*/ 19 h 19"/>
                <a:gd name="T10" fmla="*/ 6 w 42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9">
                  <a:moveTo>
                    <a:pt x="6" y="18"/>
                  </a:moveTo>
                  <a:cubicBezTo>
                    <a:pt x="4" y="17"/>
                    <a:pt x="2" y="16"/>
                    <a:pt x="0" y="15"/>
                  </a:cubicBezTo>
                  <a:cubicBezTo>
                    <a:pt x="0" y="11"/>
                    <a:pt x="0" y="7"/>
                    <a:pt x="0" y="0"/>
                  </a:cubicBezTo>
                  <a:cubicBezTo>
                    <a:pt x="15" y="6"/>
                    <a:pt x="28" y="10"/>
                    <a:pt x="42" y="15"/>
                  </a:cubicBezTo>
                  <a:cubicBezTo>
                    <a:pt x="41" y="17"/>
                    <a:pt x="41" y="18"/>
                    <a:pt x="41" y="19"/>
                  </a:cubicBezTo>
                  <a:cubicBezTo>
                    <a:pt x="29" y="19"/>
                    <a:pt x="18" y="18"/>
                    <a:pt x="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42">
              <a:extLst>
                <a:ext uri="{FF2B5EF4-FFF2-40B4-BE49-F238E27FC236}">
                  <a16:creationId xmlns:a16="http://schemas.microsoft.com/office/drawing/2014/main" id="{CF4E1B91-013F-FDFF-DF11-DD5048AC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728"/>
              <a:ext cx="56" cy="48"/>
            </a:xfrm>
            <a:custGeom>
              <a:avLst/>
              <a:gdLst>
                <a:gd name="T0" fmla="*/ 34 w 34"/>
                <a:gd name="T1" fmla="*/ 3 h 29"/>
                <a:gd name="T2" fmla="*/ 23 w 34"/>
                <a:gd name="T3" fmla="*/ 29 h 29"/>
                <a:gd name="T4" fmla="*/ 0 w 34"/>
                <a:gd name="T5" fmla="*/ 0 h 29"/>
                <a:gd name="T6" fmla="*/ 34 w 34"/>
                <a:gd name="T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9">
                  <a:moveTo>
                    <a:pt x="34" y="3"/>
                  </a:moveTo>
                  <a:cubicBezTo>
                    <a:pt x="29" y="14"/>
                    <a:pt x="27" y="20"/>
                    <a:pt x="23" y="29"/>
                  </a:cubicBezTo>
                  <a:cubicBezTo>
                    <a:pt x="15" y="19"/>
                    <a:pt x="9" y="12"/>
                    <a:pt x="0" y="0"/>
                  </a:cubicBezTo>
                  <a:cubicBezTo>
                    <a:pt x="13" y="1"/>
                    <a:pt x="22" y="2"/>
                    <a:pt x="3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43">
              <a:extLst>
                <a:ext uri="{FF2B5EF4-FFF2-40B4-BE49-F238E27FC236}">
                  <a16:creationId xmlns:a16="http://schemas.microsoft.com/office/drawing/2014/main" id="{EC8B4147-A98D-AC56-C710-53BBCF2E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115"/>
              <a:ext cx="40" cy="78"/>
            </a:xfrm>
            <a:custGeom>
              <a:avLst/>
              <a:gdLst>
                <a:gd name="T0" fmla="*/ 0 w 24"/>
                <a:gd name="T1" fmla="*/ 47 h 47"/>
                <a:gd name="T2" fmla="*/ 8 w 24"/>
                <a:gd name="T3" fmla="*/ 0 h 47"/>
                <a:gd name="T4" fmla="*/ 24 w 24"/>
                <a:gd name="T5" fmla="*/ 7 h 47"/>
                <a:gd name="T6" fmla="*/ 0 w 24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cubicBezTo>
                    <a:pt x="3" y="30"/>
                    <a:pt x="5" y="15"/>
                    <a:pt x="8" y="0"/>
                  </a:cubicBezTo>
                  <a:cubicBezTo>
                    <a:pt x="11" y="1"/>
                    <a:pt x="16" y="4"/>
                    <a:pt x="24" y="7"/>
                  </a:cubicBezTo>
                  <a:cubicBezTo>
                    <a:pt x="16" y="21"/>
                    <a:pt x="8" y="34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44">
              <a:extLst>
                <a:ext uri="{FF2B5EF4-FFF2-40B4-BE49-F238E27FC236}">
                  <a16:creationId xmlns:a16="http://schemas.microsoft.com/office/drawing/2014/main" id="{D1D77797-FC09-7216-CA26-5C0FB09E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236"/>
              <a:ext cx="82" cy="33"/>
            </a:xfrm>
            <a:custGeom>
              <a:avLst/>
              <a:gdLst>
                <a:gd name="T0" fmla="*/ 49 w 49"/>
                <a:gd name="T1" fmla="*/ 20 h 20"/>
                <a:gd name="T2" fmla="*/ 21 w 49"/>
                <a:gd name="T3" fmla="*/ 16 h 20"/>
                <a:gd name="T4" fmla="*/ 0 w 49"/>
                <a:gd name="T5" fmla="*/ 7 h 20"/>
                <a:gd name="T6" fmla="*/ 49 w 4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0">
                  <a:moveTo>
                    <a:pt x="49" y="20"/>
                  </a:moveTo>
                  <a:cubicBezTo>
                    <a:pt x="38" y="19"/>
                    <a:pt x="29" y="18"/>
                    <a:pt x="21" y="16"/>
                  </a:cubicBezTo>
                  <a:cubicBezTo>
                    <a:pt x="14" y="14"/>
                    <a:pt x="7" y="10"/>
                    <a:pt x="0" y="7"/>
                  </a:cubicBezTo>
                  <a:cubicBezTo>
                    <a:pt x="14" y="0"/>
                    <a:pt x="32" y="5"/>
                    <a:pt x="4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45">
              <a:extLst>
                <a:ext uri="{FF2B5EF4-FFF2-40B4-BE49-F238E27FC236}">
                  <a16:creationId xmlns:a16="http://schemas.microsoft.com/office/drawing/2014/main" id="{683C05ED-2E92-0F26-C449-19C9FA38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2195"/>
              <a:ext cx="23" cy="81"/>
            </a:xfrm>
            <a:custGeom>
              <a:avLst/>
              <a:gdLst>
                <a:gd name="T0" fmla="*/ 9 w 14"/>
                <a:gd name="T1" fmla="*/ 0 h 49"/>
                <a:gd name="T2" fmla="*/ 13 w 14"/>
                <a:gd name="T3" fmla="*/ 0 h 49"/>
                <a:gd name="T4" fmla="*/ 13 w 14"/>
                <a:gd name="T5" fmla="*/ 31 h 49"/>
                <a:gd name="T6" fmla="*/ 10 w 14"/>
                <a:gd name="T7" fmla="*/ 31 h 49"/>
                <a:gd name="T8" fmla="*/ 9 w 14"/>
                <a:gd name="T9" fmla="*/ 21 h 49"/>
                <a:gd name="T10" fmla="*/ 14 w 14"/>
                <a:gd name="T11" fmla="*/ 43 h 49"/>
                <a:gd name="T12" fmla="*/ 13 w 14"/>
                <a:gd name="T13" fmla="*/ 49 h 49"/>
                <a:gd name="T14" fmla="*/ 13 w 14"/>
                <a:gd name="T15" fmla="*/ 49 h 49"/>
                <a:gd name="T16" fmla="*/ 1 w 14"/>
                <a:gd name="T17" fmla="*/ 30 h 49"/>
                <a:gd name="T18" fmla="*/ 9 w 14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49">
                  <a:moveTo>
                    <a:pt x="9" y="0"/>
                  </a:moveTo>
                  <a:cubicBezTo>
                    <a:pt x="10" y="0"/>
                    <a:pt x="12" y="0"/>
                    <a:pt x="13" y="0"/>
                  </a:cubicBezTo>
                  <a:cubicBezTo>
                    <a:pt x="13" y="10"/>
                    <a:pt x="13" y="21"/>
                    <a:pt x="13" y="31"/>
                  </a:cubicBezTo>
                  <a:cubicBezTo>
                    <a:pt x="12" y="31"/>
                    <a:pt x="11" y="31"/>
                    <a:pt x="10" y="31"/>
                  </a:cubicBezTo>
                  <a:cubicBezTo>
                    <a:pt x="10" y="28"/>
                    <a:pt x="9" y="24"/>
                    <a:pt x="9" y="21"/>
                  </a:cubicBezTo>
                  <a:cubicBezTo>
                    <a:pt x="7" y="29"/>
                    <a:pt x="1" y="39"/>
                    <a:pt x="14" y="43"/>
                  </a:cubicBezTo>
                  <a:cubicBezTo>
                    <a:pt x="14" y="44"/>
                    <a:pt x="13" y="47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" y="48"/>
                    <a:pt x="0" y="39"/>
                    <a:pt x="1" y="30"/>
                  </a:cubicBezTo>
                  <a:cubicBezTo>
                    <a:pt x="2" y="20"/>
                    <a:pt x="6" y="1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46">
              <a:extLst>
                <a:ext uri="{FF2B5EF4-FFF2-40B4-BE49-F238E27FC236}">
                  <a16:creationId xmlns:a16="http://schemas.microsoft.com/office/drawing/2014/main" id="{975208A6-632E-3D00-BB6D-709087FF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816"/>
              <a:ext cx="38" cy="66"/>
            </a:xfrm>
            <a:custGeom>
              <a:avLst/>
              <a:gdLst>
                <a:gd name="T0" fmla="*/ 0 w 23"/>
                <a:gd name="T1" fmla="*/ 0 h 40"/>
                <a:gd name="T2" fmla="*/ 11 w 23"/>
                <a:gd name="T3" fmla="*/ 0 h 40"/>
                <a:gd name="T4" fmla="*/ 15 w 23"/>
                <a:gd name="T5" fmla="*/ 40 h 40"/>
                <a:gd name="T6" fmla="*/ 6 w 23"/>
                <a:gd name="T7" fmla="*/ 14 h 40"/>
                <a:gd name="T8" fmla="*/ 0 w 2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0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23" y="12"/>
                    <a:pt x="23" y="26"/>
                    <a:pt x="15" y="40"/>
                  </a:cubicBezTo>
                  <a:cubicBezTo>
                    <a:pt x="12" y="31"/>
                    <a:pt x="9" y="23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47">
              <a:extLst>
                <a:ext uri="{FF2B5EF4-FFF2-40B4-BE49-F238E27FC236}">
                  <a16:creationId xmlns:a16="http://schemas.microsoft.com/office/drawing/2014/main" id="{2E2BF530-CA11-868C-9422-197788EF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147"/>
              <a:ext cx="51" cy="49"/>
            </a:xfrm>
            <a:custGeom>
              <a:avLst/>
              <a:gdLst>
                <a:gd name="T0" fmla="*/ 15 w 31"/>
                <a:gd name="T1" fmla="*/ 0 h 30"/>
                <a:gd name="T2" fmla="*/ 27 w 31"/>
                <a:gd name="T3" fmla="*/ 5 h 30"/>
                <a:gd name="T4" fmla="*/ 12 w 31"/>
                <a:gd name="T5" fmla="*/ 30 h 30"/>
                <a:gd name="T6" fmla="*/ 11 w 31"/>
                <a:gd name="T7" fmla="*/ 29 h 30"/>
                <a:gd name="T8" fmla="*/ 15 w 3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19" y="2"/>
                    <a:pt x="23" y="4"/>
                    <a:pt x="27" y="5"/>
                  </a:cubicBezTo>
                  <a:cubicBezTo>
                    <a:pt x="31" y="19"/>
                    <a:pt x="21" y="24"/>
                    <a:pt x="12" y="30"/>
                  </a:cubicBezTo>
                  <a:cubicBezTo>
                    <a:pt x="12" y="29"/>
                    <a:pt x="11" y="29"/>
                    <a:pt x="11" y="29"/>
                  </a:cubicBezTo>
                  <a:cubicBezTo>
                    <a:pt x="0" y="17"/>
                    <a:pt x="11" y="9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48">
              <a:extLst>
                <a:ext uri="{FF2B5EF4-FFF2-40B4-BE49-F238E27FC236}">
                  <a16:creationId xmlns:a16="http://schemas.microsoft.com/office/drawing/2014/main" id="{755806B3-45F3-08E2-100E-F17E21ED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850"/>
              <a:ext cx="53" cy="48"/>
            </a:xfrm>
            <a:custGeom>
              <a:avLst/>
              <a:gdLst>
                <a:gd name="T0" fmla="*/ 0 w 32"/>
                <a:gd name="T1" fmla="*/ 24 h 29"/>
                <a:gd name="T2" fmla="*/ 14 w 32"/>
                <a:gd name="T3" fmla="*/ 0 h 29"/>
                <a:gd name="T4" fmla="*/ 32 w 32"/>
                <a:gd name="T5" fmla="*/ 29 h 29"/>
                <a:gd name="T6" fmla="*/ 0 w 32"/>
                <a:gd name="T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9">
                  <a:moveTo>
                    <a:pt x="0" y="24"/>
                  </a:moveTo>
                  <a:cubicBezTo>
                    <a:pt x="6" y="14"/>
                    <a:pt x="10" y="8"/>
                    <a:pt x="14" y="0"/>
                  </a:cubicBezTo>
                  <a:cubicBezTo>
                    <a:pt x="20" y="9"/>
                    <a:pt x="25" y="17"/>
                    <a:pt x="32" y="29"/>
                  </a:cubicBezTo>
                  <a:cubicBezTo>
                    <a:pt x="20" y="27"/>
                    <a:pt x="10" y="26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49">
              <a:extLst>
                <a:ext uri="{FF2B5EF4-FFF2-40B4-BE49-F238E27FC236}">
                  <a16:creationId xmlns:a16="http://schemas.microsoft.com/office/drawing/2014/main" id="{79913482-8E1B-99F6-66BA-38D4E9E6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1453"/>
              <a:ext cx="44" cy="48"/>
            </a:xfrm>
            <a:custGeom>
              <a:avLst/>
              <a:gdLst>
                <a:gd name="T0" fmla="*/ 7 w 27"/>
                <a:gd name="T1" fmla="*/ 1 h 29"/>
                <a:gd name="T2" fmla="*/ 27 w 27"/>
                <a:gd name="T3" fmla="*/ 29 h 29"/>
                <a:gd name="T4" fmla="*/ 2 w 27"/>
                <a:gd name="T5" fmla="*/ 0 h 29"/>
                <a:gd name="T6" fmla="*/ 2 w 27"/>
                <a:gd name="T7" fmla="*/ 0 h 29"/>
                <a:gd name="T8" fmla="*/ 7 w 27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7" y="1"/>
                  </a:moveTo>
                  <a:cubicBezTo>
                    <a:pt x="14" y="10"/>
                    <a:pt x="20" y="20"/>
                    <a:pt x="27" y="29"/>
                  </a:cubicBezTo>
                  <a:cubicBezTo>
                    <a:pt x="7" y="26"/>
                    <a:pt x="0" y="17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50">
              <a:extLst>
                <a:ext uri="{FF2B5EF4-FFF2-40B4-BE49-F238E27FC236}">
                  <a16:creationId xmlns:a16="http://schemas.microsoft.com/office/drawing/2014/main" id="{199765DA-BF06-027B-7578-29597177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180"/>
              <a:ext cx="40" cy="58"/>
            </a:xfrm>
            <a:custGeom>
              <a:avLst/>
              <a:gdLst>
                <a:gd name="T0" fmla="*/ 0 w 24"/>
                <a:gd name="T1" fmla="*/ 8 h 35"/>
                <a:gd name="T2" fmla="*/ 16 w 24"/>
                <a:gd name="T3" fmla="*/ 0 h 35"/>
                <a:gd name="T4" fmla="*/ 24 w 24"/>
                <a:gd name="T5" fmla="*/ 33 h 35"/>
                <a:gd name="T6" fmla="*/ 20 w 24"/>
                <a:gd name="T7" fmla="*/ 35 h 35"/>
                <a:gd name="T8" fmla="*/ 0 w 24"/>
                <a:gd name="T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5">
                  <a:moveTo>
                    <a:pt x="0" y="8"/>
                  </a:moveTo>
                  <a:cubicBezTo>
                    <a:pt x="6" y="5"/>
                    <a:pt x="10" y="3"/>
                    <a:pt x="16" y="0"/>
                  </a:cubicBezTo>
                  <a:cubicBezTo>
                    <a:pt x="19" y="12"/>
                    <a:pt x="22" y="22"/>
                    <a:pt x="24" y="33"/>
                  </a:cubicBezTo>
                  <a:cubicBezTo>
                    <a:pt x="23" y="33"/>
                    <a:pt x="22" y="34"/>
                    <a:pt x="20" y="35"/>
                  </a:cubicBezTo>
                  <a:cubicBezTo>
                    <a:pt x="14" y="26"/>
                    <a:pt x="7" y="17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51">
              <a:extLst>
                <a:ext uri="{FF2B5EF4-FFF2-40B4-BE49-F238E27FC236}">
                  <a16:creationId xmlns:a16="http://schemas.microsoft.com/office/drawing/2014/main" id="{C808A543-9B6B-586D-AF1E-5FE16EAE7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786"/>
              <a:ext cx="45" cy="44"/>
            </a:xfrm>
            <a:custGeom>
              <a:avLst/>
              <a:gdLst>
                <a:gd name="T0" fmla="*/ 7 w 27"/>
                <a:gd name="T1" fmla="*/ 27 h 27"/>
                <a:gd name="T2" fmla="*/ 0 w 27"/>
                <a:gd name="T3" fmla="*/ 24 h 27"/>
                <a:gd name="T4" fmla="*/ 0 w 27"/>
                <a:gd name="T5" fmla="*/ 0 h 27"/>
                <a:gd name="T6" fmla="*/ 27 w 27"/>
                <a:gd name="T7" fmla="*/ 19 h 27"/>
                <a:gd name="T8" fmla="*/ 7 w 27"/>
                <a:gd name="T9" fmla="*/ 27 h 27"/>
                <a:gd name="T10" fmla="*/ 7 w 27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7" y="27"/>
                  </a:moveTo>
                  <a:cubicBezTo>
                    <a:pt x="4" y="26"/>
                    <a:pt x="1" y="25"/>
                    <a:pt x="0" y="24"/>
                  </a:cubicBezTo>
                  <a:cubicBezTo>
                    <a:pt x="0" y="17"/>
                    <a:pt x="0" y="11"/>
                    <a:pt x="0" y="0"/>
                  </a:cubicBezTo>
                  <a:cubicBezTo>
                    <a:pt x="9" y="6"/>
                    <a:pt x="17" y="11"/>
                    <a:pt x="27" y="19"/>
                  </a:cubicBezTo>
                  <a:cubicBezTo>
                    <a:pt x="18" y="22"/>
                    <a:pt x="12" y="25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52">
              <a:extLst>
                <a:ext uri="{FF2B5EF4-FFF2-40B4-BE49-F238E27FC236}">
                  <a16:creationId xmlns:a16="http://schemas.microsoft.com/office/drawing/2014/main" id="{2C6199B4-B4F2-96A5-B156-B03166F76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241"/>
              <a:ext cx="51" cy="42"/>
            </a:xfrm>
            <a:custGeom>
              <a:avLst/>
              <a:gdLst>
                <a:gd name="T0" fmla="*/ 13 w 31"/>
                <a:gd name="T1" fmla="*/ 17 h 25"/>
                <a:gd name="T2" fmla="*/ 0 w 31"/>
                <a:gd name="T3" fmla="*/ 0 h 25"/>
                <a:gd name="T4" fmla="*/ 28 w 31"/>
                <a:gd name="T5" fmla="*/ 25 h 25"/>
                <a:gd name="T6" fmla="*/ 13 w 31"/>
                <a:gd name="T7" fmla="*/ 16 h 25"/>
                <a:gd name="T8" fmla="*/ 13 w 31"/>
                <a:gd name="T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5">
                  <a:moveTo>
                    <a:pt x="13" y="17"/>
                  </a:moveTo>
                  <a:cubicBezTo>
                    <a:pt x="9" y="11"/>
                    <a:pt x="5" y="6"/>
                    <a:pt x="0" y="0"/>
                  </a:cubicBezTo>
                  <a:cubicBezTo>
                    <a:pt x="28" y="6"/>
                    <a:pt x="31" y="8"/>
                    <a:pt x="28" y="25"/>
                  </a:cubicBezTo>
                  <a:cubicBezTo>
                    <a:pt x="23" y="22"/>
                    <a:pt x="18" y="19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53">
              <a:extLst>
                <a:ext uri="{FF2B5EF4-FFF2-40B4-BE49-F238E27FC236}">
                  <a16:creationId xmlns:a16="http://schemas.microsoft.com/office/drawing/2014/main" id="{3F86F0A5-C67A-EC12-757E-3B8297080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157"/>
              <a:ext cx="104" cy="48"/>
            </a:xfrm>
            <a:custGeom>
              <a:avLst/>
              <a:gdLst>
                <a:gd name="T0" fmla="*/ 34 w 63"/>
                <a:gd name="T1" fmla="*/ 6 h 29"/>
                <a:gd name="T2" fmla="*/ 52 w 63"/>
                <a:gd name="T3" fmla="*/ 15 h 29"/>
                <a:gd name="T4" fmla="*/ 63 w 63"/>
                <a:gd name="T5" fmla="*/ 29 h 29"/>
                <a:gd name="T6" fmla="*/ 0 w 63"/>
                <a:gd name="T7" fmla="*/ 6 h 29"/>
                <a:gd name="T8" fmla="*/ 17 w 63"/>
                <a:gd name="T9" fmla="*/ 4 h 29"/>
                <a:gd name="T10" fmla="*/ 34 w 63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9">
                  <a:moveTo>
                    <a:pt x="34" y="6"/>
                  </a:moveTo>
                  <a:cubicBezTo>
                    <a:pt x="40" y="9"/>
                    <a:pt x="46" y="12"/>
                    <a:pt x="52" y="15"/>
                  </a:cubicBezTo>
                  <a:cubicBezTo>
                    <a:pt x="56" y="19"/>
                    <a:pt x="59" y="24"/>
                    <a:pt x="63" y="29"/>
                  </a:cubicBezTo>
                  <a:cubicBezTo>
                    <a:pt x="42" y="19"/>
                    <a:pt x="26" y="0"/>
                    <a:pt x="0" y="6"/>
                  </a:cubicBezTo>
                  <a:cubicBezTo>
                    <a:pt x="5" y="5"/>
                    <a:pt x="11" y="5"/>
                    <a:pt x="17" y="4"/>
                  </a:cubicBezTo>
                  <a:cubicBezTo>
                    <a:pt x="23" y="4"/>
                    <a:pt x="29" y="5"/>
                    <a:pt x="3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54">
              <a:extLst>
                <a:ext uri="{FF2B5EF4-FFF2-40B4-BE49-F238E27FC236}">
                  <a16:creationId xmlns:a16="http://schemas.microsoft.com/office/drawing/2014/main" id="{7EA8068D-A409-EFD8-1C58-38FD8254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" y="1746"/>
              <a:ext cx="43" cy="55"/>
            </a:xfrm>
            <a:custGeom>
              <a:avLst/>
              <a:gdLst>
                <a:gd name="T0" fmla="*/ 4 w 26"/>
                <a:gd name="T1" fmla="*/ 0 h 33"/>
                <a:gd name="T2" fmla="*/ 26 w 26"/>
                <a:gd name="T3" fmla="*/ 14 h 33"/>
                <a:gd name="T4" fmla="*/ 17 w 26"/>
                <a:gd name="T5" fmla="*/ 33 h 33"/>
                <a:gd name="T6" fmla="*/ 0 w 26"/>
                <a:gd name="T7" fmla="*/ 3 h 33"/>
                <a:gd name="T8" fmla="*/ 4 w 2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4" y="0"/>
                  </a:moveTo>
                  <a:cubicBezTo>
                    <a:pt x="11" y="4"/>
                    <a:pt x="18" y="9"/>
                    <a:pt x="26" y="14"/>
                  </a:cubicBezTo>
                  <a:cubicBezTo>
                    <a:pt x="23" y="19"/>
                    <a:pt x="21" y="24"/>
                    <a:pt x="17" y="33"/>
                  </a:cubicBezTo>
                  <a:cubicBezTo>
                    <a:pt x="10" y="21"/>
                    <a:pt x="5" y="1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55">
              <a:extLst>
                <a:ext uri="{FF2B5EF4-FFF2-40B4-BE49-F238E27FC236}">
                  <a16:creationId xmlns:a16="http://schemas.microsoft.com/office/drawing/2014/main" id="{AE0DB9DE-12A2-85C5-FF92-DCED9EF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723"/>
              <a:ext cx="38" cy="97"/>
            </a:xfrm>
            <a:custGeom>
              <a:avLst/>
              <a:gdLst>
                <a:gd name="T0" fmla="*/ 23 w 23"/>
                <a:gd name="T1" fmla="*/ 29 h 59"/>
                <a:gd name="T2" fmla="*/ 19 w 23"/>
                <a:gd name="T3" fmla="*/ 59 h 59"/>
                <a:gd name="T4" fmla="*/ 19 w 23"/>
                <a:gd name="T5" fmla="*/ 43 h 59"/>
                <a:gd name="T6" fmla="*/ 10 w 23"/>
                <a:gd name="T7" fmla="*/ 0 h 59"/>
                <a:gd name="T8" fmla="*/ 23 w 23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9">
                  <a:moveTo>
                    <a:pt x="23" y="29"/>
                  </a:moveTo>
                  <a:cubicBezTo>
                    <a:pt x="22" y="39"/>
                    <a:pt x="20" y="49"/>
                    <a:pt x="19" y="59"/>
                  </a:cubicBezTo>
                  <a:cubicBezTo>
                    <a:pt x="19" y="54"/>
                    <a:pt x="19" y="49"/>
                    <a:pt x="19" y="43"/>
                  </a:cubicBezTo>
                  <a:cubicBezTo>
                    <a:pt x="14" y="29"/>
                    <a:pt x="0" y="17"/>
                    <a:pt x="10" y="0"/>
                  </a:cubicBezTo>
                  <a:cubicBezTo>
                    <a:pt x="14" y="10"/>
                    <a:pt x="19" y="19"/>
                    <a:pt x="23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56">
              <a:extLst>
                <a:ext uri="{FF2B5EF4-FFF2-40B4-BE49-F238E27FC236}">
                  <a16:creationId xmlns:a16="http://schemas.microsoft.com/office/drawing/2014/main" id="{DAF2FBD4-7895-4311-2CF8-DC427A1F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58"/>
              <a:ext cx="80" cy="81"/>
            </a:xfrm>
            <a:custGeom>
              <a:avLst/>
              <a:gdLst>
                <a:gd name="T0" fmla="*/ 42 w 48"/>
                <a:gd name="T1" fmla="*/ 35 h 49"/>
                <a:gd name="T2" fmla="*/ 48 w 48"/>
                <a:gd name="T3" fmla="*/ 49 h 49"/>
                <a:gd name="T4" fmla="*/ 0 w 48"/>
                <a:gd name="T5" fmla="*/ 0 h 49"/>
                <a:gd name="T6" fmla="*/ 14 w 48"/>
                <a:gd name="T7" fmla="*/ 12 h 49"/>
                <a:gd name="T8" fmla="*/ 42 w 48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2" y="35"/>
                  </a:moveTo>
                  <a:cubicBezTo>
                    <a:pt x="44" y="40"/>
                    <a:pt x="46" y="44"/>
                    <a:pt x="48" y="49"/>
                  </a:cubicBezTo>
                  <a:cubicBezTo>
                    <a:pt x="32" y="43"/>
                    <a:pt x="4" y="14"/>
                    <a:pt x="0" y="0"/>
                  </a:cubicBezTo>
                  <a:cubicBezTo>
                    <a:pt x="5" y="4"/>
                    <a:pt x="9" y="8"/>
                    <a:pt x="14" y="12"/>
                  </a:cubicBezTo>
                  <a:cubicBezTo>
                    <a:pt x="23" y="20"/>
                    <a:pt x="32" y="27"/>
                    <a:pt x="4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57">
              <a:extLst>
                <a:ext uri="{FF2B5EF4-FFF2-40B4-BE49-F238E27FC236}">
                  <a16:creationId xmlns:a16="http://schemas.microsoft.com/office/drawing/2014/main" id="{F004199D-F25C-4D2A-3E11-75D1065B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01"/>
              <a:ext cx="49" cy="36"/>
            </a:xfrm>
            <a:custGeom>
              <a:avLst/>
              <a:gdLst>
                <a:gd name="T0" fmla="*/ 0 w 30"/>
                <a:gd name="T1" fmla="*/ 17 h 22"/>
                <a:gd name="T2" fmla="*/ 11 w 30"/>
                <a:gd name="T3" fmla="*/ 0 h 22"/>
                <a:gd name="T4" fmla="*/ 30 w 30"/>
                <a:gd name="T5" fmla="*/ 19 h 22"/>
                <a:gd name="T6" fmla="*/ 27 w 30"/>
                <a:gd name="T7" fmla="*/ 22 h 22"/>
                <a:gd name="T8" fmla="*/ 0 w 30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0" y="17"/>
                  </a:moveTo>
                  <a:cubicBezTo>
                    <a:pt x="4" y="10"/>
                    <a:pt x="8" y="5"/>
                    <a:pt x="11" y="0"/>
                  </a:cubicBezTo>
                  <a:cubicBezTo>
                    <a:pt x="17" y="6"/>
                    <a:pt x="23" y="12"/>
                    <a:pt x="30" y="19"/>
                  </a:cubicBezTo>
                  <a:cubicBezTo>
                    <a:pt x="29" y="20"/>
                    <a:pt x="28" y="21"/>
                    <a:pt x="27" y="22"/>
                  </a:cubicBezTo>
                  <a:cubicBezTo>
                    <a:pt x="19" y="21"/>
                    <a:pt x="12" y="19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58">
              <a:extLst>
                <a:ext uri="{FF2B5EF4-FFF2-40B4-BE49-F238E27FC236}">
                  <a16:creationId xmlns:a16="http://schemas.microsoft.com/office/drawing/2014/main" id="{0B17CA9D-FC93-2318-4C44-894FECDF6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2186"/>
              <a:ext cx="46" cy="63"/>
            </a:xfrm>
            <a:custGeom>
              <a:avLst/>
              <a:gdLst>
                <a:gd name="T0" fmla="*/ 28 w 28"/>
                <a:gd name="T1" fmla="*/ 0 h 38"/>
                <a:gd name="T2" fmla="*/ 8 w 28"/>
                <a:gd name="T3" fmla="*/ 38 h 38"/>
                <a:gd name="T4" fmla="*/ 28 w 2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8">
                  <a:moveTo>
                    <a:pt x="28" y="0"/>
                  </a:moveTo>
                  <a:cubicBezTo>
                    <a:pt x="21" y="13"/>
                    <a:pt x="15" y="25"/>
                    <a:pt x="8" y="38"/>
                  </a:cubicBezTo>
                  <a:cubicBezTo>
                    <a:pt x="0" y="21"/>
                    <a:pt x="8" y="7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59">
              <a:extLst>
                <a:ext uri="{FF2B5EF4-FFF2-40B4-BE49-F238E27FC236}">
                  <a16:creationId xmlns:a16="http://schemas.microsoft.com/office/drawing/2014/main" id="{2A5ADE7A-B1AA-9C38-DB8E-D366DE7C7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216"/>
              <a:ext cx="53" cy="35"/>
            </a:xfrm>
            <a:custGeom>
              <a:avLst/>
              <a:gdLst>
                <a:gd name="T0" fmla="*/ 0 w 32"/>
                <a:gd name="T1" fmla="*/ 2 h 21"/>
                <a:gd name="T2" fmla="*/ 32 w 32"/>
                <a:gd name="T3" fmla="*/ 21 h 21"/>
                <a:gd name="T4" fmla="*/ 1 w 32"/>
                <a:gd name="T5" fmla="*/ 12 h 21"/>
                <a:gd name="T6" fmla="*/ 0 w 32"/>
                <a:gd name="T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1">
                  <a:moveTo>
                    <a:pt x="0" y="2"/>
                  </a:moveTo>
                  <a:cubicBezTo>
                    <a:pt x="15" y="0"/>
                    <a:pt x="24" y="10"/>
                    <a:pt x="32" y="21"/>
                  </a:cubicBezTo>
                  <a:cubicBezTo>
                    <a:pt x="21" y="18"/>
                    <a:pt x="11" y="15"/>
                    <a:pt x="1" y="12"/>
                  </a:cubicBezTo>
                  <a:cubicBezTo>
                    <a:pt x="0" y="11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60">
              <a:extLst>
                <a:ext uri="{FF2B5EF4-FFF2-40B4-BE49-F238E27FC236}">
                  <a16:creationId xmlns:a16="http://schemas.microsoft.com/office/drawing/2014/main" id="{DC175CA5-C609-8579-1563-896E5AAF1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933"/>
              <a:ext cx="47" cy="58"/>
            </a:xfrm>
            <a:custGeom>
              <a:avLst/>
              <a:gdLst>
                <a:gd name="T0" fmla="*/ 0 w 28"/>
                <a:gd name="T1" fmla="*/ 35 h 35"/>
                <a:gd name="T2" fmla="*/ 28 w 28"/>
                <a:gd name="T3" fmla="*/ 0 h 35"/>
                <a:gd name="T4" fmla="*/ 0 w 28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5">
                  <a:moveTo>
                    <a:pt x="0" y="35"/>
                  </a:moveTo>
                  <a:cubicBezTo>
                    <a:pt x="0" y="12"/>
                    <a:pt x="9" y="2"/>
                    <a:pt x="28" y="0"/>
                  </a:cubicBezTo>
                  <a:cubicBezTo>
                    <a:pt x="19" y="11"/>
                    <a:pt x="10" y="23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61">
              <a:extLst>
                <a:ext uri="{FF2B5EF4-FFF2-40B4-BE49-F238E27FC236}">
                  <a16:creationId xmlns:a16="http://schemas.microsoft.com/office/drawing/2014/main" id="{BD137041-6A28-2D1A-0246-B7FF11EC4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243"/>
              <a:ext cx="42" cy="71"/>
            </a:xfrm>
            <a:custGeom>
              <a:avLst/>
              <a:gdLst>
                <a:gd name="T0" fmla="*/ 0 w 25"/>
                <a:gd name="T1" fmla="*/ 41 h 43"/>
                <a:gd name="T2" fmla="*/ 13 w 25"/>
                <a:gd name="T3" fmla="*/ 0 h 43"/>
                <a:gd name="T4" fmla="*/ 25 w 25"/>
                <a:gd name="T5" fmla="*/ 6 h 43"/>
                <a:gd name="T6" fmla="*/ 3 w 25"/>
                <a:gd name="T7" fmla="*/ 43 h 43"/>
                <a:gd name="T8" fmla="*/ 0 w 25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3">
                  <a:moveTo>
                    <a:pt x="0" y="41"/>
                  </a:moveTo>
                  <a:cubicBezTo>
                    <a:pt x="4" y="28"/>
                    <a:pt x="8" y="15"/>
                    <a:pt x="13" y="0"/>
                  </a:cubicBezTo>
                  <a:cubicBezTo>
                    <a:pt x="18" y="2"/>
                    <a:pt x="22" y="4"/>
                    <a:pt x="25" y="6"/>
                  </a:cubicBezTo>
                  <a:cubicBezTo>
                    <a:pt x="17" y="19"/>
                    <a:pt x="10" y="31"/>
                    <a:pt x="3" y="43"/>
                  </a:cubicBezTo>
                  <a:cubicBezTo>
                    <a:pt x="2" y="42"/>
                    <a:pt x="1" y="42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62">
              <a:extLst>
                <a:ext uri="{FF2B5EF4-FFF2-40B4-BE49-F238E27FC236}">
                  <a16:creationId xmlns:a16="http://schemas.microsoft.com/office/drawing/2014/main" id="{CE32EAB9-1AC1-02B9-37CF-B2598D551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170"/>
              <a:ext cx="54" cy="58"/>
            </a:xfrm>
            <a:custGeom>
              <a:avLst/>
              <a:gdLst>
                <a:gd name="T0" fmla="*/ 33 w 33"/>
                <a:gd name="T1" fmla="*/ 33 h 35"/>
                <a:gd name="T2" fmla="*/ 1 w 33"/>
                <a:gd name="T3" fmla="*/ 12 h 35"/>
                <a:gd name="T4" fmla="*/ 3 w 33"/>
                <a:gd name="T5" fmla="*/ 0 h 35"/>
                <a:gd name="T6" fmla="*/ 3 w 33"/>
                <a:gd name="T7" fmla="*/ 0 h 35"/>
                <a:gd name="T8" fmla="*/ 16 w 33"/>
                <a:gd name="T9" fmla="*/ 16 h 35"/>
                <a:gd name="T10" fmla="*/ 32 w 33"/>
                <a:gd name="T11" fmla="*/ 33 h 35"/>
                <a:gd name="T12" fmla="*/ 33 w 33"/>
                <a:gd name="T1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33" y="33"/>
                  </a:moveTo>
                  <a:cubicBezTo>
                    <a:pt x="17" y="35"/>
                    <a:pt x="8" y="24"/>
                    <a:pt x="1" y="12"/>
                  </a:cubicBezTo>
                  <a:cubicBezTo>
                    <a:pt x="0" y="10"/>
                    <a:pt x="3" y="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5"/>
                    <a:pt x="12" y="11"/>
                    <a:pt x="16" y="16"/>
                  </a:cubicBezTo>
                  <a:cubicBezTo>
                    <a:pt x="21" y="22"/>
                    <a:pt x="27" y="27"/>
                    <a:pt x="32" y="33"/>
                  </a:cubicBezTo>
                  <a:lnTo>
                    <a:pt x="3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63">
              <a:extLst>
                <a:ext uri="{FF2B5EF4-FFF2-40B4-BE49-F238E27FC236}">
                  <a16:creationId xmlns:a16="http://schemas.microsoft.com/office/drawing/2014/main" id="{37142C72-CA3E-5C9B-AF6B-989BB6DB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668"/>
              <a:ext cx="35" cy="56"/>
            </a:xfrm>
            <a:custGeom>
              <a:avLst/>
              <a:gdLst>
                <a:gd name="T0" fmla="*/ 0 w 21"/>
                <a:gd name="T1" fmla="*/ 20 h 34"/>
                <a:gd name="T2" fmla="*/ 14 w 21"/>
                <a:gd name="T3" fmla="*/ 0 h 34"/>
                <a:gd name="T4" fmla="*/ 21 w 21"/>
                <a:gd name="T5" fmla="*/ 25 h 34"/>
                <a:gd name="T6" fmla="*/ 0 w 21"/>
                <a:gd name="T7" fmla="*/ 20 h 34"/>
                <a:gd name="T8" fmla="*/ 0 w 21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0" y="20"/>
                  </a:moveTo>
                  <a:cubicBezTo>
                    <a:pt x="4" y="14"/>
                    <a:pt x="9" y="8"/>
                    <a:pt x="14" y="0"/>
                  </a:cubicBezTo>
                  <a:cubicBezTo>
                    <a:pt x="17" y="9"/>
                    <a:pt x="19" y="17"/>
                    <a:pt x="21" y="25"/>
                  </a:cubicBezTo>
                  <a:cubicBezTo>
                    <a:pt x="11" y="32"/>
                    <a:pt x="3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64">
              <a:extLst>
                <a:ext uri="{FF2B5EF4-FFF2-40B4-BE49-F238E27FC236}">
                  <a16:creationId xmlns:a16="http://schemas.microsoft.com/office/drawing/2014/main" id="{83B426DF-6160-EC89-A407-72D3D364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997"/>
              <a:ext cx="33" cy="80"/>
            </a:xfrm>
            <a:custGeom>
              <a:avLst/>
              <a:gdLst>
                <a:gd name="T0" fmla="*/ 16 w 20"/>
                <a:gd name="T1" fmla="*/ 39 h 48"/>
                <a:gd name="T2" fmla="*/ 12 w 20"/>
                <a:gd name="T3" fmla="*/ 43 h 48"/>
                <a:gd name="T4" fmla="*/ 0 w 20"/>
                <a:gd name="T5" fmla="*/ 48 h 48"/>
                <a:gd name="T6" fmla="*/ 20 w 20"/>
                <a:gd name="T7" fmla="*/ 0 h 48"/>
                <a:gd name="T8" fmla="*/ 20 w 20"/>
                <a:gd name="T9" fmla="*/ 1 h 48"/>
                <a:gd name="T10" fmla="*/ 16 w 20"/>
                <a:gd name="T11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6" y="39"/>
                  </a:moveTo>
                  <a:cubicBezTo>
                    <a:pt x="15" y="40"/>
                    <a:pt x="13" y="41"/>
                    <a:pt x="12" y="43"/>
                  </a:cubicBezTo>
                  <a:cubicBezTo>
                    <a:pt x="7" y="45"/>
                    <a:pt x="2" y="47"/>
                    <a:pt x="0" y="48"/>
                  </a:cubicBezTo>
                  <a:cubicBezTo>
                    <a:pt x="6" y="33"/>
                    <a:pt x="13" y="17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18" y="14"/>
                    <a:pt x="17" y="26"/>
                    <a:pt x="1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65">
              <a:extLst>
                <a:ext uri="{FF2B5EF4-FFF2-40B4-BE49-F238E27FC236}">
                  <a16:creationId xmlns:a16="http://schemas.microsoft.com/office/drawing/2014/main" id="{2F3CA88C-F3AD-D175-E8B6-4D3317B90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759"/>
              <a:ext cx="34" cy="113"/>
            </a:xfrm>
            <a:custGeom>
              <a:avLst/>
              <a:gdLst>
                <a:gd name="T0" fmla="*/ 13 w 20"/>
                <a:gd name="T1" fmla="*/ 44 h 68"/>
                <a:gd name="T2" fmla="*/ 10 w 20"/>
                <a:gd name="T3" fmla="*/ 50 h 68"/>
                <a:gd name="T4" fmla="*/ 3 w 20"/>
                <a:gd name="T5" fmla="*/ 68 h 68"/>
                <a:gd name="T6" fmla="*/ 0 w 20"/>
                <a:gd name="T7" fmla="*/ 67 h 68"/>
                <a:gd name="T8" fmla="*/ 17 w 20"/>
                <a:gd name="T9" fmla="*/ 0 h 68"/>
                <a:gd name="T10" fmla="*/ 20 w 20"/>
                <a:gd name="T11" fmla="*/ 0 h 68"/>
                <a:gd name="T12" fmla="*/ 13 w 20"/>
                <a:gd name="T13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8">
                  <a:moveTo>
                    <a:pt x="13" y="44"/>
                  </a:moveTo>
                  <a:cubicBezTo>
                    <a:pt x="12" y="46"/>
                    <a:pt x="11" y="48"/>
                    <a:pt x="10" y="50"/>
                  </a:cubicBezTo>
                  <a:cubicBezTo>
                    <a:pt x="8" y="56"/>
                    <a:pt x="6" y="62"/>
                    <a:pt x="3" y="68"/>
                  </a:cubicBezTo>
                  <a:cubicBezTo>
                    <a:pt x="2" y="67"/>
                    <a:pt x="1" y="67"/>
                    <a:pt x="0" y="67"/>
                  </a:cubicBezTo>
                  <a:cubicBezTo>
                    <a:pt x="6" y="45"/>
                    <a:pt x="11" y="22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18" y="15"/>
                    <a:pt x="15" y="30"/>
                    <a:pt x="13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66">
              <a:extLst>
                <a:ext uri="{FF2B5EF4-FFF2-40B4-BE49-F238E27FC236}">
                  <a16:creationId xmlns:a16="http://schemas.microsoft.com/office/drawing/2014/main" id="{467F6DA5-EAC4-0EBA-A93A-BCA777B3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948"/>
              <a:ext cx="45" cy="61"/>
            </a:xfrm>
            <a:custGeom>
              <a:avLst/>
              <a:gdLst>
                <a:gd name="T0" fmla="*/ 27 w 27"/>
                <a:gd name="T1" fmla="*/ 17 h 37"/>
                <a:gd name="T2" fmla="*/ 22 w 27"/>
                <a:gd name="T3" fmla="*/ 37 h 37"/>
                <a:gd name="T4" fmla="*/ 0 w 27"/>
                <a:gd name="T5" fmla="*/ 0 h 37"/>
                <a:gd name="T6" fmla="*/ 27 w 27"/>
                <a:gd name="T7" fmla="*/ 17 h 37"/>
                <a:gd name="T8" fmla="*/ 27 w 27"/>
                <a:gd name="T9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7">
                  <a:moveTo>
                    <a:pt x="27" y="17"/>
                  </a:moveTo>
                  <a:cubicBezTo>
                    <a:pt x="25" y="24"/>
                    <a:pt x="24" y="30"/>
                    <a:pt x="22" y="37"/>
                  </a:cubicBezTo>
                  <a:cubicBezTo>
                    <a:pt x="14" y="25"/>
                    <a:pt x="8" y="13"/>
                    <a:pt x="0" y="0"/>
                  </a:cubicBezTo>
                  <a:cubicBezTo>
                    <a:pt x="9" y="6"/>
                    <a:pt x="18" y="11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67">
              <a:extLst>
                <a:ext uri="{FF2B5EF4-FFF2-40B4-BE49-F238E27FC236}">
                  <a16:creationId xmlns:a16="http://schemas.microsoft.com/office/drawing/2014/main" id="{8DD42305-FF13-4914-7FEA-94675196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944"/>
              <a:ext cx="25" cy="105"/>
            </a:xfrm>
            <a:custGeom>
              <a:avLst/>
              <a:gdLst>
                <a:gd name="T0" fmla="*/ 8 w 15"/>
                <a:gd name="T1" fmla="*/ 0 h 63"/>
                <a:gd name="T2" fmla="*/ 15 w 15"/>
                <a:gd name="T3" fmla="*/ 63 h 63"/>
                <a:gd name="T4" fmla="*/ 8 w 1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63">
                  <a:moveTo>
                    <a:pt x="8" y="0"/>
                  </a:moveTo>
                  <a:cubicBezTo>
                    <a:pt x="10" y="21"/>
                    <a:pt x="12" y="41"/>
                    <a:pt x="15" y="63"/>
                  </a:cubicBezTo>
                  <a:cubicBezTo>
                    <a:pt x="2" y="42"/>
                    <a:pt x="0" y="22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68">
              <a:extLst>
                <a:ext uri="{FF2B5EF4-FFF2-40B4-BE49-F238E27FC236}">
                  <a16:creationId xmlns:a16="http://schemas.microsoft.com/office/drawing/2014/main" id="{F6BF1746-084F-E7B4-6CF3-A2580247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340"/>
              <a:ext cx="27" cy="53"/>
            </a:xfrm>
            <a:custGeom>
              <a:avLst/>
              <a:gdLst>
                <a:gd name="T0" fmla="*/ 16 w 16"/>
                <a:gd name="T1" fmla="*/ 0 h 32"/>
                <a:gd name="T2" fmla="*/ 11 w 16"/>
                <a:gd name="T3" fmla="*/ 32 h 32"/>
                <a:gd name="T4" fmla="*/ 10 w 16"/>
                <a:gd name="T5" fmla="*/ 0 h 32"/>
                <a:gd name="T6" fmla="*/ 16 w 1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14" y="11"/>
                    <a:pt x="12" y="21"/>
                    <a:pt x="11" y="32"/>
                  </a:cubicBezTo>
                  <a:cubicBezTo>
                    <a:pt x="0" y="25"/>
                    <a:pt x="0" y="25"/>
                    <a:pt x="10" y="0"/>
                  </a:cubicBezTo>
                  <a:cubicBezTo>
                    <a:pt x="12" y="0"/>
                    <a:pt x="14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69">
              <a:extLst>
                <a:ext uri="{FF2B5EF4-FFF2-40B4-BE49-F238E27FC236}">
                  <a16:creationId xmlns:a16="http://schemas.microsoft.com/office/drawing/2014/main" id="{978FA138-5A1C-C86C-F432-DF11EC35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1806"/>
              <a:ext cx="44" cy="49"/>
            </a:xfrm>
            <a:custGeom>
              <a:avLst/>
              <a:gdLst>
                <a:gd name="T0" fmla="*/ 3 w 27"/>
                <a:gd name="T1" fmla="*/ 0 h 30"/>
                <a:gd name="T2" fmla="*/ 27 w 27"/>
                <a:gd name="T3" fmla="*/ 10 h 30"/>
                <a:gd name="T4" fmla="*/ 13 w 27"/>
                <a:gd name="T5" fmla="*/ 30 h 30"/>
                <a:gd name="T6" fmla="*/ 0 w 27"/>
                <a:gd name="T7" fmla="*/ 4 h 30"/>
                <a:gd name="T8" fmla="*/ 3 w 2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3" y="0"/>
                  </a:moveTo>
                  <a:cubicBezTo>
                    <a:pt x="11" y="3"/>
                    <a:pt x="18" y="6"/>
                    <a:pt x="27" y="10"/>
                  </a:cubicBezTo>
                  <a:cubicBezTo>
                    <a:pt x="22" y="17"/>
                    <a:pt x="18" y="23"/>
                    <a:pt x="13" y="30"/>
                  </a:cubicBezTo>
                  <a:cubicBezTo>
                    <a:pt x="8" y="20"/>
                    <a:pt x="4" y="12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70">
              <a:extLst>
                <a:ext uri="{FF2B5EF4-FFF2-40B4-BE49-F238E27FC236}">
                  <a16:creationId xmlns:a16="http://schemas.microsoft.com/office/drawing/2014/main" id="{715934A0-A0A8-F14D-30B3-06B4C456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461"/>
              <a:ext cx="37" cy="65"/>
            </a:xfrm>
            <a:custGeom>
              <a:avLst/>
              <a:gdLst>
                <a:gd name="T0" fmla="*/ 22 w 22"/>
                <a:gd name="T1" fmla="*/ 15 h 39"/>
                <a:gd name="T2" fmla="*/ 11 w 22"/>
                <a:gd name="T3" fmla="*/ 39 h 39"/>
                <a:gd name="T4" fmla="*/ 9 w 22"/>
                <a:gd name="T5" fmla="*/ 5 h 39"/>
                <a:gd name="T6" fmla="*/ 9 w 22"/>
                <a:gd name="T7" fmla="*/ 6 h 39"/>
                <a:gd name="T8" fmla="*/ 14 w 22"/>
                <a:gd name="T9" fmla="*/ 11 h 39"/>
                <a:gd name="T10" fmla="*/ 22 w 22"/>
                <a:gd name="T11" fmla="*/ 0 h 39"/>
                <a:gd name="T12" fmla="*/ 22 w 22"/>
                <a:gd name="T13" fmla="*/ 16 h 39"/>
                <a:gd name="T14" fmla="*/ 22 w 22"/>
                <a:gd name="T1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9">
                  <a:moveTo>
                    <a:pt x="22" y="15"/>
                  </a:moveTo>
                  <a:cubicBezTo>
                    <a:pt x="19" y="22"/>
                    <a:pt x="15" y="30"/>
                    <a:pt x="11" y="39"/>
                  </a:cubicBezTo>
                  <a:cubicBezTo>
                    <a:pt x="0" y="27"/>
                    <a:pt x="8" y="16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10" y="7"/>
                    <a:pt x="12" y="9"/>
                    <a:pt x="14" y="11"/>
                  </a:cubicBezTo>
                  <a:cubicBezTo>
                    <a:pt x="16" y="8"/>
                    <a:pt x="17" y="6"/>
                    <a:pt x="22" y="0"/>
                  </a:cubicBezTo>
                  <a:cubicBezTo>
                    <a:pt x="22" y="8"/>
                    <a:pt x="22" y="12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71">
              <a:extLst>
                <a:ext uri="{FF2B5EF4-FFF2-40B4-BE49-F238E27FC236}">
                  <a16:creationId xmlns:a16="http://schemas.microsoft.com/office/drawing/2014/main" id="{C7CAA7F0-7699-1ECC-FC65-1FD8E0BC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84"/>
              <a:ext cx="26" cy="68"/>
            </a:xfrm>
            <a:custGeom>
              <a:avLst/>
              <a:gdLst>
                <a:gd name="T0" fmla="*/ 0 w 16"/>
                <a:gd name="T1" fmla="*/ 0 h 41"/>
                <a:gd name="T2" fmla="*/ 13 w 16"/>
                <a:gd name="T3" fmla="*/ 13 h 41"/>
                <a:gd name="T4" fmla="*/ 11 w 16"/>
                <a:gd name="T5" fmla="*/ 41 h 41"/>
                <a:gd name="T6" fmla="*/ 0 w 16"/>
                <a:gd name="T7" fmla="*/ 0 h 41"/>
                <a:gd name="T8" fmla="*/ 0 w 16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1">
                  <a:moveTo>
                    <a:pt x="0" y="0"/>
                  </a:moveTo>
                  <a:cubicBezTo>
                    <a:pt x="4" y="4"/>
                    <a:pt x="12" y="8"/>
                    <a:pt x="13" y="13"/>
                  </a:cubicBezTo>
                  <a:cubicBezTo>
                    <a:pt x="16" y="22"/>
                    <a:pt x="14" y="31"/>
                    <a:pt x="11" y="41"/>
                  </a:cubicBezTo>
                  <a:cubicBezTo>
                    <a:pt x="7" y="27"/>
                    <a:pt x="3" y="1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72">
              <a:extLst>
                <a:ext uri="{FF2B5EF4-FFF2-40B4-BE49-F238E27FC236}">
                  <a16:creationId xmlns:a16="http://schemas.microsoft.com/office/drawing/2014/main" id="{6CD059BC-92EA-511E-F7BA-5039D42A3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2130"/>
              <a:ext cx="37" cy="53"/>
            </a:xfrm>
            <a:custGeom>
              <a:avLst/>
              <a:gdLst>
                <a:gd name="T0" fmla="*/ 9 w 22"/>
                <a:gd name="T1" fmla="*/ 0 h 32"/>
                <a:gd name="T2" fmla="*/ 0 w 22"/>
                <a:gd name="T3" fmla="*/ 32 h 32"/>
                <a:gd name="T4" fmla="*/ 9 w 2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2">
                  <a:moveTo>
                    <a:pt x="9" y="0"/>
                  </a:moveTo>
                  <a:cubicBezTo>
                    <a:pt x="22" y="19"/>
                    <a:pt x="20" y="26"/>
                    <a:pt x="0" y="32"/>
                  </a:cubicBezTo>
                  <a:cubicBezTo>
                    <a:pt x="3" y="22"/>
                    <a:pt x="6" y="1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73">
              <a:extLst>
                <a:ext uri="{FF2B5EF4-FFF2-40B4-BE49-F238E27FC236}">
                  <a16:creationId xmlns:a16="http://schemas.microsoft.com/office/drawing/2014/main" id="{9BB428CB-95F2-EABF-D823-0E28F1A0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787"/>
              <a:ext cx="20" cy="131"/>
            </a:xfrm>
            <a:custGeom>
              <a:avLst/>
              <a:gdLst>
                <a:gd name="T0" fmla="*/ 3 w 12"/>
                <a:gd name="T1" fmla="*/ 79 h 79"/>
                <a:gd name="T2" fmla="*/ 0 w 12"/>
                <a:gd name="T3" fmla="*/ 79 h 79"/>
                <a:gd name="T4" fmla="*/ 9 w 12"/>
                <a:gd name="T5" fmla="*/ 0 h 79"/>
                <a:gd name="T6" fmla="*/ 12 w 12"/>
                <a:gd name="T7" fmla="*/ 0 h 79"/>
                <a:gd name="T8" fmla="*/ 3 w 12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9">
                  <a:moveTo>
                    <a:pt x="3" y="79"/>
                  </a:moveTo>
                  <a:cubicBezTo>
                    <a:pt x="2" y="79"/>
                    <a:pt x="1" y="79"/>
                    <a:pt x="0" y="79"/>
                  </a:cubicBezTo>
                  <a:cubicBezTo>
                    <a:pt x="3" y="53"/>
                    <a:pt x="6" y="26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9" y="27"/>
                    <a:pt x="6" y="53"/>
                    <a:pt x="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74">
              <a:extLst>
                <a:ext uri="{FF2B5EF4-FFF2-40B4-BE49-F238E27FC236}">
                  <a16:creationId xmlns:a16="http://schemas.microsoft.com/office/drawing/2014/main" id="{3248C1FB-F978-EAA2-2559-86E40BBA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1524"/>
              <a:ext cx="48" cy="35"/>
            </a:xfrm>
            <a:custGeom>
              <a:avLst/>
              <a:gdLst>
                <a:gd name="T0" fmla="*/ 23 w 29"/>
                <a:gd name="T1" fmla="*/ 0 h 21"/>
                <a:gd name="T2" fmla="*/ 6 w 29"/>
                <a:gd name="T3" fmla="*/ 20 h 21"/>
                <a:gd name="T4" fmla="*/ 23 w 2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23" y="0"/>
                  </a:moveTo>
                  <a:cubicBezTo>
                    <a:pt x="29" y="21"/>
                    <a:pt x="17" y="20"/>
                    <a:pt x="6" y="20"/>
                  </a:cubicBezTo>
                  <a:cubicBezTo>
                    <a:pt x="0" y="2"/>
                    <a:pt x="16" y="7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75">
              <a:extLst>
                <a:ext uri="{FF2B5EF4-FFF2-40B4-BE49-F238E27FC236}">
                  <a16:creationId xmlns:a16="http://schemas.microsoft.com/office/drawing/2014/main" id="{C439D5EC-67F5-4424-0085-38D64BB6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" y="2408"/>
              <a:ext cx="22" cy="45"/>
            </a:xfrm>
            <a:custGeom>
              <a:avLst/>
              <a:gdLst>
                <a:gd name="T0" fmla="*/ 9 w 13"/>
                <a:gd name="T1" fmla="*/ 27 h 27"/>
                <a:gd name="T2" fmla="*/ 0 w 13"/>
                <a:gd name="T3" fmla="*/ 11 h 27"/>
                <a:gd name="T4" fmla="*/ 13 w 13"/>
                <a:gd name="T5" fmla="*/ 0 h 27"/>
                <a:gd name="T6" fmla="*/ 13 w 13"/>
                <a:gd name="T7" fmla="*/ 25 h 27"/>
                <a:gd name="T8" fmla="*/ 9 w 1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9" y="27"/>
                  </a:moveTo>
                  <a:cubicBezTo>
                    <a:pt x="6" y="22"/>
                    <a:pt x="1" y="17"/>
                    <a:pt x="0" y="11"/>
                  </a:cubicBezTo>
                  <a:cubicBezTo>
                    <a:pt x="0" y="9"/>
                    <a:pt x="7" y="6"/>
                    <a:pt x="13" y="0"/>
                  </a:cubicBezTo>
                  <a:cubicBezTo>
                    <a:pt x="13" y="11"/>
                    <a:pt x="13" y="18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76">
              <a:extLst>
                <a:ext uri="{FF2B5EF4-FFF2-40B4-BE49-F238E27FC236}">
                  <a16:creationId xmlns:a16="http://schemas.microsoft.com/office/drawing/2014/main" id="{A5425D51-EDA8-E3B3-659C-3FDB5980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" y="1821"/>
              <a:ext cx="59" cy="56"/>
            </a:xfrm>
            <a:custGeom>
              <a:avLst/>
              <a:gdLst>
                <a:gd name="T0" fmla="*/ 1 w 36"/>
                <a:gd name="T1" fmla="*/ 5 h 34"/>
                <a:gd name="T2" fmla="*/ 2 w 36"/>
                <a:gd name="T3" fmla="*/ 5 h 34"/>
                <a:gd name="T4" fmla="*/ 27 w 36"/>
                <a:gd name="T5" fmla="*/ 17 h 34"/>
                <a:gd name="T6" fmla="*/ 36 w 36"/>
                <a:gd name="T7" fmla="*/ 30 h 34"/>
                <a:gd name="T8" fmla="*/ 26 w 36"/>
                <a:gd name="T9" fmla="*/ 34 h 34"/>
                <a:gd name="T10" fmla="*/ 14 w 36"/>
                <a:gd name="T11" fmla="*/ 7 h 34"/>
                <a:gd name="T12" fmla="*/ 0 w 36"/>
                <a:gd name="T13" fmla="*/ 18 h 34"/>
                <a:gd name="T14" fmla="*/ 1 w 36"/>
                <a:gd name="T15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4">
                  <a:moveTo>
                    <a:pt x="1" y="5"/>
                  </a:moveTo>
                  <a:cubicBezTo>
                    <a:pt x="1" y="5"/>
                    <a:pt x="2" y="5"/>
                    <a:pt x="2" y="5"/>
                  </a:cubicBezTo>
                  <a:cubicBezTo>
                    <a:pt x="15" y="0"/>
                    <a:pt x="24" y="1"/>
                    <a:pt x="27" y="17"/>
                  </a:cubicBezTo>
                  <a:cubicBezTo>
                    <a:pt x="28" y="21"/>
                    <a:pt x="32" y="25"/>
                    <a:pt x="36" y="30"/>
                  </a:cubicBezTo>
                  <a:cubicBezTo>
                    <a:pt x="31" y="32"/>
                    <a:pt x="26" y="34"/>
                    <a:pt x="26" y="34"/>
                  </a:cubicBezTo>
                  <a:cubicBezTo>
                    <a:pt x="22" y="25"/>
                    <a:pt x="18" y="16"/>
                    <a:pt x="14" y="7"/>
                  </a:cubicBezTo>
                  <a:cubicBezTo>
                    <a:pt x="9" y="10"/>
                    <a:pt x="4" y="14"/>
                    <a:pt x="0" y="18"/>
                  </a:cubicBezTo>
                  <a:cubicBezTo>
                    <a:pt x="0" y="15"/>
                    <a:pt x="1" y="1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77">
              <a:extLst>
                <a:ext uri="{FF2B5EF4-FFF2-40B4-BE49-F238E27FC236}">
                  <a16:creationId xmlns:a16="http://schemas.microsoft.com/office/drawing/2014/main" id="{9273C6C7-4273-8FB2-1105-E85ED142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741"/>
              <a:ext cx="54" cy="33"/>
            </a:xfrm>
            <a:custGeom>
              <a:avLst/>
              <a:gdLst>
                <a:gd name="T0" fmla="*/ 4 w 33"/>
                <a:gd name="T1" fmla="*/ 8 h 20"/>
                <a:gd name="T2" fmla="*/ 16 w 33"/>
                <a:gd name="T3" fmla="*/ 2 h 20"/>
                <a:gd name="T4" fmla="*/ 30 w 33"/>
                <a:gd name="T5" fmla="*/ 0 h 20"/>
                <a:gd name="T6" fmla="*/ 33 w 33"/>
                <a:gd name="T7" fmla="*/ 4 h 20"/>
                <a:gd name="T8" fmla="*/ 3 w 33"/>
                <a:gd name="T9" fmla="*/ 20 h 20"/>
                <a:gd name="T10" fmla="*/ 0 w 33"/>
                <a:gd name="T11" fmla="*/ 16 h 20"/>
                <a:gd name="T12" fmla="*/ 4 w 33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0">
                  <a:moveTo>
                    <a:pt x="4" y="8"/>
                  </a:moveTo>
                  <a:cubicBezTo>
                    <a:pt x="8" y="6"/>
                    <a:pt x="12" y="4"/>
                    <a:pt x="16" y="2"/>
                  </a:cubicBezTo>
                  <a:cubicBezTo>
                    <a:pt x="21" y="1"/>
                    <a:pt x="26" y="1"/>
                    <a:pt x="30" y="0"/>
                  </a:cubicBezTo>
                  <a:cubicBezTo>
                    <a:pt x="31" y="1"/>
                    <a:pt x="32" y="3"/>
                    <a:pt x="33" y="4"/>
                  </a:cubicBezTo>
                  <a:cubicBezTo>
                    <a:pt x="23" y="9"/>
                    <a:pt x="13" y="15"/>
                    <a:pt x="3" y="20"/>
                  </a:cubicBezTo>
                  <a:cubicBezTo>
                    <a:pt x="2" y="19"/>
                    <a:pt x="1" y="17"/>
                    <a:pt x="0" y="16"/>
                  </a:cubicBezTo>
                  <a:cubicBezTo>
                    <a:pt x="1" y="13"/>
                    <a:pt x="3" y="11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78">
              <a:extLst>
                <a:ext uri="{FF2B5EF4-FFF2-40B4-BE49-F238E27FC236}">
                  <a16:creationId xmlns:a16="http://schemas.microsoft.com/office/drawing/2014/main" id="{8E7B1727-975B-272D-F2D3-4C455E4E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30"/>
              <a:ext cx="43" cy="35"/>
            </a:xfrm>
            <a:custGeom>
              <a:avLst/>
              <a:gdLst>
                <a:gd name="T0" fmla="*/ 0 w 26"/>
                <a:gd name="T1" fmla="*/ 0 h 21"/>
                <a:gd name="T2" fmla="*/ 0 w 26"/>
                <a:gd name="T3" fmla="*/ 0 h 21"/>
                <a:gd name="T4" fmla="*/ 26 w 26"/>
                <a:gd name="T5" fmla="*/ 3 h 21"/>
                <a:gd name="T6" fmla="*/ 8 w 26"/>
                <a:gd name="T7" fmla="*/ 16 h 21"/>
                <a:gd name="T8" fmla="*/ 4 w 26"/>
                <a:gd name="T9" fmla="*/ 14 h 21"/>
                <a:gd name="T10" fmla="*/ 0 w 26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16"/>
                    <a:pt x="17" y="1"/>
                    <a:pt x="26" y="3"/>
                  </a:cubicBezTo>
                  <a:cubicBezTo>
                    <a:pt x="26" y="17"/>
                    <a:pt x="20" y="21"/>
                    <a:pt x="8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79">
              <a:extLst>
                <a:ext uri="{FF2B5EF4-FFF2-40B4-BE49-F238E27FC236}">
                  <a16:creationId xmlns:a16="http://schemas.microsoft.com/office/drawing/2014/main" id="{31E68964-77E7-6B14-B15E-58F2877D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" y="1710"/>
              <a:ext cx="55" cy="63"/>
            </a:xfrm>
            <a:custGeom>
              <a:avLst/>
              <a:gdLst>
                <a:gd name="T0" fmla="*/ 28 w 33"/>
                <a:gd name="T1" fmla="*/ 38 h 38"/>
                <a:gd name="T2" fmla="*/ 0 w 33"/>
                <a:gd name="T3" fmla="*/ 3 h 38"/>
                <a:gd name="T4" fmla="*/ 4 w 33"/>
                <a:gd name="T5" fmla="*/ 0 h 38"/>
                <a:gd name="T6" fmla="*/ 33 w 33"/>
                <a:gd name="T7" fmla="*/ 37 h 38"/>
                <a:gd name="T8" fmla="*/ 28 w 33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8">
                  <a:moveTo>
                    <a:pt x="28" y="38"/>
                  </a:moveTo>
                  <a:cubicBezTo>
                    <a:pt x="19" y="27"/>
                    <a:pt x="9" y="15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3" y="12"/>
                    <a:pt x="23" y="24"/>
                    <a:pt x="33" y="37"/>
                  </a:cubicBezTo>
                  <a:cubicBezTo>
                    <a:pt x="31" y="37"/>
                    <a:pt x="30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80">
              <a:extLst>
                <a:ext uri="{FF2B5EF4-FFF2-40B4-BE49-F238E27FC236}">
                  <a16:creationId xmlns:a16="http://schemas.microsoft.com/office/drawing/2014/main" id="{03D40054-6263-3063-EF06-8310B0F1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966"/>
              <a:ext cx="58" cy="42"/>
            </a:xfrm>
            <a:custGeom>
              <a:avLst/>
              <a:gdLst>
                <a:gd name="T0" fmla="*/ 0 w 35"/>
                <a:gd name="T1" fmla="*/ 25 h 25"/>
                <a:gd name="T2" fmla="*/ 29 w 35"/>
                <a:gd name="T3" fmla="*/ 0 h 25"/>
                <a:gd name="T4" fmla="*/ 23 w 35"/>
                <a:gd name="T5" fmla="*/ 18 h 25"/>
                <a:gd name="T6" fmla="*/ 0 w 3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5">
                  <a:moveTo>
                    <a:pt x="0" y="25"/>
                  </a:moveTo>
                  <a:cubicBezTo>
                    <a:pt x="10" y="17"/>
                    <a:pt x="19" y="8"/>
                    <a:pt x="29" y="0"/>
                  </a:cubicBezTo>
                  <a:cubicBezTo>
                    <a:pt x="35" y="9"/>
                    <a:pt x="32" y="15"/>
                    <a:pt x="23" y="18"/>
                  </a:cubicBezTo>
                  <a:cubicBezTo>
                    <a:pt x="15" y="21"/>
                    <a:pt x="8" y="2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81">
              <a:extLst>
                <a:ext uri="{FF2B5EF4-FFF2-40B4-BE49-F238E27FC236}">
                  <a16:creationId xmlns:a16="http://schemas.microsoft.com/office/drawing/2014/main" id="{75560EE6-E6C9-9FE1-4207-C2224CA0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" y="1208"/>
              <a:ext cx="32" cy="43"/>
            </a:xfrm>
            <a:custGeom>
              <a:avLst/>
              <a:gdLst>
                <a:gd name="T0" fmla="*/ 19 w 19"/>
                <a:gd name="T1" fmla="*/ 10 h 26"/>
                <a:gd name="T2" fmla="*/ 12 w 19"/>
                <a:gd name="T3" fmla="*/ 26 h 26"/>
                <a:gd name="T4" fmla="*/ 0 w 19"/>
                <a:gd name="T5" fmla="*/ 7 h 26"/>
                <a:gd name="T6" fmla="*/ 6 w 19"/>
                <a:gd name="T7" fmla="*/ 0 h 26"/>
                <a:gd name="T8" fmla="*/ 19 w 19"/>
                <a:gd name="T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9" y="10"/>
                  </a:moveTo>
                  <a:cubicBezTo>
                    <a:pt x="17" y="15"/>
                    <a:pt x="15" y="21"/>
                    <a:pt x="12" y="26"/>
                  </a:cubicBezTo>
                  <a:cubicBezTo>
                    <a:pt x="8" y="20"/>
                    <a:pt x="4" y="14"/>
                    <a:pt x="0" y="7"/>
                  </a:cubicBezTo>
                  <a:cubicBezTo>
                    <a:pt x="0" y="6"/>
                    <a:pt x="5" y="0"/>
                    <a:pt x="6" y="0"/>
                  </a:cubicBezTo>
                  <a:cubicBezTo>
                    <a:pt x="10" y="3"/>
                    <a:pt x="15" y="7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82">
              <a:extLst>
                <a:ext uri="{FF2B5EF4-FFF2-40B4-BE49-F238E27FC236}">
                  <a16:creationId xmlns:a16="http://schemas.microsoft.com/office/drawing/2014/main" id="{4045B6CB-9B28-D9D5-0936-8EA06591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1523"/>
              <a:ext cx="36" cy="72"/>
            </a:xfrm>
            <a:custGeom>
              <a:avLst/>
              <a:gdLst>
                <a:gd name="T0" fmla="*/ 12 w 22"/>
                <a:gd name="T1" fmla="*/ 44 h 44"/>
                <a:gd name="T2" fmla="*/ 0 w 22"/>
                <a:gd name="T3" fmla="*/ 0 h 44"/>
                <a:gd name="T4" fmla="*/ 16 w 22"/>
                <a:gd name="T5" fmla="*/ 42 h 44"/>
                <a:gd name="T6" fmla="*/ 12 w 22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12" y="44"/>
                  </a:moveTo>
                  <a:cubicBezTo>
                    <a:pt x="9" y="30"/>
                    <a:pt x="5" y="17"/>
                    <a:pt x="0" y="0"/>
                  </a:cubicBezTo>
                  <a:cubicBezTo>
                    <a:pt x="22" y="12"/>
                    <a:pt x="9" y="30"/>
                    <a:pt x="16" y="42"/>
                  </a:cubicBezTo>
                  <a:cubicBezTo>
                    <a:pt x="15" y="43"/>
                    <a:pt x="14" y="43"/>
                    <a:pt x="1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83">
              <a:extLst>
                <a:ext uri="{FF2B5EF4-FFF2-40B4-BE49-F238E27FC236}">
                  <a16:creationId xmlns:a16="http://schemas.microsoft.com/office/drawing/2014/main" id="{AFD75317-4791-52F4-FDCF-89F912D8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084"/>
              <a:ext cx="37" cy="45"/>
            </a:xfrm>
            <a:custGeom>
              <a:avLst/>
              <a:gdLst>
                <a:gd name="T0" fmla="*/ 22 w 22"/>
                <a:gd name="T1" fmla="*/ 15 h 27"/>
                <a:gd name="T2" fmla="*/ 21 w 22"/>
                <a:gd name="T3" fmla="*/ 17 h 27"/>
                <a:gd name="T4" fmla="*/ 0 w 22"/>
                <a:gd name="T5" fmla="*/ 27 h 27"/>
                <a:gd name="T6" fmla="*/ 1 w 22"/>
                <a:gd name="T7" fmla="*/ 26 h 27"/>
                <a:gd name="T8" fmla="*/ 4 w 22"/>
                <a:gd name="T9" fmla="*/ 0 h 27"/>
                <a:gd name="T10" fmla="*/ 9 w 22"/>
                <a:gd name="T11" fmla="*/ 11 h 27"/>
                <a:gd name="T12" fmla="*/ 13 w 22"/>
                <a:gd name="T13" fmla="*/ 0 h 27"/>
                <a:gd name="T14" fmla="*/ 22 w 22"/>
                <a:gd name="T1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15"/>
                  </a:moveTo>
                  <a:cubicBezTo>
                    <a:pt x="22" y="16"/>
                    <a:pt x="21" y="16"/>
                    <a:pt x="21" y="17"/>
                  </a:cubicBezTo>
                  <a:cubicBezTo>
                    <a:pt x="14" y="20"/>
                    <a:pt x="7" y="23"/>
                    <a:pt x="0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17"/>
                    <a:pt x="3" y="9"/>
                    <a:pt x="4" y="0"/>
                  </a:cubicBezTo>
                  <a:cubicBezTo>
                    <a:pt x="5" y="3"/>
                    <a:pt x="7" y="7"/>
                    <a:pt x="9" y="11"/>
                  </a:cubicBezTo>
                  <a:cubicBezTo>
                    <a:pt x="10" y="7"/>
                    <a:pt x="11" y="4"/>
                    <a:pt x="13" y="0"/>
                  </a:cubicBezTo>
                  <a:cubicBezTo>
                    <a:pt x="17" y="6"/>
                    <a:pt x="20" y="11"/>
                    <a:pt x="2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84">
              <a:extLst>
                <a:ext uri="{FF2B5EF4-FFF2-40B4-BE49-F238E27FC236}">
                  <a16:creationId xmlns:a16="http://schemas.microsoft.com/office/drawing/2014/main" id="{409E393F-02DA-B6F4-5B57-1D1D63C99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854"/>
              <a:ext cx="35" cy="38"/>
            </a:xfrm>
            <a:custGeom>
              <a:avLst/>
              <a:gdLst>
                <a:gd name="T0" fmla="*/ 9 w 21"/>
                <a:gd name="T1" fmla="*/ 0 h 23"/>
                <a:gd name="T2" fmla="*/ 13 w 21"/>
                <a:gd name="T3" fmla="*/ 2 h 23"/>
                <a:gd name="T4" fmla="*/ 21 w 21"/>
                <a:gd name="T5" fmla="*/ 11 h 23"/>
                <a:gd name="T6" fmla="*/ 18 w 21"/>
                <a:gd name="T7" fmla="*/ 17 h 23"/>
                <a:gd name="T8" fmla="*/ 13 w 21"/>
                <a:gd name="T9" fmla="*/ 23 h 23"/>
                <a:gd name="T10" fmla="*/ 9 w 2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9" y="0"/>
                  </a:moveTo>
                  <a:cubicBezTo>
                    <a:pt x="10" y="0"/>
                    <a:pt x="11" y="1"/>
                    <a:pt x="13" y="2"/>
                  </a:cubicBezTo>
                  <a:cubicBezTo>
                    <a:pt x="15" y="5"/>
                    <a:pt x="18" y="7"/>
                    <a:pt x="21" y="11"/>
                  </a:cubicBezTo>
                  <a:cubicBezTo>
                    <a:pt x="20" y="12"/>
                    <a:pt x="19" y="14"/>
                    <a:pt x="18" y="17"/>
                  </a:cubicBezTo>
                  <a:cubicBezTo>
                    <a:pt x="16" y="19"/>
                    <a:pt x="15" y="21"/>
                    <a:pt x="13" y="23"/>
                  </a:cubicBezTo>
                  <a:cubicBezTo>
                    <a:pt x="1" y="13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85">
              <a:extLst>
                <a:ext uri="{FF2B5EF4-FFF2-40B4-BE49-F238E27FC236}">
                  <a16:creationId xmlns:a16="http://schemas.microsoft.com/office/drawing/2014/main" id="{B42C2D1D-160D-B9AF-C697-AEC1EDC02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604"/>
              <a:ext cx="50" cy="31"/>
            </a:xfrm>
            <a:custGeom>
              <a:avLst/>
              <a:gdLst>
                <a:gd name="T0" fmla="*/ 1 w 30"/>
                <a:gd name="T1" fmla="*/ 8 h 19"/>
                <a:gd name="T2" fmla="*/ 30 w 30"/>
                <a:gd name="T3" fmla="*/ 0 h 19"/>
                <a:gd name="T4" fmla="*/ 0 w 30"/>
                <a:gd name="T5" fmla="*/ 16 h 19"/>
                <a:gd name="T6" fmla="*/ 2 w 30"/>
                <a:gd name="T7" fmla="*/ 7 h 19"/>
                <a:gd name="T8" fmla="*/ 1 w 30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1" y="8"/>
                  </a:moveTo>
                  <a:cubicBezTo>
                    <a:pt x="10" y="5"/>
                    <a:pt x="20" y="3"/>
                    <a:pt x="30" y="0"/>
                  </a:cubicBezTo>
                  <a:cubicBezTo>
                    <a:pt x="22" y="17"/>
                    <a:pt x="18" y="19"/>
                    <a:pt x="0" y="16"/>
                  </a:cubicBezTo>
                  <a:cubicBezTo>
                    <a:pt x="1" y="13"/>
                    <a:pt x="1" y="10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86">
              <a:extLst>
                <a:ext uri="{FF2B5EF4-FFF2-40B4-BE49-F238E27FC236}">
                  <a16:creationId xmlns:a16="http://schemas.microsoft.com/office/drawing/2014/main" id="{29D1211A-9B2A-ABE7-E673-C44B33FC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23"/>
              <a:ext cx="44" cy="45"/>
            </a:xfrm>
            <a:custGeom>
              <a:avLst/>
              <a:gdLst>
                <a:gd name="T0" fmla="*/ 0 w 27"/>
                <a:gd name="T1" fmla="*/ 3 h 27"/>
                <a:gd name="T2" fmla="*/ 9 w 27"/>
                <a:gd name="T3" fmla="*/ 1 h 27"/>
                <a:gd name="T4" fmla="*/ 27 w 27"/>
                <a:gd name="T5" fmla="*/ 24 h 27"/>
                <a:gd name="T6" fmla="*/ 23 w 27"/>
                <a:gd name="T7" fmla="*/ 27 h 27"/>
                <a:gd name="T8" fmla="*/ 0 w 27"/>
                <a:gd name="T9" fmla="*/ 2 h 27"/>
                <a:gd name="T10" fmla="*/ 0 w 27"/>
                <a:gd name="T1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0" y="3"/>
                  </a:moveTo>
                  <a:cubicBezTo>
                    <a:pt x="3" y="2"/>
                    <a:pt x="8" y="0"/>
                    <a:pt x="9" y="1"/>
                  </a:cubicBezTo>
                  <a:cubicBezTo>
                    <a:pt x="15" y="8"/>
                    <a:pt x="21" y="16"/>
                    <a:pt x="27" y="24"/>
                  </a:cubicBezTo>
                  <a:cubicBezTo>
                    <a:pt x="25" y="25"/>
                    <a:pt x="24" y="26"/>
                    <a:pt x="23" y="27"/>
                  </a:cubicBezTo>
                  <a:cubicBezTo>
                    <a:pt x="15" y="19"/>
                    <a:pt x="7" y="1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87">
              <a:extLst>
                <a:ext uri="{FF2B5EF4-FFF2-40B4-BE49-F238E27FC236}">
                  <a16:creationId xmlns:a16="http://schemas.microsoft.com/office/drawing/2014/main" id="{D46B4633-7499-E201-D5F2-58C988DCB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311"/>
              <a:ext cx="31" cy="68"/>
            </a:xfrm>
            <a:custGeom>
              <a:avLst/>
              <a:gdLst>
                <a:gd name="T0" fmla="*/ 15 w 19"/>
                <a:gd name="T1" fmla="*/ 0 h 41"/>
                <a:gd name="T2" fmla="*/ 19 w 19"/>
                <a:gd name="T3" fmla="*/ 41 h 41"/>
                <a:gd name="T4" fmla="*/ 16 w 19"/>
                <a:gd name="T5" fmla="*/ 0 h 41"/>
                <a:gd name="T6" fmla="*/ 15 w 19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1">
                  <a:moveTo>
                    <a:pt x="15" y="0"/>
                  </a:moveTo>
                  <a:cubicBezTo>
                    <a:pt x="16" y="13"/>
                    <a:pt x="18" y="27"/>
                    <a:pt x="19" y="41"/>
                  </a:cubicBezTo>
                  <a:cubicBezTo>
                    <a:pt x="15" y="27"/>
                    <a:pt x="0" y="1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288">
              <a:extLst>
                <a:ext uri="{FF2B5EF4-FFF2-40B4-BE49-F238E27FC236}">
                  <a16:creationId xmlns:a16="http://schemas.microsoft.com/office/drawing/2014/main" id="{1B0DF82C-2922-C84B-8201-ABFD191B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516"/>
              <a:ext cx="68" cy="71"/>
            </a:xfrm>
            <a:custGeom>
              <a:avLst/>
              <a:gdLst>
                <a:gd name="T0" fmla="*/ 2 w 41"/>
                <a:gd name="T1" fmla="*/ 0 h 43"/>
                <a:gd name="T2" fmla="*/ 41 w 41"/>
                <a:gd name="T3" fmla="*/ 40 h 43"/>
                <a:gd name="T4" fmla="*/ 39 w 41"/>
                <a:gd name="T5" fmla="*/ 43 h 43"/>
                <a:gd name="T6" fmla="*/ 0 w 41"/>
                <a:gd name="T7" fmla="*/ 2 h 43"/>
                <a:gd name="T8" fmla="*/ 2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" y="0"/>
                  </a:moveTo>
                  <a:cubicBezTo>
                    <a:pt x="15" y="13"/>
                    <a:pt x="28" y="27"/>
                    <a:pt x="41" y="40"/>
                  </a:cubicBezTo>
                  <a:cubicBezTo>
                    <a:pt x="40" y="41"/>
                    <a:pt x="40" y="42"/>
                    <a:pt x="39" y="43"/>
                  </a:cubicBezTo>
                  <a:cubicBezTo>
                    <a:pt x="26" y="29"/>
                    <a:pt x="13" y="16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289">
              <a:extLst>
                <a:ext uri="{FF2B5EF4-FFF2-40B4-BE49-F238E27FC236}">
                  <a16:creationId xmlns:a16="http://schemas.microsoft.com/office/drawing/2014/main" id="{51070D40-EFC2-466B-7B75-2B136701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001"/>
              <a:ext cx="45" cy="46"/>
            </a:xfrm>
            <a:custGeom>
              <a:avLst/>
              <a:gdLst>
                <a:gd name="T0" fmla="*/ 0 w 27"/>
                <a:gd name="T1" fmla="*/ 1 h 28"/>
                <a:gd name="T2" fmla="*/ 22 w 27"/>
                <a:gd name="T3" fmla="*/ 28 h 28"/>
                <a:gd name="T4" fmla="*/ 0 w 27"/>
                <a:gd name="T5" fmla="*/ 1 h 28"/>
                <a:gd name="T6" fmla="*/ 0 w 27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0" y="1"/>
                  </a:moveTo>
                  <a:cubicBezTo>
                    <a:pt x="17" y="0"/>
                    <a:pt x="27" y="14"/>
                    <a:pt x="22" y="28"/>
                  </a:cubicBezTo>
                  <a:cubicBezTo>
                    <a:pt x="15" y="20"/>
                    <a:pt x="7" y="1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290">
              <a:extLst>
                <a:ext uri="{FF2B5EF4-FFF2-40B4-BE49-F238E27FC236}">
                  <a16:creationId xmlns:a16="http://schemas.microsoft.com/office/drawing/2014/main" id="{F0D341E8-23A0-08A5-AF61-F51886A02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" y="1794"/>
              <a:ext cx="17" cy="53"/>
            </a:xfrm>
            <a:custGeom>
              <a:avLst/>
              <a:gdLst>
                <a:gd name="T0" fmla="*/ 8 w 10"/>
                <a:gd name="T1" fmla="*/ 0 h 32"/>
                <a:gd name="T2" fmla="*/ 10 w 10"/>
                <a:gd name="T3" fmla="*/ 31 h 32"/>
                <a:gd name="T4" fmla="*/ 4 w 10"/>
                <a:gd name="T5" fmla="*/ 32 h 32"/>
                <a:gd name="T6" fmla="*/ 0 w 10"/>
                <a:gd name="T7" fmla="*/ 1 h 32"/>
                <a:gd name="T8" fmla="*/ 8 w 10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8" y="0"/>
                  </a:moveTo>
                  <a:cubicBezTo>
                    <a:pt x="8" y="11"/>
                    <a:pt x="9" y="21"/>
                    <a:pt x="10" y="31"/>
                  </a:cubicBezTo>
                  <a:cubicBezTo>
                    <a:pt x="8" y="31"/>
                    <a:pt x="6" y="32"/>
                    <a:pt x="4" y="32"/>
                  </a:cubicBezTo>
                  <a:cubicBezTo>
                    <a:pt x="2" y="22"/>
                    <a:pt x="1" y="11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291">
              <a:extLst>
                <a:ext uri="{FF2B5EF4-FFF2-40B4-BE49-F238E27FC236}">
                  <a16:creationId xmlns:a16="http://schemas.microsoft.com/office/drawing/2014/main" id="{7839C25A-4CE5-13C0-D155-43E9FEDB7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" y="2024"/>
              <a:ext cx="33" cy="61"/>
            </a:xfrm>
            <a:custGeom>
              <a:avLst/>
              <a:gdLst>
                <a:gd name="T0" fmla="*/ 11 w 20"/>
                <a:gd name="T1" fmla="*/ 0 h 37"/>
                <a:gd name="T2" fmla="*/ 20 w 20"/>
                <a:gd name="T3" fmla="*/ 37 h 37"/>
                <a:gd name="T4" fmla="*/ 11 w 20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7">
                  <a:moveTo>
                    <a:pt x="11" y="0"/>
                  </a:moveTo>
                  <a:cubicBezTo>
                    <a:pt x="14" y="13"/>
                    <a:pt x="17" y="25"/>
                    <a:pt x="20" y="37"/>
                  </a:cubicBezTo>
                  <a:cubicBezTo>
                    <a:pt x="12" y="26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92">
              <a:extLst>
                <a:ext uri="{FF2B5EF4-FFF2-40B4-BE49-F238E27FC236}">
                  <a16:creationId xmlns:a16="http://schemas.microsoft.com/office/drawing/2014/main" id="{F23A4032-E455-5209-233A-79ADD96F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3082"/>
              <a:ext cx="41" cy="46"/>
            </a:xfrm>
            <a:custGeom>
              <a:avLst/>
              <a:gdLst>
                <a:gd name="T0" fmla="*/ 4 w 25"/>
                <a:gd name="T1" fmla="*/ 27 h 28"/>
                <a:gd name="T2" fmla="*/ 0 w 25"/>
                <a:gd name="T3" fmla="*/ 13 h 28"/>
                <a:gd name="T4" fmla="*/ 4 w 25"/>
                <a:gd name="T5" fmla="*/ 16 h 28"/>
                <a:gd name="T6" fmla="*/ 22 w 25"/>
                <a:gd name="T7" fmla="*/ 0 h 28"/>
                <a:gd name="T8" fmla="*/ 25 w 25"/>
                <a:gd name="T9" fmla="*/ 2 h 28"/>
                <a:gd name="T10" fmla="*/ 8 w 25"/>
                <a:gd name="T11" fmla="*/ 28 h 28"/>
                <a:gd name="T12" fmla="*/ 4 w 25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8">
                  <a:moveTo>
                    <a:pt x="4" y="27"/>
                  </a:moveTo>
                  <a:cubicBezTo>
                    <a:pt x="2" y="23"/>
                    <a:pt x="1" y="18"/>
                    <a:pt x="0" y="13"/>
                  </a:cubicBezTo>
                  <a:cubicBezTo>
                    <a:pt x="1" y="14"/>
                    <a:pt x="3" y="15"/>
                    <a:pt x="4" y="16"/>
                  </a:cubicBezTo>
                  <a:cubicBezTo>
                    <a:pt x="10" y="10"/>
                    <a:pt x="16" y="5"/>
                    <a:pt x="22" y="0"/>
                  </a:cubicBezTo>
                  <a:cubicBezTo>
                    <a:pt x="23" y="1"/>
                    <a:pt x="24" y="2"/>
                    <a:pt x="25" y="2"/>
                  </a:cubicBezTo>
                  <a:cubicBezTo>
                    <a:pt x="20" y="11"/>
                    <a:pt x="14" y="19"/>
                    <a:pt x="8" y="28"/>
                  </a:cubicBezTo>
                  <a:cubicBezTo>
                    <a:pt x="7" y="28"/>
                    <a:pt x="5" y="28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93">
              <a:extLst>
                <a:ext uri="{FF2B5EF4-FFF2-40B4-BE49-F238E27FC236}">
                  <a16:creationId xmlns:a16="http://schemas.microsoft.com/office/drawing/2014/main" id="{EE5A68FF-D229-510A-CAC0-12F645F0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959"/>
              <a:ext cx="5" cy="7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294">
              <a:extLst>
                <a:ext uri="{FF2B5EF4-FFF2-40B4-BE49-F238E27FC236}">
                  <a16:creationId xmlns:a16="http://schemas.microsoft.com/office/drawing/2014/main" id="{8D229BB6-DE36-26DE-0B55-3DD7CE36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3102"/>
              <a:ext cx="5" cy="5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95">
              <a:extLst>
                <a:ext uri="{FF2B5EF4-FFF2-40B4-BE49-F238E27FC236}">
                  <a16:creationId xmlns:a16="http://schemas.microsoft.com/office/drawing/2014/main" id="{A0FBAEFB-1B54-4A84-678D-C800ABBE8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2527"/>
              <a:ext cx="90" cy="96"/>
            </a:xfrm>
            <a:custGeom>
              <a:avLst/>
              <a:gdLst>
                <a:gd name="T0" fmla="*/ 14 w 54"/>
                <a:gd name="T1" fmla="*/ 10 h 58"/>
                <a:gd name="T2" fmla="*/ 25 w 54"/>
                <a:gd name="T3" fmla="*/ 9 h 58"/>
                <a:gd name="T4" fmla="*/ 48 w 54"/>
                <a:gd name="T5" fmla="*/ 14 h 58"/>
                <a:gd name="T6" fmla="*/ 42 w 54"/>
                <a:gd name="T7" fmla="*/ 46 h 58"/>
                <a:gd name="T8" fmla="*/ 34 w 54"/>
                <a:gd name="T9" fmla="*/ 55 h 58"/>
                <a:gd name="T10" fmla="*/ 17 w 54"/>
                <a:gd name="T11" fmla="*/ 40 h 58"/>
                <a:gd name="T12" fmla="*/ 12 w 54"/>
                <a:gd name="T13" fmla="*/ 48 h 58"/>
                <a:gd name="T14" fmla="*/ 15 w 54"/>
                <a:gd name="T15" fmla="*/ 9 h 58"/>
                <a:gd name="T16" fmla="*/ 14 w 54"/>
                <a:gd name="T17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8">
                  <a:moveTo>
                    <a:pt x="14" y="10"/>
                  </a:moveTo>
                  <a:cubicBezTo>
                    <a:pt x="18" y="10"/>
                    <a:pt x="23" y="11"/>
                    <a:pt x="25" y="9"/>
                  </a:cubicBezTo>
                  <a:cubicBezTo>
                    <a:pt x="36" y="0"/>
                    <a:pt x="43" y="3"/>
                    <a:pt x="48" y="14"/>
                  </a:cubicBezTo>
                  <a:cubicBezTo>
                    <a:pt x="54" y="26"/>
                    <a:pt x="54" y="37"/>
                    <a:pt x="42" y="46"/>
                  </a:cubicBezTo>
                  <a:cubicBezTo>
                    <a:pt x="39" y="48"/>
                    <a:pt x="37" y="54"/>
                    <a:pt x="34" y="55"/>
                  </a:cubicBezTo>
                  <a:cubicBezTo>
                    <a:pt x="23" y="58"/>
                    <a:pt x="13" y="57"/>
                    <a:pt x="17" y="40"/>
                  </a:cubicBezTo>
                  <a:cubicBezTo>
                    <a:pt x="15" y="43"/>
                    <a:pt x="14" y="45"/>
                    <a:pt x="12" y="48"/>
                  </a:cubicBezTo>
                  <a:cubicBezTo>
                    <a:pt x="0" y="33"/>
                    <a:pt x="12" y="22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96">
              <a:extLst>
                <a:ext uri="{FF2B5EF4-FFF2-40B4-BE49-F238E27FC236}">
                  <a16:creationId xmlns:a16="http://schemas.microsoft.com/office/drawing/2014/main" id="{AFDE962E-BC27-DAA7-9D45-79F6A762F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2504"/>
              <a:ext cx="96" cy="99"/>
            </a:xfrm>
            <a:custGeom>
              <a:avLst/>
              <a:gdLst>
                <a:gd name="T0" fmla="*/ 48 w 58"/>
                <a:gd name="T1" fmla="*/ 43 h 60"/>
                <a:gd name="T2" fmla="*/ 46 w 58"/>
                <a:gd name="T3" fmla="*/ 46 h 60"/>
                <a:gd name="T4" fmla="*/ 30 w 58"/>
                <a:gd name="T5" fmla="*/ 55 h 60"/>
                <a:gd name="T6" fmla="*/ 24 w 58"/>
                <a:gd name="T7" fmla="*/ 43 h 60"/>
                <a:gd name="T8" fmla="*/ 19 w 58"/>
                <a:gd name="T9" fmla="*/ 60 h 60"/>
                <a:gd name="T10" fmla="*/ 0 w 58"/>
                <a:gd name="T11" fmla="*/ 15 h 60"/>
                <a:gd name="T12" fmla="*/ 14 w 58"/>
                <a:gd name="T13" fmla="*/ 12 h 60"/>
                <a:gd name="T14" fmla="*/ 5 w 58"/>
                <a:gd name="T15" fmla="*/ 10 h 60"/>
                <a:gd name="T16" fmla="*/ 43 w 58"/>
                <a:gd name="T17" fmla="*/ 16 h 60"/>
                <a:gd name="T18" fmla="*/ 23 w 58"/>
                <a:gd name="T19" fmla="*/ 14 h 60"/>
                <a:gd name="T20" fmla="*/ 48 w 58"/>
                <a:gd name="T21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0">
                  <a:moveTo>
                    <a:pt x="48" y="43"/>
                  </a:moveTo>
                  <a:cubicBezTo>
                    <a:pt x="47" y="44"/>
                    <a:pt x="47" y="45"/>
                    <a:pt x="46" y="46"/>
                  </a:cubicBezTo>
                  <a:cubicBezTo>
                    <a:pt x="41" y="49"/>
                    <a:pt x="36" y="51"/>
                    <a:pt x="30" y="55"/>
                  </a:cubicBezTo>
                  <a:cubicBezTo>
                    <a:pt x="28" y="51"/>
                    <a:pt x="26" y="47"/>
                    <a:pt x="24" y="43"/>
                  </a:cubicBezTo>
                  <a:cubicBezTo>
                    <a:pt x="22" y="49"/>
                    <a:pt x="20" y="56"/>
                    <a:pt x="19" y="60"/>
                  </a:cubicBezTo>
                  <a:cubicBezTo>
                    <a:pt x="13" y="46"/>
                    <a:pt x="7" y="31"/>
                    <a:pt x="0" y="15"/>
                  </a:cubicBezTo>
                  <a:cubicBezTo>
                    <a:pt x="5" y="14"/>
                    <a:pt x="9" y="13"/>
                    <a:pt x="14" y="12"/>
                  </a:cubicBezTo>
                  <a:cubicBezTo>
                    <a:pt x="11" y="11"/>
                    <a:pt x="8" y="11"/>
                    <a:pt x="5" y="10"/>
                  </a:cubicBezTo>
                  <a:cubicBezTo>
                    <a:pt x="19" y="0"/>
                    <a:pt x="30" y="5"/>
                    <a:pt x="43" y="16"/>
                  </a:cubicBezTo>
                  <a:cubicBezTo>
                    <a:pt x="36" y="15"/>
                    <a:pt x="31" y="15"/>
                    <a:pt x="23" y="14"/>
                  </a:cubicBezTo>
                  <a:cubicBezTo>
                    <a:pt x="37" y="22"/>
                    <a:pt x="58" y="21"/>
                    <a:pt x="4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97">
              <a:extLst>
                <a:ext uri="{FF2B5EF4-FFF2-40B4-BE49-F238E27FC236}">
                  <a16:creationId xmlns:a16="http://schemas.microsoft.com/office/drawing/2014/main" id="{4B462FA5-D3C4-56AC-CF2B-7237F669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6" y="2658"/>
              <a:ext cx="105" cy="43"/>
            </a:xfrm>
            <a:custGeom>
              <a:avLst/>
              <a:gdLst>
                <a:gd name="T0" fmla="*/ 0 w 63"/>
                <a:gd name="T1" fmla="*/ 26 h 26"/>
                <a:gd name="T2" fmla="*/ 33 w 63"/>
                <a:gd name="T3" fmla="*/ 3 h 26"/>
                <a:gd name="T4" fmla="*/ 56 w 63"/>
                <a:gd name="T5" fmla="*/ 4 h 26"/>
                <a:gd name="T6" fmla="*/ 63 w 63"/>
                <a:gd name="T7" fmla="*/ 12 h 26"/>
                <a:gd name="T8" fmla="*/ 54 w 63"/>
                <a:gd name="T9" fmla="*/ 21 h 26"/>
                <a:gd name="T10" fmla="*/ 0 w 63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6">
                  <a:moveTo>
                    <a:pt x="0" y="26"/>
                  </a:moveTo>
                  <a:cubicBezTo>
                    <a:pt x="11" y="14"/>
                    <a:pt x="15" y="0"/>
                    <a:pt x="33" y="3"/>
                  </a:cubicBezTo>
                  <a:cubicBezTo>
                    <a:pt x="41" y="4"/>
                    <a:pt x="48" y="3"/>
                    <a:pt x="56" y="4"/>
                  </a:cubicBezTo>
                  <a:cubicBezTo>
                    <a:pt x="58" y="5"/>
                    <a:pt x="63" y="11"/>
                    <a:pt x="63" y="12"/>
                  </a:cubicBezTo>
                  <a:cubicBezTo>
                    <a:pt x="61" y="16"/>
                    <a:pt x="57" y="20"/>
                    <a:pt x="54" y="21"/>
                  </a:cubicBezTo>
                  <a:cubicBezTo>
                    <a:pt x="37" y="23"/>
                    <a:pt x="21" y="2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98">
              <a:extLst>
                <a:ext uri="{FF2B5EF4-FFF2-40B4-BE49-F238E27FC236}">
                  <a16:creationId xmlns:a16="http://schemas.microsoft.com/office/drawing/2014/main" id="{96A2814F-F3BF-8B18-AAE5-7A7C379BB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2627"/>
              <a:ext cx="59" cy="66"/>
            </a:xfrm>
            <a:custGeom>
              <a:avLst/>
              <a:gdLst>
                <a:gd name="T0" fmla="*/ 0 w 36"/>
                <a:gd name="T1" fmla="*/ 2 h 40"/>
                <a:gd name="T2" fmla="*/ 8 w 36"/>
                <a:gd name="T3" fmla="*/ 1 h 40"/>
                <a:gd name="T4" fmla="*/ 34 w 36"/>
                <a:gd name="T5" fmla="*/ 11 h 40"/>
                <a:gd name="T6" fmla="*/ 21 w 36"/>
                <a:gd name="T7" fmla="*/ 12 h 40"/>
                <a:gd name="T8" fmla="*/ 20 w 36"/>
                <a:gd name="T9" fmla="*/ 15 h 40"/>
                <a:gd name="T10" fmla="*/ 36 w 36"/>
                <a:gd name="T11" fmla="*/ 21 h 40"/>
                <a:gd name="T12" fmla="*/ 27 w 36"/>
                <a:gd name="T13" fmla="*/ 40 h 40"/>
                <a:gd name="T14" fmla="*/ 2 w 36"/>
                <a:gd name="T15" fmla="*/ 8 h 40"/>
                <a:gd name="T16" fmla="*/ 0 w 36"/>
                <a:gd name="T1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0">
                  <a:moveTo>
                    <a:pt x="0" y="2"/>
                  </a:moveTo>
                  <a:cubicBezTo>
                    <a:pt x="3" y="2"/>
                    <a:pt x="6" y="0"/>
                    <a:pt x="8" y="1"/>
                  </a:cubicBezTo>
                  <a:cubicBezTo>
                    <a:pt x="17" y="4"/>
                    <a:pt x="25" y="7"/>
                    <a:pt x="34" y="11"/>
                  </a:cubicBezTo>
                  <a:cubicBezTo>
                    <a:pt x="29" y="11"/>
                    <a:pt x="25" y="12"/>
                    <a:pt x="21" y="12"/>
                  </a:cubicBezTo>
                  <a:cubicBezTo>
                    <a:pt x="21" y="13"/>
                    <a:pt x="21" y="14"/>
                    <a:pt x="20" y="15"/>
                  </a:cubicBezTo>
                  <a:cubicBezTo>
                    <a:pt x="25" y="17"/>
                    <a:pt x="30" y="19"/>
                    <a:pt x="36" y="21"/>
                  </a:cubicBezTo>
                  <a:cubicBezTo>
                    <a:pt x="34" y="24"/>
                    <a:pt x="32" y="29"/>
                    <a:pt x="27" y="40"/>
                  </a:cubicBezTo>
                  <a:cubicBezTo>
                    <a:pt x="17" y="27"/>
                    <a:pt x="9" y="18"/>
                    <a:pt x="2" y="8"/>
                  </a:cubicBezTo>
                  <a:cubicBezTo>
                    <a:pt x="1" y="6"/>
                    <a:pt x="1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99">
              <a:extLst>
                <a:ext uri="{FF2B5EF4-FFF2-40B4-BE49-F238E27FC236}">
                  <a16:creationId xmlns:a16="http://schemas.microsoft.com/office/drawing/2014/main" id="{910E55E4-3E58-35A8-C0A6-DB78FD38F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" y="2699"/>
              <a:ext cx="89" cy="37"/>
            </a:xfrm>
            <a:custGeom>
              <a:avLst/>
              <a:gdLst>
                <a:gd name="T0" fmla="*/ 0 w 54"/>
                <a:gd name="T1" fmla="*/ 7 h 22"/>
                <a:gd name="T2" fmla="*/ 54 w 54"/>
                <a:gd name="T3" fmla="*/ 0 h 22"/>
                <a:gd name="T4" fmla="*/ 0 w 54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22">
                  <a:moveTo>
                    <a:pt x="0" y="7"/>
                  </a:moveTo>
                  <a:cubicBezTo>
                    <a:pt x="20" y="5"/>
                    <a:pt x="36" y="3"/>
                    <a:pt x="54" y="0"/>
                  </a:cubicBezTo>
                  <a:cubicBezTo>
                    <a:pt x="41" y="19"/>
                    <a:pt x="19" y="22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300">
              <a:extLst>
                <a:ext uri="{FF2B5EF4-FFF2-40B4-BE49-F238E27FC236}">
                  <a16:creationId xmlns:a16="http://schemas.microsoft.com/office/drawing/2014/main" id="{A8A3B4AB-B439-4151-4B68-22D6D1F82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2630"/>
              <a:ext cx="45" cy="81"/>
            </a:xfrm>
            <a:custGeom>
              <a:avLst/>
              <a:gdLst>
                <a:gd name="T0" fmla="*/ 2 w 27"/>
                <a:gd name="T1" fmla="*/ 0 h 49"/>
                <a:gd name="T2" fmla="*/ 4 w 27"/>
                <a:gd name="T3" fmla="*/ 6 h 49"/>
                <a:gd name="T4" fmla="*/ 20 w 27"/>
                <a:gd name="T5" fmla="*/ 35 h 49"/>
                <a:gd name="T6" fmla="*/ 27 w 27"/>
                <a:gd name="T7" fmla="*/ 45 h 49"/>
                <a:gd name="T8" fmla="*/ 23 w 27"/>
                <a:gd name="T9" fmla="*/ 49 h 49"/>
                <a:gd name="T10" fmla="*/ 0 w 27"/>
                <a:gd name="T11" fmla="*/ 28 h 49"/>
                <a:gd name="T12" fmla="*/ 0 w 27"/>
                <a:gd name="T13" fmla="*/ 28 h 49"/>
                <a:gd name="T14" fmla="*/ 2 w 27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9">
                  <a:moveTo>
                    <a:pt x="2" y="0"/>
                  </a:moveTo>
                  <a:cubicBezTo>
                    <a:pt x="3" y="2"/>
                    <a:pt x="3" y="4"/>
                    <a:pt x="4" y="6"/>
                  </a:cubicBezTo>
                  <a:cubicBezTo>
                    <a:pt x="9" y="16"/>
                    <a:pt x="14" y="25"/>
                    <a:pt x="20" y="35"/>
                  </a:cubicBezTo>
                  <a:cubicBezTo>
                    <a:pt x="22" y="38"/>
                    <a:pt x="25" y="42"/>
                    <a:pt x="27" y="45"/>
                  </a:cubicBezTo>
                  <a:cubicBezTo>
                    <a:pt x="26" y="47"/>
                    <a:pt x="24" y="48"/>
                    <a:pt x="23" y="49"/>
                  </a:cubicBezTo>
                  <a:cubicBezTo>
                    <a:pt x="15" y="42"/>
                    <a:pt x="7" y="35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19"/>
                    <a:pt x="1" y="1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301">
              <a:extLst>
                <a:ext uri="{FF2B5EF4-FFF2-40B4-BE49-F238E27FC236}">
                  <a16:creationId xmlns:a16="http://schemas.microsoft.com/office/drawing/2014/main" id="{0130BE66-0C4D-9353-43D0-68E36C71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" y="1968"/>
              <a:ext cx="68" cy="59"/>
            </a:xfrm>
            <a:custGeom>
              <a:avLst/>
              <a:gdLst>
                <a:gd name="T0" fmla="*/ 2 w 41"/>
                <a:gd name="T1" fmla="*/ 0 h 36"/>
                <a:gd name="T2" fmla="*/ 41 w 41"/>
                <a:gd name="T3" fmla="*/ 15 h 36"/>
                <a:gd name="T4" fmla="*/ 33 w 41"/>
                <a:gd name="T5" fmla="*/ 36 h 36"/>
                <a:gd name="T6" fmla="*/ 0 w 41"/>
                <a:gd name="T7" fmla="*/ 23 h 36"/>
                <a:gd name="T8" fmla="*/ 5 w 41"/>
                <a:gd name="T9" fmla="*/ 19 h 36"/>
                <a:gd name="T10" fmla="*/ 2 w 4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6">
                  <a:moveTo>
                    <a:pt x="2" y="0"/>
                  </a:moveTo>
                  <a:cubicBezTo>
                    <a:pt x="15" y="5"/>
                    <a:pt x="26" y="9"/>
                    <a:pt x="41" y="15"/>
                  </a:cubicBezTo>
                  <a:cubicBezTo>
                    <a:pt x="38" y="22"/>
                    <a:pt x="36" y="29"/>
                    <a:pt x="33" y="36"/>
                  </a:cubicBezTo>
                  <a:cubicBezTo>
                    <a:pt x="22" y="32"/>
                    <a:pt x="11" y="27"/>
                    <a:pt x="0" y="23"/>
                  </a:cubicBezTo>
                  <a:cubicBezTo>
                    <a:pt x="2" y="22"/>
                    <a:pt x="3" y="21"/>
                    <a:pt x="5" y="19"/>
                  </a:cubicBezTo>
                  <a:cubicBezTo>
                    <a:pt x="4" y="14"/>
                    <a:pt x="3" y="8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302">
              <a:extLst>
                <a:ext uri="{FF2B5EF4-FFF2-40B4-BE49-F238E27FC236}">
                  <a16:creationId xmlns:a16="http://schemas.microsoft.com/office/drawing/2014/main" id="{08D66EFF-38AC-5EA8-E99C-07E9711A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" y="2009"/>
              <a:ext cx="51" cy="61"/>
            </a:xfrm>
            <a:custGeom>
              <a:avLst/>
              <a:gdLst>
                <a:gd name="T0" fmla="*/ 3 w 31"/>
                <a:gd name="T1" fmla="*/ 30 h 37"/>
                <a:gd name="T2" fmla="*/ 0 w 31"/>
                <a:gd name="T3" fmla="*/ 9 h 37"/>
                <a:gd name="T4" fmla="*/ 15 w 31"/>
                <a:gd name="T5" fmla="*/ 0 h 37"/>
                <a:gd name="T6" fmla="*/ 30 w 31"/>
                <a:gd name="T7" fmla="*/ 27 h 37"/>
                <a:gd name="T8" fmla="*/ 21 w 31"/>
                <a:gd name="T9" fmla="*/ 37 h 37"/>
                <a:gd name="T10" fmla="*/ 3 w 31"/>
                <a:gd name="T11" fmla="*/ 30 h 37"/>
                <a:gd name="T12" fmla="*/ 3 w 31"/>
                <a:gd name="T1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3" y="30"/>
                  </a:moveTo>
                  <a:cubicBezTo>
                    <a:pt x="2" y="23"/>
                    <a:pt x="1" y="17"/>
                    <a:pt x="0" y="9"/>
                  </a:cubicBezTo>
                  <a:cubicBezTo>
                    <a:pt x="4" y="7"/>
                    <a:pt x="8" y="4"/>
                    <a:pt x="15" y="0"/>
                  </a:cubicBezTo>
                  <a:cubicBezTo>
                    <a:pt x="20" y="9"/>
                    <a:pt x="26" y="18"/>
                    <a:pt x="30" y="27"/>
                  </a:cubicBezTo>
                  <a:cubicBezTo>
                    <a:pt x="31" y="29"/>
                    <a:pt x="24" y="37"/>
                    <a:pt x="21" y="37"/>
                  </a:cubicBezTo>
                  <a:cubicBezTo>
                    <a:pt x="15" y="36"/>
                    <a:pt x="9" y="32"/>
                    <a:pt x="3" y="30"/>
                  </a:cubicBezTo>
                  <a:cubicBezTo>
                    <a:pt x="2" y="30"/>
                    <a:pt x="3" y="30"/>
                    <a:pt x="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303">
              <a:extLst>
                <a:ext uri="{FF2B5EF4-FFF2-40B4-BE49-F238E27FC236}">
                  <a16:creationId xmlns:a16="http://schemas.microsoft.com/office/drawing/2014/main" id="{F340900E-82C2-652F-B8DB-F281EA4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" y="2037"/>
              <a:ext cx="33" cy="55"/>
            </a:xfrm>
            <a:custGeom>
              <a:avLst/>
              <a:gdLst>
                <a:gd name="T0" fmla="*/ 0 w 20"/>
                <a:gd name="T1" fmla="*/ 33 h 33"/>
                <a:gd name="T2" fmla="*/ 1 w 20"/>
                <a:gd name="T3" fmla="*/ 23 h 33"/>
                <a:gd name="T4" fmla="*/ 6 w 20"/>
                <a:gd name="T5" fmla="*/ 2 h 33"/>
                <a:gd name="T6" fmla="*/ 14 w 20"/>
                <a:gd name="T7" fmla="*/ 15 h 33"/>
                <a:gd name="T8" fmla="*/ 0 w 20"/>
                <a:gd name="T9" fmla="*/ 33 h 33"/>
                <a:gd name="T10" fmla="*/ 0 w 2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4" y="10"/>
                    <a:pt x="6" y="2"/>
                  </a:cubicBezTo>
                  <a:cubicBezTo>
                    <a:pt x="15" y="0"/>
                    <a:pt x="20" y="4"/>
                    <a:pt x="14" y="15"/>
                  </a:cubicBezTo>
                  <a:cubicBezTo>
                    <a:pt x="11" y="21"/>
                    <a:pt x="5" y="27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304">
              <a:extLst>
                <a:ext uri="{FF2B5EF4-FFF2-40B4-BE49-F238E27FC236}">
                  <a16:creationId xmlns:a16="http://schemas.microsoft.com/office/drawing/2014/main" id="{34033345-DBE0-FDE6-EB5C-3DFB1D82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961"/>
              <a:ext cx="142" cy="159"/>
            </a:xfrm>
            <a:custGeom>
              <a:avLst/>
              <a:gdLst>
                <a:gd name="T0" fmla="*/ 63 w 86"/>
                <a:gd name="T1" fmla="*/ 1 h 96"/>
                <a:gd name="T2" fmla="*/ 70 w 86"/>
                <a:gd name="T3" fmla="*/ 39 h 96"/>
                <a:gd name="T4" fmla="*/ 48 w 86"/>
                <a:gd name="T5" fmla="*/ 66 h 96"/>
                <a:gd name="T6" fmla="*/ 44 w 86"/>
                <a:gd name="T7" fmla="*/ 54 h 96"/>
                <a:gd name="T8" fmla="*/ 1 w 86"/>
                <a:gd name="T9" fmla="*/ 96 h 96"/>
                <a:gd name="T10" fmla="*/ 1 w 86"/>
                <a:gd name="T11" fmla="*/ 85 h 96"/>
                <a:gd name="T12" fmla="*/ 0 w 86"/>
                <a:gd name="T13" fmla="*/ 86 h 96"/>
                <a:gd name="T14" fmla="*/ 35 w 86"/>
                <a:gd name="T15" fmla="*/ 35 h 96"/>
                <a:gd name="T16" fmla="*/ 63 w 86"/>
                <a:gd name="T17" fmla="*/ 0 h 96"/>
                <a:gd name="T18" fmla="*/ 63 w 86"/>
                <a:gd name="T1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96">
                  <a:moveTo>
                    <a:pt x="63" y="1"/>
                  </a:moveTo>
                  <a:cubicBezTo>
                    <a:pt x="84" y="10"/>
                    <a:pt x="86" y="21"/>
                    <a:pt x="70" y="39"/>
                  </a:cubicBezTo>
                  <a:cubicBezTo>
                    <a:pt x="63" y="47"/>
                    <a:pt x="57" y="55"/>
                    <a:pt x="48" y="66"/>
                  </a:cubicBezTo>
                  <a:cubicBezTo>
                    <a:pt x="46" y="60"/>
                    <a:pt x="45" y="56"/>
                    <a:pt x="44" y="54"/>
                  </a:cubicBezTo>
                  <a:cubicBezTo>
                    <a:pt x="41" y="79"/>
                    <a:pt x="16" y="80"/>
                    <a:pt x="1" y="96"/>
                  </a:cubicBezTo>
                  <a:cubicBezTo>
                    <a:pt x="1" y="90"/>
                    <a:pt x="1" y="88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62"/>
                    <a:pt x="21" y="50"/>
                    <a:pt x="35" y="35"/>
                  </a:cubicBezTo>
                  <a:cubicBezTo>
                    <a:pt x="44" y="24"/>
                    <a:pt x="61" y="18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305">
              <a:extLst>
                <a:ext uri="{FF2B5EF4-FFF2-40B4-BE49-F238E27FC236}">
                  <a16:creationId xmlns:a16="http://schemas.microsoft.com/office/drawing/2014/main" id="{C2C6C433-F107-EBD8-2B7B-53B6C1C4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85"/>
              <a:ext cx="35" cy="63"/>
            </a:xfrm>
            <a:custGeom>
              <a:avLst/>
              <a:gdLst>
                <a:gd name="T0" fmla="*/ 21 w 21"/>
                <a:gd name="T1" fmla="*/ 10 h 38"/>
                <a:gd name="T2" fmla="*/ 4 w 21"/>
                <a:gd name="T3" fmla="*/ 38 h 38"/>
                <a:gd name="T4" fmla="*/ 0 w 21"/>
                <a:gd name="T5" fmla="*/ 36 h 38"/>
                <a:gd name="T6" fmla="*/ 17 w 21"/>
                <a:gd name="T7" fmla="*/ 0 h 38"/>
                <a:gd name="T8" fmla="*/ 20 w 21"/>
                <a:gd name="T9" fmla="*/ 1 h 38"/>
                <a:gd name="T10" fmla="*/ 20 w 21"/>
                <a:gd name="T11" fmla="*/ 11 h 38"/>
                <a:gd name="T12" fmla="*/ 21 w 21"/>
                <a:gd name="T13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8">
                  <a:moveTo>
                    <a:pt x="21" y="10"/>
                  </a:moveTo>
                  <a:cubicBezTo>
                    <a:pt x="15" y="20"/>
                    <a:pt x="10" y="29"/>
                    <a:pt x="4" y="38"/>
                  </a:cubicBezTo>
                  <a:cubicBezTo>
                    <a:pt x="3" y="38"/>
                    <a:pt x="1" y="37"/>
                    <a:pt x="0" y="36"/>
                  </a:cubicBezTo>
                  <a:cubicBezTo>
                    <a:pt x="5" y="24"/>
                    <a:pt x="11" y="12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4"/>
                    <a:pt x="20" y="7"/>
                    <a:pt x="20" y="11"/>
                  </a:cubicBezTo>
                  <a:cubicBezTo>
                    <a:pt x="20" y="11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306">
              <a:extLst>
                <a:ext uri="{FF2B5EF4-FFF2-40B4-BE49-F238E27FC236}">
                  <a16:creationId xmlns:a16="http://schemas.microsoft.com/office/drawing/2014/main" id="{5027B46E-969C-737C-8735-36874A53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097"/>
              <a:ext cx="53" cy="56"/>
            </a:xfrm>
            <a:custGeom>
              <a:avLst/>
              <a:gdLst>
                <a:gd name="T0" fmla="*/ 0 w 32"/>
                <a:gd name="T1" fmla="*/ 22 h 34"/>
                <a:gd name="T2" fmla="*/ 12 w 32"/>
                <a:gd name="T3" fmla="*/ 0 h 34"/>
                <a:gd name="T4" fmla="*/ 27 w 32"/>
                <a:gd name="T5" fmla="*/ 12 h 34"/>
                <a:gd name="T6" fmla="*/ 32 w 32"/>
                <a:gd name="T7" fmla="*/ 34 h 34"/>
                <a:gd name="T8" fmla="*/ 0 w 32"/>
                <a:gd name="T9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4">
                  <a:moveTo>
                    <a:pt x="0" y="22"/>
                  </a:moveTo>
                  <a:cubicBezTo>
                    <a:pt x="4" y="15"/>
                    <a:pt x="8" y="7"/>
                    <a:pt x="12" y="0"/>
                  </a:cubicBezTo>
                  <a:cubicBezTo>
                    <a:pt x="17" y="4"/>
                    <a:pt x="22" y="8"/>
                    <a:pt x="27" y="12"/>
                  </a:cubicBezTo>
                  <a:cubicBezTo>
                    <a:pt x="29" y="20"/>
                    <a:pt x="31" y="27"/>
                    <a:pt x="32" y="34"/>
                  </a:cubicBezTo>
                  <a:cubicBezTo>
                    <a:pt x="21" y="30"/>
                    <a:pt x="11" y="2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307">
              <a:extLst>
                <a:ext uri="{FF2B5EF4-FFF2-40B4-BE49-F238E27FC236}">
                  <a16:creationId xmlns:a16="http://schemas.microsoft.com/office/drawing/2014/main" id="{6559E1E6-3C7F-C1DA-43A3-2CA4839F2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" y="1794"/>
              <a:ext cx="45" cy="71"/>
            </a:xfrm>
            <a:custGeom>
              <a:avLst/>
              <a:gdLst>
                <a:gd name="T0" fmla="*/ 2 w 27"/>
                <a:gd name="T1" fmla="*/ 0 h 43"/>
                <a:gd name="T2" fmla="*/ 26 w 27"/>
                <a:gd name="T3" fmla="*/ 43 h 43"/>
                <a:gd name="T4" fmla="*/ 2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2" y="0"/>
                  </a:moveTo>
                  <a:cubicBezTo>
                    <a:pt x="21" y="8"/>
                    <a:pt x="27" y="19"/>
                    <a:pt x="26" y="43"/>
                  </a:cubicBezTo>
                  <a:cubicBezTo>
                    <a:pt x="10" y="37"/>
                    <a:pt x="0" y="19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308">
              <a:extLst>
                <a:ext uri="{FF2B5EF4-FFF2-40B4-BE49-F238E27FC236}">
                  <a16:creationId xmlns:a16="http://schemas.microsoft.com/office/drawing/2014/main" id="{34F5AE4B-3299-A821-B727-9F8E4BA18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2867"/>
              <a:ext cx="29" cy="33"/>
            </a:xfrm>
            <a:custGeom>
              <a:avLst/>
              <a:gdLst>
                <a:gd name="T0" fmla="*/ 15 w 17"/>
                <a:gd name="T1" fmla="*/ 18 h 20"/>
                <a:gd name="T2" fmla="*/ 7 w 17"/>
                <a:gd name="T3" fmla="*/ 19 h 20"/>
                <a:gd name="T4" fmla="*/ 0 w 17"/>
                <a:gd name="T5" fmla="*/ 9 h 20"/>
                <a:gd name="T6" fmla="*/ 7 w 17"/>
                <a:gd name="T7" fmla="*/ 0 h 20"/>
                <a:gd name="T8" fmla="*/ 16 w 17"/>
                <a:gd name="T9" fmla="*/ 12 h 20"/>
                <a:gd name="T10" fmla="*/ 14 w 17"/>
                <a:gd name="T11" fmla="*/ 19 h 20"/>
                <a:gd name="T12" fmla="*/ 15 w 17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5" y="18"/>
                  </a:moveTo>
                  <a:cubicBezTo>
                    <a:pt x="12" y="19"/>
                    <a:pt x="9" y="20"/>
                    <a:pt x="7" y="19"/>
                  </a:cubicBezTo>
                  <a:cubicBezTo>
                    <a:pt x="4" y="16"/>
                    <a:pt x="0" y="13"/>
                    <a:pt x="0" y="9"/>
                  </a:cubicBezTo>
                  <a:cubicBezTo>
                    <a:pt x="0" y="6"/>
                    <a:pt x="5" y="3"/>
                    <a:pt x="7" y="0"/>
                  </a:cubicBezTo>
                  <a:cubicBezTo>
                    <a:pt x="10" y="4"/>
                    <a:pt x="14" y="7"/>
                    <a:pt x="16" y="12"/>
                  </a:cubicBezTo>
                  <a:cubicBezTo>
                    <a:pt x="17" y="13"/>
                    <a:pt x="15" y="16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309">
              <a:extLst>
                <a:ext uri="{FF2B5EF4-FFF2-40B4-BE49-F238E27FC236}">
                  <a16:creationId xmlns:a16="http://schemas.microsoft.com/office/drawing/2014/main" id="{81E6C832-35B9-2A16-58C6-F5E701276F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0" y="2064"/>
              <a:ext cx="193" cy="99"/>
            </a:xfrm>
            <a:custGeom>
              <a:avLst/>
              <a:gdLst>
                <a:gd name="T0" fmla="*/ 17 w 117"/>
                <a:gd name="T1" fmla="*/ 19 h 60"/>
                <a:gd name="T2" fmla="*/ 0 w 117"/>
                <a:gd name="T3" fmla="*/ 6 h 60"/>
                <a:gd name="T4" fmla="*/ 42 w 117"/>
                <a:gd name="T5" fmla="*/ 0 h 60"/>
                <a:gd name="T6" fmla="*/ 55 w 117"/>
                <a:gd name="T7" fmla="*/ 7 h 60"/>
                <a:gd name="T8" fmla="*/ 82 w 117"/>
                <a:gd name="T9" fmla="*/ 18 h 60"/>
                <a:gd name="T10" fmla="*/ 104 w 117"/>
                <a:gd name="T11" fmla="*/ 32 h 60"/>
                <a:gd name="T12" fmla="*/ 117 w 117"/>
                <a:gd name="T13" fmla="*/ 60 h 60"/>
                <a:gd name="T14" fmla="*/ 99 w 117"/>
                <a:gd name="T15" fmla="*/ 53 h 60"/>
                <a:gd name="T16" fmla="*/ 71 w 117"/>
                <a:gd name="T17" fmla="*/ 43 h 60"/>
                <a:gd name="T18" fmla="*/ 39 w 117"/>
                <a:gd name="T19" fmla="*/ 35 h 60"/>
                <a:gd name="T20" fmla="*/ 17 w 117"/>
                <a:gd name="T21" fmla="*/ 19 h 60"/>
                <a:gd name="T22" fmla="*/ 28 w 117"/>
                <a:gd name="T23" fmla="*/ 13 h 60"/>
                <a:gd name="T24" fmla="*/ 55 w 117"/>
                <a:gd name="T25" fmla="*/ 27 h 60"/>
                <a:gd name="T26" fmla="*/ 59 w 117"/>
                <a:gd name="T27" fmla="*/ 22 h 60"/>
                <a:gd name="T28" fmla="*/ 46 w 117"/>
                <a:gd name="T29" fmla="*/ 3 h 60"/>
                <a:gd name="T30" fmla="*/ 28 w 117"/>
                <a:gd name="T31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60">
                  <a:moveTo>
                    <a:pt x="17" y="19"/>
                  </a:moveTo>
                  <a:cubicBezTo>
                    <a:pt x="11" y="15"/>
                    <a:pt x="6" y="11"/>
                    <a:pt x="0" y="6"/>
                  </a:cubicBezTo>
                  <a:cubicBezTo>
                    <a:pt x="17" y="4"/>
                    <a:pt x="29" y="1"/>
                    <a:pt x="42" y="0"/>
                  </a:cubicBezTo>
                  <a:cubicBezTo>
                    <a:pt x="46" y="0"/>
                    <a:pt x="52" y="3"/>
                    <a:pt x="55" y="7"/>
                  </a:cubicBezTo>
                  <a:cubicBezTo>
                    <a:pt x="61" y="17"/>
                    <a:pt x="71" y="20"/>
                    <a:pt x="82" y="18"/>
                  </a:cubicBezTo>
                  <a:cubicBezTo>
                    <a:pt x="94" y="15"/>
                    <a:pt x="100" y="21"/>
                    <a:pt x="104" y="32"/>
                  </a:cubicBezTo>
                  <a:cubicBezTo>
                    <a:pt x="107" y="40"/>
                    <a:pt x="112" y="48"/>
                    <a:pt x="117" y="60"/>
                  </a:cubicBezTo>
                  <a:cubicBezTo>
                    <a:pt x="111" y="58"/>
                    <a:pt x="103" y="58"/>
                    <a:pt x="99" y="53"/>
                  </a:cubicBezTo>
                  <a:cubicBezTo>
                    <a:pt x="91" y="44"/>
                    <a:pt x="82" y="43"/>
                    <a:pt x="71" y="43"/>
                  </a:cubicBezTo>
                  <a:cubicBezTo>
                    <a:pt x="60" y="43"/>
                    <a:pt x="50" y="38"/>
                    <a:pt x="39" y="35"/>
                  </a:cubicBezTo>
                  <a:cubicBezTo>
                    <a:pt x="32" y="30"/>
                    <a:pt x="24" y="24"/>
                    <a:pt x="17" y="19"/>
                  </a:cubicBezTo>
                  <a:close/>
                  <a:moveTo>
                    <a:pt x="28" y="13"/>
                  </a:moveTo>
                  <a:cubicBezTo>
                    <a:pt x="39" y="18"/>
                    <a:pt x="47" y="23"/>
                    <a:pt x="55" y="27"/>
                  </a:cubicBezTo>
                  <a:cubicBezTo>
                    <a:pt x="56" y="26"/>
                    <a:pt x="58" y="24"/>
                    <a:pt x="59" y="22"/>
                  </a:cubicBezTo>
                  <a:cubicBezTo>
                    <a:pt x="55" y="16"/>
                    <a:pt x="50" y="10"/>
                    <a:pt x="46" y="3"/>
                  </a:cubicBezTo>
                  <a:cubicBezTo>
                    <a:pt x="40" y="6"/>
                    <a:pt x="35" y="9"/>
                    <a:pt x="2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310">
              <a:extLst>
                <a:ext uri="{FF2B5EF4-FFF2-40B4-BE49-F238E27FC236}">
                  <a16:creationId xmlns:a16="http://schemas.microsoft.com/office/drawing/2014/main" id="{3B54C2CE-3B96-830B-8EBF-3071AD30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095"/>
              <a:ext cx="154" cy="100"/>
            </a:xfrm>
            <a:custGeom>
              <a:avLst/>
              <a:gdLst>
                <a:gd name="T0" fmla="*/ 6 w 93"/>
                <a:gd name="T1" fmla="*/ 0 h 60"/>
                <a:gd name="T2" fmla="*/ 28 w 93"/>
                <a:gd name="T3" fmla="*/ 16 h 60"/>
                <a:gd name="T4" fmla="*/ 16 w 93"/>
                <a:gd name="T5" fmla="*/ 22 h 60"/>
                <a:gd name="T6" fmla="*/ 22 w 93"/>
                <a:gd name="T7" fmla="*/ 32 h 60"/>
                <a:gd name="T8" fmla="*/ 80 w 93"/>
                <a:gd name="T9" fmla="*/ 45 h 60"/>
                <a:gd name="T10" fmla="*/ 93 w 93"/>
                <a:gd name="T11" fmla="*/ 44 h 60"/>
                <a:gd name="T12" fmla="*/ 23 w 93"/>
                <a:gd name="T13" fmla="*/ 47 h 60"/>
                <a:gd name="T14" fmla="*/ 0 w 93"/>
                <a:gd name="T15" fmla="*/ 12 h 60"/>
                <a:gd name="T16" fmla="*/ 6 w 93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60">
                  <a:moveTo>
                    <a:pt x="6" y="0"/>
                  </a:moveTo>
                  <a:cubicBezTo>
                    <a:pt x="13" y="5"/>
                    <a:pt x="21" y="11"/>
                    <a:pt x="28" y="16"/>
                  </a:cubicBezTo>
                  <a:cubicBezTo>
                    <a:pt x="24" y="18"/>
                    <a:pt x="20" y="20"/>
                    <a:pt x="16" y="22"/>
                  </a:cubicBezTo>
                  <a:cubicBezTo>
                    <a:pt x="18" y="26"/>
                    <a:pt x="19" y="30"/>
                    <a:pt x="22" y="32"/>
                  </a:cubicBezTo>
                  <a:cubicBezTo>
                    <a:pt x="39" y="48"/>
                    <a:pt x="58" y="55"/>
                    <a:pt x="80" y="45"/>
                  </a:cubicBezTo>
                  <a:cubicBezTo>
                    <a:pt x="83" y="44"/>
                    <a:pt x="86" y="44"/>
                    <a:pt x="93" y="44"/>
                  </a:cubicBezTo>
                  <a:cubicBezTo>
                    <a:pt x="68" y="60"/>
                    <a:pt x="46" y="58"/>
                    <a:pt x="23" y="47"/>
                  </a:cubicBezTo>
                  <a:cubicBezTo>
                    <a:pt x="8" y="40"/>
                    <a:pt x="0" y="28"/>
                    <a:pt x="0" y="12"/>
                  </a:cubicBezTo>
                  <a:cubicBezTo>
                    <a:pt x="0" y="8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311">
              <a:extLst>
                <a:ext uri="{FF2B5EF4-FFF2-40B4-BE49-F238E27FC236}">
                  <a16:creationId xmlns:a16="http://schemas.microsoft.com/office/drawing/2014/main" id="{FC4D8751-6092-91E1-57CB-5065E465B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33"/>
              <a:ext cx="109" cy="133"/>
            </a:xfrm>
            <a:custGeom>
              <a:avLst/>
              <a:gdLst>
                <a:gd name="T0" fmla="*/ 0 w 66"/>
                <a:gd name="T1" fmla="*/ 10 h 80"/>
                <a:gd name="T2" fmla="*/ 34 w 66"/>
                <a:gd name="T3" fmla="*/ 25 h 80"/>
                <a:gd name="T4" fmla="*/ 66 w 66"/>
                <a:gd name="T5" fmla="*/ 53 h 80"/>
                <a:gd name="T6" fmla="*/ 42 w 66"/>
                <a:gd name="T7" fmla="*/ 54 h 80"/>
                <a:gd name="T8" fmla="*/ 28 w 66"/>
                <a:gd name="T9" fmla="*/ 80 h 80"/>
                <a:gd name="T10" fmla="*/ 24 w 66"/>
                <a:gd name="T11" fmla="*/ 78 h 80"/>
                <a:gd name="T12" fmla="*/ 28 w 66"/>
                <a:gd name="T13" fmla="*/ 69 h 80"/>
                <a:gd name="T14" fmla="*/ 30 w 66"/>
                <a:gd name="T15" fmla="*/ 24 h 80"/>
                <a:gd name="T16" fmla="*/ 23 w 66"/>
                <a:gd name="T17" fmla="*/ 18 h 80"/>
                <a:gd name="T18" fmla="*/ 19 w 66"/>
                <a:gd name="T19" fmla="*/ 25 h 80"/>
                <a:gd name="T20" fmla="*/ 10 w 66"/>
                <a:gd name="T21" fmla="*/ 27 h 80"/>
                <a:gd name="T22" fmla="*/ 0 w 66"/>
                <a:gd name="T23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0">
                  <a:moveTo>
                    <a:pt x="0" y="10"/>
                  </a:moveTo>
                  <a:cubicBezTo>
                    <a:pt x="22" y="0"/>
                    <a:pt x="30" y="4"/>
                    <a:pt x="34" y="25"/>
                  </a:cubicBezTo>
                  <a:cubicBezTo>
                    <a:pt x="38" y="46"/>
                    <a:pt x="46" y="52"/>
                    <a:pt x="66" y="53"/>
                  </a:cubicBezTo>
                  <a:cubicBezTo>
                    <a:pt x="58" y="54"/>
                    <a:pt x="50" y="54"/>
                    <a:pt x="42" y="54"/>
                  </a:cubicBezTo>
                  <a:cubicBezTo>
                    <a:pt x="38" y="62"/>
                    <a:pt x="33" y="71"/>
                    <a:pt x="28" y="80"/>
                  </a:cubicBezTo>
                  <a:cubicBezTo>
                    <a:pt x="27" y="79"/>
                    <a:pt x="26" y="79"/>
                    <a:pt x="24" y="78"/>
                  </a:cubicBezTo>
                  <a:cubicBezTo>
                    <a:pt x="25" y="75"/>
                    <a:pt x="26" y="72"/>
                    <a:pt x="28" y="69"/>
                  </a:cubicBezTo>
                  <a:cubicBezTo>
                    <a:pt x="40" y="55"/>
                    <a:pt x="35" y="39"/>
                    <a:pt x="30" y="24"/>
                  </a:cubicBezTo>
                  <a:cubicBezTo>
                    <a:pt x="29" y="22"/>
                    <a:pt x="26" y="20"/>
                    <a:pt x="23" y="18"/>
                  </a:cubicBezTo>
                  <a:cubicBezTo>
                    <a:pt x="22" y="21"/>
                    <a:pt x="21" y="24"/>
                    <a:pt x="19" y="25"/>
                  </a:cubicBezTo>
                  <a:cubicBezTo>
                    <a:pt x="16" y="27"/>
                    <a:pt x="11" y="28"/>
                    <a:pt x="10" y="27"/>
                  </a:cubicBezTo>
                  <a:cubicBezTo>
                    <a:pt x="6" y="23"/>
                    <a:pt x="4" y="17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312">
              <a:extLst>
                <a:ext uri="{FF2B5EF4-FFF2-40B4-BE49-F238E27FC236}">
                  <a16:creationId xmlns:a16="http://schemas.microsoft.com/office/drawing/2014/main" id="{034E65F7-1983-0784-366F-89D3BA778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989"/>
              <a:ext cx="58" cy="40"/>
            </a:xfrm>
            <a:custGeom>
              <a:avLst/>
              <a:gdLst>
                <a:gd name="T0" fmla="*/ 17 w 35"/>
                <a:gd name="T1" fmla="*/ 8 h 24"/>
                <a:gd name="T2" fmla="*/ 0 w 35"/>
                <a:gd name="T3" fmla="*/ 7 h 24"/>
                <a:gd name="T4" fmla="*/ 16 w 35"/>
                <a:gd name="T5" fmla="*/ 1 h 24"/>
                <a:gd name="T6" fmla="*/ 35 w 35"/>
                <a:gd name="T7" fmla="*/ 12 h 24"/>
                <a:gd name="T8" fmla="*/ 26 w 35"/>
                <a:gd name="T9" fmla="*/ 23 h 24"/>
                <a:gd name="T10" fmla="*/ 7 w 35"/>
                <a:gd name="T11" fmla="*/ 20 h 24"/>
                <a:gd name="T12" fmla="*/ 17 w 35"/>
                <a:gd name="T13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4">
                  <a:moveTo>
                    <a:pt x="17" y="8"/>
                  </a:moveTo>
                  <a:cubicBezTo>
                    <a:pt x="14" y="8"/>
                    <a:pt x="10" y="7"/>
                    <a:pt x="0" y="7"/>
                  </a:cubicBezTo>
                  <a:cubicBezTo>
                    <a:pt x="9" y="3"/>
                    <a:pt x="13" y="0"/>
                    <a:pt x="16" y="1"/>
                  </a:cubicBezTo>
                  <a:cubicBezTo>
                    <a:pt x="23" y="3"/>
                    <a:pt x="29" y="8"/>
                    <a:pt x="35" y="12"/>
                  </a:cubicBezTo>
                  <a:cubicBezTo>
                    <a:pt x="32" y="16"/>
                    <a:pt x="29" y="23"/>
                    <a:pt x="26" y="23"/>
                  </a:cubicBezTo>
                  <a:cubicBezTo>
                    <a:pt x="20" y="24"/>
                    <a:pt x="14" y="21"/>
                    <a:pt x="7" y="20"/>
                  </a:cubicBezTo>
                  <a:cubicBezTo>
                    <a:pt x="11" y="16"/>
                    <a:pt x="14" y="12"/>
                    <a:pt x="1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313">
              <a:extLst>
                <a:ext uri="{FF2B5EF4-FFF2-40B4-BE49-F238E27FC236}">
                  <a16:creationId xmlns:a16="http://schemas.microsoft.com/office/drawing/2014/main" id="{9F9FBA50-5165-E172-FE28-EC79B58D1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443"/>
              <a:ext cx="88" cy="75"/>
            </a:xfrm>
            <a:custGeom>
              <a:avLst/>
              <a:gdLst>
                <a:gd name="T0" fmla="*/ 22 w 53"/>
                <a:gd name="T1" fmla="*/ 23 h 45"/>
                <a:gd name="T2" fmla="*/ 36 w 53"/>
                <a:gd name="T3" fmla="*/ 24 h 45"/>
                <a:gd name="T4" fmla="*/ 53 w 53"/>
                <a:gd name="T5" fmla="*/ 0 h 45"/>
                <a:gd name="T6" fmla="*/ 0 w 53"/>
                <a:gd name="T7" fmla="*/ 32 h 45"/>
                <a:gd name="T8" fmla="*/ 22 w 53"/>
                <a:gd name="T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5">
                  <a:moveTo>
                    <a:pt x="22" y="23"/>
                  </a:moveTo>
                  <a:cubicBezTo>
                    <a:pt x="30" y="30"/>
                    <a:pt x="31" y="30"/>
                    <a:pt x="36" y="24"/>
                  </a:cubicBezTo>
                  <a:cubicBezTo>
                    <a:pt x="42" y="17"/>
                    <a:pt x="47" y="8"/>
                    <a:pt x="53" y="0"/>
                  </a:cubicBezTo>
                  <a:cubicBezTo>
                    <a:pt x="50" y="33"/>
                    <a:pt x="33" y="45"/>
                    <a:pt x="0" y="32"/>
                  </a:cubicBezTo>
                  <a:cubicBezTo>
                    <a:pt x="10" y="28"/>
                    <a:pt x="16" y="26"/>
                    <a:pt x="2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314">
              <a:extLst>
                <a:ext uri="{FF2B5EF4-FFF2-40B4-BE49-F238E27FC236}">
                  <a16:creationId xmlns:a16="http://schemas.microsoft.com/office/drawing/2014/main" id="{5083D509-CA19-61C2-A1CF-8A5C9999C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628"/>
              <a:ext cx="35" cy="44"/>
            </a:xfrm>
            <a:custGeom>
              <a:avLst/>
              <a:gdLst>
                <a:gd name="T0" fmla="*/ 4 w 21"/>
                <a:gd name="T1" fmla="*/ 0 h 26"/>
                <a:gd name="T2" fmla="*/ 17 w 21"/>
                <a:gd name="T3" fmla="*/ 9 h 26"/>
                <a:gd name="T4" fmla="*/ 13 w 21"/>
                <a:gd name="T5" fmla="*/ 24 h 26"/>
                <a:gd name="T6" fmla="*/ 1 w 21"/>
                <a:gd name="T7" fmla="*/ 25 h 26"/>
                <a:gd name="T8" fmla="*/ 0 w 21"/>
                <a:gd name="T9" fmla="*/ 4 h 26"/>
                <a:gd name="T10" fmla="*/ 4 w 2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6">
                  <a:moveTo>
                    <a:pt x="4" y="0"/>
                  </a:moveTo>
                  <a:cubicBezTo>
                    <a:pt x="8" y="3"/>
                    <a:pt x="15" y="5"/>
                    <a:pt x="17" y="9"/>
                  </a:cubicBezTo>
                  <a:cubicBezTo>
                    <a:pt x="18" y="13"/>
                    <a:pt x="16" y="20"/>
                    <a:pt x="13" y="24"/>
                  </a:cubicBezTo>
                  <a:cubicBezTo>
                    <a:pt x="12" y="26"/>
                    <a:pt x="6" y="26"/>
                    <a:pt x="1" y="25"/>
                  </a:cubicBezTo>
                  <a:cubicBezTo>
                    <a:pt x="7" y="17"/>
                    <a:pt x="21" y="10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315">
              <a:extLst>
                <a:ext uri="{FF2B5EF4-FFF2-40B4-BE49-F238E27FC236}">
                  <a16:creationId xmlns:a16="http://schemas.microsoft.com/office/drawing/2014/main" id="{250B46CE-7A16-0DD6-7022-260514F4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2062"/>
              <a:ext cx="93" cy="121"/>
            </a:xfrm>
            <a:custGeom>
              <a:avLst/>
              <a:gdLst>
                <a:gd name="T0" fmla="*/ 48 w 56"/>
                <a:gd name="T1" fmla="*/ 14 h 73"/>
                <a:gd name="T2" fmla="*/ 40 w 56"/>
                <a:gd name="T3" fmla="*/ 21 h 73"/>
                <a:gd name="T4" fmla="*/ 56 w 56"/>
                <a:gd name="T5" fmla="*/ 26 h 73"/>
                <a:gd name="T6" fmla="*/ 13 w 56"/>
                <a:gd name="T7" fmla="*/ 22 h 73"/>
                <a:gd name="T8" fmla="*/ 34 w 56"/>
                <a:gd name="T9" fmla="*/ 54 h 73"/>
                <a:gd name="T10" fmla="*/ 38 w 56"/>
                <a:gd name="T11" fmla="*/ 73 h 73"/>
                <a:gd name="T12" fmla="*/ 28 w 56"/>
                <a:gd name="T13" fmla="*/ 56 h 73"/>
                <a:gd name="T14" fmla="*/ 5 w 56"/>
                <a:gd name="T15" fmla="*/ 26 h 73"/>
                <a:gd name="T16" fmla="*/ 45 w 56"/>
                <a:gd name="T17" fmla="*/ 6 h 73"/>
                <a:gd name="T18" fmla="*/ 47 w 56"/>
                <a:gd name="T19" fmla="*/ 15 h 73"/>
                <a:gd name="T20" fmla="*/ 19 w 56"/>
                <a:gd name="T21" fmla="*/ 13 h 73"/>
                <a:gd name="T22" fmla="*/ 50 w 56"/>
                <a:gd name="T23" fmla="*/ 30 h 73"/>
                <a:gd name="T24" fmla="*/ 32 w 56"/>
                <a:gd name="T25" fmla="*/ 22 h 73"/>
                <a:gd name="T26" fmla="*/ 32 w 56"/>
                <a:gd name="T27" fmla="*/ 18 h 73"/>
                <a:gd name="T28" fmla="*/ 48 w 56"/>
                <a:gd name="T2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73">
                  <a:moveTo>
                    <a:pt x="48" y="14"/>
                  </a:moveTo>
                  <a:cubicBezTo>
                    <a:pt x="46" y="16"/>
                    <a:pt x="43" y="18"/>
                    <a:pt x="40" y="21"/>
                  </a:cubicBezTo>
                  <a:cubicBezTo>
                    <a:pt x="45" y="23"/>
                    <a:pt x="50" y="24"/>
                    <a:pt x="56" y="26"/>
                  </a:cubicBezTo>
                  <a:cubicBezTo>
                    <a:pt x="45" y="43"/>
                    <a:pt x="31" y="42"/>
                    <a:pt x="13" y="22"/>
                  </a:cubicBezTo>
                  <a:cubicBezTo>
                    <a:pt x="15" y="38"/>
                    <a:pt x="19" y="50"/>
                    <a:pt x="34" y="54"/>
                  </a:cubicBezTo>
                  <a:cubicBezTo>
                    <a:pt x="46" y="58"/>
                    <a:pt x="45" y="64"/>
                    <a:pt x="38" y="73"/>
                  </a:cubicBezTo>
                  <a:cubicBezTo>
                    <a:pt x="42" y="63"/>
                    <a:pt x="39" y="58"/>
                    <a:pt x="28" y="56"/>
                  </a:cubicBezTo>
                  <a:cubicBezTo>
                    <a:pt x="8" y="53"/>
                    <a:pt x="0" y="41"/>
                    <a:pt x="5" y="26"/>
                  </a:cubicBezTo>
                  <a:cubicBezTo>
                    <a:pt x="10" y="9"/>
                    <a:pt x="29" y="0"/>
                    <a:pt x="45" y="6"/>
                  </a:cubicBezTo>
                  <a:cubicBezTo>
                    <a:pt x="47" y="7"/>
                    <a:pt x="47" y="12"/>
                    <a:pt x="47" y="15"/>
                  </a:cubicBezTo>
                  <a:cubicBezTo>
                    <a:pt x="38" y="3"/>
                    <a:pt x="29" y="8"/>
                    <a:pt x="19" y="13"/>
                  </a:cubicBezTo>
                  <a:cubicBezTo>
                    <a:pt x="27" y="35"/>
                    <a:pt x="36" y="39"/>
                    <a:pt x="50" y="30"/>
                  </a:cubicBezTo>
                  <a:cubicBezTo>
                    <a:pt x="44" y="27"/>
                    <a:pt x="38" y="24"/>
                    <a:pt x="32" y="22"/>
                  </a:cubicBezTo>
                  <a:cubicBezTo>
                    <a:pt x="32" y="21"/>
                    <a:pt x="32" y="19"/>
                    <a:pt x="32" y="18"/>
                  </a:cubicBezTo>
                  <a:cubicBezTo>
                    <a:pt x="37" y="17"/>
                    <a:pt x="43" y="16"/>
                    <a:pt x="4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316">
              <a:extLst>
                <a:ext uri="{FF2B5EF4-FFF2-40B4-BE49-F238E27FC236}">
                  <a16:creationId xmlns:a16="http://schemas.microsoft.com/office/drawing/2014/main" id="{0DF129DD-A91D-56B1-D9A1-7FDB1762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744"/>
              <a:ext cx="29" cy="126"/>
            </a:xfrm>
            <a:custGeom>
              <a:avLst/>
              <a:gdLst>
                <a:gd name="T0" fmla="*/ 10 w 17"/>
                <a:gd name="T1" fmla="*/ 76 h 76"/>
                <a:gd name="T2" fmla="*/ 12 w 17"/>
                <a:gd name="T3" fmla="*/ 0 h 76"/>
                <a:gd name="T4" fmla="*/ 17 w 17"/>
                <a:gd name="T5" fmla="*/ 1 h 76"/>
                <a:gd name="T6" fmla="*/ 10 w 17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6">
                  <a:moveTo>
                    <a:pt x="10" y="76"/>
                  </a:moveTo>
                  <a:cubicBezTo>
                    <a:pt x="4" y="51"/>
                    <a:pt x="0" y="25"/>
                    <a:pt x="12" y="0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5" y="26"/>
                    <a:pt x="12" y="51"/>
                    <a:pt x="10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317">
              <a:extLst>
                <a:ext uri="{FF2B5EF4-FFF2-40B4-BE49-F238E27FC236}">
                  <a16:creationId xmlns:a16="http://schemas.microsoft.com/office/drawing/2014/main" id="{5C3444C6-51D9-A0FC-F4DC-5AEBBD484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007"/>
              <a:ext cx="56" cy="110"/>
            </a:xfrm>
            <a:custGeom>
              <a:avLst/>
              <a:gdLst>
                <a:gd name="T0" fmla="*/ 34 w 34"/>
                <a:gd name="T1" fmla="*/ 66 h 66"/>
                <a:gd name="T2" fmla="*/ 19 w 34"/>
                <a:gd name="T3" fmla="*/ 54 h 66"/>
                <a:gd name="T4" fmla="*/ 7 w 34"/>
                <a:gd name="T5" fmla="*/ 26 h 66"/>
                <a:gd name="T6" fmla="*/ 0 w 34"/>
                <a:gd name="T7" fmla="*/ 0 h 66"/>
                <a:gd name="T8" fmla="*/ 8 w 34"/>
                <a:gd name="T9" fmla="*/ 17 h 66"/>
                <a:gd name="T10" fmla="*/ 10 w 34"/>
                <a:gd name="T11" fmla="*/ 23 h 66"/>
                <a:gd name="T12" fmla="*/ 34 w 34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6">
                  <a:moveTo>
                    <a:pt x="34" y="66"/>
                  </a:moveTo>
                  <a:cubicBezTo>
                    <a:pt x="29" y="62"/>
                    <a:pt x="24" y="58"/>
                    <a:pt x="19" y="54"/>
                  </a:cubicBezTo>
                  <a:cubicBezTo>
                    <a:pt x="15" y="45"/>
                    <a:pt x="11" y="36"/>
                    <a:pt x="7" y="26"/>
                  </a:cubicBezTo>
                  <a:cubicBezTo>
                    <a:pt x="4" y="18"/>
                    <a:pt x="1" y="9"/>
                    <a:pt x="0" y="0"/>
                  </a:cubicBezTo>
                  <a:cubicBezTo>
                    <a:pt x="4" y="5"/>
                    <a:pt x="18" y="6"/>
                    <a:pt x="8" y="17"/>
                  </a:cubicBezTo>
                  <a:cubicBezTo>
                    <a:pt x="7" y="18"/>
                    <a:pt x="9" y="22"/>
                    <a:pt x="10" y="23"/>
                  </a:cubicBezTo>
                  <a:cubicBezTo>
                    <a:pt x="27" y="33"/>
                    <a:pt x="29" y="51"/>
                    <a:pt x="34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318">
              <a:extLst>
                <a:ext uri="{FF2B5EF4-FFF2-40B4-BE49-F238E27FC236}">
                  <a16:creationId xmlns:a16="http://schemas.microsoft.com/office/drawing/2014/main" id="{6E53DD19-C783-87BA-E94F-6F046ED6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249"/>
              <a:ext cx="43" cy="131"/>
            </a:xfrm>
            <a:custGeom>
              <a:avLst/>
              <a:gdLst>
                <a:gd name="T0" fmla="*/ 0 w 26"/>
                <a:gd name="T1" fmla="*/ 79 h 79"/>
                <a:gd name="T2" fmla="*/ 15 w 26"/>
                <a:gd name="T3" fmla="*/ 0 h 79"/>
                <a:gd name="T4" fmla="*/ 0 w 26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79">
                  <a:moveTo>
                    <a:pt x="0" y="79"/>
                  </a:moveTo>
                  <a:cubicBezTo>
                    <a:pt x="11" y="54"/>
                    <a:pt x="24" y="30"/>
                    <a:pt x="15" y="0"/>
                  </a:cubicBezTo>
                  <a:cubicBezTo>
                    <a:pt x="26" y="22"/>
                    <a:pt x="18" y="67"/>
                    <a:pt x="0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319">
              <a:extLst>
                <a:ext uri="{FF2B5EF4-FFF2-40B4-BE49-F238E27FC236}">
                  <a16:creationId xmlns:a16="http://schemas.microsoft.com/office/drawing/2014/main" id="{41D36AEC-87D5-548E-D60C-B40209C1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2915"/>
              <a:ext cx="25" cy="147"/>
            </a:xfrm>
            <a:custGeom>
              <a:avLst/>
              <a:gdLst>
                <a:gd name="T0" fmla="*/ 0 w 15"/>
                <a:gd name="T1" fmla="*/ 89 h 89"/>
                <a:gd name="T2" fmla="*/ 4 w 15"/>
                <a:gd name="T3" fmla="*/ 51 h 89"/>
                <a:gd name="T4" fmla="*/ 1 w 15"/>
                <a:gd name="T5" fmla="*/ 0 h 89"/>
                <a:gd name="T6" fmla="*/ 13 w 15"/>
                <a:gd name="T7" fmla="*/ 48 h 89"/>
                <a:gd name="T8" fmla="*/ 0 w 15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9">
                  <a:moveTo>
                    <a:pt x="0" y="89"/>
                  </a:moveTo>
                  <a:cubicBezTo>
                    <a:pt x="1" y="76"/>
                    <a:pt x="2" y="64"/>
                    <a:pt x="4" y="51"/>
                  </a:cubicBezTo>
                  <a:cubicBezTo>
                    <a:pt x="3" y="34"/>
                    <a:pt x="2" y="18"/>
                    <a:pt x="1" y="0"/>
                  </a:cubicBezTo>
                  <a:cubicBezTo>
                    <a:pt x="5" y="17"/>
                    <a:pt x="13" y="32"/>
                    <a:pt x="13" y="48"/>
                  </a:cubicBezTo>
                  <a:cubicBezTo>
                    <a:pt x="13" y="61"/>
                    <a:pt x="15" y="78"/>
                    <a:pt x="0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320">
              <a:extLst>
                <a:ext uri="{FF2B5EF4-FFF2-40B4-BE49-F238E27FC236}">
                  <a16:creationId xmlns:a16="http://schemas.microsoft.com/office/drawing/2014/main" id="{DA05FA43-9714-473A-82D8-BA3372CF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132"/>
              <a:ext cx="36" cy="149"/>
            </a:xfrm>
            <a:custGeom>
              <a:avLst/>
              <a:gdLst>
                <a:gd name="T0" fmla="*/ 12 w 22"/>
                <a:gd name="T1" fmla="*/ 38 h 90"/>
                <a:gd name="T2" fmla="*/ 4 w 22"/>
                <a:gd name="T3" fmla="*/ 68 h 90"/>
                <a:gd name="T4" fmla="*/ 16 w 22"/>
                <a:gd name="T5" fmla="*/ 87 h 90"/>
                <a:gd name="T6" fmla="*/ 0 w 22"/>
                <a:gd name="T7" fmla="*/ 78 h 90"/>
                <a:gd name="T8" fmla="*/ 3 w 22"/>
                <a:gd name="T9" fmla="*/ 53 h 90"/>
                <a:gd name="T10" fmla="*/ 22 w 22"/>
                <a:gd name="T11" fmla="*/ 0 h 90"/>
                <a:gd name="T12" fmla="*/ 12 w 22"/>
                <a:gd name="T13" fmla="*/ 3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90">
                  <a:moveTo>
                    <a:pt x="12" y="38"/>
                  </a:moveTo>
                  <a:cubicBezTo>
                    <a:pt x="9" y="48"/>
                    <a:pt x="5" y="58"/>
                    <a:pt x="4" y="68"/>
                  </a:cubicBezTo>
                  <a:cubicBezTo>
                    <a:pt x="3" y="77"/>
                    <a:pt x="4" y="86"/>
                    <a:pt x="16" y="87"/>
                  </a:cubicBezTo>
                  <a:cubicBezTo>
                    <a:pt x="6" y="90"/>
                    <a:pt x="1" y="88"/>
                    <a:pt x="0" y="78"/>
                  </a:cubicBezTo>
                  <a:cubicBezTo>
                    <a:pt x="0" y="70"/>
                    <a:pt x="0" y="61"/>
                    <a:pt x="3" y="53"/>
                  </a:cubicBezTo>
                  <a:cubicBezTo>
                    <a:pt x="8" y="35"/>
                    <a:pt x="14" y="17"/>
                    <a:pt x="22" y="0"/>
                  </a:cubicBezTo>
                  <a:cubicBezTo>
                    <a:pt x="19" y="12"/>
                    <a:pt x="15" y="25"/>
                    <a:pt x="1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321">
              <a:extLst>
                <a:ext uri="{FF2B5EF4-FFF2-40B4-BE49-F238E27FC236}">
                  <a16:creationId xmlns:a16="http://schemas.microsoft.com/office/drawing/2014/main" id="{D168FBE5-5A0B-635E-7525-5DE00E41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261"/>
              <a:ext cx="48" cy="61"/>
            </a:xfrm>
            <a:custGeom>
              <a:avLst/>
              <a:gdLst>
                <a:gd name="T0" fmla="*/ 9 w 29"/>
                <a:gd name="T1" fmla="*/ 0 h 37"/>
                <a:gd name="T2" fmla="*/ 29 w 29"/>
                <a:gd name="T3" fmla="*/ 37 h 37"/>
                <a:gd name="T4" fmla="*/ 4 w 29"/>
                <a:gd name="T5" fmla="*/ 23 h 37"/>
                <a:gd name="T6" fmla="*/ 3 w 29"/>
                <a:gd name="T7" fmla="*/ 0 h 37"/>
                <a:gd name="T8" fmla="*/ 9 w 2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7">
                  <a:moveTo>
                    <a:pt x="9" y="0"/>
                  </a:moveTo>
                  <a:cubicBezTo>
                    <a:pt x="7" y="17"/>
                    <a:pt x="12" y="30"/>
                    <a:pt x="29" y="37"/>
                  </a:cubicBezTo>
                  <a:cubicBezTo>
                    <a:pt x="20" y="33"/>
                    <a:pt x="9" y="30"/>
                    <a:pt x="4" y="23"/>
                  </a:cubicBezTo>
                  <a:cubicBezTo>
                    <a:pt x="0" y="18"/>
                    <a:pt x="3" y="8"/>
                    <a:pt x="3" y="0"/>
                  </a:cubicBezTo>
                  <a:cubicBezTo>
                    <a:pt x="5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322">
              <a:extLst>
                <a:ext uri="{FF2B5EF4-FFF2-40B4-BE49-F238E27FC236}">
                  <a16:creationId xmlns:a16="http://schemas.microsoft.com/office/drawing/2014/main" id="{B66C1BAA-814F-2638-E50B-69B180168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22"/>
              <a:ext cx="33" cy="83"/>
            </a:xfrm>
            <a:custGeom>
              <a:avLst/>
              <a:gdLst>
                <a:gd name="T0" fmla="*/ 4 w 20"/>
                <a:gd name="T1" fmla="*/ 50 h 50"/>
                <a:gd name="T2" fmla="*/ 20 w 20"/>
                <a:gd name="T3" fmla="*/ 0 h 50"/>
                <a:gd name="T4" fmla="*/ 4 w 20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50">
                  <a:moveTo>
                    <a:pt x="4" y="50"/>
                  </a:moveTo>
                  <a:cubicBezTo>
                    <a:pt x="0" y="32"/>
                    <a:pt x="10" y="16"/>
                    <a:pt x="20" y="0"/>
                  </a:cubicBezTo>
                  <a:cubicBezTo>
                    <a:pt x="15" y="17"/>
                    <a:pt x="9" y="34"/>
                    <a:pt x="4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323">
              <a:extLst>
                <a:ext uri="{FF2B5EF4-FFF2-40B4-BE49-F238E27FC236}">
                  <a16:creationId xmlns:a16="http://schemas.microsoft.com/office/drawing/2014/main" id="{E14159A5-6AA0-1337-D946-E85F9F89D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031"/>
              <a:ext cx="21" cy="97"/>
            </a:xfrm>
            <a:custGeom>
              <a:avLst/>
              <a:gdLst>
                <a:gd name="T0" fmla="*/ 0 w 13"/>
                <a:gd name="T1" fmla="*/ 59 h 59"/>
                <a:gd name="T2" fmla="*/ 6 w 13"/>
                <a:gd name="T3" fmla="*/ 0 h 59"/>
                <a:gd name="T4" fmla="*/ 0 w 13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9">
                  <a:moveTo>
                    <a:pt x="0" y="59"/>
                  </a:moveTo>
                  <a:cubicBezTo>
                    <a:pt x="2" y="40"/>
                    <a:pt x="4" y="20"/>
                    <a:pt x="6" y="0"/>
                  </a:cubicBezTo>
                  <a:cubicBezTo>
                    <a:pt x="6" y="20"/>
                    <a:pt x="13" y="42"/>
                    <a:pt x="0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324">
              <a:extLst>
                <a:ext uri="{FF2B5EF4-FFF2-40B4-BE49-F238E27FC236}">
                  <a16:creationId xmlns:a16="http://schemas.microsoft.com/office/drawing/2014/main" id="{944B6320-081A-18F7-CD37-9F458934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445"/>
              <a:ext cx="22" cy="19"/>
            </a:xfrm>
            <a:custGeom>
              <a:avLst/>
              <a:gdLst>
                <a:gd name="T0" fmla="*/ 13 w 13"/>
                <a:gd name="T1" fmla="*/ 0 h 12"/>
                <a:gd name="T2" fmla="*/ 0 w 13"/>
                <a:gd name="T3" fmla="*/ 12 h 12"/>
                <a:gd name="T4" fmla="*/ 0 w 13"/>
                <a:gd name="T5" fmla="*/ 12 h 12"/>
                <a:gd name="T6" fmla="*/ 13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8" y="4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325">
              <a:extLst>
                <a:ext uri="{FF2B5EF4-FFF2-40B4-BE49-F238E27FC236}">
                  <a16:creationId xmlns:a16="http://schemas.microsoft.com/office/drawing/2014/main" id="{091DE6D4-1A18-CB11-307B-EE068C746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428"/>
              <a:ext cx="5" cy="17"/>
            </a:xfrm>
            <a:custGeom>
              <a:avLst/>
              <a:gdLst>
                <a:gd name="T0" fmla="*/ 0 w 3"/>
                <a:gd name="T1" fmla="*/ 10 h 10"/>
                <a:gd name="T2" fmla="*/ 1 w 3"/>
                <a:gd name="T3" fmla="*/ 0 h 10"/>
                <a:gd name="T4" fmla="*/ 3 w 3"/>
                <a:gd name="T5" fmla="*/ 1 h 10"/>
                <a:gd name="T6" fmla="*/ 0 w 3"/>
                <a:gd name="T7" fmla="*/ 10 h 10"/>
                <a:gd name="T8" fmla="*/ 0 w 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7"/>
                    <a:pt x="0" y="4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326">
              <a:extLst>
                <a:ext uri="{FF2B5EF4-FFF2-40B4-BE49-F238E27FC236}">
                  <a16:creationId xmlns:a16="http://schemas.microsoft.com/office/drawing/2014/main" id="{9C245F2A-DCEE-FA29-0A7A-CFEF9B73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473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327">
              <a:extLst>
                <a:ext uri="{FF2B5EF4-FFF2-40B4-BE49-F238E27FC236}">
                  <a16:creationId xmlns:a16="http://schemas.microsoft.com/office/drawing/2014/main" id="{7B49054E-A7FC-6588-0C0B-5FF83F702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473"/>
              <a:ext cx="8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328">
              <a:extLst>
                <a:ext uri="{FF2B5EF4-FFF2-40B4-BE49-F238E27FC236}">
                  <a16:creationId xmlns:a16="http://schemas.microsoft.com/office/drawing/2014/main" id="{695841D9-CEF5-D4DC-CD6B-6A0A5EBB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464"/>
              <a:ext cx="7" cy="9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0 w 4"/>
                <a:gd name="T5" fmla="*/ 5 h 5"/>
                <a:gd name="T6" fmla="*/ 4 w 4"/>
                <a:gd name="T7" fmla="*/ 0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329">
              <a:extLst>
                <a:ext uri="{FF2B5EF4-FFF2-40B4-BE49-F238E27FC236}">
                  <a16:creationId xmlns:a16="http://schemas.microsoft.com/office/drawing/2014/main" id="{2F650B63-F2C5-DFC3-54AD-6607CFE8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4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330">
              <a:extLst>
                <a:ext uri="{FF2B5EF4-FFF2-40B4-BE49-F238E27FC236}">
                  <a16:creationId xmlns:a16="http://schemas.microsoft.com/office/drawing/2014/main" id="{1D0954CD-B389-56E6-078B-11ED1259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335"/>
              <a:ext cx="205" cy="477"/>
            </a:xfrm>
            <a:custGeom>
              <a:avLst/>
              <a:gdLst>
                <a:gd name="T0" fmla="*/ 27 w 124"/>
                <a:gd name="T1" fmla="*/ 84 h 288"/>
                <a:gd name="T2" fmla="*/ 24 w 124"/>
                <a:gd name="T3" fmla="*/ 80 h 288"/>
                <a:gd name="T4" fmla="*/ 22 w 124"/>
                <a:gd name="T5" fmla="*/ 70 h 288"/>
                <a:gd name="T6" fmla="*/ 1 w 124"/>
                <a:gd name="T7" fmla="*/ 0 h 288"/>
                <a:gd name="T8" fmla="*/ 0 w 124"/>
                <a:gd name="T9" fmla="*/ 1 h 288"/>
                <a:gd name="T10" fmla="*/ 90 w 124"/>
                <a:gd name="T11" fmla="*/ 125 h 288"/>
                <a:gd name="T12" fmla="*/ 104 w 124"/>
                <a:gd name="T13" fmla="*/ 142 h 288"/>
                <a:gd name="T14" fmla="*/ 72 w 124"/>
                <a:gd name="T15" fmla="*/ 87 h 288"/>
                <a:gd name="T16" fmla="*/ 73 w 124"/>
                <a:gd name="T17" fmla="*/ 86 h 288"/>
                <a:gd name="T18" fmla="*/ 114 w 124"/>
                <a:gd name="T19" fmla="*/ 148 h 288"/>
                <a:gd name="T20" fmla="*/ 115 w 124"/>
                <a:gd name="T21" fmla="*/ 259 h 288"/>
                <a:gd name="T22" fmla="*/ 106 w 124"/>
                <a:gd name="T23" fmla="*/ 288 h 288"/>
                <a:gd name="T24" fmla="*/ 106 w 124"/>
                <a:gd name="T25" fmla="*/ 207 h 288"/>
                <a:gd name="T26" fmla="*/ 113 w 124"/>
                <a:gd name="T27" fmla="*/ 190 h 288"/>
                <a:gd name="T28" fmla="*/ 93 w 124"/>
                <a:gd name="T29" fmla="*/ 137 h 288"/>
                <a:gd name="T30" fmla="*/ 90 w 124"/>
                <a:gd name="T31" fmla="*/ 149 h 288"/>
                <a:gd name="T32" fmla="*/ 37 w 124"/>
                <a:gd name="T33" fmla="*/ 87 h 288"/>
                <a:gd name="T34" fmla="*/ 27 w 124"/>
                <a:gd name="T35" fmla="*/ 8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288">
                  <a:moveTo>
                    <a:pt x="27" y="84"/>
                  </a:moveTo>
                  <a:cubicBezTo>
                    <a:pt x="26" y="83"/>
                    <a:pt x="25" y="82"/>
                    <a:pt x="24" y="80"/>
                  </a:cubicBezTo>
                  <a:cubicBezTo>
                    <a:pt x="23" y="77"/>
                    <a:pt x="24" y="72"/>
                    <a:pt x="22" y="70"/>
                  </a:cubicBezTo>
                  <a:cubicBezTo>
                    <a:pt x="8" y="49"/>
                    <a:pt x="7" y="2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54"/>
                    <a:pt x="58" y="85"/>
                    <a:pt x="90" y="125"/>
                  </a:cubicBezTo>
                  <a:cubicBezTo>
                    <a:pt x="94" y="130"/>
                    <a:pt x="98" y="135"/>
                    <a:pt x="104" y="142"/>
                  </a:cubicBezTo>
                  <a:cubicBezTo>
                    <a:pt x="101" y="117"/>
                    <a:pt x="85" y="103"/>
                    <a:pt x="72" y="87"/>
                  </a:cubicBezTo>
                  <a:cubicBezTo>
                    <a:pt x="73" y="87"/>
                    <a:pt x="73" y="86"/>
                    <a:pt x="73" y="86"/>
                  </a:cubicBezTo>
                  <a:cubicBezTo>
                    <a:pt x="96" y="101"/>
                    <a:pt x="108" y="122"/>
                    <a:pt x="114" y="148"/>
                  </a:cubicBezTo>
                  <a:cubicBezTo>
                    <a:pt x="124" y="185"/>
                    <a:pt x="114" y="222"/>
                    <a:pt x="115" y="259"/>
                  </a:cubicBezTo>
                  <a:cubicBezTo>
                    <a:pt x="115" y="269"/>
                    <a:pt x="109" y="279"/>
                    <a:pt x="106" y="288"/>
                  </a:cubicBezTo>
                  <a:cubicBezTo>
                    <a:pt x="106" y="261"/>
                    <a:pt x="105" y="234"/>
                    <a:pt x="106" y="207"/>
                  </a:cubicBezTo>
                  <a:cubicBezTo>
                    <a:pt x="106" y="202"/>
                    <a:pt x="112" y="196"/>
                    <a:pt x="113" y="190"/>
                  </a:cubicBezTo>
                  <a:cubicBezTo>
                    <a:pt x="119" y="169"/>
                    <a:pt x="106" y="154"/>
                    <a:pt x="93" y="137"/>
                  </a:cubicBezTo>
                  <a:cubicBezTo>
                    <a:pt x="92" y="141"/>
                    <a:pt x="92" y="143"/>
                    <a:pt x="90" y="149"/>
                  </a:cubicBezTo>
                  <a:cubicBezTo>
                    <a:pt x="82" y="117"/>
                    <a:pt x="58" y="104"/>
                    <a:pt x="37" y="87"/>
                  </a:cubicBezTo>
                  <a:cubicBezTo>
                    <a:pt x="35" y="85"/>
                    <a:pt x="31" y="85"/>
                    <a:pt x="2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331">
              <a:extLst>
                <a:ext uri="{FF2B5EF4-FFF2-40B4-BE49-F238E27FC236}">
                  <a16:creationId xmlns:a16="http://schemas.microsoft.com/office/drawing/2014/main" id="{E79453F9-EF1D-6C8C-5CC8-9561FC7F5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577"/>
              <a:ext cx="66" cy="250"/>
            </a:xfrm>
            <a:custGeom>
              <a:avLst/>
              <a:gdLst>
                <a:gd name="T0" fmla="*/ 18 w 40"/>
                <a:gd name="T1" fmla="*/ 125 h 151"/>
                <a:gd name="T2" fmla="*/ 18 w 40"/>
                <a:gd name="T3" fmla="*/ 151 h 151"/>
                <a:gd name="T4" fmla="*/ 14 w 40"/>
                <a:gd name="T5" fmla="*/ 66 h 151"/>
                <a:gd name="T6" fmla="*/ 31 w 40"/>
                <a:gd name="T7" fmla="*/ 2 h 151"/>
                <a:gd name="T8" fmla="*/ 36 w 40"/>
                <a:gd name="T9" fmla="*/ 9 h 151"/>
                <a:gd name="T10" fmla="*/ 39 w 40"/>
                <a:gd name="T11" fmla="*/ 0 h 151"/>
                <a:gd name="T12" fmla="*/ 40 w 40"/>
                <a:gd name="T13" fmla="*/ 5 h 151"/>
                <a:gd name="T14" fmla="*/ 23 w 40"/>
                <a:gd name="T15" fmla="*/ 61 h 151"/>
                <a:gd name="T16" fmla="*/ 18 w 40"/>
                <a:gd name="T17" fmla="*/ 12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51">
                  <a:moveTo>
                    <a:pt x="18" y="125"/>
                  </a:moveTo>
                  <a:cubicBezTo>
                    <a:pt x="18" y="134"/>
                    <a:pt x="18" y="142"/>
                    <a:pt x="18" y="151"/>
                  </a:cubicBezTo>
                  <a:cubicBezTo>
                    <a:pt x="2" y="123"/>
                    <a:pt x="0" y="95"/>
                    <a:pt x="14" y="66"/>
                  </a:cubicBezTo>
                  <a:cubicBezTo>
                    <a:pt x="24" y="46"/>
                    <a:pt x="36" y="26"/>
                    <a:pt x="31" y="2"/>
                  </a:cubicBezTo>
                  <a:cubicBezTo>
                    <a:pt x="32" y="4"/>
                    <a:pt x="34" y="6"/>
                    <a:pt x="36" y="9"/>
                  </a:cubicBezTo>
                  <a:cubicBezTo>
                    <a:pt x="37" y="6"/>
                    <a:pt x="38" y="4"/>
                    <a:pt x="39" y="0"/>
                  </a:cubicBezTo>
                  <a:cubicBezTo>
                    <a:pt x="40" y="2"/>
                    <a:pt x="40" y="4"/>
                    <a:pt x="40" y="5"/>
                  </a:cubicBezTo>
                  <a:cubicBezTo>
                    <a:pt x="35" y="23"/>
                    <a:pt x="30" y="43"/>
                    <a:pt x="23" y="61"/>
                  </a:cubicBezTo>
                  <a:cubicBezTo>
                    <a:pt x="14" y="82"/>
                    <a:pt x="10" y="103"/>
                    <a:pt x="18" y="1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332">
              <a:extLst>
                <a:ext uri="{FF2B5EF4-FFF2-40B4-BE49-F238E27FC236}">
                  <a16:creationId xmlns:a16="http://schemas.microsoft.com/office/drawing/2014/main" id="{3E093C9A-A4D3-26EA-E30E-2247D890D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234"/>
              <a:ext cx="52" cy="111"/>
            </a:xfrm>
            <a:custGeom>
              <a:avLst/>
              <a:gdLst>
                <a:gd name="T0" fmla="*/ 5 w 31"/>
                <a:gd name="T1" fmla="*/ 2 h 67"/>
                <a:gd name="T2" fmla="*/ 12 w 31"/>
                <a:gd name="T3" fmla="*/ 1 h 67"/>
                <a:gd name="T4" fmla="*/ 21 w 31"/>
                <a:gd name="T5" fmla="*/ 59 h 67"/>
                <a:gd name="T6" fmla="*/ 0 w 31"/>
                <a:gd name="T7" fmla="*/ 54 h 67"/>
                <a:gd name="T8" fmla="*/ 16 w 31"/>
                <a:gd name="T9" fmla="*/ 60 h 67"/>
                <a:gd name="T10" fmla="*/ 21 w 31"/>
                <a:gd name="T11" fmla="*/ 42 h 67"/>
                <a:gd name="T12" fmla="*/ 5 w 31"/>
                <a:gd name="T13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7">
                  <a:moveTo>
                    <a:pt x="5" y="2"/>
                  </a:moveTo>
                  <a:cubicBezTo>
                    <a:pt x="7" y="2"/>
                    <a:pt x="11" y="0"/>
                    <a:pt x="12" y="1"/>
                  </a:cubicBezTo>
                  <a:cubicBezTo>
                    <a:pt x="25" y="10"/>
                    <a:pt x="31" y="46"/>
                    <a:pt x="21" y="59"/>
                  </a:cubicBezTo>
                  <a:cubicBezTo>
                    <a:pt x="15" y="67"/>
                    <a:pt x="8" y="66"/>
                    <a:pt x="0" y="54"/>
                  </a:cubicBezTo>
                  <a:cubicBezTo>
                    <a:pt x="5" y="56"/>
                    <a:pt x="10" y="58"/>
                    <a:pt x="16" y="60"/>
                  </a:cubicBezTo>
                  <a:cubicBezTo>
                    <a:pt x="17" y="54"/>
                    <a:pt x="21" y="48"/>
                    <a:pt x="21" y="42"/>
                  </a:cubicBezTo>
                  <a:cubicBezTo>
                    <a:pt x="20" y="27"/>
                    <a:pt x="20" y="1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333">
              <a:extLst>
                <a:ext uri="{FF2B5EF4-FFF2-40B4-BE49-F238E27FC236}">
                  <a16:creationId xmlns:a16="http://schemas.microsoft.com/office/drawing/2014/main" id="{DDDB5786-C0C6-8D5C-FBAB-B592219A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420"/>
              <a:ext cx="74" cy="74"/>
            </a:xfrm>
            <a:custGeom>
              <a:avLst/>
              <a:gdLst>
                <a:gd name="T0" fmla="*/ 0 w 45"/>
                <a:gd name="T1" fmla="*/ 0 h 45"/>
                <a:gd name="T2" fmla="*/ 45 w 45"/>
                <a:gd name="T3" fmla="*/ 38 h 45"/>
                <a:gd name="T4" fmla="*/ 39 w 45"/>
                <a:gd name="T5" fmla="*/ 45 h 45"/>
                <a:gd name="T6" fmla="*/ 0 w 45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5">
                  <a:moveTo>
                    <a:pt x="0" y="0"/>
                  </a:moveTo>
                  <a:cubicBezTo>
                    <a:pt x="14" y="11"/>
                    <a:pt x="30" y="25"/>
                    <a:pt x="45" y="38"/>
                  </a:cubicBezTo>
                  <a:cubicBezTo>
                    <a:pt x="43" y="40"/>
                    <a:pt x="41" y="43"/>
                    <a:pt x="39" y="45"/>
                  </a:cubicBezTo>
                  <a:cubicBezTo>
                    <a:pt x="25" y="29"/>
                    <a:pt x="12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334">
              <a:extLst>
                <a:ext uri="{FF2B5EF4-FFF2-40B4-BE49-F238E27FC236}">
                  <a16:creationId xmlns:a16="http://schemas.microsoft.com/office/drawing/2014/main" id="{CC009931-6035-6676-1403-78052F47F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696"/>
              <a:ext cx="23" cy="113"/>
            </a:xfrm>
            <a:custGeom>
              <a:avLst/>
              <a:gdLst>
                <a:gd name="T0" fmla="*/ 10 w 14"/>
                <a:gd name="T1" fmla="*/ 68 h 68"/>
                <a:gd name="T2" fmla="*/ 14 w 14"/>
                <a:gd name="T3" fmla="*/ 0 h 68"/>
                <a:gd name="T4" fmla="*/ 10 w 14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68">
                  <a:moveTo>
                    <a:pt x="10" y="68"/>
                  </a:moveTo>
                  <a:cubicBezTo>
                    <a:pt x="7" y="45"/>
                    <a:pt x="0" y="21"/>
                    <a:pt x="14" y="0"/>
                  </a:cubicBezTo>
                  <a:cubicBezTo>
                    <a:pt x="13" y="22"/>
                    <a:pt x="11" y="45"/>
                    <a:pt x="1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335">
              <a:extLst>
                <a:ext uri="{FF2B5EF4-FFF2-40B4-BE49-F238E27FC236}">
                  <a16:creationId xmlns:a16="http://schemas.microsoft.com/office/drawing/2014/main" id="{98FF23CB-87A6-F55C-5CE7-07CD30EF3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392"/>
              <a:ext cx="97" cy="71"/>
            </a:xfrm>
            <a:custGeom>
              <a:avLst/>
              <a:gdLst>
                <a:gd name="T0" fmla="*/ 0 w 59"/>
                <a:gd name="T1" fmla="*/ 0 h 43"/>
                <a:gd name="T2" fmla="*/ 59 w 59"/>
                <a:gd name="T3" fmla="*/ 43 h 43"/>
                <a:gd name="T4" fmla="*/ 0 w 59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43">
                  <a:moveTo>
                    <a:pt x="0" y="0"/>
                  </a:moveTo>
                  <a:cubicBezTo>
                    <a:pt x="20" y="14"/>
                    <a:pt x="38" y="28"/>
                    <a:pt x="59" y="43"/>
                  </a:cubicBezTo>
                  <a:cubicBezTo>
                    <a:pt x="33" y="35"/>
                    <a:pt x="15" y="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336">
              <a:extLst>
                <a:ext uri="{FF2B5EF4-FFF2-40B4-BE49-F238E27FC236}">
                  <a16:creationId xmlns:a16="http://schemas.microsoft.com/office/drawing/2014/main" id="{993A157E-2C38-3D6E-EACA-1F15E76C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385"/>
              <a:ext cx="85" cy="94"/>
            </a:xfrm>
            <a:custGeom>
              <a:avLst/>
              <a:gdLst>
                <a:gd name="T0" fmla="*/ 50 w 51"/>
                <a:gd name="T1" fmla="*/ 57 h 57"/>
                <a:gd name="T2" fmla="*/ 0 w 51"/>
                <a:gd name="T3" fmla="*/ 0 h 57"/>
                <a:gd name="T4" fmla="*/ 51 w 51"/>
                <a:gd name="T5" fmla="*/ 56 h 57"/>
                <a:gd name="T6" fmla="*/ 50 w 51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7">
                  <a:moveTo>
                    <a:pt x="50" y="57"/>
                  </a:moveTo>
                  <a:cubicBezTo>
                    <a:pt x="29" y="43"/>
                    <a:pt x="13" y="25"/>
                    <a:pt x="0" y="0"/>
                  </a:cubicBezTo>
                  <a:cubicBezTo>
                    <a:pt x="19" y="20"/>
                    <a:pt x="35" y="38"/>
                    <a:pt x="51" y="56"/>
                  </a:cubicBezTo>
                  <a:cubicBezTo>
                    <a:pt x="51" y="56"/>
                    <a:pt x="51" y="57"/>
                    <a:pt x="50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337">
              <a:extLst>
                <a:ext uri="{FF2B5EF4-FFF2-40B4-BE49-F238E27FC236}">
                  <a16:creationId xmlns:a16="http://schemas.microsoft.com/office/drawing/2014/main" id="{1C8BB396-2526-1E32-78C6-39C3FFCF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29"/>
              <a:ext cx="5" cy="153"/>
            </a:xfrm>
            <a:custGeom>
              <a:avLst/>
              <a:gdLst>
                <a:gd name="T0" fmla="*/ 3 w 3"/>
                <a:gd name="T1" fmla="*/ 92 h 92"/>
                <a:gd name="T2" fmla="*/ 0 w 3"/>
                <a:gd name="T3" fmla="*/ 34 h 92"/>
                <a:gd name="T4" fmla="*/ 0 w 3"/>
                <a:gd name="T5" fmla="*/ 0 h 92"/>
                <a:gd name="T6" fmla="*/ 3 w 3"/>
                <a:gd name="T7" fmla="*/ 0 h 92"/>
                <a:gd name="T8" fmla="*/ 3 w 3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2">
                  <a:moveTo>
                    <a:pt x="3" y="92"/>
                  </a:moveTo>
                  <a:cubicBezTo>
                    <a:pt x="2" y="73"/>
                    <a:pt x="1" y="53"/>
                    <a:pt x="0" y="34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31"/>
                    <a:pt x="3" y="61"/>
                    <a:pt x="3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338">
              <a:extLst>
                <a:ext uri="{FF2B5EF4-FFF2-40B4-BE49-F238E27FC236}">
                  <a16:creationId xmlns:a16="http://schemas.microsoft.com/office/drawing/2014/main" id="{D1F9F5B4-DCD2-B0D8-0E8B-0149F7D8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251"/>
              <a:ext cx="18" cy="86"/>
            </a:xfrm>
            <a:custGeom>
              <a:avLst/>
              <a:gdLst>
                <a:gd name="T0" fmla="*/ 11 w 11"/>
                <a:gd name="T1" fmla="*/ 51 h 52"/>
                <a:gd name="T2" fmla="*/ 7 w 11"/>
                <a:gd name="T3" fmla="*/ 41 h 52"/>
                <a:gd name="T4" fmla="*/ 3 w 11"/>
                <a:gd name="T5" fmla="*/ 48 h 52"/>
                <a:gd name="T6" fmla="*/ 0 w 11"/>
                <a:gd name="T7" fmla="*/ 48 h 52"/>
                <a:gd name="T8" fmla="*/ 10 w 11"/>
                <a:gd name="T9" fmla="*/ 0 h 52"/>
                <a:gd name="T10" fmla="*/ 10 w 11"/>
                <a:gd name="T11" fmla="*/ 52 h 52"/>
                <a:gd name="T12" fmla="*/ 11 w 11"/>
                <a:gd name="T13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2">
                  <a:moveTo>
                    <a:pt x="11" y="51"/>
                  </a:moveTo>
                  <a:cubicBezTo>
                    <a:pt x="9" y="48"/>
                    <a:pt x="8" y="45"/>
                    <a:pt x="7" y="41"/>
                  </a:cubicBezTo>
                  <a:cubicBezTo>
                    <a:pt x="5" y="44"/>
                    <a:pt x="4" y="46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4" y="31"/>
                    <a:pt x="7" y="15"/>
                    <a:pt x="10" y="0"/>
                  </a:cubicBezTo>
                  <a:cubicBezTo>
                    <a:pt x="10" y="16"/>
                    <a:pt x="10" y="34"/>
                    <a:pt x="10" y="52"/>
                  </a:cubicBezTo>
                  <a:cubicBezTo>
                    <a:pt x="10" y="52"/>
                    <a:pt x="11" y="51"/>
                    <a:pt x="11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339">
              <a:extLst>
                <a:ext uri="{FF2B5EF4-FFF2-40B4-BE49-F238E27FC236}">
                  <a16:creationId xmlns:a16="http://schemas.microsoft.com/office/drawing/2014/main" id="{2423DD3A-F7F7-938A-63EA-16E8B92A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685"/>
              <a:ext cx="28" cy="82"/>
            </a:xfrm>
            <a:custGeom>
              <a:avLst/>
              <a:gdLst>
                <a:gd name="T0" fmla="*/ 17 w 17"/>
                <a:gd name="T1" fmla="*/ 0 h 50"/>
                <a:gd name="T2" fmla="*/ 9 w 17"/>
                <a:gd name="T3" fmla="*/ 50 h 50"/>
                <a:gd name="T4" fmla="*/ 17 w 17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50">
                  <a:moveTo>
                    <a:pt x="17" y="0"/>
                  </a:moveTo>
                  <a:cubicBezTo>
                    <a:pt x="14" y="18"/>
                    <a:pt x="12" y="34"/>
                    <a:pt x="9" y="50"/>
                  </a:cubicBezTo>
                  <a:cubicBezTo>
                    <a:pt x="0" y="33"/>
                    <a:pt x="4" y="17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340">
              <a:extLst>
                <a:ext uri="{FF2B5EF4-FFF2-40B4-BE49-F238E27FC236}">
                  <a16:creationId xmlns:a16="http://schemas.microsoft.com/office/drawing/2014/main" id="{078D03F8-8668-423D-EAC2-AE1B98B0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238"/>
              <a:ext cx="25" cy="64"/>
            </a:xfrm>
            <a:custGeom>
              <a:avLst/>
              <a:gdLst>
                <a:gd name="T0" fmla="*/ 10 w 15"/>
                <a:gd name="T1" fmla="*/ 0 h 39"/>
                <a:gd name="T2" fmla="*/ 13 w 15"/>
                <a:gd name="T3" fmla="*/ 19 h 39"/>
                <a:gd name="T4" fmla="*/ 15 w 15"/>
                <a:gd name="T5" fmla="*/ 39 h 39"/>
                <a:gd name="T6" fmla="*/ 10 w 15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9">
                  <a:moveTo>
                    <a:pt x="10" y="0"/>
                  </a:moveTo>
                  <a:cubicBezTo>
                    <a:pt x="11" y="6"/>
                    <a:pt x="12" y="12"/>
                    <a:pt x="13" y="19"/>
                  </a:cubicBezTo>
                  <a:cubicBezTo>
                    <a:pt x="14" y="24"/>
                    <a:pt x="14" y="30"/>
                    <a:pt x="15" y="39"/>
                  </a:cubicBezTo>
                  <a:cubicBezTo>
                    <a:pt x="1" y="24"/>
                    <a:pt x="0" y="13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341">
              <a:extLst>
                <a:ext uri="{FF2B5EF4-FFF2-40B4-BE49-F238E27FC236}">
                  <a16:creationId xmlns:a16="http://schemas.microsoft.com/office/drawing/2014/main" id="{52E2E100-1142-E097-BF05-2837CD1D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683"/>
              <a:ext cx="5" cy="113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8">
                  <a:moveTo>
                    <a:pt x="0" y="68"/>
                  </a:moveTo>
                  <a:cubicBezTo>
                    <a:pt x="0" y="46"/>
                    <a:pt x="0" y="2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8"/>
                  </a:cubicBezTo>
                  <a:cubicBezTo>
                    <a:pt x="2" y="68"/>
                    <a:pt x="1" y="68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342">
              <a:extLst>
                <a:ext uri="{FF2B5EF4-FFF2-40B4-BE49-F238E27FC236}">
                  <a16:creationId xmlns:a16="http://schemas.microsoft.com/office/drawing/2014/main" id="{BCCA8A6F-594B-6C06-239A-80B5ED49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375"/>
              <a:ext cx="60" cy="41"/>
            </a:xfrm>
            <a:custGeom>
              <a:avLst/>
              <a:gdLst>
                <a:gd name="T0" fmla="*/ 36 w 36"/>
                <a:gd name="T1" fmla="*/ 22 h 25"/>
                <a:gd name="T2" fmla="*/ 33 w 36"/>
                <a:gd name="T3" fmla="*/ 25 h 25"/>
                <a:gd name="T4" fmla="*/ 0 w 36"/>
                <a:gd name="T5" fmla="*/ 5 h 25"/>
                <a:gd name="T6" fmla="*/ 3 w 36"/>
                <a:gd name="T7" fmla="*/ 0 h 25"/>
                <a:gd name="T8" fmla="*/ 36 w 36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36" y="22"/>
                  </a:moveTo>
                  <a:cubicBezTo>
                    <a:pt x="36" y="21"/>
                    <a:pt x="33" y="25"/>
                    <a:pt x="33" y="25"/>
                  </a:cubicBezTo>
                  <a:cubicBezTo>
                    <a:pt x="22" y="19"/>
                    <a:pt x="11" y="12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14" y="7"/>
                    <a:pt x="24" y="14"/>
                    <a:pt x="3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343">
              <a:extLst>
                <a:ext uri="{FF2B5EF4-FFF2-40B4-BE49-F238E27FC236}">
                  <a16:creationId xmlns:a16="http://schemas.microsoft.com/office/drawing/2014/main" id="{46CB754D-9BF2-1186-6643-9B31829D0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989"/>
              <a:ext cx="58" cy="118"/>
            </a:xfrm>
            <a:custGeom>
              <a:avLst/>
              <a:gdLst>
                <a:gd name="T0" fmla="*/ 4 w 35"/>
                <a:gd name="T1" fmla="*/ 0 h 71"/>
                <a:gd name="T2" fmla="*/ 6 w 35"/>
                <a:gd name="T3" fmla="*/ 7 h 71"/>
                <a:gd name="T4" fmla="*/ 25 w 35"/>
                <a:gd name="T5" fmla="*/ 33 h 71"/>
                <a:gd name="T6" fmla="*/ 16 w 35"/>
                <a:gd name="T7" fmla="*/ 71 h 71"/>
                <a:gd name="T8" fmla="*/ 21 w 35"/>
                <a:gd name="T9" fmla="*/ 57 h 71"/>
                <a:gd name="T10" fmla="*/ 14 w 35"/>
                <a:gd name="T11" fmla="*/ 60 h 71"/>
                <a:gd name="T12" fmla="*/ 21 w 35"/>
                <a:gd name="T13" fmla="*/ 32 h 71"/>
                <a:gd name="T14" fmla="*/ 0 w 35"/>
                <a:gd name="T15" fmla="*/ 11 h 71"/>
                <a:gd name="T16" fmla="*/ 4 w 35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71">
                  <a:moveTo>
                    <a:pt x="4" y="0"/>
                  </a:moveTo>
                  <a:cubicBezTo>
                    <a:pt x="5" y="3"/>
                    <a:pt x="5" y="7"/>
                    <a:pt x="6" y="7"/>
                  </a:cubicBezTo>
                  <a:cubicBezTo>
                    <a:pt x="23" y="8"/>
                    <a:pt x="20" y="23"/>
                    <a:pt x="25" y="33"/>
                  </a:cubicBezTo>
                  <a:cubicBezTo>
                    <a:pt x="35" y="51"/>
                    <a:pt x="21" y="59"/>
                    <a:pt x="16" y="71"/>
                  </a:cubicBezTo>
                  <a:cubicBezTo>
                    <a:pt x="17" y="67"/>
                    <a:pt x="19" y="62"/>
                    <a:pt x="21" y="57"/>
                  </a:cubicBezTo>
                  <a:cubicBezTo>
                    <a:pt x="17" y="58"/>
                    <a:pt x="16" y="59"/>
                    <a:pt x="14" y="60"/>
                  </a:cubicBezTo>
                  <a:cubicBezTo>
                    <a:pt x="16" y="50"/>
                    <a:pt x="20" y="41"/>
                    <a:pt x="21" y="32"/>
                  </a:cubicBezTo>
                  <a:cubicBezTo>
                    <a:pt x="22" y="19"/>
                    <a:pt x="17" y="10"/>
                    <a:pt x="0" y="11"/>
                  </a:cubicBezTo>
                  <a:cubicBezTo>
                    <a:pt x="2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344">
              <a:extLst>
                <a:ext uri="{FF2B5EF4-FFF2-40B4-BE49-F238E27FC236}">
                  <a16:creationId xmlns:a16="http://schemas.microsoft.com/office/drawing/2014/main" id="{C4034B22-FB7E-2307-5282-44D67D07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160"/>
              <a:ext cx="35" cy="54"/>
            </a:xfrm>
            <a:custGeom>
              <a:avLst/>
              <a:gdLst>
                <a:gd name="T0" fmla="*/ 21 w 21"/>
                <a:gd name="T1" fmla="*/ 25 h 33"/>
                <a:gd name="T2" fmla="*/ 6 w 21"/>
                <a:gd name="T3" fmla="*/ 16 h 33"/>
                <a:gd name="T4" fmla="*/ 2 w 21"/>
                <a:gd name="T5" fmla="*/ 33 h 33"/>
                <a:gd name="T6" fmla="*/ 0 w 21"/>
                <a:gd name="T7" fmla="*/ 32 h 33"/>
                <a:gd name="T8" fmla="*/ 5 w 21"/>
                <a:gd name="T9" fmla="*/ 0 h 33"/>
                <a:gd name="T10" fmla="*/ 20 w 21"/>
                <a:gd name="T11" fmla="*/ 25 h 33"/>
                <a:gd name="T12" fmla="*/ 21 w 21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21" y="25"/>
                  </a:moveTo>
                  <a:cubicBezTo>
                    <a:pt x="16" y="22"/>
                    <a:pt x="11" y="19"/>
                    <a:pt x="6" y="16"/>
                  </a:cubicBezTo>
                  <a:cubicBezTo>
                    <a:pt x="5" y="21"/>
                    <a:pt x="3" y="27"/>
                    <a:pt x="2" y="33"/>
                  </a:cubicBezTo>
                  <a:cubicBezTo>
                    <a:pt x="1" y="33"/>
                    <a:pt x="1" y="33"/>
                    <a:pt x="0" y="32"/>
                  </a:cubicBezTo>
                  <a:cubicBezTo>
                    <a:pt x="1" y="23"/>
                    <a:pt x="3" y="14"/>
                    <a:pt x="5" y="0"/>
                  </a:cubicBezTo>
                  <a:cubicBezTo>
                    <a:pt x="11" y="10"/>
                    <a:pt x="16" y="18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345">
              <a:extLst>
                <a:ext uri="{FF2B5EF4-FFF2-40B4-BE49-F238E27FC236}">
                  <a16:creationId xmlns:a16="http://schemas.microsoft.com/office/drawing/2014/main" id="{D0F23C28-0867-2250-3812-E9AAB249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21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346">
              <a:extLst>
                <a:ext uri="{FF2B5EF4-FFF2-40B4-BE49-F238E27FC236}">
                  <a16:creationId xmlns:a16="http://schemas.microsoft.com/office/drawing/2014/main" id="{4FC74E59-E81D-A4AC-2D46-4766A27E8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20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347">
              <a:extLst>
                <a:ext uri="{FF2B5EF4-FFF2-40B4-BE49-F238E27FC236}">
                  <a16:creationId xmlns:a16="http://schemas.microsoft.com/office/drawing/2014/main" id="{4A437DE3-D272-E9A2-0056-97F464CD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1147"/>
              <a:ext cx="58" cy="35"/>
            </a:xfrm>
            <a:custGeom>
              <a:avLst/>
              <a:gdLst>
                <a:gd name="T0" fmla="*/ 15 w 35"/>
                <a:gd name="T1" fmla="*/ 0 h 21"/>
                <a:gd name="T2" fmla="*/ 22 w 35"/>
                <a:gd name="T3" fmla="*/ 19 h 21"/>
                <a:gd name="T4" fmla="*/ 6 w 35"/>
                <a:gd name="T5" fmla="*/ 16 h 21"/>
                <a:gd name="T6" fmla="*/ 16 w 35"/>
                <a:gd name="T7" fmla="*/ 1 h 21"/>
                <a:gd name="T8" fmla="*/ 15 w 3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15" y="0"/>
                  </a:moveTo>
                  <a:cubicBezTo>
                    <a:pt x="19" y="6"/>
                    <a:pt x="35" y="8"/>
                    <a:pt x="22" y="19"/>
                  </a:cubicBezTo>
                  <a:cubicBezTo>
                    <a:pt x="19" y="21"/>
                    <a:pt x="8" y="19"/>
                    <a:pt x="6" y="16"/>
                  </a:cubicBezTo>
                  <a:cubicBezTo>
                    <a:pt x="0" y="6"/>
                    <a:pt x="9" y="4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348">
              <a:extLst>
                <a:ext uri="{FF2B5EF4-FFF2-40B4-BE49-F238E27FC236}">
                  <a16:creationId xmlns:a16="http://schemas.microsoft.com/office/drawing/2014/main" id="{C89A3EEE-6ACC-895C-E618-4A5354EB9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1180"/>
              <a:ext cx="43" cy="46"/>
            </a:xfrm>
            <a:custGeom>
              <a:avLst/>
              <a:gdLst>
                <a:gd name="T0" fmla="*/ 2 w 26"/>
                <a:gd name="T1" fmla="*/ 20 h 28"/>
                <a:gd name="T2" fmla="*/ 0 w 26"/>
                <a:gd name="T3" fmla="*/ 3 h 28"/>
                <a:gd name="T4" fmla="*/ 5 w 26"/>
                <a:gd name="T5" fmla="*/ 0 h 28"/>
                <a:gd name="T6" fmla="*/ 26 w 26"/>
                <a:gd name="T7" fmla="*/ 28 h 28"/>
                <a:gd name="T8" fmla="*/ 2 w 26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2" y="20"/>
                  </a:moveTo>
                  <a:cubicBezTo>
                    <a:pt x="2" y="14"/>
                    <a:pt x="1" y="9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12" y="10"/>
                    <a:pt x="19" y="19"/>
                    <a:pt x="26" y="28"/>
                  </a:cubicBezTo>
                  <a:cubicBezTo>
                    <a:pt x="17" y="25"/>
                    <a:pt x="10" y="23"/>
                    <a:pt x="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349">
              <a:extLst>
                <a:ext uri="{FF2B5EF4-FFF2-40B4-BE49-F238E27FC236}">
                  <a16:creationId xmlns:a16="http://schemas.microsoft.com/office/drawing/2014/main" id="{53113011-A41E-C4F2-A058-7B85791E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112"/>
              <a:ext cx="66" cy="46"/>
            </a:xfrm>
            <a:custGeom>
              <a:avLst/>
              <a:gdLst>
                <a:gd name="T0" fmla="*/ 23 w 40"/>
                <a:gd name="T1" fmla="*/ 28 h 28"/>
                <a:gd name="T2" fmla="*/ 0 w 40"/>
                <a:gd name="T3" fmla="*/ 0 h 28"/>
                <a:gd name="T4" fmla="*/ 40 w 40"/>
                <a:gd name="T5" fmla="*/ 22 h 28"/>
                <a:gd name="T6" fmla="*/ 39 w 40"/>
                <a:gd name="T7" fmla="*/ 25 h 28"/>
                <a:gd name="T8" fmla="*/ 23 w 4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8">
                  <a:moveTo>
                    <a:pt x="23" y="28"/>
                  </a:moveTo>
                  <a:cubicBezTo>
                    <a:pt x="15" y="18"/>
                    <a:pt x="7" y="9"/>
                    <a:pt x="0" y="0"/>
                  </a:cubicBezTo>
                  <a:cubicBezTo>
                    <a:pt x="13" y="7"/>
                    <a:pt x="27" y="14"/>
                    <a:pt x="40" y="22"/>
                  </a:cubicBezTo>
                  <a:cubicBezTo>
                    <a:pt x="40" y="23"/>
                    <a:pt x="39" y="24"/>
                    <a:pt x="39" y="25"/>
                  </a:cubicBezTo>
                  <a:cubicBezTo>
                    <a:pt x="34" y="26"/>
                    <a:pt x="28" y="27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350">
              <a:extLst>
                <a:ext uri="{FF2B5EF4-FFF2-40B4-BE49-F238E27FC236}">
                  <a16:creationId xmlns:a16="http://schemas.microsoft.com/office/drawing/2014/main" id="{E4A3A322-7D82-0684-E951-F38E5F826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1213"/>
              <a:ext cx="11" cy="13"/>
            </a:xfrm>
            <a:custGeom>
              <a:avLst/>
              <a:gdLst>
                <a:gd name="T0" fmla="*/ 1 w 7"/>
                <a:gd name="T1" fmla="*/ 0 h 8"/>
                <a:gd name="T2" fmla="*/ 4 w 7"/>
                <a:gd name="T3" fmla="*/ 0 h 8"/>
                <a:gd name="T4" fmla="*/ 4 w 7"/>
                <a:gd name="T5" fmla="*/ 0 h 8"/>
                <a:gd name="T6" fmla="*/ 7 w 7"/>
                <a:gd name="T7" fmla="*/ 7 h 8"/>
                <a:gd name="T8" fmla="*/ 5 w 7"/>
                <a:gd name="T9" fmla="*/ 8 h 8"/>
                <a:gd name="T10" fmla="*/ 0 w 7"/>
                <a:gd name="T11" fmla="*/ 0 h 8"/>
                <a:gd name="T12" fmla="*/ 1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6" y="4"/>
                    <a:pt x="7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4" y="5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351">
              <a:extLst>
                <a:ext uri="{FF2B5EF4-FFF2-40B4-BE49-F238E27FC236}">
                  <a16:creationId xmlns:a16="http://schemas.microsoft.com/office/drawing/2014/main" id="{784DB0BC-D9DF-9EC2-F1E4-8870B410E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1213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352">
              <a:extLst>
                <a:ext uri="{FF2B5EF4-FFF2-40B4-BE49-F238E27FC236}">
                  <a16:creationId xmlns:a16="http://schemas.microsoft.com/office/drawing/2014/main" id="{9448C963-921E-DEBE-6C7C-A6E2EBEE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170"/>
              <a:ext cx="69" cy="55"/>
            </a:xfrm>
            <a:custGeom>
              <a:avLst/>
              <a:gdLst>
                <a:gd name="T0" fmla="*/ 29 w 42"/>
                <a:gd name="T1" fmla="*/ 33 h 33"/>
                <a:gd name="T2" fmla="*/ 13 w 42"/>
                <a:gd name="T3" fmla="*/ 16 h 33"/>
                <a:gd name="T4" fmla="*/ 0 w 42"/>
                <a:gd name="T5" fmla="*/ 0 h 33"/>
                <a:gd name="T6" fmla="*/ 22 w 42"/>
                <a:gd name="T7" fmla="*/ 13 h 33"/>
                <a:gd name="T8" fmla="*/ 42 w 42"/>
                <a:gd name="T9" fmla="*/ 29 h 33"/>
                <a:gd name="T10" fmla="*/ 29 w 42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3">
                  <a:moveTo>
                    <a:pt x="29" y="33"/>
                  </a:moveTo>
                  <a:cubicBezTo>
                    <a:pt x="24" y="27"/>
                    <a:pt x="18" y="22"/>
                    <a:pt x="13" y="16"/>
                  </a:cubicBezTo>
                  <a:cubicBezTo>
                    <a:pt x="9" y="11"/>
                    <a:pt x="4" y="5"/>
                    <a:pt x="0" y="0"/>
                  </a:cubicBezTo>
                  <a:cubicBezTo>
                    <a:pt x="7" y="4"/>
                    <a:pt x="15" y="8"/>
                    <a:pt x="22" y="13"/>
                  </a:cubicBezTo>
                  <a:cubicBezTo>
                    <a:pt x="28" y="17"/>
                    <a:pt x="34" y="23"/>
                    <a:pt x="42" y="29"/>
                  </a:cubicBezTo>
                  <a:cubicBezTo>
                    <a:pt x="37" y="31"/>
                    <a:pt x="33" y="32"/>
                    <a:pt x="2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353">
              <a:extLst>
                <a:ext uri="{FF2B5EF4-FFF2-40B4-BE49-F238E27FC236}">
                  <a16:creationId xmlns:a16="http://schemas.microsoft.com/office/drawing/2014/main" id="{52F5091F-F7A5-6662-4FE3-73D42F50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112"/>
              <a:ext cx="35" cy="48"/>
            </a:xfrm>
            <a:custGeom>
              <a:avLst/>
              <a:gdLst>
                <a:gd name="T0" fmla="*/ 0 w 21"/>
                <a:gd name="T1" fmla="*/ 10 h 29"/>
                <a:gd name="T2" fmla="*/ 21 w 21"/>
                <a:gd name="T3" fmla="*/ 0 h 29"/>
                <a:gd name="T4" fmla="*/ 20 w 21"/>
                <a:gd name="T5" fmla="*/ 29 h 29"/>
                <a:gd name="T6" fmla="*/ 0 w 21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9">
                  <a:moveTo>
                    <a:pt x="0" y="10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20" y="10"/>
                    <a:pt x="20" y="19"/>
                    <a:pt x="20" y="29"/>
                  </a:cubicBezTo>
                  <a:cubicBezTo>
                    <a:pt x="14" y="23"/>
                    <a:pt x="7" y="16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354">
              <a:extLst>
                <a:ext uri="{FF2B5EF4-FFF2-40B4-BE49-F238E27FC236}">
                  <a16:creationId xmlns:a16="http://schemas.microsoft.com/office/drawing/2014/main" id="{5517D623-5EE1-0FDC-7E9F-8938B342E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080"/>
              <a:ext cx="78" cy="70"/>
            </a:xfrm>
            <a:custGeom>
              <a:avLst/>
              <a:gdLst>
                <a:gd name="T0" fmla="*/ 4 w 47"/>
                <a:gd name="T1" fmla="*/ 42 h 42"/>
                <a:gd name="T2" fmla="*/ 0 w 47"/>
                <a:gd name="T3" fmla="*/ 34 h 42"/>
                <a:gd name="T4" fmla="*/ 26 w 47"/>
                <a:gd name="T5" fmla="*/ 0 h 42"/>
                <a:gd name="T6" fmla="*/ 47 w 47"/>
                <a:gd name="T7" fmla="*/ 3 h 42"/>
                <a:gd name="T8" fmla="*/ 4 w 47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2">
                  <a:moveTo>
                    <a:pt x="4" y="42"/>
                  </a:moveTo>
                  <a:cubicBezTo>
                    <a:pt x="3" y="39"/>
                    <a:pt x="1" y="37"/>
                    <a:pt x="0" y="34"/>
                  </a:cubicBezTo>
                  <a:cubicBezTo>
                    <a:pt x="9" y="22"/>
                    <a:pt x="18" y="11"/>
                    <a:pt x="26" y="0"/>
                  </a:cubicBezTo>
                  <a:cubicBezTo>
                    <a:pt x="33" y="1"/>
                    <a:pt x="40" y="2"/>
                    <a:pt x="47" y="3"/>
                  </a:cubicBezTo>
                  <a:cubicBezTo>
                    <a:pt x="25" y="4"/>
                    <a:pt x="12" y="16"/>
                    <a:pt x="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355">
              <a:extLst>
                <a:ext uri="{FF2B5EF4-FFF2-40B4-BE49-F238E27FC236}">
                  <a16:creationId xmlns:a16="http://schemas.microsoft.com/office/drawing/2014/main" id="{FD878B0E-168C-C618-02C1-9C61DA80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069"/>
              <a:ext cx="51" cy="40"/>
            </a:xfrm>
            <a:custGeom>
              <a:avLst/>
              <a:gdLst>
                <a:gd name="T0" fmla="*/ 0 w 31"/>
                <a:gd name="T1" fmla="*/ 10 h 24"/>
                <a:gd name="T2" fmla="*/ 18 w 31"/>
                <a:gd name="T3" fmla="*/ 0 h 24"/>
                <a:gd name="T4" fmla="*/ 31 w 31"/>
                <a:gd name="T5" fmla="*/ 19 h 24"/>
                <a:gd name="T6" fmla="*/ 27 w 31"/>
                <a:gd name="T7" fmla="*/ 24 h 24"/>
                <a:gd name="T8" fmla="*/ 0 w 31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4">
                  <a:moveTo>
                    <a:pt x="0" y="10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22" y="7"/>
                    <a:pt x="27" y="13"/>
                    <a:pt x="31" y="19"/>
                  </a:cubicBezTo>
                  <a:cubicBezTo>
                    <a:pt x="30" y="21"/>
                    <a:pt x="28" y="23"/>
                    <a:pt x="27" y="24"/>
                  </a:cubicBezTo>
                  <a:cubicBezTo>
                    <a:pt x="19" y="20"/>
                    <a:pt x="11" y="1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356">
              <a:extLst>
                <a:ext uri="{FF2B5EF4-FFF2-40B4-BE49-F238E27FC236}">
                  <a16:creationId xmlns:a16="http://schemas.microsoft.com/office/drawing/2014/main" id="{8B065737-35DB-FDF3-7819-84DAA824F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067"/>
              <a:ext cx="52" cy="60"/>
            </a:xfrm>
            <a:custGeom>
              <a:avLst/>
              <a:gdLst>
                <a:gd name="T0" fmla="*/ 29 w 31"/>
                <a:gd name="T1" fmla="*/ 11 h 36"/>
                <a:gd name="T2" fmla="*/ 13 w 31"/>
                <a:gd name="T3" fmla="*/ 15 h 36"/>
                <a:gd name="T4" fmla="*/ 13 w 31"/>
                <a:gd name="T5" fmla="*/ 19 h 36"/>
                <a:gd name="T6" fmla="*/ 31 w 31"/>
                <a:gd name="T7" fmla="*/ 27 h 36"/>
                <a:gd name="T8" fmla="*/ 0 w 31"/>
                <a:gd name="T9" fmla="*/ 10 h 36"/>
                <a:gd name="T10" fmla="*/ 28 w 31"/>
                <a:gd name="T11" fmla="*/ 12 h 36"/>
                <a:gd name="T12" fmla="*/ 29 w 31"/>
                <a:gd name="T1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29" y="11"/>
                  </a:moveTo>
                  <a:cubicBezTo>
                    <a:pt x="24" y="13"/>
                    <a:pt x="18" y="14"/>
                    <a:pt x="13" y="15"/>
                  </a:cubicBezTo>
                  <a:cubicBezTo>
                    <a:pt x="13" y="16"/>
                    <a:pt x="13" y="18"/>
                    <a:pt x="13" y="19"/>
                  </a:cubicBezTo>
                  <a:cubicBezTo>
                    <a:pt x="19" y="21"/>
                    <a:pt x="25" y="24"/>
                    <a:pt x="31" y="27"/>
                  </a:cubicBezTo>
                  <a:cubicBezTo>
                    <a:pt x="17" y="36"/>
                    <a:pt x="8" y="32"/>
                    <a:pt x="0" y="10"/>
                  </a:cubicBezTo>
                  <a:cubicBezTo>
                    <a:pt x="10" y="5"/>
                    <a:pt x="19" y="0"/>
                    <a:pt x="28" y="12"/>
                  </a:cubicBezTo>
                  <a:cubicBezTo>
                    <a:pt x="29" y="12"/>
                    <a:pt x="29" y="11"/>
                    <a:pt x="2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>
            <a:extLst>
              <a:ext uri="{FF2B5EF4-FFF2-40B4-BE49-F238E27FC236}">
                <a16:creationId xmlns:a16="http://schemas.microsoft.com/office/drawing/2014/main" id="{FF8E7BFF-B229-4CBE-8683-8AF27F6A6BAD}"/>
              </a:ext>
            </a:extLst>
          </p:cNvPr>
          <p:cNvSpPr txBox="1"/>
          <p:nvPr/>
        </p:nvSpPr>
        <p:spPr>
          <a:xfrm>
            <a:off x="4076386" y="3139427"/>
            <a:ext cx="4345814" cy="1200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Arial Rounded MT Bold" pitchFamily="34"/>
                <a:ea typeface="Arial"/>
                <a:cs typeface="Arial" pitchFamily="34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C79AA443-E742-492D-83D3-9F6A045EAACB}"/>
              </a:ext>
            </a:extLst>
          </p:cNvPr>
          <p:cNvSpPr/>
          <p:nvPr/>
        </p:nvSpPr>
        <p:spPr>
          <a:xfrm>
            <a:off x="-47621" y="2709860"/>
            <a:ext cx="4532708" cy="243363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TextBox 16">
            <a:extLst>
              <a:ext uri="{FF2B5EF4-FFF2-40B4-BE49-F238E27FC236}">
                <a16:creationId xmlns:a16="http://schemas.microsoft.com/office/drawing/2014/main" id="{1F8A472C-2B4B-454A-B161-D864A962EB17}"/>
              </a:ext>
            </a:extLst>
          </p:cNvPr>
          <p:cNvSpPr txBox="1"/>
          <p:nvPr/>
        </p:nvSpPr>
        <p:spPr>
          <a:xfrm>
            <a:off x="2464993" y="351513"/>
            <a:ext cx="4804486" cy="6155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35999" tIns="0" rIns="18004" bIns="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rPr>
              <a:t>We Create Professional Presentation Designed</a:t>
            </a:r>
          </a:p>
        </p:txBody>
      </p:sp>
      <p:sp>
        <p:nvSpPr>
          <p:cNvPr id="5" name="TextBox 11">
            <a:extLst>
              <a:ext uri="{FF2B5EF4-FFF2-40B4-BE49-F238E27FC236}">
                <a16:creationId xmlns:a16="http://schemas.microsoft.com/office/drawing/2014/main" id="{68BC02BC-58AD-41E9-8FA7-B22C1AF1C406}"/>
              </a:ext>
            </a:extLst>
          </p:cNvPr>
          <p:cNvSpPr txBox="1"/>
          <p:nvPr/>
        </p:nvSpPr>
        <p:spPr>
          <a:xfrm>
            <a:off x="4076386" y="1784460"/>
            <a:ext cx="4345814" cy="1200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Arial Rounded MT Bold" pitchFamily="34"/>
                <a:ea typeface="Arial"/>
                <a:cs typeface="Arial" pitchFamily="34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1490AD67-8F6A-CB9D-7700-88439B14C37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" y="685800"/>
            <a:ext cx="3452813" cy="4376738"/>
            <a:chOff x="2" y="432"/>
            <a:chExt cx="2175" cy="2757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EBDB9D42-B8BB-5456-D481-6045882A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3014"/>
              <a:ext cx="366" cy="175"/>
            </a:xfrm>
            <a:custGeom>
              <a:avLst/>
              <a:gdLst>
                <a:gd name="T0" fmla="*/ 165 w 196"/>
                <a:gd name="T1" fmla="*/ 35 h 94"/>
                <a:gd name="T2" fmla="*/ 182 w 196"/>
                <a:gd name="T3" fmla="*/ 7 h 94"/>
                <a:gd name="T4" fmla="*/ 191 w 196"/>
                <a:gd name="T5" fmla="*/ 0 h 94"/>
                <a:gd name="T6" fmla="*/ 193 w 196"/>
                <a:gd name="T7" fmla="*/ 30 h 94"/>
                <a:gd name="T8" fmla="*/ 174 w 196"/>
                <a:gd name="T9" fmla="*/ 48 h 94"/>
                <a:gd name="T10" fmla="*/ 105 w 196"/>
                <a:gd name="T11" fmla="*/ 51 h 94"/>
                <a:gd name="T12" fmla="*/ 73 w 196"/>
                <a:gd name="T13" fmla="*/ 51 h 94"/>
                <a:gd name="T14" fmla="*/ 34 w 196"/>
                <a:gd name="T15" fmla="*/ 94 h 94"/>
                <a:gd name="T16" fmla="*/ 9 w 196"/>
                <a:gd name="T17" fmla="*/ 94 h 94"/>
                <a:gd name="T18" fmla="*/ 78 w 196"/>
                <a:gd name="T19" fmla="*/ 28 h 94"/>
                <a:gd name="T20" fmla="*/ 115 w 196"/>
                <a:gd name="T21" fmla="*/ 33 h 94"/>
                <a:gd name="T22" fmla="*/ 125 w 196"/>
                <a:gd name="T23" fmla="*/ 35 h 94"/>
                <a:gd name="T24" fmla="*/ 135 w 196"/>
                <a:gd name="T25" fmla="*/ 39 h 94"/>
                <a:gd name="T26" fmla="*/ 165 w 196"/>
                <a:gd name="T27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94">
                  <a:moveTo>
                    <a:pt x="165" y="35"/>
                  </a:moveTo>
                  <a:cubicBezTo>
                    <a:pt x="181" y="30"/>
                    <a:pt x="183" y="26"/>
                    <a:pt x="182" y="7"/>
                  </a:cubicBezTo>
                  <a:cubicBezTo>
                    <a:pt x="187" y="7"/>
                    <a:pt x="188" y="2"/>
                    <a:pt x="191" y="0"/>
                  </a:cubicBezTo>
                  <a:cubicBezTo>
                    <a:pt x="196" y="10"/>
                    <a:pt x="194" y="20"/>
                    <a:pt x="193" y="30"/>
                  </a:cubicBezTo>
                  <a:cubicBezTo>
                    <a:pt x="192" y="40"/>
                    <a:pt x="184" y="45"/>
                    <a:pt x="174" y="48"/>
                  </a:cubicBezTo>
                  <a:cubicBezTo>
                    <a:pt x="151" y="53"/>
                    <a:pt x="128" y="54"/>
                    <a:pt x="105" y="51"/>
                  </a:cubicBezTo>
                  <a:cubicBezTo>
                    <a:pt x="94" y="50"/>
                    <a:pt x="84" y="51"/>
                    <a:pt x="73" y="51"/>
                  </a:cubicBezTo>
                  <a:cubicBezTo>
                    <a:pt x="52" y="52"/>
                    <a:pt x="33" y="73"/>
                    <a:pt x="34" y="94"/>
                  </a:cubicBezTo>
                  <a:cubicBezTo>
                    <a:pt x="26" y="94"/>
                    <a:pt x="17" y="94"/>
                    <a:pt x="9" y="94"/>
                  </a:cubicBezTo>
                  <a:cubicBezTo>
                    <a:pt x="0" y="59"/>
                    <a:pt x="40" y="21"/>
                    <a:pt x="78" y="28"/>
                  </a:cubicBezTo>
                  <a:cubicBezTo>
                    <a:pt x="90" y="30"/>
                    <a:pt x="103" y="30"/>
                    <a:pt x="115" y="33"/>
                  </a:cubicBezTo>
                  <a:cubicBezTo>
                    <a:pt x="118" y="35"/>
                    <a:pt x="122" y="32"/>
                    <a:pt x="125" y="35"/>
                  </a:cubicBezTo>
                  <a:cubicBezTo>
                    <a:pt x="129" y="39"/>
                    <a:pt x="129" y="40"/>
                    <a:pt x="135" y="39"/>
                  </a:cubicBezTo>
                  <a:cubicBezTo>
                    <a:pt x="145" y="39"/>
                    <a:pt x="156" y="39"/>
                    <a:pt x="165" y="35"/>
                  </a:cubicBezTo>
                  <a:close/>
                </a:path>
              </a:pathLst>
            </a:custGeom>
            <a:solidFill>
              <a:srgbClr val="396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F1E829F-5CB0-1DEE-B69B-524996F1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" y="522"/>
              <a:ext cx="1355" cy="246"/>
            </a:xfrm>
            <a:custGeom>
              <a:avLst/>
              <a:gdLst>
                <a:gd name="T0" fmla="*/ 678 w 726"/>
                <a:gd name="T1" fmla="*/ 93 h 132"/>
                <a:gd name="T2" fmla="*/ 679 w 726"/>
                <a:gd name="T3" fmla="*/ 111 h 132"/>
                <a:gd name="T4" fmla="*/ 687 w 726"/>
                <a:gd name="T5" fmla="*/ 118 h 132"/>
                <a:gd name="T6" fmla="*/ 722 w 726"/>
                <a:gd name="T7" fmla="*/ 114 h 132"/>
                <a:gd name="T8" fmla="*/ 723 w 726"/>
                <a:gd name="T9" fmla="*/ 115 h 132"/>
                <a:gd name="T10" fmla="*/ 723 w 726"/>
                <a:gd name="T11" fmla="*/ 128 h 132"/>
                <a:gd name="T12" fmla="*/ 701 w 726"/>
                <a:gd name="T13" fmla="*/ 130 h 132"/>
                <a:gd name="T14" fmla="*/ 654 w 726"/>
                <a:gd name="T15" fmla="*/ 129 h 132"/>
                <a:gd name="T16" fmla="*/ 519 w 726"/>
                <a:gd name="T17" fmla="*/ 120 h 132"/>
                <a:gd name="T18" fmla="*/ 382 w 726"/>
                <a:gd name="T19" fmla="*/ 105 h 132"/>
                <a:gd name="T20" fmla="*/ 298 w 726"/>
                <a:gd name="T21" fmla="*/ 93 h 132"/>
                <a:gd name="T22" fmla="*/ 116 w 726"/>
                <a:gd name="T23" fmla="*/ 52 h 132"/>
                <a:gd name="T24" fmla="*/ 9 w 726"/>
                <a:gd name="T25" fmla="*/ 12 h 132"/>
                <a:gd name="T26" fmla="*/ 0 w 726"/>
                <a:gd name="T27" fmla="*/ 6 h 132"/>
                <a:gd name="T28" fmla="*/ 0 w 726"/>
                <a:gd name="T29" fmla="*/ 0 h 132"/>
                <a:gd name="T30" fmla="*/ 168 w 726"/>
                <a:gd name="T31" fmla="*/ 57 h 132"/>
                <a:gd name="T32" fmla="*/ 381 w 726"/>
                <a:gd name="T33" fmla="*/ 97 h 132"/>
                <a:gd name="T34" fmla="*/ 565 w 726"/>
                <a:gd name="T35" fmla="*/ 115 h 132"/>
                <a:gd name="T36" fmla="*/ 662 w 726"/>
                <a:gd name="T37" fmla="*/ 120 h 132"/>
                <a:gd name="T38" fmla="*/ 672 w 726"/>
                <a:gd name="T39" fmla="*/ 108 h 132"/>
                <a:gd name="T40" fmla="*/ 675 w 726"/>
                <a:gd name="T41" fmla="*/ 104 h 132"/>
                <a:gd name="T42" fmla="*/ 678 w 726"/>
                <a:gd name="T43" fmla="*/ 9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6" h="132">
                  <a:moveTo>
                    <a:pt x="678" y="93"/>
                  </a:moveTo>
                  <a:cubicBezTo>
                    <a:pt x="682" y="99"/>
                    <a:pt x="680" y="105"/>
                    <a:pt x="679" y="111"/>
                  </a:cubicBezTo>
                  <a:cubicBezTo>
                    <a:pt x="679" y="117"/>
                    <a:pt x="680" y="119"/>
                    <a:pt x="687" y="118"/>
                  </a:cubicBezTo>
                  <a:cubicBezTo>
                    <a:pt x="698" y="117"/>
                    <a:pt x="710" y="117"/>
                    <a:pt x="722" y="114"/>
                  </a:cubicBezTo>
                  <a:cubicBezTo>
                    <a:pt x="722" y="114"/>
                    <a:pt x="723" y="115"/>
                    <a:pt x="723" y="115"/>
                  </a:cubicBezTo>
                  <a:cubicBezTo>
                    <a:pt x="726" y="119"/>
                    <a:pt x="726" y="124"/>
                    <a:pt x="723" y="128"/>
                  </a:cubicBezTo>
                  <a:cubicBezTo>
                    <a:pt x="716" y="132"/>
                    <a:pt x="709" y="131"/>
                    <a:pt x="701" y="130"/>
                  </a:cubicBezTo>
                  <a:cubicBezTo>
                    <a:pt x="686" y="128"/>
                    <a:pt x="670" y="129"/>
                    <a:pt x="654" y="129"/>
                  </a:cubicBezTo>
                  <a:cubicBezTo>
                    <a:pt x="609" y="128"/>
                    <a:pt x="564" y="124"/>
                    <a:pt x="519" y="120"/>
                  </a:cubicBezTo>
                  <a:cubicBezTo>
                    <a:pt x="473" y="116"/>
                    <a:pt x="428" y="112"/>
                    <a:pt x="382" y="105"/>
                  </a:cubicBezTo>
                  <a:cubicBezTo>
                    <a:pt x="354" y="101"/>
                    <a:pt x="326" y="97"/>
                    <a:pt x="298" y="93"/>
                  </a:cubicBezTo>
                  <a:cubicBezTo>
                    <a:pt x="236" y="83"/>
                    <a:pt x="176" y="69"/>
                    <a:pt x="116" y="52"/>
                  </a:cubicBezTo>
                  <a:cubicBezTo>
                    <a:pt x="79" y="41"/>
                    <a:pt x="43" y="29"/>
                    <a:pt x="9" y="12"/>
                  </a:cubicBezTo>
                  <a:cubicBezTo>
                    <a:pt x="5" y="11"/>
                    <a:pt x="3" y="9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54" y="25"/>
                    <a:pt x="111" y="42"/>
                    <a:pt x="168" y="57"/>
                  </a:cubicBezTo>
                  <a:cubicBezTo>
                    <a:pt x="238" y="75"/>
                    <a:pt x="309" y="87"/>
                    <a:pt x="381" y="97"/>
                  </a:cubicBezTo>
                  <a:cubicBezTo>
                    <a:pt x="442" y="104"/>
                    <a:pt x="503" y="111"/>
                    <a:pt x="565" y="115"/>
                  </a:cubicBezTo>
                  <a:cubicBezTo>
                    <a:pt x="597" y="117"/>
                    <a:pt x="629" y="120"/>
                    <a:pt x="662" y="120"/>
                  </a:cubicBezTo>
                  <a:cubicBezTo>
                    <a:pt x="676" y="121"/>
                    <a:pt x="676" y="121"/>
                    <a:pt x="672" y="108"/>
                  </a:cubicBezTo>
                  <a:cubicBezTo>
                    <a:pt x="673" y="107"/>
                    <a:pt x="676" y="108"/>
                    <a:pt x="675" y="104"/>
                  </a:cubicBezTo>
                  <a:cubicBezTo>
                    <a:pt x="674" y="100"/>
                    <a:pt x="674" y="96"/>
                    <a:pt x="678" y="93"/>
                  </a:cubicBezTo>
                  <a:close/>
                </a:path>
              </a:pathLst>
            </a:custGeom>
            <a:solidFill>
              <a:srgbClr val="988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CA4E1FC-6AFC-A433-65BD-6108DB1FC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" y="432"/>
              <a:ext cx="1258" cy="230"/>
            </a:xfrm>
            <a:custGeom>
              <a:avLst/>
              <a:gdLst>
                <a:gd name="T0" fmla="*/ 636 w 674"/>
                <a:gd name="T1" fmla="*/ 122 h 123"/>
                <a:gd name="T2" fmla="*/ 530 w 674"/>
                <a:gd name="T3" fmla="*/ 119 h 123"/>
                <a:gd name="T4" fmla="*/ 368 w 674"/>
                <a:gd name="T5" fmla="*/ 106 h 123"/>
                <a:gd name="T6" fmla="*/ 239 w 674"/>
                <a:gd name="T7" fmla="*/ 85 h 123"/>
                <a:gd name="T8" fmla="*/ 84 w 674"/>
                <a:gd name="T9" fmla="*/ 45 h 123"/>
                <a:gd name="T10" fmla="*/ 0 w 674"/>
                <a:gd name="T11" fmla="*/ 5 h 123"/>
                <a:gd name="T12" fmla="*/ 0 w 674"/>
                <a:gd name="T13" fmla="*/ 3 h 123"/>
                <a:gd name="T14" fmla="*/ 13 w 674"/>
                <a:gd name="T15" fmla="*/ 8 h 123"/>
                <a:gd name="T16" fmla="*/ 87 w 674"/>
                <a:gd name="T17" fmla="*/ 41 h 123"/>
                <a:gd name="T18" fmla="*/ 178 w 674"/>
                <a:gd name="T19" fmla="*/ 67 h 123"/>
                <a:gd name="T20" fmla="*/ 312 w 674"/>
                <a:gd name="T21" fmla="*/ 94 h 123"/>
                <a:gd name="T22" fmla="*/ 459 w 674"/>
                <a:gd name="T23" fmla="*/ 110 h 123"/>
                <a:gd name="T24" fmla="*/ 655 w 674"/>
                <a:gd name="T25" fmla="*/ 118 h 123"/>
                <a:gd name="T26" fmla="*/ 674 w 674"/>
                <a:gd name="T27" fmla="*/ 119 h 123"/>
                <a:gd name="T28" fmla="*/ 648 w 674"/>
                <a:gd name="T29" fmla="*/ 121 h 123"/>
                <a:gd name="T30" fmla="*/ 636 w 674"/>
                <a:gd name="T31" fmla="*/ 12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4" h="123">
                  <a:moveTo>
                    <a:pt x="636" y="122"/>
                  </a:moveTo>
                  <a:cubicBezTo>
                    <a:pt x="600" y="123"/>
                    <a:pt x="565" y="121"/>
                    <a:pt x="530" y="119"/>
                  </a:cubicBezTo>
                  <a:cubicBezTo>
                    <a:pt x="476" y="116"/>
                    <a:pt x="421" y="112"/>
                    <a:pt x="368" y="106"/>
                  </a:cubicBezTo>
                  <a:cubicBezTo>
                    <a:pt x="325" y="101"/>
                    <a:pt x="282" y="94"/>
                    <a:pt x="239" y="85"/>
                  </a:cubicBezTo>
                  <a:cubicBezTo>
                    <a:pt x="187" y="75"/>
                    <a:pt x="135" y="61"/>
                    <a:pt x="84" y="45"/>
                  </a:cubicBezTo>
                  <a:cubicBezTo>
                    <a:pt x="55" y="35"/>
                    <a:pt x="26" y="22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6" y="0"/>
                    <a:pt x="9" y="4"/>
                    <a:pt x="13" y="8"/>
                  </a:cubicBezTo>
                  <a:cubicBezTo>
                    <a:pt x="36" y="23"/>
                    <a:pt x="61" y="32"/>
                    <a:pt x="87" y="41"/>
                  </a:cubicBezTo>
                  <a:cubicBezTo>
                    <a:pt x="117" y="51"/>
                    <a:pt x="148" y="59"/>
                    <a:pt x="178" y="67"/>
                  </a:cubicBezTo>
                  <a:cubicBezTo>
                    <a:pt x="222" y="78"/>
                    <a:pt x="267" y="86"/>
                    <a:pt x="312" y="94"/>
                  </a:cubicBezTo>
                  <a:cubicBezTo>
                    <a:pt x="360" y="102"/>
                    <a:pt x="410" y="107"/>
                    <a:pt x="459" y="110"/>
                  </a:cubicBezTo>
                  <a:cubicBezTo>
                    <a:pt x="524" y="114"/>
                    <a:pt x="590" y="118"/>
                    <a:pt x="655" y="118"/>
                  </a:cubicBezTo>
                  <a:cubicBezTo>
                    <a:pt x="662" y="118"/>
                    <a:pt x="668" y="117"/>
                    <a:pt x="674" y="119"/>
                  </a:cubicBezTo>
                  <a:cubicBezTo>
                    <a:pt x="665" y="122"/>
                    <a:pt x="656" y="120"/>
                    <a:pt x="648" y="121"/>
                  </a:cubicBezTo>
                  <a:cubicBezTo>
                    <a:pt x="644" y="121"/>
                    <a:pt x="639" y="120"/>
                    <a:pt x="636" y="122"/>
                  </a:cubicBezTo>
                  <a:close/>
                </a:path>
              </a:pathLst>
            </a:custGeom>
            <a:solidFill>
              <a:srgbClr val="9B9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0DD68003-EC79-CC8D-A8D6-30C918357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565"/>
              <a:ext cx="764" cy="121"/>
            </a:xfrm>
            <a:custGeom>
              <a:avLst/>
              <a:gdLst>
                <a:gd name="T0" fmla="*/ 409 w 409"/>
                <a:gd name="T1" fmla="*/ 4 h 65"/>
                <a:gd name="T2" fmla="*/ 269 w 409"/>
                <a:gd name="T3" fmla="*/ 31 h 65"/>
                <a:gd name="T4" fmla="*/ 151 w 409"/>
                <a:gd name="T5" fmla="*/ 45 h 65"/>
                <a:gd name="T6" fmla="*/ 54 w 409"/>
                <a:gd name="T7" fmla="*/ 51 h 65"/>
                <a:gd name="T8" fmla="*/ 45 w 409"/>
                <a:gd name="T9" fmla="*/ 59 h 65"/>
                <a:gd name="T10" fmla="*/ 35 w 409"/>
                <a:gd name="T11" fmla="*/ 64 h 65"/>
                <a:gd name="T12" fmla="*/ 21 w 409"/>
                <a:gd name="T13" fmla="*/ 51 h 65"/>
                <a:gd name="T14" fmla="*/ 0 w 409"/>
                <a:gd name="T15" fmla="*/ 48 h 65"/>
                <a:gd name="T16" fmla="*/ 78 w 409"/>
                <a:gd name="T17" fmla="*/ 45 h 65"/>
                <a:gd name="T18" fmla="*/ 280 w 409"/>
                <a:gd name="T19" fmla="*/ 25 h 65"/>
                <a:gd name="T20" fmla="*/ 402 w 409"/>
                <a:gd name="T21" fmla="*/ 1 h 65"/>
                <a:gd name="T22" fmla="*/ 409 w 409"/>
                <a:gd name="T23" fmla="*/ 0 h 65"/>
                <a:gd name="T24" fmla="*/ 409 w 409"/>
                <a:gd name="T25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9" h="65">
                  <a:moveTo>
                    <a:pt x="409" y="4"/>
                  </a:moveTo>
                  <a:cubicBezTo>
                    <a:pt x="363" y="16"/>
                    <a:pt x="316" y="24"/>
                    <a:pt x="269" y="31"/>
                  </a:cubicBezTo>
                  <a:cubicBezTo>
                    <a:pt x="230" y="37"/>
                    <a:pt x="191" y="42"/>
                    <a:pt x="151" y="45"/>
                  </a:cubicBezTo>
                  <a:cubicBezTo>
                    <a:pt x="119" y="47"/>
                    <a:pt x="86" y="49"/>
                    <a:pt x="54" y="51"/>
                  </a:cubicBezTo>
                  <a:cubicBezTo>
                    <a:pt x="48" y="51"/>
                    <a:pt x="44" y="53"/>
                    <a:pt x="45" y="59"/>
                  </a:cubicBezTo>
                  <a:cubicBezTo>
                    <a:pt x="38" y="54"/>
                    <a:pt x="39" y="65"/>
                    <a:pt x="35" y="64"/>
                  </a:cubicBezTo>
                  <a:cubicBezTo>
                    <a:pt x="35" y="54"/>
                    <a:pt x="32" y="49"/>
                    <a:pt x="21" y="51"/>
                  </a:cubicBezTo>
                  <a:cubicBezTo>
                    <a:pt x="14" y="48"/>
                    <a:pt x="7" y="52"/>
                    <a:pt x="0" y="48"/>
                  </a:cubicBezTo>
                  <a:cubicBezTo>
                    <a:pt x="26" y="47"/>
                    <a:pt x="52" y="46"/>
                    <a:pt x="78" y="45"/>
                  </a:cubicBezTo>
                  <a:cubicBezTo>
                    <a:pt x="145" y="42"/>
                    <a:pt x="213" y="35"/>
                    <a:pt x="280" y="25"/>
                  </a:cubicBezTo>
                  <a:cubicBezTo>
                    <a:pt x="321" y="18"/>
                    <a:pt x="362" y="12"/>
                    <a:pt x="402" y="1"/>
                  </a:cubicBezTo>
                  <a:cubicBezTo>
                    <a:pt x="404" y="0"/>
                    <a:pt x="407" y="0"/>
                    <a:pt x="409" y="0"/>
                  </a:cubicBezTo>
                  <a:cubicBezTo>
                    <a:pt x="409" y="1"/>
                    <a:pt x="409" y="3"/>
                    <a:pt x="409" y="4"/>
                  </a:cubicBezTo>
                  <a:close/>
                </a:path>
              </a:pathLst>
            </a:custGeom>
            <a:solidFill>
              <a:srgbClr val="918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57B5DDAF-79CA-D2D6-0662-88D0D4BF8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662"/>
              <a:ext cx="678" cy="97"/>
            </a:xfrm>
            <a:custGeom>
              <a:avLst/>
              <a:gdLst>
                <a:gd name="T0" fmla="*/ 363 w 363"/>
                <a:gd name="T1" fmla="*/ 5 h 52"/>
                <a:gd name="T2" fmla="*/ 285 w 363"/>
                <a:gd name="T3" fmla="*/ 23 h 52"/>
                <a:gd name="T4" fmla="*/ 165 w 363"/>
                <a:gd name="T5" fmla="*/ 42 h 52"/>
                <a:gd name="T6" fmla="*/ 1 w 363"/>
                <a:gd name="T7" fmla="*/ 52 h 52"/>
                <a:gd name="T8" fmla="*/ 1 w 363"/>
                <a:gd name="T9" fmla="*/ 48 h 52"/>
                <a:gd name="T10" fmla="*/ 43 w 363"/>
                <a:gd name="T11" fmla="*/ 46 h 52"/>
                <a:gd name="T12" fmla="*/ 291 w 363"/>
                <a:gd name="T13" fmla="*/ 17 h 52"/>
                <a:gd name="T14" fmla="*/ 353 w 363"/>
                <a:gd name="T15" fmla="*/ 3 h 52"/>
                <a:gd name="T16" fmla="*/ 363 w 363"/>
                <a:gd name="T17" fmla="*/ 1 h 52"/>
                <a:gd name="T18" fmla="*/ 363 w 363"/>
                <a:gd name="T19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52">
                  <a:moveTo>
                    <a:pt x="363" y="5"/>
                  </a:moveTo>
                  <a:cubicBezTo>
                    <a:pt x="337" y="11"/>
                    <a:pt x="311" y="18"/>
                    <a:pt x="285" y="23"/>
                  </a:cubicBezTo>
                  <a:cubicBezTo>
                    <a:pt x="245" y="31"/>
                    <a:pt x="205" y="37"/>
                    <a:pt x="165" y="42"/>
                  </a:cubicBezTo>
                  <a:cubicBezTo>
                    <a:pt x="111" y="48"/>
                    <a:pt x="56" y="49"/>
                    <a:pt x="1" y="52"/>
                  </a:cubicBezTo>
                  <a:cubicBezTo>
                    <a:pt x="0" y="50"/>
                    <a:pt x="0" y="49"/>
                    <a:pt x="1" y="48"/>
                  </a:cubicBezTo>
                  <a:cubicBezTo>
                    <a:pt x="15" y="44"/>
                    <a:pt x="29" y="46"/>
                    <a:pt x="43" y="46"/>
                  </a:cubicBezTo>
                  <a:cubicBezTo>
                    <a:pt x="126" y="41"/>
                    <a:pt x="209" y="35"/>
                    <a:pt x="291" y="17"/>
                  </a:cubicBezTo>
                  <a:cubicBezTo>
                    <a:pt x="312" y="13"/>
                    <a:pt x="332" y="8"/>
                    <a:pt x="353" y="3"/>
                  </a:cubicBezTo>
                  <a:cubicBezTo>
                    <a:pt x="356" y="2"/>
                    <a:pt x="359" y="0"/>
                    <a:pt x="363" y="1"/>
                  </a:cubicBezTo>
                  <a:cubicBezTo>
                    <a:pt x="363" y="2"/>
                    <a:pt x="363" y="4"/>
                    <a:pt x="363" y="5"/>
                  </a:cubicBezTo>
                  <a:close/>
                </a:path>
              </a:pathLst>
            </a:custGeom>
            <a:solidFill>
              <a:srgbClr val="8F8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76DBF12B-BC61-724E-2949-8A2AAC9E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708"/>
              <a:ext cx="599" cy="112"/>
            </a:xfrm>
            <a:custGeom>
              <a:avLst/>
              <a:gdLst>
                <a:gd name="T0" fmla="*/ 321 w 321"/>
                <a:gd name="T1" fmla="*/ 4 h 60"/>
                <a:gd name="T2" fmla="*/ 79 w 321"/>
                <a:gd name="T3" fmla="*/ 54 h 60"/>
                <a:gd name="T4" fmla="*/ 3 w 321"/>
                <a:gd name="T5" fmla="*/ 60 h 60"/>
                <a:gd name="T6" fmla="*/ 1 w 321"/>
                <a:gd name="T7" fmla="*/ 56 h 60"/>
                <a:gd name="T8" fmla="*/ 96 w 321"/>
                <a:gd name="T9" fmla="*/ 48 h 60"/>
                <a:gd name="T10" fmla="*/ 310 w 321"/>
                <a:gd name="T11" fmla="*/ 3 h 60"/>
                <a:gd name="T12" fmla="*/ 321 w 321"/>
                <a:gd name="T13" fmla="*/ 1 h 60"/>
                <a:gd name="T14" fmla="*/ 321 w 321"/>
                <a:gd name="T1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60">
                  <a:moveTo>
                    <a:pt x="321" y="4"/>
                  </a:moveTo>
                  <a:cubicBezTo>
                    <a:pt x="243" y="31"/>
                    <a:pt x="161" y="46"/>
                    <a:pt x="79" y="54"/>
                  </a:cubicBezTo>
                  <a:cubicBezTo>
                    <a:pt x="54" y="57"/>
                    <a:pt x="29" y="59"/>
                    <a:pt x="3" y="60"/>
                  </a:cubicBezTo>
                  <a:cubicBezTo>
                    <a:pt x="2" y="59"/>
                    <a:pt x="0" y="59"/>
                    <a:pt x="1" y="56"/>
                  </a:cubicBezTo>
                  <a:cubicBezTo>
                    <a:pt x="33" y="54"/>
                    <a:pt x="64" y="51"/>
                    <a:pt x="96" y="48"/>
                  </a:cubicBezTo>
                  <a:cubicBezTo>
                    <a:pt x="169" y="40"/>
                    <a:pt x="240" y="26"/>
                    <a:pt x="310" y="3"/>
                  </a:cubicBezTo>
                  <a:cubicBezTo>
                    <a:pt x="313" y="2"/>
                    <a:pt x="317" y="0"/>
                    <a:pt x="321" y="1"/>
                  </a:cubicBezTo>
                  <a:cubicBezTo>
                    <a:pt x="321" y="2"/>
                    <a:pt x="321" y="3"/>
                    <a:pt x="321" y="4"/>
                  </a:cubicBezTo>
                  <a:close/>
                </a:path>
              </a:pathLst>
            </a:custGeom>
            <a:solidFill>
              <a:srgbClr val="9389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E00A60F-6C16-88D0-352B-B878A827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519"/>
              <a:ext cx="211" cy="521"/>
            </a:xfrm>
            <a:custGeom>
              <a:avLst/>
              <a:gdLst>
                <a:gd name="T0" fmla="*/ 58 w 113"/>
                <a:gd name="T1" fmla="*/ 126 h 279"/>
                <a:gd name="T2" fmla="*/ 61 w 113"/>
                <a:gd name="T3" fmla="*/ 139 h 279"/>
                <a:gd name="T4" fmla="*/ 74 w 113"/>
                <a:gd name="T5" fmla="*/ 160 h 279"/>
                <a:gd name="T6" fmla="*/ 75 w 113"/>
                <a:gd name="T7" fmla="*/ 169 h 279"/>
                <a:gd name="T8" fmla="*/ 112 w 113"/>
                <a:gd name="T9" fmla="*/ 265 h 279"/>
                <a:gd name="T10" fmla="*/ 112 w 113"/>
                <a:gd name="T11" fmla="*/ 269 h 279"/>
                <a:gd name="T12" fmla="*/ 109 w 113"/>
                <a:gd name="T13" fmla="*/ 278 h 279"/>
                <a:gd name="T14" fmla="*/ 103 w 113"/>
                <a:gd name="T15" fmla="*/ 272 h 279"/>
                <a:gd name="T16" fmla="*/ 49 w 113"/>
                <a:gd name="T17" fmla="*/ 136 h 279"/>
                <a:gd name="T18" fmla="*/ 16 w 113"/>
                <a:gd name="T19" fmla="*/ 55 h 279"/>
                <a:gd name="T20" fmla="*/ 0 w 113"/>
                <a:gd name="T21" fmla="*/ 6 h 279"/>
                <a:gd name="T22" fmla="*/ 16 w 113"/>
                <a:gd name="T23" fmla="*/ 13 h 279"/>
                <a:gd name="T24" fmla="*/ 54 w 113"/>
                <a:gd name="T25" fmla="*/ 111 h 279"/>
                <a:gd name="T26" fmla="*/ 58 w 113"/>
                <a:gd name="T27" fmla="*/ 12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279">
                  <a:moveTo>
                    <a:pt x="58" y="126"/>
                  </a:moveTo>
                  <a:cubicBezTo>
                    <a:pt x="58" y="131"/>
                    <a:pt x="58" y="135"/>
                    <a:pt x="61" y="139"/>
                  </a:cubicBezTo>
                  <a:cubicBezTo>
                    <a:pt x="69" y="144"/>
                    <a:pt x="70" y="153"/>
                    <a:pt x="74" y="160"/>
                  </a:cubicBezTo>
                  <a:cubicBezTo>
                    <a:pt x="75" y="163"/>
                    <a:pt x="76" y="166"/>
                    <a:pt x="75" y="169"/>
                  </a:cubicBezTo>
                  <a:cubicBezTo>
                    <a:pt x="87" y="201"/>
                    <a:pt x="100" y="233"/>
                    <a:pt x="112" y="265"/>
                  </a:cubicBezTo>
                  <a:cubicBezTo>
                    <a:pt x="112" y="266"/>
                    <a:pt x="112" y="268"/>
                    <a:pt x="112" y="269"/>
                  </a:cubicBezTo>
                  <a:cubicBezTo>
                    <a:pt x="111" y="272"/>
                    <a:pt x="113" y="276"/>
                    <a:pt x="109" y="278"/>
                  </a:cubicBezTo>
                  <a:cubicBezTo>
                    <a:pt x="105" y="279"/>
                    <a:pt x="106" y="273"/>
                    <a:pt x="103" y="272"/>
                  </a:cubicBezTo>
                  <a:cubicBezTo>
                    <a:pt x="85" y="227"/>
                    <a:pt x="67" y="182"/>
                    <a:pt x="49" y="136"/>
                  </a:cubicBezTo>
                  <a:cubicBezTo>
                    <a:pt x="38" y="109"/>
                    <a:pt x="27" y="82"/>
                    <a:pt x="16" y="55"/>
                  </a:cubicBezTo>
                  <a:cubicBezTo>
                    <a:pt x="9" y="39"/>
                    <a:pt x="4" y="23"/>
                    <a:pt x="0" y="6"/>
                  </a:cubicBezTo>
                  <a:cubicBezTo>
                    <a:pt x="9" y="0"/>
                    <a:pt x="11" y="10"/>
                    <a:pt x="16" y="13"/>
                  </a:cubicBezTo>
                  <a:cubicBezTo>
                    <a:pt x="27" y="46"/>
                    <a:pt x="41" y="79"/>
                    <a:pt x="54" y="111"/>
                  </a:cubicBezTo>
                  <a:cubicBezTo>
                    <a:pt x="56" y="116"/>
                    <a:pt x="57" y="121"/>
                    <a:pt x="58" y="126"/>
                  </a:cubicBezTo>
                  <a:close/>
                </a:path>
              </a:pathLst>
            </a:custGeom>
            <a:solidFill>
              <a:srgbClr val="345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6C230DD-0E82-36E6-588C-43D8D05CF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748"/>
              <a:ext cx="220" cy="767"/>
            </a:xfrm>
            <a:custGeom>
              <a:avLst/>
              <a:gdLst>
                <a:gd name="T0" fmla="*/ 10 w 118"/>
                <a:gd name="T1" fmla="*/ 411 h 411"/>
                <a:gd name="T2" fmla="*/ 6 w 118"/>
                <a:gd name="T3" fmla="*/ 409 h 411"/>
                <a:gd name="T4" fmla="*/ 4 w 118"/>
                <a:gd name="T5" fmla="*/ 396 h 411"/>
                <a:gd name="T6" fmla="*/ 2 w 118"/>
                <a:gd name="T7" fmla="*/ 123 h 411"/>
                <a:gd name="T8" fmla="*/ 2 w 118"/>
                <a:gd name="T9" fmla="*/ 39 h 411"/>
                <a:gd name="T10" fmla="*/ 1 w 118"/>
                <a:gd name="T11" fmla="*/ 16 h 411"/>
                <a:gd name="T12" fmla="*/ 6 w 118"/>
                <a:gd name="T13" fmla="*/ 0 h 411"/>
                <a:gd name="T14" fmla="*/ 52 w 118"/>
                <a:gd name="T15" fmla="*/ 1 h 411"/>
                <a:gd name="T16" fmla="*/ 65 w 118"/>
                <a:gd name="T17" fmla="*/ 2 h 411"/>
                <a:gd name="T18" fmla="*/ 63 w 118"/>
                <a:gd name="T19" fmla="*/ 8 h 411"/>
                <a:gd name="T20" fmla="*/ 28 w 118"/>
                <a:gd name="T21" fmla="*/ 10 h 411"/>
                <a:gd name="T22" fmla="*/ 12 w 118"/>
                <a:gd name="T23" fmla="*/ 18 h 411"/>
                <a:gd name="T24" fmla="*/ 25 w 118"/>
                <a:gd name="T25" fmla="*/ 35 h 411"/>
                <a:gd name="T26" fmla="*/ 45 w 118"/>
                <a:gd name="T27" fmla="*/ 39 h 411"/>
                <a:gd name="T28" fmla="*/ 31 w 118"/>
                <a:gd name="T29" fmla="*/ 38 h 411"/>
                <a:gd name="T30" fmla="*/ 38 w 118"/>
                <a:gd name="T31" fmla="*/ 32 h 411"/>
                <a:gd name="T32" fmla="*/ 66 w 118"/>
                <a:gd name="T33" fmla="*/ 29 h 411"/>
                <a:gd name="T34" fmla="*/ 72 w 118"/>
                <a:gd name="T35" fmla="*/ 33 h 411"/>
                <a:gd name="T36" fmla="*/ 77 w 118"/>
                <a:gd name="T37" fmla="*/ 37 h 411"/>
                <a:gd name="T38" fmla="*/ 114 w 118"/>
                <a:gd name="T39" fmla="*/ 35 h 411"/>
                <a:gd name="T40" fmla="*/ 116 w 118"/>
                <a:gd name="T41" fmla="*/ 35 h 411"/>
                <a:gd name="T42" fmla="*/ 118 w 118"/>
                <a:gd name="T43" fmla="*/ 39 h 411"/>
                <a:gd name="T44" fmla="*/ 17 w 118"/>
                <a:gd name="T45" fmla="*/ 42 h 411"/>
                <a:gd name="T46" fmla="*/ 8 w 118"/>
                <a:gd name="T47" fmla="*/ 50 h 411"/>
                <a:gd name="T48" fmla="*/ 10 w 118"/>
                <a:gd name="T49" fmla="*/ 258 h 411"/>
                <a:gd name="T50" fmla="*/ 11 w 118"/>
                <a:gd name="T51" fmla="*/ 401 h 411"/>
                <a:gd name="T52" fmla="*/ 10 w 118"/>
                <a:gd name="T53" fmla="*/ 41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411">
                  <a:moveTo>
                    <a:pt x="10" y="411"/>
                  </a:moveTo>
                  <a:cubicBezTo>
                    <a:pt x="9" y="411"/>
                    <a:pt x="7" y="410"/>
                    <a:pt x="6" y="409"/>
                  </a:cubicBezTo>
                  <a:cubicBezTo>
                    <a:pt x="5" y="405"/>
                    <a:pt x="4" y="400"/>
                    <a:pt x="4" y="396"/>
                  </a:cubicBezTo>
                  <a:cubicBezTo>
                    <a:pt x="5" y="305"/>
                    <a:pt x="0" y="214"/>
                    <a:pt x="2" y="123"/>
                  </a:cubicBezTo>
                  <a:cubicBezTo>
                    <a:pt x="2" y="95"/>
                    <a:pt x="2" y="67"/>
                    <a:pt x="2" y="39"/>
                  </a:cubicBezTo>
                  <a:cubicBezTo>
                    <a:pt x="2" y="31"/>
                    <a:pt x="2" y="24"/>
                    <a:pt x="1" y="16"/>
                  </a:cubicBezTo>
                  <a:cubicBezTo>
                    <a:pt x="0" y="10"/>
                    <a:pt x="0" y="4"/>
                    <a:pt x="6" y="0"/>
                  </a:cubicBezTo>
                  <a:cubicBezTo>
                    <a:pt x="21" y="2"/>
                    <a:pt x="37" y="0"/>
                    <a:pt x="52" y="1"/>
                  </a:cubicBezTo>
                  <a:cubicBezTo>
                    <a:pt x="56" y="1"/>
                    <a:pt x="61" y="1"/>
                    <a:pt x="65" y="2"/>
                  </a:cubicBezTo>
                  <a:cubicBezTo>
                    <a:pt x="66" y="4"/>
                    <a:pt x="65" y="6"/>
                    <a:pt x="63" y="8"/>
                  </a:cubicBezTo>
                  <a:cubicBezTo>
                    <a:pt x="51" y="12"/>
                    <a:pt x="40" y="9"/>
                    <a:pt x="28" y="10"/>
                  </a:cubicBezTo>
                  <a:cubicBezTo>
                    <a:pt x="22" y="10"/>
                    <a:pt x="13" y="6"/>
                    <a:pt x="12" y="18"/>
                  </a:cubicBezTo>
                  <a:cubicBezTo>
                    <a:pt x="11" y="31"/>
                    <a:pt x="12" y="32"/>
                    <a:pt x="25" y="35"/>
                  </a:cubicBezTo>
                  <a:cubicBezTo>
                    <a:pt x="31" y="40"/>
                    <a:pt x="39" y="38"/>
                    <a:pt x="45" y="39"/>
                  </a:cubicBezTo>
                  <a:cubicBezTo>
                    <a:pt x="42" y="37"/>
                    <a:pt x="36" y="40"/>
                    <a:pt x="31" y="38"/>
                  </a:cubicBezTo>
                  <a:cubicBezTo>
                    <a:pt x="31" y="33"/>
                    <a:pt x="35" y="32"/>
                    <a:pt x="38" y="32"/>
                  </a:cubicBezTo>
                  <a:cubicBezTo>
                    <a:pt x="48" y="31"/>
                    <a:pt x="57" y="29"/>
                    <a:pt x="66" y="29"/>
                  </a:cubicBezTo>
                  <a:cubicBezTo>
                    <a:pt x="69" y="30"/>
                    <a:pt x="70" y="31"/>
                    <a:pt x="72" y="33"/>
                  </a:cubicBezTo>
                  <a:cubicBezTo>
                    <a:pt x="70" y="40"/>
                    <a:pt x="76" y="35"/>
                    <a:pt x="77" y="37"/>
                  </a:cubicBezTo>
                  <a:cubicBezTo>
                    <a:pt x="89" y="35"/>
                    <a:pt x="102" y="38"/>
                    <a:pt x="114" y="35"/>
                  </a:cubicBezTo>
                  <a:cubicBezTo>
                    <a:pt x="115" y="35"/>
                    <a:pt x="116" y="35"/>
                    <a:pt x="116" y="35"/>
                  </a:cubicBezTo>
                  <a:cubicBezTo>
                    <a:pt x="117" y="37"/>
                    <a:pt x="118" y="38"/>
                    <a:pt x="118" y="39"/>
                  </a:cubicBezTo>
                  <a:cubicBezTo>
                    <a:pt x="85" y="41"/>
                    <a:pt x="51" y="42"/>
                    <a:pt x="17" y="42"/>
                  </a:cubicBezTo>
                  <a:cubicBezTo>
                    <a:pt x="12" y="42"/>
                    <a:pt x="6" y="42"/>
                    <a:pt x="8" y="50"/>
                  </a:cubicBezTo>
                  <a:cubicBezTo>
                    <a:pt x="9" y="120"/>
                    <a:pt x="8" y="189"/>
                    <a:pt x="10" y="258"/>
                  </a:cubicBezTo>
                  <a:cubicBezTo>
                    <a:pt x="11" y="306"/>
                    <a:pt x="11" y="353"/>
                    <a:pt x="11" y="401"/>
                  </a:cubicBezTo>
                  <a:cubicBezTo>
                    <a:pt x="11" y="404"/>
                    <a:pt x="10" y="408"/>
                    <a:pt x="10" y="411"/>
                  </a:cubicBezTo>
                  <a:close/>
                </a:path>
              </a:pathLst>
            </a:custGeom>
            <a:solidFill>
              <a:srgbClr val="8B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897C0B-75E9-E3BA-960C-C69D5DC9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532"/>
              <a:ext cx="441" cy="595"/>
            </a:xfrm>
            <a:custGeom>
              <a:avLst/>
              <a:gdLst>
                <a:gd name="T0" fmla="*/ 236 w 236"/>
                <a:gd name="T1" fmla="*/ 5 h 319"/>
                <a:gd name="T2" fmla="*/ 210 w 236"/>
                <a:gd name="T3" fmla="*/ 71 h 319"/>
                <a:gd name="T4" fmla="*/ 204 w 236"/>
                <a:gd name="T5" fmla="*/ 100 h 319"/>
                <a:gd name="T6" fmla="*/ 200 w 236"/>
                <a:gd name="T7" fmla="*/ 175 h 319"/>
                <a:gd name="T8" fmla="*/ 205 w 236"/>
                <a:gd name="T9" fmla="*/ 188 h 319"/>
                <a:gd name="T10" fmla="*/ 204 w 236"/>
                <a:gd name="T11" fmla="*/ 289 h 319"/>
                <a:gd name="T12" fmla="*/ 207 w 236"/>
                <a:gd name="T13" fmla="*/ 308 h 319"/>
                <a:gd name="T14" fmla="*/ 179 w 236"/>
                <a:gd name="T15" fmla="*/ 316 h 319"/>
                <a:gd name="T16" fmla="*/ 154 w 236"/>
                <a:gd name="T17" fmla="*/ 317 h 319"/>
                <a:gd name="T18" fmla="*/ 136 w 236"/>
                <a:gd name="T19" fmla="*/ 303 h 319"/>
                <a:gd name="T20" fmla="*/ 124 w 236"/>
                <a:gd name="T21" fmla="*/ 225 h 319"/>
                <a:gd name="T22" fmla="*/ 68 w 236"/>
                <a:gd name="T23" fmla="*/ 77 h 319"/>
                <a:gd name="T24" fmla="*/ 0 w 236"/>
                <a:gd name="T25" fmla="*/ 22 h 319"/>
                <a:gd name="T26" fmla="*/ 14 w 236"/>
                <a:gd name="T27" fmla="*/ 18 h 319"/>
                <a:gd name="T28" fmla="*/ 171 w 236"/>
                <a:gd name="T29" fmla="*/ 6 h 319"/>
                <a:gd name="T30" fmla="*/ 219 w 236"/>
                <a:gd name="T31" fmla="*/ 1 h 319"/>
                <a:gd name="T32" fmla="*/ 236 w 236"/>
                <a:gd name="T33" fmla="*/ 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319">
                  <a:moveTo>
                    <a:pt x="236" y="5"/>
                  </a:moveTo>
                  <a:cubicBezTo>
                    <a:pt x="226" y="27"/>
                    <a:pt x="217" y="48"/>
                    <a:pt x="210" y="71"/>
                  </a:cubicBezTo>
                  <a:cubicBezTo>
                    <a:pt x="208" y="81"/>
                    <a:pt x="207" y="91"/>
                    <a:pt x="204" y="100"/>
                  </a:cubicBezTo>
                  <a:cubicBezTo>
                    <a:pt x="198" y="125"/>
                    <a:pt x="200" y="150"/>
                    <a:pt x="200" y="175"/>
                  </a:cubicBezTo>
                  <a:cubicBezTo>
                    <a:pt x="200" y="180"/>
                    <a:pt x="203" y="184"/>
                    <a:pt x="205" y="188"/>
                  </a:cubicBezTo>
                  <a:cubicBezTo>
                    <a:pt x="198" y="222"/>
                    <a:pt x="206" y="255"/>
                    <a:pt x="204" y="289"/>
                  </a:cubicBezTo>
                  <a:cubicBezTo>
                    <a:pt x="204" y="295"/>
                    <a:pt x="210" y="301"/>
                    <a:pt x="207" y="308"/>
                  </a:cubicBezTo>
                  <a:cubicBezTo>
                    <a:pt x="199" y="315"/>
                    <a:pt x="188" y="314"/>
                    <a:pt x="179" y="316"/>
                  </a:cubicBezTo>
                  <a:cubicBezTo>
                    <a:pt x="171" y="317"/>
                    <a:pt x="163" y="316"/>
                    <a:pt x="154" y="317"/>
                  </a:cubicBezTo>
                  <a:cubicBezTo>
                    <a:pt x="143" y="319"/>
                    <a:pt x="138" y="314"/>
                    <a:pt x="136" y="303"/>
                  </a:cubicBezTo>
                  <a:cubicBezTo>
                    <a:pt x="131" y="277"/>
                    <a:pt x="127" y="251"/>
                    <a:pt x="124" y="225"/>
                  </a:cubicBezTo>
                  <a:cubicBezTo>
                    <a:pt x="117" y="172"/>
                    <a:pt x="102" y="121"/>
                    <a:pt x="68" y="77"/>
                  </a:cubicBezTo>
                  <a:cubicBezTo>
                    <a:pt x="50" y="53"/>
                    <a:pt x="27" y="35"/>
                    <a:pt x="0" y="22"/>
                  </a:cubicBezTo>
                  <a:cubicBezTo>
                    <a:pt x="3" y="17"/>
                    <a:pt x="9" y="18"/>
                    <a:pt x="14" y="18"/>
                  </a:cubicBezTo>
                  <a:cubicBezTo>
                    <a:pt x="66" y="17"/>
                    <a:pt x="118" y="12"/>
                    <a:pt x="171" y="6"/>
                  </a:cubicBezTo>
                  <a:cubicBezTo>
                    <a:pt x="187" y="4"/>
                    <a:pt x="203" y="3"/>
                    <a:pt x="219" y="1"/>
                  </a:cubicBezTo>
                  <a:cubicBezTo>
                    <a:pt x="225" y="0"/>
                    <a:pt x="231" y="0"/>
                    <a:pt x="236" y="5"/>
                  </a:cubicBezTo>
                  <a:close/>
                </a:path>
              </a:pathLst>
            </a:custGeom>
            <a:solidFill>
              <a:srgbClr val="315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DEEE303A-B393-DCDB-D371-E59AAA8BC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" y="2521"/>
              <a:ext cx="527" cy="52"/>
            </a:xfrm>
            <a:custGeom>
              <a:avLst/>
              <a:gdLst>
                <a:gd name="T0" fmla="*/ 258 w 282"/>
                <a:gd name="T1" fmla="*/ 11 h 28"/>
                <a:gd name="T2" fmla="*/ 161 w 282"/>
                <a:gd name="T3" fmla="*/ 19 h 28"/>
                <a:gd name="T4" fmla="*/ 22 w 282"/>
                <a:gd name="T5" fmla="*/ 28 h 28"/>
                <a:gd name="T6" fmla="*/ 8 w 282"/>
                <a:gd name="T7" fmla="*/ 24 h 28"/>
                <a:gd name="T8" fmla="*/ 2 w 282"/>
                <a:gd name="T9" fmla="*/ 16 h 28"/>
                <a:gd name="T10" fmla="*/ 11 w 282"/>
                <a:gd name="T11" fmla="*/ 11 h 28"/>
                <a:gd name="T12" fmla="*/ 49 w 282"/>
                <a:gd name="T13" fmla="*/ 7 h 28"/>
                <a:gd name="T14" fmla="*/ 55 w 282"/>
                <a:gd name="T15" fmla="*/ 12 h 28"/>
                <a:gd name="T16" fmla="*/ 93 w 282"/>
                <a:gd name="T17" fmla="*/ 7 h 28"/>
                <a:gd name="T18" fmla="*/ 105 w 282"/>
                <a:gd name="T19" fmla="*/ 8 h 28"/>
                <a:gd name="T20" fmla="*/ 73 w 282"/>
                <a:gd name="T21" fmla="*/ 14 h 28"/>
                <a:gd name="T22" fmla="*/ 78 w 282"/>
                <a:gd name="T23" fmla="*/ 17 h 28"/>
                <a:gd name="T24" fmla="*/ 134 w 282"/>
                <a:gd name="T25" fmla="*/ 12 h 28"/>
                <a:gd name="T26" fmla="*/ 180 w 282"/>
                <a:gd name="T27" fmla="*/ 7 h 28"/>
                <a:gd name="T28" fmla="*/ 260 w 282"/>
                <a:gd name="T29" fmla="*/ 0 h 28"/>
                <a:gd name="T30" fmla="*/ 262 w 282"/>
                <a:gd name="T31" fmla="*/ 0 h 28"/>
                <a:gd name="T32" fmla="*/ 262 w 282"/>
                <a:gd name="T33" fmla="*/ 4 h 28"/>
                <a:gd name="T34" fmla="*/ 282 w 282"/>
                <a:gd name="T35" fmla="*/ 7 h 28"/>
                <a:gd name="T36" fmla="*/ 258 w 282"/>
                <a:gd name="T3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2" h="28">
                  <a:moveTo>
                    <a:pt x="258" y="11"/>
                  </a:moveTo>
                  <a:cubicBezTo>
                    <a:pt x="225" y="12"/>
                    <a:pt x="193" y="16"/>
                    <a:pt x="161" y="19"/>
                  </a:cubicBezTo>
                  <a:cubicBezTo>
                    <a:pt x="115" y="24"/>
                    <a:pt x="68" y="28"/>
                    <a:pt x="22" y="28"/>
                  </a:cubicBezTo>
                  <a:cubicBezTo>
                    <a:pt x="17" y="27"/>
                    <a:pt x="12" y="27"/>
                    <a:pt x="8" y="24"/>
                  </a:cubicBezTo>
                  <a:cubicBezTo>
                    <a:pt x="6" y="21"/>
                    <a:pt x="0" y="21"/>
                    <a:pt x="2" y="16"/>
                  </a:cubicBezTo>
                  <a:cubicBezTo>
                    <a:pt x="3" y="11"/>
                    <a:pt x="8" y="12"/>
                    <a:pt x="11" y="11"/>
                  </a:cubicBezTo>
                  <a:cubicBezTo>
                    <a:pt x="24" y="9"/>
                    <a:pt x="36" y="4"/>
                    <a:pt x="49" y="7"/>
                  </a:cubicBezTo>
                  <a:cubicBezTo>
                    <a:pt x="46" y="14"/>
                    <a:pt x="51" y="13"/>
                    <a:pt x="55" y="12"/>
                  </a:cubicBezTo>
                  <a:cubicBezTo>
                    <a:pt x="67" y="8"/>
                    <a:pt x="81" y="10"/>
                    <a:pt x="93" y="7"/>
                  </a:cubicBezTo>
                  <a:cubicBezTo>
                    <a:pt x="97" y="6"/>
                    <a:pt x="101" y="6"/>
                    <a:pt x="105" y="8"/>
                  </a:cubicBezTo>
                  <a:cubicBezTo>
                    <a:pt x="95" y="16"/>
                    <a:pt x="83" y="11"/>
                    <a:pt x="73" y="14"/>
                  </a:cubicBezTo>
                  <a:cubicBezTo>
                    <a:pt x="74" y="17"/>
                    <a:pt x="76" y="17"/>
                    <a:pt x="78" y="17"/>
                  </a:cubicBezTo>
                  <a:cubicBezTo>
                    <a:pt x="96" y="16"/>
                    <a:pt x="115" y="16"/>
                    <a:pt x="134" y="12"/>
                  </a:cubicBezTo>
                  <a:cubicBezTo>
                    <a:pt x="149" y="9"/>
                    <a:pt x="164" y="8"/>
                    <a:pt x="180" y="7"/>
                  </a:cubicBezTo>
                  <a:cubicBezTo>
                    <a:pt x="207" y="5"/>
                    <a:pt x="234" y="4"/>
                    <a:pt x="260" y="0"/>
                  </a:cubicBezTo>
                  <a:cubicBezTo>
                    <a:pt x="261" y="0"/>
                    <a:pt x="262" y="0"/>
                    <a:pt x="262" y="0"/>
                  </a:cubicBezTo>
                  <a:cubicBezTo>
                    <a:pt x="264" y="2"/>
                    <a:pt x="264" y="3"/>
                    <a:pt x="262" y="4"/>
                  </a:cubicBezTo>
                  <a:cubicBezTo>
                    <a:pt x="268" y="10"/>
                    <a:pt x="276" y="5"/>
                    <a:pt x="282" y="7"/>
                  </a:cubicBezTo>
                  <a:cubicBezTo>
                    <a:pt x="274" y="9"/>
                    <a:pt x="265" y="7"/>
                    <a:pt x="258" y="11"/>
                  </a:cubicBezTo>
                  <a:close/>
                </a:path>
              </a:pathLst>
            </a:custGeom>
            <a:solidFill>
              <a:srgbClr val="86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F24C3FD-24A9-5E9E-DFC1-3C74F466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" y="2465"/>
              <a:ext cx="534" cy="101"/>
            </a:xfrm>
            <a:custGeom>
              <a:avLst/>
              <a:gdLst>
                <a:gd name="T0" fmla="*/ 56 w 286"/>
                <a:gd name="T1" fmla="*/ 37 h 54"/>
                <a:gd name="T2" fmla="*/ 20 w 286"/>
                <a:gd name="T3" fmla="*/ 42 h 54"/>
                <a:gd name="T4" fmla="*/ 15 w 286"/>
                <a:gd name="T5" fmla="*/ 54 h 54"/>
                <a:gd name="T6" fmla="*/ 3 w 286"/>
                <a:gd name="T7" fmla="*/ 52 h 54"/>
                <a:gd name="T8" fmla="*/ 0 w 286"/>
                <a:gd name="T9" fmla="*/ 49 h 54"/>
                <a:gd name="T10" fmla="*/ 8 w 286"/>
                <a:gd name="T11" fmla="*/ 41 h 54"/>
                <a:gd name="T12" fmla="*/ 84 w 286"/>
                <a:gd name="T13" fmla="*/ 28 h 54"/>
                <a:gd name="T14" fmla="*/ 163 w 286"/>
                <a:gd name="T15" fmla="*/ 17 h 54"/>
                <a:gd name="T16" fmla="*/ 279 w 286"/>
                <a:gd name="T17" fmla="*/ 0 h 54"/>
                <a:gd name="T18" fmla="*/ 284 w 286"/>
                <a:gd name="T19" fmla="*/ 1 h 54"/>
                <a:gd name="T20" fmla="*/ 286 w 286"/>
                <a:gd name="T21" fmla="*/ 1 h 54"/>
                <a:gd name="T22" fmla="*/ 282 w 286"/>
                <a:gd name="T23" fmla="*/ 5 h 54"/>
                <a:gd name="T24" fmla="*/ 233 w 286"/>
                <a:gd name="T25" fmla="*/ 14 h 54"/>
                <a:gd name="T26" fmla="*/ 204 w 286"/>
                <a:gd name="T27" fmla="*/ 16 h 54"/>
                <a:gd name="T28" fmla="*/ 159 w 286"/>
                <a:gd name="T29" fmla="*/ 24 h 54"/>
                <a:gd name="T30" fmla="*/ 125 w 286"/>
                <a:gd name="T31" fmla="*/ 26 h 54"/>
                <a:gd name="T32" fmla="*/ 89 w 286"/>
                <a:gd name="T33" fmla="*/ 32 h 54"/>
                <a:gd name="T34" fmla="*/ 56 w 286"/>
                <a:gd name="T35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" h="54">
                  <a:moveTo>
                    <a:pt x="56" y="37"/>
                  </a:moveTo>
                  <a:cubicBezTo>
                    <a:pt x="44" y="38"/>
                    <a:pt x="32" y="40"/>
                    <a:pt x="20" y="42"/>
                  </a:cubicBezTo>
                  <a:cubicBezTo>
                    <a:pt x="9" y="44"/>
                    <a:pt x="9" y="44"/>
                    <a:pt x="15" y="54"/>
                  </a:cubicBezTo>
                  <a:cubicBezTo>
                    <a:pt x="11" y="53"/>
                    <a:pt x="7" y="52"/>
                    <a:pt x="3" y="52"/>
                  </a:cubicBezTo>
                  <a:cubicBezTo>
                    <a:pt x="2" y="51"/>
                    <a:pt x="1" y="51"/>
                    <a:pt x="0" y="49"/>
                  </a:cubicBezTo>
                  <a:cubicBezTo>
                    <a:pt x="1" y="45"/>
                    <a:pt x="4" y="42"/>
                    <a:pt x="8" y="41"/>
                  </a:cubicBezTo>
                  <a:cubicBezTo>
                    <a:pt x="34" y="37"/>
                    <a:pt x="59" y="32"/>
                    <a:pt x="84" y="28"/>
                  </a:cubicBezTo>
                  <a:cubicBezTo>
                    <a:pt x="111" y="24"/>
                    <a:pt x="137" y="21"/>
                    <a:pt x="163" y="17"/>
                  </a:cubicBezTo>
                  <a:cubicBezTo>
                    <a:pt x="202" y="11"/>
                    <a:pt x="240" y="6"/>
                    <a:pt x="279" y="0"/>
                  </a:cubicBezTo>
                  <a:cubicBezTo>
                    <a:pt x="281" y="0"/>
                    <a:pt x="282" y="1"/>
                    <a:pt x="284" y="1"/>
                  </a:cubicBezTo>
                  <a:cubicBezTo>
                    <a:pt x="285" y="0"/>
                    <a:pt x="286" y="0"/>
                    <a:pt x="286" y="1"/>
                  </a:cubicBezTo>
                  <a:cubicBezTo>
                    <a:pt x="286" y="4"/>
                    <a:pt x="283" y="3"/>
                    <a:pt x="282" y="5"/>
                  </a:cubicBezTo>
                  <a:cubicBezTo>
                    <a:pt x="265" y="6"/>
                    <a:pt x="248" y="5"/>
                    <a:pt x="233" y="14"/>
                  </a:cubicBezTo>
                  <a:cubicBezTo>
                    <a:pt x="224" y="18"/>
                    <a:pt x="213" y="15"/>
                    <a:pt x="204" y="16"/>
                  </a:cubicBezTo>
                  <a:cubicBezTo>
                    <a:pt x="188" y="17"/>
                    <a:pt x="174" y="21"/>
                    <a:pt x="159" y="24"/>
                  </a:cubicBezTo>
                  <a:cubicBezTo>
                    <a:pt x="148" y="26"/>
                    <a:pt x="136" y="22"/>
                    <a:pt x="125" y="26"/>
                  </a:cubicBezTo>
                  <a:cubicBezTo>
                    <a:pt x="114" y="32"/>
                    <a:pt x="101" y="30"/>
                    <a:pt x="89" y="32"/>
                  </a:cubicBezTo>
                  <a:cubicBezTo>
                    <a:pt x="78" y="31"/>
                    <a:pt x="67" y="37"/>
                    <a:pt x="56" y="37"/>
                  </a:cubicBezTo>
                  <a:close/>
                </a:path>
              </a:pathLst>
            </a:custGeom>
            <a:solidFill>
              <a:srgbClr val="822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8698EE53-2B30-05F7-2509-DA032A2C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075"/>
              <a:ext cx="94" cy="26"/>
            </a:xfrm>
            <a:custGeom>
              <a:avLst/>
              <a:gdLst>
                <a:gd name="T0" fmla="*/ 50 w 50"/>
                <a:gd name="T1" fmla="*/ 2 h 14"/>
                <a:gd name="T2" fmla="*/ 10 w 50"/>
                <a:gd name="T3" fmla="*/ 7 h 14"/>
                <a:gd name="T4" fmla="*/ 0 w 50"/>
                <a:gd name="T5" fmla="*/ 0 h 14"/>
                <a:gd name="T6" fmla="*/ 50 w 50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4">
                  <a:moveTo>
                    <a:pt x="50" y="2"/>
                  </a:moveTo>
                  <a:cubicBezTo>
                    <a:pt x="41" y="10"/>
                    <a:pt x="19" y="14"/>
                    <a:pt x="10" y="7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17" y="0"/>
                    <a:pt x="33" y="1"/>
                    <a:pt x="50" y="2"/>
                  </a:cubicBezTo>
                  <a:close/>
                </a:path>
              </a:pathLst>
            </a:custGeom>
            <a:solidFill>
              <a:srgbClr val="396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0B16F4B3-2941-7748-0979-4E9A78A3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" y="2540"/>
              <a:ext cx="60" cy="22"/>
            </a:xfrm>
            <a:custGeom>
              <a:avLst/>
              <a:gdLst>
                <a:gd name="T0" fmla="*/ 29 w 32"/>
                <a:gd name="T1" fmla="*/ 9 h 12"/>
                <a:gd name="T2" fmla="*/ 32 w 32"/>
                <a:gd name="T3" fmla="*/ 12 h 12"/>
                <a:gd name="T4" fmla="*/ 0 w 32"/>
                <a:gd name="T5" fmla="*/ 12 h 12"/>
                <a:gd name="T6" fmla="*/ 29 w 32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2">
                  <a:moveTo>
                    <a:pt x="29" y="9"/>
                  </a:moveTo>
                  <a:cubicBezTo>
                    <a:pt x="30" y="10"/>
                    <a:pt x="31" y="11"/>
                    <a:pt x="32" y="12"/>
                  </a:cubicBezTo>
                  <a:cubicBezTo>
                    <a:pt x="21" y="12"/>
                    <a:pt x="11" y="12"/>
                    <a:pt x="0" y="12"/>
                  </a:cubicBezTo>
                  <a:cubicBezTo>
                    <a:pt x="12" y="0"/>
                    <a:pt x="16" y="0"/>
                    <a:pt x="29" y="9"/>
                  </a:cubicBezTo>
                  <a:close/>
                </a:path>
              </a:pathLst>
            </a:custGeom>
            <a:solidFill>
              <a:srgbClr val="587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F1890C6F-BF7C-0F5F-0A6B-8875D8BA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651"/>
              <a:ext cx="264" cy="11"/>
            </a:xfrm>
            <a:custGeom>
              <a:avLst/>
              <a:gdLst>
                <a:gd name="T0" fmla="*/ 120 w 141"/>
                <a:gd name="T1" fmla="*/ 2 h 6"/>
                <a:gd name="T2" fmla="*/ 141 w 141"/>
                <a:gd name="T3" fmla="*/ 5 h 6"/>
                <a:gd name="T4" fmla="*/ 0 w 141"/>
                <a:gd name="T5" fmla="*/ 5 h 6"/>
                <a:gd name="T6" fmla="*/ 38 w 141"/>
                <a:gd name="T7" fmla="*/ 2 h 6"/>
                <a:gd name="T8" fmla="*/ 120 w 141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6">
                  <a:moveTo>
                    <a:pt x="120" y="2"/>
                  </a:moveTo>
                  <a:cubicBezTo>
                    <a:pt x="127" y="4"/>
                    <a:pt x="135" y="1"/>
                    <a:pt x="141" y="5"/>
                  </a:cubicBezTo>
                  <a:cubicBezTo>
                    <a:pt x="94" y="6"/>
                    <a:pt x="47" y="6"/>
                    <a:pt x="0" y="5"/>
                  </a:cubicBezTo>
                  <a:cubicBezTo>
                    <a:pt x="12" y="0"/>
                    <a:pt x="25" y="5"/>
                    <a:pt x="38" y="2"/>
                  </a:cubicBezTo>
                  <a:cubicBezTo>
                    <a:pt x="65" y="2"/>
                    <a:pt x="93" y="2"/>
                    <a:pt x="120" y="2"/>
                  </a:cubicBezTo>
                  <a:close/>
                </a:path>
              </a:pathLst>
            </a:custGeom>
            <a:solidFill>
              <a:srgbClr val="7D7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4FAFD52F-CAF1-1785-8232-6FD029DB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394"/>
              <a:ext cx="517" cy="82"/>
            </a:xfrm>
            <a:custGeom>
              <a:avLst/>
              <a:gdLst>
                <a:gd name="T0" fmla="*/ 4 w 277"/>
                <a:gd name="T1" fmla="*/ 37 h 44"/>
                <a:gd name="T2" fmla="*/ 262 w 277"/>
                <a:gd name="T3" fmla="*/ 3 h 44"/>
                <a:gd name="T4" fmla="*/ 277 w 277"/>
                <a:gd name="T5" fmla="*/ 1 h 44"/>
                <a:gd name="T6" fmla="*/ 265 w 277"/>
                <a:gd name="T7" fmla="*/ 5 h 44"/>
                <a:gd name="T8" fmla="*/ 249 w 277"/>
                <a:gd name="T9" fmla="*/ 12 h 44"/>
                <a:gd name="T10" fmla="*/ 237 w 277"/>
                <a:gd name="T11" fmla="*/ 14 h 44"/>
                <a:gd name="T12" fmla="*/ 230 w 277"/>
                <a:gd name="T13" fmla="*/ 11 h 44"/>
                <a:gd name="T14" fmla="*/ 224 w 277"/>
                <a:gd name="T15" fmla="*/ 12 h 44"/>
                <a:gd name="T16" fmla="*/ 174 w 277"/>
                <a:gd name="T17" fmla="*/ 24 h 44"/>
                <a:gd name="T18" fmla="*/ 91 w 277"/>
                <a:gd name="T19" fmla="*/ 33 h 44"/>
                <a:gd name="T20" fmla="*/ 0 w 277"/>
                <a:gd name="T21" fmla="*/ 43 h 44"/>
                <a:gd name="T22" fmla="*/ 2 w 277"/>
                <a:gd name="T23" fmla="*/ 39 h 44"/>
                <a:gd name="T24" fmla="*/ 4 w 277"/>
                <a:gd name="T25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44">
                  <a:moveTo>
                    <a:pt x="4" y="37"/>
                  </a:moveTo>
                  <a:cubicBezTo>
                    <a:pt x="90" y="25"/>
                    <a:pt x="176" y="18"/>
                    <a:pt x="262" y="3"/>
                  </a:cubicBezTo>
                  <a:cubicBezTo>
                    <a:pt x="267" y="2"/>
                    <a:pt x="272" y="0"/>
                    <a:pt x="277" y="1"/>
                  </a:cubicBezTo>
                  <a:cubicBezTo>
                    <a:pt x="275" y="6"/>
                    <a:pt x="270" y="4"/>
                    <a:pt x="265" y="5"/>
                  </a:cubicBezTo>
                  <a:cubicBezTo>
                    <a:pt x="260" y="6"/>
                    <a:pt x="253" y="4"/>
                    <a:pt x="249" y="12"/>
                  </a:cubicBezTo>
                  <a:cubicBezTo>
                    <a:pt x="247" y="16"/>
                    <a:pt x="241" y="8"/>
                    <a:pt x="237" y="14"/>
                  </a:cubicBezTo>
                  <a:cubicBezTo>
                    <a:pt x="236" y="16"/>
                    <a:pt x="230" y="18"/>
                    <a:pt x="230" y="11"/>
                  </a:cubicBezTo>
                  <a:cubicBezTo>
                    <a:pt x="228" y="12"/>
                    <a:pt x="225" y="11"/>
                    <a:pt x="224" y="12"/>
                  </a:cubicBezTo>
                  <a:cubicBezTo>
                    <a:pt x="209" y="23"/>
                    <a:pt x="191" y="21"/>
                    <a:pt x="174" y="24"/>
                  </a:cubicBezTo>
                  <a:cubicBezTo>
                    <a:pt x="147" y="28"/>
                    <a:pt x="119" y="31"/>
                    <a:pt x="91" y="33"/>
                  </a:cubicBezTo>
                  <a:cubicBezTo>
                    <a:pt x="60" y="35"/>
                    <a:pt x="31" y="44"/>
                    <a:pt x="0" y="43"/>
                  </a:cubicBezTo>
                  <a:cubicBezTo>
                    <a:pt x="0" y="41"/>
                    <a:pt x="4" y="41"/>
                    <a:pt x="2" y="39"/>
                  </a:cubicBezTo>
                  <a:cubicBezTo>
                    <a:pt x="3" y="38"/>
                    <a:pt x="3" y="38"/>
                    <a:pt x="4" y="37"/>
                  </a:cubicBezTo>
                  <a:close/>
                </a:path>
              </a:pathLst>
            </a:custGeom>
            <a:solidFill>
              <a:srgbClr val="AC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539BED7F-EB45-BDDA-7B04-15F2AF7D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1980"/>
              <a:ext cx="19" cy="18"/>
            </a:xfrm>
            <a:custGeom>
              <a:avLst/>
              <a:gdLst>
                <a:gd name="T0" fmla="*/ 4 w 10"/>
                <a:gd name="T1" fmla="*/ 0 h 10"/>
                <a:gd name="T2" fmla="*/ 10 w 10"/>
                <a:gd name="T3" fmla="*/ 7 h 10"/>
                <a:gd name="T4" fmla="*/ 6 w 10"/>
                <a:gd name="T5" fmla="*/ 10 h 10"/>
                <a:gd name="T6" fmla="*/ 1 w 10"/>
                <a:gd name="T7" fmla="*/ 3 h 10"/>
                <a:gd name="T8" fmla="*/ 4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8" y="1"/>
                    <a:pt x="10" y="3"/>
                    <a:pt x="10" y="7"/>
                  </a:cubicBezTo>
                  <a:cubicBezTo>
                    <a:pt x="10" y="9"/>
                    <a:pt x="8" y="10"/>
                    <a:pt x="6" y="10"/>
                  </a:cubicBezTo>
                  <a:cubicBezTo>
                    <a:pt x="3" y="9"/>
                    <a:pt x="2" y="6"/>
                    <a:pt x="1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B3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A662296-9A73-5660-4404-EC962484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671"/>
              <a:ext cx="138" cy="71"/>
            </a:xfrm>
            <a:custGeom>
              <a:avLst/>
              <a:gdLst>
                <a:gd name="T0" fmla="*/ 74 w 74"/>
                <a:gd name="T1" fmla="*/ 21 h 38"/>
                <a:gd name="T2" fmla="*/ 58 w 74"/>
                <a:gd name="T3" fmla="*/ 34 h 38"/>
                <a:gd name="T4" fmla="*/ 11 w 74"/>
                <a:gd name="T5" fmla="*/ 38 h 38"/>
                <a:gd name="T6" fmla="*/ 5 w 74"/>
                <a:gd name="T7" fmla="*/ 22 h 38"/>
                <a:gd name="T8" fmla="*/ 2 w 74"/>
                <a:gd name="T9" fmla="*/ 7 h 38"/>
                <a:gd name="T10" fmla="*/ 0 w 74"/>
                <a:gd name="T11" fmla="*/ 4 h 38"/>
                <a:gd name="T12" fmla="*/ 12 w 74"/>
                <a:gd name="T13" fmla="*/ 14 h 38"/>
                <a:gd name="T14" fmla="*/ 30 w 74"/>
                <a:gd name="T15" fmla="*/ 32 h 38"/>
                <a:gd name="T16" fmla="*/ 56 w 74"/>
                <a:gd name="T17" fmla="*/ 30 h 38"/>
                <a:gd name="T18" fmla="*/ 68 w 74"/>
                <a:gd name="T19" fmla="*/ 17 h 38"/>
                <a:gd name="T20" fmla="*/ 74 w 74"/>
                <a:gd name="T2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38">
                  <a:moveTo>
                    <a:pt x="74" y="21"/>
                  </a:moveTo>
                  <a:cubicBezTo>
                    <a:pt x="74" y="32"/>
                    <a:pt x="67" y="34"/>
                    <a:pt x="58" y="34"/>
                  </a:cubicBezTo>
                  <a:cubicBezTo>
                    <a:pt x="42" y="34"/>
                    <a:pt x="27" y="36"/>
                    <a:pt x="11" y="38"/>
                  </a:cubicBezTo>
                  <a:cubicBezTo>
                    <a:pt x="5" y="34"/>
                    <a:pt x="6" y="28"/>
                    <a:pt x="5" y="22"/>
                  </a:cubicBezTo>
                  <a:cubicBezTo>
                    <a:pt x="5" y="17"/>
                    <a:pt x="7" y="11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0" y="0"/>
                    <a:pt x="12" y="4"/>
                    <a:pt x="12" y="14"/>
                  </a:cubicBezTo>
                  <a:cubicBezTo>
                    <a:pt x="12" y="32"/>
                    <a:pt x="12" y="32"/>
                    <a:pt x="30" y="32"/>
                  </a:cubicBezTo>
                  <a:cubicBezTo>
                    <a:pt x="39" y="31"/>
                    <a:pt x="48" y="30"/>
                    <a:pt x="56" y="30"/>
                  </a:cubicBezTo>
                  <a:cubicBezTo>
                    <a:pt x="65" y="30"/>
                    <a:pt x="69" y="27"/>
                    <a:pt x="68" y="17"/>
                  </a:cubicBezTo>
                  <a:cubicBezTo>
                    <a:pt x="72" y="16"/>
                    <a:pt x="73" y="18"/>
                    <a:pt x="74" y="21"/>
                  </a:cubicBezTo>
                  <a:close/>
                </a:path>
              </a:pathLst>
            </a:custGeom>
            <a:solidFill>
              <a:srgbClr val="8B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AF8D28E-F423-5425-907D-4739E14C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658"/>
              <a:ext cx="26" cy="54"/>
            </a:xfrm>
            <a:custGeom>
              <a:avLst/>
              <a:gdLst>
                <a:gd name="T0" fmla="*/ 9 w 14"/>
                <a:gd name="T1" fmla="*/ 28 h 29"/>
                <a:gd name="T2" fmla="*/ 3 w 14"/>
                <a:gd name="T3" fmla="*/ 24 h 29"/>
                <a:gd name="T4" fmla="*/ 2 w 14"/>
                <a:gd name="T5" fmla="*/ 14 h 29"/>
                <a:gd name="T6" fmla="*/ 3 w 14"/>
                <a:gd name="T7" fmla="*/ 10 h 29"/>
                <a:gd name="T8" fmla="*/ 7 w 14"/>
                <a:gd name="T9" fmla="*/ 1 h 29"/>
                <a:gd name="T10" fmla="*/ 12 w 14"/>
                <a:gd name="T11" fmla="*/ 9 h 29"/>
                <a:gd name="T12" fmla="*/ 9 w 14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9" y="28"/>
                  </a:moveTo>
                  <a:cubicBezTo>
                    <a:pt x="6" y="29"/>
                    <a:pt x="5" y="25"/>
                    <a:pt x="3" y="24"/>
                  </a:cubicBezTo>
                  <a:cubicBezTo>
                    <a:pt x="0" y="21"/>
                    <a:pt x="2" y="17"/>
                    <a:pt x="2" y="14"/>
                  </a:cubicBezTo>
                  <a:cubicBezTo>
                    <a:pt x="2" y="13"/>
                    <a:pt x="3" y="11"/>
                    <a:pt x="3" y="10"/>
                  </a:cubicBezTo>
                  <a:cubicBezTo>
                    <a:pt x="4" y="7"/>
                    <a:pt x="1" y="1"/>
                    <a:pt x="7" y="1"/>
                  </a:cubicBezTo>
                  <a:cubicBezTo>
                    <a:pt x="13" y="0"/>
                    <a:pt x="9" y="7"/>
                    <a:pt x="12" y="9"/>
                  </a:cubicBezTo>
                  <a:cubicBezTo>
                    <a:pt x="11" y="16"/>
                    <a:pt x="14" y="22"/>
                    <a:pt x="9" y="28"/>
                  </a:cubicBezTo>
                  <a:close/>
                </a:path>
              </a:pathLst>
            </a:custGeom>
            <a:solidFill>
              <a:srgbClr val="23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017504B7-747B-67C9-681E-89AA1F7D9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688"/>
              <a:ext cx="13" cy="47"/>
            </a:xfrm>
            <a:custGeom>
              <a:avLst/>
              <a:gdLst>
                <a:gd name="T0" fmla="*/ 7 w 7"/>
                <a:gd name="T1" fmla="*/ 4 h 25"/>
                <a:gd name="T2" fmla="*/ 7 w 7"/>
                <a:gd name="T3" fmla="*/ 17 h 25"/>
                <a:gd name="T4" fmla="*/ 1 w 7"/>
                <a:gd name="T5" fmla="*/ 19 h 25"/>
                <a:gd name="T6" fmla="*/ 0 w 7"/>
                <a:gd name="T7" fmla="*/ 6 h 25"/>
                <a:gd name="T8" fmla="*/ 7 w 7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5">
                  <a:moveTo>
                    <a:pt x="7" y="4"/>
                  </a:moveTo>
                  <a:cubicBezTo>
                    <a:pt x="7" y="8"/>
                    <a:pt x="7" y="13"/>
                    <a:pt x="7" y="17"/>
                  </a:cubicBezTo>
                  <a:cubicBezTo>
                    <a:pt x="7" y="25"/>
                    <a:pt x="3" y="20"/>
                    <a:pt x="1" y="19"/>
                  </a:cubicBezTo>
                  <a:cubicBezTo>
                    <a:pt x="1" y="14"/>
                    <a:pt x="0" y="10"/>
                    <a:pt x="0" y="6"/>
                  </a:cubicBezTo>
                  <a:cubicBezTo>
                    <a:pt x="1" y="1"/>
                    <a:pt x="3" y="0"/>
                    <a:pt x="7" y="4"/>
                  </a:cubicBezTo>
                  <a:close/>
                </a:path>
              </a:pathLst>
            </a:custGeom>
            <a:solidFill>
              <a:srgbClr val="2B2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43A5715A-30D0-92F6-CD09-C3FF8964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679"/>
              <a:ext cx="21" cy="56"/>
            </a:xfrm>
            <a:custGeom>
              <a:avLst/>
              <a:gdLst>
                <a:gd name="T0" fmla="*/ 2 w 11"/>
                <a:gd name="T1" fmla="*/ 30 h 30"/>
                <a:gd name="T2" fmla="*/ 4 w 11"/>
                <a:gd name="T3" fmla="*/ 0 h 30"/>
                <a:gd name="T4" fmla="*/ 5 w 11"/>
                <a:gd name="T5" fmla="*/ 1 h 30"/>
                <a:gd name="T6" fmla="*/ 3 w 11"/>
                <a:gd name="T7" fmla="*/ 30 h 30"/>
                <a:gd name="T8" fmla="*/ 2 w 1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2" y="30"/>
                  </a:moveTo>
                  <a:cubicBezTo>
                    <a:pt x="3" y="20"/>
                    <a:pt x="0" y="1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11" y="12"/>
                    <a:pt x="10" y="23"/>
                    <a:pt x="3" y="30"/>
                  </a:cubicBezTo>
                  <a:cubicBezTo>
                    <a:pt x="3" y="30"/>
                    <a:pt x="2" y="30"/>
                    <a:pt x="2" y="30"/>
                  </a:cubicBezTo>
                  <a:close/>
                </a:path>
              </a:pathLst>
            </a:custGeom>
            <a:solidFill>
              <a:srgbClr val="8B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2C0F0436-1DBC-E937-9708-CDF06D187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679"/>
              <a:ext cx="47" cy="832"/>
            </a:xfrm>
            <a:custGeom>
              <a:avLst/>
              <a:gdLst>
                <a:gd name="T0" fmla="*/ 8 w 25"/>
                <a:gd name="T1" fmla="*/ 30 h 446"/>
                <a:gd name="T2" fmla="*/ 10 w 25"/>
                <a:gd name="T3" fmla="*/ 1 h 446"/>
                <a:gd name="T4" fmla="*/ 18 w 25"/>
                <a:gd name="T5" fmla="*/ 8 h 446"/>
                <a:gd name="T6" fmla="*/ 20 w 25"/>
                <a:gd name="T7" fmla="*/ 34 h 446"/>
                <a:gd name="T8" fmla="*/ 20 w 25"/>
                <a:gd name="T9" fmla="*/ 37 h 446"/>
                <a:gd name="T10" fmla="*/ 20 w 25"/>
                <a:gd name="T11" fmla="*/ 166 h 446"/>
                <a:gd name="T12" fmla="*/ 22 w 25"/>
                <a:gd name="T13" fmla="*/ 418 h 446"/>
                <a:gd name="T14" fmla="*/ 20 w 25"/>
                <a:gd name="T15" fmla="*/ 446 h 446"/>
                <a:gd name="T16" fmla="*/ 8 w 25"/>
                <a:gd name="T17" fmla="*/ 439 h 446"/>
                <a:gd name="T18" fmla="*/ 4 w 25"/>
                <a:gd name="T19" fmla="*/ 429 h 446"/>
                <a:gd name="T20" fmla="*/ 4 w 25"/>
                <a:gd name="T21" fmla="*/ 393 h 446"/>
                <a:gd name="T22" fmla="*/ 3 w 25"/>
                <a:gd name="T23" fmla="*/ 222 h 446"/>
                <a:gd name="T24" fmla="*/ 3 w 25"/>
                <a:gd name="T25" fmla="*/ 87 h 446"/>
                <a:gd name="T26" fmla="*/ 3 w 25"/>
                <a:gd name="T27" fmla="*/ 70 h 446"/>
                <a:gd name="T28" fmla="*/ 7 w 25"/>
                <a:gd name="T29" fmla="*/ 43 h 446"/>
                <a:gd name="T30" fmla="*/ 8 w 25"/>
                <a:gd name="T31" fmla="*/ 3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446">
                  <a:moveTo>
                    <a:pt x="8" y="30"/>
                  </a:moveTo>
                  <a:cubicBezTo>
                    <a:pt x="11" y="21"/>
                    <a:pt x="7" y="11"/>
                    <a:pt x="10" y="1"/>
                  </a:cubicBezTo>
                  <a:cubicBezTo>
                    <a:pt x="16" y="0"/>
                    <a:pt x="19" y="1"/>
                    <a:pt x="18" y="8"/>
                  </a:cubicBezTo>
                  <a:cubicBezTo>
                    <a:pt x="18" y="17"/>
                    <a:pt x="18" y="26"/>
                    <a:pt x="20" y="34"/>
                  </a:cubicBezTo>
                  <a:cubicBezTo>
                    <a:pt x="18" y="35"/>
                    <a:pt x="18" y="36"/>
                    <a:pt x="20" y="37"/>
                  </a:cubicBezTo>
                  <a:cubicBezTo>
                    <a:pt x="18" y="80"/>
                    <a:pt x="20" y="123"/>
                    <a:pt x="20" y="166"/>
                  </a:cubicBezTo>
                  <a:cubicBezTo>
                    <a:pt x="21" y="250"/>
                    <a:pt x="21" y="334"/>
                    <a:pt x="22" y="418"/>
                  </a:cubicBezTo>
                  <a:cubicBezTo>
                    <a:pt x="22" y="427"/>
                    <a:pt x="25" y="437"/>
                    <a:pt x="20" y="446"/>
                  </a:cubicBezTo>
                  <a:cubicBezTo>
                    <a:pt x="15" y="445"/>
                    <a:pt x="11" y="443"/>
                    <a:pt x="8" y="439"/>
                  </a:cubicBezTo>
                  <a:cubicBezTo>
                    <a:pt x="4" y="437"/>
                    <a:pt x="4" y="433"/>
                    <a:pt x="4" y="429"/>
                  </a:cubicBezTo>
                  <a:cubicBezTo>
                    <a:pt x="4" y="417"/>
                    <a:pt x="4" y="405"/>
                    <a:pt x="4" y="393"/>
                  </a:cubicBezTo>
                  <a:cubicBezTo>
                    <a:pt x="5" y="336"/>
                    <a:pt x="3" y="279"/>
                    <a:pt x="3" y="222"/>
                  </a:cubicBezTo>
                  <a:cubicBezTo>
                    <a:pt x="4" y="177"/>
                    <a:pt x="3" y="132"/>
                    <a:pt x="3" y="87"/>
                  </a:cubicBezTo>
                  <a:cubicBezTo>
                    <a:pt x="1" y="81"/>
                    <a:pt x="0" y="76"/>
                    <a:pt x="3" y="70"/>
                  </a:cubicBezTo>
                  <a:cubicBezTo>
                    <a:pt x="5" y="61"/>
                    <a:pt x="0" y="51"/>
                    <a:pt x="7" y="43"/>
                  </a:cubicBezTo>
                  <a:cubicBezTo>
                    <a:pt x="8" y="39"/>
                    <a:pt x="8" y="35"/>
                    <a:pt x="8" y="30"/>
                  </a:cubicBezTo>
                  <a:close/>
                </a:path>
              </a:pathLst>
            </a:custGeom>
            <a:solidFill>
              <a:srgbClr val="16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3D8C3DDC-78F5-D72B-3DE4-EF088FB1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51"/>
              <a:ext cx="32" cy="58"/>
            </a:xfrm>
            <a:custGeom>
              <a:avLst/>
              <a:gdLst>
                <a:gd name="T0" fmla="*/ 6 w 17"/>
                <a:gd name="T1" fmla="*/ 4 h 31"/>
                <a:gd name="T2" fmla="*/ 8 w 17"/>
                <a:gd name="T3" fmla="*/ 0 h 31"/>
                <a:gd name="T4" fmla="*/ 17 w 17"/>
                <a:gd name="T5" fmla="*/ 0 h 31"/>
                <a:gd name="T6" fmla="*/ 17 w 17"/>
                <a:gd name="T7" fmla="*/ 4 h 31"/>
                <a:gd name="T8" fmla="*/ 15 w 17"/>
                <a:gd name="T9" fmla="*/ 31 h 31"/>
                <a:gd name="T10" fmla="*/ 11 w 17"/>
                <a:gd name="T11" fmla="*/ 29 h 31"/>
                <a:gd name="T12" fmla="*/ 6 w 17"/>
                <a:gd name="T1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1">
                  <a:moveTo>
                    <a:pt x="6" y="4"/>
                  </a:moveTo>
                  <a:cubicBezTo>
                    <a:pt x="7" y="2"/>
                    <a:pt x="8" y="1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3"/>
                    <a:pt x="13" y="22"/>
                    <a:pt x="15" y="31"/>
                  </a:cubicBezTo>
                  <a:cubicBezTo>
                    <a:pt x="13" y="31"/>
                    <a:pt x="12" y="30"/>
                    <a:pt x="11" y="29"/>
                  </a:cubicBezTo>
                  <a:cubicBezTo>
                    <a:pt x="1" y="21"/>
                    <a:pt x="0" y="15"/>
                    <a:pt x="6" y="4"/>
                  </a:cubicBezTo>
                  <a:close/>
                </a:path>
              </a:pathLst>
            </a:custGeom>
            <a:solidFill>
              <a:srgbClr val="36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86E73FAC-F432-F89B-AE14-98325825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813"/>
              <a:ext cx="69" cy="9"/>
            </a:xfrm>
            <a:custGeom>
              <a:avLst/>
              <a:gdLst>
                <a:gd name="T0" fmla="*/ 37 w 37"/>
                <a:gd name="T1" fmla="*/ 0 h 5"/>
                <a:gd name="T2" fmla="*/ 0 w 37"/>
                <a:gd name="T3" fmla="*/ 2 h 5"/>
                <a:gd name="T4" fmla="*/ 37 w 3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5">
                  <a:moveTo>
                    <a:pt x="37" y="0"/>
                  </a:moveTo>
                  <a:cubicBezTo>
                    <a:pt x="25" y="5"/>
                    <a:pt x="12" y="2"/>
                    <a:pt x="0" y="2"/>
                  </a:cubicBezTo>
                  <a:cubicBezTo>
                    <a:pt x="12" y="0"/>
                    <a:pt x="25" y="1"/>
                    <a:pt x="37" y="0"/>
                  </a:cubicBezTo>
                  <a:close/>
                </a:path>
              </a:pathLst>
            </a:custGeom>
            <a:solidFill>
              <a:srgbClr val="9389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1E744471-F92F-9DA8-2B9B-7E51EE84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" y="596"/>
              <a:ext cx="73" cy="32"/>
            </a:xfrm>
            <a:custGeom>
              <a:avLst/>
              <a:gdLst>
                <a:gd name="T0" fmla="*/ 34 w 39"/>
                <a:gd name="T1" fmla="*/ 17 h 17"/>
                <a:gd name="T2" fmla="*/ 9 w 39"/>
                <a:gd name="T3" fmla="*/ 7 h 17"/>
                <a:gd name="T4" fmla="*/ 7 w 39"/>
                <a:gd name="T5" fmla="*/ 0 h 17"/>
                <a:gd name="T6" fmla="*/ 39 w 39"/>
                <a:gd name="T7" fmla="*/ 15 h 17"/>
                <a:gd name="T8" fmla="*/ 34 w 3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">
                  <a:moveTo>
                    <a:pt x="34" y="17"/>
                  </a:moveTo>
                  <a:cubicBezTo>
                    <a:pt x="25" y="16"/>
                    <a:pt x="18" y="7"/>
                    <a:pt x="9" y="7"/>
                  </a:cubicBezTo>
                  <a:cubicBezTo>
                    <a:pt x="8" y="4"/>
                    <a:pt x="0" y="4"/>
                    <a:pt x="7" y="0"/>
                  </a:cubicBezTo>
                  <a:cubicBezTo>
                    <a:pt x="17" y="5"/>
                    <a:pt x="28" y="10"/>
                    <a:pt x="39" y="15"/>
                  </a:cubicBezTo>
                  <a:cubicBezTo>
                    <a:pt x="38" y="17"/>
                    <a:pt x="35" y="15"/>
                    <a:pt x="34" y="17"/>
                  </a:cubicBezTo>
                  <a:close/>
                </a:path>
              </a:pathLst>
            </a:custGeom>
            <a:solidFill>
              <a:srgbClr val="BFB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F8B1B8AB-0591-B697-3738-829C6084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29"/>
              <a:ext cx="672" cy="97"/>
            </a:xfrm>
            <a:custGeom>
              <a:avLst/>
              <a:gdLst>
                <a:gd name="T0" fmla="*/ 272 w 360"/>
                <a:gd name="T1" fmla="*/ 51 h 52"/>
                <a:gd name="T2" fmla="*/ 147 w 360"/>
                <a:gd name="T3" fmla="*/ 42 h 52"/>
                <a:gd name="T4" fmla="*/ 51 w 360"/>
                <a:gd name="T5" fmla="*/ 26 h 52"/>
                <a:gd name="T6" fmla="*/ 41 w 360"/>
                <a:gd name="T7" fmla="*/ 23 h 52"/>
                <a:gd name="T8" fmla="*/ 49 w 360"/>
                <a:gd name="T9" fmla="*/ 23 h 52"/>
                <a:gd name="T10" fmla="*/ 49 w 360"/>
                <a:gd name="T11" fmla="*/ 21 h 52"/>
                <a:gd name="T12" fmla="*/ 11 w 360"/>
                <a:gd name="T13" fmla="*/ 12 h 52"/>
                <a:gd name="T14" fmla="*/ 0 w 360"/>
                <a:gd name="T15" fmla="*/ 8 h 52"/>
                <a:gd name="T16" fmla="*/ 2 w 360"/>
                <a:gd name="T17" fmla="*/ 4 h 52"/>
                <a:gd name="T18" fmla="*/ 15 w 360"/>
                <a:gd name="T19" fmla="*/ 4 h 52"/>
                <a:gd name="T20" fmla="*/ 96 w 360"/>
                <a:gd name="T21" fmla="*/ 18 h 52"/>
                <a:gd name="T22" fmla="*/ 77 w 360"/>
                <a:gd name="T23" fmla="*/ 12 h 52"/>
                <a:gd name="T24" fmla="*/ 72 w 360"/>
                <a:gd name="T25" fmla="*/ 5 h 52"/>
                <a:gd name="T26" fmla="*/ 81 w 360"/>
                <a:gd name="T27" fmla="*/ 2 h 52"/>
                <a:gd name="T28" fmla="*/ 103 w 360"/>
                <a:gd name="T29" fmla="*/ 7 h 52"/>
                <a:gd name="T30" fmla="*/ 130 w 360"/>
                <a:gd name="T31" fmla="*/ 10 h 52"/>
                <a:gd name="T32" fmla="*/ 134 w 360"/>
                <a:gd name="T33" fmla="*/ 10 h 52"/>
                <a:gd name="T34" fmla="*/ 180 w 360"/>
                <a:gd name="T35" fmla="*/ 22 h 52"/>
                <a:gd name="T36" fmla="*/ 200 w 360"/>
                <a:gd name="T37" fmla="*/ 32 h 52"/>
                <a:gd name="T38" fmla="*/ 275 w 360"/>
                <a:gd name="T39" fmla="*/ 35 h 52"/>
                <a:gd name="T40" fmla="*/ 349 w 360"/>
                <a:gd name="T41" fmla="*/ 40 h 52"/>
                <a:gd name="T42" fmla="*/ 351 w 360"/>
                <a:gd name="T43" fmla="*/ 40 h 52"/>
                <a:gd name="T44" fmla="*/ 360 w 360"/>
                <a:gd name="T45" fmla="*/ 47 h 52"/>
                <a:gd name="T46" fmla="*/ 349 w 360"/>
                <a:gd name="T47" fmla="*/ 50 h 52"/>
                <a:gd name="T48" fmla="*/ 304 w 360"/>
                <a:gd name="T49" fmla="*/ 46 h 52"/>
                <a:gd name="T50" fmla="*/ 269 w 360"/>
                <a:gd name="T51" fmla="*/ 46 h 52"/>
                <a:gd name="T52" fmla="*/ 272 w 360"/>
                <a:gd name="T53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0" h="52">
                  <a:moveTo>
                    <a:pt x="272" y="51"/>
                  </a:moveTo>
                  <a:cubicBezTo>
                    <a:pt x="230" y="49"/>
                    <a:pt x="188" y="47"/>
                    <a:pt x="147" y="42"/>
                  </a:cubicBezTo>
                  <a:cubicBezTo>
                    <a:pt x="115" y="38"/>
                    <a:pt x="83" y="31"/>
                    <a:pt x="51" y="26"/>
                  </a:cubicBezTo>
                  <a:cubicBezTo>
                    <a:pt x="47" y="25"/>
                    <a:pt x="44" y="25"/>
                    <a:pt x="41" y="23"/>
                  </a:cubicBezTo>
                  <a:cubicBezTo>
                    <a:pt x="44" y="23"/>
                    <a:pt x="46" y="23"/>
                    <a:pt x="49" y="23"/>
                  </a:cubicBezTo>
                  <a:cubicBezTo>
                    <a:pt x="49" y="22"/>
                    <a:pt x="49" y="22"/>
                    <a:pt x="49" y="21"/>
                  </a:cubicBezTo>
                  <a:cubicBezTo>
                    <a:pt x="37" y="18"/>
                    <a:pt x="24" y="15"/>
                    <a:pt x="11" y="12"/>
                  </a:cubicBezTo>
                  <a:cubicBezTo>
                    <a:pt x="7" y="11"/>
                    <a:pt x="3" y="12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6" y="0"/>
                    <a:pt x="11" y="2"/>
                    <a:pt x="15" y="4"/>
                  </a:cubicBezTo>
                  <a:cubicBezTo>
                    <a:pt x="41" y="15"/>
                    <a:pt x="68" y="15"/>
                    <a:pt x="96" y="18"/>
                  </a:cubicBezTo>
                  <a:cubicBezTo>
                    <a:pt x="90" y="16"/>
                    <a:pt x="84" y="14"/>
                    <a:pt x="77" y="12"/>
                  </a:cubicBezTo>
                  <a:cubicBezTo>
                    <a:pt x="74" y="11"/>
                    <a:pt x="70" y="9"/>
                    <a:pt x="72" y="5"/>
                  </a:cubicBezTo>
                  <a:cubicBezTo>
                    <a:pt x="73" y="0"/>
                    <a:pt x="78" y="2"/>
                    <a:pt x="81" y="2"/>
                  </a:cubicBezTo>
                  <a:cubicBezTo>
                    <a:pt x="88" y="4"/>
                    <a:pt x="95" y="6"/>
                    <a:pt x="103" y="7"/>
                  </a:cubicBezTo>
                  <a:cubicBezTo>
                    <a:pt x="112" y="9"/>
                    <a:pt x="121" y="11"/>
                    <a:pt x="130" y="10"/>
                  </a:cubicBezTo>
                  <a:cubicBezTo>
                    <a:pt x="132" y="10"/>
                    <a:pt x="134" y="10"/>
                    <a:pt x="134" y="10"/>
                  </a:cubicBezTo>
                  <a:cubicBezTo>
                    <a:pt x="147" y="25"/>
                    <a:pt x="165" y="16"/>
                    <a:pt x="180" y="22"/>
                  </a:cubicBezTo>
                  <a:cubicBezTo>
                    <a:pt x="187" y="25"/>
                    <a:pt x="191" y="31"/>
                    <a:pt x="200" y="32"/>
                  </a:cubicBezTo>
                  <a:cubicBezTo>
                    <a:pt x="225" y="33"/>
                    <a:pt x="250" y="37"/>
                    <a:pt x="275" y="35"/>
                  </a:cubicBezTo>
                  <a:cubicBezTo>
                    <a:pt x="300" y="33"/>
                    <a:pt x="324" y="43"/>
                    <a:pt x="349" y="40"/>
                  </a:cubicBezTo>
                  <a:cubicBezTo>
                    <a:pt x="349" y="40"/>
                    <a:pt x="350" y="40"/>
                    <a:pt x="351" y="40"/>
                  </a:cubicBezTo>
                  <a:cubicBezTo>
                    <a:pt x="354" y="43"/>
                    <a:pt x="360" y="43"/>
                    <a:pt x="360" y="47"/>
                  </a:cubicBezTo>
                  <a:cubicBezTo>
                    <a:pt x="359" y="52"/>
                    <a:pt x="352" y="51"/>
                    <a:pt x="349" y="50"/>
                  </a:cubicBezTo>
                  <a:cubicBezTo>
                    <a:pt x="334" y="46"/>
                    <a:pt x="319" y="48"/>
                    <a:pt x="304" y="46"/>
                  </a:cubicBezTo>
                  <a:cubicBezTo>
                    <a:pt x="294" y="44"/>
                    <a:pt x="281" y="45"/>
                    <a:pt x="269" y="46"/>
                  </a:cubicBezTo>
                  <a:cubicBezTo>
                    <a:pt x="268" y="49"/>
                    <a:pt x="272" y="49"/>
                    <a:pt x="272" y="51"/>
                  </a:cubicBezTo>
                  <a:close/>
                </a:path>
              </a:pathLst>
            </a:custGeom>
            <a:solidFill>
              <a:srgbClr val="3D6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51D46471-082E-65C2-F2AD-C3768B02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91"/>
              <a:ext cx="170" cy="99"/>
            </a:xfrm>
            <a:custGeom>
              <a:avLst/>
              <a:gdLst>
                <a:gd name="T0" fmla="*/ 72 w 91"/>
                <a:gd name="T1" fmla="*/ 0 h 53"/>
                <a:gd name="T2" fmla="*/ 74 w 91"/>
                <a:gd name="T3" fmla="*/ 11 h 53"/>
                <a:gd name="T4" fmla="*/ 85 w 91"/>
                <a:gd name="T5" fmla="*/ 24 h 53"/>
                <a:gd name="T6" fmla="*/ 91 w 91"/>
                <a:gd name="T7" fmla="*/ 28 h 53"/>
                <a:gd name="T8" fmla="*/ 84 w 91"/>
                <a:gd name="T9" fmla="*/ 33 h 53"/>
                <a:gd name="T10" fmla="*/ 73 w 91"/>
                <a:gd name="T11" fmla="*/ 43 h 53"/>
                <a:gd name="T12" fmla="*/ 62 w 91"/>
                <a:gd name="T13" fmla="*/ 39 h 53"/>
                <a:gd name="T14" fmla="*/ 51 w 91"/>
                <a:gd name="T15" fmla="*/ 37 h 53"/>
                <a:gd name="T16" fmla="*/ 44 w 91"/>
                <a:gd name="T17" fmla="*/ 41 h 53"/>
                <a:gd name="T18" fmla="*/ 24 w 91"/>
                <a:gd name="T19" fmla="*/ 51 h 53"/>
                <a:gd name="T20" fmla="*/ 9 w 91"/>
                <a:gd name="T21" fmla="*/ 43 h 53"/>
                <a:gd name="T22" fmla="*/ 5 w 91"/>
                <a:gd name="T23" fmla="*/ 25 h 53"/>
                <a:gd name="T24" fmla="*/ 26 w 91"/>
                <a:gd name="T25" fmla="*/ 8 h 53"/>
                <a:gd name="T26" fmla="*/ 67 w 91"/>
                <a:gd name="T27" fmla="*/ 1 h 53"/>
                <a:gd name="T28" fmla="*/ 72 w 91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53">
                  <a:moveTo>
                    <a:pt x="72" y="0"/>
                  </a:moveTo>
                  <a:cubicBezTo>
                    <a:pt x="73" y="4"/>
                    <a:pt x="74" y="7"/>
                    <a:pt x="74" y="11"/>
                  </a:cubicBezTo>
                  <a:cubicBezTo>
                    <a:pt x="74" y="18"/>
                    <a:pt x="76" y="23"/>
                    <a:pt x="85" y="24"/>
                  </a:cubicBezTo>
                  <a:cubicBezTo>
                    <a:pt x="87" y="24"/>
                    <a:pt x="91" y="25"/>
                    <a:pt x="91" y="28"/>
                  </a:cubicBezTo>
                  <a:cubicBezTo>
                    <a:pt x="90" y="32"/>
                    <a:pt x="87" y="33"/>
                    <a:pt x="84" y="33"/>
                  </a:cubicBezTo>
                  <a:cubicBezTo>
                    <a:pt x="76" y="32"/>
                    <a:pt x="72" y="35"/>
                    <a:pt x="73" y="43"/>
                  </a:cubicBezTo>
                  <a:cubicBezTo>
                    <a:pt x="67" y="46"/>
                    <a:pt x="64" y="43"/>
                    <a:pt x="62" y="39"/>
                  </a:cubicBezTo>
                  <a:cubicBezTo>
                    <a:pt x="58" y="35"/>
                    <a:pt x="55" y="34"/>
                    <a:pt x="51" y="37"/>
                  </a:cubicBezTo>
                  <a:cubicBezTo>
                    <a:pt x="48" y="38"/>
                    <a:pt x="46" y="39"/>
                    <a:pt x="44" y="41"/>
                  </a:cubicBezTo>
                  <a:cubicBezTo>
                    <a:pt x="38" y="46"/>
                    <a:pt x="33" y="53"/>
                    <a:pt x="24" y="51"/>
                  </a:cubicBezTo>
                  <a:cubicBezTo>
                    <a:pt x="18" y="50"/>
                    <a:pt x="14" y="46"/>
                    <a:pt x="9" y="43"/>
                  </a:cubicBezTo>
                  <a:cubicBezTo>
                    <a:pt x="3" y="38"/>
                    <a:pt x="0" y="32"/>
                    <a:pt x="5" y="25"/>
                  </a:cubicBezTo>
                  <a:cubicBezTo>
                    <a:pt x="12" y="19"/>
                    <a:pt x="16" y="10"/>
                    <a:pt x="26" y="8"/>
                  </a:cubicBezTo>
                  <a:cubicBezTo>
                    <a:pt x="41" y="9"/>
                    <a:pt x="55" y="8"/>
                    <a:pt x="67" y="1"/>
                  </a:cubicBezTo>
                  <a:cubicBezTo>
                    <a:pt x="69" y="0"/>
                    <a:pt x="71" y="0"/>
                    <a:pt x="72" y="0"/>
                  </a:cubicBezTo>
                  <a:close/>
                </a:path>
              </a:pathLst>
            </a:custGeom>
            <a:solidFill>
              <a:srgbClr val="0F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AA230DE1-511F-7569-E8BE-5F93198CD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644"/>
              <a:ext cx="163" cy="141"/>
            </a:xfrm>
            <a:custGeom>
              <a:avLst/>
              <a:gdLst>
                <a:gd name="T0" fmla="*/ 30 w 87"/>
                <a:gd name="T1" fmla="*/ 6 h 76"/>
                <a:gd name="T2" fmla="*/ 38 w 87"/>
                <a:gd name="T3" fmla="*/ 2 h 76"/>
                <a:gd name="T4" fmla="*/ 43 w 87"/>
                <a:gd name="T5" fmla="*/ 4 h 76"/>
                <a:gd name="T6" fmla="*/ 54 w 87"/>
                <a:gd name="T7" fmla="*/ 15 h 76"/>
                <a:gd name="T8" fmla="*/ 61 w 87"/>
                <a:gd name="T9" fmla="*/ 21 h 76"/>
                <a:gd name="T10" fmla="*/ 69 w 87"/>
                <a:gd name="T11" fmla="*/ 24 h 76"/>
                <a:gd name="T12" fmla="*/ 87 w 87"/>
                <a:gd name="T13" fmla="*/ 57 h 76"/>
                <a:gd name="T14" fmla="*/ 87 w 87"/>
                <a:gd name="T15" fmla="*/ 65 h 76"/>
                <a:gd name="T16" fmla="*/ 76 w 87"/>
                <a:gd name="T17" fmla="*/ 72 h 76"/>
                <a:gd name="T18" fmla="*/ 51 w 87"/>
                <a:gd name="T19" fmla="*/ 67 h 76"/>
                <a:gd name="T20" fmla="*/ 38 w 87"/>
                <a:gd name="T21" fmla="*/ 67 h 76"/>
                <a:gd name="T22" fmla="*/ 22 w 87"/>
                <a:gd name="T23" fmla="*/ 63 h 76"/>
                <a:gd name="T24" fmla="*/ 5 w 87"/>
                <a:gd name="T25" fmla="*/ 57 h 76"/>
                <a:gd name="T26" fmla="*/ 5 w 87"/>
                <a:gd name="T27" fmla="*/ 57 h 76"/>
                <a:gd name="T28" fmla="*/ 7 w 87"/>
                <a:gd name="T29" fmla="*/ 51 h 76"/>
                <a:gd name="T30" fmla="*/ 0 w 87"/>
                <a:gd name="T31" fmla="*/ 37 h 76"/>
                <a:gd name="T32" fmla="*/ 3 w 87"/>
                <a:gd name="T33" fmla="*/ 33 h 76"/>
                <a:gd name="T34" fmla="*/ 11 w 87"/>
                <a:gd name="T35" fmla="*/ 35 h 76"/>
                <a:gd name="T36" fmla="*/ 32 w 87"/>
                <a:gd name="T37" fmla="*/ 27 h 76"/>
                <a:gd name="T38" fmla="*/ 31 w 87"/>
                <a:gd name="T39" fmla="*/ 13 h 76"/>
                <a:gd name="T40" fmla="*/ 30 w 87"/>
                <a:gd name="T41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76">
                  <a:moveTo>
                    <a:pt x="30" y="6"/>
                  </a:moveTo>
                  <a:cubicBezTo>
                    <a:pt x="33" y="5"/>
                    <a:pt x="36" y="4"/>
                    <a:pt x="38" y="2"/>
                  </a:cubicBezTo>
                  <a:cubicBezTo>
                    <a:pt x="41" y="0"/>
                    <a:pt x="43" y="1"/>
                    <a:pt x="43" y="4"/>
                  </a:cubicBezTo>
                  <a:cubicBezTo>
                    <a:pt x="43" y="11"/>
                    <a:pt x="49" y="13"/>
                    <a:pt x="54" y="15"/>
                  </a:cubicBezTo>
                  <a:cubicBezTo>
                    <a:pt x="56" y="17"/>
                    <a:pt x="59" y="19"/>
                    <a:pt x="61" y="21"/>
                  </a:cubicBezTo>
                  <a:cubicBezTo>
                    <a:pt x="64" y="21"/>
                    <a:pt x="67" y="22"/>
                    <a:pt x="69" y="24"/>
                  </a:cubicBezTo>
                  <a:cubicBezTo>
                    <a:pt x="78" y="33"/>
                    <a:pt x="84" y="44"/>
                    <a:pt x="87" y="57"/>
                  </a:cubicBezTo>
                  <a:cubicBezTo>
                    <a:pt x="87" y="59"/>
                    <a:pt x="87" y="62"/>
                    <a:pt x="87" y="65"/>
                  </a:cubicBezTo>
                  <a:cubicBezTo>
                    <a:pt x="86" y="72"/>
                    <a:pt x="83" y="76"/>
                    <a:pt x="76" y="72"/>
                  </a:cubicBezTo>
                  <a:cubicBezTo>
                    <a:pt x="68" y="69"/>
                    <a:pt x="60" y="66"/>
                    <a:pt x="51" y="67"/>
                  </a:cubicBezTo>
                  <a:cubicBezTo>
                    <a:pt x="47" y="67"/>
                    <a:pt x="42" y="67"/>
                    <a:pt x="38" y="67"/>
                  </a:cubicBezTo>
                  <a:cubicBezTo>
                    <a:pt x="32" y="67"/>
                    <a:pt x="27" y="65"/>
                    <a:pt x="22" y="63"/>
                  </a:cubicBezTo>
                  <a:cubicBezTo>
                    <a:pt x="18" y="57"/>
                    <a:pt x="10" y="62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5"/>
                    <a:pt x="6" y="53"/>
                    <a:pt x="7" y="51"/>
                  </a:cubicBezTo>
                  <a:cubicBezTo>
                    <a:pt x="8" y="45"/>
                    <a:pt x="0" y="43"/>
                    <a:pt x="0" y="37"/>
                  </a:cubicBezTo>
                  <a:cubicBezTo>
                    <a:pt x="0" y="35"/>
                    <a:pt x="1" y="34"/>
                    <a:pt x="3" y="33"/>
                  </a:cubicBezTo>
                  <a:cubicBezTo>
                    <a:pt x="6" y="32"/>
                    <a:pt x="9" y="34"/>
                    <a:pt x="11" y="35"/>
                  </a:cubicBezTo>
                  <a:cubicBezTo>
                    <a:pt x="25" y="45"/>
                    <a:pt x="29" y="44"/>
                    <a:pt x="32" y="27"/>
                  </a:cubicBezTo>
                  <a:cubicBezTo>
                    <a:pt x="34" y="22"/>
                    <a:pt x="34" y="18"/>
                    <a:pt x="31" y="13"/>
                  </a:cubicBezTo>
                  <a:cubicBezTo>
                    <a:pt x="30" y="11"/>
                    <a:pt x="29" y="9"/>
                    <a:pt x="30" y="6"/>
                  </a:cubicBezTo>
                  <a:close/>
                </a:path>
              </a:pathLst>
            </a:custGeom>
            <a:solidFill>
              <a:srgbClr val="7F2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40E1135A-8A85-5C69-D5C2-FC323FAB4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743"/>
              <a:ext cx="146" cy="147"/>
            </a:xfrm>
            <a:custGeom>
              <a:avLst/>
              <a:gdLst>
                <a:gd name="T0" fmla="*/ 74 w 78"/>
                <a:gd name="T1" fmla="*/ 42 h 79"/>
                <a:gd name="T2" fmla="*/ 57 w 78"/>
                <a:gd name="T3" fmla="*/ 70 h 79"/>
                <a:gd name="T4" fmla="*/ 22 w 78"/>
                <a:gd name="T5" fmla="*/ 71 h 79"/>
                <a:gd name="T6" fmla="*/ 1 w 78"/>
                <a:gd name="T7" fmla="*/ 27 h 79"/>
                <a:gd name="T8" fmla="*/ 2 w 78"/>
                <a:gd name="T9" fmla="*/ 21 h 79"/>
                <a:gd name="T10" fmla="*/ 8 w 78"/>
                <a:gd name="T11" fmla="*/ 24 h 79"/>
                <a:gd name="T12" fmla="*/ 9 w 78"/>
                <a:gd name="T13" fmla="*/ 32 h 79"/>
                <a:gd name="T14" fmla="*/ 30 w 78"/>
                <a:gd name="T15" fmla="*/ 65 h 79"/>
                <a:gd name="T16" fmla="*/ 56 w 78"/>
                <a:gd name="T17" fmla="*/ 57 h 79"/>
                <a:gd name="T18" fmla="*/ 64 w 78"/>
                <a:gd name="T19" fmla="*/ 36 h 79"/>
                <a:gd name="T20" fmla="*/ 68 w 78"/>
                <a:gd name="T21" fmla="*/ 3 h 79"/>
                <a:gd name="T22" fmla="*/ 76 w 78"/>
                <a:gd name="T23" fmla="*/ 9 h 79"/>
                <a:gd name="T24" fmla="*/ 74 w 78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79">
                  <a:moveTo>
                    <a:pt x="74" y="42"/>
                  </a:moveTo>
                  <a:cubicBezTo>
                    <a:pt x="70" y="52"/>
                    <a:pt x="65" y="62"/>
                    <a:pt x="57" y="70"/>
                  </a:cubicBezTo>
                  <a:cubicBezTo>
                    <a:pt x="46" y="79"/>
                    <a:pt x="33" y="79"/>
                    <a:pt x="22" y="71"/>
                  </a:cubicBezTo>
                  <a:cubicBezTo>
                    <a:pt x="8" y="60"/>
                    <a:pt x="3" y="44"/>
                    <a:pt x="1" y="27"/>
                  </a:cubicBezTo>
                  <a:cubicBezTo>
                    <a:pt x="0" y="25"/>
                    <a:pt x="0" y="22"/>
                    <a:pt x="2" y="21"/>
                  </a:cubicBezTo>
                  <a:cubicBezTo>
                    <a:pt x="5" y="19"/>
                    <a:pt x="7" y="21"/>
                    <a:pt x="8" y="24"/>
                  </a:cubicBezTo>
                  <a:cubicBezTo>
                    <a:pt x="9" y="26"/>
                    <a:pt x="9" y="29"/>
                    <a:pt x="9" y="32"/>
                  </a:cubicBezTo>
                  <a:cubicBezTo>
                    <a:pt x="14" y="44"/>
                    <a:pt x="17" y="58"/>
                    <a:pt x="30" y="65"/>
                  </a:cubicBezTo>
                  <a:cubicBezTo>
                    <a:pt x="42" y="69"/>
                    <a:pt x="48" y="66"/>
                    <a:pt x="56" y="57"/>
                  </a:cubicBezTo>
                  <a:cubicBezTo>
                    <a:pt x="61" y="51"/>
                    <a:pt x="63" y="44"/>
                    <a:pt x="64" y="36"/>
                  </a:cubicBezTo>
                  <a:cubicBezTo>
                    <a:pt x="68" y="25"/>
                    <a:pt x="67" y="14"/>
                    <a:pt x="68" y="3"/>
                  </a:cubicBezTo>
                  <a:cubicBezTo>
                    <a:pt x="74" y="0"/>
                    <a:pt x="73" y="7"/>
                    <a:pt x="76" y="9"/>
                  </a:cubicBezTo>
                  <a:cubicBezTo>
                    <a:pt x="75" y="20"/>
                    <a:pt x="78" y="31"/>
                    <a:pt x="74" y="42"/>
                  </a:cubicBezTo>
                  <a:close/>
                </a:path>
              </a:pathLst>
            </a:custGeom>
            <a:solidFill>
              <a:srgbClr val="23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9A7A199E-F12A-8AD6-AC7F-F93E62C0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1515"/>
              <a:ext cx="116" cy="60"/>
            </a:xfrm>
            <a:custGeom>
              <a:avLst/>
              <a:gdLst>
                <a:gd name="T0" fmla="*/ 56 w 62"/>
                <a:gd name="T1" fmla="*/ 2 h 32"/>
                <a:gd name="T2" fmla="*/ 62 w 62"/>
                <a:gd name="T3" fmla="*/ 10 h 32"/>
                <a:gd name="T4" fmla="*/ 52 w 62"/>
                <a:gd name="T5" fmla="*/ 20 h 32"/>
                <a:gd name="T6" fmla="*/ 22 w 62"/>
                <a:gd name="T7" fmla="*/ 26 h 32"/>
                <a:gd name="T8" fmla="*/ 1 w 62"/>
                <a:gd name="T9" fmla="*/ 25 h 32"/>
                <a:gd name="T10" fmla="*/ 0 w 62"/>
                <a:gd name="T11" fmla="*/ 20 h 32"/>
                <a:gd name="T12" fmla="*/ 9 w 62"/>
                <a:gd name="T13" fmla="*/ 13 h 32"/>
                <a:gd name="T14" fmla="*/ 50 w 62"/>
                <a:gd name="T15" fmla="*/ 1 h 32"/>
                <a:gd name="T16" fmla="*/ 56 w 62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2">
                  <a:moveTo>
                    <a:pt x="56" y="2"/>
                  </a:moveTo>
                  <a:cubicBezTo>
                    <a:pt x="58" y="5"/>
                    <a:pt x="60" y="7"/>
                    <a:pt x="62" y="10"/>
                  </a:cubicBezTo>
                  <a:cubicBezTo>
                    <a:pt x="61" y="16"/>
                    <a:pt x="56" y="18"/>
                    <a:pt x="52" y="20"/>
                  </a:cubicBezTo>
                  <a:cubicBezTo>
                    <a:pt x="42" y="24"/>
                    <a:pt x="32" y="26"/>
                    <a:pt x="22" y="26"/>
                  </a:cubicBezTo>
                  <a:cubicBezTo>
                    <a:pt x="15" y="27"/>
                    <a:pt x="8" y="32"/>
                    <a:pt x="1" y="25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1" y="16"/>
                    <a:pt x="6" y="15"/>
                    <a:pt x="9" y="13"/>
                  </a:cubicBezTo>
                  <a:cubicBezTo>
                    <a:pt x="23" y="10"/>
                    <a:pt x="37" y="7"/>
                    <a:pt x="50" y="1"/>
                  </a:cubicBezTo>
                  <a:cubicBezTo>
                    <a:pt x="52" y="0"/>
                    <a:pt x="54" y="0"/>
                    <a:pt x="56" y="2"/>
                  </a:cubicBezTo>
                  <a:close/>
                </a:path>
              </a:pathLst>
            </a:custGeom>
            <a:solidFill>
              <a:srgbClr val="F0E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D01D9538-607B-35E0-3530-EADBE622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655"/>
              <a:ext cx="114" cy="104"/>
            </a:xfrm>
            <a:custGeom>
              <a:avLst/>
              <a:gdLst>
                <a:gd name="T0" fmla="*/ 59 w 61"/>
                <a:gd name="T1" fmla="*/ 56 h 56"/>
                <a:gd name="T2" fmla="*/ 53 w 61"/>
                <a:gd name="T3" fmla="*/ 49 h 56"/>
                <a:gd name="T4" fmla="*/ 43 w 61"/>
                <a:gd name="T5" fmla="*/ 32 h 56"/>
                <a:gd name="T6" fmla="*/ 10 w 61"/>
                <a:gd name="T7" fmla="*/ 19 h 56"/>
                <a:gd name="T8" fmla="*/ 5 w 61"/>
                <a:gd name="T9" fmla="*/ 19 h 56"/>
                <a:gd name="T10" fmla="*/ 0 w 61"/>
                <a:gd name="T11" fmla="*/ 15 h 56"/>
                <a:gd name="T12" fmla="*/ 45 w 61"/>
                <a:gd name="T13" fmla="*/ 16 h 56"/>
                <a:gd name="T14" fmla="*/ 59 w 61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6">
                  <a:moveTo>
                    <a:pt x="59" y="56"/>
                  </a:moveTo>
                  <a:cubicBezTo>
                    <a:pt x="54" y="56"/>
                    <a:pt x="55" y="51"/>
                    <a:pt x="53" y="49"/>
                  </a:cubicBezTo>
                  <a:cubicBezTo>
                    <a:pt x="45" y="46"/>
                    <a:pt x="48" y="37"/>
                    <a:pt x="43" y="32"/>
                  </a:cubicBezTo>
                  <a:cubicBezTo>
                    <a:pt x="35" y="16"/>
                    <a:pt x="26" y="12"/>
                    <a:pt x="10" y="19"/>
                  </a:cubicBezTo>
                  <a:cubicBezTo>
                    <a:pt x="9" y="19"/>
                    <a:pt x="7" y="19"/>
                    <a:pt x="5" y="19"/>
                  </a:cubicBezTo>
                  <a:cubicBezTo>
                    <a:pt x="4" y="18"/>
                    <a:pt x="2" y="17"/>
                    <a:pt x="0" y="15"/>
                  </a:cubicBezTo>
                  <a:cubicBezTo>
                    <a:pt x="14" y="1"/>
                    <a:pt x="32" y="0"/>
                    <a:pt x="45" y="16"/>
                  </a:cubicBezTo>
                  <a:cubicBezTo>
                    <a:pt x="53" y="27"/>
                    <a:pt x="61" y="40"/>
                    <a:pt x="59" y="56"/>
                  </a:cubicBezTo>
                  <a:close/>
                </a:path>
              </a:pathLst>
            </a:custGeom>
            <a:solidFill>
              <a:srgbClr val="141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FED40FCF-A953-3BF1-2954-633B6A7C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1575"/>
              <a:ext cx="97" cy="46"/>
            </a:xfrm>
            <a:custGeom>
              <a:avLst/>
              <a:gdLst>
                <a:gd name="T0" fmla="*/ 51 w 52"/>
                <a:gd name="T1" fmla="*/ 9 h 25"/>
                <a:gd name="T2" fmla="*/ 5 w 52"/>
                <a:gd name="T3" fmla="*/ 19 h 25"/>
                <a:gd name="T4" fmla="*/ 4 w 52"/>
                <a:gd name="T5" fmla="*/ 10 h 25"/>
                <a:gd name="T6" fmla="*/ 48 w 52"/>
                <a:gd name="T7" fmla="*/ 0 h 25"/>
                <a:gd name="T8" fmla="*/ 51 w 52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5">
                  <a:moveTo>
                    <a:pt x="51" y="9"/>
                  </a:moveTo>
                  <a:cubicBezTo>
                    <a:pt x="37" y="20"/>
                    <a:pt x="22" y="25"/>
                    <a:pt x="5" y="19"/>
                  </a:cubicBezTo>
                  <a:cubicBezTo>
                    <a:pt x="0" y="17"/>
                    <a:pt x="1" y="14"/>
                    <a:pt x="4" y="10"/>
                  </a:cubicBezTo>
                  <a:cubicBezTo>
                    <a:pt x="19" y="8"/>
                    <a:pt x="33" y="3"/>
                    <a:pt x="48" y="0"/>
                  </a:cubicBezTo>
                  <a:cubicBezTo>
                    <a:pt x="51" y="3"/>
                    <a:pt x="52" y="6"/>
                    <a:pt x="51" y="9"/>
                  </a:cubicBezTo>
                  <a:close/>
                </a:path>
              </a:pathLst>
            </a:custGeom>
            <a:solidFill>
              <a:srgbClr val="F1E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175EB931-C832-4C17-8EB3-18B979516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548"/>
              <a:ext cx="92" cy="47"/>
            </a:xfrm>
            <a:custGeom>
              <a:avLst/>
              <a:gdLst>
                <a:gd name="T0" fmla="*/ 44 w 49"/>
                <a:gd name="T1" fmla="*/ 0 h 25"/>
                <a:gd name="T2" fmla="*/ 49 w 49"/>
                <a:gd name="T3" fmla="*/ 7 h 25"/>
                <a:gd name="T4" fmla="*/ 43 w 49"/>
                <a:gd name="T5" fmla="*/ 15 h 25"/>
                <a:gd name="T6" fmla="*/ 5 w 49"/>
                <a:gd name="T7" fmla="*/ 21 h 25"/>
                <a:gd name="T8" fmla="*/ 2 w 49"/>
                <a:gd name="T9" fmla="*/ 11 h 25"/>
                <a:gd name="T10" fmla="*/ 44 w 4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5">
                  <a:moveTo>
                    <a:pt x="44" y="0"/>
                  </a:moveTo>
                  <a:cubicBezTo>
                    <a:pt x="46" y="2"/>
                    <a:pt x="48" y="5"/>
                    <a:pt x="49" y="7"/>
                  </a:cubicBezTo>
                  <a:cubicBezTo>
                    <a:pt x="48" y="11"/>
                    <a:pt x="46" y="14"/>
                    <a:pt x="43" y="15"/>
                  </a:cubicBezTo>
                  <a:cubicBezTo>
                    <a:pt x="31" y="20"/>
                    <a:pt x="18" y="25"/>
                    <a:pt x="5" y="21"/>
                  </a:cubicBezTo>
                  <a:cubicBezTo>
                    <a:pt x="1" y="18"/>
                    <a:pt x="0" y="15"/>
                    <a:pt x="2" y="11"/>
                  </a:cubicBezTo>
                  <a:cubicBezTo>
                    <a:pt x="16" y="6"/>
                    <a:pt x="29" y="1"/>
                    <a:pt x="44" y="0"/>
                  </a:cubicBezTo>
                  <a:close/>
                </a:path>
              </a:pathLst>
            </a:custGeom>
            <a:solidFill>
              <a:srgbClr val="F3E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5DB10E74-6A3F-2A81-31DC-A27C1E07B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" y="1502"/>
              <a:ext cx="116" cy="58"/>
            </a:xfrm>
            <a:custGeom>
              <a:avLst/>
              <a:gdLst>
                <a:gd name="T0" fmla="*/ 18 w 62"/>
                <a:gd name="T1" fmla="*/ 23 h 31"/>
                <a:gd name="T2" fmla="*/ 9 w 62"/>
                <a:gd name="T3" fmla="*/ 28 h 31"/>
                <a:gd name="T4" fmla="*/ 2 w 62"/>
                <a:gd name="T5" fmla="*/ 29 h 31"/>
                <a:gd name="T6" fmla="*/ 0 w 62"/>
                <a:gd name="T7" fmla="*/ 20 h 31"/>
                <a:gd name="T8" fmla="*/ 18 w 62"/>
                <a:gd name="T9" fmla="*/ 6 h 31"/>
                <a:gd name="T10" fmla="*/ 54 w 62"/>
                <a:gd name="T11" fmla="*/ 1 h 31"/>
                <a:gd name="T12" fmla="*/ 61 w 62"/>
                <a:gd name="T13" fmla="*/ 4 h 31"/>
                <a:gd name="T14" fmla="*/ 55 w 62"/>
                <a:gd name="T15" fmla="*/ 10 h 31"/>
                <a:gd name="T16" fmla="*/ 22 w 62"/>
                <a:gd name="T17" fmla="*/ 19 h 31"/>
                <a:gd name="T18" fmla="*/ 18 w 62"/>
                <a:gd name="T1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31">
                  <a:moveTo>
                    <a:pt x="18" y="23"/>
                  </a:moveTo>
                  <a:cubicBezTo>
                    <a:pt x="16" y="26"/>
                    <a:pt x="11" y="24"/>
                    <a:pt x="9" y="28"/>
                  </a:cubicBezTo>
                  <a:cubicBezTo>
                    <a:pt x="7" y="30"/>
                    <a:pt x="5" y="31"/>
                    <a:pt x="2" y="29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2" y="11"/>
                    <a:pt x="10" y="8"/>
                    <a:pt x="18" y="6"/>
                  </a:cubicBezTo>
                  <a:cubicBezTo>
                    <a:pt x="30" y="7"/>
                    <a:pt x="42" y="1"/>
                    <a:pt x="54" y="1"/>
                  </a:cubicBezTo>
                  <a:cubicBezTo>
                    <a:pt x="57" y="0"/>
                    <a:pt x="59" y="1"/>
                    <a:pt x="61" y="4"/>
                  </a:cubicBezTo>
                  <a:cubicBezTo>
                    <a:pt x="62" y="9"/>
                    <a:pt x="58" y="9"/>
                    <a:pt x="55" y="10"/>
                  </a:cubicBezTo>
                  <a:cubicBezTo>
                    <a:pt x="44" y="15"/>
                    <a:pt x="33" y="18"/>
                    <a:pt x="22" y="19"/>
                  </a:cubicBezTo>
                  <a:cubicBezTo>
                    <a:pt x="20" y="19"/>
                    <a:pt x="14" y="17"/>
                    <a:pt x="18" y="23"/>
                  </a:cubicBezTo>
                  <a:close/>
                </a:path>
              </a:pathLst>
            </a:custGeom>
            <a:solidFill>
              <a:srgbClr val="EFE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27B5398-E9C1-B12B-75B7-C1BEFF07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1533"/>
              <a:ext cx="86" cy="38"/>
            </a:xfrm>
            <a:custGeom>
              <a:avLst/>
              <a:gdLst>
                <a:gd name="T0" fmla="*/ 46 w 46"/>
                <a:gd name="T1" fmla="*/ 8 h 20"/>
                <a:gd name="T2" fmla="*/ 5 w 46"/>
                <a:gd name="T3" fmla="*/ 19 h 20"/>
                <a:gd name="T4" fmla="*/ 1 w 46"/>
                <a:gd name="T5" fmla="*/ 13 h 20"/>
                <a:gd name="T6" fmla="*/ 42 w 46"/>
                <a:gd name="T7" fmla="*/ 0 h 20"/>
                <a:gd name="T8" fmla="*/ 46 w 46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46" y="8"/>
                  </a:moveTo>
                  <a:cubicBezTo>
                    <a:pt x="33" y="15"/>
                    <a:pt x="20" y="20"/>
                    <a:pt x="5" y="19"/>
                  </a:cubicBezTo>
                  <a:cubicBezTo>
                    <a:pt x="0" y="19"/>
                    <a:pt x="0" y="17"/>
                    <a:pt x="1" y="13"/>
                  </a:cubicBezTo>
                  <a:cubicBezTo>
                    <a:pt x="15" y="11"/>
                    <a:pt x="30" y="9"/>
                    <a:pt x="42" y="0"/>
                  </a:cubicBezTo>
                  <a:cubicBezTo>
                    <a:pt x="45" y="2"/>
                    <a:pt x="46" y="5"/>
                    <a:pt x="46" y="8"/>
                  </a:cubicBezTo>
                  <a:close/>
                </a:path>
              </a:pathLst>
            </a:custGeom>
            <a:solidFill>
              <a:srgbClr val="93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493F7873-40BF-F1FA-A4F5-7756BA56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561"/>
              <a:ext cx="99" cy="38"/>
            </a:xfrm>
            <a:custGeom>
              <a:avLst/>
              <a:gdLst>
                <a:gd name="T0" fmla="*/ 5 w 53"/>
                <a:gd name="T1" fmla="*/ 12 h 20"/>
                <a:gd name="T2" fmla="*/ 50 w 53"/>
                <a:gd name="T3" fmla="*/ 0 h 20"/>
                <a:gd name="T4" fmla="*/ 53 w 53"/>
                <a:gd name="T5" fmla="*/ 7 h 20"/>
                <a:gd name="T6" fmla="*/ 8 w 53"/>
                <a:gd name="T7" fmla="*/ 20 h 20"/>
                <a:gd name="T8" fmla="*/ 5 w 53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0">
                  <a:moveTo>
                    <a:pt x="5" y="12"/>
                  </a:moveTo>
                  <a:cubicBezTo>
                    <a:pt x="22" y="13"/>
                    <a:pt x="37" y="11"/>
                    <a:pt x="50" y="0"/>
                  </a:cubicBezTo>
                  <a:cubicBezTo>
                    <a:pt x="53" y="2"/>
                    <a:pt x="53" y="4"/>
                    <a:pt x="53" y="7"/>
                  </a:cubicBezTo>
                  <a:cubicBezTo>
                    <a:pt x="39" y="17"/>
                    <a:pt x="24" y="18"/>
                    <a:pt x="8" y="20"/>
                  </a:cubicBezTo>
                  <a:cubicBezTo>
                    <a:pt x="4" y="18"/>
                    <a:pt x="0" y="17"/>
                    <a:pt x="5" y="12"/>
                  </a:cubicBezTo>
                  <a:close/>
                </a:path>
              </a:pathLst>
            </a:custGeom>
            <a:solidFill>
              <a:srgbClr val="96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67AA3FA5-E143-5CAB-A12B-2CCACA9C1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509"/>
              <a:ext cx="114" cy="39"/>
            </a:xfrm>
            <a:custGeom>
              <a:avLst/>
              <a:gdLst>
                <a:gd name="T0" fmla="*/ 14 w 61"/>
                <a:gd name="T1" fmla="*/ 19 h 21"/>
                <a:gd name="T2" fmla="*/ 0 w 61"/>
                <a:gd name="T3" fmla="*/ 17 h 21"/>
                <a:gd name="T4" fmla="*/ 57 w 61"/>
                <a:gd name="T5" fmla="*/ 0 h 21"/>
                <a:gd name="T6" fmla="*/ 60 w 61"/>
                <a:gd name="T7" fmla="*/ 5 h 21"/>
                <a:gd name="T8" fmla="*/ 14 w 61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1">
                  <a:moveTo>
                    <a:pt x="14" y="19"/>
                  </a:moveTo>
                  <a:cubicBezTo>
                    <a:pt x="10" y="18"/>
                    <a:pt x="6" y="21"/>
                    <a:pt x="0" y="17"/>
                  </a:cubicBezTo>
                  <a:cubicBezTo>
                    <a:pt x="20" y="10"/>
                    <a:pt x="40" y="11"/>
                    <a:pt x="57" y="0"/>
                  </a:cubicBezTo>
                  <a:cubicBezTo>
                    <a:pt x="59" y="1"/>
                    <a:pt x="61" y="2"/>
                    <a:pt x="60" y="5"/>
                  </a:cubicBezTo>
                  <a:cubicBezTo>
                    <a:pt x="46" y="13"/>
                    <a:pt x="30" y="16"/>
                    <a:pt x="14" y="19"/>
                  </a:cubicBezTo>
                  <a:close/>
                </a:path>
              </a:pathLst>
            </a:custGeom>
            <a:solidFill>
              <a:srgbClr val="9B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BABD635F-739E-4DCE-1224-02B0E4C92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492"/>
              <a:ext cx="69" cy="28"/>
            </a:xfrm>
            <a:custGeom>
              <a:avLst/>
              <a:gdLst>
                <a:gd name="T0" fmla="*/ 37 w 37"/>
                <a:gd name="T1" fmla="*/ 6 h 15"/>
                <a:gd name="T2" fmla="*/ 1 w 37"/>
                <a:gd name="T3" fmla="*/ 14 h 15"/>
                <a:gd name="T4" fmla="*/ 1 w 37"/>
                <a:gd name="T5" fmla="*/ 11 h 15"/>
                <a:gd name="T6" fmla="*/ 28 w 37"/>
                <a:gd name="T7" fmla="*/ 0 h 15"/>
                <a:gd name="T8" fmla="*/ 33 w 37"/>
                <a:gd name="T9" fmla="*/ 2 h 15"/>
                <a:gd name="T10" fmla="*/ 37 w 37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5">
                  <a:moveTo>
                    <a:pt x="37" y="6"/>
                  </a:moveTo>
                  <a:cubicBezTo>
                    <a:pt x="26" y="13"/>
                    <a:pt x="14" y="15"/>
                    <a:pt x="1" y="14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9" y="5"/>
                    <a:pt x="17" y="0"/>
                    <a:pt x="28" y="0"/>
                  </a:cubicBezTo>
                  <a:cubicBezTo>
                    <a:pt x="29" y="2"/>
                    <a:pt x="30" y="4"/>
                    <a:pt x="33" y="2"/>
                  </a:cubicBezTo>
                  <a:cubicBezTo>
                    <a:pt x="35" y="2"/>
                    <a:pt x="36" y="4"/>
                    <a:pt x="37" y="6"/>
                  </a:cubicBezTo>
                  <a:close/>
                </a:path>
              </a:pathLst>
            </a:custGeom>
            <a:solidFill>
              <a:srgbClr val="A7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E5202D27-142F-6A25-B9E2-B53483479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24"/>
              <a:ext cx="198" cy="12"/>
            </a:xfrm>
            <a:custGeom>
              <a:avLst/>
              <a:gdLst>
                <a:gd name="T0" fmla="*/ 106 w 106"/>
                <a:gd name="T1" fmla="*/ 6 h 6"/>
                <a:gd name="T2" fmla="*/ 12 w 106"/>
                <a:gd name="T3" fmla="*/ 2 h 6"/>
                <a:gd name="T4" fmla="*/ 0 w 106"/>
                <a:gd name="T5" fmla="*/ 0 h 6"/>
                <a:gd name="T6" fmla="*/ 101 w 106"/>
                <a:gd name="T7" fmla="*/ 4 h 6"/>
                <a:gd name="T8" fmla="*/ 106 w 10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">
                  <a:moveTo>
                    <a:pt x="106" y="6"/>
                  </a:moveTo>
                  <a:cubicBezTo>
                    <a:pt x="75" y="5"/>
                    <a:pt x="44" y="3"/>
                    <a:pt x="12" y="2"/>
                  </a:cubicBezTo>
                  <a:cubicBezTo>
                    <a:pt x="8" y="1"/>
                    <a:pt x="4" y="2"/>
                    <a:pt x="0" y="0"/>
                  </a:cubicBezTo>
                  <a:cubicBezTo>
                    <a:pt x="34" y="2"/>
                    <a:pt x="67" y="0"/>
                    <a:pt x="101" y="4"/>
                  </a:cubicBezTo>
                  <a:cubicBezTo>
                    <a:pt x="103" y="4"/>
                    <a:pt x="105" y="4"/>
                    <a:pt x="106" y="6"/>
                  </a:cubicBezTo>
                  <a:close/>
                </a:path>
              </a:pathLst>
            </a:custGeom>
            <a:solidFill>
              <a:srgbClr val="3D6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CC59B24C-C443-9046-57E6-44B6D31773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3" y="2308"/>
              <a:ext cx="187" cy="526"/>
            </a:xfrm>
            <a:custGeom>
              <a:avLst/>
              <a:gdLst>
                <a:gd name="T0" fmla="*/ 93 w 100"/>
                <a:gd name="T1" fmla="*/ 26 h 282"/>
                <a:gd name="T2" fmla="*/ 80 w 100"/>
                <a:gd name="T3" fmla="*/ 10 h 282"/>
                <a:gd name="T4" fmla="*/ 43 w 100"/>
                <a:gd name="T5" fmla="*/ 6 h 282"/>
                <a:gd name="T6" fmla="*/ 32 w 100"/>
                <a:gd name="T7" fmla="*/ 14 h 282"/>
                <a:gd name="T8" fmla="*/ 25 w 100"/>
                <a:gd name="T9" fmla="*/ 20 h 282"/>
                <a:gd name="T10" fmla="*/ 5 w 100"/>
                <a:gd name="T11" fmla="*/ 68 h 282"/>
                <a:gd name="T12" fmla="*/ 6 w 100"/>
                <a:gd name="T13" fmla="*/ 79 h 282"/>
                <a:gd name="T14" fmla="*/ 5 w 100"/>
                <a:gd name="T15" fmla="*/ 87 h 282"/>
                <a:gd name="T16" fmla="*/ 0 w 100"/>
                <a:gd name="T17" fmla="*/ 93 h 282"/>
                <a:gd name="T18" fmla="*/ 19 w 100"/>
                <a:gd name="T19" fmla="*/ 108 h 282"/>
                <a:gd name="T20" fmla="*/ 19 w 100"/>
                <a:gd name="T21" fmla="*/ 85 h 282"/>
                <a:gd name="T22" fmla="*/ 26 w 100"/>
                <a:gd name="T23" fmla="*/ 65 h 282"/>
                <a:gd name="T24" fmla="*/ 38 w 100"/>
                <a:gd name="T25" fmla="*/ 41 h 282"/>
                <a:gd name="T26" fmla="*/ 49 w 100"/>
                <a:gd name="T27" fmla="*/ 31 h 282"/>
                <a:gd name="T28" fmla="*/ 72 w 100"/>
                <a:gd name="T29" fmla="*/ 38 h 282"/>
                <a:gd name="T30" fmla="*/ 69 w 100"/>
                <a:gd name="T31" fmla="*/ 41 h 282"/>
                <a:gd name="T32" fmla="*/ 68 w 100"/>
                <a:gd name="T33" fmla="*/ 57 h 282"/>
                <a:gd name="T34" fmla="*/ 67 w 100"/>
                <a:gd name="T35" fmla="*/ 101 h 282"/>
                <a:gd name="T36" fmla="*/ 62 w 100"/>
                <a:gd name="T37" fmla="*/ 218 h 282"/>
                <a:gd name="T38" fmla="*/ 62 w 100"/>
                <a:gd name="T39" fmla="*/ 238 h 282"/>
                <a:gd name="T40" fmla="*/ 68 w 100"/>
                <a:gd name="T41" fmla="*/ 253 h 282"/>
                <a:gd name="T42" fmla="*/ 69 w 100"/>
                <a:gd name="T43" fmla="*/ 253 h 282"/>
                <a:gd name="T44" fmla="*/ 78 w 100"/>
                <a:gd name="T45" fmla="*/ 275 h 282"/>
                <a:gd name="T46" fmla="*/ 82 w 100"/>
                <a:gd name="T47" fmla="*/ 282 h 282"/>
                <a:gd name="T48" fmla="*/ 91 w 100"/>
                <a:gd name="T49" fmla="*/ 265 h 282"/>
                <a:gd name="T50" fmla="*/ 91 w 100"/>
                <a:gd name="T51" fmla="*/ 264 h 282"/>
                <a:gd name="T52" fmla="*/ 92 w 100"/>
                <a:gd name="T53" fmla="*/ 252 h 282"/>
                <a:gd name="T54" fmla="*/ 92 w 100"/>
                <a:gd name="T55" fmla="*/ 252 h 282"/>
                <a:gd name="T56" fmla="*/ 92 w 100"/>
                <a:gd name="T57" fmla="*/ 252 h 282"/>
                <a:gd name="T58" fmla="*/ 93 w 100"/>
                <a:gd name="T59" fmla="*/ 237 h 282"/>
                <a:gd name="T60" fmla="*/ 96 w 100"/>
                <a:gd name="T61" fmla="*/ 160 h 282"/>
                <a:gd name="T62" fmla="*/ 99 w 100"/>
                <a:gd name="T63" fmla="*/ 63 h 282"/>
                <a:gd name="T64" fmla="*/ 93 w 100"/>
                <a:gd name="T65" fmla="*/ 26 h 282"/>
                <a:gd name="T66" fmla="*/ 75 w 100"/>
                <a:gd name="T67" fmla="*/ 252 h 282"/>
                <a:gd name="T68" fmla="*/ 75 w 100"/>
                <a:gd name="T69" fmla="*/ 251 h 282"/>
                <a:gd name="T70" fmla="*/ 75 w 100"/>
                <a:gd name="T71" fmla="*/ 251 h 282"/>
                <a:gd name="T72" fmla="*/ 75 w 100"/>
                <a:gd name="T73" fmla="*/ 25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82">
                  <a:moveTo>
                    <a:pt x="93" y="26"/>
                  </a:moveTo>
                  <a:cubicBezTo>
                    <a:pt x="90" y="20"/>
                    <a:pt x="86" y="14"/>
                    <a:pt x="80" y="10"/>
                  </a:cubicBezTo>
                  <a:cubicBezTo>
                    <a:pt x="68" y="0"/>
                    <a:pt x="56" y="3"/>
                    <a:pt x="43" y="6"/>
                  </a:cubicBezTo>
                  <a:cubicBezTo>
                    <a:pt x="40" y="9"/>
                    <a:pt x="36" y="12"/>
                    <a:pt x="32" y="14"/>
                  </a:cubicBezTo>
                  <a:cubicBezTo>
                    <a:pt x="29" y="15"/>
                    <a:pt x="27" y="17"/>
                    <a:pt x="25" y="20"/>
                  </a:cubicBezTo>
                  <a:cubicBezTo>
                    <a:pt x="15" y="34"/>
                    <a:pt x="7" y="50"/>
                    <a:pt x="5" y="68"/>
                  </a:cubicBezTo>
                  <a:cubicBezTo>
                    <a:pt x="6" y="72"/>
                    <a:pt x="5" y="76"/>
                    <a:pt x="6" y="79"/>
                  </a:cubicBezTo>
                  <a:cubicBezTo>
                    <a:pt x="6" y="82"/>
                    <a:pt x="5" y="84"/>
                    <a:pt x="5" y="87"/>
                  </a:cubicBezTo>
                  <a:cubicBezTo>
                    <a:pt x="4" y="90"/>
                    <a:pt x="5" y="93"/>
                    <a:pt x="0" y="93"/>
                  </a:cubicBezTo>
                  <a:cubicBezTo>
                    <a:pt x="7" y="97"/>
                    <a:pt x="15" y="101"/>
                    <a:pt x="19" y="108"/>
                  </a:cubicBezTo>
                  <a:cubicBezTo>
                    <a:pt x="19" y="100"/>
                    <a:pt x="19" y="92"/>
                    <a:pt x="19" y="85"/>
                  </a:cubicBezTo>
                  <a:cubicBezTo>
                    <a:pt x="21" y="78"/>
                    <a:pt x="23" y="71"/>
                    <a:pt x="26" y="65"/>
                  </a:cubicBezTo>
                  <a:cubicBezTo>
                    <a:pt x="29" y="56"/>
                    <a:pt x="32" y="48"/>
                    <a:pt x="38" y="41"/>
                  </a:cubicBezTo>
                  <a:cubicBezTo>
                    <a:pt x="42" y="38"/>
                    <a:pt x="45" y="34"/>
                    <a:pt x="49" y="31"/>
                  </a:cubicBezTo>
                  <a:cubicBezTo>
                    <a:pt x="60" y="24"/>
                    <a:pt x="66" y="26"/>
                    <a:pt x="72" y="38"/>
                  </a:cubicBezTo>
                  <a:cubicBezTo>
                    <a:pt x="71" y="38"/>
                    <a:pt x="70" y="39"/>
                    <a:pt x="69" y="41"/>
                  </a:cubicBezTo>
                  <a:cubicBezTo>
                    <a:pt x="67" y="47"/>
                    <a:pt x="68" y="52"/>
                    <a:pt x="68" y="57"/>
                  </a:cubicBezTo>
                  <a:cubicBezTo>
                    <a:pt x="68" y="72"/>
                    <a:pt x="69" y="87"/>
                    <a:pt x="67" y="101"/>
                  </a:cubicBezTo>
                  <a:cubicBezTo>
                    <a:pt x="63" y="140"/>
                    <a:pt x="64" y="179"/>
                    <a:pt x="62" y="218"/>
                  </a:cubicBezTo>
                  <a:cubicBezTo>
                    <a:pt x="61" y="225"/>
                    <a:pt x="64" y="231"/>
                    <a:pt x="62" y="238"/>
                  </a:cubicBezTo>
                  <a:cubicBezTo>
                    <a:pt x="61" y="244"/>
                    <a:pt x="62" y="250"/>
                    <a:pt x="68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2" y="260"/>
                    <a:pt x="74" y="268"/>
                    <a:pt x="78" y="275"/>
                  </a:cubicBezTo>
                  <a:cubicBezTo>
                    <a:pt x="79" y="277"/>
                    <a:pt x="81" y="280"/>
                    <a:pt x="82" y="282"/>
                  </a:cubicBezTo>
                  <a:cubicBezTo>
                    <a:pt x="89" y="278"/>
                    <a:pt x="93" y="273"/>
                    <a:pt x="91" y="265"/>
                  </a:cubicBezTo>
                  <a:cubicBezTo>
                    <a:pt x="91" y="265"/>
                    <a:pt x="91" y="264"/>
                    <a:pt x="91" y="264"/>
                  </a:cubicBezTo>
                  <a:cubicBezTo>
                    <a:pt x="91" y="260"/>
                    <a:pt x="91" y="256"/>
                    <a:pt x="92" y="252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4" y="247"/>
                    <a:pt x="93" y="242"/>
                    <a:pt x="93" y="237"/>
                  </a:cubicBezTo>
                  <a:cubicBezTo>
                    <a:pt x="94" y="211"/>
                    <a:pt x="95" y="185"/>
                    <a:pt x="96" y="160"/>
                  </a:cubicBezTo>
                  <a:cubicBezTo>
                    <a:pt x="97" y="127"/>
                    <a:pt x="99" y="95"/>
                    <a:pt x="99" y="63"/>
                  </a:cubicBezTo>
                  <a:cubicBezTo>
                    <a:pt x="100" y="50"/>
                    <a:pt x="99" y="37"/>
                    <a:pt x="93" y="26"/>
                  </a:cubicBezTo>
                  <a:close/>
                  <a:moveTo>
                    <a:pt x="75" y="252"/>
                  </a:moveTo>
                  <a:cubicBezTo>
                    <a:pt x="75" y="252"/>
                    <a:pt x="75" y="252"/>
                    <a:pt x="75" y="251"/>
                  </a:cubicBezTo>
                  <a:cubicBezTo>
                    <a:pt x="75" y="251"/>
                    <a:pt x="75" y="251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lose/>
                </a:path>
              </a:pathLst>
            </a:custGeom>
            <a:solidFill>
              <a:srgbClr val="93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81AF5BC0-CC04-DD6D-EDDD-2C76D78F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385"/>
              <a:ext cx="22" cy="44"/>
            </a:xfrm>
            <a:custGeom>
              <a:avLst/>
              <a:gdLst>
                <a:gd name="T0" fmla="*/ 12 w 12"/>
                <a:gd name="T1" fmla="*/ 0 h 24"/>
                <a:gd name="T2" fmla="*/ 0 w 12"/>
                <a:gd name="T3" fmla="*/ 24 h 24"/>
                <a:gd name="T4" fmla="*/ 12 w 1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9" y="8"/>
                    <a:pt x="5" y="16"/>
                    <a:pt x="0" y="24"/>
                  </a:cubicBezTo>
                  <a:cubicBezTo>
                    <a:pt x="1" y="14"/>
                    <a:pt x="1" y="4"/>
                    <a:pt x="12" y="0"/>
                  </a:cubicBezTo>
                  <a:close/>
                </a:path>
              </a:pathLst>
            </a:custGeom>
            <a:solidFill>
              <a:srgbClr val="647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6A61832E-6C9F-EC20-735C-F79ED7B4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321"/>
              <a:ext cx="13" cy="9"/>
            </a:xfrm>
            <a:custGeom>
              <a:avLst/>
              <a:gdLst>
                <a:gd name="T0" fmla="*/ 7 w 7"/>
                <a:gd name="T1" fmla="*/ 3 h 5"/>
                <a:gd name="T2" fmla="*/ 4 w 7"/>
                <a:gd name="T3" fmla="*/ 5 h 5"/>
                <a:gd name="T4" fmla="*/ 0 w 7"/>
                <a:gd name="T5" fmla="*/ 3 h 5"/>
                <a:gd name="T6" fmla="*/ 4 w 7"/>
                <a:gd name="T7" fmla="*/ 0 h 5"/>
                <a:gd name="T8" fmla="*/ 7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5"/>
                    <a:pt x="5" y="5"/>
                    <a:pt x="4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B9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D8BFD32B-94CA-1599-B77D-05DC8F23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817"/>
              <a:ext cx="43" cy="9"/>
            </a:xfrm>
            <a:custGeom>
              <a:avLst/>
              <a:gdLst>
                <a:gd name="T0" fmla="*/ 0 w 23"/>
                <a:gd name="T1" fmla="*/ 1 h 5"/>
                <a:gd name="T2" fmla="*/ 6 w 23"/>
                <a:gd name="T3" fmla="*/ 0 h 5"/>
                <a:gd name="T4" fmla="*/ 23 w 23"/>
                <a:gd name="T5" fmla="*/ 0 h 5"/>
                <a:gd name="T6" fmla="*/ 0 w 2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12" y="0"/>
                    <a:pt x="17" y="0"/>
                    <a:pt x="23" y="0"/>
                  </a:cubicBezTo>
                  <a:cubicBezTo>
                    <a:pt x="15" y="2"/>
                    <a:pt x="8" y="5"/>
                    <a:pt x="0" y="1"/>
                  </a:cubicBezTo>
                  <a:close/>
                </a:path>
              </a:pathLst>
            </a:custGeom>
            <a:solidFill>
              <a:srgbClr val="453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61E19D41-FA12-5177-0C1D-B872A279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472"/>
              <a:ext cx="306" cy="26"/>
            </a:xfrm>
            <a:custGeom>
              <a:avLst/>
              <a:gdLst>
                <a:gd name="T0" fmla="*/ 0 w 164"/>
                <a:gd name="T1" fmla="*/ 14 h 14"/>
                <a:gd name="T2" fmla="*/ 164 w 164"/>
                <a:gd name="T3" fmla="*/ 0 h 14"/>
                <a:gd name="T4" fmla="*/ 0 w 16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4">
                  <a:moveTo>
                    <a:pt x="0" y="14"/>
                  </a:moveTo>
                  <a:cubicBezTo>
                    <a:pt x="55" y="9"/>
                    <a:pt x="109" y="0"/>
                    <a:pt x="164" y="0"/>
                  </a:cubicBezTo>
                  <a:cubicBezTo>
                    <a:pt x="109" y="6"/>
                    <a:pt x="55" y="14"/>
                    <a:pt x="0" y="14"/>
                  </a:cubicBezTo>
                  <a:close/>
                </a:path>
              </a:pathLst>
            </a:custGeom>
            <a:solidFill>
              <a:srgbClr val="AB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EF5915E3-1850-EBAD-A446-7963FEC4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456"/>
              <a:ext cx="280" cy="33"/>
            </a:xfrm>
            <a:custGeom>
              <a:avLst/>
              <a:gdLst>
                <a:gd name="T0" fmla="*/ 0 w 150"/>
                <a:gd name="T1" fmla="*/ 18 h 18"/>
                <a:gd name="T2" fmla="*/ 150 w 150"/>
                <a:gd name="T3" fmla="*/ 0 h 18"/>
                <a:gd name="T4" fmla="*/ 0 w 150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18">
                  <a:moveTo>
                    <a:pt x="0" y="18"/>
                  </a:moveTo>
                  <a:cubicBezTo>
                    <a:pt x="49" y="8"/>
                    <a:pt x="100" y="5"/>
                    <a:pt x="150" y="0"/>
                  </a:cubicBezTo>
                  <a:cubicBezTo>
                    <a:pt x="101" y="10"/>
                    <a:pt x="50" y="12"/>
                    <a:pt x="0" y="18"/>
                  </a:cubicBezTo>
                  <a:close/>
                </a:path>
              </a:pathLst>
            </a:custGeom>
            <a:solidFill>
              <a:srgbClr val="AB4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5407D749-FD47-C3DA-1EA0-82AFD24F3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302"/>
              <a:ext cx="52" cy="14"/>
            </a:xfrm>
            <a:custGeom>
              <a:avLst/>
              <a:gdLst>
                <a:gd name="T0" fmla="*/ 0 w 28"/>
                <a:gd name="T1" fmla="*/ 4 h 7"/>
                <a:gd name="T2" fmla="*/ 28 w 28"/>
                <a:gd name="T3" fmla="*/ 3 h 7"/>
                <a:gd name="T4" fmla="*/ 0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4"/>
                  </a:moveTo>
                  <a:cubicBezTo>
                    <a:pt x="10" y="0"/>
                    <a:pt x="19" y="0"/>
                    <a:pt x="28" y="3"/>
                  </a:cubicBezTo>
                  <a:cubicBezTo>
                    <a:pt x="19" y="7"/>
                    <a:pt x="10" y="5"/>
                    <a:pt x="0" y="4"/>
                  </a:cubicBezTo>
                  <a:close/>
                </a:path>
              </a:pathLst>
            </a:custGeom>
            <a:solidFill>
              <a:srgbClr val="D79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EA0C04FF-AD61-EBB6-2AC0-9F374F71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513"/>
              <a:ext cx="68" cy="15"/>
            </a:xfrm>
            <a:custGeom>
              <a:avLst/>
              <a:gdLst>
                <a:gd name="T0" fmla="*/ 0 w 36"/>
                <a:gd name="T1" fmla="*/ 6 h 8"/>
                <a:gd name="T2" fmla="*/ 36 w 36"/>
                <a:gd name="T3" fmla="*/ 0 h 8"/>
                <a:gd name="T4" fmla="*/ 16 w 36"/>
                <a:gd name="T5" fmla="*/ 6 h 8"/>
                <a:gd name="T6" fmla="*/ 0 w 3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8">
                  <a:moveTo>
                    <a:pt x="0" y="6"/>
                  </a:moveTo>
                  <a:cubicBezTo>
                    <a:pt x="12" y="5"/>
                    <a:pt x="24" y="0"/>
                    <a:pt x="36" y="0"/>
                  </a:cubicBezTo>
                  <a:cubicBezTo>
                    <a:pt x="31" y="8"/>
                    <a:pt x="23" y="6"/>
                    <a:pt x="16" y="6"/>
                  </a:cubicBezTo>
                  <a:cubicBezTo>
                    <a:pt x="11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86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2959B889-7918-EE40-5FCA-CCCC25D2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459"/>
              <a:ext cx="17" cy="36"/>
            </a:xfrm>
            <a:custGeom>
              <a:avLst/>
              <a:gdLst>
                <a:gd name="T0" fmla="*/ 3 w 9"/>
                <a:gd name="T1" fmla="*/ 0 h 19"/>
                <a:gd name="T2" fmla="*/ 5 w 9"/>
                <a:gd name="T3" fmla="*/ 3 h 19"/>
                <a:gd name="T4" fmla="*/ 6 w 9"/>
                <a:gd name="T5" fmla="*/ 19 h 19"/>
                <a:gd name="T6" fmla="*/ 4 w 9"/>
                <a:gd name="T7" fmla="*/ 19 h 19"/>
                <a:gd name="T8" fmla="*/ 3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6" y="8"/>
                    <a:pt x="9" y="13"/>
                    <a:pt x="6" y="19"/>
                  </a:cubicBezTo>
                  <a:cubicBezTo>
                    <a:pt x="6" y="19"/>
                    <a:pt x="4" y="19"/>
                    <a:pt x="4" y="19"/>
                  </a:cubicBezTo>
                  <a:cubicBezTo>
                    <a:pt x="0" y="13"/>
                    <a:pt x="1" y="7"/>
                    <a:pt x="3" y="0"/>
                  </a:cubicBezTo>
                  <a:close/>
                </a:path>
              </a:pathLst>
            </a:custGeom>
            <a:solidFill>
              <a:srgbClr val="B14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657E4350-8994-31B7-122A-2E469254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482"/>
              <a:ext cx="19" cy="13"/>
            </a:xfrm>
            <a:custGeom>
              <a:avLst/>
              <a:gdLst>
                <a:gd name="T0" fmla="*/ 10 w 10"/>
                <a:gd name="T1" fmla="*/ 4 h 7"/>
                <a:gd name="T2" fmla="*/ 4 w 10"/>
                <a:gd name="T3" fmla="*/ 6 h 7"/>
                <a:gd name="T4" fmla="*/ 0 w 10"/>
                <a:gd name="T5" fmla="*/ 3 h 7"/>
                <a:gd name="T6" fmla="*/ 7 w 10"/>
                <a:gd name="T7" fmla="*/ 0 h 7"/>
                <a:gd name="T8" fmla="*/ 10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9" y="7"/>
                    <a:pt x="6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8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C1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FA769EF1-61B2-2665-D0C3-3A9E7F463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491"/>
              <a:ext cx="202" cy="168"/>
            </a:xfrm>
            <a:custGeom>
              <a:avLst/>
              <a:gdLst>
                <a:gd name="T0" fmla="*/ 106 w 108"/>
                <a:gd name="T1" fmla="*/ 13 h 90"/>
                <a:gd name="T2" fmla="*/ 105 w 108"/>
                <a:gd name="T3" fmla="*/ 15 h 90"/>
                <a:gd name="T4" fmla="*/ 88 w 108"/>
                <a:gd name="T5" fmla="*/ 27 h 90"/>
                <a:gd name="T6" fmla="*/ 64 w 108"/>
                <a:gd name="T7" fmla="*/ 33 h 90"/>
                <a:gd name="T8" fmla="*/ 57 w 108"/>
                <a:gd name="T9" fmla="*/ 33 h 90"/>
                <a:gd name="T10" fmla="*/ 64 w 108"/>
                <a:gd name="T11" fmla="*/ 39 h 90"/>
                <a:gd name="T12" fmla="*/ 75 w 108"/>
                <a:gd name="T13" fmla="*/ 43 h 90"/>
                <a:gd name="T14" fmla="*/ 73 w 108"/>
                <a:gd name="T15" fmla="*/ 55 h 90"/>
                <a:gd name="T16" fmla="*/ 68 w 108"/>
                <a:gd name="T17" fmla="*/ 57 h 90"/>
                <a:gd name="T18" fmla="*/ 39 w 108"/>
                <a:gd name="T19" fmla="*/ 83 h 90"/>
                <a:gd name="T20" fmla="*/ 34 w 108"/>
                <a:gd name="T21" fmla="*/ 89 h 90"/>
                <a:gd name="T22" fmla="*/ 23 w 108"/>
                <a:gd name="T23" fmla="*/ 77 h 90"/>
                <a:gd name="T24" fmla="*/ 25 w 108"/>
                <a:gd name="T25" fmla="*/ 37 h 90"/>
                <a:gd name="T26" fmla="*/ 99 w 108"/>
                <a:gd name="T27" fmla="*/ 0 h 90"/>
                <a:gd name="T28" fmla="*/ 106 w 108"/>
                <a:gd name="T29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0">
                  <a:moveTo>
                    <a:pt x="106" y="13"/>
                  </a:moveTo>
                  <a:cubicBezTo>
                    <a:pt x="106" y="13"/>
                    <a:pt x="106" y="14"/>
                    <a:pt x="105" y="15"/>
                  </a:cubicBezTo>
                  <a:cubicBezTo>
                    <a:pt x="98" y="16"/>
                    <a:pt x="93" y="22"/>
                    <a:pt x="88" y="27"/>
                  </a:cubicBezTo>
                  <a:cubicBezTo>
                    <a:pt x="81" y="33"/>
                    <a:pt x="72" y="33"/>
                    <a:pt x="64" y="33"/>
                  </a:cubicBezTo>
                  <a:cubicBezTo>
                    <a:pt x="61" y="33"/>
                    <a:pt x="59" y="32"/>
                    <a:pt x="57" y="33"/>
                  </a:cubicBezTo>
                  <a:cubicBezTo>
                    <a:pt x="56" y="39"/>
                    <a:pt x="61" y="38"/>
                    <a:pt x="64" y="39"/>
                  </a:cubicBezTo>
                  <a:cubicBezTo>
                    <a:pt x="68" y="39"/>
                    <a:pt x="72" y="39"/>
                    <a:pt x="75" y="43"/>
                  </a:cubicBezTo>
                  <a:cubicBezTo>
                    <a:pt x="77" y="47"/>
                    <a:pt x="76" y="51"/>
                    <a:pt x="73" y="55"/>
                  </a:cubicBezTo>
                  <a:cubicBezTo>
                    <a:pt x="71" y="56"/>
                    <a:pt x="70" y="57"/>
                    <a:pt x="68" y="57"/>
                  </a:cubicBezTo>
                  <a:cubicBezTo>
                    <a:pt x="51" y="58"/>
                    <a:pt x="44" y="70"/>
                    <a:pt x="39" y="83"/>
                  </a:cubicBezTo>
                  <a:cubicBezTo>
                    <a:pt x="38" y="86"/>
                    <a:pt x="39" y="90"/>
                    <a:pt x="34" y="89"/>
                  </a:cubicBezTo>
                  <a:cubicBezTo>
                    <a:pt x="34" y="82"/>
                    <a:pt x="27" y="80"/>
                    <a:pt x="23" y="77"/>
                  </a:cubicBezTo>
                  <a:cubicBezTo>
                    <a:pt x="0" y="58"/>
                    <a:pt x="0" y="53"/>
                    <a:pt x="25" y="37"/>
                  </a:cubicBezTo>
                  <a:cubicBezTo>
                    <a:pt x="48" y="22"/>
                    <a:pt x="73" y="10"/>
                    <a:pt x="99" y="0"/>
                  </a:cubicBezTo>
                  <a:cubicBezTo>
                    <a:pt x="104" y="2"/>
                    <a:pt x="108" y="6"/>
                    <a:pt x="106" y="13"/>
                  </a:cubicBezTo>
                  <a:close/>
                </a:path>
              </a:pathLst>
            </a:custGeom>
            <a:solidFill>
              <a:srgbClr val="2F5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61059C58-5F0D-A30F-24E4-D1DC0751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1588"/>
              <a:ext cx="134" cy="196"/>
            </a:xfrm>
            <a:custGeom>
              <a:avLst/>
              <a:gdLst>
                <a:gd name="T0" fmla="*/ 3 w 72"/>
                <a:gd name="T1" fmla="*/ 37 h 105"/>
                <a:gd name="T2" fmla="*/ 9 w 72"/>
                <a:gd name="T3" fmla="*/ 20 h 105"/>
                <a:gd name="T4" fmla="*/ 40 w 72"/>
                <a:gd name="T5" fmla="*/ 3 h 105"/>
                <a:gd name="T6" fmla="*/ 39 w 72"/>
                <a:gd name="T7" fmla="*/ 12 h 105"/>
                <a:gd name="T8" fmla="*/ 12 w 72"/>
                <a:gd name="T9" fmla="*/ 40 h 105"/>
                <a:gd name="T10" fmla="*/ 11 w 72"/>
                <a:gd name="T11" fmla="*/ 47 h 105"/>
                <a:gd name="T12" fmla="*/ 13 w 72"/>
                <a:gd name="T13" fmla="*/ 71 h 105"/>
                <a:gd name="T14" fmla="*/ 19 w 72"/>
                <a:gd name="T15" fmla="*/ 83 h 105"/>
                <a:gd name="T16" fmla="*/ 26 w 72"/>
                <a:gd name="T17" fmla="*/ 91 h 105"/>
                <a:gd name="T18" fmla="*/ 34 w 72"/>
                <a:gd name="T19" fmla="*/ 93 h 105"/>
                <a:gd name="T20" fmla="*/ 40 w 72"/>
                <a:gd name="T21" fmla="*/ 90 h 105"/>
                <a:gd name="T22" fmla="*/ 43 w 72"/>
                <a:gd name="T23" fmla="*/ 87 h 105"/>
                <a:gd name="T24" fmla="*/ 46 w 72"/>
                <a:gd name="T25" fmla="*/ 82 h 105"/>
                <a:gd name="T26" fmla="*/ 49 w 72"/>
                <a:gd name="T27" fmla="*/ 78 h 105"/>
                <a:gd name="T28" fmla="*/ 52 w 72"/>
                <a:gd name="T29" fmla="*/ 69 h 105"/>
                <a:gd name="T30" fmla="*/ 53 w 72"/>
                <a:gd name="T31" fmla="*/ 63 h 105"/>
                <a:gd name="T32" fmla="*/ 44 w 72"/>
                <a:gd name="T33" fmla="*/ 18 h 105"/>
                <a:gd name="T34" fmla="*/ 46 w 72"/>
                <a:gd name="T35" fmla="*/ 8 h 105"/>
                <a:gd name="T36" fmla="*/ 55 w 72"/>
                <a:gd name="T37" fmla="*/ 12 h 105"/>
                <a:gd name="T38" fmla="*/ 64 w 72"/>
                <a:gd name="T39" fmla="*/ 31 h 105"/>
                <a:gd name="T40" fmla="*/ 63 w 72"/>
                <a:gd name="T41" fmla="*/ 66 h 105"/>
                <a:gd name="T42" fmla="*/ 50 w 72"/>
                <a:gd name="T43" fmla="*/ 93 h 105"/>
                <a:gd name="T44" fmla="*/ 16 w 72"/>
                <a:gd name="T45" fmla="*/ 94 h 105"/>
                <a:gd name="T46" fmla="*/ 3 w 72"/>
                <a:gd name="T47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105">
                  <a:moveTo>
                    <a:pt x="3" y="37"/>
                  </a:moveTo>
                  <a:cubicBezTo>
                    <a:pt x="5" y="31"/>
                    <a:pt x="6" y="25"/>
                    <a:pt x="9" y="20"/>
                  </a:cubicBezTo>
                  <a:cubicBezTo>
                    <a:pt x="16" y="8"/>
                    <a:pt x="26" y="0"/>
                    <a:pt x="40" y="3"/>
                  </a:cubicBezTo>
                  <a:cubicBezTo>
                    <a:pt x="46" y="7"/>
                    <a:pt x="43" y="10"/>
                    <a:pt x="39" y="12"/>
                  </a:cubicBezTo>
                  <a:cubicBezTo>
                    <a:pt x="22" y="14"/>
                    <a:pt x="16" y="26"/>
                    <a:pt x="12" y="40"/>
                  </a:cubicBezTo>
                  <a:cubicBezTo>
                    <a:pt x="12" y="43"/>
                    <a:pt x="12" y="45"/>
                    <a:pt x="11" y="47"/>
                  </a:cubicBezTo>
                  <a:cubicBezTo>
                    <a:pt x="9" y="55"/>
                    <a:pt x="12" y="63"/>
                    <a:pt x="13" y="71"/>
                  </a:cubicBezTo>
                  <a:cubicBezTo>
                    <a:pt x="15" y="75"/>
                    <a:pt x="16" y="79"/>
                    <a:pt x="19" y="83"/>
                  </a:cubicBezTo>
                  <a:cubicBezTo>
                    <a:pt x="21" y="86"/>
                    <a:pt x="23" y="89"/>
                    <a:pt x="26" y="91"/>
                  </a:cubicBezTo>
                  <a:cubicBezTo>
                    <a:pt x="29" y="92"/>
                    <a:pt x="31" y="93"/>
                    <a:pt x="34" y="93"/>
                  </a:cubicBezTo>
                  <a:cubicBezTo>
                    <a:pt x="36" y="92"/>
                    <a:pt x="38" y="91"/>
                    <a:pt x="40" y="90"/>
                  </a:cubicBezTo>
                  <a:cubicBezTo>
                    <a:pt x="41" y="89"/>
                    <a:pt x="42" y="88"/>
                    <a:pt x="43" y="87"/>
                  </a:cubicBezTo>
                  <a:cubicBezTo>
                    <a:pt x="44" y="86"/>
                    <a:pt x="45" y="84"/>
                    <a:pt x="46" y="82"/>
                  </a:cubicBezTo>
                  <a:cubicBezTo>
                    <a:pt x="47" y="81"/>
                    <a:pt x="48" y="79"/>
                    <a:pt x="49" y="78"/>
                  </a:cubicBezTo>
                  <a:cubicBezTo>
                    <a:pt x="50" y="75"/>
                    <a:pt x="52" y="72"/>
                    <a:pt x="52" y="69"/>
                  </a:cubicBezTo>
                  <a:cubicBezTo>
                    <a:pt x="52" y="67"/>
                    <a:pt x="52" y="65"/>
                    <a:pt x="53" y="63"/>
                  </a:cubicBezTo>
                  <a:cubicBezTo>
                    <a:pt x="56" y="47"/>
                    <a:pt x="52" y="32"/>
                    <a:pt x="44" y="18"/>
                  </a:cubicBezTo>
                  <a:cubicBezTo>
                    <a:pt x="42" y="14"/>
                    <a:pt x="41" y="11"/>
                    <a:pt x="46" y="8"/>
                  </a:cubicBezTo>
                  <a:cubicBezTo>
                    <a:pt x="49" y="6"/>
                    <a:pt x="52" y="9"/>
                    <a:pt x="55" y="12"/>
                  </a:cubicBezTo>
                  <a:cubicBezTo>
                    <a:pt x="59" y="18"/>
                    <a:pt x="63" y="24"/>
                    <a:pt x="64" y="31"/>
                  </a:cubicBezTo>
                  <a:cubicBezTo>
                    <a:pt x="67" y="43"/>
                    <a:pt x="72" y="55"/>
                    <a:pt x="63" y="66"/>
                  </a:cubicBezTo>
                  <a:cubicBezTo>
                    <a:pt x="59" y="75"/>
                    <a:pt x="57" y="86"/>
                    <a:pt x="50" y="93"/>
                  </a:cubicBezTo>
                  <a:cubicBezTo>
                    <a:pt x="39" y="105"/>
                    <a:pt x="27" y="105"/>
                    <a:pt x="16" y="94"/>
                  </a:cubicBezTo>
                  <a:cubicBezTo>
                    <a:pt x="1" y="78"/>
                    <a:pt x="0" y="58"/>
                    <a:pt x="3" y="37"/>
                  </a:cubicBezTo>
                  <a:close/>
                </a:path>
              </a:pathLst>
            </a:custGeom>
            <a:solidFill>
              <a:srgbClr val="181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70E34DF0-97FB-3F7F-8A18-A5D6B1A66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433"/>
              <a:ext cx="79" cy="82"/>
            </a:xfrm>
            <a:custGeom>
              <a:avLst/>
              <a:gdLst>
                <a:gd name="T0" fmla="*/ 9 w 42"/>
                <a:gd name="T1" fmla="*/ 44 h 44"/>
                <a:gd name="T2" fmla="*/ 2 w 42"/>
                <a:gd name="T3" fmla="*/ 31 h 44"/>
                <a:gd name="T4" fmla="*/ 28 w 42"/>
                <a:gd name="T5" fmla="*/ 3 h 44"/>
                <a:gd name="T6" fmla="*/ 37 w 42"/>
                <a:gd name="T7" fmla="*/ 20 h 44"/>
                <a:gd name="T8" fmla="*/ 35 w 42"/>
                <a:gd name="T9" fmla="*/ 32 h 44"/>
                <a:gd name="T10" fmla="*/ 9 w 42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cubicBezTo>
                    <a:pt x="7" y="39"/>
                    <a:pt x="4" y="35"/>
                    <a:pt x="2" y="31"/>
                  </a:cubicBezTo>
                  <a:cubicBezTo>
                    <a:pt x="0" y="12"/>
                    <a:pt x="11" y="0"/>
                    <a:pt x="28" y="3"/>
                  </a:cubicBezTo>
                  <a:cubicBezTo>
                    <a:pt x="39" y="4"/>
                    <a:pt x="42" y="10"/>
                    <a:pt x="37" y="20"/>
                  </a:cubicBezTo>
                  <a:cubicBezTo>
                    <a:pt x="35" y="24"/>
                    <a:pt x="38" y="28"/>
                    <a:pt x="35" y="32"/>
                  </a:cubicBezTo>
                  <a:cubicBezTo>
                    <a:pt x="28" y="38"/>
                    <a:pt x="18" y="39"/>
                    <a:pt x="9" y="44"/>
                  </a:cubicBezTo>
                  <a:close/>
                </a:path>
              </a:pathLst>
            </a:custGeom>
            <a:solidFill>
              <a:srgbClr val="10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BDA846D3-755F-97F5-CC20-2A5F0BC3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638"/>
              <a:ext cx="48" cy="99"/>
            </a:xfrm>
            <a:custGeom>
              <a:avLst/>
              <a:gdLst>
                <a:gd name="T0" fmla="*/ 2 w 26"/>
                <a:gd name="T1" fmla="*/ 39 h 53"/>
                <a:gd name="T2" fmla="*/ 0 w 26"/>
                <a:gd name="T3" fmla="*/ 3 h 53"/>
                <a:gd name="T4" fmla="*/ 10 w 26"/>
                <a:gd name="T5" fmla="*/ 8 h 53"/>
                <a:gd name="T6" fmla="*/ 22 w 26"/>
                <a:gd name="T7" fmla="*/ 27 h 53"/>
                <a:gd name="T8" fmla="*/ 23 w 26"/>
                <a:gd name="T9" fmla="*/ 49 h 53"/>
                <a:gd name="T10" fmla="*/ 13 w 26"/>
                <a:gd name="T11" fmla="*/ 44 h 53"/>
                <a:gd name="T12" fmla="*/ 2 w 26"/>
                <a:gd name="T13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3">
                  <a:moveTo>
                    <a:pt x="2" y="39"/>
                  </a:moveTo>
                  <a:cubicBezTo>
                    <a:pt x="3" y="27"/>
                    <a:pt x="3" y="15"/>
                    <a:pt x="0" y="3"/>
                  </a:cubicBezTo>
                  <a:cubicBezTo>
                    <a:pt x="6" y="0"/>
                    <a:pt x="8" y="4"/>
                    <a:pt x="10" y="8"/>
                  </a:cubicBezTo>
                  <a:cubicBezTo>
                    <a:pt x="13" y="15"/>
                    <a:pt x="17" y="21"/>
                    <a:pt x="22" y="27"/>
                  </a:cubicBezTo>
                  <a:cubicBezTo>
                    <a:pt x="24" y="34"/>
                    <a:pt x="26" y="41"/>
                    <a:pt x="23" y="49"/>
                  </a:cubicBezTo>
                  <a:cubicBezTo>
                    <a:pt x="17" y="53"/>
                    <a:pt x="16" y="46"/>
                    <a:pt x="13" y="44"/>
                  </a:cubicBezTo>
                  <a:cubicBezTo>
                    <a:pt x="9" y="43"/>
                    <a:pt x="6" y="41"/>
                    <a:pt x="2" y="39"/>
                  </a:cubicBezTo>
                  <a:close/>
                </a:path>
              </a:pathLst>
            </a:custGeom>
            <a:solidFill>
              <a:srgbClr val="395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4DFD6EBF-B972-9BC3-C18B-1375EC43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746"/>
              <a:ext cx="107" cy="53"/>
            </a:xfrm>
            <a:custGeom>
              <a:avLst/>
              <a:gdLst>
                <a:gd name="T0" fmla="*/ 14 w 57"/>
                <a:gd name="T1" fmla="*/ 24 h 28"/>
                <a:gd name="T2" fmla="*/ 12 w 57"/>
                <a:gd name="T3" fmla="*/ 21 h 28"/>
                <a:gd name="T4" fmla="*/ 9 w 57"/>
                <a:gd name="T5" fmla="*/ 25 h 28"/>
                <a:gd name="T6" fmla="*/ 7 w 57"/>
                <a:gd name="T7" fmla="*/ 19 h 28"/>
                <a:gd name="T8" fmla="*/ 5 w 57"/>
                <a:gd name="T9" fmla="*/ 15 h 28"/>
                <a:gd name="T10" fmla="*/ 0 w 57"/>
                <a:gd name="T11" fmla="*/ 9 h 28"/>
                <a:gd name="T12" fmla="*/ 16 w 57"/>
                <a:gd name="T13" fmla="*/ 9 h 28"/>
                <a:gd name="T14" fmla="*/ 41 w 57"/>
                <a:gd name="T15" fmla="*/ 13 h 28"/>
                <a:gd name="T16" fmla="*/ 48 w 57"/>
                <a:gd name="T17" fmla="*/ 11 h 28"/>
                <a:gd name="T18" fmla="*/ 48 w 57"/>
                <a:gd name="T19" fmla="*/ 0 h 28"/>
                <a:gd name="T20" fmla="*/ 45 w 57"/>
                <a:gd name="T21" fmla="*/ 23 h 28"/>
                <a:gd name="T22" fmla="*/ 39 w 57"/>
                <a:gd name="T23" fmla="*/ 25 h 28"/>
                <a:gd name="T24" fmla="*/ 18 w 57"/>
                <a:gd name="T25" fmla="*/ 24 h 28"/>
                <a:gd name="T26" fmla="*/ 14 w 57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8">
                  <a:moveTo>
                    <a:pt x="14" y="24"/>
                  </a:moveTo>
                  <a:cubicBezTo>
                    <a:pt x="13" y="23"/>
                    <a:pt x="13" y="21"/>
                    <a:pt x="12" y="21"/>
                  </a:cubicBezTo>
                  <a:cubicBezTo>
                    <a:pt x="9" y="21"/>
                    <a:pt x="10" y="24"/>
                    <a:pt x="9" y="25"/>
                  </a:cubicBezTo>
                  <a:cubicBezTo>
                    <a:pt x="8" y="23"/>
                    <a:pt x="8" y="21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3" y="13"/>
                    <a:pt x="0" y="12"/>
                    <a:pt x="0" y="9"/>
                  </a:cubicBezTo>
                  <a:cubicBezTo>
                    <a:pt x="6" y="9"/>
                    <a:pt x="11" y="9"/>
                    <a:pt x="16" y="9"/>
                  </a:cubicBezTo>
                  <a:cubicBezTo>
                    <a:pt x="24" y="13"/>
                    <a:pt x="32" y="16"/>
                    <a:pt x="41" y="13"/>
                  </a:cubicBezTo>
                  <a:cubicBezTo>
                    <a:pt x="44" y="15"/>
                    <a:pt x="47" y="19"/>
                    <a:pt x="48" y="11"/>
                  </a:cubicBezTo>
                  <a:cubicBezTo>
                    <a:pt x="48" y="8"/>
                    <a:pt x="48" y="4"/>
                    <a:pt x="48" y="0"/>
                  </a:cubicBezTo>
                  <a:cubicBezTo>
                    <a:pt x="57" y="7"/>
                    <a:pt x="56" y="17"/>
                    <a:pt x="45" y="23"/>
                  </a:cubicBezTo>
                  <a:cubicBezTo>
                    <a:pt x="43" y="24"/>
                    <a:pt x="41" y="25"/>
                    <a:pt x="39" y="25"/>
                  </a:cubicBezTo>
                  <a:cubicBezTo>
                    <a:pt x="32" y="28"/>
                    <a:pt x="26" y="20"/>
                    <a:pt x="18" y="24"/>
                  </a:cubicBezTo>
                  <a:cubicBezTo>
                    <a:pt x="17" y="24"/>
                    <a:pt x="16" y="24"/>
                    <a:pt x="14" y="24"/>
                  </a:cubicBezTo>
                  <a:close/>
                </a:path>
              </a:pathLst>
            </a:custGeom>
            <a:solidFill>
              <a:srgbClr val="663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6DF08296-3993-E9B1-78B4-EBE97290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1743"/>
              <a:ext cx="76" cy="39"/>
            </a:xfrm>
            <a:custGeom>
              <a:avLst/>
              <a:gdLst>
                <a:gd name="T0" fmla="*/ 39 w 41"/>
                <a:gd name="T1" fmla="*/ 15 h 21"/>
                <a:gd name="T2" fmla="*/ 38 w 41"/>
                <a:gd name="T3" fmla="*/ 21 h 21"/>
                <a:gd name="T4" fmla="*/ 0 w 41"/>
                <a:gd name="T5" fmla="*/ 4 h 21"/>
                <a:gd name="T6" fmla="*/ 17 w 41"/>
                <a:gd name="T7" fmla="*/ 6 h 21"/>
                <a:gd name="T8" fmla="*/ 17 w 41"/>
                <a:gd name="T9" fmla="*/ 10 h 21"/>
                <a:gd name="T10" fmla="*/ 39 w 41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1">
                  <a:moveTo>
                    <a:pt x="39" y="15"/>
                  </a:moveTo>
                  <a:cubicBezTo>
                    <a:pt x="41" y="17"/>
                    <a:pt x="39" y="19"/>
                    <a:pt x="38" y="21"/>
                  </a:cubicBezTo>
                  <a:cubicBezTo>
                    <a:pt x="24" y="20"/>
                    <a:pt x="8" y="20"/>
                    <a:pt x="0" y="4"/>
                  </a:cubicBezTo>
                  <a:cubicBezTo>
                    <a:pt x="6" y="5"/>
                    <a:pt x="12" y="0"/>
                    <a:pt x="17" y="6"/>
                  </a:cubicBezTo>
                  <a:cubicBezTo>
                    <a:pt x="16" y="8"/>
                    <a:pt x="14" y="9"/>
                    <a:pt x="17" y="10"/>
                  </a:cubicBezTo>
                  <a:cubicBezTo>
                    <a:pt x="24" y="12"/>
                    <a:pt x="31" y="15"/>
                    <a:pt x="39" y="15"/>
                  </a:cubicBezTo>
                  <a:close/>
                </a:path>
              </a:pathLst>
            </a:custGeom>
            <a:solidFill>
              <a:srgbClr val="9F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50B42F2A-BF90-AF98-07FD-B784628B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718"/>
              <a:ext cx="52" cy="36"/>
            </a:xfrm>
            <a:custGeom>
              <a:avLst/>
              <a:gdLst>
                <a:gd name="T0" fmla="*/ 12 w 28"/>
                <a:gd name="T1" fmla="*/ 1 h 19"/>
                <a:gd name="T2" fmla="*/ 20 w 28"/>
                <a:gd name="T3" fmla="*/ 6 h 19"/>
                <a:gd name="T4" fmla="*/ 23 w 28"/>
                <a:gd name="T5" fmla="*/ 6 h 19"/>
                <a:gd name="T6" fmla="*/ 27 w 28"/>
                <a:gd name="T7" fmla="*/ 9 h 19"/>
                <a:gd name="T8" fmla="*/ 25 w 28"/>
                <a:gd name="T9" fmla="*/ 17 h 19"/>
                <a:gd name="T10" fmla="*/ 25 w 28"/>
                <a:gd name="T11" fmla="*/ 17 h 19"/>
                <a:gd name="T12" fmla="*/ 8 w 28"/>
                <a:gd name="T13" fmla="*/ 13 h 19"/>
                <a:gd name="T14" fmla="*/ 10 w 28"/>
                <a:gd name="T15" fmla="*/ 5 h 19"/>
                <a:gd name="T16" fmla="*/ 12 w 28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9">
                  <a:moveTo>
                    <a:pt x="12" y="1"/>
                  </a:moveTo>
                  <a:cubicBezTo>
                    <a:pt x="16" y="0"/>
                    <a:pt x="17" y="4"/>
                    <a:pt x="20" y="6"/>
                  </a:cubicBezTo>
                  <a:cubicBezTo>
                    <a:pt x="21" y="5"/>
                    <a:pt x="22" y="5"/>
                    <a:pt x="23" y="6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8" y="12"/>
                    <a:pt x="27" y="15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18" y="19"/>
                    <a:pt x="14" y="13"/>
                    <a:pt x="8" y="13"/>
                  </a:cubicBezTo>
                  <a:cubicBezTo>
                    <a:pt x="4" y="9"/>
                    <a:pt x="0" y="5"/>
                    <a:pt x="10" y="5"/>
                  </a:cubicBezTo>
                  <a:cubicBezTo>
                    <a:pt x="12" y="5"/>
                    <a:pt x="12" y="3"/>
                    <a:pt x="12" y="1"/>
                  </a:cubicBezTo>
                  <a:close/>
                </a:path>
              </a:pathLst>
            </a:custGeom>
            <a:solidFill>
              <a:srgbClr val="343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99AD1B98-54B7-145F-08BC-E639DCC6A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733"/>
              <a:ext cx="31" cy="24"/>
            </a:xfrm>
            <a:custGeom>
              <a:avLst/>
              <a:gdLst>
                <a:gd name="T0" fmla="*/ 0 w 17"/>
                <a:gd name="T1" fmla="*/ 5 h 13"/>
                <a:gd name="T2" fmla="*/ 17 w 17"/>
                <a:gd name="T3" fmla="*/ 9 h 13"/>
                <a:gd name="T4" fmla="*/ 0 w 17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3">
                  <a:moveTo>
                    <a:pt x="0" y="5"/>
                  </a:moveTo>
                  <a:cubicBezTo>
                    <a:pt x="7" y="0"/>
                    <a:pt x="12" y="5"/>
                    <a:pt x="17" y="9"/>
                  </a:cubicBezTo>
                  <a:cubicBezTo>
                    <a:pt x="10" y="13"/>
                    <a:pt x="4" y="12"/>
                    <a:pt x="0" y="5"/>
                  </a:cubicBezTo>
                  <a:close/>
                </a:path>
              </a:pathLst>
            </a:custGeom>
            <a:solidFill>
              <a:srgbClr val="9F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6058F69D-4CAA-A8EE-B47B-414298D3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728"/>
              <a:ext cx="23" cy="22"/>
            </a:xfrm>
            <a:custGeom>
              <a:avLst/>
              <a:gdLst>
                <a:gd name="T0" fmla="*/ 1 w 12"/>
                <a:gd name="T1" fmla="*/ 12 h 12"/>
                <a:gd name="T2" fmla="*/ 0 w 12"/>
                <a:gd name="T3" fmla="*/ 4 h 12"/>
                <a:gd name="T4" fmla="*/ 12 w 12"/>
                <a:gd name="T5" fmla="*/ 8 h 12"/>
                <a:gd name="T6" fmla="*/ 7 w 12"/>
                <a:gd name="T7" fmla="*/ 12 h 12"/>
                <a:gd name="T8" fmla="*/ 1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6" y="0"/>
                    <a:pt x="9" y="2"/>
                    <a:pt x="12" y="8"/>
                  </a:cubicBezTo>
                  <a:cubicBezTo>
                    <a:pt x="10" y="10"/>
                    <a:pt x="9" y="11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lose/>
                </a:path>
              </a:pathLst>
            </a:custGeom>
            <a:solidFill>
              <a:srgbClr val="9F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929809A3-040E-1EC9-E548-FAC3139E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" y="1604"/>
              <a:ext cx="721" cy="1016"/>
            </a:xfrm>
            <a:custGeom>
              <a:avLst/>
              <a:gdLst>
                <a:gd name="T0" fmla="*/ 383 w 386"/>
                <a:gd name="T1" fmla="*/ 350 h 544"/>
                <a:gd name="T2" fmla="*/ 354 w 386"/>
                <a:gd name="T3" fmla="*/ 270 h 544"/>
                <a:gd name="T4" fmla="*/ 291 w 386"/>
                <a:gd name="T5" fmla="*/ 209 h 544"/>
                <a:gd name="T6" fmla="*/ 188 w 386"/>
                <a:gd name="T7" fmla="*/ 142 h 544"/>
                <a:gd name="T8" fmla="*/ 113 w 386"/>
                <a:gd name="T9" fmla="*/ 90 h 544"/>
                <a:gd name="T10" fmla="*/ 80 w 386"/>
                <a:gd name="T11" fmla="*/ 10 h 544"/>
                <a:gd name="T12" fmla="*/ 78 w 386"/>
                <a:gd name="T13" fmla="*/ 2 h 544"/>
                <a:gd name="T14" fmla="*/ 68 w 386"/>
                <a:gd name="T15" fmla="*/ 5 h 544"/>
                <a:gd name="T16" fmla="*/ 30 w 386"/>
                <a:gd name="T17" fmla="*/ 44 h 544"/>
                <a:gd name="T18" fmla="*/ 11 w 386"/>
                <a:gd name="T19" fmla="*/ 74 h 544"/>
                <a:gd name="T20" fmla="*/ 11 w 386"/>
                <a:gd name="T21" fmla="*/ 75 h 544"/>
                <a:gd name="T22" fmla="*/ 8 w 386"/>
                <a:gd name="T23" fmla="*/ 82 h 544"/>
                <a:gd name="T24" fmla="*/ 8 w 386"/>
                <a:gd name="T25" fmla="*/ 82 h 544"/>
                <a:gd name="T26" fmla="*/ 8 w 386"/>
                <a:gd name="T27" fmla="*/ 82 h 544"/>
                <a:gd name="T28" fmla="*/ 0 w 386"/>
                <a:gd name="T29" fmla="*/ 91 h 544"/>
                <a:gd name="T30" fmla="*/ 0 w 386"/>
                <a:gd name="T31" fmla="*/ 398 h 544"/>
                <a:gd name="T32" fmla="*/ 0 w 386"/>
                <a:gd name="T33" fmla="*/ 462 h 544"/>
                <a:gd name="T34" fmla="*/ 0 w 386"/>
                <a:gd name="T35" fmla="*/ 464 h 544"/>
                <a:gd name="T36" fmla="*/ 0 w 386"/>
                <a:gd name="T37" fmla="*/ 540 h 544"/>
                <a:gd name="T38" fmla="*/ 9 w 386"/>
                <a:gd name="T39" fmla="*/ 532 h 544"/>
                <a:gd name="T40" fmla="*/ 45 w 386"/>
                <a:gd name="T41" fmla="*/ 513 h 544"/>
                <a:gd name="T42" fmla="*/ 71 w 386"/>
                <a:gd name="T43" fmla="*/ 511 h 544"/>
                <a:gd name="T44" fmla="*/ 76 w 386"/>
                <a:gd name="T45" fmla="*/ 510 h 544"/>
                <a:gd name="T46" fmla="*/ 120 w 386"/>
                <a:gd name="T47" fmla="*/ 499 h 544"/>
                <a:gd name="T48" fmla="*/ 204 w 386"/>
                <a:gd name="T49" fmla="*/ 487 h 544"/>
                <a:gd name="T50" fmla="*/ 275 w 386"/>
                <a:gd name="T51" fmla="*/ 476 h 544"/>
                <a:gd name="T52" fmla="*/ 358 w 386"/>
                <a:gd name="T53" fmla="*/ 464 h 544"/>
                <a:gd name="T54" fmla="*/ 362 w 386"/>
                <a:gd name="T55" fmla="*/ 460 h 544"/>
                <a:gd name="T56" fmla="*/ 367 w 386"/>
                <a:gd name="T57" fmla="*/ 450 h 544"/>
                <a:gd name="T58" fmla="*/ 383 w 386"/>
                <a:gd name="T59" fmla="*/ 35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6" h="544">
                  <a:moveTo>
                    <a:pt x="383" y="350"/>
                  </a:moveTo>
                  <a:cubicBezTo>
                    <a:pt x="381" y="321"/>
                    <a:pt x="371" y="294"/>
                    <a:pt x="354" y="270"/>
                  </a:cubicBezTo>
                  <a:cubicBezTo>
                    <a:pt x="338" y="245"/>
                    <a:pt x="315" y="227"/>
                    <a:pt x="291" y="209"/>
                  </a:cubicBezTo>
                  <a:cubicBezTo>
                    <a:pt x="258" y="185"/>
                    <a:pt x="223" y="163"/>
                    <a:pt x="188" y="142"/>
                  </a:cubicBezTo>
                  <a:cubicBezTo>
                    <a:pt x="162" y="126"/>
                    <a:pt x="136" y="111"/>
                    <a:pt x="113" y="90"/>
                  </a:cubicBezTo>
                  <a:cubicBezTo>
                    <a:pt x="90" y="69"/>
                    <a:pt x="74" y="44"/>
                    <a:pt x="80" y="10"/>
                  </a:cubicBezTo>
                  <a:cubicBezTo>
                    <a:pt x="80" y="7"/>
                    <a:pt x="81" y="3"/>
                    <a:pt x="78" y="2"/>
                  </a:cubicBezTo>
                  <a:cubicBezTo>
                    <a:pt x="74" y="0"/>
                    <a:pt x="71" y="2"/>
                    <a:pt x="68" y="5"/>
                  </a:cubicBezTo>
                  <a:cubicBezTo>
                    <a:pt x="54" y="16"/>
                    <a:pt x="41" y="30"/>
                    <a:pt x="30" y="44"/>
                  </a:cubicBezTo>
                  <a:cubicBezTo>
                    <a:pt x="23" y="53"/>
                    <a:pt x="14" y="62"/>
                    <a:pt x="11" y="74"/>
                  </a:cubicBezTo>
                  <a:cubicBezTo>
                    <a:pt x="11" y="74"/>
                    <a:pt x="11" y="74"/>
                    <a:pt x="11" y="75"/>
                  </a:cubicBezTo>
                  <a:cubicBezTo>
                    <a:pt x="10" y="77"/>
                    <a:pt x="9" y="80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4"/>
                    <a:pt x="5" y="90"/>
                    <a:pt x="0" y="91"/>
                  </a:cubicBezTo>
                  <a:cubicBezTo>
                    <a:pt x="0" y="193"/>
                    <a:pt x="0" y="296"/>
                    <a:pt x="0" y="398"/>
                  </a:cubicBezTo>
                  <a:cubicBezTo>
                    <a:pt x="0" y="419"/>
                    <a:pt x="0" y="440"/>
                    <a:pt x="0" y="462"/>
                  </a:cubicBezTo>
                  <a:cubicBezTo>
                    <a:pt x="0" y="462"/>
                    <a:pt x="0" y="463"/>
                    <a:pt x="0" y="464"/>
                  </a:cubicBezTo>
                  <a:cubicBezTo>
                    <a:pt x="0" y="489"/>
                    <a:pt x="0" y="515"/>
                    <a:pt x="0" y="540"/>
                  </a:cubicBezTo>
                  <a:cubicBezTo>
                    <a:pt x="10" y="544"/>
                    <a:pt x="10" y="539"/>
                    <a:pt x="9" y="532"/>
                  </a:cubicBezTo>
                  <a:cubicBezTo>
                    <a:pt x="20" y="523"/>
                    <a:pt x="32" y="517"/>
                    <a:pt x="45" y="513"/>
                  </a:cubicBezTo>
                  <a:cubicBezTo>
                    <a:pt x="53" y="509"/>
                    <a:pt x="61" y="505"/>
                    <a:pt x="71" y="511"/>
                  </a:cubicBezTo>
                  <a:cubicBezTo>
                    <a:pt x="72" y="512"/>
                    <a:pt x="75" y="511"/>
                    <a:pt x="76" y="510"/>
                  </a:cubicBezTo>
                  <a:cubicBezTo>
                    <a:pt x="90" y="502"/>
                    <a:pt x="105" y="501"/>
                    <a:pt x="120" y="499"/>
                  </a:cubicBezTo>
                  <a:cubicBezTo>
                    <a:pt x="148" y="495"/>
                    <a:pt x="176" y="491"/>
                    <a:pt x="204" y="487"/>
                  </a:cubicBezTo>
                  <a:cubicBezTo>
                    <a:pt x="228" y="483"/>
                    <a:pt x="251" y="480"/>
                    <a:pt x="275" y="476"/>
                  </a:cubicBezTo>
                  <a:cubicBezTo>
                    <a:pt x="302" y="471"/>
                    <a:pt x="330" y="467"/>
                    <a:pt x="358" y="464"/>
                  </a:cubicBezTo>
                  <a:cubicBezTo>
                    <a:pt x="360" y="463"/>
                    <a:pt x="361" y="462"/>
                    <a:pt x="362" y="460"/>
                  </a:cubicBezTo>
                  <a:cubicBezTo>
                    <a:pt x="364" y="457"/>
                    <a:pt x="366" y="454"/>
                    <a:pt x="367" y="450"/>
                  </a:cubicBezTo>
                  <a:cubicBezTo>
                    <a:pt x="380" y="418"/>
                    <a:pt x="386" y="384"/>
                    <a:pt x="383" y="350"/>
                  </a:cubicBezTo>
                  <a:close/>
                </a:path>
              </a:pathLst>
            </a:custGeom>
            <a:solidFill>
              <a:srgbClr val="305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E8D861EA-CF84-04C6-7D8D-93B3D46D9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809"/>
              <a:ext cx="78" cy="23"/>
            </a:xfrm>
            <a:custGeom>
              <a:avLst/>
              <a:gdLst>
                <a:gd name="T0" fmla="*/ 42 w 42"/>
                <a:gd name="T1" fmla="*/ 11 h 12"/>
                <a:gd name="T2" fmla="*/ 2 w 42"/>
                <a:gd name="T3" fmla="*/ 10 h 12"/>
                <a:gd name="T4" fmla="*/ 0 w 42"/>
                <a:gd name="T5" fmla="*/ 6 h 12"/>
                <a:gd name="T6" fmla="*/ 4 w 42"/>
                <a:gd name="T7" fmla="*/ 0 h 12"/>
                <a:gd name="T8" fmla="*/ 10 w 42"/>
                <a:gd name="T9" fmla="*/ 5 h 12"/>
                <a:gd name="T10" fmla="*/ 42 w 42"/>
                <a:gd name="T11" fmla="*/ 5 h 12"/>
                <a:gd name="T12" fmla="*/ 42 w 4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2">
                  <a:moveTo>
                    <a:pt x="42" y="11"/>
                  </a:moveTo>
                  <a:cubicBezTo>
                    <a:pt x="29" y="11"/>
                    <a:pt x="16" y="12"/>
                    <a:pt x="2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3"/>
                    <a:pt x="0" y="0"/>
                    <a:pt x="4" y="0"/>
                  </a:cubicBezTo>
                  <a:cubicBezTo>
                    <a:pt x="4" y="4"/>
                    <a:pt x="7" y="5"/>
                    <a:pt x="10" y="5"/>
                  </a:cubicBezTo>
                  <a:cubicBezTo>
                    <a:pt x="21" y="5"/>
                    <a:pt x="32" y="5"/>
                    <a:pt x="42" y="5"/>
                  </a:cubicBezTo>
                  <a:cubicBezTo>
                    <a:pt x="39" y="8"/>
                    <a:pt x="39" y="8"/>
                    <a:pt x="42" y="11"/>
                  </a:cubicBezTo>
                  <a:close/>
                </a:path>
              </a:pathLst>
            </a:custGeom>
            <a:solidFill>
              <a:srgbClr val="706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1CE291B8-01E6-27B1-9A14-0ECAE538C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" y="624"/>
              <a:ext cx="940" cy="189"/>
            </a:xfrm>
            <a:custGeom>
              <a:avLst/>
              <a:gdLst>
                <a:gd name="T0" fmla="*/ 138 w 503"/>
                <a:gd name="T1" fmla="*/ 49 h 101"/>
                <a:gd name="T2" fmla="*/ 40 w 503"/>
                <a:gd name="T3" fmla="*/ 19 h 101"/>
                <a:gd name="T4" fmla="*/ 0 w 503"/>
                <a:gd name="T5" fmla="*/ 2 h 101"/>
                <a:gd name="T6" fmla="*/ 5 w 503"/>
                <a:gd name="T7" fmla="*/ 0 h 101"/>
                <a:gd name="T8" fmla="*/ 199 w 503"/>
                <a:gd name="T9" fmla="*/ 57 h 101"/>
                <a:gd name="T10" fmla="*/ 298 w 503"/>
                <a:gd name="T11" fmla="*/ 75 h 101"/>
                <a:gd name="T12" fmla="*/ 437 w 503"/>
                <a:gd name="T13" fmla="*/ 91 h 101"/>
                <a:gd name="T14" fmla="*/ 503 w 503"/>
                <a:gd name="T15" fmla="*/ 97 h 101"/>
                <a:gd name="T16" fmla="*/ 493 w 503"/>
                <a:gd name="T17" fmla="*/ 99 h 101"/>
                <a:gd name="T18" fmla="*/ 381 w 503"/>
                <a:gd name="T19" fmla="*/ 90 h 101"/>
                <a:gd name="T20" fmla="*/ 250 w 503"/>
                <a:gd name="T21" fmla="*/ 72 h 101"/>
                <a:gd name="T22" fmla="*/ 159 w 503"/>
                <a:gd name="T23" fmla="*/ 53 h 101"/>
                <a:gd name="T24" fmla="*/ 144 w 503"/>
                <a:gd name="T25" fmla="*/ 50 h 101"/>
                <a:gd name="T26" fmla="*/ 138 w 503"/>
                <a:gd name="T27" fmla="*/ 4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3" h="101">
                  <a:moveTo>
                    <a:pt x="138" y="49"/>
                  </a:moveTo>
                  <a:cubicBezTo>
                    <a:pt x="105" y="39"/>
                    <a:pt x="72" y="31"/>
                    <a:pt x="40" y="19"/>
                  </a:cubicBezTo>
                  <a:cubicBezTo>
                    <a:pt x="27" y="13"/>
                    <a:pt x="14" y="8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7" y="26"/>
                    <a:pt x="132" y="43"/>
                    <a:pt x="199" y="57"/>
                  </a:cubicBezTo>
                  <a:cubicBezTo>
                    <a:pt x="232" y="64"/>
                    <a:pt x="265" y="70"/>
                    <a:pt x="298" y="75"/>
                  </a:cubicBezTo>
                  <a:cubicBezTo>
                    <a:pt x="344" y="82"/>
                    <a:pt x="390" y="87"/>
                    <a:pt x="437" y="91"/>
                  </a:cubicBezTo>
                  <a:cubicBezTo>
                    <a:pt x="459" y="93"/>
                    <a:pt x="481" y="95"/>
                    <a:pt x="503" y="97"/>
                  </a:cubicBezTo>
                  <a:cubicBezTo>
                    <a:pt x="501" y="101"/>
                    <a:pt x="496" y="98"/>
                    <a:pt x="493" y="99"/>
                  </a:cubicBezTo>
                  <a:cubicBezTo>
                    <a:pt x="456" y="98"/>
                    <a:pt x="419" y="93"/>
                    <a:pt x="381" y="90"/>
                  </a:cubicBezTo>
                  <a:cubicBezTo>
                    <a:pt x="337" y="85"/>
                    <a:pt x="294" y="79"/>
                    <a:pt x="250" y="72"/>
                  </a:cubicBezTo>
                  <a:cubicBezTo>
                    <a:pt x="220" y="67"/>
                    <a:pt x="189" y="60"/>
                    <a:pt x="159" y="53"/>
                  </a:cubicBezTo>
                  <a:cubicBezTo>
                    <a:pt x="154" y="52"/>
                    <a:pt x="149" y="50"/>
                    <a:pt x="144" y="50"/>
                  </a:cubicBezTo>
                  <a:cubicBezTo>
                    <a:pt x="141" y="53"/>
                    <a:pt x="140" y="50"/>
                    <a:pt x="138" y="49"/>
                  </a:cubicBezTo>
                  <a:close/>
                </a:path>
              </a:pathLst>
            </a:custGeom>
            <a:solidFill>
              <a:srgbClr val="9E9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296F6998-2DF0-9867-0AB5-6450E16F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804"/>
              <a:ext cx="289" cy="24"/>
            </a:xfrm>
            <a:custGeom>
              <a:avLst/>
              <a:gdLst>
                <a:gd name="T0" fmla="*/ 0 w 155"/>
                <a:gd name="T1" fmla="*/ 3 h 13"/>
                <a:gd name="T2" fmla="*/ 10 w 155"/>
                <a:gd name="T3" fmla="*/ 1 h 13"/>
                <a:gd name="T4" fmla="*/ 133 w 155"/>
                <a:gd name="T5" fmla="*/ 6 h 13"/>
                <a:gd name="T6" fmla="*/ 149 w 155"/>
                <a:gd name="T7" fmla="*/ 5 h 13"/>
                <a:gd name="T8" fmla="*/ 155 w 155"/>
                <a:gd name="T9" fmla="*/ 10 h 13"/>
                <a:gd name="T10" fmla="*/ 155 w 155"/>
                <a:gd name="T11" fmla="*/ 13 h 13"/>
                <a:gd name="T12" fmla="*/ 111 w 155"/>
                <a:gd name="T13" fmla="*/ 10 h 13"/>
                <a:gd name="T14" fmla="*/ 8 w 155"/>
                <a:gd name="T15" fmla="*/ 5 h 13"/>
                <a:gd name="T16" fmla="*/ 0 w 155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3">
                  <a:moveTo>
                    <a:pt x="0" y="3"/>
                  </a:moveTo>
                  <a:cubicBezTo>
                    <a:pt x="3" y="0"/>
                    <a:pt x="7" y="2"/>
                    <a:pt x="10" y="1"/>
                  </a:cubicBezTo>
                  <a:cubicBezTo>
                    <a:pt x="51" y="3"/>
                    <a:pt x="92" y="5"/>
                    <a:pt x="133" y="6"/>
                  </a:cubicBezTo>
                  <a:cubicBezTo>
                    <a:pt x="138" y="7"/>
                    <a:pt x="144" y="8"/>
                    <a:pt x="149" y="5"/>
                  </a:cubicBezTo>
                  <a:cubicBezTo>
                    <a:pt x="152" y="5"/>
                    <a:pt x="153" y="8"/>
                    <a:pt x="155" y="10"/>
                  </a:cubicBezTo>
                  <a:cubicBezTo>
                    <a:pt x="155" y="11"/>
                    <a:pt x="155" y="12"/>
                    <a:pt x="155" y="13"/>
                  </a:cubicBezTo>
                  <a:cubicBezTo>
                    <a:pt x="140" y="12"/>
                    <a:pt x="126" y="11"/>
                    <a:pt x="111" y="10"/>
                  </a:cubicBezTo>
                  <a:cubicBezTo>
                    <a:pt x="76" y="8"/>
                    <a:pt x="42" y="7"/>
                    <a:pt x="8" y="5"/>
                  </a:cubicBezTo>
                  <a:cubicBezTo>
                    <a:pt x="5" y="5"/>
                    <a:pt x="3" y="4"/>
                    <a:pt x="0" y="3"/>
                  </a:cubicBezTo>
                  <a:close/>
                </a:path>
              </a:pathLst>
            </a:custGeom>
            <a:solidFill>
              <a:srgbClr val="978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E12022F3-A864-6717-041A-A9297EDED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770"/>
              <a:ext cx="26" cy="52"/>
            </a:xfrm>
            <a:custGeom>
              <a:avLst/>
              <a:gdLst>
                <a:gd name="T0" fmla="*/ 10 w 14"/>
                <a:gd name="T1" fmla="*/ 28 h 28"/>
                <a:gd name="T2" fmla="*/ 4 w 14"/>
                <a:gd name="T3" fmla="*/ 23 h 28"/>
                <a:gd name="T4" fmla="*/ 2 w 14"/>
                <a:gd name="T5" fmla="*/ 6 h 28"/>
                <a:gd name="T6" fmla="*/ 7 w 14"/>
                <a:gd name="T7" fmla="*/ 1 h 28"/>
                <a:gd name="T8" fmla="*/ 12 w 14"/>
                <a:gd name="T9" fmla="*/ 6 h 28"/>
                <a:gd name="T10" fmla="*/ 12 w 14"/>
                <a:gd name="T11" fmla="*/ 21 h 28"/>
                <a:gd name="T12" fmla="*/ 10 w 14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8">
                  <a:moveTo>
                    <a:pt x="10" y="28"/>
                  </a:moveTo>
                  <a:cubicBezTo>
                    <a:pt x="7" y="28"/>
                    <a:pt x="4" y="27"/>
                    <a:pt x="4" y="23"/>
                  </a:cubicBezTo>
                  <a:cubicBezTo>
                    <a:pt x="0" y="18"/>
                    <a:pt x="2" y="12"/>
                    <a:pt x="2" y="6"/>
                  </a:cubicBezTo>
                  <a:cubicBezTo>
                    <a:pt x="1" y="3"/>
                    <a:pt x="4" y="1"/>
                    <a:pt x="7" y="1"/>
                  </a:cubicBezTo>
                  <a:cubicBezTo>
                    <a:pt x="10" y="0"/>
                    <a:pt x="11" y="3"/>
                    <a:pt x="12" y="6"/>
                  </a:cubicBezTo>
                  <a:cubicBezTo>
                    <a:pt x="12" y="11"/>
                    <a:pt x="14" y="16"/>
                    <a:pt x="12" y="21"/>
                  </a:cubicBezTo>
                  <a:cubicBezTo>
                    <a:pt x="10" y="23"/>
                    <a:pt x="10" y="26"/>
                    <a:pt x="10" y="28"/>
                  </a:cubicBezTo>
                  <a:close/>
                </a:path>
              </a:pathLst>
            </a:custGeom>
            <a:solidFill>
              <a:srgbClr val="2B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27DD426E-EE4A-F344-ED53-E1D1A7522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" y="1201"/>
              <a:ext cx="1471" cy="1139"/>
            </a:xfrm>
            <a:custGeom>
              <a:avLst/>
              <a:gdLst>
                <a:gd name="T0" fmla="*/ 731 w 788"/>
                <a:gd name="T1" fmla="*/ 423 h 610"/>
                <a:gd name="T2" fmla="*/ 514 w 788"/>
                <a:gd name="T3" fmla="*/ 168 h 610"/>
                <a:gd name="T4" fmla="*/ 498 w 788"/>
                <a:gd name="T5" fmla="*/ 157 h 610"/>
                <a:gd name="T6" fmla="*/ 428 w 788"/>
                <a:gd name="T7" fmla="*/ 132 h 610"/>
                <a:gd name="T8" fmla="*/ 346 w 788"/>
                <a:gd name="T9" fmla="*/ 117 h 610"/>
                <a:gd name="T10" fmla="*/ 324 w 788"/>
                <a:gd name="T11" fmla="*/ 86 h 610"/>
                <a:gd name="T12" fmla="*/ 305 w 788"/>
                <a:gd name="T13" fmla="*/ 102 h 610"/>
                <a:gd name="T14" fmla="*/ 295 w 788"/>
                <a:gd name="T15" fmla="*/ 110 h 610"/>
                <a:gd name="T16" fmla="*/ 292 w 788"/>
                <a:gd name="T17" fmla="*/ 51 h 610"/>
                <a:gd name="T18" fmla="*/ 329 w 788"/>
                <a:gd name="T19" fmla="*/ 16 h 610"/>
                <a:gd name="T20" fmla="*/ 384 w 788"/>
                <a:gd name="T21" fmla="*/ 70 h 610"/>
                <a:gd name="T22" fmla="*/ 396 w 788"/>
                <a:gd name="T23" fmla="*/ 48 h 610"/>
                <a:gd name="T24" fmla="*/ 415 w 788"/>
                <a:gd name="T25" fmla="*/ 43 h 610"/>
                <a:gd name="T26" fmla="*/ 420 w 788"/>
                <a:gd name="T27" fmla="*/ 59 h 610"/>
                <a:gd name="T28" fmla="*/ 434 w 788"/>
                <a:gd name="T29" fmla="*/ 76 h 610"/>
                <a:gd name="T30" fmla="*/ 441 w 788"/>
                <a:gd name="T31" fmla="*/ 83 h 610"/>
                <a:gd name="T32" fmla="*/ 463 w 788"/>
                <a:gd name="T33" fmla="*/ 120 h 610"/>
                <a:gd name="T34" fmla="*/ 441 w 788"/>
                <a:gd name="T35" fmla="*/ 83 h 610"/>
                <a:gd name="T36" fmla="*/ 451 w 788"/>
                <a:gd name="T37" fmla="*/ 73 h 610"/>
                <a:gd name="T38" fmla="*/ 422 w 788"/>
                <a:gd name="T39" fmla="*/ 27 h 610"/>
                <a:gd name="T40" fmla="*/ 310 w 788"/>
                <a:gd name="T41" fmla="*/ 7 h 610"/>
                <a:gd name="T42" fmla="*/ 278 w 788"/>
                <a:gd name="T43" fmla="*/ 65 h 610"/>
                <a:gd name="T44" fmla="*/ 284 w 788"/>
                <a:gd name="T45" fmla="*/ 64 h 610"/>
                <a:gd name="T46" fmla="*/ 281 w 788"/>
                <a:gd name="T47" fmla="*/ 108 h 610"/>
                <a:gd name="T48" fmla="*/ 184 w 788"/>
                <a:gd name="T49" fmla="*/ 108 h 610"/>
                <a:gd name="T50" fmla="*/ 117 w 788"/>
                <a:gd name="T51" fmla="*/ 116 h 610"/>
                <a:gd name="T52" fmla="*/ 0 w 788"/>
                <a:gd name="T53" fmla="*/ 155 h 610"/>
                <a:gd name="T54" fmla="*/ 11 w 788"/>
                <a:gd name="T55" fmla="*/ 167 h 610"/>
                <a:gd name="T56" fmla="*/ 19 w 788"/>
                <a:gd name="T57" fmla="*/ 179 h 610"/>
                <a:gd name="T58" fmla="*/ 28 w 788"/>
                <a:gd name="T59" fmla="*/ 194 h 610"/>
                <a:gd name="T60" fmla="*/ 35 w 788"/>
                <a:gd name="T61" fmla="*/ 211 h 610"/>
                <a:gd name="T62" fmla="*/ 36 w 788"/>
                <a:gd name="T63" fmla="*/ 253 h 610"/>
                <a:gd name="T64" fmla="*/ 52 w 788"/>
                <a:gd name="T65" fmla="*/ 256 h 610"/>
                <a:gd name="T66" fmla="*/ 100 w 788"/>
                <a:gd name="T67" fmla="*/ 300 h 610"/>
                <a:gd name="T68" fmla="*/ 117 w 788"/>
                <a:gd name="T69" fmla="*/ 342 h 610"/>
                <a:gd name="T70" fmla="*/ 356 w 788"/>
                <a:gd name="T71" fmla="*/ 410 h 610"/>
                <a:gd name="T72" fmla="*/ 400 w 788"/>
                <a:gd name="T73" fmla="*/ 412 h 610"/>
                <a:gd name="T74" fmla="*/ 386 w 788"/>
                <a:gd name="T75" fmla="*/ 405 h 610"/>
                <a:gd name="T76" fmla="*/ 440 w 788"/>
                <a:gd name="T77" fmla="*/ 412 h 610"/>
                <a:gd name="T78" fmla="*/ 442 w 788"/>
                <a:gd name="T79" fmla="*/ 403 h 610"/>
                <a:gd name="T80" fmla="*/ 478 w 788"/>
                <a:gd name="T81" fmla="*/ 404 h 610"/>
                <a:gd name="T82" fmla="*/ 505 w 788"/>
                <a:gd name="T83" fmla="*/ 413 h 610"/>
                <a:gd name="T84" fmla="*/ 550 w 788"/>
                <a:gd name="T85" fmla="*/ 426 h 610"/>
                <a:gd name="T86" fmla="*/ 683 w 788"/>
                <a:gd name="T87" fmla="*/ 435 h 610"/>
                <a:gd name="T88" fmla="*/ 622 w 788"/>
                <a:gd name="T89" fmla="*/ 433 h 610"/>
                <a:gd name="T90" fmla="*/ 620 w 788"/>
                <a:gd name="T91" fmla="*/ 443 h 610"/>
                <a:gd name="T92" fmla="*/ 705 w 788"/>
                <a:gd name="T93" fmla="*/ 446 h 610"/>
                <a:gd name="T94" fmla="*/ 727 w 788"/>
                <a:gd name="T95" fmla="*/ 459 h 610"/>
                <a:gd name="T96" fmla="*/ 776 w 788"/>
                <a:gd name="T97" fmla="*/ 608 h 610"/>
                <a:gd name="T98" fmla="*/ 765 w 788"/>
                <a:gd name="T99" fmla="*/ 511 h 610"/>
                <a:gd name="T100" fmla="*/ 370 w 788"/>
                <a:gd name="T101" fmla="*/ 401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8" h="610">
                  <a:moveTo>
                    <a:pt x="765" y="511"/>
                  </a:moveTo>
                  <a:cubicBezTo>
                    <a:pt x="756" y="481"/>
                    <a:pt x="739" y="454"/>
                    <a:pt x="731" y="423"/>
                  </a:cubicBezTo>
                  <a:cubicBezTo>
                    <a:pt x="710" y="346"/>
                    <a:pt x="670" y="281"/>
                    <a:pt x="608" y="230"/>
                  </a:cubicBezTo>
                  <a:cubicBezTo>
                    <a:pt x="579" y="205"/>
                    <a:pt x="547" y="186"/>
                    <a:pt x="514" y="168"/>
                  </a:cubicBezTo>
                  <a:cubicBezTo>
                    <a:pt x="512" y="166"/>
                    <a:pt x="512" y="164"/>
                    <a:pt x="509" y="163"/>
                  </a:cubicBezTo>
                  <a:cubicBezTo>
                    <a:pt x="506" y="161"/>
                    <a:pt x="502" y="159"/>
                    <a:pt x="498" y="157"/>
                  </a:cubicBezTo>
                  <a:cubicBezTo>
                    <a:pt x="488" y="154"/>
                    <a:pt x="479" y="150"/>
                    <a:pt x="470" y="146"/>
                  </a:cubicBezTo>
                  <a:cubicBezTo>
                    <a:pt x="456" y="140"/>
                    <a:pt x="442" y="137"/>
                    <a:pt x="428" y="132"/>
                  </a:cubicBezTo>
                  <a:cubicBezTo>
                    <a:pt x="403" y="126"/>
                    <a:pt x="377" y="121"/>
                    <a:pt x="352" y="117"/>
                  </a:cubicBezTo>
                  <a:cubicBezTo>
                    <a:pt x="349" y="118"/>
                    <a:pt x="347" y="117"/>
                    <a:pt x="346" y="117"/>
                  </a:cubicBezTo>
                  <a:cubicBezTo>
                    <a:pt x="344" y="113"/>
                    <a:pt x="345" y="108"/>
                    <a:pt x="345" y="104"/>
                  </a:cubicBezTo>
                  <a:cubicBezTo>
                    <a:pt x="345" y="78"/>
                    <a:pt x="341" y="83"/>
                    <a:pt x="324" y="86"/>
                  </a:cubicBezTo>
                  <a:cubicBezTo>
                    <a:pt x="322" y="87"/>
                    <a:pt x="319" y="88"/>
                    <a:pt x="317" y="88"/>
                  </a:cubicBezTo>
                  <a:cubicBezTo>
                    <a:pt x="308" y="88"/>
                    <a:pt x="304" y="92"/>
                    <a:pt x="305" y="102"/>
                  </a:cubicBezTo>
                  <a:cubicBezTo>
                    <a:pt x="305" y="105"/>
                    <a:pt x="307" y="109"/>
                    <a:pt x="303" y="111"/>
                  </a:cubicBezTo>
                  <a:cubicBezTo>
                    <a:pt x="301" y="111"/>
                    <a:pt x="299" y="111"/>
                    <a:pt x="295" y="110"/>
                  </a:cubicBezTo>
                  <a:cubicBezTo>
                    <a:pt x="293" y="108"/>
                    <a:pt x="294" y="105"/>
                    <a:pt x="292" y="103"/>
                  </a:cubicBezTo>
                  <a:cubicBezTo>
                    <a:pt x="292" y="86"/>
                    <a:pt x="292" y="68"/>
                    <a:pt x="292" y="51"/>
                  </a:cubicBezTo>
                  <a:cubicBezTo>
                    <a:pt x="299" y="39"/>
                    <a:pt x="306" y="27"/>
                    <a:pt x="313" y="16"/>
                  </a:cubicBezTo>
                  <a:cubicBezTo>
                    <a:pt x="318" y="7"/>
                    <a:pt x="324" y="7"/>
                    <a:pt x="329" y="16"/>
                  </a:cubicBezTo>
                  <a:cubicBezTo>
                    <a:pt x="336" y="27"/>
                    <a:pt x="344" y="37"/>
                    <a:pt x="350" y="48"/>
                  </a:cubicBezTo>
                  <a:cubicBezTo>
                    <a:pt x="357" y="62"/>
                    <a:pt x="368" y="69"/>
                    <a:pt x="384" y="70"/>
                  </a:cubicBezTo>
                  <a:cubicBezTo>
                    <a:pt x="392" y="71"/>
                    <a:pt x="397" y="70"/>
                    <a:pt x="396" y="60"/>
                  </a:cubicBezTo>
                  <a:cubicBezTo>
                    <a:pt x="395" y="56"/>
                    <a:pt x="395" y="52"/>
                    <a:pt x="396" y="48"/>
                  </a:cubicBezTo>
                  <a:cubicBezTo>
                    <a:pt x="397" y="42"/>
                    <a:pt x="401" y="35"/>
                    <a:pt x="406" y="33"/>
                  </a:cubicBezTo>
                  <a:cubicBezTo>
                    <a:pt x="411" y="32"/>
                    <a:pt x="412" y="40"/>
                    <a:pt x="415" y="43"/>
                  </a:cubicBezTo>
                  <a:cubicBezTo>
                    <a:pt x="416" y="44"/>
                    <a:pt x="416" y="45"/>
                    <a:pt x="417" y="46"/>
                  </a:cubicBezTo>
                  <a:cubicBezTo>
                    <a:pt x="421" y="50"/>
                    <a:pt x="419" y="55"/>
                    <a:pt x="420" y="59"/>
                  </a:cubicBezTo>
                  <a:cubicBezTo>
                    <a:pt x="421" y="63"/>
                    <a:pt x="416" y="67"/>
                    <a:pt x="419" y="72"/>
                  </a:cubicBezTo>
                  <a:cubicBezTo>
                    <a:pt x="424" y="73"/>
                    <a:pt x="429" y="75"/>
                    <a:pt x="434" y="76"/>
                  </a:cubicBezTo>
                  <a:cubicBezTo>
                    <a:pt x="439" y="75"/>
                    <a:pt x="440" y="79"/>
                    <a:pt x="441" y="83"/>
                  </a:cubicBezTo>
                  <a:cubicBezTo>
                    <a:pt x="441" y="83"/>
                    <a:pt x="441" y="83"/>
                    <a:pt x="441" y="83"/>
                  </a:cubicBezTo>
                  <a:cubicBezTo>
                    <a:pt x="441" y="86"/>
                    <a:pt x="440" y="89"/>
                    <a:pt x="440" y="92"/>
                  </a:cubicBezTo>
                  <a:cubicBezTo>
                    <a:pt x="439" y="116"/>
                    <a:pt x="440" y="116"/>
                    <a:pt x="463" y="120"/>
                  </a:cubicBezTo>
                  <a:cubicBezTo>
                    <a:pt x="466" y="121"/>
                    <a:pt x="466" y="119"/>
                    <a:pt x="467" y="117"/>
                  </a:cubicBezTo>
                  <a:cubicBezTo>
                    <a:pt x="458" y="105"/>
                    <a:pt x="442" y="100"/>
                    <a:pt x="441" y="83"/>
                  </a:cubicBezTo>
                  <a:cubicBezTo>
                    <a:pt x="442" y="79"/>
                    <a:pt x="445" y="78"/>
                    <a:pt x="448" y="78"/>
                  </a:cubicBezTo>
                  <a:cubicBezTo>
                    <a:pt x="451" y="78"/>
                    <a:pt x="452" y="76"/>
                    <a:pt x="451" y="73"/>
                  </a:cubicBezTo>
                  <a:cubicBezTo>
                    <a:pt x="444" y="59"/>
                    <a:pt x="436" y="44"/>
                    <a:pt x="428" y="30"/>
                  </a:cubicBezTo>
                  <a:cubicBezTo>
                    <a:pt x="428" y="28"/>
                    <a:pt x="424" y="28"/>
                    <a:pt x="422" y="27"/>
                  </a:cubicBezTo>
                  <a:cubicBezTo>
                    <a:pt x="394" y="19"/>
                    <a:pt x="366" y="10"/>
                    <a:pt x="338" y="2"/>
                  </a:cubicBezTo>
                  <a:cubicBezTo>
                    <a:pt x="328" y="0"/>
                    <a:pt x="316" y="0"/>
                    <a:pt x="310" y="7"/>
                  </a:cubicBezTo>
                  <a:cubicBezTo>
                    <a:pt x="298" y="24"/>
                    <a:pt x="288" y="43"/>
                    <a:pt x="278" y="60"/>
                  </a:cubicBezTo>
                  <a:cubicBezTo>
                    <a:pt x="277" y="62"/>
                    <a:pt x="277" y="64"/>
                    <a:pt x="278" y="65"/>
                  </a:cubicBezTo>
                  <a:cubicBezTo>
                    <a:pt x="280" y="67"/>
                    <a:pt x="282" y="66"/>
                    <a:pt x="284" y="64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90" y="79"/>
                    <a:pt x="287" y="94"/>
                    <a:pt x="286" y="109"/>
                  </a:cubicBezTo>
                  <a:cubicBezTo>
                    <a:pt x="285" y="109"/>
                    <a:pt x="283" y="109"/>
                    <a:pt x="281" y="108"/>
                  </a:cubicBezTo>
                  <a:cubicBezTo>
                    <a:pt x="270" y="107"/>
                    <a:pt x="260" y="106"/>
                    <a:pt x="249" y="106"/>
                  </a:cubicBezTo>
                  <a:cubicBezTo>
                    <a:pt x="228" y="107"/>
                    <a:pt x="206" y="106"/>
                    <a:pt x="184" y="108"/>
                  </a:cubicBezTo>
                  <a:cubicBezTo>
                    <a:pt x="166" y="110"/>
                    <a:pt x="148" y="110"/>
                    <a:pt x="130" y="114"/>
                  </a:cubicBezTo>
                  <a:cubicBezTo>
                    <a:pt x="126" y="117"/>
                    <a:pt x="121" y="116"/>
                    <a:pt x="117" y="116"/>
                  </a:cubicBezTo>
                  <a:cubicBezTo>
                    <a:pt x="84" y="120"/>
                    <a:pt x="51" y="125"/>
                    <a:pt x="18" y="134"/>
                  </a:cubicBezTo>
                  <a:cubicBezTo>
                    <a:pt x="7" y="137"/>
                    <a:pt x="1" y="143"/>
                    <a:pt x="0" y="155"/>
                  </a:cubicBezTo>
                  <a:cubicBezTo>
                    <a:pt x="0" y="157"/>
                    <a:pt x="2" y="160"/>
                    <a:pt x="4" y="162"/>
                  </a:cubicBezTo>
                  <a:cubicBezTo>
                    <a:pt x="6" y="164"/>
                    <a:pt x="8" y="165"/>
                    <a:pt x="11" y="167"/>
                  </a:cubicBezTo>
                  <a:cubicBezTo>
                    <a:pt x="12" y="168"/>
                    <a:pt x="14" y="169"/>
                    <a:pt x="14" y="171"/>
                  </a:cubicBezTo>
                  <a:cubicBezTo>
                    <a:pt x="16" y="173"/>
                    <a:pt x="17" y="176"/>
                    <a:pt x="19" y="179"/>
                  </a:cubicBezTo>
                  <a:cubicBezTo>
                    <a:pt x="21" y="181"/>
                    <a:pt x="22" y="184"/>
                    <a:pt x="23" y="187"/>
                  </a:cubicBezTo>
                  <a:cubicBezTo>
                    <a:pt x="25" y="189"/>
                    <a:pt x="26" y="191"/>
                    <a:pt x="28" y="194"/>
                  </a:cubicBezTo>
                  <a:cubicBezTo>
                    <a:pt x="30" y="196"/>
                    <a:pt x="30" y="199"/>
                    <a:pt x="32" y="202"/>
                  </a:cubicBezTo>
                  <a:cubicBezTo>
                    <a:pt x="34" y="205"/>
                    <a:pt x="34" y="208"/>
                    <a:pt x="35" y="211"/>
                  </a:cubicBezTo>
                  <a:cubicBezTo>
                    <a:pt x="36" y="221"/>
                    <a:pt x="35" y="232"/>
                    <a:pt x="49" y="237"/>
                  </a:cubicBezTo>
                  <a:cubicBezTo>
                    <a:pt x="39" y="239"/>
                    <a:pt x="33" y="243"/>
                    <a:pt x="36" y="253"/>
                  </a:cubicBezTo>
                  <a:cubicBezTo>
                    <a:pt x="38" y="257"/>
                    <a:pt x="41" y="259"/>
                    <a:pt x="46" y="259"/>
                  </a:cubicBezTo>
                  <a:cubicBezTo>
                    <a:pt x="49" y="259"/>
                    <a:pt x="50" y="258"/>
                    <a:pt x="52" y="256"/>
                  </a:cubicBezTo>
                  <a:cubicBezTo>
                    <a:pt x="63" y="248"/>
                    <a:pt x="73" y="248"/>
                    <a:pt x="83" y="258"/>
                  </a:cubicBezTo>
                  <a:cubicBezTo>
                    <a:pt x="96" y="269"/>
                    <a:pt x="101" y="283"/>
                    <a:pt x="100" y="300"/>
                  </a:cubicBezTo>
                  <a:cubicBezTo>
                    <a:pt x="101" y="311"/>
                    <a:pt x="100" y="321"/>
                    <a:pt x="100" y="332"/>
                  </a:cubicBezTo>
                  <a:cubicBezTo>
                    <a:pt x="104" y="338"/>
                    <a:pt x="111" y="339"/>
                    <a:pt x="117" y="342"/>
                  </a:cubicBezTo>
                  <a:cubicBezTo>
                    <a:pt x="153" y="356"/>
                    <a:pt x="189" y="367"/>
                    <a:pt x="226" y="376"/>
                  </a:cubicBezTo>
                  <a:cubicBezTo>
                    <a:pt x="269" y="389"/>
                    <a:pt x="312" y="401"/>
                    <a:pt x="356" y="410"/>
                  </a:cubicBezTo>
                  <a:cubicBezTo>
                    <a:pt x="367" y="413"/>
                    <a:pt x="378" y="417"/>
                    <a:pt x="389" y="416"/>
                  </a:cubicBezTo>
                  <a:cubicBezTo>
                    <a:pt x="393" y="415"/>
                    <a:pt x="399" y="417"/>
                    <a:pt x="400" y="412"/>
                  </a:cubicBezTo>
                  <a:cubicBezTo>
                    <a:pt x="400" y="407"/>
                    <a:pt x="394" y="407"/>
                    <a:pt x="390" y="406"/>
                  </a:cubicBezTo>
                  <a:cubicBezTo>
                    <a:pt x="389" y="406"/>
                    <a:pt x="387" y="405"/>
                    <a:pt x="386" y="405"/>
                  </a:cubicBezTo>
                  <a:cubicBezTo>
                    <a:pt x="401" y="408"/>
                    <a:pt x="416" y="411"/>
                    <a:pt x="431" y="411"/>
                  </a:cubicBezTo>
                  <a:cubicBezTo>
                    <a:pt x="434" y="412"/>
                    <a:pt x="437" y="412"/>
                    <a:pt x="440" y="412"/>
                  </a:cubicBezTo>
                  <a:cubicBezTo>
                    <a:pt x="443" y="411"/>
                    <a:pt x="446" y="411"/>
                    <a:pt x="446" y="408"/>
                  </a:cubicBezTo>
                  <a:cubicBezTo>
                    <a:pt x="447" y="405"/>
                    <a:pt x="444" y="404"/>
                    <a:pt x="442" y="403"/>
                  </a:cubicBezTo>
                  <a:cubicBezTo>
                    <a:pt x="437" y="401"/>
                    <a:pt x="432" y="401"/>
                    <a:pt x="428" y="397"/>
                  </a:cubicBezTo>
                  <a:cubicBezTo>
                    <a:pt x="445" y="400"/>
                    <a:pt x="461" y="404"/>
                    <a:pt x="478" y="404"/>
                  </a:cubicBezTo>
                  <a:cubicBezTo>
                    <a:pt x="480" y="405"/>
                    <a:pt x="482" y="405"/>
                    <a:pt x="484" y="407"/>
                  </a:cubicBezTo>
                  <a:cubicBezTo>
                    <a:pt x="490" y="412"/>
                    <a:pt x="497" y="412"/>
                    <a:pt x="505" y="413"/>
                  </a:cubicBezTo>
                  <a:cubicBezTo>
                    <a:pt x="516" y="413"/>
                    <a:pt x="527" y="415"/>
                    <a:pt x="537" y="422"/>
                  </a:cubicBezTo>
                  <a:cubicBezTo>
                    <a:pt x="541" y="424"/>
                    <a:pt x="546" y="425"/>
                    <a:pt x="550" y="426"/>
                  </a:cubicBezTo>
                  <a:cubicBezTo>
                    <a:pt x="575" y="427"/>
                    <a:pt x="599" y="431"/>
                    <a:pt x="624" y="429"/>
                  </a:cubicBezTo>
                  <a:cubicBezTo>
                    <a:pt x="644" y="428"/>
                    <a:pt x="663" y="433"/>
                    <a:pt x="683" y="435"/>
                  </a:cubicBezTo>
                  <a:cubicBezTo>
                    <a:pt x="676" y="435"/>
                    <a:pt x="669" y="435"/>
                    <a:pt x="662" y="434"/>
                  </a:cubicBezTo>
                  <a:cubicBezTo>
                    <a:pt x="649" y="430"/>
                    <a:pt x="635" y="435"/>
                    <a:pt x="622" y="433"/>
                  </a:cubicBezTo>
                  <a:cubicBezTo>
                    <a:pt x="619" y="432"/>
                    <a:pt x="615" y="434"/>
                    <a:pt x="614" y="437"/>
                  </a:cubicBezTo>
                  <a:cubicBezTo>
                    <a:pt x="614" y="440"/>
                    <a:pt x="617" y="442"/>
                    <a:pt x="620" y="443"/>
                  </a:cubicBezTo>
                  <a:cubicBezTo>
                    <a:pt x="621" y="443"/>
                    <a:pt x="622" y="443"/>
                    <a:pt x="623" y="443"/>
                  </a:cubicBezTo>
                  <a:cubicBezTo>
                    <a:pt x="650" y="445"/>
                    <a:pt x="677" y="446"/>
                    <a:pt x="705" y="446"/>
                  </a:cubicBezTo>
                  <a:cubicBezTo>
                    <a:pt x="710" y="446"/>
                    <a:pt x="716" y="446"/>
                    <a:pt x="721" y="450"/>
                  </a:cubicBezTo>
                  <a:cubicBezTo>
                    <a:pt x="724" y="452"/>
                    <a:pt x="725" y="455"/>
                    <a:pt x="727" y="459"/>
                  </a:cubicBezTo>
                  <a:cubicBezTo>
                    <a:pt x="746" y="500"/>
                    <a:pt x="762" y="543"/>
                    <a:pt x="772" y="588"/>
                  </a:cubicBezTo>
                  <a:cubicBezTo>
                    <a:pt x="774" y="595"/>
                    <a:pt x="772" y="602"/>
                    <a:pt x="776" y="608"/>
                  </a:cubicBezTo>
                  <a:cubicBezTo>
                    <a:pt x="783" y="610"/>
                    <a:pt x="787" y="606"/>
                    <a:pt x="788" y="599"/>
                  </a:cubicBezTo>
                  <a:cubicBezTo>
                    <a:pt x="787" y="568"/>
                    <a:pt x="774" y="540"/>
                    <a:pt x="765" y="511"/>
                  </a:cubicBezTo>
                  <a:close/>
                  <a:moveTo>
                    <a:pt x="359" y="397"/>
                  </a:moveTo>
                  <a:cubicBezTo>
                    <a:pt x="363" y="397"/>
                    <a:pt x="366" y="400"/>
                    <a:pt x="370" y="401"/>
                  </a:cubicBezTo>
                  <a:cubicBezTo>
                    <a:pt x="366" y="400"/>
                    <a:pt x="362" y="399"/>
                    <a:pt x="359" y="397"/>
                  </a:cubicBezTo>
                  <a:close/>
                </a:path>
              </a:pathLst>
            </a:custGeom>
            <a:solidFill>
              <a:srgbClr val="365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64903C2D-1CD6-C671-6177-B6A1D91C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556"/>
              <a:ext cx="97" cy="89"/>
            </a:xfrm>
            <a:custGeom>
              <a:avLst/>
              <a:gdLst>
                <a:gd name="T0" fmla="*/ 47 w 52"/>
                <a:gd name="T1" fmla="*/ 15 h 48"/>
                <a:gd name="T2" fmla="*/ 50 w 52"/>
                <a:gd name="T3" fmla="*/ 23 h 48"/>
                <a:gd name="T4" fmla="*/ 52 w 52"/>
                <a:gd name="T5" fmla="*/ 29 h 48"/>
                <a:gd name="T6" fmla="*/ 33 w 52"/>
                <a:gd name="T7" fmla="*/ 46 h 48"/>
                <a:gd name="T8" fmla="*/ 21 w 52"/>
                <a:gd name="T9" fmla="*/ 42 h 48"/>
                <a:gd name="T10" fmla="*/ 5 w 52"/>
                <a:gd name="T11" fmla="*/ 20 h 48"/>
                <a:gd name="T12" fmla="*/ 3 w 52"/>
                <a:gd name="T13" fmla="*/ 6 h 48"/>
                <a:gd name="T14" fmla="*/ 23 w 52"/>
                <a:gd name="T15" fmla="*/ 3 h 48"/>
                <a:gd name="T16" fmla="*/ 42 w 52"/>
                <a:gd name="T17" fmla="*/ 1 h 48"/>
                <a:gd name="T18" fmla="*/ 46 w 52"/>
                <a:gd name="T19" fmla="*/ 7 h 48"/>
                <a:gd name="T20" fmla="*/ 47 w 52"/>
                <a:gd name="T21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8">
                  <a:moveTo>
                    <a:pt x="47" y="15"/>
                  </a:moveTo>
                  <a:cubicBezTo>
                    <a:pt x="45" y="19"/>
                    <a:pt x="48" y="21"/>
                    <a:pt x="50" y="23"/>
                  </a:cubicBezTo>
                  <a:cubicBezTo>
                    <a:pt x="50" y="25"/>
                    <a:pt x="51" y="27"/>
                    <a:pt x="52" y="29"/>
                  </a:cubicBezTo>
                  <a:cubicBezTo>
                    <a:pt x="45" y="34"/>
                    <a:pt x="39" y="40"/>
                    <a:pt x="33" y="46"/>
                  </a:cubicBezTo>
                  <a:cubicBezTo>
                    <a:pt x="28" y="48"/>
                    <a:pt x="23" y="46"/>
                    <a:pt x="21" y="42"/>
                  </a:cubicBezTo>
                  <a:cubicBezTo>
                    <a:pt x="15" y="35"/>
                    <a:pt x="10" y="28"/>
                    <a:pt x="5" y="20"/>
                  </a:cubicBezTo>
                  <a:cubicBezTo>
                    <a:pt x="2" y="16"/>
                    <a:pt x="0" y="11"/>
                    <a:pt x="3" y="6"/>
                  </a:cubicBezTo>
                  <a:cubicBezTo>
                    <a:pt x="10" y="2"/>
                    <a:pt x="17" y="4"/>
                    <a:pt x="23" y="3"/>
                  </a:cubicBezTo>
                  <a:cubicBezTo>
                    <a:pt x="30" y="6"/>
                    <a:pt x="36" y="0"/>
                    <a:pt x="42" y="1"/>
                  </a:cubicBezTo>
                  <a:cubicBezTo>
                    <a:pt x="43" y="3"/>
                    <a:pt x="45" y="5"/>
                    <a:pt x="46" y="7"/>
                  </a:cubicBezTo>
                  <a:cubicBezTo>
                    <a:pt x="45" y="10"/>
                    <a:pt x="46" y="13"/>
                    <a:pt x="47" y="15"/>
                  </a:cubicBezTo>
                  <a:close/>
                </a:path>
              </a:pathLst>
            </a:custGeom>
            <a:solidFill>
              <a:srgbClr val="305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1CDA5AD6-6E64-6FDF-EF6F-A4A0EAF60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1567"/>
              <a:ext cx="114" cy="148"/>
            </a:xfrm>
            <a:custGeom>
              <a:avLst/>
              <a:gdLst>
                <a:gd name="T0" fmla="*/ 24 w 61"/>
                <a:gd name="T1" fmla="*/ 1 h 79"/>
                <a:gd name="T2" fmla="*/ 53 w 61"/>
                <a:gd name="T3" fmla="*/ 40 h 79"/>
                <a:gd name="T4" fmla="*/ 57 w 61"/>
                <a:gd name="T5" fmla="*/ 54 h 79"/>
                <a:gd name="T6" fmla="*/ 57 w 61"/>
                <a:gd name="T7" fmla="*/ 65 h 79"/>
                <a:gd name="T8" fmla="*/ 46 w 61"/>
                <a:gd name="T9" fmla="*/ 49 h 79"/>
                <a:gd name="T10" fmla="*/ 38 w 61"/>
                <a:gd name="T11" fmla="*/ 41 h 79"/>
                <a:gd name="T12" fmla="*/ 28 w 61"/>
                <a:gd name="T13" fmla="*/ 24 h 79"/>
                <a:gd name="T14" fmla="*/ 23 w 61"/>
                <a:gd name="T15" fmla="*/ 21 h 79"/>
                <a:gd name="T16" fmla="*/ 23 w 61"/>
                <a:gd name="T17" fmla="*/ 28 h 79"/>
                <a:gd name="T18" fmla="*/ 16 w 61"/>
                <a:gd name="T19" fmla="*/ 62 h 79"/>
                <a:gd name="T20" fmla="*/ 11 w 61"/>
                <a:gd name="T21" fmla="*/ 72 h 79"/>
                <a:gd name="T22" fmla="*/ 0 w 61"/>
                <a:gd name="T23" fmla="*/ 74 h 79"/>
                <a:gd name="T24" fmla="*/ 4 w 61"/>
                <a:gd name="T25" fmla="*/ 54 h 79"/>
                <a:gd name="T26" fmla="*/ 11 w 61"/>
                <a:gd name="T27" fmla="*/ 32 h 79"/>
                <a:gd name="T28" fmla="*/ 16 w 61"/>
                <a:gd name="T29" fmla="*/ 22 h 79"/>
                <a:gd name="T30" fmla="*/ 17 w 61"/>
                <a:gd name="T31" fmla="*/ 14 h 79"/>
                <a:gd name="T32" fmla="*/ 19 w 61"/>
                <a:gd name="T33" fmla="*/ 1 h 79"/>
                <a:gd name="T34" fmla="*/ 24 w 61"/>
                <a:gd name="T35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79">
                  <a:moveTo>
                    <a:pt x="24" y="1"/>
                  </a:moveTo>
                  <a:cubicBezTo>
                    <a:pt x="28" y="18"/>
                    <a:pt x="37" y="31"/>
                    <a:pt x="53" y="40"/>
                  </a:cubicBezTo>
                  <a:cubicBezTo>
                    <a:pt x="48" y="47"/>
                    <a:pt x="53" y="50"/>
                    <a:pt x="57" y="54"/>
                  </a:cubicBezTo>
                  <a:cubicBezTo>
                    <a:pt x="60" y="58"/>
                    <a:pt x="61" y="62"/>
                    <a:pt x="57" y="65"/>
                  </a:cubicBezTo>
                  <a:cubicBezTo>
                    <a:pt x="51" y="61"/>
                    <a:pt x="49" y="54"/>
                    <a:pt x="46" y="49"/>
                  </a:cubicBezTo>
                  <a:cubicBezTo>
                    <a:pt x="43" y="46"/>
                    <a:pt x="43" y="41"/>
                    <a:pt x="38" y="41"/>
                  </a:cubicBezTo>
                  <a:cubicBezTo>
                    <a:pt x="35" y="35"/>
                    <a:pt x="33" y="29"/>
                    <a:pt x="28" y="24"/>
                  </a:cubicBezTo>
                  <a:cubicBezTo>
                    <a:pt x="27" y="22"/>
                    <a:pt x="25" y="19"/>
                    <a:pt x="23" y="21"/>
                  </a:cubicBezTo>
                  <a:cubicBezTo>
                    <a:pt x="20" y="23"/>
                    <a:pt x="22" y="26"/>
                    <a:pt x="23" y="28"/>
                  </a:cubicBezTo>
                  <a:cubicBezTo>
                    <a:pt x="24" y="40"/>
                    <a:pt x="20" y="51"/>
                    <a:pt x="16" y="62"/>
                  </a:cubicBezTo>
                  <a:cubicBezTo>
                    <a:pt x="14" y="66"/>
                    <a:pt x="13" y="69"/>
                    <a:pt x="11" y="72"/>
                  </a:cubicBezTo>
                  <a:cubicBezTo>
                    <a:pt x="7" y="76"/>
                    <a:pt x="4" y="79"/>
                    <a:pt x="0" y="74"/>
                  </a:cubicBezTo>
                  <a:cubicBezTo>
                    <a:pt x="0" y="67"/>
                    <a:pt x="2" y="61"/>
                    <a:pt x="4" y="54"/>
                  </a:cubicBezTo>
                  <a:cubicBezTo>
                    <a:pt x="8" y="47"/>
                    <a:pt x="10" y="40"/>
                    <a:pt x="11" y="32"/>
                  </a:cubicBezTo>
                  <a:cubicBezTo>
                    <a:pt x="12" y="28"/>
                    <a:pt x="11" y="24"/>
                    <a:pt x="16" y="22"/>
                  </a:cubicBezTo>
                  <a:cubicBezTo>
                    <a:pt x="18" y="20"/>
                    <a:pt x="19" y="17"/>
                    <a:pt x="17" y="14"/>
                  </a:cubicBezTo>
                  <a:cubicBezTo>
                    <a:pt x="18" y="10"/>
                    <a:pt x="19" y="5"/>
                    <a:pt x="19" y="1"/>
                  </a:cubicBezTo>
                  <a:cubicBezTo>
                    <a:pt x="21" y="0"/>
                    <a:pt x="22" y="0"/>
                    <a:pt x="24" y="1"/>
                  </a:cubicBezTo>
                  <a:close/>
                </a:path>
              </a:pathLst>
            </a:custGeom>
            <a:solidFill>
              <a:srgbClr val="6D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FF5984ED-0D69-3742-7D4B-F577A66F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1664"/>
              <a:ext cx="65" cy="69"/>
            </a:xfrm>
            <a:custGeom>
              <a:avLst/>
              <a:gdLst>
                <a:gd name="T0" fmla="*/ 34 w 35"/>
                <a:gd name="T1" fmla="*/ 16 h 37"/>
                <a:gd name="T2" fmla="*/ 34 w 35"/>
                <a:gd name="T3" fmla="*/ 19 h 37"/>
                <a:gd name="T4" fmla="*/ 29 w 35"/>
                <a:gd name="T5" fmla="*/ 34 h 37"/>
                <a:gd name="T6" fmla="*/ 7 w 35"/>
                <a:gd name="T7" fmla="*/ 26 h 37"/>
                <a:gd name="T8" fmla="*/ 3 w 35"/>
                <a:gd name="T9" fmla="*/ 22 h 37"/>
                <a:gd name="T10" fmla="*/ 5 w 35"/>
                <a:gd name="T11" fmla="*/ 10 h 37"/>
                <a:gd name="T12" fmla="*/ 23 w 35"/>
                <a:gd name="T13" fmla="*/ 0 h 37"/>
                <a:gd name="T14" fmla="*/ 34 w 35"/>
                <a:gd name="T15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7">
                  <a:moveTo>
                    <a:pt x="34" y="16"/>
                  </a:moveTo>
                  <a:cubicBezTo>
                    <a:pt x="34" y="17"/>
                    <a:pt x="34" y="18"/>
                    <a:pt x="34" y="19"/>
                  </a:cubicBezTo>
                  <a:cubicBezTo>
                    <a:pt x="32" y="24"/>
                    <a:pt x="35" y="33"/>
                    <a:pt x="29" y="34"/>
                  </a:cubicBezTo>
                  <a:cubicBezTo>
                    <a:pt x="21" y="35"/>
                    <a:pt x="12" y="37"/>
                    <a:pt x="7" y="26"/>
                  </a:cubicBezTo>
                  <a:cubicBezTo>
                    <a:pt x="6" y="25"/>
                    <a:pt x="5" y="23"/>
                    <a:pt x="3" y="22"/>
                  </a:cubicBezTo>
                  <a:cubicBezTo>
                    <a:pt x="1" y="17"/>
                    <a:pt x="0" y="13"/>
                    <a:pt x="5" y="10"/>
                  </a:cubicBezTo>
                  <a:cubicBezTo>
                    <a:pt x="12" y="9"/>
                    <a:pt x="17" y="4"/>
                    <a:pt x="23" y="0"/>
                  </a:cubicBezTo>
                  <a:cubicBezTo>
                    <a:pt x="35" y="0"/>
                    <a:pt x="32" y="10"/>
                    <a:pt x="34" y="16"/>
                  </a:cubicBezTo>
                  <a:close/>
                </a:path>
              </a:pathLst>
            </a:custGeom>
            <a:solidFill>
              <a:srgbClr val="305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9A96720C-B972-B23B-8C6E-3CD8FED8E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1668"/>
              <a:ext cx="26" cy="65"/>
            </a:xfrm>
            <a:custGeom>
              <a:avLst/>
              <a:gdLst>
                <a:gd name="T0" fmla="*/ 14 w 14"/>
                <a:gd name="T1" fmla="*/ 8 h 35"/>
                <a:gd name="T2" fmla="*/ 12 w 14"/>
                <a:gd name="T3" fmla="*/ 20 h 35"/>
                <a:gd name="T4" fmla="*/ 10 w 14"/>
                <a:gd name="T5" fmla="*/ 26 h 35"/>
                <a:gd name="T6" fmla="*/ 5 w 14"/>
                <a:gd name="T7" fmla="*/ 35 h 35"/>
                <a:gd name="T8" fmla="*/ 2 w 14"/>
                <a:gd name="T9" fmla="*/ 33 h 35"/>
                <a:gd name="T10" fmla="*/ 0 w 14"/>
                <a:gd name="T11" fmla="*/ 11 h 35"/>
                <a:gd name="T12" fmla="*/ 0 w 14"/>
                <a:gd name="T13" fmla="*/ 0 h 35"/>
                <a:gd name="T14" fmla="*/ 14 w 14"/>
                <a:gd name="T15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5">
                  <a:moveTo>
                    <a:pt x="14" y="8"/>
                  </a:moveTo>
                  <a:cubicBezTo>
                    <a:pt x="13" y="12"/>
                    <a:pt x="13" y="16"/>
                    <a:pt x="12" y="20"/>
                  </a:cubicBezTo>
                  <a:cubicBezTo>
                    <a:pt x="11" y="22"/>
                    <a:pt x="11" y="24"/>
                    <a:pt x="10" y="26"/>
                  </a:cubicBezTo>
                  <a:cubicBezTo>
                    <a:pt x="11" y="30"/>
                    <a:pt x="10" y="33"/>
                    <a:pt x="5" y="35"/>
                  </a:cubicBezTo>
                  <a:cubicBezTo>
                    <a:pt x="4" y="34"/>
                    <a:pt x="3" y="33"/>
                    <a:pt x="2" y="33"/>
                  </a:cubicBezTo>
                  <a:cubicBezTo>
                    <a:pt x="1" y="26"/>
                    <a:pt x="0" y="18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5" y="3"/>
                    <a:pt x="9" y="5"/>
                    <a:pt x="14" y="8"/>
                  </a:cubicBezTo>
                  <a:close/>
                </a:path>
              </a:pathLst>
            </a:custGeom>
            <a:solidFill>
              <a:srgbClr val="EBE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0385632F-4282-6B0A-76D0-E0339124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655"/>
              <a:ext cx="28" cy="39"/>
            </a:xfrm>
            <a:custGeom>
              <a:avLst/>
              <a:gdLst>
                <a:gd name="T0" fmla="*/ 11 w 15"/>
                <a:gd name="T1" fmla="*/ 21 h 21"/>
                <a:gd name="T2" fmla="*/ 0 w 15"/>
                <a:gd name="T3" fmla="*/ 5 h 21"/>
                <a:gd name="T4" fmla="*/ 6 w 15"/>
                <a:gd name="T5" fmla="*/ 0 h 21"/>
                <a:gd name="T6" fmla="*/ 11 w 1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1" y="21"/>
                  </a:moveTo>
                  <a:cubicBezTo>
                    <a:pt x="5" y="17"/>
                    <a:pt x="8" y="7"/>
                    <a:pt x="0" y="5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13" y="6"/>
                    <a:pt x="15" y="13"/>
                    <a:pt x="11" y="21"/>
                  </a:cubicBezTo>
                  <a:close/>
                </a:path>
              </a:pathLst>
            </a:custGeom>
            <a:solidFill>
              <a:srgbClr val="2B2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B96627E9-503E-3DDD-75B4-D72A655D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64"/>
              <a:ext cx="86" cy="149"/>
            </a:xfrm>
            <a:custGeom>
              <a:avLst/>
              <a:gdLst>
                <a:gd name="T0" fmla="*/ 13 w 46"/>
                <a:gd name="T1" fmla="*/ 65 h 80"/>
                <a:gd name="T2" fmla="*/ 18 w 46"/>
                <a:gd name="T3" fmla="*/ 44 h 80"/>
                <a:gd name="T4" fmla="*/ 0 w 46"/>
                <a:gd name="T5" fmla="*/ 14 h 80"/>
                <a:gd name="T6" fmla="*/ 41 w 46"/>
                <a:gd name="T7" fmla="*/ 25 h 80"/>
                <a:gd name="T8" fmla="*/ 34 w 46"/>
                <a:gd name="T9" fmla="*/ 29 h 80"/>
                <a:gd name="T10" fmla="*/ 32 w 46"/>
                <a:gd name="T11" fmla="*/ 47 h 80"/>
                <a:gd name="T12" fmla="*/ 40 w 46"/>
                <a:gd name="T13" fmla="*/ 52 h 80"/>
                <a:gd name="T14" fmla="*/ 44 w 46"/>
                <a:gd name="T15" fmla="*/ 62 h 80"/>
                <a:gd name="T16" fmla="*/ 35 w 46"/>
                <a:gd name="T17" fmla="*/ 63 h 80"/>
                <a:gd name="T18" fmla="*/ 31 w 46"/>
                <a:gd name="T19" fmla="*/ 62 h 80"/>
                <a:gd name="T20" fmla="*/ 33 w 46"/>
                <a:gd name="T21" fmla="*/ 79 h 80"/>
                <a:gd name="T22" fmla="*/ 21 w 46"/>
                <a:gd name="T23" fmla="*/ 73 h 80"/>
                <a:gd name="T24" fmla="*/ 13 w 46"/>
                <a:gd name="T25" fmla="*/ 6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0">
                  <a:moveTo>
                    <a:pt x="13" y="65"/>
                  </a:moveTo>
                  <a:cubicBezTo>
                    <a:pt x="23" y="60"/>
                    <a:pt x="23" y="57"/>
                    <a:pt x="18" y="44"/>
                  </a:cubicBezTo>
                  <a:cubicBezTo>
                    <a:pt x="14" y="33"/>
                    <a:pt x="8" y="23"/>
                    <a:pt x="0" y="14"/>
                  </a:cubicBezTo>
                  <a:cubicBezTo>
                    <a:pt x="15" y="0"/>
                    <a:pt x="29" y="4"/>
                    <a:pt x="41" y="25"/>
                  </a:cubicBezTo>
                  <a:cubicBezTo>
                    <a:pt x="40" y="28"/>
                    <a:pt x="36" y="27"/>
                    <a:pt x="34" y="29"/>
                  </a:cubicBezTo>
                  <a:cubicBezTo>
                    <a:pt x="44" y="34"/>
                    <a:pt x="44" y="37"/>
                    <a:pt x="32" y="47"/>
                  </a:cubicBezTo>
                  <a:cubicBezTo>
                    <a:pt x="34" y="49"/>
                    <a:pt x="38" y="49"/>
                    <a:pt x="40" y="52"/>
                  </a:cubicBezTo>
                  <a:cubicBezTo>
                    <a:pt x="43" y="55"/>
                    <a:pt x="46" y="58"/>
                    <a:pt x="44" y="62"/>
                  </a:cubicBezTo>
                  <a:cubicBezTo>
                    <a:pt x="42" y="66"/>
                    <a:pt x="38" y="64"/>
                    <a:pt x="35" y="63"/>
                  </a:cubicBezTo>
                  <a:cubicBezTo>
                    <a:pt x="33" y="62"/>
                    <a:pt x="32" y="61"/>
                    <a:pt x="31" y="62"/>
                  </a:cubicBezTo>
                  <a:cubicBezTo>
                    <a:pt x="30" y="68"/>
                    <a:pt x="39" y="72"/>
                    <a:pt x="33" y="79"/>
                  </a:cubicBezTo>
                  <a:cubicBezTo>
                    <a:pt x="27" y="80"/>
                    <a:pt x="24" y="76"/>
                    <a:pt x="21" y="73"/>
                  </a:cubicBezTo>
                  <a:cubicBezTo>
                    <a:pt x="20" y="69"/>
                    <a:pt x="15" y="68"/>
                    <a:pt x="13" y="65"/>
                  </a:cubicBezTo>
                  <a:close/>
                </a:path>
              </a:pathLst>
            </a:custGeom>
            <a:solidFill>
              <a:srgbClr val="2D5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188866CB-1630-D194-9B3C-63F7C78A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701"/>
              <a:ext cx="51" cy="53"/>
            </a:xfrm>
            <a:custGeom>
              <a:avLst/>
              <a:gdLst>
                <a:gd name="T0" fmla="*/ 12 w 27"/>
                <a:gd name="T1" fmla="*/ 0 h 28"/>
                <a:gd name="T2" fmla="*/ 19 w 27"/>
                <a:gd name="T3" fmla="*/ 9 h 28"/>
                <a:gd name="T4" fmla="*/ 22 w 27"/>
                <a:gd name="T5" fmla="*/ 22 h 28"/>
                <a:gd name="T6" fmla="*/ 7 w 27"/>
                <a:gd name="T7" fmla="*/ 25 h 28"/>
                <a:gd name="T8" fmla="*/ 12 w 27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8">
                  <a:moveTo>
                    <a:pt x="12" y="0"/>
                  </a:moveTo>
                  <a:cubicBezTo>
                    <a:pt x="15" y="2"/>
                    <a:pt x="17" y="6"/>
                    <a:pt x="19" y="9"/>
                  </a:cubicBezTo>
                  <a:cubicBezTo>
                    <a:pt x="22" y="13"/>
                    <a:pt x="27" y="17"/>
                    <a:pt x="22" y="22"/>
                  </a:cubicBezTo>
                  <a:cubicBezTo>
                    <a:pt x="18" y="26"/>
                    <a:pt x="13" y="28"/>
                    <a:pt x="7" y="25"/>
                  </a:cubicBezTo>
                  <a:cubicBezTo>
                    <a:pt x="0" y="14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315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C983D31A-4884-9293-C034-56E8993A7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87"/>
              <a:ext cx="45" cy="70"/>
            </a:xfrm>
            <a:custGeom>
              <a:avLst/>
              <a:gdLst>
                <a:gd name="T0" fmla="*/ 24 w 24"/>
                <a:gd name="T1" fmla="*/ 8 h 38"/>
                <a:gd name="T2" fmla="*/ 19 w 24"/>
                <a:gd name="T3" fmla="*/ 33 h 38"/>
                <a:gd name="T4" fmla="*/ 9 w 24"/>
                <a:gd name="T5" fmla="*/ 35 h 38"/>
                <a:gd name="T6" fmla="*/ 1 w 24"/>
                <a:gd name="T7" fmla="*/ 34 h 38"/>
                <a:gd name="T8" fmla="*/ 7 w 24"/>
                <a:gd name="T9" fmla="*/ 32 h 38"/>
                <a:gd name="T10" fmla="*/ 7 w 24"/>
                <a:gd name="T11" fmla="*/ 28 h 38"/>
                <a:gd name="T12" fmla="*/ 8 w 24"/>
                <a:gd name="T13" fmla="*/ 15 h 38"/>
                <a:gd name="T14" fmla="*/ 16 w 24"/>
                <a:gd name="T15" fmla="*/ 8 h 38"/>
                <a:gd name="T16" fmla="*/ 24 w 24"/>
                <a:gd name="T17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4" y="8"/>
                  </a:moveTo>
                  <a:cubicBezTo>
                    <a:pt x="17" y="15"/>
                    <a:pt x="17" y="24"/>
                    <a:pt x="19" y="33"/>
                  </a:cubicBezTo>
                  <a:cubicBezTo>
                    <a:pt x="15" y="32"/>
                    <a:pt x="12" y="33"/>
                    <a:pt x="9" y="35"/>
                  </a:cubicBezTo>
                  <a:cubicBezTo>
                    <a:pt x="7" y="37"/>
                    <a:pt x="2" y="38"/>
                    <a:pt x="1" y="34"/>
                  </a:cubicBezTo>
                  <a:cubicBezTo>
                    <a:pt x="0" y="28"/>
                    <a:pt x="5" y="33"/>
                    <a:pt x="7" y="32"/>
                  </a:cubicBezTo>
                  <a:cubicBezTo>
                    <a:pt x="8" y="31"/>
                    <a:pt x="8" y="29"/>
                    <a:pt x="7" y="28"/>
                  </a:cubicBezTo>
                  <a:cubicBezTo>
                    <a:pt x="3" y="23"/>
                    <a:pt x="7" y="19"/>
                    <a:pt x="8" y="15"/>
                  </a:cubicBezTo>
                  <a:cubicBezTo>
                    <a:pt x="10" y="12"/>
                    <a:pt x="12" y="9"/>
                    <a:pt x="16" y="8"/>
                  </a:cubicBezTo>
                  <a:cubicBezTo>
                    <a:pt x="18" y="3"/>
                    <a:pt x="20" y="0"/>
                    <a:pt x="24" y="8"/>
                  </a:cubicBezTo>
                  <a:close/>
                </a:path>
              </a:pathLst>
            </a:custGeom>
            <a:solidFill>
              <a:srgbClr val="27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EFD5F532-E898-A2B5-3E8C-4BFAFF556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757"/>
              <a:ext cx="52" cy="23"/>
            </a:xfrm>
            <a:custGeom>
              <a:avLst/>
              <a:gdLst>
                <a:gd name="T0" fmla="*/ 28 w 28"/>
                <a:gd name="T1" fmla="*/ 7 h 12"/>
                <a:gd name="T2" fmla="*/ 2 w 28"/>
                <a:gd name="T3" fmla="*/ 8 h 12"/>
                <a:gd name="T4" fmla="*/ 3 w 28"/>
                <a:gd name="T5" fmla="*/ 3 h 12"/>
                <a:gd name="T6" fmla="*/ 28 w 28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2">
                  <a:moveTo>
                    <a:pt x="28" y="7"/>
                  </a:moveTo>
                  <a:cubicBezTo>
                    <a:pt x="23" y="11"/>
                    <a:pt x="5" y="12"/>
                    <a:pt x="2" y="8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12" y="0"/>
                    <a:pt x="20" y="5"/>
                    <a:pt x="28" y="7"/>
                  </a:cubicBezTo>
                  <a:close/>
                </a:path>
              </a:pathLst>
            </a:custGeom>
            <a:solidFill>
              <a:srgbClr val="2E5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A0315843-2A0D-987B-EEC8-E17D66FFD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683"/>
              <a:ext cx="28" cy="33"/>
            </a:xfrm>
            <a:custGeom>
              <a:avLst/>
              <a:gdLst>
                <a:gd name="T0" fmla="*/ 15 w 15"/>
                <a:gd name="T1" fmla="*/ 10 h 18"/>
                <a:gd name="T2" fmla="*/ 10 w 15"/>
                <a:gd name="T3" fmla="*/ 18 h 18"/>
                <a:gd name="T4" fmla="*/ 2 w 15"/>
                <a:gd name="T5" fmla="*/ 8 h 18"/>
                <a:gd name="T6" fmla="*/ 8 w 15"/>
                <a:gd name="T7" fmla="*/ 0 h 18"/>
                <a:gd name="T8" fmla="*/ 15 w 15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5" y="10"/>
                  </a:moveTo>
                  <a:cubicBezTo>
                    <a:pt x="13" y="13"/>
                    <a:pt x="11" y="15"/>
                    <a:pt x="10" y="18"/>
                  </a:cubicBezTo>
                  <a:cubicBezTo>
                    <a:pt x="3" y="18"/>
                    <a:pt x="3" y="12"/>
                    <a:pt x="2" y="8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5" y="0"/>
                    <a:pt x="14" y="5"/>
                    <a:pt x="15" y="10"/>
                  </a:cubicBezTo>
                  <a:close/>
                </a:path>
              </a:pathLst>
            </a:custGeom>
            <a:solidFill>
              <a:srgbClr val="E3D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C3CAF9A2-9DA4-3A38-0A3D-CDD58949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98"/>
              <a:ext cx="21" cy="43"/>
            </a:xfrm>
            <a:custGeom>
              <a:avLst/>
              <a:gdLst>
                <a:gd name="T0" fmla="*/ 3 w 11"/>
                <a:gd name="T1" fmla="*/ 0 h 23"/>
                <a:gd name="T2" fmla="*/ 11 w 11"/>
                <a:gd name="T3" fmla="*/ 10 h 23"/>
                <a:gd name="T4" fmla="*/ 7 w 11"/>
                <a:gd name="T5" fmla="*/ 22 h 23"/>
                <a:gd name="T6" fmla="*/ 1 w 11"/>
                <a:gd name="T7" fmla="*/ 16 h 23"/>
                <a:gd name="T8" fmla="*/ 3 w 1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3" y="0"/>
                  </a:moveTo>
                  <a:cubicBezTo>
                    <a:pt x="6" y="3"/>
                    <a:pt x="8" y="6"/>
                    <a:pt x="11" y="10"/>
                  </a:cubicBezTo>
                  <a:cubicBezTo>
                    <a:pt x="10" y="14"/>
                    <a:pt x="8" y="18"/>
                    <a:pt x="7" y="22"/>
                  </a:cubicBezTo>
                  <a:cubicBezTo>
                    <a:pt x="3" y="23"/>
                    <a:pt x="0" y="21"/>
                    <a:pt x="1" y="16"/>
                  </a:cubicBezTo>
                  <a:cubicBezTo>
                    <a:pt x="2" y="11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3A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3D2E3F28-CF64-D4B3-EFDF-B37E5C5B0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16"/>
              <a:ext cx="31" cy="27"/>
            </a:xfrm>
            <a:custGeom>
              <a:avLst/>
              <a:gdLst>
                <a:gd name="T0" fmla="*/ 0 w 17"/>
                <a:gd name="T1" fmla="*/ 9 h 14"/>
                <a:gd name="T2" fmla="*/ 5 w 17"/>
                <a:gd name="T3" fmla="*/ 0 h 14"/>
                <a:gd name="T4" fmla="*/ 13 w 17"/>
                <a:gd name="T5" fmla="*/ 14 h 14"/>
                <a:gd name="T6" fmla="*/ 1 w 17"/>
                <a:gd name="T7" fmla="*/ 10 h 14"/>
                <a:gd name="T8" fmla="*/ 0 w 17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0" y="9"/>
                  </a:moveTo>
                  <a:cubicBezTo>
                    <a:pt x="2" y="6"/>
                    <a:pt x="3" y="3"/>
                    <a:pt x="5" y="0"/>
                  </a:cubicBezTo>
                  <a:cubicBezTo>
                    <a:pt x="8" y="5"/>
                    <a:pt x="17" y="6"/>
                    <a:pt x="13" y="14"/>
                  </a:cubicBezTo>
                  <a:cubicBezTo>
                    <a:pt x="9" y="11"/>
                    <a:pt x="5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3F5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ED9DFE53-7AB6-D05F-CB56-3AF422D8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735"/>
              <a:ext cx="17" cy="11"/>
            </a:xfrm>
            <a:custGeom>
              <a:avLst/>
              <a:gdLst>
                <a:gd name="T0" fmla="*/ 6 w 9"/>
                <a:gd name="T1" fmla="*/ 6 h 6"/>
                <a:gd name="T2" fmla="*/ 0 w 9"/>
                <a:gd name="T3" fmla="*/ 2 h 6"/>
                <a:gd name="T4" fmla="*/ 3 w 9"/>
                <a:gd name="T5" fmla="*/ 0 h 6"/>
                <a:gd name="T6" fmla="*/ 9 w 9"/>
                <a:gd name="T7" fmla="*/ 4 h 6"/>
                <a:gd name="T8" fmla="*/ 6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6" y="0"/>
                    <a:pt x="9" y="1"/>
                    <a:pt x="9" y="4"/>
                  </a:cubicBezTo>
                  <a:cubicBezTo>
                    <a:pt x="9" y="6"/>
                    <a:pt x="8" y="6"/>
                    <a:pt x="6" y="6"/>
                  </a:cubicBezTo>
                  <a:close/>
                </a:path>
              </a:pathLst>
            </a:custGeom>
            <a:solidFill>
              <a:srgbClr val="365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BB7EDC31-EC64-92B8-2376-39E7CA90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709"/>
              <a:ext cx="53" cy="106"/>
            </a:xfrm>
            <a:custGeom>
              <a:avLst/>
              <a:gdLst>
                <a:gd name="T0" fmla="*/ 23 w 28"/>
                <a:gd name="T1" fmla="*/ 57 h 57"/>
                <a:gd name="T2" fmla="*/ 11 w 28"/>
                <a:gd name="T3" fmla="*/ 53 h 57"/>
                <a:gd name="T4" fmla="*/ 5 w 28"/>
                <a:gd name="T5" fmla="*/ 40 h 57"/>
                <a:gd name="T6" fmla="*/ 3 w 28"/>
                <a:gd name="T7" fmla="*/ 33 h 57"/>
                <a:gd name="T8" fmla="*/ 12 w 28"/>
                <a:gd name="T9" fmla="*/ 34 h 57"/>
                <a:gd name="T10" fmla="*/ 20 w 28"/>
                <a:gd name="T11" fmla="*/ 37 h 57"/>
                <a:gd name="T12" fmla="*/ 13 w 28"/>
                <a:gd name="T13" fmla="*/ 28 h 57"/>
                <a:gd name="T14" fmla="*/ 2 w 28"/>
                <a:gd name="T15" fmla="*/ 24 h 57"/>
                <a:gd name="T16" fmla="*/ 11 w 28"/>
                <a:gd name="T17" fmla="*/ 18 h 57"/>
                <a:gd name="T18" fmla="*/ 17 w 28"/>
                <a:gd name="T19" fmla="*/ 10 h 57"/>
                <a:gd name="T20" fmla="*/ 7 w 28"/>
                <a:gd name="T21" fmla="*/ 12 h 57"/>
                <a:gd name="T22" fmla="*/ 19 w 28"/>
                <a:gd name="T23" fmla="*/ 1 h 57"/>
                <a:gd name="T24" fmla="*/ 26 w 28"/>
                <a:gd name="T25" fmla="*/ 20 h 57"/>
                <a:gd name="T26" fmla="*/ 23 w 28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7">
                  <a:moveTo>
                    <a:pt x="23" y="57"/>
                  </a:moveTo>
                  <a:cubicBezTo>
                    <a:pt x="19" y="56"/>
                    <a:pt x="15" y="54"/>
                    <a:pt x="11" y="53"/>
                  </a:cubicBezTo>
                  <a:cubicBezTo>
                    <a:pt x="9" y="49"/>
                    <a:pt x="7" y="44"/>
                    <a:pt x="5" y="40"/>
                  </a:cubicBezTo>
                  <a:cubicBezTo>
                    <a:pt x="4" y="38"/>
                    <a:pt x="0" y="35"/>
                    <a:pt x="3" y="33"/>
                  </a:cubicBezTo>
                  <a:cubicBezTo>
                    <a:pt x="5" y="31"/>
                    <a:pt x="9" y="33"/>
                    <a:pt x="12" y="34"/>
                  </a:cubicBezTo>
                  <a:cubicBezTo>
                    <a:pt x="15" y="35"/>
                    <a:pt x="17" y="42"/>
                    <a:pt x="20" y="37"/>
                  </a:cubicBezTo>
                  <a:cubicBezTo>
                    <a:pt x="22" y="32"/>
                    <a:pt x="16" y="30"/>
                    <a:pt x="13" y="28"/>
                  </a:cubicBezTo>
                  <a:cubicBezTo>
                    <a:pt x="9" y="26"/>
                    <a:pt x="3" y="28"/>
                    <a:pt x="2" y="24"/>
                  </a:cubicBezTo>
                  <a:cubicBezTo>
                    <a:pt x="1" y="19"/>
                    <a:pt x="8" y="20"/>
                    <a:pt x="11" y="18"/>
                  </a:cubicBezTo>
                  <a:cubicBezTo>
                    <a:pt x="14" y="15"/>
                    <a:pt x="19" y="13"/>
                    <a:pt x="17" y="10"/>
                  </a:cubicBezTo>
                  <a:cubicBezTo>
                    <a:pt x="13" y="4"/>
                    <a:pt x="10" y="13"/>
                    <a:pt x="7" y="12"/>
                  </a:cubicBezTo>
                  <a:cubicBezTo>
                    <a:pt x="7" y="3"/>
                    <a:pt x="10" y="0"/>
                    <a:pt x="19" y="1"/>
                  </a:cubicBezTo>
                  <a:cubicBezTo>
                    <a:pt x="23" y="7"/>
                    <a:pt x="23" y="14"/>
                    <a:pt x="26" y="20"/>
                  </a:cubicBezTo>
                  <a:cubicBezTo>
                    <a:pt x="26" y="33"/>
                    <a:pt x="28" y="45"/>
                    <a:pt x="23" y="57"/>
                  </a:cubicBezTo>
                  <a:close/>
                </a:path>
              </a:pathLst>
            </a:custGeom>
            <a:solidFill>
              <a:srgbClr val="315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F85C62BA-C382-269F-0389-1029C72F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787"/>
              <a:ext cx="24" cy="23"/>
            </a:xfrm>
            <a:custGeom>
              <a:avLst/>
              <a:gdLst>
                <a:gd name="T0" fmla="*/ 2 w 13"/>
                <a:gd name="T1" fmla="*/ 0 h 12"/>
                <a:gd name="T2" fmla="*/ 13 w 13"/>
                <a:gd name="T3" fmla="*/ 0 h 12"/>
                <a:gd name="T4" fmla="*/ 0 w 13"/>
                <a:gd name="T5" fmla="*/ 10 h 12"/>
                <a:gd name="T6" fmla="*/ 0 w 13"/>
                <a:gd name="T7" fmla="*/ 2 h 12"/>
                <a:gd name="T8" fmla="*/ 2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2" y="0"/>
                  </a:moveTo>
                  <a:cubicBezTo>
                    <a:pt x="5" y="0"/>
                    <a:pt x="8" y="0"/>
                    <a:pt x="13" y="0"/>
                  </a:cubicBezTo>
                  <a:cubicBezTo>
                    <a:pt x="7" y="4"/>
                    <a:pt x="8" y="12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E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5D3591D5-6E01-4FB0-686A-F97CA5E2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548"/>
              <a:ext cx="90" cy="25"/>
            </a:xfrm>
            <a:custGeom>
              <a:avLst/>
              <a:gdLst>
                <a:gd name="T0" fmla="*/ 29 w 48"/>
                <a:gd name="T1" fmla="*/ 11 h 13"/>
                <a:gd name="T2" fmla="*/ 24 w 48"/>
                <a:gd name="T3" fmla="*/ 11 h 13"/>
                <a:gd name="T4" fmla="*/ 5 w 48"/>
                <a:gd name="T5" fmla="*/ 9 h 13"/>
                <a:gd name="T6" fmla="*/ 0 w 48"/>
                <a:gd name="T7" fmla="*/ 4 h 13"/>
                <a:gd name="T8" fmla="*/ 6 w 48"/>
                <a:gd name="T9" fmla="*/ 0 h 13"/>
                <a:gd name="T10" fmla="*/ 32 w 48"/>
                <a:gd name="T11" fmla="*/ 1 h 13"/>
                <a:gd name="T12" fmla="*/ 41 w 48"/>
                <a:gd name="T13" fmla="*/ 4 h 13"/>
                <a:gd name="T14" fmla="*/ 47 w 48"/>
                <a:gd name="T15" fmla="*/ 3 h 13"/>
                <a:gd name="T16" fmla="*/ 48 w 48"/>
                <a:gd name="T17" fmla="*/ 7 h 13"/>
                <a:gd name="T18" fmla="*/ 29 w 48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3">
                  <a:moveTo>
                    <a:pt x="29" y="11"/>
                  </a:moveTo>
                  <a:cubicBezTo>
                    <a:pt x="27" y="11"/>
                    <a:pt x="26" y="11"/>
                    <a:pt x="24" y="11"/>
                  </a:cubicBezTo>
                  <a:cubicBezTo>
                    <a:pt x="18" y="11"/>
                    <a:pt x="12" y="11"/>
                    <a:pt x="5" y="9"/>
                  </a:cubicBezTo>
                  <a:cubicBezTo>
                    <a:pt x="3" y="8"/>
                    <a:pt x="0" y="7"/>
                    <a:pt x="0" y="4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5" y="2"/>
                    <a:pt x="23" y="2"/>
                    <a:pt x="32" y="1"/>
                  </a:cubicBezTo>
                  <a:cubicBezTo>
                    <a:pt x="35" y="0"/>
                    <a:pt x="38" y="2"/>
                    <a:pt x="41" y="4"/>
                  </a:cubicBezTo>
                  <a:cubicBezTo>
                    <a:pt x="43" y="4"/>
                    <a:pt x="45" y="3"/>
                    <a:pt x="47" y="3"/>
                  </a:cubicBezTo>
                  <a:cubicBezTo>
                    <a:pt x="48" y="4"/>
                    <a:pt x="48" y="6"/>
                    <a:pt x="48" y="7"/>
                  </a:cubicBezTo>
                  <a:cubicBezTo>
                    <a:pt x="43" y="13"/>
                    <a:pt x="36" y="11"/>
                    <a:pt x="29" y="11"/>
                  </a:cubicBezTo>
                  <a:close/>
                </a:path>
              </a:pathLst>
            </a:custGeom>
            <a:solidFill>
              <a:srgbClr val="28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0B3B1381-32D6-9706-BE7D-455E355FD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539"/>
              <a:ext cx="67" cy="24"/>
            </a:xfrm>
            <a:custGeom>
              <a:avLst/>
              <a:gdLst>
                <a:gd name="T0" fmla="*/ 35 w 36"/>
                <a:gd name="T1" fmla="*/ 9 h 13"/>
                <a:gd name="T2" fmla="*/ 0 w 36"/>
                <a:gd name="T3" fmla="*/ 5 h 13"/>
                <a:gd name="T4" fmla="*/ 2 w 36"/>
                <a:gd name="T5" fmla="*/ 2 h 13"/>
                <a:gd name="T6" fmla="*/ 33 w 36"/>
                <a:gd name="T7" fmla="*/ 1 h 13"/>
                <a:gd name="T8" fmla="*/ 35 w 36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3">
                  <a:moveTo>
                    <a:pt x="35" y="9"/>
                  </a:moveTo>
                  <a:cubicBezTo>
                    <a:pt x="23" y="11"/>
                    <a:pt x="11" y="13"/>
                    <a:pt x="0" y="5"/>
                  </a:cubicBezTo>
                  <a:cubicBezTo>
                    <a:pt x="0" y="4"/>
                    <a:pt x="1" y="1"/>
                    <a:pt x="2" y="2"/>
                  </a:cubicBezTo>
                  <a:cubicBezTo>
                    <a:pt x="12" y="7"/>
                    <a:pt x="22" y="0"/>
                    <a:pt x="33" y="1"/>
                  </a:cubicBezTo>
                  <a:cubicBezTo>
                    <a:pt x="36" y="3"/>
                    <a:pt x="35" y="6"/>
                    <a:pt x="35" y="9"/>
                  </a:cubicBezTo>
                  <a:close/>
                </a:path>
              </a:pathLst>
            </a:custGeom>
            <a:solidFill>
              <a:srgbClr val="F0E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07B238C5-E0A6-03DD-FE24-BD4E20B2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625"/>
              <a:ext cx="13" cy="13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4 h 7"/>
                <a:gd name="T4" fmla="*/ 5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3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FD0FB75E-3EC3-FD81-546C-14DF8C040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" y="2282"/>
              <a:ext cx="1632" cy="616"/>
            </a:xfrm>
            <a:custGeom>
              <a:avLst/>
              <a:gdLst>
                <a:gd name="T0" fmla="*/ 846 w 874"/>
                <a:gd name="T1" fmla="*/ 104 h 330"/>
                <a:gd name="T2" fmla="*/ 806 w 874"/>
                <a:gd name="T3" fmla="*/ 93 h 330"/>
                <a:gd name="T4" fmla="*/ 750 w 874"/>
                <a:gd name="T5" fmla="*/ 6 h 330"/>
                <a:gd name="T6" fmla="*/ 658 w 874"/>
                <a:gd name="T7" fmla="*/ 35 h 330"/>
                <a:gd name="T8" fmla="*/ 594 w 874"/>
                <a:gd name="T9" fmla="*/ 46 h 330"/>
                <a:gd name="T10" fmla="*/ 576 w 874"/>
                <a:gd name="T11" fmla="*/ 49 h 330"/>
                <a:gd name="T12" fmla="*/ 518 w 874"/>
                <a:gd name="T13" fmla="*/ 59 h 330"/>
                <a:gd name="T14" fmla="*/ 508 w 874"/>
                <a:gd name="T15" fmla="*/ 59 h 330"/>
                <a:gd name="T16" fmla="*/ 460 w 874"/>
                <a:gd name="T17" fmla="*/ 69 h 330"/>
                <a:gd name="T18" fmla="*/ 444 w 874"/>
                <a:gd name="T19" fmla="*/ 74 h 330"/>
                <a:gd name="T20" fmla="*/ 231 w 874"/>
                <a:gd name="T21" fmla="*/ 101 h 330"/>
                <a:gd name="T22" fmla="*/ 168 w 874"/>
                <a:gd name="T23" fmla="*/ 110 h 330"/>
                <a:gd name="T24" fmla="*/ 39 w 874"/>
                <a:gd name="T25" fmla="*/ 128 h 330"/>
                <a:gd name="T26" fmla="*/ 9 w 874"/>
                <a:gd name="T27" fmla="*/ 143 h 330"/>
                <a:gd name="T28" fmla="*/ 32 w 874"/>
                <a:gd name="T29" fmla="*/ 139 h 330"/>
                <a:gd name="T30" fmla="*/ 31 w 874"/>
                <a:gd name="T31" fmla="*/ 147 h 330"/>
                <a:gd name="T32" fmla="*/ 83 w 874"/>
                <a:gd name="T33" fmla="*/ 146 h 330"/>
                <a:gd name="T34" fmla="*/ 219 w 874"/>
                <a:gd name="T35" fmla="*/ 131 h 330"/>
                <a:gd name="T36" fmla="*/ 219 w 874"/>
                <a:gd name="T37" fmla="*/ 131 h 330"/>
                <a:gd name="T38" fmla="*/ 239 w 874"/>
                <a:gd name="T39" fmla="*/ 135 h 330"/>
                <a:gd name="T40" fmla="*/ 494 w 874"/>
                <a:gd name="T41" fmla="*/ 115 h 330"/>
                <a:gd name="T42" fmla="*/ 601 w 874"/>
                <a:gd name="T43" fmla="*/ 105 h 330"/>
                <a:gd name="T44" fmla="*/ 622 w 874"/>
                <a:gd name="T45" fmla="*/ 103 h 330"/>
                <a:gd name="T46" fmla="*/ 622 w 874"/>
                <a:gd name="T47" fmla="*/ 103 h 330"/>
                <a:gd name="T48" fmla="*/ 627 w 874"/>
                <a:gd name="T49" fmla="*/ 103 h 330"/>
                <a:gd name="T50" fmla="*/ 641 w 874"/>
                <a:gd name="T51" fmla="*/ 191 h 330"/>
                <a:gd name="T52" fmla="*/ 647 w 874"/>
                <a:gd name="T53" fmla="*/ 230 h 330"/>
                <a:gd name="T54" fmla="*/ 701 w 874"/>
                <a:gd name="T55" fmla="*/ 319 h 330"/>
                <a:gd name="T56" fmla="*/ 802 w 874"/>
                <a:gd name="T57" fmla="*/ 304 h 330"/>
                <a:gd name="T58" fmla="*/ 805 w 874"/>
                <a:gd name="T59" fmla="*/ 265 h 330"/>
                <a:gd name="T60" fmla="*/ 806 w 874"/>
                <a:gd name="T61" fmla="*/ 147 h 330"/>
                <a:gd name="T62" fmla="*/ 867 w 874"/>
                <a:gd name="T63" fmla="*/ 142 h 330"/>
                <a:gd name="T64" fmla="*/ 40 w 874"/>
                <a:gd name="T65" fmla="*/ 139 h 330"/>
                <a:gd name="T66" fmla="*/ 40 w 874"/>
                <a:gd name="T67" fmla="*/ 139 h 330"/>
                <a:gd name="T68" fmla="*/ 547 w 874"/>
                <a:gd name="T69" fmla="*/ 60 h 330"/>
                <a:gd name="T70" fmla="*/ 546 w 874"/>
                <a:gd name="T71" fmla="*/ 59 h 330"/>
                <a:gd name="T72" fmla="*/ 648 w 874"/>
                <a:gd name="T73" fmla="*/ 174 h 330"/>
                <a:gd name="T74" fmla="*/ 770 w 874"/>
                <a:gd name="T75" fmla="*/ 103 h 330"/>
                <a:gd name="T76" fmla="*/ 735 w 874"/>
                <a:gd name="T77" fmla="*/ 294 h 330"/>
                <a:gd name="T78" fmla="*/ 689 w 874"/>
                <a:gd name="T79" fmla="*/ 181 h 330"/>
                <a:gd name="T80" fmla="*/ 687 w 874"/>
                <a:gd name="T81" fmla="*/ 162 h 330"/>
                <a:gd name="T82" fmla="*/ 692 w 874"/>
                <a:gd name="T83" fmla="*/ 82 h 330"/>
                <a:gd name="T84" fmla="*/ 716 w 874"/>
                <a:gd name="T85" fmla="*/ 37 h 330"/>
                <a:gd name="T86" fmla="*/ 769 w 874"/>
                <a:gd name="T87" fmla="*/ 7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4" h="330">
                  <a:moveTo>
                    <a:pt x="867" y="120"/>
                  </a:moveTo>
                  <a:cubicBezTo>
                    <a:pt x="863" y="111"/>
                    <a:pt x="854" y="108"/>
                    <a:pt x="846" y="104"/>
                  </a:cubicBezTo>
                  <a:cubicBezTo>
                    <a:pt x="837" y="99"/>
                    <a:pt x="826" y="98"/>
                    <a:pt x="816" y="100"/>
                  </a:cubicBezTo>
                  <a:cubicBezTo>
                    <a:pt x="808" y="103"/>
                    <a:pt x="806" y="100"/>
                    <a:pt x="806" y="93"/>
                  </a:cubicBezTo>
                  <a:cubicBezTo>
                    <a:pt x="806" y="79"/>
                    <a:pt x="805" y="64"/>
                    <a:pt x="797" y="51"/>
                  </a:cubicBezTo>
                  <a:cubicBezTo>
                    <a:pt x="786" y="32"/>
                    <a:pt x="776" y="10"/>
                    <a:pt x="750" y="6"/>
                  </a:cubicBezTo>
                  <a:cubicBezTo>
                    <a:pt x="718" y="0"/>
                    <a:pt x="687" y="0"/>
                    <a:pt x="663" y="29"/>
                  </a:cubicBezTo>
                  <a:cubicBezTo>
                    <a:pt x="662" y="31"/>
                    <a:pt x="660" y="33"/>
                    <a:pt x="658" y="35"/>
                  </a:cubicBezTo>
                  <a:cubicBezTo>
                    <a:pt x="657" y="36"/>
                    <a:pt x="656" y="37"/>
                    <a:pt x="656" y="38"/>
                  </a:cubicBezTo>
                  <a:cubicBezTo>
                    <a:pt x="635" y="40"/>
                    <a:pt x="614" y="42"/>
                    <a:pt x="594" y="46"/>
                  </a:cubicBezTo>
                  <a:cubicBezTo>
                    <a:pt x="594" y="46"/>
                    <a:pt x="594" y="46"/>
                    <a:pt x="594" y="46"/>
                  </a:cubicBezTo>
                  <a:cubicBezTo>
                    <a:pt x="589" y="44"/>
                    <a:pt x="581" y="46"/>
                    <a:pt x="576" y="49"/>
                  </a:cubicBezTo>
                  <a:cubicBezTo>
                    <a:pt x="575" y="49"/>
                    <a:pt x="575" y="49"/>
                    <a:pt x="575" y="50"/>
                  </a:cubicBezTo>
                  <a:cubicBezTo>
                    <a:pt x="556" y="52"/>
                    <a:pt x="537" y="54"/>
                    <a:pt x="518" y="59"/>
                  </a:cubicBezTo>
                  <a:cubicBezTo>
                    <a:pt x="516" y="59"/>
                    <a:pt x="515" y="58"/>
                    <a:pt x="513" y="58"/>
                  </a:cubicBezTo>
                  <a:cubicBezTo>
                    <a:pt x="511" y="58"/>
                    <a:pt x="510" y="58"/>
                    <a:pt x="508" y="59"/>
                  </a:cubicBezTo>
                  <a:cubicBezTo>
                    <a:pt x="498" y="64"/>
                    <a:pt x="485" y="61"/>
                    <a:pt x="474" y="68"/>
                  </a:cubicBezTo>
                  <a:cubicBezTo>
                    <a:pt x="471" y="71"/>
                    <a:pt x="466" y="75"/>
                    <a:pt x="460" y="69"/>
                  </a:cubicBezTo>
                  <a:cubicBezTo>
                    <a:pt x="458" y="67"/>
                    <a:pt x="454" y="69"/>
                    <a:pt x="452" y="71"/>
                  </a:cubicBezTo>
                  <a:cubicBezTo>
                    <a:pt x="449" y="73"/>
                    <a:pt x="447" y="74"/>
                    <a:pt x="444" y="74"/>
                  </a:cubicBezTo>
                  <a:cubicBezTo>
                    <a:pt x="419" y="80"/>
                    <a:pt x="393" y="81"/>
                    <a:pt x="367" y="85"/>
                  </a:cubicBezTo>
                  <a:cubicBezTo>
                    <a:pt x="322" y="90"/>
                    <a:pt x="277" y="96"/>
                    <a:pt x="231" y="101"/>
                  </a:cubicBezTo>
                  <a:cubicBezTo>
                    <a:pt x="228" y="101"/>
                    <a:pt x="224" y="101"/>
                    <a:pt x="221" y="101"/>
                  </a:cubicBezTo>
                  <a:cubicBezTo>
                    <a:pt x="203" y="101"/>
                    <a:pt x="186" y="109"/>
                    <a:pt x="168" y="110"/>
                  </a:cubicBezTo>
                  <a:cubicBezTo>
                    <a:pt x="137" y="113"/>
                    <a:pt x="107" y="119"/>
                    <a:pt x="76" y="123"/>
                  </a:cubicBezTo>
                  <a:cubicBezTo>
                    <a:pt x="64" y="129"/>
                    <a:pt x="51" y="127"/>
                    <a:pt x="39" y="128"/>
                  </a:cubicBezTo>
                  <a:cubicBezTo>
                    <a:pt x="27" y="128"/>
                    <a:pt x="16" y="132"/>
                    <a:pt x="5" y="134"/>
                  </a:cubicBezTo>
                  <a:cubicBezTo>
                    <a:pt x="0" y="140"/>
                    <a:pt x="4" y="142"/>
                    <a:pt x="9" y="143"/>
                  </a:cubicBezTo>
                  <a:cubicBezTo>
                    <a:pt x="14" y="144"/>
                    <a:pt x="18" y="144"/>
                    <a:pt x="22" y="142"/>
                  </a:cubicBezTo>
                  <a:cubicBezTo>
                    <a:pt x="25" y="140"/>
                    <a:pt x="29" y="139"/>
                    <a:pt x="32" y="139"/>
                  </a:cubicBezTo>
                  <a:cubicBezTo>
                    <a:pt x="30" y="139"/>
                    <a:pt x="28" y="141"/>
                    <a:pt x="28" y="143"/>
                  </a:cubicBezTo>
                  <a:cubicBezTo>
                    <a:pt x="28" y="145"/>
                    <a:pt x="29" y="146"/>
                    <a:pt x="31" y="147"/>
                  </a:cubicBezTo>
                  <a:cubicBezTo>
                    <a:pt x="34" y="149"/>
                    <a:pt x="36" y="149"/>
                    <a:pt x="39" y="149"/>
                  </a:cubicBezTo>
                  <a:cubicBezTo>
                    <a:pt x="54" y="149"/>
                    <a:pt x="69" y="148"/>
                    <a:pt x="83" y="146"/>
                  </a:cubicBezTo>
                  <a:cubicBezTo>
                    <a:pt x="104" y="142"/>
                    <a:pt x="125" y="141"/>
                    <a:pt x="146" y="139"/>
                  </a:cubicBezTo>
                  <a:cubicBezTo>
                    <a:pt x="171" y="136"/>
                    <a:pt x="195" y="137"/>
                    <a:pt x="219" y="131"/>
                  </a:cubicBezTo>
                  <a:cubicBezTo>
                    <a:pt x="219" y="131"/>
                    <a:pt x="219" y="131"/>
                    <a:pt x="219" y="131"/>
                  </a:cubicBezTo>
                  <a:cubicBezTo>
                    <a:pt x="219" y="131"/>
                    <a:pt x="219" y="131"/>
                    <a:pt x="219" y="131"/>
                  </a:cubicBezTo>
                  <a:cubicBezTo>
                    <a:pt x="216" y="134"/>
                    <a:pt x="217" y="136"/>
                    <a:pt x="221" y="136"/>
                  </a:cubicBezTo>
                  <a:cubicBezTo>
                    <a:pt x="227" y="136"/>
                    <a:pt x="233" y="136"/>
                    <a:pt x="239" y="135"/>
                  </a:cubicBezTo>
                  <a:cubicBezTo>
                    <a:pt x="266" y="133"/>
                    <a:pt x="294" y="131"/>
                    <a:pt x="321" y="129"/>
                  </a:cubicBezTo>
                  <a:cubicBezTo>
                    <a:pt x="379" y="125"/>
                    <a:pt x="437" y="120"/>
                    <a:pt x="494" y="115"/>
                  </a:cubicBezTo>
                  <a:cubicBezTo>
                    <a:pt x="530" y="112"/>
                    <a:pt x="565" y="108"/>
                    <a:pt x="601" y="105"/>
                  </a:cubicBezTo>
                  <a:cubicBezTo>
                    <a:pt x="601" y="105"/>
                    <a:pt x="601" y="105"/>
                    <a:pt x="601" y="105"/>
                  </a:cubicBezTo>
                  <a:cubicBezTo>
                    <a:pt x="607" y="105"/>
                    <a:pt x="613" y="105"/>
                    <a:pt x="619" y="104"/>
                  </a:cubicBezTo>
                  <a:cubicBezTo>
                    <a:pt x="620" y="104"/>
                    <a:pt x="621" y="103"/>
                    <a:pt x="622" y="103"/>
                  </a:cubicBezTo>
                  <a:cubicBezTo>
                    <a:pt x="622" y="103"/>
                    <a:pt x="622" y="103"/>
                    <a:pt x="622" y="103"/>
                  </a:cubicBezTo>
                  <a:cubicBezTo>
                    <a:pt x="622" y="103"/>
                    <a:pt x="622" y="103"/>
                    <a:pt x="622" y="103"/>
                  </a:cubicBezTo>
                  <a:cubicBezTo>
                    <a:pt x="622" y="103"/>
                    <a:pt x="622" y="103"/>
                    <a:pt x="622" y="103"/>
                  </a:cubicBezTo>
                  <a:cubicBezTo>
                    <a:pt x="624" y="103"/>
                    <a:pt x="625" y="104"/>
                    <a:pt x="627" y="103"/>
                  </a:cubicBezTo>
                  <a:cubicBezTo>
                    <a:pt x="636" y="101"/>
                    <a:pt x="639" y="104"/>
                    <a:pt x="639" y="114"/>
                  </a:cubicBezTo>
                  <a:cubicBezTo>
                    <a:pt x="639" y="140"/>
                    <a:pt x="640" y="165"/>
                    <a:pt x="641" y="191"/>
                  </a:cubicBezTo>
                  <a:cubicBezTo>
                    <a:pt x="642" y="204"/>
                    <a:pt x="641" y="218"/>
                    <a:pt x="647" y="230"/>
                  </a:cubicBezTo>
                  <a:cubicBezTo>
                    <a:pt x="647" y="230"/>
                    <a:pt x="647" y="230"/>
                    <a:pt x="647" y="230"/>
                  </a:cubicBezTo>
                  <a:cubicBezTo>
                    <a:pt x="651" y="256"/>
                    <a:pt x="665" y="279"/>
                    <a:pt x="679" y="301"/>
                  </a:cubicBezTo>
                  <a:cubicBezTo>
                    <a:pt x="684" y="309"/>
                    <a:pt x="691" y="315"/>
                    <a:pt x="701" y="319"/>
                  </a:cubicBezTo>
                  <a:cubicBezTo>
                    <a:pt x="718" y="325"/>
                    <a:pt x="737" y="330"/>
                    <a:pt x="755" y="327"/>
                  </a:cubicBezTo>
                  <a:cubicBezTo>
                    <a:pt x="773" y="324"/>
                    <a:pt x="791" y="321"/>
                    <a:pt x="802" y="304"/>
                  </a:cubicBezTo>
                  <a:cubicBezTo>
                    <a:pt x="807" y="298"/>
                    <a:pt x="811" y="289"/>
                    <a:pt x="808" y="284"/>
                  </a:cubicBezTo>
                  <a:cubicBezTo>
                    <a:pt x="803" y="277"/>
                    <a:pt x="804" y="271"/>
                    <a:pt x="805" y="265"/>
                  </a:cubicBezTo>
                  <a:cubicBezTo>
                    <a:pt x="806" y="225"/>
                    <a:pt x="806" y="186"/>
                    <a:pt x="806" y="147"/>
                  </a:cubicBezTo>
                  <a:cubicBezTo>
                    <a:pt x="806" y="147"/>
                    <a:pt x="806" y="147"/>
                    <a:pt x="806" y="147"/>
                  </a:cubicBezTo>
                  <a:cubicBezTo>
                    <a:pt x="815" y="129"/>
                    <a:pt x="834" y="123"/>
                    <a:pt x="853" y="133"/>
                  </a:cubicBezTo>
                  <a:cubicBezTo>
                    <a:pt x="860" y="132"/>
                    <a:pt x="863" y="138"/>
                    <a:pt x="867" y="142"/>
                  </a:cubicBezTo>
                  <a:cubicBezTo>
                    <a:pt x="874" y="134"/>
                    <a:pt x="872" y="127"/>
                    <a:pt x="867" y="120"/>
                  </a:cubicBezTo>
                  <a:close/>
                  <a:moveTo>
                    <a:pt x="40" y="139"/>
                  </a:moveTo>
                  <a:cubicBezTo>
                    <a:pt x="41" y="139"/>
                    <a:pt x="43" y="139"/>
                    <a:pt x="44" y="139"/>
                  </a:cubicBezTo>
                  <a:cubicBezTo>
                    <a:pt x="43" y="139"/>
                    <a:pt x="41" y="139"/>
                    <a:pt x="40" y="139"/>
                  </a:cubicBezTo>
                  <a:close/>
                  <a:moveTo>
                    <a:pt x="546" y="59"/>
                  </a:moveTo>
                  <a:cubicBezTo>
                    <a:pt x="546" y="59"/>
                    <a:pt x="546" y="59"/>
                    <a:pt x="547" y="60"/>
                  </a:cubicBezTo>
                  <a:cubicBezTo>
                    <a:pt x="546" y="60"/>
                    <a:pt x="545" y="59"/>
                    <a:pt x="545" y="59"/>
                  </a:cubicBezTo>
                  <a:cubicBezTo>
                    <a:pt x="545" y="59"/>
                    <a:pt x="545" y="59"/>
                    <a:pt x="546" y="59"/>
                  </a:cubicBezTo>
                  <a:close/>
                  <a:moveTo>
                    <a:pt x="648" y="167"/>
                  </a:moveTo>
                  <a:cubicBezTo>
                    <a:pt x="648" y="169"/>
                    <a:pt x="648" y="172"/>
                    <a:pt x="648" y="174"/>
                  </a:cubicBezTo>
                  <a:cubicBezTo>
                    <a:pt x="648" y="172"/>
                    <a:pt x="648" y="169"/>
                    <a:pt x="648" y="167"/>
                  </a:cubicBezTo>
                  <a:close/>
                  <a:moveTo>
                    <a:pt x="770" y="103"/>
                  </a:moveTo>
                  <a:cubicBezTo>
                    <a:pt x="769" y="165"/>
                    <a:pt x="765" y="227"/>
                    <a:pt x="768" y="289"/>
                  </a:cubicBezTo>
                  <a:cubicBezTo>
                    <a:pt x="756" y="301"/>
                    <a:pt x="749" y="302"/>
                    <a:pt x="735" y="294"/>
                  </a:cubicBezTo>
                  <a:cubicBezTo>
                    <a:pt x="710" y="280"/>
                    <a:pt x="701" y="257"/>
                    <a:pt x="694" y="232"/>
                  </a:cubicBezTo>
                  <a:cubicBezTo>
                    <a:pt x="692" y="215"/>
                    <a:pt x="690" y="198"/>
                    <a:pt x="689" y="181"/>
                  </a:cubicBezTo>
                  <a:cubicBezTo>
                    <a:pt x="689" y="178"/>
                    <a:pt x="689" y="175"/>
                    <a:pt x="688" y="172"/>
                  </a:cubicBezTo>
                  <a:cubicBezTo>
                    <a:pt x="688" y="169"/>
                    <a:pt x="687" y="165"/>
                    <a:pt x="687" y="162"/>
                  </a:cubicBezTo>
                  <a:cubicBezTo>
                    <a:pt x="689" y="144"/>
                    <a:pt x="688" y="127"/>
                    <a:pt x="687" y="109"/>
                  </a:cubicBezTo>
                  <a:cubicBezTo>
                    <a:pt x="690" y="100"/>
                    <a:pt x="690" y="91"/>
                    <a:pt x="692" y="82"/>
                  </a:cubicBezTo>
                  <a:cubicBezTo>
                    <a:pt x="693" y="79"/>
                    <a:pt x="689" y="73"/>
                    <a:pt x="689" y="68"/>
                  </a:cubicBezTo>
                  <a:cubicBezTo>
                    <a:pt x="689" y="51"/>
                    <a:pt x="699" y="40"/>
                    <a:pt x="716" y="37"/>
                  </a:cubicBezTo>
                  <a:cubicBezTo>
                    <a:pt x="744" y="33"/>
                    <a:pt x="757" y="42"/>
                    <a:pt x="769" y="71"/>
                  </a:cubicBezTo>
                  <a:cubicBezTo>
                    <a:pt x="769" y="71"/>
                    <a:pt x="769" y="71"/>
                    <a:pt x="769" y="71"/>
                  </a:cubicBezTo>
                  <a:cubicBezTo>
                    <a:pt x="771" y="82"/>
                    <a:pt x="771" y="93"/>
                    <a:pt x="770" y="103"/>
                  </a:cubicBezTo>
                  <a:close/>
                </a:path>
              </a:pathLst>
            </a:custGeom>
            <a:solidFill>
              <a:srgbClr val="93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61C43DB4-97FB-313E-6472-E97B125E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604"/>
              <a:ext cx="56" cy="73"/>
            </a:xfrm>
            <a:custGeom>
              <a:avLst/>
              <a:gdLst>
                <a:gd name="T0" fmla="*/ 30 w 30"/>
                <a:gd name="T1" fmla="*/ 2 h 39"/>
                <a:gd name="T2" fmla="*/ 26 w 30"/>
                <a:gd name="T3" fmla="*/ 27 h 39"/>
                <a:gd name="T4" fmla="*/ 18 w 30"/>
                <a:gd name="T5" fmla="*/ 37 h 39"/>
                <a:gd name="T6" fmla="*/ 6 w 30"/>
                <a:gd name="T7" fmla="*/ 34 h 39"/>
                <a:gd name="T8" fmla="*/ 0 w 30"/>
                <a:gd name="T9" fmla="*/ 29 h 39"/>
                <a:gd name="T10" fmla="*/ 23 w 30"/>
                <a:gd name="T11" fmla="*/ 1 h 39"/>
                <a:gd name="T12" fmla="*/ 30 w 30"/>
                <a:gd name="T1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9">
                  <a:moveTo>
                    <a:pt x="30" y="2"/>
                  </a:moveTo>
                  <a:cubicBezTo>
                    <a:pt x="29" y="11"/>
                    <a:pt x="29" y="19"/>
                    <a:pt x="26" y="27"/>
                  </a:cubicBezTo>
                  <a:cubicBezTo>
                    <a:pt x="24" y="31"/>
                    <a:pt x="23" y="36"/>
                    <a:pt x="18" y="37"/>
                  </a:cubicBezTo>
                  <a:cubicBezTo>
                    <a:pt x="14" y="39"/>
                    <a:pt x="10" y="34"/>
                    <a:pt x="6" y="34"/>
                  </a:cubicBezTo>
                  <a:cubicBezTo>
                    <a:pt x="3" y="34"/>
                    <a:pt x="2" y="32"/>
                    <a:pt x="0" y="29"/>
                  </a:cubicBezTo>
                  <a:cubicBezTo>
                    <a:pt x="4" y="16"/>
                    <a:pt x="8" y="5"/>
                    <a:pt x="23" y="1"/>
                  </a:cubicBezTo>
                  <a:cubicBezTo>
                    <a:pt x="26" y="0"/>
                    <a:pt x="28" y="0"/>
                    <a:pt x="30" y="2"/>
                  </a:cubicBezTo>
                  <a:close/>
                </a:path>
              </a:pathLst>
            </a:custGeom>
            <a:solidFill>
              <a:srgbClr val="2F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336936A3-273B-B17C-BD5B-A398BAC1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619"/>
              <a:ext cx="45" cy="88"/>
            </a:xfrm>
            <a:custGeom>
              <a:avLst/>
              <a:gdLst>
                <a:gd name="T0" fmla="*/ 0 w 24"/>
                <a:gd name="T1" fmla="*/ 34 h 47"/>
                <a:gd name="T2" fmla="*/ 10 w 24"/>
                <a:gd name="T3" fmla="*/ 0 h 47"/>
                <a:gd name="T4" fmla="*/ 20 w 24"/>
                <a:gd name="T5" fmla="*/ 47 h 47"/>
                <a:gd name="T6" fmla="*/ 2 w 24"/>
                <a:gd name="T7" fmla="*/ 38 h 47"/>
                <a:gd name="T8" fmla="*/ 0 w 24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7">
                  <a:moveTo>
                    <a:pt x="0" y="34"/>
                  </a:moveTo>
                  <a:cubicBezTo>
                    <a:pt x="4" y="23"/>
                    <a:pt x="5" y="11"/>
                    <a:pt x="10" y="0"/>
                  </a:cubicBezTo>
                  <a:cubicBezTo>
                    <a:pt x="20" y="14"/>
                    <a:pt x="24" y="30"/>
                    <a:pt x="20" y="47"/>
                  </a:cubicBezTo>
                  <a:cubicBezTo>
                    <a:pt x="13" y="45"/>
                    <a:pt x="7" y="41"/>
                    <a:pt x="2" y="38"/>
                  </a:cubicBezTo>
                  <a:cubicBezTo>
                    <a:pt x="1" y="37"/>
                    <a:pt x="0" y="36"/>
                    <a:pt x="0" y="34"/>
                  </a:cubicBezTo>
                  <a:close/>
                </a:path>
              </a:pathLst>
            </a:custGeom>
            <a:solidFill>
              <a:srgbClr val="2F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B02F8E55-32EC-3EBE-4582-2D111EAE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" y="1698"/>
              <a:ext cx="52" cy="69"/>
            </a:xfrm>
            <a:custGeom>
              <a:avLst/>
              <a:gdLst>
                <a:gd name="T0" fmla="*/ 10 w 28"/>
                <a:gd name="T1" fmla="*/ 3 h 37"/>
                <a:gd name="T2" fmla="*/ 17 w 28"/>
                <a:gd name="T3" fmla="*/ 0 h 37"/>
                <a:gd name="T4" fmla="*/ 20 w 28"/>
                <a:gd name="T5" fmla="*/ 2 h 37"/>
                <a:gd name="T6" fmla="*/ 28 w 28"/>
                <a:gd name="T7" fmla="*/ 33 h 37"/>
                <a:gd name="T8" fmla="*/ 20 w 28"/>
                <a:gd name="T9" fmla="*/ 37 h 37"/>
                <a:gd name="T10" fmla="*/ 13 w 28"/>
                <a:gd name="T11" fmla="*/ 23 h 37"/>
                <a:gd name="T12" fmla="*/ 11 w 28"/>
                <a:gd name="T13" fmla="*/ 35 h 37"/>
                <a:gd name="T14" fmla="*/ 3 w 28"/>
                <a:gd name="T15" fmla="*/ 27 h 37"/>
                <a:gd name="T16" fmla="*/ 0 w 28"/>
                <a:gd name="T17" fmla="*/ 11 h 37"/>
                <a:gd name="T18" fmla="*/ 8 w 28"/>
                <a:gd name="T19" fmla="*/ 2 h 37"/>
                <a:gd name="T20" fmla="*/ 10 w 28"/>
                <a:gd name="T2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7">
                  <a:moveTo>
                    <a:pt x="10" y="3"/>
                  </a:moveTo>
                  <a:cubicBezTo>
                    <a:pt x="14" y="8"/>
                    <a:pt x="15" y="3"/>
                    <a:pt x="17" y="0"/>
                  </a:cubicBezTo>
                  <a:cubicBezTo>
                    <a:pt x="18" y="1"/>
                    <a:pt x="19" y="1"/>
                    <a:pt x="20" y="2"/>
                  </a:cubicBezTo>
                  <a:cubicBezTo>
                    <a:pt x="22" y="12"/>
                    <a:pt x="25" y="23"/>
                    <a:pt x="28" y="33"/>
                  </a:cubicBezTo>
                  <a:cubicBezTo>
                    <a:pt x="26" y="35"/>
                    <a:pt x="23" y="37"/>
                    <a:pt x="20" y="37"/>
                  </a:cubicBezTo>
                  <a:cubicBezTo>
                    <a:pt x="18" y="32"/>
                    <a:pt x="6" y="32"/>
                    <a:pt x="13" y="23"/>
                  </a:cubicBezTo>
                  <a:cubicBezTo>
                    <a:pt x="10" y="27"/>
                    <a:pt x="13" y="31"/>
                    <a:pt x="11" y="35"/>
                  </a:cubicBezTo>
                  <a:cubicBezTo>
                    <a:pt x="7" y="34"/>
                    <a:pt x="5" y="30"/>
                    <a:pt x="3" y="27"/>
                  </a:cubicBezTo>
                  <a:cubicBezTo>
                    <a:pt x="3" y="21"/>
                    <a:pt x="5" y="15"/>
                    <a:pt x="0" y="11"/>
                  </a:cubicBezTo>
                  <a:cubicBezTo>
                    <a:pt x="0" y="6"/>
                    <a:pt x="2" y="2"/>
                    <a:pt x="8" y="2"/>
                  </a:cubicBezTo>
                  <a:cubicBezTo>
                    <a:pt x="9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6D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69B36846-ED85-DB05-D474-92CBF278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" y="1683"/>
              <a:ext cx="45" cy="73"/>
            </a:xfrm>
            <a:custGeom>
              <a:avLst/>
              <a:gdLst>
                <a:gd name="T0" fmla="*/ 5 w 24"/>
                <a:gd name="T1" fmla="*/ 0 h 39"/>
                <a:gd name="T2" fmla="*/ 7 w 24"/>
                <a:gd name="T3" fmla="*/ 2 h 39"/>
                <a:gd name="T4" fmla="*/ 24 w 24"/>
                <a:gd name="T5" fmla="*/ 19 h 39"/>
                <a:gd name="T6" fmla="*/ 20 w 24"/>
                <a:gd name="T7" fmla="*/ 28 h 39"/>
                <a:gd name="T8" fmla="*/ 16 w 24"/>
                <a:gd name="T9" fmla="*/ 27 h 39"/>
                <a:gd name="T10" fmla="*/ 18 w 24"/>
                <a:gd name="T11" fmla="*/ 32 h 39"/>
                <a:gd name="T12" fmla="*/ 14 w 24"/>
                <a:gd name="T13" fmla="*/ 39 h 39"/>
                <a:gd name="T14" fmla="*/ 1 w 24"/>
                <a:gd name="T15" fmla="*/ 10 h 39"/>
                <a:gd name="T16" fmla="*/ 0 w 24"/>
                <a:gd name="T17" fmla="*/ 8 h 39"/>
                <a:gd name="T18" fmla="*/ 5 w 24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9">
                  <a:moveTo>
                    <a:pt x="5" y="0"/>
                  </a:moveTo>
                  <a:cubicBezTo>
                    <a:pt x="6" y="1"/>
                    <a:pt x="6" y="1"/>
                    <a:pt x="7" y="2"/>
                  </a:cubicBezTo>
                  <a:cubicBezTo>
                    <a:pt x="11" y="9"/>
                    <a:pt x="18" y="14"/>
                    <a:pt x="24" y="19"/>
                  </a:cubicBezTo>
                  <a:cubicBezTo>
                    <a:pt x="24" y="23"/>
                    <a:pt x="21" y="25"/>
                    <a:pt x="20" y="28"/>
                  </a:cubicBezTo>
                  <a:cubicBezTo>
                    <a:pt x="19" y="28"/>
                    <a:pt x="17" y="28"/>
                    <a:pt x="16" y="27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7" y="34"/>
                    <a:pt x="15" y="36"/>
                    <a:pt x="14" y="39"/>
                  </a:cubicBezTo>
                  <a:cubicBezTo>
                    <a:pt x="4" y="31"/>
                    <a:pt x="5" y="20"/>
                    <a:pt x="1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6D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8CD1A1A8-EE96-B906-D558-28790215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662"/>
              <a:ext cx="45" cy="60"/>
            </a:xfrm>
            <a:custGeom>
              <a:avLst/>
              <a:gdLst>
                <a:gd name="T0" fmla="*/ 8 w 24"/>
                <a:gd name="T1" fmla="*/ 1 h 32"/>
                <a:gd name="T2" fmla="*/ 21 w 24"/>
                <a:gd name="T3" fmla="*/ 6 h 32"/>
                <a:gd name="T4" fmla="*/ 18 w 24"/>
                <a:gd name="T5" fmla="*/ 22 h 32"/>
                <a:gd name="T6" fmla="*/ 16 w 24"/>
                <a:gd name="T7" fmla="*/ 21 h 32"/>
                <a:gd name="T8" fmla="*/ 6 w 24"/>
                <a:gd name="T9" fmla="*/ 30 h 32"/>
                <a:gd name="T10" fmla="*/ 5 w 24"/>
                <a:gd name="T11" fmla="*/ 32 h 32"/>
                <a:gd name="T12" fmla="*/ 2 w 24"/>
                <a:gd name="T13" fmla="*/ 7 h 32"/>
                <a:gd name="T14" fmla="*/ 9 w 24"/>
                <a:gd name="T15" fmla="*/ 11 h 32"/>
                <a:gd name="T16" fmla="*/ 8 w 24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2">
                  <a:moveTo>
                    <a:pt x="8" y="1"/>
                  </a:moveTo>
                  <a:cubicBezTo>
                    <a:pt x="14" y="0"/>
                    <a:pt x="17" y="4"/>
                    <a:pt x="21" y="6"/>
                  </a:cubicBezTo>
                  <a:cubicBezTo>
                    <a:pt x="24" y="12"/>
                    <a:pt x="20" y="17"/>
                    <a:pt x="18" y="22"/>
                  </a:cubicBezTo>
                  <a:cubicBezTo>
                    <a:pt x="17" y="22"/>
                    <a:pt x="17" y="22"/>
                    <a:pt x="16" y="21"/>
                  </a:cubicBezTo>
                  <a:cubicBezTo>
                    <a:pt x="10" y="21"/>
                    <a:pt x="7" y="24"/>
                    <a:pt x="6" y="30"/>
                  </a:cubicBezTo>
                  <a:cubicBezTo>
                    <a:pt x="6" y="31"/>
                    <a:pt x="5" y="32"/>
                    <a:pt x="5" y="32"/>
                  </a:cubicBezTo>
                  <a:cubicBezTo>
                    <a:pt x="2" y="24"/>
                    <a:pt x="0" y="16"/>
                    <a:pt x="2" y="7"/>
                  </a:cubicBezTo>
                  <a:cubicBezTo>
                    <a:pt x="5" y="7"/>
                    <a:pt x="6" y="11"/>
                    <a:pt x="9" y="11"/>
                  </a:cubicBezTo>
                  <a:cubicBezTo>
                    <a:pt x="11" y="7"/>
                    <a:pt x="6" y="4"/>
                    <a:pt x="8" y="1"/>
                  </a:cubicBezTo>
                  <a:close/>
                </a:path>
              </a:pathLst>
            </a:custGeom>
            <a:solidFill>
              <a:srgbClr val="6D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95F6CD02-CF38-2F5B-9889-483CBD9D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782"/>
              <a:ext cx="30" cy="17"/>
            </a:xfrm>
            <a:custGeom>
              <a:avLst/>
              <a:gdLst>
                <a:gd name="T0" fmla="*/ 3 w 16"/>
                <a:gd name="T1" fmla="*/ 6 h 9"/>
                <a:gd name="T2" fmla="*/ 0 w 16"/>
                <a:gd name="T3" fmla="*/ 4 h 9"/>
                <a:gd name="T4" fmla="*/ 5 w 16"/>
                <a:gd name="T5" fmla="*/ 2 h 9"/>
                <a:gd name="T6" fmla="*/ 14 w 16"/>
                <a:gd name="T7" fmla="*/ 9 h 9"/>
                <a:gd name="T8" fmla="*/ 9 w 16"/>
                <a:gd name="T9" fmla="*/ 9 h 9"/>
                <a:gd name="T10" fmla="*/ 5 w 16"/>
                <a:gd name="T11" fmla="*/ 7 h 9"/>
                <a:gd name="T12" fmla="*/ 3 w 16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3" y="6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9" y="4"/>
                    <a:pt x="16" y="0"/>
                    <a:pt x="14" y="9"/>
                  </a:cubicBezTo>
                  <a:cubicBezTo>
                    <a:pt x="12" y="9"/>
                    <a:pt x="11" y="9"/>
                    <a:pt x="9" y="9"/>
                  </a:cubicBezTo>
                  <a:cubicBezTo>
                    <a:pt x="7" y="9"/>
                    <a:pt x="6" y="8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315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41C4242A-8469-22B6-056C-F321AC1D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795"/>
              <a:ext cx="18" cy="69"/>
            </a:xfrm>
            <a:custGeom>
              <a:avLst/>
              <a:gdLst>
                <a:gd name="T0" fmla="*/ 0 w 10"/>
                <a:gd name="T1" fmla="*/ 0 h 37"/>
                <a:gd name="T2" fmla="*/ 4 w 10"/>
                <a:gd name="T3" fmla="*/ 2 h 37"/>
                <a:gd name="T4" fmla="*/ 10 w 10"/>
                <a:gd name="T5" fmla="*/ 37 h 37"/>
                <a:gd name="T6" fmla="*/ 7 w 10"/>
                <a:gd name="T7" fmla="*/ 37 h 37"/>
                <a:gd name="T8" fmla="*/ 0 w 1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7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6" y="13"/>
                    <a:pt x="8" y="25"/>
                    <a:pt x="10" y="37"/>
                  </a:cubicBezTo>
                  <a:cubicBezTo>
                    <a:pt x="9" y="37"/>
                    <a:pt x="8" y="37"/>
                    <a:pt x="7" y="37"/>
                  </a:cubicBezTo>
                  <a:cubicBezTo>
                    <a:pt x="3" y="25"/>
                    <a:pt x="1" y="13"/>
                    <a:pt x="0" y="0"/>
                  </a:cubicBezTo>
                  <a:close/>
                </a:path>
              </a:pathLst>
            </a:custGeom>
            <a:solidFill>
              <a:srgbClr val="2D5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2;p72">
            <a:extLst>
              <a:ext uri="{FF2B5EF4-FFF2-40B4-BE49-F238E27FC236}">
                <a16:creationId xmlns:a16="http://schemas.microsoft.com/office/drawing/2014/main" id="{651F1AF4-FCFE-473C-8736-42DEB569E4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23670" y="621"/>
            <a:ext cx="4067397" cy="973771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THANKS</a:t>
            </a:r>
          </a:p>
        </p:txBody>
      </p:sp>
      <p:sp>
        <p:nvSpPr>
          <p:cNvPr id="3" name="Google Shape;903;p72">
            <a:extLst>
              <a:ext uri="{FF2B5EF4-FFF2-40B4-BE49-F238E27FC236}">
                <a16:creationId xmlns:a16="http://schemas.microsoft.com/office/drawing/2014/main" id="{27685E14-8936-4A35-9043-DE26D8AA5B3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86940" y="852111"/>
            <a:ext cx="4509610" cy="540446"/>
          </a:xfrm>
        </p:spPr>
        <p:txBody>
          <a:bodyPr anchorCtr="1"/>
          <a:lstStyle/>
          <a:p>
            <a:pPr marL="0" lvl="0" indent="0" algn="ctr">
              <a:lnSpc>
                <a:spcPct val="115000"/>
              </a:lnSpc>
              <a:buNone/>
            </a:pPr>
            <a:r>
              <a:rPr lang="es-ES" sz="1800" b="1">
                <a:latin typeface="Montserrat Light"/>
              </a:rPr>
              <a:t>SLIDESPPT.NET</a:t>
            </a:r>
          </a:p>
        </p:txBody>
      </p:sp>
      <p:grpSp>
        <p:nvGrpSpPr>
          <p:cNvPr id="4" name="Google Shape;905;p72">
            <a:extLst>
              <a:ext uri="{FF2B5EF4-FFF2-40B4-BE49-F238E27FC236}">
                <a16:creationId xmlns:a16="http://schemas.microsoft.com/office/drawing/2014/main" id="{F0BC19D8-A2BF-40DA-A264-28A2E5882CA5}"/>
              </a:ext>
            </a:extLst>
          </p:cNvPr>
          <p:cNvGrpSpPr/>
          <p:nvPr/>
        </p:nvGrpSpPr>
        <p:grpSpPr>
          <a:xfrm>
            <a:off x="3938421" y="2345728"/>
            <a:ext cx="387659" cy="387659"/>
            <a:chOff x="3938421" y="2345728"/>
            <a:chExt cx="387659" cy="387659"/>
          </a:xfrm>
        </p:grpSpPr>
        <p:sp>
          <p:nvSpPr>
            <p:cNvPr id="5" name="Google Shape;906;p72">
              <a:extLst>
                <a:ext uri="{FF2B5EF4-FFF2-40B4-BE49-F238E27FC236}">
                  <a16:creationId xmlns:a16="http://schemas.microsoft.com/office/drawing/2014/main" id="{ACA7C961-8274-4D66-951E-9574C25D7D56}"/>
                </a:ext>
              </a:extLst>
            </p:cNvPr>
            <p:cNvSpPr/>
            <p:nvPr/>
          </p:nvSpPr>
          <p:spPr>
            <a:xfrm>
              <a:off x="4018669" y="2414637"/>
              <a:ext cx="22750" cy="227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9"/>
                <a:gd name="f4" fmla="val 1117"/>
                <a:gd name="f5" fmla="val 559"/>
                <a:gd name="f6" fmla="val 1"/>
                <a:gd name="f7" fmla="val 251"/>
                <a:gd name="f8" fmla="val 250"/>
                <a:gd name="f9" fmla="val 558"/>
                <a:gd name="f10" fmla="val 866"/>
                <a:gd name="f11" fmla="val 867"/>
                <a:gd name="f12" fmla="val 1118"/>
                <a:gd name="f13" fmla="*/ f0 1 1119"/>
                <a:gd name="f14" fmla="*/ f1 1 111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119"/>
                <a:gd name="f21" fmla="*/ f18 1 111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119" h="1117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907;p72">
              <a:extLst>
                <a:ext uri="{FF2B5EF4-FFF2-40B4-BE49-F238E27FC236}">
                  <a16:creationId xmlns:a16="http://schemas.microsoft.com/office/drawing/2014/main" id="{965A10EC-2EB5-4867-8CA0-57827404D70F}"/>
                </a:ext>
              </a:extLst>
            </p:cNvPr>
            <p:cNvSpPr/>
            <p:nvPr/>
          </p:nvSpPr>
          <p:spPr>
            <a:xfrm>
              <a:off x="3938421" y="2345728"/>
              <a:ext cx="387659" cy="387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5"/>
                <a:gd name="f4" fmla="val 4506"/>
                <a:gd name="f5" fmla="val 2271"/>
                <a:gd name="f6" fmla="val 5429"/>
                <a:gd name="f7" fmla="val 6181"/>
                <a:gd name="f8" fmla="val 3023"/>
                <a:gd name="f9" fmla="val 3947"/>
                <a:gd name="f10" fmla="val 4872"/>
                <a:gd name="f11" fmla="val 5622"/>
                <a:gd name="f12" fmla="val 3583"/>
                <a:gd name="f13" fmla="val 2831"/>
                <a:gd name="f14" fmla="val 6740"/>
                <a:gd name="f15" fmla="val 5932"/>
                <a:gd name="f16" fmla="val 6989"/>
                <a:gd name="f17" fmla="val 7299"/>
                <a:gd name="f18" fmla="val 16234"/>
                <a:gd name="f19" fmla="val 16544"/>
                <a:gd name="f20" fmla="val 16793"/>
                <a:gd name="f21" fmla="val 3388"/>
                <a:gd name="f22" fmla="val 3080"/>
                <a:gd name="f23" fmla="val 12596"/>
                <a:gd name="f24" fmla="val 6721"/>
                <a:gd name="f25" fmla="val 12811"/>
                <a:gd name="f26" fmla="val 13027"/>
                <a:gd name="f27" fmla="val 6739"/>
                <a:gd name="f28" fmla="val 13241"/>
                <a:gd name="f29" fmla="val 6774"/>
                <a:gd name="f30" fmla="val 15058"/>
                <a:gd name="f31" fmla="val 7069"/>
                <a:gd name="f32" fmla="val 16235"/>
                <a:gd name="f33" fmla="val 8557"/>
                <a:gd name="f34" fmla="val 10223"/>
                <a:gd name="f35" fmla="val 15985"/>
                <a:gd name="f36" fmla="val 15676"/>
                <a:gd name="f37" fmla="val 13441"/>
                <a:gd name="f38" fmla="val 13133"/>
                <a:gd name="f39" fmla="val 12884"/>
                <a:gd name="f40" fmla="val 11209"/>
                <a:gd name="f41" fmla="val 10593"/>
                <a:gd name="f42" fmla="val 12382"/>
                <a:gd name="f43" fmla="val 10091"/>
                <a:gd name="f44" fmla="val 11766"/>
                <a:gd name="f45" fmla="val 11150"/>
                <a:gd name="f46" fmla="val 10650"/>
                <a:gd name="f47" fmla="val 10399"/>
                <a:gd name="f48" fmla="val 7857"/>
                <a:gd name="f49" fmla="val 7547"/>
                <a:gd name="f50" fmla="val 7298"/>
                <a:gd name="f51" fmla="val 10377"/>
                <a:gd name="f52" fmla="val 10613"/>
                <a:gd name="f53" fmla="val 6956"/>
                <a:gd name="f54" fmla="val 10644"/>
                <a:gd name="f55" fmla="val 7234"/>
                <a:gd name="f56" fmla="val 11219"/>
                <a:gd name="f57" fmla="val 6901"/>
                <a:gd name="f58" fmla="val 11901"/>
                <a:gd name="f59" fmla="val 1290"/>
                <a:gd name="f60" fmla="val 17775"/>
                <a:gd name="f61" fmla="val 17774"/>
                <a:gd name="f62" fmla="*/ f0 1 19065"/>
                <a:gd name="f63" fmla="*/ f1 1 19065"/>
                <a:gd name="f64" fmla="val f2"/>
                <a:gd name="f65" fmla="val f3"/>
                <a:gd name="f66" fmla="+- f65 0 f64"/>
                <a:gd name="f67" fmla="*/ f66 1 19065"/>
                <a:gd name="f68" fmla="*/ f64 1 f67"/>
                <a:gd name="f69" fmla="*/ f65 1 f67"/>
                <a:gd name="f70" fmla="*/ f68 f62 1"/>
                <a:gd name="f71" fmla="*/ f69 f62 1"/>
                <a:gd name="f72" fmla="*/ f69 f63 1"/>
                <a:gd name="f73" fmla="*/ f68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9065" h="1906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8"/>
                    <a:pt x="f12" y="f5"/>
                    <a:pt x="f4" y="f5"/>
                  </a:cubicBezTo>
                  <a:close/>
                  <a:moveTo>
                    <a:pt x="f11" y="f14"/>
                  </a:moveTo>
                  <a:cubicBezTo>
                    <a:pt x="f15" y="f14"/>
                    <a:pt x="f7" y="f16"/>
                    <a:pt x="f7" y="f17"/>
                  </a:cubicBezTo>
                  <a:lnTo>
                    <a:pt x="f7" y="f18"/>
                  </a:lnTo>
                  <a:cubicBezTo>
                    <a:pt x="f7" y="f19"/>
                    <a:pt x="f15" y="f20"/>
                    <a:pt x="f11" y="f20"/>
                  </a:cubicBezTo>
                  <a:lnTo>
                    <a:pt x="f21" y="f20"/>
                  </a:lnTo>
                  <a:cubicBezTo>
                    <a:pt x="f22" y="f20"/>
                    <a:pt x="f13" y="f19"/>
                    <a:pt x="f13" y="f18"/>
                  </a:cubicBezTo>
                  <a:lnTo>
                    <a:pt x="f13" y="f17"/>
                  </a:lnTo>
                  <a:cubicBezTo>
                    <a:pt x="f13" y="f16"/>
                    <a:pt x="f22" y="f14"/>
                    <a:pt x="f21" y="f14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lnTo>
                    <a:pt x="f32" y="f18"/>
                  </a:lnTo>
                  <a:cubicBezTo>
                    <a:pt x="f32" y="f19"/>
                    <a:pt x="f35" y="f20"/>
                    <a:pt x="f36" y="f20"/>
                  </a:cubicBezTo>
                  <a:lnTo>
                    <a:pt x="f37" y="f20"/>
                  </a:lnTo>
                  <a:cubicBezTo>
                    <a:pt x="f38" y="f20"/>
                    <a:pt x="f39" y="f19"/>
                    <a:pt x="f39" y="f18"/>
                  </a:cubicBezTo>
                  <a:lnTo>
                    <a:pt x="f39" y="f40"/>
                  </a:lnTo>
                  <a:cubicBezTo>
                    <a:pt x="f39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46" y="f40"/>
                  </a:cubicBezTo>
                  <a:lnTo>
                    <a:pt x="f46" y="f18"/>
                  </a:lnTo>
                  <a:cubicBezTo>
                    <a:pt x="f46" y="f19"/>
                    <a:pt x="f47" y="f20"/>
                    <a:pt x="f43" y="f20"/>
                  </a:cubicBezTo>
                  <a:lnTo>
                    <a:pt x="f48" y="f20"/>
                  </a:lnTo>
                  <a:cubicBezTo>
                    <a:pt x="f49" y="f20"/>
                    <a:pt x="f50" y="f19"/>
                    <a:pt x="f50" y="f18"/>
                  </a:cubicBezTo>
                  <a:lnTo>
                    <a:pt x="f50" y="f17"/>
                  </a:lnTo>
                  <a:cubicBezTo>
                    <a:pt x="f50" y="f16"/>
                    <a:pt x="f49" y="f14"/>
                    <a:pt x="f48" y="f14"/>
                  </a:cubicBezTo>
                  <a:lnTo>
                    <a:pt x="f43" y="f14"/>
                  </a:lnTo>
                  <a:cubicBezTo>
                    <a:pt x="f51" y="f14"/>
                    <a:pt x="f52" y="f53"/>
                    <a:pt x="f54" y="f55"/>
                  </a:cubicBezTo>
                  <a:cubicBezTo>
                    <a:pt x="f56" y="f57"/>
                    <a:pt x="f58" y="f24"/>
                    <a:pt x="f23" y="f24"/>
                  </a:cubicBezTo>
                  <a:close/>
                  <a:moveTo>
                    <a:pt x="f13" y="f2"/>
                  </a:moveTo>
                  <a:cubicBezTo>
                    <a:pt x="f59" y="f2"/>
                    <a:pt x="f2" y="f59"/>
                    <a:pt x="f2" y="f13"/>
                  </a:cubicBezTo>
                  <a:lnTo>
                    <a:pt x="f2" y="f18"/>
                  </a:lnTo>
                  <a:cubicBezTo>
                    <a:pt x="f2" y="f60"/>
                    <a:pt x="f59" y="f3"/>
                    <a:pt x="f13" y="f3"/>
                  </a:cubicBezTo>
                  <a:lnTo>
                    <a:pt x="f32" y="f3"/>
                  </a:lnTo>
                  <a:cubicBezTo>
                    <a:pt x="f61" y="f3"/>
                    <a:pt x="f3" y="f60"/>
                    <a:pt x="f3" y="f18"/>
                  </a:cubicBezTo>
                  <a:lnTo>
                    <a:pt x="f3" y="f13"/>
                  </a:lnTo>
                  <a:cubicBezTo>
                    <a:pt x="f3" y="f59"/>
                    <a:pt x="f61" y="f2"/>
                    <a:pt x="f3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908;p72">
              <a:extLst>
                <a:ext uri="{FF2B5EF4-FFF2-40B4-BE49-F238E27FC236}">
                  <a16:creationId xmlns:a16="http://schemas.microsoft.com/office/drawing/2014/main" id="{864EABFF-A4EF-4D08-A2A1-0CD3B9739814}"/>
                </a:ext>
              </a:extLst>
            </p:cNvPr>
            <p:cNvSpPr/>
            <p:nvPr/>
          </p:nvSpPr>
          <p:spPr>
            <a:xfrm>
              <a:off x="4109514" y="2505117"/>
              <a:ext cx="136318" cy="159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04"/>
                <a:gd name="f4" fmla="val 7837"/>
                <a:gd name="f5" fmla="val 4182"/>
                <a:gd name="f6" fmla="val 3474"/>
                <a:gd name="f7" fmla="val 2782"/>
                <a:gd name="f8" fmla="val 261"/>
                <a:gd name="f9" fmla="val 2332"/>
                <a:gd name="f10" fmla="val 711"/>
                <a:gd name="f11" fmla="val 2108"/>
                <a:gd name="f12" fmla="val 935"/>
                <a:gd name="f13" fmla="val 1938"/>
                <a:gd name="f14" fmla="val 1142"/>
                <a:gd name="f15" fmla="val 1686"/>
                <a:gd name="f16" fmla="val 1618"/>
                <a:gd name="f17" fmla="val 1544"/>
                <a:gd name="f18" fmla="val 1127"/>
                <a:gd name="f19" fmla="val 1462"/>
                <a:gd name="f20" fmla="val 1093"/>
                <a:gd name="f21" fmla="val 1253"/>
                <a:gd name="f22" fmla="val 1006"/>
                <a:gd name="f23" fmla="val 1117"/>
                <a:gd name="f24" fmla="val 803"/>
                <a:gd name="f25" fmla="val 576"/>
                <a:gd name="f26" fmla="val 17"/>
                <a:gd name="f27" fmla="val 1"/>
                <a:gd name="f28" fmla="val 7836"/>
                <a:gd name="f29" fmla="val 3370"/>
                <a:gd name="f30" fmla="val 2137"/>
                <a:gd name="f31" fmla="val 2120"/>
                <a:gd name="f32" fmla="val 1135"/>
                <a:gd name="f33" fmla="val 3351"/>
                <a:gd name="f34" fmla="val 4584"/>
                <a:gd name="f35" fmla="val 5585"/>
                <a:gd name="f36" fmla="val 6703"/>
                <a:gd name="f37" fmla="val 2384"/>
                <a:gd name="f38" fmla="val 1266"/>
                <a:gd name="f39" fmla="val 5932"/>
                <a:gd name="f40" fmla="val 245"/>
                <a:gd name="f41" fmla="val 4648"/>
                <a:gd name="f42" fmla="val 38"/>
                <a:gd name="f43" fmla="val 4493"/>
                <a:gd name="f44" fmla="val 13"/>
                <a:gd name="f45" fmla="val 4337"/>
                <a:gd name="f46" fmla="*/ f0 1 6704"/>
                <a:gd name="f47" fmla="*/ f1 1 783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6704"/>
                <a:gd name="f54" fmla="*/ f51 1 783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704" h="78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6"/>
                  </a:lnTo>
                  <a:lnTo>
                    <a:pt x="f27" y="f28"/>
                  </a:lnTo>
                  <a:lnTo>
                    <a:pt x="f23" y="f28"/>
                  </a:lnTo>
                  <a:lnTo>
                    <a:pt x="f23" y="f29"/>
                  </a:lnTo>
                  <a:cubicBezTo>
                    <a:pt x="f23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29"/>
                  </a:cubicBezTo>
                  <a:lnTo>
                    <a:pt x="f35" y="f28"/>
                  </a:lnTo>
                  <a:lnTo>
                    <a:pt x="f36" y="f28"/>
                  </a:lnTo>
                  <a:lnTo>
                    <a:pt x="f36" y="f37"/>
                  </a:ln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909;p72">
              <a:extLst>
                <a:ext uri="{FF2B5EF4-FFF2-40B4-BE49-F238E27FC236}">
                  <a16:creationId xmlns:a16="http://schemas.microsoft.com/office/drawing/2014/main" id="{3425DE4C-3400-409D-A79A-7DBE12C495E3}"/>
                </a:ext>
              </a:extLst>
            </p:cNvPr>
            <p:cNvSpPr/>
            <p:nvPr/>
          </p:nvSpPr>
          <p:spPr>
            <a:xfrm>
              <a:off x="4018669" y="2505465"/>
              <a:ext cx="22750" cy="159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9"/>
                <a:gd name="f4" fmla="val 7820"/>
                <a:gd name="f5" fmla="val 7819"/>
                <a:gd name="f6" fmla="val 1118"/>
                <a:gd name="f7" fmla="*/ f0 1 1119"/>
                <a:gd name="f8" fmla="*/ f1 1 782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19"/>
                <a:gd name="f15" fmla="*/ f12 1 782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19" h="782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" name="Google Shape;910;p72">
            <a:extLst>
              <a:ext uri="{FF2B5EF4-FFF2-40B4-BE49-F238E27FC236}">
                <a16:creationId xmlns:a16="http://schemas.microsoft.com/office/drawing/2014/main" id="{DA1D4394-90D3-4FAB-9190-DB0A8FB66588}"/>
              </a:ext>
            </a:extLst>
          </p:cNvPr>
          <p:cNvGrpSpPr/>
          <p:nvPr/>
        </p:nvGrpSpPr>
        <p:grpSpPr>
          <a:xfrm>
            <a:off x="2876300" y="2345728"/>
            <a:ext cx="387678" cy="387659"/>
            <a:chOff x="2876300" y="2345728"/>
            <a:chExt cx="387678" cy="387659"/>
          </a:xfrm>
        </p:grpSpPr>
        <p:sp>
          <p:nvSpPr>
            <p:cNvPr id="10" name="Google Shape;911;p72">
              <a:extLst>
                <a:ext uri="{FF2B5EF4-FFF2-40B4-BE49-F238E27FC236}">
                  <a16:creationId xmlns:a16="http://schemas.microsoft.com/office/drawing/2014/main" id="{F0C6CF80-05FD-4B68-8D20-5A667EB26A22}"/>
                </a:ext>
              </a:extLst>
            </p:cNvPr>
            <p:cNvSpPr/>
            <p:nvPr/>
          </p:nvSpPr>
          <p:spPr>
            <a:xfrm>
              <a:off x="3059536" y="2413595"/>
              <a:ext cx="132716" cy="31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27"/>
                <a:gd name="f4" fmla="val 15727"/>
                <a:gd name="f5" fmla="val 4957"/>
                <a:gd name="f6" fmla="val 1"/>
                <a:gd name="f7" fmla="val 4645"/>
                <a:gd name="f8" fmla="val 4336"/>
                <a:gd name="f9" fmla="val 24"/>
                <a:gd name="f10" fmla="val 4028"/>
                <a:gd name="f11" fmla="val 69"/>
                <a:gd name="f12" fmla="val 2588"/>
                <a:gd name="f13" fmla="val 280"/>
                <a:gd name="f14" fmla="val 1700"/>
                <a:gd name="f15" fmla="val 890"/>
                <a:gd name="f16" fmla="val 1675"/>
                <a:gd name="f17" fmla="val 2250"/>
                <a:gd name="f18" fmla="val 5040"/>
                <a:gd name="f19" fmla="val 5348"/>
                <a:gd name="f20" fmla="val 1426"/>
                <a:gd name="f21" fmla="val 5599"/>
                <a:gd name="f22" fmla="val 1118"/>
                <a:gd name="f23" fmla="val 6715"/>
                <a:gd name="f24" fmla="val 6965"/>
                <a:gd name="f25" fmla="val 7274"/>
                <a:gd name="f26" fmla="val 3352"/>
                <a:gd name="f27" fmla="val 3602"/>
                <a:gd name="f28" fmla="val 3910"/>
                <a:gd name="f29" fmla="val 5709"/>
                <a:gd name="f30" fmla="val 5987"/>
                <a:gd name="f31" fmla="val 3253"/>
                <a:gd name="f32" fmla="val 2316"/>
                <a:gd name="f33" fmla="val 3942"/>
                <a:gd name="f34" fmla="val 1677"/>
                <a:gd name="f35" fmla="val 4968"/>
                <a:gd name="f36" fmla="val 1504"/>
                <a:gd name="f37" fmla="val 5157"/>
                <a:gd name="f38" fmla="val 1473"/>
                <a:gd name="f39" fmla="val 5339"/>
                <a:gd name="f40" fmla="val 1460"/>
                <a:gd name="f41" fmla="val 5511"/>
                <a:gd name="f42" fmla="val 5810"/>
                <a:gd name="f43" fmla="val 6082"/>
                <a:gd name="f44" fmla="val 1498"/>
                <a:gd name="f45" fmla="val 6324"/>
                <a:gd name="f46" fmla="val 1546"/>
                <a:gd name="f47" fmla="val 6526"/>
                <a:gd name="f48" fmla="val 182"/>
                <a:gd name="f49" fmla="val 5988"/>
                <a:gd name="f50" fmla="val 62"/>
                <a:gd name="f51" fmla="val 5468"/>
                <a:gd name="f52" fmla="*/ f0 1 6527"/>
                <a:gd name="f53" fmla="*/ f1 1 1572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527"/>
                <a:gd name="f60" fmla="*/ f57 1 1572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527" h="157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6" y="f18"/>
                  </a:lnTo>
                  <a:cubicBezTo>
                    <a:pt x="f16" y="f19"/>
                    <a:pt x="f20" y="f21"/>
                    <a:pt x="f22" y="f21"/>
                  </a:cubicBezTo>
                  <a:lnTo>
                    <a:pt x="f2" y="f21"/>
                  </a:lnTo>
                  <a:lnTo>
                    <a:pt x="f2" y="f23"/>
                  </a:lnTo>
                  <a:lnTo>
                    <a:pt x="f22" y="f23"/>
                  </a:lnTo>
                  <a:cubicBezTo>
                    <a:pt x="f20" y="f23"/>
                    <a:pt x="f16" y="f24"/>
                    <a:pt x="f16" y="f25"/>
                  </a:cubicBezTo>
                  <a:lnTo>
                    <a:pt x="f16" y="f4"/>
                  </a:lnTo>
                  <a:lnTo>
                    <a:pt x="f26" y="f4"/>
                  </a:lnTo>
                  <a:lnTo>
                    <a:pt x="f26" y="f25"/>
                  </a:lnTo>
                  <a:cubicBezTo>
                    <a:pt x="f26" y="f24"/>
                    <a:pt x="f27" y="f23"/>
                    <a:pt x="f28" y="f23"/>
                  </a:cubicBezTo>
                  <a:lnTo>
                    <a:pt x="f29" y="f23"/>
                  </a:lnTo>
                  <a:lnTo>
                    <a:pt x="f30" y="f21"/>
                  </a:lnTo>
                  <a:lnTo>
                    <a:pt x="f28" y="f21"/>
                  </a:lnTo>
                  <a:cubicBezTo>
                    <a:pt x="f27" y="f21"/>
                    <a:pt x="f26" y="f19"/>
                    <a:pt x="f26" y="f18"/>
                  </a:cubicBezTo>
                  <a:lnTo>
                    <a:pt x="f26" y="f31"/>
                  </a:lnTo>
                  <a:cubicBezTo>
                    <a:pt x="f26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912;p72">
              <a:extLst>
                <a:ext uri="{FF2B5EF4-FFF2-40B4-BE49-F238E27FC236}">
                  <a16:creationId xmlns:a16="http://schemas.microsoft.com/office/drawing/2014/main" id="{155650D8-DB18-4FC1-94C7-6ECB3B164BCB}"/>
                </a:ext>
              </a:extLst>
            </p:cNvPr>
            <p:cNvSpPr/>
            <p:nvPr/>
          </p:nvSpPr>
          <p:spPr>
            <a:xfrm>
              <a:off x="2876300" y="2345728"/>
              <a:ext cx="387678" cy="387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6"/>
                <a:gd name="f4" fmla="val 19065"/>
                <a:gd name="f5" fmla="val 2794"/>
                <a:gd name="f6" fmla="val 1255"/>
                <a:gd name="f7" fmla="val 1"/>
                <a:gd name="f8" fmla="val 1253"/>
                <a:gd name="f9" fmla="val 2793"/>
                <a:gd name="f10" fmla="val 16271"/>
                <a:gd name="f11" fmla="val 17812"/>
                <a:gd name="f12" fmla="val 9571"/>
                <a:gd name="f13" fmla="val 11171"/>
                <a:gd name="f14" fmla="val 8453"/>
                <a:gd name="f15" fmla="val 8145"/>
                <a:gd name="f16" fmla="val 7896"/>
                <a:gd name="f17" fmla="val 10920"/>
                <a:gd name="f18" fmla="val 10612"/>
                <a:gd name="f19" fmla="val 8378"/>
                <a:gd name="f20" fmla="val 8070"/>
                <a:gd name="f21" fmla="val 7819"/>
                <a:gd name="f22" fmla="val 5836"/>
                <a:gd name="f23" fmla="val 3710"/>
                <a:gd name="f24" fmla="val 10741"/>
                <a:gd name="f25" fmla="val 2615"/>
                <a:gd name="f26" fmla="val 12878"/>
                <a:gd name="f27" fmla="val 2302"/>
                <a:gd name="f28" fmla="val 13231"/>
                <a:gd name="f29" fmla="val 2249"/>
                <a:gd name="f30" fmla="val 13591"/>
                <a:gd name="f31" fmla="val 2223"/>
                <a:gd name="f32" fmla="val 13956"/>
                <a:gd name="f33" fmla="val 14725"/>
                <a:gd name="f34" fmla="val 15517"/>
                <a:gd name="f35" fmla="val 2339"/>
                <a:gd name="f36" fmla="val 16318"/>
                <a:gd name="f37" fmla="val 2567"/>
                <a:gd name="f38" fmla="val 16589"/>
                <a:gd name="f39" fmla="val 2643"/>
                <a:gd name="f40" fmla="val 16759"/>
                <a:gd name="f41" fmla="val 2908"/>
                <a:gd name="f42" fmla="val 16718"/>
                <a:gd name="f43" fmla="val 3186"/>
                <a:gd name="f44" fmla="val 16352"/>
                <a:gd name="f45" fmla="val 5650"/>
                <a:gd name="f46" fmla="val 16329"/>
                <a:gd name="f47" fmla="val 5806"/>
                <a:gd name="f48" fmla="val 16240"/>
                <a:gd name="f49" fmla="val 5944"/>
                <a:gd name="f50" fmla="val 16111"/>
                <a:gd name="f51" fmla="val 6031"/>
                <a:gd name="f52" fmla="val 16006"/>
                <a:gd name="f53" fmla="val 6102"/>
                <a:gd name="f54" fmla="val 15912"/>
                <a:gd name="f55" fmla="val 6127"/>
                <a:gd name="f56" fmla="val 15818"/>
                <a:gd name="f57" fmla="val 15717"/>
                <a:gd name="f58" fmla="val 15614"/>
                <a:gd name="f59" fmla="val 6098"/>
                <a:gd name="f60" fmla="val 15494"/>
                <a:gd name="f61" fmla="val 6068"/>
                <a:gd name="f62" fmla="val 15202"/>
                <a:gd name="f63" fmla="val 5995"/>
                <a:gd name="f64" fmla="val 14879"/>
                <a:gd name="f65" fmla="val 5914"/>
                <a:gd name="f66" fmla="val 14527"/>
                <a:gd name="f67" fmla="val 14409"/>
                <a:gd name="f68" fmla="val 14289"/>
                <a:gd name="f69" fmla="val 5923"/>
                <a:gd name="f70" fmla="val 14165"/>
                <a:gd name="f71" fmla="val 13534"/>
                <a:gd name="f72" fmla="val 6050"/>
                <a:gd name="f73" fmla="val 13481"/>
                <a:gd name="f74" fmla="val 6333"/>
                <a:gd name="f75" fmla="val 6590"/>
                <a:gd name="f76" fmla="val 15715"/>
                <a:gd name="f77" fmla="val 15887"/>
                <a:gd name="f78" fmla="val 16048"/>
                <a:gd name="f79" fmla="val 7899"/>
                <a:gd name="f80" fmla="val 16154"/>
                <a:gd name="f81" fmla="val 8035"/>
                <a:gd name="f82" fmla="val 16260"/>
                <a:gd name="f83" fmla="val 8169"/>
                <a:gd name="f84" fmla="val 16297"/>
                <a:gd name="f85" fmla="val 8346"/>
                <a:gd name="f86" fmla="val 16256"/>
                <a:gd name="f87" fmla="val 8513"/>
                <a:gd name="f88" fmla="val 15697"/>
                <a:gd name="f89" fmla="val 10747"/>
                <a:gd name="f90" fmla="val 15635"/>
                <a:gd name="f91" fmla="val 10996"/>
                <a:gd name="f92" fmla="val 15412"/>
                <a:gd name="f93" fmla="val 11170"/>
                <a:gd name="f94" fmla="val 15156"/>
                <a:gd name="f95" fmla="val 16272"/>
                <a:gd name="f96" fmla="val 17813"/>
                <a:gd name="f97" fmla="val 17810"/>
                <a:gd name="f98" fmla="val 16274"/>
                <a:gd name="f99" fmla="*/ f0 1 19066"/>
                <a:gd name="f100" fmla="*/ f1 1 19065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19066"/>
                <a:gd name="f107" fmla="*/ f104 1 19065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19066" h="1906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4"/>
                    <a:pt x="f5" y="f4"/>
                  </a:cubicBez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15" y="f21"/>
                    <a:pt x="f14" y="f21"/>
                  </a:cubicBezTo>
                  <a:lnTo>
                    <a:pt x="f12" y="f21"/>
                  </a:lnTo>
                  <a:lnTo>
                    <a:pt x="f12" y="f22"/>
                  </a:lnTo>
                  <a:cubicBezTo>
                    <a:pt x="f1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49"/>
                  </a:cubicBezTo>
                  <a:cubicBezTo>
                    <a:pt x="f71" y="f72"/>
                    <a:pt x="f73" y="f74"/>
                    <a:pt x="f73" y="f75"/>
                  </a:cubicBezTo>
                  <a:lnTo>
                    <a:pt x="f73" y="f21"/>
                  </a:lnTo>
                  <a:lnTo>
                    <a:pt x="f76" y="f21"/>
                  </a:lnTo>
                  <a:cubicBezTo>
                    <a:pt x="f77" y="f21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3"/>
                  </a:cubicBezTo>
                  <a:lnTo>
                    <a:pt x="f73" y="f93"/>
                  </a:lnTo>
                  <a:lnTo>
                    <a:pt x="f73" y="f4"/>
                  </a:lnTo>
                  <a:lnTo>
                    <a:pt x="f95" y="f4"/>
                  </a:lnTo>
                  <a:cubicBezTo>
                    <a:pt x="f96" y="f4"/>
                    <a:pt x="f3" y="f97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96" y="f2"/>
                    <a:pt x="f98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" name="Google Shape;913;p72">
            <a:extLst>
              <a:ext uri="{FF2B5EF4-FFF2-40B4-BE49-F238E27FC236}">
                <a16:creationId xmlns:a16="http://schemas.microsoft.com/office/drawing/2014/main" id="{988F0B86-EECD-4DF3-B9E6-78D540DB87D6}"/>
              </a:ext>
            </a:extLst>
          </p:cNvPr>
          <p:cNvGrpSpPr/>
          <p:nvPr/>
        </p:nvGrpSpPr>
        <p:grpSpPr>
          <a:xfrm>
            <a:off x="3407374" y="2345728"/>
            <a:ext cx="387641" cy="387659"/>
            <a:chOff x="3407374" y="2345728"/>
            <a:chExt cx="387641" cy="387659"/>
          </a:xfrm>
        </p:grpSpPr>
        <p:sp>
          <p:nvSpPr>
            <p:cNvPr id="13" name="Google Shape;914;p72">
              <a:extLst>
                <a:ext uri="{FF2B5EF4-FFF2-40B4-BE49-F238E27FC236}">
                  <a16:creationId xmlns:a16="http://schemas.microsoft.com/office/drawing/2014/main" id="{1E158130-93FF-4C61-AD1D-8F7EB1BB4032}"/>
                </a:ext>
              </a:extLst>
            </p:cNvPr>
            <p:cNvSpPr/>
            <p:nvPr/>
          </p:nvSpPr>
          <p:spPr>
            <a:xfrm>
              <a:off x="3476265" y="2414637"/>
              <a:ext cx="249859" cy="249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8"/>
                <a:gd name="f4" fmla="val 12287"/>
                <a:gd name="f5" fmla="val 10053"/>
                <a:gd name="f6" fmla="val 1117"/>
                <a:gd name="f7" fmla="val 10669"/>
                <a:gd name="f8" fmla="val 11171"/>
                <a:gd name="f9" fmla="val 1617"/>
                <a:gd name="f10" fmla="val 2233"/>
                <a:gd name="f11" fmla="val 11170"/>
                <a:gd name="f12" fmla="val 2850"/>
                <a:gd name="f13" fmla="val 3351"/>
                <a:gd name="f14" fmla="val 9438"/>
                <a:gd name="f15" fmla="val 8937"/>
                <a:gd name="f16" fmla="val 6144"/>
                <a:gd name="f17" fmla="val 8300"/>
                <a:gd name="f18" fmla="val 3988"/>
                <a:gd name="f19" fmla="val 8299"/>
                <a:gd name="f20" fmla="val 10054"/>
                <a:gd name="f21" fmla="val 3989"/>
                <a:gd name="f22" fmla="val 2234"/>
                <a:gd name="f23" fmla="val 3987"/>
                <a:gd name="f24" fmla="val 1675"/>
                <a:gd name="f25" fmla="val 1"/>
                <a:gd name="f26" fmla="val 752"/>
                <a:gd name="f27" fmla="val 751"/>
                <a:gd name="f28" fmla="val 1676"/>
                <a:gd name="f29" fmla="val 10611"/>
                <a:gd name="f30" fmla="val 11536"/>
                <a:gd name="f31" fmla="val 12286"/>
                <a:gd name="f32" fmla="val 10612"/>
                <a:gd name="f33" fmla="*/ f0 1 12288"/>
                <a:gd name="f34" fmla="*/ f1 1 1228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288"/>
                <a:gd name="f41" fmla="*/ f38 1 1228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288" h="12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0"/>
                  </a:cubicBez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10"/>
                  </a:moveTo>
                  <a:cubicBezTo>
                    <a:pt x="f17" y="f10"/>
                    <a:pt x="f5" y="f18"/>
                    <a:pt x="f5" y="f16"/>
                  </a:cubicBezTo>
                  <a:cubicBezTo>
                    <a:pt x="f5" y="f19"/>
                    <a:pt x="f17" y="f20"/>
                    <a:pt x="f16" y="f20"/>
                  </a:cubicBezTo>
                  <a:cubicBezTo>
                    <a:pt x="f21" y="f20"/>
                    <a:pt x="f22" y="f19"/>
                    <a:pt x="f22" y="f16"/>
                  </a:cubicBezTo>
                  <a:cubicBezTo>
                    <a:pt x="f22" y="f18"/>
                    <a:pt x="f23" y="f10"/>
                    <a:pt x="f16" y="f10"/>
                  </a:cubicBezTo>
                  <a:close/>
                  <a:moveTo>
                    <a:pt x="f24" y="f25"/>
                  </a:moveTo>
                  <a:cubicBezTo>
                    <a:pt x="f26" y="f25"/>
                    <a:pt x="f2" y="f27"/>
                    <a:pt x="f2" y="f28"/>
                  </a:cubicBezTo>
                  <a:lnTo>
                    <a:pt x="f2" y="f29"/>
                  </a:lnTo>
                  <a:cubicBezTo>
                    <a:pt x="f2" y="f30"/>
                    <a:pt x="f26" y="f31"/>
                    <a:pt x="f24" y="f31"/>
                  </a:cubicBezTo>
                  <a:lnTo>
                    <a:pt x="f32" y="f31"/>
                  </a:lnTo>
                  <a:cubicBezTo>
                    <a:pt x="f30" y="f31"/>
                    <a:pt x="f3" y="f30"/>
                    <a:pt x="f3" y="f29"/>
                  </a:cubicBezTo>
                  <a:lnTo>
                    <a:pt x="f3" y="f28"/>
                  </a:lnTo>
                  <a:cubicBezTo>
                    <a:pt x="f3" y="f26"/>
                    <a:pt x="f30" y="f25"/>
                    <a:pt x="f32" y="f2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915;p72">
              <a:extLst>
                <a:ext uri="{FF2B5EF4-FFF2-40B4-BE49-F238E27FC236}">
                  <a16:creationId xmlns:a16="http://schemas.microsoft.com/office/drawing/2014/main" id="{F0D2643C-A5A2-45D9-A5DC-C4F8EFA32DF8}"/>
                </a:ext>
              </a:extLst>
            </p:cNvPr>
            <p:cNvSpPr/>
            <p:nvPr/>
          </p:nvSpPr>
          <p:spPr>
            <a:xfrm>
              <a:off x="3544378" y="2482769"/>
              <a:ext cx="113623" cy="1135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8"/>
                <a:gd name="f4" fmla="val 5585"/>
                <a:gd name="f5" fmla="val 2794"/>
                <a:gd name="f6" fmla="val 1255"/>
                <a:gd name="f7" fmla="val 1"/>
                <a:gd name="f8" fmla="val 1252"/>
                <a:gd name="f9" fmla="val 2793"/>
                <a:gd name="f10" fmla="val 4332"/>
                <a:gd name="f11" fmla="val 4333"/>
                <a:gd name="f12" fmla="val 5587"/>
                <a:gd name="f13" fmla="*/ f0 1 5588"/>
                <a:gd name="f14" fmla="*/ f1 1 558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588"/>
                <a:gd name="f21" fmla="*/ f18 1 558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588" h="558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916;p72">
              <a:extLst>
                <a:ext uri="{FF2B5EF4-FFF2-40B4-BE49-F238E27FC236}">
                  <a16:creationId xmlns:a16="http://schemas.microsoft.com/office/drawing/2014/main" id="{0BBCF980-68DC-4D6A-A737-36DBA9199B06}"/>
                </a:ext>
              </a:extLst>
            </p:cNvPr>
            <p:cNvSpPr/>
            <p:nvPr/>
          </p:nvSpPr>
          <p:spPr>
            <a:xfrm>
              <a:off x="3407374" y="2345728"/>
              <a:ext cx="387641" cy="387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4"/>
                <a:gd name="f4" fmla="val 19065"/>
                <a:gd name="f5" fmla="val 14000"/>
                <a:gd name="f6" fmla="val 2271"/>
                <a:gd name="f7" fmla="val 15539"/>
                <a:gd name="f8" fmla="val 16794"/>
                <a:gd name="f9" fmla="val 3524"/>
                <a:gd name="f10" fmla="val 5065"/>
                <a:gd name="f11" fmla="val 15541"/>
                <a:gd name="f12" fmla="val 16793"/>
                <a:gd name="f13" fmla="val 5063"/>
                <a:gd name="f14" fmla="val 2272"/>
                <a:gd name="f15" fmla="val 2829"/>
                <a:gd name="f16" fmla="val 1290"/>
                <a:gd name="f17" fmla="val 2831"/>
                <a:gd name="f18" fmla="val 16234"/>
                <a:gd name="f19" fmla="val 17775"/>
                <a:gd name="f20" fmla="val 16235"/>
                <a:gd name="f21" fmla="val 17774"/>
                <a:gd name="f22" fmla="val 19063"/>
                <a:gd name="f23" fmla="*/ f0 1 19064"/>
                <a:gd name="f24" fmla="*/ f1 1 190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9064"/>
                <a:gd name="f31" fmla="*/ f28 1 190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9064" h="1906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5"/>
                  </a:ln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9" y="f12"/>
                    <a:pt x="f14" y="f11"/>
                    <a:pt x="f14" y="f5"/>
                  </a:cubicBezTo>
                  <a:lnTo>
                    <a:pt x="f14" y="f10"/>
                  </a:lnTo>
                  <a:cubicBezTo>
                    <a:pt x="f14" y="f9"/>
                    <a:pt x="f9" y="f6"/>
                    <a:pt x="f13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2" y="f16"/>
                    <a:pt x="f2" y="f17"/>
                  </a:cubicBezTo>
                  <a:lnTo>
                    <a:pt x="f2" y="f18"/>
                  </a:lnTo>
                  <a:cubicBezTo>
                    <a:pt x="f2" y="f19"/>
                    <a:pt x="f16" y="f4"/>
                    <a:pt x="f15" y="f4"/>
                  </a:cubicBezTo>
                  <a:lnTo>
                    <a:pt x="f20" y="f4"/>
                  </a:lnTo>
                  <a:cubicBezTo>
                    <a:pt x="f21" y="f4"/>
                    <a:pt x="f22" y="f19"/>
                    <a:pt x="f22" y="f18"/>
                  </a:cubicBezTo>
                  <a:lnTo>
                    <a:pt x="f22" y="f17"/>
                  </a:lnTo>
                  <a:cubicBezTo>
                    <a:pt x="f22" y="f16"/>
                    <a:pt x="f21" y="f2"/>
                    <a:pt x="f20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" name="Group 4">
            <a:extLst>
              <a:ext uri="{FF2B5EF4-FFF2-40B4-BE49-F238E27FC236}">
                <a16:creationId xmlns:a16="http://schemas.microsoft.com/office/drawing/2014/main" id="{3F524A5A-4632-56BB-DF11-E22984B7C87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47975" y="1624013"/>
            <a:ext cx="3937000" cy="3038476"/>
            <a:chOff x="1794" y="1023"/>
            <a:chExt cx="2480" cy="1914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696B96D-5011-1056-4735-F4CA8D7BEC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4" y="1023"/>
              <a:ext cx="2480" cy="1914"/>
            </a:xfrm>
            <a:custGeom>
              <a:avLst/>
              <a:gdLst>
                <a:gd name="T0" fmla="*/ 145 w 824"/>
                <a:gd name="T1" fmla="*/ 612 h 635"/>
                <a:gd name="T2" fmla="*/ 14 w 824"/>
                <a:gd name="T3" fmla="*/ 416 h 635"/>
                <a:gd name="T4" fmla="*/ 127 w 824"/>
                <a:gd name="T5" fmla="*/ 131 h 635"/>
                <a:gd name="T6" fmla="*/ 319 w 824"/>
                <a:gd name="T7" fmla="*/ 16 h 635"/>
                <a:gd name="T8" fmla="*/ 493 w 824"/>
                <a:gd name="T9" fmla="*/ 54 h 635"/>
                <a:gd name="T10" fmla="*/ 665 w 824"/>
                <a:gd name="T11" fmla="*/ 166 h 635"/>
                <a:gd name="T12" fmla="*/ 799 w 824"/>
                <a:gd name="T13" fmla="*/ 299 h 635"/>
                <a:gd name="T14" fmla="*/ 760 w 824"/>
                <a:gd name="T15" fmla="*/ 453 h 635"/>
                <a:gd name="T16" fmla="*/ 572 w 824"/>
                <a:gd name="T17" fmla="*/ 454 h 635"/>
                <a:gd name="T18" fmla="*/ 415 w 824"/>
                <a:gd name="T19" fmla="*/ 616 h 635"/>
                <a:gd name="T20" fmla="*/ 484 w 824"/>
                <a:gd name="T21" fmla="*/ 367 h 635"/>
                <a:gd name="T22" fmla="*/ 454 w 824"/>
                <a:gd name="T23" fmla="*/ 339 h 635"/>
                <a:gd name="T24" fmla="*/ 444 w 824"/>
                <a:gd name="T25" fmla="*/ 351 h 635"/>
                <a:gd name="T26" fmla="*/ 434 w 824"/>
                <a:gd name="T27" fmla="*/ 335 h 635"/>
                <a:gd name="T28" fmla="*/ 352 w 824"/>
                <a:gd name="T29" fmla="*/ 312 h 635"/>
                <a:gd name="T30" fmla="*/ 439 w 824"/>
                <a:gd name="T31" fmla="*/ 257 h 635"/>
                <a:gd name="T32" fmla="*/ 494 w 824"/>
                <a:gd name="T33" fmla="*/ 322 h 635"/>
                <a:gd name="T34" fmla="*/ 598 w 824"/>
                <a:gd name="T35" fmla="*/ 335 h 635"/>
                <a:gd name="T36" fmla="*/ 810 w 824"/>
                <a:gd name="T37" fmla="*/ 343 h 635"/>
                <a:gd name="T38" fmla="*/ 782 w 824"/>
                <a:gd name="T39" fmla="*/ 294 h 635"/>
                <a:gd name="T40" fmla="*/ 673 w 824"/>
                <a:gd name="T41" fmla="*/ 184 h 635"/>
                <a:gd name="T42" fmla="*/ 660 w 824"/>
                <a:gd name="T43" fmla="*/ 169 h 635"/>
                <a:gd name="T44" fmla="*/ 578 w 824"/>
                <a:gd name="T45" fmla="*/ 85 h 635"/>
                <a:gd name="T46" fmla="*/ 457 w 824"/>
                <a:gd name="T47" fmla="*/ 113 h 635"/>
                <a:gd name="T48" fmla="*/ 370 w 824"/>
                <a:gd name="T49" fmla="*/ 112 h 635"/>
                <a:gd name="T50" fmla="*/ 341 w 824"/>
                <a:gd name="T51" fmla="*/ 202 h 635"/>
                <a:gd name="T52" fmla="*/ 349 w 824"/>
                <a:gd name="T53" fmla="*/ 84 h 635"/>
                <a:gd name="T54" fmla="*/ 312 w 824"/>
                <a:gd name="T55" fmla="*/ 27 h 635"/>
                <a:gd name="T56" fmla="*/ 166 w 824"/>
                <a:gd name="T57" fmla="*/ 97 h 635"/>
                <a:gd name="T58" fmla="*/ 58 w 824"/>
                <a:gd name="T59" fmla="*/ 319 h 635"/>
                <a:gd name="T60" fmla="*/ 45 w 824"/>
                <a:gd name="T61" fmla="*/ 489 h 635"/>
                <a:gd name="T62" fmla="*/ 117 w 824"/>
                <a:gd name="T63" fmla="*/ 474 h 635"/>
                <a:gd name="T64" fmla="*/ 170 w 824"/>
                <a:gd name="T65" fmla="*/ 589 h 635"/>
                <a:gd name="T66" fmla="*/ 110 w 824"/>
                <a:gd name="T67" fmla="*/ 576 h 635"/>
                <a:gd name="T68" fmla="*/ 172 w 824"/>
                <a:gd name="T69" fmla="*/ 581 h 635"/>
                <a:gd name="T70" fmla="*/ 176 w 824"/>
                <a:gd name="T71" fmla="*/ 555 h 635"/>
                <a:gd name="T72" fmla="*/ 210 w 824"/>
                <a:gd name="T73" fmla="*/ 566 h 635"/>
                <a:gd name="T74" fmla="*/ 326 w 824"/>
                <a:gd name="T75" fmla="*/ 608 h 635"/>
                <a:gd name="T76" fmla="*/ 398 w 824"/>
                <a:gd name="T77" fmla="*/ 610 h 635"/>
                <a:gd name="T78" fmla="*/ 532 w 824"/>
                <a:gd name="T79" fmla="*/ 533 h 635"/>
                <a:gd name="T80" fmla="*/ 556 w 824"/>
                <a:gd name="T81" fmla="*/ 434 h 635"/>
                <a:gd name="T82" fmla="*/ 490 w 824"/>
                <a:gd name="T83" fmla="*/ 492 h 635"/>
                <a:gd name="T84" fmla="*/ 478 w 824"/>
                <a:gd name="T85" fmla="*/ 543 h 635"/>
                <a:gd name="T86" fmla="*/ 474 w 824"/>
                <a:gd name="T87" fmla="*/ 578 h 635"/>
                <a:gd name="T88" fmla="*/ 301 w 824"/>
                <a:gd name="T89" fmla="*/ 579 h 635"/>
                <a:gd name="T90" fmla="*/ 391 w 824"/>
                <a:gd name="T91" fmla="*/ 552 h 635"/>
                <a:gd name="T92" fmla="*/ 318 w 824"/>
                <a:gd name="T93" fmla="*/ 538 h 635"/>
                <a:gd name="T94" fmla="*/ 291 w 824"/>
                <a:gd name="T95" fmla="*/ 465 h 635"/>
                <a:gd name="T96" fmla="*/ 295 w 824"/>
                <a:gd name="T97" fmla="*/ 320 h 635"/>
                <a:gd name="T98" fmla="*/ 263 w 824"/>
                <a:gd name="T99" fmla="*/ 347 h 635"/>
                <a:gd name="T100" fmla="*/ 336 w 824"/>
                <a:gd name="T101" fmla="*/ 350 h 635"/>
                <a:gd name="T102" fmla="*/ 335 w 824"/>
                <a:gd name="T103" fmla="*/ 316 h 635"/>
                <a:gd name="T104" fmla="*/ 333 w 824"/>
                <a:gd name="T105" fmla="*/ 361 h 635"/>
                <a:gd name="T106" fmla="*/ 295 w 824"/>
                <a:gd name="T107" fmla="*/ 362 h 635"/>
                <a:gd name="T108" fmla="*/ 338 w 824"/>
                <a:gd name="T109" fmla="*/ 534 h 635"/>
                <a:gd name="T110" fmla="*/ 391 w 824"/>
                <a:gd name="T111" fmla="*/ 543 h 635"/>
                <a:gd name="T112" fmla="*/ 472 w 824"/>
                <a:gd name="T113" fmla="*/ 472 h 635"/>
                <a:gd name="T114" fmla="*/ 391 w 824"/>
                <a:gd name="T115" fmla="*/ 49 h 635"/>
                <a:gd name="T116" fmla="*/ 486 w 824"/>
                <a:gd name="T117" fmla="*/ 56 h 635"/>
                <a:gd name="T118" fmla="*/ 432 w 824"/>
                <a:gd name="T119" fmla="*/ 38 h 635"/>
                <a:gd name="T120" fmla="*/ 438 w 824"/>
                <a:gd name="T121" fmla="*/ 564 h 635"/>
                <a:gd name="T122" fmla="*/ 478 w 824"/>
                <a:gd name="T123" fmla="*/ 522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4" h="635">
                  <a:moveTo>
                    <a:pt x="315" y="624"/>
                  </a:moveTo>
                  <a:cubicBezTo>
                    <a:pt x="315" y="627"/>
                    <a:pt x="315" y="629"/>
                    <a:pt x="315" y="632"/>
                  </a:cubicBezTo>
                  <a:cubicBezTo>
                    <a:pt x="286" y="632"/>
                    <a:pt x="257" y="630"/>
                    <a:pt x="229" y="623"/>
                  </a:cubicBezTo>
                  <a:cubicBezTo>
                    <a:pt x="220" y="621"/>
                    <a:pt x="210" y="618"/>
                    <a:pt x="201" y="615"/>
                  </a:cubicBezTo>
                  <a:cubicBezTo>
                    <a:pt x="182" y="609"/>
                    <a:pt x="164" y="607"/>
                    <a:pt x="145" y="612"/>
                  </a:cubicBezTo>
                  <a:cubicBezTo>
                    <a:pt x="140" y="613"/>
                    <a:pt x="135" y="614"/>
                    <a:pt x="130" y="613"/>
                  </a:cubicBezTo>
                  <a:cubicBezTo>
                    <a:pt x="116" y="610"/>
                    <a:pt x="106" y="601"/>
                    <a:pt x="104" y="586"/>
                  </a:cubicBezTo>
                  <a:cubicBezTo>
                    <a:pt x="102" y="570"/>
                    <a:pt x="93" y="558"/>
                    <a:pt x="80" y="548"/>
                  </a:cubicBezTo>
                  <a:cubicBezTo>
                    <a:pt x="65" y="537"/>
                    <a:pt x="49" y="527"/>
                    <a:pt x="36" y="513"/>
                  </a:cubicBezTo>
                  <a:cubicBezTo>
                    <a:pt x="9" y="486"/>
                    <a:pt x="0" y="453"/>
                    <a:pt x="14" y="416"/>
                  </a:cubicBezTo>
                  <a:cubicBezTo>
                    <a:pt x="15" y="415"/>
                    <a:pt x="16" y="413"/>
                    <a:pt x="16" y="412"/>
                  </a:cubicBezTo>
                  <a:cubicBezTo>
                    <a:pt x="13" y="389"/>
                    <a:pt x="26" y="372"/>
                    <a:pt x="36" y="353"/>
                  </a:cubicBezTo>
                  <a:cubicBezTo>
                    <a:pt x="56" y="316"/>
                    <a:pt x="69" y="276"/>
                    <a:pt x="83" y="236"/>
                  </a:cubicBezTo>
                  <a:cubicBezTo>
                    <a:pt x="90" y="218"/>
                    <a:pt x="100" y="202"/>
                    <a:pt x="107" y="185"/>
                  </a:cubicBezTo>
                  <a:cubicBezTo>
                    <a:pt x="115" y="167"/>
                    <a:pt x="120" y="149"/>
                    <a:pt x="127" y="131"/>
                  </a:cubicBezTo>
                  <a:cubicBezTo>
                    <a:pt x="130" y="124"/>
                    <a:pt x="132" y="117"/>
                    <a:pt x="137" y="113"/>
                  </a:cubicBezTo>
                  <a:cubicBezTo>
                    <a:pt x="152" y="100"/>
                    <a:pt x="167" y="88"/>
                    <a:pt x="183" y="78"/>
                  </a:cubicBezTo>
                  <a:cubicBezTo>
                    <a:pt x="197" y="70"/>
                    <a:pt x="214" y="68"/>
                    <a:pt x="231" y="70"/>
                  </a:cubicBezTo>
                  <a:cubicBezTo>
                    <a:pt x="249" y="72"/>
                    <a:pt x="265" y="70"/>
                    <a:pt x="278" y="56"/>
                  </a:cubicBezTo>
                  <a:cubicBezTo>
                    <a:pt x="291" y="43"/>
                    <a:pt x="305" y="29"/>
                    <a:pt x="319" y="16"/>
                  </a:cubicBezTo>
                  <a:cubicBezTo>
                    <a:pt x="323" y="13"/>
                    <a:pt x="327" y="10"/>
                    <a:pt x="332" y="10"/>
                  </a:cubicBezTo>
                  <a:cubicBezTo>
                    <a:pt x="364" y="3"/>
                    <a:pt x="396" y="0"/>
                    <a:pt x="429" y="5"/>
                  </a:cubicBezTo>
                  <a:cubicBezTo>
                    <a:pt x="436" y="6"/>
                    <a:pt x="443" y="12"/>
                    <a:pt x="450" y="16"/>
                  </a:cubicBezTo>
                  <a:cubicBezTo>
                    <a:pt x="457" y="20"/>
                    <a:pt x="464" y="24"/>
                    <a:pt x="470" y="29"/>
                  </a:cubicBezTo>
                  <a:cubicBezTo>
                    <a:pt x="478" y="37"/>
                    <a:pt x="485" y="46"/>
                    <a:pt x="493" y="54"/>
                  </a:cubicBezTo>
                  <a:cubicBezTo>
                    <a:pt x="505" y="66"/>
                    <a:pt x="520" y="75"/>
                    <a:pt x="537" y="72"/>
                  </a:cubicBezTo>
                  <a:cubicBezTo>
                    <a:pt x="566" y="69"/>
                    <a:pt x="589" y="83"/>
                    <a:pt x="613" y="91"/>
                  </a:cubicBezTo>
                  <a:cubicBezTo>
                    <a:pt x="619" y="93"/>
                    <a:pt x="623" y="99"/>
                    <a:pt x="627" y="104"/>
                  </a:cubicBezTo>
                  <a:cubicBezTo>
                    <a:pt x="636" y="121"/>
                    <a:pt x="644" y="138"/>
                    <a:pt x="654" y="155"/>
                  </a:cubicBezTo>
                  <a:cubicBezTo>
                    <a:pt x="656" y="160"/>
                    <a:pt x="662" y="162"/>
                    <a:pt x="665" y="166"/>
                  </a:cubicBezTo>
                  <a:cubicBezTo>
                    <a:pt x="671" y="174"/>
                    <a:pt x="679" y="180"/>
                    <a:pt x="683" y="189"/>
                  </a:cubicBezTo>
                  <a:cubicBezTo>
                    <a:pt x="689" y="202"/>
                    <a:pt x="697" y="212"/>
                    <a:pt x="708" y="221"/>
                  </a:cubicBezTo>
                  <a:cubicBezTo>
                    <a:pt x="725" y="234"/>
                    <a:pt x="741" y="249"/>
                    <a:pt x="750" y="269"/>
                  </a:cubicBezTo>
                  <a:cubicBezTo>
                    <a:pt x="752" y="274"/>
                    <a:pt x="758" y="278"/>
                    <a:pt x="763" y="281"/>
                  </a:cubicBezTo>
                  <a:cubicBezTo>
                    <a:pt x="775" y="287"/>
                    <a:pt x="787" y="293"/>
                    <a:pt x="799" y="299"/>
                  </a:cubicBezTo>
                  <a:cubicBezTo>
                    <a:pt x="818" y="309"/>
                    <a:pt x="824" y="321"/>
                    <a:pt x="820" y="343"/>
                  </a:cubicBezTo>
                  <a:cubicBezTo>
                    <a:pt x="820" y="345"/>
                    <a:pt x="820" y="347"/>
                    <a:pt x="820" y="349"/>
                  </a:cubicBezTo>
                  <a:cubicBezTo>
                    <a:pt x="820" y="368"/>
                    <a:pt x="822" y="387"/>
                    <a:pt x="821" y="406"/>
                  </a:cubicBezTo>
                  <a:cubicBezTo>
                    <a:pt x="821" y="425"/>
                    <a:pt x="813" y="432"/>
                    <a:pt x="795" y="437"/>
                  </a:cubicBezTo>
                  <a:cubicBezTo>
                    <a:pt x="783" y="441"/>
                    <a:pt x="770" y="446"/>
                    <a:pt x="760" y="453"/>
                  </a:cubicBezTo>
                  <a:cubicBezTo>
                    <a:pt x="739" y="467"/>
                    <a:pt x="718" y="469"/>
                    <a:pt x="696" y="456"/>
                  </a:cubicBezTo>
                  <a:cubicBezTo>
                    <a:pt x="666" y="437"/>
                    <a:pt x="634" y="421"/>
                    <a:pt x="599" y="414"/>
                  </a:cubicBezTo>
                  <a:cubicBezTo>
                    <a:pt x="596" y="413"/>
                    <a:pt x="593" y="412"/>
                    <a:pt x="590" y="411"/>
                  </a:cubicBezTo>
                  <a:cubicBezTo>
                    <a:pt x="589" y="411"/>
                    <a:pt x="587" y="410"/>
                    <a:pt x="584" y="410"/>
                  </a:cubicBezTo>
                  <a:cubicBezTo>
                    <a:pt x="580" y="425"/>
                    <a:pt x="576" y="440"/>
                    <a:pt x="572" y="454"/>
                  </a:cubicBezTo>
                  <a:cubicBezTo>
                    <a:pt x="565" y="476"/>
                    <a:pt x="558" y="498"/>
                    <a:pt x="552" y="520"/>
                  </a:cubicBezTo>
                  <a:cubicBezTo>
                    <a:pt x="548" y="531"/>
                    <a:pt x="544" y="542"/>
                    <a:pt x="540" y="553"/>
                  </a:cubicBezTo>
                  <a:cubicBezTo>
                    <a:pt x="536" y="566"/>
                    <a:pt x="529" y="574"/>
                    <a:pt x="517" y="583"/>
                  </a:cubicBezTo>
                  <a:cubicBezTo>
                    <a:pt x="493" y="600"/>
                    <a:pt x="465" y="604"/>
                    <a:pt x="439" y="617"/>
                  </a:cubicBezTo>
                  <a:cubicBezTo>
                    <a:pt x="433" y="620"/>
                    <a:pt x="423" y="618"/>
                    <a:pt x="415" y="616"/>
                  </a:cubicBezTo>
                  <a:cubicBezTo>
                    <a:pt x="401" y="614"/>
                    <a:pt x="389" y="616"/>
                    <a:pt x="379" y="627"/>
                  </a:cubicBezTo>
                  <a:cubicBezTo>
                    <a:pt x="372" y="634"/>
                    <a:pt x="363" y="635"/>
                    <a:pt x="354" y="633"/>
                  </a:cubicBezTo>
                  <a:cubicBezTo>
                    <a:pt x="341" y="629"/>
                    <a:pt x="328" y="627"/>
                    <a:pt x="315" y="624"/>
                  </a:cubicBezTo>
                  <a:close/>
                  <a:moveTo>
                    <a:pt x="471" y="380"/>
                  </a:moveTo>
                  <a:cubicBezTo>
                    <a:pt x="482" y="382"/>
                    <a:pt x="482" y="373"/>
                    <a:pt x="484" y="367"/>
                  </a:cubicBezTo>
                  <a:cubicBezTo>
                    <a:pt x="485" y="361"/>
                    <a:pt x="485" y="354"/>
                    <a:pt x="476" y="353"/>
                  </a:cubicBezTo>
                  <a:cubicBezTo>
                    <a:pt x="468" y="351"/>
                    <a:pt x="460" y="350"/>
                    <a:pt x="451" y="348"/>
                  </a:cubicBezTo>
                  <a:cubicBezTo>
                    <a:pt x="448" y="347"/>
                    <a:pt x="445" y="345"/>
                    <a:pt x="441" y="343"/>
                  </a:cubicBezTo>
                  <a:cubicBezTo>
                    <a:pt x="442" y="342"/>
                    <a:pt x="442" y="341"/>
                    <a:pt x="443" y="341"/>
                  </a:cubicBezTo>
                  <a:cubicBezTo>
                    <a:pt x="447" y="340"/>
                    <a:pt x="450" y="340"/>
                    <a:pt x="454" y="339"/>
                  </a:cubicBezTo>
                  <a:cubicBezTo>
                    <a:pt x="454" y="334"/>
                    <a:pt x="454" y="328"/>
                    <a:pt x="452" y="323"/>
                  </a:cubicBezTo>
                  <a:cubicBezTo>
                    <a:pt x="451" y="320"/>
                    <a:pt x="446" y="318"/>
                    <a:pt x="442" y="317"/>
                  </a:cubicBezTo>
                  <a:cubicBezTo>
                    <a:pt x="437" y="316"/>
                    <a:pt x="432" y="317"/>
                    <a:pt x="427" y="317"/>
                  </a:cubicBezTo>
                  <a:cubicBezTo>
                    <a:pt x="442" y="321"/>
                    <a:pt x="445" y="325"/>
                    <a:pt x="439" y="338"/>
                  </a:cubicBezTo>
                  <a:cubicBezTo>
                    <a:pt x="436" y="344"/>
                    <a:pt x="438" y="349"/>
                    <a:pt x="444" y="351"/>
                  </a:cubicBezTo>
                  <a:cubicBezTo>
                    <a:pt x="449" y="352"/>
                    <a:pt x="453" y="352"/>
                    <a:pt x="458" y="353"/>
                  </a:cubicBezTo>
                  <a:cubicBezTo>
                    <a:pt x="473" y="357"/>
                    <a:pt x="477" y="365"/>
                    <a:pt x="471" y="380"/>
                  </a:cubicBezTo>
                  <a:cubicBezTo>
                    <a:pt x="474" y="365"/>
                    <a:pt x="470" y="359"/>
                    <a:pt x="455" y="356"/>
                  </a:cubicBezTo>
                  <a:cubicBezTo>
                    <a:pt x="452" y="356"/>
                    <a:pt x="449" y="356"/>
                    <a:pt x="447" y="355"/>
                  </a:cubicBezTo>
                  <a:cubicBezTo>
                    <a:pt x="433" y="354"/>
                    <a:pt x="429" y="347"/>
                    <a:pt x="434" y="335"/>
                  </a:cubicBezTo>
                  <a:cubicBezTo>
                    <a:pt x="438" y="327"/>
                    <a:pt x="435" y="323"/>
                    <a:pt x="428" y="322"/>
                  </a:cubicBezTo>
                  <a:cubicBezTo>
                    <a:pt x="422" y="321"/>
                    <a:pt x="415" y="322"/>
                    <a:pt x="409" y="323"/>
                  </a:cubicBezTo>
                  <a:cubicBezTo>
                    <a:pt x="390" y="327"/>
                    <a:pt x="384" y="323"/>
                    <a:pt x="381" y="303"/>
                  </a:cubicBezTo>
                  <a:cubicBezTo>
                    <a:pt x="376" y="311"/>
                    <a:pt x="371" y="319"/>
                    <a:pt x="367" y="326"/>
                  </a:cubicBezTo>
                  <a:cubicBezTo>
                    <a:pt x="366" y="317"/>
                    <a:pt x="359" y="315"/>
                    <a:pt x="352" y="312"/>
                  </a:cubicBezTo>
                  <a:cubicBezTo>
                    <a:pt x="349" y="311"/>
                    <a:pt x="345" y="307"/>
                    <a:pt x="344" y="304"/>
                  </a:cubicBezTo>
                  <a:cubicBezTo>
                    <a:pt x="343" y="299"/>
                    <a:pt x="345" y="294"/>
                    <a:pt x="345" y="289"/>
                  </a:cubicBezTo>
                  <a:cubicBezTo>
                    <a:pt x="345" y="283"/>
                    <a:pt x="347" y="279"/>
                    <a:pt x="354" y="278"/>
                  </a:cubicBezTo>
                  <a:cubicBezTo>
                    <a:pt x="376" y="274"/>
                    <a:pt x="399" y="274"/>
                    <a:pt x="421" y="277"/>
                  </a:cubicBezTo>
                  <a:cubicBezTo>
                    <a:pt x="436" y="279"/>
                    <a:pt x="443" y="272"/>
                    <a:pt x="439" y="257"/>
                  </a:cubicBezTo>
                  <a:cubicBezTo>
                    <a:pt x="437" y="251"/>
                    <a:pt x="434" y="244"/>
                    <a:pt x="431" y="237"/>
                  </a:cubicBezTo>
                  <a:cubicBezTo>
                    <a:pt x="446" y="246"/>
                    <a:pt x="450" y="259"/>
                    <a:pt x="442" y="283"/>
                  </a:cubicBezTo>
                  <a:cubicBezTo>
                    <a:pt x="450" y="288"/>
                    <a:pt x="457" y="293"/>
                    <a:pt x="465" y="298"/>
                  </a:cubicBezTo>
                  <a:cubicBezTo>
                    <a:pt x="471" y="301"/>
                    <a:pt x="477" y="304"/>
                    <a:pt x="483" y="305"/>
                  </a:cubicBezTo>
                  <a:cubicBezTo>
                    <a:pt x="496" y="307"/>
                    <a:pt x="498" y="310"/>
                    <a:pt x="494" y="322"/>
                  </a:cubicBezTo>
                  <a:cubicBezTo>
                    <a:pt x="490" y="334"/>
                    <a:pt x="494" y="339"/>
                    <a:pt x="507" y="336"/>
                  </a:cubicBezTo>
                  <a:cubicBezTo>
                    <a:pt x="517" y="335"/>
                    <a:pt x="527" y="335"/>
                    <a:pt x="536" y="334"/>
                  </a:cubicBezTo>
                  <a:cubicBezTo>
                    <a:pt x="541" y="333"/>
                    <a:pt x="547" y="333"/>
                    <a:pt x="549" y="331"/>
                  </a:cubicBezTo>
                  <a:cubicBezTo>
                    <a:pt x="556" y="319"/>
                    <a:pt x="564" y="323"/>
                    <a:pt x="573" y="326"/>
                  </a:cubicBezTo>
                  <a:cubicBezTo>
                    <a:pt x="581" y="329"/>
                    <a:pt x="590" y="331"/>
                    <a:pt x="598" y="335"/>
                  </a:cubicBezTo>
                  <a:cubicBezTo>
                    <a:pt x="627" y="350"/>
                    <a:pt x="656" y="367"/>
                    <a:pt x="684" y="382"/>
                  </a:cubicBezTo>
                  <a:cubicBezTo>
                    <a:pt x="692" y="381"/>
                    <a:pt x="700" y="379"/>
                    <a:pt x="709" y="380"/>
                  </a:cubicBezTo>
                  <a:cubicBezTo>
                    <a:pt x="738" y="383"/>
                    <a:pt x="767" y="391"/>
                    <a:pt x="797" y="385"/>
                  </a:cubicBezTo>
                  <a:cubicBezTo>
                    <a:pt x="811" y="382"/>
                    <a:pt x="815" y="375"/>
                    <a:pt x="809" y="362"/>
                  </a:cubicBezTo>
                  <a:cubicBezTo>
                    <a:pt x="806" y="355"/>
                    <a:pt x="805" y="350"/>
                    <a:pt x="810" y="343"/>
                  </a:cubicBezTo>
                  <a:cubicBezTo>
                    <a:pt x="817" y="335"/>
                    <a:pt x="816" y="321"/>
                    <a:pt x="809" y="313"/>
                  </a:cubicBezTo>
                  <a:cubicBezTo>
                    <a:pt x="799" y="302"/>
                    <a:pt x="786" y="298"/>
                    <a:pt x="775" y="303"/>
                  </a:cubicBezTo>
                  <a:cubicBezTo>
                    <a:pt x="795" y="310"/>
                    <a:pt x="807" y="329"/>
                    <a:pt x="799" y="340"/>
                  </a:cubicBezTo>
                  <a:cubicBezTo>
                    <a:pt x="788" y="327"/>
                    <a:pt x="777" y="314"/>
                    <a:pt x="766" y="302"/>
                  </a:cubicBezTo>
                  <a:cubicBezTo>
                    <a:pt x="769" y="300"/>
                    <a:pt x="774" y="298"/>
                    <a:pt x="782" y="294"/>
                  </a:cubicBezTo>
                  <a:cubicBezTo>
                    <a:pt x="776" y="292"/>
                    <a:pt x="773" y="291"/>
                    <a:pt x="769" y="290"/>
                  </a:cubicBezTo>
                  <a:cubicBezTo>
                    <a:pt x="753" y="289"/>
                    <a:pt x="743" y="281"/>
                    <a:pt x="737" y="265"/>
                  </a:cubicBezTo>
                  <a:cubicBezTo>
                    <a:pt x="735" y="258"/>
                    <a:pt x="730" y="250"/>
                    <a:pt x="723" y="245"/>
                  </a:cubicBezTo>
                  <a:cubicBezTo>
                    <a:pt x="703" y="228"/>
                    <a:pt x="685" y="210"/>
                    <a:pt x="675" y="185"/>
                  </a:cubicBezTo>
                  <a:cubicBezTo>
                    <a:pt x="675" y="185"/>
                    <a:pt x="674" y="185"/>
                    <a:pt x="673" y="184"/>
                  </a:cubicBezTo>
                  <a:cubicBezTo>
                    <a:pt x="671" y="192"/>
                    <a:pt x="670" y="199"/>
                    <a:pt x="669" y="207"/>
                  </a:cubicBezTo>
                  <a:cubicBezTo>
                    <a:pt x="668" y="219"/>
                    <a:pt x="666" y="222"/>
                    <a:pt x="659" y="225"/>
                  </a:cubicBezTo>
                  <a:cubicBezTo>
                    <a:pt x="659" y="220"/>
                    <a:pt x="660" y="214"/>
                    <a:pt x="660" y="209"/>
                  </a:cubicBezTo>
                  <a:cubicBezTo>
                    <a:pt x="661" y="199"/>
                    <a:pt x="663" y="189"/>
                    <a:pt x="664" y="179"/>
                  </a:cubicBezTo>
                  <a:cubicBezTo>
                    <a:pt x="664" y="176"/>
                    <a:pt x="662" y="172"/>
                    <a:pt x="660" y="169"/>
                  </a:cubicBezTo>
                  <a:cubicBezTo>
                    <a:pt x="657" y="162"/>
                    <a:pt x="652" y="156"/>
                    <a:pt x="649" y="149"/>
                  </a:cubicBezTo>
                  <a:cubicBezTo>
                    <a:pt x="645" y="144"/>
                    <a:pt x="643" y="138"/>
                    <a:pt x="639" y="132"/>
                  </a:cubicBezTo>
                  <a:cubicBezTo>
                    <a:pt x="633" y="123"/>
                    <a:pt x="627" y="115"/>
                    <a:pt x="620" y="107"/>
                  </a:cubicBezTo>
                  <a:cubicBezTo>
                    <a:pt x="615" y="102"/>
                    <a:pt x="609" y="98"/>
                    <a:pt x="603" y="95"/>
                  </a:cubicBezTo>
                  <a:cubicBezTo>
                    <a:pt x="595" y="91"/>
                    <a:pt x="586" y="89"/>
                    <a:pt x="578" y="85"/>
                  </a:cubicBezTo>
                  <a:cubicBezTo>
                    <a:pt x="565" y="78"/>
                    <a:pt x="552" y="78"/>
                    <a:pt x="539" y="79"/>
                  </a:cubicBezTo>
                  <a:cubicBezTo>
                    <a:pt x="537" y="84"/>
                    <a:pt x="536" y="88"/>
                    <a:pt x="534" y="94"/>
                  </a:cubicBezTo>
                  <a:cubicBezTo>
                    <a:pt x="520" y="84"/>
                    <a:pt x="514" y="68"/>
                    <a:pt x="496" y="68"/>
                  </a:cubicBezTo>
                  <a:cubicBezTo>
                    <a:pt x="491" y="87"/>
                    <a:pt x="477" y="100"/>
                    <a:pt x="465" y="113"/>
                  </a:cubicBezTo>
                  <a:cubicBezTo>
                    <a:pt x="463" y="115"/>
                    <a:pt x="459" y="114"/>
                    <a:pt x="457" y="113"/>
                  </a:cubicBezTo>
                  <a:cubicBezTo>
                    <a:pt x="441" y="107"/>
                    <a:pt x="427" y="99"/>
                    <a:pt x="417" y="85"/>
                  </a:cubicBezTo>
                  <a:cubicBezTo>
                    <a:pt x="412" y="78"/>
                    <a:pt x="405" y="74"/>
                    <a:pt x="410" y="66"/>
                  </a:cubicBezTo>
                  <a:cubicBezTo>
                    <a:pt x="404" y="62"/>
                    <a:pt x="398" y="59"/>
                    <a:pt x="393" y="55"/>
                  </a:cubicBezTo>
                  <a:cubicBezTo>
                    <a:pt x="392" y="57"/>
                    <a:pt x="390" y="60"/>
                    <a:pt x="389" y="63"/>
                  </a:cubicBezTo>
                  <a:cubicBezTo>
                    <a:pt x="387" y="81"/>
                    <a:pt x="377" y="96"/>
                    <a:pt x="370" y="112"/>
                  </a:cubicBezTo>
                  <a:cubicBezTo>
                    <a:pt x="366" y="119"/>
                    <a:pt x="365" y="129"/>
                    <a:pt x="363" y="137"/>
                  </a:cubicBezTo>
                  <a:cubicBezTo>
                    <a:pt x="359" y="155"/>
                    <a:pt x="356" y="174"/>
                    <a:pt x="352" y="192"/>
                  </a:cubicBezTo>
                  <a:cubicBezTo>
                    <a:pt x="350" y="202"/>
                    <a:pt x="344" y="213"/>
                    <a:pt x="345" y="222"/>
                  </a:cubicBezTo>
                  <a:cubicBezTo>
                    <a:pt x="348" y="235"/>
                    <a:pt x="341" y="237"/>
                    <a:pt x="333" y="242"/>
                  </a:cubicBezTo>
                  <a:cubicBezTo>
                    <a:pt x="334" y="228"/>
                    <a:pt x="336" y="214"/>
                    <a:pt x="341" y="202"/>
                  </a:cubicBezTo>
                  <a:cubicBezTo>
                    <a:pt x="346" y="190"/>
                    <a:pt x="350" y="178"/>
                    <a:pt x="351" y="165"/>
                  </a:cubicBezTo>
                  <a:cubicBezTo>
                    <a:pt x="353" y="141"/>
                    <a:pt x="356" y="118"/>
                    <a:pt x="370" y="99"/>
                  </a:cubicBezTo>
                  <a:cubicBezTo>
                    <a:pt x="372" y="96"/>
                    <a:pt x="374" y="93"/>
                    <a:pt x="376" y="90"/>
                  </a:cubicBezTo>
                  <a:cubicBezTo>
                    <a:pt x="370" y="83"/>
                    <a:pt x="364" y="79"/>
                    <a:pt x="355" y="83"/>
                  </a:cubicBezTo>
                  <a:cubicBezTo>
                    <a:pt x="353" y="84"/>
                    <a:pt x="351" y="85"/>
                    <a:pt x="349" y="84"/>
                  </a:cubicBezTo>
                  <a:cubicBezTo>
                    <a:pt x="337" y="77"/>
                    <a:pt x="330" y="87"/>
                    <a:pt x="322" y="93"/>
                  </a:cubicBezTo>
                  <a:cubicBezTo>
                    <a:pt x="314" y="100"/>
                    <a:pt x="305" y="106"/>
                    <a:pt x="297" y="111"/>
                  </a:cubicBezTo>
                  <a:cubicBezTo>
                    <a:pt x="312" y="94"/>
                    <a:pt x="327" y="78"/>
                    <a:pt x="342" y="61"/>
                  </a:cubicBezTo>
                  <a:cubicBezTo>
                    <a:pt x="332" y="55"/>
                    <a:pt x="322" y="50"/>
                    <a:pt x="312" y="43"/>
                  </a:cubicBezTo>
                  <a:cubicBezTo>
                    <a:pt x="324" y="37"/>
                    <a:pt x="315" y="32"/>
                    <a:pt x="312" y="27"/>
                  </a:cubicBezTo>
                  <a:cubicBezTo>
                    <a:pt x="309" y="36"/>
                    <a:pt x="306" y="46"/>
                    <a:pt x="303" y="56"/>
                  </a:cubicBezTo>
                  <a:cubicBezTo>
                    <a:pt x="290" y="50"/>
                    <a:pt x="272" y="66"/>
                    <a:pt x="270" y="86"/>
                  </a:cubicBezTo>
                  <a:cubicBezTo>
                    <a:pt x="269" y="79"/>
                    <a:pt x="268" y="74"/>
                    <a:pt x="267" y="72"/>
                  </a:cubicBezTo>
                  <a:cubicBezTo>
                    <a:pt x="255" y="72"/>
                    <a:pt x="244" y="73"/>
                    <a:pt x="232" y="73"/>
                  </a:cubicBezTo>
                  <a:cubicBezTo>
                    <a:pt x="208" y="74"/>
                    <a:pt x="184" y="76"/>
                    <a:pt x="166" y="97"/>
                  </a:cubicBezTo>
                  <a:cubicBezTo>
                    <a:pt x="160" y="103"/>
                    <a:pt x="152" y="108"/>
                    <a:pt x="146" y="114"/>
                  </a:cubicBezTo>
                  <a:cubicBezTo>
                    <a:pt x="142" y="118"/>
                    <a:pt x="135" y="123"/>
                    <a:pt x="134" y="128"/>
                  </a:cubicBezTo>
                  <a:cubicBezTo>
                    <a:pt x="129" y="157"/>
                    <a:pt x="114" y="182"/>
                    <a:pt x="102" y="207"/>
                  </a:cubicBezTo>
                  <a:cubicBezTo>
                    <a:pt x="92" y="228"/>
                    <a:pt x="85" y="251"/>
                    <a:pt x="76" y="273"/>
                  </a:cubicBezTo>
                  <a:cubicBezTo>
                    <a:pt x="70" y="289"/>
                    <a:pt x="65" y="304"/>
                    <a:pt x="58" y="319"/>
                  </a:cubicBezTo>
                  <a:cubicBezTo>
                    <a:pt x="48" y="341"/>
                    <a:pt x="36" y="361"/>
                    <a:pt x="25" y="383"/>
                  </a:cubicBezTo>
                  <a:cubicBezTo>
                    <a:pt x="23" y="388"/>
                    <a:pt x="24" y="397"/>
                    <a:pt x="27" y="403"/>
                  </a:cubicBezTo>
                  <a:cubicBezTo>
                    <a:pt x="29" y="409"/>
                    <a:pt x="31" y="415"/>
                    <a:pt x="26" y="420"/>
                  </a:cubicBezTo>
                  <a:cubicBezTo>
                    <a:pt x="18" y="430"/>
                    <a:pt x="18" y="440"/>
                    <a:pt x="23" y="450"/>
                  </a:cubicBezTo>
                  <a:cubicBezTo>
                    <a:pt x="29" y="464"/>
                    <a:pt x="35" y="478"/>
                    <a:pt x="45" y="489"/>
                  </a:cubicBezTo>
                  <a:cubicBezTo>
                    <a:pt x="50" y="496"/>
                    <a:pt x="61" y="500"/>
                    <a:pt x="70" y="502"/>
                  </a:cubicBezTo>
                  <a:cubicBezTo>
                    <a:pt x="78" y="504"/>
                    <a:pt x="85" y="506"/>
                    <a:pt x="89" y="514"/>
                  </a:cubicBezTo>
                  <a:cubicBezTo>
                    <a:pt x="91" y="516"/>
                    <a:pt x="92" y="518"/>
                    <a:pt x="93" y="521"/>
                  </a:cubicBezTo>
                  <a:cubicBezTo>
                    <a:pt x="94" y="520"/>
                    <a:pt x="95" y="519"/>
                    <a:pt x="96" y="518"/>
                  </a:cubicBezTo>
                  <a:cubicBezTo>
                    <a:pt x="95" y="500"/>
                    <a:pt x="101" y="485"/>
                    <a:pt x="117" y="474"/>
                  </a:cubicBezTo>
                  <a:cubicBezTo>
                    <a:pt x="117" y="478"/>
                    <a:pt x="116" y="482"/>
                    <a:pt x="114" y="485"/>
                  </a:cubicBezTo>
                  <a:cubicBezTo>
                    <a:pt x="111" y="493"/>
                    <a:pt x="107" y="501"/>
                    <a:pt x="104" y="510"/>
                  </a:cubicBezTo>
                  <a:cubicBezTo>
                    <a:pt x="103" y="512"/>
                    <a:pt x="102" y="516"/>
                    <a:pt x="103" y="518"/>
                  </a:cubicBezTo>
                  <a:cubicBezTo>
                    <a:pt x="120" y="540"/>
                    <a:pt x="134" y="563"/>
                    <a:pt x="157" y="579"/>
                  </a:cubicBezTo>
                  <a:cubicBezTo>
                    <a:pt x="162" y="582"/>
                    <a:pt x="166" y="585"/>
                    <a:pt x="170" y="589"/>
                  </a:cubicBezTo>
                  <a:cubicBezTo>
                    <a:pt x="172" y="591"/>
                    <a:pt x="171" y="595"/>
                    <a:pt x="172" y="598"/>
                  </a:cubicBezTo>
                  <a:cubicBezTo>
                    <a:pt x="169" y="598"/>
                    <a:pt x="165" y="600"/>
                    <a:pt x="162" y="599"/>
                  </a:cubicBezTo>
                  <a:cubicBezTo>
                    <a:pt x="159" y="598"/>
                    <a:pt x="156" y="594"/>
                    <a:pt x="153" y="592"/>
                  </a:cubicBezTo>
                  <a:cubicBezTo>
                    <a:pt x="138" y="575"/>
                    <a:pt x="122" y="559"/>
                    <a:pt x="105" y="541"/>
                  </a:cubicBezTo>
                  <a:cubicBezTo>
                    <a:pt x="107" y="554"/>
                    <a:pt x="109" y="565"/>
                    <a:pt x="110" y="576"/>
                  </a:cubicBezTo>
                  <a:cubicBezTo>
                    <a:pt x="111" y="586"/>
                    <a:pt x="117" y="590"/>
                    <a:pt x="126" y="592"/>
                  </a:cubicBezTo>
                  <a:cubicBezTo>
                    <a:pt x="132" y="594"/>
                    <a:pt x="138" y="596"/>
                    <a:pt x="145" y="598"/>
                  </a:cubicBezTo>
                  <a:cubicBezTo>
                    <a:pt x="150" y="600"/>
                    <a:pt x="156" y="603"/>
                    <a:pt x="162" y="603"/>
                  </a:cubicBezTo>
                  <a:cubicBezTo>
                    <a:pt x="169" y="603"/>
                    <a:pt x="175" y="600"/>
                    <a:pt x="181" y="599"/>
                  </a:cubicBezTo>
                  <a:cubicBezTo>
                    <a:pt x="178" y="593"/>
                    <a:pt x="176" y="587"/>
                    <a:pt x="172" y="581"/>
                  </a:cubicBezTo>
                  <a:cubicBezTo>
                    <a:pt x="163" y="569"/>
                    <a:pt x="153" y="558"/>
                    <a:pt x="145" y="546"/>
                  </a:cubicBezTo>
                  <a:cubicBezTo>
                    <a:pt x="136" y="534"/>
                    <a:pt x="140" y="524"/>
                    <a:pt x="153" y="519"/>
                  </a:cubicBezTo>
                  <a:cubicBezTo>
                    <a:pt x="161" y="539"/>
                    <a:pt x="168" y="558"/>
                    <a:pt x="176" y="578"/>
                  </a:cubicBezTo>
                  <a:cubicBezTo>
                    <a:pt x="177" y="578"/>
                    <a:pt x="178" y="577"/>
                    <a:pt x="179" y="577"/>
                  </a:cubicBezTo>
                  <a:cubicBezTo>
                    <a:pt x="178" y="570"/>
                    <a:pt x="177" y="562"/>
                    <a:pt x="176" y="555"/>
                  </a:cubicBezTo>
                  <a:cubicBezTo>
                    <a:pt x="177" y="554"/>
                    <a:pt x="178" y="553"/>
                    <a:pt x="179" y="552"/>
                  </a:cubicBezTo>
                  <a:cubicBezTo>
                    <a:pt x="187" y="557"/>
                    <a:pt x="197" y="561"/>
                    <a:pt x="204" y="567"/>
                  </a:cubicBezTo>
                  <a:cubicBezTo>
                    <a:pt x="211" y="573"/>
                    <a:pt x="216" y="581"/>
                    <a:pt x="221" y="588"/>
                  </a:cubicBezTo>
                  <a:cubicBezTo>
                    <a:pt x="231" y="603"/>
                    <a:pt x="249" y="609"/>
                    <a:pt x="264" y="602"/>
                  </a:cubicBezTo>
                  <a:cubicBezTo>
                    <a:pt x="251" y="584"/>
                    <a:pt x="223" y="587"/>
                    <a:pt x="210" y="566"/>
                  </a:cubicBezTo>
                  <a:cubicBezTo>
                    <a:pt x="212" y="567"/>
                    <a:pt x="213" y="566"/>
                    <a:pt x="214" y="567"/>
                  </a:cubicBezTo>
                  <a:cubicBezTo>
                    <a:pt x="235" y="576"/>
                    <a:pt x="257" y="580"/>
                    <a:pt x="280" y="579"/>
                  </a:cubicBezTo>
                  <a:cubicBezTo>
                    <a:pt x="288" y="578"/>
                    <a:pt x="289" y="584"/>
                    <a:pt x="291" y="589"/>
                  </a:cubicBezTo>
                  <a:cubicBezTo>
                    <a:pt x="299" y="616"/>
                    <a:pt x="300" y="616"/>
                    <a:pt x="326" y="615"/>
                  </a:cubicBezTo>
                  <a:cubicBezTo>
                    <a:pt x="326" y="613"/>
                    <a:pt x="326" y="611"/>
                    <a:pt x="326" y="608"/>
                  </a:cubicBezTo>
                  <a:cubicBezTo>
                    <a:pt x="332" y="611"/>
                    <a:pt x="337" y="614"/>
                    <a:pt x="341" y="615"/>
                  </a:cubicBezTo>
                  <a:cubicBezTo>
                    <a:pt x="343" y="616"/>
                    <a:pt x="347" y="617"/>
                    <a:pt x="348" y="616"/>
                  </a:cubicBezTo>
                  <a:cubicBezTo>
                    <a:pt x="352" y="608"/>
                    <a:pt x="357" y="612"/>
                    <a:pt x="363" y="613"/>
                  </a:cubicBezTo>
                  <a:cubicBezTo>
                    <a:pt x="367" y="613"/>
                    <a:pt x="372" y="613"/>
                    <a:pt x="376" y="613"/>
                  </a:cubicBezTo>
                  <a:cubicBezTo>
                    <a:pt x="384" y="612"/>
                    <a:pt x="391" y="609"/>
                    <a:pt x="398" y="610"/>
                  </a:cubicBezTo>
                  <a:cubicBezTo>
                    <a:pt x="414" y="610"/>
                    <a:pt x="429" y="618"/>
                    <a:pt x="445" y="605"/>
                  </a:cubicBezTo>
                  <a:cubicBezTo>
                    <a:pt x="456" y="597"/>
                    <a:pt x="473" y="597"/>
                    <a:pt x="487" y="594"/>
                  </a:cubicBezTo>
                  <a:cubicBezTo>
                    <a:pt x="496" y="593"/>
                    <a:pt x="501" y="589"/>
                    <a:pt x="499" y="580"/>
                  </a:cubicBezTo>
                  <a:cubicBezTo>
                    <a:pt x="506" y="574"/>
                    <a:pt x="514" y="569"/>
                    <a:pt x="519" y="561"/>
                  </a:cubicBezTo>
                  <a:cubicBezTo>
                    <a:pt x="525" y="553"/>
                    <a:pt x="528" y="543"/>
                    <a:pt x="532" y="533"/>
                  </a:cubicBezTo>
                  <a:cubicBezTo>
                    <a:pt x="534" y="529"/>
                    <a:pt x="535" y="521"/>
                    <a:pt x="533" y="520"/>
                  </a:cubicBezTo>
                  <a:cubicBezTo>
                    <a:pt x="525" y="514"/>
                    <a:pt x="529" y="508"/>
                    <a:pt x="531" y="502"/>
                  </a:cubicBezTo>
                  <a:cubicBezTo>
                    <a:pt x="535" y="496"/>
                    <a:pt x="539" y="490"/>
                    <a:pt x="544" y="485"/>
                  </a:cubicBezTo>
                  <a:cubicBezTo>
                    <a:pt x="561" y="468"/>
                    <a:pt x="566" y="447"/>
                    <a:pt x="561" y="422"/>
                  </a:cubicBezTo>
                  <a:cubicBezTo>
                    <a:pt x="559" y="427"/>
                    <a:pt x="557" y="432"/>
                    <a:pt x="556" y="434"/>
                  </a:cubicBezTo>
                  <a:cubicBezTo>
                    <a:pt x="532" y="438"/>
                    <a:pt x="520" y="420"/>
                    <a:pt x="507" y="405"/>
                  </a:cubicBezTo>
                  <a:cubicBezTo>
                    <a:pt x="508" y="423"/>
                    <a:pt x="495" y="437"/>
                    <a:pt x="502" y="454"/>
                  </a:cubicBezTo>
                  <a:cubicBezTo>
                    <a:pt x="503" y="456"/>
                    <a:pt x="500" y="460"/>
                    <a:pt x="499" y="463"/>
                  </a:cubicBezTo>
                  <a:cubicBezTo>
                    <a:pt x="499" y="466"/>
                    <a:pt x="498" y="469"/>
                    <a:pt x="497" y="472"/>
                  </a:cubicBezTo>
                  <a:cubicBezTo>
                    <a:pt x="495" y="478"/>
                    <a:pt x="493" y="485"/>
                    <a:pt x="490" y="492"/>
                  </a:cubicBezTo>
                  <a:cubicBezTo>
                    <a:pt x="485" y="501"/>
                    <a:pt x="478" y="510"/>
                    <a:pt x="471" y="520"/>
                  </a:cubicBezTo>
                  <a:cubicBezTo>
                    <a:pt x="477" y="521"/>
                    <a:pt x="480" y="520"/>
                    <a:pt x="482" y="521"/>
                  </a:cubicBezTo>
                  <a:cubicBezTo>
                    <a:pt x="485" y="523"/>
                    <a:pt x="490" y="525"/>
                    <a:pt x="491" y="527"/>
                  </a:cubicBezTo>
                  <a:cubicBezTo>
                    <a:pt x="492" y="530"/>
                    <a:pt x="489" y="535"/>
                    <a:pt x="487" y="538"/>
                  </a:cubicBezTo>
                  <a:cubicBezTo>
                    <a:pt x="484" y="540"/>
                    <a:pt x="481" y="541"/>
                    <a:pt x="478" y="543"/>
                  </a:cubicBezTo>
                  <a:cubicBezTo>
                    <a:pt x="471" y="549"/>
                    <a:pt x="464" y="554"/>
                    <a:pt x="456" y="560"/>
                  </a:cubicBezTo>
                  <a:cubicBezTo>
                    <a:pt x="477" y="564"/>
                    <a:pt x="491" y="553"/>
                    <a:pt x="505" y="543"/>
                  </a:cubicBezTo>
                  <a:cubicBezTo>
                    <a:pt x="499" y="553"/>
                    <a:pt x="493" y="564"/>
                    <a:pt x="487" y="575"/>
                  </a:cubicBezTo>
                  <a:cubicBezTo>
                    <a:pt x="490" y="576"/>
                    <a:pt x="493" y="577"/>
                    <a:pt x="495" y="578"/>
                  </a:cubicBezTo>
                  <a:cubicBezTo>
                    <a:pt x="488" y="578"/>
                    <a:pt x="481" y="578"/>
                    <a:pt x="474" y="578"/>
                  </a:cubicBezTo>
                  <a:cubicBezTo>
                    <a:pt x="455" y="578"/>
                    <a:pt x="438" y="589"/>
                    <a:pt x="418" y="586"/>
                  </a:cubicBezTo>
                  <a:cubicBezTo>
                    <a:pt x="404" y="585"/>
                    <a:pt x="391" y="585"/>
                    <a:pt x="379" y="579"/>
                  </a:cubicBezTo>
                  <a:cubicBezTo>
                    <a:pt x="374" y="577"/>
                    <a:pt x="368" y="574"/>
                    <a:pt x="363" y="574"/>
                  </a:cubicBezTo>
                  <a:cubicBezTo>
                    <a:pt x="347" y="576"/>
                    <a:pt x="332" y="579"/>
                    <a:pt x="316" y="581"/>
                  </a:cubicBezTo>
                  <a:cubicBezTo>
                    <a:pt x="311" y="582"/>
                    <a:pt x="306" y="580"/>
                    <a:pt x="301" y="579"/>
                  </a:cubicBezTo>
                  <a:cubicBezTo>
                    <a:pt x="301" y="578"/>
                    <a:pt x="301" y="577"/>
                    <a:pt x="302" y="576"/>
                  </a:cubicBezTo>
                  <a:cubicBezTo>
                    <a:pt x="322" y="569"/>
                    <a:pt x="345" y="580"/>
                    <a:pt x="365" y="567"/>
                  </a:cubicBezTo>
                  <a:cubicBezTo>
                    <a:pt x="364" y="564"/>
                    <a:pt x="364" y="561"/>
                    <a:pt x="364" y="562"/>
                  </a:cubicBezTo>
                  <a:cubicBezTo>
                    <a:pt x="368" y="562"/>
                    <a:pt x="373" y="566"/>
                    <a:pt x="377" y="564"/>
                  </a:cubicBezTo>
                  <a:cubicBezTo>
                    <a:pt x="382" y="562"/>
                    <a:pt x="386" y="556"/>
                    <a:pt x="391" y="552"/>
                  </a:cubicBezTo>
                  <a:cubicBezTo>
                    <a:pt x="387" y="548"/>
                    <a:pt x="384" y="543"/>
                    <a:pt x="379" y="541"/>
                  </a:cubicBezTo>
                  <a:cubicBezTo>
                    <a:pt x="375" y="539"/>
                    <a:pt x="370" y="539"/>
                    <a:pt x="365" y="540"/>
                  </a:cubicBezTo>
                  <a:cubicBezTo>
                    <a:pt x="357" y="541"/>
                    <a:pt x="350" y="543"/>
                    <a:pt x="342" y="544"/>
                  </a:cubicBezTo>
                  <a:cubicBezTo>
                    <a:pt x="335" y="544"/>
                    <a:pt x="327" y="542"/>
                    <a:pt x="320" y="541"/>
                  </a:cubicBezTo>
                  <a:cubicBezTo>
                    <a:pt x="320" y="541"/>
                    <a:pt x="319" y="540"/>
                    <a:pt x="318" y="538"/>
                  </a:cubicBezTo>
                  <a:cubicBezTo>
                    <a:pt x="321" y="538"/>
                    <a:pt x="322" y="538"/>
                    <a:pt x="324" y="538"/>
                  </a:cubicBezTo>
                  <a:cubicBezTo>
                    <a:pt x="320" y="530"/>
                    <a:pt x="317" y="521"/>
                    <a:pt x="313" y="513"/>
                  </a:cubicBezTo>
                  <a:cubicBezTo>
                    <a:pt x="312" y="510"/>
                    <a:pt x="310" y="508"/>
                    <a:pt x="308" y="507"/>
                  </a:cubicBezTo>
                  <a:cubicBezTo>
                    <a:pt x="301" y="499"/>
                    <a:pt x="294" y="492"/>
                    <a:pt x="294" y="480"/>
                  </a:cubicBezTo>
                  <a:cubicBezTo>
                    <a:pt x="295" y="475"/>
                    <a:pt x="293" y="470"/>
                    <a:pt x="291" y="465"/>
                  </a:cubicBezTo>
                  <a:cubicBezTo>
                    <a:pt x="289" y="458"/>
                    <a:pt x="284" y="451"/>
                    <a:pt x="294" y="445"/>
                  </a:cubicBezTo>
                  <a:cubicBezTo>
                    <a:pt x="295" y="445"/>
                    <a:pt x="294" y="441"/>
                    <a:pt x="294" y="439"/>
                  </a:cubicBezTo>
                  <a:cubicBezTo>
                    <a:pt x="293" y="436"/>
                    <a:pt x="292" y="432"/>
                    <a:pt x="291" y="428"/>
                  </a:cubicBezTo>
                  <a:cubicBezTo>
                    <a:pt x="280" y="395"/>
                    <a:pt x="277" y="361"/>
                    <a:pt x="294" y="329"/>
                  </a:cubicBezTo>
                  <a:cubicBezTo>
                    <a:pt x="296" y="326"/>
                    <a:pt x="295" y="323"/>
                    <a:pt x="295" y="320"/>
                  </a:cubicBezTo>
                  <a:cubicBezTo>
                    <a:pt x="295" y="320"/>
                    <a:pt x="294" y="320"/>
                    <a:pt x="293" y="319"/>
                  </a:cubicBezTo>
                  <a:cubicBezTo>
                    <a:pt x="292" y="323"/>
                    <a:pt x="291" y="326"/>
                    <a:pt x="289" y="329"/>
                  </a:cubicBezTo>
                  <a:cubicBezTo>
                    <a:pt x="286" y="337"/>
                    <a:pt x="284" y="344"/>
                    <a:pt x="280" y="350"/>
                  </a:cubicBezTo>
                  <a:cubicBezTo>
                    <a:pt x="274" y="358"/>
                    <a:pt x="266" y="357"/>
                    <a:pt x="261" y="349"/>
                  </a:cubicBezTo>
                  <a:cubicBezTo>
                    <a:pt x="261" y="348"/>
                    <a:pt x="262" y="347"/>
                    <a:pt x="263" y="347"/>
                  </a:cubicBezTo>
                  <a:cubicBezTo>
                    <a:pt x="280" y="344"/>
                    <a:pt x="283" y="340"/>
                    <a:pt x="283" y="322"/>
                  </a:cubicBezTo>
                  <a:cubicBezTo>
                    <a:pt x="283" y="319"/>
                    <a:pt x="285" y="315"/>
                    <a:pt x="287" y="312"/>
                  </a:cubicBezTo>
                  <a:cubicBezTo>
                    <a:pt x="292" y="303"/>
                    <a:pt x="298" y="294"/>
                    <a:pt x="302" y="288"/>
                  </a:cubicBezTo>
                  <a:cubicBezTo>
                    <a:pt x="300" y="310"/>
                    <a:pt x="314" y="332"/>
                    <a:pt x="326" y="354"/>
                  </a:cubicBezTo>
                  <a:cubicBezTo>
                    <a:pt x="329" y="353"/>
                    <a:pt x="331" y="352"/>
                    <a:pt x="336" y="350"/>
                  </a:cubicBezTo>
                  <a:cubicBezTo>
                    <a:pt x="331" y="341"/>
                    <a:pt x="325" y="334"/>
                    <a:pt x="322" y="325"/>
                  </a:cubicBezTo>
                  <a:cubicBezTo>
                    <a:pt x="320" y="317"/>
                    <a:pt x="322" y="308"/>
                    <a:pt x="321" y="300"/>
                  </a:cubicBezTo>
                  <a:cubicBezTo>
                    <a:pt x="319" y="283"/>
                    <a:pt x="319" y="281"/>
                    <a:pt x="326" y="275"/>
                  </a:cubicBezTo>
                  <a:cubicBezTo>
                    <a:pt x="327" y="282"/>
                    <a:pt x="327" y="289"/>
                    <a:pt x="328" y="296"/>
                  </a:cubicBezTo>
                  <a:cubicBezTo>
                    <a:pt x="329" y="303"/>
                    <a:pt x="330" y="313"/>
                    <a:pt x="335" y="316"/>
                  </a:cubicBezTo>
                  <a:cubicBezTo>
                    <a:pt x="344" y="321"/>
                    <a:pt x="356" y="323"/>
                    <a:pt x="367" y="326"/>
                  </a:cubicBezTo>
                  <a:cubicBezTo>
                    <a:pt x="368" y="336"/>
                    <a:pt x="361" y="334"/>
                    <a:pt x="355" y="333"/>
                  </a:cubicBezTo>
                  <a:cubicBezTo>
                    <a:pt x="350" y="332"/>
                    <a:pt x="345" y="330"/>
                    <a:pt x="340" y="328"/>
                  </a:cubicBezTo>
                  <a:cubicBezTo>
                    <a:pt x="341" y="333"/>
                    <a:pt x="342" y="336"/>
                    <a:pt x="343" y="338"/>
                  </a:cubicBezTo>
                  <a:cubicBezTo>
                    <a:pt x="349" y="349"/>
                    <a:pt x="345" y="358"/>
                    <a:pt x="333" y="361"/>
                  </a:cubicBezTo>
                  <a:cubicBezTo>
                    <a:pt x="330" y="362"/>
                    <a:pt x="326" y="362"/>
                    <a:pt x="323" y="362"/>
                  </a:cubicBezTo>
                  <a:cubicBezTo>
                    <a:pt x="313" y="361"/>
                    <a:pt x="303" y="362"/>
                    <a:pt x="299" y="374"/>
                  </a:cubicBezTo>
                  <a:cubicBezTo>
                    <a:pt x="298" y="374"/>
                    <a:pt x="298" y="373"/>
                    <a:pt x="297" y="372"/>
                  </a:cubicBezTo>
                  <a:cubicBezTo>
                    <a:pt x="300" y="366"/>
                    <a:pt x="303" y="360"/>
                    <a:pt x="307" y="353"/>
                  </a:cubicBezTo>
                  <a:cubicBezTo>
                    <a:pt x="302" y="355"/>
                    <a:pt x="296" y="358"/>
                    <a:pt x="295" y="362"/>
                  </a:cubicBezTo>
                  <a:cubicBezTo>
                    <a:pt x="292" y="371"/>
                    <a:pt x="297" y="379"/>
                    <a:pt x="304" y="383"/>
                  </a:cubicBezTo>
                  <a:cubicBezTo>
                    <a:pt x="313" y="388"/>
                    <a:pt x="310" y="393"/>
                    <a:pt x="306" y="399"/>
                  </a:cubicBezTo>
                  <a:cubicBezTo>
                    <a:pt x="293" y="419"/>
                    <a:pt x="296" y="454"/>
                    <a:pt x="311" y="473"/>
                  </a:cubicBezTo>
                  <a:cubicBezTo>
                    <a:pt x="315" y="479"/>
                    <a:pt x="320" y="486"/>
                    <a:pt x="320" y="493"/>
                  </a:cubicBezTo>
                  <a:cubicBezTo>
                    <a:pt x="319" y="510"/>
                    <a:pt x="329" y="522"/>
                    <a:pt x="338" y="534"/>
                  </a:cubicBezTo>
                  <a:cubicBezTo>
                    <a:pt x="342" y="539"/>
                    <a:pt x="345" y="540"/>
                    <a:pt x="351" y="538"/>
                  </a:cubicBezTo>
                  <a:cubicBezTo>
                    <a:pt x="358" y="536"/>
                    <a:pt x="367" y="531"/>
                    <a:pt x="374" y="533"/>
                  </a:cubicBezTo>
                  <a:cubicBezTo>
                    <a:pt x="386" y="536"/>
                    <a:pt x="397" y="536"/>
                    <a:pt x="408" y="531"/>
                  </a:cubicBezTo>
                  <a:cubicBezTo>
                    <a:pt x="409" y="532"/>
                    <a:pt x="409" y="533"/>
                    <a:pt x="409" y="534"/>
                  </a:cubicBezTo>
                  <a:cubicBezTo>
                    <a:pt x="403" y="537"/>
                    <a:pt x="397" y="540"/>
                    <a:pt x="391" y="543"/>
                  </a:cubicBezTo>
                  <a:cubicBezTo>
                    <a:pt x="397" y="559"/>
                    <a:pt x="397" y="559"/>
                    <a:pt x="379" y="569"/>
                  </a:cubicBezTo>
                  <a:cubicBezTo>
                    <a:pt x="381" y="570"/>
                    <a:pt x="383" y="571"/>
                    <a:pt x="385" y="571"/>
                  </a:cubicBezTo>
                  <a:cubicBezTo>
                    <a:pt x="413" y="575"/>
                    <a:pt x="429" y="558"/>
                    <a:pt x="444" y="539"/>
                  </a:cubicBezTo>
                  <a:cubicBezTo>
                    <a:pt x="452" y="529"/>
                    <a:pt x="458" y="515"/>
                    <a:pt x="461" y="502"/>
                  </a:cubicBezTo>
                  <a:cubicBezTo>
                    <a:pt x="463" y="491"/>
                    <a:pt x="465" y="481"/>
                    <a:pt x="472" y="472"/>
                  </a:cubicBezTo>
                  <a:cubicBezTo>
                    <a:pt x="487" y="452"/>
                    <a:pt x="486" y="417"/>
                    <a:pt x="471" y="398"/>
                  </a:cubicBezTo>
                  <a:cubicBezTo>
                    <a:pt x="466" y="392"/>
                    <a:pt x="463" y="386"/>
                    <a:pt x="471" y="380"/>
                  </a:cubicBezTo>
                  <a:close/>
                  <a:moveTo>
                    <a:pt x="379" y="87"/>
                  </a:moveTo>
                  <a:cubicBezTo>
                    <a:pt x="380" y="78"/>
                    <a:pt x="381" y="71"/>
                    <a:pt x="383" y="65"/>
                  </a:cubicBezTo>
                  <a:cubicBezTo>
                    <a:pt x="385" y="59"/>
                    <a:pt x="387" y="53"/>
                    <a:pt x="391" y="49"/>
                  </a:cubicBezTo>
                  <a:cubicBezTo>
                    <a:pt x="396" y="44"/>
                    <a:pt x="400" y="43"/>
                    <a:pt x="406" y="51"/>
                  </a:cubicBezTo>
                  <a:cubicBezTo>
                    <a:pt x="415" y="66"/>
                    <a:pt x="427" y="79"/>
                    <a:pt x="439" y="92"/>
                  </a:cubicBezTo>
                  <a:cubicBezTo>
                    <a:pt x="446" y="100"/>
                    <a:pt x="455" y="105"/>
                    <a:pt x="464" y="113"/>
                  </a:cubicBezTo>
                  <a:cubicBezTo>
                    <a:pt x="472" y="99"/>
                    <a:pt x="480" y="85"/>
                    <a:pt x="489" y="71"/>
                  </a:cubicBezTo>
                  <a:cubicBezTo>
                    <a:pt x="492" y="65"/>
                    <a:pt x="492" y="60"/>
                    <a:pt x="486" y="56"/>
                  </a:cubicBezTo>
                  <a:cubicBezTo>
                    <a:pt x="480" y="50"/>
                    <a:pt x="475" y="43"/>
                    <a:pt x="469" y="36"/>
                  </a:cubicBezTo>
                  <a:cubicBezTo>
                    <a:pt x="466" y="32"/>
                    <a:pt x="463" y="27"/>
                    <a:pt x="460" y="24"/>
                  </a:cubicBezTo>
                  <a:cubicBezTo>
                    <a:pt x="447" y="33"/>
                    <a:pt x="436" y="41"/>
                    <a:pt x="425" y="49"/>
                  </a:cubicBezTo>
                  <a:cubicBezTo>
                    <a:pt x="424" y="48"/>
                    <a:pt x="423" y="47"/>
                    <a:pt x="423" y="46"/>
                  </a:cubicBezTo>
                  <a:cubicBezTo>
                    <a:pt x="426" y="44"/>
                    <a:pt x="429" y="41"/>
                    <a:pt x="432" y="38"/>
                  </a:cubicBezTo>
                  <a:cubicBezTo>
                    <a:pt x="434" y="36"/>
                    <a:pt x="437" y="33"/>
                    <a:pt x="441" y="29"/>
                  </a:cubicBezTo>
                  <a:cubicBezTo>
                    <a:pt x="400" y="35"/>
                    <a:pt x="361" y="37"/>
                    <a:pt x="324" y="26"/>
                  </a:cubicBezTo>
                  <a:cubicBezTo>
                    <a:pt x="320" y="40"/>
                    <a:pt x="321" y="47"/>
                    <a:pt x="334" y="51"/>
                  </a:cubicBezTo>
                  <a:cubicBezTo>
                    <a:pt x="353" y="56"/>
                    <a:pt x="365" y="70"/>
                    <a:pt x="379" y="87"/>
                  </a:cubicBezTo>
                  <a:close/>
                  <a:moveTo>
                    <a:pt x="438" y="564"/>
                  </a:moveTo>
                  <a:cubicBezTo>
                    <a:pt x="438" y="565"/>
                    <a:pt x="438" y="566"/>
                    <a:pt x="437" y="566"/>
                  </a:cubicBezTo>
                  <a:cubicBezTo>
                    <a:pt x="441" y="565"/>
                    <a:pt x="444" y="564"/>
                    <a:pt x="447" y="562"/>
                  </a:cubicBezTo>
                  <a:cubicBezTo>
                    <a:pt x="459" y="554"/>
                    <a:pt x="471" y="545"/>
                    <a:pt x="482" y="536"/>
                  </a:cubicBezTo>
                  <a:cubicBezTo>
                    <a:pt x="485" y="533"/>
                    <a:pt x="486" y="529"/>
                    <a:pt x="488" y="526"/>
                  </a:cubicBezTo>
                  <a:cubicBezTo>
                    <a:pt x="485" y="525"/>
                    <a:pt x="481" y="522"/>
                    <a:pt x="478" y="522"/>
                  </a:cubicBezTo>
                  <a:cubicBezTo>
                    <a:pt x="473" y="524"/>
                    <a:pt x="469" y="527"/>
                    <a:pt x="466" y="530"/>
                  </a:cubicBezTo>
                  <a:cubicBezTo>
                    <a:pt x="456" y="541"/>
                    <a:pt x="447" y="553"/>
                    <a:pt x="438" y="5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8AA5FE34-6705-7E6F-4C4B-E926C43F5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5" y="1614"/>
              <a:ext cx="738" cy="1109"/>
            </a:xfrm>
            <a:custGeom>
              <a:avLst/>
              <a:gdLst>
                <a:gd name="T0" fmla="*/ 185 w 245"/>
                <a:gd name="T1" fmla="*/ 326 h 368"/>
                <a:gd name="T2" fmla="*/ 159 w 245"/>
                <a:gd name="T3" fmla="*/ 331 h 368"/>
                <a:gd name="T4" fmla="*/ 128 w 245"/>
                <a:gd name="T5" fmla="*/ 355 h 368"/>
                <a:gd name="T6" fmla="*/ 160 w 245"/>
                <a:gd name="T7" fmla="*/ 313 h 368"/>
                <a:gd name="T8" fmla="*/ 131 w 245"/>
                <a:gd name="T9" fmla="*/ 312 h 368"/>
                <a:gd name="T10" fmla="*/ 123 w 245"/>
                <a:gd name="T11" fmla="*/ 292 h 368"/>
                <a:gd name="T12" fmla="*/ 120 w 245"/>
                <a:gd name="T13" fmla="*/ 287 h 368"/>
                <a:gd name="T14" fmla="*/ 86 w 245"/>
                <a:gd name="T15" fmla="*/ 267 h 368"/>
                <a:gd name="T16" fmla="*/ 97 w 245"/>
                <a:gd name="T17" fmla="*/ 259 h 368"/>
                <a:gd name="T18" fmla="*/ 95 w 245"/>
                <a:gd name="T19" fmla="*/ 256 h 368"/>
                <a:gd name="T20" fmla="*/ 63 w 245"/>
                <a:gd name="T21" fmla="*/ 262 h 368"/>
                <a:gd name="T22" fmla="*/ 62 w 245"/>
                <a:gd name="T23" fmla="*/ 261 h 368"/>
                <a:gd name="T24" fmla="*/ 85 w 245"/>
                <a:gd name="T25" fmla="*/ 247 h 368"/>
                <a:gd name="T26" fmla="*/ 60 w 245"/>
                <a:gd name="T27" fmla="*/ 212 h 368"/>
                <a:gd name="T28" fmla="*/ 20 w 245"/>
                <a:gd name="T29" fmla="*/ 198 h 368"/>
                <a:gd name="T30" fmla="*/ 16 w 245"/>
                <a:gd name="T31" fmla="*/ 199 h 368"/>
                <a:gd name="T32" fmla="*/ 2 w 245"/>
                <a:gd name="T33" fmla="*/ 193 h 368"/>
                <a:gd name="T34" fmla="*/ 13 w 245"/>
                <a:gd name="T35" fmla="*/ 182 h 368"/>
                <a:gd name="T36" fmla="*/ 63 w 245"/>
                <a:gd name="T37" fmla="*/ 179 h 368"/>
                <a:gd name="T38" fmla="*/ 61 w 245"/>
                <a:gd name="T39" fmla="*/ 171 h 368"/>
                <a:gd name="T40" fmla="*/ 79 w 245"/>
                <a:gd name="T41" fmla="*/ 151 h 368"/>
                <a:gd name="T42" fmla="*/ 92 w 245"/>
                <a:gd name="T43" fmla="*/ 142 h 368"/>
                <a:gd name="T44" fmla="*/ 104 w 245"/>
                <a:gd name="T45" fmla="*/ 99 h 368"/>
                <a:gd name="T46" fmla="*/ 125 w 245"/>
                <a:gd name="T47" fmla="*/ 61 h 368"/>
                <a:gd name="T48" fmla="*/ 130 w 245"/>
                <a:gd name="T49" fmla="*/ 42 h 368"/>
                <a:gd name="T50" fmla="*/ 125 w 245"/>
                <a:gd name="T51" fmla="*/ 16 h 368"/>
                <a:gd name="T52" fmla="*/ 128 w 245"/>
                <a:gd name="T53" fmla="*/ 15 h 368"/>
                <a:gd name="T54" fmla="*/ 139 w 245"/>
                <a:gd name="T55" fmla="*/ 30 h 368"/>
                <a:gd name="T56" fmla="*/ 141 w 245"/>
                <a:gd name="T57" fmla="*/ 29 h 368"/>
                <a:gd name="T58" fmla="*/ 139 w 245"/>
                <a:gd name="T59" fmla="*/ 0 h 368"/>
                <a:gd name="T60" fmla="*/ 151 w 245"/>
                <a:gd name="T61" fmla="*/ 51 h 368"/>
                <a:gd name="T62" fmla="*/ 150 w 245"/>
                <a:gd name="T63" fmla="*/ 54 h 368"/>
                <a:gd name="T64" fmla="*/ 169 w 245"/>
                <a:gd name="T65" fmla="*/ 131 h 368"/>
                <a:gd name="T66" fmla="*/ 217 w 245"/>
                <a:gd name="T67" fmla="*/ 198 h 368"/>
                <a:gd name="T68" fmla="*/ 207 w 245"/>
                <a:gd name="T69" fmla="*/ 218 h 368"/>
                <a:gd name="T70" fmla="*/ 198 w 245"/>
                <a:gd name="T71" fmla="*/ 234 h 368"/>
                <a:gd name="T72" fmla="*/ 197 w 245"/>
                <a:gd name="T73" fmla="*/ 274 h 368"/>
                <a:gd name="T74" fmla="*/ 214 w 245"/>
                <a:gd name="T75" fmla="*/ 329 h 368"/>
                <a:gd name="T76" fmla="*/ 223 w 245"/>
                <a:gd name="T77" fmla="*/ 333 h 368"/>
                <a:gd name="T78" fmla="*/ 245 w 245"/>
                <a:gd name="T79" fmla="*/ 336 h 368"/>
                <a:gd name="T80" fmla="*/ 213 w 245"/>
                <a:gd name="T81" fmla="*/ 336 h 368"/>
                <a:gd name="T82" fmla="*/ 200 w 245"/>
                <a:gd name="T83" fmla="*/ 345 h 368"/>
                <a:gd name="T84" fmla="*/ 190 w 245"/>
                <a:gd name="T85" fmla="*/ 362 h 368"/>
                <a:gd name="T86" fmla="*/ 181 w 245"/>
                <a:gd name="T87" fmla="*/ 367 h 368"/>
                <a:gd name="T88" fmla="*/ 175 w 245"/>
                <a:gd name="T89" fmla="*/ 357 h 368"/>
                <a:gd name="T90" fmla="*/ 183 w 245"/>
                <a:gd name="T91" fmla="*/ 329 h 368"/>
                <a:gd name="T92" fmla="*/ 185 w 245"/>
                <a:gd name="T93" fmla="*/ 326 h 368"/>
                <a:gd name="T94" fmla="*/ 189 w 245"/>
                <a:gd name="T95" fmla="*/ 317 h 368"/>
                <a:gd name="T96" fmla="*/ 172 w 245"/>
                <a:gd name="T97" fmla="*/ 287 h 368"/>
                <a:gd name="T98" fmla="*/ 167 w 245"/>
                <a:gd name="T99" fmla="*/ 247 h 368"/>
                <a:gd name="T100" fmla="*/ 166 w 245"/>
                <a:gd name="T101" fmla="*/ 203 h 368"/>
                <a:gd name="T102" fmla="*/ 147 w 245"/>
                <a:gd name="T103" fmla="*/ 124 h 368"/>
                <a:gd name="T104" fmla="*/ 143 w 245"/>
                <a:gd name="T105" fmla="*/ 100 h 368"/>
                <a:gd name="T106" fmla="*/ 127 w 245"/>
                <a:gd name="T107" fmla="*/ 125 h 368"/>
                <a:gd name="T108" fmla="*/ 123 w 245"/>
                <a:gd name="T109" fmla="*/ 136 h 368"/>
                <a:gd name="T110" fmla="*/ 105 w 245"/>
                <a:gd name="T111" fmla="*/ 197 h 368"/>
                <a:gd name="T112" fmla="*/ 109 w 245"/>
                <a:gd name="T113" fmla="*/ 254 h 368"/>
                <a:gd name="T114" fmla="*/ 111 w 245"/>
                <a:gd name="T115" fmla="*/ 260 h 368"/>
                <a:gd name="T116" fmla="*/ 151 w 245"/>
                <a:gd name="T117" fmla="*/ 302 h 368"/>
                <a:gd name="T118" fmla="*/ 189 w 245"/>
                <a:gd name="T119" fmla="*/ 31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" h="368">
                  <a:moveTo>
                    <a:pt x="185" y="326"/>
                  </a:moveTo>
                  <a:cubicBezTo>
                    <a:pt x="174" y="320"/>
                    <a:pt x="167" y="321"/>
                    <a:pt x="159" y="331"/>
                  </a:cubicBezTo>
                  <a:cubicBezTo>
                    <a:pt x="150" y="340"/>
                    <a:pt x="139" y="348"/>
                    <a:pt x="128" y="355"/>
                  </a:cubicBezTo>
                  <a:cubicBezTo>
                    <a:pt x="133" y="337"/>
                    <a:pt x="145" y="325"/>
                    <a:pt x="160" y="313"/>
                  </a:cubicBezTo>
                  <a:cubicBezTo>
                    <a:pt x="149" y="302"/>
                    <a:pt x="140" y="318"/>
                    <a:pt x="131" y="312"/>
                  </a:cubicBezTo>
                  <a:cubicBezTo>
                    <a:pt x="136" y="303"/>
                    <a:pt x="136" y="295"/>
                    <a:pt x="123" y="292"/>
                  </a:cubicBezTo>
                  <a:cubicBezTo>
                    <a:pt x="122" y="292"/>
                    <a:pt x="121" y="289"/>
                    <a:pt x="120" y="287"/>
                  </a:cubicBezTo>
                  <a:cubicBezTo>
                    <a:pt x="112" y="269"/>
                    <a:pt x="108" y="266"/>
                    <a:pt x="86" y="267"/>
                  </a:cubicBezTo>
                  <a:cubicBezTo>
                    <a:pt x="90" y="264"/>
                    <a:pt x="94" y="262"/>
                    <a:pt x="97" y="259"/>
                  </a:cubicBezTo>
                  <a:cubicBezTo>
                    <a:pt x="96" y="258"/>
                    <a:pt x="96" y="257"/>
                    <a:pt x="95" y="256"/>
                  </a:cubicBezTo>
                  <a:cubicBezTo>
                    <a:pt x="84" y="258"/>
                    <a:pt x="74" y="260"/>
                    <a:pt x="63" y="262"/>
                  </a:cubicBezTo>
                  <a:cubicBezTo>
                    <a:pt x="63" y="262"/>
                    <a:pt x="63" y="261"/>
                    <a:pt x="62" y="261"/>
                  </a:cubicBezTo>
                  <a:cubicBezTo>
                    <a:pt x="69" y="256"/>
                    <a:pt x="76" y="252"/>
                    <a:pt x="85" y="247"/>
                  </a:cubicBezTo>
                  <a:cubicBezTo>
                    <a:pt x="77" y="235"/>
                    <a:pt x="69" y="223"/>
                    <a:pt x="60" y="212"/>
                  </a:cubicBezTo>
                  <a:cubicBezTo>
                    <a:pt x="50" y="200"/>
                    <a:pt x="36" y="196"/>
                    <a:pt x="20" y="198"/>
                  </a:cubicBezTo>
                  <a:cubicBezTo>
                    <a:pt x="19" y="199"/>
                    <a:pt x="18" y="199"/>
                    <a:pt x="16" y="199"/>
                  </a:cubicBezTo>
                  <a:cubicBezTo>
                    <a:pt x="10" y="200"/>
                    <a:pt x="3" y="200"/>
                    <a:pt x="2" y="193"/>
                  </a:cubicBezTo>
                  <a:cubicBezTo>
                    <a:pt x="0" y="184"/>
                    <a:pt x="8" y="183"/>
                    <a:pt x="13" y="182"/>
                  </a:cubicBezTo>
                  <a:cubicBezTo>
                    <a:pt x="30" y="181"/>
                    <a:pt x="46" y="180"/>
                    <a:pt x="63" y="179"/>
                  </a:cubicBezTo>
                  <a:cubicBezTo>
                    <a:pt x="63" y="178"/>
                    <a:pt x="61" y="174"/>
                    <a:pt x="61" y="171"/>
                  </a:cubicBezTo>
                  <a:cubicBezTo>
                    <a:pt x="58" y="159"/>
                    <a:pt x="67" y="149"/>
                    <a:pt x="79" y="151"/>
                  </a:cubicBezTo>
                  <a:cubicBezTo>
                    <a:pt x="88" y="153"/>
                    <a:pt x="90" y="149"/>
                    <a:pt x="92" y="142"/>
                  </a:cubicBezTo>
                  <a:cubicBezTo>
                    <a:pt x="96" y="127"/>
                    <a:pt x="100" y="113"/>
                    <a:pt x="104" y="99"/>
                  </a:cubicBezTo>
                  <a:cubicBezTo>
                    <a:pt x="108" y="84"/>
                    <a:pt x="113" y="71"/>
                    <a:pt x="125" y="61"/>
                  </a:cubicBezTo>
                  <a:cubicBezTo>
                    <a:pt x="129" y="57"/>
                    <a:pt x="130" y="48"/>
                    <a:pt x="130" y="42"/>
                  </a:cubicBezTo>
                  <a:cubicBezTo>
                    <a:pt x="130" y="33"/>
                    <a:pt x="127" y="25"/>
                    <a:pt x="125" y="16"/>
                  </a:cubicBezTo>
                  <a:cubicBezTo>
                    <a:pt x="126" y="16"/>
                    <a:pt x="127" y="16"/>
                    <a:pt x="128" y="15"/>
                  </a:cubicBezTo>
                  <a:cubicBezTo>
                    <a:pt x="131" y="20"/>
                    <a:pt x="135" y="25"/>
                    <a:pt x="139" y="30"/>
                  </a:cubicBezTo>
                  <a:cubicBezTo>
                    <a:pt x="139" y="30"/>
                    <a:pt x="140" y="30"/>
                    <a:pt x="141" y="29"/>
                  </a:cubicBezTo>
                  <a:cubicBezTo>
                    <a:pt x="140" y="20"/>
                    <a:pt x="139" y="11"/>
                    <a:pt x="139" y="0"/>
                  </a:cubicBezTo>
                  <a:cubicBezTo>
                    <a:pt x="150" y="17"/>
                    <a:pt x="152" y="33"/>
                    <a:pt x="151" y="51"/>
                  </a:cubicBezTo>
                  <a:cubicBezTo>
                    <a:pt x="151" y="52"/>
                    <a:pt x="150" y="53"/>
                    <a:pt x="150" y="54"/>
                  </a:cubicBezTo>
                  <a:cubicBezTo>
                    <a:pt x="138" y="84"/>
                    <a:pt x="153" y="108"/>
                    <a:pt x="169" y="131"/>
                  </a:cubicBezTo>
                  <a:cubicBezTo>
                    <a:pt x="185" y="153"/>
                    <a:pt x="201" y="175"/>
                    <a:pt x="217" y="198"/>
                  </a:cubicBezTo>
                  <a:cubicBezTo>
                    <a:pt x="225" y="211"/>
                    <a:pt x="223" y="216"/>
                    <a:pt x="207" y="218"/>
                  </a:cubicBezTo>
                  <a:cubicBezTo>
                    <a:pt x="198" y="220"/>
                    <a:pt x="195" y="227"/>
                    <a:pt x="198" y="234"/>
                  </a:cubicBezTo>
                  <a:cubicBezTo>
                    <a:pt x="203" y="248"/>
                    <a:pt x="200" y="260"/>
                    <a:pt x="197" y="274"/>
                  </a:cubicBezTo>
                  <a:cubicBezTo>
                    <a:pt x="192" y="295"/>
                    <a:pt x="198" y="314"/>
                    <a:pt x="214" y="329"/>
                  </a:cubicBezTo>
                  <a:cubicBezTo>
                    <a:pt x="216" y="331"/>
                    <a:pt x="220" y="332"/>
                    <a:pt x="223" y="333"/>
                  </a:cubicBezTo>
                  <a:cubicBezTo>
                    <a:pt x="230" y="334"/>
                    <a:pt x="238" y="334"/>
                    <a:pt x="245" y="336"/>
                  </a:cubicBezTo>
                  <a:cubicBezTo>
                    <a:pt x="235" y="336"/>
                    <a:pt x="224" y="336"/>
                    <a:pt x="213" y="336"/>
                  </a:cubicBezTo>
                  <a:cubicBezTo>
                    <a:pt x="207" y="336"/>
                    <a:pt x="203" y="338"/>
                    <a:pt x="200" y="345"/>
                  </a:cubicBezTo>
                  <a:cubicBezTo>
                    <a:pt x="198" y="351"/>
                    <a:pt x="194" y="357"/>
                    <a:pt x="190" y="362"/>
                  </a:cubicBezTo>
                  <a:cubicBezTo>
                    <a:pt x="188" y="365"/>
                    <a:pt x="183" y="368"/>
                    <a:pt x="181" y="367"/>
                  </a:cubicBezTo>
                  <a:cubicBezTo>
                    <a:pt x="178" y="365"/>
                    <a:pt x="174" y="360"/>
                    <a:pt x="175" y="357"/>
                  </a:cubicBezTo>
                  <a:cubicBezTo>
                    <a:pt x="177" y="348"/>
                    <a:pt x="180" y="339"/>
                    <a:pt x="183" y="329"/>
                  </a:cubicBezTo>
                  <a:cubicBezTo>
                    <a:pt x="183" y="328"/>
                    <a:pt x="184" y="327"/>
                    <a:pt x="185" y="326"/>
                  </a:cubicBezTo>
                  <a:close/>
                  <a:moveTo>
                    <a:pt x="189" y="317"/>
                  </a:moveTo>
                  <a:cubicBezTo>
                    <a:pt x="184" y="308"/>
                    <a:pt x="178" y="297"/>
                    <a:pt x="172" y="287"/>
                  </a:cubicBezTo>
                  <a:cubicBezTo>
                    <a:pt x="164" y="274"/>
                    <a:pt x="162" y="261"/>
                    <a:pt x="167" y="247"/>
                  </a:cubicBezTo>
                  <a:cubicBezTo>
                    <a:pt x="173" y="232"/>
                    <a:pt x="172" y="218"/>
                    <a:pt x="166" y="203"/>
                  </a:cubicBezTo>
                  <a:cubicBezTo>
                    <a:pt x="155" y="178"/>
                    <a:pt x="149" y="151"/>
                    <a:pt x="147" y="124"/>
                  </a:cubicBezTo>
                  <a:cubicBezTo>
                    <a:pt x="146" y="116"/>
                    <a:pt x="144" y="109"/>
                    <a:pt x="143" y="100"/>
                  </a:cubicBezTo>
                  <a:cubicBezTo>
                    <a:pt x="137" y="109"/>
                    <a:pt x="132" y="117"/>
                    <a:pt x="127" y="125"/>
                  </a:cubicBezTo>
                  <a:cubicBezTo>
                    <a:pt x="125" y="128"/>
                    <a:pt x="123" y="132"/>
                    <a:pt x="123" y="136"/>
                  </a:cubicBezTo>
                  <a:cubicBezTo>
                    <a:pt x="125" y="159"/>
                    <a:pt x="116" y="178"/>
                    <a:pt x="105" y="197"/>
                  </a:cubicBezTo>
                  <a:cubicBezTo>
                    <a:pt x="94" y="217"/>
                    <a:pt x="94" y="236"/>
                    <a:pt x="109" y="254"/>
                  </a:cubicBezTo>
                  <a:cubicBezTo>
                    <a:pt x="110" y="256"/>
                    <a:pt x="110" y="258"/>
                    <a:pt x="111" y="260"/>
                  </a:cubicBezTo>
                  <a:cubicBezTo>
                    <a:pt x="118" y="280"/>
                    <a:pt x="133" y="293"/>
                    <a:pt x="151" y="302"/>
                  </a:cubicBezTo>
                  <a:cubicBezTo>
                    <a:pt x="163" y="308"/>
                    <a:pt x="176" y="312"/>
                    <a:pt x="189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3EE13B2E-D0A6-4BAE-BDD6-7FCF76AD6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1" y="1508"/>
              <a:ext cx="1012" cy="519"/>
            </a:xfrm>
            <a:custGeom>
              <a:avLst/>
              <a:gdLst>
                <a:gd name="T0" fmla="*/ 191 w 336"/>
                <a:gd name="T1" fmla="*/ 86 h 172"/>
                <a:gd name="T2" fmla="*/ 207 w 336"/>
                <a:gd name="T3" fmla="*/ 67 h 172"/>
                <a:gd name="T4" fmla="*/ 209 w 336"/>
                <a:gd name="T5" fmla="*/ 68 h 172"/>
                <a:gd name="T6" fmla="*/ 213 w 336"/>
                <a:gd name="T7" fmla="*/ 117 h 172"/>
                <a:gd name="T8" fmla="*/ 213 w 336"/>
                <a:gd name="T9" fmla="*/ 84 h 172"/>
                <a:gd name="T10" fmla="*/ 217 w 336"/>
                <a:gd name="T11" fmla="*/ 79 h 172"/>
                <a:gd name="T12" fmla="*/ 226 w 336"/>
                <a:gd name="T13" fmla="*/ 111 h 172"/>
                <a:gd name="T14" fmla="*/ 228 w 336"/>
                <a:gd name="T15" fmla="*/ 116 h 172"/>
                <a:gd name="T16" fmla="*/ 251 w 336"/>
                <a:gd name="T17" fmla="*/ 136 h 172"/>
                <a:gd name="T18" fmla="*/ 297 w 336"/>
                <a:gd name="T19" fmla="*/ 137 h 172"/>
                <a:gd name="T20" fmla="*/ 332 w 336"/>
                <a:gd name="T21" fmla="*/ 157 h 172"/>
                <a:gd name="T22" fmla="*/ 336 w 336"/>
                <a:gd name="T23" fmla="*/ 169 h 172"/>
                <a:gd name="T24" fmla="*/ 334 w 336"/>
                <a:gd name="T25" fmla="*/ 172 h 172"/>
                <a:gd name="T26" fmla="*/ 317 w 336"/>
                <a:gd name="T27" fmla="*/ 163 h 172"/>
                <a:gd name="T28" fmla="*/ 263 w 336"/>
                <a:gd name="T29" fmla="*/ 143 h 172"/>
                <a:gd name="T30" fmla="*/ 214 w 336"/>
                <a:gd name="T31" fmla="*/ 129 h 172"/>
                <a:gd name="T32" fmla="*/ 194 w 336"/>
                <a:gd name="T33" fmla="*/ 121 h 172"/>
                <a:gd name="T34" fmla="*/ 105 w 336"/>
                <a:gd name="T35" fmla="*/ 100 h 172"/>
                <a:gd name="T36" fmla="*/ 85 w 336"/>
                <a:gd name="T37" fmla="*/ 101 h 172"/>
                <a:gd name="T38" fmla="*/ 71 w 336"/>
                <a:gd name="T39" fmla="*/ 100 h 172"/>
                <a:gd name="T40" fmla="*/ 0 w 336"/>
                <a:gd name="T41" fmla="*/ 80 h 172"/>
                <a:gd name="T42" fmla="*/ 1 w 336"/>
                <a:gd name="T43" fmla="*/ 76 h 172"/>
                <a:gd name="T44" fmla="*/ 71 w 336"/>
                <a:gd name="T45" fmla="*/ 85 h 172"/>
                <a:gd name="T46" fmla="*/ 141 w 336"/>
                <a:gd name="T47" fmla="*/ 102 h 172"/>
                <a:gd name="T48" fmla="*/ 142 w 336"/>
                <a:gd name="T49" fmla="*/ 16 h 172"/>
                <a:gd name="T50" fmla="*/ 154 w 336"/>
                <a:gd name="T51" fmla="*/ 54 h 172"/>
                <a:gd name="T52" fmla="*/ 189 w 336"/>
                <a:gd name="T53" fmla="*/ 0 h 172"/>
                <a:gd name="T54" fmla="*/ 181 w 336"/>
                <a:gd name="T55" fmla="*/ 13 h 172"/>
                <a:gd name="T56" fmla="*/ 179 w 336"/>
                <a:gd name="T57" fmla="*/ 54 h 172"/>
                <a:gd name="T58" fmla="*/ 191 w 336"/>
                <a:gd name="T59" fmla="*/ 86 h 172"/>
                <a:gd name="T60" fmla="*/ 189 w 336"/>
                <a:gd name="T61" fmla="*/ 100 h 172"/>
                <a:gd name="T62" fmla="*/ 192 w 336"/>
                <a:gd name="T63" fmla="*/ 98 h 172"/>
                <a:gd name="T64" fmla="*/ 165 w 336"/>
                <a:gd name="T65" fmla="*/ 48 h 172"/>
                <a:gd name="T66" fmla="*/ 189 w 336"/>
                <a:gd name="T6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6" h="172">
                  <a:moveTo>
                    <a:pt x="191" y="86"/>
                  </a:moveTo>
                  <a:cubicBezTo>
                    <a:pt x="197" y="79"/>
                    <a:pt x="202" y="73"/>
                    <a:pt x="207" y="67"/>
                  </a:cubicBezTo>
                  <a:cubicBezTo>
                    <a:pt x="208" y="68"/>
                    <a:pt x="208" y="68"/>
                    <a:pt x="209" y="68"/>
                  </a:cubicBezTo>
                  <a:cubicBezTo>
                    <a:pt x="208" y="85"/>
                    <a:pt x="194" y="103"/>
                    <a:pt x="213" y="117"/>
                  </a:cubicBezTo>
                  <a:cubicBezTo>
                    <a:pt x="213" y="106"/>
                    <a:pt x="213" y="95"/>
                    <a:pt x="213" y="84"/>
                  </a:cubicBezTo>
                  <a:cubicBezTo>
                    <a:pt x="213" y="82"/>
                    <a:pt x="215" y="80"/>
                    <a:pt x="217" y="79"/>
                  </a:cubicBezTo>
                  <a:cubicBezTo>
                    <a:pt x="215" y="91"/>
                    <a:pt x="218" y="102"/>
                    <a:pt x="226" y="111"/>
                  </a:cubicBezTo>
                  <a:cubicBezTo>
                    <a:pt x="227" y="112"/>
                    <a:pt x="228" y="114"/>
                    <a:pt x="228" y="116"/>
                  </a:cubicBezTo>
                  <a:cubicBezTo>
                    <a:pt x="232" y="133"/>
                    <a:pt x="234" y="135"/>
                    <a:pt x="251" y="136"/>
                  </a:cubicBezTo>
                  <a:cubicBezTo>
                    <a:pt x="266" y="137"/>
                    <a:pt x="281" y="137"/>
                    <a:pt x="297" y="137"/>
                  </a:cubicBezTo>
                  <a:cubicBezTo>
                    <a:pt x="312" y="137"/>
                    <a:pt x="322" y="148"/>
                    <a:pt x="332" y="157"/>
                  </a:cubicBezTo>
                  <a:cubicBezTo>
                    <a:pt x="335" y="160"/>
                    <a:pt x="335" y="165"/>
                    <a:pt x="336" y="169"/>
                  </a:cubicBezTo>
                  <a:cubicBezTo>
                    <a:pt x="335" y="170"/>
                    <a:pt x="334" y="171"/>
                    <a:pt x="334" y="172"/>
                  </a:cubicBezTo>
                  <a:cubicBezTo>
                    <a:pt x="328" y="169"/>
                    <a:pt x="321" y="168"/>
                    <a:pt x="317" y="163"/>
                  </a:cubicBezTo>
                  <a:cubicBezTo>
                    <a:pt x="303" y="146"/>
                    <a:pt x="285" y="140"/>
                    <a:pt x="263" y="143"/>
                  </a:cubicBezTo>
                  <a:cubicBezTo>
                    <a:pt x="244" y="146"/>
                    <a:pt x="228" y="142"/>
                    <a:pt x="214" y="129"/>
                  </a:cubicBezTo>
                  <a:cubicBezTo>
                    <a:pt x="209" y="124"/>
                    <a:pt x="201" y="122"/>
                    <a:pt x="194" y="121"/>
                  </a:cubicBezTo>
                  <a:cubicBezTo>
                    <a:pt x="165" y="113"/>
                    <a:pt x="135" y="106"/>
                    <a:pt x="105" y="100"/>
                  </a:cubicBezTo>
                  <a:cubicBezTo>
                    <a:pt x="99" y="99"/>
                    <a:pt x="92" y="101"/>
                    <a:pt x="85" y="101"/>
                  </a:cubicBezTo>
                  <a:cubicBezTo>
                    <a:pt x="81" y="101"/>
                    <a:pt x="75" y="102"/>
                    <a:pt x="71" y="100"/>
                  </a:cubicBezTo>
                  <a:cubicBezTo>
                    <a:pt x="49" y="88"/>
                    <a:pt x="25" y="81"/>
                    <a:pt x="0" y="80"/>
                  </a:cubicBezTo>
                  <a:cubicBezTo>
                    <a:pt x="0" y="79"/>
                    <a:pt x="0" y="77"/>
                    <a:pt x="1" y="76"/>
                  </a:cubicBezTo>
                  <a:cubicBezTo>
                    <a:pt x="24" y="79"/>
                    <a:pt x="48" y="81"/>
                    <a:pt x="71" y="85"/>
                  </a:cubicBezTo>
                  <a:cubicBezTo>
                    <a:pt x="95" y="90"/>
                    <a:pt x="118" y="96"/>
                    <a:pt x="141" y="102"/>
                  </a:cubicBezTo>
                  <a:cubicBezTo>
                    <a:pt x="147" y="72"/>
                    <a:pt x="129" y="44"/>
                    <a:pt x="142" y="16"/>
                  </a:cubicBezTo>
                  <a:cubicBezTo>
                    <a:pt x="155" y="26"/>
                    <a:pt x="147" y="41"/>
                    <a:pt x="154" y="54"/>
                  </a:cubicBezTo>
                  <a:cubicBezTo>
                    <a:pt x="151" y="25"/>
                    <a:pt x="170" y="13"/>
                    <a:pt x="189" y="0"/>
                  </a:cubicBezTo>
                  <a:cubicBezTo>
                    <a:pt x="187" y="4"/>
                    <a:pt x="183" y="8"/>
                    <a:pt x="181" y="13"/>
                  </a:cubicBezTo>
                  <a:cubicBezTo>
                    <a:pt x="175" y="26"/>
                    <a:pt x="173" y="40"/>
                    <a:pt x="179" y="54"/>
                  </a:cubicBezTo>
                  <a:cubicBezTo>
                    <a:pt x="184" y="64"/>
                    <a:pt x="187" y="75"/>
                    <a:pt x="191" y="86"/>
                  </a:cubicBezTo>
                  <a:close/>
                  <a:moveTo>
                    <a:pt x="189" y="100"/>
                  </a:moveTo>
                  <a:cubicBezTo>
                    <a:pt x="190" y="99"/>
                    <a:pt x="191" y="99"/>
                    <a:pt x="192" y="98"/>
                  </a:cubicBezTo>
                  <a:cubicBezTo>
                    <a:pt x="183" y="82"/>
                    <a:pt x="175" y="66"/>
                    <a:pt x="165" y="48"/>
                  </a:cubicBezTo>
                  <a:cubicBezTo>
                    <a:pt x="158" y="74"/>
                    <a:pt x="178" y="85"/>
                    <a:pt x="18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3955B63C-86BD-ECDB-91BB-61CC3E44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476"/>
              <a:ext cx="78" cy="178"/>
            </a:xfrm>
            <a:custGeom>
              <a:avLst/>
              <a:gdLst>
                <a:gd name="T0" fmla="*/ 6 w 26"/>
                <a:gd name="T1" fmla="*/ 59 h 59"/>
                <a:gd name="T2" fmla="*/ 1 w 26"/>
                <a:gd name="T3" fmla="*/ 40 h 59"/>
                <a:gd name="T4" fmla="*/ 8 w 26"/>
                <a:gd name="T5" fmla="*/ 6 h 59"/>
                <a:gd name="T6" fmla="*/ 18 w 26"/>
                <a:gd name="T7" fmla="*/ 0 h 59"/>
                <a:gd name="T8" fmla="*/ 24 w 26"/>
                <a:gd name="T9" fmla="*/ 14 h 59"/>
                <a:gd name="T10" fmla="*/ 11 w 26"/>
                <a:gd name="T11" fmla="*/ 59 h 59"/>
                <a:gd name="T12" fmla="*/ 6 w 26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9">
                  <a:moveTo>
                    <a:pt x="6" y="59"/>
                  </a:moveTo>
                  <a:cubicBezTo>
                    <a:pt x="4" y="53"/>
                    <a:pt x="0" y="46"/>
                    <a:pt x="1" y="40"/>
                  </a:cubicBezTo>
                  <a:cubicBezTo>
                    <a:pt x="1" y="29"/>
                    <a:pt x="4" y="17"/>
                    <a:pt x="8" y="6"/>
                  </a:cubicBezTo>
                  <a:cubicBezTo>
                    <a:pt x="9" y="3"/>
                    <a:pt x="14" y="2"/>
                    <a:pt x="18" y="0"/>
                  </a:cubicBezTo>
                  <a:cubicBezTo>
                    <a:pt x="20" y="5"/>
                    <a:pt x="26" y="12"/>
                    <a:pt x="24" y="14"/>
                  </a:cubicBezTo>
                  <a:cubicBezTo>
                    <a:pt x="15" y="28"/>
                    <a:pt x="11" y="43"/>
                    <a:pt x="11" y="59"/>
                  </a:cubicBezTo>
                  <a:cubicBezTo>
                    <a:pt x="9" y="59"/>
                    <a:pt x="8" y="59"/>
                    <a:pt x="6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00EBE67E-1BEF-A845-704E-5CDDAFDB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864"/>
              <a:ext cx="196" cy="84"/>
            </a:xfrm>
            <a:custGeom>
              <a:avLst/>
              <a:gdLst>
                <a:gd name="T0" fmla="*/ 3 w 65"/>
                <a:gd name="T1" fmla="*/ 19 h 28"/>
                <a:gd name="T2" fmla="*/ 26 w 65"/>
                <a:gd name="T3" fmla="*/ 20 h 28"/>
                <a:gd name="T4" fmla="*/ 52 w 65"/>
                <a:gd name="T5" fmla="*/ 6 h 28"/>
                <a:gd name="T6" fmla="*/ 63 w 65"/>
                <a:gd name="T7" fmla="*/ 0 h 28"/>
                <a:gd name="T8" fmla="*/ 57 w 65"/>
                <a:gd name="T9" fmla="*/ 13 h 28"/>
                <a:gd name="T10" fmla="*/ 37 w 65"/>
                <a:gd name="T11" fmla="*/ 22 h 28"/>
                <a:gd name="T12" fmla="*/ 10 w 65"/>
                <a:gd name="T13" fmla="*/ 27 h 28"/>
                <a:gd name="T14" fmla="*/ 0 w 65"/>
                <a:gd name="T15" fmla="*/ 21 h 28"/>
                <a:gd name="T16" fmla="*/ 3 w 65"/>
                <a:gd name="T1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28">
                  <a:moveTo>
                    <a:pt x="3" y="19"/>
                  </a:moveTo>
                  <a:cubicBezTo>
                    <a:pt x="9" y="26"/>
                    <a:pt x="19" y="27"/>
                    <a:pt x="26" y="20"/>
                  </a:cubicBezTo>
                  <a:cubicBezTo>
                    <a:pt x="33" y="12"/>
                    <a:pt x="42" y="8"/>
                    <a:pt x="52" y="6"/>
                  </a:cubicBezTo>
                  <a:cubicBezTo>
                    <a:pt x="56" y="5"/>
                    <a:pt x="59" y="2"/>
                    <a:pt x="63" y="0"/>
                  </a:cubicBezTo>
                  <a:cubicBezTo>
                    <a:pt x="65" y="8"/>
                    <a:pt x="63" y="10"/>
                    <a:pt x="57" y="13"/>
                  </a:cubicBezTo>
                  <a:cubicBezTo>
                    <a:pt x="50" y="15"/>
                    <a:pt x="44" y="20"/>
                    <a:pt x="37" y="22"/>
                  </a:cubicBezTo>
                  <a:cubicBezTo>
                    <a:pt x="28" y="25"/>
                    <a:pt x="19" y="27"/>
                    <a:pt x="10" y="27"/>
                  </a:cubicBezTo>
                  <a:cubicBezTo>
                    <a:pt x="7" y="28"/>
                    <a:pt x="3" y="23"/>
                    <a:pt x="0" y="21"/>
                  </a:cubicBezTo>
                  <a:cubicBezTo>
                    <a:pt x="1" y="20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C9EAB04D-8379-C85A-D760-567B617F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964"/>
              <a:ext cx="222" cy="60"/>
            </a:xfrm>
            <a:custGeom>
              <a:avLst/>
              <a:gdLst>
                <a:gd name="T0" fmla="*/ 74 w 74"/>
                <a:gd name="T1" fmla="*/ 20 h 20"/>
                <a:gd name="T2" fmla="*/ 37 w 74"/>
                <a:gd name="T3" fmla="*/ 4 h 20"/>
                <a:gd name="T4" fmla="*/ 0 w 74"/>
                <a:gd name="T5" fmla="*/ 1 h 20"/>
                <a:gd name="T6" fmla="*/ 55 w 74"/>
                <a:gd name="T7" fmla="*/ 1 h 20"/>
                <a:gd name="T8" fmla="*/ 74 w 7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0">
                  <a:moveTo>
                    <a:pt x="74" y="20"/>
                  </a:moveTo>
                  <a:cubicBezTo>
                    <a:pt x="60" y="14"/>
                    <a:pt x="49" y="7"/>
                    <a:pt x="37" y="4"/>
                  </a:cubicBezTo>
                  <a:cubicBezTo>
                    <a:pt x="25" y="2"/>
                    <a:pt x="12" y="4"/>
                    <a:pt x="0" y="1"/>
                  </a:cubicBezTo>
                  <a:cubicBezTo>
                    <a:pt x="18" y="1"/>
                    <a:pt x="36" y="0"/>
                    <a:pt x="55" y="1"/>
                  </a:cubicBezTo>
                  <a:cubicBezTo>
                    <a:pt x="64" y="1"/>
                    <a:pt x="72" y="6"/>
                    <a:pt x="74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296E4F28-2AB1-F42C-B416-7AAD739E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214"/>
              <a:ext cx="159" cy="102"/>
            </a:xfrm>
            <a:custGeom>
              <a:avLst/>
              <a:gdLst>
                <a:gd name="T0" fmla="*/ 35 w 53"/>
                <a:gd name="T1" fmla="*/ 22 h 34"/>
                <a:gd name="T2" fmla="*/ 0 w 53"/>
                <a:gd name="T3" fmla="*/ 34 h 34"/>
                <a:gd name="T4" fmla="*/ 5 w 53"/>
                <a:gd name="T5" fmla="*/ 11 h 34"/>
                <a:gd name="T6" fmla="*/ 17 w 53"/>
                <a:gd name="T7" fmla="*/ 5 h 34"/>
                <a:gd name="T8" fmla="*/ 53 w 53"/>
                <a:gd name="T9" fmla="*/ 16 h 34"/>
                <a:gd name="T10" fmla="*/ 40 w 53"/>
                <a:gd name="T11" fmla="*/ 15 h 34"/>
                <a:gd name="T12" fmla="*/ 35 w 53"/>
                <a:gd name="T1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4">
                  <a:moveTo>
                    <a:pt x="35" y="22"/>
                  </a:moveTo>
                  <a:cubicBezTo>
                    <a:pt x="21" y="15"/>
                    <a:pt x="12" y="26"/>
                    <a:pt x="0" y="34"/>
                  </a:cubicBezTo>
                  <a:cubicBezTo>
                    <a:pt x="2" y="24"/>
                    <a:pt x="2" y="17"/>
                    <a:pt x="5" y="11"/>
                  </a:cubicBezTo>
                  <a:cubicBezTo>
                    <a:pt x="7" y="8"/>
                    <a:pt x="13" y="6"/>
                    <a:pt x="17" y="5"/>
                  </a:cubicBezTo>
                  <a:cubicBezTo>
                    <a:pt x="34" y="0"/>
                    <a:pt x="47" y="4"/>
                    <a:pt x="53" y="16"/>
                  </a:cubicBezTo>
                  <a:cubicBezTo>
                    <a:pt x="49" y="15"/>
                    <a:pt x="44" y="14"/>
                    <a:pt x="40" y="15"/>
                  </a:cubicBezTo>
                  <a:cubicBezTo>
                    <a:pt x="38" y="15"/>
                    <a:pt x="37" y="19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D64A0DA1-F266-AC7F-5195-F74052207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17"/>
              <a:ext cx="172" cy="102"/>
            </a:xfrm>
            <a:custGeom>
              <a:avLst/>
              <a:gdLst>
                <a:gd name="T0" fmla="*/ 56 w 57"/>
                <a:gd name="T1" fmla="*/ 34 h 34"/>
                <a:gd name="T2" fmla="*/ 20 w 57"/>
                <a:gd name="T3" fmla="*/ 22 h 34"/>
                <a:gd name="T4" fmla="*/ 23 w 57"/>
                <a:gd name="T5" fmla="*/ 12 h 34"/>
                <a:gd name="T6" fmla="*/ 0 w 57"/>
                <a:gd name="T7" fmla="*/ 16 h 34"/>
                <a:gd name="T8" fmla="*/ 37 w 57"/>
                <a:gd name="T9" fmla="*/ 6 h 34"/>
                <a:gd name="T10" fmla="*/ 56 w 57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34">
                  <a:moveTo>
                    <a:pt x="56" y="34"/>
                  </a:moveTo>
                  <a:cubicBezTo>
                    <a:pt x="45" y="27"/>
                    <a:pt x="36" y="15"/>
                    <a:pt x="20" y="22"/>
                  </a:cubicBezTo>
                  <a:cubicBezTo>
                    <a:pt x="21" y="18"/>
                    <a:pt x="22" y="17"/>
                    <a:pt x="23" y="12"/>
                  </a:cubicBezTo>
                  <a:cubicBezTo>
                    <a:pt x="14" y="13"/>
                    <a:pt x="6" y="15"/>
                    <a:pt x="0" y="16"/>
                  </a:cubicBezTo>
                  <a:cubicBezTo>
                    <a:pt x="5" y="5"/>
                    <a:pt x="18" y="0"/>
                    <a:pt x="37" y="6"/>
                  </a:cubicBezTo>
                  <a:cubicBezTo>
                    <a:pt x="47" y="9"/>
                    <a:pt x="57" y="22"/>
                    <a:pt x="56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A64C8962-E71B-CF47-FF1E-F3BFFEB3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524"/>
              <a:ext cx="165" cy="66"/>
            </a:xfrm>
            <a:custGeom>
              <a:avLst/>
              <a:gdLst>
                <a:gd name="T0" fmla="*/ 55 w 55"/>
                <a:gd name="T1" fmla="*/ 22 h 22"/>
                <a:gd name="T2" fmla="*/ 0 w 55"/>
                <a:gd name="T3" fmla="*/ 22 h 22"/>
                <a:gd name="T4" fmla="*/ 55 w 55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22">
                  <a:moveTo>
                    <a:pt x="55" y="22"/>
                  </a:moveTo>
                  <a:cubicBezTo>
                    <a:pt x="37" y="22"/>
                    <a:pt x="19" y="22"/>
                    <a:pt x="0" y="22"/>
                  </a:cubicBezTo>
                  <a:cubicBezTo>
                    <a:pt x="11" y="0"/>
                    <a:pt x="37" y="0"/>
                    <a:pt x="5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E6E1C84F-4E6A-7052-7918-BB0ED6E8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268"/>
              <a:ext cx="132" cy="87"/>
            </a:xfrm>
            <a:custGeom>
              <a:avLst/>
              <a:gdLst>
                <a:gd name="T0" fmla="*/ 12 w 44"/>
                <a:gd name="T1" fmla="*/ 27 h 29"/>
                <a:gd name="T2" fmla="*/ 0 w 44"/>
                <a:gd name="T3" fmla="*/ 23 h 29"/>
                <a:gd name="T4" fmla="*/ 44 w 44"/>
                <a:gd name="T5" fmla="*/ 13 h 29"/>
                <a:gd name="T6" fmla="*/ 15 w 44"/>
                <a:gd name="T7" fmla="*/ 16 h 29"/>
                <a:gd name="T8" fmla="*/ 12 w 44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9">
                  <a:moveTo>
                    <a:pt x="12" y="27"/>
                  </a:moveTo>
                  <a:cubicBezTo>
                    <a:pt x="8" y="25"/>
                    <a:pt x="4" y="24"/>
                    <a:pt x="0" y="23"/>
                  </a:cubicBezTo>
                  <a:cubicBezTo>
                    <a:pt x="11" y="5"/>
                    <a:pt x="30" y="0"/>
                    <a:pt x="44" y="13"/>
                  </a:cubicBezTo>
                  <a:cubicBezTo>
                    <a:pt x="33" y="28"/>
                    <a:pt x="22" y="29"/>
                    <a:pt x="15" y="16"/>
                  </a:cubicBezTo>
                  <a:cubicBezTo>
                    <a:pt x="8" y="18"/>
                    <a:pt x="5" y="20"/>
                    <a:pt x="1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7BCBBB65-9C8A-6DBE-CF2C-7ED9BFB16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280"/>
              <a:ext cx="136" cy="78"/>
            </a:xfrm>
            <a:custGeom>
              <a:avLst/>
              <a:gdLst>
                <a:gd name="T0" fmla="*/ 0 w 45"/>
                <a:gd name="T1" fmla="*/ 12 h 26"/>
                <a:gd name="T2" fmla="*/ 45 w 45"/>
                <a:gd name="T3" fmla="*/ 18 h 26"/>
                <a:gd name="T4" fmla="*/ 36 w 45"/>
                <a:gd name="T5" fmla="*/ 22 h 26"/>
                <a:gd name="T6" fmla="*/ 34 w 45"/>
                <a:gd name="T7" fmla="*/ 14 h 26"/>
                <a:gd name="T8" fmla="*/ 13 w 45"/>
                <a:gd name="T9" fmla="*/ 13 h 26"/>
                <a:gd name="T10" fmla="*/ 15 w 45"/>
                <a:gd name="T11" fmla="*/ 26 h 26"/>
                <a:gd name="T12" fmla="*/ 0 w 45"/>
                <a:gd name="T1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6">
                  <a:moveTo>
                    <a:pt x="0" y="12"/>
                  </a:moveTo>
                  <a:cubicBezTo>
                    <a:pt x="15" y="0"/>
                    <a:pt x="25" y="1"/>
                    <a:pt x="45" y="18"/>
                  </a:cubicBezTo>
                  <a:cubicBezTo>
                    <a:pt x="42" y="19"/>
                    <a:pt x="39" y="21"/>
                    <a:pt x="36" y="22"/>
                  </a:cubicBezTo>
                  <a:cubicBezTo>
                    <a:pt x="35" y="20"/>
                    <a:pt x="35" y="17"/>
                    <a:pt x="34" y="14"/>
                  </a:cubicBezTo>
                  <a:cubicBezTo>
                    <a:pt x="26" y="26"/>
                    <a:pt x="20" y="24"/>
                    <a:pt x="13" y="13"/>
                  </a:cubicBezTo>
                  <a:cubicBezTo>
                    <a:pt x="13" y="16"/>
                    <a:pt x="14" y="19"/>
                    <a:pt x="15" y="26"/>
                  </a:cubicBezTo>
                  <a:cubicBezTo>
                    <a:pt x="9" y="20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614BE387-0B34-F89D-427A-78FAC12F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455"/>
              <a:ext cx="111" cy="66"/>
            </a:xfrm>
            <a:custGeom>
              <a:avLst/>
              <a:gdLst>
                <a:gd name="T0" fmla="*/ 37 w 37"/>
                <a:gd name="T1" fmla="*/ 6 h 22"/>
                <a:gd name="T2" fmla="*/ 0 w 37"/>
                <a:gd name="T3" fmla="*/ 7 h 22"/>
                <a:gd name="T4" fmla="*/ 37 w 37"/>
                <a:gd name="T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2">
                  <a:moveTo>
                    <a:pt x="37" y="6"/>
                  </a:moveTo>
                  <a:cubicBezTo>
                    <a:pt x="34" y="19"/>
                    <a:pt x="8" y="22"/>
                    <a:pt x="0" y="7"/>
                  </a:cubicBezTo>
                  <a:cubicBezTo>
                    <a:pt x="7" y="0"/>
                    <a:pt x="29" y="0"/>
                    <a:pt x="3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7;p38">
            <a:extLst>
              <a:ext uri="{FF2B5EF4-FFF2-40B4-BE49-F238E27FC236}">
                <a16:creationId xmlns:a16="http://schemas.microsoft.com/office/drawing/2014/main" id="{CF1B65EE-7BE2-4E61-98FF-564AD6BB521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69427" y="214298"/>
            <a:ext cx="4059295" cy="572697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TABLE OF CONTENTS</a:t>
            </a:r>
          </a:p>
        </p:txBody>
      </p:sp>
      <p:sp>
        <p:nvSpPr>
          <p:cNvPr id="3" name="Google Shape;218;p38">
            <a:extLst>
              <a:ext uri="{FF2B5EF4-FFF2-40B4-BE49-F238E27FC236}">
                <a16:creationId xmlns:a16="http://schemas.microsoft.com/office/drawing/2014/main" id="{A3E7D49D-4C77-4CE9-8FE2-C39954DDB75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75575" y="1786060"/>
            <a:ext cx="2117101" cy="308701"/>
          </a:xfrm>
        </p:spPr>
        <p:txBody>
          <a:bodyPr/>
          <a:lstStyle/>
          <a:p>
            <a:pPr lvl="0"/>
            <a:r>
              <a:rPr lang="en-US" sz="1400"/>
              <a:t>BUSINESS OVERVIEW</a:t>
            </a:r>
          </a:p>
        </p:txBody>
      </p:sp>
      <p:sp>
        <p:nvSpPr>
          <p:cNvPr id="4" name="Google Shape;219;p38">
            <a:extLst>
              <a:ext uri="{FF2B5EF4-FFF2-40B4-BE49-F238E27FC236}">
                <a16:creationId xmlns:a16="http://schemas.microsoft.com/office/drawing/2014/main" id="{4CD9DC1E-7C1D-44F5-877A-68577D180A3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5575" y="2094698"/>
            <a:ext cx="1895395" cy="6846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You can describe the topic of the section here</a:t>
            </a:r>
          </a:p>
        </p:txBody>
      </p:sp>
      <p:sp>
        <p:nvSpPr>
          <p:cNvPr id="5" name="Google Shape;220;p38">
            <a:extLst>
              <a:ext uri="{FF2B5EF4-FFF2-40B4-BE49-F238E27FC236}">
                <a16:creationId xmlns:a16="http://schemas.microsoft.com/office/drawing/2014/main" id="{C7871D14-C038-4752-833F-F53CB6CBD4F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20627" y="1767635"/>
            <a:ext cx="2117101" cy="308701"/>
          </a:xfrm>
        </p:spPr>
        <p:txBody>
          <a:bodyPr/>
          <a:lstStyle/>
          <a:p>
            <a:pPr lvl="0"/>
            <a:r>
              <a:rPr lang="en-US" sz="1500"/>
              <a:t>MARKET ANALYSIS</a:t>
            </a:r>
          </a:p>
        </p:txBody>
      </p:sp>
      <p:sp>
        <p:nvSpPr>
          <p:cNvPr id="6" name="Google Shape;221;p38">
            <a:extLst>
              <a:ext uri="{FF2B5EF4-FFF2-40B4-BE49-F238E27FC236}">
                <a16:creationId xmlns:a16="http://schemas.microsoft.com/office/drawing/2014/main" id="{0C0AA7F0-58F9-490E-837D-BCAEC144E46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920627" y="2076346"/>
            <a:ext cx="1895395" cy="6846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You can describe the topic of the section here</a:t>
            </a:r>
          </a:p>
        </p:txBody>
      </p:sp>
      <p:sp>
        <p:nvSpPr>
          <p:cNvPr id="7" name="Google Shape;222;p38">
            <a:extLst>
              <a:ext uri="{FF2B5EF4-FFF2-40B4-BE49-F238E27FC236}">
                <a16:creationId xmlns:a16="http://schemas.microsoft.com/office/drawing/2014/main" id="{B20788D5-EBDB-47BC-9D42-7E35D2EE630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28723" y="1795086"/>
            <a:ext cx="1895395" cy="308701"/>
          </a:xfrm>
        </p:spPr>
        <p:txBody>
          <a:bodyPr/>
          <a:lstStyle/>
          <a:p>
            <a:pPr lvl="0"/>
            <a:r>
              <a:rPr lang="en-US" sz="1500"/>
              <a:t>MARKETING PLAN</a:t>
            </a:r>
          </a:p>
        </p:txBody>
      </p:sp>
      <p:sp>
        <p:nvSpPr>
          <p:cNvPr id="8" name="Google Shape;223;p38">
            <a:extLst>
              <a:ext uri="{FF2B5EF4-FFF2-40B4-BE49-F238E27FC236}">
                <a16:creationId xmlns:a16="http://schemas.microsoft.com/office/drawing/2014/main" id="{29EC585C-2560-4CE0-8F36-D468CF6EDA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28723" y="2103778"/>
            <a:ext cx="1895395" cy="6846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You can describe the topic of the section here</a:t>
            </a:r>
          </a:p>
        </p:txBody>
      </p:sp>
      <p:sp>
        <p:nvSpPr>
          <p:cNvPr id="9" name="Google Shape;224;p38">
            <a:extLst>
              <a:ext uri="{FF2B5EF4-FFF2-40B4-BE49-F238E27FC236}">
                <a16:creationId xmlns:a16="http://schemas.microsoft.com/office/drawing/2014/main" id="{2FC2A367-2328-4A43-B36A-C65993F6DB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049371" y="3548649"/>
            <a:ext cx="2117101" cy="308701"/>
          </a:xfrm>
        </p:spPr>
        <p:txBody>
          <a:bodyPr/>
          <a:lstStyle/>
          <a:p>
            <a:pPr lvl="0"/>
            <a:r>
              <a:rPr lang="en-US" sz="1400"/>
              <a:t>MANAGEMENT PLAN</a:t>
            </a:r>
          </a:p>
        </p:txBody>
      </p:sp>
      <p:sp>
        <p:nvSpPr>
          <p:cNvPr id="10" name="Google Shape;225;p38">
            <a:extLst>
              <a:ext uri="{FF2B5EF4-FFF2-40B4-BE49-F238E27FC236}">
                <a16:creationId xmlns:a16="http://schemas.microsoft.com/office/drawing/2014/main" id="{9E0173C3-B984-4E0F-B5D6-D7388A75831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049371" y="3857286"/>
            <a:ext cx="1895395" cy="6846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You can describe the topic of the section here</a:t>
            </a:r>
          </a:p>
        </p:txBody>
      </p:sp>
      <p:sp>
        <p:nvSpPr>
          <p:cNvPr id="11" name="Google Shape;226;p38">
            <a:extLst>
              <a:ext uri="{FF2B5EF4-FFF2-40B4-BE49-F238E27FC236}">
                <a16:creationId xmlns:a16="http://schemas.microsoft.com/office/drawing/2014/main" id="{1684E832-B5D6-4E3E-A6BA-BAE9F2158EE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68126" y="3559558"/>
            <a:ext cx="2117101" cy="308701"/>
          </a:xfrm>
        </p:spPr>
        <p:txBody>
          <a:bodyPr/>
          <a:lstStyle/>
          <a:p>
            <a:pPr lvl="0"/>
            <a:r>
              <a:rPr lang="en-US" sz="1500"/>
              <a:t>OPERATING PLAN</a:t>
            </a:r>
          </a:p>
        </p:txBody>
      </p:sp>
      <p:sp>
        <p:nvSpPr>
          <p:cNvPr id="12" name="Google Shape;227;p38">
            <a:extLst>
              <a:ext uri="{FF2B5EF4-FFF2-40B4-BE49-F238E27FC236}">
                <a16:creationId xmlns:a16="http://schemas.microsoft.com/office/drawing/2014/main" id="{02F5E84B-80D7-4BAB-B645-B392A254E6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68126" y="3868268"/>
            <a:ext cx="1895395" cy="684602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You can describe the topic of the section here</a:t>
            </a:r>
          </a:p>
        </p:txBody>
      </p:sp>
      <p:sp>
        <p:nvSpPr>
          <p:cNvPr id="13" name="Google Shape;230;p38">
            <a:extLst>
              <a:ext uri="{FF2B5EF4-FFF2-40B4-BE49-F238E27FC236}">
                <a16:creationId xmlns:a16="http://schemas.microsoft.com/office/drawing/2014/main" id="{1917F721-DDC9-4FE0-AAB8-2214864C53E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75575" y="1477359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01</a:t>
            </a:r>
          </a:p>
        </p:txBody>
      </p:sp>
      <p:sp>
        <p:nvSpPr>
          <p:cNvPr id="14" name="Google Shape;231;p38">
            <a:extLst>
              <a:ext uri="{FF2B5EF4-FFF2-40B4-BE49-F238E27FC236}">
                <a16:creationId xmlns:a16="http://schemas.microsoft.com/office/drawing/2014/main" id="{953A6A81-C19B-4056-9513-9650D96C334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20627" y="1458934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02</a:t>
            </a:r>
          </a:p>
        </p:txBody>
      </p:sp>
      <p:sp>
        <p:nvSpPr>
          <p:cNvPr id="15" name="Google Shape;232;p38">
            <a:extLst>
              <a:ext uri="{FF2B5EF4-FFF2-40B4-BE49-F238E27FC236}">
                <a16:creationId xmlns:a16="http://schemas.microsoft.com/office/drawing/2014/main" id="{8BA3D211-B80D-472F-94AD-F10B0B1DEE3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28723" y="1486384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03</a:t>
            </a:r>
          </a:p>
        </p:txBody>
      </p:sp>
      <p:sp>
        <p:nvSpPr>
          <p:cNvPr id="16" name="Google Shape;233;p38">
            <a:extLst>
              <a:ext uri="{FF2B5EF4-FFF2-40B4-BE49-F238E27FC236}">
                <a16:creationId xmlns:a16="http://schemas.microsoft.com/office/drawing/2014/main" id="{4DC02F67-C3BD-45D2-AC6B-FFC13A9B187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049371" y="3239947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04</a:t>
            </a:r>
          </a:p>
        </p:txBody>
      </p:sp>
      <p:sp>
        <p:nvSpPr>
          <p:cNvPr id="17" name="Google Shape;234;p38">
            <a:extLst>
              <a:ext uri="{FF2B5EF4-FFF2-40B4-BE49-F238E27FC236}">
                <a16:creationId xmlns:a16="http://schemas.microsoft.com/office/drawing/2014/main" id="{40A52B05-0E48-4C90-8D37-5B899545C48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68126" y="3250856"/>
            <a:ext cx="652195" cy="308701"/>
          </a:xfrm>
        </p:spPr>
        <p:txBody>
          <a:bodyPr anchor="ctr" anchorCtr="1"/>
          <a:lstStyle/>
          <a:p>
            <a:pPr lvl="0" algn="ctr"/>
            <a:r>
              <a:rPr lang="en-US" sz="1600"/>
              <a:t>05</a:t>
            </a: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73AD7B61-CCF9-B4D8-1F22-4AEEABAA47FC}"/>
              </a:ext>
            </a:extLst>
          </p:cNvPr>
          <p:cNvSpPr>
            <a:spLocks/>
          </p:cNvSpPr>
          <p:nvPr/>
        </p:nvSpPr>
        <p:spPr bwMode="auto">
          <a:xfrm>
            <a:off x="1509713" y="868363"/>
            <a:ext cx="776287" cy="866774"/>
          </a:xfrm>
          <a:custGeom>
            <a:avLst/>
            <a:gdLst>
              <a:gd name="T0" fmla="*/ 92 w 204"/>
              <a:gd name="T1" fmla="*/ 134 h 228"/>
              <a:gd name="T2" fmla="*/ 7 w 204"/>
              <a:gd name="T3" fmla="*/ 40 h 228"/>
              <a:gd name="T4" fmla="*/ 19 w 204"/>
              <a:gd name="T5" fmla="*/ 22 h 228"/>
              <a:gd name="T6" fmla="*/ 109 w 204"/>
              <a:gd name="T7" fmla="*/ 95 h 228"/>
              <a:gd name="T8" fmla="*/ 143 w 204"/>
              <a:gd name="T9" fmla="*/ 131 h 228"/>
              <a:gd name="T10" fmla="*/ 172 w 204"/>
              <a:gd name="T11" fmla="*/ 32 h 228"/>
              <a:gd name="T12" fmla="*/ 204 w 204"/>
              <a:gd name="T13" fmla="*/ 0 h 228"/>
              <a:gd name="T14" fmla="*/ 203 w 204"/>
              <a:gd name="T15" fmla="*/ 42 h 228"/>
              <a:gd name="T16" fmla="*/ 192 w 204"/>
              <a:gd name="T17" fmla="*/ 48 h 228"/>
              <a:gd name="T18" fmla="*/ 189 w 204"/>
              <a:gd name="T19" fmla="*/ 73 h 228"/>
              <a:gd name="T20" fmla="*/ 176 w 204"/>
              <a:gd name="T21" fmla="*/ 72 h 228"/>
              <a:gd name="T22" fmla="*/ 180 w 204"/>
              <a:gd name="T23" fmla="*/ 50 h 228"/>
              <a:gd name="T24" fmla="*/ 175 w 204"/>
              <a:gd name="T25" fmla="*/ 90 h 228"/>
              <a:gd name="T26" fmla="*/ 168 w 204"/>
              <a:gd name="T27" fmla="*/ 122 h 228"/>
              <a:gd name="T28" fmla="*/ 167 w 204"/>
              <a:gd name="T29" fmla="*/ 106 h 228"/>
              <a:gd name="T30" fmla="*/ 155 w 204"/>
              <a:gd name="T31" fmla="*/ 150 h 228"/>
              <a:gd name="T32" fmla="*/ 150 w 204"/>
              <a:gd name="T33" fmla="*/ 175 h 228"/>
              <a:gd name="T34" fmla="*/ 143 w 204"/>
              <a:gd name="T35" fmla="*/ 161 h 228"/>
              <a:gd name="T36" fmla="*/ 145 w 204"/>
              <a:gd name="T37" fmla="*/ 186 h 228"/>
              <a:gd name="T38" fmla="*/ 136 w 204"/>
              <a:gd name="T39" fmla="*/ 212 h 228"/>
              <a:gd name="T40" fmla="*/ 127 w 204"/>
              <a:gd name="T41" fmla="*/ 190 h 228"/>
              <a:gd name="T42" fmla="*/ 116 w 204"/>
              <a:gd name="T43" fmla="*/ 156 h 228"/>
              <a:gd name="T44" fmla="*/ 116 w 204"/>
              <a:gd name="T45" fmla="*/ 177 h 228"/>
              <a:gd name="T46" fmla="*/ 107 w 204"/>
              <a:gd name="T47" fmla="*/ 193 h 228"/>
              <a:gd name="T48" fmla="*/ 103 w 204"/>
              <a:gd name="T49" fmla="*/ 180 h 228"/>
              <a:gd name="T50" fmla="*/ 105 w 204"/>
              <a:gd name="T51" fmla="*/ 204 h 228"/>
              <a:gd name="T52" fmla="*/ 97 w 204"/>
              <a:gd name="T53" fmla="*/ 226 h 228"/>
              <a:gd name="T54" fmla="*/ 80 w 204"/>
              <a:gd name="T55" fmla="*/ 189 h 228"/>
              <a:gd name="T56" fmla="*/ 82 w 204"/>
              <a:gd name="T57" fmla="*/ 172 h 228"/>
              <a:gd name="T58" fmla="*/ 69 w 204"/>
              <a:gd name="T59" fmla="*/ 195 h 228"/>
              <a:gd name="T60" fmla="*/ 47 w 204"/>
              <a:gd name="T61" fmla="*/ 200 h 228"/>
              <a:gd name="T62" fmla="*/ 96 w 204"/>
              <a:gd name="T63" fmla="*/ 149 h 228"/>
              <a:gd name="T64" fmla="*/ 114 w 204"/>
              <a:gd name="T65" fmla="*/ 14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4" h="228">
                <a:moveTo>
                  <a:pt x="114" y="144"/>
                </a:moveTo>
                <a:cubicBezTo>
                  <a:pt x="107" y="140"/>
                  <a:pt x="99" y="138"/>
                  <a:pt x="92" y="134"/>
                </a:cubicBezTo>
                <a:cubicBezTo>
                  <a:pt x="72" y="123"/>
                  <a:pt x="52" y="113"/>
                  <a:pt x="36" y="97"/>
                </a:cubicBezTo>
                <a:cubicBezTo>
                  <a:pt x="20" y="81"/>
                  <a:pt x="12" y="61"/>
                  <a:pt x="7" y="40"/>
                </a:cubicBezTo>
                <a:cubicBezTo>
                  <a:pt x="5" y="31"/>
                  <a:pt x="2" y="22"/>
                  <a:pt x="0" y="12"/>
                </a:cubicBezTo>
                <a:cubicBezTo>
                  <a:pt x="7" y="16"/>
                  <a:pt x="13" y="18"/>
                  <a:pt x="19" y="22"/>
                </a:cubicBezTo>
                <a:cubicBezTo>
                  <a:pt x="34" y="31"/>
                  <a:pt x="49" y="39"/>
                  <a:pt x="63" y="49"/>
                </a:cubicBezTo>
                <a:cubicBezTo>
                  <a:pt x="81" y="61"/>
                  <a:pt x="96" y="78"/>
                  <a:pt x="109" y="95"/>
                </a:cubicBezTo>
                <a:cubicBezTo>
                  <a:pt x="119" y="110"/>
                  <a:pt x="131" y="124"/>
                  <a:pt x="143" y="139"/>
                </a:cubicBezTo>
                <a:cubicBezTo>
                  <a:pt x="143" y="136"/>
                  <a:pt x="143" y="133"/>
                  <a:pt x="143" y="131"/>
                </a:cubicBezTo>
                <a:cubicBezTo>
                  <a:pt x="144" y="110"/>
                  <a:pt x="146" y="89"/>
                  <a:pt x="152" y="69"/>
                </a:cubicBezTo>
                <a:cubicBezTo>
                  <a:pt x="157" y="56"/>
                  <a:pt x="164" y="44"/>
                  <a:pt x="172" y="32"/>
                </a:cubicBezTo>
                <a:cubicBezTo>
                  <a:pt x="180" y="21"/>
                  <a:pt x="189" y="11"/>
                  <a:pt x="200" y="3"/>
                </a:cubicBezTo>
                <a:cubicBezTo>
                  <a:pt x="201" y="2"/>
                  <a:pt x="202" y="1"/>
                  <a:pt x="204" y="0"/>
                </a:cubicBezTo>
                <a:cubicBezTo>
                  <a:pt x="204" y="14"/>
                  <a:pt x="204" y="28"/>
                  <a:pt x="204" y="42"/>
                </a:cubicBezTo>
                <a:cubicBezTo>
                  <a:pt x="204" y="42"/>
                  <a:pt x="204" y="42"/>
                  <a:pt x="203" y="42"/>
                </a:cubicBezTo>
                <a:cubicBezTo>
                  <a:pt x="203" y="39"/>
                  <a:pt x="203" y="36"/>
                  <a:pt x="203" y="32"/>
                </a:cubicBezTo>
                <a:cubicBezTo>
                  <a:pt x="196" y="36"/>
                  <a:pt x="193" y="41"/>
                  <a:pt x="192" y="48"/>
                </a:cubicBezTo>
                <a:cubicBezTo>
                  <a:pt x="191" y="54"/>
                  <a:pt x="191" y="60"/>
                  <a:pt x="191" y="65"/>
                </a:cubicBezTo>
                <a:cubicBezTo>
                  <a:pt x="190" y="68"/>
                  <a:pt x="190" y="71"/>
                  <a:pt x="189" y="73"/>
                </a:cubicBezTo>
                <a:cubicBezTo>
                  <a:pt x="187" y="75"/>
                  <a:pt x="184" y="77"/>
                  <a:pt x="182" y="76"/>
                </a:cubicBezTo>
                <a:cubicBezTo>
                  <a:pt x="180" y="76"/>
                  <a:pt x="177" y="74"/>
                  <a:pt x="176" y="72"/>
                </a:cubicBezTo>
                <a:cubicBezTo>
                  <a:pt x="173" y="66"/>
                  <a:pt x="175" y="60"/>
                  <a:pt x="178" y="55"/>
                </a:cubicBezTo>
                <a:cubicBezTo>
                  <a:pt x="179" y="54"/>
                  <a:pt x="180" y="52"/>
                  <a:pt x="180" y="50"/>
                </a:cubicBezTo>
                <a:cubicBezTo>
                  <a:pt x="173" y="53"/>
                  <a:pt x="170" y="58"/>
                  <a:pt x="168" y="65"/>
                </a:cubicBezTo>
                <a:cubicBezTo>
                  <a:pt x="167" y="74"/>
                  <a:pt x="169" y="83"/>
                  <a:pt x="175" y="90"/>
                </a:cubicBezTo>
                <a:cubicBezTo>
                  <a:pt x="182" y="99"/>
                  <a:pt x="182" y="109"/>
                  <a:pt x="177" y="118"/>
                </a:cubicBezTo>
                <a:cubicBezTo>
                  <a:pt x="175" y="121"/>
                  <a:pt x="172" y="124"/>
                  <a:pt x="168" y="122"/>
                </a:cubicBezTo>
                <a:cubicBezTo>
                  <a:pt x="164" y="121"/>
                  <a:pt x="163" y="116"/>
                  <a:pt x="165" y="111"/>
                </a:cubicBezTo>
                <a:cubicBezTo>
                  <a:pt x="166" y="110"/>
                  <a:pt x="167" y="108"/>
                  <a:pt x="167" y="106"/>
                </a:cubicBezTo>
                <a:cubicBezTo>
                  <a:pt x="165" y="108"/>
                  <a:pt x="163" y="109"/>
                  <a:pt x="161" y="111"/>
                </a:cubicBezTo>
                <a:cubicBezTo>
                  <a:pt x="151" y="123"/>
                  <a:pt x="151" y="136"/>
                  <a:pt x="155" y="150"/>
                </a:cubicBezTo>
                <a:cubicBezTo>
                  <a:pt x="156" y="154"/>
                  <a:pt x="157" y="159"/>
                  <a:pt x="158" y="164"/>
                </a:cubicBezTo>
                <a:cubicBezTo>
                  <a:pt x="159" y="170"/>
                  <a:pt x="155" y="175"/>
                  <a:pt x="150" y="175"/>
                </a:cubicBezTo>
                <a:cubicBezTo>
                  <a:pt x="144" y="175"/>
                  <a:pt x="141" y="171"/>
                  <a:pt x="142" y="165"/>
                </a:cubicBezTo>
                <a:cubicBezTo>
                  <a:pt x="142" y="164"/>
                  <a:pt x="142" y="163"/>
                  <a:pt x="143" y="161"/>
                </a:cubicBezTo>
                <a:cubicBezTo>
                  <a:pt x="137" y="165"/>
                  <a:pt x="135" y="172"/>
                  <a:pt x="139" y="179"/>
                </a:cubicBezTo>
                <a:cubicBezTo>
                  <a:pt x="141" y="181"/>
                  <a:pt x="143" y="183"/>
                  <a:pt x="145" y="186"/>
                </a:cubicBezTo>
                <a:cubicBezTo>
                  <a:pt x="149" y="191"/>
                  <a:pt x="151" y="197"/>
                  <a:pt x="149" y="203"/>
                </a:cubicBezTo>
                <a:cubicBezTo>
                  <a:pt x="147" y="210"/>
                  <a:pt x="143" y="213"/>
                  <a:pt x="136" y="212"/>
                </a:cubicBezTo>
                <a:cubicBezTo>
                  <a:pt x="129" y="211"/>
                  <a:pt x="124" y="205"/>
                  <a:pt x="124" y="199"/>
                </a:cubicBezTo>
                <a:cubicBezTo>
                  <a:pt x="124" y="196"/>
                  <a:pt x="125" y="193"/>
                  <a:pt x="127" y="190"/>
                </a:cubicBezTo>
                <a:cubicBezTo>
                  <a:pt x="130" y="181"/>
                  <a:pt x="129" y="175"/>
                  <a:pt x="121" y="169"/>
                </a:cubicBezTo>
                <a:cubicBezTo>
                  <a:pt x="117" y="166"/>
                  <a:pt x="115" y="162"/>
                  <a:pt x="116" y="156"/>
                </a:cubicBezTo>
                <a:cubicBezTo>
                  <a:pt x="111" y="158"/>
                  <a:pt x="109" y="166"/>
                  <a:pt x="112" y="171"/>
                </a:cubicBezTo>
                <a:cubicBezTo>
                  <a:pt x="113" y="173"/>
                  <a:pt x="115" y="175"/>
                  <a:pt x="116" y="177"/>
                </a:cubicBezTo>
                <a:cubicBezTo>
                  <a:pt x="117" y="180"/>
                  <a:pt x="118" y="183"/>
                  <a:pt x="117" y="187"/>
                </a:cubicBezTo>
                <a:cubicBezTo>
                  <a:pt x="116" y="192"/>
                  <a:pt x="112" y="194"/>
                  <a:pt x="107" y="193"/>
                </a:cubicBezTo>
                <a:cubicBezTo>
                  <a:pt x="103" y="192"/>
                  <a:pt x="101" y="188"/>
                  <a:pt x="102" y="183"/>
                </a:cubicBezTo>
                <a:cubicBezTo>
                  <a:pt x="102" y="182"/>
                  <a:pt x="102" y="181"/>
                  <a:pt x="103" y="180"/>
                </a:cubicBezTo>
                <a:cubicBezTo>
                  <a:pt x="94" y="182"/>
                  <a:pt x="93" y="194"/>
                  <a:pt x="99" y="199"/>
                </a:cubicBezTo>
                <a:cubicBezTo>
                  <a:pt x="101" y="200"/>
                  <a:pt x="103" y="202"/>
                  <a:pt x="105" y="204"/>
                </a:cubicBezTo>
                <a:cubicBezTo>
                  <a:pt x="108" y="207"/>
                  <a:pt x="112" y="211"/>
                  <a:pt x="110" y="217"/>
                </a:cubicBezTo>
                <a:cubicBezTo>
                  <a:pt x="107" y="223"/>
                  <a:pt x="103" y="225"/>
                  <a:pt x="97" y="226"/>
                </a:cubicBezTo>
                <a:cubicBezTo>
                  <a:pt x="82" y="228"/>
                  <a:pt x="75" y="217"/>
                  <a:pt x="81" y="204"/>
                </a:cubicBezTo>
                <a:cubicBezTo>
                  <a:pt x="83" y="199"/>
                  <a:pt x="84" y="194"/>
                  <a:pt x="80" y="189"/>
                </a:cubicBezTo>
                <a:cubicBezTo>
                  <a:pt x="78" y="185"/>
                  <a:pt x="78" y="180"/>
                  <a:pt x="81" y="175"/>
                </a:cubicBezTo>
                <a:cubicBezTo>
                  <a:pt x="81" y="174"/>
                  <a:pt x="82" y="173"/>
                  <a:pt x="82" y="172"/>
                </a:cubicBezTo>
                <a:cubicBezTo>
                  <a:pt x="75" y="173"/>
                  <a:pt x="70" y="178"/>
                  <a:pt x="70" y="186"/>
                </a:cubicBezTo>
                <a:cubicBezTo>
                  <a:pt x="69" y="189"/>
                  <a:pt x="69" y="192"/>
                  <a:pt x="69" y="195"/>
                </a:cubicBezTo>
                <a:cubicBezTo>
                  <a:pt x="69" y="201"/>
                  <a:pt x="67" y="205"/>
                  <a:pt x="61" y="207"/>
                </a:cubicBezTo>
                <a:cubicBezTo>
                  <a:pt x="56" y="208"/>
                  <a:pt x="49" y="204"/>
                  <a:pt x="47" y="200"/>
                </a:cubicBezTo>
                <a:cubicBezTo>
                  <a:pt x="44" y="190"/>
                  <a:pt x="43" y="182"/>
                  <a:pt x="51" y="174"/>
                </a:cubicBezTo>
                <a:cubicBezTo>
                  <a:pt x="63" y="160"/>
                  <a:pt x="79" y="153"/>
                  <a:pt x="96" y="149"/>
                </a:cubicBezTo>
                <a:cubicBezTo>
                  <a:pt x="102" y="147"/>
                  <a:pt x="108" y="146"/>
                  <a:pt x="114" y="145"/>
                </a:cubicBezTo>
                <a:cubicBezTo>
                  <a:pt x="114" y="145"/>
                  <a:pt x="114" y="144"/>
                  <a:pt x="11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9">
            <a:extLst>
              <a:ext uri="{FF2B5EF4-FFF2-40B4-BE49-F238E27FC236}">
                <a16:creationId xmlns:a16="http://schemas.microsoft.com/office/drawing/2014/main" id="{47A0B8AA-C2FA-68AB-4F0A-51D67BD75DF9}"/>
              </a:ext>
            </a:extLst>
          </p:cNvPr>
          <p:cNvSpPr>
            <a:spLocks/>
          </p:cNvSpPr>
          <p:nvPr/>
        </p:nvSpPr>
        <p:spPr bwMode="auto">
          <a:xfrm>
            <a:off x="4573588" y="835025"/>
            <a:ext cx="774700" cy="866776"/>
          </a:xfrm>
          <a:custGeom>
            <a:avLst/>
            <a:gdLst>
              <a:gd name="T0" fmla="*/ 92 w 204"/>
              <a:gd name="T1" fmla="*/ 134 h 228"/>
              <a:gd name="T2" fmla="*/ 7 w 204"/>
              <a:gd name="T3" fmla="*/ 40 h 228"/>
              <a:gd name="T4" fmla="*/ 19 w 204"/>
              <a:gd name="T5" fmla="*/ 22 h 228"/>
              <a:gd name="T6" fmla="*/ 109 w 204"/>
              <a:gd name="T7" fmla="*/ 95 h 228"/>
              <a:gd name="T8" fmla="*/ 143 w 204"/>
              <a:gd name="T9" fmla="*/ 131 h 228"/>
              <a:gd name="T10" fmla="*/ 172 w 204"/>
              <a:gd name="T11" fmla="*/ 32 h 228"/>
              <a:gd name="T12" fmla="*/ 204 w 204"/>
              <a:gd name="T13" fmla="*/ 0 h 228"/>
              <a:gd name="T14" fmla="*/ 203 w 204"/>
              <a:gd name="T15" fmla="*/ 42 h 228"/>
              <a:gd name="T16" fmla="*/ 192 w 204"/>
              <a:gd name="T17" fmla="*/ 48 h 228"/>
              <a:gd name="T18" fmla="*/ 189 w 204"/>
              <a:gd name="T19" fmla="*/ 73 h 228"/>
              <a:gd name="T20" fmla="*/ 176 w 204"/>
              <a:gd name="T21" fmla="*/ 72 h 228"/>
              <a:gd name="T22" fmla="*/ 180 w 204"/>
              <a:gd name="T23" fmla="*/ 50 h 228"/>
              <a:gd name="T24" fmla="*/ 175 w 204"/>
              <a:gd name="T25" fmla="*/ 90 h 228"/>
              <a:gd name="T26" fmla="*/ 168 w 204"/>
              <a:gd name="T27" fmla="*/ 122 h 228"/>
              <a:gd name="T28" fmla="*/ 167 w 204"/>
              <a:gd name="T29" fmla="*/ 106 h 228"/>
              <a:gd name="T30" fmla="*/ 155 w 204"/>
              <a:gd name="T31" fmla="*/ 150 h 228"/>
              <a:gd name="T32" fmla="*/ 150 w 204"/>
              <a:gd name="T33" fmla="*/ 175 h 228"/>
              <a:gd name="T34" fmla="*/ 143 w 204"/>
              <a:gd name="T35" fmla="*/ 161 h 228"/>
              <a:gd name="T36" fmla="*/ 145 w 204"/>
              <a:gd name="T37" fmla="*/ 186 h 228"/>
              <a:gd name="T38" fmla="*/ 136 w 204"/>
              <a:gd name="T39" fmla="*/ 212 h 228"/>
              <a:gd name="T40" fmla="*/ 127 w 204"/>
              <a:gd name="T41" fmla="*/ 190 h 228"/>
              <a:gd name="T42" fmla="*/ 116 w 204"/>
              <a:gd name="T43" fmla="*/ 156 h 228"/>
              <a:gd name="T44" fmla="*/ 116 w 204"/>
              <a:gd name="T45" fmla="*/ 177 h 228"/>
              <a:gd name="T46" fmla="*/ 107 w 204"/>
              <a:gd name="T47" fmla="*/ 193 h 228"/>
              <a:gd name="T48" fmla="*/ 103 w 204"/>
              <a:gd name="T49" fmla="*/ 180 h 228"/>
              <a:gd name="T50" fmla="*/ 105 w 204"/>
              <a:gd name="T51" fmla="*/ 204 h 228"/>
              <a:gd name="T52" fmla="*/ 97 w 204"/>
              <a:gd name="T53" fmla="*/ 226 h 228"/>
              <a:gd name="T54" fmla="*/ 80 w 204"/>
              <a:gd name="T55" fmla="*/ 189 h 228"/>
              <a:gd name="T56" fmla="*/ 82 w 204"/>
              <a:gd name="T57" fmla="*/ 172 h 228"/>
              <a:gd name="T58" fmla="*/ 69 w 204"/>
              <a:gd name="T59" fmla="*/ 195 h 228"/>
              <a:gd name="T60" fmla="*/ 47 w 204"/>
              <a:gd name="T61" fmla="*/ 200 h 228"/>
              <a:gd name="T62" fmla="*/ 96 w 204"/>
              <a:gd name="T63" fmla="*/ 149 h 228"/>
              <a:gd name="T64" fmla="*/ 114 w 204"/>
              <a:gd name="T65" fmla="*/ 14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4" h="228">
                <a:moveTo>
                  <a:pt x="114" y="144"/>
                </a:moveTo>
                <a:cubicBezTo>
                  <a:pt x="107" y="140"/>
                  <a:pt x="99" y="138"/>
                  <a:pt x="92" y="134"/>
                </a:cubicBezTo>
                <a:cubicBezTo>
                  <a:pt x="72" y="123"/>
                  <a:pt x="52" y="113"/>
                  <a:pt x="36" y="97"/>
                </a:cubicBezTo>
                <a:cubicBezTo>
                  <a:pt x="20" y="81"/>
                  <a:pt x="12" y="61"/>
                  <a:pt x="7" y="40"/>
                </a:cubicBezTo>
                <a:cubicBezTo>
                  <a:pt x="5" y="31"/>
                  <a:pt x="2" y="22"/>
                  <a:pt x="0" y="12"/>
                </a:cubicBezTo>
                <a:cubicBezTo>
                  <a:pt x="7" y="16"/>
                  <a:pt x="13" y="18"/>
                  <a:pt x="19" y="22"/>
                </a:cubicBezTo>
                <a:cubicBezTo>
                  <a:pt x="34" y="31"/>
                  <a:pt x="49" y="39"/>
                  <a:pt x="63" y="49"/>
                </a:cubicBezTo>
                <a:cubicBezTo>
                  <a:pt x="81" y="61"/>
                  <a:pt x="96" y="78"/>
                  <a:pt x="109" y="95"/>
                </a:cubicBezTo>
                <a:cubicBezTo>
                  <a:pt x="119" y="110"/>
                  <a:pt x="131" y="124"/>
                  <a:pt x="143" y="139"/>
                </a:cubicBezTo>
                <a:cubicBezTo>
                  <a:pt x="143" y="136"/>
                  <a:pt x="143" y="133"/>
                  <a:pt x="143" y="131"/>
                </a:cubicBezTo>
                <a:cubicBezTo>
                  <a:pt x="144" y="110"/>
                  <a:pt x="146" y="89"/>
                  <a:pt x="152" y="69"/>
                </a:cubicBezTo>
                <a:cubicBezTo>
                  <a:pt x="157" y="56"/>
                  <a:pt x="164" y="44"/>
                  <a:pt x="172" y="32"/>
                </a:cubicBezTo>
                <a:cubicBezTo>
                  <a:pt x="180" y="21"/>
                  <a:pt x="189" y="11"/>
                  <a:pt x="200" y="3"/>
                </a:cubicBezTo>
                <a:cubicBezTo>
                  <a:pt x="201" y="2"/>
                  <a:pt x="202" y="1"/>
                  <a:pt x="204" y="0"/>
                </a:cubicBezTo>
                <a:cubicBezTo>
                  <a:pt x="204" y="14"/>
                  <a:pt x="204" y="28"/>
                  <a:pt x="204" y="42"/>
                </a:cubicBezTo>
                <a:cubicBezTo>
                  <a:pt x="204" y="42"/>
                  <a:pt x="204" y="42"/>
                  <a:pt x="203" y="42"/>
                </a:cubicBezTo>
                <a:cubicBezTo>
                  <a:pt x="203" y="39"/>
                  <a:pt x="203" y="36"/>
                  <a:pt x="203" y="32"/>
                </a:cubicBezTo>
                <a:cubicBezTo>
                  <a:pt x="196" y="36"/>
                  <a:pt x="193" y="41"/>
                  <a:pt x="192" y="48"/>
                </a:cubicBezTo>
                <a:cubicBezTo>
                  <a:pt x="191" y="54"/>
                  <a:pt x="191" y="60"/>
                  <a:pt x="191" y="65"/>
                </a:cubicBezTo>
                <a:cubicBezTo>
                  <a:pt x="190" y="68"/>
                  <a:pt x="190" y="71"/>
                  <a:pt x="189" y="73"/>
                </a:cubicBezTo>
                <a:cubicBezTo>
                  <a:pt x="187" y="75"/>
                  <a:pt x="184" y="77"/>
                  <a:pt x="182" y="76"/>
                </a:cubicBezTo>
                <a:cubicBezTo>
                  <a:pt x="180" y="76"/>
                  <a:pt x="177" y="74"/>
                  <a:pt x="176" y="72"/>
                </a:cubicBezTo>
                <a:cubicBezTo>
                  <a:pt x="173" y="66"/>
                  <a:pt x="175" y="60"/>
                  <a:pt x="178" y="55"/>
                </a:cubicBezTo>
                <a:cubicBezTo>
                  <a:pt x="179" y="54"/>
                  <a:pt x="180" y="52"/>
                  <a:pt x="180" y="50"/>
                </a:cubicBezTo>
                <a:cubicBezTo>
                  <a:pt x="173" y="53"/>
                  <a:pt x="170" y="58"/>
                  <a:pt x="168" y="65"/>
                </a:cubicBezTo>
                <a:cubicBezTo>
                  <a:pt x="167" y="74"/>
                  <a:pt x="169" y="83"/>
                  <a:pt x="175" y="90"/>
                </a:cubicBezTo>
                <a:cubicBezTo>
                  <a:pt x="182" y="99"/>
                  <a:pt x="182" y="109"/>
                  <a:pt x="177" y="118"/>
                </a:cubicBezTo>
                <a:cubicBezTo>
                  <a:pt x="175" y="121"/>
                  <a:pt x="172" y="124"/>
                  <a:pt x="168" y="122"/>
                </a:cubicBezTo>
                <a:cubicBezTo>
                  <a:pt x="164" y="121"/>
                  <a:pt x="163" y="116"/>
                  <a:pt x="165" y="111"/>
                </a:cubicBezTo>
                <a:cubicBezTo>
                  <a:pt x="166" y="110"/>
                  <a:pt x="167" y="108"/>
                  <a:pt x="167" y="106"/>
                </a:cubicBezTo>
                <a:cubicBezTo>
                  <a:pt x="165" y="108"/>
                  <a:pt x="163" y="109"/>
                  <a:pt x="161" y="111"/>
                </a:cubicBezTo>
                <a:cubicBezTo>
                  <a:pt x="151" y="123"/>
                  <a:pt x="151" y="136"/>
                  <a:pt x="155" y="150"/>
                </a:cubicBezTo>
                <a:cubicBezTo>
                  <a:pt x="156" y="154"/>
                  <a:pt x="157" y="159"/>
                  <a:pt x="158" y="164"/>
                </a:cubicBezTo>
                <a:cubicBezTo>
                  <a:pt x="159" y="170"/>
                  <a:pt x="155" y="175"/>
                  <a:pt x="150" y="175"/>
                </a:cubicBezTo>
                <a:cubicBezTo>
                  <a:pt x="144" y="175"/>
                  <a:pt x="141" y="171"/>
                  <a:pt x="142" y="165"/>
                </a:cubicBezTo>
                <a:cubicBezTo>
                  <a:pt x="142" y="164"/>
                  <a:pt x="142" y="163"/>
                  <a:pt x="143" y="161"/>
                </a:cubicBezTo>
                <a:cubicBezTo>
                  <a:pt x="137" y="165"/>
                  <a:pt x="135" y="172"/>
                  <a:pt x="139" y="179"/>
                </a:cubicBezTo>
                <a:cubicBezTo>
                  <a:pt x="141" y="181"/>
                  <a:pt x="143" y="183"/>
                  <a:pt x="145" y="186"/>
                </a:cubicBezTo>
                <a:cubicBezTo>
                  <a:pt x="149" y="191"/>
                  <a:pt x="151" y="197"/>
                  <a:pt x="149" y="203"/>
                </a:cubicBezTo>
                <a:cubicBezTo>
                  <a:pt x="147" y="210"/>
                  <a:pt x="143" y="213"/>
                  <a:pt x="136" y="212"/>
                </a:cubicBezTo>
                <a:cubicBezTo>
                  <a:pt x="129" y="211"/>
                  <a:pt x="124" y="205"/>
                  <a:pt x="124" y="199"/>
                </a:cubicBezTo>
                <a:cubicBezTo>
                  <a:pt x="124" y="196"/>
                  <a:pt x="125" y="193"/>
                  <a:pt x="127" y="190"/>
                </a:cubicBezTo>
                <a:cubicBezTo>
                  <a:pt x="130" y="181"/>
                  <a:pt x="129" y="175"/>
                  <a:pt x="121" y="169"/>
                </a:cubicBezTo>
                <a:cubicBezTo>
                  <a:pt x="117" y="166"/>
                  <a:pt x="115" y="162"/>
                  <a:pt x="116" y="156"/>
                </a:cubicBezTo>
                <a:cubicBezTo>
                  <a:pt x="111" y="158"/>
                  <a:pt x="109" y="166"/>
                  <a:pt x="112" y="171"/>
                </a:cubicBezTo>
                <a:cubicBezTo>
                  <a:pt x="113" y="173"/>
                  <a:pt x="115" y="175"/>
                  <a:pt x="116" y="177"/>
                </a:cubicBezTo>
                <a:cubicBezTo>
                  <a:pt x="117" y="180"/>
                  <a:pt x="118" y="183"/>
                  <a:pt x="117" y="187"/>
                </a:cubicBezTo>
                <a:cubicBezTo>
                  <a:pt x="116" y="192"/>
                  <a:pt x="112" y="194"/>
                  <a:pt x="107" y="193"/>
                </a:cubicBezTo>
                <a:cubicBezTo>
                  <a:pt x="103" y="192"/>
                  <a:pt x="101" y="188"/>
                  <a:pt x="102" y="183"/>
                </a:cubicBezTo>
                <a:cubicBezTo>
                  <a:pt x="102" y="182"/>
                  <a:pt x="102" y="181"/>
                  <a:pt x="103" y="180"/>
                </a:cubicBezTo>
                <a:cubicBezTo>
                  <a:pt x="94" y="182"/>
                  <a:pt x="93" y="194"/>
                  <a:pt x="99" y="199"/>
                </a:cubicBezTo>
                <a:cubicBezTo>
                  <a:pt x="101" y="200"/>
                  <a:pt x="103" y="202"/>
                  <a:pt x="105" y="204"/>
                </a:cubicBezTo>
                <a:cubicBezTo>
                  <a:pt x="108" y="207"/>
                  <a:pt x="112" y="211"/>
                  <a:pt x="110" y="217"/>
                </a:cubicBezTo>
                <a:cubicBezTo>
                  <a:pt x="107" y="223"/>
                  <a:pt x="103" y="225"/>
                  <a:pt x="97" y="226"/>
                </a:cubicBezTo>
                <a:cubicBezTo>
                  <a:pt x="82" y="228"/>
                  <a:pt x="75" y="217"/>
                  <a:pt x="81" y="204"/>
                </a:cubicBezTo>
                <a:cubicBezTo>
                  <a:pt x="83" y="199"/>
                  <a:pt x="84" y="194"/>
                  <a:pt x="80" y="189"/>
                </a:cubicBezTo>
                <a:cubicBezTo>
                  <a:pt x="78" y="185"/>
                  <a:pt x="78" y="180"/>
                  <a:pt x="81" y="175"/>
                </a:cubicBezTo>
                <a:cubicBezTo>
                  <a:pt x="81" y="174"/>
                  <a:pt x="82" y="173"/>
                  <a:pt x="82" y="172"/>
                </a:cubicBezTo>
                <a:cubicBezTo>
                  <a:pt x="75" y="173"/>
                  <a:pt x="70" y="178"/>
                  <a:pt x="70" y="186"/>
                </a:cubicBezTo>
                <a:cubicBezTo>
                  <a:pt x="69" y="189"/>
                  <a:pt x="69" y="192"/>
                  <a:pt x="69" y="195"/>
                </a:cubicBezTo>
                <a:cubicBezTo>
                  <a:pt x="69" y="201"/>
                  <a:pt x="67" y="205"/>
                  <a:pt x="61" y="207"/>
                </a:cubicBezTo>
                <a:cubicBezTo>
                  <a:pt x="56" y="208"/>
                  <a:pt x="49" y="204"/>
                  <a:pt x="47" y="200"/>
                </a:cubicBezTo>
                <a:cubicBezTo>
                  <a:pt x="44" y="190"/>
                  <a:pt x="43" y="182"/>
                  <a:pt x="51" y="174"/>
                </a:cubicBezTo>
                <a:cubicBezTo>
                  <a:pt x="63" y="160"/>
                  <a:pt x="79" y="153"/>
                  <a:pt x="96" y="149"/>
                </a:cubicBezTo>
                <a:cubicBezTo>
                  <a:pt x="102" y="147"/>
                  <a:pt x="108" y="146"/>
                  <a:pt x="114" y="145"/>
                </a:cubicBezTo>
                <a:cubicBezTo>
                  <a:pt x="114" y="145"/>
                  <a:pt x="114" y="144"/>
                  <a:pt x="11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Freeform 13">
            <a:extLst>
              <a:ext uri="{FF2B5EF4-FFF2-40B4-BE49-F238E27FC236}">
                <a16:creationId xmlns:a16="http://schemas.microsoft.com/office/drawing/2014/main" id="{81677153-EF77-1DE8-1775-1999749C4D29}"/>
              </a:ext>
            </a:extLst>
          </p:cNvPr>
          <p:cNvSpPr>
            <a:spLocks/>
          </p:cNvSpPr>
          <p:nvPr/>
        </p:nvSpPr>
        <p:spPr bwMode="auto">
          <a:xfrm>
            <a:off x="7304088" y="917576"/>
            <a:ext cx="776287" cy="865188"/>
          </a:xfrm>
          <a:custGeom>
            <a:avLst/>
            <a:gdLst>
              <a:gd name="T0" fmla="*/ 92 w 204"/>
              <a:gd name="T1" fmla="*/ 134 h 228"/>
              <a:gd name="T2" fmla="*/ 7 w 204"/>
              <a:gd name="T3" fmla="*/ 40 h 228"/>
              <a:gd name="T4" fmla="*/ 19 w 204"/>
              <a:gd name="T5" fmla="*/ 22 h 228"/>
              <a:gd name="T6" fmla="*/ 109 w 204"/>
              <a:gd name="T7" fmla="*/ 95 h 228"/>
              <a:gd name="T8" fmla="*/ 143 w 204"/>
              <a:gd name="T9" fmla="*/ 131 h 228"/>
              <a:gd name="T10" fmla="*/ 172 w 204"/>
              <a:gd name="T11" fmla="*/ 32 h 228"/>
              <a:gd name="T12" fmla="*/ 204 w 204"/>
              <a:gd name="T13" fmla="*/ 0 h 228"/>
              <a:gd name="T14" fmla="*/ 203 w 204"/>
              <a:gd name="T15" fmla="*/ 42 h 228"/>
              <a:gd name="T16" fmla="*/ 192 w 204"/>
              <a:gd name="T17" fmla="*/ 48 h 228"/>
              <a:gd name="T18" fmla="*/ 189 w 204"/>
              <a:gd name="T19" fmla="*/ 73 h 228"/>
              <a:gd name="T20" fmla="*/ 176 w 204"/>
              <a:gd name="T21" fmla="*/ 72 h 228"/>
              <a:gd name="T22" fmla="*/ 180 w 204"/>
              <a:gd name="T23" fmla="*/ 50 h 228"/>
              <a:gd name="T24" fmla="*/ 175 w 204"/>
              <a:gd name="T25" fmla="*/ 90 h 228"/>
              <a:gd name="T26" fmla="*/ 168 w 204"/>
              <a:gd name="T27" fmla="*/ 122 h 228"/>
              <a:gd name="T28" fmla="*/ 167 w 204"/>
              <a:gd name="T29" fmla="*/ 106 h 228"/>
              <a:gd name="T30" fmla="*/ 155 w 204"/>
              <a:gd name="T31" fmla="*/ 150 h 228"/>
              <a:gd name="T32" fmla="*/ 150 w 204"/>
              <a:gd name="T33" fmla="*/ 175 h 228"/>
              <a:gd name="T34" fmla="*/ 143 w 204"/>
              <a:gd name="T35" fmla="*/ 161 h 228"/>
              <a:gd name="T36" fmla="*/ 145 w 204"/>
              <a:gd name="T37" fmla="*/ 186 h 228"/>
              <a:gd name="T38" fmla="*/ 136 w 204"/>
              <a:gd name="T39" fmla="*/ 212 h 228"/>
              <a:gd name="T40" fmla="*/ 127 w 204"/>
              <a:gd name="T41" fmla="*/ 190 h 228"/>
              <a:gd name="T42" fmla="*/ 116 w 204"/>
              <a:gd name="T43" fmla="*/ 156 h 228"/>
              <a:gd name="T44" fmla="*/ 116 w 204"/>
              <a:gd name="T45" fmla="*/ 177 h 228"/>
              <a:gd name="T46" fmla="*/ 107 w 204"/>
              <a:gd name="T47" fmla="*/ 193 h 228"/>
              <a:gd name="T48" fmla="*/ 103 w 204"/>
              <a:gd name="T49" fmla="*/ 180 h 228"/>
              <a:gd name="T50" fmla="*/ 105 w 204"/>
              <a:gd name="T51" fmla="*/ 204 h 228"/>
              <a:gd name="T52" fmla="*/ 97 w 204"/>
              <a:gd name="T53" fmla="*/ 226 h 228"/>
              <a:gd name="T54" fmla="*/ 80 w 204"/>
              <a:gd name="T55" fmla="*/ 189 h 228"/>
              <a:gd name="T56" fmla="*/ 82 w 204"/>
              <a:gd name="T57" fmla="*/ 172 h 228"/>
              <a:gd name="T58" fmla="*/ 69 w 204"/>
              <a:gd name="T59" fmla="*/ 195 h 228"/>
              <a:gd name="T60" fmla="*/ 47 w 204"/>
              <a:gd name="T61" fmla="*/ 200 h 228"/>
              <a:gd name="T62" fmla="*/ 96 w 204"/>
              <a:gd name="T63" fmla="*/ 149 h 228"/>
              <a:gd name="T64" fmla="*/ 114 w 204"/>
              <a:gd name="T65" fmla="*/ 14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4" h="228">
                <a:moveTo>
                  <a:pt x="114" y="144"/>
                </a:moveTo>
                <a:cubicBezTo>
                  <a:pt x="107" y="140"/>
                  <a:pt x="99" y="138"/>
                  <a:pt x="92" y="134"/>
                </a:cubicBezTo>
                <a:cubicBezTo>
                  <a:pt x="72" y="123"/>
                  <a:pt x="52" y="113"/>
                  <a:pt x="36" y="97"/>
                </a:cubicBezTo>
                <a:cubicBezTo>
                  <a:pt x="20" y="81"/>
                  <a:pt x="12" y="61"/>
                  <a:pt x="7" y="40"/>
                </a:cubicBezTo>
                <a:cubicBezTo>
                  <a:pt x="5" y="31"/>
                  <a:pt x="2" y="22"/>
                  <a:pt x="0" y="12"/>
                </a:cubicBezTo>
                <a:cubicBezTo>
                  <a:pt x="7" y="16"/>
                  <a:pt x="13" y="18"/>
                  <a:pt x="19" y="22"/>
                </a:cubicBezTo>
                <a:cubicBezTo>
                  <a:pt x="34" y="31"/>
                  <a:pt x="49" y="39"/>
                  <a:pt x="63" y="49"/>
                </a:cubicBezTo>
                <a:cubicBezTo>
                  <a:pt x="81" y="61"/>
                  <a:pt x="96" y="78"/>
                  <a:pt x="109" y="95"/>
                </a:cubicBezTo>
                <a:cubicBezTo>
                  <a:pt x="119" y="110"/>
                  <a:pt x="131" y="124"/>
                  <a:pt x="143" y="139"/>
                </a:cubicBezTo>
                <a:cubicBezTo>
                  <a:pt x="143" y="136"/>
                  <a:pt x="143" y="133"/>
                  <a:pt x="143" y="131"/>
                </a:cubicBezTo>
                <a:cubicBezTo>
                  <a:pt x="144" y="110"/>
                  <a:pt x="146" y="89"/>
                  <a:pt x="152" y="69"/>
                </a:cubicBezTo>
                <a:cubicBezTo>
                  <a:pt x="157" y="56"/>
                  <a:pt x="164" y="44"/>
                  <a:pt x="172" y="32"/>
                </a:cubicBezTo>
                <a:cubicBezTo>
                  <a:pt x="180" y="21"/>
                  <a:pt x="189" y="11"/>
                  <a:pt x="200" y="3"/>
                </a:cubicBezTo>
                <a:cubicBezTo>
                  <a:pt x="201" y="2"/>
                  <a:pt x="202" y="1"/>
                  <a:pt x="204" y="0"/>
                </a:cubicBezTo>
                <a:cubicBezTo>
                  <a:pt x="204" y="14"/>
                  <a:pt x="204" y="28"/>
                  <a:pt x="204" y="42"/>
                </a:cubicBezTo>
                <a:cubicBezTo>
                  <a:pt x="204" y="42"/>
                  <a:pt x="204" y="42"/>
                  <a:pt x="203" y="42"/>
                </a:cubicBezTo>
                <a:cubicBezTo>
                  <a:pt x="203" y="39"/>
                  <a:pt x="203" y="36"/>
                  <a:pt x="203" y="32"/>
                </a:cubicBezTo>
                <a:cubicBezTo>
                  <a:pt x="196" y="36"/>
                  <a:pt x="193" y="41"/>
                  <a:pt x="192" y="48"/>
                </a:cubicBezTo>
                <a:cubicBezTo>
                  <a:pt x="191" y="54"/>
                  <a:pt x="191" y="60"/>
                  <a:pt x="191" y="65"/>
                </a:cubicBezTo>
                <a:cubicBezTo>
                  <a:pt x="190" y="68"/>
                  <a:pt x="190" y="71"/>
                  <a:pt x="189" y="73"/>
                </a:cubicBezTo>
                <a:cubicBezTo>
                  <a:pt x="187" y="75"/>
                  <a:pt x="184" y="77"/>
                  <a:pt x="182" y="76"/>
                </a:cubicBezTo>
                <a:cubicBezTo>
                  <a:pt x="180" y="76"/>
                  <a:pt x="177" y="74"/>
                  <a:pt x="176" y="72"/>
                </a:cubicBezTo>
                <a:cubicBezTo>
                  <a:pt x="173" y="66"/>
                  <a:pt x="175" y="60"/>
                  <a:pt x="178" y="55"/>
                </a:cubicBezTo>
                <a:cubicBezTo>
                  <a:pt x="179" y="54"/>
                  <a:pt x="180" y="52"/>
                  <a:pt x="180" y="50"/>
                </a:cubicBezTo>
                <a:cubicBezTo>
                  <a:pt x="173" y="53"/>
                  <a:pt x="170" y="58"/>
                  <a:pt x="168" y="65"/>
                </a:cubicBezTo>
                <a:cubicBezTo>
                  <a:pt x="167" y="74"/>
                  <a:pt x="169" y="83"/>
                  <a:pt x="175" y="90"/>
                </a:cubicBezTo>
                <a:cubicBezTo>
                  <a:pt x="182" y="99"/>
                  <a:pt x="182" y="109"/>
                  <a:pt x="177" y="118"/>
                </a:cubicBezTo>
                <a:cubicBezTo>
                  <a:pt x="175" y="121"/>
                  <a:pt x="172" y="124"/>
                  <a:pt x="168" y="122"/>
                </a:cubicBezTo>
                <a:cubicBezTo>
                  <a:pt x="164" y="121"/>
                  <a:pt x="163" y="116"/>
                  <a:pt x="165" y="111"/>
                </a:cubicBezTo>
                <a:cubicBezTo>
                  <a:pt x="166" y="110"/>
                  <a:pt x="167" y="108"/>
                  <a:pt x="167" y="106"/>
                </a:cubicBezTo>
                <a:cubicBezTo>
                  <a:pt x="165" y="108"/>
                  <a:pt x="163" y="109"/>
                  <a:pt x="161" y="111"/>
                </a:cubicBezTo>
                <a:cubicBezTo>
                  <a:pt x="151" y="123"/>
                  <a:pt x="151" y="136"/>
                  <a:pt x="155" y="150"/>
                </a:cubicBezTo>
                <a:cubicBezTo>
                  <a:pt x="156" y="154"/>
                  <a:pt x="157" y="159"/>
                  <a:pt x="158" y="164"/>
                </a:cubicBezTo>
                <a:cubicBezTo>
                  <a:pt x="159" y="170"/>
                  <a:pt x="155" y="175"/>
                  <a:pt x="150" y="175"/>
                </a:cubicBezTo>
                <a:cubicBezTo>
                  <a:pt x="144" y="175"/>
                  <a:pt x="141" y="171"/>
                  <a:pt x="142" y="165"/>
                </a:cubicBezTo>
                <a:cubicBezTo>
                  <a:pt x="142" y="164"/>
                  <a:pt x="142" y="163"/>
                  <a:pt x="143" y="161"/>
                </a:cubicBezTo>
                <a:cubicBezTo>
                  <a:pt x="137" y="165"/>
                  <a:pt x="135" y="172"/>
                  <a:pt x="139" y="179"/>
                </a:cubicBezTo>
                <a:cubicBezTo>
                  <a:pt x="141" y="181"/>
                  <a:pt x="143" y="183"/>
                  <a:pt x="145" y="186"/>
                </a:cubicBezTo>
                <a:cubicBezTo>
                  <a:pt x="149" y="191"/>
                  <a:pt x="151" y="197"/>
                  <a:pt x="149" y="203"/>
                </a:cubicBezTo>
                <a:cubicBezTo>
                  <a:pt x="147" y="210"/>
                  <a:pt x="143" y="213"/>
                  <a:pt x="136" y="212"/>
                </a:cubicBezTo>
                <a:cubicBezTo>
                  <a:pt x="129" y="211"/>
                  <a:pt x="124" y="205"/>
                  <a:pt x="124" y="199"/>
                </a:cubicBezTo>
                <a:cubicBezTo>
                  <a:pt x="124" y="196"/>
                  <a:pt x="125" y="193"/>
                  <a:pt x="127" y="190"/>
                </a:cubicBezTo>
                <a:cubicBezTo>
                  <a:pt x="130" y="181"/>
                  <a:pt x="129" y="175"/>
                  <a:pt x="121" y="169"/>
                </a:cubicBezTo>
                <a:cubicBezTo>
                  <a:pt x="117" y="166"/>
                  <a:pt x="115" y="162"/>
                  <a:pt x="116" y="156"/>
                </a:cubicBezTo>
                <a:cubicBezTo>
                  <a:pt x="111" y="158"/>
                  <a:pt x="109" y="166"/>
                  <a:pt x="112" y="171"/>
                </a:cubicBezTo>
                <a:cubicBezTo>
                  <a:pt x="113" y="173"/>
                  <a:pt x="115" y="175"/>
                  <a:pt x="116" y="177"/>
                </a:cubicBezTo>
                <a:cubicBezTo>
                  <a:pt x="117" y="180"/>
                  <a:pt x="118" y="183"/>
                  <a:pt x="117" y="187"/>
                </a:cubicBezTo>
                <a:cubicBezTo>
                  <a:pt x="116" y="192"/>
                  <a:pt x="112" y="194"/>
                  <a:pt x="107" y="193"/>
                </a:cubicBezTo>
                <a:cubicBezTo>
                  <a:pt x="103" y="192"/>
                  <a:pt x="101" y="188"/>
                  <a:pt x="102" y="183"/>
                </a:cubicBezTo>
                <a:cubicBezTo>
                  <a:pt x="102" y="182"/>
                  <a:pt x="102" y="181"/>
                  <a:pt x="103" y="180"/>
                </a:cubicBezTo>
                <a:cubicBezTo>
                  <a:pt x="94" y="182"/>
                  <a:pt x="93" y="194"/>
                  <a:pt x="99" y="199"/>
                </a:cubicBezTo>
                <a:cubicBezTo>
                  <a:pt x="101" y="200"/>
                  <a:pt x="103" y="202"/>
                  <a:pt x="105" y="204"/>
                </a:cubicBezTo>
                <a:cubicBezTo>
                  <a:pt x="108" y="207"/>
                  <a:pt x="112" y="211"/>
                  <a:pt x="110" y="217"/>
                </a:cubicBezTo>
                <a:cubicBezTo>
                  <a:pt x="107" y="223"/>
                  <a:pt x="103" y="225"/>
                  <a:pt x="97" y="226"/>
                </a:cubicBezTo>
                <a:cubicBezTo>
                  <a:pt x="82" y="228"/>
                  <a:pt x="75" y="217"/>
                  <a:pt x="81" y="204"/>
                </a:cubicBezTo>
                <a:cubicBezTo>
                  <a:pt x="83" y="199"/>
                  <a:pt x="84" y="194"/>
                  <a:pt x="80" y="189"/>
                </a:cubicBezTo>
                <a:cubicBezTo>
                  <a:pt x="78" y="185"/>
                  <a:pt x="78" y="180"/>
                  <a:pt x="81" y="175"/>
                </a:cubicBezTo>
                <a:cubicBezTo>
                  <a:pt x="81" y="174"/>
                  <a:pt x="82" y="173"/>
                  <a:pt x="82" y="172"/>
                </a:cubicBezTo>
                <a:cubicBezTo>
                  <a:pt x="75" y="173"/>
                  <a:pt x="70" y="178"/>
                  <a:pt x="70" y="186"/>
                </a:cubicBezTo>
                <a:cubicBezTo>
                  <a:pt x="69" y="189"/>
                  <a:pt x="69" y="192"/>
                  <a:pt x="69" y="195"/>
                </a:cubicBezTo>
                <a:cubicBezTo>
                  <a:pt x="69" y="201"/>
                  <a:pt x="67" y="205"/>
                  <a:pt x="61" y="207"/>
                </a:cubicBezTo>
                <a:cubicBezTo>
                  <a:pt x="56" y="208"/>
                  <a:pt x="49" y="204"/>
                  <a:pt x="47" y="200"/>
                </a:cubicBezTo>
                <a:cubicBezTo>
                  <a:pt x="44" y="190"/>
                  <a:pt x="43" y="182"/>
                  <a:pt x="51" y="174"/>
                </a:cubicBezTo>
                <a:cubicBezTo>
                  <a:pt x="63" y="160"/>
                  <a:pt x="79" y="153"/>
                  <a:pt x="96" y="149"/>
                </a:cubicBezTo>
                <a:cubicBezTo>
                  <a:pt x="102" y="147"/>
                  <a:pt x="108" y="146"/>
                  <a:pt x="114" y="145"/>
                </a:cubicBezTo>
                <a:cubicBezTo>
                  <a:pt x="114" y="145"/>
                  <a:pt x="114" y="144"/>
                  <a:pt x="11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" name="Freeform 17">
            <a:extLst>
              <a:ext uri="{FF2B5EF4-FFF2-40B4-BE49-F238E27FC236}">
                <a16:creationId xmlns:a16="http://schemas.microsoft.com/office/drawing/2014/main" id="{B0FE5C2B-4F1C-195B-5784-A5FF9CC92259}"/>
              </a:ext>
            </a:extLst>
          </p:cNvPr>
          <p:cNvSpPr>
            <a:spLocks/>
          </p:cNvSpPr>
          <p:nvPr/>
        </p:nvSpPr>
        <p:spPr bwMode="auto">
          <a:xfrm>
            <a:off x="2795588" y="2568576"/>
            <a:ext cx="776287" cy="865188"/>
          </a:xfrm>
          <a:custGeom>
            <a:avLst/>
            <a:gdLst>
              <a:gd name="T0" fmla="*/ 92 w 204"/>
              <a:gd name="T1" fmla="*/ 134 h 228"/>
              <a:gd name="T2" fmla="*/ 7 w 204"/>
              <a:gd name="T3" fmla="*/ 40 h 228"/>
              <a:gd name="T4" fmla="*/ 19 w 204"/>
              <a:gd name="T5" fmla="*/ 22 h 228"/>
              <a:gd name="T6" fmla="*/ 109 w 204"/>
              <a:gd name="T7" fmla="*/ 95 h 228"/>
              <a:gd name="T8" fmla="*/ 143 w 204"/>
              <a:gd name="T9" fmla="*/ 131 h 228"/>
              <a:gd name="T10" fmla="*/ 172 w 204"/>
              <a:gd name="T11" fmla="*/ 32 h 228"/>
              <a:gd name="T12" fmla="*/ 204 w 204"/>
              <a:gd name="T13" fmla="*/ 0 h 228"/>
              <a:gd name="T14" fmla="*/ 203 w 204"/>
              <a:gd name="T15" fmla="*/ 42 h 228"/>
              <a:gd name="T16" fmla="*/ 192 w 204"/>
              <a:gd name="T17" fmla="*/ 48 h 228"/>
              <a:gd name="T18" fmla="*/ 189 w 204"/>
              <a:gd name="T19" fmla="*/ 73 h 228"/>
              <a:gd name="T20" fmla="*/ 176 w 204"/>
              <a:gd name="T21" fmla="*/ 72 h 228"/>
              <a:gd name="T22" fmla="*/ 180 w 204"/>
              <a:gd name="T23" fmla="*/ 50 h 228"/>
              <a:gd name="T24" fmla="*/ 175 w 204"/>
              <a:gd name="T25" fmla="*/ 90 h 228"/>
              <a:gd name="T26" fmla="*/ 168 w 204"/>
              <a:gd name="T27" fmla="*/ 122 h 228"/>
              <a:gd name="T28" fmla="*/ 167 w 204"/>
              <a:gd name="T29" fmla="*/ 106 h 228"/>
              <a:gd name="T30" fmla="*/ 155 w 204"/>
              <a:gd name="T31" fmla="*/ 150 h 228"/>
              <a:gd name="T32" fmla="*/ 150 w 204"/>
              <a:gd name="T33" fmla="*/ 175 h 228"/>
              <a:gd name="T34" fmla="*/ 143 w 204"/>
              <a:gd name="T35" fmla="*/ 161 h 228"/>
              <a:gd name="T36" fmla="*/ 145 w 204"/>
              <a:gd name="T37" fmla="*/ 186 h 228"/>
              <a:gd name="T38" fmla="*/ 136 w 204"/>
              <a:gd name="T39" fmla="*/ 212 h 228"/>
              <a:gd name="T40" fmla="*/ 127 w 204"/>
              <a:gd name="T41" fmla="*/ 190 h 228"/>
              <a:gd name="T42" fmla="*/ 116 w 204"/>
              <a:gd name="T43" fmla="*/ 156 h 228"/>
              <a:gd name="T44" fmla="*/ 116 w 204"/>
              <a:gd name="T45" fmla="*/ 177 h 228"/>
              <a:gd name="T46" fmla="*/ 107 w 204"/>
              <a:gd name="T47" fmla="*/ 193 h 228"/>
              <a:gd name="T48" fmla="*/ 103 w 204"/>
              <a:gd name="T49" fmla="*/ 180 h 228"/>
              <a:gd name="T50" fmla="*/ 105 w 204"/>
              <a:gd name="T51" fmla="*/ 204 h 228"/>
              <a:gd name="T52" fmla="*/ 97 w 204"/>
              <a:gd name="T53" fmla="*/ 226 h 228"/>
              <a:gd name="T54" fmla="*/ 80 w 204"/>
              <a:gd name="T55" fmla="*/ 189 h 228"/>
              <a:gd name="T56" fmla="*/ 82 w 204"/>
              <a:gd name="T57" fmla="*/ 172 h 228"/>
              <a:gd name="T58" fmla="*/ 69 w 204"/>
              <a:gd name="T59" fmla="*/ 195 h 228"/>
              <a:gd name="T60" fmla="*/ 47 w 204"/>
              <a:gd name="T61" fmla="*/ 200 h 228"/>
              <a:gd name="T62" fmla="*/ 96 w 204"/>
              <a:gd name="T63" fmla="*/ 149 h 228"/>
              <a:gd name="T64" fmla="*/ 114 w 204"/>
              <a:gd name="T65" fmla="*/ 14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4" h="228">
                <a:moveTo>
                  <a:pt x="114" y="144"/>
                </a:moveTo>
                <a:cubicBezTo>
                  <a:pt x="107" y="140"/>
                  <a:pt x="99" y="138"/>
                  <a:pt x="92" y="134"/>
                </a:cubicBezTo>
                <a:cubicBezTo>
                  <a:pt x="72" y="123"/>
                  <a:pt x="52" y="113"/>
                  <a:pt x="36" y="97"/>
                </a:cubicBezTo>
                <a:cubicBezTo>
                  <a:pt x="20" y="81"/>
                  <a:pt x="12" y="61"/>
                  <a:pt x="7" y="40"/>
                </a:cubicBezTo>
                <a:cubicBezTo>
                  <a:pt x="5" y="31"/>
                  <a:pt x="2" y="22"/>
                  <a:pt x="0" y="12"/>
                </a:cubicBezTo>
                <a:cubicBezTo>
                  <a:pt x="7" y="16"/>
                  <a:pt x="13" y="18"/>
                  <a:pt x="19" y="22"/>
                </a:cubicBezTo>
                <a:cubicBezTo>
                  <a:pt x="34" y="31"/>
                  <a:pt x="49" y="39"/>
                  <a:pt x="63" y="49"/>
                </a:cubicBezTo>
                <a:cubicBezTo>
                  <a:pt x="81" y="61"/>
                  <a:pt x="96" y="78"/>
                  <a:pt x="109" y="95"/>
                </a:cubicBezTo>
                <a:cubicBezTo>
                  <a:pt x="119" y="110"/>
                  <a:pt x="131" y="124"/>
                  <a:pt x="143" y="139"/>
                </a:cubicBezTo>
                <a:cubicBezTo>
                  <a:pt x="143" y="136"/>
                  <a:pt x="143" y="133"/>
                  <a:pt x="143" y="131"/>
                </a:cubicBezTo>
                <a:cubicBezTo>
                  <a:pt x="144" y="110"/>
                  <a:pt x="146" y="89"/>
                  <a:pt x="152" y="69"/>
                </a:cubicBezTo>
                <a:cubicBezTo>
                  <a:pt x="157" y="56"/>
                  <a:pt x="164" y="44"/>
                  <a:pt x="172" y="32"/>
                </a:cubicBezTo>
                <a:cubicBezTo>
                  <a:pt x="180" y="21"/>
                  <a:pt x="189" y="11"/>
                  <a:pt x="200" y="3"/>
                </a:cubicBezTo>
                <a:cubicBezTo>
                  <a:pt x="201" y="2"/>
                  <a:pt x="202" y="1"/>
                  <a:pt x="204" y="0"/>
                </a:cubicBezTo>
                <a:cubicBezTo>
                  <a:pt x="204" y="14"/>
                  <a:pt x="204" y="28"/>
                  <a:pt x="204" y="42"/>
                </a:cubicBezTo>
                <a:cubicBezTo>
                  <a:pt x="204" y="42"/>
                  <a:pt x="204" y="42"/>
                  <a:pt x="203" y="42"/>
                </a:cubicBezTo>
                <a:cubicBezTo>
                  <a:pt x="203" y="39"/>
                  <a:pt x="203" y="36"/>
                  <a:pt x="203" y="32"/>
                </a:cubicBezTo>
                <a:cubicBezTo>
                  <a:pt x="196" y="36"/>
                  <a:pt x="193" y="41"/>
                  <a:pt x="192" y="48"/>
                </a:cubicBezTo>
                <a:cubicBezTo>
                  <a:pt x="191" y="54"/>
                  <a:pt x="191" y="60"/>
                  <a:pt x="191" y="65"/>
                </a:cubicBezTo>
                <a:cubicBezTo>
                  <a:pt x="190" y="68"/>
                  <a:pt x="190" y="71"/>
                  <a:pt x="189" y="73"/>
                </a:cubicBezTo>
                <a:cubicBezTo>
                  <a:pt x="187" y="75"/>
                  <a:pt x="184" y="77"/>
                  <a:pt x="182" y="76"/>
                </a:cubicBezTo>
                <a:cubicBezTo>
                  <a:pt x="180" y="76"/>
                  <a:pt x="177" y="74"/>
                  <a:pt x="176" y="72"/>
                </a:cubicBezTo>
                <a:cubicBezTo>
                  <a:pt x="173" y="66"/>
                  <a:pt x="175" y="60"/>
                  <a:pt x="178" y="55"/>
                </a:cubicBezTo>
                <a:cubicBezTo>
                  <a:pt x="179" y="54"/>
                  <a:pt x="180" y="52"/>
                  <a:pt x="180" y="50"/>
                </a:cubicBezTo>
                <a:cubicBezTo>
                  <a:pt x="173" y="53"/>
                  <a:pt x="170" y="58"/>
                  <a:pt x="168" y="65"/>
                </a:cubicBezTo>
                <a:cubicBezTo>
                  <a:pt x="167" y="74"/>
                  <a:pt x="169" y="83"/>
                  <a:pt x="175" y="90"/>
                </a:cubicBezTo>
                <a:cubicBezTo>
                  <a:pt x="182" y="99"/>
                  <a:pt x="182" y="109"/>
                  <a:pt x="177" y="118"/>
                </a:cubicBezTo>
                <a:cubicBezTo>
                  <a:pt x="175" y="121"/>
                  <a:pt x="172" y="124"/>
                  <a:pt x="168" y="122"/>
                </a:cubicBezTo>
                <a:cubicBezTo>
                  <a:pt x="164" y="121"/>
                  <a:pt x="163" y="116"/>
                  <a:pt x="165" y="111"/>
                </a:cubicBezTo>
                <a:cubicBezTo>
                  <a:pt x="166" y="110"/>
                  <a:pt x="167" y="108"/>
                  <a:pt x="167" y="106"/>
                </a:cubicBezTo>
                <a:cubicBezTo>
                  <a:pt x="165" y="108"/>
                  <a:pt x="163" y="109"/>
                  <a:pt x="161" y="111"/>
                </a:cubicBezTo>
                <a:cubicBezTo>
                  <a:pt x="151" y="123"/>
                  <a:pt x="151" y="136"/>
                  <a:pt x="155" y="150"/>
                </a:cubicBezTo>
                <a:cubicBezTo>
                  <a:pt x="156" y="154"/>
                  <a:pt x="157" y="159"/>
                  <a:pt x="158" y="164"/>
                </a:cubicBezTo>
                <a:cubicBezTo>
                  <a:pt x="159" y="170"/>
                  <a:pt x="155" y="175"/>
                  <a:pt x="150" y="175"/>
                </a:cubicBezTo>
                <a:cubicBezTo>
                  <a:pt x="144" y="175"/>
                  <a:pt x="141" y="171"/>
                  <a:pt x="142" y="165"/>
                </a:cubicBezTo>
                <a:cubicBezTo>
                  <a:pt x="142" y="164"/>
                  <a:pt x="142" y="163"/>
                  <a:pt x="143" y="161"/>
                </a:cubicBezTo>
                <a:cubicBezTo>
                  <a:pt x="137" y="165"/>
                  <a:pt x="135" y="172"/>
                  <a:pt x="139" y="179"/>
                </a:cubicBezTo>
                <a:cubicBezTo>
                  <a:pt x="141" y="181"/>
                  <a:pt x="143" y="183"/>
                  <a:pt x="145" y="186"/>
                </a:cubicBezTo>
                <a:cubicBezTo>
                  <a:pt x="149" y="191"/>
                  <a:pt x="151" y="197"/>
                  <a:pt x="149" y="203"/>
                </a:cubicBezTo>
                <a:cubicBezTo>
                  <a:pt x="147" y="210"/>
                  <a:pt x="143" y="213"/>
                  <a:pt x="136" y="212"/>
                </a:cubicBezTo>
                <a:cubicBezTo>
                  <a:pt x="129" y="211"/>
                  <a:pt x="124" y="205"/>
                  <a:pt x="124" y="199"/>
                </a:cubicBezTo>
                <a:cubicBezTo>
                  <a:pt x="124" y="196"/>
                  <a:pt x="125" y="193"/>
                  <a:pt x="127" y="190"/>
                </a:cubicBezTo>
                <a:cubicBezTo>
                  <a:pt x="130" y="181"/>
                  <a:pt x="129" y="175"/>
                  <a:pt x="121" y="169"/>
                </a:cubicBezTo>
                <a:cubicBezTo>
                  <a:pt x="117" y="166"/>
                  <a:pt x="115" y="162"/>
                  <a:pt x="116" y="156"/>
                </a:cubicBezTo>
                <a:cubicBezTo>
                  <a:pt x="111" y="158"/>
                  <a:pt x="109" y="166"/>
                  <a:pt x="112" y="171"/>
                </a:cubicBezTo>
                <a:cubicBezTo>
                  <a:pt x="113" y="173"/>
                  <a:pt x="115" y="175"/>
                  <a:pt x="116" y="177"/>
                </a:cubicBezTo>
                <a:cubicBezTo>
                  <a:pt x="117" y="180"/>
                  <a:pt x="118" y="183"/>
                  <a:pt x="117" y="187"/>
                </a:cubicBezTo>
                <a:cubicBezTo>
                  <a:pt x="116" y="192"/>
                  <a:pt x="112" y="194"/>
                  <a:pt x="107" y="193"/>
                </a:cubicBezTo>
                <a:cubicBezTo>
                  <a:pt x="103" y="192"/>
                  <a:pt x="101" y="188"/>
                  <a:pt x="102" y="183"/>
                </a:cubicBezTo>
                <a:cubicBezTo>
                  <a:pt x="102" y="182"/>
                  <a:pt x="102" y="181"/>
                  <a:pt x="103" y="180"/>
                </a:cubicBezTo>
                <a:cubicBezTo>
                  <a:pt x="94" y="182"/>
                  <a:pt x="93" y="194"/>
                  <a:pt x="99" y="199"/>
                </a:cubicBezTo>
                <a:cubicBezTo>
                  <a:pt x="101" y="200"/>
                  <a:pt x="103" y="202"/>
                  <a:pt x="105" y="204"/>
                </a:cubicBezTo>
                <a:cubicBezTo>
                  <a:pt x="108" y="207"/>
                  <a:pt x="112" y="211"/>
                  <a:pt x="110" y="217"/>
                </a:cubicBezTo>
                <a:cubicBezTo>
                  <a:pt x="107" y="223"/>
                  <a:pt x="103" y="225"/>
                  <a:pt x="97" y="226"/>
                </a:cubicBezTo>
                <a:cubicBezTo>
                  <a:pt x="82" y="228"/>
                  <a:pt x="75" y="217"/>
                  <a:pt x="81" y="204"/>
                </a:cubicBezTo>
                <a:cubicBezTo>
                  <a:pt x="83" y="199"/>
                  <a:pt x="84" y="194"/>
                  <a:pt x="80" y="189"/>
                </a:cubicBezTo>
                <a:cubicBezTo>
                  <a:pt x="78" y="185"/>
                  <a:pt x="78" y="180"/>
                  <a:pt x="81" y="175"/>
                </a:cubicBezTo>
                <a:cubicBezTo>
                  <a:pt x="81" y="174"/>
                  <a:pt x="82" y="173"/>
                  <a:pt x="82" y="172"/>
                </a:cubicBezTo>
                <a:cubicBezTo>
                  <a:pt x="75" y="173"/>
                  <a:pt x="70" y="178"/>
                  <a:pt x="70" y="186"/>
                </a:cubicBezTo>
                <a:cubicBezTo>
                  <a:pt x="69" y="189"/>
                  <a:pt x="69" y="192"/>
                  <a:pt x="69" y="195"/>
                </a:cubicBezTo>
                <a:cubicBezTo>
                  <a:pt x="69" y="201"/>
                  <a:pt x="67" y="205"/>
                  <a:pt x="61" y="207"/>
                </a:cubicBezTo>
                <a:cubicBezTo>
                  <a:pt x="56" y="208"/>
                  <a:pt x="49" y="204"/>
                  <a:pt x="47" y="200"/>
                </a:cubicBezTo>
                <a:cubicBezTo>
                  <a:pt x="44" y="190"/>
                  <a:pt x="43" y="182"/>
                  <a:pt x="51" y="174"/>
                </a:cubicBezTo>
                <a:cubicBezTo>
                  <a:pt x="63" y="160"/>
                  <a:pt x="79" y="153"/>
                  <a:pt x="96" y="149"/>
                </a:cubicBezTo>
                <a:cubicBezTo>
                  <a:pt x="102" y="147"/>
                  <a:pt x="108" y="146"/>
                  <a:pt x="114" y="145"/>
                </a:cubicBezTo>
                <a:cubicBezTo>
                  <a:pt x="114" y="145"/>
                  <a:pt x="114" y="144"/>
                  <a:pt x="11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" name="Freeform 21">
            <a:extLst>
              <a:ext uri="{FF2B5EF4-FFF2-40B4-BE49-F238E27FC236}">
                <a16:creationId xmlns:a16="http://schemas.microsoft.com/office/drawing/2014/main" id="{0643D15B-0D49-46D1-0CF9-2756CDF9AA7D}"/>
              </a:ext>
            </a:extLst>
          </p:cNvPr>
          <p:cNvSpPr>
            <a:spLocks/>
          </p:cNvSpPr>
          <p:nvPr/>
        </p:nvSpPr>
        <p:spPr bwMode="auto">
          <a:xfrm>
            <a:off x="5738813" y="2641602"/>
            <a:ext cx="776287" cy="866776"/>
          </a:xfrm>
          <a:custGeom>
            <a:avLst/>
            <a:gdLst>
              <a:gd name="T0" fmla="*/ 92 w 204"/>
              <a:gd name="T1" fmla="*/ 134 h 228"/>
              <a:gd name="T2" fmla="*/ 7 w 204"/>
              <a:gd name="T3" fmla="*/ 40 h 228"/>
              <a:gd name="T4" fmla="*/ 19 w 204"/>
              <a:gd name="T5" fmla="*/ 22 h 228"/>
              <a:gd name="T6" fmla="*/ 109 w 204"/>
              <a:gd name="T7" fmla="*/ 95 h 228"/>
              <a:gd name="T8" fmla="*/ 143 w 204"/>
              <a:gd name="T9" fmla="*/ 131 h 228"/>
              <a:gd name="T10" fmla="*/ 172 w 204"/>
              <a:gd name="T11" fmla="*/ 32 h 228"/>
              <a:gd name="T12" fmla="*/ 204 w 204"/>
              <a:gd name="T13" fmla="*/ 0 h 228"/>
              <a:gd name="T14" fmla="*/ 203 w 204"/>
              <a:gd name="T15" fmla="*/ 42 h 228"/>
              <a:gd name="T16" fmla="*/ 192 w 204"/>
              <a:gd name="T17" fmla="*/ 48 h 228"/>
              <a:gd name="T18" fmla="*/ 189 w 204"/>
              <a:gd name="T19" fmla="*/ 73 h 228"/>
              <a:gd name="T20" fmla="*/ 176 w 204"/>
              <a:gd name="T21" fmla="*/ 72 h 228"/>
              <a:gd name="T22" fmla="*/ 180 w 204"/>
              <a:gd name="T23" fmla="*/ 50 h 228"/>
              <a:gd name="T24" fmla="*/ 175 w 204"/>
              <a:gd name="T25" fmla="*/ 90 h 228"/>
              <a:gd name="T26" fmla="*/ 168 w 204"/>
              <a:gd name="T27" fmla="*/ 122 h 228"/>
              <a:gd name="T28" fmla="*/ 167 w 204"/>
              <a:gd name="T29" fmla="*/ 106 h 228"/>
              <a:gd name="T30" fmla="*/ 155 w 204"/>
              <a:gd name="T31" fmla="*/ 150 h 228"/>
              <a:gd name="T32" fmla="*/ 150 w 204"/>
              <a:gd name="T33" fmla="*/ 175 h 228"/>
              <a:gd name="T34" fmla="*/ 143 w 204"/>
              <a:gd name="T35" fmla="*/ 161 h 228"/>
              <a:gd name="T36" fmla="*/ 145 w 204"/>
              <a:gd name="T37" fmla="*/ 186 h 228"/>
              <a:gd name="T38" fmla="*/ 136 w 204"/>
              <a:gd name="T39" fmla="*/ 212 h 228"/>
              <a:gd name="T40" fmla="*/ 127 w 204"/>
              <a:gd name="T41" fmla="*/ 190 h 228"/>
              <a:gd name="T42" fmla="*/ 116 w 204"/>
              <a:gd name="T43" fmla="*/ 156 h 228"/>
              <a:gd name="T44" fmla="*/ 116 w 204"/>
              <a:gd name="T45" fmla="*/ 177 h 228"/>
              <a:gd name="T46" fmla="*/ 107 w 204"/>
              <a:gd name="T47" fmla="*/ 193 h 228"/>
              <a:gd name="T48" fmla="*/ 103 w 204"/>
              <a:gd name="T49" fmla="*/ 180 h 228"/>
              <a:gd name="T50" fmla="*/ 105 w 204"/>
              <a:gd name="T51" fmla="*/ 204 h 228"/>
              <a:gd name="T52" fmla="*/ 97 w 204"/>
              <a:gd name="T53" fmla="*/ 226 h 228"/>
              <a:gd name="T54" fmla="*/ 80 w 204"/>
              <a:gd name="T55" fmla="*/ 189 h 228"/>
              <a:gd name="T56" fmla="*/ 82 w 204"/>
              <a:gd name="T57" fmla="*/ 172 h 228"/>
              <a:gd name="T58" fmla="*/ 69 w 204"/>
              <a:gd name="T59" fmla="*/ 195 h 228"/>
              <a:gd name="T60" fmla="*/ 47 w 204"/>
              <a:gd name="T61" fmla="*/ 200 h 228"/>
              <a:gd name="T62" fmla="*/ 96 w 204"/>
              <a:gd name="T63" fmla="*/ 149 h 228"/>
              <a:gd name="T64" fmla="*/ 114 w 204"/>
              <a:gd name="T65" fmla="*/ 14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4" h="228">
                <a:moveTo>
                  <a:pt x="114" y="144"/>
                </a:moveTo>
                <a:cubicBezTo>
                  <a:pt x="107" y="140"/>
                  <a:pt x="99" y="138"/>
                  <a:pt x="92" y="134"/>
                </a:cubicBezTo>
                <a:cubicBezTo>
                  <a:pt x="72" y="123"/>
                  <a:pt x="52" y="113"/>
                  <a:pt x="36" y="97"/>
                </a:cubicBezTo>
                <a:cubicBezTo>
                  <a:pt x="20" y="81"/>
                  <a:pt x="12" y="61"/>
                  <a:pt x="7" y="40"/>
                </a:cubicBezTo>
                <a:cubicBezTo>
                  <a:pt x="5" y="31"/>
                  <a:pt x="2" y="22"/>
                  <a:pt x="0" y="12"/>
                </a:cubicBezTo>
                <a:cubicBezTo>
                  <a:pt x="7" y="16"/>
                  <a:pt x="13" y="18"/>
                  <a:pt x="19" y="22"/>
                </a:cubicBezTo>
                <a:cubicBezTo>
                  <a:pt x="34" y="31"/>
                  <a:pt x="49" y="39"/>
                  <a:pt x="63" y="49"/>
                </a:cubicBezTo>
                <a:cubicBezTo>
                  <a:pt x="81" y="61"/>
                  <a:pt x="96" y="78"/>
                  <a:pt x="109" y="95"/>
                </a:cubicBezTo>
                <a:cubicBezTo>
                  <a:pt x="119" y="110"/>
                  <a:pt x="131" y="124"/>
                  <a:pt x="143" y="139"/>
                </a:cubicBezTo>
                <a:cubicBezTo>
                  <a:pt x="143" y="136"/>
                  <a:pt x="143" y="133"/>
                  <a:pt x="143" y="131"/>
                </a:cubicBezTo>
                <a:cubicBezTo>
                  <a:pt x="144" y="110"/>
                  <a:pt x="146" y="89"/>
                  <a:pt x="152" y="69"/>
                </a:cubicBezTo>
                <a:cubicBezTo>
                  <a:pt x="157" y="56"/>
                  <a:pt x="164" y="44"/>
                  <a:pt x="172" y="32"/>
                </a:cubicBezTo>
                <a:cubicBezTo>
                  <a:pt x="180" y="21"/>
                  <a:pt x="189" y="11"/>
                  <a:pt x="200" y="3"/>
                </a:cubicBezTo>
                <a:cubicBezTo>
                  <a:pt x="201" y="2"/>
                  <a:pt x="202" y="1"/>
                  <a:pt x="204" y="0"/>
                </a:cubicBezTo>
                <a:cubicBezTo>
                  <a:pt x="204" y="14"/>
                  <a:pt x="204" y="28"/>
                  <a:pt x="204" y="42"/>
                </a:cubicBezTo>
                <a:cubicBezTo>
                  <a:pt x="204" y="42"/>
                  <a:pt x="204" y="42"/>
                  <a:pt x="203" y="42"/>
                </a:cubicBezTo>
                <a:cubicBezTo>
                  <a:pt x="203" y="39"/>
                  <a:pt x="203" y="36"/>
                  <a:pt x="203" y="32"/>
                </a:cubicBezTo>
                <a:cubicBezTo>
                  <a:pt x="196" y="36"/>
                  <a:pt x="193" y="41"/>
                  <a:pt x="192" y="48"/>
                </a:cubicBezTo>
                <a:cubicBezTo>
                  <a:pt x="191" y="54"/>
                  <a:pt x="191" y="60"/>
                  <a:pt x="191" y="65"/>
                </a:cubicBezTo>
                <a:cubicBezTo>
                  <a:pt x="190" y="68"/>
                  <a:pt x="190" y="71"/>
                  <a:pt x="189" y="73"/>
                </a:cubicBezTo>
                <a:cubicBezTo>
                  <a:pt x="187" y="75"/>
                  <a:pt x="184" y="77"/>
                  <a:pt x="182" y="76"/>
                </a:cubicBezTo>
                <a:cubicBezTo>
                  <a:pt x="180" y="76"/>
                  <a:pt x="177" y="74"/>
                  <a:pt x="176" y="72"/>
                </a:cubicBezTo>
                <a:cubicBezTo>
                  <a:pt x="173" y="66"/>
                  <a:pt x="175" y="60"/>
                  <a:pt x="178" y="55"/>
                </a:cubicBezTo>
                <a:cubicBezTo>
                  <a:pt x="179" y="54"/>
                  <a:pt x="180" y="52"/>
                  <a:pt x="180" y="50"/>
                </a:cubicBezTo>
                <a:cubicBezTo>
                  <a:pt x="173" y="53"/>
                  <a:pt x="170" y="58"/>
                  <a:pt x="168" y="65"/>
                </a:cubicBezTo>
                <a:cubicBezTo>
                  <a:pt x="167" y="74"/>
                  <a:pt x="169" y="83"/>
                  <a:pt x="175" y="90"/>
                </a:cubicBezTo>
                <a:cubicBezTo>
                  <a:pt x="182" y="99"/>
                  <a:pt x="182" y="109"/>
                  <a:pt x="177" y="118"/>
                </a:cubicBezTo>
                <a:cubicBezTo>
                  <a:pt x="175" y="121"/>
                  <a:pt x="172" y="124"/>
                  <a:pt x="168" y="122"/>
                </a:cubicBezTo>
                <a:cubicBezTo>
                  <a:pt x="164" y="121"/>
                  <a:pt x="163" y="116"/>
                  <a:pt x="165" y="111"/>
                </a:cubicBezTo>
                <a:cubicBezTo>
                  <a:pt x="166" y="110"/>
                  <a:pt x="167" y="108"/>
                  <a:pt x="167" y="106"/>
                </a:cubicBezTo>
                <a:cubicBezTo>
                  <a:pt x="165" y="108"/>
                  <a:pt x="163" y="109"/>
                  <a:pt x="161" y="111"/>
                </a:cubicBezTo>
                <a:cubicBezTo>
                  <a:pt x="151" y="123"/>
                  <a:pt x="151" y="136"/>
                  <a:pt x="155" y="150"/>
                </a:cubicBezTo>
                <a:cubicBezTo>
                  <a:pt x="156" y="154"/>
                  <a:pt x="157" y="159"/>
                  <a:pt x="158" y="164"/>
                </a:cubicBezTo>
                <a:cubicBezTo>
                  <a:pt x="159" y="170"/>
                  <a:pt x="155" y="175"/>
                  <a:pt x="150" y="175"/>
                </a:cubicBezTo>
                <a:cubicBezTo>
                  <a:pt x="144" y="175"/>
                  <a:pt x="141" y="171"/>
                  <a:pt x="142" y="165"/>
                </a:cubicBezTo>
                <a:cubicBezTo>
                  <a:pt x="142" y="164"/>
                  <a:pt x="142" y="163"/>
                  <a:pt x="143" y="161"/>
                </a:cubicBezTo>
                <a:cubicBezTo>
                  <a:pt x="137" y="165"/>
                  <a:pt x="135" y="172"/>
                  <a:pt x="139" y="179"/>
                </a:cubicBezTo>
                <a:cubicBezTo>
                  <a:pt x="141" y="181"/>
                  <a:pt x="143" y="183"/>
                  <a:pt x="145" y="186"/>
                </a:cubicBezTo>
                <a:cubicBezTo>
                  <a:pt x="149" y="191"/>
                  <a:pt x="151" y="197"/>
                  <a:pt x="149" y="203"/>
                </a:cubicBezTo>
                <a:cubicBezTo>
                  <a:pt x="147" y="210"/>
                  <a:pt x="143" y="213"/>
                  <a:pt x="136" y="212"/>
                </a:cubicBezTo>
                <a:cubicBezTo>
                  <a:pt x="129" y="211"/>
                  <a:pt x="124" y="205"/>
                  <a:pt x="124" y="199"/>
                </a:cubicBezTo>
                <a:cubicBezTo>
                  <a:pt x="124" y="196"/>
                  <a:pt x="125" y="193"/>
                  <a:pt x="127" y="190"/>
                </a:cubicBezTo>
                <a:cubicBezTo>
                  <a:pt x="130" y="181"/>
                  <a:pt x="129" y="175"/>
                  <a:pt x="121" y="169"/>
                </a:cubicBezTo>
                <a:cubicBezTo>
                  <a:pt x="117" y="166"/>
                  <a:pt x="115" y="162"/>
                  <a:pt x="116" y="156"/>
                </a:cubicBezTo>
                <a:cubicBezTo>
                  <a:pt x="111" y="158"/>
                  <a:pt x="109" y="166"/>
                  <a:pt x="112" y="171"/>
                </a:cubicBezTo>
                <a:cubicBezTo>
                  <a:pt x="113" y="173"/>
                  <a:pt x="115" y="175"/>
                  <a:pt x="116" y="177"/>
                </a:cubicBezTo>
                <a:cubicBezTo>
                  <a:pt x="117" y="180"/>
                  <a:pt x="118" y="183"/>
                  <a:pt x="117" y="187"/>
                </a:cubicBezTo>
                <a:cubicBezTo>
                  <a:pt x="116" y="192"/>
                  <a:pt x="112" y="194"/>
                  <a:pt x="107" y="193"/>
                </a:cubicBezTo>
                <a:cubicBezTo>
                  <a:pt x="103" y="192"/>
                  <a:pt x="101" y="188"/>
                  <a:pt x="102" y="183"/>
                </a:cubicBezTo>
                <a:cubicBezTo>
                  <a:pt x="102" y="182"/>
                  <a:pt x="102" y="181"/>
                  <a:pt x="103" y="180"/>
                </a:cubicBezTo>
                <a:cubicBezTo>
                  <a:pt x="94" y="182"/>
                  <a:pt x="93" y="194"/>
                  <a:pt x="99" y="199"/>
                </a:cubicBezTo>
                <a:cubicBezTo>
                  <a:pt x="101" y="200"/>
                  <a:pt x="103" y="202"/>
                  <a:pt x="105" y="204"/>
                </a:cubicBezTo>
                <a:cubicBezTo>
                  <a:pt x="108" y="207"/>
                  <a:pt x="112" y="211"/>
                  <a:pt x="110" y="217"/>
                </a:cubicBezTo>
                <a:cubicBezTo>
                  <a:pt x="107" y="223"/>
                  <a:pt x="103" y="225"/>
                  <a:pt x="97" y="226"/>
                </a:cubicBezTo>
                <a:cubicBezTo>
                  <a:pt x="82" y="228"/>
                  <a:pt x="75" y="217"/>
                  <a:pt x="81" y="204"/>
                </a:cubicBezTo>
                <a:cubicBezTo>
                  <a:pt x="83" y="199"/>
                  <a:pt x="84" y="194"/>
                  <a:pt x="80" y="189"/>
                </a:cubicBezTo>
                <a:cubicBezTo>
                  <a:pt x="78" y="185"/>
                  <a:pt x="78" y="180"/>
                  <a:pt x="81" y="175"/>
                </a:cubicBezTo>
                <a:cubicBezTo>
                  <a:pt x="81" y="174"/>
                  <a:pt x="82" y="173"/>
                  <a:pt x="82" y="172"/>
                </a:cubicBezTo>
                <a:cubicBezTo>
                  <a:pt x="75" y="173"/>
                  <a:pt x="70" y="178"/>
                  <a:pt x="70" y="186"/>
                </a:cubicBezTo>
                <a:cubicBezTo>
                  <a:pt x="69" y="189"/>
                  <a:pt x="69" y="192"/>
                  <a:pt x="69" y="195"/>
                </a:cubicBezTo>
                <a:cubicBezTo>
                  <a:pt x="69" y="201"/>
                  <a:pt x="67" y="205"/>
                  <a:pt x="61" y="207"/>
                </a:cubicBezTo>
                <a:cubicBezTo>
                  <a:pt x="56" y="208"/>
                  <a:pt x="49" y="204"/>
                  <a:pt x="47" y="200"/>
                </a:cubicBezTo>
                <a:cubicBezTo>
                  <a:pt x="44" y="190"/>
                  <a:pt x="43" y="182"/>
                  <a:pt x="51" y="174"/>
                </a:cubicBezTo>
                <a:cubicBezTo>
                  <a:pt x="63" y="160"/>
                  <a:pt x="79" y="153"/>
                  <a:pt x="96" y="149"/>
                </a:cubicBezTo>
                <a:cubicBezTo>
                  <a:pt x="102" y="147"/>
                  <a:pt x="108" y="146"/>
                  <a:pt x="114" y="145"/>
                </a:cubicBezTo>
                <a:cubicBezTo>
                  <a:pt x="114" y="145"/>
                  <a:pt x="114" y="144"/>
                  <a:pt x="11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450F63B7-8296-467A-A0D9-3075A8F88D35}"/>
              </a:ext>
            </a:extLst>
          </p:cNvPr>
          <p:cNvSpPr txBox="1"/>
          <p:nvPr/>
        </p:nvSpPr>
        <p:spPr>
          <a:xfrm>
            <a:off x="1780327" y="359724"/>
            <a:ext cx="5583335" cy="60016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00" b="0" i="0" u="none" strike="noStrike" kern="1200" cap="none" spc="0" baseline="0">
                <a:solidFill>
                  <a:srgbClr val="00000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Instructions for use</a:t>
            </a:r>
            <a:endParaRPr lang="en-GB" sz="3300" b="0" i="0" u="none" strike="noStrike" kern="1200" cap="none" spc="0" baseline="0">
              <a:solidFill>
                <a:srgbClr val="000000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99D7352-D982-4E53-89D5-B1DD8817A643}"/>
              </a:ext>
            </a:extLst>
          </p:cNvPr>
          <p:cNvSpPr txBox="1"/>
          <p:nvPr/>
        </p:nvSpPr>
        <p:spPr>
          <a:xfrm>
            <a:off x="2924296" y="1544942"/>
            <a:ext cx="329541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00000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allowed to do :</a:t>
            </a:r>
            <a:endParaRPr lang="en-GB" sz="1200" b="1" i="0" u="none" strike="noStrike" kern="1200" cap="none" spc="0" baseline="0">
              <a:solidFill>
                <a:srgbClr val="000000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A24A7FC1-D8B0-42D7-AC5D-C22EA4016B9D}"/>
              </a:ext>
            </a:extLst>
          </p:cNvPr>
          <p:cNvSpPr txBox="1"/>
          <p:nvPr/>
        </p:nvSpPr>
        <p:spPr>
          <a:xfrm>
            <a:off x="1951823" y="1824182"/>
            <a:ext cx="52403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Use our templates for personal or educational presentations or printouts.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Edit and customize our templates for your own needs.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Link a page to a presentation template on your website or blog.</a:t>
            </a:r>
            <a:endParaRPr lang="en-GB" sz="900" b="0" i="0" u="none" strike="noStrike" kern="1200" cap="none" spc="0" baseline="0">
              <a:solidFill>
                <a:srgbClr val="030303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5561F3F5-90CB-4660-9FD8-19D7ACE6FE36}"/>
              </a:ext>
            </a:extLst>
          </p:cNvPr>
          <p:cNvSpPr txBox="1"/>
          <p:nvPr/>
        </p:nvSpPr>
        <p:spPr>
          <a:xfrm>
            <a:off x="1951823" y="1015395"/>
            <a:ext cx="5240362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In order to use this template, you must credit Slidesppt by keeping the thank you slide.</a:t>
            </a:r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599233BD-8A86-428E-BACA-9315E2C5B2DE}"/>
              </a:ext>
            </a:extLst>
          </p:cNvPr>
          <p:cNvSpPr txBox="1"/>
          <p:nvPr/>
        </p:nvSpPr>
        <p:spPr>
          <a:xfrm>
            <a:off x="2869981" y="2585822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00000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not allowed to do :</a:t>
            </a:r>
            <a:endParaRPr lang="en-GB" sz="1200" b="1" i="0" u="none" strike="noStrike" kern="1200" cap="none" spc="0" baseline="0">
              <a:solidFill>
                <a:srgbClr val="000000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ADA6AC8C-8F19-4C2C-ACFF-4B3874CC0F04}"/>
              </a:ext>
            </a:extLst>
          </p:cNvPr>
          <p:cNvSpPr txBox="1"/>
          <p:nvPr/>
        </p:nvSpPr>
        <p:spPr>
          <a:xfrm>
            <a:off x="1951823" y="2798164"/>
            <a:ext cx="5240362" cy="9002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Republish or redistribute our presentation templates, offline or online and even for free.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61987670-B56D-492A-8900-AF68378DA5F9}"/>
              </a:ext>
            </a:extLst>
          </p:cNvPr>
          <p:cNvSpPr txBox="1"/>
          <p:nvPr/>
        </p:nvSpPr>
        <p:spPr>
          <a:xfrm>
            <a:off x="2869981" y="3725987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00000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Useful links :</a:t>
            </a:r>
            <a:endParaRPr lang="en-GB" sz="1200" b="1" i="0" u="none" strike="noStrike" kern="1200" cap="none" spc="0" baseline="0">
              <a:solidFill>
                <a:srgbClr val="000000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92E7B0FF-B495-4F2A-BFD1-7A24A96EEB0C}"/>
              </a:ext>
            </a:extLst>
          </p:cNvPr>
          <p:cNvSpPr txBox="1"/>
          <p:nvPr/>
        </p:nvSpPr>
        <p:spPr>
          <a:xfrm>
            <a:off x="1208864" y="3980364"/>
            <a:ext cx="67262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allowed and not allowed to do: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3"/>
              </a:rPr>
              <a:t>https://www.slidesppt.net/what-you-can-and-cannot-do-with-our-templates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3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Frequently Asked Questions: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4"/>
              </a:rPr>
              <a:t>https://www.slidesppt.net/frequently-asked-questions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4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30303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Tutorials and Tips: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5"/>
              </a:rPr>
              <a:t>https://www.slidesppt.net/tutorials-and-tips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5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</p:txBody>
      </p:sp>
      <p:sp>
        <p:nvSpPr>
          <p:cNvPr id="10" name="Rectángulo 11">
            <a:extLst>
              <a:ext uri="{FF2B5EF4-FFF2-40B4-BE49-F238E27FC236}">
                <a16:creationId xmlns:a16="http://schemas.microsoft.com/office/drawing/2014/main" id="{A10EF101-5049-4C20-8A01-C76E86EF811F}"/>
              </a:ext>
            </a:extLst>
          </p:cNvPr>
          <p:cNvSpPr/>
          <p:nvPr/>
        </p:nvSpPr>
        <p:spPr>
          <a:xfrm>
            <a:off x="219958" y="204112"/>
            <a:ext cx="8704091" cy="4767023"/>
          </a:xfrm>
          <a:prstGeom prst="rect">
            <a:avLst/>
          </a:prstGeom>
          <a:noFill/>
          <a:ln w="57150" cap="flat">
            <a:solidFill>
              <a:srgbClr val="0D0D0D"/>
            </a:solidFill>
            <a:custDash>
              <a:ds d="300000" sp="300000"/>
            </a:custDash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  <p:transition spd="slow" advTm="0">
    <p:fad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9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ralelogramo 15">
            <a:extLst>
              <a:ext uri="{FF2B5EF4-FFF2-40B4-BE49-F238E27FC236}">
                <a16:creationId xmlns:a16="http://schemas.microsoft.com/office/drawing/2014/main" id="{5DC71F3E-23E9-4354-B9D0-3CB5AB0E3EB6}"/>
              </a:ext>
            </a:extLst>
          </p:cNvPr>
          <p:cNvSpPr/>
          <p:nvPr/>
        </p:nvSpPr>
        <p:spPr>
          <a:xfrm>
            <a:off x="5912931" y="0"/>
            <a:ext cx="2984555" cy="5143499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26262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CDE55F70-0F6B-46D2-BC96-E653F03F21A1}"/>
              </a:ext>
            </a:extLst>
          </p:cNvPr>
          <p:cNvSpPr txBox="1"/>
          <p:nvPr/>
        </p:nvSpPr>
        <p:spPr>
          <a:xfrm>
            <a:off x="311901" y="671818"/>
            <a:ext cx="3168377" cy="77011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10" tIns="91010" rIns="91010" bIns="91010" anchor="t" anchorCtr="1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480" b="1" i="0" u="none" strike="noStrike" kern="0" cap="none" spc="0" baseline="0">
                <a:solidFill>
                  <a:srgbClr val="000000"/>
                </a:solidFill>
                <a:uFillTx/>
                <a:latin typeface="Arial (Títulos)"/>
                <a:ea typeface="DM Sans"/>
                <a:cs typeface="Rubik"/>
              </a:rPr>
              <a:t>FUENTE</a:t>
            </a:r>
          </a:p>
        </p:txBody>
      </p:sp>
      <p:sp>
        <p:nvSpPr>
          <p:cNvPr id="4" name="Google Shape;270;p42">
            <a:extLst>
              <a:ext uri="{FF2B5EF4-FFF2-40B4-BE49-F238E27FC236}">
                <a16:creationId xmlns:a16="http://schemas.microsoft.com/office/drawing/2014/main" id="{1A404F1F-F41D-4C9B-A8D4-4C2E0B41E507}"/>
              </a:ext>
            </a:extLst>
          </p:cNvPr>
          <p:cNvSpPr txBox="1"/>
          <p:nvPr/>
        </p:nvSpPr>
        <p:spPr>
          <a:xfrm>
            <a:off x="703155" y="1615104"/>
            <a:ext cx="4138931" cy="4221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10" tIns="91010" rIns="91010" bIns="91010" anchor="t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Rubik"/>
                <a:cs typeface="Rubik"/>
              </a:rPr>
              <a:t>ELABORADO POR </a:t>
            </a:r>
            <a:r>
              <a:rPr lang="es-PE" sz="15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Assistant Light" pitchFamily="2"/>
              </a:rPr>
              <a:t>: </a:t>
            </a:r>
            <a:r>
              <a:rPr lang="es-PE" sz="15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slidesppt.net</a:t>
            </a:r>
          </a:p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593" b="1" i="0" u="none" strike="noStrike" kern="0" cap="none" spc="0" baseline="0">
              <a:solidFill>
                <a:srgbClr val="000000"/>
              </a:solidFill>
              <a:uFillTx/>
              <a:latin typeface="Source Sans Pro" pitchFamily="34"/>
              <a:ea typeface="Rubik"/>
              <a:cs typeface="Rubik"/>
            </a:endParaRPr>
          </a:p>
        </p:txBody>
      </p:sp>
      <p:grpSp>
        <p:nvGrpSpPr>
          <p:cNvPr id="5" name="Grupo 3">
            <a:extLst>
              <a:ext uri="{FF2B5EF4-FFF2-40B4-BE49-F238E27FC236}">
                <a16:creationId xmlns:a16="http://schemas.microsoft.com/office/drawing/2014/main" id="{DD0A7A83-1760-4B87-A4E4-3898C7208BAE}"/>
              </a:ext>
            </a:extLst>
          </p:cNvPr>
          <p:cNvGrpSpPr/>
          <p:nvPr/>
        </p:nvGrpSpPr>
        <p:grpSpPr>
          <a:xfrm>
            <a:off x="703155" y="2268653"/>
            <a:ext cx="2975713" cy="1628528"/>
            <a:chOff x="703155" y="2268653"/>
            <a:chExt cx="2975713" cy="1628528"/>
          </a:xfrm>
        </p:grpSpPr>
        <p:sp>
          <p:nvSpPr>
            <p:cNvPr id="6" name="Google Shape;272;p42">
              <a:extLst>
                <a:ext uri="{FF2B5EF4-FFF2-40B4-BE49-F238E27FC236}">
                  <a16:creationId xmlns:a16="http://schemas.microsoft.com/office/drawing/2014/main" id="{1C5269ED-1790-44A4-8D01-766E90B3AFB7}"/>
                </a:ext>
              </a:extLst>
            </p:cNvPr>
            <p:cNvSpPr txBox="1"/>
            <p:nvPr/>
          </p:nvSpPr>
          <p:spPr>
            <a:xfrm>
              <a:off x="703155" y="2268653"/>
              <a:ext cx="2107554" cy="30731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010" tIns="91010" rIns="91010" bIns="91010" anchor="t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93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Rubik"/>
                  <a:cs typeface="Rubik"/>
                </a:rPr>
                <a:t>IMAGES :</a:t>
              </a:r>
            </a:p>
          </p:txBody>
        </p:sp>
        <p:sp>
          <p:nvSpPr>
            <p:cNvPr id="7" name="Google Shape;273;p42">
              <a:extLst>
                <a:ext uri="{FF2B5EF4-FFF2-40B4-BE49-F238E27FC236}">
                  <a16:creationId xmlns:a16="http://schemas.microsoft.com/office/drawing/2014/main" id="{1E6DA573-AF0A-454A-9D1A-27E4E92112ED}"/>
                </a:ext>
              </a:extLst>
            </p:cNvPr>
            <p:cNvSpPr txBox="1"/>
            <p:nvPr/>
          </p:nvSpPr>
          <p:spPr>
            <a:xfrm>
              <a:off x="703155" y="2617049"/>
              <a:ext cx="2975713" cy="12801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010" tIns="91010" rIns="91010" bIns="91010" anchor="t" anchorCtr="0" compatLnSpc="1">
              <a:noAutofit/>
            </a:bodyPr>
            <a:lstStyle/>
            <a:p>
              <a:pPr marL="256022" marR="0" lvl="0" indent="-256022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493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unsplash.com</a:t>
              </a:r>
            </a:p>
            <a:p>
              <a:pPr marL="256022" marR="0" lvl="0" indent="-256022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493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pngwing.com</a:t>
              </a:r>
            </a:p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endParaRPr>
            </a:p>
          </p:txBody>
        </p:sp>
      </p:grpSp>
      <p:sp>
        <p:nvSpPr>
          <p:cNvPr id="8" name="Google Shape;274;p42">
            <a:extLst>
              <a:ext uri="{FF2B5EF4-FFF2-40B4-BE49-F238E27FC236}">
                <a16:creationId xmlns:a16="http://schemas.microsoft.com/office/drawing/2014/main" id="{CF190440-2382-4F4D-8058-46B97A79C793}"/>
              </a:ext>
            </a:extLst>
          </p:cNvPr>
          <p:cNvSpPr txBox="1"/>
          <p:nvPr/>
        </p:nvSpPr>
        <p:spPr>
          <a:xfrm>
            <a:off x="703146" y="3394252"/>
            <a:ext cx="2107554" cy="30731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10" tIns="91010" rIns="91010" bIns="91010" anchor="t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5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Rubik"/>
                <a:cs typeface="Rubik"/>
              </a:rPr>
              <a:t>FONTS :</a:t>
            </a:r>
          </a:p>
        </p:txBody>
      </p:sp>
      <p:sp>
        <p:nvSpPr>
          <p:cNvPr id="9" name="Google Shape;275;p42">
            <a:extLst>
              <a:ext uri="{FF2B5EF4-FFF2-40B4-BE49-F238E27FC236}">
                <a16:creationId xmlns:a16="http://schemas.microsoft.com/office/drawing/2014/main" id="{AAC01B3C-359A-4D31-99FC-191DC224F1B6}"/>
              </a:ext>
            </a:extLst>
          </p:cNvPr>
          <p:cNvSpPr txBox="1"/>
          <p:nvPr/>
        </p:nvSpPr>
        <p:spPr>
          <a:xfrm>
            <a:off x="703155" y="3701500"/>
            <a:ext cx="3216923" cy="68151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10" tIns="91010" rIns="91010" bIns="91010" anchor="t" anchorCtr="0" compatLnSpc="1">
            <a:noAutofit/>
          </a:bodyPr>
          <a:lstStyle/>
          <a:p>
            <a:pPr marL="284424" marR="0" lvl="0" indent="-284424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4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Abril Fatface</a:t>
            </a:r>
          </a:p>
          <a:p>
            <a:pPr marL="284424" marR="0" lvl="0" indent="-284424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4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Arial Black</a:t>
            </a:r>
          </a:p>
          <a:p>
            <a:pPr marL="284424" marR="0" lvl="0" indent="-284424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49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Montserrat</a:t>
            </a:r>
          </a:p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93" b="0" i="0" u="none" strike="noStrike" kern="0" cap="none" spc="0" baseline="0">
              <a:solidFill>
                <a:srgbClr val="000000"/>
              </a:solidFill>
              <a:uFillTx/>
              <a:latin typeface="Source Sans Pro" pitchFamily="34"/>
              <a:ea typeface="Montserrat"/>
              <a:cs typeface="Kanit Light"/>
            </a:endParaRPr>
          </a:p>
        </p:txBody>
      </p:sp>
      <p:sp>
        <p:nvSpPr>
          <p:cNvPr id="10" name="TextBox 59">
            <a:extLst>
              <a:ext uri="{FF2B5EF4-FFF2-40B4-BE49-F238E27FC236}">
                <a16:creationId xmlns:a16="http://schemas.microsoft.com/office/drawing/2014/main" id="{E5D36BAD-04CF-4CC0-9248-C6CA81FCE88E}"/>
              </a:ext>
            </a:extLst>
          </p:cNvPr>
          <p:cNvSpPr txBox="1"/>
          <p:nvPr/>
        </p:nvSpPr>
        <p:spPr>
          <a:xfrm>
            <a:off x="8318269" y="4907923"/>
            <a:ext cx="825730" cy="2184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028" tIns="45518" rIns="91028" bIns="45518" anchor="ctr" anchorCtr="0" compatLnSpc="1">
            <a:spAutoFit/>
          </a:bodyPr>
          <a:lstStyle/>
          <a:p>
            <a:pPr marL="0" marR="0" lvl="0" indent="0" algn="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22" b="0" i="0" u="none" strike="noStrike" kern="0" cap="none" spc="0" baseline="0">
                <a:solidFill>
                  <a:srgbClr val="7F7F7F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  <p:grpSp>
        <p:nvGrpSpPr>
          <p:cNvPr id="11" name="Gráfico 10">
            <a:extLst>
              <a:ext uri="{FF2B5EF4-FFF2-40B4-BE49-F238E27FC236}">
                <a16:creationId xmlns:a16="http://schemas.microsoft.com/office/drawing/2014/main" id="{3B6394A1-A8AC-4C3F-808C-72E252587C42}"/>
              </a:ext>
            </a:extLst>
          </p:cNvPr>
          <p:cNvGrpSpPr/>
          <p:nvPr/>
        </p:nvGrpSpPr>
        <p:grpSpPr>
          <a:xfrm>
            <a:off x="8712933" y="4556464"/>
            <a:ext cx="351513" cy="351513"/>
            <a:chOff x="8712933" y="4556464"/>
            <a:chExt cx="351513" cy="351513"/>
          </a:xfrm>
        </p:grpSpPr>
        <p:sp>
          <p:nvSpPr>
            <p:cNvPr id="12" name="Forma libre: forma 30">
              <a:extLst>
                <a:ext uri="{FF2B5EF4-FFF2-40B4-BE49-F238E27FC236}">
                  <a16:creationId xmlns:a16="http://schemas.microsoft.com/office/drawing/2014/main" id="{CCA352F6-0893-4B3F-9F3D-D96BAB6FA5D3}"/>
                </a:ext>
              </a:extLst>
            </p:cNvPr>
            <p:cNvSpPr/>
            <p:nvPr/>
          </p:nvSpPr>
          <p:spPr>
            <a:xfrm>
              <a:off x="8712933" y="4556464"/>
              <a:ext cx="351513" cy="351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D0D0D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orma libre: forma 31">
              <a:extLst>
                <a:ext uri="{FF2B5EF4-FFF2-40B4-BE49-F238E27FC236}">
                  <a16:creationId xmlns:a16="http://schemas.microsoft.com/office/drawing/2014/main" id="{F92AAE0C-A3B7-4781-B18E-EAAADA2891CB}"/>
                </a:ext>
              </a:extLst>
            </p:cNvPr>
            <p:cNvSpPr/>
            <p:nvPr/>
          </p:nvSpPr>
          <p:spPr>
            <a:xfrm>
              <a:off x="8758150" y="4599651"/>
              <a:ext cx="273981" cy="2651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pic>
        <p:nvPicPr>
          <p:cNvPr id="14" name="Imagen 14">
            <a:extLst>
              <a:ext uri="{FF2B5EF4-FFF2-40B4-BE49-F238E27FC236}">
                <a16:creationId xmlns:a16="http://schemas.microsoft.com/office/drawing/2014/main" id="{B1F6245C-F09A-41EE-8C6E-9CAB807DC2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75830" y="826251"/>
            <a:ext cx="5474201" cy="4560012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7;p74">
            <a:extLst>
              <a:ext uri="{FF2B5EF4-FFF2-40B4-BE49-F238E27FC236}">
                <a16:creationId xmlns:a16="http://schemas.microsoft.com/office/drawing/2014/main" id="{BEA1039E-861E-4ADD-8464-31D59797AE7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0826" y="254898"/>
            <a:ext cx="2491209" cy="534567"/>
          </a:xfrm>
        </p:spPr>
        <p:txBody>
          <a:bodyPr lIns="91421" tIns="91421" rIns="91421" bIns="91421" anchor="t">
            <a:noAutofit/>
          </a:bodyPr>
          <a:lstStyle/>
          <a:p>
            <a:pPr lvl="0"/>
            <a:r>
              <a:rPr lang="en-US" sz="3600" b="1">
                <a:latin typeface="Calibri"/>
              </a:rPr>
              <a:t>RESOURCES</a:t>
            </a:r>
          </a:p>
        </p:txBody>
      </p:sp>
      <p:grpSp>
        <p:nvGrpSpPr>
          <p:cNvPr id="3" name="Grupo 1">
            <a:extLst>
              <a:ext uri="{FF2B5EF4-FFF2-40B4-BE49-F238E27FC236}">
                <a16:creationId xmlns:a16="http://schemas.microsoft.com/office/drawing/2014/main" id="{0EB835EC-F553-482D-8AA6-930416433255}"/>
              </a:ext>
            </a:extLst>
          </p:cNvPr>
          <p:cNvGrpSpPr/>
          <p:nvPr/>
        </p:nvGrpSpPr>
        <p:grpSpPr>
          <a:xfrm>
            <a:off x="546033" y="717163"/>
            <a:ext cx="8051941" cy="4171438"/>
            <a:chOff x="546033" y="717163"/>
            <a:chExt cx="8051941" cy="4171438"/>
          </a:xfrm>
        </p:grpSpPr>
        <p:pic>
          <p:nvPicPr>
            <p:cNvPr id="4" name="Imagen 2">
              <a:extLst>
                <a:ext uri="{FF2B5EF4-FFF2-40B4-BE49-F238E27FC236}">
                  <a16:creationId xmlns:a16="http://schemas.microsoft.com/office/drawing/2014/main" id="{31631AE0-48D6-4605-B108-79FDF0EED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462607" y="853025"/>
              <a:ext cx="3135367" cy="3926671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" name="Imagen 3">
              <a:extLst>
                <a:ext uri="{FF2B5EF4-FFF2-40B4-BE49-F238E27FC236}">
                  <a16:creationId xmlns:a16="http://schemas.microsoft.com/office/drawing/2014/main" id="{A0B431C8-C34A-4910-8972-CC1CBE5C23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46033" y="1635971"/>
              <a:ext cx="2808543" cy="325263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6" name="Imagen 4">
              <a:extLst>
                <a:ext uri="{FF2B5EF4-FFF2-40B4-BE49-F238E27FC236}">
                  <a16:creationId xmlns:a16="http://schemas.microsoft.com/office/drawing/2014/main" id="{239CF071-9139-4EEC-A069-172F113506F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965673" y="2118427"/>
              <a:ext cx="2462250" cy="2661269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" name="Imagen 5">
              <a:extLst>
                <a:ext uri="{FF2B5EF4-FFF2-40B4-BE49-F238E27FC236}">
                  <a16:creationId xmlns:a16="http://schemas.microsoft.com/office/drawing/2014/main" id="{83B47D08-3074-4A2B-AB1C-C39BC021CD3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26013" y="853025"/>
              <a:ext cx="747631" cy="1135282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8" name="Imagen 6">
              <a:extLst>
                <a:ext uri="{FF2B5EF4-FFF2-40B4-BE49-F238E27FC236}">
                  <a16:creationId xmlns:a16="http://schemas.microsoft.com/office/drawing/2014/main" id="{46D37980-0ADA-4069-A946-4DFEB7553D9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716746" y="717163"/>
              <a:ext cx="1688412" cy="1407014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91FA4B0A-4DD9-4742-8F5F-132B52060B2C}"/>
              </a:ext>
            </a:extLst>
          </p:cNvPr>
          <p:cNvSpPr/>
          <p:nvPr/>
        </p:nvSpPr>
        <p:spPr>
          <a:xfrm>
            <a:off x="4583996" y="1125662"/>
            <a:ext cx="390595" cy="39174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12305E20-11FA-470A-83E5-62F6C725AA8F}"/>
              </a:ext>
            </a:extLst>
          </p:cNvPr>
          <p:cNvSpPr/>
          <p:nvPr/>
        </p:nvSpPr>
        <p:spPr>
          <a:xfrm>
            <a:off x="3957779" y="1178323"/>
            <a:ext cx="390595" cy="28641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C2856C47-71CA-4472-AEBF-77811E3D9151}"/>
              </a:ext>
            </a:extLst>
          </p:cNvPr>
          <p:cNvSpPr/>
          <p:nvPr/>
        </p:nvSpPr>
        <p:spPr>
          <a:xfrm>
            <a:off x="4585560" y="3386471"/>
            <a:ext cx="233793" cy="5285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ADD4A422-A56B-4D15-81CE-D4270A429B55}"/>
              </a:ext>
            </a:extLst>
          </p:cNvPr>
          <p:cNvSpPr/>
          <p:nvPr/>
        </p:nvSpPr>
        <p:spPr>
          <a:xfrm rot="18900010">
            <a:off x="7177513" y="2740162"/>
            <a:ext cx="168487" cy="3753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363105DD-416F-4985-8881-5437EBE3934C}"/>
              </a:ext>
            </a:extLst>
          </p:cNvPr>
          <p:cNvSpPr/>
          <p:nvPr/>
        </p:nvSpPr>
        <p:spPr>
          <a:xfrm flipH="1">
            <a:off x="3953079" y="3477335"/>
            <a:ext cx="346795" cy="346795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29119840-AC8D-4C1B-91DE-35520EF3BC87}"/>
              </a:ext>
            </a:extLst>
          </p:cNvPr>
          <p:cNvSpPr/>
          <p:nvPr/>
        </p:nvSpPr>
        <p:spPr>
          <a:xfrm>
            <a:off x="5803477" y="2731157"/>
            <a:ext cx="344033" cy="338510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A9718D14-C06E-4097-9D32-597BCE469243}"/>
              </a:ext>
            </a:extLst>
          </p:cNvPr>
          <p:cNvSpPr/>
          <p:nvPr/>
        </p:nvSpPr>
        <p:spPr>
          <a:xfrm>
            <a:off x="8280989" y="2699848"/>
            <a:ext cx="346795" cy="34578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DC14B69E-B8A5-4D2D-A9DB-FBA2ECBC0ABD}"/>
              </a:ext>
            </a:extLst>
          </p:cNvPr>
          <p:cNvSpPr/>
          <p:nvPr/>
        </p:nvSpPr>
        <p:spPr>
          <a:xfrm>
            <a:off x="5210232" y="1145496"/>
            <a:ext cx="352080" cy="35208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D79D69F-503B-4429-9B97-D6DFE1303871}"/>
              </a:ext>
            </a:extLst>
          </p:cNvPr>
          <p:cNvSpPr/>
          <p:nvPr/>
        </p:nvSpPr>
        <p:spPr>
          <a:xfrm rot="5400013">
            <a:off x="5797721" y="1145491"/>
            <a:ext cx="352546" cy="352080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8C424CD8-4F36-493D-9677-E916953B30C6}"/>
              </a:ext>
            </a:extLst>
          </p:cNvPr>
          <p:cNvSpPr/>
          <p:nvPr/>
        </p:nvSpPr>
        <p:spPr>
          <a:xfrm>
            <a:off x="5105031" y="3460226"/>
            <a:ext cx="383151" cy="381030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2FD10D4D-1423-49F3-ACEE-1663B10CF034}"/>
              </a:ext>
            </a:extLst>
          </p:cNvPr>
          <p:cNvSpPr/>
          <p:nvPr/>
        </p:nvSpPr>
        <p:spPr>
          <a:xfrm rot="16200004">
            <a:off x="6385804" y="1109578"/>
            <a:ext cx="423632" cy="42390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4B657D31-E07B-40C2-BBAA-47269DF0C0D4}"/>
              </a:ext>
            </a:extLst>
          </p:cNvPr>
          <p:cNvSpPr/>
          <p:nvPr/>
        </p:nvSpPr>
        <p:spPr>
          <a:xfrm>
            <a:off x="7045223" y="1075005"/>
            <a:ext cx="353379" cy="493062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16118B4E-070C-4E0A-B8C9-81865EBBCD62}"/>
              </a:ext>
            </a:extLst>
          </p:cNvPr>
          <p:cNvSpPr/>
          <p:nvPr/>
        </p:nvSpPr>
        <p:spPr>
          <a:xfrm>
            <a:off x="5773869" y="3446757"/>
            <a:ext cx="288045" cy="407950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F5C597EE-3E55-4F42-9A15-279E397AF063}"/>
              </a:ext>
            </a:extLst>
          </p:cNvPr>
          <p:cNvSpPr/>
          <p:nvPr/>
        </p:nvSpPr>
        <p:spPr>
          <a:xfrm rot="20700014">
            <a:off x="4603006" y="2724966"/>
            <a:ext cx="409651" cy="350901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E5A3A27-AB76-4979-BB30-C3C1A10576A2}"/>
              </a:ext>
            </a:extLst>
          </p:cNvPr>
          <p:cNvSpPr/>
          <p:nvPr/>
        </p:nvSpPr>
        <p:spPr>
          <a:xfrm>
            <a:off x="3306616" y="2658544"/>
            <a:ext cx="393722" cy="3685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BD56A45A-86A2-40A8-B2DB-065EEC92392A}"/>
              </a:ext>
            </a:extLst>
          </p:cNvPr>
          <p:cNvSpPr/>
          <p:nvPr/>
        </p:nvSpPr>
        <p:spPr>
          <a:xfrm>
            <a:off x="3287990" y="3456057"/>
            <a:ext cx="379393" cy="3793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6796848B-C9FE-4CEF-8978-A7ECF44DB5C3}"/>
              </a:ext>
            </a:extLst>
          </p:cNvPr>
          <p:cNvSpPr/>
          <p:nvPr/>
        </p:nvSpPr>
        <p:spPr>
          <a:xfrm rot="18805987">
            <a:off x="7581404" y="1160897"/>
            <a:ext cx="412019" cy="40772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85BAFB70-43FD-4496-8441-A9BE6557E165}"/>
              </a:ext>
            </a:extLst>
          </p:cNvPr>
          <p:cNvSpPr/>
          <p:nvPr/>
        </p:nvSpPr>
        <p:spPr>
          <a:xfrm>
            <a:off x="8183267" y="1160958"/>
            <a:ext cx="406597" cy="408444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6174F225-FDC2-4ECE-820E-A78FF3241817}"/>
              </a:ext>
            </a:extLst>
          </p:cNvPr>
          <p:cNvSpPr/>
          <p:nvPr/>
        </p:nvSpPr>
        <p:spPr>
          <a:xfrm>
            <a:off x="7011573" y="34296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B209844-141A-4790-9F77-0728D6806876}"/>
              </a:ext>
            </a:extLst>
          </p:cNvPr>
          <p:cNvSpPr/>
          <p:nvPr/>
        </p:nvSpPr>
        <p:spPr>
          <a:xfrm>
            <a:off x="6358243" y="34296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D307B64C-3830-46CA-8984-A9A03658F6D5}"/>
              </a:ext>
            </a:extLst>
          </p:cNvPr>
          <p:cNvSpPr/>
          <p:nvPr/>
        </p:nvSpPr>
        <p:spPr>
          <a:xfrm>
            <a:off x="7664884" y="34296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3BD0D9C4-E695-45AB-80E6-588141061160}"/>
              </a:ext>
            </a:extLst>
          </p:cNvPr>
          <p:cNvSpPr/>
          <p:nvPr/>
        </p:nvSpPr>
        <p:spPr>
          <a:xfrm>
            <a:off x="8318205" y="3429640"/>
            <a:ext cx="356990" cy="42507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61AEDCF-0D92-465F-977F-5B562778323C}"/>
              </a:ext>
            </a:extLst>
          </p:cNvPr>
          <p:cNvSpPr/>
          <p:nvPr/>
        </p:nvSpPr>
        <p:spPr>
          <a:xfrm>
            <a:off x="3269290" y="1115668"/>
            <a:ext cx="451137" cy="46027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84A2A8F9-1665-41B9-A9E9-C8E8C4F98354}"/>
              </a:ext>
            </a:extLst>
          </p:cNvPr>
          <p:cNvGrpSpPr/>
          <p:nvPr/>
        </p:nvGrpSpPr>
        <p:grpSpPr>
          <a:xfrm>
            <a:off x="7014801" y="4058198"/>
            <a:ext cx="301752" cy="418283"/>
            <a:chOff x="7014801" y="4058198"/>
            <a:chExt cx="301752" cy="418283"/>
          </a:xfrm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486845F9-C4D7-4EA6-B0D5-772B7EEA36C7}"/>
                </a:ext>
              </a:extLst>
            </p:cNvPr>
            <p:cNvSpPr/>
            <p:nvPr/>
          </p:nvSpPr>
          <p:spPr>
            <a:xfrm>
              <a:off x="7179192" y="4059259"/>
              <a:ext cx="137352" cy="163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74D766CB-384D-4800-9D47-F2402ACD5F8B}"/>
                </a:ext>
              </a:extLst>
            </p:cNvPr>
            <p:cNvSpPr/>
            <p:nvPr/>
          </p:nvSpPr>
          <p:spPr>
            <a:xfrm>
              <a:off x="7152107" y="4165357"/>
              <a:ext cx="29169" cy="83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D87FA9DD-F8BB-4B81-B271-1C9C40CF5D2C}"/>
                </a:ext>
              </a:extLst>
            </p:cNvPr>
            <p:cNvSpPr/>
            <p:nvPr/>
          </p:nvSpPr>
          <p:spPr>
            <a:xfrm>
              <a:off x="7015825" y="4058198"/>
              <a:ext cx="136318" cy="162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A7D18B2F-1772-477F-BF21-A5A23D2775D0}"/>
                </a:ext>
              </a:extLst>
            </p:cNvPr>
            <p:cNvSpPr/>
            <p:nvPr/>
          </p:nvSpPr>
          <p:spPr>
            <a:xfrm>
              <a:off x="7014801" y="4250698"/>
              <a:ext cx="301752" cy="225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78A3B111-B277-48B5-8F88-533125880184}"/>
              </a:ext>
            </a:extLst>
          </p:cNvPr>
          <p:cNvGrpSpPr/>
          <p:nvPr/>
        </p:nvGrpSpPr>
        <p:grpSpPr>
          <a:xfrm>
            <a:off x="3241374" y="1804156"/>
            <a:ext cx="480974" cy="478588"/>
            <a:chOff x="3241374" y="1804156"/>
            <a:chExt cx="480974" cy="478588"/>
          </a:xfrm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702E44A-AAAD-4939-8E88-7EA402DD942E}"/>
                </a:ext>
              </a:extLst>
            </p:cNvPr>
            <p:cNvSpPr/>
            <p:nvPr/>
          </p:nvSpPr>
          <p:spPr>
            <a:xfrm>
              <a:off x="3241374" y="1804156"/>
              <a:ext cx="384550" cy="3833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A5A38127-8584-4EEE-9CB7-9352ACE3D067}"/>
                </a:ext>
              </a:extLst>
            </p:cNvPr>
            <p:cNvSpPr/>
            <p:nvPr/>
          </p:nvSpPr>
          <p:spPr>
            <a:xfrm>
              <a:off x="3305647" y="1996821"/>
              <a:ext cx="416701" cy="285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367494F4-9F6A-4CE4-864C-99A3AC34FFD4}"/>
              </a:ext>
            </a:extLst>
          </p:cNvPr>
          <p:cNvGrpSpPr/>
          <p:nvPr/>
        </p:nvGrpSpPr>
        <p:grpSpPr>
          <a:xfrm>
            <a:off x="3305647" y="4206788"/>
            <a:ext cx="369874" cy="330062"/>
            <a:chOff x="3305647" y="4206788"/>
            <a:chExt cx="369874" cy="330062"/>
          </a:xfrm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C904A93-B4AA-41A2-B3F0-EF6AC61E2281}"/>
                </a:ext>
              </a:extLst>
            </p:cNvPr>
            <p:cNvSpPr/>
            <p:nvPr/>
          </p:nvSpPr>
          <p:spPr>
            <a:xfrm>
              <a:off x="3399245" y="4206788"/>
              <a:ext cx="276276" cy="273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74B3E158-DE8D-4EDD-8DAC-E0BDB0122BF2}"/>
                </a:ext>
              </a:extLst>
            </p:cNvPr>
            <p:cNvSpPr/>
            <p:nvPr/>
          </p:nvSpPr>
          <p:spPr>
            <a:xfrm>
              <a:off x="3362340" y="4378439"/>
              <a:ext cx="135888" cy="135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663B1486-4740-4109-B321-B0D0DBF918FB}"/>
                </a:ext>
              </a:extLst>
            </p:cNvPr>
            <p:cNvSpPr/>
            <p:nvPr/>
          </p:nvSpPr>
          <p:spPr>
            <a:xfrm>
              <a:off x="3305647" y="4484638"/>
              <a:ext cx="89108" cy="52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A1B636A5-EC30-4BAB-BABD-973E99CE8BD8}"/>
              </a:ext>
            </a:extLst>
          </p:cNvPr>
          <p:cNvGrpSpPr/>
          <p:nvPr/>
        </p:nvGrpSpPr>
        <p:grpSpPr>
          <a:xfrm>
            <a:off x="6316629" y="4119454"/>
            <a:ext cx="370734" cy="362732"/>
            <a:chOff x="6316629" y="4119454"/>
            <a:chExt cx="370734" cy="362732"/>
          </a:xfrm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B66CC69F-9A5F-4FE2-8AB1-806DFCAFDB36}"/>
                </a:ext>
              </a:extLst>
            </p:cNvPr>
            <p:cNvSpPr/>
            <p:nvPr/>
          </p:nvSpPr>
          <p:spPr>
            <a:xfrm>
              <a:off x="6431789" y="4119454"/>
              <a:ext cx="121505" cy="120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4B58C0B0-5274-403D-A484-D8FA2AEB5887}"/>
                </a:ext>
              </a:extLst>
            </p:cNvPr>
            <p:cNvSpPr/>
            <p:nvPr/>
          </p:nvSpPr>
          <p:spPr>
            <a:xfrm>
              <a:off x="6564971" y="4251731"/>
              <a:ext cx="122392" cy="120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459C3D2D-13EC-4CC3-A477-1DB2E15F44DA}"/>
                </a:ext>
              </a:extLst>
            </p:cNvPr>
            <p:cNvSpPr/>
            <p:nvPr/>
          </p:nvSpPr>
          <p:spPr>
            <a:xfrm>
              <a:off x="6316629" y="4191234"/>
              <a:ext cx="299658" cy="29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6F44581B-F1FD-489E-A197-916DF38D0D87}"/>
              </a:ext>
            </a:extLst>
          </p:cNvPr>
          <p:cNvGrpSpPr/>
          <p:nvPr/>
        </p:nvGrpSpPr>
        <p:grpSpPr>
          <a:xfrm>
            <a:off x="3966904" y="4149903"/>
            <a:ext cx="350672" cy="355162"/>
            <a:chOff x="3966904" y="4149903"/>
            <a:chExt cx="350672" cy="355162"/>
          </a:xfrm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91421238-E92C-4528-8F46-9ED54C6B5679}"/>
                </a:ext>
              </a:extLst>
            </p:cNvPr>
            <p:cNvSpPr/>
            <p:nvPr/>
          </p:nvSpPr>
          <p:spPr>
            <a:xfrm>
              <a:off x="3966904" y="4149903"/>
              <a:ext cx="350672" cy="355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888F07A3-A195-48DA-9561-7C7B2B73318A}"/>
                </a:ext>
              </a:extLst>
            </p:cNvPr>
            <p:cNvSpPr/>
            <p:nvPr/>
          </p:nvSpPr>
          <p:spPr>
            <a:xfrm>
              <a:off x="4100087" y="4292303"/>
              <a:ext cx="72009" cy="71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8434BAB3-131E-4D72-8407-88BD102CDD9F}"/>
              </a:ext>
            </a:extLst>
          </p:cNvPr>
          <p:cNvGrpSpPr/>
          <p:nvPr/>
        </p:nvGrpSpPr>
        <p:grpSpPr>
          <a:xfrm>
            <a:off x="7651982" y="4166289"/>
            <a:ext cx="363556" cy="331168"/>
            <a:chOff x="7651982" y="4166289"/>
            <a:chExt cx="363556" cy="331168"/>
          </a:xfrm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A015A2C2-B2F7-41D9-80C0-8A9C6F804950}"/>
                </a:ext>
              </a:extLst>
            </p:cNvPr>
            <p:cNvSpPr/>
            <p:nvPr/>
          </p:nvSpPr>
          <p:spPr>
            <a:xfrm>
              <a:off x="7651982" y="4166289"/>
              <a:ext cx="342881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3C704D7E-7BCD-4937-AB37-79D2629B7397}"/>
                </a:ext>
              </a:extLst>
            </p:cNvPr>
            <p:cNvSpPr/>
            <p:nvPr/>
          </p:nvSpPr>
          <p:spPr>
            <a:xfrm>
              <a:off x="7922827" y="4284174"/>
              <a:ext cx="24332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90C88C5F-A896-4357-B383-CA22734BED7C}"/>
                </a:ext>
              </a:extLst>
            </p:cNvPr>
            <p:cNvSpPr/>
            <p:nvPr/>
          </p:nvSpPr>
          <p:spPr>
            <a:xfrm>
              <a:off x="7970532" y="4285079"/>
              <a:ext cx="45006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BA060E73-A22C-46F4-B261-6DF726395BB3}"/>
                </a:ext>
              </a:extLst>
            </p:cNvPr>
            <p:cNvSpPr/>
            <p:nvPr/>
          </p:nvSpPr>
          <p:spPr>
            <a:xfrm>
              <a:off x="7677210" y="4284174"/>
              <a:ext cx="222263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D286E3F1-3E08-4EC0-8651-4C99B13FC7DE}"/>
                </a:ext>
              </a:extLst>
            </p:cNvPr>
            <p:cNvSpPr/>
            <p:nvPr/>
          </p:nvSpPr>
          <p:spPr>
            <a:xfrm>
              <a:off x="7724869" y="4402040"/>
              <a:ext cx="24332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866AA780-D234-482C-B98E-1F107ED68E1A}"/>
                </a:ext>
              </a:extLst>
            </p:cNvPr>
            <p:cNvSpPr/>
            <p:nvPr/>
          </p:nvSpPr>
          <p:spPr>
            <a:xfrm>
              <a:off x="7772573" y="4403841"/>
              <a:ext cx="217782" cy="93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5799C447-DA13-40FB-B082-0075251781AF}"/>
                </a:ext>
              </a:extLst>
            </p:cNvPr>
            <p:cNvSpPr/>
            <p:nvPr/>
          </p:nvSpPr>
          <p:spPr>
            <a:xfrm>
              <a:off x="7651982" y="4402945"/>
              <a:ext cx="49533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4E2AE76-E46D-424A-A163-5C8BA730BFE4}"/>
              </a:ext>
            </a:extLst>
          </p:cNvPr>
          <p:cNvSpPr/>
          <p:nvPr/>
        </p:nvSpPr>
        <p:spPr>
          <a:xfrm>
            <a:off x="4558165" y="4150553"/>
            <a:ext cx="307768" cy="36355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2F3AE78D-5BAF-4B44-B1BF-65C42DBFF01A}"/>
              </a:ext>
            </a:extLst>
          </p:cNvPr>
          <p:cNvGrpSpPr/>
          <p:nvPr/>
        </p:nvGrpSpPr>
        <p:grpSpPr>
          <a:xfrm>
            <a:off x="8312024" y="4133746"/>
            <a:ext cx="355473" cy="361763"/>
            <a:chOff x="8312024" y="4133746"/>
            <a:chExt cx="355473" cy="361763"/>
          </a:xfrm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CD00DBA4-E051-438D-9D87-F42C9BF60DE9}"/>
                </a:ext>
              </a:extLst>
            </p:cNvPr>
            <p:cNvSpPr/>
            <p:nvPr/>
          </p:nvSpPr>
          <p:spPr>
            <a:xfrm>
              <a:off x="8312024" y="4133746"/>
              <a:ext cx="355473" cy="153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0205BE8F-7B19-4F7F-ADA0-BC707D54CAEE}"/>
                </a:ext>
              </a:extLst>
            </p:cNvPr>
            <p:cNvSpPr/>
            <p:nvPr/>
          </p:nvSpPr>
          <p:spPr>
            <a:xfrm>
              <a:off x="8380411" y="4277727"/>
              <a:ext cx="211473" cy="2177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9F040950-51E1-47B4-97F6-4BEF19F9BAF0}"/>
                </a:ext>
              </a:extLst>
            </p:cNvPr>
            <p:cNvSpPr/>
            <p:nvPr/>
          </p:nvSpPr>
          <p:spPr>
            <a:xfrm>
              <a:off x="8451506" y="4229118"/>
              <a:ext cx="76489" cy="2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4A104BA8-A053-45EC-9CE7-29CC663F0892}"/>
              </a:ext>
            </a:extLst>
          </p:cNvPr>
          <p:cNvGrpSpPr/>
          <p:nvPr/>
        </p:nvGrpSpPr>
        <p:grpSpPr>
          <a:xfrm>
            <a:off x="5123758" y="4151449"/>
            <a:ext cx="363565" cy="361754"/>
            <a:chOff x="5123758" y="4151449"/>
            <a:chExt cx="363565" cy="361754"/>
          </a:xfrm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BE1A09DC-30D1-410E-AAE7-6156A5B1664C}"/>
                </a:ext>
              </a:extLst>
            </p:cNvPr>
            <p:cNvSpPr/>
            <p:nvPr/>
          </p:nvSpPr>
          <p:spPr>
            <a:xfrm>
              <a:off x="5199360" y="4300825"/>
              <a:ext cx="213274" cy="212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F33E89DB-71F0-4EC3-A21E-47514B5A9D7C}"/>
                </a:ext>
              </a:extLst>
            </p:cNvPr>
            <p:cNvSpPr/>
            <p:nvPr/>
          </p:nvSpPr>
          <p:spPr>
            <a:xfrm>
              <a:off x="5314520" y="4153597"/>
              <a:ext cx="172803" cy="1688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910A19D2-0631-4463-AEDD-BCD42E2D83B5}"/>
                </a:ext>
              </a:extLst>
            </p:cNvPr>
            <p:cNvSpPr/>
            <p:nvPr/>
          </p:nvSpPr>
          <p:spPr>
            <a:xfrm>
              <a:off x="5220949" y="4151449"/>
              <a:ext cx="169191" cy="102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898E59E7-FFA1-4A91-97D7-C0A7364E7C6C}"/>
                </a:ext>
              </a:extLst>
            </p:cNvPr>
            <p:cNvSpPr/>
            <p:nvPr/>
          </p:nvSpPr>
          <p:spPr>
            <a:xfrm>
              <a:off x="5123758" y="4153597"/>
              <a:ext cx="170087" cy="167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9726F4E3-77BC-4BC5-B1E6-905757806887}"/>
              </a:ext>
            </a:extLst>
          </p:cNvPr>
          <p:cNvGrpSpPr/>
          <p:nvPr/>
        </p:nvGrpSpPr>
        <p:grpSpPr>
          <a:xfrm>
            <a:off x="5727810" y="4186187"/>
            <a:ext cx="360877" cy="282586"/>
            <a:chOff x="5727810" y="4186187"/>
            <a:chExt cx="360877" cy="282586"/>
          </a:xfrm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32C09B80-0998-4327-B322-CA48BE160AFD}"/>
                </a:ext>
              </a:extLst>
            </p:cNvPr>
            <p:cNvSpPr/>
            <p:nvPr/>
          </p:nvSpPr>
          <p:spPr>
            <a:xfrm>
              <a:off x="5727810" y="4422852"/>
              <a:ext cx="360877" cy="45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51DACB99-622C-4293-B9E1-9E2470299F3D}"/>
                </a:ext>
              </a:extLst>
            </p:cNvPr>
            <p:cNvSpPr/>
            <p:nvPr/>
          </p:nvSpPr>
          <p:spPr>
            <a:xfrm>
              <a:off x="5750314" y="4186187"/>
              <a:ext cx="314974" cy="213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E64ACCFD-2310-47B7-8DAF-8251DA41D55D}"/>
              </a:ext>
            </a:extLst>
          </p:cNvPr>
          <p:cNvGrpSpPr/>
          <p:nvPr/>
        </p:nvGrpSpPr>
        <p:grpSpPr>
          <a:xfrm>
            <a:off x="3926543" y="1894810"/>
            <a:ext cx="358883" cy="412842"/>
            <a:chOff x="3926543" y="1894810"/>
            <a:chExt cx="358883" cy="412842"/>
          </a:xfrm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78695ECB-4569-45C2-9852-F70EF3ADDCD5}"/>
                </a:ext>
              </a:extLst>
            </p:cNvPr>
            <p:cNvSpPr/>
            <p:nvPr/>
          </p:nvSpPr>
          <p:spPr>
            <a:xfrm>
              <a:off x="3953198" y="1974783"/>
              <a:ext cx="304559" cy="19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1569DCC6-38A7-4602-9C0B-FC9CECEC384E}"/>
                </a:ext>
              </a:extLst>
            </p:cNvPr>
            <p:cNvSpPr/>
            <p:nvPr/>
          </p:nvSpPr>
          <p:spPr>
            <a:xfrm>
              <a:off x="3926543" y="2199342"/>
              <a:ext cx="358883" cy="1083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969C33D6-DB10-49DC-BF87-CB62EEEF58B3}"/>
                </a:ext>
              </a:extLst>
            </p:cNvPr>
            <p:cNvSpPr/>
            <p:nvPr/>
          </p:nvSpPr>
          <p:spPr>
            <a:xfrm>
              <a:off x="4062907" y="1894810"/>
              <a:ext cx="82039" cy="53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64CCB281-DD13-4F5C-B838-E462A3FBB30E}"/>
              </a:ext>
            </a:extLst>
          </p:cNvPr>
          <p:cNvGrpSpPr/>
          <p:nvPr/>
        </p:nvGrpSpPr>
        <p:grpSpPr>
          <a:xfrm>
            <a:off x="6982568" y="1891765"/>
            <a:ext cx="414241" cy="413235"/>
            <a:chOff x="6982568" y="1891765"/>
            <a:chExt cx="414241" cy="413235"/>
          </a:xfrm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0B150BAB-9F1B-4C9A-A7CA-93260F1600D4}"/>
                </a:ext>
              </a:extLst>
            </p:cNvPr>
            <p:cNvSpPr/>
            <p:nvPr/>
          </p:nvSpPr>
          <p:spPr>
            <a:xfrm>
              <a:off x="6982568" y="1891765"/>
              <a:ext cx="189710" cy="188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70BD2B15-09D2-416C-989B-088FE172FA84}"/>
                </a:ext>
              </a:extLst>
            </p:cNvPr>
            <p:cNvSpPr/>
            <p:nvPr/>
          </p:nvSpPr>
          <p:spPr>
            <a:xfrm>
              <a:off x="6983574" y="2117329"/>
              <a:ext cx="190752" cy="187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1C3A705B-681A-4D0E-9108-3AE47DE2615E}"/>
                </a:ext>
              </a:extLst>
            </p:cNvPr>
            <p:cNvSpPr/>
            <p:nvPr/>
          </p:nvSpPr>
          <p:spPr>
            <a:xfrm>
              <a:off x="7207099" y="1891765"/>
              <a:ext cx="189710" cy="188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32C0FB82-79B2-4EC7-9DED-9F48FA9015CB}"/>
                </a:ext>
              </a:extLst>
            </p:cNvPr>
            <p:cNvSpPr/>
            <p:nvPr/>
          </p:nvSpPr>
          <p:spPr>
            <a:xfrm>
              <a:off x="7207099" y="2116296"/>
              <a:ext cx="189710" cy="188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C0A1D571-AF4B-4846-99C6-F84E2A8CD82B}"/>
              </a:ext>
            </a:extLst>
          </p:cNvPr>
          <p:cNvGrpSpPr/>
          <p:nvPr/>
        </p:nvGrpSpPr>
        <p:grpSpPr>
          <a:xfrm>
            <a:off x="4569823" y="1894810"/>
            <a:ext cx="478551" cy="413235"/>
            <a:chOff x="4569823" y="1894810"/>
            <a:chExt cx="478551" cy="413235"/>
          </a:xfrm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FAEFCA-DE5F-4A77-9431-7E1B9785D7AB}"/>
                </a:ext>
              </a:extLst>
            </p:cNvPr>
            <p:cNvSpPr/>
            <p:nvPr/>
          </p:nvSpPr>
          <p:spPr>
            <a:xfrm>
              <a:off x="4569823" y="1922480"/>
              <a:ext cx="478551" cy="385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FB57ACA0-5DC9-4F13-B20B-045A965380E8}"/>
                </a:ext>
              </a:extLst>
            </p:cNvPr>
            <p:cNvSpPr/>
            <p:nvPr/>
          </p:nvSpPr>
          <p:spPr>
            <a:xfrm>
              <a:off x="4871968" y="1894810"/>
              <a:ext cx="138449" cy="138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30F025BD-E440-4A63-91EE-F4A868FA2CC5}"/>
                </a:ext>
              </a:extLst>
            </p:cNvPr>
            <p:cNvSpPr/>
            <p:nvPr/>
          </p:nvSpPr>
          <p:spPr>
            <a:xfrm>
              <a:off x="4606408" y="1895816"/>
              <a:ext cx="138449" cy="138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8FEE855A-1932-4A2D-A06A-397FD24F6C35}"/>
                </a:ext>
              </a:extLst>
            </p:cNvPr>
            <p:cNvSpPr/>
            <p:nvPr/>
          </p:nvSpPr>
          <p:spPr>
            <a:xfrm>
              <a:off x="4687415" y="1974774"/>
              <a:ext cx="242005" cy="243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A20175F-D903-4BC0-8DF2-F290E4B27B65}"/>
              </a:ext>
            </a:extLst>
          </p:cNvPr>
          <p:cNvGrpSpPr/>
          <p:nvPr/>
        </p:nvGrpSpPr>
        <p:grpSpPr>
          <a:xfrm>
            <a:off x="7571579" y="1870688"/>
            <a:ext cx="419956" cy="412604"/>
            <a:chOff x="7571579" y="1870688"/>
            <a:chExt cx="419956" cy="412604"/>
          </a:xfrm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3D3E3145-E75D-4206-8468-11FB81940DAD}"/>
                </a:ext>
              </a:extLst>
            </p:cNvPr>
            <p:cNvSpPr/>
            <p:nvPr/>
          </p:nvSpPr>
          <p:spPr>
            <a:xfrm>
              <a:off x="7621825" y="1916326"/>
              <a:ext cx="109746" cy="109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F8EEEDBF-4BA8-489C-96C5-57736EDF8A16}"/>
                </a:ext>
              </a:extLst>
            </p:cNvPr>
            <p:cNvSpPr/>
            <p:nvPr/>
          </p:nvSpPr>
          <p:spPr>
            <a:xfrm>
              <a:off x="7792041" y="1881725"/>
              <a:ext cx="196897" cy="194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20DA09F-D50A-471A-B21E-C268E43AD5CE}"/>
                </a:ext>
              </a:extLst>
            </p:cNvPr>
            <p:cNvSpPr/>
            <p:nvPr/>
          </p:nvSpPr>
          <p:spPr>
            <a:xfrm>
              <a:off x="7662836" y="1957337"/>
              <a:ext cx="277913" cy="277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07DBF47B-8D64-4FAC-8E1B-EED5FC360905}"/>
                </a:ext>
              </a:extLst>
            </p:cNvPr>
            <p:cNvSpPr/>
            <p:nvPr/>
          </p:nvSpPr>
          <p:spPr>
            <a:xfrm>
              <a:off x="7877144" y="2171599"/>
              <a:ext cx="114391" cy="111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14EF5300-D94D-4BC4-B1DF-F21ABB2AA160}"/>
                </a:ext>
              </a:extLst>
            </p:cNvPr>
            <p:cNvSpPr/>
            <p:nvPr/>
          </p:nvSpPr>
          <p:spPr>
            <a:xfrm>
              <a:off x="7584920" y="2086532"/>
              <a:ext cx="195855" cy="194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65710E1B-7A3E-4A8C-A50E-4ECE4FE30EB8}"/>
                </a:ext>
              </a:extLst>
            </p:cNvPr>
            <p:cNvSpPr/>
            <p:nvPr/>
          </p:nvSpPr>
          <p:spPr>
            <a:xfrm>
              <a:off x="7571579" y="1870688"/>
              <a:ext cx="119987" cy="114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BA2C42BC-E748-4A65-BB2E-4EE73EE89581}"/>
              </a:ext>
            </a:extLst>
          </p:cNvPr>
          <p:cNvSpPr/>
          <p:nvPr/>
        </p:nvSpPr>
        <p:spPr>
          <a:xfrm>
            <a:off x="5199004" y="1895624"/>
            <a:ext cx="406066" cy="41159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9FA50B11-3F8E-4681-991E-736F65FB1E29}"/>
              </a:ext>
            </a:extLst>
          </p:cNvPr>
          <p:cNvGrpSpPr/>
          <p:nvPr/>
        </p:nvGrpSpPr>
        <p:grpSpPr>
          <a:xfrm>
            <a:off x="8213927" y="1870908"/>
            <a:ext cx="413225" cy="376329"/>
            <a:chOff x="8213927" y="1870908"/>
            <a:chExt cx="413225" cy="376329"/>
          </a:xfrm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0510E5B5-D01C-40E1-9892-87F6D0C6B5B5}"/>
                </a:ext>
              </a:extLst>
            </p:cNvPr>
            <p:cNvSpPr/>
            <p:nvPr/>
          </p:nvSpPr>
          <p:spPr>
            <a:xfrm>
              <a:off x="8421047" y="1924226"/>
              <a:ext cx="206105" cy="323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690018AB-D17B-46E4-8279-17730C8D80D3}"/>
                </a:ext>
              </a:extLst>
            </p:cNvPr>
            <p:cNvSpPr/>
            <p:nvPr/>
          </p:nvSpPr>
          <p:spPr>
            <a:xfrm>
              <a:off x="8293891" y="1870908"/>
              <a:ext cx="112836" cy="3353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33A419FF-43F0-4722-AA33-7D8207ADE490}"/>
                </a:ext>
              </a:extLst>
            </p:cNvPr>
            <p:cNvSpPr/>
            <p:nvPr/>
          </p:nvSpPr>
          <p:spPr>
            <a:xfrm>
              <a:off x="8433346" y="1870908"/>
              <a:ext cx="112800" cy="3353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F0A32C7A-0364-42B7-A712-1C04063BF6AA}"/>
                </a:ext>
              </a:extLst>
            </p:cNvPr>
            <p:cNvSpPr/>
            <p:nvPr/>
          </p:nvSpPr>
          <p:spPr>
            <a:xfrm>
              <a:off x="8213927" y="1924226"/>
              <a:ext cx="205109" cy="323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E04D1864-732B-4907-9551-ABA96E50F0B4}"/>
              </a:ext>
            </a:extLst>
          </p:cNvPr>
          <p:cNvGrpSpPr/>
          <p:nvPr/>
        </p:nvGrpSpPr>
        <p:grpSpPr>
          <a:xfrm>
            <a:off x="5771061" y="1875507"/>
            <a:ext cx="413263" cy="412997"/>
            <a:chOff x="5771061" y="1875507"/>
            <a:chExt cx="413263" cy="412997"/>
          </a:xfrm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DC5AFC54-2119-447C-AFDA-1C9514DFA3F5}"/>
                </a:ext>
              </a:extLst>
            </p:cNvPr>
            <p:cNvSpPr/>
            <p:nvPr/>
          </p:nvSpPr>
          <p:spPr>
            <a:xfrm>
              <a:off x="5771061" y="1949089"/>
              <a:ext cx="54379" cy="31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93913E25-37EE-4146-9EAD-8D84EC02FA8F}"/>
                </a:ext>
              </a:extLst>
            </p:cNvPr>
            <p:cNvSpPr/>
            <p:nvPr/>
          </p:nvSpPr>
          <p:spPr>
            <a:xfrm>
              <a:off x="6129945" y="1949089"/>
              <a:ext cx="54379" cy="31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315ED205-4270-4706-B5DC-E6B1C855BB6C}"/>
                </a:ext>
              </a:extLst>
            </p:cNvPr>
            <p:cNvSpPr/>
            <p:nvPr/>
          </p:nvSpPr>
          <p:spPr>
            <a:xfrm>
              <a:off x="5852068" y="2010601"/>
              <a:ext cx="251258" cy="196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CCED7F11-9E3B-4F3C-A687-A314AA188A47}"/>
                </a:ext>
              </a:extLst>
            </p:cNvPr>
            <p:cNvSpPr/>
            <p:nvPr/>
          </p:nvSpPr>
          <p:spPr>
            <a:xfrm>
              <a:off x="5790566" y="2235168"/>
              <a:ext cx="374263" cy="53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804C183F-B453-4D9B-AB57-0E5C6AFCF951}"/>
                </a:ext>
              </a:extLst>
            </p:cNvPr>
            <p:cNvSpPr/>
            <p:nvPr/>
          </p:nvSpPr>
          <p:spPr>
            <a:xfrm>
              <a:off x="5789514" y="1875507"/>
              <a:ext cx="375315" cy="108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03B3607F-CC65-4841-9291-E4F9F1BCDE70}"/>
              </a:ext>
            </a:extLst>
          </p:cNvPr>
          <p:cNvGrpSpPr/>
          <p:nvPr/>
        </p:nvGrpSpPr>
        <p:grpSpPr>
          <a:xfrm>
            <a:off x="6388784" y="1859587"/>
            <a:ext cx="416317" cy="411206"/>
            <a:chOff x="6388784" y="1859587"/>
            <a:chExt cx="416317" cy="411206"/>
          </a:xfrm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0C58ECD-DDF4-4273-B51B-6A587097F064}"/>
                </a:ext>
              </a:extLst>
            </p:cNvPr>
            <p:cNvSpPr/>
            <p:nvPr/>
          </p:nvSpPr>
          <p:spPr>
            <a:xfrm>
              <a:off x="6388784" y="2014176"/>
              <a:ext cx="259451" cy="256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E0E5CA10-6702-44A2-993C-932F2B6A20EB}"/>
                </a:ext>
              </a:extLst>
            </p:cNvPr>
            <p:cNvSpPr/>
            <p:nvPr/>
          </p:nvSpPr>
          <p:spPr>
            <a:xfrm>
              <a:off x="6512850" y="1859587"/>
              <a:ext cx="292251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1C486692-57AB-4579-B9B7-374D54121770}"/>
              </a:ext>
            </a:extLst>
          </p:cNvPr>
          <p:cNvGrpSpPr/>
          <p:nvPr/>
        </p:nvGrpSpPr>
        <p:grpSpPr>
          <a:xfrm>
            <a:off x="3888641" y="2599630"/>
            <a:ext cx="499555" cy="499554"/>
            <a:chOff x="3888641" y="2599630"/>
            <a:chExt cx="499555" cy="499554"/>
          </a:xfrm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0659B206-8E2B-44B5-8E30-AF220019AF00}"/>
                </a:ext>
              </a:extLst>
            </p:cNvPr>
            <p:cNvSpPr/>
            <p:nvPr/>
          </p:nvSpPr>
          <p:spPr>
            <a:xfrm>
              <a:off x="4035914" y="2922614"/>
              <a:ext cx="204889" cy="1765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BF84081F-28E6-4F38-8A27-9444CC9CC009}"/>
                </a:ext>
              </a:extLst>
            </p:cNvPr>
            <p:cNvSpPr/>
            <p:nvPr/>
          </p:nvSpPr>
          <p:spPr>
            <a:xfrm>
              <a:off x="3888641" y="2599630"/>
              <a:ext cx="499555" cy="410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3F06E7E5-E699-4B2C-90EB-C5EC6EC9142B}"/>
              </a:ext>
            </a:extLst>
          </p:cNvPr>
          <p:cNvGrpSpPr/>
          <p:nvPr/>
        </p:nvGrpSpPr>
        <p:grpSpPr>
          <a:xfrm>
            <a:off x="5178018" y="2670203"/>
            <a:ext cx="393237" cy="393237"/>
            <a:chOff x="5178018" y="2670203"/>
            <a:chExt cx="393237" cy="393237"/>
          </a:xfrm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A23C2266-2281-46BF-A611-D2AD4CA28061}"/>
                </a:ext>
              </a:extLst>
            </p:cNvPr>
            <p:cNvSpPr/>
            <p:nvPr/>
          </p:nvSpPr>
          <p:spPr>
            <a:xfrm>
              <a:off x="5178018" y="2832271"/>
              <a:ext cx="393237" cy="231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F036D50D-5C6C-43BA-9D07-F111F0EDE6FC}"/>
                </a:ext>
              </a:extLst>
            </p:cNvPr>
            <p:cNvSpPr/>
            <p:nvPr/>
          </p:nvSpPr>
          <p:spPr>
            <a:xfrm>
              <a:off x="5178018" y="2670203"/>
              <a:ext cx="393237" cy="13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7B49BB5F-48E8-41F9-B88C-DDD817037459}"/>
              </a:ext>
            </a:extLst>
          </p:cNvPr>
          <p:cNvGrpSpPr/>
          <p:nvPr/>
        </p:nvGrpSpPr>
        <p:grpSpPr>
          <a:xfrm>
            <a:off x="7579662" y="2726228"/>
            <a:ext cx="439314" cy="283162"/>
            <a:chOff x="7579662" y="2726228"/>
            <a:chExt cx="439314" cy="283162"/>
          </a:xfrm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B5B56553-2F88-4020-B5E1-BCE043C0D6FB}"/>
                </a:ext>
              </a:extLst>
            </p:cNvPr>
            <p:cNvSpPr/>
            <p:nvPr/>
          </p:nvSpPr>
          <p:spPr>
            <a:xfrm>
              <a:off x="7579662" y="2744141"/>
              <a:ext cx="439314" cy="265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7EBFB7FA-365C-4831-B165-83903AE9808A}"/>
                </a:ext>
              </a:extLst>
            </p:cNvPr>
            <p:cNvSpPr/>
            <p:nvPr/>
          </p:nvSpPr>
          <p:spPr>
            <a:xfrm>
              <a:off x="7606921" y="2726228"/>
              <a:ext cx="384742" cy="1511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FB29651-7B47-4DD4-9CB8-E1EB8D6C9050}"/>
              </a:ext>
            </a:extLst>
          </p:cNvPr>
          <p:cNvGrpSpPr/>
          <p:nvPr/>
        </p:nvGrpSpPr>
        <p:grpSpPr>
          <a:xfrm>
            <a:off x="6424025" y="2747515"/>
            <a:ext cx="337404" cy="316309"/>
            <a:chOff x="6424025" y="2747515"/>
            <a:chExt cx="337404" cy="316309"/>
          </a:xfrm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1ADB7D2E-603A-40E5-B312-B50E82121D86}"/>
                </a:ext>
              </a:extLst>
            </p:cNvPr>
            <p:cNvSpPr/>
            <p:nvPr/>
          </p:nvSpPr>
          <p:spPr>
            <a:xfrm>
              <a:off x="6483973" y="3024277"/>
              <a:ext cx="132853" cy="39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1D95E167-2ED0-46BF-A535-A050CF23057C}"/>
                </a:ext>
              </a:extLst>
            </p:cNvPr>
            <p:cNvSpPr/>
            <p:nvPr/>
          </p:nvSpPr>
          <p:spPr>
            <a:xfrm>
              <a:off x="6424025" y="2964969"/>
              <a:ext cx="179350" cy="395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9FF0191D-E348-4CB4-B276-D0928154A9FF}"/>
                </a:ext>
              </a:extLst>
            </p:cNvPr>
            <p:cNvSpPr/>
            <p:nvPr/>
          </p:nvSpPr>
          <p:spPr>
            <a:xfrm>
              <a:off x="6623145" y="2905670"/>
              <a:ext cx="118625" cy="98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E76ED4EE-1C4D-485A-8868-8AD28DA1E8B9}"/>
                </a:ext>
              </a:extLst>
            </p:cNvPr>
            <p:cNvSpPr/>
            <p:nvPr/>
          </p:nvSpPr>
          <p:spPr>
            <a:xfrm>
              <a:off x="6623145" y="3024277"/>
              <a:ext cx="118625" cy="29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B157DE0-8B3A-444A-ABA9-E72EB936BB04}"/>
                </a:ext>
              </a:extLst>
            </p:cNvPr>
            <p:cNvSpPr/>
            <p:nvPr/>
          </p:nvSpPr>
          <p:spPr>
            <a:xfrm>
              <a:off x="6424025" y="2747515"/>
              <a:ext cx="337404" cy="197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34293EF2-C10C-4ED7-A45F-31E41510DA5E}"/>
                </a:ext>
              </a:extLst>
            </p:cNvPr>
            <p:cNvSpPr/>
            <p:nvPr/>
          </p:nvSpPr>
          <p:spPr>
            <a:xfrm>
              <a:off x="6623145" y="2856274"/>
              <a:ext cx="118625" cy="29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CC660B98-B7B0-4042-A11D-B015B4F57B4F}"/>
              </a:ext>
            </a:extLst>
          </p:cNvPr>
          <p:cNvSpPr txBox="1"/>
          <p:nvPr/>
        </p:nvSpPr>
        <p:spPr>
          <a:xfrm>
            <a:off x="286024" y="201478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>
                <a:solidFill>
                  <a:srgbClr val="181717"/>
                </a:solidFill>
                <a:uFillTx/>
                <a:latin typeface="Calibri"/>
              </a:rPr>
              <a:t>Fully Editable Icon Sets: A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D322CB8A-F2F7-44A0-A35F-9444AE43E0E3}"/>
              </a:ext>
            </a:extLst>
          </p:cNvPr>
          <p:cNvSpPr/>
          <p:nvPr/>
        </p:nvSpPr>
        <p:spPr>
          <a:xfrm>
            <a:off x="4530998" y="1248439"/>
            <a:ext cx="413528" cy="487018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A9D932A6-1C13-4FDE-92F0-48E05A2AFE8C}"/>
              </a:ext>
            </a:extLst>
          </p:cNvPr>
          <p:cNvSpPr/>
          <p:nvPr/>
        </p:nvSpPr>
        <p:spPr>
          <a:xfrm>
            <a:off x="5220967" y="1259275"/>
            <a:ext cx="434376" cy="465338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5C36ABDF-65FB-41B8-B398-EF0B8A25359A}"/>
              </a:ext>
            </a:extLst>
          </p:cNvPr>
          <p:cNvGrpSpPr/>
          <p:nvPr/>
        </p:nvGrpSpPr>
        <p:grpSpPr>
          <a:xfrm>
            <a:off x="3840498" y="1248439"/>
            <a:ext cx="413528" cy="487018"/>
            <a:chOff x="3840498" y="1248439"/>
            <a:chExt cx="413528" cy="487018"/>
          </a:xfrm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1C19DEBB-FA9F-4124-BBA1-0337ED81968B}"/>
                </a:ext>
              </a:extLst>
            </p:cNvPr>
            <p:cNvSpPr/>
            <p:nvPr/>
          </p:nvSpPr>
          <p:spPr>
            <a:xfrm>
              <a:off x="3840498" y="1248439"/>
              <a:ext cx="413528" cy="487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2BCC6477-4882-415B-B208-75869298C0E7}"/>
                </a:ext>
              </a:extLst>
            </p:cNvPr>
            <p:cNvSpPr/>
            <p:nvPr/>
          </p:nvSpPr>
          <p:spPr>
            <a:xfrm rot="18100527">
              <a:off x="3985651" y="1238519"/>
              <a:ext cx="216694" cy="303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91028" tIns="45518" rIns="91028" bIns="45518" anchor="ctr" anchorCtr="1" compatLnSpc="1">
              <a:noAutofit/>
            </a:bodyPr>
            <a:lstStyle/>
            <a:p>
              <a:pPr marL="0" marR="0" lvl="0" indent="0" algn="ctr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8F417B69-A81A-4933-B9DA-C49BEFA3861B}"/>
              </a:ext>
            </a:extLst>
          </p:cNvPr>
          <p:cNvSpPr/>
          <p:nvPr/>
        </p:nvSpPr>
        <p:spPr>
          <a:xfrm>
            <a:off x="3164043" y="1274874"/>
            <a:ext cx="370597" cy="43415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671FAA2F-87AC-4ABC-B58D-760803F06A43}"/>
              </a:ext>
            </a:extLst>
          </p:cNvPr>
          <p:cNvSpPr/>
          <p:nvPr/>
        </p:nvSpPr>
        <p:spPr>
          <a:xfrm>
            <a:off x="8466374" y="1259302"/>
            <a:ext cx="436571" cy="46528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E566A26C-4BE8-474E-9002-769BEBDABE67}"/>
              </a:ext>
            </a:extLst>
          </p:cNvPr>
          <p:cNvSpPr/>
          <p:nvPr/>
        </p:nvSpPr>
        <p:spPr>
          <a:xfrm>
            <a:off x="3833320" y="40745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80E910DE-5BBD-496A-A1FD-DF6E05D7F588}"/>
              </a:ext>
            </a:extLst>
          </p:cNvPr>
          <p:cNvSpPr/>
          <p:nvPr/>
        </p:nvSpPr>
        <p:spPr>
          <a:xfrm>
            <a:off x="3135377" y="4074548"/>
            <a:ext cx="427920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099579B3-20AC-47FD-865B-7E2E671B19FE}"/>
              </a:ext>
            </a:extLst>
          </p:cNvPr>
          <p:cNvSpPr/>
          <p:nvPr/>
        </p:nvSpPr>
        <p:spPr>
          <a:xfrm>
            <a:off x="5224214" y="40745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0097018F-B3EB-44D1-B0F6-2F84CDE37C66}"/>
              </a:ext>
            </a:extLst>
          </p:cNvPr>
          <p:cNvSpPr/>
          <p:nvPr/>
        </p:nvSpPr>
        <p:spPr>
          <a:xfrm>
            <a:off x="4523820" y="4074548"/>
            <a:ext cx="427875" cy="4560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D127F43B-3A5D-4E51-823F-253787F509C4}"/>
              </a:ext>
            </a:extLst>
          </p:cNvPr>
          <p:cNvSpPr/>
          <p:nvPr/>
        </p:nvSpPr>
        <p:spPr>
          <a:xfrm>
            <a:off x="5937299" y="4065285"/>
            <a:ext cx="429402" cy="46528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E02FE4EB-6D52-4514-9321-E7C5576CD2E1}"/>
              </a:ext>
            </a:extLst>
          </p:cNvPr>
          <p:cNvSpPr/>
          <p:nvPr/>
        </p:nvSpPr>
        <p:spPr>
          <a:xfrm>
            <a:off x="6601748" y="4097334"/>
            <a:ext cx="402537" cy="4332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07BA7453-5F28-4115-A082-000E73374BA7}"/>
              </a:ext>
            </a:extLst>
          </p:cNvPr>
          <p:cNvGrpSpPr/>
          <p:nvPr/>
        </p:nvGrpSpPr>
        <p:grpSpPr>
          <a:xfrm>
            <a:off x="7836746" y="4056488"/>
            <a:ext cx="408992" cy="435904"/>
            <a:chOff x="7836746" y="4056488"/>
            <a:chExt cx="408992" cy="435904"/>
          </a:xfrm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035E2FD9-A3EC-4D05-AF06-46A2792A3A17}"/>
                </a:ext>
              </a:extLst>
            </p:cNvPr>
            <p:cNvSpPr/>
            <p:nvPr/>
          </p:nvSpPr>
          <p:spPr>
            <a:xfrm>
              <a:off x="7836746" y="4113794"/>
              <a:ext cx="355198" cy="37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CD8F432B-AC1F-4CAD-9F2E-52E52A0C45CC}"/>
                </a:ext>
              </a:extLst>
            </p:cNvPr>
            <p:cNvSpPr/>
            <p:nvPr/>
          </p:nvSpPr>
          <p:spPr>
            <a:xfrm>
              <a:off x="8053916" y="4056488"/>
              <a:ext cx="191822" cy="2022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4749D00A-BFDE-4D2A-83DA-AD6917E0F097}"/>
              </a:ext>
            </a:extLst>
          </p:cNvPr>
          <p:cNvGrpSpPr/>
          <p:nvPr/>
        </p:nvGrpSpPr>
        <p:grpSpPr>
          <a:xfrm>
            <a:off x="3986244" y="2776200"/>
            <a:ext cx="390979" cy="379366"/>
            <a:chOff x="3986244" y="2776200"/>
            <a:chExt cx="390979" cy="379366"/>
          </a:xfrm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6C28A300-F264-4C96-ADF5-48BE0A5AF91E}"/>
                </a:ext>
              </a:extLst>
            </p:cNvPr>
            <p:cNvSpPr/>
            <p:nvPr/>
          </p:nvSpPr>
          <p:spPr>
            <a:xfrm>
              <a:off x="4176860" y="2939933"/>
              <a:ext cx="51581" cy="5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4AE978B7-F1A3-4680-B992-6F7E5CD04612}"/>
                </a:ext>
              </a:extLst>
            </p:cNvPr>
            <p:cNvSpPr/>
            <p:nvPr/>
          </p:nvSpPr>
          <p:spPr>
            <a:xfrm>
              <a:off x="4062112" y="2858085"/>
              <a:ext cx="238274" cy="217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A8338ADE-0A27-471A-B8EA-CDC9E9288A00}"/>
                </a:ext>
              </a:extLst>
            </p:cNvPr>
            <p:cNvSpPr/>
            <p:nvPr/>
          </p:nvSpPr>
          <p:spPr>
            <a:xfrm>
              <a:off x="3986244" y="2776200"/>
              <a:ext cx="390979" cy="379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6285BB06-760E-477E-99F1-699704232162}"/>
              </a:ext>
            </a:extLst>
          </p:cNvPr>
          <p:cNvGrpSpPr/>
          <p:nvPr/>
        </p:nvGrpSpPr>
        <p:grpSpPr>
          <a:xfrm>
            <a:off x="4578181" y="2750999"/>
            <a:ext cx="390988" cy="408416"/>
            <a:chOff x="4578181" y="2750999"/>
            <a:chExt cx="390988" cy="408416"/>
          </a:xfrm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8C678105-578F-4796-B510-B590FD89EAF3}"/>
                </a:ext>
              </a:extLst>
            </p:cNvPr>
            <p:cNvSpPr/>
            <p:nvPr/>
          </p:nvSpPr>
          <p:spPr>
            <a:xfrm>
              <a:off x="4578181" y="2750999"/>
              <a:ext cx="384166" cy="408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00A511D7-BCA2-4411-B98C-89CC8D338B6A}"/>
                </a:ext>
              </a:extLst>
            </p:cNvPr>
            <p:cNvSpPr/>
            <p:nvPr/>
          </p:nvSpPr>
          <p:spPr>
            <a:xfrm>
              <a:off x="4882585" y="2987308"/>
              <a:ext cx="84646" cy="72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F907DC53-B695-4EAA-8EAE-9486FB4720D7}"/>
                </a:ext>
              </a:extLst>
            </p:cNvPr>
            <p:cNvSpPr/>
            <p:nvPr/>
          </p:nvSpPr>
          <p:spPr>
            <a:xfrm>
              <a:off x="4884523" y="2752042"/>
              <a:ext cx="84646" cy="208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A56AB2D1-5025-42F8-89A4-247A843E765F}"/>
              </a:ext>
            </a:extLst>
          </p:cNvPr>
          <p:cNvGrpSpPr/>
          <p:nvPr/>
        </p:nvGrpSpPr>
        <p:grpSpPr>
          <a:xfrm>
            <a:off x="7118594" y="2759970"/>
            <a:ext cx="358042" cy="369362"/>
            <a:chOff x="7118594" y="2759970"/>
            <a:chExt cx="358042" cy="369362"/>
          </a:xfrm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B3590432-8EDA-45D0-B9BC-6441EA40C97B}"/>
                </a:ext>
              </a:extLst>
            </p:cNvPr>
            <p:cNvSpPr/>
            <p:nvPr/>
          </p:nvSpPr>
          <p:spPr>
            <a:xfrm>
              <a:off x="7191975" y="3019074"/>
              <a:ext cx="89318" cy="35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50CEA3FC-2A8E-45E0-9353-07237731F00E}"/>
                </a:ext>
              </a:extLst>
            </p:cNvPr>
            <p:cNvSpPr/>
            <p:nvPr/>
          </p:nvSpPr>
          <p:spPr>
            <a:xfrm>
              <a:off x="7211415" y="2945831"/>
              <a:ext cx="48655" cy="48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3DAB558B-3B78-4056-8DB7-4B750F4F426E}"/>
                </a:ext>
              </a:extLst>
            </p:cNvPr>
            <p:cNvSpPr/>
            <p:nvPr/>
          </p:nvSpPr>
          <p:spPr>
            <a:xfrm>
              <a:off x="7118594" y="2759970"/>
              <a:ext cx="358042" cy="369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85456277-009D-42A9-B240-F2802B63E5A7}"/>
                </a:ext>
              </a:extLst>
            </p:cNvPr>
            <p:cNvSpPr/>
            <p:nvPr/>
          </p:nvSpPr>
          <p:spPr>
            <a:xfrm>
              <a:off x="7290995" y="2800487"/>
              <a:ext cx="15910" cy="16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05106DFB-BF1B-4F99-9FC4-F880632257D6}"/>
              </a:ext>
            </a:extLst>
          </p:cNvPr>
          <p:cNvGrpSpPr/>
          <p:nvPr/>
        </p:nvGrpSpPr>
        <p:grpSpPr>
          <a:xfrm>
            <a:off x="6395258" y="1185894"/>
            <a:ext cx="513188" cy="541059"/>
            <a:chOff x="6395258" y="1185894"/>
            <a:chExt cx="513188" cy="541059"/>
          </a:xfrm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B43A8B5D-4BC4-4060-A43B-1569E9A42A43}"/>
                </a:ext>
              </a:extLst>
            </p:cNvPr>
            <p:cNvSpPr/>
            <p:nvPr/>
          </p:nvSpPr>
          <p:spPr>
            <a:xfrm>
              <a:off x="6514651" y="1185894"/>
              <a:ext cx="274393" cy="342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09EFE530-C336-45EB-9077-5648AF334214}"/>
                </a:ext>
              </a:extLst>
            </p:cNvPr>
            <p:cNvSpPr/>
            <p:nvPr/>
          </p:nvSpPr>
          <p:spPr>
            <a:xfrm>
              <a:off x="6395258" y="1524185"/>
              <a:ext cx="513188" cy="202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ADA4EB5C-7CF1-4527-A2AC-32D191E8DB18}"/>
              </a:ext>
            </a:extLst>
          </p:cNvPr>
          <p:cNvSpPr/>
          <p:nvPr/>
        </p:nvSpPr>
        <p:spPr>
          <a:xfrm>
            <a:off x="5226518" y="2729950"/>
            <a:ext cx="393886" cy="415165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4575332F-A6F5-4DE7-AFF7-E426BD720CEC}"/>
              </a:ext>
            </a:extLst>
          </p:cNvPr>
          <p:cNvGrpSpPr/>
          <p:nvPr/>
        </p:nvGrpSpPr>
        <p:grpSpPr>
          <a:xfrm>
            <a:off x="8456727" y="2075386"/>
            <a:ext cx="349072" cy="377710"/>
            <a:chOff x="8456727" y="2075386"/>
            <a:chExt cx="349072" cy="377710"/>
          </a:xfrm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D14D5C94-C537-418B-A536-501B944FEE29}"/>
                </a:ext>
              </a:extLst>
            </p:cNvPr>
            <p:cNvSpPr/>
            <p:nvPr/>
          </p:nvSpPr>
          <p:spPr>
            <a:xfrm>
              <a:off x="8456727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18DC1A5D-9CCB-4A11-8C6E-F699B1B88C5B}"/>
                </a:ext>
              </a:extLst>
            </p:cNvPr>
            <p:cNvSpPr/>
            <p:nvPr/>
          </p:nvSpPr>
          <p:spPr>
            <a:xfrm>
              <a:off x="8457596" y="2075386"/>
              <a:ext cx="100776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48DB7448-A647-4983-A535-11D01EC9999C}"/>
                </a:ext>
              </a:extLst>
            </p:cNvPr>
            <p:cNvSpPr/>
            <p:nvPr/>
          </p:nvSpPr>
          <p:spPr>
            <a:xfrm>
              <a:off x="8580446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3C2CFECC-8D3A-4050-9632-14766EC4AFCB}"/>
                </a:ext>
              </a:extLst>
            </p:cNvPr>
            <p:cNvSpPr/>
            <p:nvPr/>
          </p:nvSpPr>
          <p:spPr>
            <a:xfrm>
              <a:off x="8580446" y="2075386"/>
              <a:ext cx="100748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AD156EE4-5903-4EFA-8E45-E86270793064}"/>
                </a:ext>
              </a:extLst>
            </p:cNvPr>
            <p:cNvSpPr/>
            <p:nvPr/>
          </p:nvSpPr>
          <p:spPr>
            <a:xfrm>
              <a:off x="8703286" y="2354177"/>
              <a:ext cx="100748" cy="98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CC37423C-467A-433D-B5DC-5272F4881E57}"/>
                </a:ext>
              </a:extLst>
            </p:cNvPr>
            <p:cNvSpPr/>
            <p:nvPr/>
          </p:nvSpPr>
          <p:spPr>
            <a:xfrm>
              <a:off x="8705051" y="2075386"/>
              <a:ext cx="100748" cy="254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C23FD2FA-6358-4C1D-9CB7-9650C679764F}"/>
              </a:ext>
            </a:extLst>
          </p:cNvPr>
          <p:cNvGrpSpPr/>
          <p:nvPr/>
        </p:nvGrpSpPr>
        <p:grpSpPr>
          <a:xfrm>
            <a:off x="5860453" y="1216481"/>
            <a:ext cx="425762" cy="533122"/>
            <a:chOff x="5860453" y="1216481"/>
            <a:chExt cx="425762" cy="533122"/>
          </a:xfrm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45AFC0F2-6927-4FC3-AB0D-E6CA4E3B72E5}"/>
                </a:ext>
              </a:extLst>
            </p:cNvPr>
            <p:cNvSpPr/>
            <p:nvPr/>
          </p:nvSpPr>
          <p:spPr>
            <a:xfrm>
              <a:off x="5860453" y="1527322"/>
              <a:ext cx="425762" cy="152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A3BDCBE4-4154-4ED4-8A67-33568555FEDA}"/>
                </a:ext>
              </a:extLst>
            </p:cNvPr>
            <p:cNvSpPr/>
            <p:nvPr/>
          </p:nvSpPr>
          <p:spPr>
            <a:xfrm>
              <a:off x="5895200" y="1713832"/>
              <a:ext cx="358746" cy="3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0DD48310-182F-4EDB-829F-AD75D6930872}"/>
                </a:ext>
              </a:extLst>
            </p:cNvPr>
            <p:cNvSpPr/>
            <p:nvPr/>
          </p:nvSpPr>
          <p:spPr>
            <a:xfrm>
              <a:off x="5958513" y="1216481"/>
              <a:ext cx="228389" cy="2778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3B24178C-2E1D-403F-9BBE-A08508FDCA89}"/>
              </a:ext>
            </a:extLst>
          </p:cNvPr>
          <p:cNvGrpSpPr/>
          <p:nvPr/>
        </p:nvGrpSpPr>
        <p:grpSpPr>
          <a:xfrm>
            <a:off x="5937299" y="2729630"/>
            <a:ext cx="390988" cy="416564"/>
            <a:chOff x="5937299" y="2729630"/>
            <a:chExt cx="390988" cy="416564"/>
          </a:xfrm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9EE960BD-414F-4DB7-B47B-82A1FF8D5DC0}"/>
                </a:ext>
              </a:extLst>
            </p:cNvPr>
            <p:cNvSpPr/>
            <p:nvPr/>
          </p:nvSpPr>
          <p:spPr>
            <a:xfrm>
              <a:off x="5983010" y="2729630"/>
              <a:ext cx="290815" cy="416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B0635653-D97E-40D1-A99A-5BE85B556F27}"/>
                </a:ext>
              </a:extLst>
            </p:cNvPr>
            <p:cNvSpPr/>
            <p:nvPr/>
          </p:nvSpPr>
          <p:spPr>
            <a:xfrm>
              <a:off x="5937299" y="2875641"/>
              <a:ext cx="42821" cy="26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0AE4D573-1E71-4FB4-A0D3-14F8F8637D5B}"/>
                </a:ext>
              </a:extLst>
            </p:cNvPr>
            <p:cNvSpPr/>
            <p:nvPr/>
          </p:nvSpPr>
          <p:spPr>
            <a:xfrm>
              <a:off x="6284488" y="2875641"/>
              <a:ext cx="43799" cy="26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C2398A8F-DCB3-4893-B08B-D7BF458ECF87}"/>
                </a:ext>
              </a:extLst>
            </p:cNvPr>
            <p:cNvSpPr/>
            <p:nvPr/>
          </p:nvSpPr>
          <p:spPr>
            <a:xfrm>
              <a:off x="5989804" y="3000256"/>
              <a:ext cx="39913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A2DF335C-C7C6-4092-9C16-7DFD70AF4720}"/>
                </a:ext>
              </a:extLst>
            </p:cNvPr>
            <p:cNvSpPr/>
            <p:nvPr/>
          </p:nvSpPr>
          <p:spPr>
            <a:xfrm>
              <a:off x="6236848" y="2736991"/>
              <a:ext cx="39876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71986C99-FF01-46BA-84E6-3EC273A0A7A7}"/>
                </a:ext>
              </a:extLst>
            </p:cNvPr>
            <p:cNvSpPr/>
            <p:nvPr/>
          </p:nvSpPr>
          <p:spPr>
            <a:xfrm>
              <a:off x="6236848" y="3000256"/>
              <a:ext cx="39876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F133FFC1-41F6-4DD7-8868-FC5F87A50F3D}"/>
                </a:ext>
              </a:extLst>
            </p:cNvPr>
            <p:cNvSpPr/>
            <p:nvPr/>
          </p:nvSpPr>
          <p:spPr>
            <a:xfrm>
              <a:off x="5989804" y="2736991"/>
              <a:ext cx="39913" cy="39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FF4C4B20-B25E-477F-B3C5-DE8D5ECB2CB5}"/>
              </a:ext>
            </a:extLst>
          </p:cNvPr>
          <p:cNvGrpSpPr/>
          <p:nvPr/>
        </p:nvGrpSpPr>
        <p:grpSpPr>
          <a:xfrm>
            <a:off x="7057476" y="1229922"/>
            <a:ext cx="510673" cy="539277"/>
            <a:chOff x="7057476" y="1229922"/>
            <a:chExt cx="510673" cy="539277"/>
          </a:xfrm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BB0A3826-4F90-4129-A92C-A0236C3E8F23}"/>
                </a:ext>
              </a:extLst>
            </p:cNvPr>
            <p:cNvSpPr/>
            <p:nvPr/>
          </p:nvSpPr>
          <p:spPr>
            <a:xfrm>
              <a:off x="7191755" y="1229922"/>
              <a:ext cx="376394" cy="391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CD21B328-43FE-418F-983F-B77CD9FFF31A}"/>
                </a:ext>
              </a:extLst>
            </p:cNvPr>
            <p:cNvSpPr/>
            <p:nvPr/>
          </p:nvSpPr>
          <p:spPr>
            <a:xfrm>
              <a:off x="7057476" y="1468270"/>
              <a:ext cx="282339" cy="300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7FE6F166-E98D-4F3E-9097-7CB1D3081BF5}"/>
                </a:ext>
              </a:extLst>
            </p:cNvPr>
            <p:cNvSpPr/>
            <p:nvPr/>
          </p:nvSpPr>
          <p:spPr>
            <a:xfrm>
              <a:off x="7267020" y="1663513"/>
              <a:ext cx="296128" cy="105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7AD681FA-BFFF-4C8A-8584-0CE226F39842}"/>
              </a:ext>
            </a:extLst>
          </p:cNvPr>
          <p:cNvGrpSpPr/>
          <p:nvPr/>
        </p:nvGrpSpPr>
        <p:grpSpPr>
          <a:xfrm>
            <a:off x="3213037" y="2728359"/>
            <a:ext cx="390979" cy="417752"/>
            <a:chOff x="3213037" y="2728359"/>
            <a:chExt cx="390979" cy="417752"/>
          </a:xfrm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7F7D2E2C-5DA3-439E-A972-FC4BCB3B37F3}"/>
                </a:ext>
              </a:extLst>
            </p:cNvPr>
            <p:cNvSpPr/>
            <p:nvPr/>
          </p:nvSpPr>
          <p:spPr>
            <a:xfrm>
              <a:off x="3213037" y="2728359"/>
              <a:ext cx="390979" cy="4177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DED66550-2CC6-4ED9-852E-9AD64D5A2B4C}"/>
                </a:ext>
              </a:extLst>
            </p:cNvPr>
            <p:cNvSpPr/>
            <p:nvPr/>
          </p:nvSpPr>
          <p:spPr>
            <a:xfrm>
              <a:off x="3267516" y="2846527"/>
              <a:ext cx="336499" cy="19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3BC017F7-5D58-4037-B0AE-07DB28668D38}"/>
              </a:ext>
            </a:extLst>
          </p:cNvPr>
          <p:cNvSpPr/>
          <p:nvPr/>
        </p:nvSpPr>
        <p:spPr>
          <a:xfrm>
            <a:off x="6552005" y="2787237"/>
            <a:ext cx="392935" cy="326523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3A4B8DDE-63F8-447A-BBE8-932FF0ECFF99}"/>
              </a:ext>
            </a:extLst>
          </p:cNvPr>
          <p:cNvGrpSpPr/>
          <p:nvPr/>
        </p:nvGrpSpPr>
        <p:grpSpPr>
          <a:xfrm>
            <a:off x="7847325" y="2741965"/>
            <a:ext cx="358079" cy="377034"/>
            <a:chOff x="7847325" y="2741965"/>
            <a:chExt cx="358079" cy="377034"/>
          </a:xfrm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162E6D9A-7895-47E1-B26E-BEC84F12ABB8}"/>
                </a:ext>
              </a:extLst>
            </p:cNvPr>
            <p:cNvSpPr/>
            <p:nvPr/>
          </p:nvSpPr>
          <p:spPr>
            <a:xfrm>
              <a:off x="7847325" y="2741965"/>
              <a:ext cx="167993" cy="30722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4ABBE0D8-3131-444F-B9F2-C163EAB705D6}"/>
                </a:ext>
              </a:extLst>
            </p:cNvPr>
            <p:cNvSpPr/>
            <p:nvPr/>
          </p:nvSpPr>
          <p:spPr>
            <a:xfrm>
              <a:off x="7912760" y="3004965"/>
              <a:ext cx="226332" cy="114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EF305B22-EF30-4352-A5F9-08ED2CCBF37C}"/>
                </a:ext>
              </a:extLst>
            </p:cNvPr>
            <p:cNvSpPr/>
            <p:nvPr/>
          </p:nvSpPr>
          <p:spPr>
            <a:xfrm>
              <a:off x="8037411" y="2741965"/>
              <a:ext cx="167993" cy="3068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BA00CC7F-E351-4B0E-B762-CDDFBB876447}"/>
                </a:ext>
              </a:extLst>
            </p:cNvPr>
            <p:cNvSpPr/>
            <p:nvPr/>
          </p:nvSpPr>
          <p:spPr>
            <a:xfrm>
              <a:off x="7989670" y="2843820"/>
              <a:ext cx="70737" cy="173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DA704618-AE03-424F-B1A5-32C30C353A1B}"/>
              </a:ext>
            </a:extLst>
          </p:cNvPr>
          <p:cNvGrpSpPr/>
          <p:nvPr/>
        </p:nvGrpSpPr>
        <p:grpSpPr>
          <a:xfrm>
            <a:off x="3838797" y="3462915"/>
            <a:ext cx="315541" cy="381670"/>
            <a:chOff x="3838797" y="3462915"/>
            <a:chExt cx="315541" cy="381670"/>
          </a:xfrm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A05F6311-1A6A-4D4F-A731-756F8D92EB4C}"/>
                </a:ext>
              </a:extLst>
            </p:cNvPr>
            <p:cNvSpPr/>
            <p:nvPr/>
          </p:nvSpPr>
          <p:spPr>
            <a:xfrm>
              <a:off x="3943011" y="3642795"/>
              <a:ext cx="105192" cy="6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BCAF1366-920C-4E9A-AF75-9217C5A1BB8E}"/>
                </a:ext>
              </a:extLst>
            </p:cNvPr>
            <p:cNvSpPr/>
            <p:nvPr/>
          </p:nvSpPr>
          <p:spPr>
            <a:xfrm>
              <a:off x="3973607" y="3575541"/>
              <a:ext cx="43068" cy="4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96B338FC-C00C-4BA5-A77D-110CDF635F39}"/>
                </a:ext>
              </a:extLst>
            </p:cNvPr>
            <p:cNvSpPr/>
            <p:nvPr/>
          </p:nvSpPr>
          <p:spPr>
            <a:xfrm>
              <a:off x="3838797" y="3462915"/>
              <a:ext cx="315541" cy="381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3919CA9F-862D-4445-AC7C-20A055BFAF61}"/>
              </a:ext>
            </a:extLst>
          </p:cNvPr>
          <p:cNvGrpSpPr/>
          <p:nvPr/>
        </p:nvGrpSpPr>
        <p:grpSpPr>
          <a:xfrm>
            <a:off x="5221214" y="3466563"/>
            <a:ext cx="363373" cy="358747"/>
            <a:chOff x="5221214" y="3466563"/>
            <a:chExt cx="363373" cy="358747"/>
          </a:xfrm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1C050009-3625-4838-80B8-5E99B6AF6ECD}"/>
                </a:ext>
              </a:extLst>
            </p:cNvPr>
            <p:cNvSpPr/>
            <p:nvPr/>
          </p:nvSpPr>
          <p:spPr>
            <a:xfrm>
              <a:off x="5221214" y="3466563"/>
              <a:ext cx="363373" cy="2904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E977D7AF-D139-4999-B6C1-989DE02723FB}"/>
                </a:ext>
              </a:extLst>
            </p:cNvPr>
            <p:cNvSpPr/>
            <p:nvPr/>
          </p:nvSpPr>
          <p:spPr>
            <a:xfrm>
              <a:off x="5302477" y="3780413"/>
              <a:ext cx="191265" cy="4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08FA3B08-D694-4577-8E53-DA7188F712E2}"/>
              </a:ext>
            </a:extLst>
          </p:cNvPr>
          <p:cNvGrpSpPr/>
          <p:nvPr/>
        </p:nvGrpSpPr>
        <p:grpSpPr>
          <a:xfrm>
            <a:off x="5918499" y="3435318"/>
            <a:ext cx="358609" cy="382155"/>
            <a:chOff x="5918499" y="3435318"/>
            <a:chExt cx="358609" cy="382155"/>
          </a:xfrm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7C7C11DE-A489-4521-8711-07E09F04E5EA}"/>
                </a:ext>
              </a:extLst>
            </p:cNvPr>
            <p:cNvSpPr/>
            <p:nvPr/>
          </p:nvSpPr>
          <p:spPr>
            <a:xfrm>
              <a:off x="5980651" y="3547387"/>
              <a:ext cx="21058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D1C5072-102F-4536-91A7-4DD3AE15790E}"/>
                </a:ext>
              </a:extLst>
            </p:cNvPr>
            <p:cNvSpPr/>
            <p:nvPr/>
          </p:nvSpPr>
          <p:spPr>
            <a:xfrm>
              <a:off x="6192920" y="3547387"/>
              <a:ext cx="22027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244D0E40-2C61-4AD7-A3AF-3D405807DA39}"/>
                </a:ext>
              </a:extLst>
            </p:cNvPr>
            <p:cNvSpPr/>
            <p:nvPr/>
          </p:nvSpPr>
          <p:spPr>
            <a:xfrm>
              <a:off x="5980651" y="3681913"/>
              <a:ext cx="21058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5D47060E-185C-4014-B9E2-EE421349C694}"/>
                </a:ext>
              </a:extLst>
            </p:cNvPr>
            <p:cNvSpPr/>
            <p:nvPr/>
          </p:nvSpPr>
          <p:spPr>
            <a:xfrm>
              <a:off x="6192920" y="3681913"/>
              <a:ext cx="22027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4BEBCD58-16D2-474B-8558-4EEB9C9C94B9}"/>
                </a:ext>
              </a:extLst>
            </p:cNvPr>
            <p:cNvSpPr/>
            <p:nvPr/>
          </p:nvSpPr>
          <p:spPr>
            <a:xfrm>
              <a:off x="5918499" y="3547387"/>
              <a:ext cx="42089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443EFBC6-B31C-404E-8376-35DF9B175CD1}"/>
                </a:ext>
              </a:extLst>
            </p:cNvPr>
            <p:cNvSpPr/>
            <p:nvPr/>
          </p:nvSpPr>
          <p:spPr>
            <a:xfrm>
              <a:off x="6023692" y="3547387"/>
              <a:ext cx="148233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B8EF24E6-B7C6-4406-BF47-823F9E4C4DCA}"/>
                </a:ext>
              </a:extLst>
            </p:cNvPr>
            <p:cNvSpPr/>
            <p:nvPr/>
          </p:nvSpPr>
          <p:spPr>
            <a:xfrm>
              <a:off x="6234982" y="3665610"/>
              <a:ext cx="42126" cy="151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0F110614-D6BA-4C3A-ADC0-CA1D0F6066D8}"/>
                </a:ext>
              </a:extLst>
            </p:cNvPr>
            <p:cNvSpPr/>
            <p:nvPr/>
          </p:nvSpPr>
          <p:spPr>
            <a:xfrm>
              <a:off x="5918499" y="3665610"/>
              <a:ext cx="42089" cy="150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119C7749-8EF0-449C-8087-EC6D5FECA016}"/>
                </a:ext>
              </a:extLst>
            </p:cNvPr>
            <p:cNvSpPr/>
            <p:nvPr/>
          </p:nvSpPr>
          <p:spPr>
            <a:xfrm>
              <a:off x="6086776" y="3681913"/>
              <a:ext cx="21058" cy="23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4B21F7E4-E0D3-4BDF-A12A-BCEC7EA86E45}"/>
                </a:ext>
              </a:extLst>
            </p:cNvPr>
            <p:cNvSpPr/>
            <p:nvPr/>
          </p:nvSpPr>
          <p:spPr>
            <a:xfrm>
              <a:off x="6234982" y="3547387"/>
              <a:ext cx="42126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73EBA050-8DFD-4C6A-96E7-A0B6EB2E47C3}"/>
                </a:ext>
              </a:extLst>
            </p:cNvPr>
            <p:cNvSpPr/>
            <p:nvPr/>
          </p:nvSpPr>
          <p:spPr>
            <a:xfrm>
              <a:off x="6023692" y="3681913"/>
              <a:ext cx="148233" cy="134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D5701B36-6635-48EB-BE93-47CB706BDB18}"/>
                </a:ext>
              </a:extLst>
            </p:cNvPr>
            <p:cNvSpPr/>
            <p:nvPr/>
          </p:nvSpPr>
          <p:spPr>
            <a:xfrm>
              <a:off x="6022713" y="3435318"/>
              <a:ext cx="148233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48D54017-622B-41BE-9650-3D2B5367A944}"/>
              </a:ext>
            </a:extLst>
          </p:cNvPr>
          <p:cNvGrpSpPr/>
          <p:nvPr/>
        </p:nvGrpSpPr>
        <p:grpSpPr>
          <a:xfrm>
            <a:off x="8509872" y="2748220"/>
            <a:ext cx="258336" cy="360958"/>
            <a:chOff x="8509872" y="2748220"/>
            <a:chExt cx="258336" cy="360958"/>
          </a:xfrm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BBEE659A-90F9-434A-8799-2818AD36BA6C}"/>
                </a:ext>
              </a:extLst>
            </p:cNvPr>
            <p:cNvSpPr/>
            <p:nvPr/>
          </p:nvSpPr>
          <p:spPr>
            <a:xfrm>
              <a:off x="8509872" y="2748220"/>
              <a:ext cx="258336" cy="254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A661FAAD-A06B-4F43-8D46-5057891C8FB7}"/>
                </a:ext>
              </a:extLst>
            </p:cNvPr>
            <p:cNvSpPr/>
            <p:nvPr/>
          </p:nvSpPr>
          <p:spPr>
            <a:xfrm>
              <a:off x="8619170" y="2810792"/>
              <a:ext cx="40645" cy="43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A7D9031A-90E4-493D-AAC6-23124CEA2895}"/>
                </a:ext>
              </a:extLst>
            </p:cNvPr>
            <p:cNvSpPr/>
            <p:nvPr/>
          </p:nvSpPr>
          <p:spPr>
            <a:xfrm>
              <a:off x="8570387" y="3023500"/>
              <a:ext cx="139116" cy="43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63D7534E-DE6B-48F5-9D4B-EA40370E4978}"/>
                </a:ext>
              </a:extLst>
            </p:cNvPr>
            <p:cNvSpPr/>
            <p:nvPr/>
          </p:nvSpPr>
          <p:spPr>
            <a:xfrm>
              <a:off x="8590248" y="2876236"/>
              <a:ext cx="99386" cy="63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A1C295C2-5422-4D79-B5D4-70564344F682}"/>
                </a:ext>
              </a:extLst>
            </p:cNvPr>
            <p:cNvSpPr/>
            <p:nvPr/>
          </p:nvSpPr>
          <p:spPr>
            <a:xfrm>
              <a:off x="8590248" y="3087983"/>
              <a:ext cx="100273" cy="21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6C3C630A-B6D9-4F9E-B716-EBE68F959DAA}"/>
              </a:ext>
            </a:extLst>
          </p:cNvPr>
          <p:cNvGrpSpPr/>
          <p:nvPr/>
        </p:nvGrpSpPr>
        <p:grpSpPr>
          <a:xfrm>
            <a:off x="6575679" y="3477225"/>
            <a:ext cx="359559" cy="337330"/>
            <a:chOff x="6575679" y="3477225"/>
            <a:chExt cx="359559" cy="337330"/>
          </a:xfrm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114C9E3F-A97A-4109-9129-1F4ADD9E1558}"/>
                </a:ext>
              </a:extLst>
            </p:cNvPr>
            <p:cNvSpPr/>
            <p:nvPr/>
          </p:nvSpPr>
          <p:spPr>
            <a:xfrm>
              <a:off x="6670337" y="3634163"/>
              <a:ext cx="169255" cy="180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9779D2AD-8A27-4FC2-A4CA-2479B4B99E06}"/>
                </a:ext>
              </a:extLst>
            </p:cNvPr>
            <p:cNvSpPr/>
            <p:nvPr/>
          </p:nvSpPr>
          <p:spPr>
            <a:xfrm>
              <a:off x="6829068" y="3477225"/>
              <a:ext cx="84161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DA115345-42F9-44DC-B836-2C4A3DAFF863}"/>
                </a:ext>
              </a:extLst>
            </p:cNvPr>
            <p:cNvSpPr/>
            <p:nvPr/>
          </p:nvSpPr>
          <p:spPr>
            <a:xfrm>
              <a:off x="6597688" y="3477225"/>
              <a:ext cx="83192" cy="89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E0267AF1-44DD-4410-9D94-7BF44117003E}"/>
                </a:ext>
              </a:extLst>
            </p:cNvPr>
            <p:cNvSpPr/>
            <p:nvPr/>
          </p:nvSpPr>
          <p:spPr>
            <a:xfrm>
              <a:off x="6575679" y="3566891"/>
              <a:ext cx="127193" cy="67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62C3C2A7-1D80-49B0-946F-882957211A61}"/>
                </a:ext>
              </a:extLst>
            </p:cNvPr>
            <p:cNvSpPr/>
            <p:nvPr/>
          </p:nvSpPr>
          <p:spPr>
            <a:xfrm>
              <a:off x="6808979" y="3566891"/>
              <a:ext cx="126251" cy="67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9F104033-2F85-428D-8C00-F810EF090060}"/>
                </a:ext>
              </a:extLst>
            </p:cNvPr>
            <p:cNvSpPr/>
            <p:nvPr/>
          </p:nvSpPr>
          <p:spPr>
            <a:xfrm>
              <a:off x="6813779" y="3656575"/>
              <a:ext cx="121459" cy="68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08B11B0C-E0C8-4E33-91E0-9ECCBF580C29}"/>
                </a:ext>
              </a:extLst>
            </p:cNvPr>
            <p:cNvSpPr/>
            <p:nvPr/>
          </p:nvSpPr>
          <p:spPr>
            <a:xfrm>
              <a:off x="6575679" y="3656575"/>
              <a:ext cx="122429" cy="6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BE639A7-2E69-44DF-80F7-F08213388251}"/>
              </a:ext>
            </a:extLst>
          </p:cNvPr>
          <p:cNvGrpSpPr/>
          <p:nvPr/>
        </p:nvGrpSpPr>
        <p:grpSpPr>
          <a:xfrm>
            <a:off x="3138787" y="3406734"/>
            <a:ext cx="358572" cy="380115"/>
            <a:chOff x="3138787" y="3406734"/>
            <a:chExt cx="358572" cy="380115"/>
          </a:xfrm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47D870D2-B460-4A82-BCB1-2C288CEB4735}"/>
                </a:ext>
              </a:extLst>
            </p:cNvPr>
            <p:cNvSpPr/>
            <p:nvPr/>
          </p:nvSpPr>
          <p:spPr>
            <a:xfrm>
              <a:off x="3298460" y="3577937"/>
              <a:ext cx="22027" cy="2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04243DB6-F520-47EB-80AA-34062EE925FC}"/>
                </a:ext>
              </a:extLst>
            </p:cNvPr>
            <p:cNvSpPr/>
            <p:nvPr/>
          </p:nvSpPr>
          <p:spPr>
            <a:xfrm>
              <a:off x="3251624" y="3532811"/>
              <a:ext cx="114748" cy="11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D0665421-CA4B-42EA-AA83-09B50677B2EC}"/>
                </a:ext>
              </a:extLst>
            </p:cNvPr>
            <p:cNvSpPr/>
            <p:nvPr/>
          </p:nvSpPr>
          <p:spPr>
            <a:xfrm>
              <a:off x="3353927" y="3418959"/>
              <a:ext cx="143432" cy="153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4552967B-11C2-4B70-A893-7AF5C589668F}"/>
                </a:ext>
              </a:extLst>
            </p:cNvPr>
            <p:cNvSpPr/>
            <p:nvPr/>
          </p:nvSpPr>
          <p:spPr>
            <a:xfrm>
              <a:off x="3301331" y="3643143"/>
              <a:ext cx="125281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BB67178-576D-4E4A-9EAC-333DF05DB569}"/>
                </a:ext>
              </a:extLst>
            </p:cNvPr>
            <p:cNvSpPr/>
            <p:nvPr/>
          </p:nvSpPr>
          <p:spPr>
            <a:xfrm>
              <a:off x="3374968" y="3580982"/>
              <a:ext cx="109014" cy="115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78E3E395-FB76-44EE-9977-6A711E7C6A0F}"/>
                </a:ext>
              </a:extLst>
            </p:cNvPr>
            <p:cNvSpPr/>
            <p:nvPr/>
          </p:nvSpPr>
          <p:spPr>
            <a:xfrm>
              <a:off x="3148343" y="3633953"/>
              <a:ext cx="146313" cy="152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D7CA105D-F287-4BE9-A19C-0461EFE4184A}"/>
                </a:ext>
              </a:extLst>
            </p:cNvPr>
            <p:cNvSpPr/>
            <p:nvPr/>
          </p:nvSpPr>
          <p:spPr>
            <a:xfrm>
              <a:off x="3301331" y="3406734"/>
              <a:ext cx="126251" cy="109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F4CA2F4C-BAB3-4CC7-A967-BB2D67141363}"/>
                </a:ext>
              </a:extLst>
            </p:cNvPr>
            <p:cNvSpPr/>
            <p:nvPr/>
          </p:nvSpPr>
          <p:spPr>
            <a:xfrm>
              <a:off x="3138787" y="3574865"/>
              <a:ext cx="102330" cy="138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07E8764F-5208-4DC7-83AD-90AE18D78DE6}"/>
              </a:ext>
            </a:extLst>
          </p:cNvPr>
          <p:cNvGrpSpPr/>
          <p:nvPr/>
        </p:nvGrpSpPr>
        <p:grpSpPr>
          <a:xfrm>
            <a:off x="7124959" y="3415466"/>
            <a:ext cx="360510" cy="385245"/>
            <a:chOff x="7124959" y="3415466"/>
            <a:chExt cx="360510" cy="385245"/>
          </a:xfrm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ED688A2B-DB83-46BC-BE60-5BA5A3A11094}"/>
                </a:ext>
              </a:extLst>
            </p:cNvPr>
            <p:cNvSpPr/>
            <p:nvPr/>
          </p:nvSpPr>
          <p:spPr>
            <a:xfrm>
              <a:off x="7124959" y="3550999"/>
              <a:ext cx="43068" cy="24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EFB31887-03F0-4206-98D2-6484DDD8FA59}"/>
                </a:ext>
              </a:extLst>
            </p:cNvPr>
            <p:cNvSpPr/>
            <p:nvPr/>
          </p:nvSpPr>
          <p:spPr>
            <a:xfrm>
              <a:off x="7166088" y="3641698"/>
              <a:ext cx="149193" cy="159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E27DBB57-160A-41BF-99B2-29EE892ACD84}"/>
                </a:ext>
              </a:extLst>
            </p:cNvPr>
            <p:cNvSpPr/>
            <p:nvPr/>
          </p:nvSpPr>
          <p:spPr>
            <a:xfrm>
              <a:off x="7334365" y="3415466"/>
              <a:ext cx="128134" cy="4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5DD2D600-0262-4A6E-809E-D61D776E6AED}"/>
                </a:ext>
              </a:extLst>
            </p:cNvPr>
            <p:cNvSpPr/>
            <p:nvPr/>
          </p:nvSpPr>
          <p:spPr>
            <a:xfrm>
              <a:off x="7356348" y="3484760"/>
              <a:ext cx="127220" cy="45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89E040EF-5EC0-4CC7-900E-E01412D76E2F}"/>
                </a:ext>
              </a:extLst>
            </p:cNvPr>
            <p:cNvSpPr/>
            <p:nvPr/>
          </p:nvSpPr>
          <p:spPr>
            <a:xfrm>
              <a:off x="7336276" y="3618244"/>
              <a:ext cx="148224" cy="458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2476CBD8-5446-4397-8631-B1243024343F}"/>
                </a:ext>
              </a:extLst>
            </p:cNvPr>
            <p:cNvSpPr/>
            <p:nvPr/>
          </p:nvSpPr>
          <p:spPr>
            <a:xfrm>
              <a:off x="7314285" y="3550999"/>
              <a:ext cx="170224" cy="43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2C556249-BB69-4DDF-B380-9669FD145D63}"/>
                </a:ext>
              </a:extLst>
            </p:cNvPr>
            <p:cNvSpPr/>
            <p:nvPr/>
          </p:nvSpPr>
          <p:spPr>
            <a:xfrm>
              <a:off x="7336276" y="3687564"/>
              <a:ext cx="149193" cy="113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7B653BAA-0CAF-418D-B6FD-C453099A238A}"/>
                </a:ext>
              </a:extLst>
            </p:cNvPr>
            <p:cNvSpPr/>
            <p:nvPr/>
          </p:nvSpPr>
          <p:spPr>
            <a:xfrm>
              <a:off x="7189021" y="3483763"/>
              <a:ext cx="105220" cy="134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C37A5D11-0D5D-41F2-80E9-E491D408F544}"/>
              </a:ext>
            </a:extLst>
          </p:cNvPr>
          <p:cNvGrpSpPr/>
          <p:nvPr/>
        </p:nvGrpSpPr>
        <p:grpSpPr>
          <a:xfrm>
            <a:off x="7103772" y="3958446"/>
            <a:ext cx="529830" cy="523576"/>
            <a:chOff x="7103772" y="3958446"/>
            <a:chExt cx="529830" cy="523576"/>
          </a:xfrm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1DF78484-7B15-4D5F-BA88-F9A1460E5C11}"/>
                </a:ext>
              </a:extLst>
            </p:cNvPr>
            <p:cNvSpPr/>
            <p:nvPr/>
          </p:nvSpPr>
          <p:spPr>
            <a:xfrm>
              <a:off x="7352516" y="3958446"/>
              <a:ext cx="30943" cy="82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AD2E8234-E207-4308-B2C6-F7F73EFE95CA}"/>
                </a:ext>
              </a:extLst>
            </p:cNvPr>
            <p:cNvSpPr/>
            <p:nvPr/>
          </p:nvSpPr>
          <p:spPr>
            <a:xfrm>
              <a:off x="7228844" y="4023195"/>
              <a:ext cx="63294" cy="65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49AF8C9B-B161-4FB8-9EF0-AE8DCE48595B}"/>
                </a:ext>
              </a:extLst>
            </p:cNvPr>
            <p:cNvSpPr/>
            <p:nvPr/>
          </p:nvSpPr>
          <p:spPr>
            <a:xfrm>
              <a:off x="7443819" y="4023762"/>
              <a:ext cx="63294" cy="65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C8C97720-F2E1-4ECB-ADAE-28A58E2D4BCD}"/>
                </a:ext>
              </a:extLst>
            </p:cNvPr>
            <p:cNvSpPr/>
            <p:nvPr/>
          </p:nvSpPr>
          <p:spPr>
            <a:xfrm>
              <a:off x="7570308" y="4187577"/>
              <a:ext cx="63294" cy="230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725EF64F-C933-439E-AE4A-0767820267FC}"/>
                </a:ext>
              </a:extLst>
            </p:cNvPr>
            <p:cNvSpPr/>
            <p:nvPr/>
          </p:nvSpPr>
          <p:spPr>
            <a:xfrm>
              <a:off x="7103772" y="4188902"/>
              <a:ext cx="63294" cy="23084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861E439B-252C-4C33-821E-EC651F6A6A4B}"/>
                </a:ext>
              </a:extLst>
            </p:cNvPr>
            <p:cNvSpPr/>
            <p:nvPr/>
          </p:nvSpPr>
          <p:spPr>
            <a:xfrm>
              <a:off x="7280845" y="4205545"/>
              <a:ext cx="255794" cy="197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E00AD378-55DC-440E-A93F-53EFA1AB12D0}"/>
                </a:ext>
              </a:extLst>
            </p:cNvPr>
            <p:cNvSpPr/>
            <p:nvPr/>
          </p:nvSpPr>
          <p:spPr>
            <a:xfrm>
              <a:off x="7195111" y="4123166"/>
              <a:ext cx="313419" cy="3588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20350F56-D541-4484-8904-8C3A2258ED35}"/>
              </a:ext>
            </a:extLst>
          </p:cNvPr>
          <p:cNvGrpSpPr/>
          <p:nvPr/>
        </p:nvGrpSpPr>
        <p:grpSpPr>
          <a:xfrm>
            <a:off x="8468157" y="3333728"/>
            <a:ext cx="411489" cy="438564"/>
            <a:chOff x="8468157" y="3333728"/>
            <a:chExt cx="411489" cy="438564"/>
          </a:xfrm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4DFA693B-B566-4BDD-BCD6-304F038B4999}"/>
                </a:ext>
              </a:extLst>
            </p:cNvPr>
            <p:cNvSpPr/>
            <p:nvPr/>
          </p:nvSpPr>
          <p:spPr>
            <a:xfrm>
              <a:off x="8504276" y="3333728"/>
              <a:ext cx="120426" cy="128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9733E3FD-F3B3-45E0-9171-FF318A9924D2}"/>
                </a:ext>
              </a:extLst>
            </p:cNvPr>
            <p:cNvSpPr/>
            <p:nvPr/>
          </p:nvSpPr>
          <p:spPr>
            <a:xfrm>
              <a:off x="8662934" y="3386224"/>
              <a:ext cx="144484" cy="100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93DF655B-228D-4A9D-B47F-14342587B980}"/>
                </a:ext>
              </a:extLst>
            </p:cNvPr>
            <p:cNvSpPr/>
            <p:nvPr/>
          </p:nvSpPr>
          <p:spPr>
            <a:xfrm>
              <a:off x="8513036" y="3615336"/>
              <a:ext cx="147757" cy="102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222A6E0A-66F2-4D89-9F42-D9FE328E2248}"/>
                </a:ext>
              </a:extLst>
            </p:cNvPr>
            <p:cNvSpPr/>
            <p:nvPr/>
          </p:nvSpPr>
          <p:spPr>
            <a:xfrm>
              <a:off x="8720943" y="3513344"/>
              <a:ext cx="123681" cy="1271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F5D230B5-1641-4986-AB77-5C6DA2DD5C8A}"/>
                </a:ext>
              </a:extLst>
            </p:cNvPr>
            <p:cNvSpPr/>
            <p:nvPr/>
          </p:nvSpPr>
          <p:spPr>
            <a:xfrm>
              <a:off x="8468157" y="3459705"/>
              <a:ext cx="192636" cy="130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57B8919A-59BE-43B2-9B9C-12D550E05056}"/>
                </a:ext>
              </a:extLst>
            </p:cNvPr>
            <p:cNvSpPr/>
            <p:nvPr/>
          </p:nvSpPr>
          <p:spPr>
            <a:xfrm>
              <a:off x="8684824" y="3639284"/>
              <a:ext cx="194822" cy="133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55F4A9C1-AC75-45B4-BACB-C29A4CFC7E4A}"/>
              </a:ext>
            </a:extLst>
          </p:cNvPr>
          <p:cNvGrpSpPr/>
          <p:nvPr/>
        </p:nvGrpSpPr>
        <p:grpSpPr>
          <a:xfrm>
            <a:off x="4518754" y="3501164"/>
            <a:ext cx="360529" cy="383206"/>
            <a:chOff x="4518754" y="3501164"/>
            <a:chExt cx="360529" cy="383206"/>
          </a:xfrm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2C5011E7-5C32-4249-B58F-DA3D71EDDDCB}"/>
                </a:ext>
              </a:extLst>
            </p:cNvPr>
            <p:cNvSpPr/>
            <p:nvPr/>
          </p:nvSpPr>
          <p:spPr>
            <a:xfrm>
              <a:off x="4731023" y="3726362"/>
              <a:ext cx="148260" cy="158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949413ED-4828-4865-A2BD-2F4304079D3C}"/>
                </a:ext>
              </a:extLst>
            </p:cNvPr>
            <p:cNvSpPr/>
            <p:nvPr/>
          </p:nvSpPr>
          <p:spPr>
            <a:xfrm>
              <a:off x="4519732" y="3614275"/>
              <a:ext cx="316510" cy="2242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651229E2-D196-4996-85BC-5E6F2F7DA4A8}"/>
                </a:ext>
              </a:extLst>
            </p:cNvPr>
            <p:cNvSpPr/>
            <p:nvPr/>
          </p:nvSpPr>
          <p:spPr>
            <a:xfrm>
              <a:off x="4518754" y="3501164"/>
              <a:ext cx="317488" cy="91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9A53FE3C-463B-49B0-877A-25CBDDC71C6D}"/>
              </a:ext>
            </a:extLst>
          </p:cNvPr>
          <p:cNvGrpSpPr/>
          <p:nvPr/>
        </p:nvGrpSpPr>
        <p:grpSpPr>
          <a:xfrm>
            <a:off x="7846685" y="3401522"/>
            <a:ext cx="338520" cy="358746"/>
            <a:chOff x="7846685" y="3401522"/>
            <a:chExt cx="338520" cy="358746"/>
          </a:xfrm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7FFF0623-92D4-4291-BC56-D29E065EC0CB}"/>
                </a:ext>
              </a:extLst>
            </p:cNvPr>
            <p:cNvSpPr/>
            <p:nvPr/>
          </p:nvSpPr>
          <p:spPr>
            <a:xfrm>
              <a:off x="8036972" y="3603293"/>
              <a:ext cx="148233" cy="156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575B827A-24F0-495D-9CE5-61E44BD04B79}"/>
                </a:ext>
              </a:extLst>
            </p:cNvPr>
            <p:cNvSpPr/>
            <p:nvPr/>
          </p:nvSpPr>
          <p:spPr>
            <a:xfrm>
              <a:off x="7846685" y="3478962"/>
              <a:ext cx="43068" cy="280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8B47A79E-C226-4FAC-97BE-B02518A49028}"/>
                </a:ext>
              </a:extLst>
            </p:cNvPr>
            <p:cNvSpPr/>
            <p:nvPr/>
          </p:nvSpPr>
          <p:spPr>
            <a:xfrm>
              <a:off x="7909779" y="3490182"/>
              <a:ext cx="212323" cy="269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F732937-F3D5-4DF8-992C-A6BE2A66F9DF}"/>
                </a:ext>
              </a:extLst>
            </p:cNvPr>
            <p:cNvSpPr/>
            <p:nvPr/>
          </p:nvSpPr>
          <p:spPr>
            <a:xfrm>
              <a:off x="7952811" y="3624681"/>
              <a:ext cx="80366" cy="22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6E3DEE69-576D-444B-928C-97B381FA4AD9}"/>
                </a:ext>
              </a:extLst>
            </p:cNvPr>
            <p:cNvSpPr/>
            <p:nvPr/>
          </p:nvSpPr>
          <p:spPr>
            <a:xfrm>
              <a:off x="7846685" y="3401522"/>
              <a:ext cx="27444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0A58AB7F-636B-4DF0-B98E-14AD87DCB50C}"/>
              </a:ext>
            </a:extLst>
          </p:cNvPr>
          <p:cNvGrpSpPr/>
          <p:nvPr/>
        </p:nvGrpSpPr>
        <p:grpSpPr>
          <a:xfrm>
            <a:off x="7766127" y="1957355"/>
            <a:ext cx="470669" cy="500286"/>
            <a:chOff x="7766127" y="1957355"/>
            <a:chExt cx="470669" cy="500286"/>
          </a:xfrm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246BB1F4-CB9D-423A-A7B7-0B2CAF42D198}"/>
                </a:ext>
              </a:extLst>
            </p:cNvPr>
            <p:cNvSpPr/>
            <p:nvPr/>
          </p:nvSpPr>
          <p:spPr>
            <a:xfrm>
              <a:off x="7930911" y="1957355"/>
              <a:ext cx="137333" cy="1463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08FA4722-AD9F-42EA-92B4-D9ADB2CD0B03}"/>
                </a:ext>
              </a:extLst>
            </p:cNvPr>
            <p:cNvSpPr/>
            <p:nvPr/>
          </p:nvSpPr>
          <p:spPr>
            <a:xfrm>
              <a:off x="7766127" y="2250045"/>
              <a:ext cx="470669" cy="207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9125497B-7F51-4166-BABC-674483D53890}"/>
                </a:ext>
              </a:extLst>
            </p:cNvPr>
            <p:cNvSpPr/>
            <p:nvPr/>
          </p:nvSpPr>
          <p:spPr>
            <a:xfrm>
              <a:off x="8086953" y="2017248"/>
              <a:ext cx="118625" cy="204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9886A1F2-85E0-49F6-9B38-8EE281916B7E}"/>
                </a:ext>
              </a:extLst>
            </p:cNvPr>
            <p:cNvSpPr/>
            <p:nvPr/>
          </p:nvSpPr>
          <p:spPr>
            <a:xfrm>
              <a:off x="7793586" y="2017248"/>
              <a:ext cx="118625" cy="204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2A1983C5-72EA-4829-99BD-62B2EE3B09E3}"/>
                </a:ext>
              </a:extLst>
            </p:cNvPr>
            <p:cNvSpPr/>
            <p:nvPr/>
          </p:nvSpPr>
          <p:spPr>
            <a:xfrm>
              <a:off x="8010802" y="2098355"/>
              <a:ext cx="112407" cy="119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D29B640E-B725-4507-89DF-0B94A0DA88EA}"/>
                </a:ext>
              </a:extLst>
            </p:cNvPr>
            <p:cNvSpPr/>
            <p:nvPr/>
          </p:nvSpPr>
          <p:spPr>
            <a:xfrm>
              <a:off x="7873505" y="2099718"/>
              <a:ext cx="112370" cy="1237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324A2AD6-A778-467D-816E-94CF13DD96C3}"/>
              </a:ext>
            </a:extLst>
          </p:cNvPr>
          <p:cNvGrpSpPr/>
          <p:nvPr/>
        </p:nvGrpSpPr>
        <p:grpSpPr>
          <a:xfrm>
            <a:off x="3790480" y="1993364"/>
            <a:ext cx="468172" cy="500277"/>
            <a:chOff x="3790480" y="1993364"/>
            <a:chExt cx="468172" cy="500277"/>
          </a:xfrm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663FCBD7-BB8F-4837-A4FA-70DA16EFC610}"/>
                </a:ext>
              </a:extLst>
            </p:cNvPr>
            <p:cNvSpPr/>
            <p:nvPr/>
          </p:nvSpPr>
          <p:spPr>
            <a:xfrm>
              <a:off x="3996476" y="2256784"/>
              <a:ext cx="56180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C6739938-DA05-4F84-88EE-6CB03CB26C0E}"/>
                </a:ext>
              </a:extLst>
            </p:cNvPr>
            <p:cNvSpPr/>
            <p:nvPr/>
          </p:nvSpPr>
          <p:spPr>
            <a:xfrm>
              <a:off x="3970251" y="2345929"/>
              <a:ext cx="111136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0D82594F-BE0D-4AAF-A87A-F14A5DC286F6}"/>
                </a:ext>
              </a:extLst>
            </p:cNvPr>
            <p:cNvSpPr/>
            <p:nvPr/>
          </p:nvSpPr>
          <p:spPr>
            <a:xfrm>
              <a:off x="3901589" y="2199561"/>
              <a:ext cx="248469" cy="294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BE751579-3731-49C5-96D7-6A21555DE7C9}"/>
                </a:ext>
              </a:extLst>
            </p:cNvPr>
            <p:cNvSpPr/>
            <p:nvPr/>
          </p:nvSpPr>
          <p:spPr>
            <a:xfrm>
              <a:off x="3874120" y="1993364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E5F04B0A-FB13-4492-9A31-E7AEF54DAF04}"/>
                </a:ext>
              </a:extLst>
            </p:cNvPr>
            <p:cNvSpPr/>
            <p:nvPr/>
          </p:nvSpPr>
          <p:spPr>
            <a:xfrm>
              <a:off x="3790480" y="2083807"/>
              <a:ext cx="468172" cy="232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1F258D2A-5FC7-4EC0-A0FC-351DA89C7429}"/>
              </a:ext>
            </a:extLst>
          </p:cNvPr>
          <p:cNvGrpSpPr/>
          <p:nvPr/>
        </p:nvGrpSpPr>
        <p:grpSpPr>
          <a:xfrm>
            <a:off x="7113876" y="1997515"/>
            <a:ext cx="303388" cy="500268"/>
            <a:chOff x="7113876" y="1997515"/>
            <a:chExt cx="303388" cy="500268"/>
          </a:xfrm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0C50771D-2659-48FD-8414-229CC259EA0A}"/>
                </a:ext>
              </a:extLst>
            </p:cNvPr>
            <p:cNvSpPr/>
            <p:nvPr/>
          </p:nvSpPr>
          <p:spPr>
            <a:xfrm>
              <a:off x="7279931" y="2267565"/>
              <a:ext cx="108603" cy="142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6583BC26-FB12-4F3A-8EAF-4FAD610BA3F2}"/>
                </a:ext>
              </a:extLst>
            </p:cNvPr>
            <p:cNvSpPr/>
            <p:nvPr/>
          </p:nvSpPr>
          <p:spPr>
            <a:xfrm>
              <a:off x="7214990" y="2356710"/>
              <a:ext cx="98654" cy="519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509D49FB-411B-4900-80B7-EF3BCCBDFBFB}"/>
                </a:ext>
              </a:extLst>
            </p:cNvPr>
            <p:cNvSpPr/>
            <p:nvPr/>
          </p:nvSpPr>
          <p:spPr>
            <a:xfrm>
              <a:off x="7141335" y="2264904"/>
              <a:ext cx="109910" cy="1437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55DC5F1C-0DE9-45AA-91FC-33069C9B6A2C}"/>
                </a:ext>
              </a:extLst>
            </p:cNvPr>
            <p:cNvSpPr/>
            <p:nvPr/>
          </p:nvSpPr>
          <p:spPr>
            <a:xfrm>
              <a:off x="7113876" y="2437863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FB109808-E12F-487E-9928-7A9B535EFE37}"/>
                </a:ext>
              </a:extLst>
            </p:cNvPr>
            <p:cNvSpPr/>
            <p:nvPr/>
          </p:nvSpPr>
          <p:spPr>
            <a:xfrm>
              <a:off x="7113876" y="1997515"/>
              <a:ext cx="303388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0AD21CD0-06F2-4D5D-88F7-8B63EEE99B92}"/>
                </a:ext>
              </a:extLst>
            </p:cNvPr>
            <p:cNvSpPr/>
            <p:nvPr/>
          </p:nvSpPr>
          <p:spPr>
            <a:xfrm>
              <a:off x="7142597" y="2083999"/>
              <a:ext cx="245927" cy="6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9B5D4894-1615-4519-A518-6B592DC2432E}"/>
                </a:ext>
              </a:extLst>
            </p:cNvPr>
            <p:cNvSpPr/>
            <p:nvPr/>
          </p:nvSpPr>
          <p:spPr>
            <a:xfrm>
              <a:off x="7140101" y="2137199"/>
              <a:ext cx="247198" cy="125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D67ED9DA-2397-45F2-B581-19A42B576890}"/>
              </a:ext>
            </a:extLst>
          </p:cNvPr>
          <p:cNvGrpSpPr/>
          <p:nvPr/>
        </p:nvGrpSpPr>
        <p:grpSpPr>
          <a:xfrm>
            <a:off x="4513917" y="1984229"/>
            <a:ext cx="468145" cy="497617"/>
            <a:chOff x="4513917" y="1984229"/>
            <a:chExt cx="468145" cy="497617"/>
          </a:xfrm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0EA7CC56-61A7-482B-97D9-A9E4D9BEE2CB}"/>
                </a:ext>
              </a:extLst>
            </p:cNvPr>
            <p:cNvSpPr/>
            <p:nvPr/>
          </p:nvSpPr>
          <p:spPr>
            <a:xfrm>
              <a:off x="4621240" y="2247659"/>
              <a:ext cx="56226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5671B470-E100-4F96-A31B-866FD952BE1D}"/>
                </a:ext>
              </a:extLst>
            </p:cNvPr>
            <p:cNvSpPr/>
            <p:nvPr/>
          </p:nvSpPr>
          <p:spPr>
            <a:xfrm>
              <a:off x="4595024" y="2336804"/>
              <a:ext cx="109910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DA1888B3-EC23-44FB-AF12-A4264977E6D2}"/>
                </a:ext>
              </a:extLst>
            </p:cNvPr>
            <p:cNvSpPr/>
            <p:nvPr/>
          </p:nvSpPr>
          <p:spPr>
            <a:xfrm>
              <a:off x="4513917" y="2161166"/>
              <a:ext cx="468145" cy="320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878AFA71-5116-4FA5-A763-4814DAB77060}"/>
                </a:ext>
              </a:extLst>
            </p:cNvPr>
            <p:cNvSpPr/>
            <p:nvPr/>
          </p:nvSpPr>
          <p:spPr>
            <a:xfrm>
              <a:off x="4649970" y="2072030"/>
              <a:ext cx="193514" cy="118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05AA1071-37FF-4C92-ADC0-01AE3C796F7A}"/>
                </a:ext>
              </a:extLst>
            </p:cNvPr>
            <p:cNvSpPr/>
            <p:nvPr/>
          </p:nvSpPr>
          <p:spPr>
            <a:xfrm>
              <a:off x="4677439" y="1984229"/>
              <a:ext cx="137333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FE3CB77A-44A2-4388-A8C9-54306862E2B7}"/>
              </a:ext>
            </a:extLst>
          </p:cNvPr>
          <p:cNvGrpSpPr/>
          <p:nvPr/>
        </p:nvGrpSpPr>
        <p:grpSpPr>
          <a:xfrm>
            <a:off x="5180542" y="1992669"/>
            <a:ext cx="469398" cy="502051"/>
            <a:chOff x="5180542" y="1992669"/>
            <a:chExt cx="469398" cy="502051"/>
          </a:xfrm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11C82D6F-55BE-4FBA-AE12-825E38BFB09F}"/>
                </a:ext>
              </a:extLst>
            </p:cNvPr>
            <p:cNvSpPr/>
            <p:nvPr/>
          </p:nvSpPr>
          <p:spPr>
            <a:xfrm>
              <a:off x="5316605" y="2110407"/>
              <a:ext cx="193514" cy="167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16021F10-6730-455F-8FF7-3B2F97BE3241}"/>
                </a:ext>
              </a:extLst>
            </p:cNvPr>
            <p:cNvSpPr/>
            <p:nvPr/>
          </p:nvSpPr>
          <p:spPr>
            <a:xfrm>
              <a:off x="5386492" y="2170282"/>
              <a:ext cx="56226" cy="5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D38793F8-18A6-43FD-86D7-7D4224FB9A34}"/>
                </a:ext>
              </a:extLst>
            </p:cNvPr>
            <p:cNvSpPr/>
            <p:nvPr/>
          </p:nvSpPr>
          <p:spPr>
            <a:xfrm>
              <a:off x="5209254" y="1992669"/>
              <a:ext cx="410721" cy="441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557D9A25-3119-42FF-AD16-D5935978F73C}"/>
                </a:ext>
              </a:extLst>
            </p:cNvPr>
            <p:cNvSpPr/>
            <p:nvPr/>
          </p:nvSpPr>
          <p:spPr>
            <a:xfrm>
              <a:off x="5361529" y="2258119"/>
              <a:ext cx="106143" cy="58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677C2EB1-F661-48FB-A3A4-630FD5743CDC}"/>
                </a:ext>
              </a:extLst>
            </p:cNvPr>
            <p:cNvSpPr/>
            <p:nvPr/>
          </p:nvSpPr>
          <p:spPr>
            <a:xfrm>
              <a:off x="5498863" y="2344567"/>
              <a:ext cx="151077" cy="146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C29D9B28-9165-4422-B049-AE9830DE0B8D}"/>
                </a:ext>
              </a:extLst>
            </p:cNvPr>
            <p:cNvSpPr/>
            <p:nvPr/>
          </p:nvSpPr>
          <p:spPr>
            <a:xfrm>
              <a:off x="5180542" y="2347219"/>
              <a:ext cx="151077" cy="147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B08DE92E-8A2E-4AAD-B22E-140A62BA71DD}"/>
              </a:ext>
            </a:extLst>
          </p:cNvPr>
          <p:cNvGrpSpPr/>
          <p:nvPr/>
        </p:nvGrpSpPr>
        <p:grpSpPr>
          <a:xfrm>
            <a:off x="3135386" y="2004264"/>
            <a:ext cx="469397" cy="500286"/>
            <a:chOff x="3135386" y="2004264"/>
            <a:chExt cx="469397" cy="500286"/>
          </a:xfrm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59DFD9D1-F2DF-4443-BFC7-602C2591CDED}"/>
                </a:ext>
              </a:extLst>
            </p:cNvPr>
            <p:cNvSpPr/>
            <p:nvPr/>
          </p:nvSpPr>
          <p:spPr>
            <a:xfrm>
              <a:off x="3313886" y="2194505"/>
              <a:ext cx="109920" cy="115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7FEF67A-A352-42AC-8909-7ECCD37034AF}"/>
                </a:ext>
              </a:extLst>
            </p:cNvPr>
            <p:cNvSpPr/>
            <p:nvPr/>
          </p:nvSpPr>
          <p:spPr>
            <a:xfrm>
              <a:off x="3189070" y="2004264"/>
              <a:ext cx="137333" cy="146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4AA3D409-84F5-4979-A25F-C791A4533985}"/>
                </a:ext>
              </a:extLst>
            </p:cNvPr>
            <p:cNvSpPr/>
            <p:nvPr/>
          </p:nvSpPr>
          <p:spPr>
            <a:xfrm>
              <a:off x="3410007" y="2004264"/>
              <a:ext cx="137370" cy="146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A17040B6-46EB-45EC-BAB1-A8B218624757}"/>
                </a:ext>
              </a:extLst>
            </p:cNvPr>
            <p:cNvSpPr/>
            <p:nvPr/>
          </p:nvSpPr>
          <p:spPr>
            <a:xfrm>
              <a:off x="3333847" y="2332890"/>
              <a:ext cx="66202" cy="42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A58D3D40-50B8-44FC-AD63-932CD2BEBA58}"/>
                </a:ext>
              </a:extLst>
            </p:cNvPr>
            <p:cNvSpPr/>
            <p:nvPr/>
          </p:nvSpPr>
          <p:spPr>
            <a:xfrm>
              <a:off x="3245223" y="2323554"/>
              <a:ext cx="111136" cy="1796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289337A1-42EB-4B78-A2FE-E34F267D854A}"/>
                </a:ext>
              </a:extLst>
            </p:cNvPr>
            <p:cNvSpPr/>
            <p:nvPr/>
          </p:nvSpPr>
          <p:spPr>
            <a:xfrm>
              <a:off x="3382539" y="2324907"/>
              <a:ext cx="111136" cy="1796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4D6F4A51-5357-4C37-BCDE-DAC4C4ABFF38}"/>
                </a:ext>
              </a:extLst>
            </p:cNvPr>
            <p:cNvSpPr/>
            <p:nvPr/>
          </p:nvSpPr>
          <p:spPr>
            <a:xfrm>
              <a:off x="3386306" y="2145310"/>
              <a:ext cx="218477" cy="183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10DEAB19-B942-4155-83B3-FE21C7B8C2FE}"/>
                </a:ext>
              </a:extLst>
            </p:cNvPr>
            <p:cNvSpPr/>
            <p:nvPr/>
          </p:nvSpPr>
          <p:spPr>
            <a:xfrm>
              <a:off x="3135386" y="2143957"/>
              <a:ext cx="215981" cy="183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0B493DC6-2636-4CB9-A494-586D6EF90444}"/>
              </a:ext>
            </a:extLst>
          </p:cNvPr>
          <p:cNvGrpSpPr/>
          <p:nvPr/>
        </p:nvGrpSpPr>
        <p:grpSpPr>
          <a:xfrm>
            <a:off x="5888836" y="1993035"/>
            <a:ext cx="439460" cy="498201"/>
            <a:chOff x="5888836" y="1993035"/>
            <a:chExt cx="439460" cy="498201"/>
          </a:xfrm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202B0BFC-2872-4272-9358-B68D70BDC2E6}"/>
                </a:ext>
              </a:extLst>
            </p:cNvPr>
            <p:cNvSpPr/>
            <p:nvPr/>
          </p:nvSpPr>
          <p:spPr>
            <a:xfrm>
              <a:off x="6107314" y="1993035"/>
              <a:ext cx="27496" cy="74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FD0F5F42-3A3F-4434-9041-5ACF24B43D28}"/>
                </a:ext>
              </a:extLst>
            </p:cNvPr>
            <p:cNvSpPr/>
            <p:nvPr/>
          </p:nvSpPr>
          <p:spPr>
            <a:xfrm>
              <a:off x="6190963" y="2024618"/>
              <a:ext cx="56180" cy="57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41636D1B-9D95-4418-998B-575D46D53AD8}"/>
                </a:ext>
              </a:extLst>
            </p:cNvPr>
            <p:cNvSpPr/>
            <p:nvPr/>
          </p:nvSpPr>
          <p:spPr>
            <a:xfrm>
              <a:off x="6272070" y="2199223"/>
              <a:ext cx="56226" cy="30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2C8C30B5-E433-464C-91A3-799AF7AE1CB4}"/>
                </a:ext>
              </a:extLst>
            </p:cNvPr>
            <p:cNvSpPr/>
            <p:nvPr/>
          </p:nvSpPr>
          <p:spPr>
            <a:xfrm>
              <a:off x="5888836" y="2199223"/>
              <a:ext cx="56226" cy="29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A62B2D93-DA02-445F-B028-A3E235CA13FD}"/>
                </a:ext>
              </a:extLst>
            </p:cNvPr>
            <p:cNvSpPr/>
            <p:nvPr/>
          </p:nvSpPr>
          <p:spPr>
            <a:xfrm>
              <a:off x="5997449" y="2024618"/>
              <a:ext cx="56226" cy="57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321303A-0033-45E6-AAEB-A8A617545DCA}"/>
                </a:ext>
              </a:extLst>
            </p:cNvPr>
            <p:cNvSpPr/>
            <p:nvPr/>
          </p:nvSpPr>
          <p:spPr>
            <a:xfrm>
              <a:off x="5913799" y="2081924"/>
              <a:ext cx="58722" cy="43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968FB873-838A-44B4-9B7E-C71DB100B2D6}"/>
                </a:ext>
              </a:extLst>
            </p:cNvPr>
            <p:cNvSpPr/>
            <p:nvPr/>
          </p:nvSpPr>
          <p:spPr>
            <a:xfrm>
              <a:off x="6243376" y="2082436"/>
              <a:ext cx="58677" cy="45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9FC40173-05AB-4E20-9ED5-CBD6DD765E9F}"/>
                </a:ext>
              </a:extLst>
            </p:cNvPr>
            <p:cNvSpPr/>
            <p:nvPr/>
          </p:nvSpPr>
          <p:spPr>
            <a:xfrm>
              <a:off x="5963762" y="2079510"/>
              <a:ext cx="280885" cy="411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8A0B816B-DE30-4EFD-934F-3AD369D6902F}"/>
              </a:ext>
            </a:extLst>
          </p:cNvPr>
          <p:cNvGrpSpPr/>
          <p:nvPr/>
        </p:nvGrpSpPr>
        <p:grpSpPr>
          <a:xfrm>
            <a:off x="6443374" y="1992870"/>
            <a:ext cx="476887" cy="498924"/>
            <a:chOff x="6443374" y="1992870"/>
            <a:chExt cx="476887" cy="498924"/>
          </a:xfrm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BA46718D-9594-48C2-AEC3-AD221B1D062F}"/>
                </a:ext>
              </a:extLst>
            </p:cNvPr>
            <p:cNvSpPr/>
            <p:nvPr/>
          </p:nvSpPr>
          <p:spPr>
            <a:xfrm>
              <a:off x="6443374" y="2117905"/>
              <a:ext cx="217243" cy="247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ADED6EC9-111A-4AB9-8EB4-5C0D6FD2BC02}"/>
                </a:ext>
              </a:extLst>
            </p:cNvPr>
            <p:cNvSpPr/>
            <p:nvPr/>
          </p:nvSpPr>
          <p:spPr>
            <a:xfrm>
              <a:off x="6565730" y="1992870"/>
              <a:ext cx="230950" cy="226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BD771E25-05F3-4552-BABE-ED829EA1E326}"/>
                </a:ext>
              </a:extLst>
            </p:cNvPr>
            <p:cNvSpPr/>
            <p:nvPr/>
          </p:nvSpPr>
          <p:spPr>
            <a:xfrm>
              <a:off x="6703018" y="2117905"/>
              <a:ext cx="217243" cy="246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91861991-2723-47EE-9329-9A996E3E2F23}"/>
                </a:ext>
              </a:extLst>
            </p:cNvPr>
            <p:cNvSpPr/>
            <p:nvPr/>
          </p:nvSpPr>
          <p:spPr>
            <a:xfrm>
              <a:off x="6565730" y="2264264"/>
              <a:ext cx="233455" cy="227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B38CAE79-A58A-499C-BF39-BCE9DBCD5B1F}"/>
              </a:ext>
            </a:extLst>
          </p:cNvPr>
          <p:cNvGrpSpPr/>
          <p:nvPr/>
        </p:nvGrpSpPr>
        <p:grpSpPr>
          <a:xfrm>
            <a:off x="8520571" y="4159322"/>
            <a:ext cx="326440" cy="322682"/>
            <a:chOff x="8520571" y="4159322"/>
            <a:chExt cx="326440" cy="322682"/>
          </a:xfrm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88E63232-575D-4D7A-B559-3203ABF16D88}"/>
                </a:ext>
              </a:extLst>
            </p:cNvPr>
            <p:cNvSpPr/>
            <p:nvPr/>
          </p:nvSpPr>
          <p:spPr>
            <a:xfrm>
              <a:off x="8625434" y="4244937"/>
              <a:ext cx="221577" cy="237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22B63F60-40F1-4D4D-8031-53B55B1F0243}"/>
                </a:ext>
              </a:extLst>
            </p:cNvPr>
            <p:cNvSpPr/>
            <p:nvPr/>
          </p:nvSpPr>
          <p:spPr>
            <a:xfrm>
              <a:off x="8521430" y="4159322"/>
              <a:ext cx="171678" cy="856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060173F8-D494-4EAE-B54E-5CFE9A386160}"/>
                </a:ext>
              </a:extLst>
            </p:cNvPr>
            <p:cNvSpPr/>
            <p:nvPr/>
          </p:nvSpPr>
          <p:spPr>
            <a:xfrm>
              <a:off x="8521430" y="4248549"/>
              <a:ext cx="118405" cy="68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C695B0DF-6BF2-4C20-A2B1-6242BED50789}"/>
                </a:ext>
              </a:extLst>
            </p:cNvPr>
            <p:cNvSpPr/>
            <p:nvPr/>
          </p:nvSpPr>
          <p:spPr>
            <a:xfrm>
              <a:off x="8521430" y="4389156"/>
              <a:ext cx="114181" cy="68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AA6CF2DF-6554-462A-A813-230B7D1E954C}"/>
                </a:ext>
              </a:extLst>
            </p:cNvPr>
            <p:cNvSpPr/>
            <p:nvPr/>
          </p:nvSpPr>
          <p:spPr>
            <a:xfrm>
              <a:off x="8520571" y="4318839"/>
              <a:ext cx="83749" cy="69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4315FD2E-B510-4073-9E6E-ADD4405325A7}"/>
              </a:ext>
            </a:extLst>
          </p:cNvPr>
          <p:cNvGrpSpPr/>
          <p:nvPr/>
        </p:nvGrpSpPr>
        <p:grpSpPr>
          <a:xfrm>
            <a:off x="7795442" y="1319808"/>
            <a:ext cx="443493" cy="473878"/>
            <a:chOff x="7795442" y="1319808"/>
            <a:chExt cx="443493" cy="473878"/>
          </a:xfrm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6E73F388-C58F-45DB-8F31-075AED5F121F}"/>
                </a:ext>
              </a:extLst>
            </p:cNvPr>
            <p:cNvSpPr/>
            <p:nvPr/>
          </p:nvSpPr>
          <p:spPr>
            <a:xfrm>
              <a:off x="7886123" y="1577961"/>
              <a:ext cx="261033" cy="215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DEE67C5C-9A4D-4EA7-B308-3F2D34CA3FBF}"/>
                </a:ext>
              </a:extLst>
            </p:cNvPr>
            <p:cNvSpPr/>
            <p:nvPr/>
          </p:nvSpPr>
          <p:spPr>
            <a:xfrm>
              <a:off x="7795442" y="1319808"/>
              <a:ext cx="443493" cy="228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436833CC-B578-43E2-8392-548AFC2179B0}"/>
                </a:ext>
              </a:extLst>
            </p:cNvPr>
            <p:cNvSpPr/>
            <p:nvPr/>
          </p:nvSpPr>
          <p:spPr>
            <a:xfrm>
              <a:off x="7934770" y="1391716"/>
              <a:ext cx="164811" cy="154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2128BD13-EFFC-4A8B-AEB9-76CD5570AC3E}"/>
              </a:ext>
            </a:extLst>
          </p:cNvPr>
          <p:cNvSpPr txBox="1"/>
          <p:nvPr/>
        </p:nvSpPr>
        <p:spPr>
          <a:xfrm>
            <a:off x="300855" y="140204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0" i="0" u="none" strike="noStrike" kern="1200" cap="none" spc="0" baseline="0">
                <a:solidFill>
                  <a:srgbClr val="181717"/>
                </a:solidFill>
                <a:uFillTx/>
                <a:latin typeface="Calibri"/>
              </a:rPr>
              <a:t>Fully Editable Icon Sets: B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A73F0382-61E0-4171-9EDD-42F8BDD695D6}"/>
              </a:ext>
            </a:extLst>
          </p:cNvPr>
          <p:cNvSpPr/>
          <p:nvPr/>
        </p:nvSpPr>
        <p:spPr>
          <a:xfrm rot="10799991">
            <a:off x="6287742" y="3365924"/>
            <a:ext cx="186437" cy="580607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EF821B5E-A8CE-4A94-A244-7F574E21FFA3}"/>
              </a:ext>
            </a:extLst>
          </p:cNvPr>
          <p:cNvSpPr/>
          <p:nvPr/>
        </p:nvSpPr>
        <p:spPr>
          <a:xfrm>
            <a:off x="6763844" y="3432950"/>
            <a:ext cx="447260" cy="44652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F32233CD-3162-49F7-A966-6708C13B7D81}"/>
              </a:ext>
            </a:extLst>
          </p:cNvPr>
          <p:cNvSpPr/>
          <p:nvPr/>
        </p:nvSpPr>
        <p:spPr>
          <a:xfrm>
            <a:off x="8174068" y="3481925"/>
            <a:ext cx="431935" cy="348615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1C6299F2-5BFE-486B-9920-AD30A60FD2CF}"/>
              </a:ext>
            </a:extLst>
          </p:cNvPr>
          <p:cNvSpPr/>
          <p:nvPr/>
        </p:nvSpPr>
        <p:spPr>
          <a:xfrm>
            <a:off x="8217785" y="4378933"/>
            <a:ext cx="495842" cy="363382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7DBA3565-48FC-45BA-8875-02898CDFD26F}"/>
              </a:ext>
            </a:extLst>
          </p:cNvPr>
          <p:cNvSpPr/>
          <p:nvPr/>
        </p:nvSpPr>
        <p:spPr>
          <a:xfrm>
            <a:off x="3145444" y="3413144"/>
            <a:ext cx="486177" cy="48617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DA8DA449-DD7D-4E3D-B75D-119068DD4F1F}"/>
              </a:ext>
            </a:extLst>
          </p:cNvPr>
          <p:cNvSpPr/>
          <p:nvPr/>
        </p:nvSpPr>
        <p:spPr>
          <a:xfrm>
            <a:off x="5001466" y="4219891"/>
            <a:ext cx="409642" cy="526767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4BDC3A47-2E71-4B65-801E-0A8A9C4E25DD}"/>
              </a:ext>
            </a:extLst>
          </p:cNvPr>
          <p:cNvSpPr/>
          <p:nvPr/>
        </p:nvSpPr>
        <p:spPr>
          <a:xfrm>
            <a:off x="5626714" y="4347094"/>
            <a:ext cx="429091" cy="42459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5E3212FC-D2B5-49ED-A159-9516B558CECD}"/>
              </a:ext>
            </a:extLst>
          </p:cNvPr>
          <p:cNvSpPr/>
          <p:nvPr/>
        </p:nvSpPr>
        <p:spPr>
          <a:xfrm>
            <a:off x="3850922" y="4268007"/>
            <a:ext cx="295214" cy="42650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53A9EEC1-C980-46CE-932C-B9D04553FEB4}"/>
              </a:ext>
            </a:extLst>
          </p:cNvPr>
          <p:cNvSpPr/>
          <p:nvPr/>
        </p:nvSpPr>
        <p:spPr>
          <a:xfrm>
            <a:off x="6258363" y="4299572"/>
            <a:ext cx="385163" cy="42650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BE6F3154-22AE-491C-828A-677433A63307}"/>
              </a:ext>
            </a:extLst>
          </p:cNvPr>
          <p:cNvSpPr/>
          <p:nvPr/>
        </p:nvSpPr>
        <p:spPr>
          <a:xfrm>
            <a:off x="7547677" y="4325770"/>
            <a:ext cx="422087" cy="4327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AFAD0BBA-6F1E-4ED0-8EAD-610BF827438E}"/>
              </a:ext>
            </a:extLst>
          </p:cNvPr>
          <p:cNvSpPr/>
          <p:nvPr/>
        </p:nvSpPr>
        <p:spPr>
          <a:xfrm>
            <a:off x="3750402" y="3510582"/>
            <a:ext cx="519114" cy="351623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B0F4F746-0767-44FD-89E1-7D97D58AA7A1}"/>
              </a:ext>
            </a:extLst>
          </p:cNvPr>
          <p:cNvSpPr/>
          <p:nvPr/>
        </p:nvSpPr>
        <p:spPr>
          <a:xfrm>
            <a:off x="3294665" y="4154046"/>
            <a:ext cx="267077" cy="654426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3EE469CB-8261-4F4C-8CD4-E359F2765F3E}"/>
              </a:ext>
            </a:extLst>
          </p:cNvPr>
          <p:cNvSpPr/>
          <p:nvPr/>
        </p:nvSpPr>
        <p:spPr>
          <a:xfrm>
            <a:off x="6810304" y="4325770"/>
            <a:ext cx="489368" cy="386900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028" tIns="45518" rIns="91028" bIns="45518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4FCD91DA-1FE9-468D-9780-3C9BBFE76065}"/>
              </a:ext>
            </a:extLst>
          </p:cNvPr>
          <p:cNvSpPr/>
          <p:nvPr/>
        </p:nvSpPr>
        <p:spPr>
          <a:xfrm>
            <a:off x="4425001" y="4306421"/>
            <a:ext cx="402875" cy="406249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B2C8CFAB-A3C3-4536-9ADB-CBD03ECCFD4D}"/>
              </a:ext>
            </a:extLst>
          </p:cNvPr>
          <p:cNvSpPr/>
          <p:nvPr/>
        </p:nvSpPr>
        <p:spPr>
          <a:xfrm>
            <a:off x="7500777" y="3425479"/>
            <a:ext cx="383618" cy="461506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69" tIns="34134" rIns="68269" bIns="34134" anchor="ctr" anchorCtr="1" compatLnSpc="1">
            <a:noAutofit/>
          </a:bodyPr>
          <a:lstStyle/>
          <a:p>
            <a:pPr marL="0" marR="0" lvl="0" indent="0" algn="ctr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59DDC062-AC8F-4487-9B7C-A0FD9E48D811}"/>
              </a:ext>
            </a:extLst>
          </p:cNvPr>
          <p:cNvGrpSpPr/>
          <p:nvPr/>
        </p:nvGrpSpPr>
        <p:grpSpPr>
          <a:xfrm>
            <a:off x="8194651" y="933904"/>
            <a:ext cx="423221" cy="422936"/>
            <a:chOff x="8194651" y="933904"/>
            <a:chExt cx="423221" cy="422936"/>
          </a:xfrm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BE0A6100-5F14-4BC1-917E-44070ADBF9D8}"/>
                </a:ext>
              </a:extLst>
            </p:cNvPr>
            <p:cNvSpPr/>
            <p:nvPr/>
          </p:nvSpPr>
          <p:spPr>
            <a:xfrm>
              <a:off x="8444447" y="933904"/>
              <a:ext cx="149467" cy="223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806095FC-5356-438F-ACC9-F83C31341252}"/>
                </a:ext>
              </a:extLst>
            </p:cNvPr>
            <p:cNvSpPr/>
            <p:nvPr/>
          </p:nvSpPr>
          <p:spPr>
            <a:xfrm>
              <a:off x="8194651" y="1085319"/>
              <a:ext cx="224741" cy="2715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31CA8F44-75A4-42C6-83B1-AC16996BC1C7}"/>
                </a:ext>
              </a:extLst>
            </p:cNvPr>
            <p:cNvSpPr/>
            <p:nvPr/>
          </p:nvSpPr>
          <p:spPr>
            <a:xfrm>
              <a:off x="8293891" y="984918"/>
              <a:ext cx="74148" cy="74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DE9DF0BE-3424-4103-B3E2-11CCD54BF72F}"/>
                </a:ext>
              </a:extLst>
            </p:cNvPr>
            <p:cNvSpPr/>
            <p:nvPr/>
          </p:nvSpPr>
          <p:spPr>
            <a:xfrm>
              <a:off x="8269925" y="1084917"/>
              <a:ext cx="225893" cy="2707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53259FF2-FD02-4481-ACAD-54F5ADDC75BE}"/>
                </a:ext>
              </a:extLst>
            </p:cNvPr>
            <p:cNvSpPr/>
            <p:nvPr/>
          </p:nvSpPr>
          <p:spPr>
            <a:xfrm>
              <a:off x="8419347" y="1183398"/>
              <a:ext cx="198525" cy="47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B95A472F-9550-4972-94CD-93BA42AB4F59}"/>
              </a:ext>
            </a:extLst>
          </p:cNvPr>
          <p:cNvGrpSpPr/>
          <p:nvPr/>
        </p:nvGrpSpPr>
        <p:grpSpPr>
          <a:xfrm>
            <a:off x="7481986" y="1732349"/>
            <a:ext cx="412193" cy="411104"/>
            <a:chOff x="7481986" y="1732349"/>
            <a:chExt cx="412193" cy="411104"/>
          </a:xfrm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A075E79B-AAE7-4200-9CB6-D122514A5FD8}"/>
                </a:ext>
              </a:extLst>
            </p:cNvPr>
            <p:cNvSpPr/>
            <p:nvPr/>
          </p:nvSpPr>
          <p:spPr>
            <a:xfrm>
              <a:off x="7506428" y="1732349"/>
              <a:ext cx="364452" cy="170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1BAFFC1B-1DEB-4EFD-8813-36E20A567C2F}"/>
                </a:ext>
              </a:extLst>
            </p:cNvPr>
            <p:cNvSpPr/>
            <p:nvPr/>
          </p:nvSpPr>
          <p:spPr>
            <a:xfrm>
              <a:off x="7530870" y="1926759"/>
              <a:ext cx="96688" cy="97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9195FCD9-FB8D-4A6B-A2CE-81BA4ADD2FC9}"/>
                </a:ext>
              </a:extLst>
            </p:cNvPr>
            <p:cNvSpPr/>
            <p:nvPr/>
          </p:nvSpPr>
          <p:spPr>
            <a:xfrm>
              <a:off x="7481986" y="2047853"/>
              <a:ext cx="193349" cy="95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DF362BF5-DFB0-49AB-B267-2BC05A022CD5}"/>
                </a:ext>
              </a:extLst>
            </p:cNvPr>
            <p:cNvSpPr/>
            <p:nvPr/>
          </p:nvSpPr>
          <p:spPr>
            <a:xfrm>
              <a:off x="7748616" y="1926759"/>
              <a:ext cx="96688" cy="97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7B5A25B7-B722-45D4-B3C6-45845439A842}"/>
                </a:ext>
              </a:extLst>
            </p:cNvPr>
            <p:cNvSpPr/>
            <p:nvPr/>
          </p:nvSpPr>
          <p:spPr>
            <a:xfrm>
              <a:off x="7699741" y="2047853"/>
              <a:ext cx="194438" cy="95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C445A728-43F3-4E88-BA00-D2200F4FBDAE}"/>
              </a:ext>
            </a:extLst>
          </p:cNvPr>
          <p:cNvGrpSpPr/>
          <p:nvPr/>
        </p:nvGrpSpPr>
        <p:grpSpPr>
          <a:xfrm>
            <a:off x="4435800" y="3478917"/>
            <a:ext cx="379914" cy="420404"/>
            <a:chOff x="4435800" y="3478917"/>
            <a:chExt cx="379914" cy="420404"/>
          </a:xfrm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4DD45687-08F8-4672-8384-BE18918D305E}"/>
                </a:ext>
              </a:extLst>
            </p:cNvPr>
            <p:cNvSpPr/>
            <p:nvPr/>
          </p:nvSpPr>
          <p:spPr>
            <a:xfrm>
              <a:off x="4435800" y="3529922"/>
              <a:ext cx="179231" cy="3682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E97B144E-C067-4DC4-B6BD-3803C59EA318}"/>
                </a:ext>
              </a:extLst>
            </p:cNvPr>
            <p:cNvSpPr/>
            <p:nvPr/>
          </p:nvSpPr>
          <p:spPr>
            <a:xfrm>
              <a:off x="4637525" y="3529922"/>
              <a:ext cx="178189" cy="369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F6B2F84B-5022-4403-93F8-7A3C5DCFD731}"/>
                </a:ext>
              </a:extLst>
            </p:cNvPr>
            <p:cNvSpPr/>
            <p:nvPr/>
          </p:nvSpPr>
          <p:spPr>
            <a:xfrm>
              <a:off x="4714317" y="3576373"/>
              <a:ext cx="33796" cy="54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B64225F-3436-49BA-BE7C-F22A376D8876}"/>
                </a:ext>
              </a:extLst>
            </p:cNvPr>
            <p:cNvSpPr/>
            <p:nvPr/>
          </p:nvSpPr>
          <p:spPr>
            <a:xfrm>
              <a:off x="4502368" y="3579400"/>
              <a:ext cx="32790" cy="52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78CA3DD5-E26B-4FBB-A248-10CB61C579E4}"/>
                </a:ext>
              </a:extLst>
            </p:cNvPr>
            <p:cNvSpPr/>
            <p:nvPr/>
          </p:nvSpPr>
          <p:spPr>
            <a:xfrm>
              <a:off x="4580202" y="3478917"/>
              <a:ext cx="89080" cy="98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1145138C-4745-4AEB-85CA-A05177B71983}"/>
                </a:ext>
              </a:extLst>
            </p:cNvPr>
            <p:cNvSpPr/>
            <p:nvPr/>
          </p:nvSpPr>
          <p:spPr>
            <a:xfrm>
              <a:off x="4554589" y="3602425"/>
              <a:ext cx="140305" cy="98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A7AA1845-2132-4D46-89BB-6190440607CE}"/>
              </a:ext>
            </a:extLst>
          </p:cNvPr>
          <p:cNvGrpSpPr/>
          <p:nvPr/>
        </p:nvGrpSpPr>
        <p:grpSpPr>
          <a:xfrm>
            <a:off x="3734738" y="993193"/>
            <a:ext cx="371877" cy="371164"/>
            <a:chOff x="3734738" y="993193"/>
            <a:chExt cx="371877" cy="371164"/>
          </a:xfrm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C10EC3D9-17EA-4376-A1FF-83CF562C4608}"/>
                </a:ext>
              </a:extLst>
            </p:cNvPr>
            <p:cNvSpPr/>
            <p:nvPr/>
          </p:nvSpPr>
          <p:spPr>
            <a:xfrm>
              <a:off x="3811914" y="993193"/>
              <a:ext cx="131335" cy="43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3886EB5E-6964-4F43-B2BD-FEACE91151BA}"/>
                </a:ext>
              </a:extLst>
            </p:cNvPr>
            <p:cNvSpPr/>
            <p:nvPr/>
          </p:nvSpPr>
          <p:spPr>
            <a:xfrm>
              <a:off x="3800877" y="1186891"/>
              <a:ext cx="21058" cy="230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062D0917-57B4-4A3C-8524-89249B5BC20C}"/>
                </a:ext>
              </a:extLst>
            </p:cNvPr>
            <p:cNvSpPr/>
            <p:nvPr/>
          </p:nvSpPr>
          <p:spPr>
            <a:xfrm>
              <a:off x="3800877" y="1100699"/>
              <a:ext cx="21058" cy="2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6083CCE4-DC7B-4816-A950-8BC9AA371BF0}"/>
                </a:ext>
              </a:extLst>
            </p:cNvPr>
            <p:cNvSpPr/>
            <p:nvPr/>
          </p:nvSpPr>
          <p:spPr>
            <a:xfrm>
              <a:off x="3800877" y="1276100"/>
              <a:ext cx="21058" cy="210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88BA5557-E68C-44CE-9CA9-08D7C2E8765B}"/>
                </a:ext>
              </a:extLst>
            </p:cNvPr>
            <p:cNvSpPr/>
            <p:nvPr/>
          </p:nvSpPr>
          <p:spPr>
            <a:xfrm>
              <a:off x="3734738" y="1014490"/>
              <a:ext cx="283656" cy="349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40654BED-9795-4E15-8D65-ABC83BED4FD2}"/>
                </a:ext>
              </a:extLst>
            </p:cNvPr>
            <p:cNvSpPr/>
            <p:nvPr/>
          </p:nvSpPr>
          <p:spPr>
            <a:xfrm>
              <a:off x="4041428" y="1121731"/>
              <a:ext cx="65187" cy="132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D4A6BF7E-BCE4-404F-809F-9681E0B70FE9}"/>
                </a:ext>
              </a:extLst>
            </p:cNvPr>
            <p:cNvSpPr/>
            <p:nvPr/>
          </p:nvSpPr>
          <p:spPr>
            <a:xfrm>
              <a:off x="4041428" y="1035539"/>
              <a:ext cx="65187" cy="65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F5B592C6-0A82-4FB8-AC77-2976B027CB4C}"/>
                </a:ext>
              </a:extLst>
            </p:cNvPr>
            <p:cNvSpPr/>
            <p:nvPr/>
          </p:nvSpPr>
          <p:spPr>
            <a:xfrm>
              <a:off x="4043440" y="1276100"/>
              <a:ext cx="59179" cy="65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1B704A81-9F4A-4B0F-AF00-0124E2D7EA6D}"/>
              </a:ext>
            </a:extLst>
          </p:cNvPr>
          <p:cNvGrpSpPr/>
          <p:nvPr/>
        </p:nvGrpSpPr>
        <p:grpSpPr>
          <a:xfrm>
            <a:off x="8173336" y="2558445"/>
            <a:ext cx="451622" cy="452317"/>
            <a:chOff x="8173336" y="2558445"/>
            <a:chExt cx="451622" cy="452317"/>
          </a:xfrm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1758900B-81F1-4382-8570-F1C27A7FD225}"/>
                </a:ext>
              </a:extLst>
            </p:cNvPr>
            <p:cNvSpPr/>
            <p:nvPr/>
          </p:nvSpPr>
          <p:spPr>
            <a:xfrm>
              <a:off x="8300283" y="2857472"/>
              <a:ext cx="12243" cy="195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55A22B3E-3FEC-4B9D-BFC5-D9B705FB3A84}"/>
                </a:ext>
              </a:extLst>
            </p:cNvPr>
            <p:cNvSpPr/>
            <p:nvPr/>
          </p:nvSpPr>
          <p:spPr>
            <a:xfrm>
              <a:off x="8173336" y="2742761"/>
              <a:ext cx="266090" cy="268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BD7F4F39-F436-45F1-8272-A25B334F80F7}"/>
                </a:ext>
              </a:extLst>
            </p:cNvPr>
            <p:cNvSpPr/>
            <p:nvPr/>
          </p:nvSpPr>
          <p:spPr>
            <a:xfrm>
              <a:off x="8479679" y="2664625"/>
              <a:ext cx="24441" cy="40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DCD1549E-0AB0-45EC-A066-358D2A4A234B}"/>
                </a:ext>
              </a:extLst>
            </p:cNvPr>
            <p:cNvSpPr/>
            <p:nvPr/>
          </p:nvSpPr>
          <p:spPr>
            <a:xfrm>
              <a:off x="8357615" y="2558445"/>
              <a:ext cx="267343" cy="267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7DADEF08-538E-449D-B266-E695E3DF57D6}"/>
              </a:ext>
            </a:extLst>
          </p:cNvPr>
          <p:cNvGrpSpPr/>
          <p:nvPr/>
        </p:nvGrpSpPr>
        <p:grpSpPr>
          <a:xfrm>
            <a:off x="3158566" y="942636"/>
            <a:ext cx="373276" cy="448403"/>
            <a:chOff x="3158566" y="942636"/>
            <a:chExt cx="373276" cy="448403"/>
          </a:xfrm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DE8FC66D-1939-492C-A350-FF6D4D0F8E2B}"/>
                </a:ext>
              </a:extLst>
            </p:cNvPr>
            <p:cNvSpPr/>
            <p:nvPr/>
          </p:nvSpPr>
          <p:spPr>
            <a:xfrm>
              <a:off x="3158566" y="942636"/>
              <a:ext cx="78812" cy="3114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D2ECE0F2-7FF6-46A6-A3E7-E7B03BE4E123}"/>
                </a:ext>
              </a:extLst>
            </p:cNvPr>
            <p:cNvSpPr/>
            <p:nvPr/>
          </p:nvSpPr>
          <p:spPr>
            <a:xfrm>
              <a:off x="3158566" y="1258909"/>
              <a:ext cx="373276" cy="10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F745ADB0-32D1-44AA-8092-519F1FCDFFDB}"/>
                </a:ext>
              </a:extLst>
            </p:cNvPr>
            <p:cNvSpPr/>
            <p:nvPr/>
          </p:nvSpPr>
          <p:spPr>
            <a:xfrm>
              <a:off x="3446986" y="1325532"/>
              <a:ext cx="84847" cy="38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DFC74500-48FB-452F-8656-E74FF458557C}"/>
                </a:ext>
              </a:extLst>
            </p:cNvPr>
            <p:cNvSpPr/>
            <p:nvPr/>
          </p:nvSpPr>
          <p:spPr>
            <a:xfrm>
              <a:off x="3329458" y="1101367"/>
              <a:ext cx="129698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44BE2AB2-3CF3-4D65-BF69-94F5BB60B886}"/>
                </a:ext>
              </a:extLst>
            </p:cNvPr>
            <p:cNvSpPr/>
            <p:nvPr/>
          </p:nvSpPr>
          <p:spPr>
            <a:xfrm>
              <a:off x="3369408" y="1022591"/>
              <a:ext cx="50922" cy="50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8DA787E5-3C7C-4A3C-9A9C-EBDF231AB802}"/>
                </a:ext>
              </a:extLst>
            </p:cNvPr>
            <p:cNvSpPr/>
            <p:nvPr/>
          </p:nvSpPr>
          <p:spPr>
            <a:xfrm>
              <a:off x="3262798" y="942636"/>
              <a:ext cx="264197" cy="290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B41E53E6-803C-4115-A0F8-C60A25F4A329}"/>
                </a:ext>
              </a:extLst>
            </p:cNvPr>
            <p:cNvSpPr/>
            <p:nvPr/>
          </p:nvSpPr>
          <p:spPr>
            <a:xfrm>
              <a:off x="3369408" y="1325532"/>
              <a:ext cx="53355" cy="65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87CF5CD-2B0F-4E0A-818B-AB3345223281}"/>
              </a:ext>
            </a:extLst>
          </p:cNvPr>
          <p:cNvGrpSpPr/>
          <p:nvPr/>
        </p:nvGrpSpPr>
        <p:grpSpPr>
          <a:xfrm>
            <a:off x="6120719" y="915963"/>
            <a:ext cx="448385" cy="448394"/>
            <a:chOff x="6120719" y="915963"/>
            <a:chExt cx="448385" cy="448394"/>
          </a:xfrm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D46CE73F-5D78-4CCB-8914-7B5B9A46F08F}"/>
                </a:ext>
              </a:extLst>
            </p:cNvPr>
            <p:cNvSpPr/>
            <p:nvPr/>
          </p:nvSpPr>
          <p:spPr>
            <a:xfrm>
              <a:off x="6353379" y="1049274"/>
              <a:ext cx="197574" cy="763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428A233-BD00-4FEF-BC4F-2DEA5345A9C0}"/>
                </a:ext>
              </a:extLst>
            </p:cNvPr>
            <p:cNvSpPr/>
            <p:nvPr/>
          </p:nvSpPr>
          <p:spPr>
            <a:xfrm>
              <a:off x="6332796" y="1072280"/>
              <a:ext cx="236308" cy="158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71759D0E-7F64-4716-8AC7-C60370B32EE9}"/>
                </a:ext>
              </a:extLst>
            </p:cNvPr>
            <p:cNvSpPr/>
            <p:nvPr/>
          </p:nvSpPr>
          <p:spPr>
            <a:xfrm>
              <a:off x="6120719" y="995918"/>
              <a:ext cx="290852" cy="289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28114482-A733-4AEC-A3AC-EEFC7551C94F}"/>
                </a:ext>
              </a:extLst>
            </p:cNvPr>
            <p:cNvSpPr/>
            <p:nvPr/>
          </p:nvSpPr>
          <p:spPr>
            <a:xfrm>
              <a:off x="6120719" y="915963"/>
              <a:ext cx="290852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04CC6DA0-1BE6-41EE-A284-3C6016848BBF}"/>
                </a:ext>
              </a:extLst>
            </p:cNvPr>
            <p:cNvSpPr/>
            <p:nvPr/>
          </p:nvSpPr>
          <p:spPr>
            <a:xfrm>
              <a:off x="6120719" y="1311002"/>
              <a:ext cx="290852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CE0D41BD-EFA7-4C92-9714-9DE5BDA487E3}"/>
              </a:ext>
            </a:extLst>
          </p:cNvPr>
          <p:cNvGrpSpPr/>
          <p:nvPr/>
        </p:nvGrpSpPr>
        <p:grpSpPr>
          <a:xfrm>
            <a:off x="6685379" y="923827"/>
            <a:ext cx="453222" cy="447159"/>
            <a:chOff x="6685379" y="923827"/>
            <a:chExt cx="453222" cy="447159"/>
          </a:xfrm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C068818D-FD1E-4707-B70F-8D7F7769E8F7}"/>
                </a:ext>
              </a:extLst>
            </p:cNvPr>
            <p:cNvSpPr/>
            <p:nvPr/>
          </p:nvSpPr>
          <p:spPr>
            <a:xfrm>
              <a:off x="6976186" y="975902"/>
              <a:ext cx="129698" cy="130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1E42D532-CE46-480D-BC01-E2312C471F88}"/>
                </a:ext>
              </a:extLst>
            </p:cNvPr>
            <p:cNvSpPr/>
            <p:nvPr/>
          </p:nvSpPr>
          <p:spPr>
            <a:xfrm>
              <a:off x="6793214" y="1240063"/>
              <a:ext cx="130887" cy="130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4F69DF68-BD06-4A1D-8ACD-32846FD4270E}"/>
                </a:ext>
              </a:extLst>
            </p:cNvPr>
            <p:cNvSpPr/>
            <p:nvPr/>
          </p:nvSpPr>
          <p:spPr>
            <a:xfrm>
              <a:off x="6685379" y="923827"/>
              <a:ext cx="317507" cy="236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90342B03-79E3-4817-882B-98678B44CF46}"/>
                </a:ext>
              </a:extLst>
            </p:cNvPr>
            <p:cNvSpPr/>
            <p:nvPr/>
          </p:nvSpPr>
          <p:spPr>
            <a:xfrm>
              <a:off x="6765334" y="1002557"/>
              <a:ext cx="161190" cy="80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FC376992-4E85-4F1D-9FD0-BD80610AFBA5}"/>
                </a:ext>
              </a:extLst>
            </p:cNvPr>
            <p:cNvSpPr/>
            <p:nvPr/>
          </p:nvSpPr>
          <p:spPr>
            <a:xfrm>
              <a:off x="6765334" y="1098285"/>
              <a:ext cx="161190" cy="113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A48021FD-3590-4684-B93B-B30A7F4F7A6C}"/>
                </a:ext>
              </a:extLst>
            </p:cNvPr>
            <p:cNvSpPr/>
            <p:nvPr/>
          </p:nvSpPr>
          <p:spPr>
            <a:xfrm>
              <a:off x="6977411" y="1160090"/>
              <a:ext cx="161190" cy="80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70428E95-0360-4B2F-A9C8-8F65878F070D}"/>
                </a:ext>
              </a:extLst>
            </p:cNvPr>
            <p:cNvSpPr/>
            <p:nvPr/>
          </p:nvSpPr>
          <p:spPr>
            <a:xfrm>
              <a:off x="6976186" y="1255827"/>
              <a:ext cx="157578" cy="115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2F7D8BB4-4B3D-49C9-AD27-917A3FC1F32C}"/>
              </a:ext>
            </a:extLst>
          </p:cNvPr>
          <p:cNvGrpSpPr/>
          <p:nvPr/>
        </p:nvGrpSpPr>
        <p:grpSpPr>
          <a:xfrm>
            <a:off x="4395923" y="924348"/>
            <a:ext cx="433808" cy="448394"/>
            <a:chOff x="4395923" y="924348"/>
            <a:chExt cx="433808" cy="448394"/>
          </a:xfrm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2861B5EF-FBCD-4CAD-97D1-BA95588B8136}"/>
                </a:ext>
              </a:extLst>
            </p:cNvPr>
            <p:cNvSpPr/>
            <p:nvPr/>
          </p:nvSpPr>
          <p:spPr>
            <a:xfrm>
              <a:off x="4565580" y="924348"/>
              <a:ext cx="264151" cy="263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C677DD6B-7D8D-4A35-BABA-37A06AB33573}"/>
                </a:ext>
              </a:extLst>
            </p:cNvPr>
            <p:cNvSpPr/>
            <p:nvPr/>
          </p:nvSpPr>
          <p:spPr>
            <a:xfrm>
              <a:off x="4673388" y="1004322"/>
              <a:ext cx="50959" cy="10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FACB9B48-1280-40BF-918A-7ED58347E11B}"/>
                </a:ext>
              </a:extLst>
            </p:cNvPr>
            <p:cNvSpPr/>
            <p:nvPr/>
          </p:nvSpPr>
          <p:spPr>
            <a:xfrm>
              <a:off x="4446800" y="1133965"/>
              <a:ext cx="106655" cy="106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D15AB0A5-6BC4-434D-A260-7E7F805162C8}"/>
                </a:ext>
              </a:extLst>
            </p:cNvPr>
            <p:cNvSpPr/>
            <p:nvPr/>
          </p:nvSpPr>
          <p:spPr>
            <a:xfrm>
              <a:off x="4395923" y="1266050"/>
              <a:ext cx="210878" cy="106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13BF9F68-2222-47A7-A2A1-1D57B53DCD05}"/>
              </a:ext>
            </a:extLst>
          </p:cNvPr>
          <p:cNvGrpSpPr/>
          <p:nvPr/>
        </p:nvGrpSpPr>
        <p:grpSpPr>
          <a:xfrm>
            <a:off x="7481986" y="923818"/>
            <a:ext cx="426585" cy="449006"/>
            <a:chOff x="7481986" y="923818"/>
            <a:chExt cx="426585" cy="449006"/>
          </a:xfrm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C1E3497B-1B11-424A-9E15-9D113FD421BF}"/>
                </a:ext>
              </a:extLst>
            </p:cNvPr>
            <p:cNvSpPr/>
            <p:nvPr/>
          </p:nvSpPr>
          <p:spPr>
            <a:xfrm>
              <a:off x="7799466" y="1252819"/>
              <a:ext cx="50922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D7A88EED-6A2B-47C1-9326-603F5CC7D009}"/>
                </a:ext>
              </a:extLst>
            </p:cNvPr>
            <p:cNvSpPr/>
            <p:nvPr/>
          </p:nvSpPr>
          <p:spPr>
            <a:xfrm>
              <a:off x="7666183" y="924430"/>
              <a:ext cx="26682" cy="158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E4BDB0D2-5C54-4E40-8233-378A18F2A62F}"/>
                </a:ext>
              </a:extLst>
            </p:cNvPr>
            <p:cNvSpPr/>
            <p:nvPr/>
          </p:nvSpPr>
          <p:spPr>
            <a:xfrm>
              <a:off x="7639528" y="1109633"/>
              <a:ext cx="78766" cy="79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007927CB-86C2-4B77-B1B0-A29A083FC653}"/>
                </a:ext>
              </a:extLst>
            </p:cNvPr>
            <p:cNvSpPr/>
            <p:nvPr/>
          </p:nvSpPr>
          <p:spPr>
            <a:xfrm>
              <a:off x="7563194" y="1197095"/>
              <a:ext cx="246001" cy="175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4A162313-1B75-4E32-80E0-332F8FD726A7}"/>
                </a:ext>
              </a:extLst>
            </p:cNvPr>
            <p:cNvSpPr/>
            <p:nvPr/>
          </p:nvSpPr>
          <p:spPr>
            <a:xfrm>
              <a:off x="7691603" y="1055318"/>
              <a:ext cx="196349" cy="2132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3ED5995-00F6-45EE-85F0-8E8E628E517F}"/>
                </a:ext>
              </a:extLst>
            </p:cNvPr>
            <p:cNvSpPr/>
            <p:nvPr/>
          </p:nvSpPr>
          <p:spPr>
            <a:xfrm>
              <a:off x="7720681" y="923818"/>
              <a:ext cx="187890" cy="129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F07DFBAB-0FD6-4EEF-9126-19809562D37A}"/>
                </a:ext>
              </a:extLst>
            </p:cNvPr>
            <p:cNvSpPr/>
            <p:nvPr/>
          </p:nvSpPr>
          <p:spPr>
            <a:xfrm>
              <a:off x="7481986" y="952320"/>
              <a:ext cx="157541" cy="3053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1C264A6D-D5A5-4320-80FB-6B4A81A61B4D}"/>
              </a:ext>
            </a:extLst>
          </p:cNvPr>
          <p:cNvGrpSpPr/>
          <p:nvPr/>
        </p:nvGrpSpPr>
        <p:grpSpPr>
          <a:xfrm>
            <a:off x="4968886" y="924348"/>
            <a:ext cx="421693" cy="448394"/>
            <a:chOff x="4968886" y="924348"/>
            <a:chExt cx="421693" cy="448394"/>
          </a:xfrm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1D3589F1-D4BE-4F7F-9552-AC57DFF1E023}"/>
                </a:ext>
              </a:extLst>
            </p:cNvPr>
            <p:cNvSpPr/>
            <p:nvPr/>
          </p:nvSpPr>
          <p:spPr>
            <a:xfrm>
              <a:off x="5048850" y="1212741"/>
              <a:ext cx="129698" cy="5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CD301D66-EB6C-48C1-996B-4291F870688B}"/>
                </a:ext>
              </a:extLst>
            </p:cNvPr>
            <p:cNvSpPr/>
            <p:nvPr/>
          </p:nvSpPr>
          <p:spPr>
            <a:xfrm>
              <a:off x="5151848" y="1149748"/>
              <a:ext cx="106655" cy="1163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D7C101AE-0887-4976-BB1F-5D2264EB6059}"/>
                </a:ext>
              </a:extLst>
            </p:cNvPr>
            <p:cNvSpPr/>
            <p:nvPr/>
          </p:nvSpPr>
          <p:spPr>
            <a:xfrm>
              <a:off x="4972507" y="1003124"/>
              <a:ext cx="193925" cy="2629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7AE5599A-78C8-464E-99DC-D27026A8E3B6}"/>
                </a:ext>
              </a:extLst>
            </p:cNvPr>
            <p:cNvSpPr/>
            <p:nvPr/>
          </p:nvSpPr>
          <p:spPr>
            <a:xfrm>
              <a:off x="5088846" y="1133965"/>
              <a:ext cx="52111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6A88A191-1AEA-4D20-A48E-1E2F8390E10B}"/>
                </a:ext>
              </a:extLst>
            </p:cNvPr>
            <p:cNvSpPr/>
            <p:nvPr/>
          </p:nvSpPr>
          <p:spPr>
            <a:xfrm>
              <a:off x="5179701" y="925007"/>
              <a:ext cx="210878" cy="2089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EF639C84-5E66-4C4B-BEF3-F6A40F9A624E}"/>
                </a:ext>
              </a:extLst>
            </p:cNvPr>
            <p:cNvSpPr/>
            <p:nvPr/>
          </p:nvSpPr>
          <p:spPr>
            <a:xfrm>
              <a:off x="4968886" y="1291507"/>
              <a:ext cx="289627" cy="81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2D731079-A1D4-480D-A4AE-1E1FA4FBCE43}"/>
                </a:ext>
              </a:extLst>
            </p:cNvPr>
            <p:cNvSpPr/>
            <p:nvPr/>
          </p:nvSpPr>
          <p:spPr>
            <a:xfrm>
              <a:off x="4970084" y="924348"/>
              <a:ext cx="236308" cy="52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B77C6663-8885-4693-B0F7-A4D352A19593}"/>
              </a:ext>
            </a:extLst>
          </p:cNvPr>
          <p:cNvGrpSpPr/>
          <p:nvPr/>
        </p:nvGrpSpPr>
        <p:grpSpPr>
          <a:xfrm>
            <a:off x="5511033" y="924028"/>
            <a:ext cx="454430" cy="449052"/>
            <a:chOff x="5511033" y="924028"/>
            <a:chExt cx="454430" cy="449052"/>
          </a:xfrm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9FCFAA29-0C6E-4D85-8F57-745FAC39862B}"/>
                </a:ext>
              </a:extLst>
            </p:cNvPr>
            <p:cNvSpPr/>
            <p:nvPr/>
          </p:nvSpPr>
          <p:spPr>
            <a:xfrm>
              <a:off x="5717039" y="924028"/>
              <a:ext cx="248424" cy="248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8B760C36-AAD7-4293-9E70-76A8C85DBBC4}"/>
                </a:ext>
              </a:extLst>
            </p:cNvPr>
            <p:cNvSpPr/>
            <p:nvPr/>
          </p:nvSpPr>
          <p:spPr>
            <a:xfrm>
              <a:off x="5557073" y="1018038"/>
              <a:ext cx="117582" cy="113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E3BCAB77-9AB8-4226-911E-6EA688B644BA}"/>
                </a:ext>
              </a:extLst>
            </p:cNvPr>
            <p:cNvSpPr/>
            <p:nvPr/>
          </p:nvSpPr>
          <p:spPr>
            <a:xfrm>
              <a:off x="5754575" y="1216682"/>
              <a:ext cx="118807" cy="114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6E0ED277-DD76-4934-9164-C6EA75E7AD72}"/>
                </a:ext>
              </a:extLst>
            </p:cNvPr>
            <p:cNvSpPr/>
            <p:nvPr/>
          </p:nvSpPr>
          <p:spPr>
            <a:xfrm>
              <a:off x="5511033" y="1059725"/>
              <a:ext cx="318695" cy="313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57094544-6C52-4FAE-B1E2-BA50379496B7}"/>
              </a:ext>
            </a:extLst>
          </p:cNvPr>
          <p:cNvGrpSpPr/>
          <p:nvPr/>
        </p:nvGrpSpPr>
        <p:grpSpPr>
          <a:xfrm>
            <a:off x="8154591" y="1683620"/>
            <a:ext cx="496346" cy="494151"/>
            <a:chOff x="8154591" y="1683620"/>
            <a:chExt cx="496346" cy="494151"/>
          </a:xfrm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E806EF5E-F183-4527-908E-9A2804059209}"/>
                </a:ext>
              </a:extLst>
            </p:cNvPr>
            <p:cNvSpPr/>
            <p:nvPr/>
          </p:nvSpPr>
          <p:spPr>
            <a:xfrm>
              <a:off x="8360615" y="1858911"/>
              <a:ext cx="290322" cy="318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A009044B-4141-4EA5-B437-5CB8B34D156E}"/>
                </a:ext>
              </a:extLst>
            </p:cNvPr>
            <p:cNvSpPr/>
            <p:nvPr/>
          </p:nvSpPr>
          <p:spPr>
            <a:xfrm>
              <a:off x="8154591" y="1683620"/>
              <a:ext cx="319802" cy="348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E3C93DF0-ED7C-4C0F-9F56-603AD9F9400A}"/>
              </a:ext>
            </a:extLst>
          </p:cNvPr>
          <p:cNvSpPr/>
          <p:nvPr/>
        </p:nvSpPr>
        <p:spPr>
          <a:xfrm>
            <a:off x="4347624" y="1711802"/>
            <a:ext cx="443209" cy="444389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C1ED099-0FC3-4177-BDF0-A178E2F755FA}"/>
              </a:ext>
            </a:extLst>
          </p:cNvPr>
          <p:cNvGrpSpPr/>
          <p:nvPr/>
        </p:nvGrpSpPr>
        <p:grpSpPr>
          <a:xfrm>
            <a:off x="4906176" y="1710284"/>
            <a:ext cx="458754" cy="447206"/>
            <a:chOff x="4906176" y="1710284"/>
            <a:chExt cx="458754" cy="447206"/>
          </a:xfrm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1112969E-6182-4312-A11F-1F84E7D99E6D}"/>
                </a:ext>
              </a:extLst>
            </p:cNvPr>
            <p:cNvSpPr/>
            <p:nvPr/>
          </p:nvSpPr>
          <p:spPr>
            <a:xfrm>
              <a:off x="4906176" y="1712607"/>
              <a:ext cx="458754" cy="4448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20DACB11-E638-45DC-BE36-07DDC8B4690D}"/>
                </a:ext>
              </a:extLst>
            </p:cNvPr>
            <p:cNvSpPr/>
            <p:nvPr/>
          </p:nvSpPr>
          <p:spPr>
            <a:xfrm>
              <a:off x="4907383" y="1942853"/>
              <a:ext cx="219199" cy="213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4B87B148-D9F2-4194-8F4C-D1E8E3F2C528}"/>
                </a:ext>
              </a:extLst>
            </p:cNvPr>
            <p:cNvSpPr/>
            <p:nvPr/>
          </p:nvSpPr>
          <p:spPr>
            <a:xfrm>
              <a:off x="5163699" y="1710284"/>
              <a:ext cx="196440" cy="194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2E259E9E-C276-4492-800F-FC6CCB6E4515}"/>
              </a:ext>
            </a:extLst>
          </p:cNvPr>
          <p:cNvGrpSpPr/>
          <p:nvPr/>
        </p:nvGrpSpPr>
        <p:grpSpPr>
          <a:xfrm>
            <a:off x="5471303" y="1710504"/>
            <a:ext cx="447991" cy="446784"/>
            <a:chOff x="5471303" y="1710504"/>
            <a:chExt cx="447991" cy="446784"/>
          </a:xfrm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F54CAE66-AF6C-48A1-8B53-41434D3D4EE3}"/>
                </a:ext>
              </a:extLst>
            </p:cNvPr>
            <p:cNvSpPr/>
            <p:nvPr/>
          </p:nvSpPr>
          <p:spPr>
            <a:xfrm>
              <a:off x="5471303" y="1710504"/>
              <a:ext cx="447991" cy="446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6C60CC4C-E271-4561-9C6A-2EC3406C53FA}"/>
                </a:ext>
              </a:extLst>
            </p:cNvPr>
            <p:cNvSpPr/>
            <p:nvPr/>
          </p:nvSpPr>
          <p:spPr>
            <a:xfrm>
              <a:off x="5471303" y="1844317"/>
              <a:ext cx="327026" cy="3117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8A15E979-B0BB-4B8E-8BB0-1A9470E4389D}"/>
              </a:ext>
            </a:extLst>
          </p:cNvPr>
          <p:cNvGrpSpPr/>
          <p:nvPr/>
        </p:nvGrpSpPr>
        <p:grpSpPr>
          <a:xfrm>
            <a:off x="3154268" y="1729596"/>
            <a:ext cx="444380" cy="445605"/>
            <a:chOff x="3154268" y="1729596"/>
            <a:chExt cx="444380" cy="445605"/>
          </a:xfrm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64061800-8921-487F-A0A2-1B2B33BFCA03}"/>
                </a:ext>
              </a:extLst>
            </p:cNvPr>
            <p:cNvSpPr/>
            <p:nvPr/>
          </p:nvSpPr>
          <p:spPr>
            <a:xfrm>
              <a:off x="3154268" y="1729596"/>
              <a:ext cx="105421" cy="4443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824A285-F996-481D-98D9-825219A06B2D}"/>
                </a:ext>
              </a:extLst>
            </p:cNvPr>
            <p:cNvSpPr/>
            <p:nvPr/>
          </p:nvSpPr>
          <p:spPr>
            <a:xfrm>
              <a:off x="3469279" y="1900863"/>
              <a:ext cx="129369" cy="38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7B98AF52-6B73-4055-9F83-790178EAD5E7}"/>
                </a:ext>
              </a:extLst>
            </p:cNvPr>
            <p:cNvSpPr/>
            <p:nvPr/>
          </p:nvSpPr>
          <p:spPr>
            <a:xfrm>
              <a:off x="3469279" y="1965539"/>
              <a:ext cx="129369" cy="38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BB199331-9745-40EB-ADC9-B70792076844}"/>
                </a:ext>
              </a:extLst>
            </p:cNvPr>
            <p:cNvSpPr/>
            <p:nvPr/>
          </p:nvSpPr>
          <p:spPr>
            <a:xfrm>
              <a:off x="3469279" y="2029026"/>
              <a:ext cx="103025" cy="39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FFB2EFA0-1101-4FC0-847A-547B624955FB}"/>
                </a:ext>
              </a:extLst>
            </p:cNvPr>
            <p:cNvSpPr/>
            <p:nvPr/>
          </p:nvSpPr>
          <p:spPr>
            <a:xfrm>
              <a:off x="3417771" y="1729596"/>
              <a:ext cx="77906" cy="790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7C42AC23-9A64-4BCE-B694-F37328E4CEA3}"/>
                </a:ext>
              </a:extLst>
            </p:cNvPr>
            <p:cNvSpPr/>
            <p:nvPr/>
          </p:nvSpPr>
          <p:spPr>
            <a:xfrm>
              <a:off x="3519580" y="1729596"/>
              <a:ext cx="52733" cy="83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0C1C13F8-73F8-43CC-8EFD-083BE8246F1A}"/>
                </a:ext>
              </a:extLst>
            </p:cNvPr>
            <p:cNvSpPr/>
            <p:nvPr/>
          </p:nvSpPr>
          <p:spPr>
            <a:xfrm>
              <a:off x="3257303" y="1834981"/>
              <a:ext cx="315010" cy="2336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0CCA3B8A-85AD-4298-8BE8-010549C41685}"/>
                </a:ext>
              </a:extLst>
            </p:cNvPr>
            <p:cNvSpPr/>
            <p:nvPr/>
          </p:nvSpPr>
          <p:spPr>
            <a:xfrm>
              <a:off x="3416591" y="1898477"/>
              <a:ext cx="77852" cy="275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95CD58B8-FBEC-4BCC-AC34-D3E529CA2124}"/>
                </a:ext>
              </a:extLst>
            </p:cNvPr>
            <p:cNvSpPr/>
            <p:nvPr/>
          </p:nvSpPr>
          <p:spPr>
            <a:xfrm>
              <a:off x="3520805" y="2091305"/>
              <a:ext cx="52733" cy="83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3F0E8D8C-F71D-40D1-B9BE-4C03BB57366E}"/>
              </a:ext>
            </a:extLst>
          </p:cNvPr>
          <p:cNvGrpSpPr/>
          <p:nvPr/>
        </p:nvGrpSpPr>
        <p:grpSpPr>
          <a:xfrm>
            <a:off x="6100840" y="1704148"/>
            <a:ext cx="443209" cy="443163"/>
            <a:chOff x="6100840" y="1704148"/>
            <a:chExt cx="443209" cy="443163"/>
          </a:xfrm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2BFC343C-BD45-48C0-9FC5-26A88ABC35BE}"/>
                </a:ext>
              </a:extLst>
            </p:cNvPr>
            <p:cNvSpPr/>
            <p:nvPr/>
          </p:nvSpPr>
          <p:spPr>
            <a:xfrm>
              <a:off x="6100840" y="1704148"/>
              <a:ext cx="443209" cy="443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4AB80217-BC25-4552-8BFA-059FDE78A44F}"/>
                </a:ext>
              </a:extLst>
            </p:cNvPr>
            <p:cNvSpPr/>
            <p:nvPr/>
          </p:nvSpPr>
          <p:spPr>
            <a:xfrm>
              <a:off x="6203856" y="1808354"/>
              <a:ext cx="238365" cy="234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CA76C7E0-8610-4BC3-B6A4-A657EB860E69}"/>
              </a:ext>
            </a:extLst>
          </p:cNvPr>
          <p:cNvGrpSpPr/>
          <p:nvPr/>
        </p:nvGrpSpPr>
        <p:grpSpPr>
          <a:xfrm>
            <a:off x="3785094" y="1711848"/>
            <a:ext cx="467176" cy="444086"/>
            <a:chOff x="3785094" y="1711848"/>
            <a:chExt cx="467176" cy="444086"/>
          </a:xfrm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C35B62B4-147B-4A83-BC00-542147D02C80}"/>
                </a:ext>
              </a:extLst>
            </p:cNvPr>
            <p:cNvSpPr/>
            <p:nvPr/>
          </p:nvSpPr>
          <p:spPr>
            <a:xfrm>
              <a:off x="3927631" y="1711848"/>
              <a:ext cx="324639" cy="32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F26D621C-9682-485A-BEFD-FA36BD4C680E}"/>
                </a:ext>
              </a:extLst>
            </p:cNvPr>
            <p:cNvSpPr/>
            <p:nvPr/>
          </p:nvSpPr>
          <p:spPr>
            <a:xfrm>
              <a:off x="3785094" y="1826815"/>
              <a:ext cx="328242" cy="329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3668472-FEE8-4C2D-B00C-4B618FF4272F}"/>
              </a:ext>
            </a:extLst>
          </p:cNvPr>
          <p:cNvGrpSpPr/>
          <p:nvPr/>
        </p:nvGrpSpPr>
        <p:grpSpPr>
          <a:xfrm>
            <a:off x="6720629" y="1711135"/>
            <a:ext cx="444389" cy="443209"/>
            <a:chOff x="6720629" y="1711135"/>
            <a:chExt cx="444389" cy="443209"/>
          </a:xfrm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A2EF0D8-BA09-48D3-9880-49C49B21117D}"/>
                </a:ext>
              </a:extLst>
            </p:cNvPr>
            <p:cNvSpPr/>
            <p:nvPr/>
          </p:nvSpPr>
          <p:spPr>
            <a:xfrm>
              <a:off x="6799661" y="1790184"/>
              <a:ext cx="286307" cy="283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67DB928E-D61D-4F88-9431-ADFC663419F8}"/>
                </a:ext>
              </a:extLst>
            </p:cNvPr>
            <p:cNvSpPr/>
            <p:nvPr/>
          </p:nvSpPr>
          <p:spPr>
            <a:xfrm>
              <a:off x="6720629" y="1711135"/>
              <a:ext cx="444389" cy="443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E71F7DBE-7B44-4634-947E-4377D8A3FD0C}"/>
              </a:ext>
            </a:extLst>
          </p:cNvPr>
          <p:cNvSpPr/>
          <p:nvPr/>
        </p:nvSpPr>
        <p:spPr>
          <a:xfrm>
            <a:off x="4340821" y="2577080"/>
            <a:ext cx="449006" cy="46107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FD0A413D-EF32-4051-8B07-A015076AE900}"/>
              </a:ext>
            </a:extLst>
          </p:cNvPr>
          <p:cNvSpPr/>
          <p:nvPr/>
        </p:nvSpPr>
        <p:spPr>
          <a:xfrm>
            <a:off x="4877994" y="2649144"/>
            <a:ext cx="456925" cy="38900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68259" tIns="68259" rIns="68259" bIns="68259" anchor="ctr" anchorCtr="0" compatLnSpc="1">
            <a:noAutofit/>
          </a:bodyPr>
          <a:lstStyle/>
          <a:p>
            <a:pPr marL="0" marR="0" lvl="0" indent="0" algn="l" defTabSz="910248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46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C5A1EA2F-757B-489E-85B1-FA5EDAD97664}"/>
              </a:ext>
            </a:extLst>
          </p:cNvPr>
          <p:cNvGrpSpPr/>
          <p:nvPr/>
        </p:nvGrpSpPr>
        <p:grpSpPr>
          <a:xfrm>
            <a:off x="5522537" y="2589151"/>
            <a:ext cx="459193" cy="459934"/>
            <a:chOff x="5522537" y="2589151"/>
            <a:chExt cx="459193" cy="459934"/>
          </a:xfrm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303F46DE-D680-498A-B091-DA696C936C6A}"/>
                </a:ext>
              </a:extLst>
            </p:cNvPr>
            <p:cNvSpPr/>
            <p:nvPr/>
          </p:nvSpPr>
          <p:spPr>
            <a:xfrm>
              <a:off x="5522537" y="2589151"/>
              <a:ext cx="367140" cy="368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671C692-50F2-45A4-B02D-D69E9E5B9C9C}"/>
                </a:ext>
              </a:extLst>
            </p:cNvPr>
            <p:cNvSpPr/>
            <p:nvPr/>
          </p:nvSpPr>
          <p:spPr>
            <a:xfrm>
              <a:off x="5583893" y="2774317"/>
              <a:ext cx="397837" cy="274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9D1060FB-95DD-4495-99CA-A8AF5966A0CA}"/>
              </a:ext>
            </a:extLst>
          </p:cNvPr>
          <p:cNvGrpSpPr/>
          <p:nvPr/>
        </p:nvGrpSpPr>
        <p:grpSpPr>
          <a:xfrm>
            <a:off x="7341315" y="2571612"/>
            <a:ext cx="463728" cy="462211"/>
            <a:chOff x="7341315" y="2571612"/>
            <a:chExt cx="463728" cy="462211"/>
          </a:xfrm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B97D6485-3EB2-412F-9738-CCAF85F87706}"/>
                </a:ext>
              </a:extLst>
            </p:cNvPr>
            <p:cNvSpPr/>
            <p:nvPr/>
          </p:nvSpPr>
          <p:spPr>
            <a:xfrm>
              <a:off x="7622026" y="2855314"/>
              <a:ext cx="183017" cy="178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7F0EEBDF-2E10-414F-88E7-3CFE3B466AAE}"/>
                </a:ext>
              </a:extLst>
            </p:cNvPr>
            <p:cNvSpPr/>
            <p:nvPr/>
          </p:nvSpPr>
          <p:spPr>
            <a:xfrm>
              <a:off x="7341315" y="2571612"/>
              <a:ext cx="358042" cy="3615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0C39A301-F449-4354-942E-5C4F13D9F20C}"/>
              </a:ext>
            </a:extLst>
          </p:cNvPr>
          <p:cNvGrpSpPr/>
          <p:nvPr/>
        </p:nvGrpSpPr>
        <p:grpSpPr>
          <a:xfrm>
            <a:off x="4899867" y="3491133"/>
            <a:ext cx="404457" cy="407062"/>
            <a:chOff x="4899867" y="3491133"/>
            <a:chExt cx="404457" cy="407062"/>
          </a:xfrm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317AE68E-30BF-49D5-B9EE-EEAB809DF8FF}"/>
                </a:ext>
              </a:extLst>
            </p:cNvPr>
            <p:cNvSpPr/>
            <p:nvPr/>
          </p:nvSpPr>
          <p:spPr>
            <a:xfrm>
              <a:off x="4899867" y="3491133"/>
              <a:ext cx="404457" cy="298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E651A155-7E78-4D21-8F81-BFC42C88B7D2}"/>
                </a:ext>
              </a:extLst>
            </p:cNvPr>
            <p:cNvSpPr/>
            <p:nvPr/>
          </p:nvSpPr>
          <p:spPr>
            <a:xfrm>
              <a:off x="4977344" y="3817171"/>
              <a:ext cx="248533" cy="810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D7360077-ECB2-4838-9C3D-EDA06241B0D1}"/>
              </a:ext>
            </a:extLst>
          </p:cNvPr>
          <p:cNvGrpSpPr/>
          <p:nvPr/>
        </p:nvGrpSpPr>
        <p:grpSpPr>
          <a:xfrm>
            <a:off x="6141210" y="2582969"/>
            <a:ext cx="271686" cy="459906"/>
            <a:chOff x="6141210" y="2582969"/>
            <a:chExt cx="271686" cy="459906"/>
          </a:xfrm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4B98CD32-5494-4AF2-ACA6-137486807448}"/>
                </a:ext>
              </a:extLst>
            </p:cNvPr>
            <p:cNvSpPr/>
            <p:nvPr/>
          </p:nvSpPr>
          <p:spPr>
            <a:xfrm>
              <a:off x="6141210" y="2582969"/>
              <a:ext cx="271686" cy="320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0ADDA7A2-4556-498E-86CE-4D4FC4B9C954}"/>
                </a:ext>
              </a:extLst>
            </p:cNvPr>
            <p:cNvSpPr/>
            <p:nvPr/>
          </p:nvSpPr>
          <p:spPr>
            <a:xfrm>
              <a:off x="6202576" y="2933038"/>
              <a:ext cx="151196" cy="109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FD1B2DB4-BE30-4D2D-883B-33BEF0864768}"/>
              </a:ext>
            </a:extLst>
          </p:cNvPr>
          <p:cNvGrpSpPr/>
          <p:nvPr/>
        </p:nvGrpSpPr>
        <p:grpSpPr>
          <a:xfrm>
            <a:off x="3799560" y="2604348"/>
            <a:ext cx="452390" cy="460509"/>
            <a:chOff x="3799560" y="2604348"/>
            <a:chExt cx="452390" cy="460509"/>
          </a:xfrm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6331B754-7DDD-4341-A3D4-FB2B94A688B3}"/>
                </a:ext>
              </a:extLst>
            </p:cNvPr>
            <p:cNvSpPr/>
            <p:nvPr/>
          </p:nvSpPr>
          <p:spPr>
            <a:xfrm>
              <a:off x="3799560" y="2604348"/>
              <a:ext cx="137562" cy="223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4A79F2C-D64A-4AAD-A122-6D2E2DA5E0EF}"/>
                </a:ext>
              </a:extLst>
            </p:cNvPr>
            <p:cNvSpPr/>
            <p:nvPr/>
          </p:nvSpPr>
          <p:spPr>
            <a:xfrm>
              <a:off x="3883685" y="2662083"/>
              <a:ext cx="312560" cy="402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10DA3F41-510B-43CD-8C2A-87E5931441CA}"/>
                </a:ext>
              </a:extLst>
            </p:cNvPr>
            <p:cNvSpPr/>
            <p:nvPr/>
          </p:nvSpPr>
          <p:spPr>
            <a:xfrm>
              <a:off x="4158727" y="2752472"/>
              <a:ext cx="93223" cy="1039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E476F269-CBA5-49C7-9BC3-FC5C86A9573C}"/>
              </a:ext>
            </a:extLst>
          </p:cNvPr>
          <p:cNvGrpSpPr/>
          <p:nvPr/>
        </p:nvGrpSpPr>
        <p:grpSpPr>
          <a:xfrm>
            <a:off x="6695675" y="2576257"/>
            <a:ext cx="454658" cy="462202"/>
            <a:chOff x="6695675" y="2576257"/>
            <a:chExt cx="454658" cy="462202"/>
          </a:xfrm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9184CDC0-444D-4537-82CE-1872CC7A6B6D}"/>
                </a:ext>
              </a:extLst>
            </p:cNvPr>
            <p:cNvSpPr/>
            <p:nvPr/>
          </p:nvSpPr>
          <p:spPr>
            <a:xfrm>
              <a:off x="6970745" y="2578553"/>
              <a:ext cx="179588" cy="270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EEA18FCC-5635-45B0-9FB9-859271E241BB}"/>
                </a:ext>
              </a:extLst>
            </p:cNvPr>
            <p:cNvSpPr/>
            <p:nvPr/>
          </p:nvSpPr>
          <p:spPr>
            <a:xfrm>
              <a:off x="6758193" y="2978950"/>
              <a:ext cx="389872" cy="59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9E9A7ABE-A47F-4E03-A607-64C2A1028A4B}"/>
                </a:ext>
              </a:extLst>
            </p:cNvPr>
            <p:cNvSpPr/>
            <p:nvPr/>
          </p:nvSpPr>
          <p:spPr>
            <a:xfrm>
              <a:off x="6695675" y="2576257"/>
              <a:ext cx="395569" cy="429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E68BD4E7-B652-4AE7-B0DD-BE8C39C05858}"/>
              </a:ext>
            </a:extLst>
          </p:cNvPr>
          <p:cNvGrpSpPr/>
          <p:nvPr/>
        </p:nvGrpSpPr>
        <p:grpSpPr>
          <a:xfrm>
            <a:off x="5563346" y="3519260"/>
            <a:ext cx="490155" cy="386178"/>
            <a:chOff x="5563346" y="3519260"/>
            <a:chExt cx="490155" cy="386178"/>
          </a:xfrm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2CCCE53A-C069-46DC-BDDD-EE0718B982FC}"/>
                </a:ext>
              </a:extLst>
            </p:cNvPr>
            <p:cNvSpPr/>
            <p:nvPr/>
          </p:nvSpPr>
          <p:spPr>
            <a:xfrm>
              <a:off x="5686159" y="3519260"/>
              <a:ext cx="109728" cy="139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97BF4E37-FEB5-4024-A9F7-0DCDA62EB41A}"/>
                </a:ext>
              </a:extLst>
            </p:cNvPr>
            <p:cNvSpPr/>
            <p:nvPr/>
          </p:nvSpPr>
          <p:spPr>
            <a:xfrm>
              <a:off x="5563346" y="3634511"/>
              <a:ext cx="136574" cy="1322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5871CF9E-0DDF-495D-8483-F787E2F235F6}"/>
                </a:ext>
              </a:extLst>
            </p:cNvPr>
            <p:cNvSpPr/>
            <p:nvPr/>
          </p:nvSpPr>
          <p:spPr>
            <a:xfrm>
              <a:off x="5823283" y="3519260"/>
              <a:ext cx="109728" cy="139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5C5678BB-4398-46B0-A838-DE4906D38F16}"/>
                </a:ext>
              </a:extLst>
            </p:cNvPr>
            <p:cNvSpPr/>
            <p:nvPr/>
          </p:nvSpPr>
          <p:spPr>
            <a:xfrm>
              <a:off x="5919039" y="3634017"/>
              <a:ext cx="134462" cy="132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EF448763-382B-41BD-B089-468A8B2F3180}"/>
                </a:ext>
              </a:extLst>
            </p:cNvPr>
            <p:cNvSpPr/>
            <p:nvPr/>
          </p:nvSpPr>
          <p:spPr>
            <a:xfrm>
              <a:off x="5658736" y="3685992"/>
              <a:ext cx="301733" cy="219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C292ECB5-6696-495E-A9B4-B7D17785AB1D}"/>
              </a:ext>
            </a:extLst>
          </p:cNvPr>
          <p:cNvGrpSpPr/>
          <p:nvPr/>
        </p:nvGrpSpPr>
        <p:grpSpPr>
          <a:xfrm>
            <a:off x="3084682" y="2595734"/>
            <a:ext cx="553952" cy="455316"/>
            <a:chOff x="3084682" y="2595734"/>
            <a:chExt cx="553952" cy="455316"/>
          </a:xfrm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D7484F-C8B5-4F65-98F3-8180495BD8CC}"/>
                </a:ext>
              </a:extLst>
            </p:cNvPr>
            <p:cNvSpPr/>
            <p:nvPr/>
          </p:nvSpPr>
          <p:spPr>
            <a:xfrm>
              <a:off x="3325087" y="2595734"/>
              <a:ext cx="147072" cy="10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433EDE18-F41F-483E-8556-1ABD5EC63220}"/>
                </a:ext>
              </a:extLst>
            </p:cNvPr>
            <p:cNvSpPr/>
            <p:nvPr/>
          </p:nvSpPr>
          <p:spPr>
            <a:xfrm>
              <a:off x="3325179" y="2947970"/>
              <a:ext cx="146980" cy="103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A52ABF3D-C710-453F-A2A9-7EE76A5533C4}"/>
                </a:ext>
              </a:extLst>
            </p:cNvPr>
            <p:cNvSpPr/>
            <p:nvPr/>
          </p:nvSpPr>
          <p:spPr>
            <a:xfrm>
              <a:off x="3245626" y="2710043"/>
              <a:ext cx="280556" cy="2265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F0DF88D6-514A-4646-889E-FA33547E8144}"/>
                </a:ext>
              </a:extLst>
            </p:cNvPr>
            <p:cNvSpPr/>
            <p:nvPr/>
          </p:nvSpPr>
          <p:spPr>
            <a:xfrm>
              <a:off x="3489240" y="2743812"/>
              <a:ext cx="149394" cy="161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A8710F04-E2DA-4C65-AA79-F6A5F0F86D8E}"/>
                </a:ext>
              </a:extLst>
            </p:cNvPr>
            <p:cNvSpPr/>
            <p:nvPr/>
          </p:nvSpPr>
          <p:spPr>
            <a:xfrm>
              <a:off x="3084682" y="2840098"/>
              <a:ext cx="189189" cy="161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6EF5FB62-A746-4A54-A3FB-FDA21AB279CF}"/>
                </a:ext>
              </a:extLst>
            </p:cNvPr>
            <p:cNvSpPr/>
            <p:nvPr/>
          </p:nvSpPr>
          <p:spPr>
            <a:xfrm>
              <a:off x="3084682" y="2645944"/>
              <a:ext cx="189189" cy="161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7F7F7F"/>
            </a:solidFill>
            <a:ln cap="flat">
              <a:noFill/>
              <a:prstDash val="solid"/>
            </a:ln>
          </p:spPr>
          <p:txBody>
            <a:bodyPr vert="horz" wrap="square" lIns="68259" tIns="68259" rIns="68259" bIns="68259" anchor="ctr" anchorCtr="0" compatLnSpc="1">
              <a:noAutofit/>
            </a:bodyPr>
            <a:lstStyle/>
            <a:p>
              <a:pPr marL="0" marR="0" lvl="0" indent="0" algn="l" defTabSz="910248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46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88AA53BD-5604-4018-8BC5-520E39EB5066}"/>
              </a:ext>
            </a:extLst>
          </p:cNvPr>
          <p:cNvSpPr txBox="1"/>
          <p:nvPr/>
        </p:nvSpPr>
        <p:spPr>
          <a:xfrm>
            <a:off x="374501" y="135642"/>
            <a:ext cx="8640778" cy="5407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0" i="0" u="none" strike="noStrike" kern="1200" cap="none" spc="0" baseline="0">
                <a:solidFill>
                  <a:srgbClr val="181717"/>
                </a:solidFill>
                <a:uFillTx/>
                <a:latin typeface="Calibri"/>
              </a:rPr>
              <a:t>Fully Editable Icon Sets: C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616F5251-5169-49CC-B39A-8599DB333B24}"/>
              </a:ext>
            </a:extLst>
          </p:cNvPr>
          <p:cNvSpPr/>
          <p:nvPr/>
        </p:nvSpPr>
        <p:spPr>
          <a:xfrm>
            <a:off x="3308024" y="1704331"/>
            <a:ext cx="2367957" cy="32316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5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rPr>
              <a:t>Presentation template by </a:t>
            </a: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4051EC85-6247-4EAF-BB0C-2152CABB9C02}"/>
              </a:ext>
            </a:extLst>
          </p:cNvPr>
          <p:cNvSpPr txBox="1"/>
          <p:nvPr/>
        </p:nvSpPr>
        <p:spPr>
          <a:xfrm>
            <a:off x="668179" y="4402561"/>
            <a:ext cx="7864178" cy="58264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ts val="139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181717"/>
                </a:solidFill>
                <a:uFillTx/>
                <a:latin typeface="Calibri Light"/>
              </a:rPr>
              <a:t>You are free to use this presentation for educational, personal and work purposes under Creative Commons Attribution License. But, keep the credits slide or mention Slidesppt in your presentation. Visit </a:t>
            </a:r>
            <a:r>
              <a:rPr lang="en-US" sz="900" b="0" i="0" u="sng" strike="noStrike" kern="1200" cap="none" spc="0" baseline="0">
                <a:solidFill>
                  <a:srgbClr val="181717"/>
                </a:solidFill>
                <a:uFillTx/>
                <a:latin typeface="Calibri Light"/>
                <a:hlinkClick r:id="rId3"/>
              </a:rPr>
              <a:t>slidesppt.net</a:t>
            </a:r>
            <a:br>
              <a:rPr lang="en-US" sz="900" b="0" i="0" u="none" strike="noStrike" kern="1200" cap="none" spc="0" baseline="0">
                <a:solidFill>
                  <a:srgbClr val="181717"/>
                </a:solidFill>
                <a:uFillTx/>
                <a:latin typeface="Barlow" pitchFamily="2"/>
              </a:rPr>
            </a:br>
            <a:endParaRPr lang="en-US" sz="900" b="0" i="0" u="none" strike="noStrike" kern="1200" cap="none" spc="0" baseline="0">
              <a:solidFill>
                <a:srgbClr val="181717"/>
              </a:solidFill>
              <a:uFillTx/>
              <a:latin typeface="Barlow" pitchFamily="2"/>
            </a:endParaRPr>
          </a:p>
        </p:txBody>
      </p:sp>
      <p:grpSp>
        <p:nvGrpSpPr>
          <p:cNvPr id="4" name="Gráfico 10">
            <a:extLst>
              <a:ext uri="{FF2B5EF4-FFF2-40B4-BE49-F238E27FC236}">
                <a16:creationId xmlns:a16="http://schemas.microsoft.com/office/drawing/2014/main" id="{B2DAE0C6-4F6A-44B6-A6BD-20DCD22F6604}"/>
              </a:ext>
            </a:extLst>
          </p:cNvPr>
          <p:cNvGrpSpPr/>
          <p:nvPr/>
        </p:nvGrpSpPr>
        <p:grpSpPr>
          <a:xfrm>
            <a:off x="2005306" y="1750234"/>
            <a:ext cx="1193273" cy="1193273"/>
            <a:chOff x="2005306" y="1750234"/>
            <a:chExt cx="1193273" cy="1193273"/>
          </a:xfrm>
        </p:grpSpPr>
        <p:sp>
          <p:nvSpPr>
            <p:cNvPr id="5" name="Forma libre: forma 6">
              <a:extLst>
                <a:ext uri="{FF2B5EF4-FFF2-40B4-BE49-F238E27FC236}">
                  <a16:creationId xmlns:a16="http://schemas.microsoft.com/office/drawing/2014/main" id="{0C54D0D5-14CD-4C5D-8AF3-8D40330F6BE9}"/>
                </a:ext>
              </a:extLst>
            </p:cNvPr>
            <p:cNvSpPr/>
            <p:nvPr/>
          </p:nvSpPr>
          <p:spPr>
            <a:xfrm>
              <a:off x="2005306" y="1750234"/>
              <a:ext cx="1193273" cy="11932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1817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orma libre: forma 7">
              <a:extLst>
                <a:ext uri="{FF2B5EF4-FFF2-40B4-BE49-F238E27FC236}">
                  <a16:creationId xmlns:a16="http://schemas.microsoft.com/office/drawing/2014/main" id="{4CB4C769-4298-45FD-8784-E37065AD556A}"/>
                </a:ext>
              </a:extLst>
            </p:cNvPr>
            <p:cNvSpPr/>
            <p:nvPr/>
          </p:nvSpPr>
          <p:spPr>
            <a:xfrm>
              <a:off x="2158816" y="1896822"/>
              <a:ext cx="930054" cy="900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" name="Rectangle 2">
            <a:extLst>
              <a:ext uri="{FF2B5EF4-FFF2-40B4-BE49-F238E27FC236}">
                <a16:creationId xmlns:a16="http://schemas.microsoft.com/office/drawing/2014/main" id="{5CB5D615-62D1-4E07-820B-CF3472A2DAC8}"/>
              </a:ext>
            </a:extLst>
          </p:cNvPr>
          <p:cNvSpPr/>
          <p:nvPr/>
        </p:nvSpPr>
        <p:spPr>
          <a:xfrm>
            <a:off x="3235064" y="1931377"/>
            <a:ext cx="3903628" cy="85407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950" b="0" i="0" u="none" strike="noStrike" kern="0" cap="none" spc="0" baseline="0">
                <a:solidFill>
                  <a:srgbClr val="000000"/>
                </a:solidFill>
                <a:uFillTx/>
                <a:latin typeface="Bahnschrift" pitchFamily="34"/>
                <a:ea typeface="Arial"/>
                <a:cs typeface="Calibri" pitchFamily="34"/>
              </a:rPr>
              <a:t>Slidesppt.net</a:t>
            </a:r>
          </a:p>
        </p:txBody>
      </p:sp>
    </p:spTree>
  </p:cSld>
  <p:clrMapOvr>
    <a:masterClrMapping/>
  </p:clrMapOvr>
  <p:transition spd="slow" advTm="0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;p39">
            <a:extLst>
              <a:ext uri="{FF2B5EF4-FFF2-40B4-BE49-F238E27FC236}">
                <a16:creationId xmlns:a16="http://schemas.microsoft.com/office/drawing/2014/main" id="{74197E10-91F1-41A9-8EF0-04AA00A013F5}"/>
              </a:ext>
            </a:extLst>
          </p:cNvPr>
          <p:cNvSpPr/>
          <p:nvPr/>
        </p:nvSpPr>
        <p:spPr>
          <a:xfrm rot="5400013">
            <a:off x="3800087" y="-694510"/>
            <a:ext cx="4149903" cy="6548676"/>
          </a:xfrm>
          <a:prstGeom prst="rect">
            <a:avLst/>
          </a:pr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241;p39">
            <a:extLst>
              <a:ext uri="{FF2B5EF4-FFF2-40B4-BE49-F238E27FC236}">
                <a16:creationId xmlns:a16="http://schemas.microsoft.com/office/drawing/2014/main" id="{AAA24455-8426-472F-8E57-6CDBA48F13D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46723" y="3519516"/>
            <a:ext cx="5256611" cy="777898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sz="2000">
                <a:solidFill>
                  <a:srgbClr val="FFFFFF"/>
                </a:solidFill>
              </a:rPr>
              <a:t>Here you can describe the company’s mission. A clear message is a good way to get down to business</a:t>
            </a:r>
          </a:p>
        </p:txBody>
      </p:sp>
      <p:sp>
        <p:nvSpPr>
          <p:cNvPr id="4" name="Google Shape;242;p39">
            <a:extLst>
              <a:ext uri="{FF2B5EF4-FFF2-40B4-BE49-F238E27FC236}">
                <a16:creationId xmlns:a16="http://schemas.microsoft.com/office/drawing/2014/main" id="{3D48F9E3-C8A4-478D-BB27-993AC1589A51}"/>
              </a:ext>
            </a:extLst>
          </p:cNvPr>
          <p:cNvSpPr/>
          <p:nvPr/>
        </p:nvSpPr>
        <p:spPr>
          <a:xfrm rot="5400013">
            <a:off x="-1556396" y="1471118"/>
            <a:ext cx="5213698" cy="2209501"/>
          </a:xfrm>
          <a:prstGeom prst="rect">
            <a:avLst/>
          </a:pr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243;p39">
            <a:extLst>
              <a:ext uri="{FF2B5EF4-FFF2-40B4-BE49-F238E27FC236}">
                <a16:creationId xmlns:a16="http://schemas.microsoft.com/office/drawing/2014/main" id="{7FBF4AF6-089D-4A32-993E-CC0C0CF4DF6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MISSION STATEMENT</a:t>
            </a: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90C6B95C-8323-BAC8-2A9C-BC4F8A564B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95825" y="760413"/>
            <a:ext cx="2749550" cy="2759076"/>
            <a:chOff x="2958" y="479"/>
            <a:chExt cx="1732" cy="1738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80045840-E7FB-D12D-D162-A64FE02B42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8" y="479"/>
              <a:ext cx="1732" cy="1738"/>
              <a:chOff x="2958" y="479"/>
              <a:chExt cx="1732" cy="1738"/>
            </a:xfrm>
          </p:grpSpPr>
          <p:sp>
            <p:nvSpPr>
              <p:cNvPr id="2498" name="Freeform 5">
                <a:extLst>
                  <a:ext uri="{FF2B5EF4-FFF2-40B4-BE49-F238E27FC236}">
                    <a16:creationId xmlns:a16="http://schemas.microsoft.com/office/drawing/2014/main" id="{08C8FB4C-9ED2-7D05-C5C4-668653DD8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016"/>
                <a:ext cx="446" cy="1064"/>
              </a:xfrm>
              <a:custGeom>
                <a:avLst/>
                <a:gdLst>
                  <a:gd name="T0" fmla="*/ 261 w 261"/>
                  <a:gd name="T1" fmla="*/ 199 h 622"/>
                  <a:gd name="T2" fmla="*/ 6 w 261"/>
                  <a:gd name="T3" fmla="*/ 619 h 622"/>
                  <a:gd name="T4" fmla="*/ 7 w 261"/>
                  <a:gd name="T5" fmla="*/ 613 h 622"/>
                  <a:gd name="T6" fmla="*/ 12 w 261"/>
                  <a:gd name="T7" fmla="*/ 583 h 622"/>
                  <a:gd name="T8" fmla="*/ 15 w 261"/>
                  <a:gd name="T9" fmla="*/ 570 h 622"/>
                  <a:gd name="T10" fmla="*/ 5 w 261"/>
                  <a:gd name="T11" fmla="*/ 558 h 622"/>
                  <a:gd name="T12" fmla="*/ 21 w 261"/>
                  <a:gd name="T13" fmla="*/ 540 h 622"/>
                  <a:gd name="T14" fmla="*/ 34 w 261"/>
                  <a:gd name="T15" fmla="*/ 532 h 622"/>
                  <a:gd name="T16" fmla="*/ 28 w 261"/>
                  <a:gd name="T17" fmla="*/ 525 h 622"/>
                  <a:gd name="T18" fmla="*/ 26 w 261"/>
                  <a:gd name="T19" fmla="*/ 515 h 622"/>
                  <a:gd name="T20" fmla="*/ 39 w 261"/>
                  <a:gd name="T21" fmla="*/ 505 h 622"/>
                  <a:gd name="T22" fmla="*/ 53 w 261"/>
                  <a:gd name="T23" fmla="*/ 493 h 622"/>
                  <a:gd name="T24" fmla="*/ 58 w 261"/>
                  <a:gd name="T25" fmla="*/ 487 h 622"/>
                  <a:gd name="T26" fmla="*/ 64 w 261"/>
                  <a:gd name="T27" fmla="*/ 474 h 622"/>
                  <a:gd name="T28" fmla="*/ 73 w 261"/>
                  <a:gd name="T29" fmla="*/ 459 h 622"/>
                  <a:gd name="T30" fmla="*/ 75 w 261"/>
                  <a:gd name="T31" fmla="*/ 452 h 622"/>
                  <a:gd name="T32" fmla="*/ 91 w 261"/>
                  <a:gd name="T33" fmla="*/ 417 h 622"/>
                  <a:gd name="T34" fmla="*/ 96 w 261"/>
                  <a:gd name="T35" fmla="*/ 394 h 622"/>
                  <a:gd name="T36" fmla="*/ 112 w 261"/>
                  <a:gd name="T37" fmla="*/ 368 h 622"/>
                  <a:gd name="T38" fmla="*/ 119 w 261"/>
                  <a:gd name="T39" fmla="*/ 345 h 622"/>
                  <a:gd name="T40" fmla="*/ 124 w 261"/>
                  <a:gd name="T41" fmla="*/ 320 h 622"/>
                  <a:gd name="T42" fmla="*/ 132 w 261"/>
                  <a:gd name="T43" fmla="*/ 305 h 622"/>
                  <a:gd name="T44" fmla="*/ 137 w 261"/>
                  <a:gd name="T45" fmla="*/ 289 h 622"/>
                  <a:gd name="T46" fmla="*/ 178 w 261"/>
                  <a:gd name="T47" fmla="*/ 278 h 622"/>
                  <a:gd name="T48" fmla="*/ 171 w 261"/>
                  <a:gd name="T49" fmla="*/ 323 h 622"/>
                  <a:gd name="T50" fmla="*/ 149 w 261"/>
                  <a:gd name="T51" fmla="*/ 393 h 622"/>
                  <a:gd name="T52" fmla="*/ 123 w 261"/>
                  <a:gd name="T53" fmla="*/ 451 h 622"/>
                  <a:gd name="T54" fmla="*/ 94 w 261"/>
                  <a:gd name="T55" fmla="*/ 507 h 622"/>
                  <a:gd name="T56" fmla="*/ 83 w 261"/>
                  <a:gd name="T57" fmla="*/ 555 h 622"/>
                  <a:gd name="T58" fmla="*/ 163 w 261"/>
                  <a:gd name="T59" fmla="*/ 469 h 622"/>
                  <a:gd name="T60" fmla="*/ 240 w 261"/>
                  <a:gd name="T61" fmla="*/ 286 h 622"/>
                  <a:gd name="T62" fmla="*/ 249 w 261"/>
                  <a:gd name="T63" fmla="*/ 162 h 622"/>
                  <a:gd name="T64" fmla="*/ 231 w 261"/>
                  <a:gd name="T65" fmla="*/ 150 h 622"/>
                  <a:gd name="T66" fmla="*/ 228 w 261"/>
                  <a:gd name="T67" fmla="*/ 151 h 622"/>
                  <a:gd name="T68" fmla="*/ 193 w 261"/>
                  <a:gd name="T69" fmla="*/ 162 h 622"/>
                  <a:gd name="T70" fmla="*/ 184 w 261"/>
                  <a:gd name="T71" fmla="*/ 168 h 622"/>
                  <a:gd name="T72" fmla="*/ 192 w 261"/>
                  <a:gd name="T73" fmla="*/ 180 h 622"/>
                  <a:gd name="T74" fmla="*/ 172 w 261"/>
                  <a:gd name="T75" fmla="*/ 182 h 622"/>
                  <a:gd name="T76" fmla="*/ 196 w 261"/>
                  <a:gd name="T77" fmla="*/ 188 h 622"/>
                  <a:gd name="T78" fmla="*/ 185 w 261"/>
                  <a:gd name="T79" fmla="*/ 194 h 622"/>
                  <a:gd name="T80" fmla="*/ 200 w 261"/>
                  <a:gd name="T81" fmla="*/ 208 h 622"/>
                  <a:gd name="T82" fmla="*/ 198 w 261"/>
                  <a:gd name="T83" fmla="*/ 209 h 622"/>
                  <a:gd name="T84" fmla="*/ 192 w 261"/>
                  <a:gd name="T85" fmla="*/ 221 h 622"/>
                  <a:gd name="T86" fmla="*/ 155 w 261"/>
                  <a:gd name="T87" fmla="*/ 211 h 622"/>
                  <a:gd name="T88" fmla="*/ 153 w 261"/>
                  <a:gd name="T89" fmla="*/ 203 h 622"/>
                  <a:gd name="T90" fmla="*/ 154 w 261"/>
                  <a:gd name="T91" fmla="*/ 181 h 622"/>
                  <a:gd name="T92" fmla="*/ 164 w 261"/>
                  <a:gd name="T93" fmla="*/ 162 h 622"/>
                  <a:gd name="T94" fmla="*/ 160 w 261"/>
                  <a:gd name="T95" fmla="*/ 153 h 622"/>
                  <a:gd name="T96" fmla="*/ 160 w 261"/>
                  <a:gd name="T97" fmla="*/ 84 h 622"/>
                  <a:gd name="T98" fmla="*/ 153 w 261"/>
                  <a:gd name="T99" fmla="*/ 58 h 622"/>
                  <a:gd name="T100" fmla="*/ 156 w 261"/>
                  <a:gd name="T101" fmla="*/ 21 h 622"/>
                  <a:gd name="T102" fmla="*/ 149 w 261"/>
                  <a:gd name="T103" fmla="*/ 17 h 622"/>
                  <a:gd name="T104" fmla="*/ 149 w 261"/>
                  <a:gd name="T105" fmla="*/ 7 h 622"/>
                  <a:gd name="T106" fmla="*/ 182 w 261"/>
                  <a:gd name="T107" fmla="*/ 28 h 622"/>
                  <a:gd name="T108" fmla="*/ 205 w 261"/>
                  <a:gd name="T109" fmla="*/ 61 h 622"/>
                  <a:gd name="T110" fmla="*/ 222 w 261"/>
                  <a:gd name="T111" fmla="*/ 100 h 622"/>
                  <a:gd name="T112" fmla="*/ 233 w 261"/>
                  <a:gd name="T113" fmla="*/ 69 h 622"/>
                  <a:gd name="T114" fmla="*/ 239 w 261"/>
                  <a:gd name="T115" fmla="*/ 48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1" h="622">
                    <a:moveTo>
                      <a:pt x="254" y="111"/>
                    </a:moveTo>
                    <a:cubicBezTo>
                      <a:pt x="254" y="111"/>
                      <a:pt x="254" y="112"/>
                      <a:pt x="254" y="113"/>
                    </a:cubicBezTo>
                    <a:cubicBezTo>
                      <a:pt x="254" y="119"/>
                      <a:pt x="256" y="125"/>
                      <a:pt x="255" y="130"/>
                    </a:cubicBezTo>
                    <a:cubicBezTo>
                      <a:pt x="255" y="129"/>
                      <a:pt x="255" y="128"/>
                      <a:pt x="257" y="128"/>
                    </a:cubicBezTo>
                    <a:cubicBezTo>
                      <a:pt x="260" y="152"/>
                      <a:pt x="261" y="175"/>
                      <a:pt x="261" y="199"/>
                    </a:cubicBezTo>
                    <a:cubicBezTo>
                      <a:pt x="259" y="306"/>
                      <a:pt x="228" y="404"/>
                      <a:pt x="164" y="491"/>
                    </a:cubicBezTo>
                    <a:cubicBezTo>
                      <a:pt x="127" y="543"/>
                      <a:pt x="81" y="587"/>
                      <a:pt x="27" y="621"/>
                    </a:cubicBezTo>
                    <a:cubicBezTo>
                      <a:pt x="26" y="621"/>
                      <a:pt x="26" y="621"/>
                      <a:pt x="25" y="622"/>
                    </a:cubicBezTo>
                    <a:cubicBezTo>
                      <a:pt x="24" y="622"/>
                      <a:pt x="22" y="622"/>
                      <a:pt x="21" y="622"/>
                    </a:cubicBezTo>
                    <a:cubicBezTo>
                      <a:pt x="16" y="621"/>
                      <a:pt x="11" y="622"/>
                      <a:pt x="6" y="619"/>
                    </a:cubicBezTo>
                    <a:cubicBezTo>
                      <a:pt x="5" y="618"/>
                      <a:pt x="5" y="618"/>
                      <a:pt x="5" y="617"/>
                    </a:cubicBezTo>
                    <a:cubicBezTo>
                      <a:pt x="7" y="612"/>
                      <a:pt x="10" y="618"/>
                      <a:pt x="13" y="616"/>
                    </a:cubicBezTo>
                    <a:cubicBezTo>
                      <a:pt x="13" y="616"/>
                      <a:pt x="13" y="615"/>
                      <a:pt x="13" y="616"/>
                    </a:cubicBezTo>
                    <a:cubicBezTo>
                      <a:pt x="13" y="616"/>
                      <a:pt x="13" y="616"/>
                      <a:pt x="12" y="616"/>
                    </a:cubicBezTo>
                    <a:cubicBezTo>
                      <a:pt x="9" y="616"/>
                      <a:pt x="8" y="614"/>
                      <a:pt x="7" y="613"/>
                    </a:cubicBezTo>
                    <a:cubicBezTo>
                      <a:pt x="6" y="609"/>
                      <a:pt x="8" y="608"/>
                      <a:pt x="11" y="608"/>
                    </a:cubicBezTo>
                    <a:cubicBezTo>
                      <a:pt x="8" y="607"/>
                      <a:pt x="7" y="605"/>
                      <a:pt x="8" y="603"/>
                    </a:cubicBezTo>
                    <a:cubicBezTo>
                      <a:pt x="9" y="600"/>
                      <a:pt x="8" y="596"/>
                      <a:pt x="12" y="595"/>
                    </a:cubicBezTo>
                    <a:cubicBezTo>
                      <a:pt x="7" y="594"/>
                      <a:pt x="11" y="590"/>
                      <a:pt x="10" y="587"/>
                    </a:cubicBezTo>
                    <a:cubicBezTo>
                      <a:pt x="10" y="586"/>
                      <a:pt x="11" y="584"/>
                      <a:pt x="12" y="583"/>
                    </a:cubicBezTo>
                    <a:cubicBezTo>
                      <a:pt x="13" y="583"/>
                      <a:pt x="14" y="583"/>
                      <a:pt x="15" y="583"/>
                    </a:cubicBezTo>
                    <a:cubicBezTo>
                      <a:pt x="20" y="582"/>
                      <a:pt x="18" y="579"/>
                      <a:pt x="15" y="577"/>
                    </a:cubicBezTo>
                    <a:cubicBezTo>
                      <a:pt x="14" y="576"/>
                      <a:pt x="14" y="574"/>
                      <a:pt x="16" y="573"/>
                    </a:cubicBezTo>
                    <a:cubicBezTo>
                      <a:pt x="17" y="572"/>
                      <a:pt x="18" y="572"/>
                      <a:pt x="19" y="573"/>
                    </a:cubicBezTo>
                    <a:cubicBezTo>
                      <a:pt x="19" y="570"/>
                      <a:pt x="15" y="572"/>
                      <a:pt x="15" y="570"/>
                    </a:cubicBezTo>
                    <a:cubicBezTo>
                      <a:pt x="14" y="569"/>
                      <a:pt x="14" y="568"/>
                      <a:pt x="14" y="567"/>
                    </a:cubicBezTo>
                    <a:cubicBezTo>
                      <a:pt x="14" y="565"/>
                      <a:pt x="14" y="564"/>
                      <a:pt x="12" y="564"/>
                    </a:cubicBezTo>
                    <a:cubicBezTo>
                      <a:pt x="10" y="564"/>
                      <a:pt x="8" y="564"/>
                      <a:pt x="5" y="564"/>
                    </a:cubicBezTo>
                    <a:cubicBezTo>
                      <a:pt x="3" y="564"/>
                      <a:pt x="0" y="564"/>
                      <a:pt x="1" y="561"/>
                    </a:cubicBezTo>
                    <a:cubicBezTo>
                      <a:pt x="1" y="558"/>
                      <a:pt x="3" y="558"/>
                      <a:pt x="5" y="558"/>
                    </a:cubicBezTo>
                    <a:cubicBezTo>
                      <a:pt x="8" y="558"/>
                      <a:pt x="11" y="558"/>
                      <a:pt x="13" y="558"/>
                    </a:cubicBezTo>
                    <a:cubicBezTo>
                      <a:pt x="17" y="558"/>
                      <a:pt x="20" y="558"/>
                      <a:pt x="22" y="555"/>
                    </a:cubicBezTo>
                    <a:cubicBezTo>
                      <a:pt x="23" y="553"/>
                      <a:pt x="23" y="550"/>
                      <a:pt x="24" y="547"/>
                    </a:cubicBezTo>
                    <a:cubicBezTo>
                      <a:pt x="24" y="545"/>
                      <a:pt x="22" y="545"/>
                      <a:pt x="21" y="544"/>
                    </a:cubicBezTo>
                    <a:cubicBezTo>
                      <a:pt x="19" y="543"/>
                      <a:pt x="19" y="541"/>
                      <a:pt x="21" y="540"/>
                    </a:cubicBezTo>
                    <a:cubicBezTo>
                      <a:pt x="23" y="539"/>
                      <a:pt x="25" y="539"/>
                      <a:pt x="28" y="539"/>
                    </a:cubicBezTo>
                    <a:cubicBezTo>
                      <a:pt x="28" y="539"/>
                      <a:pt x="30" y="539"/>
                      <a:pt x="30" y="538"/>
                    </a:cubicBezTo>
                    <a:cubicBezTo>
                      <a:pt x="29" y="538"/>
                      <a:pt x="28" y="538"/>
                      <a:pt x="28" y="537"/>
                    </a:cubicBezTo>
                    <a:cubicBezTo>
                      <a:pt x="28" y="536"/>
                      <a:pt x="28" y="535"/>
                      <a:pt x="28" y="535"/>
                    </a:cubicBezTo>
                    <a:cubicBezTo>
                      <a:pt x="29" y="532"/>
                      <a:pt x="32" y="533"/>
                      <a:pt x="34" y="532"/>
                    </a:cubicBezTo>
                    <a:cubicBezTo>
                      <a:pt x="35" y="532"/>
                      <a:pt x="34" y="531"/>
                      <a:pt x="34" y="531"/>
                    </a:cubicBezTo>
                    <a:cubicBezTo>
                      <a:pt x="32" y="533"/>
                      <a:pt x="30" y="533"/>
                      <a:pt x="29" y="530"/>
                    </a:cubicBezTo>
                    <a:cubicBezTo>
                      <a:pt x="29" y="529"/>
                      <a:pt x="29" y="529"/>
                      <a:pt x="29" y="528"/>
                    </a:cubicBezTo>
                    <a:cubicBezTo>
                      <a:pt x="31" y="526"/>
                      <a:pt x="33" y="526"/>
                      <a:pt x="35" y="526"/>
                    </a:cubicBezTo>
                    <a:cubicBezTo>
                      <a:pt x="32" y="525"/>
                      <a:pt x="30" y="526"/>
                      <a:pt x="28" y="525"/>
                    </a:cubicBezTo>
                    <a:cubicBezTo>
                      <a:pt x="26" y="525"/>
                      <a:pt x="24" y="524"/>
                      <a:pt x="24" y="522"/>
                    </a:cubicBezTo>
                    <a:cubicBezTo>
                      <a:pt x="24" y="520"/>
                      <a:pt x="26" y="519"/>
                      <a:pt x="28" y="519"/>
                    </a:cubicBezTo>
                    <a:cubicBezTo>
                      <a:pt x="32" y="519"/>
                      <a:pt x="36" y="519"/>
                      <a:pt x="40" y="519"/>
                    </a:cubicBezTo>
                    <a:cubicBezTo>
                      <a:pt x="37" y="519"/>
                      <a:pt x="34" y="519"/>
                      <a:pt x="30" y="519"/>
                    </a:cubicBezTo>
                    <a:cubicBezTo>
                      <a:pt x="28" y="519"/>
                      <a:pt x="25" y="519"/>
                      <a:pt x="26" y="515"/>
                    </a:cubicBezTo>
                    <a:cubicBezTo>
                      <a:pt x="26" y="513"/>
                      <a:pt x="28" y="511"/>
                      <a:pt x="30" y="512"/>
                    </a:cubicBezTo>
                    <a:cubicBezTo>
                      <a:pt x="35" y="512"/>
                      <a:pt x="40" y="513"/>
                      <a:pt x="45" y="512"/>
                    </a:cubicBezTo>
                    <a:cubicBezTo>
                      <a:pt x="43" y="511"/>
                      <a:pt x="41" y="510"/>
                      <a:pt x="42" y="507"/>
                    </a:cubicBezTo>
                    <a:cubicBezTo>
                      <a:pt x="43" y="506"/>
                      <a:pt x="45" y="505"/>
                      <a:pt x="47" y="505"/>
                    </a:cubicBezTo>
                    <a:cubicBezTo>
                      <a:pt x="44" y="505"/>
                      <a:pt x="41" y="506"/>
                      <a:pt x="39" y="505"/>
                    </a:cubicBezTo>
                    <a:cubicBezTo>
                      <a:pt x="37" y="505"/>
                      <a:pt x="36" y="504"/>
                      <a:pt x="36" y="502"/>
                    </a:cubicBezTo>
                    <a:cubicBezTo>
                      <a:pt x="35" y="500"/>
                      <a:pt x="37" y="499"/>
                      <a:pt x="39" y="499"/>
                    </a:cubicBezTo>
                    <a:cubicBezTo>
                      <a:pt x="42" y="498"/>
                      <a:pt x="46" y="499"/>
                      <a:pt x="49" y="499"/>
                    </a:cubicBezTo>
                    <a:cubicBezTo>
                      <a:pt x="47" y="499"/>
                      <a:pt x="44" y="499"/>
                      <a:pt x="44" y="495"/>
                    </a:cubicBezTo>
                    <a:cubicBezTo>
                      <a:pt x="46" y="490"/>
                      <a:pt x="50" y="493"/>
                      <a:pt x="53" y="493"/>
                    </a:cubicBezTo>
                    <a:cubicBezTo>
                      <a:pt x="53" y="493"/>
                      <a:pt x="53" y="493"/>
                      <a:pt x="53" y="493"/>
                    </a:cubicBezTo>
                    <a:cubicBezTo>
                      <a:pt x="50" y="492"/>
                      <a:pt x="46" y="494"/>
                      <a:pt x="46" y="489"/>
                    </a:cubicBezTo>
                    <a:cubicBezTo>
                      <a:pt x="47" y="486"/>
                      <a:pt x="50" y="486"/>
                      <a:pt x="53" y="486"/>
                    </a:cubicBezTo>
                    <a:cubicBezTo>
                      <a:pt x="55" y="486"/>
                      <a:pt x="56" y="487"/>
                      <a:pt x="58" y="487"/>
                    </a:cubicBezTo>
                    <a:cubicBezTo>
                      <a:pt x="58" y="487"/>
                      <a:pt x="58" y="486"/>
                      <a:pt x="58" y="487"/>
                    </a:cubicBezTo>
                    <a:cubicBezTo>
                      <a:pt x="58" y="487"/>
                      <a:pt x="58" y="487"/>
                      <a:pt x="58" y="487"/>
                    </a:cubicBezTo>
                    <a:cubicBezTo>
                      <a:pt x="55" y="487"/>
                      <a:pt x="54" y="485"/>
                      <a:pt x="54" y="483"/>
                    </a:cubicBezTo>
                    <a:cubicBezTo>
                      <a:pt x="55" y="480"/>
                      <a:pt x="58" y="480"/>
                      <a:pt x="60" y="480"/>
                    </a:cubicBezTo>
                    <a:cubicBezTo>
                      <a:pt x="58" y="480"/>
                      <a:pt x="56" y="480"/>
                      <a:pt x="56" y="477"/>
                    </a:cubicBezTo>
                    <a:cubicBezTo>
                      <a:pt x="57" y="473"/>
                      <a:pt x="61" y="474"/>
                      <a:pt x="64" y="474"/>
                    </a:cubicBezTo>
                    <a:cubicBezTo>
                      <a:pt x="61" y="474"/>
                      <a:pt x="57" y="475"/>
                      <a:pt x="57" y="470"/>
                    </a:cubicBezTo>
                    <a:cubicBezTo>
                      <a:pt x="57" y="467"/>
                      <a:pt x="60" y="466"/>
                      <a:pt x="63" y="466"/>
                    </a:cubicBezTo>
                    <a:cubicBezTo>
                      <a:pt x="65" y="466"/>
                      <a:pt x="67" y="467"/>
                      <a:pt x="70" y="466"/>
                    </a:cubicBezTo>
                    <a:cubicBezTo>
                      <a:pt x="67" y="466"/>
                      <a:pt x="65" y="465"/>
                      <a:pt x="66" y="463"/>
                    </a:cubicBezTo>
                    <a:cubicBezTo>
                      <a:pt x="66" y="458"/>
                      <a:pt x="70" y="460"/>
                      <a:pt x="73" y="459"/>
                    </a:cubicBezTo>
                    <a:cubicBezTo>
                      <a:pt x="71" y="459"/>
                      <a:pt x="69" y="460"/>
                      <a:pt x="68" y="458"/>
                    </a:cubicBezTo>
                    <a:cubicBezTo>
                      <a:pt x="66" y="456"/>
                      <a:pt x="67" y="454"/>
                      <a:pt x="69" y="453"/>
                    </a:cubicBezTo>
                    <a:cubicBezTo>
                      <a:pt x="71" y="452"/>
                      <a:pt x="74" y="453"/>
                      <a:pt x="76" y="452"/>
                    </a:cubicBezTo>
                    <a:cubicBezTo>
                      <a:pt x="77" y="452"/>
                      <a:pt x="76" y="451"/>
                      <a:pt x="76" y="452"/>
                    </a:cubicBezTo>
                    <a:cubicBezTo>
                      <a:pt x="76" y="452"/>
                      <a:pt x="76" y="452"/>
                      <a:pt x="75" y="452"/>
                    </a:cubicBezTo>
                    <a:cubicBezTo>
                      <a:pt x="71" y="453"/>
                      <a:pt x="68" y="452"/>
                      <a:pt x="69" y="447"/>
                    </a:cubicBezTo>
                    <a:cubicBezTo>
                      <a:pt x="72" y="444"/>
                      <a:pt x="75" y="446"/>
                      <a:pt x="78" y="445"/>
                    </a:cubicBezTo>
                    <a:cubicBezTo>
                      <a:pt x="74" y="440"/>
                      <a:pt x="81" y="437"/>
                      <a:pt x="79" y="433"/>
                    </a:cubicBezTo>
                    <a:cubicBezTo>
                      <a:pt x="80" y="428"/>
                      <a:pt x="83" y="423"/>
                      <a:pt x="83" y="418"/>
                    </a:cubicBezTo>
                    <a:cubicBezTo>
                      <a:pt x="86" y="417"/>
                      <a:pt x="88" y="418"/>
                      <a:pt x="91" y="417"/>
                    </a:cubicBezTo>
                    <a:cubicBezTo>
                      <a:pt x="89" y="415"/>
                      <a:pt x="90" y="413"/>
                      <a:pt x="91" y="411"/>
                    </a:cubicBezTo>
                    <a:cubicBezTo>
                      <a:pt x="90" y="409"/>
                      <a:pt x="96" y="411"/>
                      <a:pt x="92" y="407"/>
                    </a:cubicBezTo>
                    <a:cubicBezTo>
                      <a:pt x="91" y="406"/>
                      <a:pt x="92" y="404"/>
                      <a:pt x="94" y="403"/>
                    </a:cubicBezTo>
                    <a:cubicBezTo>
                      <a:pt x="98" y="403"/>
                      <a:pt x="100" y="401"/>
                      <a:pt x="100" y="397"/>
                    </a:cubicBezTo>
                    <a:cubicBezTo>
                      <a:pt x="100" y="394"/>
                      <a:pt x="96" y="397"/>
                      <a:pt x="96" y="394"/>
                    </a:cubicBezTo>
                    <a:cubicBezTo>
                      <a:pt x="95" y="392"/>
                      <a:pt x="96" y="390"/>
                      <a:pt x="98" y="389"/>
                    </a:cubicBezTo>
                    <a:cubicBezTo>
                      <a:pt x="100" y="388"/>
                      <a:pt x="102" y="390"/>
                      <a:pt x="105" y="389"/>
                    </a:cubicBezTo>
                    <a:cubicBezTo>
                      <a:pt x="104" y="387"/>
                      <a:pt x="103" y="385"/>
                      <a:pt x="104" y="383"/>
                    </a:cubicBezTo>
                    <a:cubicBezTo>
                      <a:pt x="104" y="379"/>
                      <a:pt x="108" y="375"/>
                      <a:pt x="107" y="370"/>
                    </a:cubicBezTo>
                    <a:cubicBezTo>
                      <a:pt x="107" y="368"/>
                      <a:pt x="110" y="368"/>
                      <a:pt x="112" y="368"/>
                    </a:cubicBezTo>
                    <a:cubicBezTo>
                      <a:pt x="109" y="368"/>
                      <a:pt x="108" y="366"/>
                      <a:pt x="108" y="364"/>
                    </a:cubicBezTo>
                    <a:cubicBezTo>
                      <a:pt x="108" y="363"/>
                      <a:pt x="109" y="361"/>
                      <a:pt x="111" y="361"/>
                    </a:cubicBezTo>
                    <a:cubicBezTo>
                      <a:pt x="114" y="360"/>
                      <a:pt x="111" y="360"/>
                      <a:pt x="111" y="359"/>
                    </a:cubicBezTo>
                    <a:cubicBezTo>
                      <a:pt x="109" y="357"/>
                      <a:pt x="110" y="355"/>
                      <a:pt x="112" y="354"/>
                    </a:cubicBezTo>
                    <a:cubicBezTo>
                      <a:pt x="118" y="353"/>
                      <a:pt x="118" y="348"/>
                      <a:pt x="119" y="345"/>
                    </a:cubicBezTo>
                    <a:cubicBezTo>
                      <a:pt x="119" y="344"/>
                      <a:pt x="119" y="343"/>
                      <a:pt x="119" y="342"/>
                    </a:cubicBezTo>
                    <a:cubicBezTo>
                      <a:pt x="119" y="340"/>
                      <a:pt x="122" y="340"/>
                      <a:pt x="121" y="338"/>
                    </a:cubicBezTo>
                    <a:cubicBezTo>
                      <a:pt x="120" y="337"/>
                      <a:pt x="120" y="336"/>
                      <a:pt x="120" y="335"/>
                    </a:cubicBezTo>
                    <a:cubicBezTo>
                      <a:pt x="122" y="333"/>
                      <a:pt x="122" y="330"/>
                      <a:pt x="122" y="327"/>
                    </a:cubicBezTo>
                    <a:cubicBezTo>
                      <a:pt x="122" y="325"/>
                      <a:pt x="125" y="324"/>
                      <a:pt x="124" y="320"/>
                    </a:cubicBezTo>
                    <a:cubicBezTo>
                      <a:pt x="122" y="316"/>
                      <a:pt x="128" y="316"/>
                      <a:pt x="131" y="316"/>
                    </a:cubicBezTo>
                    <a:cubicBezTo>
                      <a:pt x="131" y="316"/>
                      <a:pt x="132" y="317"/>
                      <a:pt x="132" y="316"/>
                    </a:cubicBezTo>
                    <a:cubicBezTo>
                      <a:pt x="131" y="315"/>
                      <a:pt x="130" y="313"/>
                      <a:pt x="131" y="312"/>
                    </a:cubicBezTo>
                    <a:cubicBezTo>
                      <a:pt x="131" y="311"/>
                      <a:pt x="132" y="311"/>
                      <a:pt x="132" y="310"/>
                    </a:cubicBezTo>
                    <a:cubicBezTo>
                      <a:pt x="133" y="309"/>
                      <a:pt x="131" y="307"/>
                      <a:pt x="132" y="305"/>
                    </a:cubicBezTo>
                    <a:cubicBezTo>
                      <a:pt x="132" y="305"/>
                      <a:pt x="132" y="304"/>
                      <a:pt x="133" y="304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2" y="299"/>
                      <a:pt x="134" y="296"/>
                      <a:pt x="134" y="292"/>
                    </a:cubicBezTo>
                    <a:cubicBezTo>
                      <a:pt x="134" y="291"/>
                      <a:pt x="135" y="290"/>
                      <a:pt x="136" y="289"/>
                    </a:cubicBezTo>
                    <a:cubicBezTo>
                      <a:pt x="136" y="289"/>
                      <a:pt x="137" y="289"/>
                      <a:pt x="137" y="289"/>
                    </a:cubicBezTo>
                    <a:cubicBezTo>
                      <a:pt x="132" y="286"/>
                      <a:pt x="135" y="284"/>
                      <a:pt x="138" y="283"/>
                    </a:cubicBezTo>
                    <a:cubicBezTo>
                      <a:pt x="145" y="283"/>
                      <a:pt x="151" y="278"/>
                      <a:pt x="158" y="281"/>
                    </a:cubicBezTo>
                    <a:cubicBezTo>
                      <a:pt x="158" y="281"/>
                      <a:pt x="159" y="281"/>
                      <a:pt x="159" y="280"/>
                    </a:cubicBezTo>
                    <a:cubicBezTo>
                      <a:pt x="161" y="271"/>
                      <a:pt x="168" y="277"/>
                      <a:pt x="173" y="277"/>
                    </a:cubicBezTo>
                    <a:cubicBezTo>
                      <a:pt x="174" y="277"/>
                      <a:pt x="176" y="277"/>
                      <a:pt x="178" y="278"/>
                    </a:cubicBezTo>
                    <a:cubicBezTo>
                      <a:pt x="180" y="279"/>
                      <a:pt x="182" y="280"/>
                      <a:pt x="179" y="283"/>
                    </a:cubicBezTo>
                    <a:cubicBezTo>
                      <a:pt x="177" y="284"/>
                      <a:pt x="174" y="283"/>
                      <a:pt x="171" y="283"/>
                    </a:cubicBezTo>
                    <a:cubicBezTo>
                      <a:pt x="173" y="284"/>
                      <a:pt x="176" y="283"/>
                      <a:pt x="177" y="286"/>
                    </a:cubicBezTo>
                    <a:cubicBezTo>
                      <a:pt x="177" y="292"/>
                      <a:pt x="177" y="299"/>
                      <a:pt x="175" y="305"/>
                    </a:cubicBezTo>
                    <a:cubicBezTo>
                      <a:pt x="173" y="311"/>
                      <a:pt x="170" y="316"/>
                      <a:pt x="171" y="323"/>
                    </a:cubicBezTo>
                    <a:cubicBezTo>
                      <a:pt x="171" y="323"/>
                      <a:pt x="171" y="324"/>
                      <a:pt x="171" y="325"/>
                    </a:cubicBezTo>
                    <a:cubicBezTo>
                      <a:pt x="165" y="330"/>
                      <a:pt x="166" y="338"/>
                      <a:pt x="163" y="344"/>
                    </a:cubicBezTo>
                    <a:cubicBezTo>
                      <a:pt x="162" y="348"/>
                      <a:pt x="162" y="353"/>
                      <a:pt x="160" y="356"/>
                    </a:cubicBezTo>
                    <a:cubicBezTo>
                      <a:pt x="156" y="367"/>
                      <a:pt x="158" y="379"/>
                      <a:pt x="150" y="388"/>
                    </a:cubicBezTo>
                    <a:cubicBezTo>
                      <a:pt x="149" y="390"/>
                      <a:pt x="148" y="391"/>
                      <a:pt x="149" y="393"/>
                    </a:cubicBezTo>
                    <a:cubicBezTo>
                      <a:pt x="149" y="394"/>
                      <a:pt x="149" y="396"/>
                      <a:pt x="148" y="397"/>
                    </a:cubicBezTo>
                    <a:cubicBezTo>
                      <a:pt x="143" y="399"/>
                      <a:pt x="144" y="404"/>
                      <a:pt x="143" y="408"/>
                    </a:cubicBezTo>
                    <a:cubicBezTo>
                      <a:pt x="142" y="418"/>
                      <a:pt x="137" y="426"/>
                      <a:pt x="130" y="432"/>
                    </a:cubicBezTo>
                    <a:cubicBezTo>
                      <a:pt x="130" y="433"/>
                      <a:pt x="129" y="433"/>
                      <a:pt x="129" y="433"/>
                    </a:cubicBezTo>
                    <a:cubicBezTo>
                      <a:pt x="130" y="440"/>
                      <a:pt x="123" y="444"/>
                      <a:pt x="123" y="451"/>
                    </a:cubicBezTo>
                    <a:cubicBezTo>
                      <a:pt x="123" y="452"/>
                      <a:pt x="123" y="454"/>
                      <a:pt x="121" y="455"/>
                    </a:cubicBezTo>
                    <a:cubicBezTo>
                      <a:pt x="116" y="460"/>
                      <a:pt x="115" y="466"/>
                      <a:pt x="114" y="472"/>
                    </a:cubicBezTo>
                    <a:cubicBezTo>
                      <a:pt x="112" y="477"/>
                      <a:pt x="108" y="481"/>
                      <a:pt x="105" y="486"/>
                    </a:cubicBezTo>
                    <a:cubicBezTo>
                      <a:pt x="105" y="487"/>
                      <a:pt x="103" y="488"/>
                      <a:pt x="103" y="490"/>
                    </a:cubicBezTo>
                    <a:cubicBezTo>
                      <a:pt x="104" y="498"/>
                      <a:pt x="99" y="503"/>
                      <a:pt x="94" y="507"/>
                    </a:cubicBezTo>
                    <a:cubicBezTo>
                      <a:pt x="88" y="513"/>
                      <a:pt x="86" y="520"/>
                      <a:pt x="81" y="527"/>
                    </a:cubicBezTo>
                    <a:cubicBezTo>
                      <a:pt x="76" y="534"/>
                      <a:pt x="74" y="543"/>
                      <a:pt x="68" y="550"/>
                    </a:cubicBezTo>
                    <a:cubicBezTo>
                      <a:pt x="65" y="553"/>
                      <a:pt x="67" y="558"/>
                      <a:pt x="67" y="562"/>
                    </a:cubicBezTo>
                    <a:cubicBezTo>
                      <a:pt x="67" y="564"/>
                      <a:pt x="68" y="564"/>
                      <a:pt x="70" y="563"/>
                    </a:cubicBezTo>
                    <a:cubicBezTo>
                      <a:pt x="74" y="561"/>
                      <a:pt x="79" y="559"/>
                      <a:pt x="83" y="555"/>
                    </a:cubicBezTo>
                    <a:cubicBezTo>
                      <a:pt x="90" y="549"/>
                      <a:pt x="99" y="544"/>
                      <a:pt x="106" y="537"/>
                    </a:cubicBezTo>
                    <a:cubicBezTo>
                      <a:pt x="112" y="531"/>
                      <a:pt x="118" y="525"/>
                      <a:pt x="123" y="518"/>
                    </a:cubicBezTo>
                    <a:cubicBezTo>
                      <a:pt x="127" y="514"/>
                      <a:pt x="132" y="513"/>
                      <a:pt x="135" y="508"/>
                    </a:cubicBezTo>
                    <a:cubicBezTo>
                      <a:pt x="136" y="505"/>
                      <a:pt x="139" y="502"/>
                      <a:pt x="140" y="499"/>
                    </a:cubicBezTo>
                    <a:cubicBezTo>
                      <a:pt x="148" y="488"/>
                      <a:pt x="156" y="479"/>
                      <a:pt x="163" y="469"/>
                    </a:cubicBezTo>
                    <a:cubicBezTo>
                      <a:pt x="167" y="463"/>
                      <a:pt x="171" y="457"/>
                      <a:pt x="174" y="451"/>
                    </a:cubicBezTo>
                    <a:cubicBezTo>
                      <a:pt x="186" y="433"/>
                      <a:pt x="196" y="414"/>
                      <a:pt x="205" y="394"/>
                    </a:cubicBezTo>
                    <a:cubicBezTo>
                      <a:pt x="210" y="384"/>
                      <a:pt x="215" y="374"/>
                      <a:pt x="218" y="364"/>
                    </a:cubicBezTo>
                    <a:cubicBezTo>
                      <a:pt x="227" y="341"/>
                      <a:pt x="234" y="317"/>
                      <a:pt x="239" y="292"/>
                    </a:cubicBezTo>
                    <a:cubicBezTo>
                      <a:pt x="239" y="290"/>
                      <a:pt x="240" y="288"/>
                      <a:pt x="240" y="286"/>
                    </a:cubicBezTo>
                    <a:cubicBezTo>
                      <a:pt x="243" y="274"/>
                      <a:pt x="245" y="263"/>
                      <a:pt x="246" y="251"/>
                    </a:cubicBezTo>
                    <a:cubicBezTo>
                      <a:pt x="247" y="251"/>
                      <a:pt x="247" y="250"/>
                      <a:pt x="247" y="249"/>
                    </a:cubicBezTo>
                    <a:cubicBezTo>
                      <a:pt x="248" y="247"/>
                      <a:pt x="248" y="245"/>
                      <a:pt x="248" y="242"/>
                    </a:cubicBezTo>
                    <a:cubicBezTo>
                      <a:pt x="249" y="227"/>
                      <a:pt x="250" y="212"/>
                      <a:pt x="250" y="197"/>
                    </a:cubicBezTo>
                    <a:cubicBezTo>
                      <a:pt x="251" y="186"/>
                      <a:pt x="250" y="174"/>
                      <a:pt x="249" y="162"/>
                    </a:cubicBezTo>
                    <a:cubicBezTo>
                      <a:pt x="248" y="161"/>
                      <a:pt x="248" y="159"/>
                      <a:pt x="248" y="158"/>
                    </a:cubicBezTo>
                    <a:cubicBezTo>
                      <a:pt x="246" y="152"/>
                      <a:pt x="243" y="151"/>
                      <a:pt x="238" y="155"/>
                    </a:cubicBezTo>
                    <a:cubicBezTo>
                      <a:pt x="237" y="156"/>
                      <a:pt x="237" y="158"/>
                      <a:pt x="235" y="158"/>
                    </a:cubicBezTo>
                    <a:cubicBezTo>
                      <a:pt x="233" y="158"/>
                      <a:pt x="231" y="157"/>
                      <a:pt x="230" y="155"/>
                    </a:cubicBezTo>
                    <a:cubicBezTo>
                      <a:pt x="229" y="154"/>
                      <a:pt x="230" y="152"/>
                      <a:pt x="231" y="150"/>
                    </a:cubicBezTo>
                    <a:cubicBezTo>
                      <a:pt x="232" y="149"/>
                      <a:pt x="236" y="148"/>
                      <a:pt x="234" y="145"/>
                    </a:cubicBezTo>
                    <a:cubicBezTo>
                      <a:pt x="234" y="145"/>
                      <a:pt x="233" y="144"/>
                      <a:pt x="233" y="144"/>
                    </a:cubicBezTo>
                    <a:cubicBezTo>
                      <a:pt x="233" y="145"/>
                      <a:pt x="233" y="145"/>
                      <a:pt x="233" y="145"/>
                    </a:cubicBezTo>
                    <a:cubicBezTo>
                      <a:pt x="233" y="147"/>
                      <a:pt x="232" y="148"/>
                      <a:pt x="231" y="148"/>
                    </a:cubicBezTo>
                    <a:cubicBezTo>
                      <a:pt x="226" y="145"/>
                      <a:pt x="228" y="149"/>
                      <a:pt x="228" y="151"/>
                    </a:cubicBezTo>
                    <a:cubicBezTo>
                      <a:pt x="226" y="158"/>
                      <a:pt x="225" y="158"/>
                      <a:pt x="220" y="157"/>
                    </a:cubicBezTo>
                    <a:cubicBezTo>
                      <a:pt x="214" y="155"/>
                      <a:pt x="208" y="153"/>
                      <a:pt x="202" y="156"/>
                    </a:cubicBezTo>
                    <a:cubicBezTo>
                      <a:pt x="202" y="157"/>
                      <a:pt x="202" y="159"/>
                      <a:pt x="201" y="160"/>
                    </a:cubicBezTo>
                    <a:cubicBezTo>
                      <a:pt x="198" y="162"/>
                      <a:pt x="195" y="160"/>
                      <a:pt x="191" y="162"/>
                    </a:cubicBezTo>
                    <a:cubicBezTo>
                      <a:pt x="192" y="162"/>
                      <a:pt x="193" y="163"/>
                      <a:pt x="193" y="162"/>
                    </a:cubicBezTo>
                    <a:cubicBezTo>
                      <a:pt x="194" y="161"/>
                      <a:pt x="196" y="161"/>
                      <a:pt x="198" y="161"/>
                    </a:cubicBezTo>
                    <a:cubicBezTo>
                      <a:pt x="200" y="162"/>
                      <a:pt x="201" y="163"/>
                      <a:pt x="201" y="165"/>
                    </a:cubicBezTo>
                    <a:cubicBezTo>
                      <a:pt x="200" y="167"/>
                      <a:pt x="198" y="167"/>
                      <a:pt x="196" y="167"/>
                    </a:cubicBezTo>
                    <a:cubicBezTo>
                      <a:pt x="194" y="167"/>
                      <a:pt x="191" y="167"/>
                      <a:pt x="188" y="167"/>
                    </a:cubicBezTo>
                    <a:cubicBezTo>
                      <a:pt x="187" y="168"/>
                      <a:pt x="186" y="168"/>
                      <a:pt x="184" y="168"/>
                    </a:cubicBezTo>
                    <a:cubicBezTo>
                      <a:pt x="189" y="168"/>
                      <a:pt x="193" y="165"/>
                      <a:pt x="197" y="169"/>
                    </a:cubicBezTo>
                    <a:cubicBezTo>
                      <a:pt x="198" y="172"/>
                      <a:pt x="196" y="173"/>
                      <a:pt x="195" y="174"/>
                    </a:cubicBezTo>
                    <a:cubicBezTo>
                      <a:pt x="192" y="175"/>
                      <a:pt x="190" y="174"/>
                      <a:pt x="187" y="175"/>
                    </a:cubicBezTo>
                    <a:cubicBezTo>
                      <a:pt x="188" y="175"/>
                      <a:pt x="190" y="175"/>
                      <a:pt x="191" y="175"/>
                    </a:cubicBezTo>
                    <a:cubicBezTo>
                      <a:pt x="192" y="177"/>
                      <a:pt x="192" y="178"/>
                      <a:pt x="192" y="180"/>
                    </a:cubicBezTo>
                    <a:cubicBezTo>
                      <a:pt x="189" y="182"/>
                      <a:pt x="186" y="182"/>
                      <a:pt x="182" y="182"/>
                    </a:cubicBezTo>
                    <a:cubicBezTo>
                      <a:pt x="181" y="183"/>
                      <a:pt x="180" y="182"/>
                      <a:pt x="179" y="182"/>
                    </a:cubicBezTo>
                    <a:cubicBezTo>
                      <a:pt x="177" y="182"/>
                      <a:pt x="174" y="182"/>
                      <a:pt x="172" y="181"/>
                    </a:cubicBezTo>
                    <a:cubicBezTo>
                      <a:pt x="171" y="181"/>
                      <a:pt x="171" y="182"/>
                      <a:pt x="171" y="182"/>
                    </a:cubicBezTo>
                    <a:cubicBezTo>
                      <a:pt x="171" y="181"/>
                      <a:pt x="172" y="182"/>
                      <a:pt x="172" y="182"/>
                    </a:cubicBezTo>
                    <a:cubicBezTo>
                      <a:pt x="174" y="181"/>
                      <a:pt x="175" y="182"/>
                      <a:pt x="175" y="184"/>
                    </a:cubicBezTo>
                    <a:cubicBezTo>
                      <a:pt x="176" y="185"/>
                      <a:pt x="176" y="186"/>
                      <a:pt x="176" y="187"/>
                    </a:cubicBezTo>
                    <a:cubicBezTo>
                      <a:pt x="176" y="190"/>
                      <a:pt x="174" y="192"/>
                      <a:pt x="175" y="195"/>
                    </a:cubicBezTo>
                    <a:cubicBezTo>
                      <a:pt x="174" y="190"/>
                      <a:pt x="177" y="188"/>
                      <a:pt x="181" y="188"/>
                    </a:cubicBezTo>
                    <a:cubicBezTo>
                      <a:pt x="186" y="188"/>
                      <a:pt x="191" y="188"/>
                      <a:pt x="196" y="188"/>
                    </a:cubicBezTo>
                    <a:cubicBezTo>
                      <a:pt x="198" y="189"/>
                      <a:pt x="201" y="189"/>
                      <a:pt x="202" y="192"/>
                    </a:cubicBezTo>
                    <a:cubicBezTo>
                      <a:pt x="202" y="196"/>
                      <a:pt x="198" y="194"/>
                      <a:pt x="196" y="195"/>
                    </a:cubicBezTo>
                    <a:cubicBezTo>
                      <a:pt x="192" y="195"/>
                      <a:pt x="188" y="194"/>
                      <a:pt x="186" y="194"/>
                    </a:cubicBezTo>
                    <a:cubicBezTo>
                      <a:pt x="184" y="194"/>
                      <a:pt x="185" y="195"/>
                      <a:pt x="184" y="194"/>
                    </a:cubicBezTo>
                    <a:cubicBezTo>
                      <a:pt x="184" y="194"/>
                      <a:pt x="184" y="194"/>
                      <a:pt x="185" y="194"/>
                    </a:cubicBezTo>
                    <a:cubicBezTo>
                      <a:pt x="190" y="194"/>
                      <a:pt x="196" y="194"/>
                      <a:pt x="201" y="196"/>
                    </a:cubicBezTo>
                    <a:cubicBezTo>
                      <a:pt x="203" y="201"/>
                      <a:pt x="200" y="202"/>
                      <a:pt x="196" y="201"/>
                    </a:cubicBezTo>
                    <a:cubicBezTo>
                      <a:pt x="193" y="201"/>
                      <a:pt x="190" y="201"/>
                      <a:pt x="187" y="201"/>
                    </a:cubicBezTo>
                    <a:cubicBezTo>
                      <a:pt x="190" y="201"/>
                      <a:pt x="194" y="200"/>
                      <a:pt x="198" y="202"/>
                    </a:cubicBezTo>
                    <a:cubicBezTo>
                      <a:pt x="201" y="203"/>
                      <a:pt x="203" y="205"/>
                      <a:pt x="200" y="208"/>
                    </a:cubicBezTo>
                    <a:cubicBezTo>
                      <a:pt x="200" y="208"/>
                      <a:pt x="199" y="208"/>
                      <a:pt x="199" y="208"/>
                    </a:cubicBezTo>
                    <a:cubicBezTo>
                      <a:pt x="187" y="206"/>
                      <a:pt x="175" y="210"/>
                      <a:pt x="162" y="209"/>
                    </a:cubicBezTo>
                    <a:cubicBezTo>
                      <a:pt x="162" y="209"/>
                      <a:pt x="163" y="210"/>
                      <a:pt x="162" y="209"/>
                    </a:cubicBezTo>
                    <a:cubicBezTo>
                      <a:pt x="162" y="209"/>
                      <a:pt x="162" y="209"/>
                      <a:pt x="163" y="209"/>
                    </a:cubicBezTo>
                    <a:cubicBezTo>
                      <a:pt x="174" y="211"/>
                      <a:pt x="186" y="205"/>
                      <a:pt x="198" y="209"/>
                    </a:cubicBezTo>
                    <a:cubicBezTo>
                      <a:pt x="199" y="212"/>
                      <a:pt x="197" y="213"/>
                      <a:pt x="195" y="214"/>
                    </a:cubicBezTo>
                    <a:cubicBezTo>
                      <a:pt x="194" y="215"/>
                      <a:pt x="192" y="215"/>
                      <a:pt x="190" y="215"/>
                    </a:cubicBezTo>
                    <a:cubicBezTo>
                      <a:pt x="185" y="214"/>
                      <a:pt x="179" y="213"/>
                      <a:pt x="176" y="215"/>
                    </a:cubicBezTo>
                    <a:cubicBezTo>
                      <a:pt x="181" y="212"/>
                      <a:pt x="188" y="214"/>
                      <a:pt x="194" y="216"/>
                    </a:cubicBezTo>
                    <a:cubicBezTo>
                      <a:pt x="196" y="218"/>
                      <a:pt x="196" y="220"/>
                      <a:pt x="192" y="221"/>
                    </a:cubicBezTo>
                    <a:cubicBezTo>
                      <a:pt x="188" y="222"/>
                      <a:pt x="183" y="221"/>
                      <a:pt x="178" y="221"/>
                    </a:cubicBezTo>
                    <a:cubicBezTo>
                      <a:pt x="174" y="221"/>
                      <a:pt x="170" y="221"/>
                      <a:pt x="166" y="221"/>
                    </a:cubicBezTo>
                    <a:cubicBezTo>
                      <a:pt x="163" y="221"/>
                      <a:pt x="161" y="221"/>
                      <a:pt x="159" y="221"/>
                    </a:cubicBezTo>
                    <a:cubicBezTo>
                      <a:pt x="156" y="220"/>
                      <a:pt x="154" y="218"/>
                      <a:pt x="152" y="216"/>
                    </a:cubicBezTo>
                    <a:cubicBezTo>
                      <a:pt x="150" y="213"/>
                      <a:pt x="152" y="212"/>
                      <a:pt x="155" y="211"/>
                    </a:cubicBezTo>
                    <a:cubicBezTo>
                      <a:pt x="153" y="211"/>
                      <a:pt x="151" y="210"/>
                      <a:pt x="152" y="207"/>
                    </a:cubicBezTo>
                    <a:cubicBezTo>
                      <a:pt x="152" y="205"/>
                      <a:pt x="154" y="204"/>
                      <a:pt x="156" y="204"/>
                    </a:cubicBezTo>
                    <a:cubicBezTo>
                      <a:pt x="159" y="204"/>
                      <a:pt x="161" y="201"/>
                      <a:pt x="164" y="202"/>
                    </a:cubicBezTo>
                    <a:cubicBezTo>
                      <a:pt x="162" y="201"/>
                      <a:pt x="161" y="202"/>
                      <a:pt x="159" y="203"/>
                    </a:cubicBezTo>
                    <a:cubicBezTo>
                      <a:pt x="157" y="204"/>
                      <a:pt x="155" y="205"/>
                      <a:pt x="153" y="203"/>
                    </a:cubicBezTo>
                    <a:cubicBezTo>
                      <a:pt x="153" y="202"/>
                      <a:pt x="153" y="202"/>
                      <a:pt x="153" y="201"/>
                    </a:cubicBezTo>
                    <a:cubicBezTo>
                      <a:pt x="153" y="199"/>
                      <a:pt x="153" y="196"/>
                      <a:pt x="156" y="196"/>
                    </a:cubicBezTo>
                    <a:cubicBezTo>
                      <a:pt x="154" y="195"/>
                      <a:pt x="153" y="192"/>
                      <a:pt x="154" y="191"/>
                    </a:cubicBezTo>
                    <a:cubicBezTo>
                      <a:pt x="159" y="188"/>
                      <a:pt x="151" y="184"/>
                      <a:pt x="156" y="181"/>
                    </a:cubicBezTo>
                    <a:cubicBezTo>
                      <a:pt x="155" y="181"/>
                      <a:pt x="155" y="181"/>
                      <a:pt x="154" y="181"/>
                    </a:cubicBezTo>
                    <a:cubicBezTo>
                      <a:pt x="153" y="181"/>
                      <a:pt x="151" y="181"/>
                      <a:pt x="150" y="180"/>
                    </a:cubicBezTo>
                    <a:cubicBezTo>
                      <a:pt x="148" y="178"/>
                      <a:pt x="148" y="176"/>
                      <a:pt x="150" y="174"/>
                    </a:cubicBezTo>
                    <a:cubicBezTo>
                      <a:pt x="156" y="175"/>
                      <a:pt x="155" y="169"/>
                      <a:pt x="158" y="167"/>
                    </a:cubicBezTo>
                    <a:cubicBezTo>
                      <a:pt x="158" y="167"/>
                      <a:pt x="159" y="167"/>
                      <a:pt x="160" y="167"/>
                    </a:cubicBezTo>
                    <a:cubicBezTo>
                      <a:pt x="164" y="167"/>
                      <a:pt x="164" y="164"/>
                      <a:pt x="164" y="162"/>
                    </a:cubicBezTo>
                    <a:cubicBezTo>
                      <a:pt x="166" y="152"/>
                      <a:pt x="167" y="143"/>
                      <a:pt x="167" y="134"/>
                    </a:cubicBezTo>
                    <a:cubicBezTo>
                      <a:pt x="167" y="127"/>
                      <a:pt x="168" y="120"/>
                      <a:pt x="168" y="114"/>
                    </a:cubicBezTo>
                    <a:cubicBezTo>
                      <a:pt x="166" y="124"/>
                      <a:pt x="169" y="135"/>
                      <a:pt x="165" y="146"/>
                    </a:cubicBezTo>
                    <a:cubicBezTo>
                      <a:pt x="164" y="147"/>
                      <a:pt x="165" y="148"/>
                      <a:pt x="166" y="148"/>
                    </a:cubicBezTo>
                    <a:cubicBezTo>
                      <a:pt x="166" y="153"/>
                      <a:pt x="165" y="154"/>
                      <a:pt x="160" y="153"/>
                    </a:cubicBezTo>
                    <a:cubicBezTo>
                      <a:pt x="157" y="150"/>
                      <a:pt x="153" y="155"/>
                      <a:pt x="151" y="151"/>
                    </a:cubicBezTo>
                    <a:cubicBezTo>
                      <a:pt x="150" y="149"/>
                      <a:pt x="150" y="147"/>
                      <a:pt x="151" y="145"/>
                    </a:cubicBezTo>
                    <a:cubicBezTo>
                      <a:pt x="153" y="144"/>
                      <a:pt x="155" y="144"/>
                      <a:pt x="156" y="143"/>
                    </a:cubicBezTo>
                    <a:cubicBezTo>
                      <a:pt x="159" y="139"/>
                      <a:pt x="160" y="134"/>
                      <a:pt x="159" y="129"/>
                    </a:cubicBezTo>
                    <a:cubicBezTo>
                      <a:pt x="158" y="114"/>
                      <a:pt x="160" y="99"/>
                      <a:pt x="160" y="84"/>
                    </a:cubicBezTo>
                    <a:cubicBezTo>
                      <a:pt x="160" y="81"/>
                      <a:pt x="162" y="80"/>
                      <a:pt x="164" y="81"/>
                    </a:cubicBezTo>
                    <a:cubicBezTo>
                      <a:pt x="159" y="80"/>
                      <a:pt x="161" y="75"/>
                      <a:pt x="160" y="71"/>
                    </a:cubicBezTo>
                    <a:cubicBezTo>
                      <a:pt x="160" y="70"/>
                      <a:pt x="160" y="69"/>
                      <a:pt x="160" y="68"/>
                    </a:cubicBezTo>
                    <a:cubicBezTo>
                      <a:pt x="160" y="65"/>
                      <a:pt x="160" y="62"/>
                      <a:pt x="161" y="58"/>
                    </a:cubicBezTo>
                    <a:cubicBezTo>
                      <a:pt x="158" y="57"/>
                      <a:pt x="155" y="59"/>
                      <a:pt x="153" y="58"/>
                    </a:cubicBezTo>
                    <a:cubicBezTo>
                      <a:pt x="152" y="58"/>
                      <a:pt x="152" y="58"/>
                      <a:pt x="151" y="57"/>
                    </a:cubicBezTo>
                    <a:cubicBezTo>
                      <a:pt x="149" y="56"/>
                      <a:pt x="148" y="54"/>
                      <a:pt x="149" y="52"/>
                    </a:cubicBezTo>
                    <a:cubicBezTo>
                      <a:pt x="154" y="51"/>
                      <a:pt x="155" y="48"/>
                      <a:pt x="154" y="43"/>
                    </a:cubicBezTo>
                    <a:cubicBezTo>
                      <a:pt x="154" y="36"/>
                      <a:pt x="157" y="29"/>
                      <a:pt x="155" y="23"/>
                    </a:cubicBezTo>
                    <a:cubicBezTo>
                      <a:pt x="155" y="22"/>
                      <a:pt x="155" y="22"/>
                      <a:pt x="156" y="21"/>
                    </a:cubicBezTo>
                    <a:cubicBezTo>
                      <a:pt x="160" y="21"/>
                      <a:pt x="162" y="24"/>
                      <a:pt x="165" y="26"/>
                    </a:cubicBezTo>
                    <a:cubicBezTo>
                      <a:pt x="162" y="24"/>
                      <a:pt x="160" y="22"/>
                      <a:pt x="157" y="21"/>
                    </a:cubicBezTo>
                    <a:cubicBezTo>
                      <a:pt x="156" y="21"/>
                      <a:pt x="156" y="20"/>
                      <a:pt x="155" y="20"/>
                    </a:cubicBezTo>
                    <a:cubicBezTo>
                      <a:pt x="154" y="20"/>
                      <a:pt x="152" y="19"/>
                      <a:pt x="151" y="19"/>
                    </a:cubicBezTo>
                    <a:cubicBezTo>
                      <a:pt x="150" y="18"/>
                      <a:pt x="150" y="18"/>
                      <a:pt x="149" y="17"/>
                    </a:cubicBezTo>
                    <a:cubicBezTo>
                      <a:pt x="149" y="15"/>
                      <a:pt x="150" y="14"/>
                      <a:pt x="152" y="14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2" y="13"/>
                      <a:pt x="151" y="13"/>
                      <a:pt x="151" y="13"/>
                    </a:cubicBezTo>
                    <a:cubicBezTo>
                      <a:pt x="150" y="12"/>
                      <a:pt x="150" y="11"/>
                      <a:pt x="149" y="11"/>
                    </a:cubicBezTo>
                    <a:cubicBezTo>
                      <a:pt x="149" y="9"/>
                      <a:pt x="149" y="8"/>
                      <a:pt x="149" y="7"/>
                    </a:cubicBezTo>
                    <a:cubicBezTo>
                      <a:pt x="149" y="6"/>
                      <a:pt x="149" y="5"/>
                      <a:pt x="149" y="4"/>
                    </a:cubicBezTo>
                    <a:cubicBezTo>
                      <a:pt x="149" y="2"/>
                      <a:pt x="150" y="1"/>
                      <a:pt x="151" y="0"/>
                    </a:cubicBezTo>
                    <a:cubicBezTo>
                      <a:pt x="152" y="0"/>
                      <a:pt x="153" y="0"/>
                      <a:pt x="153" y="0"/>
                    </a:cubicBezTo>
                    <a:cubicBezTo>
                      <a:pt x="160" y="1"/>
                      <a:pt x="162" y="9"/>
                      <a:pt x="170" y="11"/>
                    </a:cubicBezTo>
                    <a:cubicBezTo>
                      <a:pt x="176" y="13"/>
                      <a:pt x="179" y="21"/>
                      <a:pt x="182" y="28"/>
                    </a:cubicBezTo>
                    <a:cubicBezTo>
                      <a:pt x="183" y="31"/>
                      <a:pt x="187" y="33"/>
                      <a:pt x="187" y="36"/>
                    </a:cubicBezTo>
                    <a:cubicBezTo>
                      <a:pt x="186" y="38"/>
                      <a:pt x="185" y="38"/>
                      <a:pt x="184" y="37"/>
                    </a:cubicBezTo>
                    <a:cubicBezTo>
                      <a:pt x="186" y="39"/>
                      <a:pt x="189" y="40"/>
                      <a:pt x="191" y="41"/>
                    </a:cubicBezTo>
                    <a:cubicBezTo>
                      <a:pt x="195" y="42"/>
                      <a:pt x="198" y="44"/>
                      <a:pt x="198" y="49"/>
                    </a:cubicBezTo>
                    <a:cubicBezTo>
                      <a:pt x="198" y="54"/>
                      <a:pt x="201" y="58"/>
                      <a:pt x="205" y="61"/>
                    </a:cubicBezTo>
                    <a:cubicBezTo>
                      <a:pt x="207" y="63"/>
                      <a:pt x="210" y="65"/>
                      <a:pt x="208" y="68"/>
                    </a:cubicBezTo>
                    <a:cubicBezTo>
                      <a:pt x="207" y="72"/>
                      <a:pt x="204" y="70"/>
                      <a:pt x="202" y="71"/>
                    </a:cubicBezTo>
                    <a:cubicBezTo>
                      <a:pt x="206" y="71"/>
                      <a:pt x="211" y="70"/>
                      <a:pt x="213" y="75"/>
                    </a:cubicBezTo>
                    <a:cubicBezTo>
                      <a:pt x="214" y="78"/>
                      <a:pt x="215" y="81"/>
                      <a:pt x="211" y="83"/>
                    </a:cubicBezTo>
                    <a:cubicBezTo>
                      <a:pt x="221" y="84"/>
                      <a:pt x="226" y="89"/>
                      <a:pt x="222" y="100"/>
                    </a:cubicBezTo>
                    <a:cubicBezTo>
                      <a:pt x="225" y="101"/>
                      <a:pt x="228" y="101"/>
                      <a:pt x="230" y="98"/>
                    </a:cubicBezTo>
                    <a:cubicBezTo>
                      <a:pt x="232" y="95"/>
                      <a:pt x="235" y="94"/>
                      <a:pt x="238" y="93"/>
                    </a:cubicBezTo>
                    <a:cubicBezTo>
                      <a:pt x="236" y="90"/>
                      <a:pt x="232" y="91"/>
                      <a:pt x="230" y="87"/>
                    </a:cubicBezTo>
                    <a:cubicBezTo>
                      <a:pt x="228" y="84"/>
                      <a:pt x="229" y="81"/>
                      <a:pt x="229" y="77"/>
                    </a:cubicBezTo>
                    <a:cubicBezTo>
                      <a:pt x="228" y="74"/>
                      <a:pt x="228" y="70"/>
                      <a:pt x="233" y="69"/>
                    </a:cubicBezTo>
                    <a:cubicBezTo>
                      <a:pt x="230" y="69"/>
                      <a:pt x="228" y="67"/>
                      <a:pt x="228" y="64"/>
                    </a:cubicBezTo>
                    <a:cubicBezTo>
                      <a:pt x="229" y="59"/>
                      <a:pt x="227" y="54"/>
                      <a:pt x="226" y="49"/>
                    </a:cubicBezTo>
                    <a:cubicBezTo>
                      <a:pt x="225" y="46"/>
                      <a:pt x="224" y="42"/>
                      <a:pt x="229" y="41"/>
                    </a:cubicBezTo>
                    <a:cubicBezTo>
                      <a:pt x="230" y="40"/>
                      <a:pt x="232" y="40"/>
                      <a:pt x="234" y="41"/>
                    </a:cubicBezTo>
                    <a:cubicBezTo>
                      <a:pt x="238" y="42"/>
                      <a:pt x="238" y="46"/>
                      <a:pt x="239" y="48"/>
                    </a:cubicBezTo>
                    <a:cubicBezTo>
                      <a:pt x="244" y="68"/>
                      <a:pt x="249" y="87"/>
                      <a:pt x="252" y="106"/>
                    </a:cubicBezTo>
                    <a:cubicBezTo>
                      <a:pt x="252" y="108"/>
                      <a:pt x="251" y="110"/>
                      <a:pt x="254" y="111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9" name="Freeform 6">
                <a:extLst>
                  <a:ext uri="{FF2B5EF4-FFF2-40B4-BE49-F238E27FC236}">
                    <a16:creationId xmlns:a16="http://schemas.microsoft.com/office/drawing/2014/main" id="{C848F5A1-668B-CD42-E5AB-F2EC235B6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499"/>
                <a:ext cx="725" cy="693"/>
              </a:xfrm>
              <a:custGeom>
                <a:avLst/>
                <a:gdLst>
                  <a:gd name="T0" fmla="*/ 344 w 424"/>
                  <a:gd name="T1" fmla="*/ 312 h 405"/>
                  <a:gd name="T2" fmla="*/ 325 w 424"/>
                  <a:gd name="T3" fmla="*/ 290 h 405"/>
                  <a:gd name="T4" fmla="*/ 323 w 424"/>
                  <a:gd name="T5" fmla="*/ 276 h 405"/>
                  <a:gd name="T6" fmla="*/ 322 w 424"/>
                  <a:gd name="T7" fmla="*/ 256 h 405"/>
                  <a:gd name="T8" fmla="*/ 313 w 424"/>
                  <a:gd name="T9" fmla="*/ 241 h 405"/>
                  <a:gd name="T10" fmla="*/ 298 w 424"/>
                  <a:gd name="T11" fmla="*/ 226 h 405"/>
                  <a:gd name="T12" fmla="*/ 287 w 424"/>
                  <a:gd name="T13" fmla="*/ 216 h 405"/>
                  <a:gd name="T14" fmla="*/ 281 w 424"/>
                  <a:gd name="T15" fmla="*/ 204 h 405"/>
                  <a:gd name="T16" fmla="*/ 278 w 424"/>
                  <a:gd name="T17" fmla="*/ 185 h 405"/>
                  <a:gd name="T18" fmla="*/ 273 w 424"/>
                  <a:gd name="T19" fmla="*/ 182 h 405"/>
                  <a:gd name="T20" fmla="*/ 268 w 424"/>
                  <a:gd name="T21" fmla="*/ 172 h 405"/>
                  <a:gd name="T22" fmla="*/ 253 w 424"/>
                  <a:gd name="T23" fmla="*/ 163 h 405"/>
                  <a:gd name="T24" fmla="*/ 242 w 424"/>
                  <a:gd name="T25" fmla="*/ 150 h 405"/>
                  <a:gd name="T26" fmla="*/ 236 w 424"/>
                  <a:gd name="T27" fmla="*/ 143 h 405"/>
                  <a:gd name="T28" fmla="*/ 235 w 424"/>
                  <a:gd name="T29" fmla="*/ 138 h 405"/>
                  <a:gd name="T30" fmla="*/ 229 w 424"/>
                  <a:gd name="T31" fmla="*/ 136 h 405"/>
                  <a:gd name="T32" fmla="*/ 222 w 424"/>
                  <a:gd name="T33" fmla="*/ 134 h 405"/>
                  <a:gd name="T34" fmla="*/ 215 w 424"/>
                  <a:gd name="T35" fmla="*/ 125 h 405"/>
                  <a:gd name="T36" fmla="*/ 202 w 424"/>
                  <a:gd name="T37" fmla="*/ 120 h 405"/>
                  <a:gd name="T38" fmla="*/ 182 w 424"/>
                  <a:gd name="T39" fmla="*/ 113 h 405"/>
                  <a:gd name="T40" fmla="*/ 167 w 424"/>
                  <a:gd name="T41" fmla="*/ 114 h 405"/>
                  <a:gd name="T42" fmla="*/ 162 w 424"/>
                  <a:gd name="T43" fmla="*/ 116 h 405"/>
                  <a:gd name="T44" fmla="*/ 143 w 424"/>
                  <a:gd name="T45" fmla="*/ 116 h 405"/>
                  <a:gd name="T46" fmla="*/ 122 w 424"/>
                  <a:gd name="T47" fmla="*/ 104 h 405"/>
                  <a:gd name="T48" fmla="*/ 136 w 424"/>
                  <a:gd name="T49" fmla="*/ 114 h 405"/>
                  <a:gd name="T50" fmla="*/ 115 w 424"/>
                  <a:gd name="T51" fmla="*/ 119 h 405"/>
                  <a:gd name="T52" fmla="*/ 101 w 424"/>
                  <a:gd name="T53" fmla="*/ 112 h 405"/>
                  <a:gd name="T54" fmla="*/ 72 w 424"/>
                  <a:gd name="T55" fmla="*/ 106 h 405"/>
                  <a:gd name="T56" fmla="*/ 49 w 424"/>
                  <a:gd name="T57" fmla="*/ 92 h 405"/>
                  <a:gd name="T58" fmla="*/ 37 w 424"/>
                  <a:gd name="T59" fmla="*/ 79 h 405"/>
                  <a:gd name="T60" fmla="*/ 13 w 424"/>
                  <a:gd name="T61" fmla="*/ 68 h 405"/>
                  <a:gd name="T62" fmla="*/ 4 w 424"/>
                  <a:gd name="T63" fmla="*/ 48 h 405"/>
                  <a:gd name="T64" fmla="*/ 34 w 424"/>
                  <a:gd name="T65" fmla="*/ 3 h 405"/>
                  <a:gd name="T66" fmla="*/ 65 w 424"/>
                  <a:gd name="T67" fmla="*/ 6 h 405"/>
                  <a:gd name="T68" fmla="*/ 84 w 424"/>
                  <a:gd name="T69" fmla="*/ 11 h 405"/>
                  <a:gd name="T70" fmla="*/ 172 w 424"/>
                  <a:gd name="T71" fmla="*/ 46 h 405"/>
                  <a:gd name="T72" fmla="*/ 257 w 424"/>
                  <a:gd name="T73" fmla="*/ 102 h 405"/>
                  <a:gd name="T74" fmla="*/ 265 w 424"/>
                  <a:gd name="T75" fmla="*/ 111 h 405"/>
                  <a:gd name="T76" fmla="*/ 280 w 424"/>
                  <a:gd name="T77" fmla="*/ 126 h 405"/>
                  <a:gd name="T78" fmla="*/ 313 w 424"/>
                  <a:gd name="T79" fmla="*/ 157 h 405"/>
                  <a:gd name="T80" fmla="*/ 370 w 424"/>
                  <a:gd name="T81" fmla="*/ 238 h 405"/>
                  <a:gd name="T82" fmla="*/ 401 w 424"/>
                  <a:gd name="T83" fmla="*/ 299 h 405"/>
                  <a:gd name="T84" fmla="*/ 410 w 424"/>
                  <a:gd name="T85" fmla="*/ 313 h 405"/>
                  <a:gd name="T86" fmla="*/ 411 w 424"/>
                  <a:gd name="T87" fmla="*/ 354 h 405"/>
                  <a:gd name="T88" fmla="*/ 420 w 424"/>
                  <a:gd name="T89" fmla="*/ 370 h 405"/>
                  <a:gd name="T90" fmla="*/ 420 w 424"/>
                  <a:gd name="T91" fmla="*/ 397 h 405"/>
                  <a:gd name="T92" fmla="*/ 402 w 424"/>
                  <a:gd name="T93" fmla="*/ 400 h 405"/>
                  <a:gd name="T94" fmla="*/ 396 w 424"/>
                  <a:gd name="T95" fmla="*/ 382 h 405"/>
                  <a:gd name="T96" fmla="*/ 391 w 424"/>
                  <a:gd name="T97" fmla="*/ 370 h 405"/>
                  <a:gd name="T98" fmla="*/ 373 w 424"/>
                  <a:gd name="T99" fmla="*/ 34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4" h="405">
                    <a:moveTo>
                      <a:pt x="370" y="339"/>
                    </a:moveTo>
                    <a:cubicBezTo>
                      <a:pt x="363" y="333"/>
                      <a:pt x="361" y="324"/>
                      <a:pt x="356" y="317"/>
                    </a:cubicBezTo>
                    <a:cubicBezTo>
                      <a:pt x="353" y="315"/>
                      <a:pt x="352" y="311"/>
                      <a:pt x="347" y="314"/>
                    </a:cubicBezTo>
                    <a:cubicBezTo>
                      <a:pt x="345" y="315"/>
                      <a:pt x="345" y="314"/>
                      <a:pt x="344" y="312"/>
                    </a:cubicBezTo>
                    <a:cubicBezTo>
                      <a:pt x="344" y="306"/>
                      <a:pt x="339" y="305"/>
                      <a:pt x="334" y="303"/>
                    </a:cubicBezTo>
                    <a:cubicBezTo>
                      <a:pt x="332" y="303"/>
                      <a:pt x="329" y="300"/>
                      <a:pt x="327" y="300"/>
                    </a:cubicBezTo>
                    <a:cubicBezTo>
                      <a:pt x="322" y="298"/>
                      <a:pt x="326" y="294"/>
                      <a:pt x="325" y="291"/>
                    </a:cubicBezTo>
                    <a:cubicBezTo>
                      <a:pt x="325" y="291"/>
                      <a:pt x="325" y="290"/>
                      <a:pt x="325" y="290"/>
                    </a:cubicBezTo>
                    <a:cubicBezTo>
                      <a:pt x="326" y="289"/>
                      <a:pt x="327" y="287"/>
                      <a:pt x="325" y="286"/>
                    </a:cubicBezTo>
                    <a:cubicBezTo>
                      <a:pt x="326" y="280"/>
                      <a:pt x="330" y="285"/>
                      <a:pt x="332" y="284"/>
                    </a:cubicBezTo>
                    <a:cubicBezTo>
                      <a:pt x="329" y="283"/>
                      <a:pt x="325" y="282"/>
                      <a:pt x="326" y="277"/>
                    </a:cubicBezTo>
                    <a:cubicBezTo>
                      <a:pt x="327" y="273"/>
                      <a:pt x="324" y="277"/>
                      <a:pt x="323" y="276"/>
                    </a:cubicBezTo>
                    <a:cubicBezTo>
                      <a:pt x="322" y="276"/>
                      <a:pt x="322" y="275"/>
                      <a:pt x="321" y="274"/>
                    </a:cubicBezTo>
                    <a:cubicBezTo>
                      <a:pt x="321" y="271"/>
                      <a:pt x="321" y="269"/>
                      <a:pt x="323" y="267"/>
                    </a:cubicBezTo>
                    <a:cubicBezTo>
                      <a:pt x="323" y="266"/>
                      <a:pt x="325" y="266"/>
                      <a:pt x="323" y="264"/>
                    </a:cubicBezTo>
                    <a:cubicBezTo>
                      <a:pt x="321" y="262"/>
                      <a:pt x="322" y="258"/>
                      <a:pt x="322" y="256"/>
                    </a:cubicBezTo>
                    <a:cubicBezTo>
                      <a:pt x="323" y="255"/>
                      <a:pt x="321" y="256"/>
                      <a:pt x="322" y="255"/>
                    </a:cubicBezTo>
                    <a:cubicBezTo>
                      <a:pt x="322" y="259"/>
                      <a:pt x="320" y="260"/>
                      <a:pt x="317" y="258"/>
                    </a:cubicBezTo>
                    <a:cubicBezTo>
                      <a:pt x="316" y="257"/>
                      <a:pt x="316" y="255"/>
                      <a:pt x="316" y="253"/>
                    </a:cubicBezTo>
                    <a:cubicBezTo>
                      <a:pt x="317" y="249"/>
                      <a:pt x="318" y="245"/>
                      <a:pt x="313" y="241"/>
                    </a:cubicBezTo>
                    <a:cubicBezTo>
                      <a:pt x="312" y="240"/>
                      <a:pt x="310" y="241"/>
                      <a:pt x="309" y="240"/>
                    </a:cubicBezTo>
                    <a:cubicBezTo>
                      <a:pt x="308" y="239"/>
                      <a:pt x="308" y="239"/>
                      <a:pt x="308" y="239"/>
                    </a:cubicBezTo>
                    <a:cubicBezTo>
                      <a:pt x="307" y="235"/>
                      <a:pt x="309" y="230"/>
                      <a:pt x="304" y="229"/>
                    </a:cubicBezTo>
                    <a:cubicBezTo>
                      <a:pt x="303" y="224"/>
                      <a:pt x="300" y="228"/>
                      <a:pt x="298" y="226"/>
                    </a:cubicBezTo>
                    <a:cubicBezTo>
                      <a:pt x="294" y="225"/>
                      <a:pt x="290" y="224"/>
                      <a:pt x="293" y="218"/>
                    </a:cubicBezTo>
                    <a:cubicBezTo>
                      <a:pt x="293" y="217"/>
                      <a:pt x="293" y="216"/>
                      <a:pt x="293" y="214"/>
                    </a:cubicBezTo>
                    <a:cubicBezTo>
                      <a:pt x="293" y="217"/>
                      <a:pt x="294" y="219"/>
                      <a:pt x="290" y="219"/>
                    </a:cubicBezTo>
                    <a:cubicBezTo>
                      <a:pt x="288" y="220"/>
                      <a:pt x="287" y="218"/>
                      <a:pt x="287" y="216"/>
                    </a:cubicBezTo>
                    <a:cubicBezTo>
                      <a:pt x="287" y="214"/>
                      <a:pt x="287" y="212"/>
                      <a:pt x="288" y="210"/>
                    </a:cubicBezTo>
                    <a:cubicBezTo>
                      <a:pt x="290" y="205"/>
                      <a:pt x="285" y="204"/>
                      <a:pt x="283" y="201"/>
                    </a:cubicBezTo>
                    <a:cubicBezTo>
                      <a:pt x="283" y="201"/>
                      <a:pt x="283" y="201"/>
                      <a:pt x="283" y="201"/>
                    </a:cubicBezTo>
                    <a:cubicBezTo>
                      <a:pt x="283" y="202"/>
                      <a:pt x="283" y="204"/>
                      <a:pt x="281" y="204"/>
                    </a:cubicBezTo>
                    <a:cubicBezTo>
                      <a:pt x="281" y="204"/>
                      <a:pt x="280" y="205"/>
                      <a:pt x="280" y="205"/>
                    </a:cubicBezTo>
                    <a:cubicBezTo>
                      <a:pt x="277" y="204"/>
                      <a:pt x="276" y="202"/>
                      <a:pt x="277" y="199"/>
                    </a:cubicBezTo>
                    <a:cubicBezTo>
                      <a:pt x="277" y="195"/>
                      <a:pt x="277" y="190"/>
                      <a:pt x="278" y="185"/>
                    </a:cubicBezTo>
                    <a:cubicBezTo>
                      <a:pt x="278" y="184"/>
                      <a:pt x="277" y="185"/>
                      <a:pt x="278" y="185"/>
                    </a:cubicBezTo>
                    <a:cubicBezTo>
                      <a:pt x="278" y="185"/>
                      <a:pt x="278" y="185"/>
                      <a:pt x="278" y="186"/>
                    </a:cubicBezTo>
                    <a:cubicBezTo>
                      <a:pt x="278" y="187"/>
                      <a:pt x="278" y="188"/>
                      <a:pt x="277" y="189"/>
                    </a:cubicBezTo>
                    <a:cubicBezTo>
                      <a:pt x="276" y="189"/>
                      <a:pt x="276" y="189"/>
                      <a:pt x="275" y="189"/>
                    </a:cubicBezTo>
                    <a:cubicBezTo>
                      <a:pt x="272" y="187"/>
                      <a:pt x="272" y="185"/>
                      <a:pt x="273" y="182"/>
                    </a:cubicBezTo>
                    <a:cubicBezTo>
                      <a:pt x="273" y="180"/>
                      <a:pt x="272" y="178"/>
                      <a:pt x="270" y="177"/>
                    </a:cubicBezTo>
                    <a:cubicBezTo>
                      <a:pt x="269" y="176"/>
                      <a:pt x="266" y="175"/>
                      <a:pt x="270" y="173"/>
                    </a:cubicBezTo>
                    <a:cubicBezTo>
                      <a:pt x="271" y="172"/>
                      <a:pt x="269" y="170"/>
                      <a:pt x="269" y="170"/>
                    </a:cubicBezTo>
                    <a:cubicBezTo>
                      <a:pt x="268" y="169"/>
                      <a:pt x="269" y="171"/>
                      <a:pt x="268" y="172"/>
                    </a:cubicBezTo>
                    <a:cubicBezTo>
                      <a:pt x="266" y="172"/>
                      <a:pt x="265" y="172"/>
                      <a:pt x="263" y="171"/>
                    </a:cubicBezTo>
                    <a:cubicBezTo>
                      <a:pt x="263" y="171"/>
                      <a:pt x="263" y="170"/>
                      <a:pt x="262" y="170"/>
                    </a:cubicBezTo>
                    <a:cubicBezTo>
                      <a:pt x="262" y="168"/>
                      <a:pt x="261" y="165"/>
                      <a:pt x="258" y="165"/>
                    </a:cubicBezTo>
                    <a:cubicBezTo>
                      <a:pt x="257" y="164"/>
                      <a:pt x="254" y="164"/>
                      <a:pt x="253" y="163"/>
                    </a:cubicBezTo>
                    <a:cubicBezTo>
                      <a:pt x="253" y="162"/>
                      <a:pt x="252" y="162"/>
                      <a:pt x="252" y="161"/>
                    </a:cubicBezTo>
                    <a:cubicBezTo>
                      <a:pt x="255" y="158"/>
                      <a:pt x="251" y="155"/>
                      <a:pt x="254" y="152"/>
                    </a:cubicBezTo>
                    <a:cubicBezTo>
                      <a:pt x="251" y="158"/>
                      <a:pt x="250" y="158"/>
                      <a:pt x="246" y="153"/>
                    </a:cubicBezTo>
                    <a:cubicBezTo>
                      <a:pt x="245" y="151"/>
                      <a:pt x="243" y="151"/>
                      <a:pt x="242" y="150"/>
                    </a:cubicBezTo>
                    <a:cubicBezTo>
                      <a:pt x="241" y="150"/>
                      <a:pt x="241" y="150"/>
                      <a:pt x="241" y="149"/>
                    </a:cubicBezTo>
                    <a:cubicBezTo>
                      <a:pt x="240" y="146"/>
                      <a:pt x="241" y="144"/>
                      <a:pt x="241" y="140"/>
                    </a:cubicBezTo>
                    <a:cubicBezTo>
                      <a:pt x="241" y="141"/>
                      <a:pt x="240" y="141"/>
                      <a:pt x="241" y="141"/>
                    </a:cubicBezTo>
                    <a:cubicBezTo>
                      <a:pt x="240" y="146"/>
                      <a:pt x="238" y="145"/>
                      <a:pt x="236" y="143"/>
                    </a:cubicBezTo>
                    <a:cubicBezTo>
                      <a:pt x="235" y="143"/>
                      <a:pt x="235" y="142"/>
                      <a:pt x="235" y="142"/>
                    </a:cubicBezTo>
                    <a:cubicBezTo>
                      <a:pt x="235" y="141"/>
                      <a:pt x="236" y="140"/>
                      <a:pt x="236" y="139"/>
                    </a:cubicBezTo>
                    <a:cubicBezTo>
                      <a:pt x="236" y="138"/>
                      <a:pt x="235" y="137"/>
                      <a:pt x="236" y="138"/>
                    </a:cubicBezTo>
                    <a:cubicBezTo>
                      <a:pt x="236" y="138"/>
                      <a:pt x="235" y="138"/>
                      <a:pt x="235" y="138"/>
                    </a:cubicBezTo>
                    <a:cubicBezTo>
                      <a:pt x="235" y="139"/>
                      <a:pt x="235" y="139"/>
                      <a:pt x="235" y="140"/>
                    </a:cubicBezTo>
                    <a:cubicBezTo>
                      <a:pt x="234" y="141"/>
                      <a:pt x="233" y="142"/>
                      <a:pt x="231" y="142"/>
                    </a:cubicBezTo>
                    <a:cubicBezTo>
                      <a:pt x="230" y="142"/>
                      <a:pt x="230" y="142"/>
                      <a:pt x="229" y="141"/>
                    </a:cubicBezTo>
                    <a:cubicBezTo>
                      <a:pt x="228" y="139"/>
                      <a:pt x="228" y="137"/>
                      <a:pt x="229" y="136"/>
                    </a:cubicBezTo>
                    <a:cubicBezTo>
                      <a:pt x="232" y="133"/>
                      <a:pt x="230" y="133"/>
                      <a:pt x="228" y="133"/>
                    </a:cubicBezTo>
                    <a:cubicBezTo>
                      <a:pt x="227" y="135"/>
                      <a:pt x="229" y="137"/>
                      <a:pt x="228" y="139"/>
                    </a:cubicBezTo>
                    <a:cubicBezTo>
                      <a:pt x="223" y="141"/>
                      <a:pt x="221" y="140"/>
                      <a:pt x="221" y="136"/>
                    </a:cubicBezTo>
                    <a:cubicBezTo>
                      <a:pt x="221" y="135"/>
                      <a:pt x="221" y="135"/>
                      <a:pt x="222" y="134"/>
                    </a:cubicBezTo>
                    <a:cubicBezTo>
                      <a:pt x="222" y="133"/>
                      <a:pt x="221" y="131"/>
                      <a:pt x="222" y="131"/>
                    </a:cubicBezTo>
                    <a:cubicBezTo>
                      <a:pt x="221" y="132"/>
                      <a:pt x="221" y="135"/>
                      <a:pt x="218" y="134"/>
                    </a:cubicBezTo>
                    <a:cubicBezTo>
                      <a:pt x="216" y="134"/>
                      <a:pt x="216" y="132"/>
                      <a:pt x="216" y="129"/>
                    </a:cubicBezTo>
                    <a:cubicBezTo>
                      <a:pt x="216" y="128"/>
                      <a:pt x="216" y="126"/>
                      <a:pt x="215" y="125"/>
                    </a:cubicBezTo>
                    <a:cubicBezTo>
                      <a:pt x="214" y="124"/>
                      <a:pt x="213" y="124"/>
                      <a:pt x="212" y="124"/>
                    </a:cubicBezTo>
                    <a:cubicBezTo>
                      <a:pt x="205" y="128"/>
                      <a:pt x="205" y="127"/>
                      <a:pt x="204" y="120"/>
                    </a:cubicBezTo>
                    <a:cubicBezTo>
                      <a:pt x="204" y="120"/>
                      <a:pt x="203" y="120"/>
                      <a:pt x="203" y="120"/>
                    </a:cubicBezTo>
                    <a:cubicBezTo>
                      <a:pt x="203" y="120"/>
                      <a:pt x="203" y="120"/>
                      <a:pt x="202" y="120"/>
                    </a:cubicBezTo>
                    <a:cubicBezTo>
                      <a:pt x="201" y="121"/>
                      <a:pt x="200" y="120"/>
                      <a:pt x="199" y="120"/>
                    </a:cubicBezTo>
                    <a:cubicBezTo>
                      <a:pt x="197" y="118"/>
                      <a:pt x="198" y="116"/>
                      <a:pt x="197" y="114"/>
                    </a:cubicBezTo>
                    <a:cubicBezTo>
                      <a:pt x="194" y="117"/>
                      <a:pt x="192" y="114"/>
                      <a:pt x="189" y="114"/>
                    </a:cubicBezTo>
                    <a:cubicBezTo>
                      <a:pt x="187" y="114"/>
                      <a:pt x="185" y="113"/>
                      <a:pt x="182" y="113"/>
                    </a:cubicBezTo>
                    <a:cubicBezTo>
                      <a:pt x="179" y="113"/>
                      <a:pt x="178" y="115"/>
                      <a:pt x="175" y="115"/>
                    </a:cubicBezTo>
                    <a:cubicBezTo>
                      <a:pt x="173" y="113"/>
                      <a:pt x="172" y="114"/>
                      <a:pt x="171" y="115"/>
                    </a:cubicBezTo>
                    <a:cubicBezTo>
                      <a:pt x="170" y="116"/>
                      <a:pt x="169" y="116"/>
                      <a:pt x="168" y="115"/>
                    </a:cubicBezTo>
                    <a:cubicBezTo>
                      <a:pt x="168" y="115"/>
                      <a:pt x="167" y="115"/>
                      <a:pt x="167" y="114"/>
                    </a:cubicBezTo>
                    <a:cubicBezTo>
                      <a:pt x="167" y="114"/>
                      <a:pt x="167" y="113"/>
                      <a:pt x="166" y="113"/>
                    </a:cubicBezTo>
                    <a:cubicBezTo>
                      <a:pt x="166" y="113"/>
                      <a:pt x="166" y="113"/>
                      <a:pt x="166" y="114"/>
                    </a:cubicBezTo>
                    <a:cubicBezTo>
                      <a:pt x="166" y="114"/>
                      <a:pt x="165" y="115"/>
                      <a:pt x="164" y="115"/>
                    </a:cubicBezTo>
                    <a:cubicBezTo>
                      <a:pt x="163" y="116"/>
                      <a:pt x="163" y="116"/>
                      <a:pt x="162" y="116"/>
                    </a:cubicBezTo>
                    <a:cubicBezTo>
                      <a:pt x="160" y="115"/>
                      <a:pt x="158" y="117"/>
                      <a:pt x="157" y="118"/>
                    </a:cubicBezTo>
                    <a:cubicBezTo>
                      <a:pt x="155" y="120"/>
                      <a:pt x="153" y="119"/>
                      <a:pt x="152" y="117"/>
                    </a:cubicBezTo>
                    <a:cubicBezTo>
                      <a:pt x="151" y="118"/>
                      <a:pt x="151" y="121"/>
                      <a:pt x="149" y="122"/>
                    </a:cubicBezTo>
                    <a:cubicBezTo>
                      <a:pt x="144" y="123"/>
                      <a:pt x="144" y="118"/>
                      <a:pt x="143" y="116"/>
                    </a:cubicBezTo>
                    <a:cubicBezTo>
                      <a:pt x="142" y="114"/>
                      <a:pt x="139" y="112"/>
                      <a:pt x="141" y="109"/>
                    </a:cubicBezTo>
                    <a:cubicBezTo>
                      <a:pt x="142" y="108"/>
                      <a:pt x="140" y="109"/>
                      <a:pt x="140" y="108"/>
                    </a:cubicBezTo>
                    <a:cubicBezTo>
                      <a:pt x="134" y="107"/>
                      <a:pt x="128" y="105"/>
                      <a:pt x="122" y="104"/>
                    </a:cubicBezTo>
                    <a:cubicBezTo>
                      <a:pt x="122" y="104"/>
                      <a:pt x="122" y="104"/>
                      <a:pt x="122" y="104"/>
                    </a:cubicBezTo>
                    <a:cubicBezTo>
                      <a:pt x="124" y="105"/>
                      <a:pt x="128" y="104"/>
                      <a:pt x="128" y="106"/>
                    </a:cubicBezTo>
                    <a:cubicBezTo>
                      <a:pt x="127" y="110"/>
                      <a:pt x="124" y="108"/>
                      <a:pt x="122" y="108"/>
                    </a:cubicBezTo>
                    <a:cubicBezTo>
                      <a:pt x="120" y="108"/>
                      <a:pt x="119" y="108"/>
                      <a:pt x="118" y="108"/>
                    </a:cubicBezTo>
                    <a:cubicBezTo>
                      <a:pt x="124" y="108"/>
                      <a:pt x="130" y="110"/>
                      <a:pt x="136" y="114"/>
                    </a:cubicBezTo>
                    <a:cubicBezTo>
                      <a:pt x="136" y="115"/>
                      <a:pt x="135" y="115"/>
                      <a:pt x="135" y="116"/>
                    </a:cubicBezTo>
                    <a:cubicBezTo>
                      <a:pt x="127" y="118"/>
                      <a:pt x="119" y="114"/>
                      <a:pt x="112" y="117"/>
                    </a:cubicBez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4" y="117"/>
                      <a:pt x="114" y="118"/>
                      <a:pt x="115" y="119"/>
                    </a:cubicBezTo>
                    <a:cubicBezTo>
                      <a:pt x="110" y="125"/>
                      <a:pt x="108" y="126"/>
                      <a:pt x="103" y="123"/>
                    </a:cubicBezTo>
                    <a:cubicBezTo>
                      <a:pt x="97" y="119"/>
                      <a:pt x="90" y="119"/>
                      <a:pt x="86" y="114"/>
                    </a:cubicBezTo>
                    <a:cubicBezTo>
                      <a:pt x="86" y="111"/>
                      <a:pt x="88" y="111"/>
                      <a:pt x="90" y="111"/>
                    </a:cubicBezTo>
                    <a:cubicBezTo>
                      <a:pt x="94" y="111"/>
                      <a:pt x="98" y="111"/>
                      <a:pt x="101" y="112"/>
                    </a:cubicBezTo>
                    <a:cubicBezTo>
                      <a:pt x="103" y="112"/>
                      <a:pt x="102" y="110"/>
                      <a:pt x="103" y="111"/>
                    </a:cubicBezTo>
                    <a:cubicBezTo>
                      <a:pt x="97" y="112"/>
                      <a:pt x="91" y="110"/>
                      <a:pt x="86" y="111"/>
                    </a:cubicBezTo>
                    <a:cubicBezTo>
                      <a:pt x="81" y="111"/>
                      <a:pt x="77" y="111"/>
                      <a:pt x="73" y="108"/>
                    </a:cubicBezTo>
                    <a:cubicBezTo>
                      <a:pt x="72" y="108"/>
                      <a:pt x="72" y="107"/>
                      <a:pt x="72" y="106"/>
                    </a:cubicBezTo>
                    <a:cubicBezTo>
                      <a:pt x="72" y="102"/>
                      <a:pt x="69" y="104"/>
                      <a:pt x="67" y="103"/>
                    </a:cubicBezTo>
                    <a:cubicBezTo>
                      <a:pt x="64" y="102"/>
                      <a:pt x="60" y="102"/>
                      <a:pt x="62" y="97"/>
                    </a:cubicBezTo>
                    <a:cubicBezTo>
                      <a:pt x="62" y="96"/>
                      <a:pt x="61" y="97"/>
                      <a:pt x="60" y="96"/>
                    </a:cubicBezTo>
                    <a:cubicBezTo>
                      <a:pt x="57" y="94"/>
                      <a:pt x="52" y="96"/>
                      <a:pt x="49" y="92"/>
                    </a:cubicBezTo>
                    <a:cubicBezTo>
                      <a:pt x="48" y="90"/>
                      <a:pt x="49" y="88"/>
                      <a:pt x="47" y="87"/>
                    </a:cubicBezTo>
                    <a:cubicBezTo>
                      <a:pt x="47" y="87"/>
                      <a:pt x="46" y="86"/>
                      <a:pt x="46" y="86"/>
                    </a:cubicBezTo>
                    <a:cubicBezTo>
                      <a:pt x="44" y="84"/>
                      <a:pt x="41" y="82"/>
                      <a:pt x="38" y="81"/>
                    </a:cubicBezTo>
                    <a:cubicBezTo>
                      <a:pt x="38" y="80"/>
                      <a:pt x="37" y="80"/>
                      <a:pt x="37" y="79"/>
                    </a:cubicBezTo>
                    <a:cubicBezTo>
                      <a:pt x="33" y="76"/>
                      <a:pt x="31" y="70"/>
                      <a:pt x="26" y="68"/>
                    </a:cubicBezTo>
                    <a:cubicBezTo>
                      <a:pt x="24" y="64"/>
                      <a:pt x="22" y="67"/>
                      <a:pt x="20" y="69"/>
                    </a:cubicBezTo>
                    <a:cubicBezTo>
                      <a:pt x="19" y="69"/>
                      <a:pt x="19" y="69"/>
                      <a:pt x="18" y="69"/>
                    </a:cubicBezTo>
                    <a:cubicBezTo>
                      <a:pt x="16" y="69"/>
                      <a:pt x="16" y="65"/>
                      <a:pt x="13" y="68"/>
                    </a:cubicBezTo>
                    <a:cubicBezTo>
                      <a:pt x="10" y="68"/>
                      <a:pt x="8" y="65"/>
                      <a:pt x="7" y="62"/>
                    </a:cubicBezTo>
                    <a:cubicBezTo>
                      <a:pt x="5" y="60"/>
                      <a:pt x="3" y="58"/>
                      <a:pt x="5" y="54"/>
                    </a:cubicBezTo>
                    <a:cubicBezTo>
                      <a:pt x="4" y="53"/>
                      <a:pt x="5" y="52"/>
                      <a:pt x="5" y="52"/>
                    </a:cubicBezTo>
                    <a:cubicBezTo>
                      <a:pt x="9" y="49"/>
                      <a:pt x="6" y="49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0" y="41"/>
                      <a:pt x="0" y="35"/>
                      <a:pt x="4" y="30"/>
                    </a:cubicBezTo>
                    <a:cubicBezTo>
                      <a:pt x="10" y="23"/>
                      <a:pt x="18" y="19"/>
                      <a:pt x="24" y="13"/>
                    </a:cubicBezTo>
                    <a:cubicBezTo>
                      <a:pt x="28" y="10"/>
                      <a:pt x="31" y="7"/>
                      <a:pt x="34" y="3"/>
                    </a:cubicBezTo>
                    <a:cubicBezTo>
                      <a:pt x="35" y="2"/>
                      <a:pt x="36" y="0"/>
                      <a:pt x="38" y="0"/>
                    </a:cubicBezTo>
                    <a:cubicBezTo>
                      <a:pt x="45" y="1"/>
                      <a:pt x="53" y="3"/>
                      <a:pt x="60" y="4"/>
                    </a:cubicBezTo>
                    <a:cubicBezTo>
                      <a:pt x="62" y="9"/>
                      <a:pt x="58" y="10"/>
                      <a:pt x="57" y="13"/>
                    </a:cubicBezTo>
                    <a:cubicBezTo>
                      <a:pt x="60" y="12"/>
                      <a:pt x="59" y="4"/>
                      <a:pt x="65" y="6"/>
                    </a:cubicBezTo>
                    <a:cubicBezTo>
                      <a:pt x="70" y="7"/>
                      <a:pt x="75" y="8"/>
                      <a:pt x="79" y="9"/>
                    </a:cubicBezTo>
                    <a:cubicBezTo>
                      <a:pt x="80" y="14"/>
                      <a:pt x="77" y="16"/>
                      <a:pt x="75" y="18"/>
                    </a:cubicBezTo>
                    <a:cubicBezTo>
                      <a:pt x="76" y="17"/>
                      <a:pt x="77" y="15"/>
                      <a:pt x="79" y="13"/>
                    </a:cubicBezTo>
                    <a:cubicBezTo>
                      <a:pt x="80" y="12"/>
                      <a:pt x="81" y="9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13"/>
                      <a:pt x="82" y="15"/>
                      <a:pt x="82" y="16"/>
                    </a:cubicBezTo>
                    <a:cubicBezTo>
                      <a:pt x="84" y="15"/>
                      <a:pt x="84" y="10"/>
                      <a:pt x="88" y="12"/>
                    </a:cubicBezTo>
                    <a:cubicBezTo>
                      <a:pt x="117" y="21"/>
                      <a:pt x="145" y="32"/>
                      <a:pt x="172" y="46"/>
                    </a:cubicBezTo>
                    <a:cubicBezTo>
                      <a:pt x="174" y="51"/>
                      <a:pt x="180" y="51"/>
                      <a:pt x="184" y="53"/>
                    </a:cubicBezTo>
                    <a:cubicBezTo>
                      <a:pt x="196" y="59"/>
                      <a:pt x="208" y="66"/>
                      <a:pt x="218" y="74"/>
                    </a:cubicBezTo>
                    <a:cubicBezTo>
                      <a:pt x="221" y="76"/>
                      <a:pt x="227" y="76"/>
                      <a:pt x="226" y="82"/>
                    </a:cubicBezTo>
                    <a:cubicBezTo>
                      <a:pt x="239" y="85"/>
                      <a:pt x="247" y="95"/>
                      <a:pt x="257" y="102"/>
                    </a:cubicBezTo>
                    <a:cubicBezTo>
                      <a:pt x="260" y="107"/>
                      <a:pt x="257" y="112"/>
                      <a:pt x="258" y="117"/>
                    </a:cubicBezTo>
                    <a:cubicBezTo>
                      <a:pt x="258" y="116"/>
                      <a:pt x="257" y="115"/>
                      <a:pt x="258" y="114"/>
                    </a:cubicBezTo>
                    <a:cubicBezTo>
                      <a:pt x="258" y="112"/>
                      <a:pt x="257" y="109"/>
                      <a:pt x="259" y="108"/>
                    </a:cubicBezTo>
                    <a:cubicBezTo>
                      <a:pt x="262" y="106"/>
                      <a:pt x="264" y="109"/>
                      <a:pt x="265" y="111"/>
                    </a:cubicBezTo>
                    <a:cubicBezTo>
                      <a:pt x="266" y="111"/>
                      <a:pt x="267" y="112"/>
                      <a:pt x="267" y="112"/>
                    </a:cubicBezTo>
                    <a:cubicBezTo>
                      <a:pt x="278" y="121"/>
                      <a:pt x="279" y="123"/>
                      <a:pt x="279" y="137"/>
                    </a:cubicBezTo>
                    <a:cubicBezTo>
                      <a:pt x="279" y="134"/>
                      <a:pt x="280" y="132"/>
                      <a:pt x="279" y="129"/>
                    </a:cubicBezTo>
                    <a:cubicBezTo>
                      <a:pt x="279" y="128"/>
                      <a:pt x="279" y="126"/>
                      <a:pt x="280" y="126"/>
                    </a:cubicBezTo>
                    <a:cubicBezTo>
                      <a:pt x="281" y="125"/>
                      <a:pt x="283" y="125"/>
                      <a:pt x="283" y="126"/>
                    </a:cubicBezTo>
                    <a:cubicBezTo>
                      <a:pt x="291" y="135"/>
                      <a:pt x="301" y="141"/>
                      <a:pt x="305" y="152"/>
                    </a:cubicBezTo>
                    <a:cubicBezTo>
                      <a:pt x="306" y="153"/>
                      <a:pt x="306" y="155"/>
                      <a:pt x="308" y="154"/>
                    </a:cubicBezTo>
                    <a:cubicBezTo>
                      <a:pt x="310" y="153"/>
                      <a:pt x="311" y="155"/>
                      <a:pt x="313" y="157"/>
                    </a:cubicBezTo>
                    <a:cubicBezTo>
                      <a:pt x="324" y="169"/>
                      <a:pt x="335" y="182"/>
                      <a:pt x="345" y="196"/>
                    </a:cubicBezTo>
                    <a:cubicBezTo>
                      <a:pt x="349" y="203"/>
                      <a:pt x="354" y="208"/>
                      <a:pt x="357" y="215"/>
                    </a:cubicBezTo>
                    <a:cubicBezTo>
                      <a:pt x="361" y="222"/>
                      <a:pt x="368" y="227"/>
                      <a:pt x="369" y="236"/>
                    </a:cubicBezTo>
                    <a:cubicBezTo>
                      <a:pt x="369" y="237"/>
                      <a:pt x="370" y="237"/>
                      <a:pt x="370" y="238"/>
                    </a:cubicBezTo>
                    <a:cubicBezTo>
                      <a:pt x="381" y="249"/>
                      <a:pt x="386" y="264"/>
                      <a:pt x="394" y="278"/>
                    </a:cubicBezTo>
                    <a:cubicBezTo>
                      <a:pt x="396" y="283"/>
                      <a:pt x="397" y="288"/>
                      <a:pt x="400" y="292"/>
                    </a:cubicBezTo>
                    <a:cubicBezTo>
                      <a:pt x="402" y="295"/>
                      <a:pt x="399" y="297"/>
                      <a:pt x="401" y="299"/>
                    </a:cubicBezTo>
                    <a:cubicBezTo>
                      <a:pt x="401" y="299"/>
                      <a:pt x="401" y="299"/>
                      <a:pt x="401" y="299"/>
                    </a:cubicBezTo>
                    <a:cubicBezTo>
                      <a:pt x="403" y="300"/>
                      <a:pt x="404" y="302"/>
                      <a:pt x="402" y="304"/>
                    </a:cubicBezTo>
                    <a:cubicBezTo>
                      <a:pt x="405" y="304"/>
                      <a:pt x="407" y="306"/>
                      <a:pt x="406" y="310"/>
                    </a:cubicBezTo>
                    <a:cubicBezTo>
                      <a:pt x="406" y="311"/>
                      <a:pt x="409" y="311"/>
                      <a:pt x="410" y="313"/>
                    </a:cubicBezTo>
                    <a:cubicBezTo>
                      <a:pt x="410" y="313"/>
                      <a:pt x="410" y="313"/>
                      <a:pt x="410" y="313"/>
                    </a:cubicBezTo>
                    <a:cubicBezTo>
                      <a:pt x="409" y="313"/>
                      <a:pt x="410" y="316"/>
                      <a:pt x="411" y="318"/>
                    </a:cubicBezTo>
                    <a:cubicBezTo>
                      <a:pt x="413" y="324"/>
                      <a:pt x="416" y="331"/>
                      <a:pt x="418" y="337"/>
                    </a:cubicBezTo>
                    <a:cubicBezTo>
                      <a:pt x="419" y="343"/>
                      <a:pt x="414" y="342"/>
                      <a:pt x="411" y="344"/>
                    </a:cubicBezTo>
                    <a:cubicBezTo>
                      <a:pt x="407" y="347"/>
                      <a:pt x="410" y="351"/>
                      <a:pt x="411" y="354"/>
                    </a:cubicBezTo>
                    <a:cubicBezTo>
                      <a:pt x="412" y="358"/>
                      <a:pt x="414" y="362"/>
                      <a:pt x="413" y="366"/>
                    </a:cubicBezTo>
                    <a:cubicBezTo>
                      <a:pt x="412" y="369"/>
                      <a:pt x="413" y="370"/>
                      <a:pt x="416" y="369"/>
                    </a:cubicBezTo>
                    <a:cubicBezTo>
                      <a:pt x="417" y="369"/>
                      <a:pt x="419" y="369"/>
                      <a:pt x="420" y="369"/>
                    </a:cubicBezTo>
                    <a:cubicBezTo>
                      <a:pt x="420" y="370"/>
                      <a:pt x="420" y="370"/>
                      <a:pt x="420" y="370"/>
                    </a:cubicBezTo>
                    <a:cubicBezTo>
                      <a:pt x="410" y="373"/>
                      <a:pt x="414" y="380"/>
                      <a:pt x="414" y="387"/>
                    </a:cubicBezTo>
                    <a:cubicBezTo>
                      <a:pt x="413" y="389"/>
                      <a:pt x="416" y="392"/>
                      <a:pt x="418" y="391"/>
                    </a:cubicBezTo>
                    <a:cubicBezTo>
                      <a:pt x="422" y="391"/>
                      <a:pt x="421" y="395"/>
                      <a:pt x="424" y="395"/>
                    </a:cubicBezTo>
                    <a:cubicBezTo>
                      <a:pt x="423" y="397"/>
                      <a:pt x="421" y="396"/>
                      <a:pt x="420" y="397"/>
                    </a:cubicBezTo>
                    <a:cubicBezTo>
                      <a:pt x="417" y="399"/>
                      <a:pt x="414" y="399"/>
                      <a:pt x="413" y="403"/>
                    </a:cubicBezTo>
                    <a:cubicBezTo>
                      <a:pt x="413" y="404"/>
                      <a:pt x="411" y="405"/>
                      <a:pt x="409" y="405"/>
                    </a:cubicBezTo>
                    <a:cubicBezTo>
                      <a:pt x="407" y="404"/>
                      <a:pt x="403" y="405"/>
                      <a:pt x="402" y="401"/>
                    </a:cubicBezTo>
                    <a:cubicBezTo>
                      <a:pt x="401" y="401"/>
                      <a:pt x="401" y="400"/>
                      <a:pt x="402" y="400"/>
                    </a:cubicBezTo>
                    <a:cubicBezTo>
                      <a:pt x="406" y="399"/>
                      <a:pt x="405" y="396"/>
                      <a:pt x="405" y="393"/>
                    </a:cubicBezTo>
                    <a:cubicBezTo>
                      <a:pt x="404" y="391"/>
                      <a:pt x="403" y="388"/>
                      <a:pt x="399" y="388"/>
                    </a:cubicBezTo>
                    <a:cubicBezTo>
                      <a:pt x="396" y="388"/>
                      <a:pt x="393" y="386"/>
                      <a:pt x="390" y="384"/>
                    </a:cubicBezTo>
                    <a:cubicBezTo>
                      <a:pt x="392" y="382"/>
                      <a:pt x="396" y="386"/>
                      <a:pt x="396" y="382"/>
                    </a:cubicBezTo>
                    <a:cubicBezTo>
                      <a:pt x="395" y="378"/>
                      <a:pt x="395" y="375"/>
                      <a:pt x="390" y="374"/>
                    </a:cubicBezTo>
                    <a:cubicBezTo>
                      <a:pt x="387" y="373"/>
                      <a:pt x="383" y="376"/>
                      <a:pt x="378" y="373"/>
                    </a:cubicBezTo>
                    <a:cubicBezTo>
                      <a:pt x="382" y="373"/>
                      <a:pt x="384" y="372"/>
                      <a:pt x="386" y="371"/>
                    </a:cubicBezTo>
                    <a:cubicBezTo>
                      <a:pt x="388" y="371"/>
                      <a:pt x="390" y="372"/>
                      <a:pt x="391" y="370"/>
                    </a:cubicBezTo>
                    <a:cubicBezTo>
                      <a:pt x="391" y="368"/>
                      <a:pt x="389" y="367"/>
                      <a:pt x="388" y="366"/>
                    </a:cubicBezTo>
                    <a:cubicBezTo>
                      <a:pt x="385" y="362"/>
                      <a:pt x="382" y="359"/>
                      <a:pt x="380" y="354"/>
                    </a:cubicBezTo>
                    <a:cubicBezTo>
                      <a:pt x="379" y="353"/>
                      <a:pt x="378" y="352"/>
                      <a:pt x="379" y="351"/>
                    </a:cubicBezTo>
                    <a:cubicBezTo>
                      <a:pt x="381" y="346"/>
                      <a:pt x="377" y="345"/>
                      <a:pt x="373" y="344"/>
                    </a:cubicBezTo>
                    <a:cubicBezTo>
                      <a:pt x="374" y="343"/>
                      <a:pt x="375" y="343"/>
                      <a:pt x="375" y="343"/>
                    </a:cubicBezTo>
                    <a:cubicBezTo>
                      <a:pt x="375" y="343"/>
                      <a:pt x="375" y="343"/>
                      <a:pt x="374" y="343"/>
                    </a:cubicBezTo>
                    <a:cubicBezTo>
                      <a:pt x="372" y="342"/>
                      <a:pt x="370" y="342"/>
                      <a:pt x="370" y="339"/>
                    </a:cubicBezTo>
                    <a:close/>
                  </a:path>
                </a:pathLst>
              </a:custGeom>
              <a:solidFill>
                <a:srgbClr val="25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0" name="Freeform 7">
                <a:extLst>
                  <a:ext uri="{FF2B5EF4-FFF2-40B4-BE49-F238E27FC236}">
                    <a16:creationId xmlns:a16="http://schemas.microsoft.com/office/drawing/2014/main" id="{323A62F3-6CE0-0310-0383-88321471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1630"/>
                <a:ext cx="636" cy="527"/>
              </a:xfrm>
              <a:custGeom>
                <a:avLst/>
                <a:gdLst>
                  <a:gd name="T0" fmla="*/ 41 w 372"/>
                  <a:gd name="T1" fmla="*/ 229 h 308"/>
                  <a:gd name="T2" fmla="*/ 42 w 372"/>
                  <a:gd name="T3" fmla="*/ 221 h 308"/>
                  <a:gd name="T4" fmla="*/ 46 w 372"/>
                  <a:gd name="T5" fmla="*/ 213 h 308"/>
                  <a:gd name="T6" fmla="*/ 46 w 372"/>
                  <a:gd name="T7" fmla="*/ 187 h 308"/>
                  <a:gd name="T8" fmla="*/ 47 w 372"/>
                  <a:gd name="T9" fmla="*/ 164 h 308"/>
                  <a:gd name="T10" fmla="*/ 46 w 372"/>
                  <a:gd name="T11" fmla="*/ 157 h 308"/>
                  <a:gd name="T12" fmla="*/ 46 w 372"/>
                  <a:gd name="T13" fmla="*/ 126 h 308"/>
                  <a:gd name="T14" fmla="*/ 35 w 372"/>
                  <a:gd name="T15" fmla="*/ 109 h 308"/>
                  <a:gd name="T16" fmla="*/ 29 w 372"/>
                  <a:gd name="T17" fmla="*/ 90 h 308"/>
                  <a:gd name="T18" fmla="*/ 23 w 372"/>
                  <a:gd name="T19" fmla="*/ 73 h 308"/>
                  <a:gd name="T20" fmla="*/ 17 w 372"/>
                  <a:gd name="T21" fmla="*/ 60 h 308"/>
                  <a:gd name="T22" fmla="*/ 4 w 372"/>
                  <a:gd name="T23" fmla="*/ 46 h 308"/>
                  <a:gd name="T24" fmla="*/ 18 w 372"/>
                  <a:gd name="T25" fmla="*/ 40 h 308"/>
                  <a:gd name="T26" fmla="*/ 5 w 372"/>
                  <a:gd name="T27" fmla="*/ 10 h 308"/>
                  <a:gd name="T28" fmla="*/ 30 w 372"/>
                  <a:gd name="T29" fmla="*/ 30 h 308"/>
                  <a:gd name="T30" fmla="*/ 58 w 372"/>
                  <a:gd name="T31" fmla="*/ 42 h 308"/>
                  <a:gd name="T32" fmla="*/ 63 w 372"/>
                  <a:gd name="T33" fmla="*/ 70 h 308"/>
                  <a:gd name="T34" fmla="*/ 86 w 372"/>
                  <a:gd name="T35" fmla="*/ 79 h 308"/>
                  <a:gd name="T36" fmla="*/ 89 w 372"/>
                  <a:gd name="T37" fmla="*/ 71 h 308"/>
                  <a:gd name="T38" fmla="*/ 109 w 372"/>
                  <a:gd name="T39" fmla="*/ 99 h 308"/>
                  <a:gd name="T40" fmla="*/ 142 w 372"/>
                  <a:gd name="T41" fmla="*/ 117 h 308"/>
                  <a:gd name="T42" fmla="*/ 165 w 372"/>
                  <a:gd name="T43" fmla="*/ 136 h 308"/>
                  <a:gd name="T44" fmla="*/ 181 w 372"/>
                  <a:gd name="T45" fmla="*/ 151 h 308"/>
                  <a:gd name="T46" fmla="*/ 181 w 372"/>
                  <a:gd name="T47" fmla="*/ 171 h 308"/>
                  <a:gd name="T48" fmla="*/ 180 w 372"/>
                  <a:gd name="T49" fmla="*/ 163 h 308"/>
                  <a:gd name="T50" fmla="*/ 197 w 372"/>
                  <a:gd name="T51" fmla="*/ 165 h 308"/>
                  <a:gd name="T52" fmla="*/ 214 w 372"/>
                  <a:gd name="T53" fmla="*/ 175 h 308"/>
                  <a:gd name="T54" fmla="*/ 215 w 372"/>
                  <a:gd name="T55" fmla="*/ 198 h 308"/>
                  <a:gd name="T56" fmla="*/ 214 w 372"/>
                  <a:gd name="T57" fmla="*/ 216 h 308"/>
                  <a:gd name="T58" fmla="*/ 240 w 372"/>
                  <a:gd name="T59" fmla="*/ 234 h 308"/>
                  <a:gd name="T60" fmla="*/ 269 w 372"/>
                  <a:gd name="T61" fmla="*/ 250 h 308"/>
                  <a:gd name="T62" fmla="*/ 342 w 372"/>
                  <a:gd name="T63" fmla="*/ 264 h 308"/>
                  <a:gd name="T64" fmla="*/ 369 w 372"/>
                  <a:gd name="T65" fmla="*/ 252 h 308"/>
                  <a:gd name="T66" fmla="*/ 332 w 372"/>
                  <a:gd name="T67" fmla="*/ 274 h 308"/>
                  <a:gd name="T68" fmla="*/ 322 w 372"/>
                  <a:gd name="T69" fmla="*/ 287 h 308"/>
                  <a:gd name="T70" fmla="*/ 318 w 372"/>
                  <a:gd name="T71" fmla="*/ 295 h 308"/>
                  <a:gd name="T72" fmla="*/ 302 w 372"/>
                  <a:gd name="T73" fmla="*/ 285 h 308"/>
                  <a:gd name="T74" fmla="*/ 283 w 372"/>
                  <a:gd name="T75" fmla="*/ 279 h 308"/>
                  <a:gd name="T76" fmla="*/ 255 w 372"/>
                  <a:gd name="T77" fmla="*/ 281 h 308"/>
                  <a:gd name="T78" fmla="*/ 232 w 372"/>
                  <a:gd name="T79" fmla="*/ 271 h 308"/>
                  <a:gd name="T80" fmla="*/ 218 w 372"/>
                  <a:gd name="T81" fmla="*/ 260 h 308"/>
                  <a:gd name="T82" fmla="*/ 190 w 372"/>
                  <a:gd name="T83" fmla="*/ 256 h 308"/>
                  <a:gd name="T84" fmla="*/ 164 w 372"/>
                  <a:gd name="T85" fmla="*/ 239 h 308"/>
                  <a:gd name="T86" fmla="*/ 147 w 372"/>
                  <a:gd name="T87" fmla="*/ 242 h 308"/>
                  <a:gd name="T88" fmla="*/ 147 w 372"/>
                  <a:gd name="T89" fmla="*/ 236 h 308"/>
                  <a:gd name="T90" fmla="*/ 143 w 372"/>
                  <a:gd name="T91" fmla="*/ 225 h 308"/>
                  <a:gd name="T92" fmla="*/ 122 w 372"/>
                  <a:gd name="T93" fmla="*/ 232 h 308"/>
                  <a:gd name="T94" fmla="*/ 116 w 372"/>
                  <a:gd name="T95" fmla="*/ 221 h 308"/>
                  <a:gd name="T96" fmla="*/ 111 w 372"/>
                  <a:gd name="T97" fmla="*/ 206 h 308"/>
                  <a:gd name="T98" fmla="*/ 107 w 372"/>
                  <a:gd name="T99" fmla="*/ 223 h 308"/>
                  <a:gd name="T100" fmla="*/ 116 w 372"/>
                  <a:gd name="T101" fmla="*/ 239 h 308"/>
                  <a:gd name="T102" fmla="*/ 125 w 372"/>
                  <a:gd name="T103" fmla="*/ 254 h 308"/>
                  <a:gd name="T104" fmla="*/ 145 w 372"/>
                  <a:gd name="T105" fmla="*/ 267 h 308"/>
                  <a:gd name="T106" fmla="*/ 154 w 372"/>
                  <a:gd name="T107" fmla="*/ 283 h 308"/>
                  <a:gd name="T108" fmla="*/ 167 w 372"/>
                  <a:gd name="T109" fmla="*/ 291 h 308"/>
                  <a:gd name="T110" fmla="*/ 183 w 372"/>
                  <a:gd name="T111" fmla="*/ 298 h 308"/>
                  <a:gd name="T112" fmla="*/ 175 w 372"/>
                  <a:gd name="T113" fmla="*/ 3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2" h="308">
                    <a:moveTo>
                      <a:pt x="175" y="308"/>
                    </a:moveTo>
                    <a:cubicBezTo>
                      <a:pt x="160" y="302"/>
                      <a:pt x="145" y="296"/>
                      <a:pt x="130" y="288"/>
                    </a:cubicBezTo>
                    <a:cubicBezTo>
                      <a:pt x="114" y="280"/>
                      <a:pt x="98" y="271"/>
                      <a:pt x="83" y="262"/>
                    </a:cubicBezTo>
                    <a:cubicBezTo>
                      <a:pt x="68" y="252"/>
                      <a:pt x="54" y="241"/>
                      <a:pt x="40" y="230"/>
                    </a:cubicBezTo>
                    <a:cubicBezTo>
                      <a:pt x="40" y="230"/>
                      <a:pt x="41" y="229"/>
                      <a:pt x="41" y="229"/>
                    </a:cubicBezTo>
                    <a:cubicBezTo>
                      <a:pt x="43" y="229"/>
                      <a:pt x="44" y="229"/>
                      <a:pt x="45" y="227"/>
                    </a:cubicBezTo>
                    <a:cubicBezTo>
                      <a:pt x="43" y="227"/>
                      <a:pt x="43" y="230"/>
                      <a:pt x="41" y="229"/>
                    </a:cubicBezTo>
                    <a:cubicBezTo>
                      <a:pt x="40" y="228"/>
                      <a:pt x="39" y="226"/>
                      <a:pt x="38" y="225"/>
                    </a:cubicBezTo>
                    <a:cubicBezTo>
                      <a:pt x="35" y="222"/>
                      <a:pt x="37" y="221"/>
                      <a:pt x="40" y="220"/>
                    </a:cubicBezTo>
                    <a:cubicBezTo>
                      <a:pt x="41" y="220"/>
                      <a:pt x="41" y="220"/>
                      <a:pt x="42" y="221"/>
                    </a:cubicBezTo>
                    <a:cubicBezTo>
                      <a:pt x="43" y="221"/>
                      <a:pt x="44" y="221"/>
                      <a:pt x="46" y="221"/>
                    </a:cubicBezTo>
                    <a:cubicBezTo>
                      <a:pt x="47" y="221"/>
                      <a:pt x="48" y="221"/>
                      <a:pt x="49" y="221"/>
                    </a:cubicBezTo>
                    <a:cubicBezTo>
                      <a:pt x="51" y="219"/>
                      <a:pt x="48" y="218"/>
                      <a:pt x="48" y="217"/>
                    </a:cubicBezTo>
                    <a:cubicBezTo>
                      <a:pt x="48" y="216"/>
                      <a:pt x="51" y="215"/>
                      <a:pt x="50" y="213"/>
                    </a:cubicBezTo>
                    <a:cubicBezTo>
                      <a:pt x="49" y="212"/>
                      <a:pt x="48" y="213"/>
                      <a:pt x="46" y="213"/>
                    </a:cubicBezTo>
                    <a:cubicBezTo>
                      <a:pt x="45" y="213"/>
                      <a:pt x="45" y="212"/>
                      <a:pt x="44" y="211"/>
                    </a:cubicBezTo>
                    <a:cubicBezTo>
                      <a:pt x="43" y="210"/>
                      <a:pt x="40" y="210"/>
                      <a:pt x="42" y="207"/>
                    </a:cubicBezTo>
                    <a:cubicBezTo>
                      <a:pt x="43" y="205"/>
                      <a:pt x="43" y="203"/>
                      <a:pt x="43" y="201"/>
                    </a:cubicBezTo>
                    <a:cubicBezTo>
                      <a:pt x="43" y="198"/>
                      <a:pt x="43" y="195"/>
                      <a:pt x="43" y="193"/>
                    </a:cubicBezTo>
                    <a:cubicBezTo>
                      <a:pt x="43" y="191"/>
                      <a:pt x="43" y="188"/>
                      <a:pt x="46" y="187"/>
                    </a:cubicBezTo>
                    <a:cubicBezTo>
                      <a:pt x="46" y="188"/>
                      <a:pt x="47" y="188"/>
                      <a:pt x="47" y="189"/>
                    </a:cubicBezTo>
                    <a:cubicBezTo>
                      <a:pt x="47" y="188"/>
                      <a:pt x="46" y="188"/>
                      <a:pt x="46" y="187"/>
                    </a:cubicBezTo>
                    <a:cubicBezTo>
                      <a:pt x="47" y="183"/>
                      <a:pt x="46" y="179"/>
                      <a:pt x="46" y="175"/>
                    </a:cubicBezTo>
                    <a:cubicBezTo>
                      <a:pt x="46" y="170"/>
                      <a:pt x="47" y="168"/>
                      <a:pt x="51" y="169"/>
                    </a:cubicBezTo>
                    <a:cubicBezTo>
                      <a:pt x="49" y="169"/>
                      <a:pt x="47" y="167"/>
                      <a:pt x="47" y="164"/>
                    </a:cubicBezTo>
                    <a:cubicBezTo>
                      <a:pt x="47" y="163"/>
                      <a:pt x="46" y="162"/>
                      <a:pt x="47" y="160"/>
                    </a:cubicBezTo>
                    <a:cubicBezTo>
                      <a:pt x="48" y="159"/>
                      <a:pt x="49" y="160"/>
                      <a:pt x="50" y="160"/>
                    </a:cubicBezTo>
                    <a:cubicBezTo>
                      <a:pt x="50" y="160"/>
                      <a:pt x="51" y="161"/>
                      <a:pt x="51" y="161"/>
                    </a:cubicBezTo>
                    <a:cubicBezTo>
                      <a:pt x="50" y="160"/>
                      <a:pt x="49" y="160"/>
                      <a:pt x="49" y="159"/>
                    </a:cubicBezTo>
                    <a:cubicBezTo>
                      <a:pt x="48" y="159"/>
                      <a:pt x="47" y="158"/>
                      <a:pt x="46" y="157"/>
                    </a:cubicBezTo>
                    <a:cubicBezTo>
                      <a:pt x="44" y="155"/>
                      <a:pt x="44" y="153"/>
                      <a:pt x="48" y="153"/>
                    </a:cubicBezTo>
                    <a:cubicBezTo>
                      <a:pt x="51" y="153"/>
                      <a:pt x="51" y="152"/>
                      <a:pt x="51" y="149"/>
                    </a:cubicBezTo>
                    <a:cubicBezTo>
                      <a:pt x="50" y="144"/>
                      <a:pt x="49" y="139"/>
                      <a:pt x="45" y="135"/>
                    </a:cubicBezTo>
                    <a:cubicBezTo>
                      <a:pt x="44" y="132"/>
                      <a:pt x="46" y="130"/>
                      <a:pt x="45" y="127"/>
                    </a:cubicBezTo>
                    <a:cubicBezTo>
                      <a:pt x="45" y="127"/>
                      <a:pt x="46" y="126"/>
                      <a:pt x="46" y="126"/>
                    </a:cubicBezTo>
                    <a:cubicBezTo>
                      <a:pt x="46" y="125"/>
                      <a:pt x="45" y="125"/>
                      <a:pt x="45" y="125"/>
                    </a:cubicBezTo>
                    <a:cubicBezTo>
                      <a:pt x="43" y="125"/>
                      <a:pt x="42" y="124"/>
                      <a:pt x="41" y="123"/>
                    </a:cubicBezTo>
                    <a:cubicBezTo>
                      <a:pt x="40" y="123"/>
                      <a:pt x="40" y="122"/>
                      <a:pt x="39" y="121"/>
                    </a:cubicBezTo>
                    <a:cubicBezTo>
                      <a:pt x="40" y="118"/>
                      <a:pt x="39" y="115"/>
                      <a:pt x="39" y="113"/>
                    </a:cubicBezTo>
                    <a:cubicBezTo>
                      <a:pt x="39" y="110"/>
                      <a:pt x="37" y="109"/>
                      <a:pt x="35" y="109"/>
                    </a:cubicBezTo>
                    <a:cubicBezTo>
                      <a:pt x="34" y="109"/>
                      <a:pt x="33" y="108"/>
                      <a:pt x="32" y="106"/>
                    </a:cubicBezTo>
                    <a:cubicBezTo>
                      <a:pt x="31" y="104"/>
                      <a:pt x="32" y="102"/>
                      <a:pt x="32" y="101"/>
                    </a:cubicBezTo>
                    <a:cubicBezTo>
                      <a:pt x="32" y="100"/>
                      <a:pt x="31" y="99"/>
                      <a:pt x="31" y="98"/>
                    </a:cubicBezTo>
                    <a:cubicBezTo>
                      <a:pt x="31" y="96"/>
                      <a:pt x="30" y="94"/>
                      <a:pt x="29" y="93"/>
                    </a:cubicBezTo>
                    <a:cubicBezTo>
                      <a:pt x="29" y="92"/>
                      <a:pt x="29" y="91"/>
                      <a:pt x="29" y="90"/>
                    </a:cubicBezTo>
                    <a:cubicBezTo>
                      <a:pt x="29" y="88"/>
                      <a:pt x="29" y="87"/>
                      <a:pt x="28" y="86"/>
                    </a:cubicBezTo>
                    <a:cubicBezTo>
                      <a:pt x="26" y="85"/>
                      <a:pt x="25" y="84"/>
                      <a:pt x="27" y="82"/>
                    </a:cubicBezTo>
                    <a:cubicBezTo>
                      <a:pt x="30" y="80"/>
                      <a:pt x="31" y="77"/>
                      <a:pt x="30" y="73"/>
                    </a:cubicBezTo>
                    <a:cubicBezTo>
                      <a:pt x="28" y="73"/>
                      <a:pt x="26" y="73"/>
                      <a:pt x="25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2" y="73"/>
                      <a:pt x="21" y="72"/>
                      <a:pt x="20" y="72"/>
                    </a:cubicBezTo>
                    <a:cubicBezTo>
                      <a:pt x="17" y="70"/>
                      <a:pt x="16" y="69"/>
                      <a:pt x="20" y="66"/>
                    </a:cubicBezTo>
                    <a:cubicBezTo>
                      <a:pt x="20" y="65"/>
                      <a:pt x="19" y="65"/>
                      <a:pt x="18" y="64"/>
                    </a:cubicBezTo>
                    <a:cubicBezTo>
                      <a:pt x="17" y="63"/>
                      <a:pt x="15" y="63"/>
                      <a:pt x="16" y="61"/>
                    </a:cubicBezTo>
                    <a:cubicBezTo>
                      <a:pt x="16" y="60"/>
                      <a:pt x="17" y="60"/>
                      <a:pt x="17" y="60"/>
                    </a:cubicBezTo>
                    <a:cubicBezTo>
                      <a:pt x="16" y="58"/>
                      <a:pt x="14" y="59"/>
                      <a:pt x="13" y="58"/>
                    </a:cubicBezTo>
                    <a:cubicBezTo>
                      <a:pt x="11" y="58"/>
                      <a:pt x="9" y="58"/>
                      <a:pt x="8" y="57"/>
                    </a:cubicBezTo>
                    <a:cubicBezTo>
                      <a:pt x="6" y="57"/>
                      <a:pt x="5" y="55"/>
                      <a:pt x="6" y="54"/>
                    </a:cubicBezTo>
                    <a:cubicBezTo>
                      <a:pt x="9" y="52"/>
                      <a:pt x="6" y="52"/>
                      <a:pt x="5" y="51"/>
                    </a:cubicBezTo>
                    <a:cubicBezTo>
                      <a:pt x="3" y="50"/>
                      <a:pt x="0" y="48"/>
                      <a:pt x="4" y="46"/>
                    </a:cubicBezTo>
                    <a:cubicBezTo>
                      <a:pt x="7" y="46"/>
                      <a:pt x="9" y="46"/>
                      <a:pt x="12" y="44"/>
                    </a:cubicBezTo>
                    <a:cubicBezTo>
                      <a:pt x="12" y="44"/>
                      <a:pt x="13" y="44"/>
                      <a:pt x="13" y="44"/>
                    </a:cubicBezTo>
                    <a:cubicBezTo>
                      <a:pt x="14" y="44"/>
                      <a:pt x="14" y="45"/>
                      <a:pt x="15" y="45"/>
                    </a:cubicBezTo>
                    <a:cubicBezTo>
                      <a:pt x="15" y="44"/>
                      <a:pt x="14" y="44"/>
                      <a:pt x="14" y="44"/>
                    </a:cubicBezTo>
                    <a:cubicBezTo>
                      <a:pt x="13" y="40"/>
                      <a:pt x="13" y="40"/>
                      <a:pt x="18" y="40"/>
                    </a:cubicBezTo>
                    <a:cubicBezTo>
                      <a:pt x="17" y="39"/>
                      <a:pt x="16" y="38"/>
                      <a:pt x="14" y="37"/>
                    </a:cubicBezTo>
                    <a:cubicBezTo>
                      <a:pt x="13" y="36"/>
                      <a:pt x="12" y="35"/>
                      <a:pt x="12" y="33"/>
                    </a:cubicBezTo>
                    <a:cubicBezTo>
                      <a:pt x="13" y="32"/>
                      <a:pt x="11" y="31"/>
                      <a:pt x="11" y="31"/>
                    </a:cubicBezTo>
                    <a:cubicBezTo>
                      <a:pt x="3" y="31"/>
                      <a:pt x="4" y="25"/>
                      <a:pt x="4" y="21"/>
                    </a:cubicBezTo>
                    <a:cubicBezTo>
                      <a:pt x="5" y="17"/>
                      <a:pt x="4" y="13"/>
                      <a:pt x="5" y="10"/>
                    </a:cubicBezTo>
                    <a:cubicBezTo>
                      <a:pt x="5" y="1"/>
                      <a:pt x="5" y="0"/>
                      <a:pt x="14" y="2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24" y="6"/>
                      <a:pt x="24" y="6"/>
                      <a:pt x="22" y="14"/>
                    </a:cubicBezTo>
                    <a:cubicBezTo>
                      <a:pt x="21" y="16"/>
                      <a:pt x="21" y="19"/>
                      <a:pt x="24" y="21"/>
                    </a:cubicBezTo>
                    <a:cubicBezTo>
                      <a:pt x="27" y="23"/>
                      <a:pt x="29" y="27"/>
                      <a:pt x="30" y="30"/>
                    </a:cubicBezTo>
                    <a:cubicBezTo>
                      <a:pt x="30" y="31"/>
                      <a:pt x="30" y="32"/>
                      <a:pt x="31" y="34"/>
                    </a:cubicBezTo>
                    <a:cubicBezTo>
                      <a:pt x="31" y="37"/>
                      <a:pt x="35" y="39"/>
                      <a:pt x="36" y="42"/>
                    </a:cubicBezTo>
                    <a:cubicBezTo>
                      <a:pt x="37" y="44"/>
                      <a:pt x="38" y="43"/>
                      <a:pt x="39" y="43"/>
                    </a:cubicBezTo>
                    <a:cubicBezTo>
                      <a:pt x="44" y="42"/>
                      <a:pt x="50" y="44"/>
                      <a:pt x="55" y="41"/>
                    </a:cubicBezTo>
                    <a:cubicBezTo>
                      <a:pt x="56" y="40"/>
                      <a:pt x="57" y="41"/>
                      <a:pt x="58" y="42"/>
                    </a:cubicBezTo>
                    <a:cubicBezTo>
                      <a:pt x="59" y="43"/>
                      <a:pt x="59" y="44"/>
                      <a:pt x="58" y="45"/>
                    </a:cubicBezTo>
                    <a:cubicBezTo>
                      <a:pt x="56" y="49"/>
                      <a:pt x="52" y="50"/>
                      <a:pt x="48" y="50"/>
                    </a:cubicBezTo>
                    <a:cubicBezTo>
                      <a:pt x="51" y="53"/>
                      <a:pt x="55" y="47"/>
                      <a:pt x="57" y="52"/>
                    </a:cubicBezTo>
                    <a:cubicBezTo>
                      <a:pt x="58" y="55"/>
                      <a:pt x="55" y="56"/>
                      <a:pt x="53" y="58"/>
                    </a:cubicBezTo>
                    <a:cubicBezTo>
                      <a:pt x="62" y="59"/>
                      <a:pt x="65" y="62"/>
                      <a:pt x="63" y="70"/>
                    </a:cubicBezTo>
                    <a:cubicBezTo>
                      <a:pt x="62" y="74"/>
                      <a:pt x="62" y="77"/>
                      <a:pt x="65" y="79"/>
                    </a:cubicBezTo>
                    <a:cubicBezTo>
                      <a:pt x="62" y="76"/>
                      <a:pt x="62" y="73"/>
                      <a:pt x="65" y="70"/>
                    </a:cubicBezTo>
                    <a:cubicBezTo>
                      <a:pt x="68" y="67"/>
                      <a:pt x="70" y="70"/>
                      <a:pt x="72" y="72"/>
                    </a:cubicBezTo>
                    <a:cubicBezTo>
                      <a:pt x="75" y="75"/>
                      <a:pt x="78" y="74"/>
                      <a:pt x="81" y="74"/>
                    </a:cubicBezTo>
                    <a:cubicBezTo>
                      <a:pt x="83" y="75"/>
                      <a:pt x="87" y="74"/>
                      <a:pt x="86" y="79"/>
                    </a:cubicBezTo>
                    <a:cubicBezTo>
                      <a:pt x="86" y="83"/>
                      <a:pt x="83" y="84"/>
                      <a:pt x="79" y="82"/>
                    </a:cubicBezTo>
                    <a:cubicBezTo>
                      <a:pt x="79" y="82"/>
                      <a:pt x="78" y="82"/>
                      <a:pt x="78" y="82"/>
                    </a:cubicBezTo>
                    <a:cubicBezTo>
                      <a:pt x="79" y="85"/>
                      <a:pt x="81" y="85"/>
                      <a:pt x="83" y="84"/>
                    </a:cubicBezTo>
                    <a:cubicBezTo>
                      <a:pt x="87" y="82"/>
                      <a:pt x="88" y="80"/>
                      <a:pt x="89" y="76"/>
                    </a:cubicBezTo>
                    <a:cubicBezTo>
                      <a:pt x="89" y="74"/>
                      <a:pt x="87" y="72"/>
                      <a:pt x="89" y="71"/>
                    </a:cubicBezTo>
                    <a:cubicBezTo>
                      <a:pt x="92" y="70"/>
                      <a:pt x="93" y="72"/>
                      <a:pt x="95" y="74"/>
                    </a:cubicBezTo>
                    <a:cubicBezTo>
                      <a:pt x="100" y="77"/>
                      <a:pt x="101" y="82"/>
                      <a:pt x="103" y="88"/>
                    </a:cubicBezTo>
                    <a:cubicBezTo>
                      <a:pt x="104" y="90"/>
                      <a:pt x="104" y="92"/>
                      <a:pt x="107" y="92"/>
                    </a:cubicBezTo>
                    <a:cubicBezTo>
                      <a:pt x="110" y="92"/>
                      <a:pt x="112" y="92"/>
                      <a:pt x="113" y="94"/>
                    </a:cubicBezTo>
                    <a:cubicBezTo>
                      <a:pt x="114" y="97"/>
                      <a:pt x="110" y="98"/>
                      <a:pt x="109" y="99"/>
                    </a:cubicBezTo>
                    <a:cubicBezTo>
                      <a:pt x="110" y="100"/>
                      <a:pt x="111" y="100"/>
                      <a:pt x="111" y="101"/>
                    </a:cubicBezTo>
                    <a:cubicBezTo>
                      <a:pt x="112" y="107"/>
                      <a:pt x="117" y="107"/>
                      <a:pt x="121" y="108"/>
                    </a:cubicBezTo>
                    <a:cubicBezTo>
                      <a:pt x="125" y="109"/>
                      <a:pt x="129" y="108"/>
                      <a:pt x="130" y="114"/>
                    </a:cubicBezTo>
                    <a:cubicBezTo>
                      <a:pt x="131" y="117"/>
                      <a:pt x="136" y="116"/>
                      <a:pt x="140" y="117"/>
                    </a:cubicBezTo>
                    <a:cubicBezTo>
                      <a:pt x="141" y="117"/>
                      <a:pt x="141" y="117"/>
                      <a:pt x="142" y="117"/>
                    </a:cubicBezTo>
                    <a:cubicBezTo>
                      <a:pt x="143" y="120"/>
                      <a:pt x="144" y="125"/>
                      <a:pt x="150" y="123"/>
                    </a:cubicBezTo>
                    <a:cubicBezTo>
                      <a:pt x="152" y="122"/>
                      <a:pt x="154" y="124"/>
                      <a:pt x="152" y="127"/>
                    </a:cubicBezTo>
                    <a:cubicBezTo>
                      <a:pt x="151" y="129"/>
                      <a:pt x="151" y="130"/>
                      <a:pt x="153" y="132"/>
                    </a:cubicBezTo>
                    <a:cubicBezTo>
                      <a:pt x="154" y="132"/>
                      <a:pt x="154" y="132"/>
                      <a:pt x="154" y="133"/>
                    </a:cubicBezTo>
                    <a:cubicBezTo>
                      <a:pt x="155" y="141"/>
                      <a:pt x="161" y="137"/>
                      <a:pt x="165" y="136"/>
                    </a:cubicBezTo>
                    <a:cubicBezTo>
                      <a:pt x="168" y="136"/>
                      <a:pt x="174" y="138"/>
                      <a:pt x="175" y="131"/>
                    </a:cubicBezTo>
                    <a:cubicBezTo>
                      <a:pt x="175" y="130"/>
                      <a:pt x="178" y="131"/>
                      <a:pt x="179" y="132"/>
                    </a:cubicBezTo>
                    <a:cubicBezTo>
                      <a:pt x="180" y="134"/>
                      <a:pt x="182" y="137"/>
                      <a:pt x="182" y="140"/>
                    </a:cubicBezTo>
                    <a:cubicBezTo>
                      <a:pt x="182" y="142"/>
                      <a:pt x="181" y="145"/>
                      <a:pt x="183" y="147"/>
                    </a:cubicBezTo>
                    <a:cubicBezTo>
                      <a:pt x="184" y="149"/>
                      <a:pt x="183" y="150"/>
                      <a:pt x="181" y="151"/>
                    </a:cubicBezTo>
                    <a:cubicBezTo>
                      <a:pt x="181" y="152"/>
                      <a:pt x="179" y="153"/>
                      <a:pt x="181" y="154"/>
                    </a:cubicBezTo>
                    <a:cubicBezTo>
                      <a:pt x="187" y="158"/>
                      <a:pt x="181" y="158"/>
                      <a:pt x="179" y="160"/>
                    </a:cubicBezTo>
                    <a:cubicBezTo>
                      <a:pt x="178" y="162"/>
                      <a:pt x="176" y="164"/>
                      <a:pt x="174" y="166"/>
                    </a:cubicBezTo>
                    <a:cubicBezTo>
                      <a:pt x="175" y="167"/>
                      <a:pt x="178" y="167"/>
                      <a:pt x="179" y="169"/>
                    </a:cubicBezTo>
                    <a:cubicBezTo>
                      <a:pt x="180" y="170"/>
                      <a:pt x="180" y="170"/>
                      <a:pt x="181" y="171"/>
                    </a:cubicBezTo>
                    <a:cubicBezTo>
                      <a:pt x="180" y="176"/>
                      <a:pt x="181" y="176"/>
                      <a:pt x="188" y="174"/>
                    </a:cubicBezTo>
                    <a:cubicBezTo>
                      <a:pt x="185" y="175"/>
                      <a:pt x="183" y="174"/>
                      <a:pt x="182" y="171"/>
                    </a:cubicBezTo>
                    <a:cubicBezTo>
                      <a:pt x="182" y="170"/>
                      <a:pt x="183" y="169"/>
                      <a:pt x="183" y="169"/>
                    </a:cubicBezTo>
                    <a:cubicBezTo>
                      <a:pt x="186" y="167"/>
                      <a:pt x="189" y="166"/>
                      <a:pt x="188" y="162"/>
                    </a:cubicBezTo>
                    <a:cubicBezTo>
                      <a:pt x="185" y="162"/>
                      <a:pt x="183" y="165"/>
                      <a:pt x="180" y="163"/>
                    </a:cubicBezTo>
                    <a:cubicBezTo>
                      <a:pt x="179" y="162"/>
                      <a:pt x="178" y="161"/>
                      <a:pt x="179" y="160"/>
                    </a:cubicBezTo>
                    <a:cubicBezTo>
                      <a:pt x="180" y="158"/>
                      <a:pt x="183" y="159"/>
                      <a:pt x="183" y="157"/>
                    </a:cubicBezTo>
                    <a:cubicBezTo>
                      <a:pt x="185" y="152"/>
                      <a:pt x="188" y="153"/>
                      <a:pt x="192" y="153"/>
                    </a:cubicBezTo>
                    <a:cubicBezTo>
                      <a:pt x="198" y="154"/>
                      <a:pt x="198" y="155"/>
                      <a:pt x="195" y="160"/>
                    </a:cubicBezTo>
                    <a:cubicBezTo>
                      <a:pt x="193" y="162"/>
                      <a:pt x="194" y="165"/>
                      <a:pt x="197" y="165"/>
                    </a:cubicBezTo>
                    <a:cubicBezTo>
                      <a:pt x="200" y="164"/>
                      <a:pt x="202" y="164"/>
                      <a:pt x="204" y="166"/>
                    </a:cubicBezTo>
                    <a:cubicBezTo>
                      <a:pt x="205" y="167"/>
                      <a:pt x="206" y="168"/>
                      <a:pt x="205" y="169"/>
                    </a:cubicBezTo>
                    <a:cubicBezTo>
                      <a:pt x="202" y="173"/>
                      <a:pt x="205" y="177"/>
                      <a:pt x="204" y="180"/>
                    </a:cubicBezTo>
                    <a:cubicBezTo>
                      <a:pt x="205" y="179"/>
                      <a:pt x="205" y="177"/>
                      <a:pt x="207" y="175"/>
                    </a:cubicBezTo>
                    <a:cubicBezTo>
                      <a:pt x="209" y="173"/>
                      <a:pt x="212" y="173"/>
                      <a:pt x="214" y="175"/>
                    </a:cubicBezTo>
                    <a:cubicBezTo>
                      <a:pt x="216" y="177"/>
                      <a:pt x="217" y="180"/>
                      <a:pt x="213" y="180"/>
                    </a:cubicBezTo>
                    <a:cubicBezTo>
                      <a:pt x="211" y="181"/>
                      <a:pt x="212" y="182"/>
                      <a:pt x="213" y="182"/>
                    </a:cubicBezTo>
                    <a:cubicBezTo>
                      <a:pt x="215" y="183"/>
                      <a:pt x="217" y="185"/>
                      <a:pt x="216" y="188"/>
                    </a:cubicBezTo>
                    <a:cubicBezTo>
                      <a:pt x="215" y="191"/>
                      <a:pt x="212" y="187"/>
                      <a:pt x="210" y="189"/>
                    </a:cubicBezTo>
                    <a:cubicBezTo>
                      <a:pt x="216" y="190"/>
                      <a:pt x="217" y="192"/>
                      <a:pt x="215" y="198"/>
                    </a:cubicBezTo>
                    <a:cubicBezTo>
                      <a:pt x="214" y="198"/>
                      <a:pt x="214" y="197"/>
                      <a:pt x="213" y="197"/>
                    </a:cubicBezTo>
                    <a:cubicBezTo>
                      <a:pt x="213" y="197"/>
                      <a:pt x="214" y="197"/>
                      <a:pt x="214" y="198"/>
                    </a:cubicBezTo>
                    <a:cubicBezTo>
                      <a:pt x="215" y="199"/>
                      <a:pt x="215" y="201"/>
                      <a:pt x="214" y="202"/>
                    </a:cubicBezTo>
                    <a:cubicBezTo>
                      <a:pt x="210" y="206"/>
                      <a:pt x="211" y="210"/>
                      <a:pt x="212" y="215"/>
                    </a:cubicBezTo>
                    <a:cubicBezTo>
                      <a:pt x="212" y="217"/>
                      <a:pt x="213" y="217"/>
                      <a:pt x="214" y="216"/>
                    </a:cubicBezTo>
                    <a:cubicBezTo>
                      <a:pt x="215" y="216"/>
                      <a:pt x="217" y="216"/>
                      <a:pt x="218" y="217"/>
                    </a:cubicBezTo>
                    <a:cubicBezTo>
                      <a:pt x="218" y="223"/>
                      <a:pt x="224" y="224"/>
                      <a:pt x="228" y="226"/>
                    </a:cubicBezTo>
                    <a:cubicBezTo>
                      <a:pt x="229" y="227"/>
                      <a:pt x="230" y="229"/>
                      <a:pt x="229" y="231"/>
                    </a:cubicBezTo>
                    <a:cubicBezTo>
                      <a:pt x="227" y="235"/>
                      <a:pt x="230" y="235"/>
                      <a:pt x="232" y="235"/>
                    </a:cubicBezTo>
                    <a:cubicBezTo>
                      <a:pt x="235" y="235"/>
                      <a:pt x="238" y="235"/>
                      <a:pt x="240" y="234"/>
                    </a:cubicBezTo>
                    <a:cubicBezTo>
                      <a:pt x="243" y="234"/>
                      <a:pt x="245" y="234"/>
                      <a:pt x="246" y="237"/>
                    </a:cubicBezTo>
                    <a:cubicBezTo>
                      <a:pt x="247" y="242"/>
                      <a:pt x="249" y="244"/>
                      <a:pt x="255" y="242"/>
                    </a:cubicBezTo>
                    <a:cubicBezTo>
                      <a:pt x="257" y="242"/>
                      <a:pt x="260" y="241"/>
                      <a:pt x="262" y="241"/>
                    </a:cubicBezTo>
                    <a:cubicBezTo>
                      <a:pt x="265" y="241"/>
                      <a:pt x="268" y="242"/>
                      <a:pt x="266" y="246"/>
                    </a:cubicBezTo>
                    <a:cubicBezTo>
                      <a:pt x="264" y="250"/>
                      <a:pt x="266" y="250"/>
                      <a:pt x="269" y="250"/>
                    </a:cubicBezTo>
                    <a:cubicBezTo>
                      <a:pt x="272" y="249"/>
                      <a:pt x="274" y="250"/>
                      <a:pt x="277" y="252"/>
                    </a:cubicBezTo>
                    <a:cubicBezTo>
                      <a:pt x="280" y="255"/>
                      <a:pt x="285" y="254"/>
                      <a:pt x="289" y="255"/>
                    </a:cubicBezTo>
                    <a:cubicBezTo>
                      <a:pt x="307" y="259"/>
                      <a:pt x="325" y="257"/>
                      <a:pt x="343" y="257"/>
                    </a:cubicBezTo>
                    <a:cubicBezTo>
                      <a:pt x="345" y="258"/>
                      <a:pt x="348" y="257"/>
                      <a:pt x="348" y="261"/>
                    </a:cubicBezTo>
                    <a:cubicBezTo>
                      <a:pt x="347" y="264"/>
                      <a:pt x="345" y="265"/>
                      <a:pt x="342" y="264"/>
                    </a:cubicBezTo>
                    <a:cubicBezTo>
                      <a:pt x="339" y="263"/>
                      <a:pt x="336" y="266"/>
                      <a:pt x="334" y="264"/>
                    </a:cubicBezTo>
                    <a:cubicBezTo>
                      <a:pt x="339" y="265"/>
                      <a:pt x="344" y="265"/>
                      <a:pt x="350" y="264"/>
                    </a:cubicBezTo>
                    <a:cubicBezTo>
                      <a:pt x="348" y="259"/>
                      <a:pt x="348" y="258"/>
                      <a:pt x="354" y="256"/>
                    </a:cubicBezTo>
                    <a:cubicBezTo>
                      <a:pt x="358" y="255"/>
                      <a:pt x="364" y="258"/>
                      <a:pt x="366" y="251"/>
                    </a:cubicBezTo>
                    <a:cubicBezTo>
                      <a:pt x="366" y="250"/>
                      <a:pt x="368" y="251"/>
                      <a:pt x="369" y="252"/>
                    </a:cubicBezTo>
                    <a:cubicBezTo>
                      <a:pt x="370" y="254"/>
                      <a:pt x="370" y="255"/>
                      <a:pt x="370" y="257"/>
                    </a:cubicBezTo>
                    <a:cubicBezTo>
                      <a:pt x="371" y="261"/>
                      <a:pt x="372" y="266"/>
                      <a:pt x="371" y="270"/>
                    </a:cubicBezTo>
                    <a:cubicBezTo>
                      <a:pt x="370" y="271"/>
                      <a:pt x="369" y="272"/>
                      <a:pt x="368" y="273"/>
                    </a:cubicBezTo>
                    <a:cubicBezTo>
                      <a:pt x="360" y="276"/>
                      <a:pt x="352" y="274"/>
                      <a:pt x="344" y="274"/>
                    </a:cubicBezTo>
                    <a:cubicBezTo>
                      <a:pt x="340" y="274"/>
                      <a:pt x="336" y="275"/>
                      <a:pt x="332" y="274"/>
                    </a:cubicBezTo>
                    <a:cubicBezTo>
                      <a:pt x="328" y="274"/>
                      <a:pt x="326" y="275"/>
                      <a:pt x="325" y="279"/>
                    </a:cubicBezTo>
                    <a:cubicBezTo>
                      <a:pt x="326" y="280"/>
                      <a:pt x="329" y="281"/>
                      <a:pt x="329" y="283"/>
                    </a:cubicBezTo>
                    <a:cubicBezTo>
                      <a:pt x="330" y="284"/>
                      <a:pt x="330" y="285"/>
                      <a:pt x="329" y="286"/>
                    </a:cubicBezTo>
                    <a:cubicBezTo>
                      <a:pt x="328" y="287"/>
                      <a:pt x="327" y="286"/>
                      <a:pt x="326" y="285"/>
                    </a:cubicBezTo>
                    <a:cubicBezTo>
                      <a:pt x="324" y="284"/>
                      <a:pt x="323" y="286"/>
                      <a:pt x="322" y="287"/>
                    </a:cubicBezTo>
                    <a:cubicBezTo>
                      <a:pt x="321" y="287"/>
                      <a:pt x="320" y="287"/>
                      <a:pt x="319" y="287"/>
                    </a:cubicBezTo>
                    <a:cubicBezTo>
                      <a:pt x="318" y="287"/>
                      <a:pt x="317" y="284"/>
                      <a:pt x="316" y="287"/>
                    </a:cubicBezTo>
                    <a:cubicBezTo>
                      <a:pt x="316" y="287"/>
                      <a:pt x="316" y="288"/>
                      <a:pt x="316" y="289"/>
                    </a:cubicBezTo>
                    <a:cubicBezTo>
                      <a:pt x="316" y="291"/>
                      <a:pt x="318" y="291"/>
                      <a:pt x="319" y="292"/>
                    </a:cubicBezTo>
                    <a:cubicBezTo>
                      <a:pt x="319" y="294"/>
                      <a:pt x="319" y="294"/>
                      <a:pt x="318" y="295"/>
                    </a:cubicBezTo>
                    <a:cubicBezTo>
                      <a:pt x="316" y="295"/>
                      <a:pt x="312" y="293"/>
                      <a:pt x="312" y="298"/>
                    </a:cubicBezTo>
                    <a:cubicBezTo>
                      <a:pt x="310" y="297"/>
                      <a:pt x="308" y="295"/>
                      <a:pt x="306" y="295"/>
                    </a:cubicBezTo>
                    <a:cubicBezTo>
                      <a:pt x="305" y="294"/>
                      <a:pt x="305" y="293"/>
                      <a:pt x="306" y="292"/>
                    </a:cubicBezTo>
                    <a:cubicBezTo>
                      <a:pt x="309" y="290"/>
                      <a:pt x="306" y="290"/>
                      <a:pt x="305" y="289"/>
                    </a:cubicBezTo>
                    <a:cubicBezTo>
                      <a:pt x="304" y="288"/>
                      <a:pt x="304" y="286"/>
                      <a:pt x="302" y="285"/>
                    </a:cubicBezTo>
                    <a:cubicBezTo>
                      <a:pt x="302" y="286"/>
                      <a:pt x="303" y="286"/>
                      <a:pt x="303" y="287"/>
                    </a:cubicBezTo>
                    <a:cubicBezTo>
                      <a:pt x="300" y="290"/>
                      <a:pt x="298" y="293"/>
                      <a:pt x="293" y="290"/>
                    </a:cubicBezTo>
                    <a:cubicBezTo>
                      <a:pt x="292" y="290"/>
                      <a:pt x="291" y="290"/>
                      <a:pt x="290" y="291"/>
                    </a:cubicBezTo>
                    <a:cubicBezTo>
                      <a:pt x="285" y="292"/>
                      <a:pt x="283" y="290"/>
                      <a:pt x="284" y="285"/>
                    </a:cubicBezTo>
                    <a:cubicBezTo>
                      <a:pt x="285" y="283"/>
                      <a:pt x="282" y="282"/>
                      <a:pt x="283" y="279"/>
                    </a:cubicBezTo>
                    <a:cubicBezTo>
                      <a:pt x="284" y="279"/>
                      <a:pt x="283" y="279"/>
                      <a:pt x="282" y="279"/>
                    </a:cubicBezTo>
                    <a:cubicBezTo>
                      <a:pt x="281" y="278"/>
                      <a:pt x="281" y="279"/>
                      <a:pt x="280" y="280"/>
                    </a:cubicBezTo>
                    <a:cubicBezTo>
                      <a:pt x="276" y="287"/>
                      <a:pt x="267" y="289"/>
                      <a:pt x="261" y="286"/>
                    </a:cubicBezTo>
                    <a:cubicBezTo>
                      <a:pt x="260" y="285"/>
                      <a:pt x="264" y="285"/>
                      <a:pt x="261" y="283"/>
                    </a:cubicBezTo>
                    <a:cubicBezTo>
                      <a:pt x="258" y="285"/>
                      <a:pt x="256" y="284"/>
                      <a:pt x="255" y="281"/>
                    </a:cubicBezTo>
                    <a:cubicBezTo>
                      <a:pt x="253" y="274"/>
                      <a:pt x="253" y="274"/>
                      <a:pt x="247" y="278"/>
                    </a:cubicBezTo>
                    <a:cubicBezTo>
                      <a:pt x="245" y="277"/>
                      <a:pt x="243" y="275"/>
                      <a:pt x="240" y="276"/>
                    </a:cubicBezTo>
                    <a:cubicBezTo>
                      <a:pt x="240" y="276"/>
                      <a:pt x="239" y="276"/>
                      <a:pt x="239" y="276"/>
                    </a:cubicBezTo>
                    <a:cubicBezTo>
                      <a:pt x="237" y="275"/>
                      <a:pt x="235" y="275"/>
                      <a:pt x="234" y="274"/>
                    </a:cubicBezTo>
                    <a:cubicBezTo>
                      <a:pt x="233" y="274"/>
                      <a:pt x="232" y="273"/>
                      <a:pt x="232" y="271"/>
                    </a:cubicBezTo>
                    <a:cubicBezTo>
                      <a:pt x="233" y="270"/>
                      <a:pt x="236" y="271"/>
                      <a:pt x="235" y="268"/>
                    </a:cubicBezTo>
                    <a:cubicBezTo>
                      <a:pt x="234" y="266"/>
                      <a:pt x="232" y="264"/>
                      <a:pt x="230" y="263"/>
                    </a:cubicBezTo>
                    <a:cubicBezTo>
                      <a:pt x="228" y="263"/>
                      <a:pt x="225" y="262"/>
                      <a:pt x="225" y="259"/>
                    </a:cubicBezTo>
                    <a:cubicBezTo>
                      <a:pt x="225" y="256"/>
                      <a:pt x="222" y="258"/>
                      <a:pt x="221" y="258"/>
                    </a:cubicBezTo>
                    <a:cubicBezTo>
                      <a:pt x="219" y="257"/>
                      <a:pt x="218" y="258"/>
                      <a:pt x="218" y="260"/>
                    </a:cubicBezTo>
                    <a:cubicBezTo>
                      <a:pt x="219" y="262"/>
                      <a:pt x="219" y="264"/>
                      <a:pt x="216" y="264"/>
                    </a:cubicBezTo>
                    <a:cubicBezTo>
                      <a:pt x="214" y="262"/>
                      <a:pt x="212" y="262"/>
                      <a:pt x="210" y="261"/>
                    </a:cubicBezTo>
                    <a:cubicBezTo>
                      <a:pt x="209" y="259"/>
                      <a:pt x="209" y="257"/>
                      <a:pt x="207" y="256"/>
                    </a:cubicBezTo>
                    <a:cubicBezTo>
                      <a:pt x="205" y="255"/>
                      <a:pt x="204" y="256"/>
                      <a:pt x="202" y="257"/>
                    </a:cubicBezTo>
                    <a:cubicBezTo>
                      <a:pt x="198" y="255"/>
                      <a:pt x="195" y="254"/>
                      <a:pt x="190" y="256"/>
                    </a:cubicBezTo>
                    <a:cubicBezTo>
                      <a:pt x="186" y="257"/>
                      <a:pt x="183" y="254"/>
                      <a:pt x="182" y="249"/>
                    </a:cubicBezTo>
                    <a:cubicBezTo>
                      <a:pt x="182" y="245"/>
                      <a:pt x="179" y="246"/>
                      <a:pt x="177" y="246"/>
                    </a:cubicBezTo>
                    <a:cubicBezTo>
                      <a:pt x="176" y="246"/>
                      <a:pt x="175" y="246"/>
                      <a:pt x="174" y="246"/>
                    </a:cubicBezTo>
                    <a:cubicBezTo>
                      <a:pt x="172" y="242"/>
                      <a:pt x="174" y="239"/>
                      <a:pt x="174" y="236"/>
                    </a:cubicBezTo>
                    <a:cubicBezTo>
                      <a:pt x="172" y="239"/>
                      <a:pt x="168" y="239"/>
                      <a:pt x="164" y="239"/>
                    </a:cubicBezTo>
                    <a:cubicBezTo>
                      <a:pt x="161" y="239"/>
                      <a:pt x="160" y="237"/>
                      <a:pt x="160" y="235"/>
                    </a:cubicBezTo>
                    <a:cubicBezTo>
                      <a:pt x="157" y="237"/>
                      <a:pt x="160" y="241"/>
                      <a:pt x="158" y="243"/>
                    </a:cubicBezTo>
                    <a:cubicBezTo>
                      <a:pt x="156" y="244"/>
                      <a:pt x="155" y="244"/>
                      <a:pt x="153" y="244"/>
                    </a:cubicBezTo>
                    <a:cubicBezTo>
                      <a:pt x="153" y="244"/>
                      <a:pt x="152" y="244"/>
                      <a:pt x="152" y="244"/>
                    </a:cubicBezTo>
                    <a:cubicBezTo>
                      <a:pt x="150" y="244"/>
                      <a:pt x="149" y="243"/>
                      <a:pt x="147" y="242"/>
                    </a:cubicBezTo>
                    <a:cubicBezTo>
                      <a:pt x="146" y="242"/>
                      <a:pt x="145" y="242"/>
                      <a:pt x="143" y="241"/>
                    </a:cubicBezTo>
                    <a:cubicBezTo>
                      <a:pt x="143" y="241"/>
                      <a:pt x="142" y="241"/>
                      <a:pt x="141" y="241"/>
                    </a:cubicBezTo>
                    <a:cubicBezTo>
                      <a:pt x="139" y="240"/>
                      <a:pt x="138" y="239"/>
                      <a:pt x="139" y="236"/>
                    </a:cubicBezTo>
                    <a:cubicBezTo>
                      <a:pt x="141" y="233"/>
                      <a:pt x="143" y="236"/>
                      <a:pt x="145" y="236"/>
                    </a:cubicBezTo>
                    <a:cubicBezTo>
                      <a:pt x="146" y="236"/>
                      <a:pt x="146" y="237"/>
                      <a:pt x="147" y="236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6" y="235"/>
                      <a:pt x="144" y="234"/>
                      <a:pt x="146" y="232"/>
                    </a:cubicBezTo>
                    <a:cubicBezTo>
                      <a:pt x="147" y="231"/>
                      <a:pt x="146" y="230"/>
                      <a:pt x="145" y="229"/>
                    </a:cubicBezTo>
                    <a:cubicBezTo>
                      <a:pt x="145" y="228"/>
                      <a:pt x="145" y="228"/>
                      <a:pt x="145" y="227"/>
                    </a:cubicBezTo>
                    <a:cubicBezTo>
                      <a:pt x="147" y="223"/>
                      <a:pt x="143" y="226"/>
                      <a:pt x="143" y="225"/>
                    </a:cubicBezTo>
                    <a:cubicBezTo>
                      <a:pt x="142" y="225"/>
                      <a:pt x="142" y="224"/>
                      <a:pt x="142" y="225"/>
                    </a:cubicBezTo>
                    <a:cubicBezTo>
                      <a:pt x="142" y="225"/>
                      <a:pt x="143" y="225"/>
                      <a:pt x="143" y="225"/>
                    </a:cubicBezTo>
                    <a:cubicBezTo>
                      <a:pt x="143" y="230"/>
                      <a:pt x="140" y="231"/>
                      <a:pt x="136" y="230"/>
                    </a:cubicBezTo>
                    <a:cubicBezTo>
                      <a:pt x="133" y="229"/>
                      <a:pt x="130" y="226"/>
                      <a:pt x="129" y="232"/>
                    </a:cubicBezTo>
                    <a:cubicBezTo>
                      <a:pt x="128" y="235"/>
                      <a:pt x="124" y="232"/>
                      <a:pt x="122" y="232"/>
                    </a:cubicBezTo>
                    <a:cubicBezTo>
                      <a:pt x="119" y="232"/>
                      <a:pt x="119" y="230"/>
                      <a:pt x="120" y="228"/>
                    </a:cubicBezTo>
                    <a:cubicBezTo>
                      <a:pt x="121" y="226"/>
                      <a:pt x="119" y="225"/>
                      <a:pt x="118" y="224"/>
                    </a:cubicBezTo>
                    <a:cubicBezTo>
                      <a:pt x="117" y="223"/>
                      <a:pt x="117" y="222"/>
                      <a:pt x="117" y="221"/>
                    </a:cubicBezTo>
                    <a:cubicBezTo>
                      <a:pt x="117" y="221"/>
                      <a:pt x="118" y="221"/>
                      <a:pt x="118" y="220"/>
                    </a:cubicBezTo>
                    <a:cubicBezTo>
                      <a:pt x="117" y="220"/>
                      <a:pt x="117" y="221"/>
                      <a:pt x="116" y="221"/>
                    </a:cubicBezTo>
                    <a:cubicBezTo>
                      <a:pt x="116" y="223"/>
                      <a:pt x="115" y="224"/>
                      <a:pt x="114" y="224"/>
                    </a:cubicBezTo>
                    <a:cubicBezTo>
                      <a:pt x="112" y="224"/>
                      <a:pt x="111" y="223"/>
                      <a:pt x="111" y="221"/>
                    </a:cubicBezTo>
                    <a:cubicBezTo>
                      <a:pt x="110" y="219"/>
                      <a:pt x="110" y="217"/>
                      <a:pt x="109" y="215"/>
                    </a:cubicBezTo>
                    <a:cubicBezTo>
                      <a:pt x="109" y="213"/>
                      <a:pt x="112" y="212"/>
                      <a:pt x="110" y="210"/>
                    </a:cubicBezTo>
                    <a:cubicBezTo>
                      <a:pt x="108" y="208"/>
                      <a:pt x="109" y="207"/>
                      <a:pt x="111" y="206"/>
                    </a:cubicBezTo>
                    <a:cubicBezTo>
                      <a:pt x="110" y="205"/>
                      <a:pt x="109" y="205"/>
                      <a:pt x="108" y="205"/>
                    </a:cubicBezTo>
                    <a:cubicBezTo>
                      <a:pt x="105" y="209"/>
                      <a:pt x="101" y="212"/>
                      <a:pt x="97" y="206"/>
                    </a:cubicBezTo>
                    <a:cubicBezTo>
                      <a:pt x="96" y="205"/>
                      <a:pt x="94" y="206"/>
                      <a:pt x="94" y="208"/>
                    </a:cubicBezTo>
                    <a:cubicBezTo>
                      <a:pt x="94" y="209"/>
                      <a:pt x="95" y="210"/>
                      <a:pt x="96" y="211"/>
                    </a:cubicBezTo>
                    <a:cubicBezTo>
                      <a:pt x="101" y="214"/>
                      <a:pt x="102" y="220"/>
                      <a:pt x="107" y="223"/>
                    </a:cubicBezTo>
                    <a:cubicBezTo>
                      <a:pt x="109" y="224"/>
                      <a:pt x="110" y="226"/>
                      <a:pt x="110" y="228"/>
                    </a:cubicBezTo>
                    <a:cubicBezTo>
                      <a:pt x="109" y="230"/>
                      <a:pt x="111" y="231"/>
                      <a:pt x="112" y="232"/>
                    </a:cubicBezTo>
                    <a:cubicBezTo>
                      <a:pt x="114" y="233"/>
                      <a:pt x="115" y="233"/>
                      <a:pt x="116" y="233"/>
                    </a:cubicBezTo>
                    <a:cubicBezTo>
                      <a:pt x="119" y="232"/>
                      <a:pt x="121" y="232"/>
                      <a:pt x="124" y="234"/>
                    </a:cubicBezTo>
                    <a:cubicBezTo>
                      <a:pt x="122" y="238"/>
                      <a:pt x="118" y="236"/>
                      <a:pt x="116" y="239"/>
                    </a:cubicBezTo>
                    <a:cubicBezTo>
                      <a:pt x="118" y="241"/>
                      <a:pt x="120" y="242"/>
                      <a:pt x="123" y="240"/>
                    </a:cubicBezTo>
                    <a:cubicBezTo>
                      <a:pt x="126" y="238"/>
                      <a:pt x="127" y="239"/>
                      <a:pt x="128" y="241"/>
                    </a:cubicBezTo>
                    <a:cubicBezTo>
                      <a:pt x="128" y="244"/>
                      <a:pt x="135" y="246"/>
                      <a:pt x="129" y="249"/>
                    </a:cubicBezTo>
                    <a:cubicBezTo>
                      <a:pt x="127" y="250"/>
                      <a:pt x="127" y="252"/>
                      <a:pt x="126" y="253"/>
                    </a:cubicBezTo>
                    <a:cubicBezTo>
                      <a:pt x="126" y="253"/>
                      <a:pt x="125" y="253"/>
                      <a:pt x="125" y="254"/>
                    </a:cubicBezTo>
                    <a:cubicBezTo>
                      <a:pt x="126" y="254"/>
                      <a:pt x="126" y="253"/>
                      <a:pt x="127" y="253"/>
                    </a:cubicBezTo>
                    <a:cubicBezTo>
                      <a:pt x="129" y="255"/>
                      <a:pt x="133" y="256"/>
                      <a:pt x="132" y="261"/>
                    </a:cubicBezTo>
                    <a:cubicBezTo>
                      <a:pt x="131" y="263"/>
                      <a:pt x="133" y="262"/>
                      <a:pt x="133" y="261"/>
                    </a:cubicBezTo>
                    <a:cubicBezTo>
                      <a:pt x="136" y="260"/>
                      <a:pt x="137" y="262"/>
                      <a:pt x="138" y="263"/>
                    </a:cubicBezTo>
                    <a:cubicBezTo>
                      <a:pt x="140" y="265"/>
                      <a:pt x="140" y="270"/>
                      <a:pt x="145" y="267"/>
                    </a:cubicBezTo>
                    <a:cubicBezTo>
                      <a:pt x="146" y="266"/>
                      <a:pt x="148" y="268"/>
                      <a:pt x="148" y="270"/>
                    </a:cubicBezTo>
                    <a:cubicBezTo>
                      <a:pt x="147" y="271"/>
                      <a:pt x="148" y="273"/>
                      <a:pt x="148" y="275"/>
                    </a:cubicBezTo>
                    <a:cubicBezTo>
                      <a:pt x="148" y="275"/>
                      <a:pt x="147" y="276"/>
                      <a:pt x="147" y="276"/>
                    </a:cubicBezTo>
                    <a:cubicBezTo>
                      <a:pt x="148" y="277"/>
                      <a:pt x="149" y="276"/>
                      <a:pt x="149" y="276"/>
                    </a:cubicBezTo>
                    <a:cubicBezTo>
                      <a:pt x="152" y="277"/>
                      <a:pt x="156" y="278"/>
                      <a:pt x="154" y="283"/>
                    </a:cubicBezTo>
                    <a:cubicBezTo>
                      <a:pt x="154" y="284"/>
                      <a:pt x="155" y="284"/>
                      <a:pt x="156" y="284"/>
                    </a:cubicBezTo>
                    <a:cubicBezTo>
                      <a:pt x="158" y="284"/>
                      <a:pt x="160" y="285"/>
                      <a:pt x="161" y="286"/>
                    </a:cubicBezTo>
                    <a:cubicBezTo>
                      <a:pt x="163" y="287"/>
                      <a:pt x="166" y="288"/>
                      <a:pt x="162" y="290"/>
                    </a:cubicBezTo>
                    <a:cubicBezTo>
                      <a:pt x="163" y="290"/>
                      <a:pt x="163" y="290"/>
                      <a:pt x="164" y="290"/>
                    </a:cubicBezTo>
                    <a:cubicBezTo>
                      <a:pt x="165" y="290"/>
                      <a:pt x="166" y="291"/>
                      <a:pt x="167" y="291"/>
                    </a:cubicBezTo>
                    <a:cubicBezTo>
                      <a:pt x="167" y="292"/>
                      <a:pt x="168" y="292"/>
                      <a:pt x="169" y="293"/>
                    </a:cubicBezTo>
                    <a:cubicBezTo>
                      <a:pt x="170" y="294"/>
                      <a:pt x="174" y="294"/>
                      <a:pt x="172" y="297"/>
                    </a:cubicBezTo>
                    <a:cubicBezTo>
                      <a:pt x="171" y="299"/>
                      <a:pt x="174" y="298"/>
                      <a:pt x="175" y="298"/>
                    </a:cubicBezTo>
                    <a:cubicBezTo>
                      <a:pt x="177" y="300"/>
                      <a:pt x="179" y="300"/>
                      <a:pt x="180" y="298"/>
                    </a:cubicBezTo>
                    <a:cubicBezTo>
                      <a:pt x="181" y="297"/>
                      <a:pt x="182" y="297"/>
                      <a:pt x="183" y="298"/>
                    </a:cubicBezTo>
                    <a:cubicBezTo>
                      <a:pt x="184" y="299"/>
                      <a:pt x="184" y="300"/>
                      <a:pt x="185" y="301"/>
                    </a:cubicBezTo>
                    <a:cubicBezTo>
                      <a:pt x="187" y="301"/>
                      <a:pt x="190" y="301"/>
                      <a:pt x="190" y="303"/>
                    </a:cubicBezTo>
                    <a:cubicBezTo>
                      <a:pt x="190" y="305"/>
                      <a:pt x="187" y="305"/>
                      <a:pt x="186" y="306"/>
                    </a:cubicBezTo>
                    <a:cubicBezTo>
                      <a:pt x="184" y="306"/>
                      <a:pt x="183" y="308"/>
                      <a:pt x="181" y="308"/>
                    </a:cubicBezTo>
                    <a:cubicBezTo>
                      <a:pt x="179" y="306"/>
                      <a:pt x="177" y="305"/>
                      <a:pt x="175" y="308"/>
                    </a:cubicBezTo>
                    <a:close/>
                  </a:path>
                </a:pathLst>
              </a:custGeom>
              <a:solidFill>
                <a:srgbClr val="D7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1" name="Freeform 8">
                <a:extLst>
                  <a:ext uri="{FF2B5EF4-FFF2-40B4-BE49-F238E27FC236}">
                    <a16:creationId xmlns:a16="http://schemas.microsoft.com/office/drawing/2014/main" id="{45823559-367E-6188-F44C-6701BC3B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479"/>
                <a:ext cx="540" cy="234"/>
              </a:xfrm>
              <a:custGeom>
                <a:avLst/>
                <a:gdLst>
                  <a:gd name="T0" fmla="*/ 72 w 316"/>
                  <a:gd name="T1" fmla="*/ 33 h 137"/>
                  <a:gd name="T2" fmla="*/ 126 w 316"/>
                  <a:gd name="T3" fmla="*/ 16 h 137"/>
                  <a:gd name="T4" fmla="*/ 137 w 316"/>
                  <a:gd name="T5" fmla="*/ 21 h 137"/>
                  <a:gd name="T6" fmla="*/ 124 w 316"/>
                  <a:gd name="T7" fmla="*/ 21 h 137"/>
                  <a:gd name="T8" fmla="*/ 119 w 316"/>
                  <a:gd name="T9" fmla="*/ 30 h 137"/>
                  <a:gd name="T10" fmla="*/ 92 w 316"/>
                  <a:gd name="T11" fmla="*/ 35 h 137"/>
                  <a:gd name="T12" fmla="*/ 95 w 316"/>
                  <a:gd name="T13" fmla="*/ 36 h 137"/>
                  <a:gd name="T14" fmla="*/ 130 w 316"/>
                  <a:gd name="T15" fmla="*/ 31 h 137"/>
                  <a:gd name="T16" fmla="*/ 127 w 316"/>
                  <a:gd name="T17" fmla="*/ 34 h 137"/>
                  <a:gd name="T18" fmla="*/ 142 w 316"/>
                  <a:gd name="T19" fmla="*/ 38 h 137"/>
                  <a:gd name="T20" fmla="*/ 153 w 316"/>
                  <a:gd name="T21" fmla="*/ 37 h 137"/>
                  <a:gd name="T22" fmla="*/ 162 w 316"/>
                  <a:gd name="T23" fmla="*/ 28 h 137"/>
                  <a:gd name="T24" fmla="*/ 145 w 316"/>
                  <a:gd name="T25" fmla="*/ 18 h 137"/>
                  <a:gd name="T26" fmla="*/ 231 w 316"/>
                  <a:gd name="T27" fmla="*/ 13 h 137"/>
                  <a:gd name="T28" fmla="*/ 204 w 316"/>
                  <a:gd name="T29" fmla="*/ 29 h 137"/>
                  <a:gd name="T30" fmla="*/ 245 w 316"/>
                  <a:gd name="T31" fmla="*/ 2 h 137"/>
                  <a:gd name="T32" fmla="*/ 310 w 316"/>
                  <a:gd name="T33" fmla="*/ 5 h 137"/>
                  <a:gd name="T34" fmla="*/ 314 w 316"/>
                  <a:gd name="T35" fmla="*/ 11 h 137"/>
                  <a:gd name="T36" fmla="*/ 300 w 316"/>
                  <a:gd name="T37" fmla="*/ 35 h 137"/>
                  <a:gd name="T38" fmla="*/ 307 w 316"/>
                  <a:gd name="T39" fmla="*/ 34 h 137"/>
                  <a:gd name="T40" fmla="*/ 296 w 316"/>
                  <a:gd name="T41" fmla="*/ 44 h 137"/>
                  <a:gd name="T42" fmla="*/ 273 w 316"/>
                  <a:gd name="T43" fmla="*/ 54 h 137"/>
                  <a:gd name="T44" fmla="*/ 279 w 316"/>
                  <a:gd name="T45" fmla="*/ 40 h 137"/>
                  <a:gd name="T46" fmla="*/ 280 w 316"/>
                  <a:gd name="T47" fmla="*/ 30 h 137"/>
                  <a:gd name="T48" fmla="*/ 260 w 316"/>
                  <a:gd name="T49" fmla="*/ 44 h 137"/>
                  <a:gd name="T50" fmla="*/ 260 w 316"/>
                  <a:gd name="T51" fmla="*/ 54 h 137"/>
                  <a:gd name="T52" fmla="*/ 250 w 316"/>
                  <a:gd name="T53" fmla="*/ 63 h 137"/>
                  <a:gd name="T54" fmla="*/ 249 w 316"/>
                  <a:gd name="T55" fmla="*/ 68 h 137"/>
                  <a:gd name="T56" fmla="*/ 253 w 316"/>
                  <a:gd name="T57" fmla="*/ 70 h 137"/>
                  <a:gd name="T58" fmla="*/ 229 w 316"/>
                  <a:gd name="T59" fmla="*/ 79 h 137"/>
                  <a:gd name="T60" fmla="*/ 202 w 316"/>
                  <a:gd name="T61" fmla="*/ 98 h 137"/>
                  <a:gd name="T62" fmla="*/ 218 w 316"/>
                  <a:gd name="T63" fmla="*/ 97 h 137"/>
                  <a:gd name="T64" fmla="*/ 219 w 316"/>
                  <a:gd name="T65" fmla="*/ 104 h 137"/>
                  <a:gd name="T66" fmla="*/ 181 w 316"/>
                  <a:gd name="T67" fmla="*/ 120 h 137"/>
                  <a:gd name="T68" fmla="*/ 124 w 316"/>
                  <a:gd name="T69" fmla="*/ 121 h 137"/>
                  <a:gd name="T70" fmla="*/ 97 w 316"/>
                  <a:gd name="T71" fmla="*/ 116 h 137"/>
                  <a:gd name="T72" fmla="*/ 66 w 316"/>
                  <a:gd name="T73" fmla="*/ 107 h 137"/>
                  <a:gd name="T74" fmla="*/ 53 w 316"/>
                  <a:gd name="T75" fmla="*/ 112 h 137"/>
                  <a:gd name="T76" fmla="*/ 38 w 316"/>
                  <a:gd name="T77" fmla="*/ 134 h 137"/>
                  <a:gd name="T78" fmla="*/ 8 w 316"/>
                  <a:gd name="T79" fmla="*/ 133 h 137"/>
                  <a:gd name="T80" fmla="*/ 12 w 316"/>
                  <a:gd name="T81" fmla="*/ 94 h 137"/>
                  <a:gd name="T82" fmla="*/ 9 w 316"/>
                  <a:gd name="T83" fmla="*/ 87 h 137"/>
                  <a:gd name="T84" fmla="*/ 12 w 316"/>
                  <a:gd name="T85" fmla="*/ 75 h 137"/>
                  <a:gd name="T86" fmla="*/ 20 w 316"/>
                  <a:gd name="T87" fmla="*/ 6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6" h="137">
                    <a:moveTo>
                      <a:pt x="0" y="66"/>
                    </a:moveTo>
                    <a:cubicBezTo>
                      <a:pt x="14" y="59"/>
                      <a:pt x="27" y="50"/>
                      <a:pt x="42" y="45"/>
                    </a:cubicBezTo>
                    <a:cubicBezTo>
                      <a:pt x="52" y="41"/>
                      <a:pt x="62" y="37"/>
                      <a:pt x="72" y="33"/>
                    </a:cubicBezTo>
                    <a:cubicBezTo>
                      <a:pt x="78" y="32"/>
                      <a:pt x="83" y="33"/>
                      <a:pt x="87" y="31"/>
                    </a:cubicBezTo>
                    <a:cubicBezTo>
                      <a:pt x="85" y="30"/>
                      <a:pt x="81" y="35"/>
                      <a:pt x="79" y="30"/>
                    </a:cubicBezTo>
                    <a:cubicBezTo>
                      <a:pt x="95" y="25"/>
                      <a:pt x="110" y="20"/>
                      <a:pt x="126" y="16"/>
                    </a:cubicBezTo>
                    <a:cubicBezTo>
                      <a:pt x="130" y="15"/>
                      <a:pt x="134" y="16"/>
                      <a:pt x="137" y="17"/>
                    </a:cubicBezTo>
                    <a:cubicBezTo>
                      <a:pt x="138" y="17"/>
                      <a:pt x="140" y="17"/>
                      <a:pt x="140" y="19"/>
                    </a:cubicBezTo>
                    <a:cubicBezTo>
                      <a:pt x="140" y="20"/>
                      <a:pt x="138" y="20"/>
                      <a:pt x="137" y="21"/>
                    </a:cubicBezTo>
                    <a:cubicBezTo>
                      <a:pt x="135" y="21"/>
                      <a:pt x="133" y="21"/>
                      <a:pt x="131" y="20"/>
                    </a:cubicBezTo>
                    <a:cubicBezTo>
                      <a:pt x="128" y="20"/>
                      <a:pt x="126" y="21"/>
                      <a:pt x="123" y="21"/>
                    </a:cubicBezTo>
                    <a:cubicBezTo>
                      <a:pt x="123" y="21"/>
                      <a:pt x="123" y="21"/>
                      <a:pt x="124" y="21"/>
                    </a:cubicBezTo>
                    <a:cubicBezTo>
                      <a:pt x="126" y="21"/>
                      <a:pt x="130" y="18"/>
                      <a:pt x="131" y="22"/>
                    </a:cubicBezTo>
                    <a:cubicBezTo>
                      <a:pt x="132" y="25"/>
                      <a:pt x="127" y="26"/>
                      <a:pt x="125" y="26"/>
                    </a:cubicBezTo>
                    <a:cubicBezTo>
                      <a:pt x="122" y="26"/>
                      <a:pt x="120" y="27"/>
                      <a:pt x="119" y="30"/>
                    </a:cubicBezTo>
                    <a:cubicBezTo>
                      <a:pt x="115" y="33"/>
                      <a:pt x="110" y="33"/>
                      <a:pt x="106" y="36"/>
                    </a:cubicBezTo>
                    <a:cubicBezTo>
                      <a:pt x="105" y="36"/>
                      <a:pt x="104" y="36"/>
                      <a:pt x="103" y="35"/>
                    </a:cubicBezTo>
                    <a:cubicBezTo>
                      <a:pt x="100" y="30"/>
                      <a:pt x="96" y="33"/>
                      <a:pt x="92" y="35"/>
                    </a:cubicBezTo>
                    <a:cubicBezTo>
                      <a:pt x="90" y="36"/>
                      <a:pt x="87" y="35"/>
                      <a:pt x="85" y="36"/>
                    </a:cubicBezTo>
                    <a:cubicBezTo>
                      <a:pt x="88" y="36"/>
                      <a:pt x="91" y="38"/>
                      <a:pt x="94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101" y="45"/>
                      <a:pt x="108" y="36"/>
                      <a:pt x="112" y="37"/>
                    </a:cubicBezTo>
                    <a:cubicBezTo>
                      <a:pt x="112" y="37"/>
                      <a:pt x="109" y="39"/>
                      <a:pt x="107" y="35"/>
                    </a:cubicBezTo>
                    <a:cubicBezTo>
                      <a:pt x="115" y="33"/>
                      <a:pt x="122" y="28"/>
                      <a:pt x="130" y="31"/>
                    </a:cubicBezTo>
                    <a:cubicBezTo>
                      <a:pt x="130" y="32"/>
                      <a:pt x="130" y="33"/>
                      <a:pt x="130" y="33"/>
                    </a:cubicBezTo>
                    <a:cubicBezTo>
                      <a:pt x="129" y="34"/>
                      <a:pt x="128" y="33"/>
                      <a:pt x="127" y="34"/>
                    </a:cubicBezTo>
                    <a:cubicBezTo>
                      <a:pt x="126" y="34"/>
                      <a:pt x="127" y="34"/>
                      <a:pt x="127" y="34"/>
                    </a:cubicBezTo>
                    <a:cubicBezTo>
                      <a:pt x="128" y="33"/>
                      <a:pt x="129" y="34"/>
                      <a:pt x="131" y="35"/>
                    </a:cubicBezTo>
                    <a:cubicBezTo>
                      <a:pt x="131" y="35"/>
                      <a:pt x="131" y="35"/>
                      <a:pt x="132" y="35"/>
                    </a:cubicBezTo>
                    <a:cubicBezTo>
                      <a:pt x="135" y="35"/>
                      <a:pt x="139" y="34"/>
                      <a:pt x="142" y="38"/>
                    </a:cubicBezTo>
                    <a:cubicBezTo>
                      <a:pt x="134" y="40"/>
                      <a:pt x="126" y="39"/>
                      <a:pt x="119" y="43"/>
                    </a:cubicBezTo>
                    <a:cubicBezTo>
                      <a:pt x="132" y="37"/>
                      <a:pt x="148" y="39"/>
                      <a:pt x="163" y="36"/>
                    </a:cubicBezTo>
                    <a:cubicBezTo>
                      <a:pt x="159" y="36"/>
                      <a:pt x="156" y="38"/>
                      <a:pt x="153" y="37"/>
                    </a:cubicBezTo>
                    <a:cubicBezTo>
                      <a:pt x="152" y="33"/>
                      <a:pt x="155" y="33"/>
                      <a:pt x="157" y="32"/>
                    </a:cubicBezTo>
                    <a:cubicBezTo>
                      <a:pt x="160" y="30"/>
                      <a:pt x="165" y="31"/>
                      <a:pt x="168" y="27"/>
                    </a:cubicBezTo>
                    <a:cubicBezTo>
                      <a:pt x="166" y="27"/>
                      <a:pt x="164" y="31"/>
                      <a:pt x="162" y="28"/>
                    </a:cubicBezTo>
                    <a:cubicBezTo>
                      <a:pt x="161" y="26"/>
                      <a:pt x="157" y="23"/>
                      <a:pt x="159" y="20"/>
                    </a:cubicBezTo>
                    <a:cubicBezTo>
                      <a:pt x="160" y="16"/>
                      <a:pt x="165" y="19"/>
                      <a:pt x="169" y="17"/>
                    </a:cubicBezTo>
                    <a:cubicBezTo>
                      <a:pt x="161" y="18"/>
                      <a:pt x="153" y="18"/>
                      <a:pt x="145" y="18"/>
                    </a:cubicBezTo>
                    <a:cubicBezTo>
                      <a:pt x="142" y="18"/>
                      <a:pt x="138" y="18"/>
                      <a:pt x="135" y="14"/>
                    </a:cubicBezTo>
                    <a:cubicBezTo>
                      <a:pt x="171" y="6"/>
                      <a:pt x="206" y="1"/>
                      <a:pt x="243" y="2"/>
                    </a:cubicBezTo>
                    <a:cubicBezTo>
                      <a:pt x="241" y="7"/>
                      <a:pt x="235" y="10"/>
                      <a:pt x="231" y="13"/>
                    </a:cubicBezTo>
                    <a:cubicBezTo>
                      <a:pt x="228" y="16"/>
                      <a:pt x="225" y="18"/>
                      <a:pt x="221" y="20"/>
                    </a:cubicBezTo>
                    <a:cubicBezTo>
                      <a:pt x="218" y="21"/>
                      <a:pt x="219" y="24"/>
                      <a:pt x="216" y="26"/>
                    </a:cubicBezTo>
                    <a:cubicBezTo>
                      <a:pt x="212" y="26"/>
                      <a:pt x="208" y="28"/>
                      <a:pt x="204" y="29"/>
                    </a:cubicBezTo>
                    <a:cubicBezTo>
                      <a:pt x="208" y="28"/>
                      <a:pt x="212" y="27"/>
                      <a:pt x="216" y="25"/>
                    </a:cubicBezTo>
                    <a:cubicBezTo>
                      <a:pt x="219" y="21"/>
                      <a:pt x="223" y="19"/>
                      <a:pt x="227" y="16"/>
                    </a:cubicBezTo>
                    <a:cubicBezTo>
                      <a:pt x="234" y="12"/>
                      <a:pt x="239" y="6"/>
                      <a:pt x="245" y="2"/>
                    </a:cubicBezTo>
                    <a:cubicBezTo>
                      <a:pt x="250" y="2"/>
                      <a:pt x="255" y="0"/>
                      <a:pt x="259" y="3"/>
                    </a:cubicBezTo>
                    <a:cubicBezTo>
                      <a:pt x="261" y="3"/>
                      <a:pt x="264" y="1"/>
                      <a:pt x="267" y="1"/>
                    </a:cubicBezTo>
                    <a:cubicBezTo>
                      <a:pt x="282" y="2"/>
                      <a:pt x="296" y="4"/>
                      <a:pt x="310" y="5"/>
                    </a:cubicBezTo>
                    <a:cubicBezTo>
                      <a:pt x="311" y="6"/>
                      <a:pt x="312" y="6"/>
                      <a:pt x="313" y="6"/>
                    </a:cubicBezTo>
                    <a:cubicBezTo>
                      <a:pt x="315" y="7"/>
                      <a:pt x="316" y="7"/>
                      <a:pt x="316" y="9"/>
                    </a:cubicBezTo>
                    <a:cubicBezTo>
                      <a:pt x="316" y="11"/>
                      <a:pt x="315" y="11"/>
                      <a:pt x="314" y="11"/>
                    </a:cubicBezTo>
                    <a:cubicBezTo>
                      <a:pt x="312" y="12"/>
                      <a:pt x="311" y="12"/>
                      <a:pt x="310" y="14"/>
                    </a:cubicBezTo>
                    <a:cubicBezTo>
                      <a:pt x="308" y="20"/>
                      <a:pt x="305" y="27"/>
                      <a:pt x="300" y="32"/>
                    </a:cubicBezTo>
                    <a:cubicBezTo>
                      <a:pt x="299" y="33"/>
                      <a:pt x="300" y="34"/>
                      <a:pt x="300" y="35"/>
                    </a:cubicBezTo>
                    <a:cubicBezTo>
                      <a:pt x="299" y="37"/>
                      <a:pt x="297" y="37"/>
                      <a:pt x="296" y="38"/>
                    </a:cubicBezTo>
                    <a:cubicBezTo>
                      <a:pt x="298" y="38"/>
                      <a:pt x="299" y="37"/>
                      <a:pt x="300" y="35"/>
                    </a:cubicBezTo>
                    <a:cubicBezTo>
                      <a:pt x="302" y="33"/>
                      <a:pt x="304" y="32"/>
                      <a:pt x="307" y="34"/>
                    </a:cubicBezTo>
                    <a:cubicBezTo>
                      <a:pt x="310" y="36"/>
                      <a:pt x="307" y="38"/>
                      <a:pt x="306" y="39"/>
                    </a:cubicBezTo>
                    <a:cubicBezTo>
                      <a:pt x="306" y="40"/>
                      <a:pt x="306" y="41"/>
                      <a:pt x="306" y="41"/>
                    </a:cubicBezTo>
                    <a:cubicBezTo>
                      <a:pt x="303" y="44"/>
                      <a:pt x="299" y="43"/>
                      <a:pt x="296" y="44"/>
                    </a:cubicBezTo>
                    <a:cubicBezTo>
                      <a:pt x="290" y="42"/>
                      <a:pt x="285" y="45"/>
                      <a:pt x="281" y="49"/>
                    </a:cubicBezTo>
                    <a:cubicBezTo>
                      <a:pt x="280" y="51"/>
                      <a:pt x="279" y="53"/>
                      <a:pt x="276" y="53"/>
                    </a:cubicBezTo>
                    <a:cubicBezTo>
                      <a:pt x="275" y="52"/>
                      <a:pt x="274" y="53"/>
                      <a:pt x="273" y="54"/>
                    </a:cubicBezTo>
                    <a:cubicBezTo>
                      <a:pt x="272" y="55"/>
                      <a:pt x="271" y="55"/>
                      <a:pt x="270" y="55"/>
                    </a:cubicBezTo>
                    <a:cubicBezTo>
                      <a:pt x="269" y="54"/>
                      <a:pt x="269" y="54"/>
                      <a:pt x="268" y="53"/>
                    </a:cubicBezTo>
                    <a:cubicBezTo>
                      <a:pt x="270" y="47"/>
                      <a:pt x="275" y="44"/>
                      <a:pt x="279" y="40"/>
                    </a:cubicBezTo>
                    <a:cubicBezTo>
                      <a:pt x="278" y="40"/>
                      <a:pt x="277" y="42"/>
                      <a:pt x="275" y="41"/>
                    </a:cubicBezTo>
                    <a:cubicBezTo>
                      <a:pt x="274" y="40"/>
                      <a:pt x="274" y="39"/>
                      <a:pt x="275" y="38"/>
                    </a:cubicBezTo>
                    <a:cubicBezTo>
                      <a:pt x="276" y="35"/>
                      <a:pt x="278" y="32"/>
                      <a:pt x="280" y="30"/>
                    </a:cubicBezTo>
                    <a:cubicBezTo>
                      <a:pt x="281" y="27"/>
                      <a:pt x="282" y="24"/>
                      <a:pt x="281" y="20"/>
                    </a:cubicBezTo>
                    <a:cubicBezTo>
                      <a:pt x="279" y="26"/>
                      <a:pt x="277" y="32"/>
                      <a:pt x="272" y="35"/>
                    </a:cubicBezTo>
                    <a:cubicBezTo>
                      <a:pt x="267" y="37"/>
                      <a:pt x="266" y="43"/>
                      <a:pt x="260" y="44"/>
                    </a:cubicBezTo>
                    <a:cubicBezTo>
                      <a:pt x="259" y="45"/>
                      <a:pt x="257" y="46"/>
                      <a:pt x="256" y="48"/>
                    </a:cubicBezTo>
                    <a:cubicBezTo>
                      <a:pt x="257" y="46"/>
                      <a:pt x="259" y="45"/>
                      <a:pt x="261" y="44"/>
                    </a:cubicBezTo>
                    <a:cubicBezTo>
                      <a:pt x="264" y="48"/>
                      <a:pt x="264" y="51"/>
                      <a:pt x="260" y="54"/>
                    </a:cubicBezTo>
                    <a:cubicBezTo>
                      <a:pt x="256" y="57"/>
                      <a:pt x="251" y="60"/>
                      <a:pt x="246" y="63"/>
                    </a:cubicBezTo>
                    <a:cubicBezTo>
                      <a:pt x="245" y="63"/>
                      <a:pt x="244" y="64"/>
                      <a:pt x="244" y="65"/>
                    </a:cubicBezTo>
                    <a:cubicBezTo>
                      <a:pt x="246" y="65"/>
                      <a:pt x="248" y="64"/>
                      <a:pt x="250" y="63"/>
                    </a:cubicBezTo>
                    <a:cubicBezTo>
                      <a:pt x="251" y="63"/>
                      <a:pt x="252" y="63"/>
                      <a:pt x="253" y="63"/>
                    </a:cubicBezTo>
                    <a:cubicBezTo>
                      <a:pt x="254" y="63"/>
                      <a:pt x="254" y="64"/>
                      <a:pt x="254" y="64"/>
                    </a:cubicBezTo>
                    <a:cubicBezTo>
                      <a:pt x="254" y="67"/>
                      <a:pt x="251" y="67"/>
                      <a:pt x="249" y="68"/>
                    </a:cubicBezTo>
                    <a:cubicBezTo>
                      <a:pt x="248" y="69"/>
                      <a:pt x="247" y="70"/>
                      <a:pt x="245" y="70"/>
                    </a:cubicBezTo>
                    <a:cubicBezTo>
                      <a:pt x="247" y="70"/>
                      <a:pt x="248" y="69"/>
                      <a:pt x="249" y="69"/>
                    </a:cubicBezTo>
                    <a:cubicBezTo>
                      <a:pt x="251" y="68"/>
                      <a:pt x="252" y="69"/>
                      <a:pt x="253" y="70"/>
                    </a:cubicBezTo>
                    <a:cubicBezTo>
                      <a:pt x="253" y="71"/>
                      <a:pt x="253" y="72"/>
                      <a:pt x="252" y="73"/>
                    </a:cubicBezTo>
                    <a:cubicBezTo>
                      <a:pt x="246" y="78"/>
                      <a:pt x="239" y="80"/>
                      <a:pt x="232" y="82"/>
                    </a:cubicBezTo>
                    <a:cubicBezTo>
                      <a:pt x="230" y="83"/>
                      <a:pt x="229" y="82"/>
                      <a:pt x="229" y="79"/>
                    </a:cubicBezTo>
                    <a:cubicBezTo>
                      <a:pt x="230" y="77"/>
                      <a:pt x="230" y="75"/>
                      <a:pt x="231" y="74"/>
                    </a:cubicBezTo>
                    <a:cubicBezTo>
                      <a:pt x="228" y="78"/>
                      <a:pt x="222" y="78"/>
                      <a:pt x="217" y="80"/>
                    </a:cubicBezTo>
                    <a:cubicBezTo>
                      <a:pt x="209" y="83"/>
                      <a:pt x="203" y="88"/>
                      <a:pt x="202" y="98"/>
                    </a:cubicBezTo>
                    <a:cubicBezTo>
                      <a:pt x="203" y="94"/>
                      <a:pt x="203" y="90"/>
                      <a:pt x="206" y="92"/>
                    </a:cubicBezTo>
                    <a:cubicBezTo>
                      <a:pt x="210" y="93"/>
                      <a:pt x="208" y="97"/>
                      <a:pt x="207" y="100"/>
                    </a:cubicBezTo>
                    <a:cubicBezTo>
                      <a:pt x="211" y="100"/>
                      <a:pt x="213" y="94"/>
                      <a:pt x="218" y="97"/>
                    </a:cubicBezTo>
                    <a:cubicBezTo>
                      <a:pt x="219" y="98"/>
                      <a:pt x="220" y="99"/>
                      <a:pt x="220" y="99"/>
                    </a:cubicBezTo>
                    <a:cubicBezTo>
                      <a:pt x="221" y="100"/>
                      <a:pt x="223" y="101"/>
                      <a:pt x="223" y="102"/>
                    </a:cubicBezTo>
                    <a:cubicBezTo>
                      <a:pt x="222" y="104"/>
                      <a:pt x="220" y="104"/>
                      <a:pt x="219" y="104"/>
                    </a:cubicBezTo>
                    <a:cubicBezTo>
                      <a:pt x="212" y="104"/>
                      <a:pt x="208" y="111"/>
                      <a:pt x="201" y="112"/>
                    </a:cubicBezTo>
                    <a:cubicBezTo>
                      <a:pt x="199" y="122"/>
                      <a:pt x="191" y="118"/>
                      <a:pt x="185" y="121"/>
                    </a:cubicBezTo>
                    <a:cubicBezTo>
                      <a:pt x="184" y="121"/>
                      <a:pt x="182" y="121"/>
                      <a:pt x="181" y="120"/>
                    </a:cubicBezTo>
                    <a:cubicBezTo>
                      <a:pt x="172" y="117"/>
                      <a:pt x="163" y="118"/>
                      <a:pt x="154" y="119"/>
                    </a:cubicBezTo>
                    <a:cubicBezTo>
                      <a:pt x="150" y="119"/>
                      <a:pt x="147" y="122"/>
                      <a:pt x="143" y="121"/>
                    </a:cubicBezTo>
                    <a:cubicBezTo>
                      <a:pt x="136" y="118"/>
                      <a:pt x="130" y="119"/>
                      <a:pt x="124" y="121"/>
                    </a:cubicBezTo>
                    <a:cubicBezTo>
                      <a:pt x="116" y="123"/>
                      <a:pt x="114" y="122"/>
                      <a:pt x="104" y="113"/>
                    </a:cubicBezTo>
                    <a:cubicBezTo>
                      <a:pt x="102" y="114"/>
                      <a:pt x="106" y="118"/>
                      <a:pt x="103" y="119"/>
                    </a:cubicBezTo>
                    <a:cubicBezTo>
                      <a:pt x="100" y="119"/>
                      <a:pt x="98" y="117"/>
                      <a:pt x="97" y="116"/>
                    </a:cubicBezTo>
                    <a:cubicBezTo>
                      <a:pt x="96" y="115"/>
                      <a:pt x="95" y="114"/>
                      <a:pt x="93" y="115"/>
                    </a:cubicBezTo>
                    <a:cubicBezTo>
                      <a:pt x="89" y="118"/>
                      <a:pt x="86" y="116"/>
                      <a:pt x="82" y="114"/>
                    </a:cubicBezTo>
                    <a:cubicBezTo>
                      <a:pt x="78" y="109"/>
                      <a:pt x="73" y="107"/>
                      <a:pt x="66" y="107"/>
                    </a:cubicBezTo>
                    <a:cubicBezTo>
                      <a:pt x="63" y="106"/>
                      <a:pt x="59" y="108"/>
                      <a:pt x="57" y="105"/>
                    </a:cubicBezTo>
                    <a:cubicBezTo>
                      <a:pt x="56" y="107"/>
                      <a:pt x="56" y="108"/>
                      <a:pt x="56" y="110"/>
                    </a:cubicBezTo>
                    <a:cubicBezTo>
                      <a:pt x="56" y="111"/>
                      <a:pt x="54" y="113"/>
                      <a:pt x="53" y="112"/>
                    </a:cubicBezTo>
                    <a:cubicBezTo>
                      <a:pt x="47" y="109"/>
                      <a:pt x="48" y="115"/>
                      <a:pt x="47" y="117"/>
                    </a:cubicBezTo>
                    <a:cubicBezTo>
                      <a:pt x="44" y="120"/>
                      <a:pt x="48" y="121"/>
                      <a:pt x="49" y="122"/>
                    </a:cubicBezTo>
                    <a:cubicBezTo>
                      <a:pt x="49" y="129"/>
                      <a:pt x="44" y="132"/>
                      <a:pt x="38" y="134"/>
                    </a:cubicBezTo>
                    <a:cubicBezTo>
                      <a:pt x="33" y="133"/>
                      <a:pt x="29" y="136"/>
                      <a:pt x="25" y="137"/>
                    </a:cubicBezTo>
                    <a:cubicBezTo>
                      <a:pt x="22" y="137"/>
                      <a:pt x="20" y="137"/>
                      <a:pt x="18" y="135"/>
                    </a:cubicBezTo>
                    <a:cubicBezTo>
                      <a:pt x="15" y="133"/>
                      <a:pt x="13" y="130"/>
                      <a:pt x="8" y="133"/>
                    </a:cubicBezTo>
                    <a:cubicBezTo>
                      <a:pt x="4" y="135"/>
                      <a:pt x="3" y="131"/>
                      <a:pt x="5" y="129"/>
                    </a:cubicBezTo>
                    <a:cubicBezTo>
                      <a:pt x="7" y="125"/>
                      <a:pt x="6" y="122"/>
                      <a:pt x="5" y="118"/>
                    </a:cubicBezTo>
                    <a:cubicBezTo>
                      <a:pt x="10" y="111"/>
                      <a:pt x="11" y="102"/>
                      <a:pt x="12" y="94"/>
                    </a:cubicBezTo>
                    <a:cubicBezTo>
                      <a:pt x="10" y="95"/>
                      <a:pt x="7" y="95"/>
                      <a:pt x="6" y="92"/>
                    </a:cubicBezTo>
                    <a:cubicBezTo>
                      <a:pt x="6" y="92"/>
                      <a:pt x="5" y="91"/>
                      <a:pt x="5" y="90"/>
                    </a:cubicBezTo>
                    <a:cubicBezTo>
                      <a:pt x="6" y="88"/>
                      <a:pt x="8" y="88"/>
                      <a:pt x="9" y="87"/>
                    </a:cubicBezTo>
                    <a:cubicBezTo>
                      <a:pt x="8" y="87"/>
                      <a:pt x="7" y="88"/>
                      <a:pt x="6" y="87"/>
                    </a:cubicBezTo>
                    <a:cubicBezTo>
                      <a:pt x="4" y="86"/>
                      <a:pt x="5" y="85"/>
                      <a:pt x="6" y="83"/>
                    </a:cubicBezTo>
                    <a:cubicBezTo>
                      <a:pt x="7" y="80"/>
                      <a:pt x="11" y="78"/>
                      <a:pt x="12" y="75"/>
                    </a:cubicBezTo>
                    <a:cubicBezTo>
                      <a:pt x="13" y="74"/>
                      <a:pt x="15" y="74"/>
                      <a:pt x="16" y="75"/>
                    </a:cubicBezTo>
                    <a:cubicBezTo>
                      <a:pt x="17" y="76"/>
                      <a:pt x="17" y="74"/>
                      <a:pt x="17" y="74"/>
                    </a:cubicBezTo>
                    <a:cubicBezTo>
                      <a:pt x="16" y="70"/>
                      <a:pt x="25" y="70"/>
                      <a:pt x="20" y="65"/>
                    </a:cubicBezTo>
                    <a:cubicBezTo>
                      <a:pt x="15" y="64"/>
                      <a:pt x="11" y="67"/>
                      <a:pt x="7" y="68"/>
                    </a:cubicBezTo>
                    <a:cubicBezTo>
                      <a:pt x="5" y="68"/>
                      <a:pt x="2" y="69"/>
                      <a:pt x="0" y="66"/>
                    </a:cubicBezTo>
                    <a:close/>
                  </a:path>
                </a:pathLst>
              </a:custGeom>
              <a:solidFill>
                <a:srgbClr val="23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2" name="Freeform 9">
                <a:extLst>
                  <a:ext uri="{FF2B5EF4-FFF2-40B4-BE49-F238E27FC236}">
                    <a16:creationId xmlns:a16="http://schemas.microsoft.com/office/drawing/2014/main" id="{F7F4B142-FC3A-F22C-E09D-CE8F1E28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612"/>
                <a:ext cx="440" cy="575"/>
              </a:xfrm>
              <a:custGeom>
                <a:avLst/>
                <a:gdLst>
                  <a:gd name="T0" fmla="*/ 253 w 257"/>
                  <a:gd name="T1" fmla="*/ 26 h 336"/>
                  <a:gd name="T2" fmla="*/ 245 w 257"/>
                  <a:gd name="T3" fmla="*/ 41 h 336"/>
                  <a:gd name="T4" fmla="*/ 235 w 257"/>
                  <a:gd name="T5" fmla="*/ 30 h 336"/>
                  <a:gd name="T6" fmla="*/ 216 w 257"/>
                  <a:gd name="T7" fmla="*/ 45 h 336"/>
                  <a:gd name="T8" fmla="*/ 212 w 257"/>
                  <a:gd name="T9" fmla="*/ 53 h 336"/>
                  <a:gd name="T10" fmla="*/ 240 w 257"/>
                  <a:gd name="T11" fmla="*/ 48 h 336"/>
                  <a:gd name="T12" fmla="*/ 216 w 257"/>
                  <a:gd name="T13" fmla="*/ 70 h 336"/>
                  <a:gd name="T14" fmla="*/ 205 w 257"/>
                  <a:gd name="T15" fmla="*/ 81 h 336"/>
                  <a:gd name="T16" fmla="*/ 188 w 257"/>
                  <a:gd name="T17" fmla="*/ 92 h 336"/>
                  <a:gd name="T18" fmla="*/ 183 w 257"/>
                  <a:gd name="T19" fmla="*/ 101 h 336"/>
                  <a:gd name="T20" fmla="*/ 175 w 257"/>
                  <a:gd name="T21" fmla="*/ 110 h 336"/>
                  <a:gd name="T22" fmla="*/ 161 w 257"/>
                  <a:gd name="T23" fmla="*/ 116 h 336"/>
                  <a:gd name="T24" fmla="*/ 142 w 257"/>
                  <a:gd name="T25" fmla="*/ 127 h 336"/>
                  <a:gd name="T26" fmla="*/ 157 w 257"/>
                  <a:gd name="T27" fmla="*/ 139 h 336"/>
                  <a:gd name="T28" fmla="*/ 169 w 257"/>
                  <a:gd name="T29" fmla="*/ 153 h 336"/>
                  <a:gd name="T30" fmla="*/ 168 w 257"/>
                  <a:gd name="T31" fmla="*/ 169 h 336"/>
                  <a:gd name="T32" fmla="*/ 175 w 257"/>
                  <a:gd name="T33" fmla="*/ 196 h 336"/>
                  <a:gd name="T34" fmla="*/ 169 w 257"/>
                  <a:gd name="T35" fmla="*/ 208 h 336"/>
                  <a:gd name="T36" fmla="*/ 166 w 257"/>
                  <a:gd name="T37" fmla="*/ 219 h 336"/>
                  <a:gd name="T38" fmla="*/ 162 w 257"/>
                  <a:gd name="T39" fmla="*/ 176 h 336"/>
                  <a:gd name="T40" fmla="*/ 135 w 257"/>
                  <a:gd name="T41" fmla="*/ 166 h 336"/>
                  <a:gd name="T42" fmla="*/ 130 w 257"/>
                  <a:gd name="T43" fmla="*/ 213 h 336"/>
                  <a:gd name="T44" fmla="*/ 121 w 257"/>
                  <a:gd name="T45" fmla="*/ 223 h 336"/>
                  <a:gd name="T46" fmla="*/ 122 w 257"/>
                  <a:gd name="T47" fmla="*/ 132 h 336"/>
                  <a:gd name="T48" fmla="*/ 118 w 257"/>
                  <a:gd name="T49" fmla="*/ 129 h 336"/>
                  <a:gd name="T50" fmla="*/ 118 w 257"/>
                  <a:gd name="T51" fmla="*/ 167 h 336"/>
                  <a:gd name="T52" fmla="*/ 104 w 257"/>
                  <a:gd name="T53" fmla="*/ 170 h 336"/>
                  <a:gd name="T54" fmla="*/ 99 w 257"/>
                  <a:gd name="T55" fmla="*/ 181 h 336"/>
                  <a:gd name="T56" fmla="*/ 93 w 257"/>
                  <a:gd name="T57" fmla="*/ 187 h 336"/>
                  <a:gd name="T58" fmla="*/ 95 w 257"/>
                  <a:gd name="T59" fmla="*/ 196 h 336"/>
                  <a:gd name="T60" fmla="*/ 89 w 257"/>
                  <a:gd name="T61" fmla="*/ 207 h 336"/>
                  <a:gd name="T62" fmla="*/ 91 w 257"/>
                  <a:gd name="T63" fmla="*/ 215 h 336"/>
                  <a:gd name="T64" fmla="*/ 88 w 257"/>
                  <a:gd name="T65" fmla="*/ 217 h 336"/>
                  <a:gd name="T66" fmla="*/ 83 w 257"/>
                  <a:gd name="T67" fmla="*/ 223 h 336"/>
                  <a:gd name="T68" fmla="*/ 91 w 257"/>
                  <a:gd name="T69" fmla="*/ 226 h 336"/>
                  <a:gd name="T70" fmla="*/ 73 w 257"/>
                  <a:gd name="T71" fmla="*/ 240 h 336"/>
                  <a:gd name="T72" fmla="*/ 80 w 257"/>
                  <a:gd name="T73" fmla="*/ 245 h 336"/>
                  <a:gd name="T74" fmla="*/ 75 w 257"/>
                  <a:gd name="T75" fmla="*/ 252 h 336"/>
                  <a:gd name="T76" fmla="*/ 82 w 257"/>
                  <a:gd name="T77" fmla="*/ 254 h 336"/>
                  <a:gd name="T78" fmla="*/ 72 w 257"/>
                  <a:gd name="T79" fmla="*/ 264 h 336"/>
                  <a:gd name="T80" fmla="*/ 75 w 257"/>
                  <a:gd name="T81" fmla="*/ 270 h 336"/>
                  <a:gd name="T82" fmla="*/ 66 w 257"/>
                  <a:gd name="T83" fmla="*/ 277 h 336"/>
                  <a:gd name="T84" fmla="*/ 73 w 257"/>
                  <a:gd name="T85" fmla="*/ 280 h 336"/>
                  <a:gd name="T86" fmla="*/ 69 w 257"/>
                  <a:gd name="T87" fmla="*/ 291 h 336"/>
                  <a:gd name="T88" fmla="*/ 52 w 257"/>
                  <a:gd name="T89" fmla="*/ 294 h 336"/>
                  <a:gd name="T90" fmla="*/ 45 w 257"/>
                  <a:gd name="T91" fmla="*/ 312 h 336"/>
                  <a:gd name="T92" fmla="*/ 23 w 257"/>
                  <a:gd name="T93" fmla="*/ 336 h 336"/>
                  <a:gd name="T94" fmla="*/ 19 w 257"/>
                  <a:gd name="T95" fmla="*/ 322 h 336"/>
                  <a:gd name="T96" fmla="*/ 6 w 257"/>
                  <a:gd name="T97" fmla="*/ 312 h 336"/>
                  <a:gd name="T98" fmla="*/ 11 w 257"/>
                  <a:gd name="T99" fmla="*/ 308 h 336"/>
                  <a:gd name="T100" fmla="*/ 7 w 257"/>
                  <a:gd name="T101" fmla="*/ 297 h 336"/>
                  <a:gd name="T102" fmla="*/ 41 w 257"/>
                  <a:gd name="T103" fmla="*/ 195 h 336"/>
                  <a:gd name="T104" fmla="*/ 138 w 257"/>
                  <a:gd name="T105" fmla="*/ 66 h 336"/>
                  <a:gd name="T106" fmla="*/ 156 w 257"/>
                  <a:gd name="T107" fmla="*/ 56 h 336"/>
                  <a:gd name="T108" fmla="*/ 152 w 257"/>
                  <a:gd name="T109" fmla="*/ 51 h 336"/>
                  <a:gd name="T110" fmla="*/ 231 w 257"/>
                  <a:gd name="T111" fmla="*/ 7 h 336"/>
                  <a:gd name="T112" fmla="*/ 222 w 257"/>
                  <a:gd name="T113" fmla="*/ 15 h 336"/>
                  <a:gd name="T114" fmla="*/ 233 w 257"/>
                  <a:gd name="T115" fmla="*/ 21 h 336"/>
                  <a:gd name="T116" fmla="*/ 236 w 257"/>
                  <a:gd name="T117" fmla="*/ 24 h 336"/>
                  <a:gd name="T118" fmla="*/ 247 w 257"/>
                  <a:gd name="T119" fmla="*/ 14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" h="336">
                    <a:moveTo>
                      <a:pt x="247" y="14"/>
                    </a:moveTo>
                    <a:cubicBezTo>
                      <a:pt x="250" y="16"/>
                      <a:pt x="253" y="18"/>
                      <a:pt x="253" y="10"/>
                    </a:cubicBezTo>
                    <a:cubicBezTo>
                      <a:pt x="257" y="16"/>
                      <a:pt x="253" y="21"/>
                      <a:pt x="253" y="26"/>
                    </a:cubicBezTo>
                    <a:cubicBezTo>
                      <a:pt x="253" y="26"/>
                      <a:pt x="253" y="26"/>
                      <a:pt x="253" y="26"/>
                    </a:cubicBezTo>
                    <a:cubicBezTo>
                      <a:pt x="252" y="31"/>
                      <a:pt x="251" y="36"/>
                      <a:pt x="247" y="40"/>
                    </a:cubicBezTo>
                    <a:cubicBezTo>
                      <a:pt x="246" y="41"/>
                      <a:pt x="246" y="41"/>
                      <a:pt x="245" y="41"/>
                    </a:cubicBezTo>
                    <a:cubicBezTo>
                      <a:pt x="239" y="40"/>
                      <a:pt x="239" y="40"/>
                      <a:pt x="244" y="35"/>
                    </a:cubicBezTo>
                    <a:cubicBezTo>
                      <a:pt x="241" y="34"/>
                      <a:pt x="240" y="32"/>
                      <a:pt x="237" y="31"/>
                    </a:cubicBezTo>
                    <a:cubicBezTo>
                      <a:pt x="237" y="30"/>
                      <a:pt x="237" y="29"/>
                      <a:pt x="235" y="30"/>
                    </a:cubicBezTo>
                    <a:cubicBezTo>
                      <a:pt x="228" y="32"/>
                      <a:pt x="221" y="33"/>
                      <a:pt x="216" y="39"/>
                    </a:cubicBezTo>
                    <a:cubicBezTo>
                      <a:pt x="216" y="39"/>
                      <a:pt x="216" y="39"/>
                      <a:pt x="216" y="40"/>
                    </a:cubicBezTo>
                    <a:cubicBezTo>
                      <a:pt x="219" y="41"/>
                      <a:pt x="218" y="43"/>
                      <a:pt x="216" y="45"/>
                    </a:cubicBezTo>
                    <a:cubicBezTo>
                      <a:pt x="215" y="45"/>
                      <a:pt x="213" y="45"/>
                      <a:pt x="212" y="46"/>
                    </a:cubicBezTo>
                    <a:cubicBezTo>
                      <a:pt x="210" y="46"/>
                      <a:pt x="210" y="48"/>
                      <a:pt x="210" y="50"/>
                    </a:cubicBezTo>
                    <a:cubicBezTo>
                      <a:pt x="210" y="52"/>
                      <a:pt x="211" y="53"/>
                      <a:pt x="212" y="53"/>
                    </a:cubicBezTo>
                    <a:cubicBezTo>
                      <a:pt x="216" y="52"/>
                      <a:pt x="216" y="59"/>
                      <a:pt x="221" y="56"/>
                    </a:cubicBezTo>
                    <a:cubicBezTo>
                      <a:pt x="226" y="55"/>
                      <a:pt x="230" y="51"/>
                      <a:pt x="235" y="48"/>
                    </a:cubicBezTo>
                    <a:cubicBezTo>
                      <a:pt x="236" y="48"/>
                      <a:pt x="238" y="46"/>
                      <a:pt x="240" y="48"/>
                    </a:cubicBezTo>
                    <a:cubicBezTo>
                      <a:pt x="241" y="50"/>
                      <a:pt x="240" y="51"/>
                      <a:pt x="238" y="53"/>
                    </a:cubicBezTo>
                    <a:cubicBezTo>
                      <a:pt x="237" y="54"/>
                      <a:pt x="236" y="55"/>
                      <a:pt x="234" y="57"/>
                    </a:cubicBezTo>
                    <a:cubicBezTo>
                      <a:pt x="228" y="60"/>
                      <a:pt x="222" y="65"/>
                      <a:pt x="216" y="70"/>
                    </a:cubicBezTo>
                    <a:cubicBezTo>
                      <a:pt x="215" y="70"/>
                      <a:pt x="214" y="71"/>
                      <a:pt x="214" y="72"/>
                    </a:cubicBezTo>
                    <a:cubicBezTo>
                      <a:pt x="216" y="78"/>
                      <a:pt x="212" y="78"/>
                      <a:pt x="208" y="78"/>
                    </a:cubicBezTo>
                    <a:cubicBezTo>
                      <a:pt x="206" y="78"/>
                      <a:pt x="206" y="80"/>
                      <a:pt x="205" y="81"/>
                    </a:cubicBezTo>
                    <a:cubicBezTo>
                      <a:pt x="201" y="84"/>
                      <a:pt x="199" y="89"/>
                      <a:pt x="195" y="92"/>
                    </a:cubicBezTo>
                    <a:cubicBezTo>
                      <a:pt x="195" y="92"/>
                      <a:pt x="194" y="92"/>
                      <a:pt x="194" y="93"/>
                    </a:cubicBezTo>
                    <a:cubicBezTo>
                      <a:pt x="192" y="93"/>
                      <a:pt x="190" y="93"/>
                      <a:pt x="188" y="92"/>
                    </a:cubicBezTo>
                    <a:cubicBezTo>
                      <a:pt x="188" y="93"/>
                      <a:pt x="190" y="93"/>
                      <a:pt x="190" y="95"/>
                    </a:cubicBezTo>
                    <a:cubicBezTo>
                      <a:pt x="190" y="95"/>
                      <a:pt x="189" y="96"/>
                      <a:pt x="189" y="97"/>
                    </a:cubicBezTo>
                    <a:cubicBezTo>
                      <a:pt x="187" y="99"/>
                      <a:pt x="184" y="99"/>
                      <a:pt x="183" y="101"/>
                    </a:cubicBezTo>
                    <a:cubicBezTo>
                      <a:pt x="182" y="102"/>
                      <a:pt x="182" y="104"/>
                      <a:pt x="180" y="104"/>
                    </a:cubicBezTo>
                    <a:cubicBezTo>
                      <a:pt x="178" y="104"/>
                      <a:pt x="176" y="103"/>
                      <a:pt x="176" y="106"/>
                    </a:cubicBezTo>
                    <a:cubicBezTo>
                      <a:pt x="176" y="107"/>
                      <a:pt x="176" y="109"/>
                      <a:pt x="175" y="110"/>
                    </a:cubicBezTo>
                    <a:cubicBezTo>
                      <a:pt x="175" y="110"/>
                      <a:pt x="175" y="111"/>
                      <a:pt x="174" y="111"/>
                    </a:cubicBezTo>
                    <a:cubicBezTo>
                      <a:pt x="170" y="110"/>
                      <a:pt x="167" y="113"/>
                      <a:pt x="163" y="115"/>
                    </a:cubicBezTo>
                    <a:cubicBezTo>
                      <a:pt x="162" y="115"/>
                      <a:pt x="162" y="116"/>
                      <a:pt x="161" y="116"/>
                    </a:cubicBezTo>
                    <a:cubicBezTo>
                      <a:pt x="156" y="116"/>
                      <a:pt x="152" y="115"/>
                      <a:pt x="148" y="121"/>
                    </a:cubicBezTo>
                    <a:cubicBezTo>
                      <a:pt x="148" y="122"/>
                      <a:pt x="146" y="120"/>
                      <a:pt x="145" y="118"/>
                    </a:cubicBezTo>
                    <a:cubicBezTo>
                      <a:pt x="144" y="122"/>
                      <a:pt x="145" y="125"/>
                      <a:pt x="142" y="127"/>
                    </a:cubicBezTo>
                    <a:cubicBezTo>
                      <a:pt x="140" y="128"/>
                      <a:pt x="139" y="126"/>
                      <a:pt x="139" y="124"/>
                    </a:cubicBezTo>
                    <a:cubicBezTo>
                      <a:pt x="138" y="131"/>
                      <a:pt x="139" y="132"/>
                      <a:pt x="149" y="136"/>
                    </a:cubicBezTo>
                    <a:cubicBezTo>
                      <a:pt x="152" y="136"/>
                      <a:pt x="154" y="138"/>
                      <a:pt x="157" y="139"/>
                    </a:cubicBezTo>
                    <a:cubicBezTo>
                      <a:pt x="158" y="140"/>
                      <a:pt x="160" y="141"/>
                      <a:pt x="161" y="142"/>
                    </a:cubicBezTo>
                    <a:cubicBezTo>
                      <a:pt x="164" y="144"/>
                      <a:pt x="169" y="139"/>
                      <a:pt x="170" y="144"/>
                    </a:cubicBezTo>
                    <a:cubicBezTo>
                      <a:pt x="171" y="147"/>
                      <a:pt x="168" y="150"/>
                      <a:pt x="169" y="153"/>
                    </a:cubicBezTo>
                    <a:cubicBezTo>
                      <a:pt x="168" y="158"/>
                      <a:pt x="169" y="164"/>
                      <a:pt x="168" y="169"/>
                    </a:cubicBezTo>
                    <a:cubicBezTo>
                      <a:pt x="168" y="170"/>
                      <a:pt x="169" y="170"/>
                      <a:pt x="169" y="169"/>
                    </a:cubicBezTo>
                    <a:cubicBezTo>
                      <a:pt x="168" y="169"/>
                      <a:pt x="168" y="169"/>
                      <a:pt x="168" y="169"/>
                    </a:cubicBezTo>
                    <a:cubicBezTo>
                      <a:pt x="169" y="168"/>
                      <a:pt x="170" y="167"/>
                      <a:pt x="171" y="167"/>
                    </a:cubicBezTo>
                    <a:cubicBezTo>
                      <a:pt x="174" y="168"/>
                      <a:pt x="175" y="171"/>
                      <a:pt x="175" y="174"/>
                    </a:cubicBezTo>
                    <a:cubicBezTo>
                      <a:pt x="175" y="181"/>
                      <a:pt x="175" y="189"/>
                      <a:pt x="175" y="196"/>
                    </a:cubicBezTo>
                    <a:cubicBezTo>
                      <a:pt x="175" y="200"/>
                      <a:pt x="175" y="204"/>
                      <a:pt x="169" y="203"/>
                    </a:cubicBezTo>
                    <a:cubicBezTo>
                      <a:pt x="168" y="203"/>
                      <a:pt x="169" y="205"/>
                      <a:pt x="169" y="206"/>
                    </a:cubicBezTo>
                    <a:cubicBezTo>
                      <a:pt x="169" y="207"/>
                      <a:pt x="169" y="208"/>
                      <a:pt x="169" y="208"/>
                    </a:cubicBezTo>
                    <a:cubicBezTo>
                      <a:pt x="169" y="210"/>
                      <a:pt x="169" y="212"/>
                      <a:pt x="169" y="213"/>
                    </a:cubicBezTo>
                    <a:cubicBezTo>
                      <a:pt x="169" y="214"/>
                      <a:pt x="169" y="216"/>
                      <a:pt x="168" y="217"/>
                    </a:cubicBezTo>
                    <a:cubicBezTo>
                      <a:pt x="168" y="218"/>
                      <a:pt x="168" y="219"/>
                      <a:pt x="166" y="219"/>
                    </a:cubicBezTo>
                    <a:cubicBezTo>
                      <a:pt x="164" y="217"/>
                      <a:pt x="164" y="215"/>
                      <a:pt x="164" y="212"/>
                    </a:cubicBezTo>
                    <a:cubicBezTo>
                      <a:pt x="164" y="202"/>
                      <a:pt x="163" y="192"/>
                      <a:pt x="165" y="182"/>
                    </a:cubicBezTo>
                    <a:cubicBezTo>
                      <a:pt x="165" y="179"/>
                      <a:pt x="165" y="177"/>
                      <a:pt x="162" y="176"/>
                    </a:cubicBezTo>
                    <a:cubicBezTo>
                      <a:pt x="160" y="174"/>
                      <a:pt x="161" y="171"/>
                      <a:pt x="159" y="169"/>
                    </a:cubicBezTo>
                    <a:cubicBezTo>
                      <a:pt x="153" y="164"/>
                      <a:pt x="145" y="162"/>
                      <a:pt x="137" y="159"/>
                    </a:cubicBezTo>
                    <a:cubicBezTo>
                      <a:pt x="134" y="161"/>
                      <a:pt x="135" y="164"/>
                      <a:pt x="135" y="166"/>
                    </a:cubicBezTo>
                    <a:cubicBezTo>
                      <a:pt x="135" y="181"/>
                      <a:pt x="135" y="196"/>
                      <a:pt x="135" y="210"/>
                    </a:cubicBezTo>
                    <a:cubicBezTo>
                      <a:pt x="135" y="213"/>
                      <a:pt x="136" y="216"/>
                      <a:pt x="133" y="218"/>
                    </a:cubicBezTo>
                    <a:cubicBezTo>
                      <a:pt x="130" y="217"/>
                      <a:pt x="131" y="215"/>
                      <a:pt x="130" y="213"/>
                    </a:cubicBezTo>
                    <a:cubicBezTo>
                      <a:pt x="130" y="211"/>
                      <a:pt x="131" y="209"/>
                      <a:pt x="129" y="207"/>
                    </a:cubicBezTo>
                    <a:cubicBezTo>
                      <a:pt x="125" y="210"/>
                      <a:pt x="125" y="215"/>
                      <a:pt x="125" y="219"/>
                    </a:cubicBezTo>
                    <a:cubicBezTo>
                      <a:pt x="125" y="223"/>
                      <a:pt x="124" y="223"/>
                      <a:pt x="121" y="223"/>
                    </a:cubicBezTo>
                    <a:cubicBezTo>
                      <a:pt x="120" y="220"/>
                      <a:pt x="120" y="217"/>
                      <a:pt x="120" y="214"/>
                    </a:cubicBezTo>
                    <a:cubicBezTo>
                      <a:pt x="120" y="188"/>
                      <a:pt x="121" y="163"/>
                      <a:pt x="122" y="137"/>
                    </a:cubicBezTo>
                    <a:cubicBezTo>
                      <a:pt x="122" y="136"/>
                      <a:pt x="122" y="134"/>
                      <a:pt x="122" y="132"/>
                    </a:cubicBezTo>
                    <a:cubicBezTo>
                      <a:pt x="121" y="131"/>
                      <a:pt x="122" y="129"/>
                      <a:pt x="121" y="127"/>
                    </a:cubicBezTo>
                    <a:cubicBezTo>
                      <a:pt x="120" y="125"/>
                      <a:pt x="119" y="126"/>
                      <a:pt x="118" y="127"/>
                    </a:cubicBezTo>
                    <a:cubicBezTo>
                      <a:pt x="115" y="128"/>
                      <a:pt x="118" y="128"/>
                      <a:pt x="118" y="129"/>
                    </a:cubicBezTo>
                    <a:cubicBezTo>
                      <a:pt x="119" y="130"/>
                      <a:pt x="120" y="132"/>
                      <a:pt x="120" y="133"/>
                    </a:cubicBezTo>
                    <a:cubicBezTo>
                      <a:pt x="120" y="140"/>
                      <a:pt x="120" y="146"/>
                      <a:pt x="120" y="152"/>
                    </a:cubicBezTo>
                    <a:cubicBezTo>
                      <a:pt x="118" y="157"/>
                      <a:pt x="119" y="162"/>
                      <a:pt x="118" y="167"/>
                    </a:cubicBezTo>
                    <a:cubicBezTo>
                      <a:pt x="118" y="167"/>
                      <a:pt x="117" y="168"/>
                      <a:pt x="117" y="168"/>
                    </a:cubicBezTo>
                    <a:cubicBezTo>
                      <a:pt x="113" y="167"/>
                      <a:pt x="109" y="167"/>
                      <a:pt x="109" y="173"/>
                    </a:cubicBezTo>
                    <a:cubicBezTo>
                      <a:pt x="105" y="174"/>
                      <a:pt x="105" y="172"/>
                      <a:pt x="104" y="170"/>
                    </a:cubicBezTo>
                    <a:cubicBezTo>
                      <a:pt x="105" y="173"/>
                      <a:pt x="103" y="175"/>
                      <a:pt x="103" y="178"/>
                    </a:cubicBezTo>
                    <a:cubicBezTo>
                      <a:pt x="103" y="179"/>
                      <a:pt x="102" y="179"/>
                      <a:pt x="101" y="180"/>
                    </a:cubicBezTo>
                    <a:cubicBezTo>
                      <a:pt x="101" y="180"/>
                      <a:pt x="100" y="180"/>
                      <a:pt x="99" y="181"/>
                    </a:cubicBezTo>
                    <a:cubicBezTo>
                      <a:pt x="100" y="181"/>
                      <a:pt x="101" y="181"/>
                      <a:pt x="101" y="182"/>
                    </a:cubicBezTo>
                    <a:cubicBezTo>
                      <a:pt x="101" y="185"/>
                      <a:pt x="99" y="186"/>
                      <a:pt x="97" y="187"/>
                    </a:cubicBezTo>
                    <a:cubicBezTo>
                      <a:pt x="96" y="187"/>
                      <a:pt x="94" y="186"/>
                      <a:pt x="93" y="187"/>
                    </a:cubicBezTo>
                    <a:cubicBezTo>
                      <a:pt x="96" y="187"/>
                      <a:pt x="93" y="191"/>
                      <a:pt x="96" y="191"/>
                    </a:cubicBezTo>
                    <a:cubicBezTo>
                      <a:pt x="97" y="191"/>
                      <a:pt x="98" y="192"/>
                      <a:pt x="98" y="193"/>
                    </a:cubicBezTo>
                    <a:cubicBezTo>
                      <a:pt x="98" y="195"/>
                      <a:pt x="97" y="195"/>
                      <a:pt x="95" y="196"/>
                    </a:cubicBezTo>
                    <a:cubicBezTo>
                      <a:pt x="94" y="199"/>
                      <a:pt x="93" y="203"/>
                      <a:pt x="90" y="202"/>
                    </a:cubicBezTo>
                    <a:cubicBezTo>
                      <a:pt x="90" y="202"/>
                      <a:pt x="92" y="202"/>
                      <a:pt x="92" y="204"/>
                    </a:cubicBezTo>
                    <a:cubicBezTo>
                      <a:pt x="93" y="206"/>
                      <a:pt x="91" y="207"/>
                      <a:pt x="89" y="207"/>
                    </a:cubicBezTo>
                    <a:cubicBezTo>
                      <a:pt x="89" y="208"/>
                      <a:pt x="88" y="207"/>
                      <a:pt x="88" y="208"/>
                    </a:cubicBezTo>
                    <a:cubicBezTo>
                      <a:pt x="91" y="211"/>
                      <a:pt x="91" y="211"/>
                      <a:pt x="86" y="213"/>
                    </a:cubicBezTo>
                    <a:cubicBezTo>
                      <a:pt x="89" y="213"/>
                      <a:pt x="89" y="213"/>
                      <a:pt x="91" y="215"/>
                    </a:cubicBezTo>
                    <a:cubicBezTo>
                      <a:pt x="91" y="216"/>
                      <a:pt x="90" y="217"/>
                      <a:pt x="89" y="217"/>
                    </a:cubicBezTo>
                    <a:cubicBezTo>
                      <a:pt x="87" y="217"/>
                      <a:pt x="85" y="218"/>
                      <a:pt x="83" y="218"/>
                    </a:cubicBezTo>
                    <a:cubicBezTo>
                      <a:pt x="85" y="218"/>
                      <a:pt x="86" y="217"/>
                      <a:pt x="88" y="217"/>
                    </a:cubicBezTo>
                    <a:cubicBezTo>
                      <a:pt x="88" y="217"/>
                      <a:pt x="89" y="218"/>
                      <a:pt x="89" y="218"/>
                    </a:cubicBezTo>
                    <a:cubicBezTo>
                      <a:pt x="90" y="219"/>
                      <a:pt x="90" y="220"/>
                      <a:pt x="90" y="221"/>
                    </a:cubicBezTo>
                    <a:cubicBezTo>
                      <a:pt x="88" y="223"/>
                      <a:pt x="85" y="222"/>
                      <a:pt x="83" y="223"/>
                    </a:cubicBezTo>
                    <a:cubicBezTo>
                      <a:pt x="85" y="223"/>
                      <a:pt x="88" y="223"/>
                      <a:pt x="90" y="222"/>
                    </a:cubicBezTo>
                    <a:cubicBezTo>
                      <a:pt x="92" y="222"/>
                      <a:pt x="93" y="222"/>
                      <a:pt x="93" y="224"/>
                    </a:cubicBezTo>
                    <a:cubicBezTo>
                      <a:pt x="94" y="225"/>
                      <a:pt x="93" y="226"/>
                      <a:pt x="91" y="226"/>
                    </a:cubicBezTo>
                    <a:cubicBezTo>
                      <a:pt x="87" y="228"/>
                      <a:pt x="82" y="228"/>
                      <a:pt x="77" y="230"/>
                    </a:cubicBezTo>
                    <a:cubicBezTo>
                      <a:pt x="73" y="232"/>
                      <a:pt x="73" y="237"/>
                      <a:pt x="71" y="240"/>
                    </a:cubicBezTo>
                    <a:cubicBezTo>
                      <a:pt x="71" y="240"/>
                      <a:pt x="72" y="240"/>
                      <a:pt x="73" y="240"/>
                    </a:cubicBezTo>
                    <a:cubicBezTo>
                      <a:pt x="75" y="240"/>
                      <a:pt x="76" y="240"/>
                      <a:pt x="78" y="240"/>
                    </a:cubicBezTo>
                    <a:cubicBezTo>
                      <a:pt x="80" y="239"/>
                      <a:pt x="82" y="239"/>
                      <a:pt x="82" y="241"/>
                    </a:cubicBezTo>
                    <a:cubicBezTo>
                      <a:pt x="83" y="243"/>
                      <a:pt x="81" y="244"/>
                      <a:pt x="80" y="245"/>
                    </a:cubicBezTo>
                    <a:cubicBezTo>
                      <a:pt x="78" y="246"/>
                      <a:pt x="76" y="246"/>
                      <a:pt x="74" y="247"/>
                    </a:cubicBezTo>
                    <a:cubicBezTo>
                      <a:pt x="77" y="246"/>
                      <a:pt x="81" y="244"/>
                      <a:pt x="82" y="247"/>
                    </a:cubicBezTo>
                    <a:cubicBezTo>
                      <a:pt x="83" y="251"/>
                      <a:pt x="78" y="251"/>
                      <a:pt x="75" y="252"/>
                    </a:cubicBezTo>
                    <a:cubicBezTo>
                      <a:pt x="74" y="252"/>
                      <a:pt x="74" y="252"/>
                      <a:pt x="73" y="252"/>
                    </a:cubicBezTo>
                    <a:cubicBezTo>
                      <a:pt x="76" y="252"/>
                      <a:pt x="79" y="250"/>
                      <a:pt x="82" y="253"/>
                    </a:cubicBezTo>
                    <a:cubicBezTo>
                      <a:pt x="82" y="253"/>
                      <a:pt x="82" y="254"/>
                      <a:pt x="82" y="254"/>
                    </a:cubicBezTo>
                    <a:cubicBezTo>
                      <a:pt x="79" y="256"/>
                      <a:pt x="75" y="257"/>
                      <a:pt x="72" y="258"/>
                    </a:cubicBezTo>
                    <a:cubicBezTo>
                      <a:pt x="73" y="258"/>
                      <a:pt x="75" y="258"/>
                      <a:pt x="76" y="260"/>
                    </a:cubicBezTo>
                    <a:cubicBezTo>
                      <a:pt x="76" y="262"/>
                      <a:pt x="74" y="263"/>
                      <a:pt x="72" y="264"/>
                    </a:cubicBezTo>
                    <a:cubicBezTo>
                      <a:pt x="74" y="263"/>
                      <a:pt x="76" y="263"/>
                      <a:pt x="76" y="265"/>
                    </a:cubicBezTo>
                    <a:cubicBezTo>
                      <a:pt x="76" y="270"/>
                      <a:pt x="71" y="268"/>
                      <a:pt x="69" y="270"/>
                    </a:cubicBezTo>
                    <a:cubicBezTo>
                      <a:pt x="70" y="270"/>
                      <a:pt x="73" y="268"/>
                      <a:pt x="75" y="270"/>
                    </a:cubicBezTo>
                    <a:cubicBezTo>
                      <a:pt x="75" y="271"/>
                      <a:pt x="75" y="272"/>
                      <a:pt x="75" y="273"/>
                    </a:cubicBezTo>
                    <a:cubicBezTo>
                      <a:pt x="74" y="276"/>
                      <a:pt x="71" y="275"/>
                      <a:pt x="69" y="276"/>
                    </a:cubicBezTo>
                    <a:cubicBezTo>
                      <a:pt x="68" y="276"/>
                      <a:pt x="67" y="277"/>
                      <a:pt x="66" y="277"/>
                    </a:cubicBezTo>
                    <a:cubicBezTo>
                      <a:pt x="68" y="277"/>
                      <a:pt x="69" y="276"/>
                      <a:pt x="71" y="276"/>
                    </a:cubicBezTo>
                    <a:cubicBezTo>
                      <a:pt x="73" y="275"/>
                      <a:pt x="74" y="275"/>
                      <a:pt x="75" y="278"/>
                    </a:cubicBezTo>
                    <a:cubicBezTo>
                      <a:pt x="75" y="279"/>
                      <a:pt x="74" y="280"/>
                      <a:pt x="73" y="280"/>
                    </a:cubicBezTo>
                    <a:cubicBezTo>
                      <a:pt x="71" y="282"/>
                      <a:pt x="68" y="281"/>
                      <a:pt x="66" y="283"/>
                    </a:cubicBezTo>
                    <a:cubicBezTo>
                      <a:pt x="65" y="284"/>
                      <a:pt x="67" y="288"/>
                      <a:pt x="63" y="289"/>
                    </a:cubicBezTo>
                    <a:cubicBezTo>
                      <a:pt x="66" y="289"/>
                      <a:pt x="69" y="287"/>
                      <a:pt x="69" y="291"/>
                    </a:cubicBezTo>
                    <a:cubicBezTo>
                      <a:pt x="69" y="294"/>
                      <a:pt x="67" y="295"/>
                      <a:pt x="64" y="295"/>
                    </a:cubicBezTo>
                    <a:cubicBezTo>
                      <a:pt x="63" y="295"/>
                      <a:pt x="62" y="295"/>
                      <a:pt x="61" y="295"/>
                    </a:cubicBezTo>
                    <a:cubicBezTo>
                      <a:pt x="58" y="291"/>
                      <a:pt x="55" y="296"/>
                      <a:pt x="52" y="294"/>
                    </a:cubicBezTo>
                    <a:cubicBezTo>
                      <a:pt x="51" y="297"/>
                      <a:pt x="48" y="298"/>
                      <a:pt x="49" y="301"/>
                    </a:cubicBezTo>
                    <a:cubicBezTo>
                      <a:pt x="50" y="305"/>
                      <a:pt x="50" y="307"/>
                      <a:pt x="46" y="308"/>
                    </a:cubicBezTo>
                    <a:cubicBezTo>
                      <a:pt x="43" y="308"/>
                      <a:pt x="45" y="310"/>
                      <a:pt x="45" y="312"/>
                    </a:cubicBezTo>
                    <a:cubicBezTo>
                      <a:pt x="44" y="315"/>
                      <a:pt x="43" y="317"/>
                      <a:pt x="40" y="317"/>
                    </a:cubicBezTo>
                    <a:cubicBezTo>
                      <a:pt x="35" y="318"/>
                      <a:pt x="28" y="325"/>
                      <a:pt x="27" y="331"/>
                    </a:cubicBezTo>
                    <a:cubicBezTo>
                      <a:pt x="26" y="333"/>
                      <a:pt x="26" y="336"/>
                      <a:pt x="23" y="336"/>
                    </a:cubicBezTo>
                    <a:cubicBezTo>
                      <a:pt x="22" y="336"/>
                      <a:pt x="21" y="336"/>
                      <a:pt x="21" y="336"/>
                    </a:cubicBezTo>
                    <a:cubicBezTo>
                      <a:pt x="18" y="336"/>
                      <a:pt x="14" y="335"/>
                      <a:pt x="14" y="332"/>
                    </a:cubicBezTo>
                    <a:cubicBezTo>
                      <a:pt x="15" y="329"/>
                      <a:pt x="12" y="324"/>
                      <a:pt x="19" y="322"/>
                    </a:cubicBezTo>
                    <a:cubicBezTo>
                      <a:pt x="16" y="322"/>
                      <a:pt x="13" y="323"/>
                      <a:pt x="15" y="320"/>
                    </a:cubicBezTo>
                    <a:cubicBezTo>
                      <a:pt x="16" y="316"/>
                      <a:pt x="14" y="314"/>
                      <a:pt x="11" y="314"/>
                    </a:cubicBezTo>
                    <a:cubicBezTo>
                      <a:pt x="9" y="313"/>
                      <a:pt x="7" y="314"/>
                      <a:pt x="6" y="312"/>
                    </a:cubicBezTo>
                    <a:cubicBezTo>
                      <a:pt x="6" y="309"/>
                      <a:pt x="9" y="309"/>
                      <a:pt x="11" y="308"/>
                    </a:cubicBezTo>
                    <a:cubicBezTo>
                      <a:pt x="11" y="308"/>
                      <a:pt x="12" y="308"/>
                      <a:pt x="12" y="308"/>
                    </a:cubicBezTo>
                    <a:cubicBezTo>
                      <a:pt x="12" y="307"/>
                      <a:pt x="11" y="308"/>
                      <a:pt x="11" y="308"/>
                    </a:cubicBezTo>
                    <a:cubicBezTo>
                      <a:pt x="10" y="308"/>
                      <a:pt x="9" y="308"/>
                      <a:pt x="8" y="307"/>
                    </a:cubicBezTo>
                    <a:cubicBezTo>
                      <a:pt x="5" y="306"/>
                      <a:pt x="3" y="304"/>
                      <a:pt x="0" y="303"/>
                    </a:cubicBezTo>
                    <a:cubicBezTo>
                      <a:pt x="0" y="298"/>
                      <a:pt x="6" y="299"/>
                      <a:pt x="7" y="297"/>
                    </a:cubicBezTo>
                    <a:cubicBezTo>
                      <a:pt x="6" y="297"/>
                      <a:pt x="4" y="300"/>
                      <a:pt x="2" y="298"/>
                    </a:cubicBezTo>
                    <a:cubicBezTo>
                      <a:pt x="1" y="296"/>
                      <a:pt x="2" y="294"/>
                      <a:pt x="2" y="292"/>
                    </a:cubicBezTo>
                    <a:cubicBezTo>
                      <a:pt x="12" y="259"/>
                      <a:pt x="25" y="226"/>
                      <a:pt x="41" y="195"/>
                    </a:cubicBezTo>
                    <a:cubicBezTo>
                      <a:pt x="59" y="161"/>
                      <a:pt x="80" y="129"/>
                      <a:pt x="105" y="100"/>
                    </a:cubicBezTo>
                    <a:cubicBezTo>
                      <a:pt x="114" y="89"/>
                      <a:pt x="124" y="79"/>
                      <a:pt x="134" y="69"/>
                    </a:cubicBezTo>
                    <a:cubicBezTo>
                      <a:pt x="135" y="68"/>
                      <a:pt x="137" y="67"/>
                      <a:pt x="138" y="66"/>
                    </a:cubicBezTo>
                    <a:cubicBezTo>
                      <a:pt x="140" y="65"/>
                      <a:pt x="143" y="66"/>
                      <a:pt x="142" y="62"/>
                    </a:cubicBezTo>
                    <a:cubicBezTo>
                      <a:pt x="142" y="61"/>
                      <a:pt x="145" y="60"/>
                      <a:pt x="146" y="60"/>
                    </a:cubicBezTo>
                    <a:cubicBezTo>
                      <a:pt x="150" y="59"/>
                      <a:pt x="153" y="57"/>
                      <a:pt x="156" y="56"/>
                    </a:cubicBezTo>
                    <a:cubicBezTo>
                      <a:pt x="157" y="56"/>
                      <a:pt x="156" y="56"/>
                      <a:pt x="156" y="56"/>
                    </a:cubicBezTo>
                    <a:cubicBezTo>
                      <a:pt x="153" y="57"/>
                      <a:pt x="149" y="61"/>
                      <a:pt x="148" y="58"/>
                    </a:cubicBezTo>
                    <a:cubicBezTo>
                      <a:pt x="146" y="56"/>
                      <a:pt x="151" y="54"/>
                      <a:pt x="152" y="51"/>
                    </a:cubicBezTo>
                    <a:cubicBezTo>
                      <a:pt x="171" y="33"/>
                      <a:pt x="193" y="18"/>
                      <a:pt x="216" y="3"/>
                    </a:cubicBezTo>
                    <a:cubicBezTo>
                      <a:pt x="222" y="2"/>
                      <a:pt x="228" y="0"/>
                      <a:pt x="233" y="4"/>
                    </a:cubicBezTo>
                    <a:cubicBezTo>
                      <a:pt x="234" y="7"/>
                      <a:pt x="232" y="7"/>
                      <a:pt x="231" y="7"/>
                    </a:cubicBezTo>
                    <a:cubicBezTo>
                      <a:pt x="229" y="8"/>
                      <a:pt x="227" y="7"/>
                      <a:pt x="225" y="8"/>
                    </a:cubicBezTo>
                    <a:cubicBezTo>
                      <a:pt x="226" y="10"/>
                      <a:pt x="227" y="12"/>
                      <a:pt x="229" y="13"/>
                    </a:cubicBezTo>
                    <a:cubicBezTo>
                      <a:pt x="227" y="16"/>
                      <a:pt x="225" y="15"/>
                      <a:pt x="222" y="15"/>
                    </a:cubicBezTo>
                    <a:cubicBezTo>
                      <a:pt x="225" y="16"/>
                      <a:pt x="229" y="13"/>
                      <a:pt x="229" y="18"/>
                    </a:cubicBezTo>
                    <a:cubicBezTo>
                      <a:pt x="228" y="20"/>
                      <a:pt x="227" y="20"/>
                      <a:pt x="227" y="20"/>
                    </a:cubicBezTo>
                    <a:cubicBezTo>
                      <a:pt x="228" y="20"/>
                      <a:pt x="231" y="19"/>
                      <a:pt x="233" y="21"/>
                    </a:cubicBezTo>
                    <a:cubicBezTo>
                      <a:pt x="234" y="21"/>
                      <a:pt x="234" y="22"/>
                      <a:pt x="234" y="22"/>
                    </a:cubicBezTo>
                    <a:cubicBezTo>
                      <a:pt x="232" y="25"/>
                      <a:pt x="229" y="25"/>
                      <a:pt x="226" y="26"/>
                    </a:cubicBezTo>
                    <a:cubicBezTo>
                      <a:pt x="230" y="25"/>
                      <a:pt x="233" y="24"/>
                      <a:pt x="236" y="24"/>
                    </a:cubicBezTo>
                    <a:cubicBezTo>
                      <a:pt x="240" y="24"/>
                      <a:pt x="245" y="24"/>
                      <a:pt x="244" y="18"/>
                    </a:cubicBezTo>
                    <a:cubicBezTo>
                      <a:pt x="244" y="16"/>
                      <a:pt x="245" y="15"/>
                      <a:pt x="247" y="14"/>
                    </a:cubicBezTo>
                    <a:cubicBezTo>
                      <a:pt x="247" y="14"/>
                      <a:pt x="247" y="14"/>
                      <a:pt x="247" y="14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3" name="Freeform 10">
                <a:extLst>
                  <a:ext uri="{FF2B5EF4-FFF2-40B4-BE49-F238E27FC236}">
                    <a16:creationId xmlns:a16="http://schemas.microsoft.com/office/drawing/2014/main" id="{FD03AE99-3A8A-4465-6A62-7FFE0A36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972"/>
                <a:ext cx="519" cy="211"/>
              </a:xfrm>
              <a:custGeom>
                <a:avLst/>
                <a:gdLst>
                  <a:gd name="T0" fmla="*/ 38 w 303"/>
                  <a:gd name="T1" fmla="*/ 32 h 123"/>
                  <a:gd name="T2" fmla="*/ 57 w 303"/>
                  <a:gd name="T3" fmla="*/ 22 h 123"/>
                  <a:gd name="T4" fmla="*/ 53 w 303"/>
                  <a:gd name="T5" fmla="*/ 37 h 123"/>
                  <a:gd name="T6" fmla="*/ 61 w 303"/>
                  <a:gd name="T7" fmla="*/ 43 h 123"/>
                  <a:gd name="T8" fmla="*/ 72 w 303"/>
                  <a:gd name="T9" fmla="*/ 35 h 123"/>
                  <a:gd name="T10" fmla="*/ 85 w 303"/>
                  <a:gd name="T11" fmla="*/ 38 h 123"/>
                  <a:gd name="T12" fmla="*/ 92 w 303"/>
                  <a:gd name="T13" fmla="*/ 51 h 123"/>
                  <a:gd name="T14" fmla="*/ 126 w 303"/>
                  <a:gd name="T15" fmla="*/ 63 h 123"/>
                  <a:gd name="T16" fmla="*/ 139 w 303"/>
                  <a:gd name="T17" fmla="*/ 62 h 123"/>
                  <a:gd name="T18" fmla="*/ 150 w 303"/>
                  <a:gd name="T19" fmla="*/ 75 h 123"/>
                  <a:gd name="T20" fmla="*/ 172 w 303"/>
                  <a:gd name="T21" fmla="*/ 81 h 123"/>
                  <a:gd name="T22" fmla="*/ 189 w 303"/>
                  <a:gd name="T23" fmla="*/ 77 h 123"/>
                  <a:gd name="T24" fmla="*/ 204 w 303"/>
                  <a:gd name="T25" fmla="*/ 88 h 123"/>
                  <a:gd name="T26" fmla="*/ 217 w 303"/>
                  <a:gd name="T27" fmla="*/ 94 h 123"/>
                  <a:gd name="T28" fmla="*/ 225 w 303"/>
                  <a:gd name="T29" fmla="*/ 89 h 123"/>
                  <a:gd name="T30" fmla="*/ 238 w 303"/>
                  <a:gd name="T31" fmla="*/ 85 h 123"/>
                  <a:gd name="T32" fmla="*/ 251 w 303"/>
                  <a:gd name="T33" fmla="*/ 89 h 123"/>
                  <a:gd name="T34" fmla="*/ 277 w 303"/>
                  <a:gd name="T35" fmla="*/ 78 h 123"/>
                  <a:gd name="T36" fmla="*/ 294 w 303"/>
                  <a:gd name="T37" fmla="*/ 78 h 123"/>
                  <a:gd name="T38" fmla="*/ 303 w 303"/>
                  <a:gd name="T39" fmla="*/ 90 h 123"/>
                  <a:gd name="T40" fmla="*/ 297 w 303"/>
                  <a:gd name="T41" fmla="*/ 100 h 123"/>
                  <a:gd name="T42" fmla="*/ 293 w 303"/>
                  <a:gd name="T43" fmla="*/ 86 h 123"/>
                  <a:gd name="T44" fmla="*/ 287 w 303"/>
                  <a:gd name="T45" fmla="*/ 88 h 123"/>
                  <a:gd name="T46" fmla="*/ 275 w 303"/>
                  <a:gd name="T47" fmla="*/ 103 h 123"/>
                  <a:gd name="T48" fmla="*/ 262 w 303"/>
                  <a:gd name="T49" fmla="*/ 102 h 123"/>
                  <a:gd name="T50" fmla="*/ 231 w 303"/>
                  <a:gd name="T51" fmla="*/ 107 h 123"/>
                  <a:gd name="T52" fmla="*/ 224 w 303"/>
                  <a:gd name="T53" fmla="*/ 113 h 123"/>
                  <a:gd name="T54" fmla="*/ 218 w 303"/>
                  <a:gd name="T55" fmla="*/ 103 h 123"/>
                  <a:gd name="T56" fmla="*/ 209 w 303"/>
                  <a:gd name="T57" fmla="*/ 104 h 123"/>
                  <a:gd name="T58" fmla="*/ 202 w 303"/>
                  <a:gd name="T59" fmla="*/ 107 h 123"/>
                  <a:gd name="T60" fmla="*/ 160 w 303"/>
                  <a:gd name="T61" fmla="*/ 108 h 123"/>
                  <a:gd name="T62" fmla="*/ 153 w 303"/>
                  <a:gd name="T63" fmla="*/ 101 h 123"/>
                  <a:gd name="T64" fmla="*/ 94 w 303"/>
                  <a:gd name="T65" fmla="*/ 87 h 123"/>
                  <a:gd name="T66" fmla="*/ 95 w 303"/>
                  <a:gd name="T67" fmla="*/ 91 h 123"/>
                  <a:gd name="T68" fmla="*/ 99 w 303"/>
                  <a:gd name="T69" fmla="*/ 95 h 123"/>
                  <a:gd name="T70" fmla="*/ 106 w 303"/>
                  <a:gd name="T71" fmla="*/ 101 h 123"/>
                  <a:gd name="T72" fmla="*/ 118 w 303"/>
                  <a:gd name="T73" fmla="*/ 107 h 123"/>
                  <a:gd name="T74" fmla="*/ 129 w 303"/>
                  <a:gd name="T75" fmla="*/ 116 h 123"/>
                  <a:gd name="T76" fmla="*/ 128 w 303"/>
                  <a:gd name="T77" fmla="*/ 109 h 123"/>
                  <a:gd name="T78" fmla="*/ 130 w 303"/>
                  <a:gd name="T79" fmla="*/ 123 h 123"/>
                  <a:gd name="T80" fmla="*/ 87 w 303"/>
                  <a:gd name="T81" fmla="*/ 108 h 123"/>
                  <a:gd name="T82" fmla="*/ 91 w 303"/>
                  <a:gd name="T83" fmla="*/ 99 h 123"/>
                  <a:gd name="T84" fmla="*/ 78 w 303"/>
                  <a:gd name="T85" fmla="*/ 92 h 123"/>
                  <a:gd name="T86" fmla="*/ 64 w 303"/>
                  <a:gd name="T87" fmla="*/ 86 h 123"/>
                  <a:gd name="T88" fmla="*/ 52 w 303"/>
                  <a:gd name="T89" fmla="*/ 69 h 123"/>
                  <a:gd name="T90" fmla="*/ 41 w 303"/>
                  <a:gd name="T91" fmla="*/ 65 h 123"/>
                  <a:gd name="T92" fmla="*/ 37 w 303"/>
                  <a:gd name="T93" fmla="*/ 39 h 123"/>
                  <a:gd name="T94" fmla="*/ 23 w 303"/>
                  <a:gd name="T95" fmla="*/ 34 h 123"/>
                  <a:gd name="T96" fmla="*/ 0 w 303"/>
                  <a:gd name="T97" fmla="*/ 6 h 123"/>
                  <a:gd name="T98" fmla="*/ 19 w 303"/>
                  <a:gd name="T99" fmla="*/ 3 h 123"/>
                  <a:gd name="T100" fmla="*/ 23 w 303"/>
                  <a:gd name="T101" fmla="*/ 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3" h="123">
                    <a:moveTo>
                      <a:pt x="27" y="21"/>
                    </a:moveTo>
                    <a:cubicBezTo>
                      <a:pt x="28" y="22"/>
                      <a:pt x="28" y="23"/>
                      <a:pt x="29" y="24"/>
                    </a:cubicBezTo>
                    <a:cubicBezTo>
                      <a:pt x="29" y="26"/>
                      <a:pt x="31" y="26"/>
                      <a:pt x="32" y="27"/>
                    </a:cubicBezTo>
                    <a:cubicBezTo>
                      <a:pt x="33" y="28"/>
                      <a:pt x="27" y="30"/>
                      <a:pt x="33" y="31"/>
                    </a:cubicBezTo>
                    <a:cubicBezTo>
                      <a:pt x="34" y="31"/>
                      <a:pt x="36" y="32"/>
                      <a:pt x="38" y="32"/>
                    </a:cubicBezTo>
                    <a:cubicBezTo>
                      <a:pt x="39" y="30"/>
                      <a:pt x="34" y="28"/>
                      <a:pt x="37" y="27"/>
                    </a:cubicBezTo>
                    <a:cubicBezTo>
                      <a:pt x="40" y="26"/>
                      <a:pt x="43" y="25"/>
                      <a:pt x="45" y="28"/>
                    </a:cubicBezTo>
                    <a:cubicBezTo>
                      <a:pt x="50" y="32"/>
                      <a:pt x="51" y="29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4" y="25"/>
                      <a:pt x="54" y="20"/>
                      <a:pt x="57" y="22"/>
                    </a:cubicBezTo>
                    <a:cubicBezTo>
                      <a:pt x="60" y="24"/>
                      <a:pt x="55" y="26"/>
                      <a:pt x="56" y="29"/>
                    </a:cubicBezTo>
                    <a:cubicBezTo>
                      <a:pt x="56" y="30"/>
                      <a:pt x="57" y="31"/>
                      <a:pt x="56" y="32"/>
                    </a:cubicBezTo>
                    <a:cubicBezTo>
                      <a:pt x="55" y="34"/>
                      <a:pt x="58" y="34"/>
                      <a:pt x="57" y="35"/>
                    </a:cubicBezTo>
                    <a:cubicBezTo>
                      <a:pt x="57" y="36"/>
                      <a:pt x="56" y="37"/>
                      <a:pt x="55" y="38"/>
                    </a:cubicBezTo>
                    <a:cubicBezTo>
                      <a:pt x="54" y="38"/>
                      <a:pt x="53" y="37"/>
                      <a:pt x="53" y="37"/>
                    </a:cubicBezTo>
                    <a:cubicBezTo>
                      <a:pt x="52" y="38"/>
                      <a:pt x="51" y="35"/>
                      <a:pt x="50" y="37"/>
                    </a:cubicBezTo>
                    <a:cubicBezTo>
                      <a:pt x="49" y="39"/>
                      <a:pt x="51" y="39"/>
                      <a:pt x="51" y="40"/>
                    </a:cubicBezTo>
                    <a:cubicBezTo>
                      <a:pt x="51" y="42"/>
                      <a:pt x="52" y="41"/>
                      <a:pt x="53" y="40"/>
                    </a:cubicBezTo>
                    <a:cubicBezTo>
                      <a:pt x="55" y="40"/>
                      <a:pt x="56" y="40"/>
                      <a:pt x="57" y="41"/>
                    </a:cubicBezTo>
                    <a:cubicBezTo>
                      <a:pt x="58" y="44"/>
                      <a:pt x="59" y="44"/>
                      <a:pt x="61" y="43"/>
                    </a:cubicBezTo>
                    <a:cubicBezTo>
                      <a:pt x="62" y="43"/>
                      <a:pt x="62" y="43"/>
                      <a:pt x="63" y="43"/>
                    </a:cubicBezTo>
                    <a:cubicBezTo>
                      <a:pt x="64" y="44"/>
                      <a:pt x="66" y="45"/>
                      <a:pt x="67" y="43"/>
                    </a:cubicBezTo>
                    <a:cubicBezTo>
                      <a:pt x="67" y="39"/>
                      <a:pt x="64" y="35"/>
                      <a:pt x="69" y="33"/>
                    </a:cubicBezTo>
                    <a:cubicBezTo>
                      <a:pt x="70" y="33"/>
                      <a:pt x="72" y="32"/>
                      <a:pt x="72" y="33"/>
                    </a:cubicBezTo>
                    <a:cubicBezTo>
                      <a:pt x="74" y="34"/>
                      <a:pt x="72" y="34"/>
                      <a:pt x="72" y="35"/>
                    </a:cubicBezTo>
                    <a:cubicBezTo>
                      <a:pt x="71" y="37"/>
                      <a:pt x="73" y="38"/>
                      <a:pt x="74" y="38"/>
                    </a:cubicBezTo>
                    <a:cubicBezTo>
                      <a:pt x="77" y="37"/>
                      <a:pt x="81" y="38"/>
                      <a:pt x="83" y="35"/>
                    </a:cubicBezTo>
                    <a:cubicBezTo>
                      <a:pt x="84" y="33"/>
                      <a:pt x="87" y="33"/>
                      <a:pt x="88" y="34"/>
                    </a:cubicBezTo>
                    <a:cubicBezTo>
                      <a:pt x="90" y="36"/>
                      <a:pt x="87" y="36"/>
                      <a:pt x="86" y="36"/>
                    </a:cubicBezTo>
                    <a:cubicBezTo>
                      <a:pt x="85" y="37"/>
                      <a:pt x="85" y="37"/>
                      <a:pt x="85" y="38"/>
                    </a:cubicBezTo>
                    <a:cubicBezTo>
                      <a:pt x="88" y="41"/>
                      <a:pt x="84" y="43"/>
                      <a:pt x="84" y="45"/>
                    </a:cubicBezTo>
                    <a:cubicBezTo>
                      <a:pt x="85" y="46"/>
                      <a:pt x="86" y="47"/>
                      <a:pt x="87" y="45"/>
                    </a:cubicBezTo>
                    <a:cubicBezTo>
                      <a:pt x="89" y="44"/>
                      <a:pt x="91" y="44"/>
                      <a:pt x="93" y="45"/>
                    </a:cubicBezTo>
                    <a:cubicBezTo>
                      <a:pt x="94" y="45"/>
                      <a:pt x="96" y="47"/>
                      <a:pt x="96" y="48"/>
                    </a:cubicBezTo>
                    <a:cubicBezTo>
                      <a:pt x="96" y="51"/>
                      <a:pt x="94" y="50"/>
                      <a:pt x="92" y="51"/>
                    </a:cubicBezTo>
                    <a:cubicBezTo>
                      <a:pt x="96" y="54"/>
                      <a:pt x="99" y="56"/>
                      <a:pt x="104" y="53"/>
                    </a:cubicBezTo>
                    <a:cubicBezTo>
                      <a:pt x="107" y="51"/>
                      <a:pt x="110" y="55"/>
                      <a:pt x="113" y="56"/>
                    </a:cubicBezTo>
                    <a:cubicBezTo>
                      <a:pt x="114" y="56"/>
                      <a:pt x="116" y="57"/>
                      <a:pt x="118" y="55"/>
                    </a:cubicBezTo>
                    <a:cubicBezTo>
                      <a:pt x="122" y="55"/>
                      <a:pt x="120" y="58"/>
                      <a:pt x="120" y="60"/>
                    </a:cubicBezTo>
                    <a:cubicBezTo>
                      <a:pt x="122" y="62"/>
                      <a:pt x="124" y="62"/>
                      <a:pt x="126" y="63"/>
                    </a:cubicBezTo>
                    <a:cubicBezTo>
                      <a:pt x="126" y="63"/>
                      <a:pt x="127" y="63"/>
                      <a:pt x="127" y="63"/>
                    </a:cubicBezTo>
                    <a:cubicBezTo>
                      <a:pt x="129" y="60"/>
                      <a:pt x="123" y="57"/>
                      <a:pt x="126" y="56"/>
                    </a:cubicBezTo>
                    <a:cubicBezTo>
                      <a:pt x="129" y="55"/>
                      <a:pt x="133" y="56"/>
                      <a:pt x="137" y="56"/>
                    </a:cubicBezTo>
                    <a:cubicBezTo>
                      <a:pt x="138" y="56"/>
                      <a:pt x="139" y="57"/>
                      <a:pt x="140" y="57"/>
                    </a:cubicBezTo>
                    <a:cubicBezTo>
                      <a:pt x="137" y="59"/>
                      <a:pt x="136" y="60"/>
                      <a:pt x="139" y="62"/>
                    </a:cubicBezTo>
                    <a:cubicBezTo>
                      <a:pt x="141" y="63"/>
                      <a:pt x="146" y="67"/>
                      <a:pt x="146" y="67"/>
                    </a:cubicBezTo>
                    <a:cubicBezTo>
                      <a:pt x="146" y="69"/>
                      <a:pt x="144" y="70"/>
                      <a:pt x="143" y="70"/>
                    </a:cubicBezTo>
                    <a:cubicBezTo>
                      <a:pt x="143" y="72"/>
                      <a:pt x="144" y="73"/>
                      <a:pt x="144" y="74"/>
                    </a:cubicBezTo>
                    <a:cubicBezTo>
                      <a:pt x="145" y="76"/>
                      <a:pt x="147" y="76"/>
                      <a:pt x="149" y="75"/>
                    </a:cubicBezTo>
                    <a:cubicBezTo>
                      <a:pt x="149" y="75"/>
                      <a:pt x="150" y="75"/>
                      <a:pt x="150" y="75"/>
                    </a:cubicBezTo>
                    <a:cubicBezTo>
                      <a:pt x="152" y="76"/>
                      <a:pt x="155" y="76"/>
                      <a:pt x="156" y="78"/>
                    </a:cubicBezTo>
                    <a:cubicBezTo>
                      <a:pt x="157" y="77"/>
                      <a:pt x="158" y="77"/>
                      <a:pt x="158" y="76"/>
                    </a:cubicBezTo>
                    <a:cubicBezTo>
                      <a:pt x="159" y="72"/>
                      <a:pt x="162" y="73"/>
                      <a:pt x="164" y="73"/>
                    </a:cubicBezTo>
                    <a:cubicBezTo>
                      <a:pt x="167" y="73"/>
                      <a:pt x="167" y="76"/>
                      <a:pt x="167" y="79"/>
                    </a:cubicBezTo>
                    <a:cubicBezTo>
                      <a:pt x="166" y="83"/>
                      <a:pt x="167" y="83"/>
                      <a:pt x="172" y="81"/>
                    </a:cubicBezTo>
                    <a:cubicBezTo>
                      <a:pt x="172" y="83"/>
                      <a:pt x="173" y="84"/>
                      <a:pt x="172" y="85"/>
                    </a:cubicBezTo>
                    <a:cubicBezTo>
                      <a:pt x="172" y="87"/>
                      <a:pt x="174" y="86"/>
                      <a:pt x="176" y="86"/>
                    </a:cubicBezTo>
                    <a:cubicBezTo>
                      <a:pt x="180" y="85"/>
                      <a:pt x="184" y="85"/>
                      <a:pt x="187" y="81"/>
                    </a:cubicBezTo>
                    <a:cubicBezTo>
                      <a:pt x="188" y="81"/>
                      <a:pt x="191" y="82"/>
                      <a:pt x="188" y="80"/>
                    </a:cubicBezTo>
                    <a:cubicBezTo>
                      <a:pt x="186" y="79"/>
                      <a:pt x="188" y="78"/>
                      <a:pt x="189" y="77"/>
                    </a:cubicBezTo>
                    <a:cubicBezTo>
                      <a:pt x="192" y="76"/>
                      <a:pt x="194" y="76"/>
                      <a:pt x="197" y="78"/>
                    </a:cubicBezTo>
                    <a:cubicBezTo>
                      <a:pt x="198" y="79"/>
                      <a:pt x="196" y="80"/>
                      <a:pt x="195" y="80"/>
                    </a:cubicBezTo>
                    <a:cubicBezTo>
                      <a:pt x="192" y="82"/>
                      <a:pt x="195" y="81"/>
                      <a:pt x="196" y="82"/>
                    </a:cubicBezTo>
                    <a:cubicBezTo>
                      <a:pt x="198" y="85"/>
                      <a:pt x="198" y="87"/>
                      <a:pt x="194" y="87"/>
                    </a:cubicBezTo>
                    <a:cubicBezTo>
                      <a:pt x="197" y="93"/>
                      <a:pt x="202" y="86"/>
                      <a:pt x="204" y="88"/>
                    </a:cubicBezTo>
                    <a:cubicBezTo>
                      <a:pt x="209" y="94"/>
                      <a:pt x="210" y="86"/>
                      <a:pt x="213" y="86"/>
                    </a:cubicBezTo>
                    <a:cubicBezTo>
                      <a:pt x="212" y="85"/>
                      <a:pt x="212" y="84"/>
                      <a:pt x="213" y="83"/>
                    </a:cubicBezTo>
                    <a:cubicBezTo>
                      <a:pt x="215" y="84"/>
                      <a:pt x="215" y="87"/>
                      <a:pt x="215" y="89"/>
                    </a:cubicBezTo>
                    <a:cubicBezTo>
                      <a:pt x="216" y="90"/>
                      <a:pt x="217" y="91"/>
                      <a:pt x="217" y="92"/>
                    </a:cubicBezTo>
                    <a:cubicBezTo>
                      <a:pt x="216" y="93"/>
                      <a:pt x="216" y="93"/>
                      <a:pt x="217" y="94"/>
                    </a:cubicBezTo>
                    <a:cubicBezTo>
                      <a:pt x="217" y="96"/>
                      <a:pt x="220" y="96"/>
                      <a:pt x="221" y="97"/>
                    </a:cubicBezTo>
                    <a:cubicBezTo>
                      <a:pt x="222" y="94"/>
                      <a:pt x="224" y="92"/>
                      <a:pt x="228" y="94"/>
                    </a:cubicBezTo>
                    <a:cubicBezTo>
                      <a:pt x="228" y="94"/>
                      <a:pt x="228" y="93"/>
                      <a:pt x="228" y="93"/>
                    </a:cubicBezTo>
                    <a:cubicBezTo>
                      <a:pt x="228" y="93"/>
                      <a:pt x="228" y="93"/>
                      <a:pt x="228" y="93"/>
                    </a:cubicBezTo>
                    <a:cubicBezTo>
                      <a:pt x="227" y="91"/>
                      <a:pt x="226" y="90"/>
                      <a:pt x="225" y="89"/>
                    </a:cubicBezTo>
                    <a:cubicBezTo>
                      <a:pt x="225" y="88"/>
                      <a:pt x="225" y="87"/>
                      <a:pt x="225" y="87"/>
                    </a:cubicBezTo>
                    <a:cubicBezTo>
                      <a:pt x="226" y="85"/>
                      <a:pt x="227" y="85"/>
                      <a:pt x="229" y="86"/>
                    </a:cubicBezTo>
                    <a:cubicBezTo>
                      <a:pt x="230" y="86"/>
                      <a:pt x="231" y="86"/>
                      <a:pt x="232" y="86"/>
                    </a:cubicBezTo>
                    <a:cubicBezTo>
                      <a:pt x="233" y="85"/>
                      <a:pt x="235" y="84"/>
                      <a:pt x="237" y="84"/>
                    </a:cubicBezTo>
                    <a:cubicBezTo>
                      <a:pt x="237" y="84"/>
                      <a:pt x="238" y="85"/>
                      <a:pt x="238" y="85"/>
                    </a:cubicBezTo>
                    <a:cubicBezTo>
                      <a:pt x="240" y="85"/>
                      <a:pt x="239" y="84"/>
                      <a:pt x="238" y="83"/>
                    </a:cubicBezTo>
                    <a:cubicBezTo>
                      <a:pt x="238" y="80"/>
                      <a:pt x="233" y="83"/>
                      <a:pt x="233" y="79"/>
                    </a:cubicBezTo>
                    <a:cubicBezTo>
                      <a:pt x="237" y="76"/>
                      <a:pt x="242" y="75"/>
                      <a:pt x="246" y="81"/>
                    </a:cubicBezTo>
                    <a:cubicBezTo>
                      <a:pt x="246" y="82"/>
                      <a:pt x="248" y="82"/>
                      <a:pt x="250" y="83"/>
                    </a:cubicBezTo>
                    <a:cubicBezTo>
                      <a:pt x="252" y="84"/>
                      <a:pt x="253" y="86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2" y="89"/>
                    </a:cubicBezTo>
                    <a:cubicBezTo>
                      <a:pt x="255" y="85"/>
                      <a:pt x="259" y="83"/>
                      <a:pt x="261" y="79"/>
                    </a:cubicBezTo>
                    <a:cubicBezTo>
                      <a:pt x="262" y="75"/>
                      <a:pt x="264" y="73"/>
                      <a:pt x="268" y="76"/>
                    </a:cubicBezTo>
                    <a:cubicBezTo>
                      <a:pt x="271" y="78"/>
                      <a:pt x="274" y="77"/>
                      <a:pt x="277" y="78"/>
                    </a:cubicBezTo>
                    <a:cubicBezTo>
                      <a:pt x="279" y="79"/>
                      <a:pt x="280" y="77"/>
                      <a:pt x="282" y="76"/>
                    </a:cubicBezTo>
                    <a:cubicBezTo>
                      <a:pt x="283" y="76"/>
                      <a:pt x="284" y="79"/>
                      <a:pt x="286" y="77"/>
                    </a:cubicBezTo>
                    <a:cubicBezTo>
                      <a:pt x="287" y="79"/>
                      <a:pt x="287" y="80"/>
                      <a:pt x="287" y="82"/>
                    </a:cubicBezTo>
                    <a:cubicBezTo>
                      <a:pt x="287" y="79"/>
                      <a:pt x="288" y="78"/>
                      <a:pt x="290" y="76"/>
                    </a:cubicBezTo>
                    <a:cubicBezTo>
                      <a:pt x="292" y="76"/>
                      <a:pt x="293" y="77"/>
                      <a:pt x="294" y="78"/>
                    </a:cubicBezTo>
                    <a:cubicBezTo>
                      <a:pt x="295" y="80"/>
                      <a:pt x="296" y="79"/>
                      <a:pt x="298" y="80"/>
                    </a:cubicBezTo>
                    <a:cubicBezTo>
                      <a:pt x="298" y="80"/>
                      <a:pt x="299" y="80"/>
                      <a:pt x="300" y="81"/>
                    </a:cubicBezTo>
                    <a:cubicBezTo>
                      <a:pt x="301" y="81"/>
                      <a:pt x="301" y="82"/>
                      <a:pt x="301" y="83"/>
                    </a:cubicBezTo>
                    <a:cubicBezTo>
                      <a:pt x="301" y="84"/>
                      <a:pt x="301" y="85"/>
                      <a:pt x="301" y="86"/>
                    </a:cubicBezTo>
                    <a:cubicBezTo>
                      <a:pt x="301" y="88"/>
                      <a:pt x="302" y="89"/>
                      <a:pt x="303" y="90"/>
                    </a:cubicBezTo>
                    <a:cubicBezTo>
                      <a:pt x="303" y="91"/>
                      <a:pt x="303" y="91"/>
                      <a:pt x="303" y="92"/>
                    </a:cubicBezTo>
                    <a:cubicBezTo>
                      <a:pt x="302" y="93"/>
                      <a:pt x="301" y="94"/>
                      <a:pt x="301" y="96"/>
                    </a:cubicBezTo>
                    <a:cubicBezTo>
                      <a:pt x="301" y="97"/>
                      <a:pt x="301" y="98"/>
                      <a:pt x="301" y="99"/>
                    </a:cubicBezTo>
                    <a:cubicBezTo>
                      <a:pt x="301" y="99"/>
                      <a:pt x="300" y="99"/>
                      <a:pt x="300" y="100"/>
                    </a:cubicBezTo>
                    <a:cubicBezTo>
                      <a:pt x="299" y="100"/>
                      <a:pt x="298" y="100"/>
                      <a:pt x="297" y="100"/>
                    </a:cubicBezTo>
                    <a:cubicBezTo>
                      <a:pt x="297" y="100"/>
                      <a:pt x="297" y="99"/>
                      <a:pt x="296" y="99"/>
                    </a:cubicBezTo>
                    <a:cubicBezTo>
                      <a:pt x="296" y="98"/>
                      <a:pt x="296" y="97"/>
                      <a:pt x="296" y="96"/>
                    </a:cubicBezTo>
                    <a:cubicBezTo>
                      <a:pt x="296" y="94"/>
                      <a:pt x="296" y="93"/>
                      <a:pt x="296" y="92"/>
                    </a:cubicBezTo>
                    <a:cubicBezTo>
                      <a:pt x="296" y="91"/>
                      <a:pt x="296" y="90"/>
                      <a:pt x="296" y="88"/>
                    </a:cubicBezTo>
                    <a:cubicBezTo>
                      <a:pt x="296" y="87"/>
                      <a:pt x="296" y="85"/>
                      <a:pt x="293" y="86"/>
                    </a:cubicBezTo>
                    <a:cubicBezTo>
                      <a:pt x="292" y="87"/>
                      <a:pt x="291" y="87"/>
                      <a:pt x="290" y="87"/>
                    </a:cubicBezTo>
                    <a:cubicBezTo>
                      <a:pt x="288" y="84"/>
                      <a:pt x="286" y="86"/>
                      <a:pt x="284" y="86"/>
                    </a:cubicBezTo>
                    <a:cubicBezTo>
                      <a:pt x="283" y="86"/>
                      <a:pt x="282" y="86"/>
                      <a:pt x="281" y="86"/>
                    </a:cubicBezTo>
                    <a:cubicBezTo>
                      <a:pt x="282" y="87"/>
                      <a:pt x="283" y="86"/>
                      <a:pt x="284" y="86"/>
                    </a:cubicBezTo>
                    <a:cubicBezTo>
                      <a:pt x="285" y="87"/>
                      <a:pt x="286" y="87"/>
                      <a:pt x="287" y="88"/>
                    </a:cubicBezTo>
                    <a:cubicBezTo>
                      <a:pt x="287" y="89"/>
                      <a:pt x="287" y="89"/>
                      <a:pt x="287" y="90"/>
                    </a:cubicBezTo>
                    <a:cubicBezTo>
                      <a:pt x="287" y="91"/>
                      <a:pt x="286" y="93"/>
                      <a:pt x="287" y="94"/>
                    </a:cubicBezTo>
                    <a:cubicBezTo>
                      <a:pt x="287" y="95"/>
                      <a:pt x="287" y="95"/>
                      <a:pt x="287" y="96"/>
                    </a:cubicBezTo>
                    <a:cubicBezTo>
                      <a:pt x="284" y="97"/>
                      <a:pt x="287" y="101"/>
                      <a:pt x="284" y="103"/>
                    </a:cubicBezTo>
                    <a:cubicBezTo>
                      <a:pt x="281" y="105"/>
                      <a:pt x="278" y="104"/>
                      <a:pt x="275" y="103"/>
                    </a:cubicBezTo>
                    <a:cubicBezTo>
                      <a:pt x="273" y="103"/>
                      <a:pt x="271" y="102"/>
                      <a:pt x="271" y="104"/>
                    </a:cubicBezTo>
                    <a:cubicBezTo>
                      <a:pt x="270" y="106"/>
                      <a:pt x="269" y="107"/>
                      <a:pt x="267" y="107"/>
                    </a:cubicBezTo>
                    <a:cubicBezTo>
                      <a:pt x="267" y="107"/>
                      <a:pt x="266" y="106"/>
                      <a:pt x="266" y="106"/>
                    </a:cubicBezTo>
                    <a:cubicBezTo>
                      <a:pt x="266" y="105"/>
                      <a:pt x="267" y="103"/>
                      <a:pt x="265" y="102"/>
                    </a:cubicBezTo>
                    <a:cubicBezTo>
                      <a:pt x="264" y="102"/>
                      <a:pt x="263" y="102"/>
                      <a:pt x="262" y="102"/>
                    </a:cubicBezTo>
                    <a:cubicBezTo>
                      <a:pt x="261" y="102"/>
                      <a:pt x="260" y="102"/>
                      <a:pt x="259" y="102"/>
                    </a:cubicBezTo>
                    <a:cubicBezTo>
                      <a:pt x="256" y="101"/>
                      <a:pt x="256" y="104"/>
                      <a:pt x="256" y="105"/>
                    </a:cubicBezTo>
                    <a:cubicBezTo>
                      <a:pt x="253" y="109"/>
                      <a:pt x="250" y="109"/>
                      <a:pt x="246" y="108"/>
                    </a:cubicBezTo>
                    <a:cubicBezTo>
                      <a:pt x="243" y="107"/>
                      <a:pt x="240" y="107"/>
                      <a:pt x="236" y="107"/>
                    </a:cubicBezTo>
                    <a:cubicBezTo>
                      <a:pt x="234" y="107"/>
                      <a:pt x="232" y="107"/>
                      <a:pt x="231" y="107"/>
                    </a:cubicBezTo>
                    <a:cubicBezTo>
                      <a:pt x="229" y="107"/>
                      <a:pt x="228" y="107"/>
                      <a:pt x="227" y="107"/>
                    </a:cubicBezTo>
                    <a:cubicBezTo>
                      <a:pt x="228" y="107"/>
                      <a:pt x="229" y="107"/>
                      <a:pt x="230" y="107"/>
                    </a:cubicBezTo>
                    <a:cubicBezTo>
                      <a:pt x="231" y="108"/>
                      <a:pt x="232" y="108"/>
                      <a:pt x="232" y="109"/>
                    </a:cubicBezTo>
                    <a:cubicBezTo>
                      <a:pt x="232" y="110"/>
                      <a:pt x="231" y="111"/>
                      <a:pt x="230" y="112"/>
                    </a:cubicBezTo>
                    <a:cubicBezTo>
                      <a:pt x="228" y="113"/>
                      <a:pt x="226" y="113"/>
                      <a:pt x="224" y="113"/>
                    </a:cubicBezTo>
                    <a:cubicBezTo>
                      <a:pt x="223" y="113"/>
                      <a:pt x="223" y="113"/>
                      <a:pt x="222" y="112"/>
                    </a:cubicBezTo>
                    <a:cubicBezTo>
                      <a:pt x="222" y="112"/>
                      <a:pt x="221" y="112"/>
                      <a:pt x="221" y="112"/>
                    </a:cubicBezTo>
                    <a:cubicBezTo>
                      <a:pt x="220" y="111"/>
                      <a:pt x="220" y="110"/>
                      <a:pt x="219" y="109"/>
                    </a:cubicBezTo>
                    <a:cubicBezTo>
                      <a:pt x="220" y="107"/>
                      <a:pt x="217" y="106"/>
                      <a:pt x="218" y="104"/>
                    </a:cubicBezTo>
                    <a:cubicBezTo>
                      <a:pt x="218" y="103"/>
                      <a:pt x="218" y="103"/>
                      <a:pt x="218" y="103"/>
                    </a:cubicBezTo>
                    <a:cubicBezTo>
                      <a:pt x="216" y="102"/>
                      <a:pt x="217" y="104"/>
                      <a:pt x="216" y="104"/>
                    </a:cubicBezTo>
                    <a:cubicBezTo>
                      <a:pt x="216" y="105"/>
                      <a:pt x="215" y="106"/>
                      <a:pt x="214" y="106"/>
                    </a:cubicBezTo>
                    <a:cubicBezTo>
                      <a:pt x="212" y="106"/>
                      <a:pt x="211" y="105"/>
                      <a:pt x="210" y="103"/>
                    </a:cubicBezTo>
                    <a:cubicBezTo>
                      <a:pt x="210" y="103"/>
                      <a:pt x="210" y="102"/>
                      <a:pt x="210" y="102"/>
                    </a:cubicBezTo>
                    <a:cubicBezTo>
                      <a:pt x="209" y="102"/>
                      <a:pt x="209" y="103"/>
                      <a:pt x="209" y="104"/>
                    </a:cubicBezTo>
                    <a:cubicBezTo>
                      <a:pt x="208" y="105"/>
                      <a:pt x="206" y="105"/>
                      <a:pt x="204" y="106"/>
                    </a:cubicBezTo>
                    <a:cubicBezTo>
                      <a:pt x="202" y="106"/>
                      <a:pt x="200" y="106"/>
                      <a:pt x="198" y="106"/>
                    </a:cubicBezTo>
                    <a:cubicBezTo>
                      <a:pt x="197" y="106"/>
                      <a:pt x="197" y="106"/>
                      <a:pt x="196" y="106"/>
                    </a:cubicBezTo>
                    <a:cubicBezTo>
                      <a:pt x="197" y="107"/>
                      <a:pt x="198" y="106"/>
                      <a:pt x="199" y="106"/>
                    </a:cubicBezTo>
                    <a:cubicBezTo>
                      <a:pt x="200" y="106"/>
                      <a:pt x="201" y="107"/>
                      <a:pt x="202" y="107"/>
                    </a:cubicBezTo>
                    <a:cubicBezTo>
                      <a:pt x="202" y="108"/>
                      <a:pt x="202" y="109"/>
                      <a:pt x="201" y="110"/>
                    </a:cubicBezTo>
                    <a:cubicBezTo>
                      <a:pt x="201" y="111"/>
                      <a:pt x="200" y="111"/>
                      <a:pt x="199" y="111"/>
                    </a:cubicBezTo>
                    <a:cubicBezTo>
                      <a:pt x="196" y="111"/>
                      <a:pt x="193" y="110"/>
                      <a:pt x="190" y="111"/>
                    </a:cubicBezTo>
                    <a:cubicBezTo>
                      <a:pt x="187" y="111"/>
                      <a:pt x="185" y="111"/>
                      <a:pt x="182" y="111"/>
                    </a:cubicBezTo>
                    <a:cubicBezTo>
                      <a:pt x="175" y="110"/>
                      <a:pt x="167" y="110"/>
                      <a:pt x="160" y="108"/>
                    </a:cubicBezTo>
                    <a:cubicBezTo>
                      <a:pt x="159" y="108"/>
                      <a:pt x="157" y="108"/>
                      <a:pt x="156" y="108"/>
                    </a:cubicBezTo>
                    <a:cubicBezTo>
                      <a:pt x="148" y="108"/>
                      <a:pt x="139" y="108"/>
                      <a:pt x="131" y="104"/>
                    </a:cubicBezTo>
                    <a:cubicBezTo>
                      <a:pt x="131" y="102"/>
                      <a:pt x="133" y="102"/>
                      <a:pt x="135" y="101"/>
                    </a:cubicBezTo>
                    <a:cubicBezTo>
                      <a:pt x="139" y="101"/>
                      <a:pt x="144" y="101"/>
                      <a:pt x="149" y="102"/>
                    </a:cubicBezTo>
                    <a:cubicBezTo>
                      <a:pt x="150" y="102"/>
                      <a:pt x="153" y="102"/>
                      <a:pt x="153" y="101"/>
                    </a:cubicBezTo>
                    <a:cubicBezTo>
                      <a:pt x="153" y="98"/>
                      <a:pt x="151" y="99"/>
                      <a:pt x="149" y="98"/>
                    </a:cubicBezTo>
                    <a:cubicBezTo>
                      <a:pt x="143" y="96"/>
                      <a:pt x="136" y="97"/>
                      <a:pt x="130" y="96"/>
                    </a:cubicBezTo>
                    <a:cubicBezTo>
                      <a:pt x="129" y="96"/>
                      <a:pt x="128" y="96"/>
                      <a:pt x="128" y="96"/>
                    </a:cubicBezTo>
                    <a:cubicBezTo>
                      <a:pt x="118" y="94"/>
                      <a:pt x="109" y="93"/>
                      <a:pt x="100" y="91"/>
                    </a:cubicBezTo>
                    <a:cubicBezTo>
                      <a:pt x="97" y="90"/>
                      <a:pt x="95" y="90"/>
                      <a:pt x="94" y="87"/>
                    </a:cubicBezTo>
                    <a:cubicBezTo>
                      <a:pt x="94" y="85"/>
                      <a:pt x="96" y="86"/>
                      <a:pt x="98" y="86"/>
                    </a:cubicBezTo>
                    <a:cubicBezTo>
                      <a:pt x="105" y="87"/>
                      <a:pt x="112" y="89"/>
                      <a:pt x="117" y="89"/>
                    </a:cubicBezTo>
                    <a:cubicBezTo>
                      <a:pt x="112" y="89"/>
                      <a:pt x="105" y="87"/>
                      <a:pt x="98" y="86"/>
                    </a:cubicBezTo>
                    <a:cubicBezTo>
                      <a:pt x="96" y="85"/>
                      <a:pt x="95" y="85"/>
                      <a:pt x="94" y="86"/>
                    </a:cubicBezTo>
                    <a:cubicBezTo>
                      <a:pt x="92" y="88"/>
                      <a:pt x="95" y="89"/>
                      <a:pt x="95" y="91"/>
                    </a:cubicBezTo>
                    <a:cubicBezTo>
                      <a:pt x="94" y="93"/>
                      <a:pt x="92" y="93"/>
                      <a:pt x="90" y="93"/>
                    </a:cubicBezTo>
                    <a:cubicBezTo>
                      <a:pt x="90" y="94"/>
                      <a:pt x="89" y="93"/>
                      <a:pt x="88" y="94"/>
                    </a:cubicBezTo>
                    <a:cubicBezTo>
                      <a:pt x="89" y="94"/>
                      <a:pt x="90" y="94"/>
                      <a:pt x="90" y="94"/>
                    </a:cubicBezTo>
                    <a:cubicBezTo>
                      <a:pt x="91" y="94"/>
                      <a:pt x="92" y="94"/>
                      <a:pt x="93" y="94"/>
                    </a:cubicBezTo>
                    <a:cubicBezTo>
                      <a:pt x="95" y="94"/>
                      <a:pt x="97" y="95"/>
                      <a:pt x="99" y="95"/>
                    </a:cubicBezTo>
                    <a:cubicBezTo>
                      <a:pt x="102" y="94"/>
                      <a:pt x="105" y="96"/>
                      <a:pt x="109" y="97"/>
                    </a:cubicBezTo>
                    <a:cubicBezTo>
                      <a:pt x="110" y="97"/>
                      <a:pt x="112" y="98"/>
                      <a:pt x="113" y="99"/>
                    </a:cubicBezTo>
                    <a:cubicBezTo>
                      <a:pt x="113" y="99"/>
                      <a:pt x="113" y="100"/>
                      <a:pt x="113" y="100"/>
                    </a:cubicBezTo>
                    <a:cubicBezTo>
                      <a:pt x="112" y="102"/>
                      <a:pt x="110" y="101"/>
                      <a:pt x="109" y="102"/>
                    </a:cubicBezTo>
                    <a:cubicBezTo>
                      <a:pt x="108" y="102"/>
                      <a:pt x="107" y="101"/>
                      <a:pt x="106" y="101"/>
                    </a:cubicBezTo>
                    <a:cubicBezTo>
                      <a:pt x="107" y="102"/>
                      <a:pt x="108" y="102"/>
                      <a:pt x="109" y="102"/>
                    </a:cubicBezTo>
                    <a:cubicBezTo>
                      <a:pt x="111" y="101"/>
                      <a:pt x="114" y="102"/>
                      <a:pt x="116" y="103"/>
                    </a:cubicBezTo>
                    <a:cubicBezTo>
                      <a:pt x="117" y="103"/>
                      <a:pt x="117" y="103"/>
                      <a:pt x="118" y="103"/>
                    </a:cubicBezTo>
                    <a:cubicBezTo>
                      <a:pt x="119" y="104"/>
                      <a:pt x="119" y="105"/>
                      <a:pt x="119" y="107"/>
                    </a:cubicBezTo>
                    <a:cubicBezTo>
                      <a:pt x="119" y="107"/>
                      <a:pt x="118" y="107"/>
                      <a:pt x="118" y="107"/>
                    </a:cubicBezTo>
                    <a:cubicBezTo>
                      <a:pt x="117" y="108"/>
                      <a:pt x="116" y="107"/>
                      <a:pt x="115" y="108"/>
                    </a:cubicBezTo>
                    <a:cubicBezTo>
                      <a:pt x="116" y="108"/>
                      <a:pt x="117" y="108"/>
                      <a:pt x="118" y="108"/>
                    </a:cubicBezTo>
                    <a:cubicBezTo>
                      <a:pt x="119" y="108"/>
                      <a:pt x="120" y="109"/>
                      <a:pt x="121" y="111"/>
                    </a:cubicBezTo>
                    <a:cubicBezTo>
                      <a:pt x="120" y="115"/>
                      <a:pt x="124" y="115"/>
                      <a:pt x="127" y="115"/>
                    </a:cubicBezTo>
                    <a:cubicBezTo>
                      <a:pt x="127" y="115"/>
                      <a:pt x="128" y="116"/>
                      <a:pt x="129" y="116"/>
                    </a:cubicBezTo>
                    <a:cubicBezTo>
                      <a:pt x="128" y="115"/>
                      <a:pt x="127" y="115"/>
                      <a:pt x="126" y="115"/>
                    </a:cubicBezTo>
                    <a:cubicBezTo>
                      <a:pt x="124" y="115"/>
                      <a:pt x="122" y="114"/>
                      <a:pt x="121" y="112"/>
                    </a:cubicBezTo>
                    <a:cubicBezTo>
                      <a:pt x="121" y="110"/>
                      <a:pt x="122" y="108"/>
                      <a:pt x="122" y="106"/>
                    </a:cubicBezTo>
                    <a:cubicBezTo>
                      <a:pt x="123" y="105"/>
                      <a:pt x="124" y="104"/>
                      <a:pt x="126" y="105"/>
                    </a:cubicBezTo>
                    <a:cubicBezTo>
                      <a:pt x="128" y="105"/>
                      <a:pt x="128" y="107"/>
                      <a:pt x="128" y="109"/>
                    </a:cubicBezTo>
                    <a:cubicBezTo>
                      <a:pt x="129" y="111"/>
                      <a:pt x="131" y="111"/>
                      <a:pt x="133" y="111"/>
                    </a:cubicBezTo>
                    <a:cubicBezTo>
                      <a:pt x="135" y="112"/>
                      <a:pt x="137" y="112"/>
                      <a:pt x="138" y="114"/>
                    </a:cubicBezTo>
                    <a:cubicBezTo>
                      <a:pt x="138" y="116"/>
                      <a:pt x="137" y="117"/>
                      <a:pt x="137" y="119"/>
                    </a:cubicBezTo>
                    <a:cubicBezTo>
                      <a:pt x="137" y="121"/>
                      <a:pt x="136" y="123"/>
                      <a:pt x="134" y="123"/>
                    </a:cubicBezTo>
                    <a:cubicBezTo>
                      <a:pt x="133" y="123"/>
                      <a:pt x="131" y="120"/>
                      <a:pt x="130" y="123"/>
                    </a:cubicBezTo>
                    <a:cubicBezTo>
                      <a:pt x="129" y="123"/>
                      <a:pt x="127" y="123"/>
                      <a:pt x="126" y="121"/>
                    </a:cubicBezTo>
                    <a:cubicBezTo>
                      <a:pt x="124" y="120"/>
                      <a:pt x="122" y="118"/>
                      <a:pt x="119" y="120"/>
                    </a:cubicBezTo>
                    <a:cubicBezTo>
                      <a:pt x="114" y="119"/>
                      <a:pt x="110" y="118"/>
                      <a:pt x="106" y="115"/>
                    </a:cubicBezTo>
                    <a:cubicBezTo>
                      <a:pt x="106" y="113"/>
                      <a:pt x="104" y="113"/>
                      <a:pt x="103" y="114"/>
                    </a:cubicBezTo>
                    <a:cubicBezTo>
                      <a:pt x="98" y="111"/>
                      <a:pt x="91" y="113"/>
                      <a:pt x="87" y="108"/>
                    </a:cubicBezTo>
                    <a:cubicBezTo>
                      <a:pt x="88" y="106"/>
                      <a:pt x="90" y="106"/>
                      <a:pt x="91" y="106"/>
                    </a:cubicBezTo>
                    <a:cubicBezTo>
                      <a:pt x="93" y="104"/>
                      <a:pt x="96" y="103"/>
                      <a:pt x="100" y="104"/>
                    </a:cubicBezTo>
                    <a:cubicBezTo>
                      <a:pt x="97" y="102"/>
                      <a:pt x="95" y="103"/>
                      <a:pt x="94" y="102"/>
                    </a:cubicBezTo>
                    <a:cubicBezTo>
                      <a:pt x="96" y="100"/>
                      <a:pt x="93" y="100"/>
                      <a:pt x="93" y="99"/>
                    </a:cubicBezTo>
                    <a:cubicBezTo>
                      <a:pt x="92" y="98"/>
                      <a:pt x="92" y="98"/>
                      <a:pt x="91" y="99"/>
                    </a:cubicBezTo>
                    <a:cubicBezTo>
                      <a:pt x="89" y="100"/>
                      <a:pt x="87" y="99"/>
                      <a:pt x="85" y="99"/>
                    </a:cubicBezTo>
                    <a:cubicBezTo>
                      <a:pt x="83" y="100"/>
                      <a:pt x="81" y="101"/>
                      <a:pt x="79" y="99"/>
                    </a:cubicBezTo>
                    <a:cubicBezTo>
                      <a:pt x="79" y="98"/>
                      <a:pt x="78" y="98"/>
                      <a:pt x="78" y="97"/>
                    </a:cubicBezTo>
                    <a:cubicBezTo>
                      <a:pt x="79" y="96"/>
                      <a:pt x="78" y="94"/>
                      <a:pt x="78" y="94"/>
                    </a:cubicBezTo>
                    <a:cubicBezTo>
                      <a:pt x="78" y="93"/>
                      <a:pt x="79" y="93"/>
                      <a:pt x="78" y="92"/>
                    </a:cubicBezTo>
                    <a:cubicBezTo>
                      <a:pt x="78" y="92"/>
                      <a:pt x="77" y="92"/>
                      <a:pt x="76" y="93"/>
                    </a:cubicBezTo>
                    <a:cubicBezTo>
                      <a:pt x="75" y="92"/>
                      <a:pt x="75" y="91"/>
                      <a:pt x="73" y="91"/>
                    </a:cubicBezTo>
                    <a:cubicBezTo>
                      <a:pt x="71" y="92"/>
                      <a:pt x="68" y="93"/>
                      <a:pt x="68" y="91"/>
                    </a:cubicBezTo>
                    <a:cubicBezTo>
                      <a:pt x="67" y="88"/>
                      <a:pt x="71" y="90"/>
                      <a:pt x="72" y="88"/>
                    </a:cubicBezTo>
                    <a:cubicBezTo>
                      <a:pt x="70" y="87"/>
                      <a:pt x="68" y="84"/>
                      <a:pt x="64" y="86"/>
                    </a:cubicBezTo>
                    <a:cubicBezTo>
                      <a:pt x="62" y="87"/>
                      <a:pt x="60" y="85"/>
                      <a:pt x="61" y="83"/>
                    </a:cubicBezTo>
                    <a:cubicBezTo>
                      <a:pt x="66" y="78"/>
                      <a:pt x="61" y="78"/>
                      <a:pt x="58" y="76"/>
                    </a:cubicBezTo>
                    <a:cubicBezTo>
                      <a:pt x="58" y="76"/>
                      <a:pt x="57" y="76"/>
                      <a:pt x="57" y="76"/>
                    </a:cubicBezTo>
                    <a:cubicBezTo>
                      <a:pt x="56" y="73"/>
                      <a:pt x="54" y="71"/>
                      <a:pt x="57" y="68"/>
                    </a:cubicBezTo>
                    <a:cubicBezTo>
                      <a:pt x="55" y="67"/>
                      <a:pt x="53" y="67"/>
                      <a:pt x="52" y="69"/>
                    </a:cubicBezTo>
                    <a:cubicBezTo>
                      <a:pt x="51" y="70"/>
                      <a:pt x="50" y="71"/>
                      <a:pt x="48" y="70"/>
                    </a:cubicBezTo>
                    <a:cubicBezTo>
                      <a:pt x="44" y="68"/>
                      <a:pt x="49" y="68"/>
                      <a:pt x="49" y="67"/>
                    </a:cubicBezTo>
                    <a:cubicBezTo>
                      <a:pt x="48" y="65"/>
                      <a:pt x="47" y="64"/>
                      <a:pt x="46" y="62"/>
                    </a:cubicBezTo>
                    <a:cubicBezTo>
                      <a:pt x="44" y="61"/>
                      <a:pt x="44" y="64"/>
                      <a:pt x="43" y="64"/>
                    </a:cubicBezTo>
                    <a:cubicBezTo>
                      <a:pt x="42" y="65"/>
                      <a:pt x="42" y="65"/>
                      <a:pt x="41" y="65"/>
                    </a:cubicBezTo>
                    <a:cubicBezTo>
                      <a:pt x="40" y="64"/>
                      <a:pt x="39" y="62"/>
                      <a:pt x="40" y="61"/>
                    </a:cubicBezTo>
                    <a:cubicBezTo>
                      <a:pt x="43" y="56"/>
                      <a:pt x="37" y="56"/>
                      <a:pt x="36" y="54"/>
                    </a:cubicBezTo>
                    <a:cubicBezTo>
                      <a:pt x="35" y="54"/>
                      <a:pt x="35" y="53"/>
                      <a:pt x="35" y="53"/>
                    </a:cubicBezTo>
                    <a:cubicBezTo>
                      <a:pt x="35" y="50"/>
                      <a:pt x="35" y="46"/>
                      <a:pt x="40" y="47"/>
                    </a:cubicBezTo>
                    <a:cubicBezTo>
                      <a:pt x="38" y="45"/>
                      <a:pt x="35" y="44"/>
                      <a:pt x="37" y="39"/>
                    </a:cubicBezTo>
                    <a:cubicBezTo>
                      <a:pt x="32" y="44"/>
                      <a:pt x="26" y="44"/>
                      <a:pt x="23" y="39"/>
                    </a:cubicBezTo>
                    <a:cubicBezTo>
                      <a:pt x="22" y="37"/>
                      <a:pt x="23" y="37"/>
                      <a:pt x="25" y="36"/>
                    </a:cubicBezTo>
                    <a:cubicBezTo>
                      <a:pt x="27" y="36"/>
                      <a:pt x="30" y="35"/>
                      <a:pt x="33" y="35"/>
                    </a:cubicBezTo>
                    <a:cubicBezTo>
                      <a:pt x="30" y="33"/>
                      <a:pt x="28" y="33"/>
                      <a:pt x="26" y="35"/>
                    </a:cubicBezTo>
                    <a:cubicBezTo>
                      <a:pt x="25" y="35"/>
                      <a:pt x="25" y="31"/>
                      <a:pt x="23" y="34"/>
                    </a:cubicBezTo>
                    <a:cubicBezTo>
                      <a:pt x="18" y="32"/>
                      <a:pt x="18" y="32"/>
                      <a:pt x="18" y="27"/>
                    </a:cubicBezTo>
                    <a:cubicBezTo>
                      <a:pt x="18" y="25"/>
                      <a:pt x="16" y="23"/>
                      <a:pt x="14" y="23"/>
                    </a:cubicBezTo>
                    <a:cubicBezTo>
                      <a:pt x="11" y="23"/>
                      <a:pt x="11" y="23"/>
                      <a:pt x="11" y="22"/>
                    </a:cubicBezTo>
                    <a:cubicBezTo>
                      <a:pt x="13" y="18"/>
                      <a:pt x="11" y="17"/>
                      <a:pt x="8" y="15"/>
                    </a:cubicBezTo>
                    <a:cubicBezTo>
                      <a:pt x="4" y="14"/>
                      <a:pt x="3" y="9"/>
                      <a:pt x="0" y="6"/>
                    </a:cubicBezTo>
                    <a:cubicBezTo>
                      <a:pt x="2" y="5"/>
                      <a:pt x="3" y="5"/>
                      <a:pt x="5" y="4"/>
                    </a:cubicBezTo>
                    <a:cubicBezTo>
                      <a:pt x="7" y="3"/>
                      <a:pt x="9" y="0"/>
                      <a:pt x="9" y="6"/>
                    </a:cubicBezTo>
                    <a:cubicBezTo>
                      <a:pt x="9" y="7"/>
                      <a:pt x="11" y="8"/>
                      <a:pt x="13" y="8"/>
                    </a:cubicBezTo>
                    <a:cubicBezTo>
                      <a:pt x="14" y="7"/>
                      <a:pt x="16" y="8"/>
                      <a:pt x="14" y="5"/>
                    </a:cubicBezTo>
                    <a:cubicBezTo>
                      <a:pt x="14" y="4"/>
                      <a:pt x="18" y="3"/>
                      <a:pt x="19" y="3"/>
                    </a:cubicBezTo>
                    <a:cubicBezTo>
                      <a:pt x="20" y="3"/>
                      <a:pt x="23" y="4"/>
                      <a:pt x="23" y="5"/>
                    </a:cubicBezTo>
                    <a:cubicBezTo>
                      <a:pt x="24" y="8"/>
                      <a:pt x="22" y="7"/>
                      <a:pt x="20" y="8"/>
                    </a:cubicBezTo>
                    <a:cubicBezTo>
                      <a:pt x="19" y="9"/>
                      <a:pt x="21" y="9"/>
                      <a:pt x="21" y="10"/>
                    </a:cubicBezTo>
                    <a:cubicBezTo>
                      <a:pt x="21" y="11"/>
                      <a:pt x="21" y="12"/>
                      <a:pt x="20" y="13"/>
                    </a:cubicBezTo>
                    <a:cubicBezTo>
                      <a:pt x="21" y="16"/>
                      <a:pt x="23" y="20"/>
                      <a:pt x="23" y="23"/>
                    </a:cubicBezTo>
                    <a:cubicBezTo>
                      <a:pt x="25" y="23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1"/>
                    </a:cubicBezTo>
                    <a:close/>
                  </a:path>
                </a:pathLst>
              </a:custGeom>
              <a:solidFill>
                <a:srgbClr val="CA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4" name="Freeform 11">
                <a:extLst>
                  <a:ext uri="{FF2B5EF4-FFF2-40B4-BE49-F238E27FC236}">
                    <a16:creationId xmlns:a16="http://schemas.microsoft.com/office/drawing/2014/main" id="{B7865AF7-3F26-9219-F14F-2CDEA59A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269"/>
                <a:ext cx="330" cy="755"/>
              </a:xfrm>
              <a:custGeom>
                <a:avLst/>
                <a:gdLst>
                  <a:gd name="T0" fmla="*/ 191 w 193"/>
                  <a:gd name="T1" fmla="*/ 441 h 441"/>
                  <a:gd name="T2" fmla="*/ 190 w 193"/>
                  <a:gd name="T3" fmla="*/ 441 h 441"/>
                  <a:gd name="T4" fmla="*/ 92 w 193"/>
                  <a:gd name="T5" fmla="*/ 335 h 441"/>
                  <a:gd name="T6" fmla="*/ 5 w 193"/>
                  <a:gd name="T7" fmla="*/ 107 h 441"/>
                  <a:gd name="T8" fmla="*/ 2 w 193"/>
                  <a:gd name="T9" fmla="*/ 8 h 441"/>
                  <a:gd name="T10" fmla="*/ 11 w 193"/>
                  <a:gd name="T11" fmla="*/ 1 h 441"/>
                  <a:gd name="T12" fmla="*/ 14 w 193"/>
                  <a:gd name="T13" fmla="*/ 2 h 441"/>
                  <a:gd name="T14" fmla="*/ 13 w 193"/>
                  <a:gd name="T15" fmla="*/ 9 h 441"/>
                  <a:gd name="T16" fmla="*/ 10 w 193"/>
                  <a:gd name="T17" fmla="*/ 15 h 441"/>
                  <a:gd name="T18" fmla="*/ 9 w 193"/>
                  <a:gd name="T19" fmla="*/ 17 h 441"/>
                  <a:gd name="T20" fmla="*/ 13 w 193"/>
                  <a:gd name="T21" fmla="*/ 20 h 441"/>
                  <a:gd name="T22" fmla="*/ 18 w 193"/>
                  <a:gd name="T23" fmla="*/ 22 h 441"/>
                  <a:gd name="T24" fmla="*/ 14 w 193"/>
                  <a:gd name="T25" fmla="*/ 26 h 441"/>
                  <a:gd name="T26" fmla="*/ 17 w 193"/>
                  <a:gd name="T27" fmla="*/ 32 h 441"/>
                  <a:gd name="T28" fmla="*/ 18 w 193"/>
                  <a:gd name="T29" fmla="*/ 34 h 441"/>
                  <a:gd name="T30" fmla="*/ 19 w 193"/>
                  <a:gd name="T31" fmla="*/ 36 h 441"/>
                  <a:gd name="T32" fmla="*/ 18 w 193"/>
                  <a:gd name="T33" fmla="*/ 41 h 441"/>
                  <a:gd name="T34" fmla="*/ 18 w 193"/>
                  <a:gd name="T35" fmla="*/ 44 h 441"/>
                  <a:gd name="T36" fmla="*/ 20 w 193"/>
                  <a:gd name="T37" fmla="*/ 47 h 441"/>
                  <a:gd name="T38" fmla="*/ 21 w 193"/>
                  <a:gd name="T39" fmla="*/ 50 h 441"/>
                  <a:gd name="T40" fmla="*/ 22 w 193"/>
                  <a:gd name="T41" fmla="*/ 62 h 441"/>
                  <a:gd name="T42" fmla="*/ 18 w 193"/>
                  <a:gd name="T43" fmla="*/ 66 h 441"/>
                  <a:gd name="T44" fmla="*/ 12 w 193"/>
                  <a:gd name="T45" fmla="*/ 69 h 441"/>
                  <a:gd name="T46" fmla="*/ 13 w 193"/>
                  <a:gd name="T47" fmla="*/ 100 h 441"/>
                  <a:gd name="T48" fmla="*/ 14 w 193"/>
                  <a:gd name="T49" fmla="*/ 113 h 441"/>
                  <a:gd name="T50" fmla="*/ 21 w 193"/>
                  <a:gd name="T51" fmla="*/ 147 h 441"/>
                  <a:gd name="T52" fmla="*/ 33 w 193"/>
                  <a:gd name="T53" fmla="*/ 194 h 441"/>
                  <a:gd name="T54" fmla="*/ 59 w 193"/>
                  <a:gd name="T55" fmla="*/ 259 h 441"/>
                  <a:gd name="T56" fmla="*/ 73 w 193"/>
                  <a:gd name="T57" fmla="*/ 285 h 441"/>
                  <a:gd name="T58" fmla="*/ 94 w 193"/>
                  <a:gd name="T59" fmla="*/ 320 h 441"/>
                  <a:gd name="T60" fmla="*/ 127 w 193"/>
                  <a:gd name="T61" fmla="*/ 363 h 441"/>
                  <a:gd name="T62" fmla="*/ 151 w 193"/>
                  <a:gd name="T63" fmla="*/ 390 h 441"/>
                  <a:gd name="T64" fmla="*/ 165 w 193"/>
                  <a:gd name="T65" fmla="*/ 401 h 441"/>
                  <a:gd name="T66" fmla="*/ 190 w 193"/>
                  <a:gd name="T67" fmla="*/ 423 h 441"/>
                  <a:gd name="T68" fmla="*/ 191 w 193"/>
                  <a:gd name="T69" fmla="*/ 432 h 441"/>
                  <a:gd name="T70" fmla="*/ 187 w 193"/>
                  <a:gd name="T71" fmla="*/ 434 h 441"/>
                  <a:gd name="T72" fmla="*/ 191 w 193"/>
                  <a:gd name="T73" fmla="*/ 440 h 441"/>
                  <a:gd name="T74" fmla="*/ 191 w 193"/>
                  <a:gd name="T75" fmla="*/ 441 h 441"/>
                  <a:gd name="T76" fmla="*/ 191 w 193"/>
                  <a:gd name="T77" fmla="*/ 441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3" h="441">
                    <a:moveTo>
                      <a:pt x="191" y="441"/>
                    </a:moveTo>
                    <a:cubicBezTo>
                      <a:pt x="191" y="441"/>
                      <a:pt x="190" y="441"/>
                      <a:pt x="190" y="441"/>
                    </a:cubicBezTo>
                    <a:cubicBezTo>
                      <a:pt x="152" y="410"/>
                      <a:pt x="119" y="375"/>
                      <a:pt x="92" y="335"/>
                    </a:cubicBezTo>
                    <a:cubicBezTo>
                      <a:pt x="44" y="266"/>
                      <a:pt x="15" y="190"/>
                      <a:pt x="5" y="107"/>
                    </a:cubicBezTo>
                    <a:cubicBezTo>
                      <a:pt x="0" y="74"/>
                      <a:pt x="0" y="41"/>
                      <a:pt x="2" y="8"/>
                    </a:cubicBezTo>
                    <a:cubicBezTo>
                      <a:pt x="3" y="2"/>
                      <a:pt x="6" y="0"/>
                      <a:pt x="11" y="1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7" y="5"/>
                      <a:pt x="9" y="5"/>
                      <a:pt x="13" y="9"/>
                    </a:cubicBezTo>
                    <a:cubicBezTo>
                      <a:pt x="16" y="12"/>
                      <a:pt x="12" y="13"/>
                      <a:pt x="10" y="15"/>
                    </a:cubicBezTo>
                    <a:cubicBezTo>
                      <a:pt x="9" y="15"/>
                      <a:pt x="9" y="16"/>
                      <a:pt x="9" y="17"/>
                    </a:cubicBezTo>
                    <a:cubicBezTo>
                      <a:pt x="9" y="21"/>
                      <a:pt x="11" y="20"/>
                      <a:pt x="13" y="20"/>
                    </a:cubicBezTo>
                    <a:cubicBezTo>
                      <a:pt x="15" y="20"/>
                      <a:pt x="18" y="20"/>
                      <a:pt x="18" y="22"/>
                    </a:cubicBezTo>
                    <a:cubicBezTo>
                      <a:pt x="19" y="24"/>
                      <a:pt x="16" y="25"/>
                      <a:pt x="14" y="26"/>
                    </a:cubicBezTo>
                    <a:cubicBezTo>
                      <a:pt x="17" y="27"/>
                      <a:pt x="21" y="27"/>
                      <a:pt x="17" y="32"/>
                    </a:cubicBezTo>
                    <a:cubicBezTo>
                      <a:pt x="16" y="33"/>
                      <a:pt x="18" y="33"/>
                      <a:pt x="18" y="34"/>
                    </a:cubicBezTo>
                    <a:cubicBezTo>
                      <a:pt x="19" y="34"/>
                      <a:pt x="19" y="35"/>
                      <a:pt x="19" y="36"/>
                    </a:cubicBezTo>
                    <a:cubicBezTo>
                      <a:pt x="19" y="38"/>
                      <a:pt x="15" y="38"/>
                      <a:pt x="18" y="41"/>
                    </a:cubicBezTo>
                    <a:cubicBezTo>
                      <a:pt x="18" y="42"/>
                      <a:pt x="18" y="43"/>
                      <a:pt x="18" y="44"/>
                    </a:cubicBezTo>
                    <a:cubicBezTo>
                      <a:pt x="18" y="46"/>
                      <a:pt x="19" y="46"/>
                      <a:pt x="20" y="47"/>
                    </a:cubicBezTo>
                    <a:cubicBezTo>
                      <a:pt x="21" y="48"/>
                      <a:pt x="22" y="49"/>
                      <a:pt x="21" y="50"/>
                    </a:cubicBezTo>
                    <a:cubicBezTo>
                      <a:pt x="20" y="54"/>
                      <a:pt x="22" y="58"/>
                      <a:pt x="22" y="62"/>
                    </a:cubicBezTo>
                    <a:cubicBezTo>
                      <a:pt x="21" y="64"/>
                      <a:pt x="22" y="66"/>
                      <a:pt x="18" y="66"/>
                    </a:cubicBezTo>
                    <a:cubicBezTo>
                      <a:pt x="15" y="64"/>
                      <a:pt x="13" y="63"/>
                      <a:pt x="12" y="69"/>
                    </a:cubicBezTo>
                    <a:cubicBezTo>
                      <a:pt x="10" y="79"/>
                      <a:pt x="12" y="90"/>
                      <a:pt x="13" y="100"/>
                    </a:cubicBezTo>
                    <a:cubicBezTo>
                      <a:pt x="13" y="104"/>
                      <a:pt x="13" y="109"/>
                      <a:pt x="14" y="113"/>
                    </a:cubicBezTo>
                    <a:cubicBezTo>
                      <a:pt x="15" y="124"/>
                      <a:pt x="18" y="136"/>
                      <a:pt x="21" y="147"/>
                    </a:cubicBezTo>
                    <a:cubicBezTo>
                      <a:pt x="24" y="163"/>
                      <a:pt x="28" y="178"/>
                      <a:pt x="33" y="194"/>
                    </a:cubicBezTo>
                    <a:cubicBezTo>
                      <a:pt x="40" y="216"/>
                      <a:pt x="48" y="238"/>
                      <a:pt x="59" y="259"/>
                    </a:cubicBezTo>
                    <a:cubicBezTo>
                      <a:pt x="64" y="268"/>
                      <a:pt x="68" y="277"/>
                      <a:pt x="73" y="285"/>
                    </a:cubicBezTo>
                    <a:cubicBezTo>
                      <a:pt x="79" y="297"/>
                      <a:pt x="87" y="309"/>
                      <a:pt x="94" y="320"/>
                    </a:cubicBezTo>
                    <a:cubicBezTo>
                      <a:pt x="104" y="335"/>
                      <a:pt x="115" y="349"/>
                      <a:pt x="127" y="363"/>
                    </a:cubicBezTo>
                    <a:cubicBezTo>
                      <a:pt x="135" y="372"/>
                      <a:pt x="143" y="381"/>
                      <a:pt x="151" y="390"/>
                    </a:cubicBezTo>
                    <a:cubicBezTo>
                      <a:pt x="155" y="394"/>
                      <a:pt x="160" y="398"/>
                      <a:pt x="165" y="401"/>
                    </a:cubicBezTo>
                    <a:cubicBezTo>
                      <a:pt x="173" y="408"/>
                      <a:pt x="182" y="416"/>
                      <a:pt x="190" y="423"/>
                    </a:cubicBezTo>
                    <a:cubicBezTo>
                      <a:pt x="190" y="426"/>
                      <a:pt x="193" y="429"/>
                      <a:pt x="191" y="432"/>
                    </a:cubicBezTo>
                    <a:cubicBezTo>
                      <a:pt x="190" y="434"/>
                      <a:pt x="188" y="431"/>
                      <a:pt x="187" y="434"/>
                    </a:cubicBezTo>
                    <a:cubicBezTo>
                      <a:pt x="190" y="435"/>
                      <a:pt x="192" y="436"/>
                      <a:pt x="191" y="440"/>
                    </a:cubicBezTo>
                    <a:cubicBezTo>
                      <a:pt x="192" y="440"/>
                      <a:pt x="192" y="440"/>
                      <a:pt x="191" y="441"/>
                    </a:cubicBezTo>
                    <a:cubicBezTo>
                      <a:pt x="191" y="441"/>
                      <a:pt x="191" y="441"/>
                      <a:pt x="191" y="441"/>
                    </a:cubicBezTo>
                    <a:close/>
                  </a:path>
                </a:pathLst>
              </a:custGeom>
              <a:solidFill>
                <a:srgbClr val="191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5" name="Freeform 12">
                <a:extLst>
                  <a:ext uri="{FF2B5EF4-FFF2-40B4-BE49-F238E27FC236}">
                    <a16:creationId xmlns:a16="http://schemas.microsoft.com/office/drawing/2014/main" id="{C890E479-417B-1A8C-14E5-63E49078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245"/>
                <a:ext cx="137" cy="108"/>
              </a:xfrm>
              <a:custGeom>
                <a:avLst/>
                <a:gdLst>
                  <a:gd name="T0" fmla="*/ 16 w 80"/>
                  <a:gd name="T1" fmla="*/ 59 h 63"/>
                  <a:gd name="T2" fmla="*/ 17 w 80"/>
                  <a:gd name="T3" fmla="*/ 51 h 63"/>
                  <a:gd name="T4" fmla="*/ 11 w 80"/>
                  <a:gd name="T5" fmla="*/ 48 h 63"/>
                  <a:gd name="T6" fmla="*/ 17 w 80"/>
                  <a:gd name="T7" fmla="*/ 43 h 63"/>
                  <a:gd name="T8" fmla="*/ 9 w 80"/>
                  <a:gd name="T9" fmla="*/ 41 h 63"/>
                  <a:gd name="T10" fmla="*/ 11 w 80"/>
                  <a:gd name="T11" fmla="*/ 36 h 63"/>
                  <a:gd name="T12" fmla="*/ 12 w 80"/>
                  <a:gd name="T13" fmla="*/ 31 h 63"/>
                  <a:gd name="T14" fmla="*/ 9 w 80"/>
                  <a:gd name="T15" fmla="*/ 27 h 63"/>
                  <a:gd name="T16" fmla="*/ 8 w 80"/>
                  <a:gd name="T17" fmla="*/ 23 h 63"/>
                  <a:gd name="T18" fmla="*/ 10 w 80"/>
                  <a:gd name="T19" fmla="*/ 20 h 63"/>
                  <a:gd name="T20" fmla="*/ 9 w 80"/>
                  <a:gd name="T21" fmla="*/ 16 h 63"/>
                  <a:gd name="T22" fmla="*/ 2 w 80"/>
                  <a:gd name="T23" fmla="*/ 10 h 63"/>
                  <a:gd name="T24" fmla="*/ 2 w 80"/>
                  <a:gd name="T25" fmla="*/ 10 h 63"/>
                  <a:gd name="T26" fmla="*/ 5 w 80"/>
                  <a:gd name="T27" fmla="*/ 2 h 63"/>
                  <a:gd name="T28" fmla="*/ 18 w 80"/>
                  <a:gd name="T29" fmla="*/ 9 h 63"/>
                  <a:gd name="T30" fmla="*/ 25 w 80"/>
                  <a:gd name="T31" fmla="*/ 21 h 63"/>
                  <a:gd name="T32" fmla="*/ 36 w 80"/>
                  <a:gd name="T33" fmla="*/ 32 h 63"/>
                  <a:gd name="T34" fmla="*/ 37 w 80"/>
                  <a:gd name="T35" fmla="*/ 39 h 63"/>
                  <a:gd name="T36" fmla="*/ 46 w 80"/>
                  <a:gd name="T37" fmla="*/ 48 h 63"/>
                  <a:gd name="T38" fmla="*/ 45 w 80"/>
                  <a:gd name="T39" fmla="*/ 47 h 63"/>
                  <a:gd name="T40" fmla="*/ 45 w 80"/>
                  <a:gd name="T41" fmla="*/ 42 h 63"/>
                  <a:gd name="T42" fmla="*/ 47 w 80"/>
                  <a:gd name="T43" fmla="*/ 37 h 63"/>
                  <a:gd name="T44" fmla="*/ 49 w 80"/>
                  <a:gd name="T45" fmla="*/ 28 h 63"/>
                  <a:gd name="T46" fmla="*/ 55 w 80"/>
                  <a:gd name="T47" fmla="*/ 20 h 63"/>
                  <a:gd name="T48" fmla="*/ 72 w 80"/>
                  <a:gd name="T49" fmla="*/ 19 h 63"/>
                  <a:gd name="T50" fmla="*/ 70 w 80"/>
                  <a:gd name="T51" fmla="*/ 27 h 63"/>
                  <a:gd name="T52" fmla="*/ 73 w 80"/>
                  <a:gd name="T53" fmla="*/ 33 h 63"/>
                  <a:gd name="T54" fmla="*/ 72 w 80"/>
                  <a:gd name="T55" fmla="*/ 41 h 63"/>
                  <a:gd name="T56" fmla="*/ 69 w 80"/>
                  <a:gd name="T57" fmla="*/ 47 h 63"/>
                  <a:gd name="T58" fmla="*/ 80 w 80"/>
                  <a:gd name="T59" fmla="*/ 50 h 63"/>
                  <a:gd name="T60" fmla="*/ 67 w 80"/>
                  <a:gd name="T61" fmla="*/ 56 h 63"/>
                  <a:gd name="T62" fmla="*/ 58 w 80"/>
                  <a:gd name="T63" fmla="*/ 58 h 63"/>
                  <a:gd name="T64" fmla="*/ 52 w 80"/>
                  <a:gd name="T65" fmla="*/ 54 h 63"/>
                  <a:gd name="T66" fmla="*/ 37 w 80"/>
                  <a:gd name="T67" fmla="*/ 59 h 63"/>
                  <a:gd name="T68" fmla="*/ 17 w 80"/>
                  <a:gd name="T6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63">
                    <a:moveTo>
                      <a:pt x="17" y="62"/>
                    </a:moveTo>
                    <a:cubicBezTo>
                      <a:pt x="15" y="62"/>
                      <a:pt x="14" y="61"/>
                      <a:pt x="16" y="59"/>
                    </a:cubicBezTo>
                    <a:cubicBezTo>
                      <a:pt x="17" y="58"/>
                      <a:pt x="19" y="56"/>
                      <a:pt x="16" y="54"/>
                    </a:cubicBezTo>
                    <a:cubicBezTo>
                      <a:pt x="11" y="52"/>
                      <a:pt x="17" y="52"/>
                      <a:pt x="17" y="51"/>
                    </a:cubicBezTo>
                    <a:cubicBezTo>
                      <a:pt x="19" y="50"/>
                      <a:pt x="19" y="49"/>
                      <a:pt x="17" y="48"/>
                    </a:cubicBezTo>
                    <a:cubicBezTo>
                      <a:pt x="15" y="48"/>
                      <a:pt x="13" y="48"/>
                      <a:pt x="11" y="48"/>
                    </a:cubicBezTo>
                    <a:cubicBezTo>
                      <a:pt x="11" y="44"/>
                      <a:pt x="14" y="45"/>
                      <a:pt x="16" y="44"/>
                    </a:cubicBezTo>
                    <a:cubicBezTo>
                      <a:pt x="17" y="44"/>
                      <a:pt x="17" y="44"/>
                      <a:pt x="17" y="43"/>
                    </a:cubicBezTo>
                    <a:cubicBezTo>
                      <a:pt x="17" y="42"/>
                      <a:pt x="16" y="41"/>
                      <a:pt x="15" y="42"/>
                    </a:cubicBezTo>
                    <a:cubicBezTo>
                      <a:pt x="13" y="43"/>
                      <a:pt x="11" y="42"/>
                      <a:pt x="9" y="41"/>
                    </a:cubicBezTo>
                    <a:cubicBezTo>
                      <a:pt x="11" y="38"/>
                      <a:pt x="15" y="39"/>
                      <a:pt x="17" y="36"/>
                    </a:cubicBezTo>
                    <a:cubicBezTo>
                      <a:pt x="15" y="35"/>
                      <a:pt x="13" y="36"/>
                      <a:pt x="11" y="36"/>
                    </a:cubicBezTo>
                    <a:cubicBezTo>
                      <a:pt x="8" y="36"/>
                      <a:pt x="5" y="35"/>
                      <a:pt x="6" y="31"/>
                    </a:cubicBezTo>
                    <a:cubicBezTo>
                      <a:pt x="8" y="28"/>
                      <a:pt x="10" y="32"/>
                      <a:pt x="12" y="31"/>
                    </a:cubicBezTo>
                    <a:cubicBezTo>
                      <a:pt x="11" y="30"/>
                      <a:pt x="8" y="31"/>
                      <a:pt x="7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11" y="26"/>
                      <a:pt x="13" y="26"/>
                      <a:pt x="12" y="24"/>
                    </a:cubicBezTo>
                    <a:cubicBezTo>
                      <a:pt x="11" y="22"/>
                      <a:pt x="9" y="23"/>
                      <a:pt x="8" y="23"/>
                    </a:cubicBezTo>
                    <a:cubicBezTo>
                      <a:pt x="7" y="23"/>
                      <a:pt x="6" y="23"/>
                      <a:pt x="5" y="23"/>
                    </a:cubicBezTo>
                    <a:cubicBezTo>
                      <a:pt x="6" y="20"/>
                      <a:pt x="9" y="21"/>
                      <a:pt x="10" y="20"/>
                    </a:cubicBezTo>
                    <a:cubicBezTo>
                      <a:pt x="12" y="19"/>
                      <a:pt x="12" y="18"/>
                      <a:pt x="12" y="16"/>
                    </a:cubicBezTo>
                    <a:cubicBezTo>
                      <a:pt x="12" y="15"/>
                      <a:pt x="10" y="15"/>
                      <a:pt x="9" y="16"/>
                    </a:cubicBezTo>
                    <a:cubicBezTo>
                      <a:pt x="5" y="16"/>
                      <a:pt x="2" y="17"/>
                      <a:pt x="1" y="22"/>
                    </a:cubicBezTo>
                    <a:cubicBezTo>
                      <a:pt x="0" y="18"/>
                      <a:pt x="1" y="14"/>
                      <a:pt x="2" y="10"/>
                    </a:cubicBezTo>
                    <a:cubicBezTo>
                      <a:pt x="4" y="10"/>
                      <a:pt x="5" y="11"/>
                      <a:pt x="7" y="10"/>
                    </a:cubicBezTo>
                    <a:cubicBezTo>
                      <a:pt x="5" y="10"/>
                      <a:pt x="4" y="10"/>
                      <a:pt x="2" y="10"/>
                    </a:cubicBezTo>
                    <a:cubicBezTo>
                      <a:pt x="2" y="7"/>
                      <a:pt x="1" y="4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9" y="3"/>
                      <a:pt x="14" y="0"/>
                      <a:pt x="18" y="4"/>
                    </a:cubicBezTo>
                    <a:cubicBezTo>
                      <a:pt x="17" y="6"/>
                      <a:pt x="16" y="8"/>
                      <a:pt x="18" y="9"/>
                    </a:cubicBezTo>
                    <a:cubicBezTo>
                      <a:pt x="20" y="11"/>
                      <a:pt x="18" y="13"/>
                      <a:pt x="17" y="15"/>
                    </a:cubicBezTo>
                    <a:cubicBezTo>
                      <a:pt x="20" y="17"/>
                      <a:pt x="25" y="15"/>
                      <a:pt x="25" y="21"/>
                    </a:cubicBezTo>
                    <a:cubicBezTo>
                      <a:pt x="25" y="21"/>
                      <a:pt x="28" y="24"/>
                      <a:pt x="29" y="27"/>
                    </a:cubicBezTo>
                    <a:cubicBezTo>
                      <a:pt x="32" y="28"/>
                      <a:pt x="31" y="34"/>
                      <a:pt x="36" y="32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7" y="36"/>
                      <a:pt x="33" y="38"/>
                      <a:pt x="37" y="39"/>
                    </a:cubicBezTo>
                    <a:cubicBezTo>
                      <a:pt x="40" y="39"/>
                      <a:pt x="39" y="42"/>
                      <a:pt x="39" y="43"/>
                    </a:cubicBezTo>
                    <a:cubicBezTo>
                      <a:pt x="40" y="47"/>
                      <a:pt x="42" y="49"/>
                      <a:pt x="46" y="48"/>
                    </a:cubicBezTo>
                    <a:cubicBezTo>
                      <a:pt x="50" y="47"/>
                      <a:pt x="55" y="48"/>
                      <a:pt x="60" y="47"/>
                    </a:cubicBezTo>
                    <a:cubicBezTo>
                      <a:pt x="55" y="47"/>
                      <a:pt x="50" y="47"/>
                      <a:pt x="45" y="47"/>
                    </a:cubicBezTo>
                    <a:cubicBezTo>
                      <a:pt x="44" y="47"/>
                      <a:pt x="42" y="47"/>
                      <a:pt x="42" y="45"/>
                    </a:cubicBezTo>
                    <a:cubicBezTo>
                      <a:pt x="42" y="43"/>
                      <a:pt x="43" y="42"/>
                      <a:pt x="45" y="42"/>
                    </a:cubicBezTo>
                    <a:cubicBezTo>
                      <a:pt x="47" y="41"/>
                      <a:pt x="49" y="41"/>
                      <a:pt x="52" y="40"/>
                    </a:cubicBezTo>
                    <a:cubicBezTo>
                      <a:pt x="51" y="38"/>
                      <a:pt x="47" y="40"/>
                      <a:pt x="47" y="37"/>
                    </a:cubicBezTo>
                    <a:cubicBezTo>
                      <a:pt x="48" y="34"/>
                      <a:pt x="52" y="34"/>
                      <a:pt x="54" y="33"/>
                    </a:cubicBezTo>
                    <a:cubicBezTo>
                      <a:pt x="53" y="32"/>
                      <a:pt x="49" y="32"/>
                      <a:pt x="49" y="28"/>
                    </a:cubicBezTo>
                    <a:cubicBezTo>
                      <a:pt x="52" y="26"/>
                      <a:pt x="47" y="25"/>
                      <a:pt x="48" y="23"/>
                    </a:cubicBezTo>
                    <a:cubicBezTo>
                      <a:pt x="50" y="20"/>
                      <a:pt x="52" y="20"/>
                      <a:pt x="55" y="20"/>
                    </a:cubicBezTo>
                    <a:cubicBezTo>
                      <a:pt x="59" y="20"/>
                      <a:pt x="63" y="19"/>
                      <a:pt x="68" y="18"/>
                    </a:cubicBezTo>
                    <a:cubicBezTo>
                      <a:pt x="69" y="18"/>
                      <a:pt x="71" y="18"/>
                      <a:pt x="72" y="19"/>
                    </a:cubicBezTo>
                    <a:cubicBezTo>
                      <a:pt x="74" y="21"/>
                      <a:pt x="70" y="22"/>
                      <a:pt x="70" y="23"/>
                    </a:cubicBezTo>
                    <a:cubicBezTo>
                      <a:pt x="69" y="24"/>
                      <a:pt x="70" y="26"/>
                      <a:pt x="70" y="27"/>
                    </a:cubicBezTo>
                    <a:cubicBezTo>
                      <a:pt x="71" y="27"/>
                      <a:pt x="71" y="28"/>
                      <a:pt x="72" y="29"/>
                    </a:cubicBezTo>
                    <a:cubicBezTo>
                      <a:pt x="71" y="31"/>
                      <a:pt x="72" y="32"/>
                      <a:pt x="73" y="33"/>
                    </a:cubicBezTo>
                    <a:cubicBezTo>
                      <a:pt x="73" y="35"/>
                      <a:pt x="71" y="36"/>
                      <a:pt x="71" y="37"/>
                    </a:cubicBezTo>
                    <a:cubicBezTo>
                      <a:pt x="71" y="38"/>
                      <a:pt x="71" y="40"/>
                      <a:pt x="72" y="41"/>
                    </a:cubicBezTo>
                    <a:cubicBezTo>
                      <a:pt x="71" y="43"/>
                      <a:pt x="74" y="42"/>
                      <a:pt x="74" y="43"/>
                    </a:cubicBezTo>
                    <a:cubicBezTo>
                      <a:pt x="73" y="46"/>
                      <a:pt x="71" y="45"/>
                      <a:pt x="69" y="47"/>
                    </a:cubicBezTo>
                    <a:cubicBezTo>
                      <a:pt x="72" y="46"/>
                      <a:pt x="75" y="45"/>
                      <a:pt x="77" y="46"/>
                    </a:cubicBezTo>
                    <a:cubicBezTo>
                      <a:pt x="79" y="47"/>
                      <a:pt x="80" y="48"/>
                      <a:pt x="80" y="50"/>
                    </a:cubicBezTo>
                    <a:cubicBezTo>
                      <a:pt x="79" y="52"/>
                      <a:pt x="77" y="52"/>
                      <a:pt x="75" y="52"/>
                    </a:cubicBezTo>
                    <a:cubicBezTo>
                      <a:pt x="72" y="53"/>
                      <a:pt x="69" y="53"/>
                      <a:pt x="67" y="56"/>
                    </a:cubicBezTo>
                    <a:cubicBezTo>
                      <a:pt x="67" y="56"/>
                      <a:pt x="66" y="56"/>
                      <a:pt x="65" y="56"/>
                    </a:cubicBezTo>
                    <a:cubicBezTo>
                      <a:pt x="62" y="53"/>
                      <a:pt x="60" y="56"/>
                      <a:pt x="58" y="58"/>
                    </a:cubicBezTo>
                    <a:cubicBezTo>
                      <a:pt x="56" y="58"/>
                      <a:pt x="55" y="58"/>
                      <a:pt x="53" y="58"/>
                    </a:cubicBezTo>
                    <a:cubicBezTo>
                      <a:pt x="51" y="57"/>
                      <a:pt x="53" y="54"/>
                      <a:pt x="52" y="54"/>
                    </a:cubicBezTo>
                    <a:cubicBezTo>
                      <a:pt x="49" y="55"/>
                      <a:pt x="45" y="54"/>
                      <a:pt x="42" y="55"/>
                    </a:cubicBezTo>
                    <a:cubicBezTo>
                      <a:pt x="40" y="56"/>
                      <a:pt x="39" y="58"/>
                      <a:pt x="37" y="59"/>
                    </a:cubicBezTo>
                    <a:cubicBezTo>
                      <a:pt x="37" y="60"/>
                      <a:pt x="36" y="60"/>
                      <a:pt x="36" y="60"/>
                    </a:cubicBezTo>
                    <a:cubicBezTo>
                      <a:pt x="30" y="62"/>
                      <a:pt x="23" y="63"/>
                      <a:pt x="17" y="62"/>
                    </a:cubicBez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6" name="Freeform 13">
                <a:extLst>
                  <a:ext uri="{FF2B5EF4-FFF2-40B4-BE49-F238E27FC236}">
                    <a16:creationId xmlns:a16="http://schemas.microsoft.com/office/drawing/2014/main" id="{FB8355C4-8BD8-347A-E4C7-159C84F39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129"/>
                <a:ext cx="65" cy="106"/>
              </a:xfrm>
              <a:custGeom>
                <a:avLst/>
                <a:gdLst>
                  <a:gd name="T0" fmla="*/ 16 w 38"/>
                  <a:gd name="T1" fmla="*/ 1 h 62"/>
                  <a:gd name="T2" fmla="*/ 23 w 38"/>
                  <a:gd name="T3" fmla="*/ 5 h 62"/>
                  <a:gd name="T4" fmla="*/ 26 w 38"/>
                  <a:gd name="T5" fmla="*/ 7 h 62"/>
                  <a:gd name="T6" fmla="*/ 22 w 38"/>
                  <a:gd name="T7" fmla="*/ 11 h 62"/>
                  <a:gd name="T8" fmla="*/ 33 w 38"/>
                  <a:gd name="T9" fmla="*/ 14 h 62"/>
                  <a:gd name="T10" fmla="*/ 30 w 38"/>
                  <a:gd name="T11" fmla="*/ 19 h 62"/>
                  <a:gd name="T12" fmla="*/ 37 w 38"/>
                  <a:gd name="T13" fmla="*/ 18 h 62"/>
                  <a:gd name="T14" fmla="*/ 29 w 38"/>
                  <a:gd name="T15" fmla="*/ 23 h 62"/>
                  <a:gd name="T16" fmla="*/ 34 w 38"/>
                  <a:gd name="T17" fmla="*/ 25 h 62"/>
                  <a:gd name="T18" fmla="*/ 30 w 38"/>
                  <a:gd name="T19" fmla="*/ 30 h 62"/>
                  <a:gd name="T20" fmla="*/ 38 w 38"/>
                  <a:gd name="T21" fmla="*/ 33 h 62"/>
                  <a:gd name="T22" fmla="*/ 29 w 38"/>
                  <a:gd name="T23" fmla="*/ 43 h 62"/>
                  <a:gd name="T24" fmla="*/ 19 w 38"/>
                  <a:gd name="T25" fmla="*/ 47 h 62"/>
                  <a:gd name="T26" fmla="*/ 23 w 38"/>
                  <a:gd name="T27" fmla="*/ 51 h 62"/>
                  <a:gd name="T28" fmla="*/ 16 w 38"/>
                  <a:gd name="T29" fmla="*/ 54 h 62"/>
                  <a:gd name="T30" fmla="*/ 21 w 38"/>
                  <a:gd name="T31" fmla="*/ 57 h 62"/>
                  <a:gd name="T32" fmla="*/ 7 w 38"/>
                  <a:gd name="T33" fmla="*/ 62 h 62"/>
                  <a:gd name="T34" fmla="*/ 3 w 38"/>
                  <a:gd name="T35" fmla="*/ 61 h 62"/>
                  <a:gd name="T36" fmla="*/ 4 w 38"/>
                  <a:gd name="T37" fmla="*/ 59 h 62"/>
                  <a:gd name="T38" fmla="*/ 2 w 38"/>
                  <a:gd name="T39" fmla="*/ 56 h 62"/>
                  <a:gd name="T40" fmla="*/ 6 w 38"/>
                  <a:gd name="T41" fmla="*/ 51 h 62"/>
                  <a:gd name="T42" fmla="*/ 5 w 38"/>
                  <a:gd name="T43" fmla="*/ 46 h 62"/>
                  <a:gd name="T44" fmla="*/ 5 w 38"/>
                  <a:gd name="T45" fmla="*/ 43 h 62"/>
                  <a:gd name="T46" fmla="*/ 5 w 38"/>
                  <a:gd name="T47" fmla="*/ 41 h 62"/>
                  <a:gd name="T48" fmla="*/ 7 w 38"/>
                  <a:gd name="T49" fmla="*/ 27 h 62"/>
                  <a:gd name="T50" fmla="*/ 14 w 38"/>
                  <a:gd name="T51" fmla="*/ 19 h 62"/>
                  <a:gd name="T52" fmla="*/ 9 w 38"/>
                  <a:gd name="T53" fmla="*/ 14 h 62"/>
                  <a:gd name="T54" fmla="*/ 12 w 38"/>
                  <a:gd name="T55" fmla="*/ 6 h 62"/>
                  <a:gd name="T56" fmla="*/ 15 w 38"/>
                  <a:gd name="T57" fmla="*/ 5 h 62"/>
                  <a:gd name="T58" fmla="*/ 12 w 38"/>
                  <a:gd name="T59" fmla="*/ 4 h 62"/>
                  <a:gd name="T60" fmla="*/ 13 w 38"/>
                  <a:gd name="T61" fmla="*/ 1 h 62"/>
                  <a:gd name="T62" fmla="*/ 16 w 38"/>
                  <a:gd name="T6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62">
                    <a:moveTo>
                      <a:pt x="16" y="1"/>
                    </a:moveTo>
                    <a:cubicBezTo>
                      <a:pt x="18" y="1"/>
                      <a:pt x="21" y="2"/>
                      <a:pt x="23" y="5"/>
                    </a:cubicBezTo>
                    <a:cubicBezTo>
                      <a:pt x="24" y="6"/>
                      <a:pt x="27" y="4"/>
                      <a:pt x="26" y="7"/>
                    </a:cubicBezTo>
                    <a:cubicBezTo>
                      <a:pt x="25" y="8"/>
                      <a:pt x="23" y="8"/>
                      <a:pt x="22" y="11"/>
                    </a:cubicBezTo>
                    <a:cubicBezTo>
                      <a:pt x="27" y="8"/>
                      <a:pt x="30" y="11"/>
                      <a:pt x="33" y="14"/>
                    </a:cubicBezTo>
                    <a:cubicBezTo>
                      <a:pt x="35" y="17"/>
                      <a:pt x="30" y="17"/>
                      <a:pt x="30" y="19"/>
                    </a:cubicBezTo>
                    <a:cubicBezTo>
                      <a:pt x="32" y="19"/>
                      <a:pt x="34" y="18"/>
                      <a:pt x="37" y="18"/>
                    </a:cubicBezTo>
                    <a:cubicBezTo>
                      <a:pt x="36" y="22"/>
                      <a:pt x="32" y="22"/>
                      <a:pt x="29" y="23"/>
                    </a:cubicBezTo>
                    <a:cubicBezTo>
                      <a:pt x="31" y="26"/>
                      <a:pt x="33" y="24"/>
                      <a:pt x="34" y="25"/>
                    </a:cubicBezTo>
                    <a:cubicBezTo>
                      <a:pt x="34" y="28"/>
                      <a:pt x="29" y="26"/>
                      <a:pt x="30" y="30"/>
                    </a:cubicBezTo>
                    <a:cubicBezTo>
                      <a:pt x="31" y="34"/>
                      <a:pt x="36" y="31"/>
                      <a:pt x="38" y="33"/>
                    </a:cubicBezTo>
                    <a:cubicBezTo>
                      <a:pt x="34" y="36"/>
                      <a:pt x="29" y="37"/>
                      <a:pt x="29" y="43"/>
                    </a:cubicBezTo>
                    <a:cubicBezTo>
                      <a:pt x="28" y="46"/>
                      <a:pt x="22" y="45"/>
                      <a:pt x="19" y="47"/>
                    </a:cubicBezTo>
                    <a:cubicBezTo>
                      <a:pt x="20" y="49"/>
                      <a:pt x="24" y="48"/>
                      <a:pt x="23" y="51"/>
                    </a:cubicBezTo>
                    <a:cubicBezTo>
                      <a:pt x="22" y="53"/>
                      <a:pt x="18" y="53"/>
                      <a:pt x="16" y="54"/>
                    </a:cubicBezTo>
                    <a:cubicBezTo>
                      <a:pt x="17" y="55"/>
                      <a:pt x="20" y="54"/>
                      <a:pt x="21" y="57"/>
                    </a:cubicBezTo>
                    <a:cubicBezTo>
                      <a:pt x="17" y="61"/>
                      <a:pt x="12" y="61"/>
                      <a:pt x="7" y="62"/>
                    </a:cubicBezTo>
                    <a:cubicBezTo>
                      <a:pt x="6" y="62"/>
                      <a:pt x="4" y="62"/>
                      <a:pt x="3" y="61"/>
                    </a:cubicBezTo>
                    <a:cubicBezTo>
                      <a:pt x="3" y="60"/>
                      <a:pt x="5" y="59"/>
                      <a:pt x="4" y="59"/>
                    </a:cubicBezTo>
                    <a:cubicBezTo>
                      <a:pt x="2" y="58"/>
                      <a:pt x="3" y="57"/>
                      <a:pt x="2" y="56"/>
                    </a:cubicBezTo>
                    <a:cubicBezTo>
                      <a:pt x="0" y="52"/>
                      <a:pt x="6" y="53"/>
                      <a:pt x="6" y="51"/>
                    </a:cubicBezTo>
                    <a:cubicBezTo>
                      <a:pt x="5" y="49"/>
                      <a:pt x="0" y="48"/>
                      <a:pt x="5" y="46"/>
                    </a:cubicBezTo>
                    <a:cubicBezTo>
                      <a:pt x="7" y="45"/>
                      <a:pt x="7" y="44"/>
                      <a:pt x="5" y="43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7" y="36"/>
                      <a:pt x="7" y="32"/>
                      <a:pt x="7" y="27"/>
                    </a:cubicBezTo>
                    <a:cubicBezTo>
                      <a:pt x="7" y="22"/>
                      <a:pt x="9" y="20"/>
                      <a:pt x="14" y="19"/>
                    </a:cubicBezTo>
                    <a:cubicBezTo>
                      <a:pt x="9" y="20"/>
                      <a:pt x="8" y="19"/>
                      <a:pt x="9" y="14"/>
                    </a:cubicBezTo>
                    <a:cubicBezTo>
                      <a:pt x="10" y="12"/>
                      <a:pt x="13" y="9"/>
                      <a:pt x="12" y="6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3"/>
                      <a:pt x="13" y="2"/>
                      <a:pt x="13" y="1"/>
                    </a:cubicBezTo>
                    <a:cubicBezTo>
                      <a:pt x="14" y="0"/>
                      <a:pt x="15" y="0"/>
                      <a:pt x="16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7" name="Freeform 14">
                <a:extLst>
                  <a:ext uri="{FF2B5EF4-FFF2-40B4-BE49-F238E27FC236}">
                    <a16:creationId xmlns:a16="http://schemas.microsoft.com/office/drawing/2014/main" id="{E0FA897C-C87D-35ED-2630-9752C0F6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699"/>
                <a:ext cx="277" cy="431"/>
              </a:xfrm>
              <a:custGeom>
                <a:avLst/>
                <a:gdLst>
                  <a:gd name="T0" fmla="*/ 3 w 162"/>
                  <a:gd name="T1" fmla="*/ 252 h 252"/>
                  <a:gd name="T2" fmla="*/ 0 w 162"/>
                  <a:gd name="T3" fmla="*/ 252 h 252"/>
                  <a:gd name="T4" fmla="*/ 45 w 162"/>
                  <a:gd name="T5" fmla="*/ 137 h 252"/>
                  <a:gd name="T6" fmla="*/ 152 w 162"/>
                  <a:gd name="T7" fmla="*/ 2 h 252"/>
                  <a:gd name="T8" fmla="*/ 154 w 162"/>
                  <a:gd name="T9" fmla="*/ 0 h 252"/>
                  <a:gd name="T10" fmla="*/ 150 w 162"/>
                  <a:gd name="T11" fmla="*/ 8 h 252"/>
                  <a:gd name="T12" fmla="*/ 162 w 162"/>
                  <a:gd name="T13" fmla="*/ 4 h 252"/>
                  <a:gd name="T14" fmla="*/ 145 w 162"/>
                  <a:gd name="T15" fmla="*/ 11 h 252"/>
                  <a:gd name="T16" fmla="*/ 148 w 162"/>
                  <a:gd name="T17" fmla="*/ 14 h 252"/>
                  <a:gd name="T18" fmla="*/ 114 w 162"/>
                  <a:gd name="T19" fmla="*/ 43 h 252"/>
                  <a:gd name="T20" fmla="*/ 58 w 162"/>
                  <a:gd name="T21" fmla="*/ 121 h 252"/>
                  <a:gd name="T22" fmla="*/ 5 w 162"/>
                  <a:gd name="T23" fmla="*/ 245 h 252"/>
                  <a:gd name="T24" fmla="*/ 5 w 162"/>
                  <a:gd name="T25" fmla="*/ 246 h 252"/>
                  <a:gd name="T26" fmla="*/ 15 w 162"/>
                  <a:gd name="T27" fmla="*/ 242 h 252"/>
                  <a:gd name="T28" fmla="*/ 3 w 162"/>
                  <a:gd name="T2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252">
                    <a:moveTo>
                      <a:pt x="3" y="252"/>
                    </a:moveTo>
                    <a:cubicBezTo>
                      <a:pt x="2" y="252"/>
                      <a:pt x="1" y="252"/>
                      <a:pt x="0" y="252"/>
                    </a:cubicBezTo>
                    <a:cubicBezTo>
                      <a:pt x="10" y="212"/>
                      <a:pt x="26" y="173"/>
                      <a:pt x="45" y="137"/>
                    </a:cubicBezTo>
                    <a:cubicBezTo>
                      <a:pt x="73" y="86"/>
                      <a:pt x="108" y="40"/>
                      <a:pt x="152" y="2"/>
                    </a:cubicBezTo>
                    <a:cubicBezTo>
                      <a:pt x="152" y="1"/>
                      <a:pt x="153" y="0"/>
                      <a:pt x="154" y="0"/>
                    </a:cubicBezTo>
                    <a:cubicBezTo>
                      <a:pt x="154" y="4"/>
                      <a:pt x="151" y="4"/>
                      <a:pt x="150" y="8"/>
                    </a:cubicBezTo>
                    <a:cubicBezTo>
                      <a:pt x="153" y="6"/>
                      <a:pt x="157" y="4"/>
                      <a:pt x="162" y="4"/>
                    </a:cubicBezTo>
                    <a:cubicBezTo>
                      <a:pt x="156" y="8"/>
                      <a:pt x="150" y="10"/>
                      <a:pt x="145" y="11"/>
                    </a:cubicBezTo>
                    <a:cubicBezTo>
                      <a:pt x="145" y="13"/>
                      <a:pt x="148" y="12"/>
                      <a:pt x="148" y="14"/>
                    </a:cubicBezTo>
                    <a:cubicBezTo>
                      <a:pt x="133" y="19"/>
                      <a:pt x="124" y="32"/>
                      <a:pt x="114" y="43"/>
                    </a:cubicBezTo>
                    <a:cubicBezTo>
                      <a:pt x="92" y="67"/>
                      <a:pt x="74" y="93"/>
                      <a:pt x="58" y="121"/>
                    </a:cubicBezTo>
                    <a:cubicBezTo>
                      <a:pt x="35" y="160"/>
                      <a:pt x="17" y="201"/>
                      <a:pt x="5" y="245"/>
                    </a:cubicBezTo>
                    <a:cubicBezTo>
                      <a:pt x="5" y="245"/>
                      <a:pt x="4" y="246"/>
                      <a:pt x="5" y="246"/>
                    </a:cubicBezTo>
                    <a:cubicBezTo>
                      <a:pt x="8" y="246"/>
                      <a:pt x="11" y="243"/>
                      <a:pt x="15" y="242"/>
                    </a:cubicBezTo>
                    <a:cubicBezTo>
                      <a:pt x="12" y="248"/>
                      <a:pt x="6" y="248"/>
                      <a:pt x="3" y="252"/>
                    </a:cubicBezTo>
                    <a:close/>
                  </a:path>
                </a:pathLst>
              </a:custGeom>
              <a:solidFill>
                <a:srgbClr val="4F4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8" name="Freeform 15">
                <a:extLst>
                  <a:ext uri="{FF2B5EF4-FFF2-40B4-BE49-F238E27FC236}">
                    <a16:creationId xmlns:a16="http://schemas.microsoft.com/office/drawing/2014/main" id="{8CB006CF-1B5F-6B43-029F-FEAC0AF42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674"/>
                <a:ext cx="251" cy="337"/>
              </a:xfrm>
              <a:custGeom>
                <a:avLst/>
                <a:gdLst>
                  <a:gd name="T0" fmla="*/ 144 w 147"/>
                  <a:gd name="T1" fmla="*/ 197 h 197"/>
                  <a:gd name="T2" fmla="*/ 139 w 147"/>
                  <a:gd name="T3" fmla="*/ 195 h 197"/>
                  <a:gd name="T4" fmla="*/ 143 w 147"/>
                  <a:gd name="T5" fmla="*/ 192 h 197"/>
                  <a:gd name="T6" fmla="*/ 122 w 147"/>
                  <a:gd name="T7" fmla="*/ 153 h 197"/>
                  <a:gd name="T8" fmla="*/ 111 w 147"/>
                  <a:gd name="T9" fmla="*/ 135 h 197"/>
                  <a:gd name="T10" fmla="*/ 55 w 147"/>
                  <a:gd name="T11" fmla="*/ 56 h 197"/>
                  <a:gd name="T12" fmla="*/ 49 w 147"/>
                  <a:gd name="T13" fmla="*/ 54 h 197"/>
                  <a:gd name="T14" fmla="*/ 47 w 147"/>
                  <a:gd name="T15" fmla="*/ 50 h 197"/>
                  <a:gd name="T16" fmla="*/ 23 w 147"/>
                  <a:gd name="T17" fmla="*/ 23 h 197"/>
                  <a:gd name="T18" fmla="*/ 23 w 147"/>
                  <a:gd name="T19" fmla="*/ 39 h 197"/>
                  <a:gd name="T20" fmla="*/ 21 w 147"/>
                  <a:gd name="T21" fmla="*/ 34 h 197"/>
                  <a:gd name="T22" fmla="*/ 8 w 147"/>
                  <a:gd name="T23" fmla="*/ 10 h 197"/>
                  <a:gd name="T24" fmla="*/ 3 w 147"/>
                  <a:gd name="T25" fmla="*/ 6 h 197"/>
                  <a:gd name="T26" fmla="*/ 0 w 147"/>
                  <a:gd name="T27" fmla="*/ 19 h 197"/>
                  <a:gd name="T28" fmla="*/ 0 w 147"/>
                  <a:gd name="T29" fmla="*/ 0 h 197"/>
                  <a:gd name="T30" fmla="*/ 40 w 147"/>
                  <a:gd name="T31" fmla="*/ 36 h 197"/>
                  <a:gd name="T32" fmla="*/ 111 w 147"/>
                  <a:gd name="T33" fmla="*/ 125 h 197"/>
                  <a:gd name="T34" fmla="*/ 145 w 147"/>
                  <a:gd name="T35" fmla="*/ 191 h 197"/>
                  <a:gd name="T36" fmla="*/ 144 w 147"/>
                  <a:gd name="T37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7" h="197">
                    <a:moveTo>
                      <a:pt x="144" y="197"/>
                    </a:moveTo>
                    <a:cubicBezTo>
                      <a:pt x="142" y="197"/>
                      <a:pt x="141" y="197"/>
                      <a:pt x="139" y="195"/>
                    </a:cubicBezTo>
                    <a:cubicBezTo>
                      <a:pt x="140" y="193"/>
                      <a:pt x="145" y="196"/>
                      <a:pt x="143" y="192"/>
                    </a:cubicBezTo>
                    <a:cubicBezTo>
                      <a:pt x="135" y="179"/>
                      <a:pt x="131" y="165"/>
                      <a:pt x="122" y="153"/>
                    </a:cubicBezTo>
                    <a:cubicBezTo>
                      <a:pt x="118" y="147"/>
                      <a:pt x="114" y="141"/>
                      <a:pt x="111" y="135"/>
                    </a:cubicBezTo>
                    <a:cubicBezTo>
                      <a:pt x="95" y="104"/>
                      <a:pt x="71" y="74"/>
                      <a:pt x="55" y="56"/>
                    </a:cubicBezTo>
                    <a:cubicBezTo>
                      <a:pt x="54" y="55"/>
                      <a:pt x="53" y="50"/>
                      <a:pt x="49" y="54"/>
                    </a:cubicBezTo>
                    <a:cubicBezTo>
                      <a:pt x="49" y="54"/>
                      <a:pt x="47" y="51"/>
                      <a:pt x="47" y="50"/>
                    </a:cubicBezTo>
                    <a:cubicBezTo>
                      <a:pt x="42" y="39"/>
                      <a:pt x="32" y="32"/>
                      <a:pt x="23" y="23"/>
                    </a:cubicBezTo>
                    <a:cubicBezTo>
                      <a:pt x="23" y="29"/>
                      <a:pt x="25" y="34"/>
                      <a:pt x="23" y="39"/>
                    </a:cubicBezTo>
                    <a:cubicBezTo>
                      <a:pt x="21" y="38"/>
                      <a:pt x="21" y="36"/>
                      <a:pt x="21" y="34"/>
                    </a:cubicBezTo>
                    <a:cubicBezTo>
                      <a:pt x="24" y="22"/>
                      <a:pt x="16" y="16"/>
                      <a:pt x="8" y="10"/>
                    </a:cubicBezTo>
                    <a:cubicBezTo>
                      <a:pt x="7" y="9"/>
                      <a:pt x="5" y="7"/>
                      <a:pt x="3" y="6"/>
                    </a:cubicBezTo>
                    <a:cubicBezTo>
                      <a:pt x="0" y="10"/>
                      <a:pt x="2" y="14"/>
                      <a:pt x="0" y="19"/>
                    </a:cubicBezTo>
                    <a:cubicBezTo>
                      <a:pt x="0" y="12"/>
                      <a:pt x="0" y="6"/>
                      <a:pt x="0" y="0"/>
                    </a:cubicBezTo>
                    <a:cubicBezTo>
                      <a:pt x="14" y="11"/>
                      <a:pt x="27" y="23"/>
                      <a:pt x="40" y="36"/>
                    </a:cubicBezTo>
                    <a:cubicBezTo>
                      <a:pt x="67" y="63"/>
                      <a:pt x="91" y="93"/>
                      <a:pt x="111" y="125"/>
                    </a:cubicBezTo>
                    <a:cubicBezTo>
                      <a:pt x="124" y="146"/>
                      <a:pt x="136" y="168"/>
                      <a:pt x="145" y="191"/>
                    </a:cubicBezTo>
                    <a:cubicBezTo>
                      <a:pt x="147" y="194"/>
                      <a:pt x="147" y="195"/>
                      <a:pt x="144" y="197"/>
                    </a:cubicBez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9" name="Freeform 16">
                <a:extLst>
                  <a:ext uri="{FF2B5EF4-FFF2-40B4-BE49-F238E27FC236}">
                    <a16:creationId xmlns:a16="http://schemas.microsoft.com/office/drawing/2014/main" id="{BAE3CCE5-F239-5F4A-2361-23DB3DD8C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147"/>
                <a:ext cx="195" cy="46"/>
              </a:xfrm>
              <a:custGeom>
                <a:avLst/>
                <a:gdLst>
                  <a:gd name="T0" fmla="*/ 78 w 114"/>
                  <a:gd name="T1" fmla="*/ 2 h 27"/>
                  <a:gd name="T2" fmla="*/ 83 w 114"/>
                  <a:gd name="T3" fmla="*/ 1 h 27"/>
                  <a:gd name="T4" fmla="*/ 84 w 114"/>
                  <a:gd name="T5" fmla="*/ 1 h 27"/>
                  <a:gd name="T6" fmla="*/ 88 w 114"/>
                  <a:gd name="T7" fmla="*/ 3 h 27"/>
                  <a:gd name="T8" fmla="*/ 94 w 114"/>
                  <a:gd name="T9" fmla="*/ 7 h 27"/>
                  <a:gd name="T10" fmla="*/ 95 w 114"/>
                  <a:gd name="T11" fmla="*/ 10 h 27"/>
                  <a:gd name="T12" fmla="*/ 93 w 114"/>
                  <a:gd name="T13" fmla="*/ 11 h 27"/>
                  <a:gd name="T14" fmla="*/ 95 w 114"/>
                  <a:gd name="T15" fmla="*/ 10 h 27"/>
                  <a:gd name="T16" fmla="*/ 97 w 114"/>
                  <a:gd name="T17" fmla="*/ 9 h 27"/>
                  <a:gd name="T18" fmla="*/ 105 w 114"/>
                  <a:gd name="T19" fmla="*/ 11 h 27"/>
                  <a:gd name="T20" fmla="*/ 113 w 114"/>
                  <a:gd name="T21" fmla="*/ 13 h 27"/>
                  <a:gd name="T22" fmla="*/ 113 w 114"/>
                  <a:gd name="T23" fmla="*/ 16 h 27"/>
                  <a:gd name="T24" fmla="*/ 111 w 114"/>
                  <a:gd name="T25" fmla="*/ 17 h 27"/>
                  <a:gd name="T26" fmla="*/ 102 w 114"/>
                  <a:gd name="T27" fmla="*/ 16 h 27"/>
                  <a:gd name="T28" fmla="*/ 97 w 114"/>
                  <a:gd name="T29" fmla="*/ 17 h 27"/>
                  <a:gd name="T30" fmla="*/ 95 w 114"/>
                  <a:gd name="T31" fmla="*/ 17 h 27"/>
                  <a:gd name="T32" fmla="*/ 67 w 114"/>
                  <a:gd name="T33" fmla="*/ 15 h 27"/>
                  <a:gd name="T34" fmla="*/ 15 w 114"/>
                  <a:gd name="T35" fmla="*/ 9 h 27"/>
                  <a:gd name="T36" fmla="*/ 66 w 114"/>
                  <a:gd name="T37" fmla="*/ 15 h 27"/>
                  <a:gd name="T38" fmla="*/ 74 w 114"/>
                  <a:gd name="T39" fmla="*/ 16 h 27"/>
                  <a:gd name="T40" fmla="*/ 75 w 114"/>
                  <a:gd name="T41" fmla="*/ 19 h 27"/>
                  <a:gd name="T42" fmla="*/ 85 w 114"/>
                  <a:gd name="T43" fmla="*/ 21 h 27"/>
                  <a:gd name="T44" fmla="*/ 91 w 114"/>
                  <a:gd name="T45" fmla="*/ 24 h 27"/>
                  <a:gd name="T46" fmla="*/ 90 w 114"/>
                  <a:gd name="T47" fmla="*/ 25 h 27"/>
                  <a:gd name="T48" fmla="*/ 53 w 114"/>
                  <a:gd name="T49" fmla="*/ 24 h 27"/>
                  <a:gd name="T50" fmla="*/ 33 w 114"/>
                  <a:gd name="T51" fmla="*/ 20 h 27"/>
                  <a:gd name="T52" fmla="*/ 33 w 114"/>
                  <a:gd name="T53" fmla="*/ 18 h 27"/>
                  <a:gd name="T54" fmla="*/ 39 w 114"/>
                  <a:gd name="T55" fmla="*/ 17 h 27"/>
                  <a:gd name="T56" fmla="*/ 19 w 114"/>
                  <a:gd name="T57" fmla="*/ 15 h 27"/>
                  <a:gd name="T58" fmla="*/ 22 w 114"/>
                  <a:gd name="T59" fmla="*/ 17 h 27"/>
                  <a:gd name="T60" fmla="*/ 25 w 114"/>
                  <a:gd name="T61" fmla="*/ 27 h 27"/>
                  <a:gd name="T62" fmla="*/ 5 w 114"/>
                  <a:gd name="T63" fmla="*/ 22 h 27"/>
                  <a:gd name="T64" fmla="*/ 8 w 114"/>
                  <a:gd name="T65" fmla="*/ 21 h 27"/>
                  <a:gd name="T66" fmla="*/ 10 w 114"/>
                  <a:gd name="T67" fmla="*/ 16 h 27"/>
                  <a:gd name="T68" fmla="*/ 12 w 114"/>
                  <a:gd name="T69" fmla="*/ 13 h 27"/>
                  <a:gd name="T70" fmla="*/ 6 w 114"/>
                  <a:gd name="T71" fmla="*/ 11 h 27"/>
                  <a:gd name="T72" fmla="*/ 1 w 114"/>
                  <a:gd name="T73" fmla="*/ 7 h 27"/>
                  <a:gd name="T74" fmla="*/ 0 w 114"/>
                  <a:gd name="T75" fmla="*/ 3 h 27"/>
                  <a:gd name="T76" fmla="*/ 19 w 114"/>
                  <a:gd name="T77" fmla="*/ 5 h 27"/>
                  <a:gd name="T78" fmla="*/ 30 w 114"/>
                  <a:gd name="T79" fmla="*/ 5 h 27"/>
                  <a:gd name="T80" fmla="*/ 34 w 114"/>
                  <a:gd name="T81" fmla="*/ 5 h 27"/>
                  <a:gd name="T82" fmla="*/ 50 w 114"/>
                  <a:gd name="T83" fmla="*/ 8 h 27"/>
                  <a:gd name="T84" fmla="*/ 57 w 114"/>
                  <a:gd name="T85" fmla="*/ 9 h 27"/>
                  <a:gd name="T86" fmla="*/ 64 w 114"/>
                  <a:gd name="T87" fmla="*/ 7 h 27"/>
                  <a:gd name="T88" fmla="*/ 74 w 114"/>
                  <a:gd name="T89" fmla="*/ 8 h 27"/>
                  <a:gd name="T90" fmla="*/ 75 w 114"/>
                  <a:gd name="T91" fmla="*/ 9 h 27"/>
                  <a:gd name="T92" fmla="*/ 74 w 114"/>
                  <a:gd name="T93" fmla="*/ 8 h 27"/>
                  <a:gd name="T94" fmla="*/ 75 w 114"/>
                  <a:gd name="T95" fmla="*/ 6 h 27"/>
                  <a:gd name="T96" fmla="*/ 78 w 114"/>
                  <a:gd name="T9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" h="27">
                    <a:moveTo>
                      <a:pt x="78" y="2"/>
                    </a:moveTo>
                    <a:cubicBezTo>
                      <a:pt x="79" y="2"/>
                      <a:pt x="81" y="2"/>
                      <a:pt x="83" y="1"/>
                    </a:cubicBezTo>
                    <a:cubicBezTo>
                      <a:pt x="83" y="0"/>
                      <a:pt x="84" y="0"/>
                      <a:pt x="84" y="1"/>
                    </a:cubicBezTo>
                    <a:cubicBezTo>
                      <a:pt x="86" y="2"/>
                      <a:pt x="87" y="3"/>
                      <a:pt x="88" y="3"/>
                    </a:cubicBezTo>
                    <a:cubicBezTo>
                      <a:pt x="90" y="5"/>
                      <a:pt x="93" y="5"/>
                      <a:pt x="94" y="7"/>
                    </a:cubicBezTo>
                    <a:cubicBezTo>
                      <a:pt x="95" y="8"/>
                      <a:pt x="95" y="9"/>
                      <a:pt x="95" y="10"/>
                    </a:cubicBezTo>
                    <a:cubicBezTo>
                      <a:pt x="95" y="10"/>
                      <a:pt x="94" y="10"/>
                      <a:pt x="93" y="11"/>
                    </a:cubicBezTo>
                    <a:cubicBezTo>
                      <a:pt x="94" y="11"/>
                      <a:pt x="95" y="10"/>
                      <a:pt x="95" y="10"/>
                    </a:cubicBezTo>
                    <a:cubicBezTo>
                      <a:pt x="96" y="10"/>
                      <a:pt x="96" y="10"/>
                      <a:pt x="97" y="9"/>
                    </a:cubicBezTo>
                    <a:cubicBezTo>
                      <a:pt x="99" y="12"/>
                      <a:pt x="102" y="11"/>
                      <a:pt x="105" y="11"/>
                    </a:cubicBezTo>
                    <a:cubicBezTo>
                      <a:pt x="108" y="12"/>
                      <a:pt x="111" y="11"/>
                      <a:pt x="113" y="13"/>
                    </a:cubicBezTo>
                    <a:cubicBezTo>
                      <a:pt x="114" y="14"/>
                      <a:pt x="114" y="15"/>
                      <a:pt x="113" y="16"/>
                    </a:cubicBezTo>
                    <a:cubicBezTo>
                      <a:pt x="113" y="16"/>
                      <a:pt x="112" y="17"/>
                      <a:pt x="111" y="17"/>
                    </a:cubicBezTo>
                    <a:cubicBezTo>
                      <a:pt x="108" y="16"/>
                      <a:pt x="105" y="16"/>
                      <a:pt x="102" y="16"/>
                    </a:cubicBezTo>
                    <a:cubicBezTo>
                      <a:pt x="100" y="16"/>
                      <a:pt x="98" y="16"/>
                      <a:pt x="97" y="17"/>
                    </a:cubicBezTo>
                    <a:cubicBezTo>
                      <a:pt x="96" y="17"/>
                      <a:pt x="95" y="17"/>
                      <a:pt x="95" y="17"/>
                    </a:cubicBezTo>
                    <a:cubicBezTo>
                      <a:pt x="85" y="16"/>
                      <a:pt x="76" y="15"/>
                      <a:pt x="67" y="15"/>
                    </a:cubicBezTo>
                    <a:cubicBezTo>
                      <a:pt x="49" y="14"/>
                      <a:pt x="32" y="11"/>
                      <a:pt x="15" y="9"/>
                    </a:cubicBezTo>
                    <a:cubicBezTo>
                      <a:pt x="32" y="12"/>
                      <a:pt x="49" y="13"/>
                      <a:pt x="66" y="15"/>
                    </a:cubicBezTo>
                    <a:cubicBezTo>
                      <a:pt x="69" y="15"/>
                      <a:pt x="72" y="15"/>
                      <a:pt x="74" y="16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8" y="22"/>
                      <a:pt x="82" y="21"/>
                      <a:pt x="85" y="21"/>
                    </a:cubicBezTo>
                    <a:cubicBezTo>
                      <a:pt x="87" y="22"/>
                      <a:pt x="90" y="21"/>
                      <a:pt x="91" y="24"/>
                    </a:cubicBezTo>
                    <a:cubicBezTo>
                      <a:pt x="91" y="25"/>
                      <a:pt x="90" y="25"/>
                      <a:pt x="90" y="25"/>
                    </a:cubicBezTo>
                    <a:cubicBezTo>
                      <a:pt x="77" y="27"/>
                      <a:pt x="65" y="25"/>
                      <a:pt x="53" y="24"/>
                    </a:cubicBezTo>
                    <a:cubicBezTo>
                      <a:pt x="46" y="23"/>
                      <a:pt x="39" y="23"/>
                      <a:pt x="33" y="20"/>
                    </a:cubicBezTo>
                    <a:cubicBezTo>
                      <a:pt x="32" y="19"/>
                      <a:pt x="33" y="18"/>
                      <a:pt x="33" y="18"/>
                    </a:cubicBezTo>
                    <a:cubicBezTo>
                      <a:pt x="35" y="17"/>
                      <a:pt x="37" y="17"/>
                      <a:pt x="39" y="17"/>
                    </a:cubicBezTo>
                    <a:cubicBezTo>
                      <a:pt x="32" y="17"/>
                      <a:pt x="26" y="16"/>
                      <a:pt x="19" y="15"/>
                    </a:cubicBezTo>
                    <a:cubicBezTo>
                      <a:pt x="20" y="16"/>
                      <a:pt x="21" y="16"/>
                      <a:pt x="22" y="17"/>
                    </a:cubicBezTo>
                    <a:cubicBezTo>
                      <a:pt x="30" y="20"/>
                      <a:pt x="30" y="22"/>
                      <a:pt x="25" y="27"/>
                    </a:cubicBezTo>
                    <a:cubicBezTo>
                      <a:pt x="19" y="24"/>
                      <a:pt x="12" y="25"/>
                      <a:pt x="5" y="22"/>
                    </a:cubicBezTo>
                    <a:cubicBezTo>
                      <a:pt x="5" y="20"/>
                      <a:pt x="6" y="20"/>
                      <a:pt x="8" y="21"/>
                    </a:cubicBezTo>
                    <a:cubicBezTo>
                      <a:pt x="9" y="20"/>
                      <a:pt x="10" y="18"/>
                      <a:pt x="10" y="16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12"/>
                      <a:pt x="8" y="11"/>
                      <a:pt x="6" y="11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1" y="6"/>
                      <a:pt x="1" y="5"/>
                      <a:pt x="0" y="3"/>
                    </a:cubicBezTo>
                    <a:cubicBezTo>
                      <a:pt x="7" y="2"/>
                      <a:pt x="13" y="5"/>
                      <a:pt x="19" y="5"/>
                    </a:cubicBezTo>
                    <a:cubicBezTo>
                      <a:pt x="23" y="5"/>
                      <a:pt x="27" y="7"/>
                      <a:pt x="30" y="5"/>
                    </a:cubicBezTo>
                    <a:cubicBezTo>
                      <a:pt x="32" y="5"/>
                      <a:pt x="33" y="5"/>
                      <a:pt x="34" y="5"/>
                    </a:cubicBezTo>
                    <a:cubicBezTo>
                      <a:pt x="39" y="9"/>
                      <a:pt x="45" y="7"/>
                      <a:pt x="50" y="8"/>
                    </a:cubicBezTo>
                    <a:cubicBezTo>
                      <a:pt x="52" y="9"/>
                      <a:pt x="55" y="8"/>
                      <a:pt x="57" y="9"/>
                    </a:cubicBezTo>
                    <a:cubicBezTo>
                      <a:pt x="59" y="8"/>
                      <a:pt x="62" y="10"/>
                      <a:pt x="64" y="7"/>
                    </a:cubicBezTo>
                    <a:cubicBezTo>
                      <a:pt x="67" y="6"/>
                      <a:pt x="71" y="7"/>
                      <a:pt x="74" y="8"/>
                    </a:cubicBezTo>
                    <a:cubicBezTo>
                      <a:pt x="75" y="8"/>
                      <a:pt x="74" y="9"/>
                      <a:pt x="75" y="9"/>
                    </a:cubicBezTo>
                    <a:cubicBezTo>
                      <a:pt x="75" y="9"/>
                      <a:pt x="74" y="8"/>
                      <a:pt x="74" y="8"/>
                    </a:cubicBezTo>
                    <a:cubicBezTo>
                      <a:pt x="75" y="7"/>
                      <a:pt x="75" y="7"/>
                      <a:pt x="75" y="6"/>
                    </a:cubicBezTo>
                    <a:cubicBezTo>
                      <a:pt x="76" y="4"/>
                      <a:pt x="77" y="3"/>
                      <a:pt x="78" y="2"/>
                    </a:cubicBezTo>
                    <a:close/>
                  </a:path>
                </a:pathLst>
              </a:custGeom>
              <a:solidFill>
                <a:srgbClr val="B8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0" name="Freeform 17">
                <a:extLst>
                  <a:ext uri="{FF2B5EF4-FFF2-40B4-BE49-F238E27FC236}">
                    <a16:creationId xmlns:a16="http://schemas.microsoft.com/office/drawing/2014/main" id="{777B3053-968F-5ED3-29AF-A04908B76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169"/>
                <a:ext cx="258" cy="33"/>
              </a:xfrm>
              <a:custGeom>
                <a:avLst/>
                <a:gdLst>
                  <a:gd name="T0" fmla="*/ 146 w 151"/>
                  <a:gd name="T1" fmla="*/ 9 h 19"/>
                  <a:gd name="T2" fmla="*/ 101 w 151"/>
                  <a:gd name="T3" fmla="*/ 19 h 19"/>
                  <a:gd name="T4" fmla="*/ 103 w 151"/>
                  <a:gd name="T5" fmla="*/ 16 h 19"/>
                  <a:gd name="T6" fmla="*/ 89 w 151"/>
                  <a:gd name="T7" fmla="*/ 16 h 19"/>
                  <a:gd name="T8" fmla="*/ 58 w 151"/>
                  <a:gd name="T9" fmla="*/ 14 h 19"/>
                  <a:gd name="T10" fmla="*/ 11 w 151"/>
                  <a:gd name="T11" fmla="*/ 12 h 19"/>
                  <a:gd name="T12" fmla="*/ 3 w 151"/>
                  <a:gd name="T13" fmla="*/ 11 h 19"/>
                  <a:gd name="T14" fmla="*/ 0 w 151"/>
                  <a:gd name="T15" fmla="*/ 8 h 19"/>
                  <a:gd name="T16" fmla="*/ 4 w 151"/>
                  <a:gd name="T17" fmla="*/ 5 h 19"/>
                  <a:gd name="T18" fmla="*/ 14 w 151"/>
                  <a:gd name="T19" fmla="*/ 5 h 19"/>
                  <a:gd name="T20" fmla="*/ 67 w 151"/>
                  <a:gd name="T21" fmla="*/ 9 h 19"/>
                  <a:gd name="T22" fmla="*/ 112 w 151"/>
                  <a:gd name="T23" fmla="*/ 10 h 19"/>
                  <a:gd name="T24" fmla="*/ 63 w 151"/>
                  <a:gd name="T25" fmla="*/ 8 h 19"/>
                  <a:gd name="T26" fmla="*/ 61 w 151"/>
                  <a:gd name="T27" fmla="*/ 5 h 19"/>
                  <a:gd name="T28" fmla="*/ 77 w 151"/>
                  <a:gd name="T29" fmla="*/ 4 h 19"/>
                  <a:gd name="T30" fmla="*/ 125 w 151"/>
                  <a:gd name="T31" fmla="*/ 6 h 19"/>
                  <a:gd name="T32" fmla="*/ 127 w 151"/>
                  <a:gd name="T33" fmla="*/ 6 h 19"/>
                  <a:gd name="T34" fmla="*/ 108 w 151"/>
                  <a:gd name="T35" fmla="*/ 6 h 19"/>
                  <a:gd name="T36" fmla="*/ 103 w 151"/>
                  <a:gd name="T37" fmla="*/ 6 h 19"/>
                  <a:gd name="T38" fmla="*/ 98 w 151"/>
                  <a:gd name="T39" fmla="*/ 3 h 19"/>
                  <a:gd name="T40" fmla="*/ 104 w 151"/>
                  <a:gd name="T41" fmla="*/ 0 h 19"/>
                  <a:gd name="T42" fmla="*/ 112 w 151"/>
                  <a:gd name="T43" fmla="*/ 1 h 19"/>
                  <a:gd name="T44" fmla="*/ 132 w 151"/>
                  <a:gd name="T45" fmla="*/ 0 h 19"/>
                  <a:gd name="T46" fmla="*/ 135 w 151"/>
                  <a:gd name="T47" fmla="*/ 0 h 19"/>
                  <a:gd name="T48" fmla="*/ 143 w 151"/>
                  <a:gd name="T49" fmla="*/ 1 h 19"/>
                  <a:gd name="T50" fmla="*/ 149 w 151"/>
                  <a:gd name="T51" fmla="*/ 2 h 19"/>
                  <a:gd name="T52" fmla="*/ 146 w 151"/>
                  <a:gd name="T5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" h="19">
                    <a:moveTo>
                      <a:pt x="146" y="9"/>
                    </a:moveTo>
                    <a:cubicBezTo>
                      <a:pt x="132" y="14"/>
                      <a:pt x="116" y="17"/>
                      <a:pt x="101" y="19"/>
                    </a:cubicBezTo>
                    <a:cubicBezTo>
                      <a:pt x="101" y="17"/>
                      <a:pt x="102" y="17"/>
                      <a:pt x="103" y="16"/>
                    </a:cubicBezTo>
                    <a:cubicBezTo>
                      <a:pt x="98" y="15"/>
                      <a:pt x="94" y="16"/>
                      <a:pt x="89" y="16"/>
                    </a:cubicBezTo>
                    <a:cubicBezTo>
                      <a:pt x="79" y="16"/>
                      <a:pt x="68" y="15"/>
                      <a:pt x="58" y="14"/>
                    </a:cubicBezTo>
                    <a:cubicBezTo>
                      <a:pt x="42" y="14"/>
                      <a:pt x="27" y="13"/>
                      <a:pt x="11" y="12"/>
                    </a:cubicBezTo>
                    <a:cubicBezTo>
                      <a:pt x="9" y="12"/>
                      <a:pt x="6" y="12"/>
                      <a:pt x="3" y="11"/>
                    </a:cubicBezTo>
                    <a:cubicBezTo>
                      <a:pt x="2" y="10"/>
                      <a:pt x="0" y="10"/>
                      <a:pt x="0" y="8"/>
                    </a:cubicBezTo>
                    <a:cubicBezTo>
                      <a:pt x="0" y="6"/>
                      <a:pt x="2" y="5"/>
                      <a:pt x="4" y="5"/>
                    </a:cubicBezTo>
                    <a:cubicBezTo>
                      <a:pt x="7" y="5"/>
                      <a:pt x="10" y="5"/>
                      <a:pt x="14" y="5"/>
                    </a:cubicBezTo>
                    <a:cubicBezTo>
                      <a:pt x="32" y="6"/>
                      <a:pt x="49" y="8"/>
                      <a:pt x="67" y="9"/>
                    </a:cubicBezTo>
                    <a:cubicBezTo>
                      <a:pt x="84" y="11"/>
                      <a:pt x="100" y="9"/>
                      <a:pt x="112" y="10"/>
                    </a:cubicBezTo>
                    <a:cubicBezTo>
                      <a:pt x="99" y="10"/>
                      <a:pt x="81" y="11"/>
                      <a:pt x="63" y="8"/>
                    </a:cubicBezTo>
                    <a:cubicBezTo>
                      <a:pt x="61" y="7"/>
                      <a:pt x="60" y="6"/>
                      <a:pt x="61" y="5"/>
                    </a:cubicBezTo>
                    <a:cubicBezTo>
                      <a:pt x="66" y="3"/>
                      <a:pt x="72" y="3"/>
                      <a:pt x="77" y="4"/>
                    </a:cubicBezTo>
                    <a:cubicBezTo>
                      <a:pt x="93" y="5"/>
                      <a:pt x="109" y="6"/>
                      <a:pt x="125" y="6"/>
                    </a:cubicBezTo>
                    <a:cubicBezTo>
                      <a:pt x="126" y="6"/>
                      <a:pt x="127" y="6"/>
                      <a:pt x="127" y="6"/>
                    </a:cubicBezTo>
                    <a:cubicBezTo>
                      <a:pt x="121" y="6"/>
                      <a:pt x="115" y="6"/>
                      <a:pt x="108" y="6"/>
                    </a:cubicBezTo>
                    <a:cubicBezTo>
                      <a:pt x="106" y="6"/>
                      <a:pt x="105" y="6"/>
                      <a:pt x="103" y="6"/>
                    </a:cubicBezTo>
                    <a:cubicBezTo>
                      <a:pt x="101" y="6"/>
                      <a:pt x="98" y="6"/>
                      <a:pt x="98" y="3"/>
                    </a:cubicBezTo>
                    <a:cubicBezTo>
                      <a:pt x="98" y="0"/>
                      <a:pt x="101" y="0"/>
                      <a:pt x="104" y="0"/>
                    </a:cubicBezTo>
                    <a:cubicBezTo>
                      <a:pt x="106" y="0"/>
                      <a:pt x="109" y="1"/>
                      <a:pt x="112" y="1"/>
                    </a:cubicBezTo>
                    <a:cubicBezTo>
                      <a:pt x="119" y="1"/>
                      <a:pt x="125" y="1"/>
                      <a:pt x="132" y="0"/>
                    </a:cubicBezTo>
                    <a:cubicBezTo>
                      <a:pt x="133" y="0"/>
                      <a:pt x="134" y="0"/>
                      <a:pt x="135" y="0"/>
                    </a:cubicBezTo>
                    <a:cubicBezTo>
                      <a:pt x="138" y="1"/>
                      <a:pt x="141" y="1"/>
                      <a:pt x="143" y="1"/>
                    </a:cubicBezTo>
                    <a:cubicBezTo>
                      <a:pt x="146" y="1"/>
                      <a:pt x="148" y="0"/>
                      <a:pt x="149" y="2"/>
                    </a:cubicBezTo>
                    <a:cubicBezTo>
                      <a:pt x="151" y="6"/>
                      <a:pt x="148" y="7"/>
                      <a:pt x="146" y="9"/>
                    </a:cubicBezTo>
                    <a:close/>
                  </a:path>
                </a:pathLst>
              </a:custGeom>
              <a:solidFill>
                <a:srgbClr val="322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1" name="Freeform 18">
                <a:extLst>
                  <a:ext uri="{FF2B5EF4-FFF2-40B4-BE49-F238E27FC236}">
                    <a16:creationId xmlns:a16="http://schemas.microsoft.com/office/drawing/2014/main" id="{1F45AD39-F416-6E9C-E062-99D266CED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487"/>
                <a:ext cx="106" cy="103"/>
              </a:xfrm>
              <a:custGeom>
                <a:avLst/>
                <a:gdLst>
                  <a:gd name="T0" fmla="*/ 20 w 62"/>
                  <a:gd name="T1" fmla="*/ 35 h 60"/>
                  <a:gd name="T2" fmla="*/ 17 w 62"/>
                  <a:gd name="T3" fmla="*/ 34 h 60"/>
                  <a:gd name="T4" fmla="*/ 22 w 62"/>
                  <a:gd name="T5" fmla="*/ 31 h 60"/>
                  <a:gd name="T6" fmla="*/ 8 w 62"/>
                  <a:gd name="T7" fmla="*/ 33 h 60"/>
                  <a:gd name="T8" fmla="*/ 15 w 62"/>
                  <a:gd name="T9" fmla="*/ 29 h 60"/>
                  <a:gd name="T10" fmla="*/ 26 w 62"/>
                  <a:gd name="T11" fmla="*/ 24 h 60"/>
                  <a:gd name="T12" fmla="*/ 23 w 62"/>
                  <a:gd name="T13" fmla="*/ 24 h 60"/>
                  <a:gd name="T14" fmla="*/ 24 w 62"/>
                  <a:gd name="T15" fmla="*/ 20 h 60"/>
                  <a:gd name="T16" fmla="*/ 32 w 62"/>
                  <a:gd name="T17" fmla="*/ 12 h 60"/>
                  <a:gd name="T18" fmla="*/ 33 w 62"/>
                  <a:gd name="T19" fmla="*/ 12 h 60"/>
                  <a:gd name="T20" fmla="*/ 31 w 62"/>
                  <a:gd name="T21" fmla="*/ 12 h 60"/>
                  <a:gd name="T22" fmla="*/ 24 w 62"/>
                  <a:gd name="T23" fmla="*/ 8 h 60"/>
                  <a:gd name="T24" fmla="*/ 30 w 62"/>
                  <a:gd name="T25" fmla="*/ 4 h 60"/>
                  <a:gd name="T26" fmla="*/ 25 w 62"/>
                  <a:gd name="T27" fmla="*/ 0 h 60"/>
                  <a:gd name="T28" fmla="*/ 36 w 62"/>
                  <a:gd name="T29" fmla="*/ 2 h 60"/>
                  <a:gd name="T30" fmla="*/ 38 w 62"/>
                  <a:gd name="T31" fmla="*/ 2 h 60"/>
                  <a:gd name="T32" fmla="*/ 62 w 62"/>
                  <a:gd name="T33" fmla="*/ 7 h 60"/>
                  <a:gd name="T34" fmla="*/ 59 w 62"/>
                  <a:gd name="T35" fmla="*/ 11 h 60"/>
                  <a:gd name="T36" fmla="*/ 56 w 62"/>
                  <a:gd name="T37" fmla="*/ 10 h 60"/>
                  <a:gd name="T38" fmla="*/ 47 w 62"/>
                  <a:gd name="T39" fmla="*/ 20 h 60"/>
                  <a:gd name="T40" fmla="*/ 42 w 62"/>
                  <a:gd name="T41" fmla="*/ 22 h 60"/>
                  <a:gd name="T42" fmla="*/ 39 w 62"/>
                  <a:gd name="T43" fmla="*/ 24 h 60"/>
                  <a:gd name="T44" fmla="*/ 37 w 62"/>
                  <a:gd name="T45" fmla="*/ 26 h 60"/>
                  <a:gd name="T46" fmla="*/ 29 w 62"/>
                  <a:gd name="T47" fmla="*/ 38 h 60"/>
                  <a:gd name="T48" fmla="*/ 26 w 62"/>
                  <a:gd name="T49" fmla="*/ 44 h 60"/>
                  <a:gd name="T50" fmla="*/ 28 w 62"/>
                  <a:gd name="T51" fmla="*/ 49 h 60"/>
                  <a:gd name="T52" fmla="*/ 28 w 62"/>
                  <a:gd name="T53" fmla="*/ 53 h 60"/>
                  <a:gd name="T54" fmla="*/ 25 w 62"/>
                  <a:gd name="T55" fmla="*/ 59 h 60"/>
                  <a:gd name="T56" fmla="*/ 23 w 62"/>
                  <a:gd name="T57" fmla="*/ 59 h 60"/>
                  <a:gd name="T58" fmla="*/ 11 w 62"/>
                  <a:gd name="T59" fmla="*/ 53 h 60"/>
                  <a:gd name="T60" fmla="*/ 4 w 62"/>
                  <a:gd name="T61" fmla="*/ 51 h 60"/>
                  <a:gd name="T62" fmla="*/ 5 w 62"/>
                  <a:gd name="T63" fmla="*/ 46 h 60"/>
                  <a:gd name="T64" fmla="*/ 7 w 62"/>
                  <a:gd name="T65" fmla="*/ 44 h 60"/>
                  <a:gd name="T66" fmla="*/ 9 w 62"/>
                  <a:gd name="T67" fmla="*/ 41 h 60"/>
                  <a:gd name="T68" fmla="*/ 23 w 62"/>
                  <a:gd name="T69" fmla="*/ 45 h 60"/>
                  <a:gd name="T70" fmla="*/ 13 w 62"/>
                  <a:gd name="T71" fmla="*/ 38 h 60"/>
                  <a:gd name="T72" fmla="*/ 20 w 62"/>
                  <a:gd name="T73" fmla="*/ 37 h 60"/>
                  <a:gd name="T74" fmla="*/ 21 w 62"/>
                  <a:gd name="T75" fmla="*/ 36 h 60"/>
                  <a:gd name="T76" fmla="*/ 20 w 62"/>
                  <a:gd name="T77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" h="60">
                    <a:moveTo>
                      <a:pt x="20" y="35"/>
                    </a:moveTo>
                    <a:cubicBezTo>
                      <a:pt x="19" y="35"/>
                      <a:pt x="18" y="36"/>
                      <a:pt x="17" y="34"/>
                    </a:cubicBezTo>
                    <a:cubicBezTo>
                      <a:pt x="18" y="32"/>
                      <a:pt x="21" y="33"/>
                      <a:pt x="22" y="31"/>
                    </a:cubicBezTo>
                    <a:cubicBezTo>
                      <a:pt x="16" y="26"/>
                      <a:pt x="14" y="39"/>
                      <a:pt x="8" y="33"/>
                    </a:cubicBezTo>
                    <a:cubicBezTo>
                      <a:pt x="10" y="32"/>
                      <a:pt x="13" y="32"/>
                      <a:pt x="15" y="29"/>
                    </a:cubicBezTo>
                    <a:cubicBezTo>
                      <a:pt x="16" y="23"/>
                      <a:pt x="23" y="26"/>
                      <a:pt x="26" y="24"/>
                    </a:cubicBezTo>
                    <a:cubicBezTo>
                      <a:pt x="25" y="25"/>
                      <a:pt x="24" y="25"/>
                      <a:pt x="23" y="24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6" y="17"/>
                      <a:pt x="29" y="15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ubicBezTo>
                      <a:pt x="32" y="11"/>
                      <a:pt x="32" y="12"/>
                      <a:pt x="31" y="12"/>
                    </a:cubicBezTo>
                    <a:cubicBezTo>
                      <a:pt x="28" y="11"/>
                      <a:pt x="26" y="10"/>
                      <a:pt x="24" y="8"/>
                    </a:cubicBezTo>
                    <a:cubicBezTo>
                      <a:pt x="24" y="3"/>
                      <a:pt x="29" y="7"/>
                      <a:pt x="30" y="4"/>
                    </a:cubicBezTo>
                    <a:cubicBezTo>
                      <a:pt x="29" y="2"/>
                      <a:pt x="26" y="3"/>
                      <a:pt x="25" y="0"/>
                    </a:cubicBezTo>
                    <a:cubicBezTo>
                      <a:pt x="29" y="0"/>
                      <a:pt x="32" y="1"/>
                      <a:pt x="36" y="2"/>
                    </a:cubicBezTo>
                    <a:cubicBezTo>
                      <a:pt x="36" y="3"/>
                      <a:pt x="37" y="3"/>
                      <a:pt x="38" y="2"/>
                    </a:cubicBezTo>
                    <a:cubicBezTo>
                      <a:pt x="46" y="3"/>
                      <a:pt x="54" y="4"/>
                      <a:pt x="62" y="7"/>
                    </a:cubicBezTo>
                    <a:cubicBezTo>
                      <a:pt x="62" y="8"/>
                      <a:pt x="61" y="10"/>
                      <a:pt x="59" y="11"/>
                    </a:cubicBezTo>
                    <a:cubicBezTo>
                      <a:pt x="58" y="9"/>
                      <a:pt x="57" y="7"/>
                      <a:pt x="56" y="10"/>
                    </a:cubicBezTo>
                    <a:cubicBezTo>
                      <a:pt x="54" y="15"/>
                      <a:pt x="51" y="18"/>
                      <a:pt x="47" y="20"/>
                    </a:cubicBezTo>
                    <a:cubicBezTo>
                      <a:pt x="46" y="21"/>
                      <a:pt x="44" y="22"/>
                      <a:pt x="42" y="22"/>
                    </a:cubicBezTo>
                    <a:cubicBezTo>
                      <a:pt x="41" y="22"/>
                      <a:pt x="39" y="21"/>
                      <a:pt x="39" y="24"/>
                    </a:cubicBezTo>
                    <a:cubicBezTo>
                      <a:pt x="39" y="25"/>
                      <a:pt x="38" y="26"/>
                      <a:pt x="37" y="26"/>
                    </a:cubicBezTo>
                    <a:cubicBezTo>
                      <a:pt x="31" y="28"/>
                      <a:pt x="28" y="32"/>
                      <a:pt x="29" y="38"/>
                    </a:cubicBezTo>
                    <a:cubicBezTo>
                      <a:pt x="28" y="40"/>
                      <a:pt x="26" y="42"/>
                      <a:pt x="26" y="44"/>
                    </a:cubicBezTo>
                    <a:cubicBezTo>
                      <a:pt x="26" y="45"/>
                      <a:pt x="23" y="49"/>
                      <a:pt x="28" y="49"/>
                    </a:cubicBezTo>
                    <a:cubicBezTo>
                      <a:pt x="30" y="50"/>
                      <a:pt x="28" y="52"/>
                      <a:pt x="28" y="53"/>
                    </a:cubicBezTo>
                    <a:cubicBezTo>
                      <a:pt x="26" y="55"/>
                      <a:pt x="28" y="58"/>
                      <a:pt x="25" y="59"/>
                    </a:cubicBezTo>
                    <a:cubicBezTo>
                      <a:pt x="25" y="60"/>
                      <a:pt x="23" y="60"/>
                      <a:pt x="23" y="59"/>
                    </a:cubicBezTo>
                    <a:cubicBezTo>
                      <a:pt x="21" y="53"/>
                      <a:pt x="16" y="54"/>
                      <a:pt x="11" y="53"/>
                    </a:cubicBezTo>
                    <a:cubicBezTo>
                      <a:pt x="9" y="52"/>
                      <a:pt x="7" y="52"/>
                      <a:pt x="4" y="51"/>
                    </a:cubicBezTo>
                    <a:cubicBezTo>
                      <a:pt x="1" y="49"/>
                      <a:pt x="0" y="48"/>
                      <a:pt x="5" y="46"/>
                    </a:cubicBezTo>
                    <a:cubicBezTo>
                      <a:pt x="6" y="46"/>
                      <a:pt x="8" y="46"/>
                      <a:pt x="7" y="44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14" y="39"/>
                      <a:pt x="19" y="41"/>
                      <a:pt x="23" y="45"/>
                    </a:cubicBezTo>
                    <a:cubicBezTo>
                      <a:pt x="21" y="40"/>
                      <a:pt x="15" y="42"/>
                      <a:pt x="13" y="38"/>
                    </a:cubicBezTo>
                    <a:cubicBezTo>
                      <a:pt x="15" y="36"/>
                      <a:pt x="18" y="38"/>
                      <a:pt x="20" y="37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0" y="36"/>
                      <a:pt x="20" y="35"/>
                    </a:cubicBezTo>
                    <a:close/>
                  </a:path>
                </a:pathLst>
              </a:custGeom>
              <a:solidFill>
                <a:srgbClr val="BA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2" name="Freeform 19">
                <a:extLst>
                  <a:ext uri="{FF2B5EF4-FFF2-40B4-BE49-F238E27FC236}">
                    <a16:creationId xmlns:a16="http://schemas.microsoft.com/office/drawing/2014/main" id="{9B3353E3-4343-2AAF-0BF2-1924272ED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73"/>
                <a:ext cx="139" cy="77"/>
              </a:xfrm>
              <a:custGeom>
                <a:avLst/>
                <a:gdLst>
                  <a:gd name="T0" fmla="*/ 81 w 81"/>
                  <a:gd name="T1" fmla="*/ 2 h 45"/>
                  <a:gd name="T2" fmla="*/ 69 w 81"/>
                  <a:gd name="T3" fmla="*/ 6 h 45"/>
                  <a:gd name="T4" fmla="*/ 69 w 81"/>
                  <a:gd name="T5" fmla="*/ 12 h 45"/>
                  <a:gd name="T6" fmla="*/ 61 w 81"/>
                  <a:gd name="T7" fmla="*/ 19 h 45"/>
                  <a:gd name="T8" fmla="*/ 51 w 81"/>
                  <a:gd name="T9" fmla="*/ 24 h 45"/>
                  <a:gd name="T10" fmla="*/ 44 w 81"/>
                  <a:gd name="T11" fmla="*/ 27 h 45"/>
                  <a:gd name="T12" fmla="*/ 44 w 81"/>
                  <a:gd name="T13" fmla="*/ 27 h 45"/>
                  <a:gd name="T14" fmla="*/ 31 w 81"/>
                  <a:gd name="T15" fmla="*/ 34 h 45"/>
                  <a:gd name="T16" fmla="*/ 24 w 81"/>
                  <a:gd name="T17" fmla="*/ 32 h 45"/>
                  <a:gd name="T18" fmla="*/ 18 w 81"/>
                  <a:gd name="T19" fmla="*/ 40 h 45"/>
                  <a:gd name="T20" fmla="*/ 15 w 81"/>
                  <a:gd name="T21" fmla="*/ 41 h 45"/>
                  <a:gd name="T22" fmla="*/ 8 w 81"/>
                  <a:gd name="T23" fmla="*/ 40 h 45"/>
                  <a:gd name="T24" fmla="*/ 2 w 81"/>
                  <a:gd name="T25" fmla="*/ 37 h 45"/>
                  <a:gd name="T26" fmla="*/ 3 w 81"/>
                  <a:gd name="T27" fmla="*/ 33 h 45"/>
                  <a:gd name="T28" fmla="*/ 11 w 81"/>
                  <a:gd name="T29" fmla="*/ 33 h 45"/>
                  <a:gd name="T30" fmla="*/ 17 w 81"/>
                  <a:gd name="T31" fmla="*/ 32 h 45"/>
                  <a:gd name="T32" fmla="*/ 11 w 81"/>
                  <a:gd name="T33" fmla="*/ 28 h 45"/>
                  <a:gd name="T34" fmla="*/ 15 w 81"/>
                  <a:gd name="T35" fmla="*/ 26 h 45"/>
                  <a:gd name="T36" fmla="*/ 20 w 81"/>
                  <a:gd name="T37" fmla="*/ 21 h 45"/>
                  <a:gd name="T38" fmla="*/ 14 w 81"/>
                  <a:gd name="T39" fmla="*/ 18 h 45"/>
                  <a:gd name="T40" fmla="*/ 4 w 81"/>
                  <a:gd name="T41" fmla="*/ 10 h 45"/>
                  <a:gd name="T42" fmla="*/ 2 w 81"/>
                  <a:gd name="T43" fmla="*/ 5 h 45"/>
                  <a:gd name="T44" fmla="*/ 20 w 81"/>
                  <a:gd name="T45" fmla="*/ 8 h 45"/>
                  <a:gd name="T46" fmla="*/ 23 w 81"/>
                  <a:gd name="T47" fmla="*/ 10 h 45"/>
                  <a:gd name="T48" fmla="*/ 28 w 81"/>
                  <a:gd name="T49" fmla="*/ 12 h 45"/>
                  <a:gd name="T50" fmla="*/ 26 w 81"/>
                  <a:gd name="T51" fmla="*/ 8 h 45"/>
                  <a:gd name="T52" fmla="*/ 35 w 81"/>
                  <a:gd name="T53" fmla="*/ 8 h 45"/>
                  <a:gd name="T54" fmla="*/ 36 w 81"/>
                  <a:gd name="T55" fmla="*/ 10 h 45"/>
                  <a:gd name="T56" fmla="*/ 42 w 81"/>
                  <a:gd name="T57" fmla="*/ 13 h 45"/>
                  <a:gd name="T58" fmla="*/ 50 w 81"/>
                  <a:gd name="T59" fmla="*/ 13 h 45"/>
                  <a:gd name="T60" fmla="*/ 57 w 81"/>
                  <a:gd name="T61" fmla="*/ 12 h 45"/>
                  <a:gd name="T62" fmla="*/ 58 w 81"/>
                  <a:gd name="T63" fmla="*/ 10 h 45"/>
                  <a:gd name="T64" fmla="*/ 63 w 81"/>
                  <a:gd name="T6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5">
                    <a:moveTo>
                      <a:pt x="66" y="1"/>
                    </a:moveTo>
                    <a:cubicBezTo>
                      <a:pt x="71" y="1"/>
                      <a:pt x="76" y="2"/>
                      <a:pt x="81" y="2"/>
                    </a:cubicBezTo>
                    <a:cubicBezTo>
                      <a:pt x="81" y="5"/>
                      <a:pt x="79" y="5"/>
                      <a:pt x="77" y="5"/>
                    </a:cubicBezTo>
                    <a:cubicBezTo>
                      <a:pt x="75" y="5"/>
                      <a:pt x="72" y="5"/>
                      <a:pt x="69" y="6"/>
                    </a:cubicBezTo>
                    <a:cubicBezTo>
                      <a:pt x="71" y="7"/>
                      <a:pt x="74" y="7"/>
                      <a:pt x="74" y="9"/>
                    </a:cubicBezTo>
                    <a:cubicBezTo>
                      <a:pt x="73" y="11"/>
                      <a:pt x="71" y="11"/>
                      <a:pt x="69" y="12"/>
                    </a:cubicBezTo>
                    <a:cubicBezTo>
                      <a:pt x="67" y="12"/>
                      <a:pt x="66" y="13"/>
                      <a:pt x="66" y="15"/>
                    </a:cubicBezTo>
                    <a:cubicBezTo>
                      <a:pt x="65" y="17"/>
                      <a:pt x="63" y="18"/>
                      <a:pt x="61" y="19"/>
                    </a:cubicBezTo>
                    <a:cubicBezTo>
                      <a:pt x="59" y="18"/>
                      <a:pt x="57" y="18"/>
                      <a:pt x="56" y="21"/>
                    </a:cubicBezTo>
                    <a:cubicBezTo>
                      <a:pt x="55" y="23"/>
                      <a:pt x="53" y="23"/>
                      <a:pt x="51" y="24"/>
                    </a:cubicBezTo>
                    <a:cubicBezTo>
                      <a:pt x="49" y="24"/>
                      <a:pt x="47" y="24"/>
                      <a:pt x="46" y="26"/>
                    </a:cubicBezTo>
                    <a:cubicBezTo>
                      <a:pt x="46" y="27"/>
                      <a:pt x="45" y="28"/>
                      <a:pt x="44" y="27"/>
                    </a:cubicBezTo>
                    <a:cubicBezTo>
                      <a:pt x="43" y="27"/>
                      <a:pt x="43" y="26"/>
                      <a:pt x="42" y="26"/>
                    </a:cubicBezTo>
                    <a:cubicBezTo>
                      <a:pt x="43" y="26"/>
                      <a:pt x="43" y="27"/>
                      <a:pt x="44" y="27"/>
                    </a:cubicBezTo>
                    <a:cubicBezTo>
                      <a:pt x="41" y="30"/>
                      <a:pt x="38" y="31"/>
                      <a:pt x="35" y="32"/>
                    </a:cubicBezTo>
                    <a:cubicBezTo>
                      <a:pt x="33" y="31"/>
                      <a:pt x="31" y="31"/>
                      <a:pt x="31" y="34"/>
                    </a:cubicBezTo>
                    <a:cubicBezTo>
                      <a:pt x="30" y="35"/>
                      <a:pt x="28" y="36"/>
                      <a:pt x="26" y="36"/>
                    </a:cubicBezTo>
                    <a:cubicBezTo>
                      <a:pt x="25" y="35"/>
                      <a:pt x="26" y="33"/>
                      <a:pt x="24" y="32"/>
                    </a:cubicBezTo>
                    <a:cubicBezTo>
                      <a:pt x="23" y="34"/>
                      <a:pt x="23" y="37"/>
                      <a:pt x="21" y="39"/>
                    </a:cubicBezTo>
                    <a:cubicBezTo>
                      <a:pt x="20" y="40"/>
                      <a:pt x="19" y="40"/>
                      <a:pt x="18" y="40"/>
                    </a:cubicBezTo>
                    <a:cubicBezTo>
                      <a:pt x="17" y="40"/>
                      <a:pt x="16" y="38"/>
                      <a:pt x="15" y="39"/>
                    </a:cubicBezTo>
                    <a:cubicBezTo>
                      <a:pt x="14" y="40"/>
                      <a:pt x="15" y="41"/>
                      <a:pt x="15" y="41"/>
                    </a:cubicBezTo>
                    <a:cubicBezTo>
                      <a:pt x="13" y="43"/>
                      <a:pt x="11" y="44"/>
                      <a:pt x="8" y="45"/>
                    </a:cubicBezTo>
                    <a:cubicBezTo>
                      <a:pt x="7" y="43"/>
                      <a:pt x="8" y="42"/>
                      <a:pt x="8" y="40"/>
                    </a:cubicBezTo>
                    <a:cubicBezTo>
                      <a:pt x="8" y="38"/>
                      <a:pt x="7" y="38"/>
                      <a:pt x="6" y="38"/>
                    </a:cubicBezTo>
                    <a:cubicBezTo>
                      <a:pt x="4" y="38"/>
                      <a:pt x="3" y="38"/>
                      <a:pt x="2" y="37"/>
                    </a:cubicBezTo>
                    <a:cubicBezTo>
                      <a:pt x="2" y="36"/>
                      <a:pt x="2" y="35"/>
                      <a:pt x="2" y="35"/>
                    </a:cubicBezTo>
                    <a:cubicBezTo>
                      <a:pt x="2" y="34"/>
                      <a:pt x="2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7" y="33"/>
                      <a:pt x="9" y="34"/>
                      <a:pt x="11" y="33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33"/>
                      <a:pt x="17" y="33"/>
                      <a:pt x="17" y="32"/>
                    </a:cubicBezTo>
                    <a:cubicBezTo>
                      <a:pt x="17" y="30"/>
                      <a:pt x="15" y="31"/>
                      <a:pt x="13" y="31"/>
                    </a:cubicBezTo>
                    <a:cubicBezTo>
                      <a:pt x="12" y="30"/>
                      <a:pt x="12" y="29"/>
                      <a:pt x="11" y="28"/>
                    </a:cubicBezTo>
                    <a:cubicBezTo>
                      <a:pt x="12" y="27"/>
                      <a:pt x="12" y="27"/>
                      <a:pt x="12" y="26"/>
                    </a:cubicBezTo>
                    <a:cubicBezTo>
                      <a:pt x="13" y="25"/>
                      <a:pt x="14" y="26"/>
                      <a:pt x="15" y="26"/>
                    </a:cubicBezTo>
                    <a:cubicBezTo>
                      <a:pt x="17" y="26"/>
                      <a:pt x="19" y="26"/>
                      <a:pt x="20" y="23"/>
                    </a:cubicBezTo>
                    <a:cubicBezTo>
                      <a:pt x="20" y="23"/>
                      <a:pt x="20" y="22"/>
                      <a:pt x="20" y="21"/>
                    </a:cubicBezTo>
                    <a:cubicBezTo>
                      <a:pt x="20" y="17"/>
                      <a:pt x="18" y="18"/>
                      <a:pt x="16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3" y="17"/>
                      <a:pt x="13" y="17"/>
                    </a:cubicBezTo>
                    <a:cubicBezTo>
                      <a:pt x="15" y="9"/>
                      <a:pt x="9" y="10"/>
                      <a:pt x="4" y="10"/>
                    </a:cubicBezTo>
                    <a:cubicBezTo>
                      <a:pt x="3" y="10"/>
                      <a:pt x="1" y="10"/>
                      <a:pt x="0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6" y="4"/>
                      <a:pt x="11" y="4"/>
                      <a:pt x="15" y="5"/>
                    </a:cubicBezTo>
                    <a:cubicBezTo>
                      <a:pt x="17" y="5"/>
                      <a:pt x="19" y="5"/>
                      <a:pt x="20" y="8"/>
                    </a:cubicBezTo>
                    <a:cubicBezTo>
                      <a:pt x="20" y="9"/>
                      <a:pt x="19" y="11"/>
                      <a:pt x="20" y="12"/>
                    </a:cubicBezTo>
                    <a:cubicBezTo>
                      <a:pt x="22" y="13"/>
                      <a:pt x="22" y="10"/>
                      <a:pt x="23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7" y="10"/>
                      <a:pt x="27" y="12"/>
                      <a:pt x="28" y="12"/>
                    </a:cubicBezTo>
                    <a:cubicBezTo>
                      <a:pt x="28" y="11"/>
                      <a:pt x="27" y="11"/>
                      <a:pt x="26" y="10"/>
                    </a:cubicBezTo>
                    <a:cubicBezTo>
                      <a:pt x="26" y="9"/>
                      <a:pt x="25" y="9"/>
                      <a:pt x="26" y="8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5"/>
                      <a:pt x="35" y="7"/>
                      <a:pt x="35" y="8"/>
                    </a:cubicBezTo>
                    <a:cubicBezTo>
                      <a:pt x="35" y="8"/>
                      <a:pt x="35" y="8"/>
                      <a:pt x="36" y="9"/>
                    </a:cubicBezTo>
                    <a:cubicBezTo>
                      <a:pt x="36" y="9"/>
                      <a:pt x="36" y="10"/>
                      <a:pt x="36" y="10"/>
                    </a:cubicBezTo>
                    <a:cubicBezTo>
                      <a:pt x="35" y="13"/>
                      <a:pt x="37" y="12"/>
                      <a:pt x="38" y="12"/>
                    </a:cubicBezTo>
                    <a:cubicBezTo>
                      <a:pt x="40" y="12"/>
                      <a:pt x="41" y="13"/>
                      <a:pt x="42" y="13"/>
                    </a:cubicBezTo>
                    <a:cubicBezTo>
                      <a:pt x="44" y="13"/>
                      <a:pt x="45" y="12"/>
                      <a:pt x="46" y="11"/>
                    </a:cubicBezTo>
                    <a:cubicBezTo>
                      <a:pt x="48" y="10"/>
                      <a:pt x="48" y="13"/>
                      <a:pt x="50" y="13"/>
                    </a:cubicBezTo>
                    <a:cubicBezTo>
                      <a:pt x="52" y="13"/>
                      <a:pt x="53" y="12"/>
                      <a:pt x="55" y="12"/>
                    </a:cubicBezTo>
                    <a:cubicBezTo>
                      <a:pt x="56" y="12"/>
                      <a:pt x="56" y="12"/>
                      <a:pt x="57" y="12"/>
                    </a:cubicBezTo>
                    <a:cubicBezTo>
                      <a:pt x="58" y="12"/>
                      <a:pt x="59" y="13"/>
                      <a:pt x="60" y="12"/>
                    </a:cubicBezTo>
                    <a:cubicBezTo>
                      <a:pt x="60" y="12"/>
                      <a:pt x="58" y="11"/>
                      <a:pt x="58" y="10"/>
                    </a:cubicBezTo>
                    <a:cubicBezTo>
                      <a:pt x="58" y="8"/>
                      <a:pt x="59" y="8"/>
                      <a:pt x="60" y="7"/>
                    </a:cubicBezTo>
                    <a:cubicBezTo>
                      <a:pt x="62" y="5"/>
                      <a:pt x="62" y="4"/>
                      <a:pt x="63" y="2"/>
                    </a:cubicBezTo>
                    <a:cubicBezTo>
                      <a:pt x="64" y="1"/>
                      <a:pt x="65" y="0"/>
                      <a:pt x="66" y="1"/>
                    </a:cubicBezTo>
                    <a:close/>
                  </a:path>
                </a:pathLst>
              </a:custGeom>
              <a:solidFill>
                <a:srgbClr val="A8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3" name="Freeform 20">
                <a:extLst>
                  <a:ext uri="{FF2B5EF4-FFF2-40B4-BE49-F238E27FC236}">
                    <a16:creationId xmlns:a16="http://schemas.microsoft.com/office/drawing/2014/main" id="{3C49A7FD-DEC8-5C97-22C0-F6A5BAF6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181"/>
                <a:ext cx="247" cy="36"/>
              </a:xfrm>
              <a:custGeom>
                <a:avLst/>
                <a:gdLst>
                  <a:gd name="T0" fmla="*/ 144 w 144"/>
                  <a:gd name="T1" fmla="*/ 18 h 21"/>
                  <a:gd name="T2" fmla="*/ 14 w 144"/>
                  <a:gd name="T3" fmla="*/ 11 h 21"/>
                  <a:gd name="T4" fmla="*/ 7 w 144"/>
                  <a:gd name="T5" fmla="*/ 10 h 21"/>
                  <a:gd name="T6" fmla="*/ 7 w 144"/>
                  <a:gd name="T7" fmla="*/ 7 h 21"/>
                  <a:gd name="T8" fmla="*/ 1 w 144"/>
                  <a:gd name="T9" fmla="*/ 3 h 21"/>
                  <a:gd name="T10" fmla="*/ 8 w 144"/>
                  <a:gd name="T11" fmla="*/ 3 h 21"/>
                  <a:gd name="T12" fmla="*/ 65 w 144"/>
                  <a:gd name="T13" fmla="*/ 10 h 21"/>
                  <a:gd name="T14" fmla="*/ 104 w 144"/>
                  <a:gd name="T15" fmla="*/ 15 h 21"/>
                  <a:gd name="T16" fmla="*/ 137 w 144"/>
                  <a:gd name="T17" fmla="*/ 15 h 21"/>
                  <a:gd name="T18" fmla="*/ 144 w 144"/>
                  <a:gd name="T1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21">
                    <a:moveTo>
                      <a:pt x="144" y="18"/>
                    </a:moveTo>
                    <a:cubicBezTo>
                      <a:pt x="100" y="21"/>
                      <a:pt x="57" y="20"/>
                      <a:pt x="14" y="11"/>
                    </a:cubicBezTo>
                    <a:cubicBezTo>
                      <a:pt x="12" y="10"/>
                      <a:pt x="9" y="12"/>
                      <a:pt x="7" y="10"/>
                    </a:cubicBezTo>
                    <a:cubicBezTo>
                      <a:pt x="5" y="9"/>
                      <a:pt x="11" y="8"/>
                      <a:pt x="7" y="7"/>
                    </a:cubicBezTo>
                    <a:cubicBezTo>
                      <a:pt x="4" y="7"/>
                      <a:pt x="0" y="7"/>
                      <a:pt x="1" y="3"/>
                    </a:cubicBezTo>
                    <a:cubicBezTo>
                      <a:pt x="1" y="0"/>
                      <a:pt x="5" y="2"/>
                      <a:pt x="8" y="3"/>
                    </a:cubicBezTo>
                    <a:cubicBezTo>
                      <a:pt x="27" y="7"/>
                      <a:pt x="46" y="8"/>
                      <a:pt x="65" y="10"/>
                    </a:cubicBezTo>
                    <a:cubicBezTo>
                      <a:pt x="78" y="12"/>
                      <a:pt x="91" y="14"/>
                      <a:pt x="104" y="15"/>
                    </a:cubicBezTo>
                    <a:cubicBezTo>
                      <a:pt x="115" y="16"/>
                      <a:pt x="126" y="15"/>
                      <a:pt x="137" y="15"/>
                    </a:cubicBezTo>
                    <a:cubicBezTo>
                      <a:pt x="139" y="15"/>
                      <a:pt x="143" y="14"/>
                      <a:pt x="144" y="18"/>
                    </a:cubicBezTo>
                    <a:close/>
                  </a:path>
                </a:pathLst>
              </a:custGeom>
              <a:solidFill>
                <a:srgbClr val="2D2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4" name="Freeform 21">
                <a:extLst>
                  <a:ext uri="{FF2B5EF4-FFF2-40B4-BE49-F238E27FC236}">
                    <a16:creationId xmlns:a16="http://schemas.microsoft.com/office/drawing/2014/main" id="{F7A4C32E-51A1-1399-CC5F-01CE5B4B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85"/>
                <a:ext cx="299" cy="29"/>
              </a:xfrm>
              <a:custGeom>
                <a:avLst/>
                <a:gdLst>
                  <a:gd name="T0" fmla="*/ 1 w 175"/>
                  <a:gd name="T1" fmla="*/ 0 h 17"/>
                  <a:gd name="T2" fmla="*/ 39 w 175"/>
                  <a:gd name="T3" fmla="*/ 3 h 17"/>
                  <a:gd name="T4" fmla="*/ 62 w 175"/>
                  <a:gd name="T5" fmla="*/ 5 h 17"/>
                  <a:gd name="T6" fmla="*/ 94 w 175"/>
                  <a:gd name="T7" fmla="*/ 8 h 17"/>
                  <a:gd name="T8" fmla="*/ 138 w 175"/>
                  <a:gd name="T9" fmla="*/ 9 h 17"/>
                  <a:gd name="T10" fmla="*/ 149 w 175"/>
                  <a:gd name="T11" fmla="*/ 11 h 17"/>
                  <a:gd name="T12" fmla="*/ 143 w 175"/>
                  <a:gd name="T13" fmla="*/ 9 h 17"/>
                  <a:gd name="T14" fmla="*/ 158 w 175"/>
                  <a:gd name="T15" fmla="*/ 6 h 17"/>
                  <a:gd name="T16" fmla="*/ 173 w 175"/>
                  <a:gd name="T17" fmla="*/ 7 h 17"/>
                  <a:gd name="T18" fmla="*/ 171 w 175"/>
                  <a:gd name="T19" fmla="*/ 9 h 17"/>
                  <a:gd name="T20" fmla="*/ 170 w 175"/>
                  <a:gd name="T21" fmla="*/ 9 h 17"/>
                  <a:gd name="T22" fmla="*/ 174 w 175"/>
                  <a:gd name="T23" fmla="*/ 10 h 17"/>
                  <a:gd name="T24" fmla="*/ 165 w 175"/>
                  <a:gd name="T25" fmla="*/ 11 h 17"/>
                  <a:gd name="T26" fmla="*/ 163 w 175"/>
                  <a:gd name="T27" fmla="*/ 10 h 17"/>
                  <a:gd name="T28" fmla="*/ 165 w 175"/>
                  <a:gd name="T29" fmla="*/ 11 h 17"/>
                  <a:gd name="T30" fmla="*/ 136 w 175"/>
                  <a:gd name="T31" fmla="*/ 15 h 17"/>
                  <a:gd name="T32" fmla="*/ 121 w 175"/>
                  <a:gd name="T33" fmla="*/ 14 h 17"/>
                  <a:gd name="T34" fmla="*/ 75 w 175"/>
                  <a:gd name="T35" fmla="*/ 12 h 17"/>
                  <a:gd name="T36" fmla="*/ 27 w 175"/>
                  <a:gd name="T37" fmla="*/ 7 h 17"/>
                  <a:gd name="T38" fmla="*/ 1 w 175"/>
                  <a:gd name="T39" fmla="*/ 3 h 17"/>
                  <a:gd name="T40" fmla="*/ 1 w 175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17">
                    <a:moveTo>
                      <a:pt x="1" y="0"/>
                    </a:moveTo>
                    <a:cubicBezTo>
                      <a:pt x="13" y="2"/>
                      <a:pt x="26" y="3"/>
                      <a:pt x="39" y="3"/>
                    </a:cubicBezTo>
                    <a:cubicBezTo>
                      <a:pt x="47" y="0"/>
                      <a:pt x="54" y="3"/>
                      <a:pt x="62" y="5"/>
                    </a:cubicBezTo>
                    <a:cubicBezTo>
                      <a:pt x="73" y="7"/>
                      <a:pt x="83" y="7"/>
                      <a:pt x="94" y="8"/>
                    </a:cubicBezTo>
                    <a:cubicBezTo>
                      <a:pt x="109" y="10"/>
                      <a:pt x="123" y="9"/>
                      <a:pt x="138" y="9"/>
                    </a:cubicBezTo>
                    <a:cubicBezTo>
                      <a:pt x="142" y="9"/>
                      <a:pt x="146" y="11"/>
                      <a:pt x="149" y="11"/>
                    </a:cubicBezTo>
                    <a:cubicBezTo>
                      <a:pt x="148" y="10"/>
                      <a:pt x="145" y="12"/>
                      <a:pt x="143" y="9"/>
                    </a:cubicBezTo>
                    <a:cubicBezTo>
                      <a:pt x="148" y="5"/>
                      <a:pt x="153" y="8"/>
                      <a:pt x="158" y="6"/>
                    </a:cubicBezTo>
                    <a:cubicBezTo>
                      <a:pt x="163" y="6"/>
                      <a:pt x="168" y="6"/>
                      <a:pt x="173" y="7"/>
                    </a:cubicBezTo>
                    <a:cubicBezTo>
                      <a:pt x="175" y="11"/>
                      <a:pt x="172" y="9"/>
                      <a:pt x="171" y="9"/>
                    </a:cubicBezTo>
                    <a:cubicBezTo>
                      <a:pt x="170" y="9"/>
                      <a:pt x="170" y="10"/>
                      <a:pt x="170" y="9"/>
                    </a:cubicBezTo>
                    <a:cubicBezTo>
                      <a:pt x="172" y="9"/>
                      <a:pt x="173" y="9"/>
                      <a:pt x="174" y="10"/>
                    </a:cubicBezTo>
                    <a:cubicBezTo>
                      <a:pt x="171" y="11"/>
                      <a:pt x="168" y="11"/>
                      <a:pt x="165" y="11"/>
                    </a:cubicBezTo>
                    <a:cubicBezTo>
                      <a:pt x="165" y="11"/>
                      <a:pt x="164" y="10"/>
                      <a:pt x="163" y="10"/>
                    </a:cubicBezTo>
                    <a:cubicBezTo>
                      <a:pt x="164" y="10"/>
                      <a:pt x="165" y="11"/>
                      <a:pt x="165" y="11"/>
                    </a:cubicBezTo>
                    <a:cubicBezTo>
                      <a:pt x="156" y="14"/>
                      <a:pt x="146" y="14"/>
                      <a:pt x="136" y="15"/>
                    </a:cubicBezTo>
                    <a:cubicBezTo>
                      <a:pt x="131" y="17"/>
                      <a:pt x="126" y="14"/>
                      <a:pt x="121" y="14"/>
                    </a:cubicBezTo>
                    <a:cubicBezTo>
                      <a:pt x="106" y="14"/>
                      <a:pt x="91" y="14"/>
                      <a:pt x="75" y="12"/>
                    </a:cubicBezTo>
                    <a:cubicBezTo>
                      <a:pt x="59" y="10"/>
                      <a:pt x="43" y="9"/>
                      <a:pt x="27" y="7"/>
                    </a:cubicBezTo>
                    <a:cubicBezTo>
                      <a:pt x="18" y="5"/>
                      <a:pt x="10" y="6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2B2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5" name="Freeform 22">
                <a:extLst>
                  <a:ext uri="{FF2B5EF4-FFF2-40B4-BE49-F238E27FC236}">
                    <a16:creationId xmlns:a16="http://schemas.microsoft.com/office/drawing/2014/main" id="{916AB1CC-4028-9691-00DA-00E00DA2A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588"/>
                <a:ext cx="92" cy="51"/>
              </a:xfrm>
              <a:custGeom>
                <a:avLst/>
                <a:gdLst>
                  <a:gd name="T0" fmla="*/ 17 w 54"/>
                  <a:gd name="T1" fmla="*/ 20 h 30"/>
                  <a:gd name="T2" fmla="*/ 0 w 54"/>
                  <a:gd name="T3" fmla="*/ 17 h 30"/>
                  <a:gd name="T4" fmla="*/ 16 w 54"/>
                  <a:gd name="T5" fmla="*/ 7 h 30"/>
                  <a:gd name="T6" fmla="*/ 26 w 54"/>
                  <a:gd name="T7" fmla="*/ 10 h 30"/>
                  <a:gd name="T8" fmla="*/ 27 w 54"/>
                  <a:gd name="T9" fmla="*/ 10 h 30"/>
                  <a:gd name="T10" fmla="*/ 39 w 54"/>
                  <a:gd name="T11" fmla="*/ 6 h 30"/>
                  <a:gd name="T12" fmla="*/ 30 w 54"/>
                  <a:gd name="T13" fmla="*/ 5 h 30"/>
                  <a:gd name="T14" fmla="*/ 45 w 54"/>
                  <a:gd name="T15" fmla="*/ 0 h 30"/>
                  <a:gd name="T16" fmla="*/ 45 w 54"/>
                  <a:gd name="T17" fmla="*/ 7 h 30"/>
                  <a:gd name="T18" fmla="*/ 44 w 54"/>
                  <a:gd name="T19" fmla="*/ 11 h 30"/>
                  <a:gd name="T20" fmla="*/ 40 w 54"/>
                  <a:gd name="T21" fmla="*/ 15 h 30"/>
                  <a:gd name="T22" fmla="*/ 39 w 54"/>
                  <a:gd name="T23" fmla="*/ 11 h 30"/>
                  <a:gd name="T24" fmla="*/ 31 w 54"/>
                  <a:gd name="T25" fmla="*/ 23 h 30"/>
                  <a:gd name="T26" fmla="*/ 18 w 54"/>
                  <a:gd name="T27" fmla="*/ 26 h 30"/>
                  <a:gd name="T28" fmla="*/ 19 w 54"/>
                  <a:gd name="T29" fmla="*/ 24 h 30"/>
                  <a:gd name="T30" fmla="*/ 22 w 54"/>
                  <a:gd name="T31" fmla="*/ 23 h 30"/>
                  <a:gd name="T32" fmla="*/ 23 w 54"/>
                  <a:gd name="T33" fmla="*/ 21 h 30"/>
                  <a:gd name="T34" fmla="*/ 18 w 54"/>
                  <a:gd name="T35" fmla="*/ 21 h 30"/>
                  <a:gd name="T36" fmla="*/ 17 w 54"/>
                  <a:gd name="T37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30">
                    <a:moveTo>
                      <a:pt x="17" y="20"/>
                    </a:moveTo>
                    <a:cubicBezTo>
                      <a:pt x="12" y="16"/>
                      <a:pt x="5" y="19"/>
                      <a:pt x="0" y="17"/>
                    </a:cubicBezTo>
                    <a:cubicBezTo>
                      <a:pt x="5" y="14"/>
                      <a:pt x="10" y="10"/>
                      <a:pt x="16" y="7"/>
                    </a:cubicBezTo>
                    <a:cubicBezTo>
                      <a:pt x="20" y="7"/>
                      <a:pt x="24" y="6"/>
                      <a:pt x="26" y="10"/>
                    </a:cubicBezTo>
                    <a:cubicBezTo>
                      <a:pt x="27" y="10"/>
                      <a:pt x="26" y="11"/>
                      <a:pt x="27" y="10"/>
                    </a:cubicBezTo>
                    <a:cubicBezTo>
                      <a:pt x="29" y="4"/>
                      <a:pt x="35" y="9"/>
                      <a:pt x="39" y="6"/>
                    </a:cubicBezTo>
                    <a:cubicBezTo>
                      <a:pt x="36" y="5"/>
                      <a:pt x="33" y="9"/>
                      <a:pt x="30" y="5"/>
                    </a:cubicBezTo>
                    <a:cubicBezTo>
                      <a:pt x="34" y="1"/>
                      <a:pt x="40" y="2"/>
                      <a:pt x="45" y="0"/>
                    </a:cubicBezTo>
                    <a:cubicBezTo>
                      <a:pt x="48" y="2"/>
                      <a:pt x="54" y="4"/>
                      <a:pt x="45" y="7"/>
                    </a:cubicBezTo>
                    <a:cubicBezTo>
                      <a:pt x="44" y="7"/>
                      <a:pt x="43" y="8"/>
                      <a:pt x="44" y="11"/>
                    </a:cubicBezTo>
                    <a:cubicBezTo>
                      <a:pt x="45" y="14"/>
                      <a:pt x="42" y="14"/>
                      <a:pt x="40" y="15"/>
                    </a:cubicBezTo>
                    <a:cubicBezTo>
                      <a:pt x="37" y="15"/>
                      <a:pt x="41" y="12"/>
                      <a:pt x="39" y="11"/>
                    </a:cubicBezTo>
                    <a:cubicBezTo>
                      <a:pt x="38" y="16"/>
                      <a:pt x="31" y="17"/>
                      <a:pt x="31" y="23"/>
                    </a:cubicBezTo>
                    <a:cubicBezTo>
                      <a:pt x="27" y="28"/>
                      <a:pt x="22" y="30"/>
                      <a:pt x="18" y="26"/>
                    </a:cubicBezTo>
                    <a:cubicBezTo>
                      <a:pt x="18" y="25"/>
                      <a:pt x="18" y="25"/>
                      <a:pt x="19" y="24"/>
                    </a:cubicBezTo>
                    <a:cubicBezTo>
                      <a:pt x="20" y="24"/>
                      <a:pt x="21" y="23"/>
                      <a:pt x="22" y="23"/>
                    </a:cubicBezTo>
                    <a:cubicBezTo>
                      <a:pt x="23" y="23"/>
                      <a:pt x="25" y="22"/>
                      <a:pt x="23" y="21"/>
                    </a:cubicBezTo>
                    <a:cubicBezTo>
                      <a:pt x="21" y="20"/>
                      <a:pt x="19" y="22"/>
                      <a:pt x="18" y="21"/>
                    </a:cubicBezTo>
                    <a:cubicBezTo>
                      <a:pt x="18" y="20"/>
                      <a:pt x="18" y="20"/>
                      <a:pt x="17" y="20"/>
                    </a:cubicBezTo>
                    <a:close/>
                  </a:path>
                </a:pathLst>
              </a:custGeom>
              <a:solidFill>
                <a:srgbClr val="3E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6" name="Freeform 23">
                <a:extLst>
                  <a:ext uri="{FF2B5EF4-FFF2-40B4-BE49-F238E27FC236}">
                    <a16:creationId xmlns:a16="http://schemas.microsoft.com/office/drawing/2014/main" id="{1B967BB6-D366-2C0B-192E-DA60E9CB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502"/>
                <a:ext cx="99" cy="40"/>
              </a:xfrm>
              <a:custGeom>
                <a:avLst/>
                <a:gdLst>
                  <a:gd name="T0" fmla="*/ 19 w 58"/>
                  <a:gd name="T1" fmla="*/ 0 h 23"/>
                  <a:gd name="T2" fmla="*/ 45 w 58"/>
                  <a:gd name="T3" fmla="*/ 2 h 23"/>
                  <a:gd name="T4" fmla="*/ 58 w 58"/>
                  <a:gd name="T5" fmla="*/ 1 h 23"/>
                  <a:gd name="T6" fmla="*/ 46 w 58"/>
                  <a:gd name="T7" fmla="*/ 6 h 23"/>
                  <a:gd name="T8" fmla="*/ 43 w 58"/>
                  <a:gd name="T9" fmla="*/ 6 h 23"/>
                  <a:gd name="T10" fmla="*/ 44 w 58"/>
                  <a:gd name="T11" fmla="*/ 8 h 23"/>
                  <a:gd name="T12" fmla="*/ 47 w 58"/>
                  <a:gd name="T13" fmla="*/ 14 h 23"/>
                  <a:gd name="T14" fmla="*/ 54 w 58"/>
                  <a:gd name="T15" fmla="*/ 11 h 23"/>
                  <a:gd name="T16" fmla="*/ 48 w 58"/>
                  <a:gd name="T17" fmla="*/ 18 h 23"/>
                  <a:gd name="T18" fmla="*/ 37 w 58"/>
                  <a:gd name="T19" fmla="*/ 22 h 23"/>
                  <a:gd name="T20" fmla="*/ 34 w 58"/>
                  <a:gd name="T21" fmla="*/ 22 h 23"/>
                  <a:gd name="T22" fmla="*/ 36 w 58"/>
                  <a:gd name="T23" fmla="*/ 15 h 23"/>
                  <a:gd name="T24" fmla="*/ 32 w 58"/>
                  <a:gd name="T25" fmla="*/ 13 h 23"/>
                  <a:gd name="T26" fmla="*/ 36 w 58"/>
                  <a:gd name="T27" fmla="*/ 10 h 23"/>
                  <a:gd name="T28" fmla="*/ 19 w 58"/>
                  <a:gd name="T29" fmla="*/ 12 h 23"/>
                  <a:gd name="T30" fmla="*/ 15 w 58"/>
                  <a:gd name="T31" fmla="*/ 13 h 23"/>
                  <a:gd name="T32" fmla="*/ 4 w 58"/>
                  <a:gd name="T33" fmla="*/ 15 h 23"/>
                  <a:gd name="T34" fmla="*/ 3 w 58"/>
                  <a:gd name="T35" fmla="*/ 15 h 23"/>
                  <a:gd name="T36" fmla="*/ 2 w 58"/>
                  <a:gd name="T37" fmla="*/ 13 h 23"/>
                  <a:gd name="T38" fmla="*/ 16 w 58"/>
                  <a:gd name="T39" fmla="*/ 8 h 23"/>
                  <a:gd name="T40" fmla="*/ 5 w 58"/>
                  <a:gd name="T41" fmla="*/ 7 h 23"/>
                  <a:gd name="T42" fmla="*/ 14 w 58"/>
                  <a:gd name="T43" fmla="*/ 5 h 23"/>
                  <a:gd name="T44" fmla="*/ 23 w 58"/>
                  <a:gd name="T45" fmla="*/ 8 h 23"/>
                  <a:gd name="T46" fmla="*/ 20 w 58"/>
                  <a:gd name="T47" fmla="*/ 5 h 23"/>
                  <a:gd name="T48" fmla="*/ 22 w 58"/>
                  <a:gd name="T49" fmla="*/ 5 h 23"/>
                  <a:gd name="T50" fmla="*/ 22 w 58"/>
                  <a:gd name="T51" fmla="*/ 4 h 23"/>
                  <a:gd name="T52" fmla="*/ 10 w 58"/>
                  <a:gd name="T53" fmla="*/ 2 h 23"/>
                  <a:gd name="T54" fmla="*/ 19 w 58"/>
                  <a:gd name="T5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23">
                    <a:moveTo>
                      <a:pt x="19" y="0"/>
                    </a:moveTo>
                    <a:cubicBezTo>
                      <a:pt x="27" y="4"/>
                      <a:pt x="36" y="2"/>
                      <a:pt x="45" y="2"/>
                    </a:cubicBezTo>
                    <a:cubicBezTo>
                      <a:pt x="49" y="3"/>
                      <a:pt x="53" y="2"/>
                      <a:pt x="58" y="1"/>
                    </a:cubicBezTo>
                    <a:cubicBezTo>
                      <a:pt x="54" y="4"/>
                      <a:pt x="50" y="6"/>
                      <a:pt x="46" y="6"/>
                    </a:cubicBezTo>
                    <a:cubicBezTo>
                      <a:pt x="45" y="6"/>
                      <a:pt x="44" y="5"/>
                      <a:pt x="43" y="6"/>
                    </a:cubicBezTo>
                    <a:cubicBezTo>
                      <a:pt x="43" y="7"/>
                      <a:pt x="44" y="8"/>
                      <a:pt x="44" y="8"/>
                    </a:cubicBezTo>
                    <a:cubicBezTo>
                      <a:pt x="49" y="8"/>
                      <a:pt x="45" y="12"/>
                      <a:pt x="47" y="14"/>
                    </a:cubicBezTo>
                    <a:cubicBezTo>
                      <a:pt x="49" y="13"/>
                      <a:pt x="51" y="12"/>
                      <a:pt x="54" y="11"/>
                    </a:cubicBezTo>
                    <a:cubicBezTo>
                      <a:pt x="53" y="17"/>
                      <a:pt x="53" y="16"/>
                      <a:pt x="48" y="18"/>
                    </a:cubicBezTo>
                    <a:cubicBezTo>
                      <a:pt x="44" y="19"/>
                      <a:pt x="40" y="19"/>
                      <a:pt x="37" y="22"/>
                    </a:cubicBezTo>
                    <a:cubicBezTo>
                      <a:pt x="36" y="23"/>
                      <a:pt x="35" y="23"/>
                      <a:pt x="34" y="22"/>
                    </a:cubicBezTo>
                    <a:cubicBezTo>
                      <a:pt x="30" y="18"/>
                      <a:pt x="30" y="17"/>
                      <a:pt x="36" y="15"/>
                    </a:cubicBezTo>
                    <a:cubicBezTo>
                      <a:pt x="33" y="15"/>
                      <a:pt x="32" y="14"/>
                      <a:pt x="32" y="13"/>
                    </a:cubicBezTo>
                    <a:cubicBezTo>
                      <a:pt x="32" y="10"/>
                      <a:pt x="34" y="11"/>
                      <a:pt x="36" y="10"/>
                    </a:cubicBezTo>
                    <a:cubicBezTo>
                      <a:pt x="31" y="11"/>
                      <a:pt x="25" y="14"/>
                      <a:pt x="19" y="12"/>
                    </a:cubicBezTo>
                    <a:cubicBezTo>
                      <a:pt x="18" y="11"/>
                      <a:pt x="17" y="13"/>
                      <a:pt x="15" y="13"/>
                    </a:cubicBezTo>
                    <a:cubicBezTo>
                      <a:pt x="12" y="14"/>
                      <a:pt x="8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1" y="15"/>
                      <a:pt x="0" y="14"/>
                      <a:pt x="2" y="13"/>
                    </a:cubicBezTo>
                    <a:cubicBezTo>
                      <a:pt x="6" y="10"/>
                      <a:pt x="11" y="11"/>
                      <a:pt x="16" y="8"/>
                    </a:cubicBezTo>
                    <a:cubicBezTo>
                      <a:pt x="12" y="8"/>
                      <a:pt x="9" y="7"/>
                      <a:pt x="5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7" y="6"/>
                      <a:pt x="20" y="6"/>
                      <a:pt x="23" y="8"/>
                    </a:cubicBezTo>
                    <a:cubicBezTo>
                      <a:pt x="22" y="7"/>
                      <a:pt x="20" y="7"/>
                      <a:pt x="20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18" y="5"/>
                      <a:pt x="14" y="2"/>
                      <a:pt x="10" y="2"/>
                    </a:cubicBezTo>
                    <a:cubicBezTo>
                      <a:pt x="13" y="1"/>
                      <a:pt x="16" y="0"/>
                      <a:pt x="19" y="0"/>
                    </a:cubicBezTo>
                    <a:close/>
                  </a:path>
                </a:pathLst>
              </a:custGeom>
              <a:solidFill>
                <a:srgbClr val="5C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7" name="Freeform 24">
                <a:extLst>
                  <a:ext uri="{FF2B5EF4-FFF2-40B4-BE49-F238E27FC236}">
                    <a16:creationId xmlns:a16="http://schemas.microsoft.com/office/drawing/2014/main" id="{84E2A290-A2BB-D3CD-454E-8E781060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171"/>
                <a:ext cx="287" cy="43"/>
              </a:xfrm>
              <a:custGeom>
                <a:avLst/>
                <a:gdLst>
                  <a:gd name="T0" fmla="*/ 33 w 168"/>
                  <a:gd name="T1" fmla="*/ 10 h 25"/>
                  <a:gd name="T2" fmla="*/ 95 w 168"/>
                  <a:gd name="T3" fmla="*/ 18 h 25"/>
                  <a:gd name="T4" fmla="*/ 168 w 168"/>
                  <a:gd name="T5" fmla="*/ 23 h 25"/>
                  <a:gd name="T6" fmla="*/ 157 w 168"/>
                  <a:gd name="T7" fmla="*/ 24 h 25"/>
                  <a:gd name="T8" fmla="*/ 130 w 168"/>
                  <a:gd name="T9" fmla="*/ 23 h 25"/>
                  <a:gd name="T10" fmla="*/ 72 w 168"/>
                  <a:gd name="T11" fmla="*/ 17 h 25"/>
                  <a:gd name="T12" fmla="*/ 28 w 168"/>
                  <a:gd name="T13" fmla="*/ 12 h 25"/>
                  <a:gd name="T14" fmla="*/ 14 w 168"/>
                  <a:gd name="T15" fmla="*/ 10 h 25"/>
                  <a:gd name="T16" fmla="*/ 29 w 168"/>
                  <a:gd name="T17" fmla="*/ 14 h 25"/>
                  <a:gd name="T18" fmla="*/ 20 w 168"/>
                  <a:gd name="T19" fmla="*/ 16 h 25"/>
                  <a:gd name="T20" fmla="*/ 5 w 168"/>
                  <a:gd name="T21" fmla="*/ 13 h 25"/>
                  <a:gd name="T22" fmla="*/ 3 w 168"/>
                  <a:gd name="T23" fmla="*/ 4 h 25"/>
                  <a:gd name="T24" fmla="*/ 3 w 168"/>
                  <a:gd name="T25" fmla="*/ 1 h 25"/>
                  <a:gd name="T26" fmla="*/ 15 w 168"/>
                  <a:gd name="T27" fmla="*/ 4 h 25"/>
                  <a:gd name="T28" fmla="*/ 13 w 168"/>
                  <a:gd name="T29" fmla="*/ 5 h 25"/>
                  <a:gd name="T30" fmla="*/ 33 w 168"/>
                  <a:gd name="T3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25">
                    <a:moveTo>
                      <a:pt x="33" y="10"/>
                    </a:moveTo>
                    <a:cubicBezTo>
                      <a:pt x="54" y="13"/>
                      <a:pt x="75" y="15"/>
                      <a:pt x="95" y="18"/>
                    </a:cubicBezTo>
                    <a:cubicBezTo>
                      <a:pt x="120" y="22"/>
                      <a:pt x="144" y="21"/>
                      <a:pt x="168" y="23"/>
                    </a:cubicBezTo>
                    <a:cubicBezTo>
                      <a:pt x="165" y="25"/>
                      <a:pt x="161" y="24"/>
                      <a:pt x="157" y="24"/>
                    </a:cubicBezTo>
                    <a:cubicBezTo>
                      <a:pt x="148" y="22"/>
                      <a:pt x="139" y="23"/>
                      <a:pt x="130" y="23"/>
                    </a:cubicBezTo>
                    <a:cubicBezTo>
                      <a:pt x="110" y="23"/>
                      <a:pt x="91" y="19"/>
                      <a:pt x="72" y="17"/>
                    </a:cubicBezTo>
                    <a:cubicBezTo>
                      <a:pt x="57" y="15"/>
                      <a:pt x="42" y="14"/>
                      <a:pt x="28" y="12"/>
                    </a:cubicBezTo>
                    <a:cubicBezTo>
                      <a:pt x="23" y="11"/>
                      <a:pt x="18" y="10"/>
                      <a:pt x="14" y="10"/>
                    </a:cubicBezTo>
                    <a:cubicBezTo>
                      <a:pt x="18" y="12"/>
                      <a:pt x="24" y="11"/>
                      <a:pt x="29" y="14"/>
                    </a:cubicBezTo>
                    <a:cubicBezTo>
                      <a:pt x="26" y="17"/>
                      <a:pt x="23" y="12"/>
                      <a:pt x="20" y="16"/>
                    </a:cubicBezTo>
                    <a:cubicBezTo>
                      <a:pt x="15" y="16"/>
                      <a:pt x="10" y="14"/>
                      <a:pt x="5" y="13"/>
                    </a:cubicBezTo>
                    <a:cubicBezTo>
                      <a:pt x="6" y="9"/>
                      <a:pt x="8" y="6"/>
                      <a:pt x="3" y="4"/>
                    </a:cubicBezTo>
                    <a:cubicBezTo>
                      <a:pt x="2" y="3"/>
                      <a:pt x="0" y="1"/>
                      <a:pt x="3" y="1"/>
                    </a:cubicBezTo>
                    <a:cubicBezTo>
                      <a:pt x="7" y="1"/>
                      <a:pt x="11" y="0"/>
                      <a:pt x="15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9" y="9"/>
                      <a:pt x="27" y="8"/>
                      <a:pt x="33" y="10"/>
                    </a:cubicBezTo>
                    <a:close/>
                  </a:path>
                </a:pathLst>
              </a:custGeom>
              <a:solidFill>
                <a:srgbClr val="9F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8" name="Freeform 25">
                <a:extLst>
                  <a:ext uri="{FF2B5EF4-FFF2-40B4-BE49-F238E27FC236}">
                    <a16:creationId xmlns:a16="http://schemas.microsoft.com/office/drawing/2014/main" id="{F92D95EF-9209-6E7B-63E2-5EA8ADD7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138"/>
                <a:ext cx="108" cy="47"/>
              </a:xfrm>
              <a:custGeom>
                <a:avLst/>
                <a:gdLst>
                  <a:gd name="T0" fmla="*/ 11 w 63"/>
                  <a:gd name="T1" fmla="*/ 27 h 27"/>
                  <a:gd name="T2" fmla="*/ 13 w 63"/>
                  <a:gd name="T3" fmla="*/ 20 h 27"/>
                  <a:gd name="T4" fmla="*/ 5 w 63"/>
                  <a:gd name="T5" fmla="*/ 21 h 27"/>
                  <a:gd name="T6" fmla="*/ 0 w 63"/>
                  <a:gd name="T7" fmla="*/ 20 h 27"/>
                  <a:gd name="T8" fmla="*/ 7 w 63"/>
                  <a:gd name="T9" fmla="*/ 17 h 27"/>
                  <a:gd name="T10" fmla="*/ 29 w 63"/>
                  <a:gd name="T11" fmla="*/ 8 h 27"/>
                  <a:gd name="T12" fmla="*/ 25 w 63"/>
                  <a:gd name="T13" fmla="*/ 5 h 27"/>
                  <a:gd name="T14" fmla="*/ 17 w 63"/>
                  <a:gd name="T15" fmla="*/ 2 h 27"/>
                  <a:gd name="T16" fmla="*/ 26 w 63"/>
                  <a:gd name="T17" fmla="*/ 1 h 27"/>
                  <a:gd name="T18" fmla="*/ 41 w 63"/>
                  <a:gd name="T19" fmla="*/ 2 h 27"/>
                  <a:gd name="T20" fmla="*/ 44 w 63"/>
                  <a:gd name="T21" fmla="*/ 2 h 27"/>
                  <a:gd name="T22" fmla="*/ 52 w 63"/>
                  <a:gd name="T23" fmla="*/ 4 h 27"/>
                  <a:gd name="T24" fmla="*/ 47 w 63"/>
                  <a:gd name="T25" fmla="*/ 7 h 27"/>
                  <a:gd name="T26" fmla="*/ 39 w 63"/>
                  <a:gd name="T27" fmla="*/ 8 h 27"/>
                  <a:gd name="T28" fmla="*/ 57 w 63"/>
                  <a:gd name="T29" fmla="*/ 5 h 27"/>
                  <a:gd name="T30" fmla="*/ 59 w 63"/>
                  <a:gd name="T31" fmla="*/ 5 h 27"/>
                  <a:gd name="T32" fmla="*/ 63 w 63"/>
                  <a:gd name="T33" fmla="*/ 10 h 27"/>
                  <a:gd name="T34" fmla="*/ 55 w 63"/>
                  <a:gd name="T35" fmla="*/ 13 h 27"/>
                  <a:gd name="T36" fmla="*/ 37 w 63"/>
                  <a:gd name="T37" fmla="*/ 14 h 27"/>
                  <a:gd name="T38" fmla="*/ 44 w 63"/>
                  <a:gd name="T39" fmla="*/ 17 h 27"/>
                  <a:gd name="T40" fmla="*/ 30 w 63"/>
                  <a:gd name="T41" fmla="*/ 22 h 27"/>
                  <a:gd name="T42" fmla="*/ 23 w 63"/>
                  <a:gd name="T43" fmla="*/ 22 h 27"/>
                  <a:gd name="T44" fmla="*/ 15 w 63"/>
                  <a:gd name="T45" fmla="*/ 26 h 27"/>
                  <a:gd name="T46" fmla="*/ 11 w 63"/>
                  <a:gd name="T4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" h="27">
                    <a:moveTo>
                      <a:pt x="11" y="27"/>
                    </a:moveTo>
                    <a:cubicBezTo>
                      <a:pt x="9" y="24"/>
                      <a:pt x="17" y="23"/>
                      <a:pt x="13" y="20"/>
                    </a:cubicBezTo>
                    <a:cubicBezTo>
                      <a:pt x="11" y="19"/>
                      <a:pt x="7" y="21"/>
                      <a:pt x="5" y="21"/>
                    </a:cubicBezTo>
                    <a:cubicBezTo>
                      <a:pt x="3" y="21"/>
                      <a:pt x="1" y="21"/>
                      <a:pt x="0" y="20"/>
                    </a:cubicBezTo>
                    <a:cubicBezTo>
                      <a:pt x="2" y="17"/>
                      <a:pt x="5" y="18"/>
                      <a:pt x="7" y="17"/>
                    </a:cubicBezTo>
                    <a:cubicBezTo>
                      <a:pt x="17" y="19"/>
                      <a:pt x="22" y="11"/>
                      <a:pt x="29" y="8"/>
                    </a:cubicBezTo>
                    <a:cubicBezTo>
                      <a:pt x="28" y="6"/>
                      <a:pt x="26" y="6"/>
                      <a:pt x="25" y="5"/>
                    </a:cubicBezTo>
                    <a:cubicBezTo>
                      <a:pt x="22" y="4"/>
                      <a:pt x="18" y="6"/>
                      <a:pt x="17" y="2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42" y="2"/>
                      <a:pt x="43" y="2"/>
                      <a:pt x="44" y="2"/>
                    </a:cubicBezTo>
                    <a:cubicBezTo>
                      <a:pt x="46" y="2"/>
                      <a:pt x="50" y="1"/>
                      <a:pt x="52" y="4"/>
                    </a:cubicBezTo>
                    <a:cubicBezTo>
                      <a:pt x="52" y="7"/>
                      <a:pt x="49" y="7"/>
                      <a:pt x="47" y="7"/>
                    </a:cubicBezTo>
                    <a:cubicBezTo>
                      <a:pt x="44" y="8"/>
                      <a:pt x="42" y="7"/>
                      <a:pt x="39" y="8"/>
                    </a:cubicBezTo>
                    <a:cubicBezTo>
                      <a:pt x="45" y="7"/>
                      <a:pt x="51" y="9"/>
                      <a:pt x="57" y="5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60" y="6"/>
                      <a:pt x="62" y="8"/>
                      <a:pt x="63" y="10"/>
                    </a:cubicBezTo>
                    <a:cubicBezTo>
                      <a:pt x="61" y="12"/>
                      <a:pt x="58" y="13"/>
                      <a:pt x="55" y="13"/>
                    </a:cubicBezTo>
                    <a:cubicBezTo>
                      <a:pt x="49" y="13"/>
                      <a:pt x="43" y="15"/>
                      <a:pt x="37" y="14"/>
                    </a:cubicBezTo>
                    <a:cubicBezTo>
                      <a:pt x="39" y="16"/>
                      <a:pt x="42" y="15"/>
                      <a:pt x="44" y="17"/>
                    </a:cubicBezTo>
                    <a:cubicBezTo>
                      <a:pt x="39" y="19"/>
                      <a:pt x="35" y="21"/>
                      <a:pt x="30" y="22"/>
                    </a:cubicBezTo>
                    <a:cubicBezTo>
                      <a:pt x="27" y="19"/>
                      <a:pt x="25" y="23"/>
                      <a:pt x="23" y="22"/>
                    </a:cubicBezTo>
                    <a:cubicBezTo>
                      <a:pt x="19" y="20"/>
                      <a:pt x="17" y="23"/>
                      <a:pt x="15" y="26"/>
                    </a:cubicBezTo>
                    <a:cubicBezTo>
                      <a:pt x="14" y="27"/>
                      <a:pt x="13" y="27"/>
                      <a:pt x="11" y="27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9" name="Freeform 26">
                <a:extLst>
                  <a:ext uri="{FF2B5EF4-FFF2-40B4-BE49-F238E27FC236}">
                    <a16:creationId xmlns:a16="http://schemas.microsoft.com/office/drawing/2014/main" id="{8B2717E3-E939-B871-D691-2621AC673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081"/>
                <a:ext cx="34" cy="130"/>
              </a:xfrm>
              <a:custGeom>
                <a:avLst/>
                <a:gdLst>
                  <a:gd name="T0" fmla="*/ 20 w 20"/>
                  <a:gd name="T1" fmla="*/ 73 h 76"/>
                  <a:gd name="T2" fmla="*/ 18 w 20"/>
                  <a:gd name="T3" fmla="*/ 76 h 76"/>
                  <a:gd name="T4" fmla="*/ 3 w 20"/>
                  <a:gd name="T5" fmla="*/ 8 h 76"/>
                  <a:gd name="T6" fmla="*/ 0 w 20"/>
                  <a:gd name="T7" fmla="*/ 4 h 76"/>
                  <a:gd name="T8" fmla="*/ 4 w 20"/>
                  <a:gd name="T9" fmla="*/ 4 h 76"/>
                  <a:gd name="T10" fmla="*/ 20 w 20"/>
                  <a:gd name="T11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76">
                    <a:moveTo>
                      <a:pt x="20" y="73"/>
                    </a:moveTo>
                    <a:cubicBezTo>
                      <a:pt x="20" y="74"/>
                      <a:pt x="19" y="74"/>
                      <a:pt x="18" y="76"/>
                    </a:cubicBezTo>
                    <a:cubicBezTo>
                      <a:pt x="14" y="53"/>
                      <a:pt x="9" y="30"/>
                      <a:pt x="3" y="8"/>
                    </a:cubicBezTo>
                    <a:cubicBezTo>
                      <a:pt x="2" y="7"/>
                      <a:pt x="2" y="5"/>
                      <a:pt x="0" y="4"/>
                    </a:cubicBezTo>
                    <a:cubicBezTo>
                      <a:pt x="1" y="0"/>
                      <a:pt x="3" y="2"/>
                      <a:pt x="4" y="4"/>
                    </a:cubicBezTo>
                    <a:cubicBezTo>
                      <a:pt x="11" y="26"/>
                      <a:pt x="17" y="49"/>
                      <a:pt x="20" y="73"/>
                    </a:cubicBezTo>
                    <a:close/>
                  </a:path>
                </a:pathLst>
              </a:custGeom>
              <a:solidFill>
                <a:srgbClr val="49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0" name="Freeform 27">
                <a:extLst>
                  <a:ext uri="{FF2B5EF4-FFF2-40B4-BE49-F238E27FC236}">
                    <a16:creationId xmlns:a16="http://schemas.microsoft.com/office/drawing/2014/main" id="{0F232C32-A5E5-D10C-FA86-43017D008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077"/>
                <a:ext cx="38" cy="22"/>
              </a:xfrm>
              <a:custGeom>
                <a:avLst/>
                <a:gdLst>
                  <a:gd name="T0" fmla="*/ 3 w 22"/>
                  <a:gd name="T1" fmla="*/ 13 h 13"/>
                  <a:gd name="T2" fmla="*/ 1 w 22"/>
                  <a:gd name="T3" fmla="*/ 10 h 13"/>
                  <a:gd name="T4" fmla="*/ 4 w 22"/>
                  <a:gd name="T5" fmla="*/ 8 h 13"/>
                  <a:gd name="T6" fmla="*/ 8 w 22"/>
                  <a:gd name="T7" fmla="*/ 8 h 13"/>
                  <a:gd name="T8" fmla="*/ 10 w 22"/>
                  <a:gd name="T9" fmla="*/ 7 h 13"/>
                  <a:gd name="T10" fmla="*/ 8 w 22"/>
                  <a:gd name="T11" fmla="*/ 6 h 13"/>
                  <a:gd name="T12" fmla="*/ 3 w 22"/>
                  <a:gd name="T13" fmla="*/ 4 h 13"/>
                  <a:gd name="T14" fmla="*/ 8 w 22"/>
                  <a:gd name="T15" fmla="*/ 1 h 13"/>
                  <a:gd name="T16" fmla="*/ 18 w 22"/>
                  <a:gd name="T17" fmla="*/ 0 h 13"/>
                  <a:gd name="T18" fmla="*/ 22 w 22"/>
                  <a:gd name="T19" fmla="*/ 2 h 13"/>
                  <a:gd name="T20" fmla="*/ 3 w 2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3" y="13"/>
                    </a:moveTo>
                    <a:cubicBezTo>
                      <a:pt x="2" y="13"/>
                      <a:pt x="0" y="12"/>
                      <a:pt x="1" y="10"/>
                    </a:cubicBezTo>
                    <a:cubicBezTo>
                      <a:pt x="1" y="9"/>
                      <a:pt x="2" y="8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9" y="8"/>
                      <a:pt x="10" y="7"/>
                      <a:pt x="10" y="7"/>
                    </a:cubicBezTo>
                    <a:cubicBezTo>
                      <a:pt x="10" y="6"/>
                      <a:pt x="9" y="5"/>
                      <a:pt x="8" y="6"/>
                    </a:cubicBezTo>
                    <a:cubicBezTo>
                      <a:pt x="6" y="7"/>
                      <a:pt x="3" y="7"/>
                      <a:pt x="3" y="4"/>
                    </a:cubicBezTo>
                    <a:cubicBezTo>
                      <a:pt x="3" y="2"/>
                      <a:pt x="5" y="2"/>
                      <a:pt x="8" y="1"/>
                    </a:cubicBezTo>
                    <a:cubicBezTo>
                      <a:pt x="11" y="1"/>
                      <a:pt x="15" y="3"/>
                      <a:pt x="18" y="0"/>
                    </a:cubicBezTo>
                    <a:cubicBezTo>
                      <a:pt x="20" y="1"/>
                      <a:pt x="21" y="1"/>
                      <a:pt x="22" y="2"/>
                    </a:cubicBezTo>
                    <a:cubicBezTo>
                      <a:pt x="16" y="6"/>
                      <a:pt x="10" y="10"/>
                      <a:pt x="3" y="13"/>
                    </a:cubicBezTo>
                    <a:close/>
                  </a:path>
                </a:pathLst>
              </a:custGeom>
              <a:solidFill>
                <a:srgbClr val="3F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1" name="Freeform 28">
                <a:extLst>
                  <a:ext uri="{FF2B5EF4-FFF2-40B4-BE49-F238E27FC236}">
                    <a16:creationId xmlns:a16="http://schemas.microsoft.com/office/drawing/2014/main" id="{1D5A6A01-C532-C65B-1CE4-BA4867DA1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035"/>
                <a:ext cx="27" cy="53"/>
              </a:xfrm>
              <a:custGeom>
                <a:avLst/>
                <a:gdLst>
                  <a:gd name="T0" fmla="*/ 16 w 16"/>
                  <a:gd name="T1" fmla="*/ 31 h 31"/>
                  <a:gd name="T2" fmla="*/ 12 w 16"/>
                  <a:gd name="T3" fmla="*/ 31 h 31"/>
                  <a:gd name="T4" fmla="*/ 6 w 16"/>
                  <a:gd name="T5" fmla="*/ 31 h 31"/>
                  <a:gd name="T6" fmla="*/ 10 w 16"/>
                  <a:gd name="T7" fmla="*/ 19 h 31"/>
                  <a:gd name="T8" fmla="*/ 5 w 16"/>
                  <a:gd name="T9" fmla="*/ 7 h 31"/>
                  <a:gd name="T10" fmla="*/ 0 w 16"/>
                  <a:gd name="T11" fmla="*/ 3 h 31"/>
                  <a:gd name="T12" fmla="*/ 5 w 16"/>
                  <a:gd name="T13" fmla="*/ 0 h 31"/>
                  <a:gd name="T14" fmla="*/ 16 w 1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1">
                    <a:moveTo>
                      <a:pt x="16" y="31"/>
                    </a:moveTo>
                    <a:cubicBezTo>
                      <a:pt x="15" y="30"/>
                      <a:pt x="13" y="29"/>
                      <a:pt x="12" y="31"/>
                    </a:cubicBezTo>
                    <a:cubicBezTo>
                      <a:pt x="10" y="31"/>
                      <a:pt x="8" y="31"/>
                      <a:pt x="6" y="31"/>
                    </a:cubicBezTo>
                    <a:cubicBezTo>
                      <a:pt x="12" y="28"/>
                      <a:pt x="13" y="25"/>
                      <a:pt x="10" y="19"/>
                    </a:cubicBezTo>
                    <a:cubicBezTo>
                      <a:pt x="8" y="15"/>
                      <a:pt x="7" y="11"/>
                      <a:pt x="5" y="7"/>
                    </a:cubicBezTo>
                    <a:cubicBezTo>
                      <a:pt x="5" y="5"/>
                      <a:pt x="4" y="3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10" y="9"/>
                      <a:pt x="13" y="20"/>
                      <a:pt x="16" y="31"/>
                    </a:cubicBez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2" name="Freeform 29">
                <a:extLst>
                  <a:ext uri="{FF2B5EF4-FFF2-40B4-BE49-F238E27FC236}">
                    <a16:creationId xmlns:a16="http://schemas.microsoft.com/office/drawing/2014/main" id="{70AB1E54-ECD5-608A-9175-A18CAA692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482"/>
                <a:ext cx="48" cy="39"/>
              </a:xfrm>
              <a:custGeom>
                <a:avLst/>
                <a:gdLst>
                  <a:gd name="T0" fmla="*/ 0 w 28"/>
                  <a:gd name="T1" fmla="*/ 23 h 23"/>
                  <a:gd name="T2" fmla="*/ 5 w 28"/>
                  <a:gd name="T3" fmla="*/ 16 h 23"/>
                  <a:gd name="T4" fmla="*/ 26 w 28"/>
                  <a:gd name="T5" fmla="*/ 0 h 23"/>
                  <a:gd name="T6" fmla="*/ 28 w 28"/>
                  <a:gd name="T7" fmla="*/ 0 h 23"/>
                  <a:gd name="T8" fmla="*/ 0 w 28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3">
                    <a:moveTo>
                      <a:pt x="0" y="23"/>
                    </a:moveTo>
                    <a:cubicBezTo>
                      <a:pt x="0" y="20"/>
                      <a:pt x="2" y="17"/>
                      <a:pt x="5" y="16"/>
                    </a:cubicBezTo>
                    <a:cubicBezTo>
                      <a:pt x="13" y="12"/>
                      <a:pt x="20" y="6"/>
                      <a:pt x="26" y="0"/>
                    </a:cubicBezTo>
                    <a:cubicBezTo>
                      <a:pt x="27" y="0"/>
                      <a:pt x="28" y="0"/>
                      <a:pt x="28" y="0"/>
                    </a:cubicBezTo>
                    <a:cubicBezTo>
                      <a:pt x="21" y="10"/>
                      <a:pt x="9" y="15"/>
                      <a:pt x="0" y="23"/>
                    </a:cubicBezTo>
                    <a:close/>
                  </a:path>
                </a:pathLst>
              </a:custGeom>
              <a:solidFill>
                <a:srgbClr val="67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3" name="Freeform 30">
                <a:extLst>
                  <a:ext uri="{FF2B5EF4-FFF2-40B4-BE49-F238E27FC236}">
                    <a16:creationId xmlns:a16="http://schemas.microsoft.com/office/drawing/2014/main" id="{DEDFE090-E88D-D753-C566-3881E97CB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155"/>
                <a:ext cx="36" cy="12"/>
              </a:xfrm>
              <a:custGeom>
                <a:avLst/>
                <a:gdLst>
                  <a:gd name="T0" fmla="*/ 10 w 21"/>
                  <a:gd name="T1" fmla="*/ 7 h 7"/>
                  <a:gd name="T2" fmla="*/ 3 w 21"/>
                  <a:gd name="T3" fmla="*/ 7 h 7"/>
                  <a:gd name="T4" fmla="*/ 0 w 21"/>
                  <a:gd name="T5" fmla="*/ 5 h 7"/>
                  <a:gd name="T6" fmla="*/ 1 w 21"/>
                  <a:gd name="T7" fmla="*/ 2 h 7"/>
                  <a:gd name="T8" fmla="*/ 21 w 21"/>
                  <a:gd name="T9" fmla="*/ 3 h 7"/>
                  <a:gd name="T10" fmla="*/ 10 w 2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">
                    <a:moveTo>
                      <a:pt x="10" y="7"/>
                    </a:moveTo>
                    <a:cubicBezTo>
                      <a:pt x="7" y="7"/>
                      <a:pt x="5" y="7"/>
                      <a:pt x="3" y="7"/>
                    </a:cubicBezTo>
                    <a:cubicBezTo>
                      <a:pt x="1" y="7"/>
                      <a:pt x="0" y="7"/>
                      <a:pt x="0" y="5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8" y="3"/>
                      <a:pt x="15" y="0"/>
                      <a:pt x="21" y="3"/>
                    </a:cubicBezTo>
                    <a:cubicBezTo>
                      <a:pt x="17" y="4"/>
                      <a:pt x="14" y="6"/>
                      <a:pt x="10" y="7"/>
                    </a:cubicBezTo>
                    <a:close/>
                  </a:path>
                </a:pathLst>
              </a:custGeom>
              <a:solidFill>
                <a:srgbClr val="2E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4" name="Freeform 31">
                <a:extLst>
                  <a:ext uri="{FF2B5EF4-FFF2-40B4-BE49-F238E27FC236}">
                    <a16:creationId xmlns:a16="http://schemas.microsoft.com/office/drawing/2014/main" id="{2D72F01C-68FE-92D3-FD4E-E09DAC63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593"/>
                <a:ext cx="41" cy="19"/>
              </a:xfrm>
              <a:custGeom>
                <a:avLst/>
                <a:gdLst>
                  <a:gd name="T0" fmla="*/ 14 w 24"/>
                  <a:gd name="T1" fmla="*/ 2 h 11"/>
                  <a:gd name="T2" fmla="*/ 24 w 24"/>
                  <a:gd name="T3" fmla="*/ 3 h 11"/>
                  <a:gd name="T4" fmla="*/ 10 w 24"/>
                  <a:gd name="T5" fmla="*/ 11 h 11"/>
                  <a:gd name="T6" fmla="*/ 5 w 24"/>
                  <a:gd name="T7" fmla="*/ 6 h 11"/>
                  <a:gd name="T8" fmla="*/ 0 w 24"/>
                  <a:gd name="T9" fmla="*/ 4 h 11"/>
                  <a:gd name="T10" fmla="*/ 4 w 24"/>
                  <a:gd name="T11" fmla="*/ 2 h 11"/>
                  <a:gd name="T12" fmla="*/ 14 w 2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4" y="2"/>
                    </a:moveTo>
                    <a:cubicBezTo>
                      <a:pt x="17" y="6"/>
                      <a:pt x="21" y="0"/>
                      <a:pt x="24" y="3"/>
                    </a:cubicBezTo>
                    <a:cubicBezTo>
                      <a:pt x="20" y="6"/>
                      <a:pt x="12" y="2"/>
                      <a:pt x="10" y="11"/>
                    </a:cubicBezTo>
                    <a:cubicBezTo>
                      <a:pt x="10" y="7"/>
                      <a:pt x="9" y="5"/>
                      <a:pt x="5" y="6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1" y="3"/>
                      <a:pt x="2" y="2"/>
                      <a:pt x="4" y="2"/>
                    </a:cubicBezTo>
                    <a:cubicBezTo>
                      <a:pt x="7" y="2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8B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5" name="Freeform 32">
                <a:extLst>
                  <a:ext uri="{FF2B5EF4-FFF2-40B4-BE49-F238E27FC236}">
                    <a16:creationId xmlns:a16="http://schemas.microsoft.com/office/drawing/2014/main" id="{74DA39F1-503F-6827-A3A4-8AC506AB5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586"/>
                <a:ext cx="43" cy="16"/>
              </a:xfrm>
              <a:custGeom>
                <a:avLst/>
                <a:gdLst>
                  <a:gd name="T0" fmla="*/ 10 w 25"/>
                  <a:gd name="T1" fmla="*/ 6 h 9"/>
                  <a:gd name="T2" fmla="*/ 0 w 25"/>
                  <a:gd name="T3" fmla="*/ 6 h 9"/>
                  <a:gd name="T4" fmla="*/ 5 w 25"/>
                  <a:gd name="T5" fmla="*/ 3 h 9"/>
                  <a:gd name="T6" fmla="*/ 25 w 25"/>
                  <a:gd name="T7" fmla="*/ 0 h 9"/>
                  <a:gd name="T8" fmla="*/ 25 w 25"/>
                  <a:gd name="T9" fmla="*/ 0 h 9"/>
                  <a:gd name="T10" fmla="*/ 25 w 25"/>
                  <a:gd name="T11" fmla="*/ 1 h 9"/>
                  <a:gd name="T12" fmla="*/ 10 w 25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10" y="6"/>
                    </a:moveTo>
                    <a:cubicBezTo>
                      <a:pt x="6" y="6"/>
                      <a:pt x="3" y="9"/>
                      <a:pt x="0" y="6"/>
                    </a:cubicBezTo>
                    <a:cubicBezTo>
                      <a:pt x="1" y="5"/>
                      <a:pt x="3" y="3"/>
                      <a:pt x="5" y="3"/>
                    </a:cubicBezTo>
                    <a:cubicBezTo>
                      <a:pt x="12" y="5"/>
                      <a:pt x="18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20" y="5"/>
                      <a:pt x="15" y="4"/>
                      <a:pt x="10" y="6"/>
                    </a:cubicBezTo>
                    <a:close/>
                  </a:path>
                </a:pathLst>
              </a:custGeom>
              <a:solidFill>
                <a:srgbClr val="A1A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6" name="Freeform 33">
                <a:extLst>
                  <a:ext uri="{FF2B5EF4-FFF2-40B4-BE49-F238E27FC236}">
                    <a16:creationId xmlns:a16="http://schemas.microsoft.com/office/drawing/2014/main" id="{1F0DD9F9-94C1-61FC-B6B7-99DC12DF7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009"/>
                <a:ext cx="19" cy="26"/>
              </a:xfrm>
              <a:custGeom>
                <a:avLst/>
                <a:gdLst>
                  <a:gd name="T0" fmla="*/ 11 w 11"/>
                  <a:gd name="T1" fmla="*/ 15 h 15"/>
                  <a:gd name="T2" fmla="*/ 6 w 11"/>
                  <a:gd name="T3" fmla="*/ 10 h 15"/>
                  <a:gd name="T4" fmla="*/ 0 w 11"/>
                  <a:gd name="T5" fmla="*/ 5 h 15"/>
                  <a:gd name="T6" fmla="*/ 2 w 11"/>
                  <a:gd name="T7" fmla="*/ 1 h 15"/>
                  <a:gd name="T8" fmla="*/ 7 w 11"/>
                  <a:gd name="T9" fmla="*/ 4 h 15"/>
                  <a:gd name="T10" fmla="*/ 11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4"/>
                      <a:pt x="5" y="14"/>
                      <a:pt x="6" y="10"/>
                    </a:cubicBezTo>
                    <a:cubicBezTo>
                      <a:pt x="7" y="7"/>
                      <a:pt x="3" y="7"/>
                      <a:pt x="0" y="5"/>
                    </a:cubicBezTo>
                    <a:cubicBezTo>
                      <a:pt x="5" y="5"/>
                      <a:pt x="4" y="3"/>
                      <a:pt x="2" y="1"/>
                    </a:cubicBezTo>
                    <a:cubicBezTo>
                      <a:pt x="5" y="0"/>
                      <a:pt x="6" y="1"/>
                      <a:pt x="7" y="4"/>
                    </a:cubicBezTo>
                    <a:cubicBezTo>
                      <a:pt x="8" y="7"/>
                      <a:pt x="11" y="10"/>
                      <a:pt x="11" y="15"/>
                    </a:cubicBez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7" name="Freeform 34">
                <a:extLst>
                  <a:ext uri="{FF2B5EF4-FFF2-40B4-BE49-F238E27FC236}">
                    <a16:creationId xmlns:a16="http://schemas.microsoft.com/office/drawing/2014/main" id="{C7B00D47-C78F-0121-2D93-7F3530D9B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231"/>
                <a:ext cx="29" cy="18"/>
              </a:xfrm>
              <a:custGeom>
                <a:avLst/>
                <a:gdLst>
                  <a:gd name="T0" fmla="*/ 0 w 17"/>
                  <a:gd name="T1" fmla="*/ 9 h 10"/>
                  <a:gd name="T2" fmla="*/ 1 w 17"/>
                  <a:gd name="T3" fmla="*/ 6 h 10"/>
                  <a:gd name="T4" fmla="*/ 9 w 17"/>
                  <a:gd name="T5" fmla="*/ 2 h 10"/>
                  <a:gd name="T6" fmla="*/ 16 w 17"/>
                  <a:gd name="T7" fmla="*/ 3 h 10"/>
                  <a:gd name="T8" fmla="*/ 11 w 17"/>
                  <a:gd name="T9" fmla="*/ 8 h 10"/>
                  <a:gd name="T10" fmla="*/ 1 w 17"/>
                  <a:gd name="T11" fmla="*/ 10 h 10"/>
                  <a:gd name="T12" fmla="*/ 0 w 17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6" y="3"/>
                      <a:pt x="9" y="2"/>
                    </a:cubicBezTo>
                    <a:cubicBezTo>
                      <a:pt x="12" y="1"/>
                      <a:pt x="15" y="0"/>
                      <a:pt x="16" y="3"/>
                    </a:cubicBezTo>
                    <a:cubicBezTo>
                      <a:pt x="17" y="6"/>
                      <a:pt x="14" y="7"/>
                      <a:pt x="11" y="8"/>
                    </a:cubicBezTo>
                    <a:cubicBezTo>
                      <a:pt x="8" y="9"/>
                      <a:pt x="4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8" name="Freeform 35">
                <a:extLst>
                  <a:ext uri="{FF2B5EF4-FFF2-40B4-BE49-F238E27FC236}">
                    <a16:creationId xmlns:a16="http://schemas.microsoft.com/office/drawing/2014/main" id="{4D19D671-4333-23DD-EE70-4E7A48AAE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137"/>
                <a:ext cx="31" cy="18"/>
              </a:xfrm>
              <a:custGeom>
                <a:avLst/>
                <a:gdLst>
                  <a:gd name="T0" fmla="*/ 5 w 18"/>
                  <a:gd name="T1" fmla="*/ 7 h 11"/>
                  <a:gd name="T2" fmla="*/ 3 w 18"/>
                  <a:gd name="T3" fmla="*/ 7 h 11"/>
                  <a:gd name="T4" fmla="*/ 0 w 18"/>
                  <a:gd name="T5" fmla="*/ 4 h 11"/>
                  <a:gd name="T6" fmla="*/ 13 w 18"/>
                  <a:gd name="T7" fmla="*/ 2 h 11"/>
                  <a:gd name="T8" fmla="*/ 14 w 18"/>
                  <a:gd name="T9" fmla="*/ 9 h 11"/>
                  <a:gd name="T10" fmla="*/ 10 w 18"/>
                  <a:gd name="T11" fmla="*/ 10 h 11"/>
                  <a:gd name="T12" fmla="*/ 5 w 18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5" y="7"/>
                    </a:moveTo>
                    <a:cubicBezTo>
                      <a:pt x="5" y="7"/>
                      <a:pt x="4" y="7"/>
                      <a:pt x="3" y="7"/>
                    </a:cubicBezTo>
                    <a:cubicBezTo>
                      <a:pt x="1" y="8"/>
                      <a:pt x="0" y="7"/>
                      <a:pt x="0" y="4"/>
                    </a:cubicBezTo>
                    <a:cubicBezTo>
                      <a:pt x="4" y="0"/>
                      <a:pt x="9" y="3"/>
                      <a:pt x="13" y="2"/>
                    </a:cubicBezTo>
                    <a:cubicBezTo>
                      <a:pt x="18" y="4"/>
                      <a:pt x="18" y="4"/>
                      <a:pt x="14" y="9"/>
                    </a:cubicBezTo>
                    <a:cubicBezTo>
                      <a:pt x="13" y="11"/>
                      <a:pt x="11" y="11"/>
                      <a:pt x="10" y="10"/>
                    </a:cubicBezTo>
                    <a:cubicBezTo>
                      <a:pt x="9" y="8"/>
                      <a:pt x="7" y="8"/>
                      <a:pt x="5" y="7"/>
                    </a:cubicBezTo>
                    <a:close/>
                  </a:path>
                </a:pathLst>
              </a:custGeom>
              <a:solidFill>
                <a:srgbClr val="A8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9" name="Freeform 36">
                <a:extLst>
                  <a:ext uri="{FF2B5EF4-FFF2-40B4-BE49-F238E27FC236}">
                    <a16:creationId xmlns:a16="http://schemas.microsoft.com/office/drawing/2014/main" id="{1BE4195A-27F5-A91C-5849-2D0F48EC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123"/>
                <a:ext cx="12" cy="17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2 h 10"/>
                  <a:gd name="T4" fmla="*/ 5 w 7"/>
                  <a:gd name="T5" fmla="*/ 1 h 10"/>
                  <a:gd name="T6" fmla="*/ 6 w 7"/>
                  <a:gd name="T7" fmla="*/ 4 h 10"/>
                  <a:gd name="T8" fmla="*/ 5 w 7"/>
                  <a:gd name="T9" fmla="*/ 7 h 10"/>
                  <a:gd name="T10" fmla="*/ 0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7"/>
                      <a:pt x="0" y="5"/>
                      <a:pt x="1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1"/>
                      <a:pt x="7" y="2"/>
                      <a:pt x="6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3" y="8"/>
                      <a:pt x="2" y="9"/>
                      <a:pt x="0" y="10"/>
                    </a:cubicBezTo>
                    <a:close/>
                  </a:path>
                </a:pathLst>
              </a:custGeom>
              <a:solidFill>
                <a:srgbClr val="3F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0" name="Freeform 37">
                <a:extLst>
                  <a:ext uri="{FF2B5EF4-FFF2-40B4-BE49-F238E27FC236}">
                    <a16:creationId xmlns:a16="http://schemas.microsoft.com/office/drawing/2014/main" id="{A0D43687-EF7E-E347-D337-EAAEB9219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528"/>
                <a:ext cx="36" cy="10"/>
              </a:xfrm>
              <a:custGeom>
                <a:avLst/>
                <a:gdLst>
                  <a:gd name="T0" fmla="*/ 7 w 21"/>
                  <a:gd name="T1" fmla="*/ 1 h 6"/>
                  <a:gd name="T2" fmla="*/ 21 w 21"/>
                  <a:gd name="T3" fmla="*/ 2 h 6"/>
                  <a:gd name="T4" fmla="*/ 0 w 21"/>
                  <a:gd name="T5" fmla="*/ 4 h 6"/>
                  <a:gd name="T6" fmla="*/ 7 w 21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6">
                    <a:moveTo>
                      <a:pt x="7" y="1"/>
                    </a:moveTo>
                    <a:cubicBezTo>
                      <a:pt x="11" y="4"/>
                      <a:pt x="15" y="0"/>
                      <a:pt x="21" y="2"/>
                    </a:cubicBezTo>
                    <a:cubicBezTo>
                      <a:pt x="13" y="4"/>
                      <a:pt x="7" y="6"/>
                      <a:pt x="0" y="4"/>
                    </a:cubicBezTo>
                    <a:cubicBezTo>
                      <a:pt x="2" y="2"/>
                      <a:pt x="4" y="1"/>
                      <a:pt x="7" y="1"/>
                    </a:cubicBezTo>
                    <a:close/>
                  </a:path>
                </a:pathLst>
              </a:custGeom>
              <a:solidFill>
                <a:srgbClr val="727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1" name="Freeform 38">
                <a:extLst>
                  <a:ext uri="{FF2B5EF4-FFF2-40B4-BE49-F238E27FC236}">
                    <a16:creationId xmlns:a16="http://schemas.microsoft.com/office/drawing/2014/main" id="{C42F6812-4312-5873-4852-094F7BAE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209"/>
                <a:ext cx="11" cy="31"/>
              </a:xfrm>
              <a:custGeom>
                <a:avLst/>
                <a:gdLst>
                  <a:gd name="T0" fmla="*/ 6 w 6"/>
                  <a:gd name="T1" fmla="*/ 15 h 18"/>
                  <a:gd name="T2" fmla="*/ 4 w 6"/>
                  <a:gd name="T3" fmla="*/ 18 h 18"/>
                  <a:gd name="T4" fmla="*/ 3 w 6"/>
                  <a:gd name="T5" fmla="*/ 0 h 18"/>
                  <a:gd name="T6" fmla="*/ 6 w 6"/>
                  <a:gd name="T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8">
                    <a:moveTo>
                      <a:pt x="6" y="15"/>
                    </a:moveTo>
                    <a:cubicBezTo>
                      <a:pt x="5" y="16"/>
                      <a:pt x="5" y="17"/>
                      <a:pt x="4" y="18"/>
                    </a:cubicBezTo>
                    <a:cubicBezTo>
                      <a:pt x="3" y="12"/>
                      <a:pt x="0" y="6"/>
                      <a:pt x="3" y="0"/>
                    </a:cubicBezTo>
                    <a:cubicBezTo>
                      <a:pt x="5" y="5"/>
                      <a:pt x="6" y="10"/>
                      <a:pt x="6" y="15"/>
                    </a:cubicBezTo>
                    <a:close/>
                  </a:path>
                </a:pathLst>
              </a:custGeom>
              <a:solidFill>
                <a:srgbClr val="49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2" name="Freeform 39">
                <a:extLst>
                  <a:ext uri="{FF2B5EF4-FFF2-40B4-BE49-F238E27FC236}">
                    <a16:creationId xmlns:a16="http://schemas.microsoft.com/office/drawing/2014/main" id="{F393B444-99A4-9E0E-BDC3-66B3C2022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578"/>
                <a:ext cx="26" cy="12"/>
              </a:xfrm>
              <a:custGeom>
                <a:avLst/>
                <a:gdLst>
                  <a:gd name="T0" fmla="*/ 15 w 15"/>
                  <a:gd name="T1" fmla="*/ 7 h 7"/>
                  <a:gd name="T2" fmla="*/ 3 w 15"/>
                  <a:gd name="T3" fmla="*/ 3 h 7"/>
                  <a:gd name="T4" fmla="*/ 3 w 15"/>
                  <a:gd name="T5" fmla="*/ 0 h 7"/>
                  <a:gd name="T6" fmla="*/ 15 w 1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5" y="7"/>
                    </a:moveTo>
                    <a:cubicBezTo>
                      <a:pt x="11" y="7"/>
                      <a:pt x="7" y="6"/>
                      <a:pt x="3" y="3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7" y="2"/>
                      <a:pt x="11" y="5"/>
                      <a:pt x="15" y="7"/>
                    </a:cubicBezTo>
                    <a:close/>
                  </a:path>
                </a:pathLst>
              </a:custGeom>
              <a:solidFill>
                <a:srgbClr val="717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3" name="Freeform 40">
                <a:extLst>
                  <a:ext uri="{FF2B5EF4-FFF2-40B4-BE49-F238E27FC236}">
                    <a16:creationId xmlns:a16="http://schemas.microsoft.com/office/drawing/2014/main" id="{FCAA9CA9-70E6-8075-56FC-0F59DD8F7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171"/>
                <a:ext cx="15" cy="12"/>
              </a:xfrm>
              <a:custGeom>
                <a:avLst/>
                <a:gdLst>
                  <a:gd name="T0" fmla="*/ 1 w 9"/>
                  <a:gd name="T1" fmla="*/ 7 h 7"/>
                  <a:gd name="T2" fmla="*/ 3 w 9"/>
                  <a:gd name="T3" fmla="*/ 1 h 7"/>
                  <a:gd name="T4" fmla="*/ 8 w 9"/>
                  <a:gd name="T5" fmla="*/ 4 h 7"/>
                  <a:gd name="T6" fmla="*/ 9 w 9"/>
                  <a:gd name="T7" fmla="*/ 4 h 7"/>
                  <a:gd name="T8" fmla="*/ 1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1" y="7"/>
                    </a:moveTo>
                    <a:cubicBezTo>
                      <a:pt x="1" y="5"/>
                      <a:pt x="0" y="2"/>
                      <a:pt x="3" y="1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5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27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4" name="Freeform 41">
                <a:extLst>
                  <a:ext uri="{FF2B5EF4-FFF2-40B4-BE49-F238E27FC236}">
                    <a16:creationId xmlns:a16="http://schemas.microsoft.com/office/drawing/2014/main" id="{487D8031-BB25-90D7-B67D-0FFC91E71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514"/>
                <a:ext cx="21" cy="21"/>
              </a:xfrm>
              <a:custGeom>
                <a:avLst/>
                <a:gdLst>
                  <a:gd name="T0" fmla="*/ 12 w 12"/>
                  <a:gd name="T1" fmla="*/ 2 h 12"/>
                  <a:gd name="T2" fmla="*/ 0 w 12"/>
                  <a:gd name="T3" fmla="*/ 12 h 12"/>
                  <a:gd name="T4" fmla="*/ 7 w 12"/>
                  <a:gd name="T5" fmla="*/ 0 h 12"/>
                  <a:gd name="T6" fmla="*/ 12 w 12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12" y="2"/>
                    </a:moveTo>
                    <a:cubicBezTo>
                      <a:pt x="6" y="4"/>
                      <a:pt x="5" y="10"/>
                      <a:pt x="0" y="12"/>
                    </a:cubicBezTo>
                    <a:cubicBezTo>
                      <a:pt x="2" y="8"/>
                      <a:pt x="6" y="5"/>
                      <a:pt x="7" y="0"/>
                    </a:cubicBezTo>
                    <a:cubicBezTo>
                      <a:pt x="9" y="1"/>
                      <a:pt x="11" y="0"/>
                      <a:pt x="12" y="2"/>
                    </a:cubicBezTo>
                    <a:close/>
                  </a:path>
                </a:pathLst>
              </a:custGeom>
              <a:solidFill>
                <a:srgbClr val="919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5" name="Freeform 42">
                <a:extLst>
                  <a:ext uri="{FF2B5EF4-FFF2-40B4-BE49-F238E27FC236}">
                    <a16:creationId xmlns:a16="http://schemas.microsoft.com/office/drawing/2014/main" id="{F6136302-9707-3765-0977-D8E69ADE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233"/>
                <a:ext cx="15" cy="9"/>
              </a:xfrm>
              <a:custGeom>
                <a:avLst/>
                <a:gdLst>
                  <a:gd name="T0" fmla="*/ 9 w 9"/>
                  <a:gd name="T1" fmla="*/ 2 h 5"/>
                  <a:gd name="T2" fmla="*/ 1 w 9"/>
                  <a:gd name="T3" fmla="*/ 5 h 5"/>
                  <a:gd name="T4" fmla="*/ 3 w 9"/>
                  <a:gd name="T5" fmla="*/ 0 h 5"/>
                  <a:gd name="T6" fmla="*/ 8 w 9"/>
                  <a:gd name="T7" fmla="*/ 0 h 5"/>
                  <a:gd name="T8" fmla="*/ 9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cubicBezTo>
                      <a:pt x="7" y="4"/>
                      <a:pt x="3" y="4"/>
                      <a:pt x="1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  <a:close/>
                  </a:path>
                </a:pathLst>
              </a:custGeom>
              <a:solidFill>
                <a:srgbClr val="595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6" name="Freeform 43">
                <a:extLst>
                  <a:ext uri="{FF2B5EF4-FFF2-40B4-BE49-F238E27FC236}">
                    <a16:creationId xmlns:a16="http://schemas.microsoft.com/office/drawing/2014/main" id="{154CA41D-4485-34AD-3EA7-5A303E25A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506"/>
                <a:ext cx="20" cy="20"/>
              </a:xfrm>
              <a:custGeom>
                <a:avLst/>
                <a:gdLst>
                  <a:gd name="T0" fmla="*/ 12 w 12"/>
                  <a:gd name="T1" fmla="*/ 2 h 12"/>
                  <a:gd name="T2" fmla="*/ 7 w 12"/>
                  <a:gd name="T3" fmla="*/ 7 h 12"/>
                  <a:gd name="T4" fmla="*/ 0 w 12"/>
                  <a:gd name="T5" fmla="*/ 12 h 12"/>
                  <a:gd name="T6" fmla="*/ 7 w 12"/>
                  <a:gd name="T7" fmla="*/ 0 h 12"/>
                  <a:gd name="T8" fmla="*/ 12 w 1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2"/>
                    </a:moveTo>
                    <a:cubicBezTo>
                      <a:pt x="9" y="2"/>
                      <a:pt x="8" y="5"/>
                      <a:pt x="7" y="7"/>
                    </a:cubicBezTo>
                    <a:cubicBezTo>
                      <a:pt x="5" y="9"/>
                      <a:pt x="3" y="11"/>
                      <a:pt x="0" y="12"/>
                    </a:cubicBezTo>
                    <a:cubicBezTo>
                      <a:pt x="2" y="7"/>
                      <a:pt x="7" y="5"/>
                      <a:pt x="7" y="0"/>
                    </a:cubicBezTo>
                    <a:cubicBezTo>
                      <a:pt x="9" y="1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7F8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7" name="Freeform 44">
                <a:extLst>
                  <a:ext uri="{FF2B5EF4-FFF2-40B4-BE49-F238E27FC236}">
                    <a16:creationId xmlns:a16="http://schemas.microsoft.com/office/drawing/2014/main" id="{D022877F-948C-3EFF-6C9A-20C07B32F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138"/>
                <a:ext cx="14" cy="14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5 h 8"/>
                  <a:gd name="T4" fmla="*/ 2 w 8"/>
                  <a:gd name="T5" fmla="*/ 2 h 8"/>
                  <a:gd name="T6" fmla="*/ 8 w 8"/>
                  <a:gd name="T7" fmla="*/ 2 h 8"/>
                  <a:gd name="T8" fmla="*/ 6 w 8"/>
                  <a:gd name="T9" fmla="*/ 7 h 8"/>
                  <a:gd name="T10" fmla="*/ 2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0" y="7"/>
                      <a:pt x="1" y="6"/>
                      <a:pt x="2" y="5"/>
                    </a:cubicBezTo>
                    <a:cubicBezTo>
                      <a:pt x="5" y="4"/>
                      <a:pt x="2" y="3"/>
                      <a:pt x="2" y="2"/>
                    </a:cubicBezTo>
                    <a:cubicBezTo>
                      <a:pt x="4" y="0"/>
                      <a:pt x="6" y="0"/>
                      <a:pt x="8" y="2"/>
                    </a:cubicBezTo>
                    <a:cubicBezTo>
                      <a:pt x="7" y="3"/>
                      <a:pt x="7" y="5"/>
                      <a:pt x="6" y="7"/>
                    </a:cubicBezTo>
                    <a:cubicBezTo>
                      <a:pt x="5" y="7"/>
                      <a:pt x="3" y="8"/>
                      <a:pt x="2" y="8"/>
                    </a:cubicBezTo>
                    <a:close/>
                  </a:path>
                </a:pathLst>
              </a:custGeom>
              <a:solidFill>
                <a:srgbClr val="5652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8" name="Freeform 45">
                <a:extLst>
                  <a:ext uri="{FF2B5EF4-FFF2-40B4-BE49-F238E27FC236}">
                    <a16:creationId xmlns:a16="http://schemas.microsoft.com/office/drawing/2014/main" id="{39AC3C51-654E-C4D7-DA18-D1D558A64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518"/>
                <a:ext cx="18" cy="17"/>
              </a:xfrm>
              <a:custGeom>
                <a:avLst/>
                <a:gdLst>
                  <a:gd name="T0" fmla="*/ 10 w 10"/>
                  <a:gd name="T1" fmla="*/ 1 h 10"/>
                  <a:gd name="T2" fmla="*/ 0 w 10"/>
                  <a:gd name="T3" fmla="*/ 10 h 10"/>
                  <a:gd name="T4" fmla="*/ 6 w 10"/>
                  <a:gd name="T5" fmla="*/ 0 h 10"/>
                  <a:gd name="T6" fmla="*/ 10 w 10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1"/>
                    </a:moveTo>
                    <a:cubicBezTo>
                      <a:pt x="6" y="2"/>
                      <a:pt x="5" y="7"/>
                      <a:pt x="0" y="10"/>
                    </a:cubicBezTo>
                    <a:cubicBezTo>
                      <a:pt x="2" y="6"/>
                      <a:pt x="4" y="3"/>
                      <a:pt x="6" y="0"/>
                    </a:cubicBezTo>
                    <a:cubicBezTo>
                      <a:pt x="7" y="0"/>
                      <a:pt x="9" y="0"/>
                      <a:pt x="10" y="1"/>
                    </a:cubicBezTo>
                    <a:close/>
                  </a:path>
                </a:pathLst>
              </a:custGeom>
              <a:solidFill>
                <a:srgbClr val="8C8E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9" name="Freeform 46">
                <a:extLst>
                  <a:ext uri="{FF2B5EF4-FFF2-40B4-BE49-F238E27FC236}">
                    <a16:creationId xmlns:a16="http://schemas.microsoft.com/office/drawing/2014/main" id="{E7EE84F6-A880-CFAC-0578-51750DF37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259"/>
                <a:ext cx="12" cy="14"/>
              </a:xfrm>
              <a:custGeom>
                <a:avLst/>
                <a:gdLst>
                  <a:gd name="T0" fmla="*/ 0 w 7"/>
                  <a:gd name="T1" fmla="*/ 2 h 8"/>
                  <a:gd name="T2" fmla="*/ 6 w 7"/>
                  <a:gd name="T3" fmla="*/ 2 h 8"/>
                  <a:gd name="T4" fmla="*/ 5 w 7"/>
                  <a:gd name="T5" fmla="*/ 5 h 8"/>
                  <a:gd name="T6" fmla="*/ 0 w 7"/>
                  <a:gd name="T7" fmla="*/ 2 h 8"/>
                  <a:gd name="T8" fmla="*/ 0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2" y="1"/>
                      <a:pt x="5" y="0"/>
                      <a:pt x="6" y="2"/>
                    </a:cubicBezTo>
                    <a:cubicBezTo>
                      <a:pt x="7" y="3"/>
                      <a:pt x="5" y="4"/>
                      <a:pt x="5" y="5"/>
                    </a:cubicBezTo>
                    <a:cubicBezTo>
                      <a:pt x="1" y="8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4A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0" name="Freeform 47">
                <a:extLst>
                  <a:ext uri="{FF2B5EF4-FFF2-40B4-BE49-F238E27FC236}">
                    <a16:creationId xmlns:a16="http://schemas.microsoft.com/office/drawing/2014/main" id="{EA59CAB7-7B54-A8DF-E1B5-C77EAAFDB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132"/>
                <a:ext cx="14" cy="12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2 h 7"/>
                  <a:gd name="T4" fmla="*/ 1 w 8"/>
                  <a:gd name="T5" fmla="*/ 4 h 7"/>
                  <a:gd name="T6" fmla="*/ 0 w 8"/>
                  <a:gd name="T7" fmla="*/ 4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3" y="2"/>
                      <a:pt x="8" y="0"/>
                      <a:pt x="8" y="2"/>
                    </a:cubicBezTo>
                    <a:cubicBezTo>
                      <a:pt x="8" y="7"/>
                      <a:pt x="3" y="2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524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1" name="Freeform 48">
                <a:extLst>
                  <a:ext uri="{FF2B5EF4-FFF2-40B4-BE49-F238E27FC236}">
                    <a16:creationId xmlns:a16="http://schemas.microsoft.com/office/drawing/2014/main" id="{D3E26327-EC71-90CC-84E6-2151B61D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169"/>
                <a:ext cx="13" cy="10"/>
              </a:xfrm>
              <a:custGeom>
                <a:avLst/>
                <a:gdLst>
                  <a:gd name="T0" fmla="*/ 1 w 8"/>
                  <a:gd name="T1" fmla="*/ 5 h 6"/>
                  <a:gd name="T2" fmla="*/ 0 w 8"/>
                  <a:gd name="T3" fmla="*/ 5 h 6"/>
                  <a:gd name="T4" fmla="*/ 8 w 8"/>
                  <a:gd name="T5" fmla="*/ 4 h 6"/>
                  <a:gd name="T6" fmla="*/ 1 w 8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4" y="1"/>
                      <a:pt x="6" y="0"/>
                      <a:pt x="8" y="4"/>
                    </a:cubicBezTo>
                    <a:cubicBezTo>
                      <a:pt x="6" y="4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33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2" name="Freeform 49">
                <a:extLst>
                  <a:ext uri="{FF2B5EF4-FFF2-40B4-BE49-F238E27FC236}">
                    <a16:creationId xmlns:a16="http://schemas.microsoft.com/office/drawing/2014/main" id="{D6691FB3-029E-7046-F2E5-013C1172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135"/>
                <a:ext cx="12" cy="8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2 h 5"/>
                  <a:gd name="T4" fmla="*/ 4 w 7"/>
                  <a:gd name="T5" fmla="*/ 0 h 5"/>
                  <a:gd name="T6" fmla="*/ 6 w 7"/>
                  <a:gd name="T7" fmla="*/ 4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1" y="5"/>
                      <a:pt x="0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1"/>
                      <a:pt x="7" y="2"/>
                      <a:pt x="6" y="4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8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3" name="Freeform 50">
                <a:extLst>
                  <a:ext uri="{FF2B5EF4-FFF2-40B4-BE49-F238E27FC236}">
                    <a16:creationId xmlns:a16="http://schemas.microsoft.com/office/drawing/2014/main" id="{8EFFA0C5-36B6-AC4D-F3E4-54A35691B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142"/>
                <a:ext cx="16" cy="13"/>
              </a:xfrm>
              <a:custGeom>
                <a:avLst/>
                <a:gdLst>
                  <a:gd name="T0" fmla="*/ 1 w 9"/>
                  <a:gd name="T1" fmla="*/ 4 h 8"/>
                  <a:gd name="T2" fmla="*/ 6 w 9"/>
                  <a:gd name="T3" fmla="*/ 7 h 8"/>
                  <a:gd name="T4" fmla="*/ 5 w 9"/>
                  <a:gd name="T5" fmla="*/ 8 h 8"/>
                  <a:gd name="T6" fmla="*/ 1 w 9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2" y="5"/>
                      <a:pt x="9" y="0"/>
                      <a:pt x="6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2" y="8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2D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4" name="Freeform 51">
                <a:extLst>
                  <a:ext uri="{FF2B5EF4-FFF2-40B4-BE49-F238E27FC236}">
                    <a16:creationId xmlns:a16="http://schemas.microsoft.com/office/drawing/2014/main" id="{1D47BFA7-9F53-2E79-0CF8-BEB599CA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099"/>
                <a:ext cx="12" cy="10"/>
              </a:xfrm>
              <a:custGeom>
                <a:avLst/>
                <a:gdLst>
                  <a:gd name="T0" fmla="*/ 2 w 7"/>
                  <a:gd name="T1" fmla="*/ 6 h 6"/>
                  <a:gd name="T2" fmla="*/ 1 w 7"/>
                  <a:gd name="T3" fmla="*/ 3 h 6"/>
                  <a:gd name="T4" fmla="*/ 7 w 7"/>
                  <a:gd name="T5" fmla="*/ 4 h 6"/>
                  <a:gd name="T6" fmla="*/ 2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0" y="6"/>
                      <a:pt x="0" y="4"/>
                      <a:pt x="1" y="3"/>
                    </a:cubicBezTo>
                    <a:cubicBezTo>
                      <a:pt x="3" y="2"/>
                      <a:pt x="6" y="0"/>
                      <a:pt x="7" y="4"/>
                    </a:cubicBezTo>
                    <a:cubicBezTo>
                      <a:pt x="6" y="4"/>
                      <a:pt x="4" y="5"/>
                      <a:pt x="2" y="6"/>
                    </a:cubicBezTo>
                    <a:close/>
                  </a:path>
                </a:pathLst>
              </a:custGeom>
              <a:solidFill>
                <a:srgbClr val="3E3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5" name="Freeform 52">
                <a:extLst>
                  <a:ext uri="{FF2B5EF4-FFF2-40B4-BE49-F238E27FC236}">
                    <a16:creationId xmlns:a16="http://schemas.microsoft.com/office/drawing/2014/main" id="{08B27C9B-9662-8D22-789D-509C8F105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145"/>
                <a:ext cx="10" cy="12"/>
              </a:xfrm>
              <a:custGeom>
                <a:avLst/>
                <a:gdLst>
                  <a:gd name="T0" fmla="*/ 6 w 6"/>
                  <a:gd name="T1" fmla="*/ 5 h 7"/>
                  <a:gd name="T2" fmla="*/ 2 w 6"/>
                  <a:gd name="T3" fmla="*/ 7 h 7"/>
                  <a:gd name="T4" fmla="*/ 0 w 6"/>
                  <a:gd name="T5" fmla="*/ 7 h 7"/>
                  <a:gd name="T6" fmla="*/ 6 w 6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5" y="6"/>
                      <a:pt x="4" y="7"/>
                      <a:pt x="2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0"/>
                      <a:pt x="4" y="3"/>
                      <a:pt x="6" y="5"/>
                    </a:cubicBezTo>
                    <a:close/>
                  </a:path>
                </a:pathLst>
              </a:custGeom>
              <a:solidFill>
                <a:srgbClr val="726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6" name="Freeform 53">
                <a:extLst>
                  <a:ext uri="{FF2B5EF4-FFF2-40B4-BE49-F238E27FC236}">
                    <a16:creationId xmlns:a16="http://schemas.microsoft.com/office/drawing/2014/main" id="{B3C0697E-6159-DB94-7C0A-DCC24155C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176"/>
                <a:ext cx="11" cy="9"/>
              </a:xfrm>
              <a:custGeom>
                <a:avLst/>
                <a:gdLst>
                  <a:gd name="T0" fmla="*/ 6 w 6"/>
                  <a:gd name="T1" fmla="*/ 4 h 5"/>
                  <a:gd name="T2" fmla="*/ 3 w 6"/>
                  <a:gd name="T3" fmla="*/ 5 h 5"/>
                  <a:gd name="T4" fmla="*/ 2 w 6"/>
                  <a:gd name="T5" fmla="*/ 4 h 5"/>
                  <a:gd name="T6" fmla="*/ 0 w 6"/>
                  <a:gd name="T7" fmla="*/ 1 h 5"/>
                  <a:gd name="T8" fmla="*/ 3 w 6"/>
                  <a:gd name="T9" fmla="*/ 0 h 5"/>
                  <a:gd name="T10" fmla="*/ 6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cubicBezTo>
                      <a:pt x="5" y="4"/>
                      <a:pt x="4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4"/>
                    </a:cubicBezTo>
                    <a:close/>
                  </a:path>
                </a:pathLst>
              </a:custGeom>
              <a:solidFill>
                <a:srgbClr val="6A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7" name="Freeform 54">
                <a:extLst>
                  <a:ext uri="{FF2B5EF4-FFF2-40B4-BE49-F238E27FC236}">
                    <a16:creationId xmlns:a16="http://schemas.microsoft.com/office/drawing/2014/main" id="{75A7F138-E3B7-67ED-AF62-17F8165A7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161"/>
                <a:ext cx="12" cy="8"/>
              </a:xfrm>
              <a:custGeom>
                <a:avLst/>
                <a:gdLst>
                  <a:gd name="T0" fmla="*/ 0 w 7"/>
                  <a:gd name="T1" fmla="*/ 4 h 5"/>
                  <a:gd name="T2" fmla="*/ 4 w 7"/>
                  <a:gd name="T3" fmla="*/ 2 h 5"/>
                  <a:gd name="T4" fmla="*/ 3 w 7"/>
                  <a:gd name="T5" fmla="*/ 5 h 5"/>
                  <a:gd name="T6" fmla="*/ 0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0" y="0"/>
                      <a:pt x="3" y="1"/>
                      <a:pt x="4" y="2"/>
                    </a:cubicBezTo>
                    <a:cubicBezTo>
                      <a:pt x="7" y="3"/>
                      <a:pt x="4" y="4"/>
                      <a:pt x="3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514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8" name="Freeform 55">
                <a:extLst>
                  <a:ext uri="{FF2B5EF4-FFF2-40B4-BE49-F238E27FC236}">
                    <a16:creationId xmlns:a16="http://schemas.microsoft.com/office/drawing/2014/main" id="{1488E7D0-C393-CFBE-437E-A0149582A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171"/>
                <a:ext cx="12" cy="10"/>
              </a:xfrm>
              <a:custGeom>
                <a:avLst/>
                <a:gdLst>
                  <a:gd name="T0" fmla="*/ 0 w 7"/>
                  <a:gd name="T1" fmla="*/ 4 h 6"/>
                  <a:gd name="T2" fmla="*/ 7 w 7"/>
                  <a:gd name="T3" fmla="*/ 5 h 6"/>
                  <a:gd name="T4" fmla="*/ 0 w 7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3" y="0"/>
                      <a:pt x="6" y="2"/>
                      <a:pt x="7" y="5"/>
                    </a:cubicBezTo>
                    <a:cubicBezTo>
                      <a:pt x="5" y="6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6D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9" name="Freeform 56">
                <a:extLst>
                  <a:ext uri="{FF2B5EF4-FFF2-40B4-BE49-F238E27FC236}">
                    <a16:creationId xmlns:a16="http://schemas.microsoft.com/office/drawing/2014/main" id="{154FDB83-E691-1C1F-C5DC-38DD4454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491"/>
                <a:ext cx="11" cy="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5 h 5"/>
                  <a:gd name="T4" fmla="*/ 3 w 6"/>
                  <a:gd name="T5" fmla="*/ 0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F4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0" name="Freeform 57">
                <a:extLst>
                  <a:ext uri="{FF2B5EF4-FFF2-40B4-BE49-F238E27FC236}">
                    <a16:creationId xmlns:a16="http://schemas.microsoft.com/office/drawing/2014/main" id="{15E8566E-2D1A-4EB8-60DC-F1962E50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95"/>
                <a:ext cx="19" cy="7"/>
              </a:xfrm>
              <a:custGeom>
                <a:avLst/>
                <a:gdLst>
                  <a:gd name="T0" fmla="*/ 6 w 11"/>
                  <a:gd name="T1" fmla="*/ 4 h 4"/>
                  <a:gd name="T2" fmla="*/ 0 w 11"/>
                  <a:gd name="T3" fmla="*/ 4 h 4"/>
                  <a:gd name="T4" fmla="*/ 6 w 11"/>
                  <a:gd name="T5" fmla="*/ 2 h 4"/>
                  <a:gd name="T6" fmla="*/ 11 w 11"/>
                  <a:gd name="T7" fmla="*/ 2 h 4"/>
                  <a:gd name="T8" fmla="*/ 8 w 11"/>
                  <a:gd name="T9" fmla="*/ 4 h 4"/>
                  <a:gd name="T10" fmla="*/ 6 w 1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6" y="4"/>
                    </a:moveTo>
                    <a:cubicBezTo>
                      <a:pt x="4" y="4"/>
                      <a:pt x="3" y="4"/>
                      <a:pt x="0" y="4"/>
                    </a:cubicBezTo>
                    <a:cubicBezTo>
                      <a:pt x="2" y="2"/>
                      <a:pt x="5" y="3"/>
                      <a:pt x="6" y="2"/>
                    </a:cubicBezTo>
                    <a:cubicBezTo>
                      <a:pt x="7" y="0"/>
                      <a:pt x="9" y="0"/>
                      <a:pt x="11" y="2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252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1" name="Freeform 58">
                <a:extLst>
                  <a:ext uri="{FF2B5EF4-FFF2-40B4-BE49-F238E27FC236}">
                    <a16:creationId xmlns:a16="http://schemas.microsoft.com/office/drawing/2014/main" id="{AC90308E-BAE5-52CC-CD17-09AFE49EB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109"/>
                <a:ext cx="11" cy="9"/>
              </a:xfrm>
              <a:custGeom>
                <a:avLst/>
                <a:gdLst>
                  <a:gd name="T0" fmla="*/ 1 w 6"/>
                  <a:gd name="T1" fmla="*/ 5 h 5"/>
                  <a:gd name="T2" fmla="*/ 2 w 6"/>
                  <a:gd name="T3" fmla="*/ 2 h 5"/>
                  <a:gd name="T4" fmla="*/ 6 w 6"/>
                  <a:gd name="T5" fmla="*/ 3 h 5"/>
                  <a:gd name="T6" fmla="*/ 1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6" y="3"/>
                    </a:cubicBezTo>
                    <a:cubicBezTo>
                      <a:pt x="5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5A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2" name="Freeform 59">
                <a:extLst>
                  <a:ext uri="{FF2B5EF4-FFF2-40B4-BE49-F238E27FC236}">
                    <a16:creationId xmlns:a16="http://schemas.microsoft.com/office/drawing/2014/main" id="{B0442F2C-087B-BD7A-7651-19E65551D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123"/>
                <a:ext cx="10" cy="8"/>
              </a:xfrm>
              <a:custGeom>
                <a:avLst/>
                <a:gdLst>
                  <a:gd name="T0" fmla="*/ 2 w 6"/>
                  <a:gd name="T1" fmla="*/ 5 h 5"/>
                  <a:gd name="T2" fmla="*/ 3 w 6"/>
                  <a:gd name="T3" fmla="*/ 1 h 5"/>
                  <a:gd name="T4" fmla="*/ 6 w 6"/>
                  <a:gd name="T5" fmla="*/ 3 h 5"/>
                  <a:gd name="T6" fmla="*/ 2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6" y="3"/>
                    </a:cubicBezTo>
                    <a:cubicBezTo>
                      <a:pt x="5" y="4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32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3" name="Freeform 60">
                <a:extLst>
                  <a:ext uri="{FF2B5EF4-FFF2-40B4-BE49-F238E27FC236}">
                    <a16:creationId xmlns:a16="http://schemas.microsoft.com/office/drawing/2014/main" id="{A71B8A27-36C3-888B-9AFF-815C4402A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836"/>
                <a:ext cx="376" cy="1130"/>
              </a:xfrm>
              <a:custGeom>
                <a:avLst/>
                <a:gdLst>
                  <a:gd name="T0" fmla="*/ 186 w 220"/>
                  <a:gd name="T1" fmla="*/ 446 h 660"/>
                  <a:gd name="T2" fmla="*/ 170 w 220"/>
                  <a:gd name="T3" fmla="*/ 467 h 660"/>
                  <a:gd name="T4" fmla="*/ 154 w 220"/>
                  <a:gd name="T5" fmla="*/ 479 h 660"/>
                  <a:gd name="T6" fmla="*/ 130 w 220"/>
                  <a:gd name="T7" fmla="*/ 513 h 660"/>
                  <a:gd name="T8" fmla="*/ 115 w 220"/>
                  <a:gd name="T9" fmla="*/ 537 h 660"/>
                  <a:gd name="T10" fmla="*/ 101 w 220"/>
                  <a:gd name="T11" fmla="*/ 521 h 660"/>
                  <a:gd name="T12" fmla="*/ 100 w 220"/>
                  <a:gd name="T13" fmla="*/ 536 h 660"/>
                  <a:gd name="T14" fmla="*/ 89 w 220"/>
                  <a:gd name="T15" fmla="*/ 556 h 660"/>
                  <a:gd name="T16" fmla="*/ 62 w 220"/>
                  <a:gd name="T17" fmla="*/ 572 h 660"/>
                  <a:gd name="T18" fmla="*/ 54 w 220"/>
                  <a:gd name="T19" fmla="*/ 585 h 660"/>
                  <a:gd name="T20" fmla="*/ 46 w 220"/>
                  <a:gd name="T21" fmla="*/ 602 h 660"/>
                  <a:gd name="T22" fmla="*/ 70 w 220"/>
                  <a:gd name="T23" fmla="*/ 619 h 660"/>
                  <a:gd name="T24" fmla="*/ 66 w 220"/>
                  <a:gd name="T25" fmla="*/ 637 h 660"/>
                  <a:gd name="T26" fmla="*/ 30 w 220"/>
                  <a:gd name="T27" fmla="*/ 639 h 660"/>
                  <a:gd name="T28" fmla="*/ 13 w 220"/>
                  <a:gd name="T29" fmla="*/ 650 h 660"/>
                  <a:gd name="T30" fmla="*/ 11 w 220"/>
                  <a:gd name="T31" fmla="*/ 644 h 660"/>
                  <a:gd name="T32" fmla="*/ 20 w 220"/>
                  <a:gd name="T33" fmla="*/ 624 h 660"/>
                  <a:gd name="T34" fmla="*/ 24 w 220"/>
                  <a:gd name="T35" fmla="*/ 602 h 660"/>
                  <a:gd name="T36" fmla="*/ 29 w 220"/>
                  <a:gd name="T37" fmla="*/ 590 h 660"/>
                  <a:gd name="T38" fmla="*/ 45 w 220"/>
                  <a:gd name="T39" fmla="*/ 565 h 660"/>
                  <a:gd name="T40" fmla="*/ 42 w 220"/>
                  <a:gd name="T41" fmla="*/ 555 h 660"/>
                  <a:gd name="T42" fmla="*/ 46 w 220"/>
                  <a:gd name="T43" fmla="*/ 540 h 660"/>
                  <a:gd name="T44" fmla="*/ 54 w 220"/>
                  <a:gd name="T45" fmla="*/ 544 h 660"/>
                  <a:gd name="T46" fmla="*/ 65 w 220"/>
                  <a:gd name="T47" fmla="*/ 526 h 660"/>
                  <a:gd name="T48" fmla="*/ 73 w 220"/>
                  <a:gd name="T49" fmla="*/ 503 h 660"/>
                  <a:gd name="T50" fmla="*/ 91 w 220"/>
                  <a:gd name="T51" fmla="*/ 498 h 660"/>
                  <a:gd name="T52" fmla="*/ 113 w 220"/>
                  <a:gd name="T53" fmla="*/ 483 h 660"/>
                  <a:gd name="T54" fmla="*/ 125 w 220"/>
                  <a:gd name="T55" fmla="*/ 464 h 660"/>
                  <a:gd name="T56" fmla="*/ 133 w 220"/>
                  <a:gd name="T57" fmla="*/ 424 h 660"/>
                  <a:gd name="T58" fmla="*/ 148 w 220"/>
                  <a:gd name="T59" fmla="*/ 405 h 660"/>
                  <a:gd name="T60" fmla="*/ 162 w 220"/>
                  <a:gd name="T61" fmla="*/ 380 h 660"/>
                  <a:gd name="T62" fmla="*/ 174 w 220"/>
                  <a:gd name="T63" fmla="*/ 354 h 660"/>
                  <a:gd name="T64" fmla="*/ 187 w 220"/>
                  <a:gd name="T65" fmla="*/ 339 h 660"/>
                  <a:gd name="T66" fmla="*/ 198 w 220"/>
                  <a:gd name="T67" fmla="*/ 321 h 660"/>
                  <a:gd name="T68" fmla="*/ 193 w 220"/>
                  <a:gd name="T69" fmla="*/ 302 h 660"/>
                  <a:gd name="T70" fmla="*/ 194 w 220"/>
                  <a:gd name="T71" fmla="*/ 275 h 660"/>
                  <a:gd name="T72" fmla="*/ 197 w 220"/>
                  <a:gd name="T73" fmla="*/ 245 h 660"/>
                  <a:gd name="T74" fmla="*/ 202 w 220"/>
                  <a:gd name="T75" fmla="*/ 224 h 660"/>
                  <a:gd name="T76" fmla="*/ 200 w 220"/>
                  <a:gd name="T77" fmla="*/ 205 h 660"/>
                  <a:gd name="T78" fmla="*/ 210 w 220"/>
                  <a:gd name="T79" fmla="*/ 149 h 660"/>
                  <a:gd name="T80" fmla="*/ 165 w 220"/>
                  <a:gd name="T81" fmla="*/ 137 h 660"/>
                  <a:gd name="T82" fmla="*/ 140 w 220"/>
                  <a:gd name="T83" fmla="*/ 127 h 660"/>
                  <a:gd name="T84" fmla="*/ 116 w 220"/>
                  <a:gd name="T85" fmla="*/ 98 h 660"/>
                  <a:gd name="T86" fmla="*/ 118 w 220"/>
                  <a:gd name="T87" fmla="*/ 77 h 660"/>
                  <a:gd name="T88" fmla="*/ 87 w 220"/>
                  <a:gd name="T89" fmla="*/ 54 h 660"/>
                  <a:gd name="T90" fmla="*/ 111 w 220"/>
                  <a:gd name="T91" fmla="*/ 18 h 660"/>
                  <a:gd name="T92" fmla="*/ 135 w 220"/>
                  <a:gd name="T93" fmla="*/ 22 h 660"/>
                  <a:gd name="T94" fmla="*/ 185 w 220"/>
                  <a:gd name="T95" fmla="*/ 95 h 660"/>
                  <a:gd name="T96" fmla="*/ 216 w 220"/>
                  <a:gd name="T97" fmla="*/ 122 h 660"/>
                  <a:gd name="T98" fmla="*/ 217 w 220"/>
                  <a:gd name="T99" fmla="*/ 167 h 660"/>
                  <a:gd name="T100" fmla="*/ 215 w 220"/>
                  <a:gd name="T101" fmla="*/ 207 h 660"/>
                  <a:gd name="T102" fmla="*/ 213 w 220"/>
                  <a:gd name="T103" fmla="*/ 249 h 660"/>
                  <a:gd name="T104" fmla="*/ 213 w 220"/>
                  <a:gd name="T105" fmla="*/ 262 h 660"/>
                  <a:gd name="T106" fmla="*/ 208 w 220"/>
                  <a:gd name="T107" fmla="*/ 301 h 660"/>
                  <a:gd name="T108" fmla="*/ 210 w 220"/>
                  <a:gd name="T109" fmla="*/ 343 h 660"/>
                  <a:gd name="T110" fmla="*/ 202 w 220"/>
                  <a:gd name="T111" fmla="*/ 353 h 660"/>
                  <a:gd name="T112" fmla="*/ 197 w 220"/>
                  <a:gd name="T113" fmla="*/ 394 h 660"/>
                  <a:gd name="T114" fmla="*/ 192 w 220"/>
                  <a:gd name="T115" fmla="*/ 405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660">
                    <a:moveTo>
                      <a:pt x="198" y="422"/>
                    </a:moveTo>
                    <a:cubicBezTo>
                      <a:pt x="197" y="423"/>
                      <a:pt x="196" y="423"/>
                      <a:pt x="195" y="423"/>
                    </a:cubicBezTo>
                    <a:cubicBezTo>
                      <a:pt x="192" y="422"/>
                      <a:pt x="190" y="423"/>
                      <a:pt x="190" y="426"/>
                    </a:cubicBezTo>
                    <a:cubicBezTo>
                      <a:pt x="190" y="429"/>
                      <a:pt x="193" y="428"/>
                      <a:pt x="195" y="428"/>
                    </a:cubicBezTo>
                    <a:cubicBezTo>
                      <a:pt x="195" y="428"/>
                      <a:pt x="196" y="428"/>
                      <a:pt x="196" y="428"/>
                    </a:cubicBezTo>
                    <a:cubicBezTo>
                      <a:pt x="196" y="431"/>
                      <a:pt x="194" y="430"/>
                      <a:pt x="192" y="430"/>
                    </a:cubicBezTo>
                    <a:cubicBezTo>
                      <a:pt x="190" y="430"/>
                      <a:pt x="188" y="432"/>
                      <a:pt x="189" y="433"/>
                    </a:cubicBezTo>
                    <a:cubicBezTo>
                      <a:pt x="192" y="437"/>
                      <a:pt x="187" y="438"/>
                      <a:pt x="187" y="441"/>
                    </a:cubicBezTo>
                    <a:cubicBezTo>
                      <a:pt x="186" y="442"/>
                      <a:pt x="184" y="439"/>
                      <a:pt x="183" y="441"/>
                    </a:cubicBezTo>
                    <a:cubicBezTo>
                      <a:pt x="184" y="442"/>
                      <a:pt x="187" y="442"/>
                      <a:pt x="188" y="443"/>
                    </a:cubicBezTo>
                    <a:cubicBezTo>
                      <a:pt x="189" y="445"/>
                      <a:pt x="186" y="445"/>
                      <a:pt x="186" y="446"/>
                    </a:cubicBezTo>
                    <a:cubicBezTo>
                      <a:pt x="184" y="447"/>
                      <a:pt x="182" y="446"/>
                      <a:pt x="180" y="446"/>
                    </a:cubicBezTo>
                    <a:cubicBezTo>
                      <a:pt x="179" y="446"/>
                      <a:pt x="178" y="446"/>
                      <a:pt x="178" y="446"/>
                    </a:cubicBezTo>
                    <a:cubicBezTo>
                      <a:pt x="177" y="447"/>
                      <a:pt x="175" y="446"/>
                      <a:pt x="175" y="447"/>
                    </a:cubicBezTo>
                    <a:cubicBezTo>
                      <a:pt x="174" y="449"/>
                      <a:pt x="176" y="449"/>
                      <a:pt x="177" y="450"/>
                    </a:cubicBezTo>
                    <a:cubicBezTo>
                      <a:pt x="178" y="451"/>
                      <a:pt x="178" y="452"/>
                      <a:pt x="177" y="453"/>
                    </a:cubicBezTo>
                    <a:cubicBezTo>
                      <a:pt x="175" y="454"/>
                      <a:pt x="173" y="455"/>
                      <a:pt x="171" y="455"/>
                    </a:cubicBezTo>
                    <a:cubicBezTo>
                      <a:pt x="170" y="456"/>
                      <a:pt x="169" y="454"/>
                      <a:pt x="168" y="454"/>
                    </a:cubicBezTo>
                    <a:cubicBezTo>
                      <a:pt x="166" y="454"/>
                      <a:pt x="165" y="456"/>
                      <a:pt x="165" y="457"/>
                    </a:cubicBezTo>
                    <a:cubicBezTo>
                      <a:pt x="165" y="458"/>
                      <a:pt x="165" y="459"/>
                      <a:pt x="165" y="460"/>
                    </a:cubicBezTo>
                    <a:cubicBezTo>
                      <a:pt x="164" y="463"/>
                      <a:pt x="166" y="463"/>
                      <a:pt x="168" y="463"/>
                    </a:cubicBezTo>
                    <a:cubicBezTo>
                      <a:pt x="170" y="464"/>
                      <a:pt x="170" y="465"/>
                      <a:pt x="170" y="467"/>
                    </a:cubicBezTo>
                    <a:cubicBezTo>
                      <a:pt x="170" y="467"/>
                      <a:pt x="169" y="468"/>
                      <a:pt x="169" y="469"/>
                    </a:cubicBezTo>
                    <a:cubicBezTo>
                      <a:pt x="169" y="469"/>
                      <a:pt x="168" y="469"/>
                      <a:pt x="168" y="469"/>
                    </a:cubicBezTo>
                    <a:cubicBezTo>
                      <a:pt x="165" y="468"/>
                      <a:pt x="163" y="468"/>
                      <a:pt x="163" y="471"/>
                    </a:cubicBezTo>
                    <a:cubicBezTo>
                      <a:pt x="163" y="472"/>
                      <a:pt x="163" y="473"/>
                      <a:pt x="162" y="474"/>
                    </a:cubicBezTo>
                    <a:cubicBezTo>
                      <a:pt x="162" y="475"/>
                      <a:pt x="162" y="477"/>
                      <a:pt x="162" y="478"/>
                    </a:cubicBezTo>
                    <a:cubicBezTo>
                      <a:pt x="162" y="479"/>
                      <a:pt x="162" y="479"/>
                      <a:pt x="162" y="480"/>
                    </a:cubicBezTo>
                    <a:cubicBezTo>
                      <a:pt x="161" y="481"/>
                      <a:pt x="160" y="482"/>
                      <a:pt x="159" y="483"/>
                    </a:cubicBezTo>
                    <a:cubicBezTo>
                      <a:pt x="158" y="483"/>
                      <a:pt x="158" y="483"/>
                      <a:pt x="157" y="483"/>
                    </a:cubicBezTo>
                    <a:cubicBezTo>
                      <a:pt x="156" y="482"/>
                      <a:pt x="156" y="481"/>
                      <a:pt x="156" y="480"/>
                    </a:cubicBezTo>
                    <a:cubicBezTo>
                      <a:pt x="155" y="479"/>
                      <a:pt x="157" y="477"/>
                      <a:pt x="156" y="476"/>
                    </a:cubicBezTo>
                    <a:cubicBezTo>
                      <a:pt x="154" y="477"/>
                      <a:pt x="155" y="478"/>
                      <a:pt x="154" y="479"/>
                    </a:cubicBezTo>
                    <a:cubicBezTo>
                      <a:pt x="154" y="482"/>
                      <a:pt x="152" y="484"/>
                      <a:pt x="152" y="486"/>
                    </a:cubicBezTo>
                    <a:cubicBezTo>
                      <a:pt x="152" y="487"/>
                      <a:pt x="152" y="487"/>
                      <a:pt x="152" y="488"/>
                    </a:cubicBezTo>
                    <a:cubicBezTo>
                      <a:pt x="150" y="491"/>
                      <a:pt x="151" y="495"/>
                      <a:pt x="148" y="497"/>
                    </a:cubicBezTo>
                    <a:cubicBezTo>
                      <a:pt x="147" y="497"/>
                      <a:pt x="147" y="497"/>
                      <a:pt x="146" y="497"/>
                    </a:cubicBezTo>
                    <a:cubicBezTo>
                      <a:pt x="144" y="496"/>
                      <a:pt x="142" y="496"/>
                      <a:pt x="140" y="497"/>
                    </a:cubicBezTo>
                    <a:cubicBezTo>
                      <a:pt x="139" y="497"/>
                      <a:pt x="139" y="497"/>
                      <a:pt x="138" y="497"/>
                    </a:cubicBezTo>
                    <a:cubicBezTo>
                      <a:pt x="136" y="496"/>
                      <a:pt x="134" y="495"/>
                      <a:pt x="133" y="499"/>
                    </a:cubicBezTo>
                    <a:cubicBezTo>
                      <a:pt x="133" y="500"/>
                      <a:pt x="133" y="501"/>
                      <a:pt x="133" y="502"/>
                    </a:cubicBezTo>
                    <a:cubicBezTo>
                      <a:pt x="132" y="503"/>
                      <a:pt x="132" y="505"/>
                      <a:pt x="132" y="506"/>
                    </a:cubicBezTo>
                    <a:cubicBezTo>
                      <a:pt x="132" y="507"/>
                      <a:pt x="132" y="507"/>
                      <a:pt x="132" y="508"/>
                    </a:cubicBezTo>
                    <a:cubicBezTo>
                      <a:pt x="131" y="509"/>
                      <a:pt x="130" y="511"/>
                      <a:pt x="130" y="513"/>
                    </a:cubicBezTo>
                    <a:cubicBezTo>
                      <a:pt x="130" y="514"/>
                      <a:pt x="130" y="514"/>
                      <a:pt x="130" y="515"/>
                    </a:cubicBezTo>
                    <a:cubicBezTo>
                      <a:pt x="129" y="517"/>
                      <a:pt x="129" y="518"/>
                      <a:pt x="129" y="520"/>
                    </a:cubicBezTo>
                    <a:cubicBezTo>
                      <a:pt x="129" y="521"/>
                      <a:pt x="128" y="522"/>
                      <a:pt x="128" y="524"/>
                    </a:cubicBezTo>
                    <a:cubicBezTo>
                      <a:pt x="128" y="525"/>
                      <a:pt x="128" y="526"/>
                      <a:pt x="128" y="527"/>
                    </a:cubicBezTo>
                    <a:cubicBezTo>
                      <a:pt x="128" y="528"/>
                      <a:pt x="128" y="529"/>
                      <a:pt x="128" y="529"/>
                    </a:cubicBezTo>
                    <a:cubicBezTo>
                      <a:pt x="127" y="531"/>
                      <a:pt x="126" y="532"/>
                      <a:pt x="126" y="534"/>
                    </a:cubicBezTo>
                    <a:cubicBezTo>
                      <a:pt x="126" y="535"/>
                      <a:pt x="126" y="536"/>
                      <a:pt x="126" y="536"/>
                    </a:cubicBezTo>
                    <a:cubicBezTo>
                      <a:pt x="125" y="537"/>
                      <a:pt x="125" y="538"/>
                      <a:pt x="124" y="539"/>
                    </a:cubicBezTo>
                    <a:cubicBezTo>
                      <a:pt x="123" y="539"/>
                      <a:pt x="123" y="539"/>
                      <a:pt x="122" y="539"/>
                    </a:cubicBezTo>
                    <a:cubicBezTo>
                      <a:pt x="121" y="538"/>
                      <a:pt x="119" y="537"/>
                      <a:pt x="117" y="537"/>
                    </a:cubicBezTo>
                    <a:cubicBezTo>
                      <a:pt x="116" y="537"/>
                      <a:pt x="115" y="537"/>
                      <a:pt x="115" y="537"/>
                    </a:cubicBezTo>
                    <a:cubicBezTo>
                      <a:pt x="114" y="537"/>
                      <a:pt x="114" y="536"/>
                      <a:pt x="113" y="535"/>
                    </a:cubicBezTo>
                    <a:cubicBezTo>
                      <a:pt x="113" y="534"/>
                      <a:pt x="113" y="533"/>
                      <a:pt x="113" y="532"/>
                    </a:cubicBezTo>
                    <a:cubicBezTo>
                      <a:pt x="114" y="530"/>
                      <a:pt x="114" y="529"/>
                      <a:pt x="114" y="527"/>
                    </a:cubicBezTo>
                    <a:cubicBezTo>
                      <a:pt x="114" y="527"/>
                      <a:pt x="114" y="526"/>
                      <a:pt x="114" y="526"/>
                    </a:cubicBezTo>
                    <a:cubicBezTo>
                      <a:pt x="116" y="520"/>
                      <a:pt x="112" y="524"/>
                      <a:pt x="110" y="523"/>
                    </a:cubicBezTo>
                    <a:cubicBezTo>
                      <a:pt x="108" y="522"/>
                      <a:pt x="108" y="520"/>
                      <a:pt x="108" y="518"/>
                    </a:cubicBezTo>
                    <a:cubicBezTo>
                      <a:pt x="108" y="517"/>
                      <a:pt x="109" y="515"/>
                      <a:pt x="107" y="515"/>
                    </a:cubicBezTo>
                    <a:cubicBezTo>
                      <a:pt x="106" y="515"/>
                      <a:pt x="106" y="516"/>
                      <a:pt x="106" y="517"/>
                    </a:cubicBezTo>
                    <a:cubicBezTo>
                      <a:pt x="106" y="518"/>
                      <a:pt x="106" y="518"/>
                      <a:pt x="105" y="519"/>
                    </a:cubicBezTo>
                    <a:cubicBezTo>
                      <a:pt x="105" y="520"/>
                      <a:pt x="104" y="521"/>
                      <a:pt x="102" y="521"/>
                    </a:cubicBezTo>
                    <a:cubicBezTo>
                      <a:pt x="102" y="521"/>
                      <a:pt x="101" y="521"/>
                      <a:pt x="101" y="521"/>
                    </a:cubicBezTo>
                    <a:cubicBezTo>
                      <a:pt x="99" y="520"/>
                      <a:pt x="97" y="520"/>
                      <a:pt x="95" y="520"/>
                    </a:cubicBezTo>
                    <a:cubicBezTo>
                      <a:pt x="94" y="520"/>
                      <a:pt x="93" y="519"/>
                      <a:pt x="92" y="519"/>
                    </a:cubicBezTo>
                    <a:cubicBezTo>
                      <a:pt x="90" y="519"/>
                      <a:pt x="89" y="521"/>
                      <a:pt x="89" y="522"/>
                    </a:cubicBezTo>
                    <a:cubicBezTo>
                      <a:pt x="89" y="524"/>
                      <a:pt x="88" y="525"/>
                      <a:pt x="88" y="526"/>
                    </a:cubicBezTo>
                    <a:cubicBezTo>
                      <a:pt x="88" y="528"/>
                      <a:pt x="89" y="528"/>
                      <a:pt x="91" y="528"/>
                    </a:cubicBezTo>
                    <a:cubicBezTo>
                      <a:pt x="92" y="528"/>
                      <a:pt x="93" y="528"/>
                      <a:pt x="94" y="529"/>
                    </a:cubicBezTo>
                    <a:cubicBezTo>
                      <a:pt x="95" y="530"/>
                      <a:pt x="97" y="530"/>
                      <a:pt x="98" y="530"/>
                    </a:cubicBezTo>
                    <a:cubicBezTo>
                      <a:pt x="99" y="530"/>
                      <a:pt x="100" y="530"/>
                      <a:pt x="100" y="530"/>
                    </a:cubicBezTo>
                    <a:cubicBezTo>
                      <a:pt x="101" y="531"/>
                      <a:pt x="101" y="531"/>
                      <a:pt x="102" y="532"/>
                    </a:cubicBezTo>
                    <a:cubicBezTo>
                      <a:pt x="102" y="532"/>
                      <a:pt x="102" y="533"/>
                      <a:pt x="102" y="534"/>
                    </a:cubicBezTo>
                    <a:cubicBezTo>
                      <a:pt x="101" y="535"/>
                      <a:pt x="100" y="535"/>
                      <a:pt x="100" y="536"/>
                    </a:cubicBezTo>
                    <a:cubicBezTo>
                      <a:pt x="99" y="536"/>
                      <a:pt x="98" y="536"/>
                      <a:pt x="98" y="535"/>
                    </a:cubicBezTo>
                    <a:cubicBezTo>
                      <a:pt x="96" y="534"/>
                      <a:pt x="93" y="534"/>
                      <a:pt x="91" y="535"/>
                    </a:cubicBezTo>
                    <a:cubicBezTo>
                      <a:pt x="90" y="535"/>
                      <a:pt x="88" y="534"/>
                      <a:pt x="87" y="535"/>
                    </a:cubicBezTo>
                    <a:cubicBezTo>
                      <a:pt x="88" y="536"/>
                      <a:pt x="90" y="535"/>
                      <a:pt x="91" y="535"/>
                    </a:cubicBezTo>
                    <a:cubicBezTo>
                      <a:pt x="92" y="536"/>
                      <a:pt x="93" y="536"/>
                      <a:pt x="94" y="537"/>
                    </a:cubicBezTo>
                    <a:cubicBezTo>
                      <a:pt x="94" y="539"/>
                      <a:pt x="93" y="540"/>
                      <a:pt x="93" y="541"/>
                    </a:cubicBezTo>
                    <a:cubicBezTo>
                      <a:pt x="92" y="542"/>
                      <a:pt x="92" y="544"/>
                      <a:pt x="93" y="545"/>
                    </a:cubicBezTo>
                    <a:cubicBezTo>
                      <a:pt x="93" y="546"/>
                      <a:pt x="92" y="547"/>
                      <a:pt x="92" y="548"/>
                    </a:cubicBezTo>
                    <a:cubicBezTo>
                      <a:pt x="91" y="550"/>
                      <a:pt x="92" y="551"/>
                      <a:pt x="93" y="553"/>
                    </a:cubicBezTo>
                    <a:cubicBezTo>
                      <a:pt x="93" y="553"/>
                      <a:pt x="93" y="554"/>
                      <a:pt x="92" y="554"/>
                    </a:cubicBezTo>
                    <a:cubicBezTo>
                      <a:pt x="91" y="555"/>
                      <a:pt x="90" y="555"/>
                      <a:pt x="89" y="556"/>
                    </a:cubicBezTo>
                    <a:cubicBezTo>
                      <a:pt x="87" y="556"/>
                      <a:pt x="86" y="555"/>
                      <a:pt x="85" y="555"/>
                    </a:cubicBezTo>
                    <a:cubicBezTo>
                      <a:pt x="82" y="554"/>
                      <a:pt x="82" y="556"/>
                      <a:pt x="83" y="559"/>
                    </a:cubicBezTo>
                    <a:cubicBezTo>
                      <a:pt x="83" y="560"/>
                      <a:pt x="82" y="560"/>
                      <a:pt x="82" y="561"/>
                    </a:cubicBezTo>
                    <a:cubicBezTo>
                      <a:pt x="81" y="561"/>
                      <a:pt x="80" y="562"/>
                      <a:pt x="79" y="562"/>
                    </a:cubicBezTo>
                    <a:cubicBezTo>
                      <a:pt x="78" y="562"/>
                      <a:pt x="77" y="562"/>
                      <a:pt x="77" y="562"/>
                    </a:cubicBezTo>
                    <a:cubicBezTo>
                      <a:pt x="74" y="561"/>
                      <a:pt x="73" y="562"/>
                      <a:pt x="74" y="565"/>
                    </a:cubicBezTo>
                    <a:cubicBezTo>
                      <a:pt x="74" y="566"/>
                      <a:pt x="74" y="566"/>
                      <a:pt x="74" y="567"/>
                    </a:cubicBezTo>
                    <a:cubicBezTo>
                      <a:pt x="73" y="568"/>
                      <a:pt x="71" y="568"/>
                      <a:pt x="70" y="568"/>
                    </a:cubicBezTo>
                    <a:cubicBezTo>
                      <a:pt x="69" y="568"/>
                      <a:pt x="69" y="568"/>
                      <a:pt x="68" y="568"/>
                    </a:cubicBezTo>
                    <a:cubicBezTo>
                      <a:pt x="66" y="568"/>
                      <a:pt x="63" y="566"/>
                      <a:pt x="63" y="570"/>
                    </a:cubicBezTo>
                    <a:cubicBezTo>
                      <a:pt x="62" y="571"/>
                      <a:pt x="62" y="572"/>
                      <a:pt x="62" y="572"/>
                    </a:cubicBezTo>
                    <a:cubicBezTo>
                      <a:pt x="62" y="574"/>
                      <a:pt x="61" y="576"/>
                      <a:pt x="62" y="578"/>
                    </a:cubicBezTo>
                    <a:cubicBezTo>
                      <a:pt x="62" y="579"/>
                      <a:pt x="61" y="580"/>
                      <a:pt x="61" y="581"/>
                    </a:cubicBezTo>
                    <a:cubicBezTo>
                      <a:pt x="60" y="582"/>
                      <a:pt x="60" y="584"/>
                      <a:pt x="60" y="585"/>
                    </a:cubicBezTo>
                    <a:cubicBezTo>
                      <a:pt x="60" y="586"/>
                      <a:pt x="60" y="586"/>
                      <a:pt x="60" y="587"/>
                    </a:cubicBezTo>
                    <a:cubicBezTo>
                      <a:pt x="60" y="588"/>
                      <a:pt x="59" y="590"/>
                      <a:pt x="59" y="591"/>
                    </a:cubicBezTo>
                    <a:cubicBezTo>
                      <a:pt x="59" y="592"/>
                      <a:pt x="59" y="593"/>
                      <a:pt x="58" y="593"/>
                    </a:cubicBezTo>
                    <a:cubicBezTo>
                      <a:pt x="58" y="594"/>
                      <a:pt x="58" y="594"/>
                      <a:pt x="57" y="594"/>
                    </a:cubicBezTo>
                    <a:cubicBezTo>
                      <a:pt x="56" y="594"/>
                      <a:pt x="55" y="594"/>
                      <a:pt x="54" y="594"/>
                    </a:cubicBezTo>
                    <a:cubicBezTo>
                      <a:pt x="53" y="594"/>
                      <a:pt x="52" y="593"/>
                      <a:pt x="52" y="592"/>
                    </a:cubicBezTo>
                    <a:cubicBezTo>
                      <a:pt x="52" y="592"/>
                      <a:pt x="52" y="591"/>
                      <a:pt x="52" y="591"/>
                    </a:cubicBezTo>
                    <a:cubicBezTo>
                      <a:pt x="54" y="589"/>
                      <a:pt x="54" y="587"/>
                      <a:pt x="54" y="585"/>
                    </a:cubicBezTo>
                    <a:cubicBezTo>
                      <a:pt x="54" y="584"/>
                      <a:pt x="56" y="581"/>
                      <a:pt x="54" y="581"/>
                    </a:cubicBezTo>
                    <a:cubicBezTo>
                      <a:pt x="51" y="581"/>
                      <a:pt x="53" y="584"/>
                      <a:pt x="53" y="585"/>
                    </a:cubicBezTo>
                    <a:cubicBezTo>
                      <a:pt x="52" y="586"/>
                      <a:pt x="51" y="586"/>
                      <a:pt x="50" y="587"/>
                    </a:cubicBezTo>
                    <a:cubicBezTo>
                      <a:pt x="49" y="587"/>
                      <a:pt x="48" y="587"/>
                      <a:pt x="47" y="587"/>
                    </a:cubicBezTo>
                    <a:cubicBezTo>
                      <a:pt x="45" y="587"/>
                      <a:pt x="43" y="587"/>
                      <a:pt x="43" y="589"/>
                    </a:cubicBezTo>
                    <a:cubicBezTo>
                      <a:pt x="43" y="590"/>
                      <a:pt x="43" y="591"/>
                      <a:pt x="43" y="592"/>
                    </a:cubicBezTo>
                    <a:cubicBezTo>
                      <a:pt x="43" y="594"/>
                      <a:pt x="44" y="595"/>
                      <a:pt x="46" y="594"/>
                    </a:cubicBezTo>
                    <a:cubicBezTo>
                      <a:pt x="47" y="594"/>
                      <a:pt x="48" y="595"/>
                      <a:pt x="49" y="596"/>
                    </a:cubicBezTo>
                    <a:cubicBezTo>
                      <a:pt x="49" y="596"/>
                      <a:pt x="50" y="597"/>
                      <a:pt x="50" y="598"/>
                    </a:cubicBezTo>
                    <a:cubicBezTo>
                      <a:pt x="50" y="598"/>
                      <a:pt x="50" y="599"/>
                      <a:pt x="50" y="599"/>
                    </a:cubicBezTo>
                    <a:cubicBezTo>
                      <a:pt x="49" y="601"/>
                      <a:pt x="48" y="602"/>
                      <a:pt x="46" y="602"/>
                    </a:cubicBezTo>
                    <a:cubicBezTo>
                      <a:pt x="45" y="602"/>
                      <a:pt x="44" y="601"/>
                      <a:pt x="43" y="601"/>
                    </a:cubicBezTo>
                    <a:cubicBezTo>
                      <a:pt x="44" y="602"/>
                      <a:pt x="45" y="602"/>
                      <a:pt x="46" y="602"/>
                    </a:cubicBezTo>
                    <a:cubicBezTo>
                      <a:pt x="48" y="603"/>
                      <a:pt x="51" y="602"/>
                      <a:pt x="53" y="602"/>
                    </a:cubicBezTo>
                    <a:cubicBezTo>
                      <a:pt x="55" y="602"/>
                      <a:pt x="56" y="603"/>
                      <a:pt x="57" y="604"/>
                    </a:cubicBezTo>
                    <a:cubicBezTo>
                      <a:pt x="59" y="605"/>
                      <a:pt x="60" y="604"/>
                      <a:pt x="62" y="604"/>
                    </a:cubicBezTo>
                    <a:cubicBezTo>
                      <a:pt x="63" y="605"/>
                      <a:pt x="64" y="605"/>
                      <a:pt x="65" y="606"/>
                    </a:cubicBezTo>
                    <a:cubicBezTo>
                      <a:pt x="65" y="607"/>
                      <a:pt x="65" y="607"/>
                      <a:pt x="65" y="608"/>
                    </a:cubicBezTo>
                    <a:cubicBezTo>
                      <a:pt x="64" y="609"/>
                      <a:pt x="64" y="611"/>
                      <a:pt x="64" y="613"/>
                    </a:cubicBezTo>
                    <a:cubicBezTo>
                      <a:pt x="64" y="614"/>
                      <a:pt x="63" y="615"/>
                      <a:pt x="63" y="616"/>
                    </a:cubicBezTo>
                    <a:cubicBezTo>
                      <a:pt x="63" y="619"/>
                      <a:pt x="65" y="618"/>
                      <a:pt x="67" y="617"/>
                    </a:cubicBezTo>
                    <a:cubicBezTo>
                      <a:pt x="68" y="617"/>
                      <a:pt x="69" y="618"/>
                      <a:pt x="70" y="619"/>
                    </a:cubicBezTo>
                    <a:cubicBezTo>
                      <a:pt x="70" y="620"/>
                      <a:pt x="70" y="620"/>
                      <a:pt x="70" y="621"/>
                    </a:cubicBezTo>
                    <a:cubicBezTo>
                      <a:pt x="70" y="622"/>
                      <a:pt x="70" y="623"/>
                      <a:pt x="70" y="624"/>
                    </a:cubicBezTo>
                    <a:cubicBezTo>
                      <a:pt x="70" y="626"/>
                      <a:pt x="72" y="625"/>
                      <a:pt x="73" y="625"/>
                    </a:cubicBezTo>
                    <a:cubicBezTo>
                      <a:pt x="75" y="625"/>
                      <a:pt x="76" y="626"/>
                      <a:pt x="77" y="626"/>
                    </a:cubicBezTo>
                    <a:cubicBezTo>
                      <a:pt x="77" y="627"/>
                      <a:pt x="77" y="627"/>
                      <a:pt x="78" y="628"/>
                    </a:cubicBezTo>
                    <a:cubicBezTo>
                      <a:pt x="78" y="629"/>
                      <a:pt x="77" y="630"/>
                      <a:pt x="76" y="630"/>
                    </a:cubicBezTo>
                    <a:cubicBezTo>
                      <a:pt x="75" y="631"/>
                      <a:pt x="75" y="631"/>
                      <a:pt x="74" y="631"/>
                    </a:cubicBezTo>
                    <a:cubicBezTo>
                      <a:pt x="73" y="631"/>
                      <a:pt x="72" y="631"/>
                      <a:pt x="71" y="631"/>
                    </a:cubicBezTo>
                    <a:cubicBezTo>
                      <a:pt x="70" y="631"/>
                      <a:pt x="69" y="632"/>
                      <a:pt x="69" y="633"/>
                    </a:cubicBezTo>
                    <a:cubicBezTo>
                      <a:pt x="68" y="634"/>
                      <a:pt x="68" y="635"/>
                      <a:pt x="67" y="636"/>
                    </a:cubicBezTo>
                    <a:cubicBezTo>
                      <a:pt x="67" y="637"/>
                      <a:pt x="66" y="637"/>
                      <a:pt x="66" y="637"/>
                    </a:cubicBezTo>
                    <a:cubicBezTo>
                      <a:pt x="65" y="637"/>
                      <a:pt x="64" y="637"/>
                      <a:pt x="63" y="637"/>
                    </a:cubicBezTo>
                    <a:cubicBezTo>
                      <a:pt x="61" y="636"/>
                      <a:pt x="59" y="637"/>
                      <a:pt x="57" y="637"/>
                    </a:cubicBezTo>
                    <a:cubicBezTo>
                      <a:pt x="57" y="637"/>
                      <a:pt x="56" y="637"/>
                      <a:pt x="56" y="637"/>
                    </a:cubicBezTo>
                    <a:cubicBezTo>
                      <a:pt x="54" y="637"/>
                      <a:pt x="52" y="636"/>
                      <a:pt x="52" y="639"/>
                    </a:cubicBezTo>
                    <a:cubicBezTo>
                      <a:pt x="52" y="639"/>
                      <a:pt x="52" y="640"/>
                      <a:pt x="51" y="640"/>
                    </a:cubicBezTo>
                    <a:cubicBezTo>
                      <a:pt x="51" y="641"/>
                      <a:pt x="50" y="642"/>
                      <a:pt x="48" y="643"/>
                    </a:cubicBezTo>
                    <a:cubicBezTo>
                      <a:pt x="48" y="643"/>
                      <a:pt x="47" y="643"/>
                      <a:pt x="47" y="643"/>
                    </a:cubicBezTo>
                    <a:cubicBezTo>
                      <a:pt x="45" y="642"/>
                      <a:pt x="43" y="642"/>
                      <a:pt x="41" y="641"/>
                    </a:cubicBezTo>
                    <a:cubicBezTo>
                      <a:pt x="40" y="641"/>
                      <a:pt x="39" y="641"/>
                      <a:pt x="38" y="641"/>
                    </a:cubicBezTo>
                    <a:cubicBezTo>
                      <a:pt x="36" y="640"/>
                      <a:pt x="35" y="640"/>
                      <a:pt x="34" y="640"/>
                    </a:cubicBezTo>
                    <a:cubicBezTo>
                      <a:pt x="32" y="640"/>
                      <a:pt x="31" y="640"/>
                      <a:pt x="30" y="639"/>
                    </a:cubicBezTo>
                    <a:cubicBezTo>
                      <a:pt x="29" y="640"/>
                      <a:pt x="28" y="639"/>
                      <a:pt x="28" y="640"/>
                    </a:cubicBezTo>
                    <a:cubicBezTo>
                      <a:pt x="28" y="641"/>
                      <a:pt x="30" y="641"/>
                      <a:pt x="31" y="641"/>
                    </a:cubicBezTo>
                    <a:cubicBezTo>
                      <a:pt x="33" y="642"/>
                      <a:pt x="33" y="643"/>
                      <a:pt x="33" y="645"/>
                    </a:cubicBezTo>
                    <a:cubicBezTo>
                      <a:pt x="33" y="645"/>
                      <a:pt x="33" y="646"/>
                      <a:pt x="33" y="646"/>
                    </a:cubicBezTo>
                    <a:cubicBezTo>
                      <a:pt x="31" y="647"/>
                      <a:pt x="30" y="646"/>
                      <a:pt x="29" y="646"/>
                    </a:cubicBezTo>
                    <a:cubicBezTo>
                      <a:pt x="27" y="645"/>
                      <a:pt x="26" y="645"/>
                      <a:pt x="25" y="645"/>
                    </a:cubicBezTo>
                    <a:cubicBezTo>
                      <a:pt x="24" y="645"/>
                      <a:pt x="23" y="645"/>
                      <a:pt x="22" y="645"/>
                    </a:cubicBezTo>
                    <a:cubicBezTo>
                      <a:pt x="20" y="645"/>
                      <a:pt x="18" y="644"/>
                      <a:pt x="20" y="648"/>
                    </a:cubicBezTo>
                    <a:cubicBezTo>
                      <a:pt x="20" y="648"/>
                      <a:pt x="20" y="649"/>
                      <a:pt x="20" y="649"/>
                    </a:cubicBezTo>
                    <a:cubicBezTo>
                      <a:pt x="19" y="650"/>
                      <a:pt x="17" y="651"/>
                      <a:pt x="16" y="651"/>
                    </a:cubicBezTo>
                    <a:cubicBezTo>
                      <a:pt x="15" y="651"/>
                      <a:pt x="14" y="651"/>
                      <a:pt x="13" y="650"/>
                    </a:cubicBezTo>
                    <a:cubicBezTo>
                      <a:pt x="10" y="649"/>
                      <a:pt x="8" y="649"/>
                      <a:pt x="7" y="653"/>
                    </a:cubicBezTo>
                    <a:cubicBezTo>
                      <a:pt x="7" y="654"/>
                      <a:pt x="7" y="655"/>
                      <a:pt x="7" y="656"/>
                    </a:cubicBezTo>
                    <a:cubicBezTo>
                      <a:pt x="7" y="657"/>
                      <a:pt x="7" y="658"/>
                      <a:pt x="6" y="659"/>
                    </a:cubicBezTo>
                    <a:cubicBezTo>
                      <a:pt x="4" y="660"/>
                      <a:pt x="4" y="658"/>
                      <a:pt x="3" y="657"/>
                    </a:cubicBezTo>
                    <a:cubicBezTo>
                      <a:pt x="2" y="656"/>
                      <a:pt x="2" y="655"/>
                      <a:pt x="2" y="655"/>
                    </a:cubicBezTo>
                    <a:cubicBezTo>
                      <a:pt x="2" y="654"/>
                      <a:pt x="1" y="652"/>
                      <a:pt x="2" y="651"/>
                    </a:cubicBezTo>
                    <a:cubicBezTo>
                      <a:pt x="2" y="650"/>
                      <a:pt x="3" y="649"/>
                      <a:pt x="3" y="647"/>
                    </a:cubicBezTo>
                    <a:cubicBezTo>
                      <a:pt x="3" y="646"/>
                      <a:pt x="0" y="646"/>
                      <a:pt x="1" y="644"/>
                    </a:cubicBezTo>
                    <a:cubicBezTo>
                      <a:pt x="3" y="643"/>
                      <a:pt x="4" y="641"/>
                      <a:pt x="5" y="640"/>
                    </a:cubicBezTo>
                    <a:cubicBezTo>
                      <a:pt x="6" y="639"/>
                      <a:pt x="8" y="640"/>
                      <a:pt x="9" y="641"/>
                    </a:cubicBezTo>
                    <a:cubicBezTo>
                      <a:pt x="9" y="642"/>
                      <a:pt x="9" y="644"/>
                      <a:pt x="11" y="644"/>
                    </a:cubicBezTo>
                    <a:cubicBezTo>
                      <a:pt x="13" y="644"/>
                      <a:pt x="12" y="642"/>
                      <a:pt x="13" y="641"/>
                    </a:cubicBezTo>
                    <a:cubicBezTo>
                      <a:pt x="15" y="640"/>
                      <a:pt x="16" y="640"/>
                      <a:pt x="17" y="640"/>
                    </a:cubicBezTo>
                    <a:cubicBezTo>
                      <a:pt x="18" y="639"/>
                      <a:pt x="19" y="640"/>
                      <a:pt x="20" y="639"/>
                    </a:cubicBezTo>
                    <a:cubicBezTo>
                      <a:pt x="19" y="638"/>
                      <a:pt x="18" y="639"/>
                      <a:pt x="17" y="637"/>
                    </a:cubicBezTo>
                    <a:cubicBezTo>
                      <a:pt x="16" y="634"/>
                      <a:pt x="19" y="634"/>
                      <a:pt x="21" y="633"/>
                    </a:cubicBezTo>
                    <a:cubicBezTo>
                      <a:pt x="22" y="631"/>
                      <a:pt x="19" y="632"/>
                      <a:pt x="19" y="631"/>
                    </a:cubicBezTo>
                    <a:cubicBezTo>
                      <a:pt x="18" y="631"/>
                      <a:pt x="18" y="630"/>
                      <a:pt x="17" y="630"/>
                    </a:cubicBezTo>
                    <a:cubicBezTo>
                      <a:pt x="17" y="630"/>
                      <a:pt x="17" y="629"/>
                      <a:pt x="16" y="629"/>
                    </a:cubicBezTo>
                    <a:cubicBezTo>
                      <a:pt x="16" y="628"/>
                      <a:pt x="16" y="627"/>
                      <a:pt x="16" y="626"/>
                    </a:cubicBezTo>
                    <a:cubicBezTo>
                      <a:pt x="16" y="625"/>
                      <a:pt x="17" y="624"/>
                      <a:pt x="18" y="624"/>
                    </a:cubicBezTo>
                    <a:cubicBezTo>
                      <a:pt x="19" y="624"/>
                      <a:pt x="20" y="624"/>
                      <a:pt x="20" y="624"/>
                    </a:cubicBezTo>
                    <a:cubicBezTo>
                      <a:pt x="22" y="625"/>
                      <a:pt x="23" y="626"/>
                      <a:pt x="24" y="623"/>
                    </a:cubicBezTo>
                    <a:cubicBezTo>
                      <a:pt x="23" y="622"/>
                      <a:pt x="20" y="622"/>
                      <a:pt x="21" y="620"/>
                    </a:cubicBezTo>
                    <a:cubicBezTo>
                      <a:pt x="22" y="619"/>
                      <a:pt x="23" y="618"/>
                      <a:pt x="22" y="616"/>
                    </a:cubicBezTo>
                    <a:cubicBezTo>
                      <a:pt x="22" y="615"/>
                      <a:pt x="23" y="614"/>
                      <a:pt x="23" y="614"/>
                    </a:cubicBezTo>
                    <a:cubicBezTo>
                      <a:pt x="23" y="613"/>
                      <a:pt x="23" y="613"/>
                      <a:pt x="24" y="613"/>
                    </a:cubicBezTo>
                    <a:cubicBezTo>
                      <a:pt x="23" y="613"/>
                      <a:pt x="23" y="614"/>
                      <a:pt x="22" y="614"/>
                    </a:cubicBezTo>
                    <a:cubicBezTo>
                      <a:pt x="20" y="617"/>
                      <a:pt x="17" y="616"/>
                      <a:pt x="15" y="613"/>
                    </a:cubicBezTo>
                    <a:cubicBezTo>
                      <a:pt x="17" y="611"/>
                      <a:pt x="15" y="610"/>
                      <a:pt x="13" y="609"/>
                    </a:cubicBezTo>
                    <a:cubicBezTo>
                      <a:pt x="13" y="606"/>
                      <a:pt x="16" y="606"/>
                      <a:pt x="17" y="605"/>
                    </a:cubicBezTo>
                    <a:cubicBezTo>
                      <a:pt x="19" y="605"/>
                      <a:pt x="19" y="602"/>
                      <a:pt x="20" y="601"/>
                    </a:cubicBezTo>
                    <a:cubicBezTo>
                      <a:pt x="22" y="600"/>
                      <a:pt x="23" y="601"/>
                      <a:pt x="24" y="602"/>
                    </a:cubicBezTo>
                    <a:cubicBezTo>
                      <a:pt x="25" y="602"/>
                      <a:pt x="25" y="606"/>
                      <a:pt x="27" y="603"/>
                    </a:cubicBezTo>
                    <a:cubicBezTo>
                      <a:pt x="27" y="602"/>
                      <a:pt x="28" y="601"/>
                      <a:pt x="28" y="600"/>
                    </a:cubicBezTo>
                    <a:cubicBezTo>
                      <a:pt x="28" y="599"/>
                      <a:pt x="28" y="597"/>
                      <a:pt x="30" y="596"/>
                    </a:cubicBezTo>
                    <a:cubicBezTo>
                      <a:pt x="32" y="596"/>
                      <a:pt x="31" y="598"/>
                      <a:pt x="33" y="598"/>
                    </a:cubicBezTo>
                    <a:cubicBezTo>
                      <a:pt x="33" y="599"/>
                      <a:pt x="33" y="599"/>
                      <a:pt x="33" y="599"/>
                    </a:cubicBezTo>
                    <a:cubicBezTo>
                      <a:pt x="33" y="598"/>
                      <a:pt x="32" y="598"/>
                      <a:pt x="32" y="598"/>
                    </a:cubicBezTo>
                    <a:cubicBezTo>
                      <a:pt x="32" y="596"/>
                      <a:pt x="34" y="596"/>
                      <a:pt x="34" y="595"/>
                    </a:cubicBezTo>
                    <a:cubicBezTo>
                      <a:pt x="35" y="594"/>
                      <a:pt x="35" y="594"/>
                      <a:pt x="35" y="593"/>
                    </a:cubicBezTo>
                    <a:cubicBezTo>
                      <a:pt x="34" y="594"/>
                      <a:pt x="34" y="595"/>
                      <a:pt x="34" y="595"/>
                    </a:cubicBezTo>
                    <a:cubicBezTo>
                      <a:pt x="32" y="596"/>
                      <a:pt x="31" y="594"/>
                      <a:pt x="30" y="593"/>
                    </a:cubicBezTo>
                    <a:cubicBezTo>
                      <a:pt x="30" y="592"/>
                      <a:pt x="29" y="591"/>
                      <a:pt x="29" y="590"/>
                    </a:cubicBezTo>
                    <a:cubicBezTo>
                      <a:pt x="29" y="588"/>
                      <a:pt x="26" y="588"/>
                      <a:pt x="27" y="586"/>
                    </a:cubicBezTo>
                    <a:cubicBezTo>
                      <a:pt x="30" y="583"/>
                      <a:pt x="26" y="584"/>
                      <a:pt x="26" y="583"/>
                    </a:cubicBezTo>
                    <a:cubicBezTo>
                      <a:pt x="25" y="580"/>
                      <a:pt x="28" y="580"/>
                      <a:pt x="29" y="579"/>
                    </a:cubicBezTo>
                    <a:cubicBezTo>
                      <a:pt x="30" y="579"/>
                      <a:pt x="31" y="578"/>
                      <a:pt x="31" y="576"/>
                    </a:cubicBezTo>
                    <a:cubicBezTo>
                      <a:pt x="31" y="574"/>
                      <a:pt x="29" y="574"/>
                      <a:pt x="30" y="572"/>
                    </a:cubicBezTo>
                    <a:cubicBezTo>
                      <a:pt x="31" y="571"/>
                      <a:pt x="32" y="570"/>
                      <a:pt x="33" y="568"/>
                    </a:cubicBezTo>
                    <a:cubicBezTo>
                      <a:pt x="34" y="566"/>
                      <a:pt x="30" y="567"/>
                      <a:pt x="31" y="565"/>
                    </a:cubicBezTo>
                    <a:cubicBezTo>
                      <a:pt x="32" y="564"/>
                      <a:pt x="32" y="561"/>
                      <a:pt x="34" y="560"/>
                    </a:cubicBezTo>
                    <a:cubicBezTo>
                      <a:pt x="35" y="559"/>
                      <a:pt x="37" y="560"/>
                      <a:pt x="38" y="561"/>
                    </a:cubicBezTo>
                    <a:cubicBezTo>
                      <a:pt x="39" y="563"/>
                      <a:pt x="40" y="565"/>
                      <a:pt x="43" y="564"/>
                    </a:cubicBezTo>
                    <a:cubicBezTo>
                      <a:pt x="44" y="565"/>
                      <a:pt x="44" y="565"/>
                      <a:pt x="45" y="565"/>
                    </a:cubicBezTo>
                    <a:cubicBezTo>
                      <a:pt x="47" y="567"/>
                      <a:pt x="49" y="567"/>
                      <a:pt x="51" y="566"/>
                    </a:cubicBezTo>
                    <a:cubicBezTo>
                      <a:pt x="52" y="566"/>
                      <a:pt x="52" y="567"/>
                      <a:pt x="53" y="567"/>
                    </a:cubicBezTo>
                    <a:cubicBezTo>
                      <a:pt x="54" y="567"/>
                      <a:pt x="55" y="568"/>
                      <a:pt x="56" y="567"/>
                    </a:cubicBezTo>
                    <a:cubicBezTo>
                      <a:pt x="58" y="566"/>
                      <a:pt x="56" y="565"/>
                      <a:pt x="56" y="564"/>
                    </a:cubicBezTo>
                    <a:cubicBezTo>
                      <a:pt x="56" y="563"/>
                      <a:pt x="56" y="563"/>
                      <a:pt x="57" y="562"/>
                    </a:cubicBezTo>
                    <a:cubicBezTo>
                      <a:pt x="59" y="558"/>
                      <a:pt x="55" y="560"/>
                      <a:pt x="54" y="559"/>
                    </a:cubicBezTo>
                    <a:cubicBezTo>
                      <a:pt x="53" y="559"/>
                      <a:pt x="52" y="558"/>
                      <a:pt x="51" y="558"/>
                    </a:cubicBezTo>
                    <a:cubicBezTo>
                      <a:pt x="49" y="558"/>
                      <a:pt x="47" y="559"/>
                      <a:pt x="46" y="558"/>
                    </a:cubicBezTo>
                    <a:cubicBezTo>
                      <a:pt x="45" y="557"/>
                      <a:pt x="44" y="556"/>
                      <a:pt x="43" y="554"/>
                    </a:cubicBezTo>
                    <a:cubicBezTo>
                      <a:pt x="43" y="554"/>
                      <a:pt x="43" y="553"/>
                      <a:pt x="42" y="554"/>
                    </a:cubicBezTo>
                    <a:cubicBezTo>
                      <a:pt x="42" y="554"/>
                      <a:pt x="43" y="555"/>
                      <a:pt x="42" y="555"/>
                    </a:cubicBezTo>
                    <a:cubicBezTo>
                      <a:pt x="41" y="557"/>
                      <a:pt x="40" y="558"/>
                      <a:pt x="38" y="559"/>
                    </a:cubicBezTo>
                    <a:cubicBezTo>
                      <a:pt x="36" y="559"/>
                      <a:pt x="36" y="556"/>
                      <a:pt x="34" y="556"/>
                    </a:cubicBezTo>
                    <a:cubicBezTo>
                      <a:pt x="33" y="555"/>
                      <a:pt x="32" y="554"/>
                      <a:pt x="32" y="553"/>
                    </a:cubicBezTo>
                    <a:cubicBezTo>
                      <a:pt x="35" y="552"/>
                      <a:pt x="31" y="550"/>
                      <a:pt x="32" y="550"/>
                    </a:cubicBezTo>
                    <a:cubicBezTo>
                      <a:pt x="34" y="549"/>
                      <a:pt x="35" y="549"/>
                      <a:pt x="37" y="549"/>
                    </a:cubicBezTo>
                    <a:cubicBezTo>
                      <a:pt x="37" y="549"/>
                      <a:pt x="38" y="549"/>
                      <a:pt x="38" y="549"/>
                    </a:cubicBezTo>
                    <a:cubicBezTo>
                      <a:pt x="39" y="549"/>
                      <a:pt x="40" y="550"/>
                      <a:pt x="40" y="549"/>
                    </a:cubicBezTo>
                    <a:cubicBezTo>
                      <a:pt x="39" y="549"/>
                      <a:pt x="39" y="549"/>
                      <a:pt x="38" y="549"/>
                    </a:cubicBezTo>
                    <a:cubicBezTo>
                      <a:pt x="38" y="547"/>
                      <a:pt x="38" y="545"/>
                      <a:pt x="40" y="546"/>
                    </a:cubicBezTo>
                    <a:cubicBezTo>
                      <a:pt x="43" y="546"/>
                      <a:pt x="39" y="544"/>
                      <a:pt x="41" y="544"/>
                    </a:cubicBezTo>
                    <a:cubicBezTo>
                      <a:pt x="42" y="542"/>
                      <a:pt x="44" y="542"/>
                      <a:pt x="46" y="540"/>
                    </a:cubicBezTo>
                    <a:cubicBezTo>
                      <a:pt x="48" y="539"/>
                      <a:pt x="48" y="541"/>
                      <a:pt x="49" y="542"/>
                    </a:cubicBezTo>
                    <a:cubicBezTo>
                      <a:pt x="50" y="543"/>
                      <a:pt x="51" y="544"/>
                      <a:pt x="51" y="546"/>
                    </a:cubicBezTo>
                    <a:cubicBezTo>
                      <a:pt x="51" y="547"/>
                      <a:pt x="50" y="548"/>
                      <a:pt x="50" y="549"/>
                    </a:cubicBezTo>
                    <a:cubicBezTo>
                      <a:pt x="49" y="552"/>
                      <a:pt x="51" y="552"/>
                      <a:pt x="53" y="552"/>
                    </a:cubicBezTo>
                    <a:cubicBezTo>
                      <a:pt x="54" y="552"/>
                      <a:pt x="55" y="553"/>
                      <a:pt x="56" y="553"/>
                    </a:cubicBezTo>
                    <a:cubicBezTo>
                      <a:pt x="57" y="553"/>
                      <a:pt x="58" y="553"/>
                      <a:pt x="59" y="553"/>
                    </a:cubicBezTo>
                    <a:cubicBezTo>
                      <a:pt x="57" y="551"/>
                      <a:pt x="55" y="553"/>
                      <a:pt x="54" y="551"/>
                    </a:cubicBezTo>
                    <a:cubicBezTo>
                      <a:pt x="54" y="547"/>
                      <a:pt x="57" y="548"/>
                      <a:pt x="59" y="547"/>
                    </a:cubicBezTo>
                    <a:cubicBezTo>
                      <a:pt x="59" y="546"/>
                      <a:pt x="61" y="546"/>
                      <a:pt x="60" y="545"/>
                    </a:cubicBezTo>
                    <a:cubicBezTo>
                      <a:pt x="59" y="544"/>
                      <a:pt x="58" y="545"/>
                      <a:pt x="56" y="544"/>
                    </a:cubicBezTo>
                    <a:cubicBezTo>
                      <a:pt x="55" y="544"/>
                      <a:pt x="55" y="544"/>
                      <a:pt x="54" y="544"/>
                    </a:cubicBezTo>
                    <a:cubicBezTo>
                      <a:pt x="52" y="543"/>
                      <a:pt x="50" y="543"/>
                      <a:pt x="48" y="541"/>
                    </a:cubicBezTo>
                    <a:cubicBezTo>
                      <a:pt x="48" y="539"/>
                      <a:pt x="50" y="539"/>
                      <a:pt x="52" y="538"/>
                    </a:cubicBezTo>
                    <a:cubicBezTo>
                      <a:pt x="53" y="537"/>
                      <a:pt x="54" y="537"/>
                      <a:pt x="56" y="537"/>
                    </a:cubicBezTo>
                    <a:cubicBezTo>
                      <a:pt x="57" y="537"/>
                      <a:pt x="57" y="537"/>
                      <a:pt x="58" y="538"/>
                    </a:cubicBezTo>
                    <a:cubicBezTo>
                      <a:pt x="61" y="539"/>
                      <a:pt x="61" y="537"/>
                      <a:pt x="61" y="535"/>
                    </a:cubicBezTo>
                    <a:cubicBezTo>
                      <a:pt x="61" y="534"/>
                      <a:pt x="61" y="534"/>
                      <a:pt x="62" y="533"/>
                    </a:cubicBezTo>
                    <a:cubicBezTo>
                      <a:pt x="63" y="532"/>
                      <a:pt x="64" y="531"/>
                      <a:pt x="66" y="531"/>
                    </a:cubicBezTo>
                    <a:cubicBezTo>
                      <a:pt x="67" y="531"/>
                      <a:pt x="67" y="531"/>
                      <a:pt x="68" y="531"/>
                    </a:cubicBezTo>
                    <a:cubicBezTo>
                      <a:pt x="69" y="532"/>
                      <a:pt x="70" y="533"/>
                      <a:pt x="72" y="533"/>
                    </a:cubicBezTo>
                    <a:cubicBezTo>
                      <a:pt x="70" y="531"/>
                      <a:pt x="68" y="531"/>
                      <a:pt x="67" y="530"/>
                    </a:cubicBezTo>
                    <a:cubicBezTo>
                      <a:pt x="65" y="529"/>
                      <a:pt x="65" y="528"/>
                      <a:pt x="65" y="526"/>
                    </a:cubicBezTo>
                    <a:cubicBezTo>
                      <a:pt x="65" y="525"/>
                      <a:pt x="66" y="523"/>
                      <a:pt x="68" y="523"/>
                    </a:cubicBezTo>
                    <a:cubicBezTo>
                      <a:pt x="69" y="524"/>
                      <a:pt x="71" y="526"/>
                      <a:pt x="74" y="525"/>
                    </a:cubicBezTo>
                    <a:cubicBezTo>
                      <a:pt x="72" y="524"/>
                      <a:pt x="70" y="525"/>
                      <a:pt x="69" y="524"/>
                    </a:cubicBezTo>
                    <a:cubicBezTo>
                      <a:pt x="66" y="522"/>
                      <a:pt x="63" y="524"/>
                      <a:pt x="61" y="522"/>
                    </a:cubicBezTo>
                    <a:cubicBezTo>
                      <a:pt x="60" y="520"/>
                      <a:pt x="62" y="519"/>
                      <a:pt x="63" y="518"/>
                    </a:cubicBezTo>
                    <a:cubicBezTo>
                      <a:pt x="65" y="517"/>
                      <a:pt x="65" y="516"/>
                      <a:pt x="65" y="514"/>
                    </a:cubicBezTo>
                    <a:cubicBezTo>
                      <a:pt x="66" y="513"/>
                      <a:pt x="66" y="512"/>
                      <a:pt x="66" y="512"/>
                    </a:cubicBezTo>
                    <a:cubicBezTo>
                      <a:pt x="67" y="508"/>
                      <a:pt x="63" y="510"/>
                      <a:pt x="62" y="508"/>
                    </a:cubicBezTo>
                    <a:cubicBezTo>
                      <a:pt x="61" y="505"/>
                      <a:pt x="64" y="505"/>
                      <a:pt x="66" y="504"/>
                    </a:cubicBezTo>
                    <a:cubicBezTo>
                      <a:pt x="68" y="504"/>
                      <a:pt x="68" y="502"/>
                      <a:pt x="70" y="501"/>
                    </a:cubicBezTo>
                    <a:cubicBezTo>
                      <a:pt x="71" y="501"/>
                      <a:pt x="72" y="502"/>
                      <a:pt x="73" y="503"/>
                    </a:cubicBezTo>
                    <a:cubicBezTo>
                      <a:pt x="75" y="505"/>
                      <a:pt x="76" y="504"/>
                      <a:pt x="77" y="501"/>
                    </a:cubicBezTo>
                    <a:cubicBezTo>
                      <a:pt x="77" y="501"/>
                      <a:pt x="77" y="500"/>
                      <a:pt x="78" y="499"/>
                    </a:cubicBezTo>
                    <a:cubicBezTo>
                      <a:pt x="78" y="498"/>
                      <a:pt x="78" y="496"/>
                      <a:pt x="80" y="495"/>
                    </a:cubicBezTo>
                    <a:cubicBezTo>
                      <a:pt x="81" y="494"/>
                      <a:pt x="82" y="496"/>
                      <a:pt x="83" y="497"/>
                    </a:cubicBezTo>
                    <a:cubicBezTo>
                      <a:pt x="84" y="498"/>
                      <a:pt x="85" y="499"/>
                      <a:pt x="85" y="501"/>
                    </a:cubicBezTo>
                    <a:cubicBezTo>
                      <a:pt x="85" y="502"/>
                      <a:pt x="85" y="502"/>
                      <a:pt x="85" y="503"/>
                    </a:cubicBezTo>
                    <a:cubicBezTo>
                      <a:pt x="83" y="505"/>
                      <a:pt x="84" y="506"/>
                      <a:pt x="87" y="506"/>
                    </a:cubicBezTo>
                    <a:cubicBezTo>
                      <a:pt x="88" y="507"/>
                      <a:pt x="89" y="504"/>
                      <a:pt x="90" y="505"/>
                    </a:cubicBezTo>
                    <a:cubicBezTo>
                      <a:pt x="91" y="506"/>
                      <a:pt x="92" y="507"/>
                      <a:pt x="93" y="504"/>
                    </a:cubicBezTo>
                    <a:cubicBezTo>
                      <a:pt x="93" y="503"/>
                      <a:pt x="90" y="503"/>
                      <a:pt x="91" y="501"/>
                    </a:cubicBezTo>
                    <a:cubicBezTo>
                      <a:pt x="93" y="500"/>
                      <a:pt x="93" y="499"/>
                      <a:pt x="91" y="498"/>
                    </a:cubicBezTo>
                    <a:cubicBezTo>
                      <a:pt x="90" y="496"/>
                      <a:pt x="92" y="495"/>
                      <a:pt x="93" y="494"/>
                    </a:cubicBezTo>
                    <a:cubicBezTo>
                      <a:pt x="95" y="493"/>
                      <a:pt x="95" y="491"/>
                      <a:pt x="97" y="489"/>
                    </a:cubicBezTo>
                    <a:cubicBezTo>
                      <a:pt x="98" y="489"/>
                      <a:pt x="100" y="489"/>
                      <a:pt x="100" y="490"/>
                    </a:cubicBezTo>
                    <a:cubicBezTo>
                      <a:pt x="102" y="491"/>
                      <a:pt x="100" y="496"/>
                      <a:pt x="104" y="492"/>
                    </a:cubicBezTo>
                    <a:cubicBezTo>
                      <a:pt x="104" y="490"/>
                      <a:pt x="100" y="491"/>
                      <a:pt x="101" y="488"/>
                    </a:cubicBezTo>
                    <a:cubicBezTo>
                      <a:pt x="103" y="487"/>
                      <a:pt x="105" y="487"/>
                      <a:pt x="107" y="487"/>
                    </a:cubicBezTo>
                    <a:cubicBezTo>
                      <a:pt x="107" y="486"/>
                      <a:pt x="108" y="489"/>
                      <a:pt x="108" y="487"/>
                    </a:cubicBezTo>
                    <a:cubicBezTo>
                      <a:pt x="108" y="486"/>
                      <a:pt x="108" y="485"/>
                      <a:pt x="110" y="485"/>
                    </a:cubicBezTo>
                    <a:cubicBezTo>
                      <a:pt x="111" y="485"/>
                      <a:pt x="111" y="487"/>
                      <a:pt x="112" y="487"/>
                    </a:cubicBezTo>
                    <a:cubicBezTo>
                      <a:pt x="113" y="487"/>
                      <a:pt x="113" y="486"/>
                      <a:pt x="113" y="485"/>
                    </a:cubicBezTo>
                    <a:cubicBezTo>
                      <a:pt x="113" y="484"/>
                      <a:pt x="113" y="484"/>
                      <a:pt x="113" y="483"/>
                    </a:cubicBezTo>
                    <a:cubicBezTo>
                      <a:pt x="114" y="481"/>
                      <a:pt x="112" y="480"/>
                      <a:pt x="111" y="479"/>
                    </a:cubicBezTo>
                    <a:cubicBezTo>
                      <a:pt x="111" y="477"/>
                      <a:pt x="112" y="476"/>
                      <a:pt x="113" y="476"/>
                    </a:cubicBezTo>
                    <a:cubicBezTo>
                      <a:pt x="115" y="475"/>
                      <a:pt x="115" y="473"/>
                      <a:pt x="116" y="471"/>
                    </a:cubicBezTo>
                    <a:cubicBezTo>
                      <a:pt x="115" y="470"/>
                      <a:pt x="119" y="471"/>
                      <a:pt x="117" y="469"/>
                    </a:cubicBezTo>
                    <a:cubicBezTo>
                      <a:pt x="117" y="466"/>
                      <a:pt x="113" y="467"/>
                      <a:pt x="112" y="466"/>
                    </a:cubicBezTo>
                    <a:cubicBezTo>
                      <a:pt x="111" y="462"/>
                      <a:pt x="115" y="463"/>
                      <a:pt x="116" y="461"/>
                    </a:cubicBezTo>
                    <a:cubicBezTo>
                      <a:pt x="118" y="461"/>
                      <a:pt x="119" y="461"/>
                      <a:pt x="120" y="461"/>
                    </a:cubicBezTo>
                    <a:cubicBezTo>
                      <a:pt x="121" y="462"/>
                      <a:pt x="122" y="463"/>
                      <a:pt x="123" y="465"/>
                    </a:cubicBezTo>
                    <a:cubicBezTo>
                      <a:pt x="123" y="466"/>
                      <a:pt x="123" y="467"/>
                      <a:pt x="124" y="467"/>
                    </a:cubicBezTo>
                    <a:cubicBezTo>
                      <a:pt x="125" y="468"/>
                      <a:pt x="125" y="466"/>
                      <a:pt x="125" y="465"/>
                    </a:cubicBezTo>
                    <a:cubicBezTo>
                      <a:pt x="125" y="465"/>
                      <a:pt x="125" y="464"/>
                      <a:pt x="125" y="464"/>
                    </a:cubicBezTo>
                    <a:cubicBezTo>
                      <a:pt x="127" y="462"/>
                      <a:pt x="127" y="460"/>
                      <a:pt x="126" y="457"/>
                    </a:cubicBezTo>
                    <a:cubicBezTo>
                      <a:pt x="126" y="457"/>
                      <a:pt x="127" y="456"/>
                      <a:pt x="127" y="456"/>
                    </a:cubicBezTo>
                    <a:cubicBezTo>
                      <a:pt x="128" y="454"/>
                      <a:pt x="126" y="452"/>
                      <a:pt x="125" y="450"/>
                    </a:cubicBezTo>
                    <a:cubicBezTo>
                      <a:pt x="125" y="449"/>
                      <a:pt x="126" y="449"/>
                      <a:pt x="126" y="448"/>
                    </a:cubicBezTo>
                    <a:cubicBezTo>
                      <a:pt x="129" y="446"/>
                      <a:pt x="126" y="445"/>
                      <a:pt x="125" y="444"/>
                    </a:cubicBezTo>
                    <a:cubicBezTo>
                      <a:pt x="124" y="442"/>
                      <a:pt x="126" y="441"/>
                      <a:pt x="127" y="440"/>
                    </a:cubicBezTo>
                    <a:cubicBezTo>
                      <a:pt x="131" y="438"/>
                      <a:pt x="127" y="437"/>
                      <a:pt x="126" y="436"/>
                    </a:cubicBezTo>
                    <a:cubicBezTo>
                      <a:pt x="126" y="434"/>
                      <a:pt x="128" y="434"/>
                      <a:pt x="129" y="433"/>
                    </a:cubicBezTo>
                    <a:cubicBezTo>
                      <a:pt x="131" y="430"/>
                      <a:pt x="128" y="430"/>
                      <a:pt x="127" y="429"/>
                    </a:cubicBezTo>
                    <a:cubicBezTo>
                      <a:pt x="127" y="426"/>
                      <a:pt x="130" y="426"/>
                      <a:pt x="131" y="425"/>
                    </a:cubicBezTo>
                    <a:cubicBezTo>
                      <a:pt x="132" y="425"/>
                      <a:pt x="132" y="425"/>
                      <a:pt x="133" y="424"/>
                    </a:cubicBezTo>
                    <a:cubicBezTo>
                      <a:pt x="134" y="424"/>
                      <a:pt x="134" y="421"/>
                      <a:pt x="137" y="422"/>
                    </a:cubicBezTo>
                    <a:cubicBezTo>
                      <a:pt x="137" y="423"/>
                      <a:pt x="138" y="424"/>
                      <a:pt x="138" y="424"/>
                    </a:cubicBezTo>
                    <a:cubicBezTo>
                      <a:pt x="139" y="423"/>
                      <a:pt x="138" y="422"/>
                      <a:pt x="138" y="421"/>
                    </a:cubicBezTo>
                    <a:cubicBezTo>
                      <a:pt x="138" y="421"/>
                      <a:pt x="139" y="420"/>
                      <a:pt x="139" y="419"/>
                    </a:cubicBezTo>
                    <a:cubicBezTo>
                      <a:pt x="140" y="417"/>
                      <a:pt x="139" y="416"/>
                      <a:pt x="137" y="415"/>
                    </a:cubicBezTo>
                    <a:cubicBezTo>
                      <a:pt x="137" y="413"/>
                      <a:pt x="138" y="413"/>
                      <a:pt x="139" y="412"/>
                    </a:cubicBezTo>
                    <a:cubicBezTo>
                      <a:pt x="140" y="411"/>
                      <a:pt x="142" y="411"/>
                      <a:pt x="143" y="410"/>
                    </a:cubicBezTo>
                    <a:cubicBezTo>
                      <a:pt x="144" y="410"/>
                      <a:pt x="144" y="407"/>
                      <a:pt x="146" y="409"/>
                    </a:cubicBezTo>
                    <a:cubicBezTo>
                      <a:pt x="147" y="409"/>
                      <a:pt x="148" y="410"/>
                      <a:pt x="149" y="411"/>
                    </a:cubicBezTo>
                    <a:cubicBezTo>
                      <a:pt x="148" y="410"/>
                      <a:pt x="147" y="409"/>
                      <a:pt x="146" y="409"/>
                    </a:cubicBezTo>
                    <a:cubicBezTo>
                      <a:pt x="146" y="407"/>
                      <a:pt x="147" y="406"/>
                      <a:pt x="148" y="405"/>
                    </a:cubicBezTo>
                    <a:cubicBezTo>
                      <a:pt x="152" y="403"/>
                      <a:pt x="148" y="402"/>
                      <a:pt x="147" y="401"/>
                    </a:cubicBezTo>
                    <a:cubicBezTo>
                      <a:pt x="147" y="399"/>
                      <a:pt x="148" y="399"/>
                      <a:pt x="149" y="398"/>
                    </a:cubicBezTo>
                    <a:cubicBezTo>
                      <a:pt x="153" y="396"/>
                      <a:pt x="149" y="395"/>
                      <a:pt x="148" y="394"/>
                    </a:cubicBezTo>
                    <a:cubicBezTo>
                      <a:pt x="148" y="392"/>
                      <a:pt x="149" y="391"/>
                      <a:pt x="150" y="391"/>
                    </a:cubicBezTo>
                    <a:cubicBezTo>
                      <a:pt x="151" y="390"/>
                      <a:pt x="153" y="388"/>
                      <a:pt x="155" y="388"/>
                    </a:cubicBezTo>
                    <a:cubicBezTo>
                      <a:pt x="155" y="388"/>
                      <a:pt x="155" y="391"/>
                      <a:pt x="156" y="388"/>
                    </a:cubicBezTo>
                    <a:cubicBezTo>
                      <a:pt x="156" y="387"/>
                      <a:pt x="157" y="387"/>
                      <a:pt x="157" y="387"/>
                    </a:cubicBezTo>
                    <a:cubicBezTo>
                      <a:pt x="158" y="388"/>
                      <a:pt x="158" y="389"/>
                      <a:pt x="159" y="389"/>
                    </a:cubicBezTo>
                    <a:cubicBezTo>
                      <a:pt x="159" y="388"/>
                      <a:pt x="158" y="388"/>
                      <a:pt x="158" y="387"/>
                    </a:cubicBezTo>
                    <a:cubicBezTo>
                      <a:pt x="157" y="385"/>
                      <a:pt x="160" y="385"/>
                      <a:pt x="161" y="384"/>
                    </a:cubicBezTo>
                    <a:cubicBezTo>
                      <a:pt x="161" y="383"/>
                      <a:pt x="162" y="382"/>
                      <a:pt x="162" y="380"/>
                    </a:cubicBezTo>
                    <a:cubicBezTo>
                      <a:pt x="161" y="379"/>
                      <a:pt x="159" y="379"/>
                      <a:pt x="160" y="377"/>
                    </a:cubicBezTo>
                    <a:cubicBezTo>
                      <a:pt x="161" y="376"/>
                      <a:pt x="162" y="375"/>
                      <a:pt x="162" y="373"/>
                    </a:cubicBezTo>
                    <a:cubicBezTo>
                      <a:pt x="162" y="371"/>
                      <a:pt x="159" y="371"/>
                      <a:pt x="160" y="370"/>
                    </a:cubicBezTo>
                    <a:cubicBezTo>
                      <a:pt x="161" y="368"/>
                      <a:pt x="163" y="368"/>
                      <a:pt x="164" y="368"/>
                    </a:cubicBezTo>
                    <a:cubicBezTo>
                      <a:pt x="166" y="369"/>
                      <a:pt x="166" y="366"/>
                      <a:pt x="168" y="367"/>
                    </a:cubicBezTo>
                    <a:cubicBezTo>
                      <a:pt x="168" y="367"/>
                      <a:pt x="169" y="368"/>
                      <a:pt x="169" y="368"/>
                    </a:cubicBezTo>
                    <a:cubicBezTo>
                      <a:pt x="170" y="367"/>
                      <a:pt x="169" y="367"/>
                      <a:pt x="169" y="366"/>
                    </a:cubicBezTo>
                    <a:cubicBezTo>
                      <a:pt x="168" y="365"/>
                      <a:pt x="169" y="364"/>
                      <a:pt x="169" y="363"/>
                    </a:cubicBezTo>
                    <a:cubicBezTo>
                      <a:pt x="170" y="362"/>
                      <a:pt x="172" y="361"/>
                      <a:pt x="171" y="359"/>
                    </a:cubicBezTo>
                    <a:cubicBezTo>
                      <a:pt x="171" y="358"/>
                      <a:pt x="168" y="358"/>
                      <a:pt x="169" y="356"/>
                    </a:cubicBezTo>
                    <a:cubicBezTo>
                      <a:pt x="170" y="354"/>
                      <a:pt x="172" y="354"/>
                      <a:pt x="174" y="354"/>
                    </a:cubicBezTo>
                    <a:cubicBezTo>
                      <a:pt x="175" y="353"/>
                      <a:pt x="175" y="356"/>
                      <a:pt x="175" y="354"/>
                    </a:cubicBezTo>
                    <a:cubicBezTo>
                      <a:pt x="176" y="353"/>
                      <a:pt x="176" y="352"/>
                      <a:pt x="178" y="352"/>
                    </a:cubicBezTo>
                    <a:cubicBezTo>
                      <a:pt x="179" y="354"/>
                      <a:pt x="181" y="355"/>
                      <a:pt x="183" y="356"/>
                    </a:cubicBezTo>
                    <a:cubicBezTo>
                      <a:pt x="185" y="358"/>
                      <a:pt x="183" y="361"/>
                      <a:pt x="185" y="363"/>
                    </a:cubicBezTo>
                    <a:cubicBezTo>
                      <a:pt x="186" y="363"/>
                      <a:pt x="187" y="362"/>
                      <a:pt x="187" y="361"/>
                    </a:cubicBezTo>
                    <a:cubicBezTo>
                      <a:pt x="187" y="359"/>
                      <a:pt x="184" y="359"/>
                      <a:pt x="185" y="357"/>
                    </a:cubicBezTo>
                    <a:cubicBezTo>
                      <a:pt x="186" y="356"/>
                      <a:pt x="188" y="355"/>
                      <a:pt x="188" y="353"/>
                    </a:cubicBezTo>
                    <a:cubicBezTo>
                      <a:pt x="189" y="352"/>
                      <a:pt x="189" y="351"/>
                      <a:pt x="189" y="351"/>
                    </a:cubicBezTo>
                    <a:cubicBezTo>
                      <a:pt x="190" y="349"/>
                      <a:pt x="189" y="347"/>
                      <a:pt x="188" y="345"/>
                    </a:cubicBezTo>
                    <a:cubicBezTo>
                      <a:pt x="188" y="344"/>
                      <a:pt x="188" y="344"/>
                      <a:pt x="189" y="343"/>
                    </a:cubicBezTo>
                    <a:cubicBezTo>
                      <a:pt x="191" y="341"/>
                      <a:pt x="189" y="340"/>
                      <a:pt x="187" y="339"/>
                    </a:cubicBezTo>
                    <a:cubicBezTo>
                      <a:pt x="187" y="337"/>
                      <a:pt x="188" y="336"/>
                      <a:pt x="189" y="335"/>
                    </a:cubicBezTo>
                    <a:cubicBezTo>
                      <a:pt x="191" y="333"/>
                      <a:pt x="189" y="332"/>
                      <a:pt x="188" y="331"/>
                    </a:cubicBezTo>
                    <a:cubicBezTo>
                      <a:pt x="188" y="329"/>
                      <a:pt x="190" y="328"/>
                      <a:pt x="191" y="327"/>
                    </a:cubicBezTo>
                    <a:cubicBezTo>
                      <a:pt x="192" y="326"/>
                      <a:pt x="192" y="323"/>
                      <a:pt x="194" y="322"/>
                    </a:cubicBezTo>
                    <a:cubicBezTo>
                      <a:pt x="196" y="322"/>
                      <a:pt x="195" y="324"/>
                      <a:pt x="197" y="324"/>
                    </a:cubicBezTo>
                    <a:cubicBezTo>
                      <a:pt x="197" y="325"/>
                      <a:pt x="198" y="325"/>
                      <a:pt x="198" y="325"/>
                    </a:cubicBezTo>
                    <a:cubicBezTo>
                      <a:pt x="198" y="325"/>
                      <a:pt x="197" y="324"/>
                      <a:pt x="196" y="324"/>
                    </a:cubicBezTo>
                    <a:cubicBezTo>
                      <a:pt x="195" y="321"/>
                      <a:pt x="199" y="322"/>
                      <a:pt x="199" y="320"/>
                    </a:cubicBezTo>
                    <a:cubicBezTo>
                      <a:pt x="199" y="320"/>
                      <a:pt x="200" y="319"/>
                      <a:pt x="200" y="319"/>
                    </a:cubicBezTo>
                    <a:cubicBezTo>
                      <a:pt x="199" y="318"/>
                      <a:pt x="199" y="319"/>
                      <a:pt x="199" y="320"/>
                    </a:cubicBezTo>
                    <a:cubicBezTo>
                      <a:pt x="198" y="320"/>
                      <a:pt x="198" y="321"/>
                      <a:pt x="198" y="321"/>
                    </a:cubicBezTo>
                    <a:cubicBezTo>
                      <a:pt x="196" y="321"/>
                      <a:pt x="195" y="320"/>
                      <a:pt x="194" y="319"/>
                    </a:cubicBezTo>
                    <a:cubicBezTo>
                      <a:pt x="192" y="316"/>
                      <a:pt x="191" y="319"/>
                      <a:pt x="190" y="320"/>
                    </a:cubicBezTo>
                    <a:cubicBezTo>
                      <a:pt x="189" y="320"/>
                      <a:pt x="189" y="320"/>
                      <a:pt x="188" y="319"/>
                    </a:cubicBezTo>
                    <a:cubicBezTo>
                      <a:pt x="188" y="317"/>
                      <a:pt x="188" y="317"/>
                      <a:pt x="186" y="319"/>
                    </a:cubicBezTo>
                    <a:cubicBezTo>
                      <a:pt x="185" y="318"/>
                      <a:pt x="184" y="316"/>
                      <a:pt x="182" y="315"/>
                    </a:cubicBezTo>
                    <a:cubicBezTo>
                      <a:pt x="182" y="314"/>
                      <a:pt x="182" y="313"/>
                      <a:pt x="183" y="312"/>
                    </a:cubicBezTo>
                    <a:cubicBezTo>
                      <a:pt x="185" y="311"/>
                      <a:pt x="186" y="309"/>
                      <a:pt x="186" y="306"/>
                    </a:cubicBezTo>
                    <a:cubicBezTo>
                      <a:pt x="186" y="306"/>
                      <a:pt x="186" y="305"/>
                      <a:pt x="187" y="304"/>
                    </a:cubicBezTo>
                    <a:cubicBezTo>
                      <a:pt x="187" y="303"/>
                      <a:pt x="188" y="303"/>
                      <a:pt x="189" y="303"/>
                    </a:cubicBezTo>
                    <a:cubicBezTo>
                      <a:pt x="190" y="303"/>
                      <a:pt x="191" y="303"/>
                      <a:pt x="192" y="303"/>
                    </a:cubicBezTo>
                    <a:cubicBezTo>
                      <a:pt x="192" y="303"/>
                      <a:pt x="193" y="303"/>
                      <a:pt x="193" y="302"/>
                    </a:cubicBezTo>
                    <a:cubicBezTo>
                      <a:pt x="193" y="301"/>
                      <a:pt x="191" y="302"/>
                      <a:pt x="191" y="301"/>
                    </a:cubicBezTo>
                    <a:cubicBezTo>
                      <a:pt x="190" y="299"/>
                      <a:pt x="192" y="298"/>
                      <a:pt x="193" y="296"/>
                    </a:cubicBezTo>
                    <a:cubicBezTo>
                      <a:pt x="195" y="295"/>
                      <a:pt x="195" y="293"/>
                      <a:pt x="195" y="291"/>
                    </a:cubicBezTo>
                    <a:cubicBezTo>
                      <a:pt x="195" y="290"/>
                      <a:pt x="196" y="290"/>
                      <a:pt x="196" y="288"/>
                    </a:cubicBezTo>
                    <a:cubicBezTo>
                      <a:pt x="196" y="287"/>
                      <a:pt x="196" y="285"/>
                      <a:pt x="196" y="284"/>
                    </a:cubicBezTo>
                    <a:cubicBezTo>
                      <a:pt x="196" y="283"/>
                      <a:pt x="196" y="282"/>
                      <a:pt x="196" y="281"/>
                    </a:cubicBezTo>
                    <a:cubicBezTo>
                      <a:pt x="197" y="279"/>
                      <a:pt x="195" y="278"/>
                      <a:pt x="194" y="277"/>
                    </a:cubicBezTo>
                    <a:cubicBezTo>
                      <a:pt x="193" y="275"/>
                      <a:pt x="195" y="275"/>
                      <a:pt x="196" y="274"/>
                    </a:cubicBezTo>
                    <a:cubicBezTo>
                      <a:pt x="196" y="274"/>
                      <a:pt x="196" y="274"/>
                      <a:pt x="196" y="274"/>
                    </a:cubicBezTo>
                    <a:cubicBezTo>
                      <a:pt x="195" y="274"/>
                      <a:pt x="195" y="275"/>
                      <a:pt x="195" y="275"/>
                    </a:cubicBezTo>
                    <a:cubicBezTo>
                      <a:pt x="194" y="275"/>
                      <a:pt x="194" y="275"/>
                      <a:pt x="194" y="275"/>
                    </a:cubicBezTo>
                    <a:cubicBezTo>
                      <a:pt x="193" y="274"/>
                      <a:pt x="194" y="270"/>
                      <a:pt x="191" y="274"/>
                    </a:cubicBezTo>
                    <a:cubicBezTo>
                      <a:pt x="190" y="273"/>
                      <a:pt x="190" y="271"/>
                      <a:pt x="189" y="270"/>
                    </a:cubicBezTo>
                    <a:cubicBezTo>
                      <a:pt x="189" y="268"/>
                      <a:pt x="187" y="268"/>
                      <a:pt x="187" y="266"/>
                    </a:cubicBezTo>
                    <a:cubicBezTo>
                      <a:pt x="189" y="264"/>
                      <a:pt x="189" y="263"/>
                      <a:pt x="187" y="262"/>
                    </a:cubicBezTo>
                    <a:cubicBezTo>
                      <a:pt x="187" y="260"/>
                      <a:pt x="190" y="260"/>
                      <a:pt x="191" y="258"/>
                    </a:cubicBezTo>
                    <a:cubicBezTo>
                      <a:pt x="191" y="257"/>
                      <a:pt x="191" y="256"/>
                      <a:pt x="192" y="255"/>
                    </a:cubicBezTo>
                    <a:cubicBezTo>
                      <a:pt x="195" y="254"/>
                      <a:pt x="195" y="257"/>
                      <a:pt x="196" y="258"/>
                    </a:cubicBezTo>
                    <a:cubicBezTo>
                      <a:pt x="199" y="259"/>
                      <a:pt x="198" y="256"/>
                      <a:pt x="198" y="255"/>
                    </a:cubicBezTo>
                    <a:cubicBezTo>
                      <a:pt x="198" y="254"/>
                      <a:pt x="198" y="253"/>
                      <a:pt x="198" y="252"/>
                    </a:cubicBezTo>
                    <a:cubicBezTo>
                      <a:pt x="198" y="251"/>
                      <a:pt x="197" y="250"/>
                      <a:pt x="196" y="248"/>
                    </a:cubicBezTo>
                    <a:cubicBezTo>
                      <a:pt x="196" y="247"/>
                      <a:pt x="196" y="246"/>
                      <a:pt x="197" y="245"/>
                    </a:cubicBezTo>
                    <a:cubicBezTo>
                      <a:pt x="199" y="244"/>
                      <a:pt x="201" y="244"/>
                      <a:pt x="202" y="244"/>
                    </a:cubicBezTo>
                    <a:cubicBezTo>
                      <a:pt x="203" y="244"/>
                      <a:pt x="204" y="244"/>
                      <a:pt x="205" y="244"/>
                    </a:cubicBezTo>
                    <a:cubicBezTo>
                      <a:pt x="204" y="244"/>
                      <a:pt x="203" y="244"/>
                      <a:pt x="202" y="244"/>
                    </a:cubicBezTo>
                    <a:cubicBezTo>
                      <a:pt x="200" y="244"/>
                      <a:pt x="198" y="243"/>
                      <a:pt x="196" y="243"/>
                    </a:cubicBezTo>
                    <a:cubicBezTo>
                      <a:pt x="194" y="242"/>
                      <a:pt x="188" y="246"/>
                      <a:pt x="190" y="238"/>
                    </a:cubicBezTo>
                    <a:cubicBezTo>
                      <a:pt x="192" y="237"/>
                      <a:pt x="192" y="235"/>
                      <a:pt x="192" y="233"/>
                    </a:cubicBezTo>
                    <a:cubicBezTo>
                      <a:pt x="192" y="227"/>
                      <a:pt x="192" y="227"/>
                      <a:pt x="197" y="230"/>
                    </a:cubicBezTo>
                    <a:cubicBezTo>
                      <a:pt x="198" y="230"/>
                      <a:pt x="198" y="230"/>
                      <a:pt x="198" y="230"/>
                    </a:cubicBezTo>
                    <a:cubicBezTo>
                      <a:pt x="198" y="229"/>
                      <a:pt x="198" y="229"/>
                      <a:pt x="197" y="228"/>
                    </a:cubicBezTo>
                    <a:cubicBezTo>
                      <a:pt x="197" y="226"/>
                      <a:pt x="199" y="226"/>
                      <a:pt x="200" y="225"/>
                    </a:cubicBezTo>
                    <a:cubicBezTo>
                      <a:pt x="201" y="224"/>
                      <a:pt x="202" y="224"/>
                      <a:pt x="202" y="224"/>
                    </a:cubicBezTo>
                    <a:cubicBezTo>
                      <a:pt x="204" y="224"/>
                      <a:pt x="205" y="224"/>
                      <a:pt x="206" y="225"/>
                    </a:cubicBezTo>
                    <a:cubicBezTo>
                      <a:pt x="206" y="225"/>
                      <a:pt x="207" y="226"/>
                      <a:pt x="207" y="227"/>
                    </a:cubicBezTo>
                    <a:cubicBezTo>
                      <a:pt x="207" y="228"/>
                      <a:pt x="207" y="228"/>
                      <a:pt x="207" y="229"/>
                    </a:cubicBezTo>
                    <a:cubicBezTo>
                      <a:pt x="207" y="228"/>
                      <a:pt x="207" y="228"/>
                      <a:pt x="207" y="227"/>
                    </a:cubicBezTo>
                    <a:cubicBezTo>
                      <a:pt x="208" y="224"/>
                      <a:pt x="206" y="223"/>
                      <a:pt x="205" y="222"/>
                    </a:cubicBezTo>
                    <a:cubicBezTo>
                      <a:pt x="204" y="220"/>
                      <a:pt x="206" y="220"/>
                      <a:pt x="207" y="219"/>
                    </a:cubicBezTo>
                    <a:cubicBezTo>
                      <a:pt x="208" y="218"/>
                      <a:pt x="208" y="216"/>
                      <a:pt x="208" y="215"/>
                    </a:cubicBezTo>
                    <a:cubicBezTo>
                      <a:pt x="208" y="214"/>
                      <a:pt x="208" y="214"/>
                      <a:pt x="208" y="213"/>
                    </a:cubicBezTo>
                    <a:cubicBezTo>
                      <a:pt x="208" y="210"/>
                      <a:pt x="206" y="212"/>
                      <a:pt x="206" y="212"/>
                    </a:cubicBezTo>
                    <a:cubicBezTo>
                      <a:pt x="204" y="212"/>
                      <a:pt x="205" y="210"/>
                      <a:pt x="204" y="210"/>
                    </a:cubicBezTo>
                    <a:cubicBezTo>
                      <a:pt x="200" y="209"/>
                      <a:pt x="200" y="209"/>
                      <a:pt x="200" y="205"/>
                    </a:cubicBezTo>
                    <a:cubicBezTo>
                      <a:pt x="200" y="202"/>
                      <a:pt x="200" y="202"/>
                      <a:pt x="204" y="201"/>
                    </a:cubicBezTo>
                    <a:cubicBezTo>
                      <a:pt x="205" y="201"/>
                      <a:pt x="204" y="201"/>
                      <a:pt x="204" y="200"/>
                    </a:cubicBezTo>
                    <a:cubicBezTo>
                      <a:pt x="204" y="199"/>
                      <a:pt x="205" y="199"/>
                      <a:pt x="206" y="198"/>
                    </a:cubicBezTo>
                    <a:cubicBezTo>
                      <a:pt x="207" y="197"/>
                      <a:pt x="209" y="197"/>
                      <a:pt x="208" y="195"/>
                    </a:cubicBezTo>
                    <a:cubicBezTo>
                      <a:pt x="206" y="192"/>
                      <a:pt x="204" y="189"/>
                      <a:pt x="207" y="185"/>
                    </a:cubicBezTo>
                    <a:cubicBezTo>
                      <a:pt x="210" y="182"/>
                      <a:pt x="206" y="183"/>
                      <a:pt x="206" y="181"/>
                    </a:cubicBezTo>
                    <a:cubicBezTo>
                      <a:pt x="204" y="180"/>
                      <a:pt x="206" y="176"/>
                      <a:pt x="202" y="176"/>
                    </a:cubicBezTo>
                    <a:cubicBezTo>
                      <a:pt x="200" y="176"/>
                      <a:pt x="199" y="174"/>
                      <a:pt x="200" y="172"/>
                    </a:cubicBezTo>
                    <a:cubicBezTo>
                      <a:pt x="202" y="167"/>
                      <a:pt x="201" y="161"/>
                      <a:pt x="200" y="155"/>
                    </a:cubicBezTo>
                    <a:cubicBezTo>
                      <a:pt x="199" y="150"/>
                      <a:pt x="202" y="147"/>
                      <a:pt x="208" y="147"/>
                    </a:cubicBezTo>
                    <a:cubicBezTo>
                      <a:pt x="208" y="148"/>
                      <a:pt x="209" y="149"/>
                      <a:pt x="210" y="149"/>
                    </a:cubicBezTo>
                    <a:cubicBezTo>
                      <a:pt x="209" y="148"/>
                      <a:pt x="208" y="148"/>
                      <a:pt x="207" y="147"/>
                    </a:cubicBezTo>
                    <a:cubicBezTo>
                      <a:pt x="205" y="144"/>
                      <a:pt x="206" y="141"/>
                      <a:pt x="207" y="138"/>
                    </a:cubicBezTo>
                    <a:cubicBezTo>
                      <a:pt x="208" y="138"/>
                      <a:pt x="209" y="137"/>
                      <a:pt x="211" y="137"/>
                    </a:cubicBezTo>
                    <a:cubicBezTo>
                      <a:pt x="209" y="137"/>
                      <a:pt x="208" y="138"/>
                      <a:pt x="207" y="138"/>
                    </a:cubicBezTo>
                    <a:cubicBezTo>
                      <a:pt x="202" y="137"/>
                      <a:pt x="200" y="135"/>
                      <a:pt x="201" y="130"/>
                    </a:cubicBezTo>
                    <a:cubicBezTo>
                      <a:pt x="201" y="128"/>
                      <a:pt x="200" y="127"/>
                      <a:pt x="199" y="126"/>
                    </a:cubicBezTo>
                    <a:cubicBezTo>
                      <a:pt x="197" y="124"/>
                      <a:pt x="194" y="124"/>
                      <a:pt x="191" y="124"/>
                    </a:cubicBezTo>
                    <a:cubicBezTo>
                      <a:pt x="188" y="124"/>
                      <a:pt x="185" y="122"/>
                      <a:pt x="184" y="126"/>
                    </a:cubicBezTo>
                    <a:cubicBezTo>
                      <a:pt x="184" y="126"/>
                      <a:pt x="183" y="127"/>
                      <a:pt x="183" y="127"/>
                    </a:cubicBezTo>
                    <a:cubicBezTo>
                      <a:pt x="177" y="125"/>
                      <a:pt x="171" y="130"/>
                      <a:pt x="166" y="127"/>
                    </a:cubicBezTo>
                    <a:cubicBezTo>
                      <a:pt x="168" y="131"/>
                      <a:pt x="167" y="135"/>
                      <a:pt x="165" y="137"/>
                    </a:cubicBezTo>
                    <a:cubicBezTo>
                      <a:pt x="163" y="141"/>
                      <a:pt x="158" y="143"/>
                      <a:pt x="153" y="142"/>
                    </a:cubicBezTo>
                    <a:cubicBezTo>
                      <a:pt x="150" y="141"/>
                      <a:pt x="147" y="141"/>
                      <a:pt x="146" y="137"/>
                    </a:cubicBezTo>
                    <a:cubicBezTo>
                      <a:pt x="146" y="136"/>
                      <a:pt x="146" y="135"/>
                      <a:pt x="147" y="135"/>
                    </a:cubicBezTo>
                    <a:cubicBezTo>
                      <a:pt x="148" y="134"/>
                      <a:pt x="149" y="134"/>
                      <a:pt x="151" y="134"/>
                    </a:cubicBezTo>
                    <a:cubicBezTo>
                      <a:pt x="148" y="133"/>
                      <a:pt x="145" y="134"/>
                      <a:pt x="145" y="131"/>
                    </a:cubicBezTo>
                    <a:cubicBezTo>
                      <a:pt x="144" y="128"/>
                      <a:pt x="147" y="128"/>
                      <a:pt x="148" y="128"/>
                    </a:cubicBezTo>
                    <a:cubicBezTo>
                      <a:pt x="146" y="127"/>
                      <a:pt x="143" y="127"/>
                      <a:pt x="144" y="124"/>
                    </a:cubicBezTo>
                    <a:cubicBezTo>
                      <a:pt x="144" y="121"/>
                      <a:pt x="146" y="122"/>
                      <a:pt x="149" y="122"/>
                    </a:cubicBezTo>
                    <a:cubicBezTo>
                      <a:pt x="146" y="122"/>
                      <a:pt x="144" y="121"/>
                      <a:pt x="142" y="121"/>
                    </a:cubicBezTo>
                    <a:cubicBezTo>
                      <a:pt x="141" y="120"/>
                      <a:pt x="141" y="122"/>
                      <a:pt x="142" y="121"/>
                    </a:cubicBezTo>
                    <a:cubicBezTo>
                      <a:pt x="145" y="124"/>
                      <a:pt x="141" y="125"/>
                      <a:pt x="140" y="127"/>
                    </a:cubicBezTo>
                    <a:cubicBezTo>
                      <a:pt x="135" y="127"/>
                      <a:pt x="131" y="124"/>
                      <a:pt x="127" y="124"/>
                    </a:cubicBezTo>
                    <a:cubicBezTo>
                      <a:pt x="126" y="123"/>
                      <a:pt x="126" y="123"/>
                      <a:pt x="125" y="122"/>
                    </a:cubicBezTo>
                    <a:cubicBezTo>
                      <a:pt x="127" y="120"/>
                      <a:pt x="125" y="114"/>
                      <a:pt x="131" y="115"/>
                    </a:cubicBezTo>
                    <a:cubicBezTo>
                      <a:pt x="132" y="115"/>
                      <a:pt x="131" y="114"/>
                      <a:pt x="130" y="114"/>
                    </a:cubicBezTo>
                    <a:cubicBezTo>
                      <a:pt x="129" y="113"/>
                      <a:pt x="129" y="112"/>
                      <a:pt x="130" y="110"/>
                    </a:cubicBezTo>
                    <a:cubicBezTo>
                      <a:pt x="130" y="110"/>
                      <a:pt x="131" y="110"/>
                      <a:pt x="133" y="109"/>
                    </a:cubicBezTo>
                    <a:cubicBezTo>
                      <a:pt x="131" y="108"/>
                      <a:pt x="128" y="108"/>
                      <a:pt x="126" y="109"/>
                    </a:cubicBezTo>
                    <a:cubicBezTo>
                      <a:pt x="125" y="109"/>
                      <a:pt x="124" y="108"/>
                      <a:pt x="123" y="108"/>
                    </a:cubicBezTo>
                    <a:cubicBezTo>
                      <a:pt x="123" y="107"/>
                      <a:pt x="122" y="107"/>
                      <a:pt x="122" y="106"/>
                    </a:cubicBezTo>
                    <a:cubicBezTo>
                      <a:pt x="123" y="103"/>
                      <a:pt x="122" y="101"/>
                      <a:pt x="119" y="101"/>
                    </a:cubicBezTo>
                    <a:cubicBezTo>
                      <a:pt x="117" y="100"/>
                      <a:pt x="116" y="99"/>
                      <a:pt x="116" y="98"/>
                    </a:cubicBezTo>
                    <a:cubicBezTo>
                      <a:pt x="116" y="97"/>
                      <a:pt x="116" y="96"/>
                      <a:pt x="117" y="96"/>
                    </a:cubicBezTo>
                    <a:cubicBezTo>
                      <a:pt x="119" y="95"/>
                      <a:pt x="123" y="97"/>
                      <a:pt x="122" y="92"/>
                    </a:cubicBezTo>
                    <a:cubicBezTo>
                      <a:pt x="124" y="90"/>
                      <a:pt x="126" y="90"/>
                      <a:pt x="128" y="90"/>
                    </a:cubicBezTo>
                    <a:cubicBezTo>
                      <a:pt x="129" y="90"/>
                      <a:pt x="130" y="90"/>
                      <a:pt x="131" y="90"/>
                    </a:cubicBezTo>
                    <a:cubicBezTo>
                      <a:pt x="132" y="91"/>
                      <a:pt x="133" y="91"/>
                      <a:pt x="135" y="91"/>
                    </a:cubicBezTo>
                    <a:cubicBezTo>
                      <a:pt x="133" y="91"/>
                      <a:pt x="132" y="91"/>
                      <a:pt x="131" y="90"/>
                    </a:cubicBezTo>
                    <a:cubicBezTo>
                      <a:pt x="130" y="89"/>
                      <a:pt x="130" y="88"/>
                      <a:pt x="131" y="87"/>
                    </a:cubicBezTo>
                    <a:cubicBezTo>
                      <a:pt x="130" y="86"/>
                      <a:pt x="134" y="87"/>
                      <a:pt x="131" y="85"/>
                    </a:cubicBezTo>
                    <a:cubicBezTo>
                      <a:pt x="130" y="85"/>
                      <a:pt x="130" y="84"/>
                      <a:pt x="129" y="83"/>
                    </a:cubicBezTo>
                    <a:cubicBezTo>
                      <a:pt x="130" y="80"/>
                      <a:pt x="128" y="79"/>
                      <a:pt x="125" y="79"/>
                    </a:cubicBezTo>
                    <a:cubicBezTo>
                      <a:pt x="123" y="78"/>
                      <a:pt x="120" y="77"/>
                      <a:pt x="118" y="77"/>
                    </a:cubicBezTo>
                    <a:cubicBezTo>
                      <a:pt x="116" y="77"/>
                      <a:pt x="114" y="77"/>
                      <a:pt x="113" y="76"/>
                    </a:cubicBezTo>
                    <a:cubicBezTo>
                      <a:pt x="111" y="76"/>
                      <a:pt x="109" y="76"/>
                      <a:pt x="107" y="76"/>
                    </a:cubicBezTo>
                    <a:cubicBezTo>
                      <a:pt x="105" y="75"/>
                      <a:pt x="101" y="76"/>
                      <a:pt x="101" y="71"/>
                    </a:cubicBezTo>
                    <a:cubicBezTo>
                      <a:pt x="104" y="71"/>
                      <a:pt x="106" y="68"/>
                      <a:pt x="109" y="70"/>
                    </a:cubicBezTo>
                    <a:cubicBezTo>
                      <a:pt x="110" y="70"/>
                      <a:pt x="109" y="71"/>
                      <a:pt x="110" y="70"/>
                    </a:cubicBezTo>
                    <a:cubicBezTo>
                      <a:pt x="110" y="69"/>
                      <a:pt x="109" y="70"/>
                      <a:pt x="109" y="69"/>
                    </a:cubicBezTo>
                    <a:cubicBezTo>
                      <a:pt x="104" y="69"/>
                      <a:pt x="100" y="70"/>
                      <a:pt x="96" y="68"/>
                    </a:cubicBezTo>
                    <a:cubicBezTo>
                      <a:pt x="95" y="68"/>
                      <a:pt x="95" y="67"/>
                      <a:pt x="94" y="67"/>
                    </a:cubicBezTo>
                    <a:cubicBezTo>
                      <a:pt x="93" y="66"/>
                      <a:pt x="92" y="65"/>
                      <a:pt x="92" y="64"/>
                    </a:cubicBezTo>
                    <a:cubicBezTo>
                      <a:pt x="93" y="60"/>
                      <a:pt x="89" y="61"/>
                      <a:pt x="88" y="59"/>
                    </a:cubicBezTo>
                    <a:cubicBezTo>
                      <a:pt x="86" y="58"/>
                      <a:pt x="86" y="56"/>
                      <a:pt x="87" y="54"/>
                    </a:cubicBezTo>
                    <a:cubicBezTo>
                      <a:pt x="87" y="54"/>
                      <a:pt x="88" y="53"/>
                      <a:pt x="89" y="53"/>
                    </a:cubicBezTo>
                    <a:cubicBezTo>
                      <a:pt x="98" y="53"/>
                      <a:pt x="107" y="51"/>
                      <a:pt x="115" y="56"/>
                    </a:cubicBezTo>
                    <a:cubicBezTo>
                      <a:pt x="117" y="57"/>
                      <a:pt x="120" y="58"/>
                      <a:pt x="122" y="57"/>
                    </a:cubicBezTo>
                    <a:cubicBezTo>
                      <a:pt x="125" y="57"/>
                      <a:pt x="128" y="57"/>
                      <a:pt x="131" y="60"/>
                    </a:cubicBezTo>
                    <a:cubicBezTo>
                      <a:pt x="129" y="55"/>
                      <a:pt x="132" y="52"/>
                      <a:pt x="131" y="49"/>
                    </a:cubicBezTo>
                    <a:cubicBezTo>
                      <a:pt x="130" y="48"/>
                      <a:pt x="131" y="47"/>
                      <a:pt x="130" y="46"/>
                    </a:cubicBezTo>
                    <a:cubicBezTo>
                      <a:pt x="123" y="44"/>
                      <a:pt x="126" y="39"/>
                      <a:pt x="126" y="34"/>
                    </a:cubicBezTo>
                    <a:cubicBezTo>
                      <a:pt x="126" y="32"/>
                      <a:pt x="126" y="31"/>
                      <a:pt x="123" y="31"/>
                    </a:cubicBezTo>
                    <a:cubicBezTo>
                      <a:pt x="121" y="32"/>
                      <a:pt x="119" y="31"/>
                      <a:pt x="117" y="30"/>
                    </a:cubicBezTo>
                    <a:cubicBezTo>
                      <a:pt x="114" y="30"/>
                      <a:pt x="112" y="29"/>
                      <a:pt x="114" y="26"/>
                    </a:cubicBezTo>
                    <a:cubicBezTo>
                      <a:pt x="115" y="23"/>
                      <a:pt x="113" y="21"/>
                      <a:pt x="111" y="18"/>
                    </a:cubicBezTo>
                    <a:cubicBezTo>
                      <a:pt x="106" y="13"/>
                      <a:pt x="101" y="12"/>
                      <a:pt x="96" y="10"/>
                    </a:cubicBezTo>
                    <a:cubicBezTo>
                      <a:pt x="92" y="8"/>
                      <a:pt x="97" y="5"/>
                      <a:pt x="97" y="2"/>
                    </a:cubicBezTo>
                    <a:cubicBezTo>
                      <a:pt x="100" y="0"/>
                      <a:pt x="104" y="0"/>
                      <a:pt x="107" y="1"/>
                    </a:cubicBezTo>
                    <a:cubicBezTo>
                      <a:pt x="109" y="2"/>
                      <a:pt x="108" y="4"/>
                      <a:pt x="110" y="5"/>
                    </a:cubicBezTo>
                    <a:cubicBezTo>
                      <a:pt x="112" y="5"/>
                      <a:pt x="114" y="0"/>
                      <a:pt x="115" y="6"/>
                    </a:cubicBezTo>
                    <a:cubicBezTo>
                      <a:pt x="116" y="8"/>
                      <a:pt x="118" y="9"/>
                      <a:pt x="119" y="9"/>
                    </a:cubicBezTo>
                    <a:cubicBezTo>
                      <a:pt x="121" y="10"/>
                      <a:pt x="122" y="11"/>
                      <a:pt x="121" y="12"/>
                    </a:cubicBezTo>
                    <a:cubicBezTo>
                      <a:pt x="120" y="13"/>
                      <a:pt x="119" y="15"/>
                      <a:pt x="121" y="13"/>
                    </a:cubicBezTo>
                    <a:cubicBezTo>
                      <a:pt x="124" y="10"/>
                      <a:pt x="127" y="12"/>
                      <a:pt x="130" y="13"/>
                    </a:cubicBezTo>
                    <a:cubicBezTo>
                      <a:pt x="136" y="13"/>
                      <a:pt x="133" y="19"/>
                      <a:pt x="135" y="21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9" y="26"/>
                      <a:pt x="140" y="32"/>
                      <a:pt x="145" y="34"/>
                    </a:cubicBezTo>
                    <a:cubicBezTo>
                      <a:pt x="146" y="35"/>
                      <a:pt x="146" y="36"/>
                      <a:pt x="147" y="36"/>
                    </a:cubicBezTo>
                    <a:cubicBezTo>
                      <a:pt x="147" y="38"/>
                      <a:pt x="146" y="40"/>
                      <a:pt x="147" y="42"/>
                    </a:cubicBezTo>
                    <a:cubicBezTo>
                      <a:pt x="157" y="50"/>
                      <a:pt x="160" y="62"/>
                      <a:pt x="161" y="74"/>
                    </a:cubicBezTo>
                    <a:cubicBezTo>
                      <a:pt x="162" y="77"/>
                      <a:pt x="165" y="81"/>
                      <a:pt x="157" y="81"/>
                    </a:cubicBezTo>
                    <a:cubicBezTo>
                      <a:pt x="162" y="83"/>
                      <a:pt x="163" y="86"/>
                      <a:pt x="166" y="87"/>
                    </a:cubicBezTo>
                    <a:cubicBezTo>
                      <a:pt x="167" y="88"/>
                      <a:pt x="168" y="89"/>
                      <a:pt x="169" y="90"/>
                    </a:cubicBezTo>
                    <a:cubicBezTo>
                      <a:pt x="169" y="92"/>
                      <a:pt x="169" y="94"/>
                      <a:pt x="172" y="93"/>
                    </a:cubicBezTo>
                    <a:cubicBezTo>
                      <a:pt x="174" y="93"/>
                      <a:pt x="176" y="93"/>
                      <a:pt x="178" y="94"/>
                    </a:cubicBezTo>
                    <a:cubicBezTo>
                      <a:pt x="179" y="95"/>
                      <a:pt x="180" y="95"/>
                      <a:pt x="182" y="95"/>
                    </a:cubicBezTo>
                    <a:cubicBezTo>
                      <a:pt x="183" y="95"/>
                      <a:pt x="184" y="95"/>
                      <a:pt x="185" y="95"/>
                    </a:cubicBezTo>
                    <a:cubicBezTo>
                      <a:pt x="186" y="95"/>
                      <a:pt x="187" y="95"/>
                      <a:pt x="188" y="96"/>
                    </a:cubicBezTo>
                    <a:cubicBezTo>
                      <a:pt x="192" y="96"/>
                      <a:pt x="197" y="95"/>
                      <a:pt x="201" y="98"/>
                    </a:cubicBezTo>
                    <a:cubicBezTo>
                      <a:pt x="202" y="98"/>
                      <a:pt x="203" y="99"/>
                      <a:pt x="204" y="100"/>
                    </a:cubicBezTo>
                    <a:cubicBezTo>
                      <a:pt x="204" y="101"/>
                      <a:pt x="204" y="101"/>
                      <a:pt x="204" y="102"/>
                    </a:cubicBezTo>
                    <a:cubicBezTo>
                      <a:pt x="204" y="103"/>
                      <a:pt x="203" y="105"/>
                      <a:pt x="206" y="105"/>
                    </a:cubicBezTo>
                    <a:cubicBezTo>
                      <a:pt x="206" y="105"/>
                      <a:pt x="207" y="105"/>
                      <a:pt x="207" y="105"/>
                    </a:cubicBezTo>
                    <a:cubicBezTo>
                      <a:pt x="210" y="108"/>
                      <a:pt x="214" y="106"/>
                      <a:pt x="216" y="109"/>
                    </a:cubicBezTo>
                    <a:cubicBezTo>
                      <a:pt x="216" y="110"/>
                      <a:pt x="216" y="111"/>
                      <a:pt x="216" y="112"/>
                    </a:cubicBezTo>
                    <a:cubicBezTo>
                      <a:pt x="213" y="113"/>
                      <a:pt x="216" y="114"/>
                      <a:pt x="216" y="116"/>
                    </a:cubicBezTo>
                    <a:cubicBezTo>
                      <a:pt x="216" y="116"/>
                      <a:pt x="216" y="117"/>
                      <a:pt x="217" y="117"/>
                    </a:cubicBezTo>
                    <a:cubicBezTo>
                      <a:pt x="218" y="119"/>
                      <a:pt x="212" y="120"/>
                      <a:pt x="216" y="122"/>
                    </a:cubicBezTo>
                    <a:cubicBezTo>
                      <a:pt x="217" y="122"/>
                      <a:pt x="217" y="123"/>
                      <a:pt x="217" y="123"/>
                    </a:cubicBezTo>
                    <a:cubicBezTo>
                      <a:pt x="216" y="128"/>
                      <a:pt x="213" y="124"/>
                      <a:pt x="210" y="124"/>
                    </a:cubicBezTo>
                    <a:cubicBezTo>
                      <a:pt x="212" y="127"/>
                      <a:pt x="216" y="125"/>
                      <a:pt x="218" y="128"/>
                    </a:cubicBezTo>
                    <a:cubicBezTo>
                      <a:pt x="218" y="129"/>
                      <a:pt x="218" y="130"/>
                      <a:pt x="218" y="131"/>
                    </a:cubicBezTo>
                    <a:cubicBezTo>
                      <a:pt x="216" y="133"/>
                      <a:pt x="213" y="131"/>
                      <a:pt x="210" y="131"/>
                    </a:cubicBezTo>
                    <a:cubicBezTo>
                      <a:pt x="212" y="132"/>
                      <a:pt x="214" y="132"/>
                      <a:pt x="215" y="132"/>
                    </a:cubicBezTo>
                    <a:cubicBezTo>
                      <a:pt x="220" y="134"/>
                      <a:pt x="216" y="139"/>
                      <a:pt x="218" y="142"/>
                    </a:cubicBezTo>
                    <a:cubicBezTo>
                      <a:pt x="217" y="146"/>
                      <a:pt x="218" y="149"/>
                      <a:pt x="218" y="153"/>
                    </a:cubicBezTo>
                    <a:cubicBezTo>
                      <a:pt x="218" y="155"/>
                      <a:pt x="217" y="156"/>
                      <a:pt x="215" y="157"/>
                    </a:cubicBezTo>
                    <a:cubicBezTo>
                      <a:pt x="214" y="159"/>
                      <a:pt x="217" y="160"/>
                      <a:pt x="217" y="162"/>
                    </a:cubicBezTo>
                    <a:cubicBezTo>
                      <a:pt x="217" y="164"/>
                      <a:pt x="217" y="165"/>
                      <a:pt x="217" y="167"/>
                    </a:cubicBezTo>
                    <a:cubicBezTo>
                      <a:pt x="216" y="170"/>
                      <a:pt x="216" y="172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6" y="177"/>
                      <a:pt x="216" y="179"/>
                      <a:pt x="217" y="180"/>
                    </a:cubicBezTo>
                    <a:cubicBezTo>
                      <a:pt x="217" y="181"/>
                      <a:pt x="217" y="181"/>
                      <a:pt x="217" y="182"/>
                    </a:cubicBezTo>
                    <a:cubicBezTo>
                      <a:pt x="216" y="184"/>
                      <a:pt x="215" y="185"/>
                      <a:pt x="216" y="187"/>
                    </a:cubicBezTo>
                    <a:cubicBezTo>
                      <a:pt x="216" y="188"/>
                      <a:pt x="215" y="189"/>
                      <a:pt x="215" y="190"/>
                    </a:cubicBezTo>
                    <a:cubicBezTo>
                      <a:pt x="215" y="191"/>
                      <a:pt x="215" y="192"/>
                      <a:pt x="215" y="193"/>
                    </a:cubicBezTo>
                    <a:cubicBezTo>
                      <a:pt x="215" y="194"/>
                      <a:pt x="215" y="195"/>
                      <a:pt x="215" y="196"/>
                    </a:cubicBezTo>
                    <a:cubicBezTo>
                      <a:pt x="215" y="198"/>
                      <a:pt x="216" y="199"/>
                      <a:pt x="217" y="201"/>
                    </a:cubicBezTo>
                    <a:cubicBezTo>
                      <a:pt x="217" y="202"/>
                      <a:pt x="215" y="203"/>
                      <a:pt x="215" y="204"/>
                    </a:cubicBezTo>
                    <a:cubicBezTo>
                      <a:pt x="214" y="205"/>
                      <a:pt x="215" y="206"/>
                      <a:pt x="215" y="207"/>
                    </a:cubicBezTo>
                    <a:cubicBezTo>
                      <a:pt x="215" y="208"/>
                      <a:pt x="215" y="208"/>
                      <a:pt x="215" y="209"/>
                    </a:cubicBezTo>
                    <a:cubicBezTo>
                      <a:pt x="214" y="210"/>
                      <a:pt x="214" y="212"/>
                      <a:pt x="214" y="213"/>
                    </a:cubicBezTo>
                    <a:cubicBezTo>
                      <a:pt x="214" y="214"/>
                      <a:pt x="214" y="215"/>
                      <a:pt x="214" y="216"/>
                    </a:cubicBezTo>
                    <a:cubicBezTo>
                      <a:pt x="214" y="217"/>
                      <a:pt x="214" y="219"/>
                      <a:pt x="214" y="220"/>
                    </a:cubicBezTo>
                    <a:cubicBezTo>
                      <a:pt x="214" y="221"/>
                      <a:pt x="214" y="222"/>
                      <a:pt x="214" y="223"/>
                    </a:cubicBezTo>
                    <a:cubicBezTo>
                      <a:pt x="214" y="225"/>
                      <a:pt x="214" y="226"/>
                      <a:pt x="214" y="227"/>
                    </a:cubicBezTo>
                    <a:cubicBezTo>
                      <a:pt x="214" y="228"/>
                      <a:pt x="214" y="229"/>
                      <a:pt x="214" y="230"/>
                    </a:cubicBezTo>
                    <a:cubicBezTo>
                      <a:pt x="214" y="232"/>
                      <a:pt x="214" y="233"/>
                      <a:pt x="214" y="235"/>
                    </a:cubicBezTo>
                    <a:cubicBezTo>
                      <a:pt x="214" y="235"/>
                      <a:pt x="214" y="236"/>
                      <a:pt x="214" y="236"/>
                    </a:cubicBezTo>
                    <a:cubicBezTo>
                      <a:pt x="213" y="238"/>
                      <a:pt x="214" y="240"/>
                      <a:pt x="213" y="242"/>
                    </a:cubicBezTo>
                    <a:cubicBezTo>
                      <a:pt x="213" y="244"/>
                      <a:pt x="213" y="246"/>
                      <a:pt x="213" y="249"/>
                    </a:cubicBezTo>
                    <a:cubicBezTo>
                      <a:pt x="213" y="250"/>
                      <a:pt x="213" y="251"/>
                      <a:pt x="213" y="252"/>
                    </a:cubicBezTo>
                    <a:cubicBezTo>
                      <a:pt x="214" y="251"/>
                      <a:pt x="213" y="250"/>
                      <a:pt x="213" y="249"/>
                    </a:cubicBezTo>
                    <a:cubicBezTo>
                      <a:pt x="214" y="246"/>
                      <a:pt x="214" y="244"/>
                      <a:pt x="213" y="242"/>
                    </a:cubicBezTo>
                    <a:cubicBezTo>
                      <a:pt x="214" y="241"/>
                      <a:pt x="215" y="240"/>
                      <a:pt x="216" y="240"/>
                    </a:cubicBezTo>
                    <a:cubicBezTo>
                      <a:pt x="217" y="240"/>
                      <a:pt x="218" y="241"/>
                      <a:pt x="219" y="242"/>
                    </a:cubicBezTo>
                    <a:cubicBezTo>
                      <a:pt x="219" y="243"/>
                      <a:pt x="219" y="244"/>
                      <a:pt x="219" y="245"/>
                    </a:cubicBezTo>
                    <a:cubicBezTo>
                      <a:pt x="219" y="247"/>
                      <a:pt x="220" y="249"/>
                      <a:pt x="219" y="251"/>
                    </a:cubicBezTo>
                    <a:cubicBezTo>
                      <a:pt x="217" y="252"/>
                      <a:pt x="218" y="254"/>
                      <a:pt x="218" y="255"/>
                    </a:cubicBezTo>
                    <a:cubicBezTo>
                      <a:pt x="218" y="256"/>
                      <a:pt x="218" y="257"/>
                      <a:pt x="218" y="258"/>
                    </a:cubicBezTo>
                    <a:cubicBezTo>
                      <a:pt x="217" y="259"/>
                      <a:pt x="216" y="259"/>
                      <a:pt x="215" y="259"/>
                    </a:cubicBezTo>
                    <a:cubicBezTo>
                      <a:pt x="213" y="259"/>
                      <a:pt x="213" y="261"/>
                      <a:pt x="213" y="262"/>
                    </a:cubicBezTo>
                    <a:cubicBezTo>
                      <a:pt x="213" y="263"/>
                      <a:pt x="212" y="264"/>
                      <a:pt x="212" y="266"/>
                    </a:cubicBezTo>
                    <a:cubicBezTo>
                      <a:pt x="212" y="267"/>
                      <a:pt x="212" y="268"/>
                      <a:pt x="212" y="269"/>
                    </a:cubicBezTo>
                    <a:cubicBezTo>
                      <a:pt x="212" y="269"/>
                      <a:pt x="212" y="270"/>
                      <a:pt x="212" y="271"/>
                    </a:cubicBezTo>
                    <a:cubicBezTo>
                      <a:pt x="212" y="273"/>
                      <a:pt x="212" y="274"/>
                      <a:pt x="211" y="275"/>
                    </a:cubicBezTo>
                    <a:cubicBezTo>
                      <a:pt x="211" y="277"/>
                      <a:pt x="211" y="278"/>
                      <a:pt x="211" y="279"/>
                    </a:cubicBezTo>
                    <a:cubicBezTo>
                      <a:pt x="210" y="280"/>
                      <a:pt x="211" y="282"/>
                      <a:pt x="211" y="283"/>
                    </a:cubicBezTo>
                    <a:cubicBezTo>
                      <a:pt x="210" y="285"/>
                      <a:pt x="209" y="286"/>
                      <a:pt x="209" y="288"/>
                    </a:cubicBezTo>
                    <a:cubicBezTo>
                      <a:pt x="209" y="289"/>
                      <a:pt x="209" y="290"/>
                      <a:pt x="209" y="291"/>
                    </a:cubicBezTo>
                    <a:cubicBezTo>
                      <a:pt x="209" y="292"/>
                      <a:pt x="209" y="293"/>
                      <a:pt x="209" y="294"/>
                    </a:cubicBezTo>
                    <a:cubicBezTo>
                      <a:pt x="209" y="296"/>
                      <a:pt x="209" y="297"/>
                      <a:pt x="209" y="298"/>
                    </a:cubicBezTo>
                    <a:cubicBezTo>
                      <a:pt x="209" y="299"/>
                      <a:pt x="209" y="300"/>
                      <a:pt x="208" y="301"/>
                    </a:cubicBezTo>
                    <a:cubicBezTo>
                      <a:pt x="208" y="302"/>
                      <a:pt x="208" y="304"/>
                      <a:pt x="208" y="306"/>
                    </a:cubicBezTo>
                    <a:cubicBezTo>
                      <a:pt x="208" y="307"/>
                      <a:pt x="208" y="307"/>
                      <a:pt x="207" y="308"/>
                    </a:cubicBezTo>
                    <a:cubicBezTo>
                      <a:pt x="207" y="310"/>
                      <a:pt x="207" y="312"/>
                      <a:pt x="207" y="314"/>
                    </a:cubicBezTo>
                    <a:cubicBezTo>
                      <a:pt x="207" y="315"/>
                      <a:pt x="207" y="316"/>
                      <a:pt x="207" y="317"/>
                    </a:cubicBezTo>
                    <a:cubicBezTo>
                      <a:pt x="207" y="318"/>
                      <a:pt x="207" y="320"/>
                      <a:pt x="206" y="321"/>
                    </a:cubicBezTo>
                    <a:cubicBezTo>
                      <a:pt x="206" y="322"/>
                      <a:pt x="206" y="323"/>
                      <a:pt x="206" y="323"/>
                    </a:cubicBezTo>
                    <a:cubicBezTo>
                      <a:pt x="206" y="325"/>
                      <a:pt x="205" y="328"/>
                      <a:pt x="209" y="327"/>
                    </a:cubicBezTo>
                    <a:cubicBezTo>
                      <a:pt x="210" y="327"/>
                      <a:pt x="212" y="328"/>
                      <a:pt x="213" y="328"/>
                    </a:cubicBezTo>
                    <a:cubicBezTo>
                      <a:pt x="215" y="328"/>
                      <a:pt x="216" y="329"/>
                      <a:pt x="216" y="330"/>
                    </a:cubicBezTo>
                    <a:cubicBezTo>
                      <a:pt x="217" y="332"/>
                      <a:pt x="214" y="332"/>
                      <a:pt x="213" y="333"/>
                    </a:cubicBezTo>
                    <a:cubicBezTo>
                      <a:pt x="211" y="336"/>
                      <a:pt x="211" y="340"/>
                      <a:pt x="210" y="343"/>
                    </a:cubicBezTo>
                    <a:cubicBezTo>
                      <a:pt x="210" y="344"/>
                      <a:pt x="210" y="345"/>
                      <a:pt x="209" y="345"/>
                    </a:cubicBezTo>
                    <a:cubicBezTo>
                      <a:pt x="209" y="346"/>
                      <a:pt x="208" y="347"/>
                      <a:pt x="207" y="347"/>
                    </a:cubicBezTo>
                    <a:cubicBezTo>
                      <a:pt x="207" y="347"/>
                      <a:pt x="206" y="346"/>
                      <a:pt x="206" y="346"/>
                    </a:cubicBezTo>
                    <a:cubicBezTo>
                      <a:pt x="206" y="345"/>
                      <a:pt x="206" y="343"/>
                      <a:pt x="206" y="342"/>
                    </a:cubicBezTo>
                    <a:cubicBezTo>
                      <a:pt x="206" y="340"/>
                      <a:pt x="204" y="339"/>
                      <a:pt x="205" y="337"/>
                    </a:cubicBezTo>
                    <a:cubicBezTo>
                      <a:pt x="205" y="336"/>
                      <a:pt x="206" y="335"/>
                      <a:pt x="206" y="334"/>
                    </a:cubicBezTo>
                    <a:cubicBezTo>
                      <a:pt x="204" y="334"/>
                      <a:pt x="205" y="336"/>
                      <a:pt x="204" y="337"/>
                    </a:cubicBezTo>
                    <a:cubicBezTo>
                      <a:pt x="204" y="338"/>
                      <a:pt x="204" y="339"/>
                      <a:pt x="204" y="340"/>
                    </a:cubicBezTo>
                    <a:cubicBezTo>
                      <a:pt x="202" y="342"/>
                      <a:pt x="203" y="344"/>
                      <a:pt x="203" y="346"/>
                    </a:cubicBezTo>
                    <a:cubicBezTo>
                      <a:pt x="203" y="348"/>
                      <a:pt x="203" y="349"/>
                      <a:pt x="203" y="351"/>
                    </a:cubicBezTo>
                    <a:cubicBezTo>
                      <a:pt x="203" y="352"/>
                      <a:pt x="203" y="353"/>
                      <a:pt x="202" y="353"/>
                    </a:cubicBezTo>
                    <a:cubicBezTo>
                      <a:pt x="202" y="355"/>
                      <a:pt x="202" y="357"/>
                      <a:pt x="202" y="358"/>
                    </a:cubicBezTo>
                    <a:cubicBezTo>
                      <a:pt x="201" y="359"/>
                      <a:pt x="201" y="360"/>
                      <a:pt x="201" y="361"/>
                    </a:cubicBezTo>
                    <a:cubicBezTo>
                      <a:pt x="201" y="362"/>
                      <a:pt x="201" y="364"/>
                      <a:pt x="201" y="366"/>
                    </a:cubicBezTo>
                    <a:cubicBezTo>
                      <a:pt x="201" y="367"/>
                      <a:pt x="201" y="367"/>
                      <a:pt x="201" y="368"/>
                    </a:cubicBezTo>
                    <a:cubicBezTo>
                      <a:pt x="200" y="369"/>
                      <a:pt x="200" y="371"/>
                      <a:pt x="200" y="372"/>
                    </a:cubicBezTo>
                    <a:cubicBezTo>
                      <a:pt x="200" y="373"/>
                      <a:pt x="199" y="374"/>
                      <a:pt x="199" y="375"/>
                    </a:cubicBezTo>
                    <a:cubicBezTo>
                      <a:pt x="199" y="376"/>
                      <a:pt x="199" y="378"/>
                      <a:pt x="199" y="379"/>
                    </a:cubicBezTo>
                    <a:cubicBezTo>
                      <a:pt x="199" y="379"/>
                      <a:pt x="199" y="380"/>
                      <a:pt x="199" y="381"/>
                    </a:cubicBezTo>
                    <a:cubicBezTo>
                      <a:pt x="198" y="383"/>
                      <a:pt x="198" y="384"/>
                      <a:pt x="198" y="386"/>
                    </a:cubicBezTo>
                    <a:cubicBezTo>
                      <a:pt x="198" y="387"/>
                      <a:pt x="197" y="387"/>
                      <a:pt x="197" y="388"/>
                    </a:cubicBezTo>
                    <a:cubicBezTo>
                      <a:pt x="197" y="390"/>
                      <a:pt x="197" y="392"/>
                      <a:pt x="197" y="394"/>
                    </a:cubicBezTo>
                    <a:cubicBezTo>
                      <a:pt x="197" y="394"/>
                      <a:pt x="197" y="395"/>
                      <a:pt x="196" y="395"/>
                    </a:cubicBezTo>
                    <a:cubicBezTo>
                      <a:pt x="196" y="395"/>
                      <a:pt x="195" y="396"/>
                      <a:pt x="195" y="396"/>
                    </a:cubicBezTo>
                    <a:cubicBezTo>
                      <a:pt x="194" y="396"/>
                      <a:pt x="193" y="396"/>
                      <a:pt x="192" y="396"/>
                    </a:cubicBezTo>
                    <a:cubicBezTo>
                      <a:pt x="191" y="395"/>
                      <a:pt x="191" y="395"/>
                      <a:pt x="191" y="394"/>
                    </a:cubicBezTo>
                    <a:cubicBezTo>
                      <a:pt x="192" y="391"/>
                      <a:pt x="192" y="389"/>
                      <a:pt x="192" y="387"/>
                    </a:cubicBezTo>
                    <a:cubicBezTo>
                      <a:pt x="191" y="386"/>
                      <a:pt x="193" y="385"/>
                      <a:pt x="191" y="383"/>
                    </a:cubicBezTo>
                    <a:cubicBezTo>
                      <a:pt x="190" y="384"/>
                      <a:pt x="191" y="386"/>
                      <a:pt x="191" y="387"/>
                    </a:cubicBezTo>
                    <a:cubicBezTo>
                      <a:pt x="191" y="389"/>
                      <a:pt x="189" y="391"/>
                      <a:pt x="190" y="394"/>
                    </a:cubicBezTo>
                    <a:cubicBezTo>
                      <a:pt x="189" y="396"/>
                      <a:pt x="189" y="397"/>
                      <a:pt x="189" y="399"/>
                    </a:cubicBezTo>
                    <a:cubicBezTo>
                      <a:pt x="189" y="400"/>
                      <a:pt x="189" y="401"/>
                      <a:pt x="189" y="403"/>
                    </a:cubicBezTo>
                    <a:cubicBezTo>
                      <a:pt x="188" y="405"/>
                      <a:pt x="189" y="406"/>
                      <a:pt x="192" y="405"/>
                    </a:cubicBezTo>
                    <a:cubicBezTo>
                      <a:pt x="193" y="405"/>
                      <a:pt x="194" y="406"/>
                      <a:pt x="195" y="406"/>
                    </a:cubicBezTo>
                    <a:cubicBezTo>
                      <a:pt x="197" y="406"/>
                      <a:pt x="200" y="406"/>
                      <a:pt x="199" y="410"/>
                    </a:cubicBezTo>
                    <a:cubicBezTo>
                      <a:pt x="199" y="410"/>
                      <a:pt x="199" y="410"/>
                      <a:pt x="199" y="410"/>
                    </a:cubicBezTo>
                    <a:cubicBezTo>
                      <a:pt x="196" y="411"/>
                      <a:pt x="193" y="412"/>
                      <a:pt x="198" y="414"/>
                    </a:cubicBezTo>
                    <a:cubicBezTo>
                      <a:pt x="199" y="414"/>
                      <a:pt x="199" y="415"/>
                      <a:pt x="199" y="416"/>
                    </a:cubicBezTo>
                    <a:cubicBezTo>
                      <a:pt x="199" y="416"/>
                      <a:pt x="199" y="416"/>
                      <a:pt x="199" y="416"/>
                    </a:cubicBezTo>
                    <a:cubicBezTo>
                      <a:pt x="197" y="417"/>
                      <a:pt x="196" y="417"/>
                      <a:pt x="194" y="418"/>
                    </a:cubicBezTo>
                    <a:cubicBezTo>
                      <a:pt x="195" y="420"/>
                      <a:pt x="198" y="420"/>
                      <a:pt x="198" y="422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4" name="Freeform 61">
                <a:extLst>
                  <a:ext uri="{FF2B5EF4-FFF2-40B4-BE49-F238E27FC236}">
                    <a16:creationId xmlns:a16="http://schemas.microsoft.com/office/drawing/2014/main" id="{ADCAC8BF-6E97-1FD2-8943-2F49681F9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598"/>
                <a:ext cx="617" cy="585"/>
              </a:xfrm>
              <a:custGeom>
                <a:avLst/>
                <a:gdLst>
                  <a:gd name="T0" fmla="*/ 299 w 361"/>
                  <a:gd name="T1" fmla="*/ 84 h 342"/>
                  <a:gd name="T2" fmla="*/ 303 w 361"/>
                  <a:gd name="T3" fmla="*/ 56 h 342"/>
                  <a:gd name="T4" fmla="*/ 323 w 361"/>
                  <a:gd name="T5" fmla="*/ 41 h 342"/>
                  <a:gd name="T6" fmla="*/ 339 w 361"/>
                  <a:gd name="T7" fmla="*/ 24 h 342"/>
                  <a:gd name="T8" fmla="*/ 343 w 361"/>
                  <a:gd name="T9" fmla="*/ 10 h 342"/>
                  <a:gd name="T10" fmla="*/ 353 w 361"/>
                  <a:gd name="T11" fmla="*/ 15 h 342"/>
                  <a:gd name="T12" fmla="*/ 351 w 361"/>
                  <a:gd name="T13" fmla="*/ 34 h 342"/>
                  <a:gd name="T14" fmla="*/ 333 w 361"/>
                  <a:gd name="T15" fmla="*/ 64 h 342"/>
                  <a:gd name="T16" fmla="*/ 311 w 361"/>
                  <a:gd name="T17" fmla="*/ 94 h 342"/>
                  <a:gd name="T18" fmla="*/ 317 w 361"/>
                  <a:gd name="T19" fmla="*/ 112 h 342"/>
                  <a:gd name="T20" fmla="*/ 291 w 361"/>
                  <a:gd name="T21" fmla="*/ 122 h 342"/>
                  <a:gd name="T22" fmla="*/ 276 w 361"/>
                  <a:gd name="T23" fmla="*/ 126 h 342"/>
                  <a:gd name="T24" fmla="*/ 273 w 361"/>
                  <a:gd name="T25" fmla="*/ 140 h 342"/>
                  <a:gd name="T26" fmla="*/ 257 w 361"/>
                  <a:gd name="T27" fmla="*/ 154 h 342"/>
                  <a:gd name="T28" fmla="*/ 263 w 361"/>
                  <a:gd name="T29" fmla="*/ 164 h 342"/>
                  <a:gd name="T30" fmla="*/ 265 w 361"/>
                  <a:gd name="T31" fmla="*/ 174 h 342"/>
                  <a:gd name="T32" fmla="*/ 276 w 361"/>
                  <a:gd name="T33" fmla="*/ 184 h 342"/>
                  <a:gd name="T34" fmla="*/ 257 w 361"/>
                  <a:gd name="T35" fmla="*/ 195 h 342"/>
                  <a:gd name="T36" fmla="*/ 263 w 361"/>
                  <a:gd name="T37" fmla="*/ 207 h 342"/>
                  <a:gd name="T38" fmla="*/ 244 w 361"/>
                  <a:gd name="T39" fmla="*/ 219 h 342"/>
                  <a:gd name="T40" fmla="*/ 249 w 361"/>
                  <a:gd name="T41" fmla="*/ 230 h 342"/>
                  <a:gd name="T42" fmla="*/ 230 w 361"/>
                  <a:gd name="T43" fmla="*/ 246 h 342"/>
                  <a:gd name="T44" fmla="*/ 215 w 361"/>
                  <a:gd name="T45" fmla="*/ 262 h 342"/>
                  <a:gd name="T46" fmla="*/ 196 w 361"/>
                  <a:gd name="T47" fmla="*/ 272 h 342"/>
                  <a:gd name="T48" fmla="*/ 208 w 361"/>
                  <a:gd name="T49" fmla="*/ 280 h 342"/>
                  <a:gd name="T50" fmla="*/ 176 w 361"/>
                  <a:gd name="T51" fmla="*/ 282 h 342"/>
                  <a:gd name="T52" fmla="*/ 187 w 361"/>
                  <a:gd name="T53" fmla="*/ 294 h 342"/>
                  <a:gd name="T54" fmla="*/ 158 w 361"/>
                  <a:gd name="T55" fmla="*/ 287 h 342"/>
                  <a:gd name="T56" fmla="*/ 114 w 361"/>
                  <a:gd name="T57" fmla="*/ 283 h 342"/>
                  <a:gd name="T58" fmla="*/ 99 w 361"/>
                  <a:gd name="T59" fmla="*/ 298 h 342"/>
                  <a:gd name="T60" fmla="*/ 82 w 361"/>
                  <a:gd name="T61" fmla="*/ 315 h 342"/>
                  <a:gd name="T62" fmla="*/ 126 w 361"/>
                  <a:gd name="T63" fmla="*/ 328 h 342"/>
                  <a:gd name="T64" fmla="*/ 112 w 361"/>
                  <a:gd name="T65" fmla="*/ 336 h 342"/>
                  <a:gd name="T66" fmla="*/ 12 w 361"/>
                  <a:gd name="T67" fmla="*/ 335 h 342"/>
                  <a:gd name="T68" fmla="*/ 7 w 361"/>
                  <a:gd name="T69" fmla="*/ 328 h 342"/>
                  <a:gd name="T70" fmla="*/ 19 w 361"/>
                  <a:gd name="T71" fmla="*/ 304 h 342"/>
                  <a:gd name="T72" fmla="*/ 29 w 361"/>
                  <a:gd name="T73" fmla="*/ 321 h 342"/>
                  <a:gd name="T74" fmla="*/ 35 w 361"/>
                  <a:gd name="T75" fmla="*/ 300 h 342"/>
                  <a:gd name="T76" fmla="*/ 48 w 361"/>
                  <a:gd name="T77" fmla="*/ 307 h 342"/>
                  <a:gd name="T78" fmla="*/ 66 w 361"/>
                  <a:gd name="T79" fmla="*/ 302 h 342"/>
                  <a:gd name="T80" fmla="*/ 88 w 361"/>
                  <a:gd name="T81" fmla="*/ 290 h 342"/>
                  <a:gd name="T82" fmla="*/ 101 w 361"/>
                  <a:gd name="T83" fmla="*/ 280 h 342"/>
                  <a:gd name="T84" fmla="*/ 111 w 361"/>
                  <a:gd name="T85" fmla="*/ 265 h 342"/>
                  <a:gd name="T86" fmla="*/ 128 w 361"/>
                  <a:gd name="T87" fmla="*/ 259 h 342"/>
                  <a:gd name="T88" fmla="*/ 145 w 361"/>
                  <a:gd name="T89" fmla="*/ 254 h 342"/>
                  <a:gd name="T90" fmla="*/ 158 w 361"/>
                  <a:gd name="T91" fmla="*/ 238 h 342"/>
                  <a:gd name="T92" fmla="*/ 165 w 361"/>
                  <a:gd name="T93" fmla="*/ 230 h 342"/>
                  <a:gd name="T94" fmla="*/ 175 w 361"/>
                  <a:gd name="T95" fmla="*/ 220 h 342"/>
                  <a:gd name="T96" fmla="*/ 192 w 361"/>
                  <a:gd name="T97" fmla="*/ 204 h 342"/>
                  <a:gd name="T98" fmla="*/ 203 w 361"/>
                  <a:gd name="T99" fmla="*/ 196 h 342"/>
                  <a:gd name="T100" fmla="*/ 223 w 361"/>
                  <a:gd name="T101" fmla="*/ 194 h 342"/>
                  <a:gd name="T102" fmla="*/ 244 w 361"/>
                  <a:gd name="T103" fmla="*/ 184 h 342"/>
                  <a:gd name="T104" fmla="*/ 241 w 361"/>
                  <a:gd name="T105" fmla="*/ 178 h 342"/>
                  <a:gd name="T106" fmla="*/ 237 w 361"/>
                  <a:gd name="T107" fmla="*/ 162 h 342"/>
                  <a:gd name="T108" fmla="*/ 222 w 361"/>
                  <a:gd name="T109" fmla="*/ 153 h 342"/>
                  <a:gd name="T110" fmla="*/ 232 w 361"/>
                  <a:gd name="T111" fmla="*/ 135 h 342"/>
                  <a:gd name="T112" fmla="*/ 245 w 361"/>
                  <a:gd name="T113" fmla="*/ 120 h 342"/>
                  <a:gd name="T114" fmla="*/ 264 w 361"/>
                  <a:gd name="T115" fmla="*/ 109 h 342"/>
                  <a:gd name="T116" fmla="*/ 275 w 361"/>
                  <a:gd name="T117" fmla="*/ 91 h 342"/>
                  <a:gd name="T118" fmla="*/ 258 w 361"/>
                  <a:gd name="T119" fmla="*/ 80 h 342"/>
                  <a:gd name="T120" fmla="*/ 277 w 361"/>
                  <a:gd name="T121" fmla="*/ 73 h 342"/>
                  <a:gd name="T122" fmla="*/ 287 w 361"/>
                  <a:gd name="T123" fmla="*/ 9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1" h="342">
                    <a:moveTo>
                      <a:pt x="287" y="91"/>
                    </a:moveTo>
                    <a:cubicBezTo>
                      <a:pt x="287" y="91"/>
                      <a:pt x="288" y="91"/>
                      <a:pt x="288" y="91"/>
                    </a:cubicBezTo>
                    <a:cubicBezTo>
                      <a:pt x="290" y="93"/>
                      <a:pt x="292" y="94"/>
                      <a:pt x="294" y="94"/>
                    </a:cubicBezTo>
                    <a:cubicBezTo>
                      <a:pt x="295" y="94"/>
                      <a:pt x="295" y="94"/>
                      <a:pt x="295" y="94"/>
                    </a:cubicBezTo>
                    <a:cubicBezTo>
                      <a:pt x="296" y="94"/>
                      <a:pt x="298" y="95"/>
                      <a:pt x="299" y="93"/>
                    </a:cubicBezTo>
                    <a:cubicBezTo>
                      <a:pt x="299" y="93"/>
                      <a:pt x="297" y="92"/>
                      <a:pt x="297" y="91"/>
                    </a:cubicBezTo>
                    <a:cubicBezTo>
                      <a:pt x="297" y="90"/>
                      <a:pt x="297" y="89"/>
                      <a:pt x="297" y="89"/>
                    </a:cubicBezTo>
                    <a:cubicBezTo>
                      <a:pt x="300" y="88"/>
                      <a:pt x="301" y="87"/>
                      <a:pt x="299" y="84"/>
                    </a:cubicBezTo>
                    <a:cubicBezTo>
                      <a:pt x="299" y="83"/>
                      <a:pt x="299" y="83"/>
                      <a:pt x="299" y="83"/>
                    </a:cubicBezTo>
                    <a:cubicBezTo>
                      <a:pt x="302" y="81"/>
                      <a:pt x="302" y="79"/>
                      <a:pt x="298" y="79"/>
                    </a:cubicBezTo>
                    <a:cubicBezTo>
                      <a:pt x="298" y="77"/>
                      <a:pt x="300" y="76"/>
                      <a:pt x="301" y="75"/>
                    </a:cubicBezTo>
                    <a:cubicBezTo>
                      <a:pt x="303" y="73"/>
                      <a:pt x="304" y="72"/>
                      <a:pt x="301" y="70"/>
                    </a:cubicBezTo>
                    <a:cubicBezTo>
                      <a:pt x="301" y="69"/>
                      <a:pt x="301" y="68"/>
                      <a:pt x="301" y="67"/>
                    </a:cubicBezTo>
                    <a:cubicBezTo>
                      <a:pt x="303" y="67"/>
                      <a:pt x="308" y="67"/>
                      <a:pt x="303" y="62"/>
                    </a:cubicBezTo>
                    <a:cubicBezTo>
                      <a:pt x="303" y="62"/>
                      <a:pt x="303" y="62"/>
                      <a:pt x="303" y="61"/>
                    </a:cubicBezTo>
                    <a:cubicBezTo>
                      <a:pt x="305" y="60"/>
                      <a:pt x="307" y="58"/>
                      <a:pt x="303" y="56"/>
                    </a:cubicBezTo>
                    <a:cubicBezTo>
                      <a:pt x="304" y="55"/>
                      <a:pt x="304" y="55"/>
                      <a:pt x="304" y="54"/>
                    </a:cubicBezTo>
                    <a:cubicBezTo>
                      <a:pt x="306" y="52"/>
                      <a:pt x="309" y="52"/>
                      <a:pt x="311" y="51"/>
                    </a:cubicBezTo>
                    <a:cubicBezTo>
                      <a:pt x="311" y="51"/>
                      <a:pt x="311" y="51"/>
                      <a:pt x="312" y="51"/>
                    </a:cubicBezTo>
                    <a:cubicBezTo>
                      <a:pt x="314" y="53"/>
                      <a:pt x="316" y="52"/>
                      <a:pt x="318" y="51"/>
                    </a:cubicBezTo>
                    <a:cubicBezTo>
                      <a:pt x="318" y="51"/>
                      <a:pt x="319" y="51"/>
                      <a:pt x="319" y="51"/>
                    </a:cubicBezTo>
                    <a:cubicBezTo>
                      <a:pt x="322" y="53"/>
                      <a:pt x="323" y="53"/>
                      <a:pt x="324" y="50"/>
                    </a:cubicBezTo>
                    <a:cubicBezTo>
                      <a:pt x="324" y="47"/>
                      <a:pt x="325" y="45"/>
                      <a:pt x="323" y="43"/>
                    </a:cubicBezTo>
                    <a:cubicBezTo>
                      <a:pt x="323" y="42"/>
                      <a:pt x="323" y="42"/>
                      <a:pt x="323" y="41"/>
                    </a:cubicBezTo>
                    <a:cubicBezTo>
                      <a:pt x="325" y="40"/>
                      <a:pt x="327" y="38"/>
                      <a:pt x="329" y="37"/>
                    </a:cubicBezTo>
                    <a:cubicBezTo>
                      <a:pt x="330" y="37"/>
                      <a:pt x="330" y="37"/>
                      <a:pt x="331" y="37"/>
                    </a:cubicBezTo>
                    <a:cubicBezTo>
                      <a:pt x="331" y="38"/>
                      <a:pt x="332" y="39"/>
                      <a:pt x="333" y="38"/>
                    </a:cubicBezTo>
                    <a:cubicBezTo>
                      <a:pt x="334" y="37"/>
                      <a:pt x="333" y="36"/>
                      <a:pt x="333" y="35"/>
                    </a:cubicBezTo>
                    <a:cubicBezTo>
                      <a:pt x="333" y="35"/>
                      <a:pt x="333" y="34"/>
                      <a:pt x="333" y="34"/>
                    </a:cubicBezTo>
                    <a:cubicBezTo>
                      <a:pt x="334" y="32"/>
                      <a:pt x="335" y="30"/>
                      <a:pt x="333" y="29"/>
                    </a:cubicBezTo>
                    <a:cubicBezTo>
                      <a:pt x="333" y="28"/>
                      <a:pt x="333" y="27"/>
                      <a:pt x="333" y="26"/>
                    </a:cubicBezTo>
                    <a:cubicBezTo>
                      <a:pt x="335" y="26"/>
                      <a:pt x="337" y="24"/>
                      <a:pt x="339" y="24"/>
                    </a:cubicBezTo>
                    <a:cubicBezTo>
                      <a:pt x="340" y="24"/>
                      <a:pt x="340" y="24"/>
                      <a:pt x="340" y="24"/>
                    </a:cubicBezTo>
                    <a:cubicBezTo>
                      <a:pt x="341" y="24"/>
                      <a:pt x="343" y="24"/>
                      <a:pt x="343" y="24"/>
                    </a:cubicBezTo>
                    <a:cubicBezTo>
                      <a:pt x="343" y="23"/>
                      <a:pt x="341" y="23"/>
                      <a:pt x="341" y="23"/>
                    </a:cubicBezTo>
                    <a:cubicBezTo>
                      <a:pt x="341" y="21"/>
                      <a:pt x="341" y="20"/>
                      <a:pt x="340" y="19"/>
                    </a:cubicBezTo>
                    <a:cubicBezTo>
                      <a:pt x="338" y="17"/>
                      <a:pt x="337" y="16"/>
                      <a:pt x="336" y="15"/>
                    </a:cubicBezTo>
                    <a:cubicBezTo>
                      <a:pt x="336" y="14"/>
                      <a:pt x="336" y="13"/>
                      <a:pt x="336" y="12"/>
                    </a:cubicBezTo>
                    <a:cubicBezTo>
                      <a:pt x="338" y="11"/>
                      <a:pt x="339" y="9"/>
                      <a:pt x="341" y="7"/>
                    </a:cubicBezTo>
                    <a:cubicBezTo>
                      <a:pt x="341" y="8"/>
                      <a:pt x="342" y="9"/>
                      <a:pt x="343" y="10"/>
                    </a:cubicBezTo>
                    <a:cubicBezTo>
                      <a:pt x="345" y="11"/>
                      <a:pt x="347" y="9"/>
                      <a:pt x="348" y="8"/>
                    </a:cubicBezTo>
                    <a:cubicBezTo>
                      <a:pt x="349" y="7"/>
                      <a:pt x="349" y="7"/>
                      <a:pt x="348" y="6"/>
                    </a:cubicBezTo>
                    <a:cubicBezTo>
                      <a:pt x="347" y="4"/>
                      <a:pt x="348" y="2"/>
                      <a:pt x="349" y="0"/>
                    </a:cubicBezTo>
                    <a:cubicBezTo>
                      <a:pt x="350" y="0"/>
                      <a:pt x="351" y="0"/>
                      <a:pt x="352" y="0"/>
                    </a:cubicBezTo>
                    <a:cubicBezTo>
                      <a:pt x="352" y="5"/>
                      <a:pt x="357" y="2"/>
                      <a:pt x="358" y="5"/>
                    </a:cubicBezTo>
                    <a:cubicBezTo>
                      <a:pt x="359" y="5"/>
                      <a:pt x="360" y="6"/>
                      <a:pt x="361" y="6"/>
                    </a:cubicBezTo>
                    <a:cubicBezTo>
                      <a:pt x="359" y="8"/>
                      <a:pt x="354" y="8"/>
                      <a:pt x="357" y="13"/>
                    </a:cubicBezTo>
                    <a:cubicBezTo>
                      <a:pt x="357" y="14"/>
                      <a:pt x="355" y="15"/>
                      <a:pt x="353" y="15"/>
                    </a:cubicBezTo>
                    <a:cubicBezTo>
                      <a:pt x="351" y="14"/>
                      <a:pt x="349" y="15"/>
                      <a:pt x="349" y="17"/>
                    </a:cubicBezTo>
                    <a:cubicBezTo>
                      <a:pt x="349" y="20"/>
                      <a:pt x="351" y="19"/>
                      <a:pt x="353" y="18"/>
                    </a:cubicBezTo>
                    <a:cubicBezTo>
                      <a:pt x="354" y="18"/>
                      <a:pt x="355" y="18"/>
                      <a:pt x="355" y="19"/>
                    </a:cubicBezTo>
                    <a:cubicBezTo>
                      <a:pt x="355" y="21"/>
                      <a:pt x="354" y="22"/>
                      <a:pt x="353" y="22"/>
                    </a:cubicBezTo>
                    <a:cubicBezTo>
                      <a:pt x="350" y="21"/>
                      <a:pt x="347" y="21"/>
                      <a:pt x="348" y="25"/>
                    </a:cubicBezTo>
                    <a:cubicBezTo>
                      <a:pt x="348" y="28"/>
                      <a:pt x="351" y="26"/>
                      <a:pt x="353" y="27"/>
                    </a:cubicBezTo>
                    <a:cubicBezTo>
                      <a:pt x="352" y="31"/>
                      <a:pt x="346" y="26"/>
                      <a:pt x="346" y="31"/>
                    </a:cubicBezTo>
                    <a:cubicBezTo>
                      <a:pt x="346" y="34"/>
                      <a:pt x="349" y="32"/>
                      <a:pt x="351" y="34"/>
                    </a:cubicBezTo>
                    <a:cubicBezTo>
                      <a:pt x="343" y="34"/>
                      <a:pt x="346" y="40"/>
                      <a:pt x="343" y="44"/>
                    </a:cubicBezTo>
                    <a:cubicBezTo>
                      <a:pt x="339" y="44"/>
                      <a:pt x="337" y="46"/>
                      <a:pt x="337" y="50"/>
                    </a:cubicBezTo>
                    <a:cubicBezTo>
                      <a:pt x="334" y="51"/>
                      <a:pt x="334" y="53"/>
                      <a:pt x="335" y="55"/>
                    </a:cubicBezTo>
                    <a:cubicBezTo>
                      <a:pt x="335" y="55"/>
                      <a:pt x="335" y="56"/>
                      <a:pt x="335" y="56"/>
                    </a:cubicBezTo>
                    <a:cubicBezTo>
                      <a:pt x="334" y="59"/>
                      <a:pt x="333" y="59"/>
                      <a:pt x="330" y="59"/>
                    </a:cubicBezTo>
                    <a:cubicBezTo>
                      <a:pt x="330" y="59"/>
                      <a:pt x="329" y="59"/>
                      <a:pt x="329" y="59"/>
                    </a:cubicBezTo>
                    <a:cubicBezTo>
                      <a:pt x="329" y="60"/>
                      <a:pt x="330" y="59"/>
                      <a:pt x="331" y="59"/>
                    </a:cubicBezTo>
                    <a:cubicBezTo>
                      <a:pt x="333" y="60"/>
                      <a:pt x="334" y="61"/>
                      <a:pt x="333" y="64"/>
                    </a:cubicBezTo>
                    <a:cubicBezTo>
                      <a:pt x="330" y="66"/>
                      <a:pt x="329" y="68"/>
                      <a:pt x="334" y="69"/>
                    </a:cubicBezTo>
                    <a:cubicBezTo>
                      <a:pt x="333" y="70"/>
                      <a:pt x="331" y="69"/>
                      <a:pt x="329" y="71"/>
                    </a:cubicBezTo>
                    <a:cubicBezTo>
                      <a:pt x="324" y="71"/>
                      <a:pt x="325" y="76"/>
                      <a:pt x="322" y="79"/>
                    </a:cubicBezTo>
                    <a:cubicBezTo>
                      <a:pt x="319" y="84"/>
                      <a:pt x="325" y="82"/>
                      <a:pt x="327" y="85"/>
                    </a:cubicBezTo>
                    <a:cubicBezTo>
                      <a:pt x="319" y="83"/>
                      <a:pt x="320" y="89"/>
                      <a:pt x="318" y="93"/>
                    </a:cubicBezTo>
                    <a:cubicBezTo>
                      <a:pt x="317" y="93"/>
                      <a:pt x="316" y="92"/>
                      <a:pt x="316" y="91"/>
                    </a:cubicBezTo>
                    <a:cubicBezTo>
                      <a:pt x="316" y="90"/>
                      <a:pt x="316" y="89"/>
                      <a:pt x="315" y="87"/>
                    </a:cubicBezTo>
                    <a:cubicBezTo>
                      <a:pt x="313" y="89"/>
                      <a:pt x="314" y="93"/>
                      <a:pt x="311" y="94"/>
                    </a:cubicBezTo>
                    <a:cubicBezTo>
                      <a:pt x="311" y="94"/>
                      <a:pt x="310" y="94"/>
                      <a:pt x="309" y="94"/>
                    </a:cubicBezTo>
                    <a:cubicBezTo>
                      <a:pt x="308" y="94"/>
                      <a:pt x="305" y="92"/>
                      <a:pt x="305" y="96"/>
                    </a:cubicBezTo>
                    <a:cubicBezTo>
                      <a:pt x="305" y="97"/>
                      <a:pt x="305" y="98"/>
                      <a:pt x="305" y="99"/>
                    </a:cubicBezTo>
                    <a:cubicBezTo>
                      <a:pt x="304" y="101"/>
                      <a:pt x="304" y="102"/>
                      <a:pt x="307" y="102"/>
                    </a:cubicBezTo>
                    <a:cubicBezTo>
                      <a:pt x="307" y="102"/>
                      <a:pt x="308" y="102"/>
                      <a:pt x="309" y="103"/>
                    </a:cubicBezTo>
                    <a:cubicBezTo>
                      <a:pt x="309" y="103"/>
                      <a:pt x="310" y="103"/>
                      <a:pt x="310" y="104"/>
                    </a:cubicBezTo>
                    <a:cubicBezTo>
                      <a:pt x="310" y="105"/>
                      <a:pt x="309" y="106"/>
                      <a:pt x="308" y="106"/>
                    </a:cubicBezTo>
                    <a:cubicBezTo>
                      <a:pt x="307" y="116"/>
                      <a:pt x="315" y="109"/>
                      <a:pt x="317" y="112"/>
                    </a:cubicBezTo>
                    <a:cubicBezTo>
                      <a:pt x="314" y="114"/>
                      <a:pt x="310" y="113"/>
                      <a:pt x="307" y="114"/>
                    </a:cubicBezTo>
                    <a:cubicBezTo>
                      <a:pt x="306" y="114"/>
                      <a:pt x="305" y="114"/>
                      <a:pt x="304" y="114"/>
                    </a:cubicBezTo>
                    <a:cubicBezTo>
                      <a:pt x="302" y="114"/>
                      <a:pt x="301" y="114"/>
                      <a:pt x="299" y="114"/>
                    </a:cubicBezTo>
                    <a:cubicBezTo>
                      <a:pt x="298" y="114"/>
                      <a:pt x="298" y="114"/>
                      <a:pt x="297" y="114"/>
                    </a:cubicBezTo>
                    <a:cubicBezTo>
                      <a:pt x="296" y="112"/>
                      <a:pt x="297" y="110"/>
                      <a:pt x="296" y="107"/>
                    </a:cubicBezTo>
                    <a:cubicBezTo>
                      <a:pt x="294" y="111"/>
                      <a:pt x="294" y="114"/>
                      <a:pt x="293" y="117"/>
                    </a:cubicBezTo>
                    <a:cubicBezTo>
                      <a:pt x="293" y="118"/>
                      <a:pt x="292" y="119"/>
                      <a:pt x="292" y="120"/>
                    </a:cubicBezTo>
                    <a:cubicBezTo>
                      <a:pt x="292" y="121"/>
                      <a:pt x="291" y="121"/>
                      <a:pt x="291" y="122"/>
                    </a:cubicBezTo>
                    <a:cubicBezTo>
                      <a:pt x="290" y="122"/>
                      <a:pt x="289" y="122"/>
                      <a:pt x="289" y="122"/>
                    </a:cubicBezTo>
                    <a:cubicBezTo>
                      <a:pt x="288" y="121"/>
                      <a:pt x="287" y="119"/>
                      <a:pt x="287" y="118"/>
                    </a:cubicBezTo>
                    <a:cubicBezTo>
                      <a:pt x="287" y="117"/>
                      <a:pt x="289" y="115"/>
                      <a:pt x="287" y="115"/>
                    </a:cubicBezTo>
                    <a:cubicBezTo>
                      <a:pt x="285" y="115"/>
                      <a:pt x="286" y="117"/>
                      <a:pt x="286" y="119"/>
                    </a:cubicBezTo>
                    <a:cubicBezTo>
                      <a:pt x="285" y="120"/>
                      <a:pt x="284" y="120"/>
                      <a:pt x="283" y="121"/>
                    </a:cubicBezTo>
                    <a:cubicBezTo>
                      <a:pt x="282" y="121"/>
                      <a:pt x="281" y="121"/>
                      <a:pt x="280" y="120"/>
                    </a:cubicBezTo>
                    <a:cubicBezTo>
                      <a:pt x="278" y="120"/>
                      <a:pt x="277" y="122"/>
                      <a:pt x="277" y="124"/>
                    </a:cubicBezTo>
                    <a:cubicBezTo>
                      <a:pt x="277" y="124"/>
                      <a:pt x="276" y="125"/>
                      <a:pt x="276" y="126"/>
                    </a:cubicBezTo>
                    <a:cubicBezTo>
                      <a:pt x="275" y="128"/>
                      <a:pt x="276" y="130"/>
                      <a:pt x="279" y="129"/>
                    </a:cubicBezTo>
                    <a:cubicBezTo>
                      <a:pt x="279" y="129"/>
                      <a:pt x="280" y="130"/>
                      <a:pt x="281" y="130"/>
                    </a:cubicBezTo>
                    <a:cubicBezTo>
                      <a:pt x="281" y="130"/>
                      <a:pt x="281" y="131"/>
                      <a:pt x="281" y="131"/>
                    </a:cubicBezTo>
                    <a:cubicBezTo>
                      <a:pt x="282" y="132"/>
                      <a:pt x="282" y="132"/>
                      <a:pt x="281" y="133"/>
                    </a:cubicBezTo>
                    <a:cubicBezTo>
                      <a:pt x="281" y="133"/>
                      <a:pt x="281" y="134"/>
                      <a:pt x="280" y="134"/>
                    </a:cubicBezTo>
                    <a:cubicBezTo>
                      <a:pt x="279" y="134"/>
                      <a:pt x="278" y="134"/>
                      <a:pt x="277" y="134"/>
                    </a:cubicBezTo>
                    <a:cubicBezTo>
                      <a:pt x="275" y="134"/>
                      <a:pt x="274" y="135"/>
                      <a:pt x="273" y="137"/>
                    </a:cubicBezTo>
                    <a:cubicBezTo>
                      <a:pt x="273" y="138"/>
                      <a:pt x="273" y="139"/>
                      <a:pt x="273" y="140"/>
                    </a:cubicBezTo>
                    <a:cubicBezTo>
                      <a:pt x="272" y="140"/>
                      <a:pt x="272" y="141"/>
                      <a:pt x="271" y="141"/>
                    </a:cubicBezTo>
                    <a:cubicBezTo>
                      <a:pt x="271" y="141"/>
                      <a:pt x="270" y="141"/>
                      <a:pt x="269" y="141"/>
                    </a:cubicBezTo>
                    <a:cubicBezTo>
                      <a:pt x="267" y="140"/>
                      <a:pt x="265" y="141"/>
                      <a:pt x="265" y="144"/>
                    </a:cubicBezTo>
                    <a:cubicBezTo>
                      <a:pt x="265" y="144"/>
                      <a:pt x="265" y="145"/>
                      <a:pt x="265" y="145"/>
                    </a:cubicBezTo>
                    <a:cubicBezTo>
                      <a:pt x="264" y="147"/>
                      <a:pt x="263" y="148"/>
                      <a:pt x="263" y="150"/>
                    </a:cubicBezTo>
                    <a:cubicBezTo>
                      <a:pt x="263" y="151"/>
                      <a:pt x="263" y="152"/>
                      <a:pt x="263" y="153"/>
                    </a:cubicBezTo>
                    <a:cubicBezTo>
                      <a:pt x="262" y="153"/>
                      <a:pt x="261" y="154"/>
                      <a:pt x="261" y="154"/>
                    </a:cubicBezTo>
                    <a:cubicBezTo>
                      <a:pt x="259" y="155"/>
                      <a:pt x="258" y="154"/>
                      <a:pt x="257" y="154"/>
                    </a:cubicBezTo>
                    <a:cubicBezTo>
                      <a:pt x="255" y="153"/>
                      <a:pt x="254" y="154"/>
                      <a:pt x="254" y="156"/>
                    </a:cubicBezTo>
                    <a:cubicBezTo>
                      <a:pt x="254" y="157"/>
                      <a:pt x="254" y="158"/>
                      <a:pt x="253" y="159"/>
                    </a:cubicBezTo>
                    <a:cubicBezTo>
                      <a:pt x="253" y="161"/>
                      <a:pt x="252" y="162"/>
                      <a:pt x="252" y="163"/>
                    </a:cubicBezTo>
                    <a:cubicBezTo>
                      <a:pt x="252" y="164"/>
                      <a:pt x="252" y="165"/>
                      <a:pt x="252" y="165"/>
                    </a:cubicBezTo>
                    <a:cubicBezTo>
                      <a:pt x="252" y="168"/>
                      <a:pt x="254" y="167"/>
                      <a:pt x="255" y="168"/>
                    </a:cubicBezTo>
                    <a:cubicBezTo>
                      <a:pt x="256" y="168"/>
                      <a:pt x="257" y="168"/>
                      <a:pt x="259" y="168"/>
                    </a:cubicBezTo>
                    <a:cubicBezTo>
                      <a:pt x="260" y="169"/>
                      <a:pt x="262" y="168"/>
                      <a:pt x="263" y="166"/>
                    </a:cubicBezTo>
                    <a:cubicBezTo>
                      <a:pt x="263" y="165"/>
                      <a:pt x="263" y="165"/>
                      <a:pt x="263" y="164"/>
                    </a:cubicBezTo>
                    <a:cubicBezTo>
                      <a:pt x="264" y="163"/>
                      <a:pt x="264" y="162"/>
                      <a:pt x="265" y="162"/>
                    </a:cubicBezTo>
                    <a:cubicBezTo>
                      <a:pt x="266" y="162"/>
                      <a:pt x="266" y="162"/>
                      <a:pt x="267" y="162"/>
                    </a:cubicBezTo>
                    <a:cubicBezTo>
                      <a:pt x="268" y="162"/>
                      <a:pt x="268" y="163"/>
                      <a:pt x="268" y="164"/>
                    </a:cubicBezTo>
                    <a:cubicBezTo>
                      <a:pt x="269" y="165"/>
                      <a:pt x="268" y="166"/>
                      <a:pt x="268" y="167"/>
                    </a:cubicBezTo>
                    <a:cubicBezTo>
                      <a:pt x="270" y="171"/>
                      <a:pt x="273" y="169"/>
                      <a:pt x="276" y="170"/>
                    </a:cubicBezTo>
                    <a:cubicBezTo>
                      <a:pt x="279" y="171"/>
                      <a:pt x="283" y="169"/>
                      <a:pt x="285" y="173"/>
                    </a:cubicBezTo>
                    <a:cubicBezTo>
                      <a:pt x="280" y="174"/>
                      <a:pt x="275" y="174"/>
                      <a:pt x="269" y="173"/>
                    </a:cubicBezTo>
                    <a:cubicBezTo>
                      <a:pt x="268" y="173"/>
                      <a:pt x="266" y="172"/>
                      <a:pt x="265" y="174"/>
                    </a:cubicBezTo>
                    <a:cubicBezTo>
                      <a:pt x="264" y="175"/>
                      <a:pt x="264" y="176"/>
                      <a:pt x="265" y="176"/>
                    </a:cubicBezTo>
                    <a:cubicBezTo>
                      <a:pt x="266" y="178"/>
                      <a:pt x="268" y="177"/>
                      <a:pt x="269" y="177"/>
                    </a:cubicBezTo>
                    <a:cubicBezTo>
                      <a:pt x="274" y="178"/>
                      <a:pt x="278" y="176"/>
                      <a:pt x="283" y="178"/>
                    </a:cubicBezTo>
                    <a:cubicBezTo>
                      <a:pt x="278" y="182"/>
                      <a:pt x="273" y="181"/>
                      <a:pt x="268" y="180"/>
                    </a:cubicBezTo>
                    <a:cubicBezTo>
                      <a:pt x="266" y="180"/>
                      <a:pt x="263" y="179"/>
                      <a:pt x="263" y="182"/>
                    </a:cubicBezTo>
                    <a:cubicBezTo>
                      <a:pt x="263" y="185"/>
                      <a:pt x="266" y="184"/>
                      <a:pt x="267" y="184"/>
                    </a:cubicBezTo>
                    <a:cubicBezTo>
                      <a:pt x="269" y="183"/>
                      <a:pt x="271" y="185"/>
                      <a:pt x="274" y="184"/>
                    </a:cubicBezTo>
                    <a:cubicBezTo>
                      <a:pt x="275" y="183"/>
                      <a:pt x="276" y="183"/>
                      <a:pt x="276" y="184"/>
                    </a:cubicBezTo>
                    <a:cubicBezTo>
                      <a:pt x="277" y="185"/>
                      <a:pt x="277" y="186"/>
                      <a:pt x="276" y="186"/>
                    </a:cubicBezTo>
                    <a:cubicBezTo>
                      <a:pt x="275" y="187"/>
                      <a:pt x="274" y="189"/>
                      <a:pt x="273" y="188"/>
                    </a:cubicBezTo>
                    <a:cubicBezTo>
                      <a:pt x="271" y="187"/>
                      <a:pt x="270" y="186"/>
                      <a:pt x="268" y="188"/>
                    </a:cubicBezTo>
                    <a:cubicBezTo>
                      <a:pt x="264" y="189"/>
                      <a:pt x="260" y="188"/>
                      <a:pt x="255" y="188"/>
                    </a:cubicBezTo>
                    <a:cubicBezTo>
                      <a:pt x="260" y="191"/>
                      <a:pt x="264" y="188"/>
                      <a:pt x="268" y="190"/>
                    </a:cubicBezTo>
                    <a:cubicBezTo>
                      <a:pt x="269" y="192"/>
                      <a:pt x="272" y="190"/>
                      <a:pt x="274" y="192"/>
                    </a:cubicBezTo>
                    <a:cubicBezTo>
                      <a:pt x="272" y="195"/>
                      <a:pt x="268" y="192"/>
                      <a:pt x="267" y="195"/>
                    </a:cubicBezTo>
                    <a:cubicBezTo>
                      <a:pt x="263" y="196"/>
                      <a:pt x="260" y="194"/>
                      <a:pt x="257" y="195"/>
                    </a:cubicBezTo>
                    <a:cubicBezTo>
                      <a:pt x="259" y="197"/>
                      <a:pt x="264" y="194"/>
                      <a:pt x="267" y="197"/>
                    </a:cubicBezTo>
                    <a:cubicBezTo>
                      <a:pt x="268" y="197"/>
                      <a:pt x="269" y="198"/>
                      <a:pt x="270" y="198"/>
                    </a:cubicBezTo>
                    <a:cubicBezTo>
                      <a:pt x="267" y="201"/>
                      <a:pt x="263" y="200"/>
                      <a:pt x="259" y="200"/>
                    </a:cubicBezTo>
                    <a:cubicBezTo>
                      <a:pt x="258" y="201"/>
                      <a:pt x="256" y="201"/>
                      <a:pt x="254" y="202"/>
                    </a:cubicBezTo>
                    <a:cubicBezTo>
                      <a:pt x="256" y="203"/>
                      <a:pt x="258" y="203"/>
                      <a:pt x="259" y="204"/>
                    </a:cubicBezTo>
                    <a:cubicBezTo>
                      <a:pt x="261" y="204"/>
                      <a:pt x="262" y="204"/>
                      <a:pt x="263" y="204"/>
                    </a:cubicBezTo>
                    <a:cubicBezTo>
                      <a:pt x="264" y="204"/>
                      <a:pt x="265" y="204"/>
                      <a:pt x="265" y="205"/>
                    </a:cubicBezTo>
                    <a:cubicBezTo>
                      <a:pt x="265" y="206"/>
                      <a:pt x="264" y="206"/>
                      <a:pt x="263" y="207"/>
                    </a:cubicBezTo>
                    <a:cubicBezTo>
                      <a:pt x="260" y="209"/>
                      <a:pt x="257" y="208"/>
                      <a:pt x="253" y="208"/>
                    </a:cubicBezTo>
                    <a:cubicBezTo>
                      <a:pt x="255" y="208"/>
                      <a:pt x="256" y="208"/>
                      <a:pt x="258" y="208"/>
                    </a:cubicBezTo>
                    <a:cubicBezTo>
                      <a:pt x="259" y="209"/>
                      <a:pt x="262" y="209"/>
                      <a:pt x="262" y="211"/>
                    </a:cubicBezTo>
                    <a:cubicBezTo>
                      <a:pt x="262" y="214"/>
                      <a:pt x="259" y="214"/>
                      <a:pt x="257" y="214"/>
                    </a:cubicBezTo>
                    <a:cubicBezTo>
                      <a:pt x="253" y="214"/>
                      <a:pt x="249" y="215"/>
                      <a:pt x="245" y="214"/>
                    </a:cubicBezTo>
                    <a:cubicBezTo>
                      <a:pt x="248" y="215"/>
                      <a:pt x="251" y="214"/>
                      <a:pt x="255" y="214"/>
                    </a:cubicBezTo>
                    <a:cubicBezTo>
                      <a:pt x="257" y="215"/>
                      <a:pt x="260" y="213"/>
                      <a:pt x="262" y="217"/>
                    </a:cubicBezTo>
                    <a:cubicBezTo>
                      <a:pt x="256" y="220"/>
                      <a:pt x="250" y="220"/>
                      <a:pt x="244" y="219"/>
                    </a:cubicBezTo>
                    <a:cubicBezTo>
                      <a:pt x="243" y="219"/>
                      <a:pt x="241" y="218"/>
                      <a:pt x="240" y="220"/>
                    </a:cubicBezTo>
                    <a:cubicBezTo>
                      <a:pt x="239" y="220"/>
                      <a:pt x="239" y="221"/>
                      <a:pt x="239" y="221"/>
                    </a:cubicBezTo>
                    <a:cubicBezTo>
                      <a:pt x="240" y="223"/>
                      <a:pt x="242" y="223"/>
                      <a:pt x="244" y="223"/>
                    </a:cubicBezTo>
                    <a:cubicBezTo>
                      <a:pt x="246" y="222"/>
                      <a:pt x="249" y="224"/>
                      <a:pt x="252" y="222"/>
                    </a:cubicBezTo>
                    <a:cubicBezTo>
                      <a:pt x="253" y="222"/>
                      <a:pt x="254" y="223"/>
                      <a:pt x="255" y="224"/>
                    </a:cubicBezTo>
                    <a:cubicBezTo>
                      <a:pt x="256" y="225"/>
                      <a:pt x="253" y="225"/>
                      <a:pt x="253" y="226"/>
                    </a:cubicBezTo>
                    <a:cubicBezTo>
                      <a:pt x="252" y="227"/>
                      <a:pt x="251" y="227"/>
                      <a:pt x="250" y="227"/>
                    </a:cubicBezTo>
                    <a:cubicBezTo>
                      <a:pt x="247" y="227"/>
                      <a:pt x="249" y="229"/>
                      <a:pt x="249" y="230"/>
                    </a:cubicBezTo>
                    <a:cubicBezTo>
                      <a:pt x="250" y="230"/>
                      <a:pt x="250" y="231"/>
                      <a:pt x="250" y="232"/>
                    </a:cubicBezTo>
                    <a:cubicBezTo>
                      <a:pt x="248" y="233"/>
                      <a:pt x="246" y="234"/>
                      <a:pt x="246" y="237"/>
                    </a:cubicBezTo>
                    <a:cubicBezTo>
                      <a:pt x="246" y="237"/>
                      <a:pt x="246" y="238"/>
                      <a:pt x="246" y="238"/>
                    </a:cubicBezTo>
                    <a:cubicBezTo>
                      <a:pt x="245" y="239"/>
                      <a:pt x="245" y="241"/>
                      <a:pt x="245" y="243"/>
                    </a:cubicBezTo>
                    <a:cubicBezTo>
                      <a:pt x="245" y="243"/>
                      <a:pt x="245" y="244"/>
                      <a:pt x="245" y="244"/>
                    </a:cubicBezTo>
                    <a:cubicBezTo>
                      <a:pt x="243" y="247"/>
                      <a:pt x="244" y="251"/>
                      <a:pt x="240" y="251"/>
                    </a:cubicBezTo>
                    <a:cubicBezTo>
                      <a:pt x="240" y="251"/>
                      <a:pt x="239" y="251"/>
                      <a:pt x="239" y="251"/>
                    </a:cubicBezTo>
                    <a:cubicBezTo>
                      <a:pt x="238" y="246"/>
                      <a:pt x="235" y="244"/>
                      <a:pt x="230" y="246"/>
                    </a:cubicBezTo>
                    <a:cubicBezTo>
                      <a:pt x="233" y="245"/>
                      <a:pt x="235" y="246"/>
                      <a:pt x="236" y="248"/>
                    </a:cubicBezTo>
                    <a:cubicBezTo>
                      <a:pt x="236" y="251"/>
                      <a:pt x="238" y="255"/>
                      <a:pt x="233" y="257"/>
                    </a:cubicBezTo>
                    <a:cubicBezTo>
                      <a:pt x="232" y="258"/>
                      <a:pt x="231" y="257"/>
                      <a:pt x="230" y="257"/>
                    </a:cubicBezTo>
                    <a:cubicBezTo>
                      <a:pt x="228" y="257"/>
                      <a:pt x="226" y="257"/>
                      <a:pt x="225" y="257"/>
                    </a:cubicBezTo>
                    <a:cubicBezTo>
                      <a:pt x="223" y="257"/>
                      <a:pt x="222" y="257"/>
                      <a:pt x="220" y="256"/>
                    </a:cubicBezTo>
                    <a:cubicBezTo>
                      <a:pt x="221" y="257"/>
                      <a:pt x="222" y="257"/>
                      <a:pt x="222" y="259"/>
                    </a:cubicBezTo>
                    <a:cubicBezTo>
                      <a:pt x="222" y="259"/>
                      <a:pt x="222" y="260"/>
                      <a:pt x="222" y="260"/>
                    </a:cubicBezTo>
                    <a:cubicBezTo>
                      <a:pt x="220" y="263"/>
                      <a:pt x="217" y="262"/>
                      <a:pt x="215" y="262"/>
                    </a:cubicBezTo>
                    <a:cubicBezTo>
                      <a:pt x="213" y="263"/>
                      <a:pt x="210" y="261"/>
                      <a:pt x="211" y="265"/>
                    </a:cubicBezTo>
                    <a:cubicBezTo>
                      <a:pt x="209" y="267"/>
                      <a:pt x="207" y="267"/>
                      <a:pt x="205" y="267"/>
                    </a:cubicBezTo>
                    <a:cubicBezTo>
                      <a:pt x="202" y="267"/>
                      <a:pt x="198" y="266"/>
                      <a:pt x="195" y="266"/>
                    </a:cubicBezTo>
                    <a:cubicBezTo>
                      <a:pt x="198" y="266"/>
                      <a:pt x="201" y="267"/>
                      <a:pt x="204" y="267"/>
                    </a:cubicBezTo>
                    <a:cubicBezTo>
                      <a:pt x="206" y="267"/>
                      <a:pt x="207" y="267"/>
                      <a:pt x="209" y="268"/>
                    </a:cubicBezTo>
                    <a:cubicBezTo>
                      <a:pt x="210" y="268"/>
                      <a:pt x="212" y="268"/>
                      <a:pt x="212" y="270"/>
                    </a:cubicBezTo>
                    <a:cubicBezTo>
                      <a:pt x="212" y="271"/>
                      <a:pt x="210" y="272"/>
                      <a:pt x="209" y="272"/>
                    </a:cubicBezTo>
                    <a:cubicBezTo>
                      <a:pt x="205" y="273"/>
                      <a:pt x="200" y="272"/>
                      <a:pt x="196" y="272"/>
                    </a:cubicBezTo>
                    <a:cubicBezTo>
                      <a:pt x="193" y="271"/>
                      <a:pt x="190" y="272"/>
                      <a:pt x="186" y="271"/>
                    </a:cubicBezTo>
                    <a:cubicBezTo>
                      <a:pt x="190" y="272"/>
                      <a:pt x="193" y="271"/>
                      <a:pt x="196" y="272"/>
                    </a:cubicBezTo>
                    <a:cubicBezTo>
                      <a:pt x="198" y="272"/>
                      <a:pt x="201" y="273"/>
                      <a:pt x="204" y="273"/>
                    </a:cubicBezTo>
                    <a:cubicBezTo>
                      <a:pt x="205" y="273"/>
                      <a:pt x="207" y="272"/>
                      <a:pt x="208" y="274"/>
                    </a:cubicBezTo>
                    <a:cubicBezTo>
                      <a:pt x="209" y="276"/>
                      <a:pt x="206" y="277"/>
                      <a:pt x="205" y="278"/>
                    </a:cubicBezTo>
                    <a:cubicBezTo>
                      <a:pt x="196" y="279"/>
                      <a:pt x="187" y="276"/>
                      <a:pt x="178" y="276"/>
                    </a:cubicBezTo>
                    <a:cubicBezTo>
                      <a:pt x="187" y="277"/>
                      <a:pt x="196" y="277"/>
                      <a:pt x="205" y="278"/>
                    </a:cubicBezTo>
                    <a:cubicBezTo>
                      <a:pt x="206" y="278"/>
                      <a:pt x="207" y="279"/>
                      <a:pt x="208" y="280"/>
                    </a:cubicBezTo>
                    <a:cubicBezTo>
                      <a:pt x="208" y="280"/>
                      <a:pt x="208" y="281"/>
                      <a:pt x="208" y="281"/>
                    </a:cubicBezTo>
                    <a:cubicBezTo>
                      <a:pt x="208" y="283"/>
                      <a:pt x="206" y="285"/>
                      <a:pt x="204" y="285"/>
                    </a:cubicBezTo>
                    <a:cubicBezTo>
                      <a:pt x="204" y="286"/>
                      <a:pt x="204" y="287"/>
                      <a:pt x="204" y="288"/>
                    </a:cubicBezTo>
                    <a:cubicBezTo>
                      <a:pt x="204" y="288"/>
                      <a:pt x="204" y="288"/>
                      <a:pt x="204" y="288"/>
                    </a:cubicBezTo>
                    <a:cubicBezTo>
                      <a:pt x="203" y="288"/>
                      <a:pt x="202" y="288"/>
                      <a:pt x="202" y="288"/>
                    </a:cubicBezTo>
                    <a:cubicBezTo>
                      <a:pt x="200" y="288"/>
                      <a:pt x="200" y="287"/>
                      <a:pt x="200" y="286"/>
                    </a:cubicBezTo>
                    <a:cubicBezTo>
                      <a:pt x="200" y="282"/>
                      <a:pt x="197" y="283"/>
                      <a:pt x="195" y="283"/>
                    </a:cubicBezTo>
                    <a:cubicBezTo>
                      <a:pt x="189" y="283"/>
                      <a:pt x="183" y="282"/>
                      <a:pt x="176" y="282"/>
                    </a:cubicBezTo>
                    <a:cubicBezTo>
                      <a:pt x="176" y="282"/>
                      <a:pt x="176" y="283"/>
                      <a:pt x="176" y="282"/>
                    </a:cubicBezTo>
                    <a:cubicBezTo>
                      <a:pt x="176" y="282"/>
                      <a:pt x="177" y="282"/>
                      <a:pt x="177" y="282"/>
                    </a:cubicBezTo>
                    <a:cubicBezTo>
                      <a:pt x="178" y="283"/>
                      <a:pt x="179" y="283"/>
                      <a:pt x="179" y="284"/>
                    </a:cubicBezTo>
                    <a:cubicBezTo>
                      <a:pt x="179" y="285"/>
                      <a:pt x="178" y="286"/>
                      <a:pt x="178" y="286"/>
                    </a:cubicBezTo>
                    <a:cubicBezTo>
                      <a:pt x="178" y="287"/>
                      <a:pt x="176" y="287"/>
                      <a:pt x="177" y="288"/>
                    </a:cubicBezTo>
                    <a:cubicBezTo>
                      <a:pt x="180" y="289"/>
                      <a:pt x="183" y="289"/>
                      <a:pt x="185" y="288"/>
                    </a:cubicBezTo>
                    <a:cubicBezTo>
                      <a:pt x="187" y="288"/>
                      <a:pt x="188" y="289"/>
                      <a:pt x="189" y="290"/>
                    </a:cubicBezTo>
                    <a:cubicBezTo>
                      <a:pt x="190" y="292"/>
                      <a:pt x="189" y="293"/>
                      <a:pt x="187" y="294"/>
                    </a:cubicBezTo>
                    <a:cubicBezTo>
                      <a:pt x="186" y="294"/>
                      <a:pt x="185" y="294"/>
                      <a:pt x="184" y="294"/>
                    </a:cubicBezTo>
                    <a:cubicBezTo>
                      <a:pt x="179" y="294"/>
                      <a:pt x="174" y="294"/>
                      <a:pt x="169" y="294"/>
                    </a:cubicBezTo>
                    <a:cubicBezTo>
                      <a:pt x="169" y="294"/>
                      <a:pt x="168" y="294"/>
                      <a:pt x="168" y="294"/>
                    </a:cubicBezTo>
                    <a:cubicBezTo>
                      <a:pt x="165" y="293"/>
                      <a:pt x="163" y="293"/>
                      <a:pt x="160" y="293"/>
                    </a:cubicBezTo>
                    <a:cubicBezTo>
                      <a:pt x="160" y="293"/>
                      <a:pt x="159" y="293"/>
                      <a:pt x="159" y="293"/>
                    </a:cubicBezTo>
                    <a:cubicBezTo>
                      <a:pt x="154" y="292"/>
                      <a:pt x="148" y="294"/>
                      <a:pt x="144" y="290"/>
                    </a:cubicBezTo>
                    <a:cubicBezTo>
                      <a:pt x="144" y="288"/>
                      <a:pt x="146" y="288"/>
                      <a:pt x="148" y="287"/>
                    </a:cubicBezTo>
                    <a:cubicBezTo>
                      <a:pt x="151" y="287"/>
                      <a:pt x="153" y="287"/>
                      <a:pt x="158" y="287"/>
                    </a:cubicBezTo>
                    <a:cubicBezTo>
                      <a:pt x="150" y="287"/>
                      <a:pt x="144" y="287"/>
                      <a:pt x="139" y="285"/>
                    </a:cubicBezTo>
                    <a:cubicBezTo>
                      <a:pt x="138" y="285"/>
                      <a:pt x="137" y="284"/>
                      <a:pt x="137" y="282"/>
                    </a:cubicBezTo>
                    <a:cubicBezTo>
                      <a:pt x="135" y="277"/>
                      <a:pt x="130" y="279"/>
                      <a:pt x="127" y="279"/>
                    </a:cubicBezTo>
                    <a:cubicBezTo>
                      <a:pt x="129" y="279"/>
                      <a:pt x="132" y="278"/>
                      <a:pt x="133" y="282"/>
                    </a:cubicBezTo>
                    <a:cubicBezTo>
                      <a:pt x="133" y="282"/>
                      <a:pt x="133" y="283"/>
                      <a:pt x="133" y="283"/>
                    </a:cubicBezTo>
                    <a:cubicBezTo>
                      <a:pt x="130" y="286"/>
                      <a:pt x="126" y="284"/>
                      <a:pt x="122" y="284"/>
                    </a:cubicBezTo>
                    <a:cubicBezTo>
                      <a:pt x="122" y="284"/>
                      <a:pt x="121" y="284"/>
                      <a:pt x="120" y="284"/>
                    </a:cubicBezTo>
                    <a:cubicBezTo>
                      <a:pt x="118" y="284"/>
                      <a:pt x="116" y="283"/>
                      <a:pt x="114" y="283"/>
                    </a:cubicBezTo>
                    <a:cubicBezTo>
                      <a:pt x="114" y="283"/>
                      <a:pt x="113" y="283"/>
                      <a:pt x="113" y="283"/>
                    </a:cubicBezTo>
                    <a:cubicBezTo>
                      <a:pt x="111" y="283"/>
                      <a:pt x="109" y="283"/>
                      <a:pt x="111" y="286"/>
                    </a:cubicBezTo>
                    <a:cubicBezTo>
                      <a:pt x="111" y="286"/>
                      <a:pt x="111" y="287"/>
                      <a:pt x="111" y="288"/>
                    </a:cubicBezTo>
                    <a:cubicBezTo>
                      <a:pt x="109" y="289"/>
                      <a:pt x="108" y="289"/>
                      <a:pt x="108" y="291"/>
                    </a:cubicBezTo>
                    <a:cubicBezTo>
                      <a:pt x="107" y="293"/>
                      <a:pt x="107" y="294"/>
                      <a:pt x="106" y="294"/>
                    </a:cubicBezTo>
                    <a:cubicBezTo>
                      <a:pt x="106" y="294"/>
                      <a:pt x="105" y="295"/>
                      <a:pt x="105" y="295"/>
                    </a:cubicBezTo>
                    <a:cubicBezTo>
                      <a:pt x="105" y="295"/>
                      <a:pt x="104" y="295"/>
                      <a:pt x="104" y="295"/>
                    </a:cubicBezTo>
                    <a:cubicBezTo>
                      <a:pt x="101" y="294"/>
                      <a:pt x="99" y="295"/>
                      <a:pt x="99" y="298"/>
                    </a:cubicBezTo>
                    <a:cubicBezTo>
                      <a:pt x="99" y="298"/>
                      <a:pt x="99" y="299"/>
                      <a:pt x="99" y="299"/>
                    </a:cubicBezTo>
                    <a:cubicBezTo>
                      <a:pt x="98" y="301"/>
                      <a:pt x="98" y="303"/>
                      <a:pt x="98" y="305"/>
                    </a:cubicBezTo>
                    <a:cubicBezTo>
                      <a:pt x="97" y="306"/>
                      <a:pt x="96" y="307"/>
                      <a:pt x="95" y="307"/>
                    </a:cubicBezTo>
                    <a:cubicBezTo>
                      <a:pt x="93" y="307"/>
                      <a:pt x="91" y="307"/>
                      <a:pt x="90" y="309"/>
                    </a:cubicBezTo>
                    <a:cubicBezTo>
                      <a:pt x="90" y="310"/>
                      <a:pt x="90" y="311"/>
                      <a:pt x="89" y="312"/>
                    </a:cubicBezTo>
                    <a:cubicBezTo>
                      <a:pt x="89" y="312"/>
                      <a:pt x="88" y="313"/>
                      <a:pt x="88" y="313"/>
                    </a:cubicBezTo>
                    <a:cubicBezTo>
                      <a:pt x="86" y="314"/>
                      <a:pt x="86" y="312"/>
                      <a:pt x="84" y="312"/>
                    </a:cubicBezTo>
                    <a:cubicBezTo>
                      <a:pt x="82" y="313"/>
                      <a:pt x="82" y="314"/>
                      <a:pt x="82" y="315"/>
                    </a:cubicBezTo>
                    <a:cubicBezTo>
                      <a:pt x="82" y="317"/>
                      <a:pt x="82" y="318"/>
                      <a:pt x="82" y="319"/>
                    </a:cubicBezTo>
                    <a:cubicBezTo>
                      <a:pt x="81" y="322"/>
                      <a:pt x="84" y="321"/>
                      <a:pt x="85" y="321"/>
                    </a:cubicBezTo>
                    <a:cubicBezTo>
                      <a:pt x="86" y="321"/>
                      <a:pt x="86" y="321"/>
                      <a:pt x="87" y="321"/>
                    </a:cubicBezTo>
                    <a:cubicBezTo>
                      <a:pt x="90" y="322"/>
                      <a:pt x="94" y="319"/>
                      <a:pt x="96" y="324"/>
                    </a:cubicBezTo>
                    <a:cubicBezTo>
                      <a:pt x="95" y="325"/>
                      <a:pt x="93" y="326"/>
                      <a:pt x="91" y="326"/>
                    </a:cubicBezTo>
                    <a:cubicBezTo>
                      <a:pt x="90" y="326"/>
                      <a:pt x="88" y="326"/>
                      <a:pt x="86" y="326"/>
                    </a:cubicBezTo>
                    <a:cubicBezTo>
                      <a:pt x="94" y="327"/>
                      <a:pt x="103" y="329"/>
                      <a:pt x="111" y="327"/>
                    </a:cubicBezTo>
                    <a:cubicBezTo>
                      <a:pt x="117" y="326"/>
                      <a:pt x="121" y="326"/>
                      <a:pt x="126" y="328"/>
                    </a:cubicBezTo>
                    <a:cubicBezTo>
                      <a:pt x="128" y="328"/>
                      <a:pt x="130" y="328"/>
                      <a:pt x="131" y="331"/>
                    </a:cubicBezTo>
                    <a:cubicBezTo>
                      <a:pt x="118" y="333"/>
                      <a:pt x="105" y="332"/>
                      <a:pt x="92" y="332"/>
                    </a:cubicBezTo>
                    <a:cubicBezTo>
                      <a:pt x="91" y="332"/>
                      <a:pt x="92" y="333"/>
                      <a:pt x="92" y="333"/>
                    </a:cubicBezTo>
                    <a:cubicBezTo>
                      <a:pt x="92" y="332"/>
                      <a:pt x="92" y="332"/>
                      <a:pt x="92" y="332"/>
                    </a:cubicBezTo>
                    <a:cubicBezTo>
                      <a:pt x="101" y="332"/>
                      <a:pt x="110" y="333"/>
                      <a:pt x="118" y="332"/>
                    </a:cubicBezTo>
                    <a:cubicBezTo>
                      <a:pt x="120" y="332"/>
                      <a:pt x="121" y="332"/>
                      <a:pt x="122" y="334"/>
                    </a:cubicBezTo>
                    <a:cubicBezTo>
                      <a:pt x="120" y="337"/>
                      <a:pt x="116" y="335"/>
                      <a:pt x="114" y="336"/>
                    </a:cubicBezTo>
                    <a:cubicBezTo>
                      <a:pt x="113" y="336"/>
                      <a:pt x="112" y="336"/>
                      <a:pt x="112" y="336"/>
                    </a:cubicBezTo>
                    <a:cubicBezTo>
                      <a:pt x="105" y="337"/>
                      <a:pt x="98" y="335"/>
                      <a:pt x="91" y="336"/>
                    </a:cubicBezTo>
                    <a:cubicBezTo>
                      <a:pt x="87" y="339"/>
                      <a:pt x="82" y="333"/>
                      <a:pt x="76" y="337"/>
                    </a:cubicBezTo>
                    <a:cubicBezTo>
                      <a:pt x="88" y="340"/>
                      <a:pt x="98" y="338"/>
                      <a:pt x="108" y="340"/>
                    </a:cubicBezTo>
                    <a:cubicBezTo>
                      <a:pt x="97" y="341"/>
                      <a:pt x="86" y="340"/>
                      <a:pt x="75" y="341"/>
                    </a:cubicBezTo>
                    <a:cubicBezTo>
                      <a:pt x="64" y="341"/>
                      <a:pt x="52" y="339"/>
                      <a:pt x="40" y="340"/>
                    </a:cubicBezTo>
                    <a:cubicBezTo>
                      <a:pt x="33" y="342"/>
                      <a:pt x="25" y="339"/>
                      <a:pt x="17" y="339"/>
                    </a:cubicBezTo>
                    <a:cubicBezTo>
                      <a:pt x="15" y="339"/>
                      <a:pt x="13" y="338"/>
                      <a:pt x="11" y="337"/>
                    </a:cubicBezTo>
                    <a:cubicBezTo>
                      <a:pt x="11" y="336"/>
                      <a:pt x="11" y="335"/>
                      <a:pt x="12" y="335"/>
                    </a:cubicBezTo>
                    <a:cubicBezTo>
                      <a:pt x="17" y="333"/>
                      <a:pt x="22" y="334"/>
                      <a:pt x="27" y="334"/>
                    </a:cubicBezTo>
                    <a:cubicBezTo>
                      <a:pt x="21" y="333"/>
                      <a:pt x="16" y="333"/>
                      <a:pt x="10" y="332"/>
                    </a:cubicBezTo>
                    <a:cubicBezTo>
                      <a:pt x="9" y="332"/>
                      <a:pt x="9" y="332"/>
                      <a:pt x="8" y="332"/>
                    </a:cubicBezTo>
                    <a:cubicBezTo>
                      <a:pt x="6" y="332"/>
                      <a:pt x="5" y="332"/>
                      <a:pt x="3" y="332"/>
                    </a:cubicBezTo>
                    <a:cubicBezTo>
                      <a:pt x="2" y="332"/>
                      <a:pt x="1" y="332"/>
                      <a:pt x="1" y="331"/>
                    </a:cubicBezTo>
                    <a:cubicBezTo>
                      <a:pt x="0" y="331"/>
                      <a:pt x="0" y="330"/>
                      <a:pt x="0" y="330"/>
                    </a:cubicBezTo>
                    <a:cubicBezTo>
                      <a:pt x="0" y="328"/>
                      <a:pt x="2" y="328"/>
                      <a:pt x="3" y="328"/>
                    </a:cubicBezTo>
                    <a:cubicBezTo>
                      <a:pt x="4" y="328"/>
                      <a:pt x="6" y="328"/>
                      <a:pt x="7" y="328"/>
                    </a:cubicBezTo>
                    <a:cubicBezTo>
                      <a:pt x="8" y="328"/>
                      <a:pt x="9" y="328"/>
                      <a:pt x="10" y="327"/>
                    </a:cubicBezTo>
                    <a:cubicBezTo>
                      <a:pt x="14" y="326"/>
                      <a:pt x="15" y="323"/>
                      <a:pt x="14" y="318"/>
                    </a:cubicBezTo>
                    <a:cubicBezTo>
                      <a:pt x="14" y="317"/>
                      <a:pt x="12" y="316"/>
                      <a:pt x="13" y="314"/>
                    </a:cubicBezTo>
                    <a:cubicBezTo>
                      <a:pt x="13" y="314"/>
                      <a:pt x="13" y="313"/>
                      <a:pt x="13" y="313"/>
                    </a:cubicBezTo>
                    <a:cubicBezTo>
                      <a:pt x="15" y="312"/>
                      <a:pt x="13" y="310"/>
                      <a:pt x="13" y="309"/>
                    </a:cubicBezTo>
                    <a:cubicBezTo>
                      <a:pt x="13" y="309"/>
                      <a:pt x="13" y="308"/>
                      <a:pt x="13" y="308"/>
                    </a:cubicBezTo>
                    <a:cubicBezTo>
                      <a:pt x="14" y="306"/>
                      <a:pt x="15" y="306"/>
                      <a:pt x="16" y="305"/>
                    </a:cubicBezTo>
                    <a:cubicBezTo>
                      <a:pt x="17" y="305"/>
                      <a:pt x="18" y="305"/>
                      <a:pt x="19" y="304"/>
                    </a:cubicBezTo>
                    <a:cubicBezTo>
                      <a:pt x="21" y="305"/>
                      <a:pt x="22" y="307"/>
                      <a:pt x="24" y="308"/>
                    </a:cubicBezTo>
                    <a:cubicBezTo>
                      <a:pt x="23" y="309"/>
                      <a:pt x="23" y="309"/>
                      <a:pt x="23" y="310"/>
                    </a:cubicBezTo>
                    <a:cubicBezTo>
                      <a:pt x="19" y="313"/>
                      <a:pt x="22" y="314"/>
                      <a:pt x="24" y="315"/>
                    </a:cubicBezTo>
                    <a:cubicBezTo>
                      <a:pt x="23" y="316"/>
                      <a:pt x="23" y="317"/>
                      <a:pt x="23" y="318"/>
                    </a:cubicBezTo>
                    <a:cubicBezTo>
                      <a:pt x="22" y="319"/>
                      <a:pt x="21" y="319"/>
                      <a:pt x="21" y="320"/>
                    </a:cubicBezTo>
                    <a:cubicBezTo>
                      <a:pt x="22" y="320"/>
                      <a:pt x="22" y="319"/>
                      <a:pt x="23" y="318"/>
                    </a:cubicBezTo>
                    <a:cubicBezTo>
                      <a:pt x="24" y="318"/>
                      <a:pt x="24" y="318"/>
                      <a:pt x="25" y="318"/>
                    </a:cubicBezTo>
                    <a:cubicBezTo>
                      <a:pt x="27" y="319"/>
                      <a:pt x="27" y="321"/>
                      <a:pt x="29" y="321"/>
                    </a:cubicBezTo>
                    <a:cubicBezTo>
                      <a:pt x="29" y="320"/>
                      <a:pt x="27" y="319"/>
                      <a:pt x="26" y="318"/>
                    </a:cubicBezTo>
                    <a:cubicBezTo>
                      <a:pt x="26" y="317"/>
                      <a:pt x="26" y="316"/>
                      <a:pt x="26" y="316"/>
                    </a:cubicBezTo>
                    <a:cubicBezTo>
                      <a:pt x="29" y="315"/>
                      <a:pt x="30" y="313"/>
                      <a:pt x="29" y="310"/>
                    </a:cubicBezTo>
                    <a:cubicBezTo>
                      <a:pt x="29" y="310"/>
                      <a:pt x="29" y="310"/>
                      <a:pt x="29" y="309"/>
                    </a:cubicBezTo>
                    <a:cubicBezTo>
                      <a:pt x="30" y="306"/>
                      <a:pt x="27" y="306"/>
                      <a:pt x="25" y="304"/>
                    </a:cubicBezTo>
                    <a:cubicBezTo>
                      <a:pt x="26" y="304"/>
                      <a:pt x="26" y="303"/>
                      <a:pt x="26" y="303"/>
                    </a:cubicBezTo>
                    <a:cubicBezTo>
                      <a:pt x="28" y="301"/>
                      <a:pt x="29" y="299"/>
                      <a:pt x="30" y="296"/>
                    </a:cubicBezTo>
                    <a:cubicBezTo>
                      <a:pt x="33" y="295"/>
                      <a:pt x="34" y="298"/>
                      <a:pt x="35" y="300"/>
                    </a:cubicBezTo>
                    <a:cubicBezTo>
                      <a:pt x="37" y="301"/>
                      <a:pt x="38" y="301"/>
                      <a:pt x="40" y="301"/>
                    </a:cubicBezTo>
                    <a:cubicBezTo>
                      <a:pt x="41" y="301"/>
                      <a:pt x="41" y="301"/>
                      <a:pt x="42" y="301"/>
                    </a:cubicBezTo>
                    <a:cubicBezTo>
                      <a:pt x="43" y="302"/>
                      <a:pt x="43" y="303"/>
                      <a:pt x="43" y="304"/>
                    </a:cubicBezTo>
                    <a:cubicBezTo>
                      <a:pt x="42" y="305"/>
                      <a:pt x="41" y="305"/>
                      <a:pt x="40" y="306"/>
                    </a:cubicBezTo>
                    <a:cubicBezTo>
                      <a:pt x="39" y="306"/>
                      <a:pt x="37" y="306"/>
                      <a:pt x="37" y="307"/>
                    </a:cubicBezTo>
                    <a:cubicBezTo>
                      <a:pt x="38" y="308"/>
                      <a:pt x="39" y="306"/>
                      <a:pt x="40" y="306"/>
                    </a:cubicBezTo>
                    <a:cubicBezTo>
                      <a:pt x="41" y="306"/>
                      <a:pt x="41" y="306"/>
                      <a:pt x="42" y="306"/>
                    </a:cubicBezTo>
                    <a:cubicBezTo>
                      <a:pt x="43" y="309"/>
                      <a:pt x="46" y="309"/>
                      <a:pt x="48" y="307"/>
                    </a:cubicBezTo>
                    <a:cubicBezTo>
                      <a:pt x="48" y="307"/>
                      <a:pt x="49" y="307"/>
                      <a:pt x="49" y="308"/>
                    </a:cubicBezTo>
                    <a:cubicBezTo>
                      <a:pt x="50" y="308"/>
                      <a:pt x="51" y="309"/>
                      <a:pt x="52" y="309"/>
                    </a:cubicBezTo>
                    <a:cubicBezTo>
                      <a:pt x="52" y="308"/>
                      <a:pt x="50" y="308"/>
                      <a:pt x="50" y="307"/>
                    </a:cubicBezTo>
                    <a:cubicBezTo>
                      <a:pt x="49" y="306"/>
                      <a:pt x="49" y="305"/>
                      <a:pt x="50" y="304"/>
                    </a:cubicBezTo>
                    <a:cubicBezTo>
                      <a:pt x="52" y="303"/>
                      <a:pt x="54" y="301"/>
                      <a:pt x="55" y="299"/>
                    </a:cubicBezTo>
                    <a:cubicBezTo>
                      <a:pt x="57" y="298"/>
                      <a:pt x="57" y="300"/>
                      <a:pt x="58" y="301"/>
                    </a:cubicBezTo>
                    <a:cubicBezTo>
                      <a:pt x="60" y="304"/>
                      <a:pt x="61" y="301"/>
                      <a:pt x="63" y="300"/>
                    </a:cubicBezTo>
                    <a:cubicBezTo>
                      <a:pt x="64" y="300"/>
                      <a:pt x="65" y="301"/>
                      <a:pt x="66" y="302"/>
                    </a:cubicBezTo>
                    <a:cubicBezTo>
                      <a:pt x="68" y="305"/>
                      <a:pt x="69" y="302"/>
                      <a:pt x="70" y="301"/>
                    </a:cubicBezTo>
                    <a:cubicBezTo>
                      <a:pt x="72" y="301"/>
                      <a:pt x="73" y="303"/>
                      <a:pt x="74" y="304"/>
                    </a:cubicBezTo>
                    <a:cubicBezTo>
                      <a:pt x="76" y="306"/>
                      <a:pt x="77" y="305"/>
                      <a:pt x="78" y="304"/>
                    </a:cubicBezTo>
                    <a:cubicBezTo>
                      <a:pt x="79" y="303"/>
                      <a:pt x="80" y="302"/>
                      <a:pt x="81" y="301"/>
                    </a:cubicBezTo>
                    <a:cubicBezTo>
                      <a:pt x="82" y="300"/>
                      <a:pt x="84" y="300"/>
                      <a:pt x="84" y="299"/>
                    </a:cubicBezTo>
                    <a:cubicBezTo>
                      <a:pt x="84" y="298"/>
                      <a:pt x="82" y="298"/>
                      <a:pt x="81" y="297"/>
                    </a:cubicBezTo>
                    <a:cubicBezTo>
                      <a:pt x="81" y="296"/>
                      <a:pt x="81" y="295"/>
                      <a:pt x="82" y="294"/>
                    </a:cubicBezTo>
                    <a:cubicBezTo>
                      <a:pt x="85" y="293"/>
                      <a:pt x="86" y="292"/>
                      <a:pt x="88" y="290"/>
                    </a:cubicBezTo>
                    <a:cubicBezTo>
                      <a:pt x="89" y="289"/>
                      <a:pt x="91" y="290"/>
                      <a:pt x="92" y="289"/>
                    </a:cubicBezTo>
                    <a:cubicBezTo>
                      <a:pt x="92" y="289"/>
                      <a:pt x="92" y="289"/>
                      <a:pt x="92" y="289"/>
                    </a:cubicBezTo>
                    <a:cubicBezTo>
                      <a:pt x="91" y="289"/>
                      <a:pt x="91" y="289"/>
                      <a:pt x="91" y="289"/>
                    </a:cubicBezTo>
                    <a:cubicBezTo>
                      <a:pt x="88" y="286"/>
                      <a:pt x="89" y="284"/>
                      <a:pt x="93" y="282"/>
                    </a:cubicBezTo>
                    <a:cubicBezTo>
                      <a:pt x="95" y="281"/>
                      <a:pt x="96" y="280"/>
                      <a:pt x="98" y="279"/>
                    </a:cubicBezTo>
                    <a:cubicBezTo>
                      <a:pt x="99" y="279"/>
                      <a:pt x="100" y="280"/>
                      <a:pt x="101" y="281"/>
                    </a:cubicBezTo>
                    <a:cubicBezTo>
                      <a:pt x="101" y="281"/>
                      <a:pt x="102" y="282"/>
                      <a:pt x="102" y="282"/>
                    </a:cubicBezTo>
                    <a:cubicBezTo>
                      <a:pt x="102" y="281"/>
                      <a:pt x="101" y="281"/>
                      <a:pt x="101" y="280"/>
                    </a:cubicBezTo>
                    <a:cubicBezTo>
                      <a:pt x="101" y="279"/>
                      <a:pt x="101" y="278"/>
                      <a:pt x="102" y="278"/>
                    </a:cubicBezTo>
                    <a:cubicBezTo>
                      <a:pt x="104" y="276"/>
                      <a:pt x="105" y="275"/>
                      <a:pt x="105" y="273"/>
                    </a:cubicBezTo>
                    <a:cubicBezTo>
                      <a:pt x="105" y="272"/>
                      <a:pt x="105" y="271"/>
                      <a:pt x="105" y="271"/>
                    </a:cubicBezTo>
                    <a:cubicBezTo>
                      <a:pt x="106" y="270"/>
                      <a:pt x="106" y="269"/>
                      <a:pt x="108" y="268"/>
                    </a:cubicBezTo>
                    <a:cubicBezTo>
                      <a:pt x="108" y="268"/>
                      <a:pt x="109" y="269"/>
                      <a:pt x="109" y="269"/>
                    </a:cubicBezTo>
                    <a:cubicBezTo>
                      <a:pt x="110" y="269"/>
                      <a:pt x="111" y="270"/>
                      <a:pt x="111" y="270"/>
                    </a:cubicBezTo>
                    <a:cubicBezTo>
                      <a:pt x="111" y="269"/>
                      <a:pt x="109" y="269"/>
                      <a:pt x="109" y="268"/>
                    </a:cubicBezTo>
                    <a:cubicBezTo>
                      <a:pt x="109" y="266"/>
                      <a:pt x="110" y="265"/>
                      <a:pt x="111" y="265"/>
                    </a:cubicBezTo>
                    <a:cubicBezTo>
                      <a:pt x="113" y="264"/>
                      <a:pt x="114" y="263"/>
                      <a:pt x="115" y="261"/>
                    </a:cubicBezTo>
                    <a:cubicBezTo>
                      <a:pt x="117" y="261"/>
                      <a:pt x="117" y="263"/>
                      <a:pt x="118" y="264"/>
                    </a:cubicBezTo>
                    <a:cubicBezTo>
                      <a:pt x="119" y="264"/>
                      <a:pt x="119" y="264"/>
                      <a:pt x="120" y="264"/>
                    </a:cubicBezTo>
                    <a:cubicBezTo>
                      <a:pt x="119" y="264"/>
                      <a:pt x="118" y="264"/>
                      <a:pt x="118" y="263"/>
                    </a:cubicBezTo>
                    <a:cubicBezTo>
                      <a:pt x="117" y="261"/>
                      <a:pt x="119" y="260"/>
                      <a:pt x="120" y="260"/>
                    </a:cubicBezTo>
                    <a:cubicBezTo>
                      <a:pt x="122" y="259"/>
                      <a:pt x="123" y="258"/>
                      <a:pt x="125" y="257"/>
                    </a:cubicBezTo>
                    <a:cubicBezTo>
                      <a:pt x="126" y="258"/>
                      <a:pt x="126" y="258"/>
                      <a:pt x="127" y="259"/>
                    </a:cubicBezTo>
                    <a:cubicBezTo>
                      <a:pt x="128" y="259"/>
                      <a:pt x="128" y="260"/>
                      <a:pt x="128" y="259"/>
                    </a:cubicBezTo>
                    <a:cubicBezTo>
                      <a:pt x="128" y="259"/>
                      <a:pt x="127" y="258"/>
                      <a:pt x="126" y="258"/>
                    </a:cubicBezTo>
                    <a:cubicBezTo>
                      <a:pt x="126" y="256"/>
                      <a:pt x="127" y="256"/>
                      <a:pt x="128" y="255"/>
                    </a:cubicBezTo>
                    <a:cubicBezTo>
                      <a:pt x="131" y="254"/>
                      <a:pt x="132" y="253"/>
                      <a:pt x="134" y="251"/>
                    </a:cubicBezTo>
                    <a:cubicBezTo>
                      <a:pt x="136" y="251"/>
                      <a:pt x="136" y="252"/>
                      <a:pt x="137" y="253"/>
                    </a:cubicBezTo>
                    <a:cubicBezTo>
                      <a:pt x="139" y="256"/>
                      <a:pt x="141" y="254"/>
                      <a:pt x="143" y="253"/>
                    </a:cubicBezTo>
                    <a:cubicBezTo>
                      <a:pt x="144" y="253"/>
                      <a:pt x="145" y="253"/>
                      <a:pt x="145" y="254"/>
                    </a:cubicBezTo>
                    <a:cubicBezTo>
                      <a:pt x="146" y="254"/>
                      <a:pt x="146" y="255"/>
                      <a:pt x="146" y="255"/>
                    </a:cubicBezTo>
                    <a:cubicBezTo>
                      <a:pt x="146" y="255"/>
                      <a:pt x="146" y="255"/>
                      <a:pt x="145" y="254"/>
                    </a:cubicBezTo>
                    <a:cubicBezTo>
                      <a:pt x="145" y="252"/>
                      <a:pt x="146" y="252"/>
                      <a:pt x="147" y="251"/>
                    </a:cubicBezTo>
                    <a:cubicBezTo>
                      <a:pt x="149" y="250"/>
                      <a:pt x="149" y="249"/>
                      <a:pt x="150" y="247"/>
                    </a:cubicBezTo>
                    <a:cubicBezTo>
                      <a:pt x="151" y="246"/>
                      <a:pt x="151" y="246"/>
                      <a:pt x="150" y="245"/>
                    </a:cubicBezTo>
                    <a:cubicBezTo>
                      <a:pt x="150" y="243"/>
                      <a:pt x="152" y="242"/>
                      <a:pt x="153" y="241"/>
                    </a:cubicBezTo>
                    <a:cubicBezTo>
                      <a:pt x="154" y="241"/>
                      <a:pt x="154" y="242"/>
                      <a:pt x="155" y="242"/>
                    </a:cubicBezTo>
                    <a:cubicBezTo>
                      <a:pt x="156" y="243"/>
                      <a:pt x="158" y="245"/>
                      <a:pt x="159" y="242"/>
                    </a:cubicBezTo>
                    <a:cubicBezTo>
                      <a:pt x="159" y="241"/>
                      <a:pt x="156" y="241"/>
                      <a:pt x="157" y="239"/>
                    </a:cubicBezTo>
                    <a:cubicBezTo>
                      <a:pt x="157" y="239"/>
                      <a:pt x="157" y="238"/>
                      <a:pt x="158" y="238"/>
                    </a:cubicBezTo>
                    <a:cubicBezTo>
                      <a:pt x="157" y="238"/>
                      <a:pt x="157" y="239"/>
                      <a:pt x="157" y="239"/>
                    </a:cubicBezTo>
                    <a:cubicBezTo>
                      <a:pt x="155" y="240"/>
                      <a:pt x="154" y="238"/>
                      <a:pt x="153" y="237"/>
                    </a:cubicBezTo>
                    <a:cubicBezTo>
                      <a:pt x="152" y="236"/>
                      <a:pt x="150" y="235"/>
                      <a:pt x="149" y="234"/>
                    </a:cubicBezTo>
                    <a:cubicBezTo>
                      <a:pt x="148" y="233"/>
                      <a:pt x="149" y="232"/>
                      <a:pt x="150" y="231"/>
                    </a:cubicBezTo>
                    <a:cubicBezTo>
                      <a:pt x="152" y="230"/>
                      <a:pt x="154" y="229"/>
                      <a:pt x="155" y="228"/>
                    </a:cubicBezTo>
                    <a:cubicBezTo>
                      <a:pt x="156" y="227"/>
                      <a:pt x="157" y="228"/>
                      <a:pt x="158" y="228"/>
                    </a:cubicBezTo>
                    <a:cubicBezTo>
                      <a:pt x="160" y="230"/>
                      <a:pt x="161" y="229"/>
                      <a:pt x="163" y="227"/>
                    </a:cubicBezTo>
                    <a:cubicBezTo>
                      <a:pt x="165" y="227"/>
                      <a:pt x="164" y="229"/>
                      <a:pt x="165" y="230"/>
                    </a:cubicBezTo>
                    <a:cubicBezTo>
                      <a:pt x="166" y="230"/>
                      <a:pt x="166" y="231"/>
                      <a:pt x="167" y="231"/>
                    </a:cubicBezTo>
                    <a:cubicBezTo>
                      <a:pt x="166" y="231"/>
                      <a:pt x="166" y="230"/>
                      <a:pt x="165" y="230"/>
                    </a:cubicBezTo>
                    <a:cubicBezTo>
                      <a:pt x="164" y="228"/>
                      <a:pt x="166" y="227"/>
                      <a:pt x="167" y="226"/>
                    </a:cubicBezTo>
                    <a:cubicBezTo>
                      <a:pt x="170" y="225"/>
                      <a:pt x="171" y="224"/>
                      <a:pt x="173" y="221"/>
                    </a:cubicBezTo>
                    <a:cubicBezTo>
                      <a:pt x="175" y="221"/>
                      <a:pt x="175" y="222"/>
                      <a:pt x="176" y="223"/>
                    </a:cubicBezTo>
                    <a:cubicBezTo>
                      <a:pt x="177" y="224"/>
                      <a:pt x="177" y="226"/>
                      <a:pt x="178" y="226"/>
                    </a:cubicBezTo>
                    <a:cubicBezTo>
                      <a:pt x="179" y="224"/>
                      <a:pt x="177" y="224"/>
                      <a:pt x="176" y="223"/>
                    </a:cubicBezTo>
                    <a:cubicBezTo>
                      <a:pt x="175" y="222"/>
                      <a:pt x="175" y="222"/>
                      <a:pt x="175" y="220"/>
                    </a:cubicBezTo>
                    <a:cubicBezTo>
                      <a:pt x="176" y="219"/>
                      <a:pt x="178" y="220"/>
                      <a:pt x="180" y="219"/>
                    </a:cubicBezTo>
                    <a:cubicBezTo>
                      <a:pt x="179" y="218"/>
                      <a:pt x="177" y="218"/>
                      <a:pt x="176" y="217"/>
                    </a:cubicBezTo>
                    <a:cubicBezTo>
                      <a:pt x="176" y="215"/>
                      <a:pt x="178" y="215"/>
                      <a:pt x="179" y="214"/>
                    </a:cubicBezTo>
                    <a:cubicBezTo>
                      <a:pt x="183" y="211"/>
                      <a:pt x="178" y="211"/>
                      <a:pt x="178" y="210"/>
                    </a:cubicBezTo>
                    <a:cubicBezTo>
                      <a:pt x="178" y="209"/>
                      <a:pt x="178" y="208"/>
                      <a:pt x="178" y="207"/>
                    </a:cubicBezTo>
                    <a:cubicBezTo>
                      <a:pt x="181" y="206"/>
                      <a:pt x="184" y="206"/>
                      <a:pt x="186" y="204"/>
                    </a:cubicBezTo>
                    <a:cubicBezTo>
                      <a:pt x="186" y="204"/>
                      <a:pt x="187" y="205"/>
                      <a:pt x="188" y="205"/>
                    </a:cubicBezTo>
                    <a:cubicBezTo>
                      <a:pt x="189" y="207"/>
                      <a:pt x="191" y="207"/>
                      <a:pt x="192" y="204"/>
                    </a:cubicBezTo>
                    <a:cubicBezTo>
                      <a:pt x="192" y="204"/>
                      <a:pt x="192" y="203"/>
                      <a:pt x="192" y="203"/>
                    </a:cubicBezTo>
                    <a:cubicBezTo>
                      <a:pt x="192" y="201"/>
                      <a:pt x="193" y="200"/>
                      <a:pt x="194" y="199"/>
                    </a:cubicBezTo>
                    <a:cubicBezTo>
                      <a:pt x="195" y="199"/>
                      <a:pt x="196" y="199"/>
                      <a:pt x="197" y="199"/>
                    </a:cubicBezTo>
                    <a:cubicBezTo>
                      <a:pt x="198" y="202"/>
                      <a:pt x="200" y="202"/>
                      <a:pt x="201" y="199"/>
                    </a:cubicBezTo>
                    <a:cubicBezTo>
                      <a:pt x="203" y="199"/>
                      <a:pt x="203" y="201"/>
                      <a:pt x="204" y="201"/>
                    </a:cubicBezTo>
                    <a:cubicBezTo>
                      <a:pt x="205" y="202"/>
                      <a:pt x="205" y="202"/>
                      <a:pt x="206" y="202"/>
                    </a:cubicBezTo>
                    <a:cubicBezTo>
                      <a:pt x="206" y="201"/>
                      <a:pt x="205" y="201"/>
                      <a:pt x="204" y="200"/>
                    </a:cubicBezTo>
                    <a:cubicBezTo>
                      <a:pt x="204" y="199"/>
                      <a:pt x="204" y="198"/>
                      <a:pt x="203" y="196"/>
                    </a:cubicBezTo>
                    <a:cubicBezTo>
                      <a:pt x="202" y="195"/>
                      <a:pt x="202" y="194"/>
                      <a:pt x="203" y="193"/>
                    </a:cubicBezTo>
                    <a:cubicBezTo>
                      <a:pt x="204" y="193"/>
                      <a:pt x="205" y="194"/>
                      <a:pt x="205" y="194"/>
                    </a:cubicBezTo>
                    <a:cubicBezTo>
                      <a:pt x="207" y="196"/>
                      <a:pt x="209" y="197"/>
                      <a:pt x="210" y="194"/>
                    </a:cubicBezTo>
                    <a:cubicBezTo>
                      <a:pt x="211" y="194"/>
                      <a:pt x="212" y="195"/>
                      <a:pt x="213" y="195"/>
                    </a:cubicBezTo>
                    <a:cubicBezTo>
                      <a:pt x="214" y="198"/>
                      <a:pt x="217" y="198"/>
                      <a:pt x="219" y="198"/>
                    </a:cubicBezTo>
                    <a:cubicBezTo>
                      <a:pt x="220" y="198"/>
                      <a:pt x="220" y="198"/>
                      <a:pt x="220" y="198"/>
                    </a:cubicBezTo>
                    <a:cubicBezTo>
                      <a:pt x="224" y="200"/>
                      <a:pt x="223" y="197"/>
                      <a:pt x="223" y="195"/>
                    </a:cubicBezTo>
                    <a:cubicBezTo>
                      <a:pt x="223" y="195"/>
                      <a:pt x="223" y="195"/>
                      <a:pt x="223" y="194"/>
                    </a:cubicBezTo>
                    <a:cubicBezTo>
                      <a:pt x="224" y="192"/>
                      <a:pt x="226" y="192"/>
                      <a:pt x="228" y="191"/>
                    </a:cubicBezTo>
                    <a:cubicBezTo>
                      <a:pt x="228" y="191"/>
                      <a:pt x="229" y="191"/>
                      <a:pt x="229" y="191"/>
                    </a:cubicBezTo>
                    <a:cubicBezTo>
                      <a:pt x="231" y="193"/>
                      <a:pt x="233" y="193"/>
                      <a:pt x="235" y="190"/>
                    </a:cubicBezTo>
                    <a:cubicBezTo>
                      <a:pt x="236" y="191"/>
                      <a:pt x="237" y="191"/>
                      <a:pt x="238" y="191"/>
                    </a:cubicBezTo>
                    <a:cubicBezTo>
                      <a:pt x="238" y="192"/>
                      <a:pt x="239" y="192"/>
                      <a:pt x="239" y="193"/>
                    </a:cubicBezTo>
                    <a:cubicBezTo>
                      <a:pt x="239" y="192"/>
                      <a:pt x="238" y="192"/>
                      <a:pt x="238" y="191"/>
                    </a:cubicBezTo>
                    <a:cubicBezTo>
                      <a:pt x="238" y="191"/>
                      <a:pt x="239" y="190"/>
                      <a:pt x="239" y="189"/>
                    </a:cubicBezTo>
                    <a:cubicBezTo>
                      <a:pt x="241" y="187"/>
                      <a:pt x="243" y="186"/>
                      <a:pt x="244" y="184"/>
                    </a:cubicBezTo>
                    <a:cubicBezTo>
                      <a:pt x="245" y="184"/>
                      <a:pt x="246" y="185"/>
                      <a:pt x="247" y="185"/>
                    </a:cubicBezTo>
                    <a:cubicBezTo>
                      <a:pt x="247" y="186"/>
                      <a:pt x="248" y="187"/>
                      <a:pt x="249" y="187"/>
                    </a:cubicBezTo>
                    <a:cubicBezTo>
                      <a:pt x="248" y="186"/>
                      <a:pt x="247" y="186"/>
                      <a:pt x="247" y="185"/>
                    </a:cubicBezTo>
                    <a:cubicBezTo>
                      <a:pt x="248" y="185"/>
                      <a:pt x="248" y="184"/>
                      <a:pt x="249" y="183"/>
                    </a:cubicBezTo>
                    <a:cubicBezTo>
                      <a:pt x="249" y="182"/>
                      <a:pt x="250" y="182"/>
                      <a:pt x="250" y="181"/>
                    </a:cubicBezTo>
                    <a:cubicBezTo>
                      <a:pt x="249" y="181"/>
                      <a:pt x="249" y="182"/>
                      <a:pt x="248" y="183"/>
                    </a:cubicBezTo>
                    <a:cubicBezTo>
                      <a:pt x="247" y="182"/>
                      <a:pt x="247" y="181"/>
                      <a:pt x="246" y="180"/>
                    </a:cubicBezTo>
                    <a:cubicBezTo>
                      <a:pt x="244" y="180"/>
                      <a:pt x="242" y="179"/>
                      <a:pt x="241" y="178"/>
                    </a:cubicBezTo>
                    <a:cubicBezTo>
                      <a:pt x="241" y="177"/>
                      <a:pt x="241" y="176"/>
                      <a:pt x="242" y="175"/>
                    </a:cubicBezTo>
                    <a:cubicBezTo>
                      <a:pt x="242" y="175"/>
                      <a:pt x="243" y="174"/>
                      <a:pt x="243" y="174"/>
                    </a:cubicBezTo>
                    <a:cubicBezTo>
                      <a:pt x="243" y="174"/>
                      <a:pt x="242" y="175"/>
                      <a:pt x="242" y="175"/>
                    </a:cubicBezTo>
                    <a:cubicBezTo>
                      <a:pt x="241" y="174"/>
                      <a:pt x="240" y="174"/>
                      <a:pt x="240" y="173"/>
                    </a:cubicBezTo>
                    <a:cubicBezTo>
                      <a:pt x="237" y="172"/>
                      <a:pt x="235" y="172"/>
                      <a:pt x="233" y="170"/>
                    </a:cubicBezTo>
                    <a:cubicBezTo>
                      <a:pt x="234" y="170"/>
                      <a:pt x="235" y="169"/>
                      <a:pt x="235" y="168"/>
                    </a:cubicBezTo>
                    <a:cubicBezTo>
                      <a:pt x="237" y="166"/>
                      <a:pt x="237" y="165"/>
                      <a:pt x="237" y="163"/>
                    </a:cubicBezTo>
                    <a:cubicBezTo>
                      <a:pt x="237" y="162"/>
                      <a:pt x="237" y="162"/>
                      <a:pt x="237" y="162"/>
                    </a:cubicBezTo>
                    <a:cubicBezTo>
                      <a:pt x="240" y="160"/>
                      <a:pt x="238" y="157"/>
                      <a:pt x="238" y="155"/>
                    </a:cubicBezTo>
                    <a:cubicBezTo>
                      <a:pt x="238" y="154"/>
                      <a:pt x="239" y="154"/>
                      <a:pt x="240" y="153"/>
                    </a:cubicBezTo>
                    <a:cubicBezTo>
                      <a:pt x="238" y="153"/>
                      <a:pt x="238" y="154"/>
                      <a:pt x="237" y="155"/>
                    </a:cubicBezTo>
                    <a:cubicBezTo>
                      <a:pt x="237" y="156"/>
                      <a:pt x="236" y="157"/>
                      <a:pt x="236" y="157"/>
                    </a:cubicBezTo>
                    <a:cubicBezTo>
                      <a:pt x="233" y="158"/>
                      <a:pt x="230" y="157"/>
                      <a:pt x="228" y="160"/>
                    </a:cubicBezTo>
                    <a:cubicBezTo>
                      <a:pt x="227" y="159"/>
                      <a:pt x="227" y="158"/>
                      <a:pt x="226" y="158"/>
                    </a:cubicBezTo>
                    <a:cubicBezTo>
                      <a:pt x="224" y="157"/>
                      <a:pt x="223" y="156"/>
                      <a:pt x="222" y="154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3" y="151"/>
                      <a:pt x="225" y="150"/>
                      <a:pt x="226" y="148"/>
                    </a:cubicBezTo>
                    <a:cubicBezTo>
                      <a:pt x="227" y="148"/>
                      <a:pt x="228" y="149"/>
                      <a:pt x="229" y="149"/>
                    </a:cubicBezTo>
                    <a:cubicBezTo>
                      <a:pt x="230" y="150"/>
                      <a:pt x="231" y="151"/>
                      <a:pt x="232" y="151"/>
                    </a:cubicBezTo>
                    <a:cubicBezTo>
                      <a:pt x="231" y="150"/>
                      <a:pt x="230" y="150"/>
                      <a:pt x="229" y="149"/>
                    </a:cubicBezTo>
                    <a:cubicBezTo>
                      <a:pt x="230" y="148"/>
                      <a:pt x="230" y="147"/>
                      <a:pt x="230" y="147"/>
                    </a:cubicBezTo>
                    <a:cubicBezTo>
                      <a:pt x="233" y="145"/>
                      <a:pt x="234" y="144"/>
                      <a:pt x="232" y="141"/>
                    </a:cubicBezTo>
                    <a:cubicBezTo>
                      <a:pt x="232" y="141"/>
                      <a:pt x="232" y="140"/>
                      <a:pt x="232" y="140"/>
                    </a:cubicBezTo>
                    <a:cubicBezTo>
                      <a:pt x="236" y="138"/>
                      <a:pt x="234" y="137"/>
                      <a:pt x="232" y="135"/>
                    </a:cubicBezTo>
                    <a:cubicBezTo>
                      <a:pt x="232" y="134"/>
                      <a:pt x="233" y="133"/>
                      <a:pt x="233" y="133"/>
                    </a:cubicBezTo>
                    <a:cubicBezTo>
                      <a:pt x="237" y="131"/>
                      <a:pt x="236" y="129"/>
                      <a:pt x="233" y="128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6" y="125"/>
                      <a:pt x="238" y="124"/>
                      <a:pt x="241" y="123"/>
                    </a:cubicBezTo>
                    <a:cubicBezTo>
                      <a:pt x="241" y="123"/>
                      <a:pt x="241" y="123"/>
                      <a:pt x="242" y="123"/>
                    </a:cubicBezTo>
                    <a:cubicBezTo>
                      <a:pt x="243" y="123"/>
                      <a:pt x="243" y="126"/>
                      <a:pt x="245" y="125"/>
                    </a:cubicBezTo>
                    <a:cubicBezTo>
                      <a:pt x="246" y="124"/>
                      <a:pt x="245" y="123"/>
                      <a:pt x="245" y="122"/>
                    </a:cubicBezTo>
                    <a:cubicBezTo>
                      <a:pt x="245" y="121"/>
                      <a:pt x="245" y="121"/>
                      <a:pt x="245" y="120"/>
                    </a:cubicBezTo>
                    <a:cubicBezTo>
                      <a:pt x="246" y="118"/>
                      <a:pt x="248" y="117"/>
                      <a:pt x="249" y="116"/>
                    </a:cubicBezTo>
                    <a:cubicBezTo>
                      <a:pt x="250" y="116"/>
                      <a:pt x="250" y="116"/>
                      <a:pt x="250" y="116"/>
                    </a:cubicBezTo>
                    <a:cubicBezTo>
                      <a:pt x="252" y="117"/>
                      <a:pt x="252" y="118"/>
                      <a:pt x="254" y="119"/>
                    </a:cubicBezTo>
                    <a:cubicBezTo>
                      <a:pt x="254" y="117"/>
                      <a:pt x="252" y="117"/>
                      <a:pt x="253" y="115"/>
                    </a:cubicBezTo>
                    <a:cubicBezTo>
                      <a:pt x="253" y="115"/>
                      <a:pt x="254" y="114"/>
                      <a:pt x="254" y="114"/>
                    </a:cubicBezTo>
                    <a:cubicBezTo>
                      <a:pt x="255" y="112"/>
                      <a:pt x="256" y="110"/>
                      <a:pt x="258" y="109"/>
                    </a:cubicBezTo>
                    <a:cubicBezTo>
                      <a:pt x="259" y="109"/>
                      <a:pt x="260" y="110"/>
                      <a:pt x="260" y="110"/>
                    </a:cubicBezTo>
                    <a:cubicBezTo>
                      <a:pt x="262" y="113"/>
                      <a:pt x="264" y="112"/>
                      <a:pt x="264" y="109"/>
                    </a:cubicBezTo>
                    <a:cubicBezTo>
                      <a:pt x="264" y="109"/>
                      <a:pt x="264" y="108"/>
                      <a:pt x="264" y="108"/>
                    </a:cubicBezTo>
                    <a:cubicBezTo>
                      <a:pt x="266" y="105"/>
                      <a:pt x="264" y="104"/>
                      <a:pt x="262" y="103"/>
                    </a:cubicBezTo>
                    <a:cubicBezTo>
                      <a:pt x="263" y="102"/>
                      <a:pt x="263" y="101"/>
                      <a:pt x="264" y="100"/>
                    </a:cubicBezTo>
                    <a:cubicBezTo>
                      <a:pt x="267" y="98"/>
                      <a:pt x="266" y="96"/>
                      <a:pt x="263" y="95"/>
                    </a:cubicBezTo>
                    <a:cubicBezTo>
                      <a:pt x="264" y="94"/>
                      <a:pt x="265" y="94"/>
                      <a:pt x="266" y="93"/>
                    </a:cubicBezTo>
                    <a:cubicBezTo>
                      <a:pt x="267" y="91"/>
                      <a:pt x="268" y="90"/>
                      <a:pt x="271" y="90"/>
                    </a:cubicBezTo>
                    <a:cubicBezTo>
                      <a:pt x="271" y="90"/>
                      <a:pt x="271" y="90"/>
                      <a:pt x="272" y="90"/>
                    </a:cubicBezTo>
                    <a:cubicBezTo>
                      <a:pt x="273" y="90"/>
                      <a:pt x="274" y="92"/>
                      <a:pt x="275" y="91"/>
                    </a:cubicBezTo>
                    <a:cubicBezTo>
                      <a:pt x="275" y="90"/>
                      <a:pt x="273" y="90"/>
                      <a:pt x="273" y="89"/>
                    </a:cubicBezTo>
                    <a:cubicBezTo>
                      <a:pt x="273" y="88"/>
                      <a:pt x="273" y="87"/>
                      <a:pt x="273" y="86"/>
                    </a:cubicBezTo>
                    <a:cubicBezTo>
                      <a:pt x="274" y="85"/>
                      <a:pt x="276" y="86"/>
                      <a:pt x="277" y="84"/>
                    </a:cubicBezTo>
                    <a:cubicBezTo>
                      <a:pt x="275" y="84"/>
                      <a:pt x="274" y="85"/>
                      <a:pt x="273" y="86"/>
                    </a:cubicBezTo>
                    <a:cubicBezTo>
                      <a:pt x="272" y="86"/>
                      <a:pt x="271" y="86"/>
                      <a:pt x="270" y="86"/>
                    </a:cubicBezTo>
                    <a:cubicBezTo>
                      <a:pt x="269" y="82"/>
                      <a:pt x="267" y="83"/>
                      <a:pt x="265" y="85"/>
                    </a:cubicBezTo>
                    <a:cubicBezTo>
                      <a:pt x="264" y="85"/>
                      <a:pt x="264" y="84"/>
                      <a:pt x="263" y="84"/>
                    </a:cubicBezTo>
                    <a:cubicBezTo>
                      <a:pt x="261" y="82"/>
                      <a:pt x="259" y="81"/>
                      <a:pt x="258" y="80"/>
                    </a:cubicBezTo>
                    <a:cubicBezTo>
                      <a:pt x="259" y="79"/>
                      <a:pt x="260" y="78"/>
                      <a:pt x="261" y="78"/>
                    </a:cubicBezTo>
                    <a:cubicBezTo>
                      <a:pt x="262" y="76"/>
                      <a:pt x="263" y="74"/>
                      <a:pt x="264" y="73"/>
                    </a:cubicBezTo>
                    <a:cubicBezTo>
                      <a:pt x="265" y="73"/>
                      <a:pt x="266" y="73"/>
                      <a:pt x="267" y="74"/>
                    </a:cubicBezTo>
                    <a:cubicBezTo>
                      <a:pt x="269" y="77"/>
                      <a:pt x="271" y="77"/>
                      <a:pt x="273" y="75"/>
                    </a:cubicBezTo>
                    <a:cubicBezTo>
                      <a:pt x="274" y="75"/>
                      <a:pt x="274" y="75"/>
                      <a:pt x="275" y="75"/>
                    </a:cubicBezTo>
                    <a:cubicBezTo>
                      <a:pt x="276" y="76"/>
                      <a:pt x="276" y="78"/>
                      <a:pt x="277" y="77"/>
                    </a:cubicBezTo>
                    <a:cubicBezTo>
                      <a:pt x="279" y="76"/>
                      <a:pt x="277" y="75"/>
                      <a:pt x="277" y="74"/>
                    </a:cubicBezTo>
                    <a:cubicBezTo>
                      <a:pt x="277" y="73"/>
                      <a:pt x="277" y="73"/>
                      <a:pt x="277" y="73"/>
                    </a:cubicBezTo>
                    <a:cubicBezTo>
                      <a:pt x="278" y="71"/>
                      <a:pt x="280" y="71"/>
                      <a:pt x="282" y="72"/>
                    </a:cubicBezTo>
                    <a:cubicBezTo>
                      <a:pt x="282" y="74"/>
                      <a:pt x="281" y="76"/>
                      <a:pt x="283" y="77"/>
                    </a:cubicBezTo>
                    <a:cubicBezTo>
                      <a:pt x="285" y="78"/>
                      <a:pt x="286" y="80"/>
                      <a:pt x="287" y="81"/>
                    </a:cubicBezTo>
                    <a:cubicBezTo>
                      <a:pt x="287" y="82"/>
                      <a:pt x="287" y="82"/>
                      <a:pt x="287" y="83"/>
                    </a:cubicBezTo>
                    <a:cubicBezTo>
                      <a:pt x="284" y="84"/>
                      <a:pt x="285" y="86"/>
                      <a:pt x="287" y="88"/>
                    </a:cubicBezTo>
                    <a:cubicBezTo>
                      <a:pt x="286" y="88"/>
                      <a:pt x="286" y="89"/>
                      <a:pt x="286" y="90"/>
                    </a:cubicBezTo>
                    <a:cubicBezTo>
                      <a:pt x="285" y="91"/>
                      <a:pt x="284" y="91"/>
                      <a:pt x="284" y="92"/>
                    </a:cubicBezTo>
                    <a:cubicBezTo>
                      <a:pt x="285" y="93"/>
                      <a:pt x="286" y="91"/>
                      <a:pt x="287" y="91"/>
                    </a:cubicBezTo>
                    <a:close/>
                  </a:path>
                </a:pathLst>
              </a:custGeom>
              <a:solidFill>
                <a:srgbClr val="B9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5" name="Freeform 62">
                <a:extLst>
                  <a:ext uri="{FF2B5EF4-FFF2-40B4-BE49-F238E27FC236}">
                    <a16:creationId xmlns:a16="http://schemas.microsoft.com/office/drawing/2014/main" id="{D5B8B698-A118-F1E1-FECF-94FE76E5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502"/>
                <a:ext cx="210" cy="486"/>
              </a:xfrm>
              <a:custGeom>
                <a:avLst/>
                <a:gdLst>
                  <a:gd name="T0" fmla="*/ 79 w 123"/>
                  <a:gd name="T1" fmla="*/ 215 h 284"/>
                  <a:gd name="T2" fmla="*/ 72 w 123"/>
                  <a:gd name="T3" fmla="*/ 225 h 284"/>
                  <a:gd name="T4" fmla="*/ 70 w 123"/>
                  <a:gd name="T5" fmla="*/ 229 h 284"/>
                  <a:gd name="T6" fmla="*/ 68 w 123"/>
                  <a:gd name="T7" fmla="*/ 231 h 284"/>
                  <a:gd name="T8" fmla="*/ 62 w 123"/>
                  <a:gd name="T9" fmla="*/ 235 h 284"/>
                  <a:gd name="T10" fmla="*/ 38 w 123"/>
                  <a:gd name="T11" fmla="*/ 260 h 284"/>
                  <a:gd name="T12" fmla="*/ 6 w 123"/>
                  <a:gd name="T13" fmla="*/ 282 h 284"/>
                  <a:gd name="T14" fmla="*/ 2 w 123"/>
                  <a:gd name="T15" fmla="*/ 279 h 284"/>
                  <a:gd name="T16" fmla="*/ 7 w 123"/>
                  <a:gd name="T17" fmla="*/ 260 h 284"/>
                  <a:gd name="T18" fmla="*/ 14 w 123"/>
                  <a:gd name="T19" fmla="*/ 246 h 284"/>
                  <a:gd name="T20" fmla="*/ 36 w 123"/>
                  <a:gd name="T21" fmla="*/ 215 h 284"/>
                  <a:gd name="T22" fmla="*/ 38 w 123"/>
                  <a:gd name="T23" fmla="*/ 206 h 284"/>
                  <a:gd name="T24" fmla="*/ 39 w 123"/>
                  <a:gd name="T25" fmla="*/ 203 h 284"/>
                  <a:gd name="T26" fmla="*/ 44 w 123"/>
                  <a:gd name="T27" fmla="*/ 194 h 284"/>
                  <a:gd name="T28" fmla="*/ 45 w 123"/>
                  <a:gd name="T29" fmla="*/ 193 h 284"/>
                  <a:gd name="T30" fmla="*/ 49 w 123"/>
                  <a:gd name="T31" fmla="*/ 189 h 284"/>
                  <a:gd name="T32" fmla="*/ 53 w 123"/>
                  <a:gd name="T33" fmla="*/ 176 h 284"/>
                  <a:gd name="T34" fmla="*/ 60 w 123"/>
                  <a:gd name="T35" fmla="*/ 160 h 284"/>
                  <a:gd name="T36" fmla="*/ 64 w 123"/>
                  <a:gd name="T37" fmla="*/ 151 h 284"/>
                  <a:gd name="T38" fmla="*/ 64 w 123"/>
                  <a:gd name="T39" fmla="*/ 150 h 284"/>
                  <a:gd name="T40" fmla="*/ 75 w 123"/>
                  <a:gd name="T41" fmla="*/ 136 h 284"/>
                  <a:gd name="T42" fmla="*/ 77 w 123"/>
                  <a:gd name="T43" fmla="*/ 133 h 284"/>
                  <a:gd name="T44" fmla="*/ 80 w 123"/>
                  <a:gd name="T45" fmla="*/ 120 h 284"/>
                  <a:gd name="T46" fmla="*/ 78 w 123"/>
                  <a:gd name="T47" fmla="*/ 114 h 284"/>
                  <a:gd name="T48" fmla="*/ 84 w 123"/>
                  <a:gd name="T49" fmla="*/ 107 h 284"/>
                  <a:gd name="T50" fmla="*/ 85 w 123"/>
                  <a:gd name="T51" fmla="*/ 104 h 284"/>
                  <a:gd name="T52" fmla="*/ 91 w 123"/>
                  <a:gd name="T53" fmla="*/ 90 h 284"/>
                  <a:gd name="T54" fmla="*/ 100 w 123"/>
                  <a:gd name="T55" fmla="*/ 56 h 284"/>
                  <a:gd name="T56" fmla="*/ 107 w 123"/>
                  <a:gd name="T57" fmla="*/ 40 h 284"/>
                  <a:gd name="T58" fmla="*/ 112 w 123"/>
                  <a:gd name="T59" fmla="*/ 9 h 284"/>
                  <a:gd name="T60" fmla="*/ 114 w 123"/>
                  <a:gd name="T61" fmla="*/ 2 h 284"/>
                  <a:gd name="T62" fmla="*/ 118 w 123"/>
                  <a:gd name="T63" fmla="*/ 0 h 284"/>
                  <a:gd name="T64" fmla="*/ 121 w 123"/>
                  <a:gd name="T65" fmla="*/ 2 h 284"/>
                  <a:gd name="T66" fmla="*/ 117 w 123"/>
                  <a:gd name="T67" fmla="*/ 30 h 284"/>
                  <a:gd name="T68" fmla="*/ 102 w 123"/>
                  <a:gd name="T69" fmla="*/ 86 h 284"/>
                  <a:gd name="T70" fmla="*/ 87 w 123"/>
                  <a:gd name="T71" fmla="*/ 126 h 284"/>
                  <a:gd name="T72" fmla="*/ 83 w 123"/>
                  <a:gd name="T73" fmla="*/ 138 h 284"/>
                  <a:gd name="T74" fmla="*/ 62 w 123"/>
                  <a:gd name="T75" fmla="*/ 182 h 284"/>
                  <a:gd name="T76" fmla="*/ 55 w 123"/>
                  <a:gd name="T77" fmla="*/ 201 h 284"/>
                  <a:gd name="T78" fmla="*/ 49 w 123"/>
                  <a:gd name="T79" fmla="*/ 217 h 284"/>
                  <a:gd name="T80" fmla="*/ 47 w 123"/>
                  <a:gd name="T81" fmla="*/ 220 h 284"/>
                  <a:gd name="T82" fmla="*/ 33 w 123"/>
                  <a:gd name="T83" fmla="*/ 247 h 284"/>
                  <a:gd name="T84" fmla="*/ 36 w 123"/>
                  <a:gd name="T85" fmla="*/ 251 h 284"/>
                  <a:gd name="T86" fmla="*/ 41 w 123"/>
                  <a:gd name="T87" fmla="*/ 249 h 284"/>
                  <a:gd name="T88" fmla="*/ 70 w 123"/>
                  <a:gd name="T89" fmla="*/ 221 h 284"/>
                  <a:gd name="T90" fmla="*/ 72 w 123"/>
                  <a:gd name="T91" fmla="*/ 218 h 284"/>
                  <a:gd name="T92" fmla="*/ 79 w 123"/>
                  <a:gd name="T93" fmla="*/ 21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3" h="284">
                    <a:moveTo>
                      <a:pt x="79" y="215"/>
                    </a:moveTo>
                    <a:cubicBezTo>
                      <a:pt x="78" y="219"/>
                      <a:pt x="75" y="222"/>
                      <a:pt x="72" y="225"/>
                    </a:cubicBezTo>
                    <a:cubicBezTo>
                      <a:pt x="71" y="226"/>
                      <a:pt x="69" y="227"/>
                      <a:pt x="70" y="229"/>
                    </a:cubicBezTo>
                    <a:cubicBezTo>
                      <a:pt x="71" y="231"/>
                      <a:pt x="72" y="232"/>
                      <a:pt x="68" y="231"/>
                    </a:cubicBezTo>
                    <a:cubicBezTo>
                      <a:pt x="65" y="229"/>
                      <a:pt x="64" y="233"/>
                      <a:pt x="62" y="235"/>
                    </a:cubicBezTo>
                    <a:cubicBezTo>
                      <a:pt x="54" y="243"/>
                      <a:pt x="47" y="252"/>
                      <a:pt x="38" y="260"/>
                    </a:cubicBezTo>
                    <a:cubicBezTo>
                      <a:pt x="28" y="268"/>
                      <a:pt x="17" y="275"/>
                      <a:pt x="6" y="282"/>
                    </a:cubicBezTo>
                    <a:cubicBezTo>
                      <a:pt x="3" y="284"/>
                      <a:pt x="1" y="282"/>
                      <a:pt x="2" y="279"/>
                    </a:cubicBezTo>
                    <a:cubicBezTo>
                      <a:pt x="3" y="272"/>
                      <a:pt x="0" y="265"/>
                      <a:pt x="7" y="260"/>
                    </a:cubicBezTo>
                    <a:cubicBezTo>
                      <a:pt x="11" y="257"/>
                      <a:pt x="12" y="251"/>
                      <a:pt x="14" y="246"/>
                    </a:cubicBezTo>
                    <a:cubicBezTo>
                      <a:pt x="20" y="234"/>
                      <a:pt x="28" y="225"/>
                      <a:pt x="36" y="215"/>
                    </a:cubicBezTo>
                    <a:cubicBezTo>
                      <a:pt x="38" y="212"/>
                      <a:pt x="40" y="210"/>
                      <a:pt x="38" y="206"/>
                    </a:cubicBezTo>
                    <a:cubicBezTo>
                      <a:pt x="36" y="205"/>
                      <a:pt x="38" y="204"/>
                      <a:pt x="39" y="203"/>
                    </a:cubicBezTo>
                    <a:cubicBezTo>
                      <a:pt x="41" y="200"/>
                      <a:pt x="46" y="199"/>
                      <a:pt x="44" y="194"/>
                    </a:cubicBezTo>
                    <a:cubicBezTo>
                      <a:pt x="43" y="193"/>
                      <a:pt x="45" y="193"/>
                      <a:pt x="45" y="193"/>
                    </a:cubicBezTo>
                    <a:cubicBezTo>
                      <a:pt x="48" y="193"/>
                      <a:pt x="49" y="191"/>
                      <a:pt x="49" y="189"/>
                    </a:cubicBezTo>
                    <a:cubicBezTo>
                      <a:pt x="48" y="184"/>
                      <a:pt x="51" y="179"/>
                      <a:pt x="53" y="176"/>
                    </a:cubicBezTo>
                    <a:cubicBezTo>
                      <a:pt x="56" y="170"/>
                      <a:pt x="57" y="165"/>
                      <a:pt x="60" y="160"/>
                    </a:cubicBezTo>
                    <a:cubicBezTo>
                      <a:pt x="62" y="157"/>
                      <a:pt x="65" y="155"/>
                      <a:pt x="64" y="151"/>
                    </a:cubicBezTo>
                    <a:cubicBezTo>
                      <a:pt x="63" y="151"/>
                      <a:pt x="63" y="150"/>
                      <a:pt x="64" y="150"/>
                    </a:cubicBezTo>
                    <a:cubicBezTo>
                      <a:pt x="70" y="147"/>
                      <a:pt x="70" y="139"/>
                      <a:pt x="75" y="136"/>
                    </a:cubicBezTo>
                    <a:cubicBezTo>
                      <a:pt x="76" y="135"/>
                      <a:pt x="77" y="134"/>
                      <a:pt x="77" y="133"/>
                    </a:cubicBezTo>
                    <a:cubicBezTo>
                      <a:pt x="77" y="129"/>
                      <a:pt x="78" y="124"/>
                      <a:pt x="80" y="120"/>
                    </a:cubicBezTo>
                    <a:cubicBezTo>
                      <a:pt x="80" y="118"/>
                      <a:pt x="78" y="117"/>
                      <a:pt x="78" y="114"/>
                    </a:cubicBezTo>
                    <a:cubicBezTo>
                      <a:pt x="83" y="115"/>
                      <a:pt x="86" y="113"/>
                      <a:pt x="84" y="107"/>
                    </a:cubicBezTo>
                    <a:cubicBezTo>
                      <a:pt x="83" y="106"/>
                      <a:pt x="83" y="104"/>
                      <a:pt x="85" y="104"/>
                    </a:cubicBezTo>
                    <a:cubicBezTo>
                      <a:pt x="90" y="101"/>
                      <a:pt x="90" y="95"/>
                      <a:pt x="91" y="90"/>
                    </a:cubicBezTo>
                    <a:cubicBezTo>
                      <a:pt x="94" y="79"/>
                      <a:pt x="96" y="67"/>
                      <a:pt x="100" y="56"/>
                    </a:cubicBezTo>
                    <a:cubicBezTo>
                      <a:pt x="102" y="50"/>
                      <a:pt x="102" y="44"/>
                      <a:pt x="107" y="40"/>
                    </a:cubicBezTo>
                    <a:cubicBezTo>
                      <a:pt x="103" y="29"/>
                      <a:pt x="114" y="20"/>
                      <a:pt x="112" y="9"/>
                    </a:cubicBezTo>
                    <a:cubicBezTo>
                      <a:pt x="112" y="6"/>
                      <a:pt x="114" y="5"/>
                      <a:pt x="114" y="2"/>
                    </a:cubicBezTo>
                    <a:cubicBezTo>
                      <a:pt x="114" y="0"/>
                      <a:pt x="116" y="0"/>
                      <a:pt x="118" y="0"/>
                    </a:cubicBezTo>
                    <a:cubicBezTo>
                      <a:pt x="119" y="0"/>
                      <a:pt x="120" y="1"/>
                      <a:pt x="121" y="2"/>
                    </a:cubicBezTo>
                    <a:cubicBezTo>
                      <a:pt x="123" y="12"/>
                      <a:pt x="119" y="21"/>
                      <a:pt x="117" y="30"/>
                    </a:cubicBezTo>
                    <a:cubicBezTo>
                      <a:pt x="112" y="49"/>
                      <a:pt x="106" y="68"/>
                      <a:pt x="102" y="86"/>
                    </a:cubicBezTo>
                    <a:cubicBezTo>
                      <a:pt x="99" y="100"/>
                      <a:pt x="93" y="113"/>
                      <a:pt x="87" y="126"/>
                    </a:cubicBezTo>
                    <a:cubicBezTo>
                      <a:pt x="85" y="130"/>
                      <a:pt x="85" y="134"/>
                      <a:pt x="83" y="138"/>
                    </a:cubicBezTo>
                    <a:cubicBezTo>
                      <a:pt x="74" y="152"/>
                      <a:pt x="69" y="168"/>
                      <a:pt x="62" y="182"/>
                    </a:cubicBezTo>
                    <a:cubicBezTo>
                      <a:pt x="64" y="190"/>
                      <a:pt x="58" y="195"/>
                      <a:pt x="55" y="201"/>
                    </a:cubicBezTo>
                    <a:cubicBezTo>
                      <a:pt x="53" y="206"/>
                      <a:pt x="50" y="211"/>
                      <a:pt x="49" y="217"/>
                    </a:cubicBezTo>
                    <a:cubicBezTo>
                      <a:pt x="48" y="218"/>
                      <a:pt x="48" y="219"/>
                      <a:pt x="47" y="220"/>
                    </a:cubicBezTo>
                    <a:cubicBezTo>
                      <a:pt x="40" y="228"/>
                      <a:pt x="37" y="238"/>
                      <a:pt x="33" y="247"/>
                    </a:cubicBezTo>
                    <a:cubicBezTo>
                      <a:pt x="32" y="251"/>
                      <a:pt x="33" y="252"/>
                      <a:pt x="36" y="251"/>
                    </a:cubicBezTo>
                    <a:cubicBezTo>
                      <a:pt x="38" y="251"/>
                      <a:pt x="40" y="251"/>
                      <a:pt x="41" y="249"/>
                    </a:cubicBezTo>
                    <a:cubicBezTo>
                      <a:pt x="51" y="240"/>
                      <a:pt x="61" y="232"/>
                      <a:pt x="70" y="221"/>
                    </a:cubicBezTo>
                    <a:cubicBezTo>
                      <a:pt x="70" y="220"/>
                      <a:pt x="71" y="219"/>
                      <a:pt x="72" y="218"/>
                    </a:cubicBezTo>
                    <a:cubicBezTo>
                      <a:pt x="74" y="217"/>
                      <a:pt x="76" y="214"/>
                      <a:pt x="79" y="215"/>
                    </a:cubicBezTo>
                    <a:close/>
                  </a:path>
                </a:pathLst>
              </a:custGeom>
              <a:solidFill>
                <a:srgbClr val="35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6" name="Freeform 63">
                <a:extLst>
                  <a:ext uri="{FF2B5EF4-FFF2-40B4-BE49-F238E27FC236}">
                    <a16:creationId xmlns:a16="http://schemas.microsoft.com/office/drawing/2014/main" id="{20366517-6764-2802-2EAC-9E73C4D5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403"/>
                <a:ext cx="240" cy="506"/>
              </a:xfrm>
              <a:custGeom>
                <a:avLst/>
                <a:gdLst>
                  <a:gd name="T0" fmla="*/ 26 w 140"/>
                  <a:gd name="T1" fmla="*/ 277 h 296"/>
                  <a:gd name="T2" fmla="*/ 24 w 140"/>
                  <a:gd name="T3" fmla="*/ 279 h 296"/>
                  <a:gd name="T4" fmla="*/ 8 w 140"/>
                  <a:gd name="T5" fmla="*/ 294 h 296"/>
                  <a:gd name="T6" fmla="*/ 2 w 140"/>
                  <a:gd name="T7" fmla="*/ 295 h 296"/>
                  <a:gd name="T8" fmla="*/ 0 w 140"/>
                  <a:gd name="T9" fmla="*/ 289 h 296"/>
                  <a:gd name="T10" fmla="*/ 4 w 140"/>
                  <a:gd name="T11" fmla="*/ 280 h 296"/>
                  <a:gd name="T12" fmla="*/ 19 w 140"/>
                  <a:gd name="T13" fmla="*/ 247 h 296"/>
                  <a:gd name="T14" fmla="*/ 39 w 140"/>
                  <a:gd name="T15" fmla="*/ 202 h 296"/>
                  <a:gd name="T16" fmla="*/ 54 w 140"/>
                  <a:gd name="T17" fmla="*/ 168 h 296"/>
                  <a:gd name="T18" fmla="*/ 70 w 140"/>
                  <a:gd name="T19" fmla="*/ 119 h 296"/>
                  <a:gd name="T20" fmla="*/ 75 w 140"/>
                  <a:gd name="T21" fmla="*/ 104 h 296"/>
                  <a:gd name="T22" fmla="*/ 81 w 140"/>
                  <a:gd name="T23" fmla="*/ 83 h 296"/>
                  <a:gd name="T24" fmla="*/ 88 w 140"/>
                  <a:gd name="T25" fmla="*/ 55 h 296"/>
                  <a:gd name="T26" fmla="*/ 87 w 140"/>
                  <a:gd name="T27" fmla="*/ 51 h 296"/>
                  <a:gd name="T28" fmla="*/ 88 w 140"/>
                  <a:gd name="T29" fmla="*/ 49 h 296"/>
                  <a:gd name="T30" fmla="*/ 97 w 140"/>
                  <a:gd name="T31" fmla="*/ 27 h 296"/>
                  <a:gd name="T32" fmla="*/ 113 w 140"/>
                  <a:gd name="T33" fmla="*/ 3 h 296"/>
                  <a:gd name="T34" fmla="*/ 121 w 140"/>
                  <a:gd name="T35" fmla="*/ 1 h 296"/>
                  <a:gd name="T36" fmla="*/ 138 w 140"/>
                  <a:gd name="T37" fmla="*/ 24 h 296"/>
                  <a:gd name="T38" fmla="*/ 138 w 140"/>
                  <a:gd name="T39" fmla="*/ 24 h 296"/>
                  <a:gd name="T40" fmla="*/ 132 w 140"/>
                  <a:gd name="T41" fmla="*/ 60 h 296"/>
                  <a:gd name="T42" fmla="*/ 111 w 140"/>
                  <a:gd name="T43" fmla="*/ 136 h 296"/>
                  <a:gd name="T44" fmla="*/ 109 w 140"/>
                  <a:gd name="T45" fmla="*/ 139 h 296"/>
                  <a:gd name="T46" fmla="*/ 108 w 140"/>
                  <a:gd name="T47" fmla="*/ 137 h 296"/>
                  <a:gd name="T48" fmla="*/ 109 w 140"/>
                  <a:gd name="T49" fmla="*/ 129 h 296"/>
                  <a:gd name="T50" fmla="*/ 118 w 140"/>
                  <a:gd name="T51" fmla="*/ 104 h 296"/>
                  <a:gd name="T52" fmla="*/ 127 w 140"/>
                  <a:gd name="T53" fmla="*/ 55 h 296"/>
                  <a:gd name="T54" fmla="*/ 128 w 140"/>
                  <a:gd name="T55" fmla="*/ 50 h 296"/>
                  <a:gd name="T56" fmla="*/ 127 w 140"/>
                  <a:gd name="T57" fmla="*/ 36 h 296"/>
                  <a:gd name="T58" fmla="*/ 118 w 140"/>
                  <a:gd name="T59" fmla="*/ 33 h 296"/>
                  <a:gd name="T60" fmla="*/ 109 w 140"/>
                  <a:gd name="T61" fmla="*/ 42 h 296"/>
                  <a:gd name="T62" fmla="*/ 93 w 140"/>
                  <a:gd name="T63" fmla="*/ 76 h 296"/>
                  <a:gd name="T64" fmla="*/ 81 w 140"/>
                  <a:gd name="T65" fmla="*/ 115 h 296"/>
                  <a:gd name="T66" fmla="*/ 62 w 140"/>
                  <a:gd name="T67" fmla="*/ 167 h 296"/>
                  <a:gd name="T68" fmla="*/ 46 w 140"/>
                  <a:gd name="T69" fmla="*/ 208 h 296"/>
                  <a:gd name="T70" fmla="*/ 39 w 140"/>
                  <a:gd name="T71" fmla="*/ 222 h 296"/>
                  <a:gd name="T72" fmla="*/ 39 w 140"/>
                  <a:gd name="T73" fmla="*/ 224 h 296"/>
                  <a:gd name="T74" fmla="*/ 22 w 140"/>
                  <a:gd name="T75" fmla="*/ 258 h 296"/>
                  <a:gd name="T76" fmla="*/ 14 w 140"/>
                  <a:gd name="T77" fmla="*/ 275 h 296"/>
                  <a:gd name="T78" fmla="*/ 14 w 140"/>
                  <a:gd name="T79" fmla="*/ 279 h 296"/>
                  <a:gd name="T80" fmla="*/ 18 w 140"/>
                  <a:gd name="T81" fmla="*/ 278 h 296"/>
                  <a:gd name="T82" fmla="*/ 28 w 140"/>
                  <a:gd name="T83" fmla="*/ 273 h 296"/>
                  <a:gd name="T84" fmla="*/ 26 w 140"/>
                  <a:gd name="T85" fmla="*/ 2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296">
                    <a:moveTo>
                      <a:pt x="26" y="277"/>
                    </a:moveTo>
                    <a:cubicBezTo>
                      <a:pt x="26" y="277"/>
                      <a:pt x="25" y="278"/>
                      <a:pt x="24" y="279"/>
                    </a:cubicBezTo>
                    <a:cubicBezTo>
                      <a:pt x="20" y="286"/>
                      <a:pt x="12" y="289"/>
                      <a:pt x="8" y="294"/>
                    </a:cubicBezTo>
                    <a:cubicBezTo>
                      <a:pt x="6" y="296"/>
                      <a:pt x="4" y="296"/>
                      <a:pt x="2" y="295"/>
                    </a:cubicBezTo>
                    <a:cubicBezTo>
                      <a:pt x="0" y="294"/>
                      <a:pt x="0" y="291"/>
                      <a:pt x="0" y="289"/>
                    </a:cubicBezTo>
                    <a:cubicBezTo>
                      <a:pt x="0" y="286"/>
                      <a:pt x="3" y="283"/>
                      <a:pt x="4" y="280"/>
                    </a:cubicBezTo>
                    <a:cubicBezTo>
                      <a:pt x="7" y="268"/>
                      <a:pt x="14" y="258"/>
                      <a:pt x="19" y="247"/>
                    </a:cubicBezTo>
                    <a:cubicBezTo>
                      <a:pt x="25" y="231"/>
                      <a:pt x="34" y="218"/>
                      <a:pt x="39" y="202"/>
                    </a:cubicBezTo>
                    <a:cubicBezTo>
                      <a:pt x="43" y="191"/>
                      <a:pt x="49" y="180"/>
                      <a:pt x="54" y="168"/>
                    </a:cubicBezTo>
                    <a:cubicBezTo>
                      <a:pt x="61" y="152"/>
                      <a:pt x="67" y="136"/>
                      <a:pt x="70" y="119"/>
                    </a:cubicBezTo>
                    <a:cubicBezTo>
                      <a:pt x="74" y="115"/>
                      <a:pt x="74" y="109"/>
                      <a:pt x="75" y="104"/>
                    </a:cubicBezTo>
                    <a:cubicBezTo>
                      <a:pt x="77" y="96"/>
                      <a:pt x="79" y="90"/>
                      <a:pt x="81" y="83"/>
                    </a:cubicBezTo>
                    <a:cubicBezTo>
                      <a:pt x="84" y="74"/>
                      <a:pt x="85" y="64"/>
                      <a:pt x="88" y="55"/>
                    </a:cubicBezTo>
                    <a:cubicBezTo>
                      <a:pt x="88" y="54"/>
                      <a:pt x="88" y="53"/>
                      <a:pt x="87" y="51"/>
                    </a:cubicBezTo>
                    <a:cubicBezTo>
                      <a:pt x="87" y="50"/>
                      <a:pt x="87" y="50"/>
                      <a:pt x="88" y="49"/>
                    </a:cubicBezTo>
                    <a:cubicBezTo>
                      <a:pt x="92" y="43"/>
                      <a:pt x="94" y="35"/>
                      <a:pt x="97" y="27"/>
                    </a:cubicBezTo>
                    <a:cubicBezTo>
                      <a:pt x="101" y="18"/>
                      <a:pt x="104" y="9"/>
                      <a:pt x="113" y="3"/>
                    </a:cubicBezTo>
                    <a:cubicBezTo>
                      <a:pt x="115" y="1"/>
                      <a:pt x="118" y="0"/>
                      <a:pt x="121" y="1"/>
                    </a:cubicBezTo>
                    <a:cubicBezTo>
                      <a:pt x="133" y="4"/>
                      <a:pt x="140" y="13"/>
                      <a:pt x="138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5" y="36"/>
                      <a:pt x="134" y="48"/>
                      <a:pt x="132" y="60"/>
                    </a:cubicBezTo>
                    <a:cubicBezTo>
                      <a:pt x="128" y="86"/>
                      <a:pt x="120" y="112"/>
                      <a:pt x="111" y="136"/>
                    </a:cubicBezTo>
                    <a:cubicBezTo>
                      <a:pt x="111" y="137"/>
                      <a:pt x="110" y="138"/>
                      <a:pt x="109" y="139"/>
                    </a:cubicBezTo>
                    <a:cubicBezTo>
                      <a:pt x="109" y="139"/>
                      <a:pt x="108" y="138"/>
                      <a:pt x="108" y="137"/>
                    </a:cubicBezTo>
                    <a:cubicBezTo>
                      <a:pt x="107" y="135"/>
                      <a:pt x="108" y="132"/>
                      <a:pt x="109" y="129"/>
                    </a:cubicBezTo>
                    <a:cubicBezTo>
                      <a:pt x="113" y="121"/>
                      <a:pt x="115" y="112"/>
                      <a:pt x="118" y="104"/>
                    </a:cubicBezTo>
                    <a:cubicBezTo>
                      <a:pt x="123" y="88"/>
                      <a:pt x="127" y="72"/>
                      <a:pt x="127" y="55"/>
                    </a:cubicBezTo>
                    <a:cubicBezTo>
                      <a:pt x="127" y="54"/>
                      <a:pt x="128" y="52"/>
                      <a:pt x="128" y="50"/>
                    </a:cubicBezTo>
                    <a:cubicBezTo>
                      <a:pt x="129" y="45"/>
                      <a:pt x="129" y="40"/>
                      <a:pt x="127" y="36"/>
                    </a:cubicBezTo>
                    <a:cubicBezTo>
                      <a:pt x="125" y="31"/>
                      <a:pt x="123" y="30"/>
                      <a:pt x="118" y="33"/>
                    </a:cubicBezTo>
                    <a:cubicBezTo>
                      <a:pt x="114" y="35"/>
                      <a:pt x="111" y="38"/>
                      <a:pt x="109" y="42"/>
                    </a:cubicBezTo>
                    <a:cubicBezTo>
                      <a:pt x="102" y="53"/>
                      <a:pt x="96" y="64"/>
                      <a:pt x="93" y="76"/>
                    </a:cubicBezTo>
                    <a:cubicBezTo>
                      <a:pt x="89" y="89"/>
                      <a:pt x="84" y="102"/>
                      <a:pt x="81" y="115"/>
                    </a:cubicBezTo>
                    <a:cubicBezTo>
                      <a:pt x="77" y="133"/>
                      <a:pt x="69" y="150"/>
                      <a:pt x="62" y="167"/>
                    </a:cubicBezTo>
                    <a:cubicBezTo>
                      <a:pt x="57" y="181"/>
                      <a:pt x="50" y="194"/>
                      <a:pt x="46" y="208"/>
                    </a:cubicBezTo>
                    <a:cubicBezTo>
                      <a:pt x="45" y="213"/>
                      <a:pt x="40" y="217"/>
                      <a:pt x="39" y="222"/>
                    </a:cubicBezTo>
                    <a:cubicBezTo>
                      <a:pt x="39" y="223"/>
                      <a:pt x="39" y="224"/>
                      <a:pt x="39" y="224"/>
                    </a:cubicBezTo>
                    <a:cubicBezTo>
                      <a:pt x="33" y="235"/>
                      <a:pt x="26" y="246"/>
                      <a:pt x="22" y="258"/>
                    </a:cubicBezTo>
                    <a:cubicBezTo>
                      <a:pt x="20" y="264"/>
                      <a:pt x="17" y="269"/>
                      <a:pt x="14" y="275"/>
                    </a:cubicBezTo>
                    <a:cubicBezTo>
                      <a:pt x="14" y="276"/>
                      <a:pt x="13" y="278"/>
                      <a:pt x="14" y="279"/>
                    </a:cubicBezTo>
                    <a:cubicBezTo>
                      <a:pt x="15" y="281"/>
                      <a:pt x="17" y="279"/>
                      <a:pt x="18" y="278"/>
                    </a:cubicBezTo>
                    <a:cubicBezTo>
                      <a:pt x="22" y="277"/>
                      <a:pt x="23" y="272"/>
                      <a:pt x="28" y="273"/>
                    </a:cubicBezTo>
                    <a:cubicBezTo>
                      <a:pt x="29" y="274"/>
                      <a:pt x="27" y="275"/>
                      <a:pt x="26" y="277"/>
                    </a:cubicBezTo>
                    <a:close/>
                  </a:path>
                </a:pathLst>
              </a:custGeom>
              <a:solidFill>
                <a:srgbClr val="67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7" name="Freeform 64">
                <a:extLst>
                  <a:ext uri="{FF2B5EF4-FFF2-40B4-BE49-F238E27FC236}">
                    <a16:creationId xmlns:a16="http://schemas.microsoft.com/office/drawing/2014/main" id="{69215E21-CA32-6CC5-93B7-C6A8C3E3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326"/>
                <a:ext cx="123" cy="126"/>
              </a:xfrm>
              <a:custGeom>
                <a:avLst/>
                <a:gdLst>
                  <a:gd name="T0" fmla="*/ 71 w 72"/>
                  <a:gd name="T1" fmla="*/ 15 h 74"/>
                  <a:gd name="T2" fmla="*/ 70 w 72"/>
                  <a:gd name="T3" fmla="*/ 40 h 74"/>
                  <a:gd name="T4" fmla="*/ 68 w 72"/>
                  <a:gd name="T5" fmla="*/ 63 h 74"/>
                  <a:gd name="T6" fmla="*/ 66 w 72"/>
                  <a:gd name="T7" fmla="*/ 50 h 74"/>
                  <a:gd name="T8" fmla="*/ 67 w 72"/>
                  <a:gd name="T9" fmla="*/ 41 h 74"/>
                  <a:gd name="T10" fmla="*/ 57 w 72"/>
                  <a:gd name="T11" fmla="*/ 28 h 74"/>
                  <a:gd name="T12" fmla="*/ 28 w 72"/>
                  <a:gd name="T13" fmla="*/ 43 h 74"/>
                  <a:gd name="T14" fmla="*/ 24 w 72"/>
                  <a:gd name="T15" fmla="*/ 50 h 74"/>
                  <a:gd name="T16" fmla="*/ 20 w 72"/>
                  <a:gd name="T17" fmla="*/ 64 h 74"/>
                  <a:gd name="T18" fmla="*/ 15 w 72"/>
                  <a:gd name="T19" fmla="*/ 73 h 74"/>
                  <a:gd name="T20" fmla="*/ 3 w 72"/>
                  <a:gd name="T21" fmla="*/ 71 h 74"/>
                  <a:gd name="T22" fmla="*/ 0 w 72"/>
                  <a:gd name="T23" fmla="*/ 66 h 74"/>
                  <a:gd name="T24" fmla="*/ 9 w 72"/>
                  <a:gd name="T25" fmla="*/ 66 h 74"/>
                  <a:gd name="T26" fmla="*/ 5 w 72"/>
                  <a:gd name="T27" fmla="*/ 64 h 74"/>
                  <a:gd name="T28" fmla="*/ 0 w 72"/>
                  <a:gd name="T29" fmla="*/ 60 h 74"/>
                  <a:gd name="T30" fmla="*/ 9 w 72"/>
                  <a:gd name="T31" fmla="*/ 59 h 74"/>
                  <a:gd name="T32" fmla="*/ 1 w 72"/>
                  <a:gd name="T33" fmla="*/ 58 h 74"/>
                  <a:gd name="T34" fmla="*/ 1 w 72"/>
                  <a:gd name="T35" fmla="*/ 54 h 74"/>
                  <a:gd name="T36" fmla="*/ 7 w 72"/>
                  <a:gd name="T37" fmla="*/ 53 h 74"/>
                  <a:gd name="T38" fmla="*/ 3 w 72"/>
                  <a:gd name="T39" fmla="*/ 51 h 74"/>
                  <a:gd name="T40" fmla="*/ 4 w 72"/>
                  <a:gd name="T41" fmla="*/ 47 h 74"/>
                  <a:gd name="T42" fmla="*/ 10 w 72"/>
                  <a:gd name="T43" fmla="*/ 47 h 74"/>
                  <a:gd name="T44" fmla="*/ 5 w 72"/>
                  <a:gd name="T45" fmla="*/ 44 h 74"/>
                  <a:gd name="T46" fmla="*/ 5 w 72"/>
                  <a:gd name="T47" fmla="*/ 41 h 74"/>
                  <a:gd name="T48" fmla="*/ 11 w 72"/>
                  <a:gd name="T49" fmla="*/ 40 h 74"/>
                  <a:gd name="T50" fmla="*/ 12 w 72"/>
                  <a:gd name="T51" fmla="*/ 39 h 74"/>
                  <a:gd name="T52" fmla="*/ 13 w 72"/>
                  <a:gd name="T53" fmla="*/ 35 h 74"/>
                  <a:gd name="T54" fmla="*/ 14 w 72"/>
                  <a:gd name="T55" fmla="*/ 32 h 74"/>
                  <a:gd name="T56" fmla="*/ 17 w 72"/>
                  <a:gd name="T57" fmla="*/ 29 h 74"/>
                  <a:gd name="T58" fmla="*/ 19 w 72"/>
                  <a:gd name="T59" fmla="*/ 26 h 74"/>
                  <a:gd name="T60" fmla="*/ 13 w 72"/>
                  <a:gd name="T61" fmla="*/ 22 h 74"/>
                  <a:gd name="T62" fmla="*/ 3 w 72"/>
                  <a:gd name="T63" fmla="*/ 21 h 74"/>
                  <a:gd name="T64" fmla="*/ 0 w 72"/>
                  <a:gd name="T65" fmla="*/ 19 h 74"/>
                  <a:gd name="T66" fmla="*/ 3 w 72"/>
                  <a:gd name="T67" fmla="*/ 18 h 74"/>
                  <a:gd name="T68" fmla="*/ 16 w 72"/>
                  <a:gd name="T69" fmla="*/ 19 h 74"/>
                  <a:gd name="T70" fmla="*/ 21 w 72"/>
                  <a:gd name="T71" fmla="*/ 16 h 74"/>
                  <a:gd name="T72" fmla="*/ 14 w 72"/>
                  <a:gd name="T73" fmla="*/ 12 h 74"/>
                  <a:gd name="T74" fmla="*/ 21 w 72"/>
                  <a:gd name="T75" fmla="*/ 10 h 74"/>
                  <a:gd name="T76" fmla="*/ 29 w 72"/>
                  <a:gd name="T77" fmla="*/ 6 h 74"/>
                  <a:gd name="T78" fmla="*/ 40 w 72"/>
                  <a:gd name="T79" fmla="*/ 2 h 74"/>
                  <a:gd name="T80" fmla="*/ 63 w 72"/>
                  <a:gd name="T81" fmla="*/ 2 h 74"/>
                  <a:gd name="T82" fmla="*/ 69 w 72"/>
                  <a:gd name="T83" fmla="*/ 9 h 74"/>
                  <a:gd name="T84" fmla="*/ 71 w 72"/>
                  <a:gd name="T85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" h="74">
                    <a:moveTo>
                      <a:pt x="71" y="15"/>
                    </a:moveTo>
                    <a:cubicBezTo>
                      <a:pt x="71" y="23"/>
                      <a:pt x="72" y="32"/>
                      <a:pt x="70" y="40"/>
                    </a:cubicBezTo>
                    <a:cubicBezTo>
                      <a:pt x="69" y="47"/>
                      <a:pt x="71" y="55"/>
                      <a:pt x="68" y="63"/>
                    </a:cubicBezTo>
                    <a:cubicBezTo>
                      <a:pt x="65" y="59"/>
                      <a:pt x="67" y="54"/>
                      <a:pt x="66" y="50"/>
                    </a:cubicBezTo>
                    <a:cubicBezTo>
                      <a:pt x="67" y="47"/>
                      <a:pt x="67" y="44"/>
                      <a:pt x="67" y="41"/>
                    </a:cubicBezTo>
                    <a:cubicBezTo>
                      <a:pt x="68" y="34"/>
                      <a:pt x="64" y="29"/>
                      <a:pt x="57" y="28"/>
                    </a:cubicBezTo>
                    <a:cubicBezTo>
                      <a:pt x="48" y="27"/>
                      <a:pt x="33" y="32"/>
                      <a:pt x="28" y="43"/>
                    </a:cubicBezTo>
                    <a:cubicBezTo>
                      <a:pt x="27" y="46"/>
                      <a:pt x="26" y="48"/>
                      <a:pt x="24" y="50"/>
                    </a:cubicBezTo>
                    <a:cubicBezTo>
                      <a:pt x="22" y="54"/>
                      <a:pt x="20" y="59"/>
                      <a:pt x="20" y="64"/>
                    </a:cubicBezTo>
                    <a:cubicBezTo>
                      <a:pt x="20" y="68"/>
                      <a:pt x="20" y="72"/>
                      <a:pt x="15" y="73"/>
                    </a:cubicBezTo>
                    <a:cubicBezTo>
                      <a:pt x="11" y="69"/>
                      <a:pt x="6" y="74"/>
                      <a:pt x="3" y="71"/>
                    </a:cubicBezTo>
                    <a:cubicBezTo>
                      <a:pt x="2" y="69"/>
                      <a:pt x="0" y="68"/>
                      <a:pt x="0" y="66"/>
                    </a:cubicBezTo>
                    <a:cubicBezTo>
                      <a:pt x="3" y="64"/>
                      <a:pt x="6" y="66"/>
                      <a:pt x="9" y="66"/>
                    </a:cubicBezTo>
                    <a:cubicBezTo>
                      <a:pt x="7" y="65"/>
                      <a:pt x="6" y="65"/>
                      <a:pt x="5" y="64"/>
                    </a:cubicBezTo>
                    <a:cubicBezTo>
                      <a:pt x="4" y="63"/>
                      <a:pt x="0" y="63"/>
                      <a:pt x="0" y="60"/>
                    </a:cubicBezTo>
                    <a:cubicBezTo>
                      <a:pt x="3" y="57"/>
                      <a:pt x="6" y="61"/>
                      <a:pt x="9" y="59"/>
                    </a:cubicBezTo>
                    <a:cubicBezTo>
                      <a:pt x="6" y="59"/>
                      <a:pt x="3" y="59"/>
                      <a:pt x="1" y="58"/>
                    </a:cubicBezTo>
                    <a:cubicBezTo>
                      <a:pt x="0" y="56"/>
                      <a:pt x="0" y="55"/>
                      <a:pt x="1" y="54"/>
                    </a:cubicBezTo>
                    <a:cubicBezTo>
                      <a:pt x="3" y="52"/>
                      <a:pt x="5" y="53"/>
                      <a:pt x="7" y="53"/>
                    </a:cubicBezTo>
                    <a:cubicBezTo>
                      <a:pt x="6" y="52"/>
                      <a:pt x="4" y="53"/>
                      <a:pt x="3" y="51"/>
                    </a:cubicBezTo>
                    <a:cubicBezTo>
                      <a:pt x="2" y="50"/>
                      <a:pt x="3" y="48"/>
                      <a:pt x="4" y="47"/>
                    </a:cubicBezTo>
                    <a:cubicBezTo>
                      <a:pt x="5" y="46"/>
                      <a:pt x="7" y="46"/>
                      <a:pt x="10" y="47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5" y="43"/>
                      <a:pt x="5" y="42"/>
                      <a:pt x="5" y="41"/>
                    </a:cubicBezTo>
                    <a:cubicBezTo>
                      <a:pt x="7" y="40"/>
                      <a:pt x="9" y="40"/>
                      <a:pt x="11" y="40"/>
                    </a:cubicBezTo>
                    <a:cubicBezTo>
                      <a:pt x="14" y="41"/>
                      <a:pt x="11" y="39"/>
                      <a:pt x="12" y="39"/>
                    </a:cubicBezTo>
                    <a:cubicBezTo>
                      <a:pt x="15" y="38"/>
                      <a:pt x="13" y="37"/>
                      <a:pt x="13" y="35"/>
                    </a:cubicBezTo>
                    <a:cubicBezTo>
                      <a:pt x="12" y="34"/>
                      <a:pt x="18" y="35"/>
                      <a:pt x="14" y="32"/>
                    </a:cubicBezTo>
                    <a:cubicBezTo>
                      <a:pt x="15" y="31"/>
                      <a:pt x="16" y="30"/>
                      <a:pt x="17" y="29"/>
                    </a:cubicBezTo>
                    <a:cubicBezTo>
                      <a:pt x="17" y="27"/>
                      <a:pt x="19" y="28"/>
                      <a:pt x="19" y="26"/>
                    </a:cubicBezTo>
                    <a:cubicBezTo>
                      <a:pt x="19" y="22"/>
                      <a:pt x="16" y="22"/>
                      <a:pt x="13" y="22"/>
                    </a:cubicBezTo>
                    <a:cubicBezTo>
                      <a:pt x="10" y="21"/>
                      <a:pt x="6" y="21"/>
                      <a:pt x="3" y="21"/>
                    </a:cubicBezTo>
                    <a:cubicBezTo>
                      <a:pt x="1" y="21"/>
                      <a:pt x="0" y="21"/>
                      <a:pt x="0" y="19"/>
                    </a:cubicBezTo>
                    <a:cubicBezTo>
                      <a:pt x="0" y="17"/>
                      <a:pt x="2" y="18"/>
                      <a:pt x="3" y="18"/>
                    </a:cubicBezTo>
                    <a:cubicBezTo>
                      <a:pt x="7" y="19"/>
                      <a:pt x="12" y="18"/>
                      <a:pt x="16" y="19"/>
                    </a:cubicBezTo>
                    <a:cubicBezTo>
                      <a:pt x="18" y="20"/>
                      <a:pt x="19" y="18"/>
                      <a:pt x="21" y="16"/>
                    </a:cubicBezTo>
                    <a:cubicBezTo>
                      <a:pt x="20" y="13"/>
                      <a:pt x="15" y="16"/>
                      <a:pt x="14" y="12"/>
                    </a:cubicBezTo>
                    <a:cubicBezTo>
                      <a:pt x="16" y="12"/>
                      <a:pt x="20" y="14"/>
                      <a:pt x="21" y="10"/>
                    </a:cubicBezTo>
                    <a:cubicBezTo>
                      <a:pt x="23" y="8"/>
                      <a:pt x="27" y="8"/>
                      <a:pt x="29" y="6"/>
                    </a:cubicBezTo>
                    <a:cubicBezTo>
                      <a:pt x="33" y="5"/>
                      <a:pt x="36" y="4"/>
                      <a:pt x="40" y="2"/>
                    </a:cubicBezTo>
                    <a:cubicBezTo>
                      <a:pt x="48" y="0"/>
                      <a:pt x="55" y="3"/>
                      <a:pt x="63" y="2"/>
                    </a:cubicBezTo>
                    <a:cubicBezTo>
                      <a:pt x="67" y="2"/>
                      <a:pt x="69" y="5"/>
                      <a:pt x="69" y="9"/>
                    </a:cubicBezTo>
                    <a:cubicBezTo>
                      <a:pt x="70" y="11"/>
                      <a:pt x="70" y="13"/>
                      <a:pt x="71" y="15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8" name="Freeform 65">
                <a:extLst>
                  <a:ext uri="{FF2B5EF4-FFF2-40B4-BE49-F238E27FC236}">
                    <a16:creationId xmlns:a16="http://schemas.microsoft.com/office/drawing/2014/main" id="{1B96701A-DAB7-5834-1EF0-C7EA52E11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254"/>
                <a:ext cx="133" cy="97"/>
              </a:xfrm>
              <a:custGeom>
                <a:avLst/>
                <a:gdLst>
                  <a:gd name="T0" fmla="*/ 78 w 78"/>
                  <a:gd name="T1" fmla="*/ 57 h 57"/>
                  <a:gd name="T2" fmla="*/ 59 w 78"/>
                  <a:gd name="T3" fmla="*/ 46 h 57"/>
                  <a:gd name="T4" fmla="*/ 35 w 78"/>
                  <a:gd name="T5" fmla="*/ 49 h 57"/>
                  <a:gd name="T6" fmla="*/ 33 w 78"/>
                  <a:gd name="T7" fmla="*/ 50 h 57"/>
                  <a:gd name="T8" fmla="*/ 21 w 78"/>
                  <a:gd name="T9" fmla="*/ 49 h 57"/>
                  <a:gd name="T10" fmla="*/ 6 w 78"/>
                  <a:gd name="T11" fmla="*/ 50 h 57"/>
                  <a:gd name="T12" fmla="*/ 0 w 78"/>
                  <a:gd name="T13" fmla="*/ 48 h 57"/>
                  <a:gd name="T14" fmla="*/ 0 w 78"/>
                  <a:gd name="T15" fmla="*/ 44 h 57"/>
                  <a:gd name="T16" fmla="*/ 5 w 78"/>
                  <a:gd name="T17" fmla="*/ 42 h 57"/>
                  <a:gd name="T18" fmla="*/ 8 w 78"/>
                  <a:gd name="T19" fmla="*/ 42 h 57"/>
                  <a:gd name="T20" fmla="*/ 34 w 78"/>
                  <a:gd name="T21" fmla="*/ 44 h 57"/>
                  <a:gd name="T22" fmla="*/ 18 w 78"/>
                  <a:gd name="T23" fmla="*/ 41 h 57"/>
                  <a:gd name="T24" fmla="*/ 16 w 78"/>
                  <a:gd name="T25" fmla="*/ 37 h 57"/>
                  <a:gd name="T26" fmla="*/ 34 w 78"/>
                  <a:gd name="T27" fmla="*/ 37 h 57"/>
                  <a:gd name="T28" fmla="*/ 20 w 78"/>
                  <a:gd name="T29" fmla="*/ 34 h 57"/>
                  <a:gd name="T30" fmla="*/ 23 w 78"/>
                  <a:gd name="T31" fmla="*/ 31 h 57"/>
                  <a:gd name="T32" fmla="*/ 36 w 78"/>
                  <a:gd name="T33" fmla="*/ 30 h 57"/>
                  <a:gd name="T34" fmla="*/ 14 w 78"/>
                  <a:gd name="T35" fmla="*/ 28 h 57"/>
                  <a:gd name="T36" fmla="*/ 23 w 78"/>
                  <a:gd name="T37" fmla="*/ 27 h 57"/>
                  <a:gd name="T38" fmla="*/ 24 w 78"/>
                  <a:gd name="T39" fmla="*/ 23 h 57"/>
                  <a:gd name="T40" fmla="*/ 32 w 78"/>
                  <a:gd name="T41" fmla="*/ 22 h 57"/>
                  <a:gd name="T42" fmla="*/ 26 w 78"/>
                  <a:gd name="T43" fmla="*/ 20 h 57"/>
                  <a:gd name="T44" fmla="*/ 26 w 78"/>
                  <a:gd name="T45" fmla="*/ 15 h 57"/>
                  <a:gd name="T46" fmla="*/ 46 w 78"/>
                  <a:gd name="T47" fmla="*/ 17 h 57"/>
                  <a:gd name="T48" fmla="*/ 50 w 78"/>
                  <a:gd name="T49" fmla="*/ 18 h 57"/>
                  <a:gd name="T50" fmla="*/ 53 w 78"/>
                  <a:gd name="T51" fmla="*/ 8 h 57"/>
                  <a:gd name="T52" fmla="*/ 50 w 78"/>
                  <a:gd name="T53" fmla="*/ 5 h 57"/>
                  <a:gd name="T54" fmla="*/ 51 w 78"/>
                  <a:gd name="T55" fmla="*/ 4 h 57"/>
                  <a:gd name="T56" fmla="*/ 58 w 78"/>
                  <a:gd name="T57" fmla="*/ 7 h 57"/>
                  <a:gd name="T58" fmla="*/ 56 w 78"/>
                  <a:gd name="T59" fmla="*/ 0 h 57"/>
                  <a:gd name="T60" fmla="*/ 62 w 78"/>
                  <a:gd name="T61" fmla="*/ 7 h 57"/>
                  <a:gd name="T62" fmla="*/ 59 w 78"/>
                  <a:gd name="T63" fmla="*/ 12 h 57"/>
                  <a:gd name="T64" fmla="*/ 57 w 78"/>
                  <a:gd name="T65" fmla="*/ 15 h 57"/>
                  <a:gd name="T66" fmla="*/ 60 w 78"/>
                  <a:gd name="T67" fmla="*/ 17 h 57"/>
                  <a:gd name="T68" fmla="*/ 63 w 78"/>
                  <a:gd name="T69" fmla="*/ 15 h 57"/>
                  <a:gd name="T70" fmla="*/ 71 w 78"/>
                  <a:gd name="T71" fmla="*/ 12 h 57"/>
                  <a:gd name="T72" fmla="*/ 75 w 78"/>
                  <a:gd name="T73" fmla="*/ 17 h 57"/>
                  <a:gd name="T74" fmla="*/ 78 w 78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" h="57">
                    <a:moveTo>
                      <a:pt x="78" y="57"/>
                    </a:moveTo>
                    <a:cubicBezTo>
                      <a:pt x="72" y="46"/>
                      <a:pt x="72" y="47"/>
                      <a:pt x="59" y="46"/>
                    </a:cubicBezTo>
                    <a:cubicBezTo>
                      <a:pt x="50" y="45"/>
                      <a:pt x="43" y="50"/>
                      <a:pt x="35" y="49"/>
                    </a:cubicBezTo>
                    <a:cubicBezTo>
                      <a:pt x="35" y="50"/>
                      <a:pt x="34" y="50"/>
                      <a:pt x="33" y="50"/>
                    </a:cubicBezTo>
                    <a:cubicBezTo>
                      <a:pt x="29" y="50"/>
                      <a:pt x="25" y="50"/>
                      <a:pt x="21" y="49"/>
                    </a:cubicBezTo>
                    <a:cubicBezTo>
                      <a:pt x="16" y="49"/>
                      <a:pt x="11" y="49"/>
                      <a:pt x="6" y="50"/>
                    </a:cubicBezTo>
                    <a:cubicBezTo>
                      <a:pt x="4" y="50"/>
                      <a:pt x="2" y="50"/>
                      <a:pt x="0" y="48"/>
                    </a:cubicBezTo>
                    <a:cubicBezTo>
                      <a:pt x="0" y="47"/>
                      <a:pt x="0" y="46"/>
                      <a:pt x="0" y="44"/>
                    </a:cubicBezTo>
                    <a:cubicBezTo>
                      <a:pt x="1" y="43"/>
                      <a:pt x="4" y="43"/>
                      <a:pt x="5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6" y="42"/>
                      <a:pt x="25" y="43"/>
                      <a:pt x="34" y="44"/>
                    </a:cubicBezTo>
                    <a:cubicBezTo>
                      <a:pt x="28" y="43"/>
                      <a:pt x="22" y="44"/>
                      <a:pt x="18" y="41"/>
                    </a:cubicBezTo>
                    <a:cubicBezTo>
                      <a:pt x="17" y="39"/>
                      <a:pt x="17" y="38"/>
                      <a:pt x="16" y="37"/>
                    </a:cubicBezTo>
                    <a:cubicBezTo>
                      <a:pt x="22" y="33"/>
                      <a:pt x="29" y="37"/>
                      <a:pt x="34" y="37"/>
                    </a:cubicBezTo>
                    <a:cubicBezTo>
                      <a:pt x="30" y="34"/>
                      <a:pt x="25" y="37"/>
                      <a:pt x="20" y="34"/>
                    </a:cubicBezTo>
                    <a:cubicBezTo>
                      <a:pt x="21" y="33"/>
                      <a:pt x="23" y="32"/>
                      <a:pt x="23" y="31"/>
                    </a:cubicBezTo>
                    <a:cubicBezTo>
                      <a:pt x="27" y="28"/>
                      <a:pt x="32" y="30"/>
                      <a:pt x="36" y="30"/>
                    </a:cubicBezTo>
                    <a:cubicBezTo>
                      <a:pt x="29" y="28"/>
                      <a:pt x="21" y="30"/>
                      <a:pt x="14" y="28"/>
                    </a:cubicBezTo>
                    <a:cubicBezTo>
                      <a:pt x="17" y="26"/>
                      <a:pt x="20" y="27"/>
                      <a:pt x="23" y="27"/>
                    </a:cubicBezTo>
                    <a:cubicBezTo>
                      <a:pt x="28" y="26"/>
                      <a:pt x="25" y="25"/>
                      <a:pt x="24" y="23"/>
                    </a:cubicBezTo>
                    <a:cubicBezTo>
                      <a:pt x="26" y="20"/>
                      <a:pt x="30" y="23"/>
                      <a:pt x="32" y="22"/>
                    </a:cubicBezTo>
                    <a:cubicBezTo>
                      <a:pt x="30" y="22"/>
                      <a:pt x="28" y="23"/>
                      <a:pt x="26" y="20"/>
                    </a:cubicBezTo>
                    <a:cubicBezTo>
                      <a:pt x="26" y="19"/>
                      <a:pt x="26" y="17"/>
                      <a:pt x="26" y="15"/>
                    </a:cubicBezTo>
                    <a:cubicBezTo>
                      <a:pt x="33" y="13"/>
                      <a:pt x="40" y="16"/>
                      <a:pt x="46" y="17"/>
                    </a:cubicBezTo>
                    <a:cubicBezTo>
                      <a:pt x="48" y="18"/>
                      <a:pt x="50" y="18"/>
                      <a:pt x="50" y="18"/>
                    </a:cubicBezTo>
                    <a:cubicBezTo>
                      <a:pt x="49" y="14"/>
                      <a:pt x="55" y="12"/>
                      <a:pt x="53" y="8"/>
                    </a:cubicBezTo>
                    <a:cubicBezTo>
                      <a:pt x="52" y="7"/>
                      <a:pt x="51" y="6"/>
                      <a:pt x="50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5"/>
                      <a:pt x="55" y="10"/>
                      <a:pt x="58" y="7"/>
                    </a:cubicBezTo>
                    <a:cubicBezTo>
                      <a:pt x="60" y="5"/>
                      <a:pt x="54" y="4"/>
                      <a:pt x="56" y="0"/>
                    </a:cubicBezTo>
                    <a:cubicBezTo>
                      <a:pt x="59" y="2"/>
                      <a:pt x="60" y="5"/>
                      <a:pt x="62" y="7"/>
                    </a:cubicBezTo>
                    <a:cubicBezTo>
                      <a:pt x="64" y="10"/>
                      <a:pt x="61" y="11"/>
                      <a:pt x="59" y="12"/>
                    </a:cubicBezTo>
                    <a:cubicBezTo>
                      <a:pt x="58" y="13"/>
                      <a:pt x="56" y="13"/>
                      <a:pt x="57" y="15"/>
                    </a:cubicBezTo>
                    <a:cubicBezTo>
                      <a:pt x="57" y="17"/>
                      <a:pt x="59" y="17"/>
                      <a:pt x="60" y="17"/>
                    </a:cubicBezTo>
                    <a:cubicBezTo>
                      <a:pt x="62" y="18"/>
                      <a:pt x="63" y="17"/>
                      <a:pt x="63" y="15"/>
                    </a:cubicBezTo>
                    <a:cubicBezTo>
                      <a:pt x="64" y="11"/>
                      <a:pt x="67" y="12"/>
                      <a:pt x="71" y="12"/>
                    </a:cubicBezTo>
                    <a:cubicBezTo>
                      <a:pt x="75" y="12"/>
                      <a:pt x="75" y="15"/>
                      <a:pt x="75" y="17"/>
                    </a:cubicBezTo>
                    <a:cubicBezTo>
                      <a:pt x="78" y="30"/>
                      <a:pt x="78" y="44"/>
                      <a:pt x="78" y="57"/>
                    </a:cubicBezTo>
                    <a:close/>
                  </a:path>
                </a:pathLst>
              </a:custGeom>
              <a:solidFill>
                <a:srgbClr val="22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9" name="Freeform 66">
                <a:extLst>
                  <a:ext uri="{FF2B5EF4-FFF2-40B4-BE49-F238E27FC236}">
                    <a16:creationId xmlns:a16="http://schemas.microsoft.com/office/drawing/2014/main" id="{572F329F-551F-9CBF-23FC-3DEEBE0B3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379"/>
                <a:ext cx="95" cy="109"/>
              </a:xfrm>
              <a:custGeom>
                <a:avLst/>
                <a:gdLst>
                  <a:gd name="T0" fmla="*/ 54 w 55"/>
                  <a:gd name="T1" fmla="*/ 18 h 64"/>
                  <a:gd name="T2" fmla="*/ 54 w 55"/>
                  <a:gd name="T3" fmla="*/ 32 h 64"/>
                  <a:gd name="T4" fmla="*/ 53 w 55"/>
                  <a:gd name="T5" fmla="*/ 38 h 64"/>
                  <a:gd name="T6" fmla="*/ 33 w 55"/>
                  <a:gd name="T7" fmla="*/ 16 h 64"/>
                  <a:gd name="T8" fmla="*/ 21 w 55"/>
                  <a:gd name="T9" fmla="*/ 26 h 64"/>
                  <a:gd name="T10" fmla="*/ 8 w 55"/>
                  <a:gd name="T11" fmla="*/ 59 h 64"/>
                  <a:gd name="T12" fmla="*/ 3 w 55"/>
                  <a:gd name="T13" fmla="*/ 64 h 64"/>
                  <a:gd name="T14" fmla="*/ 1 w 55"/>
                  <a:gd name="T15" fmla="*/ 58 h 64"/>
                  <a:gd name="T16" fmla="*/ 11 w 55"/>
                  <a:gd name="T17" fmla="*/ 24 h 64"/>
                  <a:gd name="T18" fmla="*/ 28 w 55"/>
                  <a:gd name="T19" fmla="*/ 5 h 64"/>
                  <a:gd name="T20" fmla="*/ 45 w 55"/>
                  <a:gd name="T21" fmla="*/ 2 h 64"/>
                  <a:gd name="T22" fmla="*/ 53 w 55"/>
                  <a:gd name="T23" fmla="*/ 13 h 64"/>
                  <a:gd name="T24" fmla="*/ 54 w 55"/>
                  <a:gd name="T25" fmla="*/ 1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64">
                    <a:moveTo>
                      <a:pt x="54" y="18"/>
                    </a:moveTo>
                    <a:cubicBezTo>
                      <a:pt x="54" y="22"/>
                      <a:pt x="54" y="27"/>
                      <a:pt x="54" y="32"/>
                    </a:cubicBezTo>
                    <a:cubicBezTo>
                      <a:pt x="54" y="34"/>
                      <a:pt x="55" y="36"/>
                      <a:pt x="53" y="38"/>
                    </a:cubicBezTo>
                    <a:cubicBezTo>
                      <a:pt x="53" y="24"/>
                      <a:pt x="42" y="17"/>
                      <a:pt x="33" y="16"/>
                    </a:cubicBezTo>
                    <a:cubicBezTo>
                      <a:pt x="28" y="16"/>
                      <a:pt x="23" y="21"/>
                      <a:pt x="21" y="26"/>
                    </a:cubicBezTo>
                    <a:cubicBezTo>
                      <a:pt x="16" y="36"/>
                      <a:pt x="10" y="47"/>
                      <a:pt x="8" y="59"/>
                    </a:cubicBezTo>
                    <a:cubicBezTo>
                      <a:pt x="7" y="61"/>
                      <a:pt x="5" y="63"/>
                      <a:pt x="3" y="64"/>
                    </a:cubicBezTo>
                    <a:cubicBezTo>
                      <a:pt x="0" y="62"/>
                      <a:pt x="1" y="60"/>
                      <a:pt x="1" y="58"/>
                    </a:cubicBezTo>
                    <a:cubicBezTo>
                      <a:pt x="4" y="47"/>
                      <a:pt x="6" y="35"/>
                      <a:pt x="11" y="24"/>
                    </a:cubicBezTo>
                    <a:cubicBezTo>
                      <a:pt x="15" y="16"/>
                      <a:pt x="20" y="10"/>
                      <a:pt x="28" y="5"/>
                    </a:cubicBezTo>
                    <a:cubicBezTo>
                      <a:pt x="34" y="2"/>
                      <a:pt x="39" y="0"/>
                      <a:pt x="45" y="2"/>
                    </a:cubicBezTo>
                    <a:cubicBezTo>
                      <a:pt x="52" y="4"/>
                      <a:pt x="54" y="6"/>
                      <a:pt x="53" y="13"/>
                    </a:cubicBezTo>
                    <a:cubicBezTo>
                      <a:pt x="53" y="15"/>
                      <a:pt x="53" y="16"/>
                      <a:pt x="54" y="18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0" name="Freeform 67">
                <a:extLst>
                  <a:ext uri="{FF2B5EF4-FFF2-40B4-BE49-F238E27FC236}">
                    <a16:creationId xmlns:a16="http://schemas.microsoft.com/office/drawing/2014/main" id="{C1F4A7CC-F1F7-C450-D781-8EA1D1A6B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791"/>
                <a:ext cx="108" cy="98"/>
              </a:xfrm>
              <a:custGeom>
                <a:avLst/>
                <a:gdLst>
                  <a:gd name="T0" fmla="*/ 31 w 63"/>
                  <a:gd name="T1" fmla="*/ 7 h 57"/>
                  <a:gd name="T2" fmla="*/ 38 w 63"/>
                  <a:gd name="T3" fmla="*/ 8 h 57"/>
                  <a:gd name="T4" fmla="*/ 39 w 63"/>
                  <a:gd name="T5" fmla="*/ 7 h 57"/>
                  <a:gd name="T6" fmla="*/ 46 w 63"/>
                  <a:gd name="T7" fmla="*/ 1 h 57"/>
                  <a:gd name="T8" fmla="*/ 52 w 63"/>
                  <a:gd name="T9" fmla="*/ 0 h 57"/>
                  <a:gd name="T10" fmla="*/ 58 w 63"/>
                  <a:gd name="T11" fmla="*/ 5 h 57"/>
                  <a:gd name="T12" fmla="*/ 57 w 63"/>
                  <a:gd name="T13" fmla="*/ 7 h 57"/>
                  <a:gd name="T14" fmla="*/ 57 w 63"/>
                  <a:gd name="T15" fmla="*/ 13 h 57"/>
                  <a:gd name="T16" fmla="*/ 48 w 63"/>
                  <a:gd name="T17" fmla="*/ 15 h 57"/>
                  <a:gd name="T18" fmla="*/ 48 w 63"/>
                  <a:gd name="T19" fmla="*/ 19 h 57"/>
                  <a:gd name="T20" fmla="*/ 47 w 63"/>
                  <a:gd name="T21" fmla="*/ 22 h 57"/>
                  <a:gd name="T22" fmla="*/ 47 w 63"/>
                  <a:gd name="T23" fmla="*/ 26 h 57"/>
                  <a:gd name="T24" fmla="*/ 45 w 63"/>
                  <a:gd name="T25" fmla="*/ 28 h 57"/>
                  <a:gd name="T26" fmla="*/ 45 w 63"/>
                  <a:gd name="T27" fmla="*/ 33 h 57"/>
                  <a:gd name="T28" fmla="*/ 38 w 63"/>
                  <a:gd name="T29" fmla="*/ 35 h 57"/>
                  <a:gd name="T30" fmla="*/ 37 w 63"/>
                  <a:gd name="T31" fmla="*/ 39 h 57"/>
                  <a:gd name="T32" fmla="*/ 37 w 63"/>
                  <a:gd name="T33" fmla="*/ 41 h 57"/>
                  <a:gd name="T34" fmla="*/ 37 w 63"/>
                  <a:gd name="T35" fmla="*/ 45 h 57"/>
                  <a:gd name="T36" fmla="*/ 27 w 63"/>
                  <a:gd name="T37" fmla="*/ 47 h 57"/>
                  <a:gd name="T38" fmla="*/ 27 w 63"/>
                  <a:gd name="T39" fmla="*/ 51 h 57"/>
                  <a:gd name="T40" fmla="*/ 29 w 63"/>
                  <a:gd name="T41" fmla="*/ 55 h 57"/>
                  <a:gd name="T42" fmla="*/ 16 w 63"/>
                  <a:gd name="T43" fmla="*/ 51 h 57"/>
                  <a:gd name="T44" fmla="*/ 15 w 63"/>
                  <a:gd name="T45" fmla="*/ 50 h 57"/>
                  <a:gd name="T46" fmla="*/ 7 w 63"/>
                  <a:gd name="T47" fmla="*/ 49 h 57"/>
                  <a:gd name="T48" fmla="*/ 0 w 63"/>
                  <a:gd name="T49" fmla="*/ 46 h 57"/>
                  <a:gd name="T50" fmla="*/ 6 w 63"/>
                  <a:gd name="T51" fmla="*/ 40 h 57"/>
                  <a:gd name="T52" fmla="*/ 11 w 63"/>
                  <a:gd name="T53" fmla="*/ 42 h 57"/>
                  <a:gd name="T54" fmla="*/ 10 w 63"/>
                  <a:gd name="T55" fmla="*/ 37 h 57"/>
                  <a:gd name="T56" fmla="*/ 12 w 63"/>
                  <a:gd name="T57" fmla="*/ 31 h 57"/>
                  <a:gd name="T58" fmla="*/ 20 w 63"/>
                  <a:gd name="T59" fmla="*/ 27 h 57"/>
                  <a:gd name="T60" fmla="*/ 20 w 63"/>
                  <a:gd name="T61" fmla="*/ 27 h 57"/>
                  <a:gd name="T62" fmla="*/ 26 w 63"/>
                  <a:gd name="T63" fmla="*/ 20 h 57"/>
                  <a:gd name="T64" fmla="*/ 30 w 63"/>
                  <a:gd name="T65" fmla="*/ 23 h 57"/>
                  <a:gd name="T66" fmla="*/ 29 w 63"/>
                  <a:gd name="T67" fmla="*/ 18 h 57"/>
                  <a:gd name="T68" fmla="*/ 28 w 63"/>
                  <a:gd name="T69" fmla="*/ 17 h 57"/>
                  <a:gd name="T70" fmla="*/ 28 w 63"/>
                  <a:gd name="T71" fmla="*/ 17 h 57"/>
                  <a:gd name="T72" fmla="*/ 24 w 63"/>
                  <a:gd name="T73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" h="57">
                    <a:moveTo>
                      <a:pt x="29" y="6"/>
                    </a:moveTo>
                    <a:cubicBezTo>
                      <a:pt x="29" y="6"/>
                      <a:pt x="30" y="7"/>
                      <a:pt x="31" y="7"/>
                    </a:cubicBezTo>
                    <a:cubicBezTo>
                      <a:pt x="32" y="11"/>
                      <a:pt x="35" y="9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8"/>
                      <a:pt x="40" y="9"/>
                      <a:pt x="41" y="9"/>
                    </a:cubicBezTo>
                    <a:cubicBezTo>
                      <a:pt x="40" y="8"/>
                      <a:pt x="39" y="8"/>
                      <a:pt x="39" y="7"/>
                    </a:cubicBezTo>
                    <a:cubicBezTo>
                      <a:pt x="39" y="6"/>
                      <a:pt x="39" y="6"/>
                      <a:pt x="40" y="5"/>
                    </a:cubicBezTo>
                    <a:cubicBezTo>
                      <a:pt x="42" y="4"/>
                      <a:pt x="44" y="2"/>
                      <a:pt x="46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50" y="5"/>
                      <a:pt x="51" y="1"/>
                      <a:pt x="52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4" y="4"/>
                      <a:pt x="54" y="6"/>
                      <a:pt x="58" y="5"/>
                    </a:cubicBezTo>
                    <a:cubicBezTo>
                      <a:pt x="59" y="5"/>
                      <a:pt x="61" y="5"/>
                      <a:pt x="63" y="7"/>
                    </a:cubicBezTo>
                    <a:cubicBezTo>
                      <a:pt x="61" y="7"/>
                      <a:pt x="59" y="8"/>
                      <a:pt x="57" y="7"/>
                    </a:cubicBezTo>
                    <a:cubicBezTo>
                      <a:pt x="55" y="7"/>
                      <a:pt x="53" y="8"/>
                      <a:pt x="52" y="10"/>
                    </a:cubicBezTo>
                    <a:cubicBezTo>
                      <a:pt x="52" y="14"/>
                      <a:pt x="55" y="12"/>
                      <a:pt x="57" y="13"/>
                    </a:cubicBezTo>
                    <a:cubicBezTo>
                      <a:pt x="57" y="13"/>
                      <a:pt x="58" y="13"/>
                      <a:pt x="59" y="14"/>
                    </a:cubicBezTo>
                    <a:cubicBezTo>
                      <a:pt x="55" y="15"/>
                      <a:pt x="52" y="16"/>
                      <a:pt x="48" y="15"/>
                    </a:cubicBezTo>
                    <a:cubicBezTo>
                      <a:pt x="46" y="14"/>
                      <a:pt x="44" y="15"/>
                      <a:pt x="44" y="18"/>
                    </a:cubicBezTo>
                    <a:cubicBezTo>
                      <a:pt x="44" y="21"/>
                      <a:pt x="47" y="20"/>
                      <a:pt x="48" y="19"/>
                    </a:cubicBezTo>
                    <a:cubicBezTo>
                      <a:pt x="51" y="18"/>
                      <a:pt x="53" y="21"/>
                      <a:pt x="55" y="20"/>
                    </a:cubicBezTo>
                    <a:cubicBezTo>
                      <a:pt x="53" y="23"/>
                      <a:pt x="50" y="22"/>
                      <a:pt x="47" y="22"/>
                    </a:cubicBezTo>
                    <a:cubicBezTo>
                      <a:pt x="45" y="22"/>
                      <a:pt x="43" y="22"/>
                      <a:pt x="43" y="24"/>
                    </a:cubicBezTo>
                    <a:cubicBezTo>
                      <a:pt x="43" y="27"/>
                      <a:pt x="45" y="26"/>
                      <a:pt x="47" y="26"/>
                    </a:cubicBezTo>
                    <a:cubicBezTo>
                      <a:pt x="48" y="26"/>
                      <a:pt x="50" y="25"/>
                      <a:pt x="52" y="27"/>
                    </a:cubicBezTo>
                    <a:cubicBezTo>
                      <a:pt x="50" y="29"/>
                      <a:pt x="48" y="29"/>
                      <a:pt x="45" y="28"/>
                    </a:cubicBezTo>
                    <a:cubicBezTo>
                      <a:pt x="44" y="28"/>
                      <a:pt x="41" y="28"/>
                      <a:pt x="41" y="31"/>
                    </a:cubicBezTo>
                    <a:cubicBezTo>
                      <a:pt x="41" y="33"/>
                      <a:pt x="43" y="33"/>
                      <a:pt x="45" y="33"/>
                    </a:cubicBezTo>
                    <a:cubicBezTo>
                      <a:pt x="46" y="33"/>
                      <a:pt x="47" y="32"/>
                      <a:pt x="48" y="34"/>
                    </a:cubicBezTo>
                    <a:cubicBezTo>
                      <a:pt x="45" y="35"/>
                      <a:pt x="41" y="35"/>
                      <a:pt x="38" y="35"/>
                    </a:cubicBezTo>
                    <a:cubicBezTo>
                      <a:pt x="36" y="35"/>
                      <a:pt x="33" y="34"/>
                      <a:pt x="33" y="37"/>
                    </a:cubicBezTo>
                    <a:cubicBezTo>
                      <a:pt x="33" y="40"/>
                      <a:pt x="35" y="39"/>
                      <a:pt x="37" y="39"/>
                    </a:cubicBezTo>
                    <a:cubicBezTo>
                      <a:pt x="39" y="39"/>
                      <a:pt x="42" y="39"/>
                      <a:pt x="45" y="39"/>
                    </a:cubicBezTo>
                    <a:cubicBezTo>
                      <a:pt x="42" y="41"/>
                      <a:pt x="39" y="41"/>
                      <a:pt x="37" y="41"/>
                    </a:cubicBezTo>
                    <a:cubicBezTo>
                      <a:pt x="35" y="41"/>
                      <a:pt x="31" y="40"/>
                      <a:pt x="31" y="43"/>
                    </a:cubicBezTo>
                    <a:cubicBezTo>
                      <a:pt x="31" y="47"/>
                      <a:pt x="35" y="44"/>
                      <a:pt x="37" y="45"/>
                    </a:cubicBezTo>
                    <a:cubicBezTo>
                      <a:pt x="38" y="45"/>
                      <a:pt x="39" y="45"/>
                      <a:pt x="42" y="45"/>
                    </a:cubicBezTo>
                    <a:cubicBezTo>
                      <a:pt x="36" y="49"/>
                      <a:pt x="31" y="47"/>
                      <a:pt x="27" y="47"/>
                    </a:cubicBezTo>
                    <a:cubicBezTo>
                      <a:pt x="25" y="47"/>
                      <a:pt x="23" y="47"/>
                      <a:pt x="23" y="49"/>
                    </a:cubicBezTo>
                    <a:cubicBezTo>
                      <a:pt x="23" y="52"/>
                      <a:pt x="25" y="51"/>
                      <a:pt x="27" y="51"/>
                    </a:cubicBezTo>
                    <a:cubicBezTo>
                      <a:pt x="30" y="51"/>
                      <a:pt x="34" y="51"/>
                      <a:pt x="38" y="51"/>
                    </a:cubicBezTo>
                    <a:cubicBezTo>
                      <a:pt x="35" y="55"/>
                      <a:pt x="31" y="53"/>
                      <a:pt x="29" y="55"/>
                    </a:cubicBezTo>
                    <a:cubicBezTo>
                      <a:pt x="24" y="56"/>
                      <a:pt x="19" y="57"/>
                      <a:pt x="15" y="53"/>
                    </a:cubicBezTo>
                    <a:cubicBezTo>
                      <a:pt x="15" y="52"/>
                      <a:pt x="16" y="52"/>
                      <a:pt x="16" y="51"/>
                    </a:cubicBezTo>
                    <a:cubicBezTo>
                      <a:pt x="16" y="50"/>
                      <a:pt x="18" y="50"/>
                      <a:pt x="17" y="49"/>
                    </a:cubicBezTo>
                    <a:cubicBezTo>
                      <a:pt x="17" y="49"/>
                      <a:pt x="16" y="50"/>
                      <a:pt x="15" y="50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1" y="48"/>
                      <a:pt x="9" y="48"/>
                      <a:pt x="7" y="49"/>
                    </a:cubicBezTo>
                    <a:cubicBezTo>
                      <a:pt x="7" y="49"/>
                      <a:pt x="6" y="49"/>
                      <a:pt x="6" y="49"/>
                    </a:cubicBezTo>
                    <a:cubicBezTo>
                      <a:pt x="4" y="47"/>
                      <a:pt x="1" y="48"/>
                      <a:pt x="0" y="46"/>
                    </a:cubicBezTo>
                    <a:cubicBezTo>
                      <a:pt x="0" y="45"/>
                      <a:pt x="1" y="44"/>
                      <a:pt x="1" y="43"/>
                    </a:cubicBezTo>
                    <a:cubicBezTo>
                      <a:pt x="3" y="42"/>
                      <a:pt x="5" y="41"/>
                      <a:pt x="6" y="40"/>
                    </a:cubicBezTo>
                    <a:cubicBezTo>
                      <a:pt x="7" y="40"/>
                      <a:pt x="8" y="40"/>
                      <a:pt x="8" y="41"/>
                    </a:cubicBezTo>
                    <a:cubicBezTo>
                      <a:pt x="9" y="41"/>
                      <a:pt x="10" y="43"/>
                      <a:pt x="11" y="42"/>
                    </a:cubicBezTo>
                    <a:cubicBezTo>
                      <a:pt x="12" y="41"/>
                      <a:pt x="10" y="40"/>
                      <a:pt x="10" y="39"/>
                    </a:cubicBezTo>
                    <a:cubicBezTo>
                      <a:pt x="10" y="39"/>
                      <a:pt x="10" y="38"/>
                      <a:pt x="10" y="37"/>
                    </a:cubicBezTo>
                    <a:cubicBezTo>
                      <a:pt x="12" y="36"/>
                      <a:pt x="14" y="35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4" y="29"/>
                      <a:pt x="16" y="28"/>
                      <a:pt x="17" y="27"/>
                    </a:cubicBezTo>
                    <a:cubicBezTo>
                      <a:pt x="18" y="27"/>
                      <a:pt x="19" y="27"/>
                      <a:pt x="20" y="27"/>
                    </a:cubicBezTo>
                    <a:cubicBezTo>
                      <a:pt x="20" y="28"/>
                      <a:pt x="20" y="29"/>
                      <a:pt x="21" y="29"/>
                    </a:cubicBezTo>
                    <a:cubicBezTo>
                      <a:pt x="21" y="28"/>
                      <a:pt x="20" y="28"/>
                      <a:pt x="20" y="27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3" y="24"/>
                      <a:pt x="25" y="22"/>
                      <a:pt x="26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9" y="21"/>
                      <a:pt x="29" y="23"/>
                      <a:pt x="30" y="23"/>
                    </a:cubicBezTo>
                    <a:cubicBezTo>
                      <a:pt x="30" y="22"/>
                      <a:pt x="29" y="22"/>
                      <a:pt x="28" y="21"/>
                    </a:cubicBezTo>
                    <a:cubicBezTo>
                      <a:pt x="29" y="20"/>
                      <a:pt x="29" y="19"/>
                      <a:pt x="29" y="18"/>
                    </a:cubicBezTo>
                    <a:cubicBezTo>
                      <a:pt x="30" y="17"/>
                      <a:pt x="31" y="17"/>
                      <a:pt x="32" y="16"/>
                    </a:cubicBezTo>
                    <a:cubicBezTo>
                      <a:pt x="31" y="16"/>
                      <a:pt x="30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6"/>
                      <a:pt x="25" y="14"/>
                      <a:pt x="24" y="12"/>
                    </a:cubicBezTo>
                    <a:cubicBezTo>
                      <a:pt x="24" y="12"/>
                      <a:pt x="24" y="11"/>
                      <a:pt x="24" y="11"/>
                    </a:cubicBezTo>
                    <a:cubicBezTo>
                      <a:pt x="25" y="9"/>
                      <a:pt x="27" y="8"/>
                      <a:pt x="29" y="6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1" name="Freeform 68">
                <a:extLst>
                  <a:ext uri="{FF2B5EF4-FFF2-40B4-BE49-F238E27FC236}">
                    <a16:creationId xmlns:a16="http://schemas.microsoft.com/office/drawing/2014/main" id="{8B071B52-A690-353D-BD94-658D9AD0F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008"/>
                <a:ext cx="91" cy="91"/>
              </a:xfrm>
              <a:custGeom>
                <a:avLst/>
                <a:gdLst>
                  <a:gd name="T0" fmla="*/ 1 w 53"/>
                  <a:gd name="T1" fmla="*/ 26 h 53"/>
                  <a:gd name="T2" fmla="*/ 8 w 53"/>
                  <a:gd name="T3" fmla="*/ 24 h 53"/>
                  <a:gd name="T4" fmla="*/ 11 w 53"/>
                  <a:gd name="T5" fmla="*/ 22 h 53"/>
                  <a:gd name="T6" fmla="*/ 15 w 53"/>
                  <a:gd name="T7" fmla="*/ 29 h 53"/>
                  <a:gd name="T8" fmla="*/ 15 w 53"/>
                  <a:gd name="T9" fmla="*/ 30 h 53"/>
                  <a:gd name="T10" fmla="*/ 16 w 53"/>
                  <a:gd name="T11" fmla="*/ 29 h 53"/>
                  <a:gd name="T12" fmla="*/ 19 w 53"/>
                  <a:gd name="T13" fmla="*/ 20 h 53"/>
                  <a:gd name="T14" fmla="*/ 19 w 53"/>
                  <a:gd name="T15" fmla="*/ 19 h 53"/>
                  <a:gd name="T16" fmla="*/ 22 w 53"/>
                  <a:gd name="T17" fmla="*/ 17 h 53"/>
                  <a:gd name="T18" fmla="*/ 27 w 53"/>
                  <a:gd name="T19" fmla="*/ 15 h 53"/>
                  <a:gd name="T20" fmla="*/ 30 w 53"/>
                  <a:gd name="T21" fmla="*/ 17 h 53"/>
                  <a:gd name="T22" fmla="*/ 33 w 53"/>
                  <a:gd name="T23" fmla="*/ 16 h 53"/>
                  <a:gd name="T24" fmla="*/ 36 w 53"/>
                  <a:gd name="T25" fmla="*/ 10 h 53"/>
                  <a:gd name="T26" fmla="*/ 38 w 53"/>
                  <a:gd name="T27" fmla="*/ 10 h 53"/>
                  <a:gd name="T28" fmla="*/ 40 w 53"/>
                  <a:gd name="T29" fmla="*/ 18 h 53"/>
                  <a:gd name="T30" fmla="*/ 41 w 53"/>
                  <a:gd name="T31" fmla="*/ 4 h 53"/>
                  <a:gd name="T32" fmla="*/ 41 w 53"/>
                  <a:gd name="T33" fmla="*/ 3 h 53"/>
                  <a:gd name="T34" fmla="*/ 48 w 53"/>
                  <a:gd name="T35" fmla="*/ 4 h 53"/>
                  <a:gd name="T36" fmla="*/ 46 w 53"/>
                  <a:gd name="T37" fmla="*/ 13 h 53"/>
                  <a:gd name="T38" fmla="*/ 53 w 53"/>
                  <a:gd name="T39" fmla="*/ 15 h 53"/>
                  <a:gd name="T40" fmla="*/ 44 w 53"/>
                  <a:gd name="T41" fmla="*/ 24 h 53"/>
                  <a:gd name="T42" fmla="*/ 50 w 53"/>
                  <a:gd name="T43" fmla="*/ 28 h 53"/>
                  <a:gd name="T44" fmla="*/ 43 w 53"/>
                  <a:gd name="T45" fmla="*/ 33 h 53"/>
                  <a:gd name="T46" fmla="*/ 40 w 53"/>
                  <a:gd name="T47" fmla="*/ 32 h 53"/>
                  <a:gd name="T48" fmla="*/ 35 w 53"/>
                  <a:gd name="T49" fmla="*/ 34 h 53"/>
                  <a:gd name="T50" fmla="*/ 39 w 53"/>
                  <a:gd name="T51" fmla="*/ 32 h 53"/>
                  <a:gd name="T52" fmla="*/ 41 w 53"/>
                  <a:gd name="T53" fmla="*/ 37 h 53"/>
                  <a:gd name="T54" fmla="*/ 41 w 53"/>
                  <a:gd name="T55" fmla="*/ 39 h 53"/>
                  <a:gd name="T56" fmla="*/ 39 w 53"/>
                  <a:gd name="T57" fmla="*/ 42 h 53"/>
                  <a:gd name="T58" fmla="*/ 36 w 53"/>
                  <a:gd name="T59" fmla="*/ 46 h 53"/>
                  <a:gd name="T60" fmla="*/ 34 w 53"/>
                  <a:gd name="T61" fmla="*/ 48 h 53"/>
                  <a:gd name="T62" fmla="*/ 31 w 53"/>
                  <a:gd name="T63" fmla="*/ 50 h 53"/>
                  <a:gd name="T64" fmla="*/ 31 w 53"/>
                  <a:gd name="T65" fmla="*/ 50 h 53"/>
                  <a:gd name="T66" fmla="*/ 30 w 53"/>
                  <a:gd name="T67" fmla="*/ 50 h 53"/>
                  <a:gd name="T68" fmla="*/ 24 w 53"/>
                  <a:gd name="T69" fmla="*/ 53 h 53"/>
                  <a:gd name="T70" fmla="*/ 22 w 53"/>
                  <a:gd name="T71" fmla="*/ 49 h 53"/>
                  <a:gd name="T72" fmla="*/ 16 w 53"/>
                  <a:gd name="T73" fmla="*/ 53 h 53"/>
                  <a:gd name="T74" fmla="*/ 14 w 53"/>
                  <a:gd name="T75" fmla="*/ 50 h 53"/>
                  <a:gd name="T76" fmla="*/ 10 w 53"/>
                  <a:gd name="T77" fmla="*/ 48 h 53"/>
                  <a:gd name="T78" fmla="*/ 10 w 53"/>
                  <a:gd name="T79" fmla="*/ 46 h 53"/>
                  <a:gd name="T80" fmla="*/ 12 w 53"/>
                  <a:gd name="T81" fmla="*/ 44 h 53"/>
                  <a:gd name="T82" fmla="*/ 10 w 53"/>
                  <a:gd name="T83" fmla="*/ 46 h 53"/>
                  <a:gd name="T84" fmla="*/ 8 w 53"/>
                  <a:gd name="T85" fmla="*/ 44 h 53"/>
                  <a:gd name="T86" fmla="*/ 5 w 53"/>
                  <a:gd name="T87" fmla="*/ 41 h 53"/>
                  <a:gd name="T88" fmla="*/ 5 w 53"/>
                  <a:gd name="T89" fmla="*/ 40 h 53"/>
                  <a:gd name="T90" fmla="*/ 8 w 53"/>
                  <a:gd name="T91" fmla="*/ 32 h 53"/>
                  <a:gd name="T92" fmla="*/ 9 w 53"/>
                  <a:gd name="T93" fmla="*/ 28 h 53"/>
                  <a:gd name="T94" fmla="*/ 5 w 53"/>
                  <a:gd name="T95" fmla="*/ 29 h 53"/>
                  <a:gd name="T96" fmla="*/ 1 w 53"/>
                  <a:gd name="T97" fmla="*/ 28 h 53"/>
                  <a:gd name="T98" fmla="*/ 1 w 53"/>
                  <a:gd name="T9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1" y="26"/>
                    </a:moveTo>
                    <a:cubicBezTo>
                      <a:pt x="3" y="25"/>
                      <a:pt x="6" y="26"/>
                      <a:pt x="8" y="24"/>
                    </a:cubicBezTo>
                    <a:cubicBezTo>
                      <a:pt x="8" y="22"/>
                      <a:pt x="10" y="22"/>
                      <a:pt x="11" y="22"/>
                    </a:cubicBezTo>
                    <a:cubicBezTo>
                      <a:pt x="17" y="23"/>
                      <a:pt x="17" y="23"/>
                      <a:pt x="15" y="29"/>
                    </a:cubicBezTo>
                    <a:cubicBezTo>
                      <a:pt x="15" y="29"/>
                      <a:pt x="15" y="30"/>
                      <a:pt x="15" y="30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6"/>
                      <a:pt x="19" y="23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18"/>
                      <a:pt x="20" y="17"/>
                      <a:pt x="22" y="17"/>
                    </a:cubicBezTo>
                    <a:cubicBezTo>
                      <a:pt x="24" y="18"/>
                      <a:pt x="26" y="18"/>
                      <a:pt x="27" y="15"/>
                    </a:cubicBezTo>
                    <a:cubicBezTo>
                      <a:pt x="28" y="16"/>
                      <a:pt x="29" y="16"/>
                      <a:pt x="30" y="17"/>
                    </a:cubicBezTo>
                    <a:cubicBezTo>
                      <a:pt x="32" y="18"/>
                      <a:pt x="33" y="18"/>
                      <a:pt x="33" y="16"/>
                    </a:cubicBezTo>
                    <a:cubicBezTo>
                      <a:pt x="34" y="14"/>
                      <a:pt x="34" y="12"/>
                      <a:pt x="36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40" y="12"/>
                      <a:pt x="41" y="14"/>
                      <a:pt x="40" y="18"/>
                    </a:cubicBezTo>
                    <a:cubicBezTo>
                      <a:pt x="41" y="13"/>
                      <a:pt x="44" y="9"/>
                      <a:pt x="41" y="4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6" y="0"/>
                      <a:pt x="47" y="0"/>
                      <a:pt x="48" y="4"/>
                    </a:cubicBezTo>
                    <a:cubicBezTo>
                      <a:pt x="45" y="6"/>
                      <a:pt x="48" y="10"/>
                      <a:pt x="46" y="13"/>
                    </a:cubicBezTo>
                    <a:cubicBezTo>
                      <a:pt x="45" y="15"/>
                      <a:pt x="50" y="14"/>
                      <a:pt x="53" y="15"/>
                    </a:cubicBezTo>
                    <a:cubicBezTo>
                      <a:pt x="46" y="15"/>
                      <a:pt x="44" y="19"/>
                      <a:pt x="44" y="24"/>
                    </a:cubicBezTo>
                    <a:cubicBezTo>
                      <a:pt x="44" y="28"/>
                      <a:pt x="48" y="26"/>
                      <a:pt x="50" y="28"/>
                    </a:cubicBezTo>
                    <a:cubicBezTo>
                      <a:pt x="47" y="29"/>
                      <a:pt x="42" y="27"/>
                      <a:pt x="43" y="33"/>
                    </a:cubicBezTo>
                    <a:cubicBezTo>
                      <a:pt x="41" y="33"/>
                      <a:pt x="40" y="33"/>
                      <a:pt x="40" y="32"/>
                    </a:cubicBezTo>
                    <a:cubicBezTo>
                      <a:pt x="37" y="31"/>
                      <a:pt x="37" y="31"/>
                      <a:pt x="35" y="34"/>
                    </a:cubicBezTo>
                    <a:cubicBezTo>
                      <a:pt x="36" y="33"/>
                      <a:pt x="37" y="32"/>
                      <a:pt x="39" y="32"/>
                    </a:cubicBezTo>
                    <a:cubicBezTo>
                      <a:pt x="41" y="33"/>
                      <a:pt x="41" y="35"/>
                      <a:pt x="41" y="37"/>
                    </a:cubicBezTo>
                    <a:cubicBezTo>
                      <a:pt x="41" y="37"/>
                      <a:pt x="41" y="38"/>
                      <a:pt x="41" y="39"/>
                    </a:cubicBezTo>
                    <a:cubicBezTo>
                      <a:pt x="40" y="39"/>
                      <a:pt x="39" y="40"/>
                      <a:pt x="39" y="42"/>
                    </a:cubicBezTo>
                    <a:cubicBezTo>
                      <a:pt x="38" y="43"/>
                      <a:pt x="35" y="43"/>
                      <a:pt x="36" y="46"/>
                    </a:cubicBezTo>
                    <a:cubicBezTo>
                      <a:pt x="35" y="46"/>
                      <a:pt x="35" y="47"/>
                      <a:pt x="34" y="48"/>
                    </a:cubicBezTo>
                    <a:cubicBezTo>
                      <a:pt x="33" y="49"/>
                      <a:pt x="32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27" y="49"/>
                      <a:pt x="25" y="50"/>
                      <a:pt x="24" y="53"/>
                    </a:cubicBezTo>
                    <a:cubicBezTo>
                      <a:pt x="22" y="52"/>
                      <a:pt x="23" y="50"/>
                      <a:pt x="22" y="49"/>
                    </a:cubicBezTo>
                    <a:cubicBezTo>
                      <a:pt x="19" y="49"/>
                      <a:pt x="18" y="51"/>
                      <a:pt x="16" y="53"/>
                    </a:cubicBezTo>
                    <a:cubicBezTo>
                      <a:pt x="15" y="53"/>
                      <a:pt x="15" y="51"/>
                      <a:pt x="14" y="50"/>
                    </a:cubicBezTo>
                    <a:cubicBezTo>
                      <a:pt x="12" y="50"/>
                      <a:pt x="11" y="49"/>
                      <a:pt x="10" y="48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2" y="45"/>
                      <a:pt x="12" y="44"/>
                    </a:cubicBezTo>
                    <a:cubicBezTo>
                      <a:pt x="11" y="45"/>
                      <a:pt x="11" y="46"/>
                      <a:pt x="10" y="46"/>
                    </a:cubicBezTo>
                    <a:cubicBezTo>
                      <a:pt x="9" y="46"/>
                      <a:pt x="8" y="45"/>
                      <a:pt x="8" y="44"/>
                    </a:cubicBezTo>
                    <a:cubicBezTo>
                      <a:pt x="6" y="44"/>
                      <a:pt x="5" y="43"/>
                      <a:pt x="5" y="41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6" y="38"/>
                      <a:pt x="7" y="35"/>
                      <a:pt x="8" y="32"/>
                    </a:cubicBezTo>
                    <a:cubicBezTo>
                      <a:pt x="9" y="31"/>
                      <a:pt x="10" y="30"/>
                      <a:pt x="9" y="28"/>
                    </a:cubicBezTo>
                    <a:cubicBezTo>
                      <a:pt x="8" y="27"/>
                      <a:pt x="6" y="28"/>
                      <a:pt x="5" y="29"/>
                    </a:cubicBezTo>
                    <a:cubicBezTo>
                      <a:pt x="4" y="29"/>
                      <a:pt x="3" y="28"/>
                      <a:pt x="1" y="28"/>
                    </a:cubicBezTo>
                    <a:cubicBezTo>
                      <a:pt x="0" y="27"/>
                      <a:pt x="0" y="26"/>
                      <a:pt x="1" y="26"/>
                    </a:cubicBezTo>
                    <a:close/>
                  </a:path>
                </a:pathLst>
              </a:custGeom>
              <a:solidFill>
                <a:srgbClr val="8D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2" name="Freeform 69">
                <a:extLst>
                  <a:ext uri="{FF2B5EF4-FFF2-40B4-BE49-F238E27FC236}">
                    <a16:creationId xmlns:a16="http://schemas.microsoft.com/office/drawing/2014/main" id="{90BCE7ED-01D3-3C27-B84D-3F200472A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639"/>
                <a:ext cx="89" cy="166"/>
              </a:xfrm>
              <a:custGeom>
                <a:avLst/>
                <a:gdLst>
                  <a:gd name="T0" fmla="*/ 52 w 52"/>
                  <a:gd name="T1" fmla="*/ 0 h 97"/>
                  <a:gd name="T2" fmla="*/ 52 w 52"/>
                  <a:gd name="T3" fmla="*/ 1 h 97"/>
                  <a:gd name="T4" fmla="*/ 29 w 52"/>
                  <a:gd name="T5" fmla="*/ 52 h 97"/>
                  <a:gd name="T6" fmla="*/ 8 w 52"/>
                  <a:gd name="T7" fmla="*/ 87 h 97"/>
                  <a:gd name="T8" fmla="*/ 4 w 52"/>
                  <a:gd name="T9" fmla="*/ 93 h 97"/>
                  <a:gd name="T10" fmla="*/ 0 w 52"/>
                  <a:gd name="T11" fmla="*/ 96 h 97"/>
                  <a:gd name="T12" fmla="*/ 0 w 52"/>
                  <a:gd name="T13" fmla="*/ 93 h 97"/>
                  <a:gd name="T14" fmla="*/ 11 w 52"/>
                  <a:gd name="T15" fmla="*/ 75 h 97"/>
                  <a:gd name="T16" fmla="*/ 28 w 52"/>
                  <a:gd name="T17" fmla="*/ 43 h 97"/>
                  <a:gd name="T18" fmla="*/ 32 w 52"/>
                  <a:gd name="T19" fmla="*/ 38 h 97"/>
                  <a:gd name="T20" fmla="*/ 47 w 52"/>
                  <a:gd name="T21" fmla="*/ 5 h 97"/>
                  <a:gd name="T22" fmla="*/ 52 w 52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97">
                    <a:moveTo>
                      <a:pt x="52" y="0"/>
                    </a:moveTo>
                    <a:cubicBezTo>
                      <a:pt x="52" y="0"/>
                      <a:pt x="52" y="1"/>
                      <a:pt x="52" y="1"/>
                    </a:cubicBezTo>
                    <a:cubicBezTo>
                      <a:pt x="46" y="19"/>
                      <a:pt x="38" y="36"/>
                      <a:pt x="29" y="52"/>
                    </a:cubicBezTo>
                    <a:cubicBezTo>
                      <a:pt x="23" y="65"/>
                      <a:pt x="16" y="76"/>
                      <a:pt x="8" y="87"/>
                    </a:cubicBezTo>
                    <a:cubicBezTo>
                      <a:pt x="7" y="89"/>
                      <a:pt x="5" y="91"/>
                      <a:pt x="4" y="93"/>
                    </a:cubicBezTo>
                    <a:cubicBezTo>
                      <a:pt x="4" y="95"/>
                      <a:pt x="3" y="97"/>
                      <a:pt x="0" y="96"/>
                    </a:cubicBezTo>
                    <a:cubicBezTo>
                      <a:pt x="0" y="95"/>
                      <a:pt x="0" y="94"/>
                      <a:pt x="0" y="93"/>
                    </a:cubicBezTo>
                    <a:cubicBezTo>
                      <a:pt x="2" y="86"/>
                      <a:pt x="8" y="81"/>
                      <a:pt x="11" y="75"/>
                    </a:cubicBezTo>
                    <a:cubicBezTo>
                      <a:pt x="17" y="64"/>
                      <a:pt x="22" y="53"/>
                      <a:pt x="28" y="43"/>
                    </a:cubicBezTo>
                    <a:cubicBezTo>
                      <a:pt x="30" y="41"/>
                      <a:pt x="31" y="40"/>
                      <a:pt x="32" y="38"/>
                    </a:cubicBezTo>
                    <a:cubicBezTo>
                      <a:pt x="36" y="26"/>
                      <a:pt x="43" y="16"/>
                      <a:pt x="47" y="5"/>
                    </a:cubicBezTo>
                    <a:cubicBezTo>
                      <a:pt x="49" y="3"/>
                      <a:pt x="49" y="0"/>
                      <a:pt x="52" y="0"/>
                    </a:cubicBezTo>
                    <a:close/>
                  </a:path>
                </a:pathLst>
              </a:custGeom>
              <a:solidFill>
                <a:srgbClr val="747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3" name="Freeform 70">
                <a:extLst>
                  <a:ext uri="{FF2B5EF4-FFF2-40B4-BE49-F238E27FC236}">
                    <a16:creationId xmlns:a16="http://schemas.microsoft.com/office/drawing/2014/main" id="{E07C1CF0-D02C-C44A-F576-AC0A27C61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276"/>
                <a:ext cx="29" cy="125"/>
              </a:xfrm>
              <a:custGeom>
                <a:avLst/>
                <a:gdLst>
                  <a:gd name="T0" fmla="*/ 3 w 17"/>
                  <a:gd name="T1" fmla="*/ 32 h 73"/>
                  <a:gd name="T2" fmla="*/ 5 w 17"/>
                  <a:gd name="T3" fmla="*/ 27 h 73"/>
                  <a:gd name="T4" fmla="*/ 4 w 17"/>
                  <a:gd name="T5" fmla="*/ 22 h 73"/>
                  <a:gd name="T6" fmla="*/ 5 w 17"/>
                  <a:gd name="T7" fmla="*/ 19 h 73"/>
                  <a:gd name="T8" fmla="*/ 5 w 17"/>
                  <a:gd name="T9" fmla="*/ 14 h 73"/>
                  <a:gd name="T10" fmla="*/ 5 w 17"/>
                  <a:gd name="T11" fmla="*/ 11 h 73"/>
                  <a:gd name="T12" fmla="*/ 5 w 17"/>
                  <a:gd name="T13" fmla="*/ 8 h 73"/>
                  <a:gd name="T14" fmla="*/ 7 w 17"/>
                  <a:gd name="T15" fmla="*/ 5 h 73"/>
                  <a:gd name="T16" fmla="*/ 10 w 17"/>
                  <a:gd name="T17" fmla="*/ 0 h 73"/>
                  <a:gd name="T18" fmla="*/ 12 w 17"/>
                  <a:gd name="T19" fmla="*/ 1 h 73"/>
                  <a:gd name="T20" fmla="*/ 13 w 17"/>
                  <a:gd name="T21" fmla="*/ 1 h 73"/>
                  <a:gd name="T22" fmla="*/ 14 w 17"/>
                  <a:gd name="T23" fmla="*/ 6 h 73"/>
                  <a:gd name="T24" fmla="*/ 14 w 17"/>
                  <a:gd name="T25" fmla="*/ 9 h 73"/>
                  <a:gd name="T26" fmla="*/ 13 w 17"/>
                  <a:gd name="T27" fmla="*/ 13 h 73"/>
                  <a:gd name="T28" fmla="*/ 13 w 17"/>
                  <a:gd name="T29" fmla="*/ 15 h 73"/>
                  <a:gd name="T30" fmla="*/ 13 w 17"/>
                  <a:gd name="T31" fmla="*/ 20 h 73"/>
                  <a:gd name="T32" fmla="*/ 11 w 17"/>
                  <a:gd name="T33" fmla="*/ 23 h 73"/>
                  <a:gd name="T34" fmla="*/ 11 w 17"/>
                  <a:gd name="T35" fmla="*/ 27 h 73"/>
                  <a:gd name="T36" fmla="*/ 12 w 17"/>
                  <a:gd name="T37" fmla="*/ 31 h 73"/>
                  <a:gd name="T38" fmla="*/ 12 w 17"/>
                  <a:gd name="T39" fmla="*/ 35 h 73"/>
                  <a:gd name="T40" fmla="*/ 11 w 17"/>
                  <a:gd name="T41" fmla="*/ 38 h 73"/>
                  <a:gd name="T42" fmla="*/ 11 w 17"/>
                  <a:gd name="T43" fmla="*/ 50 h 73"/>
                  <a:gd name="T44" fmla="*/ 9 w 17"/>
                  <a:gd name="T45" fmla="*/ 54 h 73"/>
                  <a:gd name="T46" fmla="*/ 10 w 17"/>
                  <a:gd name="T47" fmla="*/ 61 h 73"/>
                  <a:gd name="T48" fmla="*/ 11 w 17"/>
                  <a:gd name="T49" fmla="*/ 63 h 73"/>
                  <a:gd name="T50" fmla="*/ 14 w 17"/>
                  <a:gd name="T51" fmla="*/ 65 h 73"/>
                  <a:gd name="T52" fmla="*/ 12 w 17"/>
                  <a:gd name="T53" fmla="*/ 69 h 73"/>
                  <a:gd name="T54" fmla="*/ 8 w 17"/>
                  <a:gd name="T55" fmla="*/ 73 h 73"/>
                  <a:gd name="T56" fmla="*/ 4 w 17"/>
                  <a:gd name="T57" fmla="*/ 70 h 73"/>
                  <a:gd name="T58" fmla="*/ 0 w 17"/>
                  <a:gd name="T59" fmla="*/ 66 h 73"/>
                  <a:gd name="T60" fmla="*/ 0 w 17"/>
                  <a:gd name="T61" fmla="*/ 64 h 73"/>
                  <a:gd name="T62" fmla="*/ 0 w 17"/>
                  <a:gd name="T63" fmla="*/ 59 h 73"/>
                  <a:gd name="T64" fmla="*/ 1 w 17"/>
                  <a:gd name="T65" fmla="*/ 56 h 73"/>
                  <a:gd name="T66" fmla="*/ 1 w 17"/>
                  <a:gd name="T67" fmla="*/ 51 h 73"/>
                  <a:gd name="T68" fmla="*/ 1 w 17"/>
                  <a:gd name="T69" fmla="*/ 49 h 73"/>
                  <a:gd name="T70" fmla="*/ 2 w 17"/>
                  <a:gd name="T71" fmla="*/ 44 h 73"/>
                  <a:gd name="T72" fmla="*/ 2 w 17"/>
                  <a:gd name="T73" fmla="*/ 42 h 73"/>
                  <a:gd name="T74" fmla="*/ 3 w 17"/>
                  <a:gd name="T75" fmla="*/ 36 h 73"/>
                  <a:gd name="T76" fmla="*/ 4 w 17"/>
                  <a:gd name="T77" fmla="*/ 34 h 73"/>
                  <a:gd name="T78" fmla="*/ 5 w 17"/>
                  <a:gd name="T79" fmla="*/ 32 h 73"/>
                  <a:gd name="T80" fmla="*/ 3 w 17"/>
                  <a:gd name="T81" fmla="*/ 3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73">
                    <a:moveTo>
                      <a:pt x="3" y="32"/>
                    </a:moveTo>
                    <a:cubicBezTo>
                      <a:pt x="2" y="29"/>
                      <a:pt x="3" y="28"/>
                      <a:pt x="5" y="27"/>
                    </a:cubicBezTo>
                    <a:cubicBezTo>
                      <a:pt x="6" y="25"/>
                      <a:pt x="6" y="23"/>
                      <a:pt x="4" y="22"/>
                    </a:cubicBezTo>
                    <a:cubicBezTo>
                      <a:pt x="4" y="21"/>
                      <a:pt x="5" y="20"/>
                      <a:pt x="5" y="19"/>
                    </a:cubicBezTo>
                    <a:cubicBezTo>
                      <a:pt x="7" y="17"/>
                      <a:pt x="7" y="16"/>
                      <a:pt x="5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8" y="10"/>
                      <a:pt x="7" y="9"/>
                      <a:pt x="5" y="8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8" y="4"/>
                      <a:pt x="8" y="2"/>
                      <a:pt x="10" y="0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3"/>
                      <a:pt x="14" y="5"/>
                      <a:pt x="14" y="6"/>
                    </a:cubicBezTo>
                    <a:cubicBezTo>
                      <a:pt x="14" y="7"/>
                      <a:pt x="14" y="8"/>
                      <a:pt x="14" y="9"/>
                    </a:cubicBezTo>
                    <a:cubicBezTo>
                      <a:pt x="13" y="10"/>
                      <a:pt x="13" y="12"/>
                      <a:pt x="13" y="13"/>
                    </a:cubicBezTo>
                    <a:cubicBezTo>
                      <a:pt x="14" y="14"/>
                      <a:pt x="13" y="14"/>
                      <a:pt x="13" y="15"/>
                    </a:cubicBezTo>
                    <a:cubicBezTo>
                      <a:pt x="13" y="17"/>
                      <a:pt x="13" y="18"/>
                      <a:pt x="13" y="20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1" y="24"/>
                      <a:pt x="10" y="26"/>
                      <a:pt x="11" y="27"/>
                    </a:cubicBezTo>
                    <a:cubicBezTo>
                      <a:pt x="12" y="28"/>
                      <a:pt x="12" y="30"/>
                      <a:pt x="12" y="31"/>
                    </a:cubicBezTo>
                    <a:cubicBezTo>
                      <a:pt x="11" y="32"/>
                      <a:pt x="12" y="34"/>
                      <a:pt x="12" y="35"/>
                    </a:cubicBezTo>
                    <a:cubicBezTo>
                      <a:pt x="12" y="36"/>
                      <a:pt x="11" y="37"/>
                      <a:pt x="11" y="38"/>
                    </a:cubicBezTo>
                    <a:cubicBezTo>
                      <a:pt x="12" y="42"/>
                      <a:pt x="10" y="46"/>
                      <a:pt x="11" y="50"/>
                    </a:cubicBezTo>
                    <a:cubicBezTo>
                      <a:pt x="11" y="51"/>
                      <a:pt x="10" y="52"/>
                      <a:pt x="9" y="54"/>
                    </a:cubicBezTo>
                    <a:cubicBezTo>
                      <a:pt x="9" y="56"/>
                      <a:pt x="11" y="59"/>
                      <a:pt x="10" y="61"/>
                    </a:cubicBezTo>
                    <a:cubicBezTo>
                      <a:pt x="9" y="63"/>
                      <a:pt x="11" y="63"/>
                      <a:pt x="11" y="63"/>
                    </a:cubicBezTo>
                    <a:cubicBezTo>
                      <a:pt x="13" y="63"/>
                      <a:pt x="13" y="64"/>
                      <a:pt x="14" y="65"/>
                    </a:cubicBezTo>
                    <a:cubicBezTo>
                      <a:pt x="17" y="68"/>
                      <a:pt x="14" y="69"/>
                      <a:pt x="12" y="69"/>
                    </a:cubicBezTo>
                    <a:cubicBezTo>
                      <a:pt x="9" y="69"/>
                      <a:pt x="8" y="70"/>
                      <a:pt x="8" y="73"/>
                    </a:cubicBezTo>
                    <a:cubicBezTo>
                      <a:pt x="6" y="73"/>
                      <a:pt x="5" y="71"/>
                      <a:pt x="4" y="70"/>
                    </a:cubicBezTo>
                    <a:cubicBezTo>
                      <a:pt x="2" y="69"/>
                      <a:pt x="1" y="68"/>
                      <a:pt x="0" y="66"/>
                    </a:cubicBezTo>
                    <a:cubicBezTo>
                      <a:pt x="0" y="66"/>
                      <a:pt x="0" y="65"/>
                      <a:pt x="0" y="64"/>
                    </a:cubicBezTo>
                    <a:cubicBezTo>
                      <a:pt x="3" y="63"/>
                      <a:pt x="3" y="61"/>
                      <a:pt x="0" y="59"/>
                    </a:cubicBezTo>
                    <a:cubicBezTo>
                      <a:pt x="1" y="58"/>
                      <a:pt x="1" y="57"/>
                      <a:pt x="1" y="56"/>
                    </a:cubicBezTo>
                    <a:cubicBezTo>
                      <a:pt x="3" y="55"/>
                      <a:pt x="4" y="53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cubicBezTo>
                      <a:pt x="5" y="48"/>
                      <a:pt x="4" y="46"/>
                      <a:pt x="2" y="44"/>
                    </a:cubicBezTo>
                    <a:cubicBezTo>
                      <a:pt x="2" y="43"/>
                      <a:pt x="2" y="42"/>
                      <a:pt x="2" y="42"/>
                    </a:cubicBezTo>
                    <a:cubicBezTo>
                      <a:pt x="6" y="40"/>
                      <a:pt x="5" y="38"/>
                      <a:pt x="3" y="36"/>
                    </a:cubicBezTo>
                    <a:cubicBezTo>
                      <a:pt x="3" y="36"/>
                      <a:pt x="3" y="35"/>
                      <a:pt x="4" y="34"/>
                    </a:cubicBezTo>
                    <a:cubicBezTo>
                      <a:pt x="4" y="33"/>
                      <a:pt x="5" y="33"/>
                      <a:pt x="5" y="32"/>
                    </a:cubicBezTo>
                    <a:cubicBezTo>
                      <a:pt x="5" y="31"/>
                      <a:pt x="3" y="32"/>
                      <a:pt x="3" y="32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4" name="Freeform 71">
                <a:extLst>
                  <a:ext uri="{FF2B5EF4-FFF2-40B4-BE49-F238E27FC236}">
                    <a16:creationId xmlns:a16="http://schemas.microsoft.com/office/drawing/2014/main" id="{1D61CC4C-8502-1999-A86F-8D7F561A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136"/>
                <a:ext cx="29" cy="130"/>
              </a:xfrm>
              <a:custGeom>
                <a:avLst/>
                <a:gdLst>
                  <a:gd name="T0" fmla="*/ 0 w 17"/>
                  <a:gd name="T1" fmla="*/ 70 h 76"/>
                  <a:gd name="T2" fmla="*/ 0 w 17"/>
                  <a:gd name="T3" fmla="*/ 67 h 76"/>
                  <a:gd name="T4" fmla="*/ 1 w 17"/>
                  <a:gd name="T5" fmla="*/ 66 h 76"/>
                  <a:gd name="T6" fmla="*/ 2 w 17"/>
                  <a:gd name="T7" fmla="*/ 62 h 76"/>
                  <a:gd name="T8" fmla="*/ 2 w 17"/>
                  <a:gd name="T9" fmla="*/ 61 h 76"/>
                  <a:gd name="T10" fmla="*/ 1 w 17"/>
                  <a:gd name="T11" fmla="*/ 56 h 76"/>
                  <a:gd name="T12" fmla="*/ 3 w 17"/>
                  <a:gd name="T13" fmla="*/ 52 h 76"/>
                  <a:gd name="T14" fmla="*/ 3 w 17"/>
                  <a:gd name="T15" fmla="*/ 42 h 76"/>
                  <a:gd name="T16" fmla="*/ 3 w 17"/>
                  <a:gd name="T17" fmla="*/ 40 h 76"/>
                  <a:gd name="T18" fmla="*/ 2 w 17"/>
                  <a:gd name="T19" fmla="*/ 36 h 76"/>
                  <a:gd name="T20" fmla="*/ 3 w 17"/>
                  <a:gd name="T21" fmla="*/ 33 h 76"/>
                  <a:gd name="T22" fmla="*/ 2 w 17"/>
                  <a:gd name="T23" fmla="*/ 30 h 76"/>
                  <a:gd name="T24" fmla="*/ 3 w 17"/>
                  <a:gd name="T25" fmla="*/ 27 h 76"/>
                  <a:gd name="T26" fmla="*/ 2 w 17"/>
                  <a:gd name="T27" fmla="*/ 23 h 76"/>
                  <a:gd name="T28" fmla="*/ 4 w 17"/>
                  <a:gd name="T29" fmla="*/ 20 h 76"/>
                  <a:gd name="T30" fmla="*/ 3 w 17"/>
                  <a:gd name="T31" fmla="*/ 16 h 76"/>
                  <a:gd name="T32" fmla="*/ 3 w 17"/>
                  <a:gd name="T33" fmla="*/ 14 h 76"/>
                  <a:gd name="T34" fmla="*/ 3 w 17"/>
                  <a:gd name="T35" fmla="*/ 10 h 76"/>
                  <a:gd name="T36" fmla="*/ 3 w 17"/>
                  <a:gd name="T37" fmla="*/ 7 h 76"/>
                  <a:gd name="T38" fmla="*/ 3 w 17"/>
                  <a:gd name="T39" fmla="*/ 4 h 76"/>
                  <a:gd name="T40" fmla="*/ 3 w 17"/>
                  <a:gd name="T41" fmla="*/ 1 h 76"/>
                  <a:gd name="T42" fmla="*/ 4 w 17"/>
                  <a:gd name="T43" fmla="*/ 0 h 76"/>
                  <a:gd name="T44" fmla="*/ 9 w 17"/>
                  <a:gd name="T45" fmla="*/ 1 h 76"/>
                  <a:gd name="T46" fmla="*/ 17 w 17"/>
                  <a:gd name="T47" fmla="*/ 12 h 76"/>
                  <a:gd name="T48" fmla="*/ 13 w 17"/>
                  <a:gd name="T49" fmla="*/ 12 h 76"/>
                  <a:gd name="T50" fmla="*/ 9 w 17"/>
                  <a:gd name="T51" fmla="*/ 14 h 76"/>
                  <a:gd name="T52" fmla="*/ 9 w 17"/>
                  <a:gd name="T53" fmla="*/ 59 h 76"/>
                  <a:gd name="T54" fmla="*/ 7 w 17"/>
                  <a:gd name="T55" fmla="*/ 73 h 76"/>
                  <a:gd name="T56" fmla="*/ 4 w 17"/>
                  <a:gd name="T57" fmla="*/ 76 h 76"/>
                  <a:gd name="T58" fmla="*/ 0 w 17"/>
                  <a:gd name="T59" fmla="*/ 7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76">
                    <a:moveTo>
                      <a:pt x="0" y="70"/>
                    </a:moveTo>
                    <a:cubicBezTo>
                      <a:pt x="0" y="69"/>
                      <a:pt x="0" y="68"/>
                      <a:pt x="0" y="67"/>
                    </a:cubicBezTo>
                    <a:cubicBezTo>
                      <a:pt x="1" y="67"/>
                      <a:pt x="1" y="67"/>
                      <a:pt x="1" y="66"/>
                    </a:cubicBezTo>
                    <a:cubicBezTo>
                      <a:pt x="3" y="65"/>
                      <a:pt x="3" y="64"/>
                      <a:pt x="2" y="62"/>
                    </a:cubicBezTo>
                    <a:cubicBezTo>
                      <a:pt x="2" y="62"/>
                      <a:pt x="2" y="61"/>
                      <a:pt x="2" y="61"/>
                    </a:cubicBezTo>
                    <a:cubicBezTo>
                      <a:pt x="4" y="58"/>
                      <a:pt x="2" y="57"/>
                      <a:pt x="1" y="56"/>
                    </a:cubicBezTo>
                    <a:cubicBezTo>
                      <a:pt x="0" y="54"/>
                      <a:pt x="2" y="53"/>
                      <a:pt x="3" y="52"/>
                    </a:cubicBezTo>
                    <a:cubicBezTo>
                      <a:pt x="6" y="49"/>
                      <a:pt x="6" y="46"/>
                      <a:pt x="3" y="42"/>
                    </a:cubicBezTo>
                    <a:cubicBezTo>
                      <a:pt x="2" y="41"/>
                      <a:pt x="2" y="41"/>
                      <a:pt x="3" y="40"/>
                    </a:cubicBezTo>
                    <a:cubicBezTo>
                      <a:pt x="6" y="38"/>
                      <a:pt x="3" y="37"/>
                      <a:pt x="2" y="36"/>
                    </a:cubicBezTo>
                    <a:cubicBezTo>
                      <a:pt x="1" y="35"/>
                      <a:pt x="2" y="34"/>
                      <a:pt x="3" y="33"/>
                    </a:cubicBezTo>
                    <a:cubicBezTo>
                      <a:pt x="6" y="31"/>
                      <a:pt x="2" y="31"/>
                      <a:pt x="2" y="30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6" y="25"/>
                      <a:pt x="2" y="24"/>
                      <a:pt x="2" y="23"/>
                    </a:cubicBezTo>
                    <a:cubicBezTo>
                      <a:pt x="1" y="22"/>
                      <a:pt x="3" y="21"/>
                      <a:pt x="4" y="20"/>
                    </a:cubicBezTo>
                    <a:cubicBezTo>
                      <a:pt x="7" y="18"/>
                      <a:pt x="3" y="17"/>
                      <a:pt x="3" y="16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5" y="12"/>
                      <a:pt x="4" y="11"/>
                      <a:pt x="3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6" y="5"/>
                      <a:pt x="3" y="4"/>
                    </a:cubicBezTo>
                    <a:cubicBezTo>
                      <a:pt x="3" y="3"/>
                      <a:pt x="2" y="2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6" y="0"/>
                      <a:pt x="8" y="0"/>
                      <a:pt x="9" y="1"/>
                    </a:cubicBezTo>
                    <a:cubicBezTo>
                      <a:pt x="9" y="6"/>
                      <a:pt x="10" y="11"/>
                      <a:pt x="17" y="12"/>
                    </a:cubicBezTo>
                    <a:cubicBezTo>
                      <a:pt x="15" y="14"/>
                      <a:pt x="14" y="12"/>
                      <a:pt x="13" y="12"/>
                    </a:cubicBezTo>
                    <a:cubicBezTo>
                      <a:pt x="11" y="12"/>
                      <a:pt x="9" y="11"/>
                      <a:pt x="9" y="14"/>
                    </a:cubicBezTo>
                    <a:cubicBezTo>
                      <a:pt x="9" y="29"/>
                      <a:pt x="8" y="44"/>
                      <a:pt x="9" y="59"/>
                    </a:cubicBezTo>
                    <a:cubicBezTo>
                      <a:pt x="9" y="64"/>
                      <a:pt x="7" y="68"/>
                      <a:pt x="7" y="73"/>
                    </a:cubicBezTo>
                    <a:cubicBezTo>
                      <a:pt x="7" y="76"/>
                      <a:pt x="6" y="76"/>
                      <a:pt x="4" y="76"/>
                    </a:cubicBezTo>
                    <a:cubicBezTo>
                      <a:pt x="4" y="72"/>
                      <a:pt x="2" y="71"/>
                      <a:pt x="0" y="7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5" name="Freeform 72">
                <a:extLst>
                  <a:ext uri="{FF2B5EF4-FFF2-40B4-BE49-F238E27FC236}">
                    <a16:creationId xmlns:a16="http://schemas.microsoft.com/office/drawing/2014/main" id="{D0BB85BB-AFB8-9B7E-B739-2E8220E2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68"/>
                <a:ext cx="31" cy="63"/>
              </a:xfrm>
              <a:custGeom>
                <a:avLst/>
                <a:gdLst>
                  <a:gd name="T0" fmla="*/ 5 w 18"/>
                  <a:gd name="T1" fmla="*/ 22 h 37"/>
                  <a:gd name="T2" fmla="*/ 2 w 18"/>
                  <a:gd name="T3" fmla="*/ 21 h 37"/>
                  <a:gd name="T4" fmla="*/ 1 w 18"/>
                  <a:gd name="T5" fmla="*/ 18 h 37"/>
                  <a:gd name="T6" fmla="*/ 0 w 18"/>
                  <a:gd name="T7" fmla="*/ 15 h 37"/>
                  <a:gd name="T8" fmla="*/ 6 w 18"/>
                  <a:gd name="T9" fmla="*/ 13 h 37"/>
                  <a:gd name="T10" fmla="*/ 6 w 18"/>
                  <a:gd name="T11" fmla="*/ 13 h 37"/>
                  <a:gd name="T12" fmla="*/ 5 w 18"/>
                  <a:gd name="T13" fmla="*/ 12 h 37"/>
                  <a:gd name="T14" fmla="*/ 4 w 18"/>
                  <a:gd name="T15" fmla="*/ 8 h 37"/>
                  <a:gd name="T16" fmla="*/ 8 w 18"/>
                  <a:gd name="T17" fmla="*/ 7 h 37"/>
                  <a:gd name="T18" fmla="*/ 5 w 18"/>
                  <a:gd name="T19" fmla="*/ 6 h 37"/>
                  <a:gd name="T20" fmla="*/ 6 w 18"/>
                  <a:gd name="T21" fmla="*/ 1 h 37"/>
                  <a:gd name="T22" fmla="*/ 16 w 18"/>
                  <a:gd name="T23" fmla="*/ 1 h 37"/>
                  <a:gd name="T24" fmla="*/ 18 w 18"/>
                  <a:gd name="T25" fmla="*/ 4 h 37"/>
                  <a:gd name="T26" fmla="*/ 13 w 18"/>
                  <a:gd name="T27" fmla="*/ 32 h 37"/>
                  <a:gd name="T28" fmla="*/ 8 w 18"/>
                  <a:gd name="T29" fmla="*/ 37 h 37"/>
                  <a:gd name="T30" fmla="*/ 6 w 18"/>
                  <a:gd name="T31" fmla="*/ 29 h 37"/>
                  <a:gd name="T32" fmla="*/ 5 w 18"/>
                  <a:gd name="T33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37">
                    <a:moveTo>
                      <a:pt x="5" y="22"/>
                    </a:moveTo>
                    <a:cubicBezTo>
                      <a:pt x="4" y="22"/>
                      <a:pt x="3" y="21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3" y="16"/>
                      <a:pt x="1" y="16"/>
                      <a:pt x="0" y="15"/>
                    </a:cubicBezTo>
                    <a:cubicBezTo>
                      <a:pt x="1" y="13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1"/>
                      <a:pt x="3" y="10"/>
                      <a:pt x="4" y="8"/>
                    </a:cubicBezTo>
                    <a:cubicBezTo>
                      <a:pt x="5" y="7"/>
                      <a:pt x="7" y="7"/>
                      <a:pt x="8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4" y="4"/>
                      <a:pt x="4" y="2"/>
                      <a:pt x="6" y="1"/>
                    </a:cubicBezTo>
                    <a:cubicBezTo>
                      <a:pt x="9" y="0"/>
                      <a:pt x="13" y="0"/>
                      <a:pt x="16" y="1"/>
                    </a:cubicBezTo>
                    <a:cubicBezTo>
                      <a:pt x="17" y="2"/>
                      <a:pt x="18" y="3"/>
                      <a:pt x="18" y="4"/>
                    </a:cubicBezTo>
                    <a:cubicBezTo>
                      <a:pt x="16" y="13"/>
                      <a:pt x="16" y="23"/>
                      <a:pt x="13" y="32"/>
                    </a:cubicBezTo>
                    <a:cubicBezTo>
                      <a:pt x="12" y="34"/>
                      <a:pt x="11" y="37"/>
                      <a:pt x="8" y="37"/>
                    </a:cubicBezTo>
                    <a:cubicBezTo>
                      <a:pt x="5" y="35"/>
                      <a:pt x="6" y="32"/>
                      <a:pt x="6" y="29"/>
                    </a:cubicBezTo>
                    <a:cubicBezTo>
                      <a:pt x="7" y="26"/>
                      <a:pt x="7" y="24"/>
                      <a:pt x="5" y="22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6" name="Freeform 73">
                <a:extLst>
                  <a:ext uri="{FF2B5EF4-FFF2-40B4-BE49-F238E27FC236}">
                    <a16:creationId xmlns:a16="http://schemas.microsoft.com/office/drawing/2014/main" id="{F32466E9-D21A-6A8A-7BDB-D2881B12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85"/>
                <a:ext cx="72" cy="24"/>
              </a:xfrm>
              <a:custGeom>
                <a:avLst/>
                <a:gdLst>
                  <a:gd name="T0" fmla="*/ 2 w 42"/>
                  <a:gd name="T1" fmla="*/ 9 h 14"/>
                  <a:gd name="T2" fmla="*/ 1 w 42"/>
                  <a:gd name="T3" fmla="*/ 4 h 14"/>
                  <a:gd name="T4" fmla="*/ 5 w 42"/>
                  <a:gd name="T5" fmla="*/ 4 h 14"/>
                  <a:gd name="T6" fmla="*/ 8 w 42"/>
                  <a:gd name="T7" fmla="*/ 1 h 14"/>
                  <a:gd name="T8" fmla="*/ 7 w 42"/>
                  <a:gd name="T9" fmla="*/ 0 h 14"/>
                  <a:gd name="T10" fmla="*/ 8 w 42"/>
                  <a:gd name="T11" fmla="*/ 0 h 14"/>
                  <a:gd name="T12" fmla="*/ 13 w 42"/>
                  <a:gd name="T13" fmla="*/ 3 h 14"/>
                  <a:gd name="T14" fmla="*/ 20 w 42"/>
                  <a:gd name="T15" fmla="*/ 5 h 14"/>
                  <a:gd name="T16" fmla="*/ 20 w 42"/>
                  <a:gd name="T17" fmla="*/ 4 h 14"/>
                  <a:gd name="T18" fmla="*/ 33 w 42"/>
                  <a:gd name="T19" fmla="*/ 4 h 14"/>
                  <a:gd name="T20" fmla="*/ 29 w 42"/>
                  <a:gd name="T21" fmla="*/ 5 h 14"/>
                  <a:gd name="T22" fmla="*/ 35 w 42"/>
                  <a:gd name="T23" fmla="*/ 5 h 14"/>
                  <a:gd name="T24" fmla="*/ 41 w 42"/>
                  <a:gd name="T25" fmla="*/ 7 h 14"/>
                  <a:gd name="T26" fmla="*/ 42 w 42"/>
                  <a:gd name="T27" fmla="*/ 9 h 14"/>
                  <a:gd name="T28" fmla="*/ 26 w 42"/>
                  <a:gd name="T29" fmla="*/ 13 h 14"/>
                  <a:gd name="T30" fmla="*/ 14 w 42"/>
                  <a:gd name="T31" fmla="*/ 13 h 14"/>
                  <a:gd name="T32" fmla="*/ 12 w 42"/>
                  <a:gd name="T33" fmla="*/ 12 h 14"/>
                  <a:gd name="T34" fmla="*/ 5 w 42"/>
                  <a:gd name="T35" fmla="*/ 9 h 14"/>
                  <a:gd name="T36" fmla="*/ 2 w 42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14">
                    <a:moveTo>
                      <a:pt x="2" y="9"/>
                    </a:moveTo>
                    <a:cubicBezTo>
                      <a:pt x="0" y="7"/>
                      <a:pt x="0" y="5"/>
                      <a:pt x="1" y="4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7" y="4"/>
                      <a:pt x="9" y="4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5" y="6"/>
                      <a:pt x="18" y="4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24" y="4"/>
                      <a:pt x="29" y="4"/>
                      <a:pt x="33" y="4"/>
                    </a:cubicBezTo>
                    <a:cubicBezTo>
                      <a:pt x="32" y="7"/>
                      <a:pt x="30" y="5"/>
                      <a:pt x="29" y="5"/>
                    </a:cubicBezTo>
                    <a:cubicBezTo>
                      <a:pt x="31" y="6"/>
                      <a:pt x="33" y="5"/>
                      <a:pt x="35" y="5"/>
                    </a:cubicBezTo>
                    <a:cubicBezTo>
                      <a:pt x="37" y="5"/>
                      <a:pt x="40" y="4"/>
                      <a:pt x="41" y="7"/>
                    </a:cubicBezTo>
                    <a:cubicBezTo>
                      <a:pt x="42" y="7"/>
                      <a:pt x="42" y="8"/>
                      <a:pt x="42" y="9"/>
                    </a:cubicBezTo>
                    <a:cubicBezTo>
                      <a:pt x="38" y="14"/>
                      <a:pt x="32" y="12"/>
                      <a:pt x="26" y="13"/>
                    </a:cubicBezTo>
                    <a:cubicBezTo>
                      <a:pt x="22" y="13"/>
                      <a:pt x="18" y="12"/>
                      <a:pt x="14" y="13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0" y="11"/>
                      <a:pt x="7" y="10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21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7" name="Freeform 74">
                <a:extLst>
                  <a:ext uri="{FF2B5EF4-FFF2-40B4-BE49-F238E27FC236}">
                    <a16:creationId xmlns:a16="http://schemas.microsoft.com/office/drawing/2014/main" id="{CAC82A0A-A71C-558F-20B8-63CADFDA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83"/>
                <a:ext cx="93" cy="19"/>
              </a:xfrm>
              <a:custGeom>
                <a:avLst/>
                <a:gdLst>
                  <a:gd name="T0" fmla="*/ 50 w 54"/>
                  <a:gd name="T1" fmla="*/ 3 h 11"/>
                  <a:gd name="T2" fmla="*/ 54 w 54"/>
                  <a:gd name="T3" fmla="*/ 5 h 11"/>
                  <a:gd name="T4" fmla="*/ 44 w 54"/>
                  <a:gd name="T5" fmla="*/ 6 h 11"/>
                  <a:gd name="T6" fmla="*/ 31 w 54"/>
                  <a:gd name="T7" fmla="*/ 4 h 11"/>
                  <a:gd name="T8" fmla="*/ 27 w 54"/>
                  <a:gd name="T9" fmla="*/ 7 h 11"/>
                  <a:gd name="T10" fmla="*/ 25 w 54"/>
                  <a:gd name="T11" fmla="*/ 10 h 11"/>
                  <a:gd name="T12" fmla="*/ 11 w 54"/>
                  <a:gd name="T13" fmla="*/ 11 h 11"/>
                  <a:gd name="T14" fmla="*/ 4 w 54"/>
                  <a:gd name="T15" fmla="*/ 10 h 11"/>
                  <a:gd name="T16" fmla="*/ 0 w 54"/>
                  <a:gd name="T17" fmla="*/ 5 h 11"/>
                  <a:gd name="T18" fmla="*/ 1 w 54"/>
                  <a:gd name="T19" fmla="*/ 3 h 11"/>
                  <a:gd name="T20" fmla="*/ 10 w 54"/>
                  <a:gd name="T21" fmla="*/ 4 h 11"/>
                  <a:gd name="T22" fmla="*/ 25 w 54"/>
                  <a:gd name="T23" fmla="*/ 2 h 11"/>
                  <a:gd name="T24" fmla="*/ 27 w 54"/>
                  <a:gd name="T25" fmla="*/ 0 h 11"/>
                  <a:gd name="T26" fmla="*/ 50 w 54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11">
                    <a:moveTo>
                      <a:pt x="50" y="3"/>
                    </a:moveTo>
                    <a:cubicBezTo>
                      <a:pt x="51" y="3"/>
                      <a:pt x="53" y="3"/>
                      <a:pt x="54" y="5"/>
                    </a:cubicBezTo>
                    <a:cubicBezTo>
                      <a:pt x="51" y="6"/>
                      <a:pt x="47" y="5"/>
                      <a:pt x="44" y="6"/>
                    </a:cubicBezTo>
                    <a:cubicBezTo>
                      <a:pt x="39" y="5"/>
                      <a:pt x="35" y="5"/>
                      <a:pt x="31" y="4"/>
                    </a:cubicBezTo>
                    <a:cubicBezTo>
                      <a:pt x="28" y="3"/>
                      <a:pt x="26" y="3"/>
                      <a:pt x="27" y="7"/>
                    </a:cubicBezTo>
                    <a:cubicBezTo>
                      <a:pt x="28" y="9"/>
                      <a:pt x="26" y="11"/>
                      <a:pt x="25" y="10"/>
                    </a:cubicBezTo>
                    <a:cubicBezTo>
                      <a:pt x="20" y="7"/>
                      <a:pt x="15" y="9"/>
                      <a:pt x="11" y="11"/>
                    </a:cubicBezTo>
                    <a:cubicBezTo>
                      <a:pt x="8" y="11"/>
                      <a:pt x="6" y="11"/>
                      <a:pt x="4" y="10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4" y="1"/>
                      <a:pt x="7" y="1"/>
                      <a:pt x="10" y="4"/>
                    </a:cubicBezTo>
                    <a:cubicBezTo>
                      <a:pt x="15" y="5"/>
                      <a:pt x="20" y="6"/>
                      <a:pt x="25" y="2"/>
                    </a:cubicBezTo>
                    <a:cubicBezTo>
                      <a:pt x="25" y="1"/>
                      <a:pt x="26" y="0"/>
                      <a:pt x="27" y="0"/>
                    </a:cubicBezTo>
                    <a:cubicBezTo>
                      <a:pt x="35" y="0"/>
                      <a:pt x="42" y="0"/>
                      <a:pt x="50" y="3"/>
                    </a:cubicBezTo>
                    <a:close/>
                  </a:path>
                </a:pathLst>
              </a:custGeom>
              <a:solidFill>
                <a:srgbClr val="75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8" name="Freeform 75">
                <a:extLst>
                  <a:ext uri="{FF2B5EF4-FFF2-40B4-BE49-F238E27FC236}">
                    <a16:creationId xmlns:a16="http://schemas.microsoft.com/office/drawing/2014/main" id="{5F2D314A-9739-7ADF-5716-A70ADEA7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196"/>
                <a:ext cx="20" cy="111"/>
              </a:xfrm>
              <a:custGeom>
                <a:avLst/>
                <a:gdLst>
                  <a:gd name="T0" fmla="*/ 2 w 12"/>
                  <a:gd name="T1" fmla="*/ 47 h 65"/>
                  <a:gd name="T2" fmla="*/ 7 w 12"/>
                  <a:gd name="T3" fmla="*/ 47 h 65"/>
                  <a:gd name="T4" fmla="*/ 7 w 12"/>
                  <a:gd name="T5" fmla="*/ 42 h 65"/>
                  <a:gd name="T6" fmla="*/ 8 w 12"/>
                  <a:gd name="T7" fmla="*/ 35 h 65"/>
                  <a:gd name="T8" fmla="*/ 9 w 12"/>
                  <a:gd name="T9" fmla="*/ 4 h 65"/>
                  <a:gd name="T10" fmla="*/ 10 w 12"/>
                  <a:gd name="T11" fmla="*/ 1 h 65"/>
                  <a:gd name="T12" fmla="*/ 12 w 12"/>
                  <a:gd name="T13" fmla="*/ 3 h 65"/>
                  <a:gd name="T14" fmla="*/ 9 w 12"/>
                  <a:gd name="T15" fmla="*/ 58 h 65"/>
                  <a:gd name="T16" fmla="*/ 8 w 12"/>
                  <a:gd name="T17" fmla="*/ 59 h 65"/>
                  <a:gd name="T18" fmla="*/ 2 w 12"/>
                  <a:gd name="T19" fmla="*/ 63 h 65"/>
                  <a:gd name="T20" fmla="*/ 2 w 12"/>
                  <a:gd name="T21" fmla="*/ 61 h 65"/>
                  <a:gd name="T22" fmla="*/ 1 w 12"/>
                  <a:gd name="T23" fmla="*/ 50 h 65"/>
                  <a:gd name="T24" fmla="*/ 2 w 12"/>
                  <a:gd name="T25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65">
                    <a:moveTo>
                      <a:pt x="2" y="47"/>
                    </a:moveTo>
                    <a:cubicBezTo>
                      <a:pt x="4" y="47"/>
                      <a:pt x="6" y="49"/>
                      <a:pt x="7" y="47"/>
                    </a:cubicBezTo>
                    <a:cubicBezTo>
                      <a:pt x="9" y="45"/>
                      <a:pt x="7" y="44"/>
                      <a:pt x="7" y="42"/>
                    </a:cubicBezTo>
                    <a:cubicBezTo>
                      <a:pt x="6" y="40"/>
                      <a:pt x="8" y="38"/>
                      <a:pt x="8" y="35"/>
                    </a:cubicBezTo>
                    <a:cubicBezTo>
                      <a:pt x="10" y="25"/>
                      <a:pt x="9" y="14"/>
                      <a:pt x="9" y="4"/>
                    </a:cubicBezTo>
                    <a:cubicBezTo>
                      <a:pt x="9" y="3"/>
                      <a:pt x="8" y="1"/>
                      <a:pt x="10" y="1"/>
                    </a:cubicBezTo>
                    <a:cubicBezTo>
                      <a:pt x="12" y="0"/>
                      <a:pt x="12" y="2"/>
                      <a:pt x="12" y="3"/>
                    </a:cubicBezTo>
                    <a:cubicBezTo>
                      <a:pt x="11" y="22"/>
                      <a:pt x="11" y="40"/>
                      <a:pt x="9" y="58"/>
                    </a:cubicBezTo>
                    <a:cubicBezTo>
                      <a:pt x="8" y="58"/>
                      <a:pt x="8" y="59"/>
                      <a:pt x="8" y="59"/>
                    </a:cubicBezTo>
                    <a:cubicBezTo>
                      <a:pt x="10" y="65"/>
                      <a:pt x="6" y="64"/>
                      <a:pt x="2" y="63"/>
                    </a:cubicBezTo>
                    <a:cubicBezTo>
                      <a:pt x="1" y="62"/>
                      <a:pt x="1" y="62"/>
                      <a:pt x="2" y="61"/>
                    </a:cubicBezTo>
                    <a:cubicBezTo>
                      <a:pt x="7" y="56"/>
                      <a:pt x="7" y="54"/>
                      <a:pt x="1" y="50"/>
                    </a:cubicBezTo>
                    <a:cubicBezTo>
                      <a:pt x="0" y="49"/>
                      <a:pt x="1" y="48"/>
                      <a:pt x="2" y="47"/>
                    </a:cubicBezTo>
                    <a:close/>
                  </a:path>
                </a:pathLst>
              </a:custGeom>
              <a:solidFill>
                <a:srgbClr val="69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9" name="Freeform 76">
                <a:extLst>
                  <a:ext uri="{FF2B5EF4-FFF2-40B4-BE49-F238E27FC236}">
                    <a16:creationId xmlns:a16="http://schemas.microsoft.com/office/drawing/2014/main" id="{0A002329-0B01-8A99-BE69-745949D46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048"/>
                <a:ext cx="17" cy="59"/>
              </a:xfrm>
              <a:custGeom>
                <a:avLst/>
                <a:gdLst>
                  <a:gd name="T0" fmla="*/ 3 w 10"/>
                  <a:gd name="T1" fmla="*/ 7 h 34"/>
                  <a:gd name="T2" fmla="*/ 2 w 10"/>
                  <a:gd name="T3" fmla="*/ 4 h 34"/>
                  <a:gd name="T4" fmla="*/ 6 w 10"/>
                  <a:gd name="T5" fmla="*/ 0 h 34"/>
                  <a:gd name="T6" fmla="*/ 7 w 10"/>
                  <a:gd name="T7" fmla="*/ 0 h 34"/>
                  <a:gd name="T8" fmla="*/ 7 w 10"/>
                  <a:gd name="T9" fmla="*/ 3 h 34"/>
                  <a:gd name="T10" fmla="*/ 8 w 10"/>
                  <a:gd name="T11" fmla="*/ 8 h 34"/>
                  <a:gd name="T12" fmla="*/ 7 w 10"/>
                  <a:gd name="T13" fmla="*/ 19 h 34"/>
                  <a:gd name="T14" fmla="*/ 7 w 10"/>
                  <a:gd name="T15" fmla="*/ 32 h 34"/>
                  <a:gd name="T16" fmla="*/ 5 w 10"/>
                  <a:gd name="T17" fmla="*/ 34 h 34"/>
                  <a:gd name="T18" fmla="*/ 0 w 10"/>
                  <a:gd name="T19" fmla="*/ 33 h 34"/>
                  <a:gd name="T20" fmla="*/ 0 w 10"/>
                  <a:gd name="T21" fmla="*/ 23 h 34"/>
                  <a:gd name="T22" fmla="*/ 2 w 10"/>
                  <a:gd name="T23" fmla="*/ 18 h 34"/>
                  <a:gd name="T24" fmla="*/ 2 w 10"/>
                  <a:gd name="T25" fmla="*/ 8 h 34"/>
                  <a:gd name="T26" fmla="*/ 3 w 10"/>
                  <a:gd name="T2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34">
                    <a:moveTo>
                      <a:pt x="3" y="7"/>
                    </a:moveTo>
                    <a:cubicBezTo>
                      <a:pt x="2" y="6"/>
                      <a:pt x="2" y="5"/>
                      <a:pt x="2" y="4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5" y="5"/>
                      <a:pt x="9" y="6"/>
                      <a:pt x="8" y="8"/>
                    </a:cubicBezTo>
                    <a:cubicBezTo>
                      <a:pt x="7" y="11"/>
                      <a:pt x="10" y="15"/>
                      <a:pt x="7" y="19"/>
                    </a:cubicBezTo>
                    <a:cubicBezTo>
                      <a:pt x="5" y="21"/>
                      <a:pt x="5" y="28"/>
                      <a:pt x="7" y="32"/>
                    </a:cubicBezTo>
                    <a:cubicBezTo>
                      <a:pt x="7" y="34"/>
                      <a:pt x="6" y="34"/>
                      <a:pt x="5" y="34"/>
                    </a:cubicBezTo>
                    <a:cubicBezTo>
                      <a:pt x="3" y="33"/>
                      <a:pt x="2" y="33"/>
                      <a:pt x="0" y="33"/>
                    </a:cubicBezTo>
                    <a:cubicBezTo>
                      <a:pt x="2" y="30"/>
                      <a:pt x="0" y="26"/>
                      <a:pt x="0" y="23"/>
                    </a:cubicBezTo>
                    <a:cubicBezTo>
                      <a:pt x="0" y="20"/>
                      <a:pt x="1" y="19"/>
                      <a:pt x="2" y="18"/>
                    </a:cubicBezTo>
                    <a:cubicBezTo>
                      <a:pt x="3" y="15"/>
                      <a:pt x="4" y="11"/>
                      <a:pt x="2" y="8"/>
                    </a:cubicBezTo>
                    <a:cubicBezTo>
                      <a:pt x="2" y="8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69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0" name="Freeform 77">
                <a:extLst>
                  <a:ext uri="{FF2B5EF4-FFF2-40B4-BE49-F238E27FC236}">
                    <a16:creationId xmlns:a16="http://schemas.microsoft.com/office/drawing/2014/main" id="{DAB05801-3FD2-C58C-E25C-89AF8A18A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788"/>
                <a:ext cx="66" cy="89"/>
              </a:xfrm>
              <a:custGeom>
                <a:avLst/>
                <a:gdLst>
                  <a:gd name="T0" fmla="*/ 32 w 39"/>
                  <a:gd name="T1" fmla="*/ 9 h 52"/>
                  <a:gd name="T2" fmla="*/ 39 w 39"/>
                  <a:gd name="T3" fmla="*/ 0 h 52"/>
                  <a:gd name="T4" fmla="*/ 15 w 39"/>
                  <a:gd name="T5" fmla="*/ 37 h 52"/>
                  <a:gd name="T6" fmla="*/ 6 w 39"/>
                  <a:gd name="T7" fmla="*/ 48 h 52"/>
                  <a:gd name="T8" fmla="*/ 0 w 39"/>
                  <a:gd name="T9" fmla="*/ 52 h 52"/>
                  <a:gd name="T10" fmla="*/ 2 w 39"/>
                  <a:gd name="T11" fmla="*/ 48 h 52"/>
                  <a:gd name="T12" fmla="*/ 3 w 39"/>
                  <a:gd name="T13" fmla="*/ 44 h 52"/>
                  <a:gd name="T14" fmla="*/ 29 w 39"/>
                  <a:gd name="T15" fmla="*/ 11 h 52"/>
                  <a:gd name="T16" fmla="*/ 32 w 39"/>
                  <a:gd name="T17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52">
                    <a:moveTo>
                      <a:pt x="32" y="9"/>
                    </a:moveTo>
                    <a:cubicBezTo>
                      <a:pt x="35" y="7"/>
                      <a:pt x="35" y="2"/>
                      <a:pt x="39" y="0"/>
                    </a:cubicBezTo>
                    <a:cubicBezTo>
                      <a:pt x="33" y="14"/>
                      <a:pt x="23" y="25"/>
                      <a:pt x="15" y="37"/>
                    </a:cubicBezTo>
                    <a:cubicBezTo>
                      <a:pt x="12" y="41"/>
                      <a:pt x="9" y="44"/>
                      <a:pt x="6" y="48"/>
                    </a:cubicBezTo>
                    <a:cubicBezTo>
                      <a:pt x="4" y="49"/>
                      <a:pt x="2" y="50"/>
                      <a:pt x="0" y="52"/>
                    </a:cubicBezTo>
                    <a:cubicBezTo>
                      <a:pt x="1" y="50"/>
                      <a:pt x="1" y="49"/>
                      <a:pt x="2" y="48"/>
                    </a:cubicBezTo>
                    <a:cubicBezTo>
                      <a:pt x="2" y="46"/>
                      <a:pt x="2" y="45"/>
                      <a:pt x="3" y="44"/>
                    </a:cubicBezTo>
                    <a:cubicBezTo>
                      <a:pt x="13" y="34"/>
                      <a:pt x="21" y="22"/>
                      <a:pt x="29" y="11"/>
                    </a:cubicBezTo>
                    <a:cubicBezTo>
                      <a:pt x="30" y="10"/>
                      <a:pt x="31" y="10"/>
                      <a:pt x="32" y="9"/>
                    </a:cubicBezTo>
                    <a:close/>
                  </a:path>
                </a:pathLst>
              </a:custGeom>
              <a:solidFill>
                <a:srgbClr val="53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1" name="Freeform 78">
                <a:extLst>
                  <a:ext uri="{FF2B5EF4-FFF2-40B4-BE49-F238E27FC236}">
                    <a16:creationId xmlns:a16="http://schemas.microsoft.com/office/drawing/2014/main" id="{178B61CD-C9E0-92BB-9116-6C3FEA73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948"/>
                <a:ext cx="41" cy="21"/>
              </a:xfrm>
              <a:custGeom>
                <a:avLst/>
                <a:gdLst>
                  <a:gd name="T0" fmla="*/ 22 w 24"/>
                  <a:gd name="T1" fmla="*/ 12 h 12"/>
                  <a:gd name="T2" fmla="*/ 4 w 24"/>
                  <a:gd name="T3" fmla="*/ 11 h 12"/>
                  <a:gd name="T4" fmla="*/ 1 w 24"/>
                  <a:gd name="T5" fmla="*/ 9 h 12"/>
                  <a:gd name="T6" fmla="*/ 5 w 24"/>
                  <a:gd name="T7" fmla="*/ 7 h 12"/>
                  <a:gd name="T8" fmla="*/ 21 w 24"/>
                  <a:gd name="T9" fmla="*/ 6 h 12"/>
                  <a:gd name="T10" fmla="*/ 17 w 24"/>
                  <a:gd name="T11" fmla="*/ 5 h 12"/>
                  <a:gd name="T12" fmla="*/ 13 w 24"/>
                  <a:gd name="T13" fmla="*/ 5 h 12"/>
                  <a:gd name="T14" fmla="*/ 9 w 24"/>
                  <a:gd name="T15" fmla="*/ 3 h 12"/>
                  <a:gd name="T16" fmla="*/ 12 w 24"/>
                  <a:gd name="T17" fmla="*/ 1 h 12"/>
                  <a:gd name="T18" fmla="*/ 23 w 24"/>
                  <a:gd name="T19" fmla="*/ 2 h 12"/>
                  <a:gd name="T20" fmla="*/ 22 w 2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2">
                    <a:moveTo>
                      <a:pt x="22" y="12"/>
                    </a:moveTo>
                    <a:cubicBezTo>
                      <a:pt x="16" y="11"/>
                      <a:pt x="10" y="11"/>
                      <a:pt x="4" y="11"/>
                    </a:cubicBezTo>
                    <a:cubicBezTo>
                      <a:pt x="3" y="11"/>
                      <a:pt x="0" y="11"/>
                      <a:pt x="1" y="9"/>
                    </a:cubicBezTo>
                    <a:cubicBezTo>
                      <a:pt x="1" y="6"/>
                      <a:pt x="3" y="6"/>
                      <a:pt x="5" y="7"/>
                    </a:cubicBezTo>
                    <a:cubicBezTo>
                      <a:pt x="11" y="8"/>
                      <a:pt x="16" y="8"/>
                      <a:pt x="21" y="6"/>
                    </a:cubicBezTo>
                    <a:cubicBezTo>
                      <a:pt x="20" y="6"/>
                      <a:pt x="18" y="6"/>
                      <a:pt x="17" y="5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1" y="5"/>
                      <a:pt x="9" y="5"/>
                      <a:pt x="9" y="3"/>
                    </a:cubicBezTo>
                    <a:cubicBezTo>
                      <a:pt x="9" y="1"/>
                      <a:pt x="11" y="0"/>
                      <a:pt x="12" y="1"/>
                    </a:cubicBezTo>
                    <a:cubicBezTo>
                      <a:pt x="16" y="2"/>
                      <a:pt x="20" y="1"/>
                      <a:pt x="23" y="2"/>
                    </a:cubicBezTo>
                    <a:cubicBezTo>
                      <a:pt x="24" y="5"/>
                      <a:pt x="22" y="8"/>
                      <a:pt x="22" y="12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2" name="Freeform 79">
                <a:extLst>
                  <a:ext uri="{FF2B5EF4-FFF2-40B4-BE49-F238E27FC236}">
                    <a16:creationId xmlns:a16="http://schemas.microsoft.com/office/drawing/2014/main" id="{23C13B74-9106-83B7-781E-75694CFF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750"/>
                <a:ext cx="33" cy="32"/>
              </a:xfrm>
              <a:custGeom>
                <a:avLst/>
                <a:gdLst>
                  <a:gd name="T0" fmla="*/ 6 w 19"/>
                  <a:gd name="T1" fmla="*/ 15 h 19"/>
                  <a:gd name="T2" fmla="*/ 4 w 19"/>
                  <a:gd name="T3" fmla="*/ 14 h 19"/>
                  <a:gd name="T4" fmla="*/ 1 w 19"/>
                  <a:gd name="T5" fmla="*/ 9 h 19"/>
                  <a:gd name="T6" fmla="*/ 0 w 19"/>
                  <a:gd name="T7" fmla="*/ 7 h 19"/>
                  <a:gd name="T8" fmla="*/ 6 w 19"/>
                  <a:gd name="T9" fmla="*/ 5 h 19"/>
                  <a:gd name="T10" fmla="*/ 8 w 19"/>
                  <a:gd name="T11" fmla="*/ 5 h 19"/>
                  <a:gd name="T12" fmla="*/ 11 w 19"/>
                  <a:gd name="T13" fmla="*/ 3 h 19"/>
                  <a:gd name="T14" fmla="*/ 14 w 19"/>
                  <a:gd name="T15" fmla="*/ 1 h 19"/>
                  <a:gd name="T16" fmla="*/ 15 w 19"/>
                  <a:gd name="T17" fmla="*/ 4 h 19"/>
                  <a:gd name="T18" fmla="*/ 13 w 19"/>
                  <a:gd name="T19" fmla="*/ 11 h 19"/>
                  <a:gd name="T20" fmla="*/ 15 w 19"/>
                  <a:gd name="T21" fmla="*/ 15 h 19"/>
                  <a:gd name="T22" fmla="*/ 19 w 19"/>
                  <a:gd name="T23" fmla="*/ 16 h 19"/>
                  <a:gd name="T24" fmla="*/ 5 w 19"/>
                  <a:gd name="T25" fmla="*/ 17 h 19"/>
                  <a:gd name="T26" fmla="*/ 6 w 19"/>
                  <a:gd name="T27" fmla="*/ 15 h 19"/>
                  <a:gd name="T28" fmla="*/ 8 w 19"/>
                  <a:gd name="T29" fmla="*/ 13 h 19"/>
                  <a:gd name="T30" fmla="*/ 6 w 19"/>
                  <a:gd name="T3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9">
                    <a:moveTo>
                      <a:pt x="6" y="15"/>
                    </a:moveTo>
                    <a:cubicBezTo>
                      <a:pt x="6" y="14"/>
                      <a:pt x="5" y="14"/>
                      <a:pt x="4" y="14"/>
                    </a:cubicBezTo>
                    <a:cubicBezTo>
                      <a:pt x="2" y="13"/>
                      <a:pt x="2" y="11"/>
                      <a:pt x="1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2" y="6"/>
                      <a:pt x="4" y="4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5"/>
                      <a:pt x="11" y="6"/>
                      <a:pt x="11" y="3"/>
                    </a:cubicBezTo>
                    <a:cubicBezTo>
                      <a:pt x="11" y="2"/>
                      <a:pt x="11" y="0"/>
                      <a:pt x="14" y="1"/>
                    </a:cubicBezTo>
                    <a:cubicBezTo>
                      <a:pt x="14" y="2"/>
                      <a:pt x="14" y="3"/>
                      <a:pt x="15" y="4"/>
                    </a:cubicBezTo>
                    <a:cubicBezTo>
                      <a:pt x="15" y="6"/>
                      <a:pt x="18" y="10"/>
                      <a:pt x="13" y="11"/>
                    </a:cubicBezTo>
                    <a:cubicBezTo>
                      <a:pt x="12" y="12"/>
                      <a:pt x="12" y="14"/>
                      <a:pt x="15" y="15"/>
                    </a:cubicBezTo>
                    <a:cubicBezTo>
                      <a:pt x="16" y="15"/>
                      <a:pt x="18" y="14"/>
                      <a:pt x="19" y="16"/>
                    </a:cubicBezTo>
                    <a:cubicBezTo>
                      <a:pt x="14" y="19"/>
                      <a:pt x="10" y="17"/>
                      <a:pt x="5" y="17"/>
                    </a:cubicBezTo>
                    <a:cubicBezTo>
                      <a:pt x="6" y="17"/>
                      <a:pt x="6" y="16"/>
                      <a:pt x="6" y="15"/>
                    </a:cubicBezTo>
                    <a:cubicBezTo>
                      <a:pt x="7" y="14"/>
                      <a:pt x="8" y="14"/>
                      <a:pt x="8" y="13"/>
                    </a:cubicBezTo>
                    <a:cubicBezTo>
                      <a:pt x="7" y="14"/>
                      <a:pt x="7" y="14"/>
                      <a:pt x="6" y="15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3" name="Freeform 80">
                <a:extLst>
                  <a:ext uri="{FF2B5EF4-FFF2-40B4-BE49-F238E27FC236}">
                    <a16:creationId xmlns:a16="http://schemas.microsoft.com/office/drawing/2014/main" id="{42036E4D-C088-066D-F7C0-235E71CFA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334"/>
                <a:ext cx="66" cy="22"/>
              </a:xfrm>
              <a:custGeom>
                <a:avLst/>
                <a:gdLst>
                  <a:gd name="T0" fmla="*/ 38 w 39"/>
                  <a:gd name="T1" fmla="*/ 2 h 13"/>
                  <a:gd name="T2" fmla="*/ 39 w 39"/>
                  <a:gd name="T3" fmla="*/ 2 h 13"/>
                  <a:gd name="T4" fmla="*/ 32 w 39"/>
                  <a:gd name="T5" fmla="*/ 5 h 13"/>
                  <a:gd name="T6" fmla="*/ 11 w 39"/>
                  <a:gd name="T7" fmla="*/ 4 h 13"/>
                  <a:gd name="T8" fmla="*/ 6 w 39"/>
                  <a:gd name="T9" fmla="*/ 5 h 13"/>
                  <a:gd name="T10" fmla="*/ 9 w 39"/>
                  <a:gd name="T11" fmla="*/ 10 h 13"/>
                  <a:gd name="T12" fmla="*/ 3 w 39"/>
                  <a:gd name="T13" fmla="*/ 11 h 13"/>
                  <a:gd name="T14" fmla="*/ 4 w 39"/>
                  <a:gd name="T15" fmla="*/ 7 h 13"/>
                  <a:gd name="T16" fmla="*/ 4 w 39"/>
                  <a:gd name="T17" fmla="*/ 1 h 13"/>
                  <a:gd name="T18" fmla="*/ 25 w 39"/>
                  <a:gd name="T19" fmla="*/ 1 h 13"/>
                  <a:gd name="T20" fmla="*/ 38 w 39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13">
                    <a:moveTo>
                      <a:pt x="38" y="2"/>
                    </a:moveTo>
                    <a:cubicBezTo>
                      <a:pt x="38" y="2"/>
                      <a:pt x="39" y="2"/>
                      <a:pt x="39" y="2"/>
                    </a:cubicBezTo>
                    <a:cubicBezTo>
                      <a:pt x="38" y="6"/>
                      <a:pt x="34" y="5"/>
                      <a:pt x="32" y="5"/>
                    </a:cubicBezTo>
                    <a:cubicBezTo>
                      <a:pt x="25" y="3"/>
                      <a:pt x="18" y="3"/>
                      <a:pt x="11" y="4"/>
                    </a:cubicBezTo>
                    <a:cubicBezTo>
                      <a:pt x="9" y="4"/>
                      <a:pt x="7" y="3"/>
                      <a:pt x="6" y="5"/>
                    </a:cubicBezTo>
                    <a:cubicBezTo>
                      <a:pt x="4" y="8"/>
                      <a:pt x="8" y="8"/>
                      <a:pt x="9" y="10"/>
                    </a:cubicBezTo>
                    <a:cubicBezTo>
                      <a:pt x="7" y="11"/>
                      <a:pt x="5" y="13"/>
                      <a:pt x="3" y="11"/>
                    </a:cubicBezTo>
                    <a:cubicBezTo>
                      <a:pt x="0" y="9"/>
                      <a:pt x="4" y="8"/>
                      <a:pt x="4" y="7"/>
                    </a:cubicBezTo>
                    <a:cubicBezTo>
                      <a:pt x="4" y="5"/>
                      <a:pt x="4" y="3"/>
                      <a:pt x="4" y="1"/>
                    </a:cubicBezTo>
                    <a:cubicBezTo>
                      <a:pt x="11" y="3"/>
                      <a:pt x="18" y="0"/>
                      <a:pt x="25" y="1"/>
                    </a:cubicBezTo>
                    <a:cubicBezTo>
                      <a:pt x="29" y="3"/>
                      <a:pt x="34" y="1"/>
                      <a:pt x="38" y="2"/>
                    </a:cubicBezTo>
                    <a:close/>
                  </a:path>
                </a:pathLst>
              </a:custGeom>
              <a:solidFill>
                <a:srgbClr val="63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4" name="Freeform 81">
                <a:extLst>
                  <a:ext uri="{FF2B5EF4-FFF2-40B4-BE49-F238E27FC236}">
                    <a16:creationId xmlns:a16="http://schemas.microsoft.com/office/drawing/2014/main" id="{D703DB0B-BA20-D67E-0406-F50BF6CCA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112"/>
                <a:ext cx="29" cy="25"/>
              </a:xfrm>
              <a:custGeom>
                <a:avLst/>
                <a:gdLst>
                  <a:gd name="T0" fmla="*/ 4 w 17"/>
                  <a:gd name="T1" fmla="*/ 14 h 15"/>
                  <a:gd name="T2" fmla="*/ 4 w 17"/>
                  <a:gd name="T3" fmla="*/ 6 h 15"/>
                  <a:gd name="T4" fmla="*/ 11 w 17"/>
                  <a:gd name="T5" fmla="*/ 5 h 15"/>
                  <a:gd name="T6" fmla="*/ 7 w 17"/>
                  <a:gd name="T7" fmla="*/ 1 h 15"/>
                  <a:gd name="T8" fmla="*/ 17 w 17"/>
                  <a:gd name="T9" fmla="*/ 0 h 15"/>
                  <a:gd name="T10" fmla="*/ 16 w 17"/>
                  <a:gd name="T11" fmla="*/ 12 h 15"/>
                  <a:gd name="T12" fmla="*/ 9 w 17"/>
                  <a:gd name="T13" fmla="*/ 14 h 15"/>
                  <a:gd name="T14" fmla="*/ 9 w 17"/>
                  <a:gd name="T15" fmla="*/ 15 h 15"/>
                  <a:gd name="T16" fmla="*/ 4 w 17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4" y="14"/>
                    </a:moveTo>
                    <a:cubicBezTo>
                      <a:pt x="0" y="11"/>
                      <a:pt x="3" y="9"/>
                      <a:pt x="4" y="6"/>
                    </a:cubicBezTo>
                    <a:cubicBezTo>
                      <a:pt x="6" y="4"/>
                      <a:pt x="8" y="4"/>
                      <a:pt x="11" y="5"/>
                    </a:cubicBezTo>
                    <a:cubicBezTo>
                      <a:pt x="10" y="3"/>
                      <a:pt x="5" y="5"/>
                      <a:pt x="7" y="1"/>
                    </a:cubicBezTo>
                    <a:cubicBezTo>
                      <a:pt x="10" y="1"/>
                      <a:pt x="14" y="0"/>
                      <a:pt x="17" y="0"/>
                    </a:cubicBezTo>
                    <a:cubicBezTo>
                      <a:pt x="17" y="4"/>
                      <a:pt x="15" y="8"/>
                      <a:pt x="16" y="12"/>
                    </a:cubicBezTo>
                    <a:cubicBezTo>
                      <a:pt x="14" y="13"/>
                      <a:pt x="11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5"/>
                      <a:pt x="6" y="15"/>
                      <a:pt x="4" y="1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5" name="Freeform 82">
                <a:extLst>
                  <a:ext uri="{FF2B5EF4-FFF2-40B4-BE49-F238E27FC236}">
                    <a16:creationId xmlns:a16="http://schemas.microsoft.com/office/drawing/2014/main" id="{D776CBD5-AF7F-B5BF-C90B-E536B1A2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1278"/>
                <a:ext cx="30" cy="25"/>
              </a:xfrm>
              <a:custGeom>
                <a:avLst/>
                <a:gdLst>
                  <a:gd name="T0" fmla="*/ 8 w 18"/>
                  <a:gd name="T1" fmla="*/ 2 h 15"/>
                  <a:gd name="T2" fmla="*/ 14 w 18"/>
                  <a:gd name="T3" fmla="*/ 4 h 15"/>
                  <a:gd name="T4" fmla="*/ 10 w 18"/>
                  <a:gd name="T5" fmla="*/ 14 h 15"/>
                  <a:gd name="T6" fmla="*/ 9 w 18"/>
                  <a:gd name="T7" fmla="*/ 15 h 15"/>
                  <a:gd name="T8" fmla="*/ 8 w 18"/>
                  <a:gd name="T9" fmla="*/ 15 h 15"/>
                  <a:gd name="T10" fmla="*/ 1 w 18"/>
                  <a:gd name="T11" fmla="*/ 12 h 15"/>
                  <a:gd name="T12" fmla="*/ 1 w 18"/>
                  <a:gd name="T13" fmla="*/ 8 h 15"/>
                  <a:gd name="T14" fmla="*/ 8 w 18"/>
                  <a:gd name="T15" fmla="*/ 7 h 15"/>
                  <a:gd name="T16" fmla="*/ 7 w 18"/>
                  <a:gd name="T17" fmla="*/ 2 h 15"/>
                  <a:gd name="T18" fmla="*/ 8 w 18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5">
                    <a:moveTo>
                      <a:pt x="8" y="2"/>
                    </a:moveTo>
                    <a:cubicBezTo>
                      <a:pt x="10" y="2"/>
                      <a:pt x="14" y="0"/>
                      <a:pt x="14" y="4"/>
                    </a:cubicBezTo>
                    <a:cubicBezTo>
                      <a:pt x="13" y="7"/>
                      <a:pt x="18" y="14"/>
                      <a:pt x="10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5" y="15"/>
                      <a:pt x="3" y="14"/>
                      <a:pt x="1" y="12"/>
                    </a:cubicBezTo>
                    <a:cubicBezTo>
                      <a:pt x="0" y="10"/>
                      <a:pt x="0" y="9"/>
                      <a:pt x="1" y="8"/>
                    </a:cubicBezTo>
                    <a:cubicBezTo>
                      <a:pt x="3" y="6"/>
                      <a:pt x="6" y="8"/>
                      <a:pt x="8" y="7"/>
                    </a:cubicBezTo>
                    <a:cubicBezTo>
                      <a:pt x="8" y="6"/>
                      <a:pt x="6" y="4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1C1A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6" name="Freeform 83">
                <a:extLst>
                  <a:ext uri="{FF2B5EF4-FFF2-40B4-BE49-F238E27FC236}">
                    <a16:creationId xmlns:a16="http://schemas.microsoft.com/office/drawing/2014/main" id="{3B4333DF-3F8D-BDAA-E7ED-26BA06742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310"/>
                <a:ext cx="58" cy="12"/>
              </a:xfrm>
              <a:custGeom>
                <a:avLst/>
                <a:gdLst>
                  <a:gd name="T0" fmla="*/ 13 w 34"/>
                  <a:gd name="T1" fmla="*/ 1 h 7"/>
                  <a:gd name="T2" fmla="*/ 34 w 34"/>
                  <a:gd name="T3" fmla="*/ 4 h 7"/>
                  <a:gd name="T4" fmla="*/ 9 w 34"/>
                  <a:gd name="T5" fmla="*/ 4 h 7"/>
                  <a:gd name="T6" fmla="*/ 0 w 34"/>
                  <a:gd name="T7" fmla="*/ 2 h 7"/>
                  <a:gd name="T8" fmla="*/ 13 w 3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7">
                    <a:moveTo>
                      <a:pt x="13" y="1"/>
                    </a:moveTo>
                    <a:cubicBezTo>
                      <a:pt x="20" y="0"/>
                      <a:pt x="27" y="3"/>
                      <a:pt x="34" y="4"/>
                    </a:cubicBezTo>
                    <a:cubicBezTo>
                      <a:pt x="26" y="7"/>
                      <a:pt x="17" y="3"/>
                      <a:pt x="9" y="4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4" y="1"/>
                      <a:pt x="9" y="1"/>
                      <a:pt x="13" y="1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7" name="Freeform 84">
                <a:extLst>
                  <a:ext uri="{FF2B5EF4-FFF2-40B4-BE49-F238E27FC236}">
                    <a16:creationId xmlns:a16="http://schemas.microsoft.com/office/drawing/2014/main" id="{24822DC0-7556-5850-75D4-C1BC5EC9F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20"/>
                <a:ext cx="29" cy="38"/>
              </a:xfrm>
              <a:custGeom>
                <a:avLst/>
                <a:gdLst>
                  <a:gd name="T0" fmla="*/ 0 w 17"/>
                  <a:gd name="T1" fmla="*/ 13 h 22"/>
                  <a:gd name="T2" fmla="*/ 6 w 17"/>
                  <a:gd name="T3" fmla="*/ 7 h 22"/>
                  <a:gd name="T4" fmla="*/ 17 w 17"/>
                  <a:gd name="T5" fmla="*/ 2 h 22"/>
                  <a:gd name="T6" fmla="*/ 9 w 17"/>
                  <a:gd name="T7" fmla="*/ 11 h 22"/>
                  <a:gd name="T8" fmla="*/ 7 w 17"/>
                  <a:gd name="T9" fmla="*/ 19 h 22"/>
                  <a:gd name="T10" fmla="*/ 4 w 17"/>
                  <a:gd name="T11" fmla="*/ 21 h 22"/>
                  <a:gd name="T12" fmla="*/ 5 w 17"/>
                  <a:gd name="T13" fmla="*/ 19 h 22"/>
                  <a:gd name="T14" fmla="*/ 0 w 17"/>
                  <a:gd name="T1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2">
                    <a:moveTo>
                      <a:pt x="0" y="13"/>
                    </a:moveTo>
                    <a:cubicBezTo>
                      <a:pt x="5" y="14"/>
                      <a:pt x="6" y="11"/>
                      <a:pt x="6" y="7"/>
                    </a:cubicBezTo>
                    <a:cubicBezTo>
                      <a:pt x="7" y="0"/>
                      <a:pt x="8" y="0"/>
                      <a:pt x="17" y="2"/>
                    </a:cubicBezTo>
                    <a:cubicBezTo>
                      <a:pt x="9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7" y="19"/>
                    </a:cubicBezTo>
                    <a:cubicBezTo>
                      <a:pt x="7" y="21"/>
                      <a:pt x="6" y="22"/>
                      <a:pt x="4" y="21"/>
                    </a:cubicBezTo>
                    <a:cubicBezTo>
                      <a:pt x="2" y="20"/>
                      <a:pt x="5" y="20"/>
                      <a:pt x="5" y="19"/>
                    </a:cubicBezTo>
                    <a:cubicBezTo>
                      <a:pt x="8" y="12"/>
                      <a:pt x="0" y="17"/>
                      <a:pt x="0" y="13"/>
                    </a:cubicBezTo>
                    <a:close/>
                  </a:path>
                </a:pathLst>
              </a:custGeom>
              <a:solidFill>
                <a:srgbClr val="58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8" name="Freeform 85">
                <a:extLst>
                  <a:ext uri="{FF2B5EF4-FFF2-40B4-BE49-F238E27FC236}">
                    <a16:creationId xmlns:a16="http://schemas.microsoft.com/office/drawing/2014/main" id="{72DAB9B4-E5E4-4F08-F03F-D6227E2E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509"/>
                <a:ext cx="23" cy="29"/>
              </a:xfrm>
              <a:custGeom>
                <a:avLst/>
                <a:gdLst>
                  <a:gd name="T0" fmla="*/ 7 w 13"/>
                  <a:gd name="T1" fmla="*/ 17 h 17"/>
                  <a:gd name="T2" fmla="*/ 2 w 13"/>
                  <a:gd name="T3" fmla="*/ 14 h 17"/>
                  <a:gd name="T4" fmla="*/ 3 w 13"/>
                  <a:gd name="T5" fmla="*/ 2 h 17"/>
                  <a:gd name="T6" fmla="*/ 4 w 13"/>
                  <a:gd name="T7" fmla="*/ 2 h 17"/>
                  <a:gd name="T8" fmla="*/ 9 w 13"/>
                  <a:gd name="T9" fmla="*/ 4 h 17"/>
                  <a:gd name="T10" fmla="*/ 9 w 13"/>
                  <a:gd name="T11" fmla="*/ 8 h 17"/>
                  <a:gd name="T12" fmla="*/ 13 w 13"/>
                  <a:gd name="T13" fmla="*/ 15 h 17"/>
                  <a:gd name="T14" fmla="*/ 7 w 1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7">
                    <a:moveTo>
                      <a:pt x="7" y="17"/>
                    </a:moveTo>
                    <a:cubicBezTo>
                      <a:pt x="6" y="13"/>
                      <a:pt x="3" y="16"/>
                      <a:pt x="2" y="14"/>
                    </a:cubicBezTo>
                    <a:cubicBezTo>
                      <a:pt x="1" y="10"/>
                      <a:pt x="0" y="6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0"/>
                      <a:pt x="8" y="2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9" y="13"/>
                      <a:pt x="9" y="13"/>
                      <a:pt x="13" y="15"/>
                    </a:cubicBezTo>
                    <a:cubicBezTo>
                      <a:pt x="11" y="17"/>
                      <a:pt x="8" y="15"/>
                      <a:pt x="7" y="17"/>
                    </a:cubicBezTo>
                    <a:close/>
                  </a:path>
                </a:pathLst>
              </a:custGeom>
              <a:solidFill>
                <a:srgbClr val="62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9" name="Freeform 86">
                <a:extLst>
                  <a:ext uri="{FF2B5EF4-FFF2-40B4-BE49-F238E27FC236}">
                    <a16:creationId xmlns:a16="http://schemas.microsoft.com/office/drawing/2014/main" id="{6557235F-6D36-47A1-6E48-B9CC291E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367"/>
                <a:ext cx="75" cy="12"/>
              </a:xfrm>
              <a:custGeom>
                <a:avLst/>
                <a:gdLst>
                  <a:gd name="T0" fmla="*/ 41 w 44"/>
                  <a:gd name="T1" fmla="*/ 2 h 7"/>
                  <a:gd name="T2" fmla="*/ 39 w 44"/>
                  <a:gd name="T3" fmla="*/ 5 h 7"/>
                  <a:gd name="T4" fmla="*/ 0 w 44"/>
                  <a:gd name="T5" fmla="*/ 3 h 7"/>
                  <a:gd name="T6" fmla="*/ 41 w 4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7">
                    <a:moveTo>
                      <a:pt x="41" y="2"/>
                    </a:moveTo>
                    <a:cubicBezTo>
                      <a:pt x="44" y="6"/>
                      <a:pt x="40" y="4"/>
                      <a:pt x="39" y="5"/>
                    </a:cubicBezTo>
                    <a:cubicBezTo>
                      <a:pt x="26" y="2"/>
                      <a:pt x="13" y="7"/>
                      <a:pt x="0" y="3"/>
                    </a:cubicBezTo>
                    <a:cubicBezTo>
                      <a:pt x="14" y="6"/>
                      <a:pt x="27" y="0"/>
                      <a:pt x="41" y="2"/>
                    </a:cubicBezTo>
                    <a:close/>
                  </a:path>
                </a:pathLst>
              </a:custGeom>
              <a:solidFill>
                <a:srgbClr val="6F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0" name="Freeform 87">
                <a:extLst>
                  <a:ext uri="{FF2B5EF4-FFF2-40B4-BE49-F238E27FC236}">
                    <a16:creationId xmlns:a16="http://schemas.microsoft.com/office/drawing/2014/main" id="{E3ECE37D-C107-33AE-3791-412455C02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322"/>
                <a:ext cx="17" cy="38"/>
              </a:xfrm>
              <a:custGeom>
                <a:avLst/>
                <a:gdLst>
                  <a:gd name="T0" fmla="*/ 0 w 10"/>
                  <a:gd name="T1" fmla="*/ 3 h 22"/>
                  <a:gd name="T2" fmla="*/ 1 w 10"/>
                  <a:gd name="T3" fmla="*/ 0 h 22"/>
                  <a:gd name="T4" fmla="*/ 6 w 10"/>
                  <a:gd name="T5" fmla="*/ 1 h 22"/>
                  <a:gd name="T6" fmla="*/ 10 w 10"/>
                  <a:gd name="T7" fmla="*/ 2 h 22"/>
                  <a:gd name="T8" fmla="*/ 7 w 10"/>
                  <a:gd name="T9" fmla="*/ 4 h 22"/>
                  <a:gd name="T10" fmla="*/ 10 w 10"/>
                  <a:gd name="T11" fmla="*/ 10 h 22"/>
                  <a:gd name="T12" fmla="*/ 7 w 10"/>
                  <a:gd name="T13" fmla="*/ 16 h 22"/>
                  <a:gd name="T14" fmla="*/ 10 w 10"/>
                  <a:gd name="T15" fmla="*/ 17 h 22"/>
                  <a:gd name="T16" fmla="*/ 5 w 10"/>
                  <a:gd name="T17" fmla="*/ 22 h 22"/>
                  <a:gd name="T18" fmla="*/ 2 w 10"/>
                  <a:gd name="T19" fmla="*/ 18 h 22"/>
                  <a:gd name="T20" fmla="*/ 0 w 10"/>
                  <a:gd name="T21" fmla="*/ 10 h 22"/>
                  <a:gd name="T22" fmla="*/ 1 w 10"/>
                  <a:gd name="T23" fmla="*/ 8 h 22"/>
                  <a:gd name="T24" fmla="*/ 0 w 10"/>
                  <a:gd name="T2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2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1"/>
                      <a:pt x="4" y="2"/>
                      <a:pt x="6" y="1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10" y="4"/>
                      <a:pt x="8" y="3"/>
                      <a:pt x="7" y="4"/>
                    </a:cubicBezTo>
                    <a:cubicBezTo>
                      <a:pt x="5" y="7"/>
                      <a:pt x="9" y="8"/>
                      <a:pt x="10" y="10"/>
                    </a:cubicBezTo>
                    <a:cubicBezTo>
                      <a:pt x="5" y="11"/>
                      <a:pt x="6" y="14"/>
                      <a:pt x="7" y="16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8" y="18"/>
                      <a:pt x="4" y="17"/>
                      <a:pt x="5" y="22"/>
                    </a:cubicBezTo>
                    <a:cubicBezTo>
                      <a:pt x="2" y="22"/>
                      <a:pt x="2" y="20"/>
                      <a:pt x="2" y="18"/>
                    </a:cubicBezTo>
                    <a:cubicBezTo>
                      <a:pt x="3" y="15"/>
                      <a:pt x="1" y="13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3" y="6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75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1" name="Freeform 88">
                <a:extLst>
                  <a:ext uri="{FF2B5EF4-FFF2-40B4-BE49-F238E27FC236}">
                    <a16:creationId xmlns:a16="http://schemas.microsoft.com/office/drawing/2014/main" id="{47DEFB4C-D777-7491-1C4C-F704FA647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882"/>
                <a:ext cx="43" cy="12"/>
              </a:xfrm>
              <a:custGeom>
                <a:avLst/>
                <a:gdLst>
                  <a:gd name="T0" fmla="*/ 3 w 25"/>
                  <a:gd name="T1" fmla="*/ 0 h 7"/>
                  <a:gd name="T2" fmla="*/ 17 w 25"/>
                  <a:gd name="T3" fmla="*/ 2 h 7"/>
                  <a:gd name="T4" fmla="*/ 22 w 25"/>
                  <a:gd name="T5" fmla="*/ 4 h 7"/>
                  <a:gd name="T6" fmla="*/ 21 w 25"/>
                  <a:gd name="T7" fmla="*/ 7 h 7"/>
                  <a:gd name="T8" fmla="*/ 6 w 25"/>
                  <a:gd name="T9" fmla="*/ 5 h 7"/>
                  <a:gd name="T10" fmla="*/ 3 w 2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7">
                    <a:moveTo>
                      <a:pt x="3" y="0"/>
                    </a:moveTo>
                    <a:cubicBezTo>
                      <a:pt x="7" y="1"/>
                      <a:pt x="12" y="0"/>
                      <a:pt x="17" y="2"/>
                    </a:cubicBezTo>
                    <a:cubicBezTo>
                      <a:pt x="17" y="5"/>
                      <a:pt x="20" y="4"/>
                      <a:pt x="22" y="4"/>
                    </a:cubicBezTo>
                    <a:cubicBezTo>
                      <a:pt x="25" y="5"/>
                      <a:pt x="24" y="6"/>
                      <a:pt x="21" y="7"/>
                    </a:cubicBezTo>
                    <a:cubicBezTo>
                      <a:pt x="17" y="4"/>
                      <a:pt x="11" y="6"/>
                      <a:pt x="6" y="5"/>
                    </a:cubicBezTo>
                    <a:cubicBezTo>
                      <a:pt x="3" y="5"/>
                      <a:pt x="0" y="4"/>
                      <a:pt x="3" y="0"/>
                    </a:cubicBezTo>
                    <a:close/>
                  </a:path>
                </a:pathLst>
              </a:custGeom>
              <a:solidFill>
                <a:srgbClr val="4D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2" name="Freeform 89">
                <a:extLst>
                  <a:ext uri="{FF2B5EF4-FFF2-40B4-BE49-F238E27FC236}">
                    <a16:creationId xmlns:a16="http://schemas.microsoft.com/office/drawing/2014/main" id="{31254D78-8E48-F3F8-327C-B219C8355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1302"/>
                <a:ext cx="58" cy="8"/>
              </a:xfrm>
              <a:custGeom>
                <a:avLst/>
                <a:gdLst>
                  <a:gd name="T0" fmla="*/ 5 w 34"/>
                  <a:gd name="T1" fmla="*/ 0 h 5"/>
                  <a:gd name="T2" fmla="*/ 34 w 34"/>
                  <a:gd name="T3" fmla="*/ 3 h 5"/>
                  <a:gd name="T4" fmla="*/ 14 w 34"/>
                  <a:gd name="T5" fmla="*/ 3 h 5"/>
                  <a:gd name="T6" fmla="*/ 0 w 34"/>
                  <a:gd name="T7" fmla="*/ 1 h 5"/>
                  <a:gd name="T8" fmla="*/ 5 w 3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5">
                    <a:moveTo>
                      <a:pt x="5" y="0"/>
                    </a:moveTo>
                    <a:cubicBezTo>
                      <a:pt x="15" y="0"/>
                      <a:pt x="24" y="0"/>
                      <a:pt x="34" y="3"/>
                    </a:cubicBezTo>
                    <a:cubicBezTo>
                      <a:pt x="27" y="5"/>
                      <a:pt x="20" y="2"/>
                      <a:pt x="14" y="3"/>
                    </a:cubicBezTo>
                    <a:cubicBezTo>
                      <a:pt x="9" y="1"/>
                      <a:pt x="5" y="2"/>
                      <a:pt x="0" y="1"/>
                    </a:cubicBezTo>
                    <a:cubicBezTo>
                      <a:pt x="1" y="0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6A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3" name="Freeform 90">
                <a:extLst>
                  <a:ext uri="{FF2B5EF4-FFF2-40B4-BE49-F238E27FC236}">
                    <a16:creationId xmlns:a16="http://schemas.microsoft.com/office/drawing/2014/main" id="{8B1A9927-D940-9F37-1399-C9D35FD8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375"/>
                <a:ext cx="49" cy="14"/>
              </a:xfrm>
              <a:custGeom>
                <a:avLst/>
                <a:gdLst>
                  <a:gd name="T0" fmla="*/ 22 w 29"/>
                  <a:gd name="T1" fmla="*/ 3 h 8"/>
                  <a:gd name="T2" fmla="*/ 29 w 29"/>
                  <a:gd name="T3" fmla="*/ 6 h 8"/>
                  <a:gd name="T4" fmla="*/ 21 w 29"/>
                  <a:gd name="T5" fmla="*/ 6 h 8"/>
                  <a:gd name="T6" fmla="*/ 0 w 29"/>
                  <a:gd name="T7" fmla="*/ 6 h 8"/>
                  <a:gd name="T8" fmla="*/ 22 w 2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8">
                    <a:moveTo>
                      <a:pt x="22" y="3"/>
                    </a:moveTo>
                    <a:cubicBezTo>
                      <a:pt x="24" y="4"/>
                      <a:pt x="26" y="5"/>
                      <a:pt x="29" y="6"/>
                    </a:cubicBezTo>
                    <a:cubicBezTo>
                      <a:pt x="26" y="8"/>
                      <a:pt x="23" y="5"/>
                      <a:pt x="21" y="6"/>
                    </a:cubicBezTo>
                    <a:cubicBezTo>
                      <a:pt x="14" y="6"/>
                      <a:pt x="7" y="4"/>
                      <a:pt x="0" y="6"/>
                    </a:cubicBezTo>
                    <a:cubicBezTo>
                      <a:pt x="7" y="0"/>
                      <a:pt x="15" y="3"/>
                      <a:pt x="22" y="3"/>
                    </a:cubicBezTo>
                    <a:close/>
                  </a:path>
                </a:pathLst>
              </a:custGeom>
              <a:solidFill>
                <a:srgbClr val="676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4" name="Freeform 91">
                <a:extLst>
                  <a:ext uri="{FF2B5EF4-FFF2-40B4-BE49-F238E27FC236}">
                    <a16:creationId xmlns:a16="http://schemas.microsoft.com/office/drawing/2014/main" id="{5042ADC5-4547-4000-50CB-42C2FC37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1322"/>
                <a:ext cx="50" cy="10"/>
              </a:xfrm>
              <a:custGeom>
                <a:avLst/>
                <a:gdLst>
                  <a:gd name="T0" fmla="*/ 10 w 29"/>
                  <a:gd name="T1" fmla="*/ 1 h 6"/>
                  <a:gd name="T2" fmla="*/ 29 w 29"/>
                  <a:gd name="T3" fmla="*/ 4 h 6"/>
                  <a:gd name="T4" fmla="*/ 0 w 29"/>
                  <a:gd name="T5" fmla="*/ 2 h 6"/>
                  <a:gd name="T6" fmla="*/ 10 w 29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6">
                    <a:moveTo>
                      <a:pt x="10" y="1"/>
                    </a:moveTo>
                    <a:cubicBezTo>
                      <a:pt x="16" y="3"/>
                      <a:pt x="23" y="0"/>
                      <a:pt x="29" y="4"/>
                    </a:cubicBezTo>
                    <a:cubicBezTo>
                      <a:pt x="19" y="6"/>
                      <a:pt x="9" y="3"/>
                      <a:pt x="0" y="2"/>
                    </a:cubicBezTo>
                    <a:cubicBezTo>
                      <a:pt x="3" y="1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63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5" name="Freeform 92">
                <a:extLst>
                  <a:ext uri="{FF2B5EF4-FFF2-40B4-BE49-F238E27FC236}">
                    <a16:creationId xmlns:a16="http://schemas.microsoft.com/office/drawing/2014/main" id="{662D48CF-1108-6838-AD53-9F17DF10A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914"/>
                <a:ext cx="25" cy="12"/>
              </a:xfrm>
              <a:custGeom>
                <a:avLst/>
                <a:gdLst>
                  <a:gd name="T0" fmla="*/ 15 w 15"/>
                  <a:gd name="T1" fmla="*/ 5 h 7"/>
                  <a:gd name="T2" fmla="*/ 3 w 15"/>
                  <a:gd name="T3" fmla="*/ 6 h 7"/>
                  <a:gd name="T4" fmla="*/ 1 w 15"/>
                  <a:gd name="T5" fmla="*/ 3 h 7"/>
                  <a:gd name="T6" fmla="*/ 3 w 15"/>
                  <a:gd name="T7" fmla="*/ 1 h 7"/>
                  <a:gd name="T8" fmla="*/ 15 w 15"/>
                  <a:gd name="T9" fmla="*/ 3 h 7"/>
                  <a:gd name="T10" fmla="*/ 15 w 15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5"/>
                    </a:moveTo>
                    <a:cubicBezTo>
                      <a:pt x="11" y="7"/>
                      <a:pt x="7" y="5"/>
                      <a:pt x="3" y="6"/>
                    </a:cubicBezTo>
                    <a:cubicBezTo>
                      <a:pt x="2" y="6"/>
                      <a:pt x="0" y="5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7" y="3"/>
                      <a:pt x="12" y="0"/>
                      <a:pt x="15" y="3"/>
                    </a:cubicBezTo>
                    <a:cubicBezTo>
                      <a:pt x="15" y="4"/>
                      <a:pt x="15" y="4"/>
                      <a:pt x="15" y="5"/>
                    </a:cubicBezTo>
                    <a:close/>
                  </a:path>
                </a:pathLst>
              </a:custGeom>
              <a:solidFill>
                <a:srgbClr val="46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6" name="Freeform 93">
                <a:extLst>
                  <a:ext uri="{FF2B5EF4-FFF2-40B4-BE49-F238E27FC236}">
                    <a16:creationId xmlns:a16="http://schemas.microsoft.com/office/drawing/2014/main" id="{4E55F569-537D-E4DD-278E-868EDCF1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716"/>
                <a:ext cx="20" cy="19"/>
              </a:xfrm>
              <a:custGeom>
                <a:avLst/>
                <a:gdLst>
                  <a:gd name="T0" fmla="*/ 0 w 12"/>
                  <a:gd name="T1" fmla="*/ 10 h 11"/>
                  <a:gd name="T2" fmla="*/ 0 w 12"/>
                  <a:gd name="T3" fmla="*/ 7 h 11"/>
                  <a:gd name="T4" fmla="*/ 7 w 12"/>
                  <a:gd name="T5" fmla="*/ 2 h 11"/>
                  <a:gd name="T6" fmla="*/ 12 w 12"/>
                  <a:gd name="T7" fmla="*/ 8 h 11"/>
                  <a:gd name="T8" fmla="*/ 0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0" y="9"/>
                      <a:pt x="1" y="8"/>
                      <a:pt x="0" y="7"/>
                    </a:cubicBezTo>
                    <a:cubicBezTo>
                      <a:pt x="0" y="1"/>
                      <a:pt x="2" y="0"/>
                      <a:pt x="7" y="2"/>
                    </a:cubicBezTo>
                    <a:cubicBezTo>
                      <a:pt x="7" y="5"/>
                      <a:pt x="6" y="8"/>
                      <a:pt x="12" y="8"/>
                    </a:cubicBezTo>
                    <a:cubicBezTo>
                      <a:pt x="7" y="11"/>
                      <a:pt x="4" y="10"/>
                      <a:pt x="0" y="10"/>
                    </a:cubicBezTo>
                    <a:close/>
                  </a:path>
                </a:pathLst>
              </a:custGeom>
              <a:solidFill>
                <a:srgbClr val="60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7" name="Freeform 94">
                <a:extLst>
                  <a:ext uri="{FF2B5EF4-FFF2-40B4-BE49-F238E27FC236}">
                    <a16:creationId xmlns:a16="http://schemas.microsoft.com/office/drawing/2014/main" id="{52C52200-91F4-D900-6D23-E9797A114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358"/>
                <a:ext cx="31" cy="29"/>
              </a:xfrm>
              <a:custGeom>
                <a:avLst/>
                <a:gdLst>
                  <a:gd name="T0" fmla="*/ 6 w 18"/>
                  <a:gd name="T1" fmla="*/ 16 h 17"/>
                  <a:gd name="T2" fmla="*/ 6 w 18"/>
                  <a:gd name="T3" fmla="*/ 17 h 17"/>
                  <a:gd name="T4" fmla="*/ 3 w 18"/>
                  <a:gd name="T5" fmla="*/ 16 h 17"/>
                  <a:gd name="T6" fmla="*/ 2 w 18"/>
                  <a:gd name="T7" fmla="*/ 12 h 17"/>
                  <a:gd name="T8" fmla="*/ 0 w 18"/>
                  <a:gd name="T9" fmla="*/ 5 h 17"/>
                  <a:gd name="T10" fmla="*/ 2 w 18"/>
                  <a:gd name="T11" fmla="*/ 2 h 17"/>
                  <a:gd name="T12" fmla="*/ 7 w 18"/>
                  <a:gd name="T13" fmla="*/ 2 h 17"/>
                  <a:gd name="T14" fmla="*/ 11 w 18"/>
                  <a:gd name="T15" fmla="*/ 3 h 17"/>
                  <a:gd name="T16" fmla="*/ 18 w 18"/>
                  <a:gd name="T17" fmla="*/ 2 h 17"/>
                  <a:gd name="T18" fmla="*/ 10 w 18"/>
                  <a:gd name="T19" fmla="*/ 5 h 17"/>
                  <a:gd name="T20" fmla="*/ 6 w 18"/>
                  <a:gd name="T21" fmla="*/ 8 h 17"/>
                  <a:gd name="T22" fmla="*/ 10 w 18"/>
                  <a:gd name="T23" fmla="*/ 11 h 17"/>
                  <a:gd name="T24" fmla="*/ 6 w 1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7">
                    <a:moveTo>
                      <a:pt x="6" y="16"/>
                    </a:moveTo>
                    <a:cubicBezTo>
                      <a:pt x="6" y="16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2" y="15"/>
                      <a:pt x="2" y="14"/>
                      <a:pt x="2" y="12"/>
                    </a:cubicBezTo>
                    <a:cubicBezTo>
                      <a:pt x="4" y="9"/>
                      <a:pt x="2" y="7"/>
                      <a:pt x="0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4"/>
                      <a:pt x="10" y="4"/>
                      <a:pt x="11" y="3"/>
                    </a:cubicBezTo>
                    <a:cubicBezTo>
                      <a:pt x="13" y="0"/>
                      <a:pt x="15" y="1"/>
                      <a:pt x="18" y="2"/>
                    </a:cubicBezTo>
                    <a:cubicBezTo>
                      <a:pt x="15" y="2"/>
                      <a:pt x="13" y="4"/>
                      <a:pt x="10" y="5"/>
                    </a:cubicBezTo>
                    <a:cubicBezTo>
                      <a:pt x="8" y="5"/>
                      <a:pt x="6" y="5"/>
                      <a:pt x="6" y="8"/>
                    </a:cubicBezTo>
                    <a:cubicBezTo>
                      <a:pt x="6" y="10"/>
                      <a:pt x="8" y="10"/>
                      <a:pt x="10" y="11"/>
                    </a:cubicBezTo>
                    <a:cubicBezTo>
                      <a:pt x="8" y="13"/>
                      <a:pt x="4" y="11"/>
                      <a:pt x="6" y="16"/>
                    </a:cubicBezTo>
                    <a:close/>
                  </a:path>
                </a:pathLst>
              </a:custGeom>
              <a:solidFill>
                <a:srgbClr val="75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8" name="Freeform 95">
                <a:extLst>
                  <a:ext uri="{FF2B5EF4-FFF2-40B4-BE49-F238E27FC236}">
                    <a16:creationId xmlns:a16="http://schemas.microsoft.com/office/drawing/2014/main" id="{AED599B7-6E9A-3ADC-576F-744F81BCF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668"/>
                <a:ext cx="22" cy="20"/>
              </a:xfrm>
              <a:custGeom>
                <a:avLst/>
                <a:gdLst>
                  <a:gd name="T0" fmla="*/ 2 w 13"/>
                  <a:gd name="T1" fmla="*/ 9 h 12"/>
                  <a:gd name="T2" fmla="*/ 1 w 13"/>
                  <a:gd name="T3" fmla="*/ 3 h 12"/>
                  <a:gd name="T4" fmla="*/ 8 w 13"/>
                  <a:gd name="T5" fmla="*/ 3 h 12"/>
                  <a:gd name="T6" fmla="*/ 13 w 13"/>
                  <a:gd name="T7" fmla="*/ 8 h 12"/>
                  <a:gd name="T8" fmla="*/ 2 w 13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2" y="9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4" y="0"/>
                      <a:pt x="6" y="2"/>
                      <a:pt x="8" y="3"/>
                    </a:cubicBezTo>
                    <a:cubicBezTo>
                      <a:pt x="7" y="6"/>
                      <a:pt x="9" y="7"/>
                      <a:pt x="13" y="8"/>
                    </a:cubicBezTo>
                    <a:cubicBezTo>
                      <a:pt x="8" y="9"/>
                      <a:pt x="6" y="12"/>
                      <a:pt x="2" y="9"/>
                    </a:cubicBezTo>
                    <a:close/>
                  </a:path>
                </a:pathLst>
              </a:custGeom>
              <a:solidFill>
                <a:srgbClr val="68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9" name="Freeform 96">
                <a:extLst>
                  <a:ext uri="{FF2B5EF4-FFF2-40B4-BE49-F238E27FC236}">
                    <a16:creationId xmlns:a16="http://schemas.microsoft.com/office/drawing/2014/main" id="{D0388915-5E5E-81C8-6BA5-67BA62835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995"/>
                <a:ext cx="27" cy="22"/>
              </a:xfrm>
              <a:custGeom>
                <a:avLst/>
                <a:gdLst>
                  <a:gd name="T0" fmla="*/ 9 w 16"/>
                  <a:gd name="T1" fmla="*/ 12 h 13"/>
                  <a:gd name="T2" fmla="*/ 2 w 16"/>
                  <a:gd name="T3" fmla="*/ 11 h 13"/>
                  <a:gd name="T4" fmla="*/ 3 w 16"/>
                  <a:gd name="T5" fmla="*/ 6 h 13"/>
                  <a:gd name="T6" fmla="*/ 10 w 16"/>
                  <a:gd name="T7" fmla="*/ 0 h 13"/>
                  <a:gd name="T8" fmla="*/ 12 w 16"/>
                  <a:gd name="T9" fmla="*/ 1 h 13"/>
                  <a:gd name="T10" fmla="*/ 13 w 16"/>
                  <a:gd name="T11" fmla="*/ 5 h 13"/>
                  <a:gd name="T12" fmla="*/ 11 w 16"/>
                  <a:gd name="T13" fmla="*/ 12 h 13"/>
                  <a:gd name="T14" fmla="*/ 9 w 16"/>
                  <a:gd name="T1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9" y="12"/>
                    </a:moveTo>
                    <a:cubicBezTo>
                      <a:pt x="8" y="6"/>
                      <a:pt x="4" y="13"/>
                      <a:pt x="2" y="11"/>
                    </a:cubicBezTo>
                    <a:cubicBezTo>
                      <a:pt x="0" y="9"/>
                      <a:pt x="0" y="7"/>
                      <a:pt x="3" y="6"/>
                    </a:cubicBezTo>
                    <a:cubicBezTo>
                      <a:pt x="9" y="8"/>
                      <a:pt x="8" y="2"/>
                      <a:pt x="10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2"/>
                      <a:pt x="10" y="4"/>
                      <a:pt x="13" y="5"/>
                    </a:cubicBezTo>
                    <a:cubicBezTo>
                      <a:pt x="16" y="8"/>
                      <a:pt x="13" y="10"/>
                      <a:pt x="11" y="12"/>
                    </a:cubicBezTo>
                    <a:cubicBezTo>
                      <a:pt x="10" y="12"/>
                      <a:pt x="9" y="12"/>
                      <a:pt x="9" y="12"/>
                    </a:cubicBezTo>
                    <a:close/>
                  </a:path>
                </a:pathLst>
              </a:custGeom>
              <a:solidFill>
                <a:srgbClr val="2C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0" name="Freeform 97">
                <a:extLst>
                  <a:ext uri="{FF2B5EF4-FFF2-40B4-BE49-F238E27FC236}">
                    <a16:creationId xmlns:a16="http://schemas.microsoft.com/office/drawing/2014/main" id="{3AB79CFC-8D99-91FB-2F73-A36F47A3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339"/>
                <a:ext cx="12" cy="22"/>
              </a:xfrm>
              <a:custGeom>
                <a:avLst/>
                <a:gdLst>
                  <a:gd name="T0" fmla="*/ 7 w 7"/>
                  <a:gd name="T1" fmla="*/ 13 h 13"/>
                  <a:gd name="T2" fmla="*/ 2 w 7"/>
                  <a:gd name="T3" fmla="*/ 13 h 13"/>
                  <a:gd name="T4" fmla="*/ 1 w 7"/>
                  <a:gd name="T5" fmla="*/ 12 h 13"/>
                  <a:gd name="T6" fmla="*/ 2 w 7"/>
                  <a:gd name="T7" fmla="*/ 0 h 13"/>
                  <a:gd name="T8" fmla="*/ 6 w 7"/>
                  <a:gd name="T9" fmla="*/ 4 h 13"/>
                  <a:gd name="T10" fmla="*/ 7 w 7"/>
                  <a:gd name="T11" fmla="*/ 12 h 13"/>
                  <a:gd name="T12" fmla="*/ 7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5" y="13"/>
                      <a:pt x="4" y="13"/>
                      <a:pt x="2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8"/>
                      <a:pt x="1" y="4"/>
                      <a:pt x="2" y="0"/>
                    </a:cubicBezTo>
                    <a:cubicBezTo>
                      <a:pt x="5" y="0"/>
                      <a:pt x="6" y="1"/>
                      <a:pt x="6" y="4"/>
                    </a:cubicBezTo>
                    <a:cubicBezTo>
                      <a:pt x="6" y="7"/>
                      <a:pt x="5" y="9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1" name="Freeform 98">
                <a:extLst>
                  <a:ext uri="{FF2B5EF4-FFF2-40B4-BE49-F238E27FC236}">
                    <a16:creationId xmlns:a16="http://schemas.microsoft.com/office/drawing/2014/main" id="{85363680-EA87-29DD-FA71-B018062A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444"/>
                <a:ext cx="10" cy="61"/>
              </a:xfrm>
              <a:custGeom>
                <a:avLst/>
                <a:gdLst>
                  <a:gd name="T0" fmla="*/ 0 w 6"/>
                  <a:gd name="T1" fmla="*/ 36 h 36"/>
                  <a:gd name="T2" fmla="*/ 6 w 6"/>
                  <a:gd name="T3" fmla="*/ 0 h 36"/>
                  <a:gd name="T4" fmla="*/ 0 w 6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cubicBezTo>
                      <a:pt x="1" y="24"/>
                      <a:pt x="1" y="11"/>
                      <a:pt x="6" y="0"/>
                    </a:cubicBezTo>
                    <a:cubicBezTo>
                      <a:pt x="5" y="12"/>
                      <a:pt x="3" y="24"/>
                      <a:pt x="0" y="36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2" name="Freeform 99">
                <a:extLst>
                  <a:ext uri="{FF2B5EF4-FFF2-40B4-BE49-F238E27FC236}">
                    <a16:creationId xmlns:a16="http://schemas.microsoft.com/office/drawing/2014/main" id="{3D1973BB-9AD6-1022-E94D-FE048C70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493"/>
                <a:ext cx="21" cy="22"/>
              </a:xfrm>
              <a:custGeom>
                <a:avLst/>
                <a:gdLst>
                  <a:gd name="T0" fmla="*/ 5 w 12"/>
                  <a:gd name="T1" fmla="*/ 13 h 13"/>
                  <a:gd name="T2" fmla="*/ 0 w 12"/>
                  <a:gd name="T3" fmla="*/ 11 h 13"/>
                  <a:gd name="T4" fmla="*/ 0 w 12"/>
                  <a:gd name="T5" fmla="*/ 10 h 13"/>
                  <a:gd name="T6" fmla="*/ 0 w 12"/>
                  <a:gd name="T7" fmla="*/ 4 h 13"/>
                  <a:gd name="T8" fmla="*/ 0 w 12"/>
                  <a:gd name="T9" fmla="*/ 2 h 13"/>
                  <a:gd name="T10" fmla="*/ 6 w 12"/>
                  <a:gd name="T11" fmla="*/ 0 h 13"/>
                  <a:gd name="T12" fmla="*/ 8 w 12"/>
                  <a:gd name="T13" fmla="*/ 4 h 13"/>
                  <a:gd name="T14" fmla="*/ 6 w 12"/>
                  <a:gd name="T15" fmla="*/ 9 h 13"/>
                  <a:gd name="T16" fmla="*/ 9 w 12"/>
                  <a:gd name="T17" fmla="*/ 9 h 13"/>
                  <a:gd name="T18" fmla="*/ 12 w 12"/>
                  <a:gd name="T19" fmla="*/ 10 h 13"/>
                  <a:gd name="T20" fmla="*/ 9 w 12"/>
                  <a:gd name="T21" fmla="*/ 11 h 13"/>
                  <a:gd name="T22" fmla="*/ 5 w 12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3" y="12"/>
                      <a:pt x="2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8"/>
                      <a:pt x="2" y="6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6" y="1"/>
                      <a:pt x="7" y="3"/>
                      <a:pt x="8" y="4"/>
                    </a:cubicBezTo>
                    <a:cubicBezTo>
                      <a:pt x="6" y="5"/>
                      <a:pt x="5" y="7"/>
                      <a:pt x="6" y="9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11" y="8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9" y="11"/>
                    </a:cubicBezTo>
                    <a:cubicBezTo>
                      <a:pt x="7" y="10"/>
                      <a:pt x="6" y="11"/>
                      <a:pt x="5" y="13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3" name="Freeform 100">
                <a:extLst>
                  <a:ext uri="{FF2B5EF4-FFF2-40B4-BE49-F238E27FC236}">
                    <a16:creationId xmlns:a16="http://schemas.microsoft.com/office/drawing/2014/main" id="{2BCA8A71-2DE0-A41C-6B8A-D1C342E0D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043"/>
                <a:ext cx="26" cy="12"/>
              </a:xfrm>
              <a:custGeom>
                <a:avLst/>
                <a:gdLst>
                  <a:gd name="T0" fmla="*/ 15 w 15"/>
                  <a:gd name="T1" fmla="*/ 3 h 7"/>
                  <a:gd name="T2" fmla="*/ 11 w 15"/>
                  <a:gd name="T3" fmla="*/ 7 h 7"/>
                  <a:gd name="T4" fmla="*/ 2 w 15"/>
                  <a:gd name="T5" fmla="*/ 5 h 7"/>
                  <a:gd name="T6" fmla="*/ 1 w 15"/>
                  <a:gd name="T7" fmla="*/ 2 h 7"/>
                  <a:gd name="T8" fmla="*/ 4 w 15"/>
                  <a:gd name="T9" fmla="*/ 1 h 7"/>
                  <a:gd name="T10" fmla="*/ 11 w 15"/>
                  <a:gd name="T11" fmla="*/ 2 h 7"/>
                  <a:gd name="T12" fmla="*/ 15 w 15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3"/>
                    </a:moveTo>
                    <a:cubicBezTo>
                      <a:pt x="14" y="4"/>
                      <a:pt x="13" y="6"/>
                      <a:pt x="11" y="7"/>
                    </a:cubicBezTo>
                    <a:cubicBezTo>
                      <a:pt x="8" y="7"/>
                      <a:pt x="5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1"/>
                      <a:pt x="4" y="1"/>
                    </a:cubicBezTo>
                    <a:cubicBezTo>
                      <a:pt x="6" y="1"/>
                      <a:pt x="8" y="5"/>
                      <a:pt x="11" y="2"/>
                    </a:cubicBezTo>
                    <a:cubicBezTo>
                      <a:pt x="13" y="2"/>
                      <a:pt x="14" y="2"/>
                      <a:pt x="15" y="3"/>
                    </a:cubicBezTo>
                    <a:close/>
                  </a:path>
                </a:pathLst>
              </a:custGeom>
              <a:solidFill>
                <a:srgbClr val="67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4" name="Freeform 101">
                <a:extLst>
                  <a:ext uri="{FF2B5EF4-FFF2-40B4-BE49-F238E27FC236}">
                    <a16:creationId xmlns:a16="http://schemas.microsoft.com/office/drawing/2014/main" id="{1E74A736-5A3E-2D5A-EEEF-84BD8179A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392"/>
                <a:ext cx="41" cy="7"/>
              </a:xfrm>
              <a:custGeom>
                <a:avLst/>
                <a:gdLst>
                  <a:gd name="T0" fmla="*/ 14 w 24"/>
                  <a:gd name="T1" fmla="*/ 3 h 4"/>
                  <a:gd name="T2" fmla="*/ 0 w 24"/>
                  <a:gd name="T3" fmla="*/ 3 h 4"/>
                  <a:gd name="T4" fmla="*/ 6 w 24"/>
                  <a:gd name="T5" fmla="*/ 0 h 4"/>
                  <a:gd name="T6" fmla="*/ 21 w 24"/>
                  <a:gd name="T7" fmla="*/ 0 h 4"/>
                  <a:gd name="T8" fmla="*/ 24 w 24"/>
                  <a:gd name="T9" fmla="*/ 2 h 4"/>
                  <a:gd name="T10" fmla="*/ 20 w 24"/>
                  <a:gd name="T11" fmla="*/ 3 h 4"/>
                  <a:gd name="T12" fmla="*/ 14 w 2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">
                    <a:moveTo>
                      <a:pt x="14" y="3"/>
                    </a:moveTo>
                    <a:cubicBezTo>
                      <a:pt x="10" y="3"/>
                      <a:pt x="5" y="3"/>
                      <a:pt x="0" y="3"/>
                    </a:cubicBezTo>
                    <a:cubicBezTo>
                      <a:pt x="2" y="0"/>
                      <a:pt x="5" y="2"/>
                      <a:pt x="6" y="0"/>
                    </a:cubicBezTo>
                    <a:cubicBezTo>
                      <a:pt x="11" y="0"/>
                      <a:pt x="16" y="0"/>
                      <a:pt x="21" y="0"/>
                    </a:cubicBezTo>
                    <a:cubicBezTo>
                      <a:pt x="21" y="1"/>
                      <a:pt x="24" y="0"/>
                      <a:pt x="24" y="2"/>
                    </a:cubicBezTo>
                    <a:cubicBezTo>
                      <a:pt x="23" y="4"/>
                      <a:pt x="22" y="3"/>
                      <a:pt x="20" y="3"/>
                    </a:cubicBezTo>
                    <a:cubicBezTo>
                      <a:pt x="18" y="2"/>
                      <a:pt x="16" y="3"/>
                      <a:pt x="14" y="3"/>
                    </a:cubicBezTo>
                    <a:close/>
                  </a:path>
                </a:pathLst>
              </a:custGeom>
              <a:solidFill>
                <a:srgbClr val="6F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5" name="Freeform 102">
                <a:extLst>
                  <a:ext uri="{FF2B5EF4-FFF2-40B4-BE49-F238E27FC236}">
                    <a16:creationId xmlns:a16="http://schemas.microsoft.com/office/drawing/2014/main" id="{FDFE7A0D-6507-58C6-9E94-C4635036E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926"/>
                <a:ext cx="26" cy="9"/>
              </a:xfrm>
              <a:custGeom>
                <a:avLst/>
                <a:gdLst>
                  <a:gd name="T0" fmla="*/ 15 w 15"/>
                  <a:gd name="T1" fmla="*/ 5 h 5"/>
                  <a:gd name="T2" fmla="*/ 3 w 15"/>
                  <a:gd name="T3" fmla="*/ 5 h 5"/>
                  <a:gd name="T4" fmla="*/ 0 w 15"/>
                  <a:gd name="T5" fmla="*/ 3 h 5"/>
                  <a:gd name="T6" fmla="*/ 3 w 15"/>
                  <a:gd name="T7" fmla="*/ 1 h 5"/>
                  <a:gd name="T8" fmla="*/ 15 w 15"/>
                  <a:gd name="T9" fmla="*/ 3 h 5"/>
                  <a:gd name="T10" fmla="*/ 15 w 1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cubicBezTo>
                      <a:pt x="11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7" y="2"/>
                      <a:pt x="11" y="0"/>
                      <a:pt x="15" y="3"/>
                    </a:cubicBezTo>
                    <a:cubicBezTo>
                      <a:pt x="15" y="4"/>
                      <a:pt x="15" y="4"/>
                      <a:pt x="15" y="5"/>
                    </a:cubicBezTo>
                    <a:close/>
                  </a:path>
                </a:pathLst>
              </a:custGeom>
              <a:solidFill>
                <a:srgbClr val="50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6" name="Freeform 103">
                <a:extLst>
                  <a:ext uri="{FF2B5EF4-FFF2-40B4-BE49-F238E27FC236}">
                    <a16:creationId xmlns:a16="http://schemas.microsoft.com/office/drawing/2014/main" id="{8492FCDA-FA71-EDFE-E0EF-DA919E09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011"/>
                <a:ext cx="19" cy="13"/>
              </a:xfrm>
              <a:custGeom>
                <a:avLst/>
                <a:gdLst>
                  <a:gd name="T0" fmla="*/ 10 w 11"/>
                  <a:gd name="T1" fmla="*/ 7 h 8"/>
                  <a:gd name="T2" fmla="*/ 0 w 11"/>
                  <a:gd name="T3" fmla="*/ 4 h 8"/>
                  <a:gd name="T4" fmla="*/ 4 w 11"/>
                  <a:gd name="T5" fmla="*/ 0 h 8"/>
                  <a:gd name="T6" fmla="*/ 11 w 11"/>
                  <a:gd name="T7" fmla="*/ 4 h 8"/>
                  <a:gd name="T8" fmla="*/ 10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0" y="7"/>
                    </a:moveTo>
                    <a:cubicBezTo>
                      <a:pt x="7" y="6"/>
                      <a:pt x="2" y="8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10" y="1"/>
                      <a:pt x="11" y="4"/>
                    </a:cubicBezTo>
                    <a:cubicBezTo>
                      <a:pt x="11" y="5"/>
                      <a:pt x="11" y="6"/>
                      <a:pt x="10" y="7"/>
                    </a:cubicBezTo>
                    <a:close/>
                  </a:path>
                </a:pathLst>
              </a:custGeom>
              <a:solidFill>
                <a:srgbClr val="62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7" name="Freeform 104">
                <a:extLst>
                  <a:ext uri="{FF2B5EF4-FFF2-40B4-BE49-F238E27FC236}">
                    <a16:creationId xmlns:a16="http://schemas.microsoft.com/office/drawing/2014/main" id="{EB569C39-A5FE-96E3-5B6F-7D0396C55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692"/>
                <a:ext cx="17" cy="19"/>
              </a:xfrm>
              <a:custGeom>
                <a:avLst/>
                <a:gdLst>
                  <a:gd name="T0" fmla="*/ 1 w 10"/>
                  <a:gd name="T1" fmla="*/ 2 h 11"/>
                  <a:gd name="T2" fmla="*/ 4 w 10"/>
                  <a:gd name="T3" fmla="*/ 1 h 11"/>
                  <a:gd name="T4" fmla="*/ 10 w 10"/>
                  <a:gd name="T5" fmla="*/ 3 h 11"/>
                  <a:gd name="T6" fmla="*/ 3 w 10"/>
                  <a:gd name="T7" fmla="*/ 9 h 11"/>
                  <a:gd name="T8" fmla="*/ 1 w 10"/>
                  <a:gd name="T9" fmla="*/ 5 h 11"/>
                  <a:gd name="T10" fmla="*/ 1 w 10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1" y="2"/>
                    </a:moveTo>
                    <a:cubicBezTo>
                      <a:pt x="3" y="4"/>
                      <a:pt x="3" y="2"/>
                      <a:pt x="4" y="1"/>
                    </a:cubicBezTo>
                    <a:cubicBezTo>
                      <a:pt x="7" y="0"/>
                      <a:pt x="8" y="1"/>
                      <a:pt x="10" y="3"/>
                    </a:cubicBezTo>
                    <a:cubicBezTo>
                      <a:pt x="8" y="5"/>
                      <a:pt x="10" y="11"/>
                      <a:pt x="3" y="9"/>
                    </a:cubicBezTo>
                    <a:cubicBezTo>
                      <a:pt x="3" y="7"/>
                      <a:pt x="2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61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8" name="Freeform 105">
                <a:extLst>
                  <a:ext uri="{FF2B5EF4-FFF2-40B4-BE49-F238E27FC236}">
                    <a16:creationId xmlns:a16="http://schemas.microsoft.com/office/drawing/2014/main" id="{10607007-E791-11FE-7414-1C5BAF775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288"/>
                <a:ext cx="33" cy="5"/>
              </a:xfrm>
              <a:custGeom>
                <a:avLst/>
                <a:gdLst>
                  <a:gd name="T0" fmla="*/ 8 w 19"/>
                  <a:gd name="T1" fmla="*/ 0 h 3"/>
                  <a:gd name="T2" fmla="*/ 19 w 19"/>
                  <a:gd name="T3" fmla="*/ 2 h 3"/>
                  <a:gd name="T4" fmla="*/ 19 w 19"/>
                  <a:gd name="T5" fmla="*/ 3 h 3"/>
                  <a:gd name="T6" fmla="*/ 6 w 19"/>
                  <a:gd name="T7" fmla="*/ 3 h 3"/>
                  <a:gd name="T8" fmla="*/ 0 w 19"/>
                  <a:gd name="T9" fmla="*/ 3 h 3"/>
                  <a:gd name="T10" fmla="*/ 8 w 19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">
                    <a:moveTo>
                      <a:pt x="8" y="0"/>
                    </a:moveTo>
                    <a:cubicBezTo>
                      <a:pt x="12" y="1"/>
                      <a:pt x="15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3"/>
                      <a:pt x="10" y="3"/>
                      <a:pt x="6" y="3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2" y="0"/>
                      <a:pt x="5" y="1"/>
                      <a:pt x="8" y="0"/>
                    </a:cubicBezTo>
                    <a:close/>
                  </a:path>
                </a:pathLst>
              </a:custGeom>
              <a:solidFill>
                <a:srgbClr val="64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9" name="Freeform 106">
                <a:extLst>
                  <a:ext uri="{FF2B5EF4-FFF2-40B4-BE49-F238E27FC236}">
                    <a16:creationId xmlns:a16="http://schemas.microsoft.com/office/drawing/2014/main" id="{EB0EE36F-BFBC-9A9B-4133-6105461C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113"/>
                <a:ext cx="23" cy="14"/>
              </a:xfrm>
              <a:custGeom>
                <a:avLst/>
                <a:gdLst>
                  <a:gd name="T0" fmla="*/ 6 w 13"/>
                  <a:gd name="T1" fmla="*/ 0 h 8"/>
                  <a:gd name="T2" fmla="*/ 10 w 13"/>
                  <a:gd name="T3" fmla="*/ 2 h 8"/>
                  <a:gd name="T4" fmla="*/ 13 w 13"/>
                  <a:gd name="T5" fmla="*/ 5 h 8"/>
                  <a:gd name="T6" fmla="*/ 13 w 13"/>
                  <a:gd name="T7" fmla="*/ 7 h 8"/>
                  <a:gd name="T8" fmla="*/ 9 w 13"/>
                  <a:gd name="T9" fmla="*/ 6 h 8"/>
                  <a:gd name="T10" fmla="*/ 3 w 13"/>
                  <a:gd name="T11" fmla="*/ 5 h 8"/>
                  <a:gd name="T12" fmla="*/ 4 w 13"/>
                  <a:gd name="T13" fmla="*/ 0 h 8"/>
                  <a:gd name="T14" fmla="*/ 6 w 13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6" y="0"/>
                    </a:moveTo>
                    <a:cubicBezTo>
                      <a:pt x="6" y="3"/>
                      <a:pt x="8" y="2"/>
                      <a:pt x="10" y="2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5"/>
                      <a:pt x="13" y="7"/>
                      <a:pt x="13" y="7"/>
                    </a:cubicBezTo>
                    <a:cubicBezTo>
                      <a:pt x="11" y="8"/>
                      <a:pt x="10" y="7"/>
                      <a:pt x="9" y="6"/>
                    </a:cubicBezTo>
                    <a:cubicBezTo>
                      <a:pt x="7" y="3"/>
                      <a:pt x="5" y="6"/>
                      <a:pt x="3" y="5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221F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0" name="Freeform 107">
                <a:extLst>
                  <a:ext uri="{FF2B5EF4-FFF2-40B4-BE49-F238E27FC236}">
                    <a16:creationId xmlns:a16="http://schemas.microsoft.com/office/drawing/2014/main" id="{1C2A3286-1CA1-D114-63F9-52190E90F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1498"/>
                <a:ext cx="27" cy="7"/>
              </a:xfrm>
              <a:custGeom>
                <a:avLst/>
                <a:gdLst>
                  <a:gd name="T0" fmla="*/ 13 w 16"/>
                  <a:gd name="T1" fmla="*/ 0 h 4"/>
                  <a:gd name="T2" fmla="*/ 14 w 16"/>
                  <a:gd name="T3" fmla="*/ 3 h 4"/>
                  <a:gd name="T4" fmla="*/ 11 w 16"/>
                  <a:gd name="T5" fmla="*/ 4 h 4"/>
                  <a:gd name="T6" fmla="*/ 0 w 16"/>
                  <a:gd name="T7" fmla="*/ 0 h 4"/>
                  <a:gd name="T8" fmla="*/ 13 w 1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13" y="0"/>
                    </a:moveTo>
                    <a:cubicBezTo>
                      <a:pt x="14" y="1"/>
                      <a:pt x="16" y="1"/>
                      <a:pt x="14" y="3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8" y="1"/>
                      <a:pt x="2" y="4"/>
                      <a:pt x="0" y="0"/>
                    </a:cubicBezTo>
                    <a:cubicBezTo>
                      <a:pt x="4" y="0"/>
                      <a:pt x="9" y="0"/>
                      <a:pt x="13" y="0"/>
                    </a:cubicBezTo>
                    <a:close/>
                  </a:path>
                </a:pathLst>
              </a:custGeom>
              <a:solidFill>
                <a:srgbClr val="868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1" name="Freeform 108">
                <a:extLst>
                  <a:ext uri="{FF2B5EF4-FFF2-40B4-BE49-F238E27FC236}">
                    <a16:creationId xmlns:a16="http://schemas.microsoft.com/office/drawing/2014/main" id="{3A4D774A-0332-BFB7-D640-D1E010B1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298"/>
                <a:ext cx="15" cy="19"/>
              </a:xfrm>
              <a:custGeom>
                <a:avLst/>
                <a:gdLst>
                  <a:gd name="T0" fmla="*/ 9 w 9"/>
                  <a:gd name="T1" fmla="*/ 0 h 11"/>
                  <a:gd name="T2" fmla="*/ 8 w 9"/>
                  <a:gd name="T3" fmla="*/ 11 h 11"/>
                  <a:gd name="T4" fmla="*/ 6 w 9"/>
                  <a:gd name="T5" fmla="*/ 9 h 11"/>
                  <a:gd name="T6" fmla="*/ 2 w 9"/>
                  <a:gd name="T7" fmla="*/ 5 h 11"/>
                  <a:gd name="T8" fmla="*/ 0 w 9"/>
                  <a:gd name="T9" fmla="*/ 3 h 11"/>
                  <a:gd name="T10" fmla="*/ 2 w 9"/>
                  <a:gd name="T11" fmla="*/ 2 h 11"/>
                  <a:gd name="T12" fmla="*/ 9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9" y="4"/>
                      <a:pt x="7" y="8"/>
                      <a:pt x="8" y="11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7" y="6"/>
                      <a:pt x="7" y="4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5" y="3"/>
                      <a:pt x="7" y="1"/>
                      <a:pt x="9" y="0"/>
                    </a:cubicBezTo>
                    <a:close/>
                  </a:path>
                </a:pathLst>
              </a:custGeom>
              <a:solidFill>
                <a:srgbClr val="55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2" name="Freeform 109">
                <a:extLst>
                  <a:ext uri="{FF2B5EF4-FFF2-40B4-BE49-F238E27FC236}">
                    <a16:creationId xmlns:a16="http://schemas.microsoft.com/office/drawing/2014/main" id="{6E82A958-FA49-DA96-952B-D3EF91EA4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986"/>
                <a:ext cx="17" cy="21"/>
              </a:xfrm>
              <a:custGeom>
                <a:avLst/>
                <a:gdLst>
                  <a:gd name="T0" fmla="*/ 6 w 10"/>
                  <a:gd name="T1" fmla="*/ 0 h 12"/>
                  <a:gd name="T2" fmla="*/ 6 w 10"/>
                  <a:gd name="T3" fmla="*/ 5 h 12"/>
                  <a:gd name="T4" fmla="*/ 4 w 10"/>
                  <a:gd name="T5" fmla="*/ 12 h 12"/>
                  <a:gd name="T6" fmla="*/ 2 w 10"/>
                  <a:gd name="T7" fmla="*/ 11 h 12"/>
                  <a:gd name="T8" fmla="*/ 6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2"/>
                      <a:pt x="10" y="3"/>
                      <a:pt x="6" y="5"/>
                    </a:cubicBezTo>
                    <a:cubicBezTo>
                      <a:pt x="3" y="7"/>
                      <a:pt x="10" y="11"/>
                      <a:pt x="4" y="12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6" y="8"/>
                      <a:pt x="0" y="3"/>
                      <a:pt x="6" y="0"/>
                    </a:cubicBezTo>
                    <a:close/>
                  </a:path>
                </a:pathLst>
              </a:custGeom>
              <a:solidFill>
                <a:srgbClr val="63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3" name="Freeform 110">
                <a:extLst>
                  <a:ext uri="{FF2B5EF4-FFF2-40B4-BE49-F238E27FC236}">
                    <a16:creationId xmlns:a16="http://schemas.microsoft.com/office/drawing/2014/main" id="{57531407-853E-9932-05E0-BC78A5D07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274"/>
                <a:ext cx="34" cy="9"/>
              </a:xfrm>
              <a:custGeom>
                <a:avLst/>
                <a:gdLst>
                  <a:gd name="T0" fmla="*/ 20 w 20"/>
                  <a:gd name="T1" fmla="*/ 5 h 5"/>
                  <a:gd name="T2" fmla="*/ 0 w 20"/>
                  <a:gd name="T3" fmla="*/ 3 h 5"/>
                  <a:gd name="T4" fmla="*/ 1 w 20"/>
                  <a:gd name="T5" fmla="*/ 1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4" y="4"/>
                      <a:pt x="7" y="4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8" y="3"/>
                      <a:pt x="15" y="0"/>
                      <a:pt x="20" y="5"/>
                    </a:cubicBezTo>
                    <a:close/>
                  </a:path>
                </a:pathLst>
              </a:custGeom>
              <a:solidFill>
                <a:srgbClr val="5C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4" name="Freeform 111">
                <a:extLst>
                  <a:ext uri="{FF2B5EF4-FFF2-40B4-BE49-F238E27FC236}">
                    <a16:creationId xmlns:a16="http://schemas.microsoft.com/office/drawing/2014/main" id="{AD7BA5B0-9A30-7791-FA0D-004DC5950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1346"/>
                <a:ext cx="38" cy="7"/>
              </a:xfrm>
              <a:custGeom>
                <a:avLst/>
                <a:gdLst>
                  <a:gd name="T0" fmla="*/ 13 w 22"/>
                  <a:gd name="T1" fmla="*/ 0 h 4"/>
                  <a:gd name="T2" fmla="*/ 20 w 22"/>
                  <a:gd name="T3" fmla="*/ 1 h 4"/>
                  <a:gd name="T4" fmla="*/ 21 w 22"/>
                  <a:gd name="T5" fmla="*/ 3 h 4"/>
                  <a:gd name="T6" fmla="*/ 20 w 22"/>
                  <a:gd name="T7" fmla="*/ 4 h 4"/>
                  <a:gd name="T8" fmla="*/ 0 w 22"/>
                  <a:gd name="T9" fmla="*/ 1 h 4"/>
                  <a:gd name="T10" fmla="*/ 0 w 22"/>
                  <a:gd name="T11" fmla="*/ 0 h 4"/>
                  <a:gd name="T12" fmla="*/ 13 w 2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4">
                    <a:moveTo>
                      <a:pt x="13" y="0"/>
                    </a:moveTo>
                    <a:cubicBezTo>
                      <a:pt x="15" y="2"/>
                      <a:pt x="18" y="1"/>
                      <a:pt x="20" y="1"/>
                    </a:cubicBezTo>
                    <a:cubicBezTo>
                      <a:pt x="21" y="2"/>
                      <a:pt x="22" y="2"/>
                      <a:pt x="21" y="3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13" y="3"/>
                      <a:pt x="7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5" y="0"/>
                      <a:pt x="9" y="0"/>
                      <a:pt x="13" y="0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5" name="Freeform 112">
                <a:extLst>
                  <a:ext uri="{FF2B5EF4-FFF2-40B4-BE49-F238E27FC236}">
                    <a16:creationId xmlns:a16="http://schemas.microsoft.com/office/drawing/2014/main" id="{8C4BEE99-CB66-86BC-2185-B812B184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534"/>
                <a:ext cx="16" cy="14"/>
              </a:xfrm>
              <a:custGeom>
                <a:avLst/>
                <a:gdLst>
                  <a:gd name="T0" fmla="*/ 7 w 9"/>
                  <a:gd name="T1" fmla="*/ 8 h 8"/>
                  <a:gd name="T2" fmla="*/ 5 w 9"/>
                  <a:gd name="T3" fmla="*/ 7 h 8"/>
                  <a:gd name="T4" fmla="*/ 1 w 9"/>
                  <a:gd name="T5" fmla="*/ 5 h 8"/>
                  <a:gd name="T6" fmla="*/ 1 w 9"/>
                  <a:gd name="T7" fmla="*/ 1 h 8"/>
                  <a:gd name="T8" fmla="*/ 7 w 9"/>
                  <a:gd name="T9" fmla="*/ 2 h 8"/>
                  <a:gd name="T10" fmla="*/ 8 w 9"/>
                  <a:gd name="T11" fmla="*/ 6 h 8"/>
                  <a:gd name="T12" fmla="*/ 7 w 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6" y="7"/>
                      <a:pt x="6" y="7"/>
                      <a:pt x="5" y="7"/>
                    </a:cubicBez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3"/>
                      <a:pt x="7" y="5"/>
                      <a:pt x="8" y="6"/>
                    </a:cubicBezTo>
                    <a:cubicBezTo>
                      <a:pt x="9" y="8"/>
                      <a:pt x="8" y="8"/>
                      <a:pt x="7" y="8"/>
                    </a:cubicBezTo>
                    <a:close/>
                  </a:path>
                </a:pathLst>
              </a:custGeom>
              <a:solidFill>
                <a:srgbClr val="55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6" name="Freeform 113">
                <a:extLst>
                  <a:ext uri="{FF2B5EF4-FFF2-40B4-BE49-F238E27FC236}">
                    <a16:creationId xmlns:a16="http://schemas.microsoft.com/office/drawing/2014/main" id="{58B4EF85-BBE6-3492-3BE4-61744550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061"/>
                <a:ext cx="21" cy="17"/>
              </a:xfrm>
              <a:custGeom>
                <a:avLst/>
                <a:gdLst>
                  <a:gd name="T0" fmla="*/ 2 w 12"/>
                  <a:gd name="T1" fmla="*/ 1 h 10"/>
                  <a:gd name="T2" fmla="*/ 5 w 12"/>
                  <a:gd name="T3" fmla="*/ 2 h 10"/>
                  <a:gd name="T4" fmla="*/ 12 w 12"/>
                  <a:gd name="T5" fmla="*/ 2 h 10"/>
                  <a:gd name="T6" fmla="*/ 6 w 12"/>
                  <a:gd name="T7" fmla="*/ 5 h 10"/>
                  <a:gd name="T8" fmla="*/ 3 w 12"/>
                  <a:gd name="T9" fmla="*/ 6 h 10"/>
                  <a:gd name="T10" fmla="*/ 1 w 12"/>
                  <a:gd name="T11" fmla="*/ 2 h 10"/>
                  <a:gd name="T12" fmla="*/ 2 w 12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cubicBezTo>
                      <a:pt x="3" y="1"/>
                      <a:pt x="4" y="1"/>
                      <a:pt x="5" y="2"/>
                    </a:cubicBezTo>
                    <a:cubicBezTo>
                      <a:pt x="7" y="3"/>
                      <a:pt x="9" y="4"/>
                      <a:pt x="12" y="2"/>
                    </a:cubicBezTo>
                    <a:cubicBezTo>
                      <a:pt x="11" y="5"/>
                      <a:pt x="11" y="10"/>
                      <a:pt x="6" y="5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8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7" name="Freeform 114">
                <a:extLst>
                  <a:ext uri="{FF2B5EF4-FFF2-40B4-BE49-F238E27FC236}">
                    <a16:creationId xmlns:a16="http://schemas.microsoft.com/office/drawing/2014/main" id="{96DC848C-65A4-76B3-0345-B1C7E920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598"/>
                <a:ext cx="13" cy="12"/>
              </a:xfrm>
              <a:custGeom>
                <a:avLst/>
                <a:gdLst>
                  <a:gd name="T0" fmla="*/ 8 w 8"/>
                  <a:gd name="T1" fmla="*/ 5 h 7"/>
                  <a:gd name="T2" fmla="*/ 6 w 8"/>
                  <a:gd name="T3" fmla="*/ 5 h 7"/>
                  <a:gd name="T4" fmla="*/ 2 w 8"/>
                  <a:gd name="T5" fmla="*/ 5 h 7"/>
                  <a:gd name="T6" fmla="*/ 2 w 8"/>
                  <a:gd name="T7" fmla="*/ 0 h 7"/>
                  <a:gd name="T8" fmla="*/ 8 w 8"/>
                  <a:gd name="T9" fmla="*/ 1 h 7"/>
                  <a:gd name="T10" fmla="*/ 8 w 8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7" y="5"/>
                      <a:pt x="6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8" y="2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5B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8" name="Freeform 115">
                <a:extLst>
                  <a:ext uri="{FF2B5EF4-FFF2-40B4-BE49-F238E27FC236}">
                    <a16:creationId xmlns:a16="http://schemas.microsoft.com/office/drawing/2014/main" id="{0479A90A-F8B4-4454-9D92-1BB92E680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545"/>
                <a:ext cx="17" cy="17"/>
              </a:xfrm>
              <a:custGeom>
                <a:avLst/>
                <a:gdLst>
                  <a:gd name="T0" fmla="*/ 8 w 10"/>
                  <a:gd name="T1" fmla="*/ 8 h 10"/>
                  <a:gd name="T2" fmla="*/ 7 w 10"/>
                  <a:gd name="T3" fmla="*/ 8 h 10"/>
                  <a:gd name="T4" fmla="*/ 1 w 10"/>
                  <a:gd name="T5" fmla="*/ 5 h 10"/>
                  <a:gd name="T6" fmla="*/ 9 w 10"/>
                  <a:gd name="T7" fmla="*/ 2 h 10"/>
                  <a:gd name="T8" fmla="*/ 9 w 10"/>
                  <a:gd name="T9" fmla="*/ 6 h 10"/>
                  <a:gd name="T10" fmla="*/ 8 w 10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0" y="10"/>
                      <a:pt x="1" y="5"/>
                    </a:cubicBezTo>
                    <a:cubicBezTo>
                      <a:pt x="2" y="0"/>
                      <a:pt x="6" y="2"/>
                      <a:pt x="9" y="2"/>
                    </a:cubicBezTo>
                    <a:cubicBezTo>
                      <a:pt x="8" y="3"/>
                      <a:pt x="7" y="5"/>
                      <a:pt x="9" y="6"/>
                    </a:cubicBezTo>
                    <a:cubicBezTo>
                      <a:pt x="10" y="8"/>
                      <a:pt x="9" y="8"/>
                      <a:pt x="8" y="8"/>
                    </a:cubicBezTo>
                    <a:close/>
                  </a:path>
                </a:pathLst>
              </a:custGeom>
              <a:solidFill>
                <a:srgbClr val="55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9" name="Freeform 116">
                <a:extLst>
                  <a:ext uri="{FF2B5EF4-FFF2-40B4-BE49-F238E27FC236}">
                    <a16:creationId xmlns:a16="http://schemas.microsoft.com/office/drawing/2014/main" id="{268BB5F5-21F7-97E1-4F4D-013762B73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936"/>
                <a:ext cx="15" cy="12"/>
              </a:xfrm>
              <a:custGeom>
                <a:avLst/>
                <a:gdLst>
                  <a:gd name="T0" fmla="*/ 9 w 9"/>
                  <a:gd name="T1" fmla="*/ 6 h 7"/>
                  <a:gd name="T2" fmla="*/ 6 w 9"/>
                  <a:gd name="T3" fmla="*/ 6 h 7"/>
                  <a:gd name="T4" fmla="*/ 1 w 9"/>
                  <a:gd name="T5" fmla="*/ 4 h 7"/>
                  <a:gd name="T6" fmla="*/ 1 w 9"/>
                  <a:gd name="T7" fmla="*/ 2 h 7"/>
                  <a:gd name="T8" fmla="*/ 7 w 9"/>
                  <a:gd name="T9" fmla="*/ 2 h 7"/>
                  <a:gd name="T10" fmla="*/ 9 w 9"/>
                  <a:gd name="T11" fmla="*/ 2 h 7"/>
                  <a:gd name="T12" fmla="*/ 9 w 9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6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4" y="6"/>
                      <a:pt x="2" y="7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8" y="3"/>
                      <a:pt x="8" y="5"/>
                      <a:pt x="9" y="6"/>
                    </a:cubicBezTo>
                    <a:close/>
                  </a:path>
                </a:pathLst>
              </a:custGeom>
              <a:solidFill>
                <a:srgbClr val="52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0" name="Freeform 117">
                <a:extLst>
                  <a:ext uri="{FF2B5EF4-FFF2-40B4-BE49-F238E27FC236}">
                    <a16:creationId xmlns:a16="http://schemas.microsoft.com/office/drawing/2014/main" id="{622DA1E5-6E56-4A09-8D40-AB3462068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582"/>
                <a:ext cx="14" cy="16"/>
              </a:xfrm>
              <a:custGeom>
                <a:avLst/>
                <a:gdLst>
                  <a:gd name="T0" fmla="*/ 8 w 8"/>
                  <a:gd name="T1" fmla="*/ 7 h 9"/>
                  <a:gd name="T2" fmla="*/ 6 w 8"/>
                  <a:gd name="T3" fmla="*/ 7 h 9"/>
                  <a:gd name="T4" fmla="*/ 0 w 8"/>
                  <a:gd name="T5" fmla="*/ 6 h 9"/>
                  <a:gd name="T6" fmla="*/ 3 w 8"/>
                  <a:gd name="T7" fmla="*/ 2 h 9"/>
                  <a:gd name="T8" fmla="*/ 7 w 8"/>
                  <a:gd name="T9" fmla="*/ 5 h 9"/>
                  <a:gd name="T10" fmla="*/ 8 w 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8" y="7"/>
                    </a:moveTo>
                    <a:cubicBezTo>
                      <a:pt x="7" y="7"/>
                      <a:pt x="6" y="7"/>
                      <a:pt x="6" y="7"/>
                    </a:cubicBezTo>
                    <a:cubicBezTo>
                      <a:pt x="4" y="7"/>
                      <a:pt x="1" y="9"/>
                      <a:pt x="0" y="6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6" y="0"/>
                      <a:pt x="6" y="3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lose/>
                  </a:path>
                </a:pathLst>
              </a:custGeom>
              <a:solidFill>
                <a:srgbClr val="54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1" name="Freeform 118">
                <a:extLst>
                  <a:ext uri="{FF2B5EF4-FFF2-40B4-BE49-F238E27FC236}">
                    <a16:creationId xmlns:a16="http://schemas.microsoft.com/office/drawing/2014/main" id="{F5B0AA19-E05C-3A48-EDE8-CF708DA0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035"/>
                <a:ext cx="21" cy="12"/>
              </a:xfrm>
              <a:custGeom>
                <a:avLst/>
                <a:gdLst>
                  <a:gd name="T0" fmla="*/ 5 w 12"/>
                  <a:gd name="T1" fmla="*/ 6 h 7"/>
                  <a:gd name="T2" fmla="*/ 3 w 12"/>
                  <a:gd name="T3" fmla="*/ 5 h 7"/>
                  <a:gd name="T4" fmla="*/ 0 w 12"/>
                  <a:gd name="T5" fmla="*/ 2 h 7"/>
                  <a:gd name="T6" fmla="*/ 4 w 12"/>
                  <a:gd name="T7" fmla="*/ 2 h 7"/>
                  <a:gd name="T8" fmla="*/ 6 w 12"/>
                  <a:gd name="T9" fmla="*/ 1 h 7"/>
                  <a:gd name="T10" fmla="*/ 12 w 12"/>
                  <a:gd name="T11" fmla="*/ 4 h 7"/>
                  <a:gd name="T12" fmla="*/ 5 w 1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5" y="6"/>
                    </a:moveTo>
                    <a:cubicBezTo>
                      <a:pt x="5" y="6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1" y="0"/>
                      <a:pt x="2" y="2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9" y="1"/>
                      <a:pt x="11" y="1"/>
                      <a:pt x="12" y="4"/>
                    </a:cubicBezTo>
                    <a:cubicBezTo>
                      <a:pt x="10" y="7"/>
                      <a:pt x="6" y="1"/>
                      <a:pt x="5" y="6"/>
                    </a:cubicBezTo>
                    <a:close/>
                  </a:path>
                </a:pathLst>
              </a:custGeom>
              <a:solidFill>
                <a:srgbClr val="25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2" name="Freeform 119">
                <a:extLst>
                  <a:ext uri="{FF2B5EF4-FFF2-40B4-BE49-F238E27FC236}">
                    <a16:creationId xmlns:a16="http://schemas.microsoft.com/office/drawing/2014/main" id="{1C2F16F1-697F-8834-C2C2-B8D0428F8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1298"/>
                <a:ext cx="13" cy="19"/>
              </a:xfrm>
              <a:custGeom>
                <a:avLst/>
                <a:gdLst>
                  <a:gd name="T0" fmla="*/ 1 w 8"/>
                  <a:gd name="T1" fmla="*/ 0 h 11"/>
                  <a:gd name="T2" fmla="*/ 8 w 8"/>
                  <a:gd name="T3" fmla="*/ 3 h 11"/>
                  <a:gd name="T4" fmla="*/ 6 w 8"/>
                  <a:gd name="T5" fmla="*/ 11 h 11"/>
                  <a:gd name="T6" fmla="*/ 0 w 8"/>
                  <a:gd name="T7" fmla="*/ 10 h 11"/>
                  <a:gd name="T8" fmla="*/ 1 w 8"/>
                  <a:gd name="T9" fmla="*/ 7 h 11"/>
                  <a:gd name="T10" fmla="*/ 2 w 8"/>
                  <a:gd name="T11" fmla="*/ 2 h 11"/>
                  <a:gd name="T12" fmla="*/ 1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cubicBezTo>
                      <a:pt x="3" y="1"/>
                      <a:pt x="7" y="0"/>
                      <a:pt x="8" y="3"/>
                    </a:cubicBezTo>
                    <a:cubicBezTo>
                      <a:pt x="5" y="5"/>
                      <a:pt x="8" y="8"/>
                      <a:pt x="6" y="11"/>
                    </a:cubicBezTo>
                    <a:cubicBezTo>
                      <a:pt x="4" y="11"/>
                      <a:pt x="2" y="9"/>
                      <a:pt x="0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4" y="6"/>
                      <a:pt x="3" y="4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69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3" name="Freeform 120">
                <a:extLst>
                  <a:ext uri="{FF2B5EF4-FFF2-40B4-BE49-F238E27FC236}">
                    <a16:creationId xmlns:a16="http://schemas.microsoft.com/office/drawing/2014/main" id="{5C485DD2-CEDB-F313-BB45-C1A584F0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048"/>
                <a:ext cx="24" cy="17"/>
              </a:xfrm>
              <a:custGeom>
                <a:avLst/>
                <a:gdLst>
                  <a:gd name="T0" fmla="*/ 0 w 14"/>
                  <a:gd name="T1" fmla="*/ 3 h 10"/>
                  <a:gd name="T2" fmla="*/ 0 w 14"/>
                  <a:gd name="T3" fmla="*/ 0 h 10"/>
                  <a:gd name="T4" fmla="*/ 14 w 14"/>
                  <a:gd name="T5" fmla="*/ 10 h 10"/>
                  <a:gd name="T6" fmla="*/ 0 w 14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5" y="2"/>
                      <a:pt x="9" y="5"/>
                      <a:pt x="14" y="10"/>
                    </a:cubicBezTo>
                    <a:cubicBezTo>
                      <a:pt x="7" y="9"/>
                      <a:pt x="5" y="4"/>
                      <a:pt x="0" y="3"/>
                    </a:cubicBezTo>
                    <a:close/>
                  </a:path>
                </a:pathLst>
              </a:custGeom>
              <a:solidFill>
                <a:srgbClr val="25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4" name="Freeform 121">
                <a:extLst>
                  <a:ext uri="{FF2B5EF4-FFF2-40B4-BE49-F238E27FC236}">
                    <a16:creationId xmlns:a16="http://schemas.microsoft.com/office/drawing/2014/main" id="{75619BDA-0003-4B29-F92C-B8A1B984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190"/>
                <a:ext cx="24" cy="11"/>
              </a:xfrm>
              <a:custGeom>
                <a:avLst/>
                <a:gdLst>
                  <a:gd name="T0" fmla="*/ 0 w 14"/>
                  <a:gd name="T1" fmla="*/ 0 h 6"/>
                  <a:gd name="T2" fmla="*/ 14 w 14"/>
                  <a:gd name="T3" fmla="*/ 5 h 6"/>
                  <a:gd name="T4" fmla="*/ 0 w 1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cubicBezTo>
                      <a:pt x="6" y="2"/>
                      <a:pt x="10" y="3"/>
                      <a:pt x="14" y="5"/>
                    </a:cubicBezTo>
                    <a:cubicBezTo>
                      <a:pt x="9" y="6"/>
                      <a:pt x="6" y="6"/>
                      <a:pt x="0" y="0"/>
                    </a:cubicBezTo>
                    <a:close/>
                  </a:path>
                </a:pathLst>
              </a:custGeom>
              <a:solidFill>
                <a:srgbClr val="5E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5" name="Freeform 122">
                <a:extLst>
                  <a:ext uri="{FF2B5EF4-FFF2-40B4-BE49-F238E27FC236}">
                    <a16:creationId xmlns:a16="http://schemas.microsoft.com/office/drawing/2014/main" id="{4C71F36A-FEC8-CBDD-0202-B7A24C80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80"/>
                <a:ext cx="20" cy="5"/>
              </a:xfrm>
              <a:custGeom>
                <a:avLst/>
                <a:gdLst>
                  <a:gd name="T0" fmla="*/ 12 w 12"/>
                  <a:gd name="T1" fmla="*/ 2 h 3"/>
                  <a:gd name="T2" fmla="*/ 0 w 12"/>
                  <a:gd name="T3" fmla="*/ 2 h 3"/>
                  <a:gd name="T4" fmla="*/ 12 w 1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2"/>
                    </a:moveTo>
                    <a:cubicBezTo>
                      <a:pt x="7" y="3"/>
                      <a:pt x="5" y="3"/>
                      <a:pt x="0" y="2"/>
                    </a:cubicBezTo>
                    <a:cubicBezTo>
                      <a:pt x="5" y="0"/>
                      <a:pt x="8" y="0"/>
                      <a:pt x="12" y="2"/>
                    </a:cubicBezTo>
                    <a:close/>
                  </a:path>
                </a:pathLst>
              </a:custGeom>
              <a:solidFill>
                <a:srgbClr val="676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6" name="Freeform 123">
                <a:extLst>
                  <a:ext uri="{FF2B5EF4-FFF2-40B4-BE49-F238E27FC236}">
                    <a16:creationId xmlns:a16="http://schemas.microsoft.com/office/drawing/2014/main" id="{A4C6AEFD-180D-5821-4FE1-5978E608B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983"/>
                <a:ext cx="14" cy="10"/>
              </a:xfrm>
              <a:custGeom>
                <a:avLst/>
                <a:gdLst>
                  <a:gd name="T0" fmla="*/ 4 w 8"/>
                  <a:gd name="T1" fmla="*/ 5 h 6"/>
                  <a:gd name="T2" fmla="*/ 0 w 8"/>
                  <a:gd name="T3" fmla="*/ 2 h 6"/>
                  <a:gd name="T4" fmla="*/ 5 w 8"/>
                  <a:gd name="T5" fmla="*/ 1 h 6"/>
                  <a:gd name="T6" fmla="*/ 8 w 8"/>
                  <a:gd name="T7" fmla="*/ 1 h 6"/>
                  <a:gd name="T8" fmla="*/ 8 w 8"/>
                  <a:gd name="T9" fmla="*/ 5 h 6"/>
                  <a:gd name="T10" fmla="*/ 8 w 8"/>
                  <a:gd name="T11" fmla="*/ 6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0" y="5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6" y="6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7" name="Freeform 124">
                <a:extLst>
                  <a:ext uri="{FF2B5EF4-FFF2-40B4-BE49-F238E27FC236}">
                    <a16:creationId xmlns:a16="http://schemas.microsoft.com/office/drawing/2014/main" id="{AB6A4709-FE00-21F3-035C-4CF922946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254"/>
                <a:ext cx="14" cy="12"/>
              </a:xfrm>
              <a:custGeom>
                <a:avLst/>
                <a:gdLst>
                  <a:gd name="T0" fmla="*/ 1 w 8"/>
                  <a:gd name="T1" fmla="*/ 1 h 7"/>
                  <a:gd name="T2" fmla="*/ 5 w 8"/>
                  <a:gd name="T3" fmla="*/ 7 h 7"/>
                  <a:gd name="T4" fmla="*/ 2 w 8"/>
                  <a:gd name="T5" fmla="*/ 7 h 7"/>
                  <a:gd name="T6" fmla="*/ 1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1"/>
                    </a:moveTo>
                    <a:cubicBezTo>
                      <a:pt x="6" y="0"/>
                      <a:pt x="8" y="1"/>
                      <a:pt x="5" y="7"/>
                    </a:cubicBezTo>
                    <a:cubicBezTo>
                      <a:pt x="4" y="6"/>
                      <a:pt x="3" y="6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28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8" name="Freeform 125">
                <a:extLst>
                  <a:ext uri="{FF2B5EF4-FFF2-40B4-BE49-F238E27FC236}">
                    <a16:creationId xmlns:a16="http://schemas.microsoft.com/office/drawing/2014/main" id="{AE0C4B09-9655-EF02-2026-937F2D003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122"/>
                <a:ext cx="12" cy="17"/>
              </a:xfrm>
              <a:custGeom>
                <a:avLst/>
                <a:gdLst>
                  <a:gd name="T0" fmla="*/ 0 w 7"/>
                  <a:gd name="T1" fmla="*/ 8 h 10"/>
                  <a:gd name="T2" fmla="*/ 7 w 7"/>
                  <a:gd name="T3" fmla="*/ 6 h 10"/>
                  <a:gd name="T4" fmla="*/ 6 w 7"/>
                  <a:gd name="T5" fmla="*/ 9 h 10"/>
                  <a:gd name="T6" fmla="*/ 0 w 7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0" y="0"/>
                      <a:pt x="4" y="6"/>
                      <a:pt x="7" y="6"/>
                    </a:cubicBezTo>
                    <a:cubicBezTo>
                      <a:pt x="7" y="7"/>
                      <a:pt x="7" y="8"/>
                      <a:pt x="6" y="9"/>
                    </a:cubicBezTo>
                    <a:cubicBezTo>
                      <a:pt x="4" y="10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1F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9" name="Freeform 126">
                <a:extLst>
                  <a:ext uri="{FF2B5EF4-FFF2-40B4-BE49-F238E27FC236}">
                    <a16:creationId xmlns:a16="http://schemas.microsoft.com/office/drawing/2014/main" id="{B088C684-CB6C-1A3B-64F0-858595D74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391"/>
                <a:ext cx="22" cy="6"/>
              </a:xfrm>
              <a:custGeom>
                <a:avLst/>
                <a:gdLst>
                  <a:gd name="T0" fmla="*/ 10 w 13"/>
                  <a:gd name="T1" fmla="*/ 1 h 4"/>
                  <a:gd name="T2" fmla="*/ 13 w 13"/>
                  <a:gd name="T3" fmla="*/ 3 h 4"/>
                  <a:gd name="T4" fmla="*/ 2 w 13"/>
                  <a:gd name="T5" fmla="*/ 3 h 4"/>
                  <a:gd name="T6" fmla="*/ 1 w 13"/>
                  <a:gd name="T7" fmla="*/ 1 h 4"/>
                  <a:gd name="T8" fmla="*/ 3 w 13"/>
                  <a:gd name="T9" fmla="*/ 0 h 4"/>
                  <a:gd name="T10" fmla="*/ 10 w 1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10" y="1"/>
                    </a:moveTo>
                    <a:cubicBezTo>
                      <a:pt x="11" y="1"/>
                      <a:pt x="12" y="2"/>
                      <a:pt x="13" y="3"/>
                    </a:cubicBezTo>
                    <a:cubicBezTo>
                      <a:pt x="9" y="4"/>
                      <a:pt x="6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5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6F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0" name="Freeform 127">
                <a:extLst>
                  <a:ext uri="{FF2B5EF4-FFF2-40B4-BE49-F238E27FC236}">
                    <a16:creationId xmlns:a16="http://schemas.microsoft.com/office/drawing/2014/main" id="{8351038A-53DC-DE52-2D4A-A81E64614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077"/>
                <a:ext cx="24" cy="11"/>
              </a:xfrm>
              <a:custGeom>
                <a:avLst/>
                <a:gdLst>
                  <a:gd name="T0" fmla="*/ 7 w 14"/>
                  <a:gd name="T1" fmla="*/ 1 h 6"/>
                  <a:gd name="T2" fmla="*/ 14 w 14"/>
                  <a:gd name="T3" fmla="*/ 6 h 6"/>
                  <a:gd name="T4" fmla="*/ 10 w 14"/>
                  <a:gd name="T5" fmla="*/ 6 h 6"/>
                  <a:gd name="T6" fmla="*/ 0 w 14"/>
                  <a:gd name="T7" fmla="*/ 0 h 6"/>
                  <a:gd name="T8" fmla="*/ 7 w 1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7" y="1"/>
                    </a:moveTo>
                    <a:cubicBezTo>
                      <a:pt x="9" y="3"/>
                      <a:pt x="11" y="4"/>
                      <a:pt x="14" y="6"/>
                    </a:cubicBezTo>
                    <a:cubicBezTo>
                      <a:pt x="12" y="6"/>
                      <a:pt x="11" y="6"/>
                      <a:pt x="10" y="6"/>
                    </a:cubicBezTo>
                    <a:cubicBezTo>
                      <a:pt x="7" y="5"/>
                      <a:pt x="4" y="3"/>
                      <a:pt x="0" y="0"/>
                    </a:cubicBezTo>
                    <a:cubicBezTo>
                      <a:pt x="3" y="0"/>
                      <a:pt x="5" y="1"/>
                      <a:pt x="7" y="1"/>
                    </a:cubicBezTo>
                    <a:close/>
                  </a:path>
                </a:pathLst>
              </a:custGeom>
              <a:solidFill>
                <a:srgbClr val="6D6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1" name="Freeform 128">
                <a:extLst>
                  <a:ext uri="{FF2B5EF4-FFF2-40B4-BE49-F238E27FC236}">
                    <a16:creationId xmlns:a16="http://schemas.microsoft.com/office/drawing/2014/main" id="{BEBD4DAD-A362-05EC-DDA0-8247B8A15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01"/>
                <a:ext cx="13" cy="18"/>
              </a:xfrm>
              <a:custGeom>
                <a:avLst/>
                <a:gdLst>
                  <a:gd name="T0" fmla="*/ 0 w 8"/>
                  <a:gd name="T1" fmla="*/ 8 h 10"/>
                  <a:gd name="T2" fmla="*/ 2 w 8"/>
                  <a:gd name="T3" fmla="*/ 1 h 10"/>
                  <a:gd name="T4" fmla="*/ 4 w 8"/>
                  <a:gd name="T5" fmla="*/ 7 h 10"/>
                  <a:gd name="T6" fmla="*/ 0 w 8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cubicBezTo>
                      <a:pt x="1" y="6"/>
                      <a:pt x="4" y="4"/>
                      <a:pt x="2" y="1"/>
                    </a:cubicBezTo>
                    <a:cubicBezTo>
                      <a:pt x="8" y="0"/>
                      <a:pt x="3" y="5"/>
                      <a:pt x="4" y="7"/>
                    </a:cubicBezTo>
                    <a:cubicBezTo>
                      <a:pt x="5" y="10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8D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2" name="Freeform 129">
                <a:extLst>
                  <a:ext uri="{FF2B5EF4-FFF2-40B4-BE49-F238E27FC236}">
                    <a16:creationId xmlns:a16="http://schemas.microsoft.com/office/drawing/2014/main" id="{36394EBD-ABF9-6F0F-775E-63A951C26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1266"/>
                <a:ext cx="16" cy="7"/>
              </a:xfrm>
              <a:custGeom>
                <a:avLst/>
                <a:gdLst>
                  <a:gd name="T0" fmla="*/ 9 w 9"/>
                  <a:gd name="T1" fmla="*/ 0 h 4"/>
                  <a:gd name="T2" fmla="*/ 1 w 9"/>
                  <a:gd name="T3" fmla="*/ 4 h 4"/>
                  <a:gd name="T4" fmla="*/ 1 w 9"/>
                  <a:gd name="T5" fmla="*/ 2 h 4"/>
                  <a:gd name="T6" fmla="*/ 2 w 9"/>
                  <a:gd name="T7" fmla="*/ 0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7" y="4"/>
                      <a:pt x="3" y="0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5D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3" name="Freeform 130">
                <a:extLst>
                  <a:ext uri="{FF2B5EF4-FFF2-40B4-BE49-F238E27FC236}">
                    <a16:creationId xmlns:a16="http://schemas.microsoft.com/office/drawing/2014/main" id="{FB3CBDC0-BAE7-7BF3-5F26-6F9508C93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89"/>
                <a:ext cx="14" cy="14"/>
              </a:xfrm>
              <a:custGeom>
                <a:avLst/>
                <a:gdLst>
                  <a:gd name="T0" fmla="*/ 3 w 8"/>
                  <a:gd name="T1" fmla="*/ 4 h 8"/>
                  <a:gd name="T2" fmla="*/ 1 w 8"/>
                  <a:gd name="T3" fmla="*/ 4 h 8"/>
                  <a:gd name="T4" fmla="*/ 2 w 8"/>
                  <a:gd name="T5" fmla="*/ 1 h 8"/>
                  <a:gd name="T6" fmla="*/ 2 w 8"/>
                  <a:gd name="T7" fmla="*/ 1 h 8"/>
                  <a:gd name="T8" fmla="*/ 5 w 8"/>
                  <a:gd name="T9" fmla="*/ 0 h 8"/>
                  <a:gd name="T10" fmla="*/ 7 w 8"/>
                  <a:gd name="T11" fmla="*/ 4 h 8"/>
                  <a:gd name="T12" fmla="*/ 3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7" y="0"/>
                      <a:pt x="8" y="2"/>
                      <a:pt x="7" y="4"/>
                    </a:cubicBezTo>
                    <a:cubicBezTo>
                      <a:pt x="6" y="8"/>
                      <a:pt x="5" y="3"/>
                      <a:pt x="3" y="4"/>
                    </a:cubicBez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4" name="Freeform 131">
                <a:extLst>
                  <a:ext uri="{FF2B5EF4-FFF2-40B4-BE49-F238E27FC236}">
                    <a16:creationId xmlns:a16="http://schemas.microsoft.com/office/drawing/2014/main" id="{39B65DA1-430F-5B74-1200-20B2AB841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324"/>
                <a:ext cx="15" cy="7"/>
              </a:xfrm>
              <a:custGeom>
                <a:avLst/>
                <a:gdLst>
                  <a:gd name="T0" fmla="*/ 9 w 9"/>
                  <a:gd name="T1" fmla="*/ 1 h 4"/>
                  <a:gd name="T2" fmla="*/ 4 w 9"/>
                  <a:gd name="T3" fmla="*/ 3 h 4"/>
                  <a:gd name="T4" fmla="*/ 0 w 9"/>
                  <a:gd name="T5" fmla="*/ 1 h 4"/>
                  <a:gd name="T6" fmla="*/ 9 w 9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9" y="1"/>
                    </a:moveTo>
                    <a:cubicBezTo>
                      <a:pt x="8" y="4"/>
                      <a:pt x="7" y="4"/>
                      <a:pt x="4" y="3"/>
                    </a:cubicBezTo>
                    <a:cubicBezTo>
                      <a:pt x="3" y="3"/>
                      <a:pt x="2" y="2"/>
                      <a:pt x="0" y="1"/>
                    </a:cubicBezTo>
                    <a:cubicBezTo>
                      <a:pt x="3" y="1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63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5" name="Freeform 132">
                <a:extLst>
                  <a:ext uri="{FF2B5EF4-FFF2-40B4-BE49-F238E27FC236}">
                    <a16:creationId xmlns:a16="http://schemas.microsoft.com/office/drawing/2014/main" id="{8A8A529F-8E7B-7E9E-3C6A-DB3E510F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1276"/>
                <a:ext cx="19" cy="7"/>
              </a:xfrm>
              <a:custGeom>
                <a:avLst/>
                <a:gdLst>
                  <a:gd name="T0" fmla="*/ 11 w 11"/>
                  <a:gd name="T1" fmla="*/ 3 h 4"/>
                  <a:gd name="T2" fmla="*/ 2 w 11"/>
                  <a:gd name="T3" fmla="*/ 3 h 4"/>
                  <a:gd name="T4" fmla="*/ 0 w 11"/>
                  <a:gd name="T5" fmla="*/ 1 h 4"/>
                  <a:gd name="T6" fmla="*/ 2 w 11"/>
                  <a:gd name="T7" fmla="*/ 0 h 4"/>
                  <a:gd name="T8" fmla="*/ 11 w 1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3"/>
                    </a:moveTo>
                    <a:cubicBezTo>
                      <a:pt x="6" y="4"/>
                      <a:pt x="4" y="2"/>
                      <a:pt x="2" y="3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2"/>
                      <a:pt x="7" y="0"/>
                      <a:pt x="11" y="3"/>
                    </a:cubicBezTo>
                    <a:close/>
                  </a:path>
                </a:pathLst>
              </a:custGeom>
              <a:solidFill>
                <a:srgbClr val="5D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6" name="Freeform 133">
                <a:extLst>
                  <a:ext uri="{FF2B5EF4-FFF2-40B4-BE49-F238E27FC236}">
                    <a16:creationId xmlns:a16="http://schemas.microsoft.com/office/drawing/2014/main" id="{9C6B49EB-654F-820E-E690-7B4666D6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271"/>
                <a:ext cx="14" cy="10"/>
              </a:xfrm>
              <a:custGeom>
                <a:avLst/>
                <a:gdLst>
                  <a:gd name="T0" fmla="*/ 8 w 8"/>
                  <a:gd name="T1" fmla="*/ 3 h 6"/>
                  <a:gd name="T2" fmla="*/ 7 w 8"/>
                  <a:gd name="T3" fmla="*/ 6 h 6"/>
                  <a:gd name="T4" fmla="*/ 7 w 8"/>
                  <a:gd name="T5" fmla="*/ 6 h 6"/>
                  <a:gd name="T6" fmla="*/ 5 w 8"/>
                  <a:gd name="T7" fmla="*/ 6 h 6"/>
                  <a:gd name="T8" fmla="*/ 1 w 8"/>
                  <a:gd name="T9" fmla="*/ 4 h 6"/>
                  <a:gd name="T10" fmla="*/ 0 w 8"/>
                  <a:gd name="T11" fmla="*/ 4 h 6"/>
                  <a:gd name="T12" fmla="*/ 1 w 8"/>
                  <a:gd name="T13" fmla="*/ 1 h 6"/>
                  <a:gd name="T14" fmla="*/ 8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4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4" y="6"/>
                      <a:pt x="2" y="6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3" y="4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7" name="Freeform 134">
                <a:extLst>
                  <a:ext uri="{FF2B5EF4-FFF2-40B4-BE49-F238E27FC236}">
                    <a16:creationId xmlns:a16="http://schemas.microsoft.com/office/drawing/2014/main" id="{8FD81DF9-8D38-C380-2085-A7148283A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023"/>
                <a:ext cx="9" cy="12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6 h 7"/>
                  <a:gd name="T4" fmla="*/ 0 w 5"/>
                  <a:gd name="T5" fmla="*/ 3 h 7"/>
                  <a:gd name="T6" fmla="*/ 5 w 5"/>
                  <a:gd name="T7" fmla="*/ 3 h 7"/>
                  <a:gd name="T8" fmla="*/ 5 w 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6"/>
                      <a:pt x="0" y="6"/>
                      <a:pt x="0" y="3"/>
                    </a:cubicBezTo>
                    <a:cubicBezTo>
                      <a:pt x="1" y="0"/>
                      <a:pt x="4" y="3"/>
                      <a:pt x="5" y="3"/>
                    </a:cubicBezTo>
                    <a:cubicBezTo>
                      <a:pt x="5" y="4"/>
                      <a:pt x="5" y="5"/>
                      <a:pt x="5" y="7"/>
                    </a:cubicBezTo>
                    <a:close/>
                  </a:path>
                </a:pathLst>
              </a:custGeom>
              <a:solidFill>
                <a:srgbClr val="25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8" name="Freeform 135">
                <a:extLst>
                  <a:ext uri="{FF2B5EF4-FFF2-40B4-BE49-F238E27FC236}">
                    <a16:creationId xmlns:a16="http://schemas.microsoft.com/office/drawing/2014/main" id="{E4DD01A5-994F-4C02-EF62-EC6B11DB1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509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0 w 7"/>
                  <a:gd name="T3" fmla="*/ 3 h 5"/>
                  <a:gd name="T4" fmla="*/ 1 w 7"/>
                  <a:gd name="T5" fmla="*/ 1 h 5"/>
                  <a:gd name="T6" fmla="*/ 7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5" y="5"/>
                      <a:pt x="2" y="3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7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9" name="Freeform 136">
                <a:extLst>
                  <a:ext uri="{FF2B5EF4-FFF2-40B4-BE49-F238E27FC236}">
                    <a16:creationId xmlns:a16="http://schemas.microsoft.com/office/drawing/2014/main" id="{F4CE0CD1-32EB-FEA2-272A-05F9A5153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945"/>
                <a:ext cx="7" cy="12"/>
              </a:xfrm>
              <a:custGeom>
                <a:avLst/>
                <a:gdLst>
                  <a:gd name="T0" fmla="*/ 2 w 4"/>
                  <a:gd name="T1" fmla="*/ 7 h 7"/>
                  <a:gd name="T2" fmla="*/ 3 w 4"/>
                  <a:gd name="T3" fmla="*/ 0 h 7"/>
                  <a:gd name="T4" fmla="*/ 2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0" y="4"/>
                      <a:pt x="0" y="2"/>
                      <a:pt x="3" y="0"/>
                    </a:cubicBezTo>
                    <a:cubicBezTo>
                      <a:pt x="4" y="3"/>
                      <a:pt x="4" y="4"/>
                      <a:pt x="2" y="7"/>
                    </a:cubicBezTo>
                    <a:close/>
                  </a:path>
                </a:pathLst>
              </a:custGeom>
              <a:solidFill>
                <a:srgbClr val="6F7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0" name="Freeform 137">
                <a:extLst>
                  <a:ext uri="{FF2B5EF4-FFF2-40B4-BE49-F238E27FC236}">
                    <a16:creationId xmlns:a16="http://schemas.microsoft.com/office/drawing/2014/main" id="{87A2F43F-4319-E16D-73DB-8D5E0F8C1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010"/>
                <a:ext cx="9" cy="10"/>
              </a:xfrm>
              <a:custGeom>
                <a:avLst/>
                <a:gdLst>
                  <a:gd name="T0" fmla="*/ 5 w 5"/>
                  <a:gd name="T1" fmla="*/ 2 h 6"/>
                  <a:gd name="T2" fmla="*/ 0 w 5"/>
                  <a:gd name="T3" fmla="*/ 4 h 6"/>
                  <a:gd name="T4" fmla="*/ 0 w 5"/>
                  <a:gd name="T5" fmla="*/ 2 h 6"/>
                  <a:gd name="T6" fmla="*/ 5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3" y="2"/>
                      <a:pt x="2" y="6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58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1" name="Freeform 138">
                <a:extLst>
                  <a:ext uri="{FF2B5EF4-FFF2-40B4-BE49-F238E27FC236}">
                    <a16:creationId xmlns:a16="http://schemas.microsoft.com/office/drawing/2014/main" id="{BF47C561-463E-5916-4FC4-4E8A1D7F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1690"/>
                <a:ext cx="14" cy="7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2 h 4"/>
                  <a:gd name="T4" fmla="*/ 1 w 8"/>
                  <a:gd name="T5" fmla="*/ 1 h 4"/>
                  <a:gd name="T6" fmla="*/ 5 w 8"/>
                  <a:gd name="T7" fmla="*/ 0 h 4"/>
                  <a:gd name="T8" fmla="*/ 6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3"/>
                      <a:pt x="2" y="3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7" y="1"/>
                      <a:pt x="8" y="2"/>
                      <a:pt x="6" y="4"/>
                    </a:cubicBezTo>
                    <a:close/>
                  </a:path>
                </a:pathLst>
              </a:custGeom>
              <a:solidFill>
                <a:srgbClr val="68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2" name="Freeform 139">
                <a:extLst>
                  <a:ext uri="{FF2B5EF4-FFF2-40B4-BE49-F238E27FC236}">
                    <a16:creationId xmlns:a16="http://schemas.microsoft.com/office/drawing/2014/main" id="{A6121077-8708-7165-5D1C-7CE033C98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576"/>
                <a:ext cx="898" cy="739"/>
              </a:xfrm>
              <a:custGeom>
                <a:avLst/>
                <a:gdLst>
                  <a:gd name="T0" fmla="*/ 356 w 525"/>
                  <a:gd name="T1" fmla="*/ 8 h 432"/>
                  <a:gd name="T2" fmla="*/ 378 w 525"/>
                  <a:gd name="T3" fmla="*/ 25 h 432"/>
                  <a:gd name="T4" fmla="*/ 402 w 525"/>
                  <a:gd name="T5" fmla="*/ 46 h 432"/>
                  <a:gd name="T6" fmla="*/ 426 w 525"/>
                  <a:gd name="T7" fmla="*/ 60 h 432"/>
                  <a:gd name="T8" fmla="*/ 433 w 525"/>
                  <a:gd name="T9" fmla="*/ 71 h 432"/>
                  <a:gd name="T10" fmla="*/ 516 w 525"/>
                  <a:gd name="T11" fmla="*/ 94 h 432"/>
                  <a:gd name="T12" fmla="*/ 500 w 525"/>
                  <a:gd name="T13" fmla="*/ 112 h 432"/>
                  <a:gd name="T14" fmla="*/ 419 w 525"/>
                  <a:gd name="T15" fmla="*/ 118 h 432"/>
                  <a:gd name="T16" fmla="*/ 368 w 525"/>
                  <a:gd name="T17" fmla="*/ 121 h 432"/>
                  <a:gd name="T18" fmla="*/ 340 w 525"/>
                  <a:gd name="T19" fmla="*/ 120 h 432"/>
                  <a:gd name="T20" fmla="*/ 344 w 525"/>
                  <a:gd name="T21" fmla="*/ 140 h 432"/>
                  <a:gd name="T22" fmla="*/ 347 w 525"/>
                  <a:gd name="T23" fmla="*/ 201 h 432"/>
                  <a:gd name="T24" fmla="*/ 341 w 525"/>
                  <a:gd name="T25" fmla="*/ 279 h 432"/>
                  <a:gd name="T26" fmla="*/ 335 w 525"/>
                  <a:gd name="T27" fmla="*/ 342 h 432"/>
                  <a:gd name="T28" fmla="*/ 332 w 525"/>
                  <a:gd name="T29" fmla="*/ 353 h 432"/>
                  <a:gd name="T30" fmla="*/ 332 w 525"/>
                  <a:gd name="T31" fmla="*/ 364 h 432"/>
                  <a:gd name="T32" fmla="*/ 332 w 525"/>
                  <a:gd name="T33" fmla="*/ 385 h 432"/>
                  <a:gd name="T34" fmla="*/ 330 w 525"/>
                  <a:gd name="T35" fmla="*/ 423 h 432"/>
                  <a:gd name="T36" fmla="*/ 319 w 525"/>
                  <a:gd name="T37" fmla="*/ 383 h 432"/>
                  <a:gd name="T38" fmla="*/ 319 w 525"/>
                  <a:gd name="T39" fmla="*/ 328 h 432"/>
                  <a:gd name="T40" fmla="*/ 320 w 525"/>
                  <a:gd name="T41" fmla="*/ 289 h 432"/>
                  <a:gd name="T42" fmla="*/ 305 w 525"/>
                  <a:gd name="T43" fmla="*/ 371 h 432"/>
                  <a:gd name="T44" fmla="*/ 285 w 525"/>
                  <a:gd name="T45" fmla="*/ 430 h 432"/>
                  <a:gd name="T46" fmla="*/ 288 w 525"/>
                  <a:gd name="T47" fmla="*/ 421 h 432"/>
                  <a:gd name="T48" fmla="*/ 290 w 525"/>
                  <a:gd name="T49" fmla="*/ 407 h 432"/>
                  <a:gd name="T50" fmla="*/ 280 w 525"/>
                  <a:gd name="T51" fmla="*/ 400 h 432"/>
                  <a:gd name="T52" fmla="*/ 289 w 525"/>
                  <a:gd name="T53" fmla="*/ 393 h 432"/>
                  <a:gd name="T54" fmla="*/ 293 w 525"/>
                  <a:gd name="T55" fmla="*/ 383 h 432"/>
                  <a:gd name="T56" fmla="*/ 282 w 525"/>
                  <a:gd name="T57" fmla="*/ 371 h 432"/>
                  <a:gd name="T58" fmla="*/ 286 w 525"/>
                  <a:gd name="T59" fmla="*/ 366 h 432"/>
                  <a:gd name="T60" fmla="*/ 282 w 525"/>
                  <a:gd name="T61" fmla="*/ 357 h 432"/>
                  <a:gd name="T62" fmla="*/ 291 w 525"/>
                  <a:gd name="T63" fmla="*/ 348 h 432"/>
                  <a:gd name="T64" fmla="*/ 293 w 525"/>
                  <a:gd name="T65" fmla="*/ 336 h 432"/>
                  <a:gd name="T66" fmla="*/ 286 w 525"/>
                  <a:gd name="T67" fmla="*/ 320 h 432"/>
                  <a:gd name="T68" fmla="*/ 286 w 525"/>
                  <a:gd name="T69" fmla="*/ 307 h 432"/>
                  <a:gd name="T70" fmla="*/ 297 w 525"/>
                  <a:gd name="T71" fmla="*/ 290 h 432"/>
                  <a:gd name="T72" fmla="*/ 290 w 525"/>
                  <a:gd name="T73" fmla="*/ 284 h 432"/>
                  <a:gd name="T74" fmla="*/ 294 w 525"/>
                  <a:gd name="T75" fmla="*/ 272 h 432"/>
                  <a:gd name="T76" fmla="*/ 294 w 525"/>
                  <a:gd name="T77" fmla="*/ 265 h 432"/>
                  <a:gd name="T78" fmla="*/ 291 w 525"/>
                  <a:gd name="T79" fmla="*/ 258 h 432"/>
                  <a:gd name="T80" fmla="*/ 295 w 525"/>
                  <a:gd name="T81" fmla="*/ 246 h 432"/>
                  <a:gd name="T82" fmla="*/ 287 w 525"/>
                  <a:gd name="T83" fmla="*/ 235 h 432"/>
                  <a:gd name="T84" fmla="*/ 293 w 525"/>
                  <a:gd name="T85" fmla="*/ 225 h 432"/>
                  <a:gd name="T86" fmla="*/ 293 w 525"/>
                  <a:gd name="T87" fmla="*/ 212 h 432"/>
                  <a:gd name="T88" fmla="*/ 279 w 525"/>
                  <a:gd name="T89" fmla="*/ 177 h 432"/>
                  <a:gd name="T90" fmla="*/ 241 w 525"/>
                  <a:gd name="T91" fmla="*/ 131 h 432"/>
                  <a:gd name="T92" fmla="*/ 170 w 525"/>
                  <a:gd name="T93" fmla="*/ 121 h 432"/>
                  <a:gd name="T94" fmla="*/ 126 w 525"/>
                  <a:gd name="T95" fmla="*/ 125 h 432"/>
                  <a:gd name="T96" fmla="*/ 62 w 525"/>
                  <a:gd name="T97" fmla="*/ 127 h 432"/>
                  <a:gd name="T98" fmla="*/ 1 w 525"/>
                  <a:gd name="T99" fmla="*/ 127 h 432"/>
                  <a:gd name="T100" fmla="*/ 24 w 525"/>
                  <a:gd name="T101" fmla="*/ 96 h 432"/>
                  <a:gd name="T102" fmla="*/ 37 w 525"/>
                  <a:gd name="T103" fmla="*/ 88 h 432"/>
                  <a:gd name="T104" fmla="*/ 44 w 525"/>
                  <a:gd name="T105" fmla="*/ 81 h 432"/>
                  <a:gd name="T106" fmla="*/ 63 w 525"/>
                  <a:gd name="T107" fmla="*/ 77 h 432"/>
                  <a:gd name="T108" fmla="*/ 97 w 525"/>
                  <a:gd name="T109" fmla="*/ 62 h 432"/>
                  <a:gd name="T110" fmla="*/ 122 w 525"/>
                  <a:gd name="T111" fmla="*/ 56 h 432"/>
                  <a:gd name="T112" fmla="*/ 137 w 525"/>
                  <a:gd name="T113" fmla="*/ 55 h 432"/>
                  <a:gd name="T114" fmla="*/ 150 w 525"/>
                  <a:gd name="T115" fmla="*/ 55 h 432"/>
                  <a:gd name="T116" fmla="*/ 256 w 525"/>
                  <a:gd name="T117" fmla="*/ 48 h 432"/>
                  <a:gd name="T118" fmla="*/ 267 w 525"/>
                  <a:gd name="T119" fmla="*/ 34 h 432"/>
                  <a:gd name="T120" fmla="*/ 312 w 525"/>
                  <a:gd name="T121" fmla="*/ 14 h 432"/>
                  <a:gd name="T122" fmla="*/ 326 w 525"/>
                  <a:gd name="T123" fmla="*/ 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25" h="432">
                    <a:moveTo>
                      <a:pt x="340" y="0"/>
                    </a:moveTo>
                    <a:cubicBezTo>
                      <a:pt x="341" y="0"/>
                      <a:pt x="342" y="1"/>
                      <a:pt x="343" y="1"/>
                    </a:cubicBezTo>
                    <a:cubicBezTo>
                      <a:pt x="348" y="0"/>
                      <a:pt x="352" y="1"/>
                      <a:pt x="353" y="7"/>
                    </a:cubicBezTo>
                    <a:cubicBezTo>
                      <a:pt x="353" y="7"/>
                      <a:pt x="354" y="7"/>
                      <a:pt x="354" y="7"/>
                    </a:cubicBezTo>
                    <a:cubicBezTo>
                      <a:pt x="355" y="7"/>
                      <a:pt x="356" y="7"/>
                      <a:pt x="356" y="8"/>
                    </a:cubicBezTo>
                    <a:cubicBezTo>
                      <a:pt x="355" y="13"/>
                      <a:pt x="359" y="14"/>
                      <a:pt x="362" y="16"/>
                    </a:cubicBezTo>
                    <a:cubicBezTo>
                      <a:pt x="362" y="19"/>
                      <a:pt x="364" y="21"/>
                      <a:pt x="367" y="22"/>
                    </a:cubicBezTo>
                    <a:cubicBezTo>
                      <a:pt x="369" y="21"/>
                      <a:pt x="369" y="26"/>
                      <a:pt x="372" y="23"/>
                    </a:cubicBezTo>
                    <a:cubicBezTo>
                      <a:pt x="372" y="23"/>
                      <a:pt x="372" y="23"/>
                      <a:pt x="372" y="23"/>
                    </a:cubicBezTo>
                    <a:cubicBezTo>
                      <a:pt x="374" y="22"/>
                      <a:pt x="376" y="23"/>
                      <a:pt x="378" y="25"/>
                    </a:cubicBezTo>
                    <a:cubicBezTo>
                      <a:pt x="381" y="29"/>
                      <a:pt x="385" y="33"/>
                      <a:pt x="391" y="34"/>
                    </a:cubicBezTo>
                    <a:cubicBezTo>
                      <a:pt x="391" y="34"/>
                      <a:pt x="391" y="34"/>
                      <a:pt x="392" y="35"/>
                    </a:cubicBezTo>
                    <a:cubicBezTo>
                      <a:pt x="392" y="40"/>
                      <a:pt x="397" y="39"/>
                      <a:pt x="400" y="41"/>
                    </a:cubicBezTo>
                    <a:cubicBezTo>
                      <a:pt x="400" y="41"/>
                      <a:pt x="400" y="41"/>
                      <a:pt x="401" y="41"/>
                    </a:cubicBezTo>
                    <a:cubicBezTo>
                      <a:pt x="400" y="43"/>
                      <a:pt x="400" y="45"/>
                      <a:pt x="402" y="46"/>
                    </a:cubicBezTo>
                    <a:cubicBezTo>
                      <a:pt x="406" y="49"/>
                      <a:pt x="411" y="48"/>
                      <a:pt x="414" y="50"/>
                    </a:cubicBezTo>
                    <a:cubicBezTo>
                      <a:pt x="415" y="50"/>
                      <a:pt x="417" y="50"/>
                      <a:pt x="416" y="53"/>
                    </a:cubicBezTo>
                    <a:cubicBezTo>
                      <a:pt x="414" y="56"/>
                      <a:pt x="420" y="56"/>
                      <a:pt x="422" y="57"/>
                    </a:cubicBezTo>
                    <a:cubicBezTo>
                      <a:pt x="424" y="58"/>
                      <a:pt x="426" y="57"/>
                      <a:pt x="427" y="58"/>
                    </a:cubicBezTo>
                    <a:cubicBezTo>
                      <a:pt x="429" y="59"/>
                      <a:pt x="427" y="60"/>
                      <a:pt x="426" y="60"/>
                    </a:cubicBezTo>
                    <a:cubicBezTo>
                      <a:pt x="424" y="61"/>
                      <a:pt x="422" y="60"/>
                      <a:pt x="420" y="60"/>
                    </a:cubicBezTo>
                    <a:cubicBezTo>
                      <a:pt x="422" y="61"/>
                      <a:pt x="424" y="61"/>
                      <a:pt x="426" y="62"/>
                    </a:cubicBezTo>
                    <a:cubicBezTo>
                      <a:pt x="430" y="63"/>
                      <a:pt x="434" y="64"/>
                      <a:pt x="438" y="65"/>
                    </a:cubicBezTo>
                    <a:cubicBezTo>
                      <a:pt x="439" y="67"/>
                      <a:pt x="437" y="67"/>
                      <a:pt x="436" y="68"/>
                    </a:cubicBezTo>
                    <a:cubicBezTo>
                      <a:pt x="435" y="69"/>
                      <a:pt x="434" y="70"/>
                      <a:pt x="433" y="71"/>
                    </a:cubicBezTo>
                    <a:cubicBezTo>
                      <a:pt x="436" y="72"/>
                      <a:pt x="439" y="74"/>
                      <a:pt x="443" y="72"/>
                    </a:cubicBezTo>
                    <a:cubicBezTo>
                      <a:pt x="443" y="72"/>
                      <a:pt x="444" y="72"/>
                      <a:pt x="445" y="72"/>
                    </a:cubicBezTo>
                    <a:cubicBezTo>
                      <a:pt x="458" y="83"/>
                      <a:pt x="473" y="82"/>
                      <a:pt x="489" y="83"/>
                    </a:cubicBezTo>
                    <a:cubicBezTo>
                      <a:pt x="495" y="83"/>
                      <a:pt x="501" y="84"/>
                      <a:pt x="506" y="87"/>
                    </a:cubicBezTo>
                    <a:cubicBezTo>
                      <a:pt x="509" y="89"/>
                      <a:pt x="513" y="91"/>
                      <a:pt x="516" y="94"/>
                    </a:cubicBezTo>
                    <a:cubicBezTo>
                      <a:pt x="517" y="95"/>
                      <a:pt x="518" y="97"/>
                      <a:pt x="519" y="97"/>
                    </a:cubicBezTo>
                    <a:cubicBezTo>
                      <a:pt x="524" y="97"/>
                      <a:pt x="525" y="100"/>
                      <a:pt x="525" y="104"/>
                    </a:cubicBezTo>
                    <a:cubicBezTo>
                      <a:pt x="524" y="110"/>
                      <a:pt x="521" y="111"/>
                      <a:pt x="516" y="111"/>
                    </a:cubicBezTo>
                    <a:cubicBezTo>
                      <a:pt x="512" y="110"/>
                      <a:pt x="508" y="110"/>
                      <a:pt x="505" y="113"/>
                    </a:cubicBezTo>
                    <a:cubicBezTo>
                      <a:pt x="503" y="114"/>
                      <a:pt x="501" y="113"/>
                      <a:pt x="500" y="112"/>
                    </a:cubicBezTo>
                    <a:cubicBezTo>
                      <a:pt x="494" y="109"/>
                      <a:pt x="488" y="109"/>
                      <a:pt x="482" y="108"/>
                    </a:cubicBezTo>
                    <a:cubicBezTo>
                      <a:pt x="478" y="108"/>
                      <a:pt x="479" y="112"/>
                      <a:pt x="476" y="112"/>
                    </a:cubicBezTo>
                    <a:cubicBezTo>
                      <a:pt x="472" y="111"/>
                      <a:pt x="469" y="113"/>
                      <a:pt x="465" y="112"/>
                    </a:cubicBezTo>
                    <a:cubicBezTo>
                      <a:pt x="457" y="112"/>
                      <a:pt x="450" y="114"/>
                      <a:pt x="443" y="116"/>
                    </a:cubicBezTo>
                    <a:cubicBezTo>
                      <a:pt x="436" y="118"/>
                      <a:pt x="428" y="119"/>
                      <a:pt x="419" y="118"/>
                    </a:cubicBezTo>
                    <a:cubicBezTo>
                      <a:pt x="412" y="117"/>
                      <a:pt x="405" y="119"/>
                      <a:pt x="398" y="119"/>
                    </a:cubicBezTo>
                    <a:cubicBezTo>
                      <a:pt x="392" y="119"/>
                      <a:pt x="386" y="117"/>
                      <a:pt x="381" y="123"/>
                    </a:cubicBezTo>
                    <a:cubicBezTo>
                      <a:pt x="380" y="124"/>
                      <a:pt x="377" y="123"/>
                      <a:pt x="376" y="121"/>
                    </a:cubicBezTo>
                    <a:cubicBezTo>
                      <a:pt x="376" y="120"/>
                      <a:pt x="377" y="118"/>
                      <a:pt x="376" y="119"/>
                    </a:cubicBezTo>
                    <a:cubicBezTo>
                      <a:pt x="373" y="120"/>
                      <a:pt x="369" y="115"/>
                      <a:pt x="368" y="121"/>
                    </a:cubicBezTo>
                    <a:cubicBezTo>
                      <a:pt x="367" y="124"/>
                      <a:pt x="364" y="125"/>
                      <a:pt x="361" y="124"/>
                    </a:cubicBezTo>
                    <a:cubicBezTo>
                      <a:pt x="357" y="122"/>
                      <a:pt x="350" y="127"/>
                      <a:pt x="349" y="120"/>
                    </a:cubicBezTo>
                    <a:cubicBezTo>
                      <a:pt x="348" y="117"/>
                      <a:pt x="348" y="116"/>
                      <a:pt x="345" y="116"/>
                    </a:cubicBezTo>
                    <a:cubicBezTo>
                      <a:pt x="343" y="116"/>
                      <a:pt x="342" y="114"/>
                      <a:pt x="340" y="111"/>
                    </a:cubicBezTo>
                    <a:cubicBezTo>
                      <a:pt x="340" y="115"/>
                      <a:pt x="343" y="118"/>
                      <a:pt x="340" y="120"/>
                    </a:cubicBezTo>
                    <a:cubicBezTo>
                      <a:pt x="342" y="121"/>
                      <a:pt x="345" y="122"/>
                      <a:pt x="347" y="123"/>
                    </a:cubicBezTo>
                    <a:cubicBezTo>
                      <a:pt x="349" y="125"/>
                      <a:pt x="351" y="127"/>
                      <a:pt x="347" y="129"/>
                    </a:cubicBezTo>
                    <a:cubicBezTo>
                      <a:pt x="346" y="129"/>
                      <a:pt x="346" y="130"/>
                      <a:pt x="346" y="131"/>
                    </a:cubicBezTo>
                    <a:cubicBezTo>
                      <a:pt x="346" y="136"/>
                      <a:pt x="343" y="139"/>
                      <a:pt x="338" y="140"/>
                    </a:cubicBezTo>
                    <a:cubicBezTo>
                      <a:pt x="340" y="141"/>
                      <a:pt x="342" y="138"/>
                      <a:pt x="344" y="140"/>
                    </a:cubicBezTo>
                    <a:cubicBezTo>
                      <a:pt x="346" y="142"/>
                      <a:pt x="345" y="144"/>
                      <a:pt x="344" y="147"/>
                    </a:cubicBezTo>
                    <a:cubicBezTo>
                      <a:pt x="342" y="158"/>
                      <a:pt x="344" y="170"/>
                      <a:pt x="342" y="181"/>
                    </a:cubicBezTo>
                    <a:cubicBezTo>
                      <a:pt x="342" y="184"/>
                      <a:pt x="341" y="188"/>
                      <a:pt x="346" y="188"/>
                    </a:cubicBezTo>
                    <a:cubicBezTo>
                      <a:pt x="350" y="189"/>
                      <a:pt x="350" y="192"/>
                      <a:pt x="348" y="194"/>
                    </a:cubicBezTo>
                    <a:cubicBezTo>
                      <a:pt x="346" y="196"/>
                      <a:pt x="345" y="198"/>
                      <a:pt x="347" y="201"/>
                    </a:cubicBezTo>
                    <a:cubicBezTo>
                      <a:pt x="348" y="204"/>
                      <a:pt x="347" y="207"/>
                      <a:pt x="346" y="210"/>
                    </a:cubicBezTo>
                    <a:cubicBezTo>
                      <a:pt x="340" y="219"/>
                      <a:pt x="337" y="229"/>
                      <a:pt x="339" y="240"/>
                    </a:cubicBezTo>
                    <a:cubicBezTo>
                      <a:pt x="340" y="245"/>
                      <a:pt x="337" y="250"/>
                      <a:pt x="336" y="255"/>
                    </a:cubicBezTo>
                    <a:cubicBezTo>
                      <a:pt x="335" y="263"/>
                      <a:pt x="336" y="270"/>
                      <a:pt x="339" y="277"/>
                    </a:cubicBezTo>
                    <a:cubicBezTo>
                      <a:pt x="340" y="278"/>
                      <a:pt x="341" y="278"/>
                      <a:pt x="341" y="279"/>
                    </a:cubicBezTo>
                    <a:cubicBezTo>
                      <a:pt x="339" y="282"/>
                      <a:pt x="339" y="286"/>
                      <a:pt x="340" y="289"/>
                    </a:cubicBezTo>
                    <a:cubicBezTo>
                      <a:pt x="341" y="296"/>
                      <a:pt x="338" y="302"/>
                      <a:pt x="336" y="309"/>
                    </a:cubicBezTo>
                    <a:cubicBezTo>
                      <a:pt x="335" y="310"/>
                      <a:pt x="331" y="307"/>
                      <a:pt x="332" y="311"/>
                    </a:cubicBezTo>
                    <a:cubicBezTo>
                      <a:pt x="334" y="317"/>
                      <a:pt x="332" y="323"/>
                      <a:pt x="332" y="329"/>
                    </a:cubicBezTo>
                    <a:cubicBezTo>
                      <a:pt x="333" y="334"/>
                      <a:pt x="331" y="339"/>
                      <a:pt x="335" y="342"/>
                    </a:cubicBezTo>
                    <a:cubicBezTo>
                      <a:pt x="336" y="344"/>
                      <a:pt x="338" y="345"/>
                      <a:pt x="339" y="348"/>
                    </a:cubicBezTo>
                    <a:cubicBezTo>
                      <a:pt x="339" y="349"/>
                      <a:pt x="337" y="350"/>
                      <a:pt x="338" y="351"/>
                    </a:cubicBezTo>
                    <a:cubicBezTo>
                      <a:pt x="338" y="353"/>
                      <a:pt x="339" y="354"/>
                      <a:pt x="337" y="356"/>
                    </a:cubicBezTo>
                    <a:cubicBezTo>
                      <a:pt x="335" y="357"/>
                      <a:pt x="333" y="356"/>
                      <a:pt x="332" y="354"/>
                    </a:cubicBezTo>
                    <a:cubicBezTo>
                      <a:pt x="332" y="354"/>
                      <a:pt x="332" y="353"/>
                      <a:pt x="332" y="353"/>
                    </a:cubicBezTo>
                    <a:cubicBezTo>
                      <a:pt x="333" y="355"/>
                      <a:pt x="331" y="356"/>
                      <a:pt x="331" y="357"/>
                    </a:cubicBezTo>
                    <a:cubicBezTo>
                      <a:pt x="331" y="358"/>
                      <a:pt x="332" y="358"/>
                      <a:pt x="333" y="358"/>
                    </a:cubicBezTo>
                    <a:cubicBezTo>
                      <a:pt x="335" y="358"/>
                      <a:pt x="337" y="358"/>
                      <a:pt x="337" y="360"/>
                    </a:cubicBezTo>
                    <a:cubicBezTo>
                      <a:pt x="337" y="363"/>
                      <a:pt x="335" y="363"/>
                      <a:pt x="333" y="364"/>
                    </a:cubicBezTo>
                    <a:cubicBezTo>
                      <a:pt x="333" y="364"/>
                      <a:pt x="332" y="364"/>
                      <a:pt x="332" y="364"/>
                    </a:cubicBezTo>
                    <a:cubicBezTo>
                      <a:pt x="332" y="364"/>
                      <a:pt x="333" y="364"/>
                      <a:pt x="334" y="364"/>
                    </a:cubicBezTo>
                    <a:cubicBezTo>
                      <a:pt x="336" y="364"/>
                      <a:pt x="337" y="364"/>
                      <a:pt x="337" y="366"/>
                    </a:cubicBezTo>
                    <a:cubicBezTo>
                      <a:pt x="338" y="368"/>
                      <a:pt x="336" y="369"/>
                      <a:pt x="334" y="370"/>
                    </a:cubicBezTo>
                    <a:cubicBezTo>
                      <a:pt x="331" y="371"/>
                      <a:pt x="327" y="371"/>
                      <a:pt x="328" y="377"/>
                    </a:cubicBezTo>
                    <a:cubicBezTo>
                      <a:pt x="329" y="380"/>
                      <a:pt x="329" y="383"/>
                      <a:pt x="332" y="385"/>
                    </a:cubicBezTo>
                    <a:cubicBezTo>
                      <a:pt x="334" y="387"/>
                      <a:pt x="337" y="389"/>
                      <a:pt x="336" y="393"/>
                    </a:cubicBezTo>
                    <a:cubicBezTo>
                      <a:pt x="336" y="397"/>
                      <a:pt x="336" y="400"/>
                      <a:pt x="331" y="399"/>
                    </a:cubicBezTo>
                    <a:cubicBezTo>
                      <a:pt x="330" y="399"/>
                      <a:pt x="329" y="399"/>
                      <a:pt x="329" y="401"/>
                    </a:cubicBezTo>
                    <a:cubicBezTo>
                      <a:pt x="329" y="407"/>
                      <a:pt x="327" y="413"/>
                      <a:pt x="330" y="419"/>
                    </a:cubicBezTo>
                    <a:cubicBezTo>
                      <a:pt x="331" y="421"/>
                      <a:pt x="331" y="422"/>
                      <a:pt x="330" y="423"/>
                    </a:cubicBezTo>
                    <a:cubicBezTo>
                      <a:pt x="328" y="425"/>
                      <a:pt x="328" y="427"/>
                      <a:pt x="328" y="429"/>
                    </a:cubicBezTo>
                    <a:cubicBezTo>
                      <a:pt x="328" y="432"/>
                      <a:pt x="326" y="431"/>
                      <a:pt x="324" y="431"/>
                    </a:cubicBezTo>
                    <a:cubicBezTo>
                      <a:pt x="318" y="424"/>
                      <a:pt x="316" y="415"/>
                      <a:pt x="319" y="406"/>
                    </a:cubicBezTo>
                    <a:cubicBezTo>
                      <a:pt x="320" y="399"/>
                      <a:pt x="319" y="393"/>
                      <a:pt x="319" y="387"/>
                    </a:cubicBezTo>
                    <a:cubicBezTo>
                      <a:pt x="319" y="386"/>
                      <a:pt x="319" y="384"/>
                      <a:pt x="319" y="383"/>
                    </a:cubicBezTo>
                    <a:cubicBezTo>
                      <a:pt x="320" y="380"/>
                      <a:pt x="319" y="379"/>
                      <a:pt x="316" y="377"/>
                    </a:cubicBezTo>
                    <a:cubicBezTo>
                      <a:pt x="312" y="375"/>
                      <a:pt x="311" y="369"/>
                      <a:pt x="315" y="367"/>
                    </a:cubicBezTo>
                    <a:cubicBezTo>
                      <a:pt x="321" y="362"/>
                      <a:pt x="321" y="356"/>
                      <a:pt x="319" y="350"/>
                    </a:cubicBezTo>
                    <a:cubicBezTo>
                      <a:pt x="318" y="344"/>
                      <a:pt x="318" y="338"/>
                      <a:pt x="319" y="332"/>
                    </a:cubicBezTo>
                    <a:cubicBezTo>
                      <a:pt x="320" y="330"/>
                      <a:pt x="320" y="329"/>
                      <a:pt x="319" y="328"/>
                    </a:cubicBezTo>
                    <a:cubicBezTo>
                      <a:pt x="314" y="323"/>
                      <a:pt x="317" y="317"/>
                      <a:pt x="316" y="312"/>
                    </a:cubicBezTo>
                    <a:cubicBezTo>
                      <a:pt x="316" y="308"/>
                      <a:pt x="320" y="309"/>
                      <a:pt x="323" y="308"/>
                    </a:cubicBezTo>
                    <a:cubicBezTo>
                      <a:pt x="320" y="308"/>
                      <a:pt x="317" y="310"/>
                      <a:pt x="316" y="306"/>
                    </a:cubicBezTo>
                    <a:cubicBezTo>
                      <a:pt x="316" y="303"/>
                      <a:pt x="316" y="300"/>
                      <a:pt x="320" y="298"/>
                    </a:cubicBezTo>
                    <a:cubicBezTo>
                      <a:pt x="326" y="295"/>
                      <a:pt x="326" y="293"/>
                      <a:pt x="320" y="289"/>
                    </a:cubicBezTo>
                    <a:cubicBezTo>
                      <a:pt x="319" y="288"/>
                      <a:pt x="317" y="287"/>
                      <a:pt x="318" y="285"/>
                    </a:cubicBezTo>
                    <a:cubicBezTo>
                      <a:pt x="321" y="276"/>
                      <a:pt x="316" y="271"/>
                      <a:pt x="309" y="265"/>
                    </a:cubicBezTo>
                    <a:cubicBezTo>
                      <a:pt x="309" y="270"/>
                      <a:pt x="306" y="275"/>
                      <a:pt x="307" y="280"/>
                    </a:cubicBezTo>
                    <a:cubicBezTo>
                      <a:pt x="308" y="301"/>
                      <a:pt x="304" y="321"/>
                      <a:pt x="304" y="341"/>
                    </a:cubicBezTo>
                    <a:cubicBezTo>
                      <a:pt x="304" y="351"/>
                      <a:pt x="304" y="361"/>
                      <a:pt x="305" y="371"/>
                    </a:cubicBezTo>
                    <a:cubicBezTo>
                      <a:pt x="305" y="383"/>
                      <a:pt x="304" y="394"/>
                      <a:pt x="303" y="405"/>
                    </a:cubicBezTo>
                    <a:cubicBezTo>
                      <a:pt x="303" y="408"/>
                      <a:pt x="302" y="410"/>
                      <a:pt x="301" y="413"/>
                    </a:cubicBezTo>
                    <a:cubicBezTo>
                      <a:pt x="298" y="418"/>
                      <a:pt x="298" y="423"/>
                      <a:pt x="298" y="429"/>
                    </a:cubicBezTo>
                    <a:cubicBezTo>
                      <a:pt x="297" y="430"/>
                      <a:pt x="297" y="431"/>
                      <a:pt x="295" y="431"/>
                    </a:cubicBezTo>
                    <a:cubicBezTo>
                      <a:pt x="292" y="432"/>
                      <a:pt x="288" y="431"/>
                      <a:pt x="285" y="430"/>
                    </a:cubicBezTo>
                    <a:cubicBezTo>
                      <a:pt x="283" y="429"/>
                      <a:pt x="282" y="427"/>
                      <a:pt x="281" y="426"/>
                    </a:cubicBezTo>
                    <a:cubicBezTo>
                      <a:pt x="281" y="425"/>
                      <a:pt x="280" y="424"/>
                      <a:pt x="280" y="423"/>
                    </a:cubicBezTo>
                    <a:cubicBezTo>
                      <a:pt x="283" y="421"/>
                      <a:pt x="286" y="422"/>
                      <a:pt x="288" y="422"/>
                    </a:cubicBezTo>
                    <a:cubicBezTo>
                      <a:pt x="289" y="422"/>
                      <a:pt x="288" y="420"/>
                      <a:pt x="288" y="421"/>
                    </a:cubicBezTo>
                    <a:cubicBezTo>
                      <a:pt x="288" y="421"/>
                      <a:pt x="288" y="421"/>
                      <a:pt x="288" y="421"/>
                    </a:cubicBezTo>
                    <a:cubicBezTo>
                      <a:pt x="283" y="421"/>
                      <a:pt x="279" y="420"/>
                      <a:pt x="274" y="421"/>
                    </a:cubicBezTo>
                    <a:cubicBezTo>
                      <a:pt x="273" y="421"/>
                      <a:pt x="271" y="420"/>
                      <a:pt x="271" y="419"/>
                    </a:cubicBezTo>
                    <a:cubicBezTo>
                      <a:pt x="269" y="412"/>
                      <a:pt x="274" y="414"/>
                      <a:pt x="277" y="414"/>
                    </a:cubicBezTo>
                    <a:cubicBezTo>
                      <a:pt x="281" y="412"/>
                      <a:pt x="286" y="415"/>
                      <a:pt x="290" y="411"/>
                    </a:cubicBezTo>
                    <a:cubicBezTo>
                      <a:pt x="290" y="410"/>
                      <a:pt x="289" y="408"/>
                      <a:pt x="290" y="407"/>
                    </a:cubicBezTo>
                    <a:cubicBezTo>
                      <a:pt x="291" y="406"/>
                      <a:pt x="291" y="406"/>
                      <a:pt x="292" y="406"/>
                    </a:cubicBezTo>
                    <a:cubicBezTo>
                      <a:pt x="292" y="406"/>
                      <a:pt x="293" y="406"/>
                      <a:pt x="293" y="407"/>
                    </a:cubicBezTo>
                    <a:cubicBezTo>
                      <a:pt x="293" y="406"/>
                      <a:pt x="293" y="406"/>
                      <a:pt x="293" y="406"/>
                    </a:cubicBezTo>
                    <a:cubicBezTo>
                      <a:pt x="288" y="404"/>
                      <a:pt x="284" y="405"/>
                      <a:pt x="280" y="404"/>
                    </a:cubicBezTo>
                    <a:cubicBezTo>
                      <a:pt x="278" y="402"/>
                      <a:pt x="279" y="401"/>
                      <a:pt x="280" y="400"/>
                    </a:cubicBezTo>
                    <a:cubicBezTo>
                      <a:pt x="284" y="398"/>
                      <a:pt x="288" y="397"/>
                      <a:pt x="292" y="398"/>
                    </a:cubicBezTo>
                    <a:cubicBezTo>
                      <a:pt x="293" y="398"/>
                      <a:pt x="292" y="397"/>
                      <a:pt x="292" y="398"/>
                    </a:cubicBezTo>
                    <a:cubicBezTo>
                      <a:pt x="292" y="398"/>
                      <a:pt x="292" y="398"/>
                      <a:pt x="292" y="398"/>
                    </a:cubicBezTo>
                    <a:cubicBezTo>
                      <a:pt x="290" y="398"/>
                      <a:pt x="289" y="397"/>
                      <a:pt x="288" y="396"/>
                    </a:cubicBezTo>
                    <a:cubicBezTo>
                      <a:pt x="288" y="395"/>
                      <a:pt x="288" y="394"/>
                      <a:pt x="289" y="393"/>
                    </a:cubicBezTo>
                    <a:cubicBezTo>
                      <a:pt x="290" y="391"/>
                      <a:pt x="291" y="391"/>
                      <a:pt x="292" y="391"/>
                    </a:cubicBezTo>
                    <a:cubicBezTo>
                      <a:pt x="289" y="391"/>
                      <a:pt x="285" y="389"/>
                      <a:pt x="282" y="389"/>
                    </a:cubicBezTo>
                    <a:cubicBezTo>
                      <a:pt x="281" y="389"/>
                      <a:pt x="280" y="388"/>
                      <a:pt x="280" y="387"/>
                    </a:cubicBezTo>
                    <a:cubicBezTo>
                      <a:pt x="280" y="386"/>
                      <a:pt x="281" y="385"/>
                      <a:pt x="282" y="385"/>
                    </a:cubicBezTo>
                    <a:cubicBezTo>
                      <a:pt x="286" y="383"/>
                      <a:pt x="290" y="383"/>
                      <a:pt x="293" y="383"/>
                    </a:cubicBezTo>
                    <a:cubicBezTo>
                      <a:pt x="290" y="383"/>
                      <a:pt x="285" y="383"/>
                      <a:pt x="285" y="379"/>
                    </a:cubicBezTo>
                    <a:cubicBezTo>
                      <a:pt x="285" y="375"/>
                      <a:pt x="290" y="377"/>
                      <a:pt x="293" y="376"/>
                    </a:cubicBezTo>
                    <a:cubicBezTo>
                      <a:pt x="289" y="376"/>
                      <a:pt x="286" y="375"/>
                      <a:pt x="283" y="375"/>
                    </a:cubicBezTo>
                    <a:cubicBezTo>
                      <a:pt x="282" y="376"/>
                      <a:pt x="280" y="375"/>
                      <a:pt x="280" y="374"/>
                    </a:cubicBezTo>
                    <a:cubicBezTo>
                      <a:pt x="280" y="373"/>
                      <a:pt x="281" y="372"/>
                      <a:pt x="282" y="371"/>
                    </a:cubicBezTo>
                    <a:cubicBezTo>
                      <a:pt x="285" y="369"/>
                      <a:pt x="288" y="369"/>
                      <a:pt x="292" y="369"/>
                    </a:cubicBezTo>
                    <a:cubicBezTo>
                      <a:pt x="293" y="369"/>
                      <a:pt x="292" y="368"/>
                      <a:pt x="292" y="369"/>
                    </a:cubicBezTo>
                    <a:cubicBezTo>
                      <a:pt x="292" y="369"/>
                      <a:pt x="292" y="369"/>
                      <a:pt x="292" y="369"/>
                    </a:cubicBezTo>
                    <a:cubicBezTo>
                      <a:pt x="291" y="369"/>
                      <a:pt x="290" y="369"/>
                      <a:pt x="288" y="369"/>
                    </a:cubicBezTo>
                    <a:cubicBezTo>
                      <a:pt x="287" y="368"/>
                      <a:pt x="286" y="368"/>
                      <a:pt x="286" y="366"/>
                    </a:cubicBezTo>
                    <a:cubicBezTo>
                      <a:pt x="285" y="364"/>
                      <a:pt x="287" y="363"/>
                      <a:pt x="289" y="363"/>
                    </a:cubicBezTo>
                    <a:cubicBezTo>
                      <a:pt x="290" y="362"/>
                      <a:pt x="292" y="363"/>
                      <a:pt x="294" y="363"/>
                    </a:cubicBezTo>
                    <a:cubicBezTo>
                      <a:pt x="290" y="362"/>
                      <a:pt x="287" y="362"/>
                      <a:pt x="283" y="362"/>
                    </a:cubicBezTo>
                    <a:cubicBezTo>
                      <a:pt x="282" y="362"/>
                      <a:pt x="280" y="362"/>
                      <a:pt x="280" y="360"/>
                    </a:cubicBezTo>
                    <a:cubicBezTo>
                      <a:pt x="280" y="359"/>
                      <a:pt x="281" y="358"/>
                      <a:pt x="282" y="357"/>
                    </a:cubicBezTo>
                    <a:cubicBezTo>
                      <a:pt x="286" y="356"/>
                      <a:pt x="289" y="356"/>
                      <a:pt x="293" y="356"/>
                    </a:cubicBezTo>
                    <a:cubicBezTo>
                      <a:pt x="292" y="356"/>
                      <a:pt x="291" y="356"/>
                      <a:pt x="291" y="355"/>
                    </a:cubicBezTo>
                    <a:cubicBezTo>
                      <a:pt x="289" y="355"/>
                      <a:pt x="286" y="355"/>
                      <a:pt x="286" y="353"/>
                    </a:cubicBezTo>
                    <a:cubicBezTo>
                      <a:pt x="286" y="350"/>
                      <a:pt x="289" y="350"/>
                      <a:pt x="291" y="349"/>
                    </a:cubicBezTo>
                    <a:cubicBezTo>
                      <a:pt x="292" y="349"/>
                      <a:pt x="294" y="349"/>
                      <a:pt x="291" y="348"/>
                    </a:cubicBezTo>
                    <a:cubicBezTo>
                      <a:pt x="291" y="346"/>
                      <a:pt x="292" y="345"/>
                      <a:pt x="293" y="344"/>
                    </a:cubicBezTo>
                    <a:cubicBezTo>
                      <a:pt x="293" y="342"/>
                      <a:pt x="291" y="343"/>
                      <a:pt x="291" y="343"/>
                    </a:cubicBezTo>
                    <a:cubicBezTo>
                      <a:pt x="288" y="342"/>
                      <a:pt x="285" y="342"/>
                      <a:pt x="286" y="339"/>
                    </a:cubicBezTo>
                    <a:cubicBezTo>
                      <a:pt x="286" y="337"/>
                      <a:pt x="289" y="336"/>
                      <a:pt x="291" y="336"/>
                    </a:cubicBezTo>
                    <a:cubicBezTo>
                      <a:pt x="292" y="336"/>
                      <a:pt x="292" y="336"/>
                      <a:pt x="293" y="336"/>
                    </a:cubicBezTo>
                    <a:cubicBezTo>
                      <a:pt x="291" y="334"/>
                      <a:pt x="286" y="338"/>
                      <a:pt x="286" y="333"/>
                    </a:cubicBezTo>
                    <a:cubicBezTo>
                      <a:pt x="287" y="328"/>
                      <a:pt x="292" y="330"/>
                      <a:pt x="294" y="330"/>
                    </a:cubicBezTo>
                    <a:cubicBezTo>
                      <a:pt x="291" y="329"/>
                      <a:pt x="287" y="330"/>
                      <a:pt x="286" y="326"/>
                    </a:cubicBezTo>
                    <a:cubicBezTo>
                      <a:pt x="285" y="323"/>
                      <a:pt x="289" y="323"/>
                      <a:pt x="292" y="322"/>
                    </a:cubicBezTo>
                    <a:cubicBezTo>
                      <a:pt x="290" y="322"/>
                      <a:pt x="286" y="323"/>
                      <a:pt x="286" y="320"/>
                    </a:cubicBezTo>
                    <a:cubicBezTo>
                      <a:pt x="286" y="316"/>
                      <a:pt x="289" y="316"/>
                      <a:pt x="292" y="316"/>
                    </a:cubicBezTo>
                    <a:cubicBezTo>
                      <a:pt x="290" y="315"/>
                      <a:pt x="285" y="317"/>
                      <a:pt x="286" y="313"/>
                    </a:cubicBezTo>
                    <a:cubicBezTo>
                      <a:pt x="287" y="308"/>
                      <a:pt x="291" y="310"/>
                      <a:pt x="294" y="310"/>
                    </a:cubicBezTo>
                    <a:cubicBezTo>
                      <a:pt x="293" y="309"/>
                      <a:pt x="291" y="310"/>
                      <a:pt x="289" y="310"/>
                    </a:cubicBezTo>
                    <a:cubicBezTo>
                      <a:pt x="287" y="310"/>
                      <a:pt x="286" y="309"/>
                      <a:pt x="286" y="307"/>
                    </a:cubicBezTo>
                    <a:cubicBezTo>
                      <a:pt x="285" y="305"/>
                      <a:pt x="286" y="304"/>
                      <a:pt x="288" y="304"/>
                    </a:cubicBezTo>
                    <a:cubicBezTo>
                      <a:pt x="288" y="304"/>
                      <a:pt x="289" y="304"/>
                      <a:pt x="289" y="303"/>
                    </a:cubicBezTo>
                    <a:cubicBezTo>
                      <a:pt x="286" y="297"/>
                      <a:pt x="286" y="298"/>
                      <a:pt x="293" y="298"/>
                    </a:cubicBezTo>
                    <a:cubicBezTo>
                      <a:pt x="291" y="296"/>
                      <a:pt x="285" y="299"/>
                      <a:pt x="286" y="294"/>
                    </a:cubicBezTo>
                    <a:cubicBezTo>
                      <a:pt x="286" y="289"/>
                      <a:pt x="292" y="292"/>
                      <a:pt x="297" y="290"/>
                    </a:cubicBezTo>
                    <a:cubicBezTo>
                      <a:pt x="293" y="291"/>
                      <a:pt x="291" y="290"/>
                      <a:pt x="289" y="290"/>
                    </a:cubicBezTo>
                    <a:cubicBezTo>
                      <a:pt x="287" y="291"/>
                      <a:pt x="286" y="290"/>
                      <a:pt x="286" y="288"/>
                    </a:cubicBezTo>
                    <a:cubicBezTo>
                      <a:pt x="286" y="286"/>
                      <a:pt x="287" y="286"/>
                      <a:pt x="289" y="285"/>
                    </a:cubicBezTo>
                    <a:cubicBezTo>
                      <a:pt x="291" y="285"/>
                      <a:pt x="293" y="285"/>
                      <a:pt x="296" y="285"/>
                    </a:cubicBezTo>
                    <a:cubicBezTo>
                      <a:pt x="294" y="285"/>
                      <a:pt x="292" y="284"/>
                      <a:pt x="290" y="284"/>
                    </a:cubicBezTo>
                    <a:cubicBezTo>
                      <a:pt x="288" y="284"/>
                      <a:pt x="287" y="284"/>
                      <a:pt x="286" y="282"/>
                    </a:cubicBezTo>
                    <a:cubicBezTo>
                      <a:pt x="286" y="279"/>
                      <a:pt x="288" y="279"/>
                      <a:pt x="290" y="279"/>
                    </a:cubicBezTo>
                    <a:cubicBezTo>
                      <a:pt x="291" y="278"/>
                      <a:pt x="292" y="279"/>
                      <a:pt x="293" y="278"/>
                    </a:cubicBezTo>
                    <a:cubicBezTo>
                      <a:pt x="290" y="278"/>
                      <a:pt x="285" y="279"/>
                      <a:pt x="286" y="275"/>
                    </a:cubicBezTo>
                    <a:cubicBezTo>
                      <a:pt x="287" y="271"/>
                      <a:pt x="291" y="272"/>
                      <a:pt x="294" y="272"/>
                    </a:cubicBezTo>
                    <a:cubicBezTo>
                      <a:pt x="296" y="272"/>
                      <a:pt x="295" y="271"/>
                      <a:pt x="295" y="272"/>
                    </a:cubicBezTo>
                    <a:cubicBezTo>
                      <a:pt x="295" y="272"/>
                      <a:pt x="295" y="272"/>
                      <a:pt x="294" y="272"/>
                    </a:cubicBezTo>
                    <a:cubicBezTo>
                      <a:pt x="294" y="272"/>
                      <a:pt x="294" y="272"/>
                      <a:pt x="293" y="272"/>
                    </a:cubicBezTo>
                    <a:cubicBezTo>
                      <a:pt x="291" y="270"/>
                      <a:pt x="285" y="273"/>
                      <a:pt x="286" y="268"/>
                    </a:cubicBezTo>
                    <a:cubicBezTo>
                      <a:pt x="286" y="265"/>
                      <a:pt x="291" y="265"/>
                      <a:pt x="294" y="265"/>
                    </a:cubicBezTo>
                    <a:cubicBezTo>
                      <a:pt x="295" y="265"/>
                      <a:pt x="295" y="265"/>
                      <a:pt x="294" y="264"/>
                    </a:cubicBezTo>
                    <a:cubicBezTo>
                      <a:pt x="294" y="264"/>
                      <a:pt x="294" y="264"/>
                      <a:pt x="293" y="264"/>
                    </a:cubicBezTo>
                    <a:cubicBezTo>
                      <a:pt x="293" y="263"/>
                      <a:pt x="293" y="263"/>
                      <a:pt x="293" y="262"/>
                    </a:cubicBezTo>
                    <a:cubicBezTo>
                      <a:pt x="293" y="261"/>
                      <a:pt x="294" y="260"/>
                      <a:pt x="295" y="260"/>
                    </a:cubicBezTo>
                    <a:cubicBezTo>
                      <a:pt x="294" y="259"/>
                      <a:pt x="292" y="258"/>
                      <a:pt x="291" y="258"/>
                    </a:cubicBezTo>
                    <a:cubicBezTo>
                      <a:pt x="289" y="258"/>
                      <a:pt x="287" y="259"/>
                      <a:pt x="286" y="257"/>
                    </a:cubicBezTo>
                    <a:cubicBezTo>
                      <a:pt x="286" y="254"/>
                      <a:pt x="288" y="253"/>
                      <a:pt x="289" y="253"/>
                    </a:cubicBezTo>
                    <a:cubicBezTo>
                      <a:pt x="290" y="252"/>
                      <a:pt x="291" y="252"/>
                      <a:pt x="291" y="251"/>
                    </a:cubicBezTo>
                    <a:cubicBezTo>
                      <a:pt x="290" y="250"/>
                      <a:pt x="286" y="251"/>
                      <a:pt x="287" y="248"/>
                    </a:cubicBezTo>
                    <a:cubicBezTo>
                      <a:pt x="289" y="245"/>
                      <a:pt x="292" y="246"/>
                      <a:pt x="295" y="246"/>
                    </a:cubicBezTo>
                    <a:cubicBezTo>
                      <a:pt x="293" y="245"/>
                      <a:pt x="291" y="245"/>
                      <a:pt x="289" y="244"/>
                    </a:cubicBezTo>
                    <a:cubicBezTo>
                      <a:pt x="287" y="244"/>
                      <a:pt x="285" y="243"/>
                      <a:pt x="286" y="241"/>
                    </a:cubicBezTo>
                    <a:cubicBezTo>
                      <a:pt x="286" y="239"/>
                      <a:pt x="288" y="239"/>
                      <a:pt x="290" y="239"/>
                    </a:cubicBezTo>
                    <a:cubicBezTo>
                      <a:pt x="291" y="238"/>
                      <a:pt x="293" y="238"/>
                      <a:pt x="295" y="239"/>
                    </a:cubicBezTo>
                    <a:cubicBezTo>
                      <a:pt x="292" y="236"/>
                      <a:pt x="286" y="240"/>
                      <a:pt x="287" y="235"/>
                    </a:cubicBezTo>
                    <a:cubicBezTo>
                      <a:pt x="287" y="231"/>
                      <a:pt x="292" y="233"/>
                      <a:pt x="294" y="232"/>
                    </a:cubicBezTo>
                    <a:cubicBezTo>
                      <a:pt x="294" y="231"/>
                      <a:pt x="293" y="232"/>
                      <a:pt x="293" y="231"/>
                    </a:cubicBezTo>
                    <a:cubicBezTo>
                      <a:pt x="291" y="230"/>
                      <a:pt x="287" y="232"/>
                      <a:pt x="288" y="228"/>
                    </a:cubicBezTo>
                    <a:cubicBezTo>
                      <a:pt x="289" y="225"/>
                      <a:pt x="292" y="225"/>
                      <a:pt x="295" y="226"/>
                    </a:cubicBezTo>
                    <a:cubicBezTo>
                      <a:pt x="294" y="225"/>
                      <a:pt x="294" y="225"/>
                      <a:pt x="293" y="225"/>
                    </a:cubicBezTo>
                    <a:cubicBezTo>
                      <a:pt x="291" y="224"/>
                      <a:pt x="287" y="226"/>
                      <a:pt x="288" y="222"/>
                    </a:cubicBezTo>
                    <a:cubicBezTo>
                      <a:pt x="288" y="217"/>
                      <a:pt x="292" y="219"/>
                      <a:pt x="294" y="219"/>
                    </a:cubicBezTo>
                    <a:cubicBezTo>
                      <a:pt x="293" y="217"/>
                      <a:pt x="287" y="220"/>
                      <a:pt x="288" y="215"/>
                    </a:cubicBezTo>
                    <a:cubicBezTo>
                      <a:pt x="288" y="211"/>
                      <a:pt x="292" y="213"/>
                      <a:pt x="294" y="212"/>
                    </a:cubicBezTo>
                    <a:cubicBezTo>
                      <a:pt x="294" y="212"/>
                      <a:pt x="293" y="212"/>
                      <a:pt x="293" y="212"/>
                    </a:cubicBezTo>
                    <a:cubicBezTo>
                      <a:pt x="291" y="212"/>
                      <a:pt x="288" y="213"/>
                      <a:pt x="288" y="210"/>
                    </a:cubicBezTo>
                    <a:cubicBezTo>
                      <a:pt x="287" y="208"/>
                      <a:pt x="290" y="208"/>
                      <a:pt x="291" y="207"/>
                    </a:cubicBezTo>
                    <a:cubicBezTo>
                      <a:pt x="292" y="206"/>
                      <a:pt x="292" y="206"/>
                      <a:pt x="292" y="205"/>
                    </a:cubicBezTo>
                    <a:cubicBezTo>
                      <a:pt x="292" y="204"/>
                      <a:pt x="292" y="204"/>
                      <a:pt x="292" y="203"/>
                    </a:cubicBezTo>
                    <a:cubicBezTo>
                      <a:pt x="283" y="198"/>
                      <a:pt x="277" y="186"/>
                      <a:pt x="279" y="177"/>
                    </a:cubicBezTo>
                    <a:cubicBezTo>
                      <a:pt x="280" y="168"/>
                      <a:pt x="279" y="159"/>
                      <a:pt x="279" y="150"/>
                    </a:cubicBezTo>
                    <a:cubicBezTo>
                      <a:pt x="279" y="147"/>
                      <a:pt x="277" y="145"/>
                      <a:pt x="274" y="145"/>
                    </a:cubicBezTo>
                    <a:cubicBezTo>
                      <a:pt x="269" y="145"/>
                      <a:pt x="265" y="145"/>
                      <a:pt x="261" y="147"/>
                    </a:cubicBezTo>
                    <a:cubicBezTo>
                      <a:pt x="255" y="146"/>
                      <a:pt x="252" y="140"/>
                      <a:pt x="246" y="138"/>
                    </a:cubicBezTo>
                    <a:cubicBezTo>
                      <a:pt x="244" y="138"/>
                      <a:pt x="244" y="134"/>
                      <a:pt x="241" y="131"/>
                    </a:cubicBezTo>
                    <a:cubicBezTo>
                      <a:pt x="235" y="128"/>
                      <a:pt x="230" y="129"/>
                      <a:pt x="224" y="129"/>
                    </a:cubicBezTo>
                    <a:cubicBezTo>
                      <a:pt x="222" y="129"/>
                      <a:pt x="219" y="129"/>
                      <a:pt x="217" y="127"/>
                    </a:cubicBezTo>
                    <a:cubicBezTo>
                      <a:pt x="210" y="121"/>
                      <a:pt x="203" y="120"/>
                      <a:pt x="195" y="125"/>
                    </a:cubicBezTo>
                    <a:cubicBezTo>
                      <a:pt x="188" y="129"/>
                      <a:pt x="181" y="125"/>
                      <a:pt x="175" y="124"/>
                    </a:cubicBezTo>
                    <a:cubicBezTo>
                      <a:pt x="174" y="123"/>
                      <a:pt x="172" y="121"/>
                      <a:pt x="170" y="121"/>
                    </a:cubicBezTo>
                    <a:cubicBezTo>
                      <a:pt x="163" y="121"/>
                      <a:pt x="157" y="118"/>
                      <a:pt x="150" y="119"/>
                    </a:cubicBezTo>
                    <a:cubicBezTo>
                      <a:pt x="148" y="119"/>
                      <a:pt x="146" y="119"/>
                      <a:pt x="145" y="121"/>
                    </a:cubicBezTo>
                    <a:cubicBezTo>
                      <a:pt x="143" y="125"/>
                      <a:pt x="140" y="125"/>
                      <a:pt x="136" y="124"/>
                    </a:cubicBezTo>
                    <a:cubicBezTo>
                      <a:pt x="133" y="124"/>
                      <a:pt x="131" y="124"/>
                      <a:pt x="128" y="125"/>
                    </a:cubicBezTo>
                    <a:cubicBezTo>
                      <a:pt x="127" y="125"/>
                      <a:pt x="127" y="125"/>
                      <a:pt x="126" y="125"/>
                    </a:cubicBezTo>
                    <a:cubicBezTo>
                      <a:pt x="122" y="126"/>
                      <a:pt x="118" y="124"/>
                      <a:pt x="114" y="124"/>
                    </a:cubicBezTo>
                    <a:cubicBezTo>
                      <a:pt x="109" y="124"/>
                      <a:pt x="105" y="123"/>
                      <a:pt x="101" y="128"/>
                    </a:cubicBezTo>
                    <a:cubicBezTo>
                      <a:pt x="99" y="130"/>
                      <a:pt x="96" y="129"/>
                      <a:pt x="94" y="125"/>
                    </a:cubicBezTo>
                    <a:cubicBezTo>
                      <a:pt x="86" y="124"/>
                      <a:pt x="77" y="122"/>
                      <a:pt x="69" y="126"/>
                    </a:cubicBezTo>
                    <a:cubicBezTo>
                      <a:pt x="67" y="127"/>
                      <a:pt x="64" y="128"/>
                      <a:pt x="62" y="127"/>
                    </a:cubicBezTo>
                    <a:cubicBezTo>
                      <a:pt x="58" y="126"/>
                      <a:pt x="54" y="127"/>
                      <a:pt x="51" y="126"/>
                    </a:cubicBezTo>
                    <a:cubicBezTo>
                      <a:pt x="47" y="125"/>
                      <a:pt x="43" y="125"/>
                      <a:pt x="39" y="124"/>
                    </a:cubicBezTo>
                    <a:cubicBezTo>
                      <a:pt x="33" y="122"/>
                      <a:pt x="29" y="123"/>
                      <a:pt x="24" y="125"/>
                    </a:cubicBezTo>
                    <a:cubicBezTo>
                      <a:pt x="18" y="129"/>
                      <a:pt x="12" y="128"/>
                      <a:pt x="5" y="129"/>
                    </a:cubicBezTo>
                    <a:cubicBezTo>
                      <a:pt x="4" y="130"/>
                      <a:pt x="2" y="129"/>
                      <a:pt x="1" y="127"/>
                    </a:cubicBezTo>
                    <a:cubicBezTo>
                      <a:pt x="0" y="125"/>
                      <a:pt x="1" y="123"/>
                      <a:pt x="3" y="121"/>
                    </a:cubicBezTo>
                    <a:cubicBezTo>
                      <a:pt x="6" y="117"/>
                      <a:pt x="9" y="114"/>
                      <a:pt x="13" y="110"/>
                    </a:cubicBezTo>
                    <a:cubicBezTo>
                      <a:pt x="8" y="107"/>
                      <a:pt x="13" y="103"/>
                      <a:pt x="11" y="100"/>
                    </a:cubicBezTo>
                    <a:cubicBezTo>
                      <a:pt x="11" y="99"/>
                      <a:pt x="13" y="99"/>
                      <a:pt x="14" y="99"/>
                    </a:cubicBezTo>
                    <a:cubicBezTo>
                      <a:pt x="18" y="99"/>
                      <a:pt x="21" y="98"/>
                      <a:pt x="24" y="96"/>
                    </a:cubicBezTo>
                    <a:cubicBezTo>
                      <a:pt x="24" y="94"/>
                      <a:pt x="28" y="99"/>
                      <a:pt x="27" y="94"/>
                    </a:cubicBezTo>
                    <a:cubicBezTo>
                      <a:pt x="26" y="91"/>
                      <a:pt x="28" y="91"/>
                      <a:pt x="30" y="91"/>
                    </a:cubicBezTo>
                    <a:cubicBezTo>
                      <a:pt x="32" y="91"/>
                      <a:pt x="34" y="93"/>
                      <a:pt x="35" y="94"/>
                    </a:cubicBezTo>
                    <a:cubicBezTo>
                      <a:pt x="35" y="92"/>
                      <a:pt x="28" y="90"/>
                      <a:pt x="35" y="88"/>
                    </a:cubicBezTo>
                    <a:cubicBezTo>
                      <a:pt x="36" y="87"/>
                      <a:pt x="37" y="87"/>
                      <a:pt x="37" y="88"/>
                    </a:cubicBezTo>
                    <a:cubicBezTo>
                      <a:pt x="39" y="88"/>
                      <a:pt x="40" y="87"/>
                      <a:pt x="41" y="86"/>
                    </a:cubicBezTo>
                    <a:cubicBezTo>
                      <a:pt x="42" y="85"/>
                      <a:pt x="42" y="85"/>
                      <a:pt x="43" y="85"/>
                    </a:cubicBezTo>
                    <a:cubicBezTo>
                      <a:pt x="44" y="85"/>
                      <a:pt x="45" y="86"/>
                      <a:pt x="46" y="86"/>
                    </a:cubicBezTo>
                    <a:cubicBezTo>
                      <a:pt x="45" y="85"/>
                      <a:pt x="44" y="84"/>
                      <a:pt x="44" y="83"/>
                    </a:cubicBezTo>
                    <a:cubicBezTo>
                      <a:pt x="43" y="82"/>
                      <a:pt x="44" y="82"/>
                      <a:pt x="44" y="81"/>
                    </a:cubicBezTo>
                    <a:cubicBezTo>
                      <a:pt x="45" y="80"/>
                      <a:pt x="47" y="80"/>
                      <a:pt x="49" y="81"/>
                    </a:cubicBezTo>
                    <a:cubicBezTo>
                      <a:pt x="51" y="81"/>
                      <a:pt x="53" y="82"/>
                      <a:pt x="53" y="79"/>
                    </a:cubicBezTo>
                    <a:cubicBezTo>
                      <a:pt x="53" y="77"/>
                      <a:pt x="56" y="77"/>
                      <a:pt x="57" y="78"/>
                    </a:cubicBezTo>
                    <a:cubicBezTo>
                      <a:pt x="60" y="80"/>
                      <a:pt x="60" y="79"/>
                      <a:pt x="61" y="77"/>
                    </a:cubicBezTo>
                    <a:cubicBezTo>
                      <a:pt x="61" y="76"/>
                      <a:pt x="62" y="77"/>
                      <a:pt x="63" y="77"/>
                    </a:cubicBezTo>
                    <a:cubicBezTo>
                      <a:pt x="65" y="78"/>
                      <a:pt x="67" y="79"/>
                      <a:pt x="69" y="78"/>
                    </a:cubicBezTo>
                    <a:cubicBezTo>
                      <a:pt x="72" y="79"/>
                      <a:pt x="75" y="80"/>
                      <a:pt x="77" y="77"/>
                    </a:cubicBezTo>
                    <a:cubicBezTo>
                      <a:pt x="78" y="75"/>
                      <a:pt x="81" y="75"/>
                      <a:pt x="83" y="76"/>
                    </a:cubicBezTo>
                    <a:cubicBezTo>
                      <a:pt x="87" y="73"/>
                      <a:pt x="91" y="71"/>
                      <a:pt x="93" y="66"/>
                    </a:cubicBezTo>
                    <a:cubicBezTo>
                      <a:pt x="94" y="64"/>
                      <a:pt x="96" y="64"/>
                      <a:pt x="97" y="62"/>
                    </a:cubicBezTo>
                    <a:cubicBezTo>
                      <a:pt x="99" y="58"/>
                      <a:pt x="101" y="59"/>
                      <a:pt x="103" y="60"/>
                    </a:cubicBezTo>
                    <a:cubicBezTo>
                      <a:pt x="101" y="59"/>
                      <a:pt x="101" y="56"/>
                      <a:pt x="105" y="56"/>
                    </a:cubicBezTo>
                    <a:cubicBezTo>
                      <a:pt x="108" y="55"/>
                      <a:pt x="112" y="55"/>
                      <a:pt x="115" y="57"/>
                    </a:cubicBezTo>
                    <a:cubicBezTo>
                      <a:pt x="116" y="59"/>
                      <a:pt x="118" y="59"/>
                      <a:pt x="119" y="59"/>
                    </a:cubicBezTo>
                    <a:cubicBezTo>
                      <a:pt x="121" y="58"/>
                      <a:pt x="121" y="57"/>
                      <a:pt x="122" y="56"/>
                    </a:cubicBezTo>
                    <a:cubicBezTo>
                      <a:pt x="124" y="55"/>
                      <a:pt x="125" y="56"/>
                      <a:pt x="127" y="57"/>
                    </a:cubicBezTo>
                    <a:cubicBezTo>
                      <a:pt x="128" y="57"/>
                      <a:pt x="129" y="59"/>
                      <a:pt x="129" y="58"/>
                    </a:cubicBezTo>
                    <a:cubicBezTo>
                      <a:pt x="131" y="55"/>
                      <a:pt x="132" y="53"/>
                      <a:pt x="133" y="58"/>
                    </a:cubicBezTo>
                    <a:cubicBezTo>
                      <a:pt x="134" y="60"/>
                      <a:pt x="136" y="59"/>
                      <a:pt x="136" y="57"/>
                    </a:cubicBezTo>
                    <a:cubicBezTo>
                      <a:pt x="137" y="56"/>
                      <a:pt x="135" y="55"/>
                      <a:pt x="137" y="55"/>
                    </a:cubicBezTo>
                    <a:cubicBezTo>
                      <a:pt x="139" y="55"/>
                      <a:pt x="141" y="55"/>
                      <a:pt x="142" y="57"/>
                    </a:cubicBezTo>
                    <a:cubicBezTo>
                      <a:pt x="142" y="60"/>
                      <a:pt x="144" y="61"/>
                      <a:pt x="147" y="61"/>
                    </a:cubicBezTo>
                    <a:cubicBezTo>
                      <a:pt x="147" y="59"/>
                      <a:pt x="146" y="59"/>
                      <a:pt x="146" y="58"/>
                    </a:cubicBezTo>
                    <a:cubicBezTo>
                      <a:pt x="145" y="57"/>
                      <a:pt x="144" y="55"/>
                      <a:pt x="146" y="54"/>
                    </a:cubicBezTo>
                    <a:cubicBezTo>
                      <a:pt x="146" y="54"/>
                      <a:pt x="148" y="54"/>
                      <a:pt x="150" y="55"/>
                    </a:cubicBezTo>
                    <a:cubicBezTo>
                      <a:pt x="155" y="60"/>
                      <a:pt x="160" y="65"/>
                      <a:pt x="168" y="63"/>
                    </a:cubicBezTo>
                    <a:cubicBezTo>
                      <a:pt x="174" y="63"/>
                      <a:pt x="180" y="63"/>
                      <a:pt x="187" y="62"/>
                    </a:cubicBezTo>
                    <a:cubicBezTo>
                      <a:pt x="198" y="59"/>
                      <a:pt x="210" y="58"/>
                      <a:pt x="221" y="61"/>
                    </a:cubicBezTo>
                    <a:cubicBezTo>
                      <a:pt x="230" y="63"/>
                      <a:pt x="238" y="63"/>
                      <a:pt x="243" y="57"/>
                    </a:cubicBezTo>
                    <a:cubicBezTo>
                      <a:pt x="247" y="53"/>
                      <a:pt x="252" y="51"/>
                      <a:pt x="256" y="48"/>
                    </a:cubicBezTo>
                    <a:cubicBezTo>
                      <a:pt x="259" y="45"/>
                      <a:pt x="262" y="44"/>
                      <a:pt x="266" y="45"/>
                    </a:cubicBezTo>
                    <a:cubicBezTo>
                      <a:pt x="264" y="44"/>
                      <a:pt x="263" y="43"/>
                      <a:pt x="261" y="42"/>
                    </a:cubicBezTo>
                    <a:cubicBezTo>
                      <a:pt x="261" y="42"/>
                      <a:pt x="261" y="41"/>
                      <a:pt x="261" y="41"/>
                    </a:cubicBezTo>
                    <a:cubicBezTo>
                      <a:pt x="261" y="41"/>
                      <a:pt x="262" y="41"/>
                      <a:pt x="262" y="41"/>
                    </a:cubicBezTo>
                    <a:cubicBezTo>
                      <a:pt x="265" y="40"/>
                      <a:pt x="267" y="38"/>
                      <a:pt x="267" y="34"/>
                    </a:cubicBezTo>
                    <a:cubicBezTo>
                      <a:pt x="268" y="32"/>
                      <a:pt x="271" y="32"/>
                      <a:pt x="273" y="33"/>
                    </a:cubicBezTo>
                    <a:cubicBezTo>
                      <a:pt x="276" y="34"/>
                      <a:pt x="278" y="33"/>
                      <a:pt x="279" y="31"/>
                    </a:cubicBezTo>
                    <a:cubicBezTo>
                      <a:pt x="281" y="27"/>
                      <a:pt x="284" y="27"/>
                      <a:pt x="287" y="25"/>
                    </a:cubicBezTo>
                    <a:cubicBezTo>
                      <a:pt x="295" y="22"/>
                      <a:pt x="302" y="19"/>
                      <a:pt x="309" y="17"/>
                    </a:cubicBezTo>
                    <a:cubicBezTo>
                      <a:pt x="311" y="17"/>
                      <a:pt x="312" y="16"/>
                      <a:pt x="312" y="14"/>
                    </a:cubicBezTo>
                    <a:cubicBezTo>
                      <a:pt x="311" y="14"/>
                      <a:pt x="312" y="13"/>
                      <a:pt x="312" y="13"/>
                    </a:cubicBezTo>
                    <a:cubicBezTo>
                      <a:pt x="313" y="12"/>
                      <a:pt x="314" y="11"/>
                      <a:pt x="316" y="11"/>
                    </a:cubicBezTo>
                    <a:cubicBezTo>
                      <a:pt x="318" y="11"/>
                      <a:pt x="322" y="13"/>
                      <a:pt x="319" y="8"/>
                    </a:cubicBezTo>
                    <a:cubicBezTo>
                      <a:pt x="320" y="7"/>
                      <a:pt x="321" y="7"/>
                      <a:pt x="321" y="6"/>
                    </a:cubicBezTo>
                    <a:cubicBezTo>
                      <a:pt x="323" y="4"/>
                      <a:pt x="327" y="8"/>
                      <a:pt x="326" y="2"/>
                    </a:cubicBezTo>
                    <a:cubicBezTo>
                      <a:pt x="326" y="1"/>
                      <a:pt x="329" y="1"/>
                      <a:pt x="331" y="1"/>
                    </a:cubicBezTo>
                    <a:cubicBezTo>
                      <a:pt x="334" y="0"/>
                      <a:pt x="337" y="1"/>
                      <a:pt x="340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3" name="Freeform 140">
                <a:extLst>
                  <a:ext uri="{FF2B5EF4-FFF2-40B4-BE49-F238E27FC236}">
                    <a16:creationId xmlns:a16="http://schemas.microsoft.com/office/drawing/2014/main" id="{C67C96E1-44FF-04B5-25C9-325282A5F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691"/>
                <a:ext cx="411" cy="624"/>
              </a:xfrm>
              <a:custGeom>
                <a:avLst/>
                <a:gdLst>
                  <a:gd name="T0" fmla="*/ 13 w 240"/>
                  <a:gd name="T1" fmla="*/ 267 h 365"/>
                  <a:gd name="T2" fmla="*/ 20 w 240"/>
                  <a:gd name="T3" fmla="*/ 257 h 365"/>
                  <a:gd name="T4" fmla="*/ 7 w 240"/>
                  <a:gd name="T5" fmla="*/ 216 h 365"/>
                  <a:gd name="T6" fmla="*/ 46 w 240"/>
                  <a:gd name="T7" fmla="*/ 215 h 365"/>
                  <a:gd name="T8" fmla="*/ 1 w 240"/>
                  <a:gd name="T9" fmla="*/ 200 h 365"/>
                  <a:gd name="T10" fmla="*/ 3 w 240"/>
                  <a:gd name="T11" fmla="*/ 180 h 365"/>
                  <a:gd name="T12" fmla="*/ 6 w 240"/>
                  <a:gd name="T13" fmla="*/ 150 h 365"/>
                  <a:gd name="T14" fmla="*/ 17 w 240"/>
                  <a:gd name="T15" fmla="*/ 124 h 365"/>
                  <a:gd name="T16" fmla="*/ 14 w 240"/>
                  <a:gd name="T17" fmla="*/ 72 h 365"/>
                  <a:gd name="T18" fmla="*/ 11 w 240"/>
                  <a:gd name="T19" fmla="*/ 67 h 365"/>
                  <a:gd name="T20" fmla="*/ 7 w 240"/>
                  <a:gd name="T21" fmla="*/ 45 h 365"/>
                  <a:gd name="T22" fmla="*/ 26 w 240"/>
                  <a:gd name="T23" fmla="*/ 54 h 365"/>
                  <a:gd name="T24" fmla="*/ 48 w 240"/>
                  <a:gd name="T25" fmla="*/ 52 h 365"/>
                  <a:gd name="T26" fmla="*/ 110 w 240"/>
                  <a:gd name="T27" fmla="*/ 49 h 365"/>
                  <a:gd name="T28" fmla="*/ 149 w 240"/>
                  <a:gd name="T29" fmla="*/ 40 h 365"/>
                  <a:gd name="T30" fmla="*/ 191 w 240"/>
                  <a:gd name="T31" fmla="*/ 32 h 365"/>
                  <a:gd name="T32" fmla="*/ 155 w 240"/>
                  <a:gd name="T33" fmla="*/ 18 h 365"/>
                  <a:gd name="T34" fmla="*/ 100 w 240"/>
                  <a:gd name="T35" fmla="*/ 7 h 365"/>
                  <a:gd name="T36" fmla="*/ 136 w 240"/>
                  <a:gd name="T37" fmla="*/ 8 h 365"/>
                  <a:gd name="T38" fmla="*/ 171 w 240"/>
                  <a:gd name="T39" fmla="*/ 9 h 365"/>
                  <a:gd name="T40" fmla="*/ 233 w 240"/>
                  <a:gd name="T41" fmla="*/ 34 h 365"/>
                  <a:gd name="T42" fmla="*/ 216 w 240"/>
                  <a:gd name="T43" fmla="*/ 61 h 365"/>
                  <a:gd name="T44" fmla="*/ 192 w 240"/>
                  <a:gd name="T45" fmla="*/ 52 h 365"/>
                  <a:gd name="T46" fmla="*/ 183 w 240"/>
                  <a:gd name="T47" fmla="*/ 57 h 365"/>
                  <a:gd name="T48" fmla="*/ 140 w 240"/>
                  <a:gd name="T49" fmla="*/ 55 h 365"/>
                  <a:gd name="T50" fmla="*/ 113 w 240"/>
                  <a:gd name="T51" fmla="*/ 59 h 365"/>
                  <a:gd name="T52" fmla="*/ 95 w 240"/>
                  <a:gd name="T53" fmla="*/ 60 h 365"/>
                  <a:gd name="T54" fmla="*/ 80 w 240"/>
                  <a:gd name="T55" fmla="*/ 62 h 365"/>
                  <a:gd name="T56" fmla="*/ 44 w 240"/>
                  <a:gd name="T57" fmla="*/ 75 h 365"/>
                  <a:gd name="T58" fmla="*/ 34 w 240"/>
                  <a:gd name="T59" fmla="*/ 89 h 365"/>
                  <a:gd name="T60" fmla="*/ 37 w 240"/>
                  <a:gd name="T61" fmla="*/ 106 h 365"/>
                  <a:gd name="T62" fmla="*/ 36 w 240"/>
                  <a:gd name="T63" fmla="*/ 120 h 365"/>
                  <a:gd name="T64" fmla="*/ 44 w 240"/>
                  <a:gd name="T65" fmla="*/ 130 h 365"/>
                  <a:gd name="T66" fmla="*/ 28 w 240"/>
                  <a:gd name="T67" fmla="*/ 144 h 365"/>
                  <a:gd name="T68" fmla="*/ 28 w 240"/>
                  <a:gd name="T69" fmla="*/ 150 h 365"/>
                  <a:gd name="T70" fmla="*/ 20 w 240"/>
                  <a:gd name="T71" fmla="*/ 157 h 365"/>
                  <a:gd name="T72" fmla="*/ 20 w 240"/>
                  <a:gd name="T73" fmla="*/ 162 h 365"/>
                  <a:gd name="T74" fmla="*/ 31 w 240"/>
                  <a:gd name="T75" fmla="*/ 169 h 365"/>
                  <a:gd name="T76" fmla="*/ 18 w 240"/>
                  <a:gd name="T77" fmla="*/ 175 h 365"/>
                  <a:gd name="T78" fmla="*/ 21 w 240"/>
                  <a:gd name="T79" fmla="*/ 186 h 365"/>
                  <a:gd name="T80" fmla="*/ 28 w 240"/>
                  <a:gd name="T81" fmla="*/ 189 h 365"/>
                  <a:gd name="T82" fmla="*/ 12 w 240"/>
                  <a:gd name="T83" fmla="*/ 199 h 365"/>
                  <a:gd name="T84" fmla="*/ 41 w 240"/>
                  <a:gd name="T85" fmla="*/ 204 h 365"/>
                  <a:gd name="T86" fmla="*/ 60 w 240"/>
                  <a:gd name="T87" fmla="*/ 223 h 365"/>
                  <a:gd name="T88" fmla="*/ 33 w 240"/>
                  <a:gd name="T89" fmla="*/ 272 h 365"/>
                  <a:gd name="T90" fmla="*/ 38 w 240"/>
                  <a:gd name="T91" fmla="*/ 275 h 365"/>
                  <a:gd name="T92" fmla="*/ 54 w 240"/>
                  <a:gd name="T93" fmla="*/ 289 h 365"/>
                  <a:gd name="T94" fmla="*/ 44 w 240"/>
                  <a:gd name="T95" fmla="*/ 312 h 365"/>
                  <a:gd name="T96" fmla="*/ 39 w 240"/>
                  <a:gd name="T97" fmla="*/ 320 h 365"/>
                  <a:gd name="T98" fmla="*/ 45 w 240"/>
                  <a:gd name="T99" fmla="*/ 346 h 365"/>
                  <a:gd name="T100" fmla="*/ 18 w 240"/>
                  <a:gd name="T101" fmla="*/ 347 h 365"/>
                  <a:gd name="T102" fmla="*/ 9 w 240"/>
                  <a:gd name="T103" fmla="*/ 351 h 365"/>
                  <a:gd name="T104" fmla="*/ 8 w 240"/>
                  <a:gd name="T105" fmla="*/ 326 h 365"/>
                  <a:gd name="T106" fmla="*/ 8 w 240"/>
                  <a:gd name="T107" fmla="*/ 296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0" h="365">
                    <a:moveTo>
                      <a:pt x="7" y="281"/>
                    </a:moveTo>
                    <a:cubicBezTo>
                      <a:pt x="6" y="279"/>
                      <a:pt x="3" y="279"/>
                      <a:pt x="3" y="276"/>
                    </a:cubicBezTo>
                    <a:cubicBezTo>
                      <a:pt x="5" y="273"/>
                      <a:pt x="9" y="275"/>
                      <a:pt x="12" y="273"/>
                    </a:cubicBezTo>
                    <a:cubicBezTo>
                      <a:pt x="12" y="272"/>
                      <a:pt x="13" y="271"/>
                      <a:pt x="13" y="270"/>
                    </a:cubicBezTo>
                    <a:cubicBezTo>
                      <a:pt x="13" y="269"/>
                      <a:pt x="13" y="268"/>
                      <a:pt x="13" y="267"/>
                    </a:cubicBezTo>
                    <a:cubicBezTo>
                      <a:pt x="13" y="266"/>
                      <a:pt x="13" y="264"/>
                      <a:pt x="13" y="263"/>
                    </a:cubicBezTo>
                    <a:cubicBezTo>
                      <a:pt x="13" y="262"/>
                      <a:pt x="13" y="261"/>
                      <a:pt x="14" y="260"/>
                    </a:cubicBezTo>
                    <a:cubicBezTo>
                      <a:pt x="14" y="259"/>
                      <a:pt x="15" y="259"/>
                      <a:pt x="16" y="259"/>
                    </a:cubicBezTo>
                    <a:cubicBezTo>
                      <a:pt x="16" y="259"/>
                      <a:pt x="17" y="259"/>
                      <a:pt x="17" y="259"/>
                    </a:cubicBezTo>
                    <a:cubicBezTo>
                      <a:pt x="19" y="259"/>
                      <a:pt x="20" y="259"/>
                      <a:pt x="20" y="257"/>
                    </a:cubicBezTo>
                    <a:cubicBezTo>
                      <a:pt x="19" y="254"/>
                      <a:pt x="13" y="253"/>
                      <a:pt x="14" y="249"/>
                    </a:cubicBezTo>
                    <a:cubicBezTo>
                      <a:pt x="14" y="248"/>
                      <a:pt x="14" y="246"/>
                      <a:pt x="13" y="245"/>
                    </a:cubicBezTo>
                    <a:cubicBezTo>
                      <a:pt x="11" y="243"/>
                      <a:pt x="7" y="245"/>
                      <a:pt x="5" y="242"/>
                    </a:cubicBezTo>
                    <a:cubicBezTo>
                      <a:pt x="3" y="238"/>
                      <a:pt x="6" y="233"/>
                      <a:pt x="7" y="230"/>
                    </a:cubicBezTo>
                    <a:cubicBezTo>
                      <a:pt x="9" y="225"/>
                      <a:pt x="5" y="221"/>
                      <a:pt x="7" y="216"/>
                    </a:cubicBezTo>
                    <a:cubicBezTo>
                      <a:pt x="7" y="214"/>
                      <a:pt x="9" y="213"/>
                      <a:pt x="10" y="212"/>
                    </a:cubicBezTo>
                    <a:cubicBezTo>
                      <a:pt x="13" y="208"/>
                      <a:pt x="16" y="210"/>
                      <a:pt x="19" y="211"/>
                    </a:cubicBezTo>
                    <a:cubicBezTo>
                      <a:pt x="20" y="214"/>
                      <a:pt x="20" y="214"/>
                      <a:pt x="15" y="215"/>
                    </a:cubicBezTo>
                    <a:cubicBezTo>
                      <a:pt x="24" y="217"/>
                      <a:pt x="34" y="217"/>
                      <a:pt x="44" y="216"/>
                    </a:cubicBezTo>
                    <a:cubicBezTo>
                      <a:pt x="45" y="216"/>
                      <a:pt x="46" y="216"/>
                      <a:pt x="46" y="215"/>
                    </a:cubicBezTo>
                    <a:cubicBezTo>
                      <a:pt x="46" y="212"/>
                      <a:pt x="44" y="210"/>
                      <a:pt x="41" y="211"/>
                    </a:cubicBezTo>
                    <a:cubicBezTo>
                      <a:pt x="38" y="211"/>
                      <a:pt x="35" y="211"/>
                      <a:pt x="33" y="211"/>
                    </a:cubicBezTo>
                    <a:cubicBezTo>
                      <a:pt x="25" y="209"/>
                      <a:pt x="18" y="210"/>
                      <a:pt x="11" y="210"/>
                    </a:cubicBezTo>
                    <a:cubicBezTo>
                      <a:pt x="9" y="209"/>
                      <a:pt x="8" y="211"/>
                      <a:pt x="7" y="212"/>
                    </a:cubicBezTo>
                    <a:cubicBezTo>
                      <a:pt x="4" y="208"/>
                      <a:pt x="6" y="202"/>
                      <a:pt x="1" y="200"/>
                    </a:cubicBezTo>
                    <a:cubicBezTo>
                      <a:pt x="1" y="199"/>
                      <a:pt x="1" y="198"/>
                      <a:pt x="2" y="197"/>
                    </a:cubicBezTo>
                    <a:cubicBezTo>
                      <a:pt x="4" y="196"/>
                      <a:pt x="6" y="196"/>
                      <a:pt x="2" y="194"/>
                    </a:cubicBezTo>
                    <a:cubicBezTo>
                      <a:pt x="1" y="194"/>
                      <a:pt x="1" y="192"/>
                      <a:pt x="2" y="192"/>
                    </a:cubicBezTo>
                    <a:cubicBezTo>
                      <a:pt x="6" y="189"/>
                      <a:pt x="5" y="185"/>
                      <a:pt x="2" y="182"/>
                    </a:cubicBezTo>
                    <a:cubicBezTo>
                      <a:pt x="2" y="182"/>
                      <a:pt x="2" y="181"/>
                      <a:pt x="3" y="180"/>
                    </a:cubicBezTo>
                    <a:cubicBezTo>
                      <a:pt x="7" y="176"/>
                      <a:pt x="7" y="176"/>
                      <a:pt x="4" y="170"/>
                    </a:cubicBezTo>
                    <a:cubicBezTo>
                      <a:pt x="3" y="168"/>
                      <a:pt x="4" y="167"/>
                      <a:pt x="5" y="167"/>
                    </a:cubicBezTo>
                    <a:cubicBezTo>
                      <a:pt x="7" y="166"/>
                      <a:pt x="7" y="165"/>
                      <a:pt x="5" y="164"/>
                    </a:cubicBezTo>
                    <a:cubicBezTo>
                      <a:pt x="4" y="164"/>
                      <a:pt x="3" y="162"/>
                      <a:pt x="4" y="162"/>
                    </a:cubicBezTo>
                    <a:cubicBezTo>
                      <a:pt x="9" y="158"/>
                      <a:pt x="8" y="154"/>
                      <a:pt x="6" y="150"/>
                    </a:cubicBezTo>
                    <a:cubicBezTo>
                      <a:pt x="6" y="149"/>
                      <a:pt x="7" y="149"/>
                      <a:pt x="7" y="148"/>
                    </a:cubicBezTo>
                    <a:cubicBezTo>
                      <a:pt x="13" y="151"/>
                      <a:pt x="9" y="142"/>
                      <a:pt x="14" y="142"/>
                    </a:cubicBezTo>
                    <a:cubicBezTo>
                      <a:pt x="11" y="139"/>
                      <a:pt x="19" y="137"/>
                      <a:pt x="13" y="134"/>
                    </a:cubicBezTo>
                    <a:cubicBezTo>
                      <a:pt x="11" y="132"/>
                      <a:pt x="13" y="129"/>
                      <a:pt x="15" y="127"/>
                    </a:cubicBezTo>
                    <a:cubicBezTo>
                      <a:pt x="16" y="126"/>
                      <a:pt x="17" y="125"/>
                      <a:pt x="17" y="124"/>
                    </a:cubicBezTo>
                    <a:cubicBezTo>
                      <a:pt x="17" y="121"/>
                      <a:pt x="14" y="123"/>
                      <a:pt x="13" y="123"/>
                    </a:cubicBezTo>
                    <a:cubicBezTo>
                      <a:pt x="10" y="122"/>
                      <a:pt x="9" y="124"/>
                      <a:pt x="9" y="118"/>
                    </a:cubicBezTo>
                    <a:cubicBezTo>
                      <a:pt x="10" y="110"/>
                      <a:pt x="12" y="102"/>
                      <a:pt x="10" y="93"/>
                    </a:cubicBezTo>
                    <a:cubicBezTo>
                      <a:pt x="9" y="90"/>
                      <a:pt x="11" y="86"/>
                      <a:pt x="10" y="82"/>
                    </a:cubicBezTo>
                    <a:cubicBezTo>
                      <a:pt x="10" y="80"/>
                      <a:pt x="11" y="76"/>
                      <a:pt x="14" y="72"/>
                    </a:cubicBezTo>
                    <a:cubicBezTo>
                      <a:pt x="11" y="74"/>
                      <a:pt x="11" y="74"/>
                      <a:pt x="10" y="74"/>
                    </a:cubicBezTo>
                    <a:cubicBezTo>
                      <a:pt x="9" y="75"/>
                      <a:pt x="9" y="78"/>
                      <a:pt x="6" y="77"/>
                    </a:cubicBezTo>
                    <a:cubicBezTo>
                      <a:pt x="4" y="75"/>
                      <a:pt x="7" y="72"/>
                      <a:pt x="5" y="70"/>
                    </a:cubicBezTo>
                    <a:cubicBezTo>
                      <a:pt x="5" y="70"/>
                      <a:pt x="6" y="70"/>
                      <a:pt x="7" y="70"/>
                    </a:cubicBezTo>
                    <a:cubicBezTo>
                      <a:pt x="11" y="71"/>
                      <a:pt x="11" y="70"/>
                      <a:pt x="11" y="67"/>
                    </a:cubicBezTo>
                    <a:cubicBezTo>
                      <a:pt x="12" y="64"/>
                      <a:pt x="10" y="58"/>
                      <a:pt x="17" y="61"/>
                    </a:cubicBezTo>
                    <a:cubicBezTo>
                      <a:pt x="16" y="56"/>
                      <a:pt x="13" y="56"/>
                      <a:pt x="9" y="56"/>
                    </a:cubicBezTo>
                    <a:cubicBezTo>
                      <a:pt x="8" y="56"/>
                      <a:pt x="6" y="57"/>
                      <a:pt x="6" y="55"/>
                    </a:cubicBezTo>
                    <a:cubicBezTo>
                      <a:pt x="5" y="54"/>
                      <a:pt x="6" y="53"/>
                      <a:pt x="7" y="53"/>
                    </a:cubicBezTo>
                    <a:cubicBezTo>
                      <a:pt x="12" y="50"/>
                      <a:pt x="7" y="48"/>
                      <a:pt x="7" y="45"/>
                    </a:cubicBezTo>
                    <a:cubicBezTo>
                      <a:pt x="6" y="44"/>
                      <a:pt x="6" y="43"/>
                      <a:pt x="7" y="42"/>
                    </a:cubicBezTo>
                    <a:cubicBezTo>
                      <a:pt x="8" y="41"/>
                      <a:pt x="10" y="42"/>
                      <a:pt x="10" y="43"/>
                    </a:cubicBezTo>
                    <a:cubicBezTo>
                      <a:pt x="11" y="49"/>
                      <a:pt x="17" y="47"/>
                      <a:pt x="22" y="48"/>
                    </a:cubicBezTo>
                    <a:cubicBezTo>
                      <a:pt x="22" y="51"/>
                      <a:pt x="16" y="51"/>
                      <a:pt x="19" y="54"/>
                    </a:cubicBezTo>
                    <a:cubicBezTo>
                      <a:pt x="21" y="56"/>
                      <a:pt x="23" y="56"/>
                      <a:pt x="26" y="54"/>
                    </a:cubicBezTo>
                    <a:cubicBezTo>
                      <a:pt x="27" y="54"/>
                      <a:pt x="28" y="54"/>
                      <a:pt x="29" y="55"/>
                    </a:cubicBezTo>
                    <a:cubicBezTo>
                      <a:pt x="31" y="57"/>
                      <a:pt x="34" y="56"/>
                      <a:pt x="35" y="54"/>
                    </a:cubicBezTo>
                    <a:cubicBezTo>
                      <a:pt x="37" y="52"/>
                      <a:pt x="32" y="52"/>
                      <a:pt x="33" y="50"/>
                    </a:cubicBezTo>
                    <a:cubicBezTo>
                      <a:pt x="39" y="50"/>
                      <a:pt x="44" y="50"/>
                      <a:pt x="50" y="50"/>
                    </a:cubicBezTo>
                    <a:cubicBezTo>
                      <a:pt x="50" y="51"/>
                      <a:pt x="49" y="51"/>
                      <a:pt x="48" y="52"/>
                    </a:cubicBezTo>
                    <a:cubicBezTo>
                      <a:pt x="47" y="52"/>
                      <a:pt x="46" y="53"/>
                      <a:pt x="46" y="54"/>
                    </a:cubicBezTo>
                    <a:cubicBezTo>
                      <a:pt x="47" y="56"/>
                      <a:pt x="49" y="55"/>
                      <a:pt x="50" y="54"/>
                    </a:cubicBezTo>
                    <a:cubicBezTo>
                      <a:pt x="56" y="47"/>
                      <a:pt x="64" y="51"/>
                      <a:pt x="71" y="50"/>
                    </a:cubicBezTo>
                    <a:cubicBezTo>
                      <a:pt x="75" y="50"/>
                      <a:pt x="80" y="50"/>
                      <a:pt x="84" y="50"/>
                    </a:cubicBezTo>
                    <a:cubicBezTo>
                      <a:pt x="93" y="50"/>
                      <a:pt x="101" y="48"/>
                      <a:pt x="110" y="49"/>
                    </a:cubicBezTo>
                    <a:cubicBezTo>
                      <a:pt x="110" y="49"/>
                      <a:pt x="111" y="49"/>
                      <a:pt x="112" y="48"/>
                    </a:cubicBezTo>
                    <a:cubicBezTo>
                      <a:pt x="118" y="43"/>
                      <a:pt x="126" y="44"/>
                      <a:pt x="134" y="44"/>
                    </a:cubicBezTo>
                    <a:cubicBezTo>
                      <a:pt x="138" y="44"/>
                      <a:pt x="141" y="41"/>
                      <a:pt x="145" y="43"/>
                    </a:cubicBezTo>
                    <a:cubicBezTo>
                      <a:pt x="146" y="43"/>
                      <a:pt x="146" y="43"/>
                      <a:pt x="146" y="42"/>
                    </a:cubicBezTo>
                    <a:cubicBezTo>
                      <a:pt x="146" y="40"/>
                      <a:pt x="147" y="41"/>
                      <a:pt x="149" y="40"/>
                    </a:cubicBezTo>
                    <a:cubicBezTo>
                      <a:pt x="155" y="37"/>
                      <a:pt x="161" y="39"/>
                      <a:pt x="165" y="41"/>
                    </a:cubicBezTo>
                    <a:cubicBezTo>
                      <a:pt x="170" y="43"/>
                      <a:pt x="174" y="46"/>
                      <a:pt x="179" y="41"/>
                    </a:cubicBezTo>
                    <a:cubicBezTo>
                      <a:pt x="181" y="43"/>
                      <a:pt x="184" y="41"/>
                      <a:pt x="186" y="42"/>
                    </a:cubicBezTo>
                    <a:cubicBezTo>
                      <a:pt x="188" y="43"/>
                      <a:pt x="190" y="42"/>
                      <a:pt x="192" y="40"/>
                    </a:cubicBezTo>
                    <a:cubicBezTo>
                      <a:pt x="188" y="38"/>
                      <a:pt x="196" y="35"/>
                      <a:pt x="191" y="32"/>
                    </a:cubicBezTo>
                    <a:cubicBezTo>
                      <a:pt x="191" y="32"/>
                      <a:pt x="191" y="32"/>
                      <a:pt x="191" y="31"/>
                    </a:cubicBezTo>
                    <a:cubicBezTo>
                      <a:pt x="184" y="35"/>
                      <a:pt x="183" y="24"/>
                      <a:pt x="177" y="25"/>
                    </a:cubicBezTo>
                    <a:cubicBezTo>
                      <a:pt x="176" y="26"/>
                      <a:pt x="173" y="25"/>
                      <a:pt x="175" y="22"/>
                    </a:cubicBezTo>
                    <a:cubicBezTo>
                      <a:pt x="176" y="21"/>
                      <a:pt x="175" y="20"/>
                      <a:pt x="174" y="21"/>
                    </a:cubicBezTo>
                    <a:cubicBezTo>
                      <a:pt x="168" y="22"/>
                      <a:pt x="162" y="16"/>
                      <a:pt x="155" y="18"/>
                    </a:cubicBezTo>
                    <a:cubicBezTo>
                      <a:pt x="151" y="19"/>
                      <a:pt x="145" y="18"/>
                      <a:pt x="140" y="16"/>
                    </a:cubicBezTo>
                    <a:cubicBezTo>
                      <a:pt x="138" y="15"/>
                      <a:pt x="136" y="17"/>
                      <a:pt x="134" y="16"/>
                    </a:cubicBezTo>
                    <a:cubicBezTo>
                      <a:pt x="130" y="15"/>
                      <a:pt x="120" y="11"/>
                      <a:pt x="113" y="7"/>
                    </a:cubicBezTo>
                    <a:cubicBezTo>
                      <a:pt x="111" y="5"/>
                      <a:pt x="111" y="9"/>
                      <a:pt x="110" y="8"/>
                    </a:cubicBezTo>
                    <a:cubicBezTo>
                      <a:pt x="107" y="8"/>
                      <a:pt x="104" y="6"/>
                      <a:pt x="100" y="7"/>
                    </a:cubicBezTo>
                    <a:cubicBezTo>
                      <a:pt x="99" y="8"/>
                      <a:pt x="98" y="5"/>
                      <a:pt x="99" y="5"/>
                    </a:cubicBezTo>
                    <a:cubicBezTo>
                      <a:pt x="101" y="3"/>
                      <a:pt x="102" y="1"/>
                      <a:pt x="104" y="0"/>
                    </a:cubicBezTo>
                    <a:cubicBezTo>
                      <a:pt x="106" y="0"/>
                      <a:pt x="107" y="2"/>
                      <a:pt x="109" y="2"/>
                    </a:cubicBezTo>
                    <a:cubicBezTo>
                      <a:pt x="114" y="4"/>
                      <a:pt x="119" y="6"/>
                      <a:pt x="124" y="8"/>
                    </a:cubicBezTo>
                    <a:cubicBezTo>
                      <a:pt x="128" y="11"/>
                      <a:pt x="132" y="11"/>
                      <a:pt x="136" y="8"/>
                    </a:cubicBezTo>
                    <a:cubicBezTo>
                      <a:pt x="144" y="10"/>
                      <a:pt x="151" y="8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61" y="1"/>
                      <a:pt x="161" y="1"/>
                      <a:pt x="162" y="6"/>
                    </a:cubicBezTo>
                    <a:cubicBezTo>
                      <a:pt x="165" y="6"/>
                      <a:pt x="165" y="3"/>
                      <a:pt x="166" y="3"/>
                    </a:cubicBezTo>
                    <a:cubicBezTo>
                      <a:pt x="169" y="4"/>
                      <a:pt x="165" y="10"/>
                      <a:pt x="171" y="9"/>
                    </a:cubicBezTo>
                    <a:cubicBezTo>
                      <a:pt x="177" y="6"/>
                      <a:pt x="184" y="7"/>
                      <a:pt x="190" y="8"/>
                    </a:cubicBezTo>
                    <a:cubicBezTo>
                      <a:pt x="197" y="10"/>
                      <a:pt x="203" y="11"/>
                      <a:pt x="210" y="12"/>
                    </a:cubicBezTo>
                    <a:cubicBezTo>
                      <a:pt x="212" y="12"/>
                      <a:pt x="213" y="12"/>
                      <a:pt x="214" y="14"/>
                    </a:cubicBezTo>
                    <a:cubicBezTo>
                      <a:pt x="217" y="17"/>
                      <a:pt x="218" y="22"/>
                      <a:pt x="225" y="20"/>
                    </a:cubicBezTo>
                    <a:cubicBezTo>
                      <a:pt x="227" y="19"/>
                      <a:pt x="234" y="30"/>
                      <a:pt x="233" y="34"/>
                    </a:cubicBezTo>
                    <a:cubicBezTo>
                      <a:pt x="233" y="36"/>
                      <a:pt x="233" y="38"/>
                      <a:pt x="232" y="39"/>
                    </a:cubicBezTo>
                    <a:cubicBezTo>
                      <a:pt x="232" y="42"/>
                      <a:pt x="232" y="44"/>
                      <a:pt x="235" y="45"/>
                    </a:cubicBezTo>
                    <a:cubicBezTo>
                      <a:pt x="240" y="45"/>
                      <a:pt x="239" y="49"/>
                      <a:pt x="239" y="52"/>
                    </a:cubicBezTo>
                    <a:cubicBezTo>
                      <a:pt x="239" y="56"/>
                      <a:pt x="236" y="56"/>
                      <a:pt x="234" y="56"/>
                    </a:cubicBezTo>
                    <a:cubicBezTo>
                      <a:pt x="228" y="57"/>
                      <a:pt x="222" y="59"/>
                      <a:pt x="216" y="61"/>
                    </a:cubicBezTo>
                    <a:cubicBezTo>
                      <a:pt x="214" y="61"/>
                      <a:pt x="213" y="61"/>
                      <a:pt x="211" y="59"/>
                    </a:cubicBezTo>
                    <a:cubicBezTo>
                      <a:pt x="212" y="56"/>
                      <a:pt x="211" y="54"/>
                      <a:pt x="208" y="52"/>
                    </a:cubicBezTo>
                    <a:cubicBezTo>
                      <a:pt x="206" y="54"/>
                      <a:pt x="204" y="59"/>
                      <a:pt x="201" y="52"/>
                    </a:cubicBezTo>
                    <a:cubicBezTo>
                      <a:pt x="200" y="51"/>
                      <a:pt x="196" y="51"/>
                      <a:pt x="194" y="52"/>
                    </a:cubicBezTo>
                    <a:cubicBezTo>
                      <a:pt x="193" y="52"/>
                      <a:pt x="192" y="52"/>
                      <a:pt x="192" y="52"/>
                    </a:cubicBezTo>
                    <a:cubicBezTo>
                      <a:pt x="187" y="50"/>
                      <a:pt x="182" y="51"/>
                      <a:pt x="177" y="51"/>
                    </a:cubicBezTo>
                    <a:cubicBezTo>
                      <a:pt x="176" y="51"/>
                      <a:pt x="175" y="51"/>
                      <a:pt x="175" y="51"/>
                    </a:cubicBezTo>
                    <a:cubicBezTo>
                      <a:pt x="178" y="52"/>
                      <a:pt x="181" y="52"/>
                      <a:pt x="184" y="53"/>
                    </a:cubicBezTo>
                    <a:cubicBezTo>
                      <a:pt x="186" y="54"/>
                      <a:pt x="188" y="54"/>
                      <a:pt x="187" y="56"/>
                    </a:cubicBezTo>
                    <a:cubicBezTo>
                      <a:pt x="187" y="58"/>
                      <a:pt x="185" y="58"/>
                      <a:pt x="183" y="57"/>
                    </a:cubicBezTo>
                    <a:cubicBezTo>
                      <a:pt x="179" y="56"/>
                      <a:pt x="175" y="57"/>
                      <a:pt x="171" y="54"/>
                    </a:cubicBezTo>
                    <a:cubicBezTo>
                      <a:pt x="166" y="51"/>
                      <a:pt x="161" y="52"/>
                      <a:pt x="155" y="52"/>
                    </a:cubicBezTo>
                    <a:cubicBezTo>
                      <a:pt x="151" y="50"/>
                      <a:pt x="149" y="54"/>
                      <a:pt x="146" y="54"/>
                    </a:cubicBezTo>
                    <a:cubicBezTo>
                      <a:pt x="145" y="54"/>
                      <a:pt x="143" y="54"/>
                      <a:pt x="142" y="54"/>
                    </a:cubicBezTo>
                    <a:cubicBezTo>
                      <a:pt x="142" y="55"/>
                      <a:pt x="139" y="50"/>
                      <a:pt x="140" y="55"/>
                    </a:cubicBezTo>
                    <a:cubicBezTo>
                      <a:pt x="140" y="57"/>
                      <a:pt x="136" y="57"/>
                      <a:pt x="134" y="56"/>
                    </a:cubicBezTo>
                    <a:cubicBezTo>
                      <a:pt x="132" y="56"/>
                      <a:pt x="131" y="53"/>
                      <a:pt x="129" y="53"/>
                    </a:cubicBezTo>
                    <a:cubicBezTo>
                      <a:pt x="127" y="55"/>
                      <a:pt x="123" y="53"/>
                      <a:pt x="121" y="56"/>
                    </a:cubicBezTo>
                    <a:cubicBezTo>
                      <a:pt x="120" y="56"/>
                      <a:pt x="120" y="56"/>
                      <a:pt x="119" y="56"/>
                    </a:cubicBezTo>
                    <a:cubicBezTo>
                      <a:pt x="117" y="56"/>
                      <a:pt x="115" y="58"/>
                      <a:pt x="113" y="59"/>
                    </a:cubicBezTo>
                    <a:cubicBezTo>
                      <a:pt x="111" y="59"/>
                      <a:pt x="108" y="59"/>
                      <a:pt x="106" y="60"/>
                    </a:cubicBezTo>
                    <a:cubicBezTo>
                      <a:pt x="105" y="60"/>
                      <a:pt x="104" y="60"/>
                      <a:pt x="103" y="59"/>
                    </a:cubicBezTo>
                    <a:cubicBezTo>
                      <a:pt x="101" y="54"/>
                      <a:pt x="101" y="59"/>
                      <a:pt x="101" y="60"/>
                    </a:cubicBezTo>
                    <a:cubicBezTo>
                      <a:pt x="100" y="61"/>
                      <a:pt x="99" y="64"/>
                      <a:pt x="97" y="64"/>
                    </a:cubicBezTo>
                    <a:cubicBezTo>
                      <a:pt x="95" y="64"/>
                      <a:pt x="95" y="62"/>
                      <a:pt x="95" y="60"/>
                    </a:cubicBezTo>
                    <a:cubicBezTo>
                      <a:pt x="95" y="59"/>
                      <a:pt x="96" y="58"/>
                      <a:pt x="95" y="57"/>
                    </a:cubicBezTo>
                    <a:cubicBezTo>
                      <a:pt x="94" y="57"/>
                      <a:pt x="94" y="58"/>
                      <a:pt x="93" y="59"/>
                    </a:cubicBezTo>
                    <a:cubicBezTo>
                      <a:pt x="93" y="59"/>
                      <a:pt x="92" y="60"/>
                      <a:pt x="92" y="60"/>
                    </a:cubicBezTo>
                    <a:cubicBezTo>
                      <a:pt x="89" y="60"/>
                      <a:pt x="86" y="60"/>
                      <a:pt x="83" y="59"/>
                    </a:cubicBezTo>
                    <a:cubicBezTo>
                      <a:pt x="81" y="59"/>
                      <a:pt x="81" y="61"/>
                      <a:pt x="80" y="62"/>
                    </a:cubicBezTo>
                    <a:cubicBezTo>
                      <a:pt x="80" y="63"/>
                      <a:pt x="79" y="64"/>
                      <a:pt x="78" y="65"/>
                    </a:cubicBezTo>
                    <a:cubicBezTo>
                      <a:pt x="71" y="65"/>
                      <a:pt x="64" y="68"/>
                      <a:pt x="57" y="67"/>
                    </a:cubicBezTo>
                    <a:cubicBezTo>
                      <a:pt x="53" y="65"/>
                      <a:pt x="51" y="71"/>
                      <a:pt x="47" y="70"/>
                    </a:cubicBezTo>
                    <a:cubicBezTo>
                      <a:pt x="50" y="71"/>
                      <a:pt x="53" y="69"/>
                      <a:pt x="55" y="72"/>
                    </a:cubicBezTo>
                    <a:cubicBezTo>
                      <a:pt x="52" y="75"/>
                      <a:pt x="48" y="75"/>
                      <a:pt x="44" y="75"/>
                    </a:cubicBezTo>
                    <a:cubicBezTo>
                      <a:pt x="41" y="76"/>
                      <a:pt x="39" y="70"/>
                      <a:pt x="35" y="72"/>
                    </a:cubicBezTo>
                    <a:cubicBezTo>
                      <a:pt x="36" y="72"/>
                      <a:pt x="39" y="71"/>
                      <a:pt x="38" y="75"/>
                    </a:cubicBezTo>
                    <a:cubicBezTo>
                      <a:pt x="35" y="76"/>
                      <a:pt x="32" y="76"/>
                      <a:pt x="33" y="81"/>
                    </a:cubicBezTo>
                    <a:cubicBezTo>
                      <a:pt x="35" y="85"/>
                      <a:pt x="32" y="86"/>
                      <a:pt x="28" y="86"/>
                    </a:cubicBezTo>
                    <a:cubicBezTo>
                      <a:pt x="30" y="87"/>
                      <a:pt x="33" y="86"/>
                      <a:pt x="34" y="89"/>
                    </a:cubicBezTo>
                    <a:cubicBezTo>
                      <a:pt x="33" y="91"/>
                      <a:pt x="29" y="90"/>
                      <a:pt x="30" y="93"/>
                    </a:cubicBezTo>
                    <a:cubicBezTo>
                      <a:pt x="30" y="97"/>
                      <a:pt x="33" y="97"/>
                      <a:pt x="34" y="98"/>
                    </a:cubicBezTo>
                    <a:cubicBezTo>
                      <a:pt x="35" y="99"/>
                      <a:pt x="36" y="100"/>
                      <a:pt x="38" y="100"/>
                    </a:cubicBezTo>
                    <a:cubicBezTo>
                      <a:pt x="40" y="101"/>
                      <a:pt x="42" y="101"/>
                      <a:pt x="42" y="103"/>
                    </a:cubicBezTo>
                    <a:cubicBezTo>
                      <a:pt x="42" y="106"/>
                      <a:pt x="39" y="105"/>
                      <a:pt x="37" y="106"/>
                    </a:cubicBezTo>
                    <a:cubicBezTo>
                      <a:pt x="39" y="106"/>
                      <a:pt x="40" y="106"/>
                      <a:pt x="41" y="107"/>
                    </a:cubicBezTo>
                    <a:cubicBezTo>
                      <a:pt x="42" y="109"/>
                      <a:pt x="41" y="110"/>
                      <a:pt x="40" y="111"/>
                    </a:cubicBezTo>
                    <a:cubicBezTo>
                      <a:pt x="40" y="112"/>
                      <a:pt x="40" y="113"/>
                      <a:pt x="40" y="114"/>
                    </a:cubicBezTo>
                    <a:cubicBezTo>
                      <a:pt x="37" y="117"/>
                      <a:pt x="34" y="115"/>
                      <a:pt x="31" y="116"/>
                    </a:cubicBezTo>
                    <a:cubicBezTo>
                      <a:pt x="32" y="118"/>
                      <a:pt x="38" y="113"/>
                      <a:pt x="36" y="120"/>
                    </a:cubicBezTo>
                    <a:cubicBezTo>
                      <a:pt x="35" y="121"/>
                      <a:pt x="33" y="121"/>
                      <a:pt x="31" y="121"/>
                    </a:cubicBezTo>
                    <a:cubicBezTo>
                      <a:pt x="34" y="122"/>
                      <a:pt x="36" y="121"/>
                      <a:pt x="38" y="122"/>
                    </a:cubicBezTo>
                    <a:cubicBezTo>
                      <a:pt x="39" y="123"/>
                      <a:pt x="39" y="123"/>
                      <a:pt x="39" y="124"/>
                    </a:cubicBezTo>
                    <a:cubicBezTo>
                      <a:pt x="39" y="125"/>
                      <a:pt x="39" y="126"/>
                      <a:pt x="40" y="127"/>
                    </a:cubicBezTo>
                    <a:cubicBezTo>
                      <a:pt x="41" y="128"/>
                      <a:pt x="44" y="128"/>
                      <a:pt x="44" y="130"/>
                    </a:cubicBezTo>
                    <a:cubicBezTo>
                      <a:pt x="44" y="132"/>
                      <a:pt x="43" y="132"/>
                      <a:pt x="42" y="132"/>
                    </a:cubicBezTo>
                    <a:cubicBezTo>
                      <a:pt x="40" y="133"/>
                      <a:pt x="43" y="133"/>
                      <a:pt x="43" y="133"/>
                    </a:cubicBezTo>
                    <a:cubicBezTo>
                      <a:pt x="43" y="134"/>
                      <a:pt x="44" y="134"/>
                      <a:pt x="44" y="135"/>
                    </a:cubicBezTo>
                    <a:cubicBezTo>
                      <a:pt x="43" y="139"/>
                      <a:pt x="39" y="136"/>
                      <a:pt x="37" y="138"/>
                    </a:cubicBezTo>
                    <a:cubicBezTo>
                      <a:pt x="35" y="141"/>
                      <a:pt x="33" y="146"/>
                      <a:pt x="28" y="144"/>
                    </a:cubicBezTo>
                    <a:cubicBezTo>
                      <a:pt x="31" y="146"/>
                      <a:pt x="34" y="145"/>
                      <a:pt x="37" y="145"/>
                    </a:cubicBezTo>
                    <a:cubicBezTo>
                      <a:pt x="37" y="146"/>
                      <a:pt x="38" y="146"/>
                      <a:pt x="38" y="146"/>
                    </a:cubicBezTo>
                    <a:cubicBezTo>
                      <a:pt x="39" y="147"/>
                      <a:pt x="39" y="147"/>
                      <a:pt x="39" y="148"/>
                    </a:cubicBezTo>
                    <a:cubicBezTo>
                      <a:pt x="38" y="149"/>
                      <a:pt x="37" y="150"/>
                      <a:pt x="36" y="150"/>
                    </a:cubicBezTo>
                    <a:cubicBezTo>
                      <a:pt x="33" y="150"/>
                      <a:pt x="31" y="150"/>
                      <a:pt x="28" y="150"/>
                    </a:cubicBezTo>
                    <a:cubicBezTo>
                      <a:pt x="31" y="150"/>
                      <a:pt x="34" y="151"/>
                      <a:pt x="37" y="151"/>
                    </a:cubicBezTo>
                    <a:cubicBezTo>
                      <a:pt x="41" y="152"/>
                      <a:pt x="45" y="150"/>
                      <a:pt x="50" y="151"/>
                    </a:cubicBezTo>
                    <a:cubicBezTo>
                      <a:pt x="51" y="152"/>
                      <a:pt x="52" y="153"/>
                      <a:pt x="51" y="154"/>
                    </a:cubicBezTo>
                    <a:cubicBezTo>
                      <a:pt x="44" y="157"/>
                      <a:pt x="37" y="156"/>
                      <a:pt x="30" y="156"/>
                    </a:cubicBezTo>
                    <a:cubicBezTo>
                      <a:pt x="27" y="156"/>
                      <a:pt x="24" y="156"/>
                      <a:pt x="20" y="157"/>
                    </a:cubicBezTo>
                    <a:cubicBezTo>
                      <a:pt x="24" y="156"/>
                      <a:pt x="27" y="156"/>
                      <a:pt x="30" y="157"/>
                    </a:cubicBezTo>
                    <a:cubicBezTo>
                      <a:pt x="33" y="158"/>
                      <a:pt x="35" y="157"/>
                      <a:pt x="37" y="159"/>
                    </a:cubicBezTo>
                    <a:cubicBezTo>
                      <a:pt x="38" y="160"/>
                      <a:pt x="38" y="160"/>
                      <a:pt x="37" y="161"/>
                    </a:cubicBezTo>
                    <a:cubicBezTo>
                      <a:pt x="35" y="162"/>
                      <a:pt x="33" y="162"/>
                      <a:pt x="31" y="162"/>
                    </a:cubicBezTo>
                    <a:cubicBezTo>
                      <a:pt x="27" y="162"/>
                      <a:pt x="24" y="162"/>
                      <a:pt x="20" y="162"/>
                    </a:cubicBezTo>
                    <a:cubicBezTo>
                      <a:pt x="24" y="163"/>
                      <a:pt x="26" y="163"/>
                      <a:pt x="29" y="163"/>
                    </a:cubicBezTo>
                    <a:cubicBezTo>
                      <a:pt x="32" y="164"/>
                      <a:pt x="34" y="163"/>
                      <a:pt x="36" y="164"/>
                    </a:cubicBezTo>
                    <a:cubicBezTo>
                      <a:pt x="37" y="165"/>
                      <a:pt x="38" y="166"/>
                      <a:pt x="37" y="167"/>
                    </a:cubicBezTo>
                    <a:cubicBezTo>
                      <a:pt x="36" y="168"/>
                      <a:pt x="35" y="169"/>
                      <a:pt x="33" y="169"/>
                    </a:cubicBezTo>
                    <a:cubicBezTo>
                      <a:pt x="33" y="169"/>
                      <a:pt x="32" y="169"/>
                      <a:pt x="31" y="169"/>
                    </a:cubicBezTo>
                    <a:cubicBezTo>
                      <a:pt x="25" y="169"/>
                      <a:pt x="20" y="168"/>
                      <a:pt x="14" y="169"/>
                    </a:cubicBezTo>
                    <a:cubicBezTo>
                      <a:pt x="19" y="169"/>
                      <a:pt x="23" y="168"/>
                      <a:pt x="27" y="170"/>
                    </a:cubicBezTo>
                    <a:cubicBezTo>
                      <a:pt x="27" y="173"/>
                      <a:pt x="25" y="173"/>
                      <a:pt x="23" y="174"/>
                    </a:cubicBezTo>
                    <a:cubicBezTo>
                      <a:pt x="22" y="174"/>
                      <a:pt x="21" y="174"/>
                      <a:pt x="20" y="174"/>
                    </a:cubicBezTo>
                    <a:cubicBezTo>
                      <a:pt x="19" y="174"/>
                      <a:pt x="18" y="174"/>
                      <a:pt x="18" y="175"/>
                    </a:cubicBezTo>
                    <a:cubicBezTo>
                      <a:pt x="18" y="176"/>
                      <a:pt x="20" y="176"/>
                      <a:pt x="20" y="176"/>
                    </a:cubicBezTo>
                    <a:cubicBezTo>
                      <a:pt x="21" y="177"/>
                      <a:pt x="22" y="178"/>
                      <a:pt x="22" y="179"/>
                    </a:cubicBezTo>
                    <a:cubicBezTo>
                      <a:pt x="21" y="181"/>
                      <a:pt x="20" y="181"/>
                      <a:pt x="18" y="181"/>
                    </a:cubicBezTo>
                    <a:cubicBezTo>
                      <a:pt x="20" y="182"/>
                      <a:pt x="22" y="181"/>
                      <a:pt x="24" y="183"/>
                    </a:cubicBezTo>
                    <a:cubicBezTo>
                      <a:pt x="24" y="185"/>
                      <a:pt x="22" y="186"/>
                      <a:pt x="21" y="186"/>
                    </a:cubicBezTo>
                    <a:cubicBezTo>
                      <a:pt x="19" y="187"/>
                      <a:pt x="17" y="187"/>
                      <a:pt x="15" y="187"/>
                    </a:cubicBezTo>
                    <a:cubicBezTo>
                      <a:pt x="14" y="187"/>
                      <a:pt x="13" y="187"/>
                      <a:pt x="11" y="187"/>
                    </a:cubicBezTo>
                    <a:cubicBezTo>
                      <a:pt x="15" y="188"/>
                      <a:pt x="18" y="188"/>
                      <a:pt x="21" y="188"/>
                    </a:cubicBezTo>
                    <a:cubicBezTo>
                      <a:pt x="22" y="188"/>
                      <a:pt x="24" y="188"/>
                      <a:pt x="25" y="188"/>
                    </a:cubicBezTo>
                    <a:cubicBezTo>
                      <a:pt x="26" y="188"/>
                      <a:pt x="27" y="188"/>
                      <a:pt x="28" y="189"/>
                    </a:cubicBezTo>
                    <a:cubicBezTo>
                      <a:pt x="29" y="189"/>
                      <a:pt x="29" y="190"/>
                      <a:pt x="29" y="191"/>
                    </a:cubicBezTo>
                    <a:cubicBezTo>
                      <a:pt x="25" y="195"/>
                      <a:pt x="20" y="192"/>
                      <a:pt x="15" y="193"/>
                    </a:cubicBezTo>
                    <a:cubicBezTo>
                      <a:pt x="18" y="193"/>
                      <a:pt x="20" y="193"/>
                      <a:pt x="21" y="194"/>
                    </a:cubicBezTo>
                    <a:cubicBezTo>
                      <a:pt x="21" y="196"/>
                      <a:pt x="21" y="197"/>
                      <a:pt x="20" y="197"/>
                    </a:cubicBezTo>
                    <a:cubicBezTo>
                      <a:pt x="17" y="199"/>
                      <a:pt x="15" y="199"/>
                      <a:pt x="12" y="199"/>
                    </a:cubicBezTo>
                    <a:cubicBezTo>
                      <a:pt x="18" y="200"/>
                      <a:pt x="24" y="197"/>
                      <a:pt x="29" y="201"/>
                    </a:cubicBezTo>
                    <a:cubicBezTo>
                      <a:pt x="25" y="206"/>
                      <a:pt x="20" y="202"/>
                      <a:pt x="16" y="204"/>
                    </a:cubicBezTo>
                    <a:cubicBezTo>
                      <a:pt x="15" y="204"/>
                      <a:pt x="15" y="205"/>
                      <a:pt x="16" y="205"/>
                    </a:cubicBezTo>
                    <a:cubicBezTo>
                      <a:pt x="24" y="205"/>
                      <a:pt x="31" y="205"/>
                      <a:pt x="39" y="205"/>
                    </a:cubicBezTo>
                    <a:cubicBezTo>
                      <a:pt x="40" y="205"/>
                      <a:pt x="40" y="205"/>
                      <a:pt x="41" y="204"/>
                    </a:cubicBezTo>
                    <a:cubicBezTo>
                      <a:pt x="42" y="204"/>
                      <a:pt x="43" y="204"/>
                      <a:pt x="44" y="204"/>
                    </a:cubicBezTo>
                    <a:cubicBezTo>
                      <a:pt x="44" y="205"/>
                      <a:pt x="45" y="205"/>
                      <a:pt x="46" y="205"/>
                    </a:cubicBezTo>
                    <a:cubicBezTo>
                      <a:pt x="48" y="207"/>
                      <a:pt x="51" y="209"/>
                      <a:pt x="55" y="208"/>
                    </a:cubicBezTo>
                    <a:cubicBezTo>
                      <a:pt x="58" y="208"/>
                      <a:pt x="63" y="206"/>
                      <a:pt x="64" y="211"/>
                    </a:cubicBezTo>
                    <a:cubicBezTo>
                      <a:pt x="65" y="215"/>
                      <a:pt x="64" y="220"/>
                      <a:pt x="60" y="223"/>
                    </a:cubicBezTo>
                    <a:cubicBezTo>
                      <a:pt x="56" y="226"/>
                      <a:pt x="51" y="229"/>
                      <a:pt x="51" y="236"/>
                    </a:cubicBezTo>
                    <a:cubicBezTo>
                      <a:pt x="51" y="239"/>
                      <a:pt x="50" y="242"/>
                      <a:pt x="53" y="245"/>
                    </a:cubicBezTo>
                    <a:cubicBezTo>
                      <a:pt x="57" y="251"/>
                      <a:pt x="55" y="254"/>
                      <a:pt x="53" y="260"/>
                    </a:cubicBezTo>
                    <a:cubicBezTo>
                      <a:pt x="51" y="268"/>
                      <a:pt x="45" y="269"/>
                      <a:pt x="39" y="269"/>
                    </a:cubicBezTo>
                    <a:cubicBezTo>
                      <a:pt x="36" y="269"/>
                      <a:pt x="34" y="269"/>
                      <a:pt x="33" y="272"/>
                    </a:cubicBezTo>
                    <a:cubicBezTo>
                      <a:pt x="33" y="273"/>
                      <a:pt x="32" y="275"/>
                      <a:pt x="31" y="274"/>
                    </a:cubicBezTo>
                    <a:cubicBezTo>
                      <a:pt x="28" y="274"/>
                      <a:pt x="28" y="275"/>
                      <a:pt x="28" y="277"/>
                    </a:cubicBezTo>
                    <a:cubicBezTo>
                      <a:pt x="31" y="281"/>
                      <a:pt x="32" y="286"/>
                      <a:pt x="34" y="290"/>
                    </a:cubicBezTo>
                    <a:cubicBezTo>
                      <a:pt x="34" y="285"/>
                      <a:pt x="39" y="282"/>
                      <a:pt x="38" y="277"/>
                    </a:cubicBezTo>
                    <a:cubicBezTo>
                      <a:pt x="38" y="276"/>
                      <a:pt x="38" y="276"/>
                      <a:pt x="38" y="275"/>
                    </a:cubicBezTo>
                    <a:cubicBezTo>
                      <a:pt x="37" y="273"/>
                      <a:pt x="36" y="271"/>
                      <a:pt x="39" y="270"/>
                    </a:cubicBezTo>
                    <a:cubicBezTo>
                      <a:pt x="41" y="269"/>
                      <a:pt x="44" y="269"/>
                      <a:pt x="47" y="270"/>
                    </a:cubicBezTo>
                    <a:cubicBezTo>
                      <a:pt x="49" y="271"/>
                      <a:pt x="49" y="273"/>
                      <a:pt x="49" y="276"/>
                    </a:cubicBezTo>
                    <a:cubicBezTo>
                      <a:pt x="48" y="279"/>
                      <a:pt x="48" y="283"/>
                      <a:pt x="52" y="285"/>
                    </a:cubicBezTo>
                    <a:cubicBezTo>
                      <a:pt x="54" y="285"/>
                      <a:pt x="56" y="287"/>
                      <a:pt x="54" y="289"/>
                    </a:cubicBezTo>
                    <a:cubicBezTo>
                      <a:pt x="53" y="291"/>
                      <a:pt x="53" y="294"/>
                      <a:pt x="50" y="294"/>
                    </a:cubicBezTo>
                    <a:cubicBezTo>
                      <a:pt x="47" y="293"/>
                      <a:pt x="44" y="293"/>
                      <a:pt x="41" y="296"/>
                    </a:cubicBezTo>
                    <a:cubicBezTo>
                      <a:pt x="43" y="298"/>
                      <a:pt x="48" y="297"/>
                      <a:pt x="46" y="301"/>
                    </a:cubicBezTo>
                    <a:cubicBezTo>
                      <a:pt x="45" y="306"/>
                      <a:pt x="42" y="306"/>
                      <a:pt x="37" y="307"/>
                    </a:cubicBezTo>
                    <a:cubicBezTo>
                      <a:pt x="41" y="308"/>
                      <a:pt x="44" y="309"/>
                      <a:pt x="44" y="312"/>
                    </a:cubicBezTo>
                    <a:cubicBezTo>
                      <a:pt x="45" y="314"/>
                      <a:pt x="48" y="316"/>
                      <a:pt x="46" y="319"/>
                    </a:cubicBezTo>
                    <a:cubicBezTo>
                      <a:pt x="44" y="320"/>
                      <a:pt x="42" y="321"/>
                      <a:pt x="39" y="320"/>
                    </a:cubicBezTo>
                    <a:cubicBezTo>
                      <a:pt x="36" y="318"/>
                      <a:pt x="32" y="317"/>
                      <a:pt x="29" y="318"/>
                    </a:cubicBezTo>
                    <a:cubicBezTo>
                      <a:pt x="32" y="318"/>
                      <a:pt x="35" y="318"/>
                      <a:pt x="38" y="319"/>
                    </a:cubicBezTo>
                    <a:cubicBezTo>
                      <a:pt x="38" y="319"/>
                      <a:pt x="39" y="320"/>
                      <a:pt x="39" y="320"/>
                    </a:cubicBezTo>
                    <a:cubicBezTo>
                      <a:pt x="38" y="322"/>
                      <a:pt x="36" y="323"/>
                      <a:pt x="37" y="325"/>
                    </a:cubicBezTo>
                    <a:cubicBezTo>
                      <a:pt x="37" y="332"/>
                      <a:pt x="39" y="339"/>
                      <a:pt x="35" y="346"/>
                    </a:cubicBezTo>
                    <a:cubicBezTo>
                      <a:pt x="38" y="344"/>
                      <a:pt x="38" y="343"/>
                      <a:pt x="40" y="342"/>
                    </a:cubicBezTo>
                    <a:cubicBezTo>
                      <a:pt x="41" y="341"/>
                      <a:pt x="43" y="342"/>
                      <a:pt x="44" y="343"/>
                    </a:cubicBezTo>
                    <a:cubicBezTo>
                      <a:pt x="45" y="343"/>
                      <a:pt x="45" y="344"/>
                      <a:pt x="45" y="346"/>
                    </a:cubicBezTo>
                    <a:cubicBezTo>
                      <a:pt x="43" y="353"/>
                      <a:pt x="37" y="358"/>
                      <a:pt x="33" y="363"/>
                    </a:cubicBezTo>
                    <a:cubicBezTo>
                      <a:pt x="32" y="365"/>
                      <a:pt x="30" y="364"/>
                      <a:pt x="29" y="363"/>
                    </a:cubicBezTo>
                    <a:cubicBezTo>
                      <a:pt x="26" y="360"/>
                      <a:pt x="25" y="357"/>
                      <a:pt x="27" y="353"/>
                    </a:cubicBezTo>
                    <a:cubicBezTo>
                      <a:pt x="25" y="354"/>
                      <a:pt x="22" y="358"/>
                      <a:pt x="21" y="352"/>
                    </a:cubicBezTo>
                    <a:cubicBezTo>
                      <a:pt x="21" y="350"/>
                      <a:pt x="20" y="348"/>
                      <a:pt x="18" y="347"/>
                    </a:cubicBezTo>
                    <a:cubicBezTo>
                      <a:pt x="18" y="347"/>
                      <a:pt x="17" y="347"/>
                      <a:pt x="17" y="347"/>
                    </a:cubicBezTo>
                    <a:cubicBezTo>
                      <a:pt x="17" y="348"/>
                      <a:pt x="18" y="348"/>
                      <a:pt x="18" y="349"/>
                    </a:cubicBezTo>
                    <a:cubicBezTo>
                      <a:pt x="21" y="352"/>
                      <a:pt x="19" y="354"/>
                      <a:pt x="16" y="356"/>
                    </a:cubicBezTo>
                    <a:cubicBezTo>
                      <a:pt x="13" y="358"/>
                      <a:pt x="11" y="356"/>
                      <a:pt x="10" y="354"/>
                    </a:cubicBezTo>
                    <a:cubicBezTo>
                      <a:pt x="10" y="353"/>
                      <a:pt x="9" y="352"/>
                      <a:pt x="9" y="351"/>
                    </a:cubicBezTo>
                    <a:cubicBezTo>
                      <a:pt x="9" y="348"/>
                      <a:pt x="7" y="348"/>
                      <a:pt x="5" y="347"/>
                    </a:cubicBezTo>
                    <a:cubicBezTo>
                      <a:pt x="2" y="347"/>
                      <a:pt x="0" y="347"/>
                      <a:pt x="0" y="344"/>
                    </a:cubicBezTo>
                    <a:cubicBezTo>
                      <a:pt x="1" y="341"/>
                      <a:pt x="0" y="338"/>
                      <a:pt x="4" y="338"/>
                    </a:cubicBezTo>
                    <a:cubicBezTo>
                      <a:pt x="7" y="338"/>
                      <a:pt x="8" y="336"/>
                      <a:pt x="7" y="333"/>
                    </a:cubicBezTo>
                    <a:cubicBezTo>
                      <a:pt x="7" y="331"/>
                      <a:pt x="7" y="328"/>
                      <a:pt x="8" y="326"/>
                    </a:cubicBezTo>
                    <a:cubicBezTo>
                      <a:pt x="12" y="321"/>
                      <a:pt x="7" y="315"/>
                      <a:pt x="11" y="310"/>
                    </a:cubicBezTo>
                    <a:cubicBezTo>
                      <a:pt x="12" y="310"/>
                      <a:pt x="11" y="310"/>
                      <a:pt x="11" y="309"/>
                    </a:cubicBezTo>
                    <a:cubicBezTo>
                      <a:pt x="8" y="302"/>
                      <a:pt x="8" y="302"/>
                      <a:pt x="15" y="300"/>
                    </a:cubicBezTo>
                    <a:cubicBezTo>
                      <a:pt x="15" y="300"/>
                      <a:pt x="15" y="300"/>
                      <a:pt x="14" y="300"/>
                    </a:cubicBezTo>
                    <a:cubicBezTo>
                      <a:pt x="11" y="300"/>
                      <a:pt x="8" y="300"/>
                      <a:pt x="8" y="296"/>
                    </a:cubicBezTo>
                    <a:cubicBezTo>
                      <a:pt x="8" y="292"/>
                      <a:pt x="12" y="293"/>
                      <a:pt x="15" y="293"/>
                    </a:cubicBezTo>
                    <a:cubicBezTo>
                      <a:pt x="15" y="293"/>
                      <a:pt x="17" y="295"/>
                      <a:pt x="17" y="292"/>
                    </a:cubicBezTo>
                    <a:cubicBezTo>
                      <a:pt x="18" y="290"/>
                      <a:pt x="16" y="290"/>
                      <a:pt x="15" y="289"/>
                    </a:cubicBezTo>
                    <a:cubicBezTo>
                      <a:pt x="13" y="285"/>
                      <a:pt x="9" y="284"/>
                      <a:pt x="7" y="281"/>
                    </a:cubicBezTo>
                    <a:close/>
                  </a:path>
                </a:pathLst>
              </a:custGeom>
              <a:solidFill>
                <a:srgbClr val="CE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4" name="Freeform 141">
                <a:extLst>
                  <a:ext uri="{FF2B5EF4-FFF2-40B4-BE49-F238E27FC236}">
                    <a16:creationId xmlns:a16="http://schemas.microsoft.com/office/drawing/2014/main" id="{1106BA79-DDBE-672D-BE13-41CCB808C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699"/>
                <a:ext cx="140" cy="132"/>
              </a:xfrm>
              <a:custGeom>
                <a:avLst/>
                <a:gdLst>
                  <a:gd name="T0" fmla="*/ 6 w 82"/>
                  <a:gd name="T1" fmla="*/ 55 h 77"/>
                  <a:gd name="T2" fmla="*/ 9 w 82"/>
                  <a:gd name="T3" fmla="*/ 52 h 77"/>
                  <a:gd name="T4" fmla="*/ 26 w 82"/>
                  <a:gd name="T5" fmla="*/ 50 h 77"/>
                  <a:gd name="T6" fmla="*/ 27 w 82"/>
                  <a:gd name="T7" fmla="*/ 47 h 77"/>
                  <a:gd name="T8" fmla="*/ 26 w 82"/>
                  <a:gd name="T9" fmla="*/ 42 h 77"/>
                  <a:gd name="T10" fmla="*/ 22 w 82"/>
                  <a:gd name="T11" fmla="*/ 30 h 77"/>
                  <a:gd name="T12" fmla="*/ 17 w 82"/>
                  <a:gd name="T13" fmla="*/ 23 h 77"/>
                  <a:gd name="T14" fmla="*/ 15 w 82"/>
                  <a:gd name="T15" fmla="*/ 20 h 77"/>
                  <a:gd name="T16" fmla="*/ 15 w 82"/>
                  <a:gd name="T17" fmla="*/ 17 h 77"/>
                  <a:gd name="T18" fmla="*/ 12 w 82"/>
                  <a:gd name="T19" fmla="*/ 19 h 77"/>
                  <a:gd name="T20" fmla="*/ 10 w 82"/>
                  <a:gd name="T21" fmla="*/ 20 h 77"/>
                  <a:gd name="T22" fmla="*/ 9 w 82"/>
                  <a:gd name="T23" fmla="*/ 20 h 77"/>
                  <a:gd name="T24" fmla="*/ 4 w 82"/>
                  <a:gd name="T25" fmla="*/ 9 h 77"/>
                  <a:gd name="T26" fmla="*/ 4 w 82"/>
                  <a:gd name="T27" fmla="*/ 8 h 77"/>
                  <a:gd name="T28" fmla="*/ 11 w 82"/>
                  <a:gd name="T29" fmla="*/ 6 h 77"/>
                  <a:gd name="T30" fmla="*/ 15 w 82"/>
                  <a:gd name="T31" fmla="*/ 3 h 77"/>
                  <a:gd name="T32" fmla="*/ 16 w 82"/>
                  <a:gd name="T33" fmla="*/ 0 h 77"/>
                  <a:gd name="T34" fmla="*/ 17 w 82"/>
                  <a:gd name="T35" fmla="*/ 2 h 77"/>
                  <a:gd name="T36" fmla="*/ 18 w 82"/>
                  <a:gd name="T37" fmla="*/ 8 h 77"/>
                  <a:gd name="T38" fmla="*/ 22 w 82"/>
                  <a:gd name="T39" fmla="*/ 5 h 77"/>
                  <a:gd name="T40" fmla="*/ 24 w 82"/>
                  <a:gd name="T41" fmla="*/ 5 h 77"/>
                  <a:gd name="T42" fmla="*/ 25 w 82"/>
                  <a:gd name="T43" fmla="*/ 11 h 77"/>
                  <a:gd name="T44" fmla="*/ 28 w 82"/>
                  <a:gd name="T45" fmla="*/ 7 h 77"/>
                  <a:gd name="T46" fmla="*/ 29 w 82"/>
                  <a:gd name="T47" fmla="*/ 12 h 77"/>
                  <a:gd name="T48" fmla="*/ 31 w 82"/>
                  <a:gd name="T49" fmla="*/ 17 h 77"/>
                  <a:gd name="T50" fmla="*/ 33 w 82"/>
                  <a:gd name="T51" fmla="*/ 13 h 77"/>
                  <a:gd name="T52" fmla="*/ 35 w 82"/>
                  <a:gd name="T53" fmla="*/ 9 h 77"/>
                  <a:gd name="T54" fmla="*/ 35 w 82"/>
                  <a:gd name="T55" fmla="*/ 19 h 77"/>
                  <a:gd name="T56" fmla="*/ 39 w 82"/>
                  <a:gd name="T57" fmla="*/ 22 h 77"/>
                  <a:gd name="T58" fmla="*/ 42 w 82"/>
                  <a:gd name="T59" fmla="*/ 24 h 77"/>
                  <a:gd name="T60" fmla="*/ 42 w 82"/>
                  <a:gd name="T61" fmla="*/ 24 h 77"/>
                  <a:gd name="T62" fmla="*/ 44 w 82"/>
                  <a:gd name="T63" fmla="*/ 25 h 77"/>
                  <a:gd name="T64" fmla="*/ 46 w 82"/>
                  <a:gd name="T65" fmla="*/ 21 h 77"/>
                  <a:gd name="T66" fmla="*/ 46 w 82"/>
                  <a:gd name="T67" fmla="*/ 20 h 77"/>
                  <a:gd name="T68" fmla="*/ 48 w 82"/>
                  <a:gd name="T69" fmla="*/ 24 h 77"/>
                  <a:gd name="T70" fmla="*/ 48 w 82"/>
                  <a:gd name="T71" fmla="*/ 25 h 77"/>
                  <a:gd name="T72" fmla="*/ 49 w 82"/>
                  <a:gd name="T73" fmla="*/ 36 h 77"/>
                  <a:gd name="T74" fmla="*/ 54 w 82"/>
                  <a:gd name="T75" fmla="*/ 33 h 77"/>
                  <a:gd name="T76" fmla="*/ 54 w 82"/>
                  <a:gd name="T77" fmla="*/ 33 h 77"/>
                  <a:gd name="T78" fmla="*/ 59 w 82"/>
                  <a:gd name="T79" fmla="*/ 45 h 77"/>
                  <a:gd name="T80" fmla="*/ 60 w 82"/>
                  <a:gd name="T81" fmla="*/ 44 h 77"/>
                  <a:gd name="T82" fmla="*/ 65 w 82"/>
                  <a:gd name="T83" fmla="*/ 45 h 77"/>
                  <a:gd name="T84" fmla="*/ 65 w 82"/>
                  <a:gd name="T85" fmla="*/ 45 h 77"/>
                  <a:gd name="T86" fmla="*/ 72 w 82"/>
                  <a:gd name="T87" fmla="*/ 50 h 77"/>
                  <a:gd name="T88" fmla="*/ 75 w 82"/>
                  <a:gd name="T89" fmla="*/ 53 h 77"/>
                  <a:gd name="T90" fmla="*/ 75 w 82"/>
                  <a:gd name="T91" fmla="*/ 53 h 77"/>
                  <a:gd name="T92" fmla="*/ 77 w 82"/>
                  <a:gd name="T93" fmla="*/ 59 h 77"/>
                  <a:gd name="T94" fmla="*/ 80 w 82"/>
                  <a:gd name="T95" fmla="*/ 67 h 77"/>
                  <a:gd name="T96" fmla="*/ 81 w 82"/>
                  <a:gd name="T97" fmla="*/ 74 h 77"/>
                  <a:gd name="T98" fmla="*/ 72 w 82"/>
                  <a:gd name="T99" fmla="*/ 75 h 77"/>
                  <a:gd name="T100" fmla="*/ 64 w 82"/>
                  <a:gd name="T101" fmla="*/ 73 h 77"/>
                  <a:gd name="T102" fmla="*/ 53 w 82"/>
                  <a:gd name="T103" fmla="*/ 69 h 77"/>
                  <a:gd name="T104" fmla="*/ 54 w 82"/>
                  <a:gd name="T105" fmla="*/ 67 h 77"/>
                  <a:gd name="T106" fmla="*/ 55 w 82"/>
                  <a:gd name="T107" fmla="*/ 67 h 77"/>
                  <a:gd name="T108" fmla="*/ 55 w 82"/>
                  <a:gd name="T109" fmla="*/ 66 h 77"/>
                  <a:gd name="T110" fmla="*/ 45 w 82"/>
                  <a:gd name="T111" fmla="*/ 65 h 77"/>
                  <a:gd name="T112" fmla="*/ 26 w 82"/>
                  <a:gd name="T113" fmla="*/ 66 h 77"/>
                  <a:gd name="T114" fmla="*/ 11 w 82"/>
                  <a:gd name="T115" fmla="*/ 60 h 77"/>
                  <a:gd name="T116" fmla="*/ 10 w 82"/>
                  <a:gd name="T117" fmla="*/ 59 h 77"/>
                  <a:gd name="T118" fmla="*/ 6 w 82"/>
                  <a:gd name="T119" fmla="*/ 5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2" h="77">
                    <a:moveTo>
                      <a:pt x="6" y="55"/>
                    </a:moveTo>
                    <a:cubicBezTo>
                      <a:pt x="7" y="54"/>
                      <a:pt x="7" y="52"/>
                      <a:pt x="9" y="52"/>
                    </a:cubicBezTo>
                    <a:cubicBezTo>
                      <a:pt x="15" y="54"/>
                      <a:pt x="20" y="47"/>
                      <a:pt x="26" y="50"/>
                    </a:cubicBezTo>
                    <a:cubicBezTo>
                      <a:pt x="27" y="50"/>
                      <a:pt x="28" y="48"/>
                      <a:pt x="27" y="47"/>
                    </a:cubicBezTo>
                    <a:cubicBezTo>
                      <a:pt x="26" y="45"/>
                      <a:pt x="28" y="42"/>
                      <a:pt x="26" y="42"/>
                    </a:cubicBezTo>
                    <a:cubicBezTo>
                      <a:pt x="16" y="41"/>
                      <a:pt x="21" y="35"/>
                      <a:pt x="22" y="30"/>
                    </a:cubicBezTo>
                    <a:cubicBezTo>
                      <a:pt x="23" y="25"/>
                      <a:pt x="22" y="23"/>
                      <a:pt x="17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6" y="19"/>
                      <a:pt x="17" y="18"/>
                      <a:pt x="15" y="17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19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12" y="13"/>
                      <a:pt x="0" y="16"/>
                      <a:pt x="4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6" y="6"/>
                      <a:pt x="7" y="4"/>
                      <a:pt x="11" y="6"/>
                    </a:cubicBezTo>
                    <a:cubicBezTo>
                      <a:pt x="14" y="8"/>
                      <a:pt x="13" y="3"/>
                      <a:pt x="15" y="3"/>
                    </a:cubicBezTo>
                    <a:cubicBezTo>
                      <a:pt x="15" y="2"/>
                      <a:pt x="16" y="1"/>
                      <a:pt x="16" y="0"/>
                    </a:cubicBezTo>
                    <a:cubicBezTo>
                      <a:pt x="18" y="0"/>
                      <a:pt x="17" y="2"/>
                      <a:pt x="17" y="2"/>
                    </a:cubicBezTo>
                    <a:cubicBezTo>
                      <a:pt x="19" y="4"/>
                      <a:pt x="15" y="7"/>
                      <a:pt x="18" y="8"/>
                    </a:cubicBezTo>
                    <a:cubicBezTo>
                      <a:pt x="22" y="10"/>
                      <a:pt x="20" y="5"/>
                      <a:pt x="22" y="5"/>
                    </a:cubicBezTo>
                    <a:cubicBezTo>
                      <a:pt x="23" y="5"/>
                      <a:pt x="23" y="5"/>
                      <a:pt x="24" y="5"/>
                    </a:cubicBezTo>
                    <a:cubicBezTo>
                      <a:pt x="25" y="7"/>
                      <a:pt x="24" y="9"/>
                      <a:pt x="25" y="11"/>
                    </a:cubicBezTo>
                    <a:cubicBezTo>
                      <a:pt x="26" y="10"/>
                      <a:pt x="26" y="7"/>
                      <a:pt x="28" y="7"/>
                    </a:cubicBezTo>
                    <a:cubicBezTo>
                      <a:pt x="31" y="8"/>
                      <a:pt x="29" y="10"/>
                      <a:pt x="29" y="12"/>
                    </a:cubicBezTo>
                    <a:cubicBezTo>
                      <a:pt x="29" y="14"/>
                      <a:pt x="28" y="16"/>
                      <a:pt x="31" y="17"/>
                    </a:cubicBezTo>
                    <a:cubicBezTo>
                      <a:pt x="34" y="17"/>
                      <a:pt x="32" y="14"/>
                      <a:pt x="33" y="13"/>
                    </a:cubicBezTo>
                    <a:cubicBezTo>
                      <a:pt x="34" y="12"/>
                      <a:pt x="34" y="11"/>
                      <a:pt x="35" y="9"/>
                    </a:cubicBezTo>
                    <a:cubicBezTo>
                      <a:pt x="35" y="13"/>
                      <a:pt x="35" y="16"/>
                      <a:pt x="35" y="19"/>
                    </a:cubicBezTo>
                    <a:cubicBezTo>
                      <a:pt x="35" y="23"/>
                      <a:pt x="36" y="23"/>
                      <a:pt x="39" y="22"/>
                    </a:cubicBezTo>
                    <a:cubicBezTo>
                      <a:pt x="41" y="21"/>
                      <a:pt x="40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2" y="27"/>
                      <a:pt x="44" y="25"/>
                    </a:cubicBezTo>
                    <a:cubicBezTo>
                      <a:pt x="45" y="24"/>
                      <a:pt x="46" y="23"/>
                      <a:pt x="46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9" y="21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49" y="29"/>
                      <a:pt x="47" y="33"/>
                      <a:pt x="49" y="36"/>
                    </a:cubicBezTo>
                    <a:cubicBezTo>
                      <a:pt x="51" y="35"/>
                      <a:pt x="47" y="28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3" y="38"/>
                      <a:pt x="57" y="41"/>
                      <a:pt x="59" y="45"/>
                    </a:cubicBezTo>
                    <a:cubicBezTo>
                      <a:pt x="60" y="46"/>
                      <a:pt x="60" y="44"/>
                      <a:pt x="60" y="44"/>
                    </a:cubicBezTo>
                    <a:cubicBezTo>
                      <a:pt x="63" y="41"/>
                      <a:pt x="64" y="43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50"/>
                      <a:pt x="69" y="50"/>
                      <a:pt x="72" y="50"/>
                    </a:cubicBezTo>
                    <a:cubicBezTo>
                      <a:pt x="73" y="51"/>
                      <a:pt x="74" y="51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6" y="55"/>
                      <a:pt x="77" y="57"/>
                      <a:pt x="77" y="59"/>
                    </a:cubicBezTo>
                    <a:cubicBezTo>
                      <a:pt x="76" y="62"/>
                      <a:pt x="76" y="65"/>
                      <a:pt x="80" y="67"/>
                    </a:cubicBezTo>
                    <a:cubicBezTo>
                      <a:pt x="82" y="69"/>
                      <a:pt x="81" y="71"/>
                      <a:pt x="81" y="74"/>
                    </a:cubicBezTo>
                    <a:cubicBezTo>
                      <a:pt x="78" y="77"/>
                      <a:pt x="75" y="77"/>
                      <a:pt x="72" y="75"/>
                    </a:cubicBezTo>
                    <a:cubicBezTo>
                      <a:pt x="69" y="74"/>
                      <a:pt x="67" y="73"/>
                      <a:pt x="64" y="73"/>
                    </a:cubicBezTo>
                    <a:cubicBezTo>
                      <a:pt x="61" y="72"/>
                      <a:pt x="56" y="73"/>
                      <a:pt x="53" y="69"/>
                    </a:cubicBezTo>
                    <a:cubicBezTo>
                      <a:pt x="52" y="68"/>
                      <a:pt x="53" y="67"/>
                      <a:pt x="54" y="67"/>
                    </a:cubicBezTo>
                    <a:cubicBezTo>
                      <a:pt x="54" y="67"/>
                      <a:pt x="54" y="67"/>
                      <a:pt x="55" y="67"/>
                    </a:cubicBezTo>
                    <a:cubicBezTo>
                      <a:pt x="55" y="66"/>
                      <a:pt x="56" y="66"/>
                      <a:pt x="55" y="66"/>
                    </a:cubicBezTo>
                    <a:cubicBezTo>
                      <a:pt x="52" y="65"/>
                      <a:pt x="48" y="65"/>
                      <a:pt x="45" y="65"/>
                    </a:cubicBezTo>
                    <a:cubicBezTo>
                      <a:pt x="38" y="63"/>
                      <a:pt x="33" y="66"/>
                      <a:pt x="26" y="66"/>
                    </a:cubicBezTo>
                    <a:cubicBezTo>
                      <a:pt x="21" y="64"/>
                      <a:pt x="17" y="60"/>
                      <a:pt x="11" y="60"/>
                    </a:cubicBezTo>
                    <a:cubicBezTo>
                      <a:pt x="11" y="60"/>
                      <a:pt x="10" y="60"/>
                      <a:pt x="10" y="59"/>
                    </a:cubicBezTo>
                    <a:cubicBezTo>
                      <a:pt x="8" y="58"/>
                      <a:pt x="6" y="57"/>
                      <a:pt x="6" y="55"/>
                    </a:cubicBezTo>
                    <a:close/>
                  </a:path>
                </a:pathLst>
              </a:custGeom>
              <a:solidFill>
                <a:srgbClr val="C1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5" name="Freeform 142">
                <a:extLst>
                  <a:ext uri="{FF2B5EF4-FFF2-40B4-BE49-F238E27FC236}">
                    <a16:creationId xmlns:a16="http://schemas.microsoft.com/office/drawing/2014/main" id="{470B18F3-2511-78C3-FFE7-D03376F32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855"/>
                <a:ext cx="101" cy="163"/>
              </a:xfrm>
              <a:custGeom>
                <a:avLst/>
                <a:gdLst>
                  <a:gd name="T0" fmla="*/ 55 w 59"/>
                  <a:gd name="T1" fmla="*/ 91 h 95"/>
                  <a:gd name="T2" fmla="*/ 51 w 59"/>
                  <a:gd name="T3" fmla="*/ 95 h 95"/>
                  <a:gd name="T4" fmla="*/ 51 w 59"/>
                  <a:gd name="T5" fmla="*/ 95 h 95"/>
                  <a:gd name="T6" fmla="*/ 49 w 59"/>
                  <a:gd name="T7" fmla="*/ 91 h 95"/>
                  <a:gd name="T8" fmla="*/ 49 w 59"/>
                  <a:gd name="T9" fmla="*/ 90 h 95"/>
                  <a:gd name="T10" fmla="*/ 46 w 59"/>
                  <a:gd name="T11" fmla="*/ 88 h 95"/>
                  <a:gd name="T12" fmla="*/ 32 w 59"/>
                  <a:gd name="T13" fmla="*/ 86 h 95"/>
                  <a:gd name="T14" fmla="*/ 33 w 59"/>
                  <a:gd name="T15" fmla="*/ 78 h 95"/>
                  <a:gd name="T16" fmla="*/ 42 w 59"/>
                  <a:gd name="T17" fmla="*/ 79 h 95"/>
                  <a:gd name="T18" fmla="*/ 32 w 59"/>
                  <a:gd name="T19" fmla="*/ 76 h 95"/>
                  <a:gd name="T20" fmla="*/ 36 w 59"/>
                  <a:gd name="T21" fmla="*/ 72 h 95"/>
                  <a:gd name="T22" fmla="*/ 34 w 59"/>
                  <a:gd name="T23" fmla="*/ 59 h 95"/>
                  <a:gd name="T24" fmla="*/ 34 w 59"/>
                  <a:gd name="T25" fmla="*/ 57 h 95"/>
                  <a:gd name="T26" fmla="*/ 28 w 59"/>
                  <a:gd name="T27" fmla="*/ 50 h 95"/>
                  <a:gd name="T28" fmla="*/ 25 w 59"/>
                  <a:gd name="T29" fmla="*/ 47 h 95"/>
                  <a:gd name="T30" fmla="*/ 23 w 59"/>
                  <a:gd name="T31" fmla="*/ 44 h 95"/>
                  <a:gd name="T32" fmla="*/ 28 w 59"/>
                  <a:gd name="T33" fmla="*/ 43 h 95"/>
                  <a:gd name="T34" fmla="*/ 22 w 59"/>
                  <a:gd name="T35" fmla="*/ 41 h 95"/>
                  <a:gd name="T36" fmla="*/ 22 w 59"/>
                  <a:gd name="T37" fmla="*/ 36 h 95"/>
                  <a:gd name="T38" fmla="*/ 18 w 59"/>
                  <a:gd name="T39" fmla="*/ 30 h 95"/>
                  <a:gd name="T40" fmla="*/ 12 w 59"/>
                  <a:gd name="T41" fmla="*/ 23 h 95"/>
                  <a:gd name="T42" fmla="*/ 8 w 59"/>
                  <a:gd name="T43" fmla="*/ 18 h 95"/>
                  <a:gd name="T44" fmla="*/ 12 w 59"/>
                  <a:gd name="T45" fmla="*/ 15 h 95"/>
                  <a:gd name="T46" fmla="*/ 9 w 59"/>
                  <a:gd name="T47" fmla="*/ 17 h 95"/>
                  <a:gd name="T48" fmla="*/ 6 w 59"/>
                  <a:gd name="T49" fmla="*/ 14 h 95"/>
                  <a:gd name="T50" fmla="*/ 8 w 59"/>
                  <a:gd name="T51" fmla="*/ 8 h 95"/>
                  <a:gd name="T52" fmla="*/ 3 w 59"/>
                  <a:gd name="T53" fmla="*/ 8 h 95"/>
                  <a:gd name="T54" fmla="*/ 2 w 59"/>
                  <a:gd name="T55" fmla="*/ 8 h 95"/>
                  <a:gd name="T56" fmla="*/ 2 w 59"/>
                  <a:gd name="T57" fmla="*/ 2 h 95"/>
                  <a:gd name="T58" fmla="*/ 4 w 59"/>
                  <a:gd name="T59" fmla="*/ 2 h 95"/>
                  <a:gd name="T60" fmla="*/ 9 w 59"/>
                  <a:gd name="T61" fmla="*/ 3 h 95"/>
                  <a:gd name="T62" fmla="*/ 10 w 59"/>
                  <a:gd name="T63" fmla="*/ 3 h 95"/>
                  <a:gd name="T64" fmla="*/ 14 w 59"/>
                  <a:gd name="T65" fmla="*/ 2 h 95"/>
                  <a:gd name="T66" fmla="*/ 17 w 59"/>
                  <a:gd name="T67" fmla="*/ 2 h 95"/>
                  <a:gd name="T68" fmla="*/ 17 w 59"/>
                  <a:gd name="T69" fmla="*/ 4 h 95"/>
                  <a:gd name="T70" fmla="*/ 17 w 59"/>
                  <a:gd name="T71" fmla="*/ 10 h 95"/>
                  <a:gd name="T72" fmla="*/ 21 w 59"/>
                  <a:gd name="T73" fmla="*/ 4 h 95"/>
                  <a:gd name="T74" fmla="*/ 22 w 59"/>
                  <a:gd name="T75" fmla="*/ 12 h 95"/>
                  <a:gd name="T76" fmla="*/ 22 w 59"/>
                  <a:gd name="T77" fmla="*/ 17 h 95"/>
                  <a:gd name="T78" fmla="*/ 26 w 59"/>
                  <a:gd name="T79" fmla="*/ 13 h 95"/>
                  <a:gd name="T80" fmla="*/ 26 w 59"/>
                  <a:gd name="T81" fmla="*/ 18 h 95"/>
                  <a:gd name="T82" fmla="*/ 32 w 59"/>
                  <a:gd name="T83" fmla="*/ 24 h 95"/>
                  <a:gd name="T84" fmla="*/ 36 w 59"/>
                  <a:gd name="T85" fmla="*/ 31 h 95"/>
                  <a:gd name="T86" fmla="*/ 36 w 59"/>
                  <a:gd name="T87" fmla="*/ 31 h 95"/>
                  <a:gd name="T88" fmla="*/ 38 w 59"/>
                  <a:gd name="T89" fmla="*/ 35 h 95"/>
                  <a:gd name="T90" fmla="*/ 42 w 59"/>
                  <a:gd name="T91" fmla="*/ 49 h 95"/>
                  <a:gd name="T92" fmla="*/ 43 w 59"/>
                  <a:gd name="T93" fmla="*/ 57 h 95"/>
                  <a:gd name="T94" fmla="*/ 50 w 59"/>
                  <a:gd name="T95" fmla="*/ 66 h 95"/>
                  <a:gd name="T96" fmla="*/ 51 w 59"/>
                  <a:gd name="T97" fmla="*/ 67 h 95"/>
                  <a:gd name="T98" fmla="*/ 47 w 59"/>
                  <a:gd name="T99" fmla="*/ 74 h 95"/>
                  <a:gd name="T100" fmla="*/ 54 w 59"/>
                  <a:gd name="T101" fmla="*/ 78 h 95"/>
                  <a:gd name="T102" fmla="*/ 59 w 59"/>
                  <a:gd name="T103" fmla="*/ 81 h 95"/>
                  <a:gd name="T104" fmla="*/ 54 w 59"/>
                  <a:gd name="T105" fmla="*/ 82 h 95"/>
                  <a:gd name="T106" fmla="*/ 52 w 59"/>
                  <a:gd name="T107" fmla="*/ 82 h 95"/>
                  <a:gd name="T108" fmla="*/ 54 w 59"/>
                  <a:gd name="T109" fmla="*/ 83 h 95"/>
                  <a:gd name="T110" fmla="*/ 54 w 59"/>
                  <a:gd name="T111" fmla="*/ 87 h 95"/>
                  <a:gd name="T112" fmla="*/ 55 w 59"/>
                  <a:gd name="T113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95">
                    <a:moveTo>
                      <a:pt x="55" y="91"/>
                    </a:moveTo>
                    <a:cubicBezTo>
                      <a:pt x="54" y="92"/>
                      <a:pt x="52" y="93"/>
                      <a:pt x="51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0" y="93"/>
                      <a:pt x="48" y="93"/>
                      <a:pt x="49" y="91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49" y="87"/>
                      <a:pt x="48" y="87"/>
                      <a:pt x="46" y="88"/>
                    </a:cubicBezTo>
                    <a:cubicBezTo>
                      <a:pt x="42" y="87"/>
                      <a:pt x="37" y="86"/>
                      <a:pt x="32" y="86"/>
                    </a:cubicBezTo>
                    <a:cubicBezTo>
                      <a:pt x="30" y="83"/>
                      <a:pt x="29" y="80"/>
                      <a:pt x="33" y="78"/>
                    </a:cubicBezTo>
                    <a:cubicBezTo>
                      <a:pt x="36" y="77"/>
                      <a:pt x="39" y="78"/>
                      <a:pt x="42" y="79"/>
                    </a:cubicBezTo>
                    <a:cubicBezTo>
                      <a:pt x="38" y="78"/>
                      <a:pt x="35" y="78"/>
                      <a:pt x="32" y="76"/>
                    </a:cubicBezTo>
                    <a:cubicBezTo>
                      <a:pt x="29" y="71"/>
                      <a:pt x="34" y="73"/>
                      <a:pt x="36" y="72"/>
                    </a:cubicBezTo>
                    <a:cubicBezTo>
                      <a:pt x="32" y="68"/>
                      <a:pt x="31" y="63"/>
                      <a:pt x="34" y="59"/>
                    </a:cubicBezTo>
                    <a:cubicBezTo>
                      <a:pt x="34" y="59"/>
                      <a:pt x="35" y="58"/>
                      <a:pt x="34" y="57"/>
                    </a:cubicBezTo>
                    <a:cubicBezTo>
                      <a:pt x="31" y="55"/>
                      <a:pt x="28" y="54"/>
                      <a:pt x="28" y="50"/>
                    </a:cubicBezTo>
                    <a:cubicBezTo>
                      <a:pt x="28" y="48"/>
                      <a:pt x="27" y="48"/>
                      <a:pt x="25" y="47"/>
                    </a:cubicBezTo>
                    <a:cubicBezTo>
                      <a:pt x="24" y="46"/>
                      <a:pt x="22" y="45"/>
                      <a:pt x="23" y="44"/>
                    </a:cubicBezTo>
                    <a:cubicBezTo>
                      <a:pt x="24" y="41"/>
                      <a:pt x="26" y="43"/>
                      <a:pt x="28" y="43"/>
                    </a:cubicBezTo>
                    <a:cubicBezTo>
                      <a:pt x="26" y="42"/>
                      <a:pt x="24" y="42"/>
                      <a:pt x="22" y="41"/>
                    </a:cubicBezTo>
                    <a:cubicBezTo>
                      <a:pt x="18" y="39"/>
                      <a:pt x="20" y="38"/>
                      <a:pt x="22" y="36"/>
                    </a:cubicBezTo>
                    <a:cubicBezTo>
                      <a:pt x="20" y="35"/>
                      <a:pt x="13" y="36"/>
                      <a:pt x="18" y="30"/>
                    </a:cubicBezTo>
                    <a:cubicBezTo>
                      <a:pt x="14" y="29"/>
                      <a:pt x="15" y="24"/>
                      <a:pt x="12" y="23"/>
                    </a:cubicBezTo>
                    <a:cubicBezTo>
                      <a:pt x="10" y="22"/>
                      <a:pt x="8" y="21"/>
                      <a:pt x="8" y="18"/>
                    </a:cubicBezTo>
                    <a:cubicBezTo>
                      <a:pt x="9" y="17"/>
                      <a:pt x="12" y="18"/>
                      <a:pt x="12" y="15"/>
                    </a:cubicBezTo>
                    <a:cubicBezTo>
                      <a:pt x="11" y="17"/>
                      <a:pt x="10" y="17"/>
                      <a:pt x="9" y="17"/>
                    </a:cubicBezTo>
                    <a:cubicBezTo>
                      <a:pt x="7" y="17"/>
                      <a:pt x="6" y="16"/>
                      <a:pt x="6" y="14"/>
                    </a:cubicBezTo>
                    <a:cubicBezTo>
                      <a:pt x="5" y="12"/>
                      <a:pt x="6" y="10"/>
                      <a:pt x="8" y="8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6"/>
                      <a:pt x="0" y="4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7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2" y="4"/>
                      <a:pt x="13" y="3"/>
                      <a:pt x="14" y="2"/>
                    </a:cubicBezTo>
                    <a:cubicBezTo>
                      <a:pt x="15" y="0"/>
                      <a:pt x="16" y="0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6" y="6"/>
                      <a:pt x="16" y="10"/>
                      <a:pt x="17" y="10"/>
                    </a:cubicBezTo>
                    <a:cubicBezTo>
                      <a:pt x="21" y="11"/>
                      <a:pt x="19" y="6"/>
                      <a:pt x="21" y="4"/>
                    </a:cubicBezTo>
                    <a:cubicBezTo>
                      <a:pt x="22" y="7"/>
                      <a:pt x="22" y="10"/>
                      <a:pt x="22" y="12"/>
                    </a:cubicBezTo>
                    <a:cubicBezTo>
                      <a:pt x="21" y="14"/>
                      <a:pt x="20" y="16"/>
                      <a:pt x="22" y="17"/>
                    </a:cubicBezTo>
                    <a:cubicBezTo>
                      <a:pt x="25" y="17"/>
                      <a:pt x="24" y="14"/>
                      <a:pt x="26" y="13"/>
                    </a:cubicBezTo>
                    <a:cubicBezTo>
                      <a:pt x="26" y="15"/>
                      <a:pt x="26" y="16"/>
                      <a:pt x="26" y="18"/>
                    </a:cubicBezTo>
                    <a:cubicBezTo>
                      <a:pt x="27" y="21"/>
                      <a:pt x="29" y="23"/>
                      <a:pt x="32" y="24"/>
                    </a:cubicBezTo>
                    <a:cubicBezTo>
                      <a:pt x="31" y="28"/>
                      <a:pt x="35" y="29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32"/>
                      <a:pt x="37" y="34"/>
                      <a:pt x="38" y="35"/>
                    </a:cubicBezTo>
                    <a:cubicBezTo>
                      <a:pt x="43" y="39"/>
                      <a:pt x="43" y="44"/>
                      <a:pt x="42" y="49"/>
                    </a:cubicBezTo>
                    <a:cubicBezTo>
                      <a:pt x="43" y="52"/>
                      <a:pt x="39" y="55"/>
                      <a:pt x="43" y="57"/>
                    </a:cubicBezTo>
                    <a:cubicBezTo>
                      <a:pt x="47" y="59"/>
                      <a:pt x="46" y="64"/>
                      <a:pt x="50" y="66"/>
                    </a:cubicBezTo>
                    <a:cubicBezTo>
                      <a:pt x="50" y="66"/>
                      <a:pt x="51" y="67"/>
                      <a:pt x="51" y="67"/>
                    </a:cubicBezTo>
                    <a:cubicBezTo>
                      <a:pt x="52" y="74"/>
                      <a:pt x="52" y="74"/>
                      <a:pt x="47" y="74"/>
                    </a:cubicBezTo>
                    <a:cubicBezTo>
                      <a:pt x="50" y="75"/>
                      <a:pt x="52" y="76"/>
                      <a:pt x="54" y="78"/>
                    </a:cubicBezTo>
                    <a:cubicBezTo>
                      <a:pt x="55" y="79"/>
                      <a:pt x="57" y="80"/>
                      <a:pt x="59" y="81"/>
                    </a:cubicBezTo>
                    <a:cubicBezTo>
                      <a:pt x="57" y="84"/>
                      <a:pt x="55" y="80"/>
                      <a:pt x="54" y="82"/>
                    </a:cubicBezTo>
                    <a:cubicBezTo>
                      <a:pt x="53" y="82"/>
                      <a:pt x="53" y="82"/>
                      <a:pt x="52" y="82"/>
                    </a:cubicBezTo>
                    <a:cubicBezTo>
                      <a:pt x="52" y="83"/>
                      <a:pt x="53" y="83"/>
                      <a:pt x="54" y="83"/>
                    </a:cubicBezTo>
                    <a:cubicBezTo>
                      <a:pt x="52" y="85"/>
                      <a:pt x="59" y="85"/>
                      <a:pt x="54" y="87"/>
                    </a:cubicBezTo>
                    <a:cubicBezTo>
                      <a:pt x="51" y="88"/>
                      <a:pt x="53" y="90"/>
                      <a:pt x="55" y="91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6" name="Freeform 143">
                <a:extLst>
                  <a:ext uri="{FF2B5EF4-FFF2-40B4-BE49-F238E27FC236}">
                    <a16:creationId xmlns:a16="http://schemas.microsoft.com/office/drawing/2014/main" id="{56851FB5-A5B1-0333-750E-86CB0BD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807"/>
                <a:ext cx="82" cy="53"/>
              </a:xfrm>
              <a:custGeom>
                <a:avLst/>
                <a:gdLst>
                  <a:gd name="T0" fmla="*/ 45 w 48"/>
                  <a:gd name="T1" fmla="*/ 31 h 31"/>
                  <a:gd name="T2" fmla="*/ 43 w 48"/>
                  <a:gd name="T3" fmla="*/ 31 h 31"/>
                  <a:gd name="T4" fmla="*/ 35 w 48"/>
                  <a:gd name="T5" fmla="*/ 29 h 31"/>
                  <a:gd name="T6" fmla="*/ 26 w 48"/>
                  <a:gd name="T7" fmla="*/ 24 h 31"/>
                  <a:gd name="T8" fmla="*/ 18 w 48"/>
                  <a:gd name="T9" fmla="*/ 19 h 31"/>
                  <a:gd name="T10" fmla="*/ 17 w 48"/>
                  <a:gd name="T11" fmla="*/ 18 h 31"/>
                  <a:gd name="T12" fmla="*/ 17 w 48"/>
                  <a:gd name="T13" fmla="*/ 15 h 31"/>
                  <a:gd name="T14" fmla="*/ 6 w 48"/>
                  <a:gd name="T15" fmla="*/ 12 h 31"/>
                  <a:gd name="T16" fmla="*/ 2 w 48"/>
                  <a:gd name="T17" fmla="*/ 11 h 31"/>
                  <a:gd name="T18" fmla="*/ 3 w 48"/>
                  <a:gd name="T19" fmla="*/ 7 h 31"/>
                  <a:gd name="T20" fmla="*/ 5 w 48"/>
                  <a:gd name="T21" fmla="*/ 7 h 31"/>
                  <a:gd name="T22" fmla="*/ 22 w 48"/>
                  <a:gd name="T23" fmla="*/ 9 h 31"/>
                  <a:gd name="T24" fmla="*/ 29 w 48"/>
                  <a:gd name="T25" fmla="*/ 10 h 31"/>
                  <a:gd name="T26" fmla="*/ 37 w 48"/>
                  <a:gd name="T27" fmla="*/ 10 h 31"/>
                  <a:gd name="T28" fmla="*/ 40 w 48"/>
                  <a:gd name="T29" fmla="*/ 2 h 31"/>
                  <a:gd name="T30" fmla="*/ 42 w 48"/>
                  <a:gd name="T31" fmla="*/ 0 h 31"/>
                  <a:gd name="T32" fmla="*/ 43 w 48"/>
                  <a:gd name="T33" fmla="*/ 2 h 31"/>
                  <a:gd name="T34" fmla="*/ 45 w 48"/>
                  <a:gd name="T35" fmla="*/ 9 h 31"/>
                  <a:gd name="T36" fmla="*/ 44 w 48"/>
                  <a:gd name="T37" fmla="*/ 14 h 31"/>
                  <a:gd name="T38" fmla="*/ 45 w 48"/>
                  <a:gd name="T39" fmla="*/ 8 h 31"/>
                  <a:gd name="T40" fmla="*/ 48 w 48"/>
                  <a:gd name="T41" fmla="*/ 1 h 31"/>
                  <a:gd name="T42" fmla="*/ 47 w 48"/>
                  <a:gd name="T43" fmla="*/ 21 h 31"/>
                  <a:gd name="T44" fmla="*/ 48 w 48"/>
                  <a:gd name="T45" fmla="*/ 24 h 31"/>
                  <a:gd name="T46" fmla="*/ 45 w 48"/>
                  <a:gd name="T4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" h="31">
                    <a:moveTo>
                      <a:pt x="45" y="31"/>
                    </a:moveTo>
                    <a:cubicBezTo>
                      <a:pt x="44" y="31"/>
                      <a:pt x="44" y="31"/>
                      <a:pt x="43" y="31"/>
                    </a:cubicBezTo>
                    <a:cubicBezTo>
                      <a:pt x="41" y="29"/>
                      <a:pt x="38" y="29"/>
                      <a:pt x="35" y="29"/>
                    </a:cubicBezTo>
                    <a:cubicBezTo>
                      <a:pt x="32" y="27"/>
                      <a:pt x="29" y="26"/>
                      <a:pt x="26" y="24"/>
                    </a:cubicBezTo>
                    <a:cubicBezTo>
                      <a:pt x="24" y="21"/>
                      <a:pt x="20" y="21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4" y="13"/>
                      <a:pt x="10" y="13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11" y="8"/>
                      <a:pt x="16" y="10"/>
                      <a:pt x="22" y="9"/>
                    </a:cubicBezTo>
                    <a:cubicBezTo>
                      <a:pt x="24" y="8"/>
                      <a:pt x="26" y="9"/>
                      <a:pt x="29" y="10"/>
                    </a:cubicBezTo>
                    <a:cubicBezTo>
                      <a:pt x="31" y="13"/>
                      <a:pt x="34" y="13"/>
                      <a:pt x="37" y="10"/>
                    </a:cubicBezTo>
                    <a:cubicBezTo>
                      <a:pt x="39" y="8"/>
                      <a:pt x="39" y="5"/>
                      <a:pt x="40" y="2"/>
                    </a:cubicBezTo>
                    <a:cubicBezTo>
                      <a:pt x="40" y="1"/>
                      <a:pt x="40" y="0"/>
                      <a:pt x="42" y="0"/>
                    </a:cubicBezTo>
                    <a:cubicBezTo>
                      <a:pt x="43" y="0"/>
                      <a:pt x="43" y="2"/>
                      <a:pt x="43" y="2"/>
                    </a:cubicBezTo>
                    <a:cubicBezTo>
                      <a:pt x="42" y="5"/>
                      <a:pt x="43" y="7"/>
                      <a:pt x="45" y="9"/>
                    </a:cubicBezTo>
                    <a:cubicBezTo>
                      <a:pt x="44" y="10"/>
                      <a:pt x="44" y="12"/>
                      <a:pt x="44" y="14"/>
                    </a:cubicBezTo>
                    <a:cubicBezTo>
                      <a:pt x="44" y="12"/>
                      <a:pt x="43" y="10"/>
                      <a:pt x="45" y="8"/>
                    </a:cubicBezTo>
                    <a:cubicBezTo>
                      <a:pt x="48" y="7"/>
                      <a:pt x="45" y="3"/>
                      <a:pt x="48" y="1"/>
                    </a:cubicBezTo>
                    <a:cubicBezTo>
                      <a:pt x="48" y="8"/>
                      <a:pt x="48" y="14"/>
                      <a:pt x="47" y="21"/>
                    </a:cubicBezTo>
                    <a:cubicBezTo>
                      <a:pt x="47" y="22"/>
                      <a:pt x="47" y="23"/>
                      <a:pt x="48" y="24"/>
                    </a:cubicBezTo>
                    <a:cubicBezTo>
                      <a:pt x="48" y="27"/>
                      <a:pt x="48" y="30"/>
                      <a:pt x="45" y="31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7" name="Freeform 144">
                <a:extLst>
                  <a:ext uri="{FF2B5EF4-FFF2-40B4-BE49-F238E27FC236}">
                    <a16:creationId xmlns:a16="http://schemas.microsoft.com/office/drawing/2014/main" id="{945101A8-090A-9AC3-6881-B1883F27D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687"/>
                <a:ext cx="77" cy="28"/>
              </a:xfrm>
              <a:custGeom>
                <a:avLst/>
                <a:gdLst>
                  <a:gd name="T0" fmla="*/ 43 w 45"/>
                  <a:gd name="T1" fmla="*/ 16 h 16"/>
                  <a:gd name="T2" fmla="*/ 0 w 45"/>
                  <a:gd name="T3" fmla="*/ 11 h 16"/>
                  <a:gd name="T4" fmla="*/ 3 w 45"/>
                  <a:gd name="T5" fmla="*/ 4 h 16"/>
                  <a:gd name="T6" fmla="*/ 8 w 45"/>
                  <a:gd name="T7" fmla="*/ 5 h 16"/>
                  <a:gd name="T8" fmla="*/ 13 w 45"/>
                  <a:gd name="T9" fmla="*/ 5 h 16"/>
                  <a:gd name="T10" fmla="*/ 14 w 45"/>
                  <a:gd name="T11" fmla="*/ 6 h 16"/>
                  <a:gd name="T12" fmla="*/ 15 w 45"/>
                  <a:gd name="T13" fmla="*/ 4 h 16"/>
                  <a:gd name="T14" fmla="*/ 16 w 45"/>
                  <a:gd name="T15" fmla="*/ 3 h 16"/>
                  <a:gd name="T16" fmla="*/ 19 w 45"/>
                  <a:gd name="T17" fmla="*/ 5 h 16"/>
                  <a:gd name="T18" fmla="*/ 19 w 45"/>
                  <a:gd name="T19" fmla="*/ 5 h 16"/>
                  <a:gd name="T20" fmla="*/ 21 w 45"/>
                  <a:gd name="T21" fmla="*/ 5 h 16"/>
                  <a:gd name="T22" fmla="*/ 24 w 45"/>
                  <a:gd name="T23" fmla="*/ 0 h 16"/>
                  <a:gd name="T24" fmla="*/ 25 w 45"/>
                  <a:gd name="T25" fmla="*/ 5 h 16"/>
                  <a:gd name="T26" fmla="*/ 39 w 45"/>
                  <a:gd name="T27" fmla="*/ 5 h 16"/>
                  <a:gd name="T28" fmla="*/ 43 w 45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6">
                    <a:moveTo>
                      <a:pt x="43" y="16"/>
                    </a:moveTo>
                    <a:cubicBezTo>
                      <a:pt x="28" y="15"/>
                      <a:pt x="15" y="10"/>
                      <a:pt x="0" y="11"/>
                    </a:cubicBezTo>
                    <a:cubicBezTo>
                      <a:pt x="0" y="8"/>
                      <a:pt x="2" y="6"/>
                      <a:pt x="3" y="4"/>
                    </a:cubicBezTo>
                    <a:cubicBezTo>
                      <a:pt x="5" y="4"/>
                      <a:pt x="5" y="15"/>
                      <a:pt x="8" y="5"/>
                    </a:cubicBezTo>
                    <a:cubicBezTo>
                      <a:pt x="9" y="3"/>
                      <a:pt x="11" y="4"/>
                      <a:pt x="13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5" y="6"/>
                      <a:pt x="15" y="5"/>
                      <a:pt x="15" y="4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8" y="3"/>
                      <a:pt x="18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6"/>
                      <a:pt x="21" y="6"/>
                      <a:pt x="21" y="5"/>
                    </a:cubicBezTo>
                    <a:cubicBezTo>
                      <a:pt x="24" y="4"/>
                      <a:pt x="22" y="1"/>
                      <a:pt x="24" y="0"/>
                    </a:cubicBezTo>
                    <a:cubicBezTo>
                      <a:pt x="25" y="2"/>
                      <a:pt x="25" y="3"/>
                      <a:pt x="25" y="5"/>
                    </a:cubicBezTo>
                    <a:cubicBezTo>
                      <a:pt x="30" y="5"/>
                      <a:pt x="34" y="4"/>
                      <a:pt x="39" y="5"/>
                    </a:cubicBezTo>
                    <a:cubicBezTo>
                      <a:pt x="43" y="7"/>
                      <a:pt x="45" y="11"/>
                      <a:pt x="43" y="16"/>
                    </a:cubicBezTo>
                    <a:close/>
                  </a:path>
                </a:pathLst>
              </a:custGeom>
              <a:solidFill>
                <a:srgbClr val="C1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8" name="Freeform 145">
                <a:extLst>
                  <a:ext uri="{FF2B5EF4-FFF2-40B4-BE49-F238E27FC236}">
                    <a16:creationId xmlns:a16="http://schemas.microsoft.com/office/drawing/2014/main" id="{82D9DAD5-20DB-6B12-10B2-C83A11B4B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672"/>
                <a:ext cx="57" cy="34"/>
              </a:xfrm>
              <a:custGeom>
                <a:avLst/>
                <a:gdLst>
                  <a:gd name="T0" fmla="*/ 31 w 33"/>
                  <a:gd name="T1" fmla="*/ 14 h 20"/>
                  <a:gd name="T2" fmla="*/ 31 w 33"/>
                  <a:gd name="T3" fmla="*/ 17 h 20"/>
                  <a:gd name="T4" fmla="*/ 27 w 33"/>
                  <a:gd name="T5" fmla="*/ 20 h 20"/>
                  <a:gd name="T6" fmla="*/ 25 w 33"/>
                  <a:gd name="T7" fmla="*/ 16 h 20"/>
                  <a:gd name="T8" fmla="*/ 23 w 33"/>
                  <a:gd name="T9" fmla="*/ 14 h 20"/>
                  <a:gd name="T10" fmla="*/ 0 w 33"/>
                  <a:gd name="T11" fmla="*/ 7 h 20"/>
                  <a:gd name="T12" fmla="*/ 13 w 33"/>
                  <a:gd name="T13" fmla="*/ 6 h 20"/>
                  <a:gd name="T14" fmla="*/ 3 w 33"/>
                  <a:gd name="T15" fmla="*/ 3 h 20"/>
                  <a:gd name="T16" fmla="*/ 33 w 33"/>
                  <a:gd name="T17" fmla="*/ 9 h 20"/>
                  <a:gd name="T18" fmla="*/ 29 w 33"/>
                  <a:gd name="T19" fmla="*/ 9 h 20"/>
                  <a:gd name="T20" fmla="*/ 31 w 33"/>
                  <a:gd name="T2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0">
                    <a:moveTo>
                      <a:pt x="31" y="14"/>
                    </a:moveTo>
                    <a:cubicBezTo>
                      <a:pt x="31" y="15"/>
                      <a:pt x="32" y="16"/>
                      <a:pt x="31" y="17"/>
                    </a:cubicBezTo>
                    <a:cubicBezTo>
                      <a:pt x="29" y="18"/>
                      <a:pt x="30" y="20"/>
                      <a:pt x="27" y="20"/>
                    </a:cubicBezTo>
                    <a:cubicBezTo>
                      <a:pt x="24" y="20"/>
                      <a:pt x="26" y="17"/>
                      <a:pt x="25" y="16"/>
                    </a:cubicBezTo>
                    <a:cubicBezTo>
                      <a:pt x="25" y="15"/>
                      <a:pt x="27" y="11"/>
                      <a:pt x="23" y="14"/>
                    </a:cubicBezTo>
                    <a:cubicBezTo>
                      <a:pt x="15" y="12"/>
                      <a:pt x="8" y="6"/>
                      <a:pt x="0" y="7"/>
                    </a:cubicBezTo>
                    <a:cubicBezTo>
                      <a:pt x="4" y="5"/>
                      <a:pt x="9" y="7"/>
                      <a:pt x="13" y="6"/>
                    </a:cubicBezTo>
                    <a:cubicBezTo>
                      <a:pt x="10" y="4"/>
                      <a:pt x="7" y="4"/>
                      <a:pt x="3" y="3"/>
                    </a:cubicBezTo>
                    <a:cubicBezTo>
                      <a:pt x="9" y="0"/>
                      <a:pt x="26" y="4"/>
                      <a:pt x="33" y="9"/>
                    </a:cubicBezTo>
                    <a:cubicBezTo>
                      <a:pt x="32" y="11"/>
                      <a:pt x="30" y="9"/>
                      <a:pt x="29" y="9"/>
                    </a:cubicBezTo>
                    <a:cubicBezTo>
                      <a:pt x="29" y="12"/>
                      <a:pt x="30" y="13"/>
                      <a:pt x="31" y="14"/>
                    </a:cubicBezTo>
                    <a:close/>
                  </a:path>
                </a:pathLst>
              </a:custGeom>
              <a:solidFill>
                <a:srgbClr val="64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9" name="Freeform 146">
                <a:extLst>
                  <a:ext uri="{FF2B5EF4-FFF2-40B4-BE49-F238E27FC236}">
                    <a16:creationId xmlns:a16="http://schemas.microsoft.com/office/drawing/2014/main" id="{7B539056-BAD3-64BF-8116-ABE57F689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622"/>
                <a:ext cx="64" cy="28"/>
              </a:xfrm>
              <a:custGeom>
                <a:avLst/>
                <a:gdLst>
                  <a:gd name="T0" fmla="*/ 11 w 37"/>
                  <a:gd name="T1" fmla="*/ 12 h 16"/>
                  <a:gd name="T2" fmla="*/ 23 w 37"/>
                  <a:gd name="T3" fmla="*/ 10 h 16"/>
                  <a:gd name="T4" fmla="*/ 11 w 37"/>
                  <a:gd name="T5" fmla="*/ 10 h 16"/>
                  <a:gd name="T6" fmla="*/ 0 w 37"/>
                  <a:gd name="T7" fmla="*/ 10 h 16"/>
                  <a:gd name="T8" fmla="*/ 12 w 37"/>
                  <a:gd name="T9" fmla="*/ 6 h 16"/>
                  <a:gd name="T10" fmla="*/ 8 w 37"/>
                  <a:gd name="T11" fmla="*/ 2 h 16"/>
                  <a:gd name="T12" fmla="*/ 31 w 37"/>
                  <a:gd name="T13" fmla="*/ 5 h 16"/>
                  <a:gd name="T14" fmla="*/ 19 w 37"/>
                  <a:gd name="T15" fmla="*/ 5 h 16"/>
                  <a:gd name="T16" fmla="*/ 31 w 37"/>
                  <a:gd name="T17" fmla="*/ 10 h 16"/>
                  <a:gd name="T18" fmla="*/ 35 w 37"/>
                  <a:gd name="T19" fmla="*/ 14 h 16"/>
                  <a:gd name="T20" fmla="*/ 11 w 37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6">
                    <a:moveTo>
                      <a:pt x="11" y="12"/>
                    </a:moveTo>
                    <a:cubicBezTo>
                      <a:pt x="14" y="10"/>
                      <a:pt x="18" y="13"/>
                      <a:pt x="23" y="10"/>
                    </a:cubicBezTo>
                    <a:cubicBezTo>
                      <a:pt x="18" y="10"/>
                      <a:pt x="14" y="10"/>
                      <a:pt x="11" y="10"/>
                    </a:cubicBezTo>
                    <a:cubicBezTo>
                      <a:pt x="8" y="10"/>
                      <a:pt x="5" y="10"/>
                      <a:pt x="0" y="10"/>
                    </a:cubicBezTo>
                    <a:cubicBezTo>
                      <a:pt x="5" y="7"/>
                      <a:pt x="9" y="8"/>
                      <a:pt x="12" y="6"/>
                    </a:cubicBezTo>
                    <a:cubicBezTo>
                      <a:pt x="12" y="3"/>
                      <a:pt x="8" y="5"/>
                      <a:pt x="8" y="2"/>
                    </a:cubicBezTo>
                    <a:cubicBezTo>
                      <a:pt x="16" y="0"/>
                      <a:pt x="23" y="2"/>
                      <a:pt x="31" y="5"/>
                    </a:cubicBezTo>
                    <a:cubicBezTo>
                      <a:pt x="26" y="7"/>
                      <a:pt x="23" y="4"/>
                      <a:pt x="19" y="5"/>
                    </a:cubicBezTo>
                    <a:cubicBezTo>
                      <a:pt x="22" y="9"/>
                      <a:pt x="27" y="8"/>
                      <a:pt x="31" y="10"/>
                    </a:cubicBezTo>
                    <a:cubicBezTo>
                      <a:pt x="33" y="11"/>
                      <a:pt x="37" y="10"/>
                      <a:pt x="35" y="14"/>
                    </a:cubicBezTo>
                    <a:cubicBezTo>
                      <a:pt x="27" y="16"/>
                      <a:pt x="19" y="15"/>
                      <a:pt x="11" y="12"/>
                    </a:cubicBezTo>
                    <a:close/>
                  </a:path>
                </a:pathLst>
              </a:custGeom>
              <a:solidFill>
                <a:srgbClr val="59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0" name="Freeform 147">
                <a:extLst>
                  <a:ext uri="{FF2B5EF4-FFF2-40B4-BE49-F238E27FC236}">
                    <a16:creationId xmlns:a16="http://schemas.microsoft.com/office/drawing/2014/main" id="{BD322B34-7365-90A6-67D8-B5F75E6EF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686"/>
                <a:ext cx="51" cy="30"/>
              </a:xfrm>
              <a:custGeom>
                <a:avLst/>
                <a:gdLst>
                  <a:gd name="T0" fmla="*/ 18 w 30"/>
                  <a:gd name="T1" fmla="*/ 17 h 18"/>
                  <a:gd name="T2" fmla="*/ 8 w 30"/>
                  <a:gd name="T3" fmla="*/ 7 h 18"/>
                  <a:gd name="T4" fmla="*/ 0 w 30"/>
                  <a:gd name="T5" fmla="*/ 6 h 18"/>
                  <a:gd name="T6" fmla="*/ 18 w 30"/>
                  <a:gd name="T7" fmla="*/ 4 h 18"/>
                  <a:gd name="T8" fmla="*/ 23 w 30"/>
                  <a:gd name="T9" fmla="*/ 1 h 18"/>
                  <a:gd name="T10" fmla="*/ 29 w 30"/>
                  <a:gd name="T11" fmla="*/ 11 h 18"/>
                  <a:gd name="T12" fmla="*/ 26 w 30"/>
                  <a:gd name="T13" fmla="*/ 17 h 18"/>
                  <a:gd name="T14" fmla="*/ 24 w 30"/>
                  <a:gd name="T15" fmla="*/ 17 h 18"/>
                  <a:gd name="T16" fmla="*/ 18 w 30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8">
                    <a:moveTo>
                      <a:pt x="18" y="17"/>
                    </a:moveTo>
                    <a:cubicBezTo>
                      <a:pt x="18" y="10"/>
                      <a:pt x="15" y="8"/>
                      <a:pt x="8" y="7"/>
                    </a:cubicBezTo>
                    <a:cubicBezTo>
                      <a:pt x="6" y="7"/>
                      <a:pt x="3" y="8"/>
                      <a:pt x="0" y="6"/>
                    </a:cubicBezTo>
                    <a:cubicBezTo>
                      <a:pt x="6" y="0"/>
                      <a:pt x="12" y="2"/>
                      <a:pt x="18" y="4"/>
                    </a:cubicBezTo>
                    <a:cubicBezTo>
                      <a:pt x="21" y="5"/>
                      <a:pt x="23" y="6"/>
                      <a:pt x="23" y="1"/>
                    </a:cubicBezTo>
                    <a:cubicBezTo>
                      <a:pt x="26" y="4"/>
                      <a:pt x="22" y="11"/>
                      <a:pt x="29" y="11"/>
                    </a:cubicBezTo>
                    <a:cubicBezTo>
                      <a:pt x="30" y="14"/>
                      <a:pt x="29" y="15"/>
                      <a:pt x="26" y="17"/>
                    </a:cubicBezTo>
                    <a:cubicBezTo>
                      <a:pt x="26" y="18"/>
                      <a:pt x="25" y="18"/>
                      <a:pt x="24" y="17"/>
                    </a:cubicBezTo>
                    <a:cubicBezTo>
                      <a:pt x="22" y="8"/>
                      <a:pt x="20" y="18"/>
                      <a:pt x="18" y="17"/>
                    </a:cubicBez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1" name="Freeform 148">
                <a:extLst>
                  <a:ext uri="{FF2B5EF4-FFF2-40B4-BE49-F238E27FC236}">
                    <a16:creationId xmlns:a16="http://schemas.microsoft.com/office/drawing/2014/main" id="{C26C250B-D680-995C-6952-7C0DD4974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783"/>
                <a:ext cx="24" cy="43"/>
              </a:xfrm>
              <a:custGeom>
                <a:avLst/>
                <a:gdLst>
                  <a:gd name="T0" fmla="*/ 12 w 14"/>
                  <a:gd name="T1" fmla="*/ 16 h 25"/>
                  <a:gd name="T2" fmla="*/ 10 w 14"/>
                  <a:gd name="T3" fmla="*/ 16 h 25"/>
                  <a:gd name="T4" fmla="*/ 9 w 14"/>
                  <a:gd name="T5" fmla="*/ 22 h 25"/>
                  <a:gd name="T6" fmla="*/ 6 w 14"/>
                  <a:gd name="T7" fmla="*/ 24 h 25"/>
                  <a:gd name="T8" fmla="*/ 1 w 14"/>
                  <a:gd name="T9" fmla="*/ 18 h 25"/>
                  <a:gd name="T10" fmla="*/ 0 w 14"/>
                  <a:gd name="T11" fmla="*/ 14 h 25"/>
                  <a:gd name="T12" fmla="*/ 1 w 14"/>
                  <a:gd name="T13" fmla="*/ 4 h 25"/>
                  <a:gd name="T14" fmla="*/ 6 w 14"/>
                  <a:gd name="T15" fmla="*/ 4 h 25"/>
                  <a:gd name="T16" fmla="*/ 3 w 14"/>
                  <a:gd name="T17" fmla="*/ 0 h 25"/>
                  <a:gd name="T18" fmla="*/ 12 w 14"/>
                  <a:gd name="T19" fmla="*/ 7 h 25"/>
                  <a:gd name="T20" fmla="*/ 7 w 14"/>
                  <a:gd name="T21" fmla="*/ 9 h 25"/>
                  <a:gd name="T22" fmla="*/ 12 w 14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25">
                    <a:moveTo>
                      <a:pt x="12" y="16"/>
                    </a:moveTo>
                    <a:cubicBezTo>
                      <a:pt x="12" y="16"/>
                      <a:pt x="11" y="13"/>
                      <a:pt x="10" y="16"/>
                    </a:cubicBezTo>
                    <a:cubicBezTo>
                      <a:pt x="9" y="18"/>
                      <a:pt x="9" y="20"/>
                      <a:pt x="9" y="22"/>
                    </a:cubicBezTo>
                    <a:cubicBezTo>
                      <a:pt x="9" y="25"/>
                      <a:pt x="8" y="25"/>
                      <a:pt x="6" y="24"/>
                    </a:cubicBezTo>
                    <a:cubicBezTo>
                      <a:pt x="5" y="22"/>
                      <a:pt x="8" y="17"/>
                      <a:pt x="1" y="18"/>
                    </a:cubicBezTo>
                    <a:cubicBezTo>
                      <a:pt x="0" y="18"/>
                      <a:pt x="0" y="16"/>
                      <a:pt x="0" y="14"/>
                    </a:cubicBezTo>
                    <a:cubicBezTo>
                      <a:pt x="1" y="11"/>
                      <a:pt x="1" y="7"/>
                      <a:pt x="1" y="4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8" y="0"/>
                      <a:pt x="8" y="6"/>
                      <a:pt x="12" y="7"/>
                    </a:cubicBezTo>
                    <a:cubicBezTo>
                      <a:pt x="10" y="9"/>
                      <a:pt x="9" y="7"/>
                      <a:pt x="7" y="9"/>
                    </a:cubicBezTo>
                    <a:cubicBezTo>
                      <a:pt x="10" y="10"/>
                      <a:pt x="14" y="11"/>
                      <a:pt x="12" y="16"/>
                    </a:cubicBezTo>
                    <a:close/>
                  </a:path>
                </a:pathLst>
              </a:custGeom>
              <a:solidFill>
                <a:srgbClr val="5C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2" name="Freeform 149">
                <a:extLst>
                  <a:ext uri="{FF2B5EF4-FFF2-40B4-BE49-F238E27FC236}">
                    <a16:creationId xmlns:a16="http://schemas.microsoft.com/office/drawing/2014/main" id="{65A4AA8D-D1A8-C871-1DAD-E09447A22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691"/>
                <a:ext cx="46" cy="25"/>
              </a:xfrm>
              <a:custGeom>
                <a:avLst/>
                <a:gdLst>
                  <a:gd name="T0" fmla="*/ 25 w 27"/>
                  <a:gd name="T1" fmla="*/ 3 h 15"/>
                  <a:gd name="T2" fmla="*/ 22 w 27"/>
                  <a:gd name="T3" fmla="*/ 7 h 15"/>
                  <a:gd name="T4" fmla="*/ 19 w 27"/>
                  <a:gd name="T5" fmla="*/ 7 h 15"/>
                  <a:gd name="T6" fmla="*/ 6 w 27"/>
                  <a:gd name="T7" fmla="*/ 11 h 15"/>
                  <a:gd name="T8" fmla="*/ 3 w 27"/>
                  <a:gd name="T9" fmla="*/ 8 h 15"/>
                  <a:gd name="T10" fmla="*/ 0 w 27"/>
                  <a:gd name="T11" fmla="*/ 5 h 15"/>
                  <a:gd name="T12" fmla="*/ 25 w 27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5" y="3"/>
                    </a:moveTo>
                    <a:cubicBezTo>
                      <a:pt x="26" y="5"/>
                      <a:pt x="27" y="8"/>
                      <a:pt x="22" y="7"/>
                    </a:cubicBezTo>
                    <a:cubicBezTo>
                      <a:pt x="21" y="7"/>
                      <a:pt x="20" y="7"/>
                      <a:pt x="19" y="7"/>
                    </a:cubicBezTo>
                    <a:cubicBezTo>
                      <a:pt x="17" y="15"/>
                      <a:pt x="11" y="9"/>
                      <a:pt x="6" y="11"/>
                    </a:cubicBezTo>
                    <a:cubicBezTo>
                      <a:pt x="4" y="12"/>
                      <a:pt x="5" y="8"/>
                      <a:pt x="3" y="8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8" y="0"/>
                      <a:pt x="17" y="3"/>
                      <a:pt x="25" y="3"/>
                    </a:cubicBezTo>
                    <a:close/>
                  </a:path>
                </a:pathLst>
              </a:custGeom>
              <a:solidFill>
                <a:srgbClr val="64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3" name="Freeform 150">
                <a:extLst>
                  <a:ext uri="{FF2B5EF4-FFF2-40B4-BE49-F238E27FC236}">
                    <a16:creationId xmlns:a16="http://schemas.microsoft.com/office/drawing/2014/main" id="{8C4AB9BB-75CF-2E37-A618-0D0FB9A4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751"/>
                <a:ext cx="36" cy="30"/>
              </a:xfrm>
              <a:custGeom>
                <a:avLst/>
                <a:gdLst>
                  <a:gd name="T0" fmla="*/ 16 w 21"/>
                  <a:gd name="T1" fmla="*/ 15 h 18"/>
                  <a:gd name="T2" fmla="*/ 13 w 21"/>
                  <a:gd name="T3" fmla="*/ 15 h 18"/>
                  <a:gd name="T4" fmla="*/ 12 w 21"/>
                  <a:gd name="T5" fmla="*/ 18 h 18"/>
                  <a:gd name="T6" fmla="*/ 9 w 21"/>
                  <a:gd name="T7" fmla="*/ 15 h 18"/>
                  <a:gd name="T8" fmla="*/ 8 w 21"/>
                  <a:gd name="T9" fmla="*/ 12 h 18"/>
                  <a:gd name="T10" fmla="*/ 5 w 21"/>
                  <a:gd name="T11" fmla="*/ 3 h 18"/>
                  <a:gd name="T12" fmla="*/ 10 w 21"/>
                  <a:gd name="T13" fmla="*/ 7 h 18"/>
                  <a:gd name="T14" fmla="*/ 12 w 21"/>
                  <a:gd name="T15" fmla="*/ 9 h 18"/>
                  <a:gd name="T16" fmla="*/ 14 w 21"/>
                  <a:gd name="T17" fmla="*/ 8 h 18"/>
                  <a:gd name="T18" fmla="*/ 15 w 21"/>
                  <a:gd name="T19" fmla="*/ 1 h 18"/>
                  <a:gd name="T20" fmla="*/ 17 w 21"/>
                  <a:gd name="T21" fmla="*/ 8 h 18"/>
                  <a:gd name="T22" fmla="*/ 21 w 21"/>
                  <a:gd name="T23" fmla="*/ 13 h 18"/>
                  <a:gd name="T24" fmla="*/ 16 w 21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8">
                    <a:moveTo>
                      <a:pt x="16" y="15"/>
                    </a:moveTo>
                    <a:cubicBezTo>
                      <a:pt x="13" y="14"/>
                      <a:pt x="12" y="14"/>
                      <a:pt x="13" y="15"/>
                    </a:cubicBezTo>
                    <a:cubicBezTo>
                      <a:pt x="14" y="17"/>
                      <a:pt x="14" y="18"/>
                      <a:pt x="12" y="18"/>
                    </a:cubicBezTo>
                    <a:cubicBezTo>
                      <a:pt x="10" y="18"/>
                      <a:pt x="8" y="18"/>
                      <a:pt x="9" y="15"/>
                    </a:cubicBezTo>
                    <a:cubicBezTo>
                      <a:pt x="9" y="14"/>
                      <a:pt x="10" y="13"/>
                      <a:pt x="8" y="12"/>
                    </a:cubicBezTo>
                    <a:cubicBezTo>
                      <a:pt x="0" y="11"/>
                      <a:pt x="4" y="7"/>
                      <a:pt x="5" y="3"/>
                    </a:cubicBezTo>
                    <a:cubicBezTo>
                      <a:pt x="6" y="5"/>
                      <a:pt x="14" y="0"/>
                      <a:pt x="10" y="7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6" y="6"/>
                      <a:pt x="15" y="4"/>
                      <a:pt x="15" y="1"/>
                    </a:cubicBezTo>
                    <a:cubicBezTo>
                      <a:pt x="17" y="3"/>
                      <a:pt x="18" y="5"/>
                      <a:pt x="17" y="8"/>
                    </a:cubicBezTo>
                    <a:cubicBezTo>
                      <a:pt x="15" y="12"/>
                      <a:pt x="21" y="10"/>
                      <a:pt x="21" y="13"/>
                    </a:cubicBezTo>
                    <a:cubicBezTo>
                      <a:pt x="20" y="15"/>
                      <a:pt x="16" y="11"/>
                      <a:pt x="16" y="15"/>
                    </a:cubicBez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4" name="Freeform 151">
                <a:extLst>
                  <a:ext uri="{FF2B5EF4-FFF2-40B4-BE49-F238E27FC236}">
                    <a16:creationId xmlns:a16="http://schemas.microsoft.com/office/drawing/2014/main" id="{0B4E7146-6608-6E12-4712-28B32ED4B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520"/>
                <a:ext cx="43" cy="32"/>
              </a:xfrm>
              <a:custGeom>
                <a:avLst/>
                <a:gdLst>
                  <a:gd name="T0" fmla="*/ 4 w 25"/>
                  <a:gd name="T1" fmla="*/ 19 h 19"/>
                  <a:gd name="T2" fmla="*/ 1 w 25"/>
                  <a:gd name="T3" fmla="*/ 18 h 19"/>
                  <a:gd name="T4" fmla="*/ 4 w 25"/>
                  <a:gd name="T5" fmla="*/ 14 h 19"/>
                  <a:gd name="T6" fmla="*/ 0 w 25"/>
                  <a:gd name="T7" fmla="*/ 12 h 19"/>
                  <a:gd name="T8" fmla="*/ 1 w 25"/>
                  <a:gd name="T9" fmla="*/ 11 h 19"/>
                  <a:gd name="T10" fmla="*/ 7 w 25"/>
                  <a:gd name="T11" fmla="*/ 7 h 19"/>
                  <a:gd name="T12" fmla="*/ 10 w 25"/>
                  <a:gd name="T13" fmla="*/ 6 h 19"/>
                  <a:gd name="T14" fmla="*/ 14 w 25"/>
                  <a:gd name="T15" fmla="*/ 5 h 19"/>
                  <a:gd name="T16" fmla="*/ 12 w 25"/>
                  <a:gd name="T17" fmla="*/ 1 h 19"/>
                  <a:gd name="T18" fmla="*/ 21 w 25"/>
                  <a:gd name="T19" fmla="*/ 0 h 19"/>
                  <a:gd name="T20" fmla="*/ 25 w 25"/>
                  <a:gd name="T21" fmla="*/ 1 h 19"/>
                  <a:gd name="T22" fmla="*/ 4 w 25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9">
                    <a:moveTo>
                      <a:pt x="4" y="19"/>
                    </a:moveTo>
                    <a:cubicBezTo>
                      <a:pt x="3" y="17"/>
                      <a:pt x="2" y="19"/>
                      <a:pt x="1" y="18"/>
                    </a:cubicBezTo>
                    <a:cubicBezTo>
                      <a:pt x="0" y="16"/>
                      <a:pt x="4" y="16"/>
                      <a:pt x="4" y="14"/>
                    </a:cubicBezTo>
                    <a:cubicBezTo>
                      <a:pt x="3" y="12"/>
                      <a:pt x="0" y="14"/>
                      <a:pt x="0" y="12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3" y="9"/>
                      <a:pt x="9" y="14"/>
                      <a:pt x="7" y="7"/>
                    </a:cubicBezTo>
                    <a:cubicBezTo>
                      <a:pt x="6" y="6"/>
                      <a:pt x="9" y="6"/>
                      <a:pt x="10" y="6"/>
                    </a:cubicBezTo>
                    <a:cubicBezTo>
                      <a:pt x="11" y="6"/>
                      <a:pt x="13" y="7"/>
                      <a:pt x="14" y="5"/>
                    </a:cubicBezTo>
                    <a:cubicBezTo>
                      <a:pt x="15" y="3"/>
                      <a:pt x="11" y="3"/>
                      <a:pt x="12" y="1"/>
                    </a:cubicBezTo>
                    <a:cubicBezTo>
                      <a:pt x="15" y="0"/>
                      <a:pt x="19" y="3"/>
                      <a:pt x="21" y="0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18" y="7"/>
                      <a:pt x="11" y="13"/>
                      <a:pt x="4" y="19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5" name="Freeform 152">
                <a:extLst>
                  <a:ext uri="{FF2B5EF4-FFF2-40B4-BE49-F238E27FC236}">
                    <a16:creationId xmlns:a16="http://schemas.microsoft.com/office/drawing/2014/main" id="{DCA37E51-8910-F8E3-B3C2-6B5D5A96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901"/>
                <a:ext cx="26" cy="41"/>
              </a:xfrm>
              <a:custGeom>
                <a:avLst/>
                <a:gdLst>
                  <a:gd name="T0" fmla="*/ 7 w 15"/>
                  <a:gd name="T1" fmla="*/ 22 h 24"/>
                  <a:gd name="T2" fmla="*/ 7 w 15"/>
                  <a:gd name="T3" fmla="*/ 18 h 24"/>
                  <a:gd name="T4" fmla="*/ 4 w 15"/>
                  <a:gd name="T5" fmla="*/ 10 h 24"/>
                  <a:gd name="T6" fmla="*/ 2 w 15"/>
                  <a:gd name="T7" fmla="*/ 4 h 24"/>
                  <a:gd name="T8" fmla="*/ 6 w 15"/>
                  <a:gd name="T9" fmla="*/ 0 h 24"/>
                  <a:gd name="T10" fmla="*/ 12 w 15"/>
                  <a:gd name="T11" fmla="*/ 19 h 24"/>
                  <a:gd name="T12" fmla="*/ 10 w 15"/>
                  <a:gd name="T13" fmla="*/ 24 h 24"/>
                  <a:gd name="T14" fmla="*/ 7 w 15"/>
                  <a:gd name="T1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4">
                    <a:moveTo>
                      <a:pt x="7" y="22"/>
                    </a:moveTo>
                    <a:cubicBezTo>
                      <a:pt x="7" y="21"/>
                      <a:pt x="6" y="20"/>
                      <a:pt x="7" y="18"/>
                    </a:cubicBezTo>
                    <a:cubicBezTo>
                      <a:pt x="8" y="15"/>
                      <a:pt x="7" y="12"/>
                      <a:pt x="4" y="10"/>
                    </a:cubicBezTo>
                    <a:cubicBezTo>
                      <a:pt x="0" y="9"/>
                      <a:pt x="1" y="6"/>
                      <a:pt x="2" y="4"/>
                    </a:cubicBezTo>
                    <a:cubicBezTo>
                      <a:pt x="6" y="6"/>
                      <a:pt x="4" y="0"/>
                      <a:pt x="6" y="0"/>
                    </a:cubicBezTo>
                    <a:cubicBezTo>
                      <a:pt x="10" y="6"/>
                      <a:pt x="15" y="11"/>
                      <a:pt x="12" y="19"/>
                    </a:cubicBezTo>
                    <a:cubicBezTo>
                      <a:pt x="9" y="19"/>
                      <a:pt x="11" y="22"/>
                      <a:pt x="10" y="24"/>
                    </a:cubicBezTo>
                    <a:cubicBezTo>
                      <a:pt x="9" y="24"/>
                      <a:pt x="8" y="24"/>
                      <a:pt x="7" y="22"/>
                    </a:cubicBezTo>
                    <a:close/>
                  </a:path>
                </a:pathLst>
              </a:custGeom>
              <a:solidFill>
                <a:srgbClr val="77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6" name="Freeform 153">
                <a:extLst>
                  <a:ext uri="{FF2B5EF4-FFF2-40B4-BE49-F238E27FC236}">
                    <a16:creationId xmlns:a16="http://schemas.microsoft.com/office/drawing/2014/main" id="{B509E89C-9D79-B1EE-7D57-30EBBB1C0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814"/>
                <a:ext cx="57" cy="87"/>
              </a:xfrm>
              <a:custGeom>
                <a:avLst/>
                <a:gdLst>
                  <a:gd name="T0" fmla="*/ 1 w 33"/>
                  <a:gd name="T1" fmla="*/ 0 h 51"/>
                  <a:gd name="T2" fmla="*/ 19 w 33"/>
                  <a:gd name="T3" fmla="*/ 32 h 51"/>
                  <a:gd name="T4" fmla="*/ 33 w 33"/>
                  <a:gd name="T5" fmla="*/ 51 h 51"/>
                  <a:gd name="T6" fmla="*/ 16 w 33"/>
                  <a:gd name="T7" fmla="*/ 32 h 51"/>
                  <a:gd name="T8" fmla="*/ 2 w 33"/>
                  <a:gd name="T9" fmla="*/ 6 h 51"/>
                  <a:gd name="T10" fmla="*/ 1 w 33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1" y="0"/>
                    </a:moveTo>
                    <a:cubicBezTo>
                      <a:pt x="7" y="10"/>
                      <a:pt x="12" y="22"/>
                      <a:pt x="19" y="32"/>
                    </a:cubicBezTo>
                    <a:cubicBezTo>
                      <a:pt x="24" y="39"/>
                      <a:pt x="29" y="45"/>
                      <a:pt x="33" y="51"/>
                    </a:cubicBezTo>
                    <a:cubicBezTo>
                      <a:pt x="26" y="46"/>
                      <a:pt x="21" y="39"/>
                      <a:pt x="16" y="32"/>
                    </a:cubicBezTo>
                    <a:cubicBezTo>
                      <a:pt x="11" y="23"/>
                      <a:pt x="6" y="15"/>
                      <a:pt x="2" y="6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7" name="Freeform 154">
                <a:extLst>
                  <a:ext uri="{FF2B5EF4-FFF2-40B4-BE49-F238E27FC236}">
                    <a16:creationId xmlns:a16="http://schemas.microsoft.com/office/drawing/2014/main" id="{D31EBA48-E143-C92C-A4EC-26CB73498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932"/>
                <a:ext cx="24" cy="36"/>
              </a:xfrm>
              <a:custGeom>
                <a:avLst/>
                <a:gdLst>
                  <a:gd name="T0" fmla="*/ 8 w 14"/>
                  <a:gd name="T1" fmla="*/ 21 h 21"/>
                  <a:gd name="T2" fmla="*/ 3 w 14"/>
                  <a:gd name="T3" fmla="*/ 16 h 21"/>
                  <a:gd name="T4" fmla="*/ 0 w 14"/>
                  <a:gd name="T5" fmla="*/ 13 h 21"/>
                  <a:gd name="T6" fmla="*/ 0 w 14"/>
                  <a:gd name="T7" fmla="*/ 11 h 21"/>
                  <a:gd name="T8" fmla="*/ 4 w 14"/>
                  <a:gd name="T9" fmla="*/ 5 h 21"/>
                  <a:gd name="T10" fmla="*/ 9 w 14"/>
                  <a:gd name="T11" fmla="*/ 0 h 21"/>
                  <a:gd name="T12" fmla="*/ 14 w 14"/>
                  <a:gd name="T13" fmla="*/ 14 h 21"/>
                  <a:gd name="T14" fmla="*/ 8 w 1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8" y="21"/>
                    </a:moveTo>
                    <a:cubicBezTo>
                      <a:pt x="5" y="21"/>
                      <a:pt x="1" y="21"/>
                      <a:pt x="3" y="16"/>
                    </a:cubicBezTo>
                    <a:cubicBezTo>
                      <a:pt x="3" y="14"/>
                      <a:pt x="2" y="14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3" y="10"/>
                      <a:pt x="1" y="6"/>
                      <a:pt x="4" y="5"/>
                    </a:cubicBezTo>
                    <a:cubicBezTo>
                      <a:pt x="9" y="6"/>
                      <a:pt x="6" y="1"/>
                      <a:pt x="9" y="0"/>
                    </a:cubicBezTo>
                    <a:cubicBezTo>
                      <a:pt x="10" y="5"/>
                      <a:pt x="7" y="11"/>
                      <a:pt x="14" y="14"/>
                    </a:cubicBezTo>
                    <a:cubicBezTo>
                      <a:pt x="7" y="12"/>
                      <a:pt x="10" y="18"/>
                      <a:pt x="8" y="21"/>
                    </a:cubicBezTo>
                    <a:close/>
                  </a:path>
                </a:pathLst>
              </a:custGeom>
              <a:solidFill>
                <a:srgbClr val="83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8" name="Freeform 155">
                <a:extLst>
                  <a:ext uri="{FF2B5EF4-FFF2-40B4-BE49-F238E27FC236}">
                    <a16:creationId xmlns:a16="http://schemas.microsoft.com/office/drawing/2014/main" id="{A666F590-F702-DBE7-9D60-0F386201D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643"/>
                <a:ext cx="49" cy="13"/>
              </a:xfrm>
              <a:custGeom>
                <a:avLst/>
                <a:gdLst>
                  <a:gd name="T0" fmla="*/ 27 w 29"/>
                  <a:gd name="T1" fmla="*/ 4 h 8"/>
                  <a:gd name="T2" fmla="*/ 26 w 29"/>
                  <a:gd name="T3" fmla="*/ 4 h 8"/>
                  <a:gd name="T4" fmla="*/ 26 w 29"/>
                  <a:gd name="T5" fmla="*/ 5 h 8"/>
                  <a:gd name="T6" fmla="*/ 28 w 29"/>
                  <a:gd name="T7" fmla="*/ 8 h 8"/>
                  <a:gd name="T8" fmla="*/ 3 w 29"/>
                  <a:gd name="T9" fmla="*/ 7 h 8"/>
                  <a:gd name="T10" fmla="*/ 10 w 29"/>
                  <a:gd name="T11" fmla="*/ 3 h 8"/>
                  <a:gd name="T12" fmla="*/ 2 w 29"/>
                  <a:gd name="T13" fmla="*/ 3 h 8"/>
                  <a:gd name="T14" fmla="*/ 2 w 29"/>
                  <a:gd name="T15" fmla="*/ 1 h 8"/>
                  <a:gd name="T16" fmla="*/ 25 w 29"/>
                  <a:gd name="T17" fmla="*/ 3 h 8"/>
                  <a:gd name="T18" fmla="*/ 27 w 2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8">
                    <a:moveTo>
                      <a:pt x="27" y="4"/>
                    </a:moveTo>
                    <a:cubicBezTo>
                      <a:pt x="27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6"/>
                      <a:pt x="29" y="5"/>
                      <a:pt x="28" y="8"/>
                    </a:cubicBezTo>
                    <a:cubicBezTo>
                      <a:pt x="20" y="6"/>
                      <a:pt x="11" y="7"/>
                      <a:pt x="3" y="7"/>
                    </a:cubicBezTo>
                    <a:cubicBezTo>
                      <a:pt x="4" y="3"/>
                      <a:pt x="7" y="5"/>
                      <a:pt x="10" y="3"/>
                    </a:cubicBezTo>
                    <a:cubicBezTo>
                      <a:pt x="7" y="3"/>
                      <a:pt x="4" y="3"/>
                      <a:pt x="2" y="3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9" y="2"/>
                      <a:pt x="17" y="0"/>
                      <a:pt x="25" y="3"/>
                    </a:cubicBezTo>
                    <a:cubicBezTo>
                      <a:pt x="26" y="3"/>
                      <a:pt x="27" y="3"/>
                      <a:pt x="27" y="4"/>
                    </a:cubicBezTo>
                    <a:close/>
                  </a:path>
                </a:pathLst>
              </a:custGeom>
              <a:solidFill>
                <a:srgbClr val="4E4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9" name="Freeform 156">
                <a:extLst>
                  <a:ext uri="{FF2B5EF4-FFF2-40B4-BE49-F238E27FC236}">
                    <a16:creationId xmlns:a16="http://schemas.microsoft.com/office/drawing/2014/main" id="{5E0AFCFE-90B8-EC22-CF91-F8CE07BFB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961"/>
                <a:ext cx="36" cy="27"/>
              </a:xfrm>
              <a:custGeom>
                <a:avLst/>
                <a:gdLst>
                  <a:gd name="T0" fmla="*/ 12 w 21"/>
                  <a:gd name="T1" fmla="*/ 16 h 16"/>
                  <a:gd name="T2" fmla="*/ 4 w 21"/>
                  <a:gd name="T3" fmla="*/ 14 h 16"/>
                  <a:gd name="T4" fmla="*/ 1 w 21"/>
                  <a:gd name="T5" fmla="*/ 11 h 16"/>
                  <a:gd name="T6" fmla="*/ 6 w 21"/>
                  <a:gd name="T7" fmla="*/ 11 h 16"/>
                  <a:gd name="T8" fmla="*/ 9 w 21"/>
                  <a:gd name="T9" fmla="*/ 11 h 16"/>
                  <a:gd name="T10" fmla="*/ 9 w 21"/>
                  <a:gd name="T11" fmla="*/ 5 h 16"/>
                  <a:gd name="T12" fmla="*/ 10 w 21"/>
                  <a:gd name="T13" fmla="*/ 5 h 16"/>
                  <a:gd name="T14" fmla="*/ 12 w 21"/>
                  <a:gd name="T15" fmla="*/ 1 h 16"/>
                  <a:gd name="T16" fmla="*/ 14 w 21"/>
                  <a:gd name="T17" fmla="*/ 8 h 16"/>
                  <a:gd name="T18" fmla="*/ 21 w 21"/>
                  <a:gd name="T19" fmla="*/ 14 h 16"/>
                  <a:gd name="T20" fmla="*/ 15 w 21"/>
                  <a:gd name="T21" fmla="*/ 14 h 16"/>
                  <a:gd name="T22" fmla="*/ 12 w 21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2" y="16"/>
                    </a:moveTo>
                    <a:cubicBezTo>
                      <a:pt x="9" y="16"/>
                      <a:pt x="7" y="14"/>
                      <a:pt x="4" y="14"/>
                    </a:cubicBezTo>
                    <a:cubicBezTo>
                      <a:pt x="3" y="14"/>
                      <a:pt x="0" y="14"/>
                      <a:pt x="1" y="11"/>
                    </a:cubicBezTo>
                    <a:cubicBezTo>
                      <a:pt x="2" y="9"/>
                      <a:pt x="4" y="10"/>
                      <a:pt x="6" y="11"/>
                    </a:cubicBezTo>
                    <a:cubicBezTo>
                      <a:pt x="6" y="11"/>
                      <a:pt x="7" y="11"/>
                      <a:pt x="9" y="11"/>
                    </a:cubicBezTo>
                    <a:cubicBezTo>
                      <a:pt x="6" y="8"/>
                      <a:pt x="6" y="6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3" y="5"/>
                      <a:pt x="9" y="0"/>
                      <a:pt x="12" y="1"/>
                    </a:cubicBezTo>
                    <a:cubicBezTo>
                      <a:pt x="16" y="2"/>
                      <a:pt x="14" y="6"/>
                      <a:pt x="14" y="8"/>
                    </a:cubicBezTo>
                    <a:cubicBezTo>
                      <a:pt x="13" y="14"/>
                      <a:pt x="19" y="11"/>
                      <a:pt x="21" y="14"/>
                    </a:cubicBezTo>
                    <a:cubicBezTo>
                      <a:pt x="19" y="14"/>
                      <a:pt x="17" y="15"/>
                      <a:pt x="15" y="14"/>
                    </a:cubicBezTo>
                    <a:cubicBezTo>
                      <a:pt x="13" y="13"/>
                      <a:pt x="12" y="14"/>
                      <a:pt x="12" y="16"/>
                    </a:cubicBezTo>
                    <a:close/>
                  </a:path>
                </a:pathLst>
              </a:custGeom>
              <a:solidFill>
                <a:srgbClr val="71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0" name="Freeform 157">
                <a:extLst>
                  <a:ext uri="{FF2B5EF4-FFF2-40B4-BE49-F238E27FC236}">
                    <a16:creationId xmlns:a16="http://schemas.microsoft.com/office/drawing/2014/main" id="{5F82C2C6-7DBE-0C03-62EE-F4BB860A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864"/>
                <a:ext cx="45" cy="54"/>
              </a:xfrm>
              <a:custGeom>
                <a:avLst/>
                <a:gdLst>
                  <a:gd name="T0" fmla="*/ 26 w 26"/>
                  <a:gd name="T1" fmla="*/ 32 h 32"/>
                  <a:gd name="T2" fmla="*/ 0 w 26"/>
                  <a:gd name="T3" fmla="*/ 1 h 32"/>
                  <a:gd name="T4" fmla="*/ 1 w 26"/>
                  <a:gd name="T5" fmla="*/ 0 h 32"/>
                  <a:gd name="T6" fmla="*/ 16 w 26"/>
                  <a:gd name="T7" fmla="*/ 18 h 32"/>
                  <a:gd name="T8" fmla="*/ 21 w 26"/>
                  <a:gd name="T9" fmla="*/ 21 h 32"/>
                  <a:gd name="T10" fmla="*/ 23 w 26"/>
                  <a:gd name="T11" fmla="*/ 23 h 32"/>
                  <a:gd name="T12" fmla="*/ 26 w 2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cubicBezTo>
                      <a:pt x="16" y="23"/>
                      <a:pt x="8" y="1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6" y="6"/>
                      <a:pt x="11" y="12"/>
                      <a:pt x="16" y="18"/>
                    </a:cubicBezTo>
                    <a:cubicBezTo>
                      <a:pt x="17" y="20"/>
                      <a:pt x="17" y="23"/>
                      <a:pt x="21" y="21"/>
                    </a:cubicBezTo>
                    <a:cubicBezTo>
                      <a:pt x="21" y="21"/>
                      <a:pt x="23" y="23"/>
                      <a:pt x="23" y="23"/>
                    </a:cubicBezTo>
                    <a:cubicBezTo>
                      <a:pt x="20" y="27"/>
                      <a:pt x="25" y="29"/>
                      <a:pt x="26" y="32"/>
                    </a:cubicBezTo>
                    <a:close/>
                  </a:path>
                </a:pathLst>
              </a:custGeom>
              <a:solidFill>
                <a:srgbClr val="6B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1" name="Freeform 158">
                <a:extLst>
                  <a:ext uri="{FF2B5EF4-FFF2-40B4-BE49-F238E27FC236}">
                    <a16:creationId xmlns:a16="http://schemas.microsoft.com/office/drawing/2014/main" id="{28560052-CBDE-9D5E-2BE7-E7AF22289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614"/>
                <a:ext cx="26" cy="24"/>
              </a:xfrm>
              <a:custGeom>
                <a:avLst/>
                <a:gdLst>
                  <a:gd name="T0" fmla="*/ 15 w 15"/>
                  <a:gd name="T1" fmla="*/ 12 h 14"/>
                  <a:gd name="T2" fmla="*/ 5 w 15"/>
                  <a:gd name="T3" fmla="*/ 8 h 14"/>
                  <a:gd name="T4" fmla="*/ 1 w 15"/>
                  <a:gd name="T5" fmla="*/ 4 h 14"/>
                  <a:gd name="T6" fmla="*/ 3 w 15"/>
                  <a:gd name="T7" fmla="*/ 0 h 14"/>
                  <a:gd name="T8" fmla="*/ 8 w 15"/>
                  <a:gd name="T9" fmla="*/ 2 h 14"/>
                  <a:gd name="T10" fmla="*/ 15 w 15"/>
                  <a:gd name="T1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12"/>
                    </a:moveTo>
                    <a:cubicBezTo>
                      <a:pt x="10" y="14"/>
                      <a:pt x="7" y="13"/>
                      <a:pt x="5" y="8"/>
                    </a:cubicBezTo>
                    <a:cubicBezTo>
                      <a:pt x="4" y="6"/>
                      <a:pt x="1" y="6"/>
                      <a:pt x="1" y="4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0"/>
                      <a:pt x="8" y="2"/>
                    </a:cubicBezTo>
                    <a:cubicBezTo>
                      <a:pt x="10" y="5"/>
                      <a:pt x="12" y="8"/>
                      <a:pt x="15" y="12"/>
                    </a:cubicBezTo>
                    <a:close/>
                  </a:path>
                </a:pathLst>
              </a:custGeom>
              <a:solidFill>
                <a:srgbClr val="57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2" name="Freeform 159">
                <a:extLst>
                  <a:ext uri="{FF2B5EF4-FFF2-40B4-BE49-F238E27FC236}">
                    <a16:creationId xmlns:a16="http://schemas.microsoft.com/office/drawing/2014/main" id="{B2C0745C-FB73-A657-0B4A-8CF171034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663"/>
                <a:ext cx="56" cy="19"/>
              </a:xfrm>
              <a:custGeom>
                <a:avLst/>
                <a:gdLst>
                  <a:gd name="T0" fmla="*/ 33 w 33"/>
                  <a:gd name="T1" fmla="*/ 11 h 11"/>
                  <a:gd name="T2" fmla="*/ 0 w 33"/>
                  <a:gd name="T3" fmla="*/ 4 h 11"/>
                  <a:gd name="T4" fmla="*/ 33 w 33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1">
                    <a:moveTo>
                      <a:pt x="33" y="11"/>
                    </a:moveTo>
                    <a:cubicBezTo>
                      <a:pt x="22" y="7"/>
                      <a:pt x="11" y="4"/>
                      <a:pt x="0" y="4"/>
                    </a:cubicBezTo>
                    <a:cubicBezTo>
                      <a:pt x="12" y="0"/>
                      <a:pt x="22" y="6"/>
                      <a:pt x="33" y="11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3" name="Freeform 160">
                <a:extLst>
                  <a:ext uri="{FF2B5EF4-FFF2-40B4-BE49-F238E27FC236}">
                    <a16:creationId xmlns:a16="http://schemas.microsoft.com/office/drawing/2014/main" id="{EA82168D-5DDB-D051-6377-B07CF7C0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740"/>
                <a:ext cx="15" cy="28"/>
              </a:xfrm>
              <a:custGeom>
                <a:avLst/>
                <a:gdLst>
                  <a:gd name="T0" fmla="*/ 9 w 9"/>
                  <a:gd name="T1" fmla="*/ 9 h 16"/>
                  <a:gd name="T2" fmla="*/ 7 w 9"/>
                  <a:gd name="T3" fmla="*/ 8 h 16"/>
                  <a:gd name="T4" fmla="*/ 6 w 9"/>
                  <a:gd name="T5" fmla="*/ 9 h 16"/>
                  <a:gd name="T6" fmla="*/ 6 w 9"/>
                  <a:gd name="T7" fmla="*/ 15 h 16"/>
                  <a:gd name="T8" fmla="*/ 4 w 9"/>
                  <a:gd name="T9" fmla="*/ 16 h 16"/>
                  <a:gd name="T10" fmla="*/ 1 w 9"/>
                  <a:gd name="T11" fmla="*/ 14 h 16"/>
                  <a:gd name="T12" fmla="*/ 3 w 9"/>
                  <a:gd name="T13" fmla="*/ 1 h 16"/>
                  <a:gd name="T14" fmla="*/ 9 w 9"/>
                  <a:gd name="T15" fmla="*/ 0 h 16"/>
                  <a:gd name="T16" fmla="*/ 9 w 9"/>
                  <a:gd name="T1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9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11"/>
                      <a:pt x="5" y="13"/>
                      <a:pt x="6" y="15"/>
                    </a:cubicBezTo>
                    <a:cubicBezTo>
                      <a:pt x="6" y="15"/>
                      <a:pt x="5" y="16"/>
                      <a:pt x="4" y="16"/>
                    </a:cubicBezTo>
                    <a:cubicBezTo>
                      <a:pt x="2" y="16"/>
                      <a:pt x="1" y="15"/>
                      <a:pt x="1" y="14"/>
                    </a:cubicBezTo>
                    <a:cubicBezTo>
                      <a:pt x="3" y="10"/>
                      <a:pt x="0" y="5"/>
                      <a:pt x="3" y="1"/>
                    </a:cubicBezTo>
                    <a:cubicBezTo>
                      <a:pt x="5" y="4"/>
                      <a:pt x="7" y="2"/>
                      <a:pt x="9" y="0"/>
                    </a:cubicBezTo>
                    <a:cubicBezTo>
                      <a:pt x="9" y="3"/>
                      <a:pt x="9" y="6"/>
                      <a:pt x="9" y="9"/>
                    </a:cubicBez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4" name="Freeform 161">
                <a:extLst>
                  <a:ext uri="{FF2B5EF4-FFF2-40B4-BE49-F238E27FC236}">
                    <a16:creationId xmlns:a16="http://schemas.microsoft.com/office/drawing/2014/main" id="{99504485-DBAC-9E36-D091-7AE67EB35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497"/>
                <a:ext cx="25" cy="24"/>
              </a:xfrm>
              <a:custGeom>
                <a:avLst/>
                <a:gdLst>
                  <a:gd name="T0" fmla="*/ 4 w 15"/>
                  <a:gd name="T1" fmla="*/ 14 h 14"/>
                  <a:gd name="T2" fmla="*/ 0 w 15"/>
                  <a:gd name="T3" fmla="*/ 13 h 14"/>
                  <a:gd name="T4" fmla="*/ 0 w 15"/>
                  <a:gd name="T5" fmla="*/ 11 h 14"/>
                  <a:gd name="T6" fmla="*/ 9 w 15"/>
                  <a:gd name="T7" fmla="*/ 1 h 14"/>
                  <a:gd name="T8" fmla="*/ 12 w 15"/>
                  <a:gd name="T9" fmla="*/ 0 h 14"/>
                  <a:gd name="T10" fmla="*/ 13 w 15"/>
                  <a:gd name="T11" fmla="*/ 5 h 14"/>
                  <a:gd name="T12" fmla="*/ 4 w 15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4" y="14"/>
                    </a:moveTo>
                    <a:cubicBezTo>
                      <a:pt x="2" y="14"/>
                      <a:pt x="1" y="14"/>
                      <a:pt x="0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6" y="10"/>
                      <a:pt x="8" y="6"/>
                      <a:pt x="9" y="1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5" y="1"/>
                      <a:pt x="13" y="3"/>
                      <a:pt x="13" y="5"/>
                    </a:cubicBezTo>
                    <a:cubicBezTo>
                      <a:pt x="11" y="9"/>
                      <a:pt x="8" y="12"/>
                      <a:pt x="4" y="14"/>
                    </a:cubicBezTo>
                    <a:close/>
                  </a:path>
                </a:pathLst>
              </a:custGeom>
              <a:solidFill>
                <a:srgbClr val="45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5" name="Freeform 162">
                <a:extLst>
                  <a:ext uri="{FF2B5EF4-FFF2-40B4-BE49-F238E27FC236}">
                    <a16:creationId xmlns:a16="http://schemas.microsoft.com/office/drawing/2014/main" id="{870591DD-2317-FAE1-3FCC-3582B064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841"/>
                <a:ext cx="15" cy="26"/>
              </a:xfrm>
              <a:custGeom>
                <a:avLst/>
                <a:gdLst>
                  <a:gd name="T0" fmla="*/ 8 w 9"/>
                  <a:gd name="T1" fmla="*/ 10 h 15"/>
                  <a:gd name="T2" fmla="*/ 6 w 9"/>
                  <a:gd name="T3" fmla="*/ 11 h 15"/>
                  <a:gd name="T4" fmla="*/ 1 w 9"/>
                  <a:gd name="T5" fmla="*/ 12 h 15"/>
                  <a:gd name="T6" fmla="*/ 3 w 9"/>
                  <a:gd name="T7" fmla="*/ 1 h 15"/>
                  <a:gd name="T8" fmla="*/ 5 w 9"/>
                  <a:gd name="T9" fmla="*/ 2 h 15"/>
                  <a:gd name="T10" fmla="*/ 7 w 9"/>
                  <a:gd name="T11" fmla="*/ 0 h 15"/>
                  <a:gd name="T12" fmla="*/ 8 w 9"/>
                  <a:gd name="T13" fmla="*/ 4 h 15"/>
                  <a:gd name="T14" fmla="*/ 8 w 9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8" y="10"/>
                    </a:moveTo>
                    <a:cubicBezTo>
                      <a:pt x="7" y="9"/>
                      <a:pt x="6" y="9"/>
                      <a:pt x="6" y="11"/>
                    </a:cubicBezTo>
                    <a:cubicBezTo>
                      <a:pt x="5" y="15"/>
                      <a:pt x="3" y="14"/>
                      <a:pt x="1" y="12"/>
                    </a:cubicBezTo>
                    <a:cubicBezTo>
                      <a:pt x="0" y="8"/>
                      <a:pt x="0" y="4"/>
                      <a:pt x="3" y="1"/>
                    </a:cubicBezTo>
                    <a:cubicBezTo>
                      <a:pt x="4" y="2"/>
                      <a:pt x="3" y="4"/>
                      <a:pt x="5" y="2"/>
                    </a:cubicBezTo>
                    <a:cubicBezTo>
                      <a:pt x="6" y="2"/>
                      <a:pt x="6" y="0"/>
                      <a:pt x="7" y="0"/>
                    </a:cubicBezTo>
                    <a:cubicBezTo>
                      <a:pt x="9" y="1"/>
                      <a:pt x="8" y="3"/>
                      <a:pt x="8" y="4"/>
                    </a:cubicBezTo>
                    <a:cubicBezTo>
                      <a:pt x="8" y="6"/>
                      <a:pt x="8" y="8"/>
                      <a:pt x="8" y="10"/>
                    </a:cubicBezTo>
                    <a:close/>
                  </a:path>
                </a:pathLst>
              </a:custGeom>
              <a:solidFill>
                <a:srgbClr val="5F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6" name="Freeform 163">
                <a:extLst>
                  <a:ext uri="{FF2B5EF4-FFF2-40B4-BE49-F238E27FC236}">
                    <a16:creationId xmlns:a16="http://schemas.microsoft.com/office/drawing/2014/main" id="{DE5C8847-82A0-CD2D-F28D-4185906B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660"/>
                <a:ext cx="46" cy="15"/>
              </a:xfrm>
              <a:custGeom>
                <a:avLst/>
                <a:gdLst>
                  <a:gd name="T0" fmla="*/ 0 w 27"/>
                  <a:gd name="T1" fmla="*/ 1 h 9"/>
                  <a:gd name="T2" fmla="*/ 27 w 27"/>
                  <a:gd name="T3" fmla="*/ 9 h 9"/>
                  <a:gd name="T4" fmla="*/ 0 w 27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9">
                    <a:moveTo>
                      <a:pt x="0" y="1"/>
                    </a:moveTo>
                    <a:cubicBezTo>
                      <a:pt x="10" y="0"/>
                      <a:pt x="19" y="3"/>
                      <a:pt x="27" y="9"/>
                    </a:cubicBezTo>
                    <a:cubicBezTo>
                      <a:pt x="18" y="7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rgbClr val="61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7" name="Freeform 164">
                <a:extLst>
                  <a:ext uri="{FF2B5EF4-FFF2-40B4-BE49-F238E27FC236}">
                    <a16:creationId xmlns:a16="http://schemas.microsoft.com/office/drawing/2014/main" id="{DA2C5E86-C14B-8C0F-FAD3-D34E1156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783"/>
                <a:ext cx="24" cy="41"/>
              </a:xfrm>
              <a:custGeom>
                <a:avLst/>
                <a:gdLst>
                  <a:gd name="T0" fmla="*/ 14 w 14"/>
                  <a:gd name="T1" fmla="*/ 24 h 24"/>
                  <a:gd name="T2" fmla="*/ 7 w 14"/>
                  <a:gd name="T3" fmla="*/ 12 h 24"/>
                  <a:gd name="T4" fmla="*/ 0 w 14"/>
                  <a:gd name="T5" fmla="*/ 0 h 24"/>
                  <a:gd name="T6" fmla="*/ 14 w 1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cubicBezTo>
                      <a:pt x="10" y="21"/>
                      <a:pt x="9" y="17"/>
                      <a:pt x="7" y="12"/>
                    </a:cubicBezTo>
                    <a:cubicBezTo>
                      <a:pt x="5" y="8"/>
                      <a:pt x="3" y="4"/>
                      <a:pt x="0" y="0"/>
                    </a:cubicBezTo>
                    <a:cubicBezTo>
                      <a:pt x="9" y="6"/>
                      <a:pt x="9" y="16"/>
                      <a:pt x="14" y="24"/>
                    </a:cubicBezTo>
                    <a:close/>
                  </a:path>
                </a:pathLst>
              </a:custGeom>
              <a:solidFill>
                <a:srgbClr val="5F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8" name="Freeform 165">
                <a:extLst>
                  <a:ext uri="{FF2B5EF4-FFF2-40B4-BE49-F238E27FC236}">
                    <a16:creationId xmlns:a16="http://schemas.microsoft.com/office/drawing/2014/main" id="{25E997C6-56DA-0604-5B1A-C781E5BC8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508"/>
                <a:ext cx="29" cy="25"/>
              </a:xfrm>
              <a:custGeom>
                <a:avLst/>
                <a:gdLst>
                  <a:gd name="T0" fmla="*/ 0 w 17"/>
                  <a:gd name="T1" fmla="*/ 15 h 15"/>
                  <a:gd name="T2" fmla="*/ 17 w 17"/>
                  <a:gd name="T3" fmla="*/ 0 h 15"/>
                  <a:gd name="T4" fmla="*/ 0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0" y="15"/>
                    </a:moveTo>
                    <a:cubicBezTo>
                      <a:pt x="6" y="10"/>
                      <a:pt x="12" y="5"/>
                      <a:pt x="17" y="0"/>
                    </a:cubicBezTo>
                    <a:cubicBezTo>
                      <a:pt x="15" y="9"/>
                      <a:pt x="7" y="11"/>
                      <a:pt x="0" y="1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9" name="Freeform 166">
                <a:extLst>
                  <a:ext uri="{FF2B5EF4-FFF2-40B4-BE49-F238E27FC236}">
                    <a16:creationId xmlns:a16="http://schemas.microsoft.com/office/drawing/2014/main" id="{6B562BE6-B84A-0F3B-90AC-52A48FBF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687"/>
                <a:ext cx="38" cy="9"/>
              </a:xfrm>
              <a:custGeom>
                <a:avLst/>
                <a:gdLst>
                  <a:gd name="T0" fmla="*/ 5 w 22"/>
                  <a:gd name="T1" fmla="*/ 4 h 5"/>
                  <a:gd name="T2" fmla="*/ 0 w 22"/>
                  <a:gd name="T3" fmla="*/ 2 h 5"/>
                  <a:gd name="T4" fmla="*/ 3 w 22"/>
                  <a:gd name="T5" fmla="*/ 0 h 5"/>
                  <a:gd name="T6" fmla="*/ 22 w 22"/>
                  <a:gd name="T7" fmla="*/ 2 h 5"/>
                  <a:gd name="T8" fmla="*/ 9 w 22"/>
                  <a:gd name="T9" fmla="*/ 2 h 5"/>
                  <a:gd name="T10" fmla="*/ 5 w 2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5" y="4"/>
                    </a:moveTo>
                    <a:cubicBezTo>
                      <a:pt x="3" y="5"/>
                      <a:pt x="1" y="5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9" y="0"/>
                      <a:pt x="16" y="0"/>
                      <a:pt x="22" y="2"/>
                    </a:cubicBezTo>
                    <a:cubicBezTo>
                      <a:pt x="18" y="2"/>
                      <a:pt x="13" y="2"/>
                      <a:pt x="9" y="2"/>
                    </a:cubicBezTo>
                    <a:cubicBezTo>
                      <a:pt x="7" y="2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69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0" name="Freeform 167">
                <a:extLst>
                  <a:ext uri="{FF2B5EF4-FFF2-40B4-BE49-F238E27FC236}">
                    <a16:creationId xmlns:a16="http://schemas.microsoft.com/office/drawing/2014/main" id="{B3954950-820E-AE6C-96B6-3B0F9D81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607"/>
                <a:ext cx="35" cy="15"/>
              </a:xfrm>
              <a:custGeom>
                <a:avLst/>
                <a:gdLst>
                  <a:gd name="T0" fmla="*/ 21 w 21"/>
                  <a:gd name="T1" fmla="*/ 7 h 9"/>
                  <a:gd name="T2" fmla="*/ 0 w 21"/>
                  <a:gd name="T3" fmla="*/ 0 h 9"/>
                  <a:gd name="T4" fmla="*/ 21 w 21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cubicBezTo>
                      <a:pt x="13" y="9"/>
                      <a:pt x="6" y="5"/>
                      <a:pt x="0" y="0"/>
                    </a:cubicBezTo>
                    <a:cubicBezTo>
                      <a:pt x="7" y="3"/>
                      <a:pt x="14" y="5"/>
                      <a:pt x="21" y="7"/>
                    </a:cubicBezTo>
                    <a:close/>
                  </a:path>
                </a:pathLst>
              </a:custGeom>
              <a:solidFill>
                <a:srgbClr val="76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1" name="Freeform 168">
                <a:extLst>
                  <a:ext uri="{FF2B5EF4-FFF2-40B4-BE49-F238E27FC236}">
                    <a16:creationId xmlns:a16="http://schemas.microsoft.com/office/drawing/2014/main" id="{A20E767B-389A-38A9-DB12-E102DD24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889"/>
                <a:ext cx="17" cy="19"/>
              </a:xfrm>
              <a:custGeom>
                <a:avLst/>
                <a:gdLst>
                  <a:gd name="T0" fmla="*/ 9 w 10"/>
                  <a:gd name="T1" fmla="*/ 11 h 11"/>
                  <a:gd name="T2" fmla="*/ 4 w 10"/>
                  <a:gd name="T3" fmla="*/ 5 h 11"/>
                  <a:gd name="T4" fmla="*/ 6 w 10"/>
                  <a:gd name="T5" fmla="*/ 0 h 11"/>
                  <a:gd name="T6" fmla="*/ 10 w 10"/>
                  <a:gd name="T7" fmla="*/ 4 h 11"/>
                  <a:gd name="T8" fmla="*/ 9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11"/>
                    </a:moveTo>
                    <a:cubicBezTo>
                      <a:pt x="7" y="9"/>
                      <a:pt x="0" y="11"/>
                      <a:pt x="4" y="5"/>
                    </a:cubicBezTo>
                    <a:cubicBezTo>
                      <a:pt x="4" y="3"/>
                      <a:pt x="4" y="1"/>
                      <a:pt x="6" y="0"/>
                    </a:cubicBezTo>
                    <a:cubicBezTo>
                      <a:pt x="8" y="0"/>
                      <a:pt x="10" y="0"/>
                      <a:pt x="10" y="4"/>
                    </a:cubicBezTo>
                    <a:cubicBezTo>
                      <a:pt x="9" y="6"/>
                      <a:pt x="9" y="8"/>
                      <a:pt x="9" y="11"/>
                    </a:cubicBezTo>
                    <a:close/>
                  </a:path>
                </a:pathLst>
              </a:custGeom>
              <a:solidFill>
                <a:srgbClr val="767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2" name="Freeform 169">
                <a:extLst>
                  <a:ext uri="{FF2B5EF4-FFF2-40B4-BE49-F238E27FC236}">
                    <a16:creationId xmlns:a16="http://schemas.microsoft.com/office/drawing/2014/main" id="{CB779DFF-0D78-7274-AA9D-F76FF2690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627"/>
                <a:ext cx="34" cy="12"/>
              </a:xfrm>
              <a:custGeom>
                <a:avLst/>
                <a:gdLst>
                  <a:gd name="T0" fmla="*/ 0 w 20"/>
                  <a:gd name="T1" fmla="*/ 0 h 7"/>
                  <a:gd name="T2" fmla="*/ 20 w 20"/>
                  <a:gd name="T3" fmla="*/ 5 h 7"/>
                  <a:gd name="T4" fmla="*/ 0 w 2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cubicBezTo>
                      <a:pt x="7" y="2"/>
                      <a:pt x="13" y="3"/>
                      <a:pt x="20" y="5"/>
                    </a:cubicBezTo>
                    <a:cubicBezTo>
                      <a:pt x="12" y="7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6B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3" name="Freeform 170">
                <a:extLst>
                  <a:ext uri="{FF2B5EF4-FFF2-40B4-BE49-F238E27FC236}">
                    <a16:creationId xmlns:a16="http://schemas.microsoft.com/office/drawing/2014/main" id="{C8CA2EEA-D057-4ABB-1162-1375ACAB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819"/>
                <a:ext cx="17" cy="38"/>
              </a:xfrm>
              <a:custGeom>
                <a:avLst/>
                <a:gdLst>
                  <a:gd name="T0" fmla="*/ 9 w 10"/>
                  <a:gd name="T1" fmla="*/ 22 h 22"/>
                  <a:gd name="T2" fmla="*/ 0 w 10"/>
                  <a:gd name="T3" fmla="*/ 0 h 22"/>
                  <a:gd name="T4" fmla="*/ 10 w 10"/>
                  <a:gd name="T5" fmla="*/ 20 h 22"/>
                  <a:gd name="T6" fmla="*/ 9 w 10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9" y="22"/>
                    </a:moveTo>
                    <a:cubicBezTo>
                      <a:pt x="5" y="15"/>
                      <a:pt x="2" y="8"/>
                      <a:pt x="0" y="0"/>
                    </a:cubicBezTo>
                    <a:cubicBezTo>
                      <a:pt x="4" y="7"/>
                      <a:pt x="7" y="14"/>
                      <a:pt x="10" y="20"/>
                    </a:cubicBezTo>
                    <a:cubicBezTo>
                      <a:pt x="10" y="21"/>
                      <a:pt x="10" y="21"/>
                      <a:pt x="9" y="22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4" name="Freeform 171">
                <a:extLst>
                  <a:ext uri="{FF2B5EF4-FFF2-40B4-BE49-F238E27FC236}">
                    <a16:creationId xmlns:a16="http://schemas.microsoft.com/office/drawing/2014/main" id="{B2FF652A-2AA0-3CF6-E9AB-AB57F8204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879"/>
                <a:ext cx="16" cy="19"/>
              </a:xfrm>
              <a:custGeom>
                <a:avLst/>
                <a:gdLst>
                  <a:gd name="T0" fmla="*/ 9 w 9"/>
                  <a:gd name="T1" fmla="*/ 6 h 11"/>
                  <a:gd name="T2" fmla="*/ 7 w 9"/>
                  <a:gd name="T3" fmla="*/ 11 h 11"/>
                  <a:gd name="T4" fmla="*/ 2 w 9"/>
                  <a:gd name="T5" fmla="*/ 4 h 11"/>
                  <a:gd name="T6" fmla="*/ 7 w 9"/>
                  <a:gd name="T7" fmla="*/ 0 h 11"/>
                  <a:gd name="T8" fmla="*/ 9 w 9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cubicBezTo>
                      <a:pt x="8" y="8"/>
                      <a:pt x="9" y="10"/>
                      <a:pt x="7" y="11"/>
                    </a:cubicBezTo>
                    <a:cubicBezTo>
                      <a:pt x="4" y="10"/>
                      <a:pt x="0" y="9"/>
                      <a:pt x="2" y="4"/>
                    </a:cubicBezTo>
                    <a:cubicBezTo>
                      <a:pt x="6" y="5"/>
                      <a:pt x="4" y="1"/>
                      <a:pt x="7" y="0"/>
                    </a:cubicBezTo>
                    <a:cubicBezTo>
                      <a:pt x="8" y="2"/>
                      <a:pt x="7" y="5"/>
                      <a:pt x="9" y="6"/>
                    </a:cubicBezTo>
                    <a:close/>
                  </a:path>
                </a:pathLst>
              </a:cu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5" name="Freeform 172">
                <a:extLst>
                  <a:ext uri="{FF2B5EF4-FFF2-40B4-BE49-F238E27FC236}">
                    <a16:creationId xmlns:a16="http://schemas.microsoft.com/office/drawing/2014/main" id="{2EFFF332-7B92-7F75-5AE9-2574EAEC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619"/>
                <a:ext cx="42" cy="8"/>
              </a:xfrm>
              <a:custGeom>
                <a:avLst/>
                <a:gdLst>
                  <a:gd name="T0" fmla="*/ 25 w 25"/>
                  <a:gd name="T1" fmla="*/ 1 h 5"/>
                  <a:gd name="T2" fmla="*/ 0 w 25"/>
                  <a:gd name="T3" fmla="*/ 0 h 5"/>
                  <a:gd name="T4" fmla="*/ 25 w 25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5">
                    <a:moveTo>
                      <a:pt x="25" y="1"/>
                    </a:moveTo>
                    <a:cubicBezTo>
                      <a:pt x="19" y="5"/>
                      <a:pt x="7" y="4"/>
                      <a:pt x="0" y="0"/>
                    </a:cubicBezTo>
                    <a:cubicBezTo>
                      <a:pt x="8" y="1"/>
                      <a:pt x="16" y="4"/>
                      <a:pt x="25" y="1"/>
                    </a:cubicBezTo>
                    <a:close/>
                  </a:path>
                </a:pathLst>
              </a:custGeom>
              <a:solidFill>
                <a:srgbClr val="57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6" name="Freeform 173">
                <a:extLst>
                  <a:ext uri="{FF2B5EF4-FFF2-40B4-BE49-F238E27FC236}">
                    <a16:creationId xmlns:a16="http://schemas.microsoft.com/office/drawing/2014/main" id="{E0F23ED2-4A93-5BE5-CB43-82423A47A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853"/>
                <a:ext cx="22" cy="33"/>
              </a:xfrm>
              <a:custGeom>
                <a:avLst/>
                <a:gdLst>
                  <a:gd name="T0" fmla="*/ 0 w 13"/>
                  <a:gd name="T1" fmla="*/ 2 h 19"/>
                  <a:gd name="T2" fmla="*/ 1 w 13"/>
                  <a:gd name="T3" fmla="*/ 0 h 19"/>
                  <a:gd name="T4" fmla="*/ 13 w 13"/>
                  <a:gd name="T5" fmla="*/ 19 h 19"/>
                  <a:gd name="T6" fmla="*/ 0 w 13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5" y="7"/>
                      <a:pt x="9" y="13"/>
                      <a:pt x="13" y="19"/>
                    </a:cubicBezTo>
                    <a:cubicBezTo>
                      <a:pt x="6" y="15"/>
                      <a:pt x="3" y="8"/>
                      <a:pt x="0" y="2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7" name="Freeform 174">
                <a:extLst>
                  <a:ext uri="{FF2B5EF4-FFF2-40B4-BE49-F238E27FC236}">
                    <a16:creationId xmlns:a16="http://schemas.microsoft.com/office/drawing/2014/main" id="{4EF309E2-7B98-DA96-24B0-29FC86C6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544"/>
                <a:ext cx="21" cy="32"/>
              </a:xfrm>
              <a:custGeom>
                <a:avLst/>
                <a:gdLst>
                  <a:gd name="T0" fmla="*/ 0 w 12"/>
                  <a:gd name="T1" fmla="*/ 19 h 19"/>
                  <a:gd name="T2" fmla="*/ 12 w 12"/>
                  <a:gd name="T3" fmla="*/ 0 h 19"/>
                  <a:gd name="T4" fmla="*/ 0 w 12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9">
                    <a:moveTo>
                      <a:pt x="0" y="19"/>
                    </a:moveTo>
                    <a:cubicBezTo>
                      <a:pt x="0" y="10"/>
                      <a:pt x="6" y="5"/>
                      <a:pt x="12" y="0"/>
                    </a:cubicBezTo>
                    <a:cubicBezTo>
                      <a:pt x="7" y="6"/>
                      <a:pt x="3" y="12"/>
                      <a:pt x="0" y="19"/>
                    </a:cubicBezTo>
                    <a:close/>
                  </a:path>
                </a:pathLst>
              </a:custGeom>
              <a:solidFill>
                <a:srgbClr val="5C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8" name="Freeform 175">
                <a:extLst>
                  <a:ext uri="{FF2B5EF4-FFF2-40B4-BE49-F238E27FC236}">
                    <a16:creationId xmlns:a16="http://schemas.microsoft.com/office/drawing/2014/main" id="{7501502C-97AB-EF0F-27B8-3CA98BAC8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554"/>
                <a:ext cx="22" cy="31"/>
              </a:xfrm>
              <a:custGeom>
                <a:avLst/>
                <a:gdLst>
                  <a:gd name="T0" fmla="*/ 13 w 13"/>
                  <a:gd name="T1" fmla="*/ 0 h 18"/>
                  <a:gd name="T2" fmla="*/ 1 w 13"/>
                  <a:gd name="T3" fmla="*/ 18 h 18"/>
                  <a:gd name="T4" fmla="*/ 13 w 1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5"/>
                      <a:pt x="3" y="10"/>
                      <a:pt x="1" y="18"/>
                    </a:cubicBezTo>
                    <a:cubicBezTo>
                      <a:pt x="0" y="11"/>
                      <a:pt x="5" y="3"/>
                      <a:pt x="13" y="0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9" name="Freeform 176">
                <a:extLst>
                  <a:ext uri="{FF2B5EF4-FFF2-40B4-BE49-F238E27FC236}">
                    <a16:creationId xmlns:a16="http://schemas.microsoft.com/office/drawing/2014/main" id="{42E60600-BE12-31A4-4038-10E49FF59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643"/>
                <a:ext cx="50" cy="10"/>
              </a:xfrm>
              <a:custGeom>
                <a:avLst/>
                <a:gdLst>
                  <a:gd name="T0" fmla="*/ 25 w 29"/>
                  <a:gd name="T1" fmla="*/ 4 h 6"/>
                  <a:gd name="T2" fmla="*/ 6 w 29"/>
                  <a:gd name="T3" fmla="*/ 2 h 6"/>
                  <a:gd name="T4" fmla="*/ 0 w 29"/>
                  <a:gd name="T5" fmla="*/ 1 h 6"/>
                  <a:gd name="T6" fmla="*/ 3 w 29"/>
                  <a:gd name="T7" fmla="*/ 0 h 6"/>
                  <a:gd name="T8" fmla="*/ 27 w 29"/>
                  <a:gd name="T9" fmla="*/ 2 h 6"/>
                  <a:gd name="T10" fmla="*/ 25 w 2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">
                    <a:moveTo>
                      <a:pt x="25" y="4"/>
                    </a:moveTo>
                    <a:cubicBezTo>
                      <a:pt x="19" y="1"/>
                      <a:pt x="12" y="2"/>
                      <a:pt x="6" y="2"/>
                    </a:cubicBezTo>
                    <a:cubicBezTo>
                      <a:pt x="4" y="2"/>
                      <a:pt x="2" y="3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11" y="1"/>
                      <a:pt x="19" y="0"/>
                      <a:pt x="27" y="2"/>
                    </a:cubicBezTo>
                    <a:cubicBezTo>
                      <a:pt x="29" y="6"/>
                      <a:pt x="26" y="4"/>
                      <a:pt x="25" y="4"/>
                    </a:cubicBezTo>
                    <a:close/>
                  </a:path>
                </a:pathLst>
              </a:custGeom>
              <a:solidFill>
                <a:srgbClr val="8A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0" name="Freeform 177">
                <a:extLst>
                  <a:ext uri="{FF2B5EF4-FFF2-40B4-BE49-F238E27FC236}">
                    <a16:creationId xmlns:a16="http://schemas.microsoft.com/office/drawing/2014/main" id="{AF33F59F-FF20-DC90-A951-8A770434D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566"/>
                <a:ext cx="29" cy="7"/>
              </a:xfrm>
              <a:custGeom>
                <a:avLst/>
                <a:gdLst>
                  <a:gd name="T0" fmla="*/ 7 w 17"/>
                  <a:gd name="T1" fmla="*/ 3 h 4"/>
                  <a:gd name="T2" fmla="*/ 0 w 17"/>
                  <a:gd name="T3" fmla="*/ 0 h 4"/>
                  <a:gd name="T4" fmla="*/ 17 w 17"/>
                  <a:gd name="T5" fmla="*/ 2 h 4"/>
                  <a:gd name="T6" fmla="*/ 7 w 1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4">
                    <a:moveTo>
                      <a:pt x="7" y="3"/>
                    </a:moveTo>
                    <a:cubicBezTo>
                      <a:pt x="6" y="1"/>
                      <a:pt x="2" y="3"/>
                      <a:pt x="0" y="0"/>
                    </a:cubicBezTo>
                    <a:cubicBezTo>
                      <a:pt x="6" y="1"/>
                      <a:pt x="11" y="0"/>
                      <a:pt x="17" y="2"/>
                    </a:cubicBezTo>
                    <a:cubicBezTo>
                      <a:pt x="13" y="4"/>
                      <a:pt x="10" y="3"/>
                      <a:pt x="7" y="3"/>
                    </a:cubicBezTo>
                    <a:close/>
                  </a:path>
                </a:pathLst>
              </a:custGeom>
              <a:solidFill>
                <a:srgbClr val="6A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1" name="Freeform 178">
                <a:extLst>
                  <a:ext uri="{FF2B5EF4-FFF2-40B4-BE49-F238E27FC236}">
                    <a16:creationId xmlns:a16="http://schemas.microsoft.com/office/drawing/2014/main" id="{68211DEA-7BE1-EE23-4019-D0ADC5AE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833"/>
                <a:ext cx="12" cy="29"/>
              </a:xfrm>
              <a:custGeom>
                <a:avLst/>
                <a:gdLst>
                  <a:gd name="T0" fmla="*/ 6 w 7"/>
                  <a:gd name="T1" fmla="*/ 6 h 17"/>
                  <a:gd name="T2" fmla="*/ 4 w 7"/>
                  <a:gd name="T3" fmla="*/ 17 h 17"/>
                  <a:gd name="T4" fmla="*/ 3 w 7"/>
                  <a:gd name="T5" fmla="*/ 17 h 17"/>
                  <a:gd name="T6" fmla="*/ 3 w 7"/>
                  <a:gd name="T7" fmla="*/ 9 h 17"/>
                  <a:gd name="T8" fmla="*/ 5 w 7"/>
                  <a:gd name="T9" fmla="*/ 0 h 17"/>
                  <a:gd name="T10" fmla="*/ 6 w 7"/>
                  <a:gd name="T1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7">
                    <a:moveTo>
                      <a:pt x="6" y="6"/>
                    </a:moveTo>
                    <a:cubicBezTo>
                      <a:pt x="4" y="9"/>
                      <a:pt x="6" y="14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14"/>
                      <a:pt x="2" y="12"/>
                      <a:pt x="3" y="9"/>
                    </a:cubicBezTo>
                    <a:cubicBezTo>
                      <a:pt x="4" y="6"/>
                      <a:pt x="3" y="3"/>
                      <a:pt x="5" y="0"/>
                    </a:cubicBezTo>
                    <a:cubicBezTo>
                      <a:pt x="7" y="2"/>
                      <a:pt x="6" y="4"/>
                      <a:pt x="6" y="6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2" name="Freeform 179">
                <a:extLst>
                  <a:ext uri="{FF2B5EF4-FFF2-40B4-BE49-F238E27FC236}">
                    <a16:creationId xmlns:a16="http://schemas.microsoft.com/office/drawing/2014/main" id="{7527B368-9742-5A8F-5A48-1FCF86ED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636"/>
                <a:ext cx="18" cy="12"/>
              </a:xfrm>
              <a:custGeom>
                <a:avLst/>
                <a:gdLst>
                  <a:gd name="T0" fmla="*/ 11 w 11"/>
                  <a:gd name="T1" fmla="*/ 6 h 7"/>
                  <a:gd name="T2" fmla="*/ 3 w 11"/>
                  <a:gd name="T3" fmla="*/ 5 h 7"/>
                  <a:gd name="T4" fmla="*/ 0 w 11"/>
                  <a:gd name="T5" fmla="*/ 3 h 7"/>
                  <a:gd name="T6" fmla="*/ 3 w 11"/>
                  <a:gd name="T7" fmla="*/ 0 h 7"/>
                  <a:gd name="T8" fmla="*/ 11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6"/>
                    </a:moveTo>
                    <a:cubicBezTo>
                      <a:pt x="8" y="7"/>
                      <a:pt x="6" y="5"/>
                      <a:pt x="3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6" y="1"/>
                      <a:pt x="9" y="2"/>
                      <a:pt x="11" y="6"/>
                    </a:cubicBezTo>
                    <a:close/>
                  </a:path>
                </a:pathLst>
              </a:custGeom>
              <a:solidFill>
                <a:srgbClr val="7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3" name="Freeform 180">
                <a:extLst>
                  <a:ext uri="{FF2B5EF4-FFF2-40B4-BE49-F238E27FC236}">
                    <a16:creationId xmlns:a16="http://schemas.microsoft.com/office/drawing/2014/main" id="{9348D98D-4DEC-1B51-29CA-D05B185F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617"/>
                <a:ext cx="27" cy="7"/>
              </a:xfrm>
              <a:custGeom>
                <a:avLst/>
                <a:gdLst>
                  <a:gd name="T0" fmla="*/ 0 w 16"/>
                  <a:gd name="T1" fmla="*/ 2 h 4"/>
                  <a:gd name="T2" fmla="*/ 16 w 16"/>
                  <a:gd name="T3" fmla="*/ 4 h 4"/>
                  <a:gd name="T4" fmla="*/ 0 w 1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4">
                    <a:moveTo>
                      <a:pt x="0" y="2"/>
                    </a:moveTo>
                    <a:cubicBezTo>
                      <a:pt x="5" y="0"/>
                      <a:pt x="11" y="1"/>
                      <a:pt x="16" y="4"/>
                    </a:cubicBezTo>
                    <a:cubicBezTo>
                      <a:pt x="10" y="3"/>
                      <a:pt x="5" y="3"/>
                      <a:pt x="0" y="2"/>
                    </a:cubicBezTo>
                    <a:close/>
                  </a:path>
                </a:pathLst>
              </a:custGeom>
              <a:solidFill>
                <a:srgbClr val="59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4" name="Freeform 181">
                <a:extLst>
                  <a:ext uri="{FF2B5EF4-FFF2-40B4-BE49-F238E27FC236}">
                    <a16:creationId xmlns:a16="http://schemas.microsoft.com/office/drawing/2014/main" id="{69A60214-DA3D-B1B4-5DA7-E4488B761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605"/>
                <a:ext cx="36" cy="9"/>
              </a:xfrm>
              <a:custGeom>
                <a:avLst/>
                <a:gdLst>
                  <a:gd name="T0" fmla="*/ 0 w 21"/>
                  <a:gd name="T1" fmla="*/ 2 h 5"/>
                  <a:gd name="T2" fmla="*/ 21 w 21"/>
                  <a:gd name="T3" fmla="*/ 3 h 5"/>
                  <a:gd name="T4" fmla="*/ 0 w 21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5">
                    <a:moveTo>
                      <a:pt x="0" y="2"/>
                    </a:moveTo>
                    <a:cubicBezTo>
                      <a:pt x="7" y="0"/>
                      <a:pt x="14" y="3"/>
                      <a:pt x="21" y="3"/>
                    </a:cubicBezTo>
                    <a:cubicBezTo>
                      <a:pt x="14" y="5"/>
                      <a:pt x="10" y="4"/>
                      <a:pt x="0" y="2"/>
                    </a:cubicBezTo>
                    <a:close/>
                  </a:path>
                </a:pathLst>
              </a:custGeom>
              <a:solidFill>
                <a:srgbClr val="60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5" name="Freeform 182">
                <a:extLst>
                  <a:ext uri="{FF2B5EF4-FFF2-40B4-BE49-F238E27FC236}">
                    <a16:creationId xmlns:a16="http://schemas.microsoft.com/office/drawing/2014/main" id="{36E45802-2081-88A0-A2E1-0F0F2AC59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578"/>
                <a:ext cx="15" cy="25"/>
              </a:xfrm>
              <a:custGeom>
                <a:avLst/>
                <a:gdLst>
                  <a:gd name="T0" fmla="*/ 9 w 9"/>
                  <a:gd name="T1" fmla="*/ 15 h 15"/>
                  <a:gd name="T2" fmla="*/ 1 w 9"/>
                  <a:gd name="T3" fmla="*/ 6 h 15"/>
                  <a:gd name="T4" fmla="*/ 4 w 9"/>
                  <a:gd name="T5" fmla="*/ 0 h 15"/>
                  <a:gd name="T6" fmla="*/ 4 w 9"/>
                  <a:gd name="T7" fmla="*/ 0 h 15"/>
                  <a:gd name="T8" fmla="*/ 4 w 9"/>
                  <a:gd name="T9" fmla="*/ 1 h 15"/>
                  <a:gd name="T10" fmla="*/ 5 w 9"/>
                  <a:gd name="T11" fmla="*/ 9 h 15"/>
                  <a:gd name="T12" fmla="*/ 9 w 9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5">
                    <a:moveTo>
                      <a:pt x="9" y="15"/>
                    </a:moveTo>
                    <a:cubicBezTo>
                      <a:pt x="2" y="15"/>
                      <a:pt x="3" y="10"/>
                      <a:pt x="1" y="6"/>
                    </a:cubicBezTo>
                    <a:cubicBezTo>
                      <a:pt x="2" y="4"/>
                      <a:pt x="0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4" y="6"/>
                      <a:pt x="5" y="9"/>
                    </a:cubicBezTo>
                    <a:cubicBezTo>
                      <a:pt x="4" y="12"/>
                      <a:pt x="8" y="13"/>
                      <a:pt x="9" y="15"/>
                    </a:cubicBezTo>
                    <a:close/>
                  </a:path>
                </a:pathLst>
              </a:custGeom>
              <a:solidFill>
                <a:srgbClr val="C3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6" name="Freeform 183">
                <a:extLst>
                  <a:ext uri="{FF2B5EF4-FFF2-40B4-BE49-F238E27FC236}">
                    <a16:creationId xmlns:a16="http://schemas.microsoft.com/office/drawing/2014/main" id="{20FCC4ED-D7BB-77A9-E979-05E83051A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708"/>
                <a:ext cx="10" cy="19"/>
              </a:xfrm>
              <a:custGeom>
                <a:avLst/>
                <a:gdLst>
                  <a:gd name="T0" fmla="*/ 6 w 6"/>
                  <a:gd name="T1" fmla="*/ 2 h 11"/>
                  <a:gd name="T2" fmla="*/ 5 w 6"/>
                  <a:gd name="T3" fmla="*/ 8 h 11"/>
                  <a:gd name="T4" fmla="*/ 2 w 6"/>
                  <a:gd name="T5" fmla="*/ 10 h 11"/>
                  <a:gd name="T6" fmla="*/ 1 w 6"/>
                  <a:gd name="T7" fmla="*/ 7 h 11"/>
                  <a:gd name="T8" fmla="*/ 2 w 6"/>
                  <a:gd name="T9" fmla="*/ 0 h 11"/>
                  <a:gd name="T10" fmla="*/ 6 w 6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6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9"/>
                      <a:pt x="4" y="11"/>
                      <a:pt x="2" y="10"/>
                    </a:cubicBezTo>
                    <a:cubicBezTo>
                      <a:pt x="1" y="9"/>
                      <a:pt x="0" y="9"/>
                      <a:pt x="1" y="7"/>
                    </a:cubicBezTo>
                    <a:cubicBezTo>
                      <a:pt x="1" y="5"/>
                      <a:pt x="1" y="2"/>
                      <a:pt x="2" y="0"/>
                    </a:cubicBezTo>
                    <a:cubicBezTo>
                      <a:pt x="3" y="1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5E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7" name="Freeform 184">
                <a:extLst>
                  <a:ext uri="{FF2B5EF4-FFF2-40B4-BE49-F238E27FC236}">
                    <a16:creationId xmlns:a16="http://schemas.microsoft.com/office/drawing/2014/main" id="{3A5096A4-631C-93C7-99F5-90F0A27B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722"/>
                <a:ext cx="15" cy="18"/>
              </a:xfrm>
              <a:custGeom>
                <a:avLst/>
                <a:gdLst>
                  <a:gd name="T0" fmla="*/ 5 w 9"/>
                  <a:gd name="T1" fmla="*/ 11 h 11"/>
                  <a:gd name="T2" fmla="*/ 2 w 9"/>
                  <a:gd name="T3" fmla="*/ 9 h 11"/>
                  <a:gd name="T4" fmla="*/ 2 w 9"/>
                  <a:gd name="T5" fmla="*/ 4 h 11"/>
                  <a:gd name="T6" fmla="*/ 2 w 9"/>
                  <a:gd name="T7" fmla="*/ 1 h 11"/>
                  <a:gd name="T8" fmla="*/ 4 w 9"/>
                  <a:gd name="T9" fmla="*/ 2 h 11"/>
                  <a:gd name="T10" fmla="*/ 6 w 9"/>
                  <a:gd name="T11" fmla="*/ 5 h 11"/>
                  <a:gd name="T12" fmla="*/ 5 w 9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5" y="11"/>
                    </a:moveTo>
                    <a:cubicBezTo>
                      <a:pt x="4" y="10"/>
                      <a:pt x="3" y="9"/>
                      <a:pt x="2" y="9"/>
                    </a:cubicBezTo>
                    <a:cubicBezTo>
                      <a:pt x="2" y="7"/>
                      <a:pt x="2" y="5"/>
                      <a:pt x="2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5" y="0"/>
                      <a:pt x="4" y="2"/>
                    </a:cubicBezTo>
                    <a:cubicBezTo>
                      <a:pt x="4" y="3"/>
                      <a:pt x="9" y="3"/>
                      <a:pt x="6" y="5"/>
                    </a:cubicBezTo>
                    <a:cubicBezTo>
                      <a:pt x="4" y="6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82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8" name="Freeform 185">
                <a:extLst>
                  <a:ext uri="{FF2B5EF4-FFF2-40B4-BE49-F238E27FC236}">
                    <a16:creationId xmlns:a16="http://schemas.microsoft.com/office/drawing/2014/main" id="{551FD2E7-891E-A55E-60C9-7471D9077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781"/>
                <a:ext cx="17" cy="23"/>
              </a:xfrm>
              <a:custGeom>
                <a:avLst/>
                <a:gdLst>
                  <a:gd name="T0" fmla="*/ 0 w 10"/>
                  <a:gd name="T1" fmla="*/ 0 h 13"/>
                  <a:gd name="T2" fmla="*/ 10 w 10"/>
                  <a:gd name="T3" fmla="*/ 13 h 13"/>
                  <a:gd name="T4" fmla="*/ 0 w 10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5" y="5"/>
                      <a:pt x="8" y="8"/>
                      <a:pt x="10" y="13"/>
                    </a:cubicBezTo>
                    <a:cubicBezTo>
                      <a:pt x="6" y="10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60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9" name="Freeform 186">
                <a:extLst>
                  <a:ext uri="{FF2B5EF4-FFF2-40B4-BE49-F238E27FC236}">
                    <a16:creationId xmlns:a16="http://schemas.microsoft.com/office/drawing/2014/main" id="{D0323C42-FF37-53DE-5A21-E04CFAA3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579"/>
                <a:ext cx="12" cy="14"/>
              </a:xfrm>
              <a:custGeom>
                <a:avLst/>
                <a:gdLst>
                  <a:gd name="T0" fmla="*/ 2 w 7"/>
                  <a:gd name="T1" fmla="*/ 8 h 8"/>
                  <a:gd name="T2" fmla="*/ 1 w 7"/>
                  <a:gd name="T3" fmla="*/ 0 h 8"/>
                  <a:gd name="T4" fmla="*/ 4 w 7"/>
                  <a:gd name="T5" fmla="*/ 0 h 8"/>
                  <a:gd name="T6" fmla="*/ 7 w 7"/>
                  <a:gd name="T7" fmla="*/ 2 h 8"/>
                  <a:gd name="T8" fmla="*/ 5 w 7"/>
                  <a:gd name="T9" fmla="*/ 5 h 8"/>
                  <a:gd name="T10" fmla="*/ 2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7" y="5"/>
                      <a:pt x="5" y="5"/>
                    </a:cubicBezTo>
                    <a:cubicBezTo>
                      <a:pt x="3" y="5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BA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0" name="Freeform 187">
                <a:extLst>
                  <a:ext uri="{FF2B5EF4-FFF2-40B4-BE49-F238E27FC236}">
                    <a16:creationId xmlns:a16="http://schemas.microsoft.com/office/drawing/2014/main" id="{78408B96-1AA0-806E-4C53-AEDC60A60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775"/>
                <a:ext cx="19" cy="15"/>
              </a:xfrm>
              <a:custGeom>
                <a:avLst/>
                <a:gdLst>
                  <a:gd name="T0" fmla="*/ 10 w 11"/>
                  <a:gd name="T1" fmla="*/ 7 h 9"/>
                  <a:gd name="T2" fmla="*/ 4 w 11"/>
                  <a:gd name="T3" fmla="*/ 1 h 9"/>
                  <a:gd name="T4" fmla="*/ 9 w 11"/>
                  <a:gd name="T5" fmla="*/ 2 h 9"/>
                  <a:gd name="T6" fmla="*/ 1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0" y="7"/>
                    </a:moveTo>
                    <a:cubicBezTo>
                      <a:pt x="8" y="6"/>
                      <a:pt x="0" y="9"/>
                      <a:pt x="4" y="1"/>
                    </a:cubicBezTo>
                    <a:cubicBezTo>
                      <a:pt x="6" y="3"/>
                      <a:pt x="8" y="0"/>
                      <a:pt x="9" y="2"/>
                    </a:cubicBezTo>
                    <a:cubicBezTo>
                      <a:pt x="10" y="4"/>
                      <a:pt x="11" y="5"/>
                      <a:pt x="10" y="7"/>
                    </a:cubicBez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1" name="Freeform 188">
                <a:extLst>
                  <a:ext uri="{FF2B5EF4-FFF2-40B4-BE49-F238E27FC236}">
                    <a16:creationId xmlns:a16="http://schemas.microsoft.com/office/drawing/2014/main" id="{1A64439E-4908-A681-04A6-E2A7738F0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675"/>
                <a:ext cx="17" cy="9"/>
              </a:xfrm>
              <a:custGeom>
                <a:avLst/>
                <a:gdLst>
                  <a:gd name="T0" fmla="*/ 10 w 10"/>
                  <a:gd name="T1" fmla="*/ 4 h 5"/>
                  <a:gd name="T2" fmla="*/ 0 w 10"/>
                  <a:gd name="T3" fmla="*/ 2 h 5"/>
                  <a:gd name="T4" fmla="*/ 0 w 10"/>
                  <a:gd name="T5" fmla="*/ 1 h 5"/>
                  <a:gd name="T6" fmla="*/ 10 w 10"/>
                  <a:gd name="T7" fmla="*/ 2 h 5"/>
                  <a:gd name="T8" fmla="*/ 10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6" y="5"/>
                      <a:pt x="3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" y="0"/>
                      <a:pt x="7" y="1"/>
                      <a:pt x="10" y="2"/>
                    </a:cubicBezTo>
                    <a:cubicBezTo>
                      <a:pt x="10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2" name="Freeform 189">
                <a:extLst>
                  <a:ext uri="{FF2B5EF4-FFF2-40B4-BE49-F238E27FC236}">
                    <a16:creationId xmlns:a16="http://schemas.microsoft.com/office/drawing/2014/main" id="{D55732F5-A669-3B61-F186-0C731328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918"/>
                <a:ext cx="19" cy="21"/>
              </a:xfrm>
              <a:custGeom>
                <a:avLst/>
                <a:gdLst>
                  <a:gd name="T0" fmla="*/ 1 w 11"/>
                  <a:gd name="T1" fmla="*/ 0 h 12"/>
                  <a:gd name="T2" fmla="*/ 11 w 11"/>
                  <a:gd name="T3" fmla="*/ 12 h 12"/>
                  <a:gd name="T4" fmla="*/ 0 w 11"/>
                  <a:gd name="T5" fmla="*/ 1 h 12"/>
                  <a:gd name="T6" fmla="*/ 1 w 1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" y="0"/>
                    </a:moveTo>
                    <a:cubicBezTo>
                      <a:pt x="5" y="4"/>
                      <a:pt x="8" y="8"/>
                      <a:pt x="11" y="12"/>
                    </a:cubicBezTo>
                    <a:cubicBezTo>
                      <a:pt x="8" y="9"/>
                      <a:pt x="4" y="5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62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3" name="Freeform 190">
                <a:extLst>
                  <a:ext uri="{FF2B5EF4-FFF2-40B4-BE49-F238E27FC236}">
                    <a16:creationId xmlns:a16="http://schemas.microsoft.com/office/drawing/2014/main" id="{4A7C8D7D-C7AE-31DF-0B84-02ADC4A64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848"/>
                <a:ext cx="9" cy="16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8 h 9"/>
                  <a:gd name="T4" fmla="*/ 0 w 5"/>
                  <a:gd name="T5" fmla="*/ 7 h 9"/>
                  <a:gd name="T6" fmla="*/ 3 w 5"/>
                  <a:gd name="T7" fmla="*/ 0 h 9"/>
                  <a:gd name="T8" fmla="*/ 5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5" y="3"/>
                      <a:pt x="5" y="5"/>
                      <a:pt x="5" y="8"/>
                    </a:cubicBezTo>
                    <a:cubicBezTo>
                      <a:pt x="3" y="9"/>
                      <a:pt x="1" y="8"/>
                      <a:pt x="0" y="7"/>
                    </a:cubicBezTo>
                    <a:cubicBezTo>
                      <a:pt x="2" y="5"/>
                      <a:pt x="0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8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4" name="Freeform 191">
                <a:extLst>
                  <a:ext uri="{FF2B5EF4-FFF2-40B4-BE49-F238E27FC236}">
                    <a16:creationId xmlns:a16="http://schemas.microsoft.com/office/drawing/2014/main" id="{63C898CF-2407-D9C2-BC0E-CB39B6D1F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852"/>
                <a:ext cx="13" cy="24"/>
              </a:xfrm>
              <a:custGeom>
                <a:avLst/>
                <a:gdLst>
                  <a:gd name="T0" fmla="*/ 1 w 8"/>
                  <a:gd name="T1" fmla="*/ 0 h 14"/>
                  <a:gd name="T2" fmla="*/ 8 w 8"/>
                  <a:gd name="T3" fmla="*/ 14 h 14"/>
                  <a:gd name="T4" fmla="*/ 0 w 8"/>
                  <a:gd name="T5" fmla="*/ 0 h 14"/>
                  <a:gd name="T6" fmla="*/ 1 w 8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4" y="4"/>
                      <a:pt x="6" y="9"/>
                      <a:pt x="8" y="14"/>
                    </a:cubicBezTo>
                    <a:cubicBezTo>
                      <a:pt x="5" y="10"/>
                      <a:pt x="2" y="6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5" name="Freeform 192">
                <a:extLst>
                  <a:ext uri="{FF2B5EF4-FFF2-40B4-BE49-F238E27FC236}">
                    <a16:creationId xmlns:a16="http://schemas.microsoft.com/office/drawing/2014/main" id="{D455C1E0-CEC3-5295-B450-F1EFE3ADE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607"/>
                <a:ext cx="12" cy="14"/>
              </a:xfrm>
              <a:custGeom>
                <a:avLst/>
                <a:gdLst>
                  <a:gd name="T0" fmla="*/ 7 w 7"/>
                  <a:gd name="T1" fmla="*/ 4 h 8"/>
                  <a:gd name="T2" fmla="*/ 5 w 7"/>
                  <a:gd name="T3" fmla="*/ 8 h 8"/>
                  <a:gd name="T4" fmla="*/ 0 w 7"/>
                  <a:gd name="T5" fmla="*/ 5 h 8"/>
                  <a:gd name="T6" fmla="*/ 3 w 7"/>
                  <a:gd name="T7" fmla="*/ 0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5"/>
                      <a:pt x="4" y="6"/>
                      <a:pt x="5" y="8"/>
                    </a:cubicBezTo>
                    <a:cubicBezTo>
                      <a:pt x="3" y="6"/>
                      <a:pt x="2" y="5"/>
                      <a:pt x="0" y="5"/>
                    </a:cubicBezTo>
                    <a:cubicBezTo>
                      <a:pt x="1" y="4"/>
                      <a:pt x="3" y="2"/>
                      <a:pt x="3" y="0"/>
                    </a:cubicBezTo>
                    <a:cubicBezTo>
                      <a:pt x="5" y="1"/>
                      <a:pt x="6" y="2"/>
                      <a:pt x="7" y="4"/>
                    </a:cubicBezTo>
                    <a:close/>
                  </a:path>
                </a:pathLst>
              </a:custGeom>
              <a:solidFill>
                <a:srgbClr val="C3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6" name="Freeform 193">
                <a:extLst>
                  <a:ext uri="{FF2B5EF4-FFF2-40B4-BE49-F238E27FC236}">
                    <a16:creationId xmlns:a16="http://schemas.microsoft.com/office/drawing/2014/main" id="{266C7037-2153-C3BD-E10E-D381117C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645"/>
                <a:ext cx="15" cy="10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5 w 9"/>
                  <a:gd name="T5" fmla="*/ 1 h 6"/>
                  <a:gd name="T6" fmla="*/ 8 w 9"/>
                  <a:gd name="T7" fmla="*/ 3 h 6"/>
                  <a:gd name="T8" fmla="*/ 6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cubicBezTo>
                      <a:pt x="4" y="6"/>
                      <a:pt x="2" y="5"/>
                      <a:pt x="0" y="4"/>
                    </a:cubicBezTo>
                    <a:cubicBezTo>
                      <a:pt x="1" y="1"/>
                      <a:pt x="4" y="3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6" y="4"/>
                      <a:pt x="6" y="6"/>
                    </a:cubicBezTo>
                    <a:close/>
                  </a:path>
                </a:pathLst>
              </a:custGeom>
              <a:solidFill>
                <a:srgbClr val="B4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7" name="Freeform 194">
                <a:extLst>
                  <a:ext uri="{FF2B5EF4-FFF2-40B4-BE49-F238E27FC236}">
                    <a16:creationId xmlns:a16="http://schemas.microsoft.com/office/drawing/2014/main" id="{F34539CC-2587-812B-F925-374AA22FF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992"/>
                <a:ext cx="16" cy="8"/>
              </a:xfrm>
              <a:custGeom>
                <a:avLst/>
                <a:gdLst>
                  <a:gd name="T0" fmla="*/ 9 w 9"/>
                  <a:gd name="T1" fmla="*/ 5 h 5"/>
                  <a:gd name="T2" fmla="*/ 0 w 9"/>
                  <a:gd name="T3" fmla="*/ 1 h 5"/>
                  <a:gd name="T4" fmla="*/ 9 w 9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5" y="5"/>
                      <a:pt x="3" y="3"/>
                      <a:pt x="0" y="1"/>
                    </a:cubicBezTo>
                    <a:cubicBezTo>
                      <a:pt x="4" y="0"/>
                      <a:pt x="7" y="2"/>
                      <a:pt x="9" y="5"/>
                    </a:cubicBezTo>
                    <a:close/>
                  </a:path>
                </a:pathLst>
              </a:custGeom>
              <a:solidFill>
                <a:srgbClr val="7B7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8" name="Freeform 195">
                <a:extLst>
                  <a:ext uri="{FF2B5EF4-FFF2-40B4-BE49-F238E27FC236}">
                    <a16:creationId xmlns:a16="http://schemas.microsoft.com/office/drawing/2014/main" id="{9272AE94-1BF6-A2B8-C34E-641D0812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927"/>
                <a:ext cx="16" cy="26"/>
              </a:xfrm>
              <a:custGeom>
                <a:avLst/>
                <a:gdLst>
                  <a:gd name="T0" fmla="*/ 5 w 9"/>
                  <a:gd name="T1" fmla="*/ 8 h 15"/>
                  <a:gd name="T2" fmla="*/ 2 w 9"/>
                  <a:gd name="T3" fmla="*/ 14 h 15"/>
                  <a:gd name="T4" fmla="*/ 2 w 9"/>
                  <a:gd name="T5" fmla="*/ 9 h 15"/>
                  <a:gd name="T6" fmla="*/ 3 w 9"/>
                  <a:gd name="T7" fmla="*/ 4 h 15"/>
                  <a:gd name="T8" fmla="*/ 5 w 9"/>
                  <a:gd name="T9" fmla="*/ 4 h 15"/>
                  <a:gd name="T10" fmla="*/ 5 w 9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5" y="8"/>
                    </a:moveTo>
                    <a:cubicBezTo>
                      <a:pt x="3" y="9"/>
                      <a:pt x="9" y="15"/>
                      <a:pt x="2" y="14"/>
                    </a:cubicBezTo>
                    <a:cubicBezTo>
                      <a:pt x="0" y="12"/>
                      <a:pt x="1" y="10"/>
                      <a:pt x="2" y="9"/>
                    </a:cubicBezTo>
                    <a:cubicBezTo>
                      <a:pt x="3" y="7"/>
                      <a:pt x="3" y="6"/>
                      <a:pt x="3" y="4"/>
                    </a:cubicBezTo>
                    <a:cubicBezTo>
                      <a:pt x="3" y="0"/>
                      <a:pt x="4" y="4"/>
                      <a:pt x="5" y="4"/>
                    </a:cubicBezTo>
                    <a:cubicBezTo>
                      <a:pt x="5" y="5"/>
                      <a:pt x="3" y="6"/>
                      <a:pt x="5" y="8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9" name="Freeform 196">
                <a:extLst>
                  <a:ext uri="{FF2B5EF4-FFF2-40B4-BE49-F238E27FC236}">
                    <a16:creationId xmlns:a16="http://schemas.microsoft.com/office/drawing/2014/main" id="{A0ABE04E-AED3-FFC7-3940-885E1623B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735"/>
                <a:ext cx="14" cy="14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5 h 8"/>
                  <a:gd name="T4" fmla="*/ 4 w 8"/>
                  <a:gd name="T5" fmla="*/ 8 h 8"/>
                  <a:gd name="T6" fmla="*/ 2 w 8"/>
                  <a:gd name="T7" fmla="*/ 7 h 8"/>
                  <a:gd name="T8" fmla="*/ 3 w 8"/>
                  <a:gd name="T9" fmla="*/ 3 h 8"/>
                  <a:gd name="T10" fmla="*/ 7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8" y="2"/>
                      <a:pt x="7" y="3"/>
                      <a:pt x="6" y="5"/>
                    </a:cubicBezTo>
                    <a:cubicBezTo>
                      <a:pt x="5" y="6"/>
                      <a:pt x="7" y="8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0" y="5"/>
                      <a:pt x="3" y="4"/>
                      <a:pt x="3" y="3"/>
                    </a:cubicBezTo>
                    <a:cubicBezTo>
                      <a:pt x="6" y="3"/>
                      <a:pt x="6" y="2"/>
                      <a:pt x="7" y="0"/>
                    </a:cubicBez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0" name="Freeform 197">
                <a:extLst>
                  <a:ext uri="{FF2B5EF4-FFF2-40B4-BE49-F238E27FC236}">
                    <a16:creationId xmlns:a16="http://schemas.microsoft.com/office/drawing/2014/main" id="{78C38B6A-C217-66D1-B551-FDFAB9AF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778"/>
                <a:ext cx="11" cy="12"/>
              </a:xfrm>
              <a:custGeom>
                <a:avLst/>
                <a:gdLst>
                  <a:gd name="T0" fmla="*/ 1 w 6"/>
                  <a:gd name="T1" fmla="*/ 5 h 7"/>
                  <a:gd name="T2" fmla="*/ 0 w 6"/>
                  <a:gd name="T3" fmla="*/ 0 h 7"/>
                  <a:gd name="T4" fmla="*/ 5 w 6"/>
                  <a:gd name="T5" fmla="*/ 7 h 7"/>
                  <a:gd name="T6" fmla="*/ 1 w 6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5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5" y="0"/>
                      <a:pt x="6" y="3"/>
                      <a:pt x="5" y="7"/>
                    </a:cubicBezTo>
                    <a:cubicBezTo>
                      <a:pt x="4" y="6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5C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1" name="Freeform 198">
                <a:extLst>
                  <a:ext uri="{FF2B5EF4-FFF2-40B4-BE49-F238E27FC236}">
                    <a16:creationId xmlns:a16="http://schemas.microsoft.com/office/drawing/2014/main" id="{8D01A8D4-7EC6-9CBC-550C-CFC2B5F25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792"/>
                <a:ext cx="9" cy="22"/>
              </a:xfrm>
              <a:custGeom>
                <a:avLst/>
                <a:gdLst>
                  <a:gd name="T0" fmla="*/ 5 w 5"/>
                  <a:gd name="T1" fmla="*/ 13 h 13"/>
                  <a:gd name="T2" fmla="*/ 0 w 5"/>
                  <a:gd name="T3" fmla="*/ 0 h 13"/>
                  <a:gd name="T4" fmla="*/ 5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5" y="13"/>
                    </a:moveTo>
                    <a:cubicBezTo>
                      <a:pt x="1" y="9"/>
                      <a:pt x="2" y="4"/>
                      <a:pt x="0" y="0"/>
                    </a:cubicBezTo>
                    <a:cubicBezTo>
                      <a:pt x="2" y="4"/>
                      <a:pt x="5" y="8"/>
                      <a:pt x="5" y="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2" name="Freeform 199">
                <a:extLst>
                  <a:ext uri="{FF2B5EF4-FFF2-40B4-BE49-F238E27FC236}">
                    <a16:creationId xmlns:a16="http://schemas.microsoft.com/office/drawing/2014/main" id="{7EEBC665-449C-6D3F-2CD6-0F0EE708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571"/>
                <a:ext cx="19" cy="5"/>
              </a:xfrm>
              <a:custGeom>
                <a:avLst/>
                <a:gdLst>
                  <a:gd name="T0" fmla="*/ 10 w 11"/>
                  <a:gd name="T1" fmla="*/ 0 h 3"/>
                  <a:gd name="T2" fmla="*/ 8 w 11"/>
                  <a:gd name="T3" fmla="*/ 3 h 3"/>
                  <a:gd name="T4" fmla="*/ 0 w 11"/>
                  <a:gd name="T5" fmla="*/ 0 h 3"/>
                  <a:gd name="T6" fmla="*/ 10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0" y="0"/>
                    </a:moveTo>
                    <a:cubicBezTo>
                      <a:pt x="11" y="2"/>
                      <a:pt x="10" y="3"/>
                      <a:pt x="8" y="3"/>
                    </a:cubicBezTo>
                    <a:cubicBezTo>
                      <a:pt x="6" y="3"/>
                      <a:pt x="4" y="2"/>
                      <a:pt x="0" y="0"/>
                    </a:cubicBezTo>
                    <a:cubicBezTo>
                      <a:pt x="4" y="0"/>
                      <a:pt x="7" y="0"/>
                      <a:pt x="10" y="0"/>
                    </a:cubicBezTo>
                    <a:close/>
                  </a:path>
                </a:pathLst>
              </a:custGeom>
              <a:solidFill>
                <a:srgbClr val="6B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3" name="Freeform 200">
                <a:extLst>
                  <a:ext uri="{FF2B5EF4-FFF2-40B4-BE49-F238E27FC236}">
                    <a16:creationId xmlns:a16="http://schemas.microsoft.com/office/drawing/2014/main" id="{93A5439C-CB9C-4A8C-7A3F-089D97B88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836"/>
                <a:ext cx="8" cy="16"/>
              </a:xfrm>
              <a:custGeom>
                <a:avLst/>
                <a:gdLst>
                  <a:gd name="T0" fmla="*/ 4 w 5"/>
                  <a:gd name="T1" fmla="*/ 9 h 9"/>
                  <a:gd name="T2" fmla="*/ 0 w 5"/>
                  <a:gd name="T3" fmla="*/ 0 h 9"/>
                  <a:gd name="T4" fmla="*/ 5 w 5"/>
                  <a:gd name="T5" fmla="*/ 9 h 9"/>
                  <a:gd name="T6" fmla="*/ 4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cubicBezTo>
                      <a:pt x="1" y="7"/>
                      <a:pt x="1" y="3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4" name="Freeform 201">
                <a:extLst>
                  <a:ext uri="{FF2B5EF4-FFF2-40B4-BE49-F238E27FC236}">
                    <a16:creationId xmlns:a16="http://schemas.microsoft.com/office/drawing/2014/main" id="{147CCA41-DEBA-E6DE-3153-C7605E6BE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694"/>
                <a:ext cx="10" cy="9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4 h 5"/>
                  <a:gd name="T4" fmla="*/ 1 w 6"/>
                  <a:gd name="T5" fmla="*/ 4 h 5"/>
                  <a:gd name="T6" fmla="*/ 3 w 6"/>
                  <a:gd name="T7" fmla="*/ 1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6" y="2"/>
                      <a:pt x="6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3" y="1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5" name="Freeform 202">
                <a:extLst>
                  <a:ext uri="{FF2B5EF4-FFF2-40B4-BE49-F238E27FC236}">
                    <a16:creationId xmlns:a16="http://schemas.microsoft.com/office/drawing/2014/main" id="{1471D785-57B3-3C7B-296F-61B4481E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682"/>
                <a:ext cx="7" cy="14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6 h 8"/>
                  <a:gd name="T4" fmla="*/ 1 w 4"/>
                  <a:gd name="T5" fmla="*/ 0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7"/>
                      <a:pt x="1" y="7"/>
                      <a:pt x="0" y="6"/>
                    </a:cubicBezTo>
                    <a:cubicBezTo>
                      <a:pt x="0" y="4"/>
                      <a:pt x="1" y="3"/>
                      <a:pt x="1" y="0"/>
                    </a:cubicBezTo>
                    <a:cubicBezTo>
                      <a:pt x="4" y="2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6" name="Freeform 203">
                <a:extLst>
                  <a:ext uri="{FF2B5EF4-FFF2-40B4-BE49-F238E27FC236}">
                    <a16:creationId xmlns:a16="http://schemas.microsoft.com/office/drawing/2014/main" id="{F903278B-DF48-6A18-53F9-36C9BE75C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607"/>
                <a:ext cx="9" cy="15"/>
              </a:xfrm>
              <a:custGeom>
                <a:avLst/>
                <a:gdLst>
                  <a:gd name="T0" fmla="*/ 5 w 5"/>
                  <a:gd name="T1" fmla="*/ 5 h 9"/>
                  <a:gd name="T2" fmla="*/ 0 w 5"/>
                  <a:gd name="T3" fmla="*/ 4 h 9"/>
                  <a:gd name="T4" fmla="*/ 2 w 5"/>
                  <a:gd name="T5" fmla="*/ 2 h 9"/>
                  <a:gd name="T6" fmla="*/ 5 w 5"/>
                  <a:gd name="T7" fmla="*/ 1 h 9"/>
                  <a:gd name="T8" fmla="*/ 4 w 5"/>
                  <a:gd name="T9" fmla="*/ 3 h 9"/>
                  <a:gd name="T10" fmla="*/ 5 w 5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5"/>
                    </a:moveTo>
                    <a:cubicBezTo>
                      <a:pt x="2" y="9"/>
                      <a:pt x="1" y="5"/>
                      <a:pt x="0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1" y="5"/>
                      <a:pt x="3" y="6"/>
                      <a:pt x="5" y="5"/>
                    </a:cubicBezTo>
                    <a:close/>
                  </a:path>
                </a:pathLst>
              </a:custGeom>
              <a:solidFill>
                <a:srgbClr val="C3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7" name="Freeform 204">
                <a:extLst>
                  <a:ext uri="{FF2B5EF4-FFF2-40B4-BE49-F238E27FC236}">
                    <a16:creationId xmlns:a16="http://schemas.microsoft.com/office/drawing/2014/main" id="{436BB7A6-00D6-43FA-8095-42FB7B6B4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990"/>
                <a:ext cx="12" cy="9"/>
              </a:xfrm>
              <a:custGeom>
                <a:avLst/>
                <a:gdLst>
                  <a:gd name="T0" fmla="*/ 7 w 7"/>
                  <a:gd name="T1" fmla="*/ 4 h 5"/>
                  <a:gd name="T2" fmla="*/ 6 w 7"/>
                  <a:gd name="T3" fmla="*/ 4 h 5"/>
                  <a:gd name="T4" fmla="*/ 1 w 7"/>
                  <a:gd name="T5" fmla="*/ 2 h 5"/>
                  <a:gd name="T6" fmla="*/ 1 w 7"/>
                  <a:gd name="T7" fmla="*/ 1 h 5"/>
                  <a:gd name="T8" fmla="*/ 7 w 7"/>
                  <a:gd name="T9" fmla="*/ 3 h 5"/>
                  <a:gd name="T10" fmla="*/ 7 w 7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2" y="5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4" y="0"/>
                      <a:pt x="5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33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0" name="Group 406">
              <a:extLst>
                <a:ext uri="{FF2B5EF4-FFF2-40B4-BE49-F238E27FC236}">
                  <a16:creationId xmlns:a16="http://schemas.microsoft.com/office/drawing/2014/main" id="{91E6CEA9-857B-C594-C12E-F4673CAD9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9" y="487"/>
              <a:ext cx="1359" cy="1662"/>
              <a:chOff x="2979" y="487"/>
              <a:chExt cx="1359" cy="1662"/>
            </a:xfrm>
          </p:grpSpPr>
          <p:sp>
            <p:nvSpPr>
              <p:cNvPr id="2298" name="Freeform 206">
                <a:extLst>
                  <a:ext uri="{FF2B5EF4-FFF2-40B4-BE49-F238E27FC236}">
                    <a16:creationId xmlns:a16="http://schemas.microsoft.com/office/drawing/2014/main" id="{6CA3CF1C-306D-C7C1-E7BB-D21892FA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728"/>
                <a:ext cx="7" cy="12"/>
              </a:xfrm>
              <a:custGeom>
                <a:avLst/>
                <a:gdLst>
                  <a:gd name="T0" fmla="*/ 2 w 4"/>
                  <a:gd name="T1" fmla="*/ 7 h 7"/>
                  <a:gd name="T2" fmla="*/ 0 w 4"/>
                  <a:gd name="T3" fmla="*/ 3 h 7"/>
                  <a:gd name="T4" fmla="*/ 1 w 4"/>
                  <a:gd name="T5" fmla="*/ 0 h 7"/>
                  <a:gd name="T6" fmla="*/ 3 w 4"/>
                  <a:gd name="T7" fmla="*/ 3 h 7"/>
                  <a:gd name="T8" fmla="*/ 2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1" y="6"/>
                      <a:pt x="2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3" y="4"/>
                      <a:pt x="4" y="6"/>
                      <a:pt x="2" y="7"/>
                    </a:cubicBez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9" name="Freeform 207">
                <a:extLst>
                  <a:ext uri="{FF2B5EF4-FFF2-40B4-BE49-F238E27FC236}">
                    <a16:creationId xmlns:a16="http://schemas.microsoft.com/office/drawing/2014/main" id="{D74A9239-EEBE-ACF5-5071-5B9DB44DC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696"/>
                <a:ext cx="10" cy="7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3 h 4"/>
                  <a:gd name="T4" fmla="*/ 1 w 6"/>
                  <a:gd name="T5" fmla="*/ 3 h 4"/>
                  <a:gd name="T6" fmla="*/ 2 w 6"/>
                  <a:gd name="T7" fmla="*/ 0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1"/>
                      <a:pt x="6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0" name="Freeform 208">
                <a:extLst>
                  <a:ext uri="{FF2B5EF4-FFF2-40B4-BE49-F238E27FC236}">
                    <a16:creationId xmlns:a16="http://schemas.microsoft.com/office/drawing/2014/main" id="{AE0CDA7A-C041-F668-55DD-D8D510CB3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024"/>
                <a:ext cx="742" cy="811"/>
              </a:xfrm>
              <a:custGeom>
                <a:avLst/>
                <a:gdLst>
                  <a:gd name="T0" fmla="*/ 395 w 434"/>
                  <a:gd name="T1" fmla="*/ 59 h 474"/>
                  <a:gd name="T2" fmla="*/ 410 w 434"/>
                  <a:gd name="T3" fmla="*/ 25 h 474"/>
                  <a:gd name="T4" fmla="*/ 412 w 434"/>
                  <a:gd name="T5" fmla="*/ 45 h 474"/>
                  <a:gd name="T6" fmla="*/ 409 w 434"/>
                  <a:gd name="T7" fmla="*/ 57 h 474"/>
                  <a:gd name="T8" fmla="*/ 408 w 434"/>
                  <a:gd name="T9" fmla="*/ 105 h 474"/>
                  <a:gd name="T10" fmla="*/ 412 w 434"/>
                  <a:gd name="T11" fmla="*/ 130 h 474"/>
                  <a:gd name="T12" fmla="*/ 421 w 434"/>
                  <a:gd name="T13" fmla="*/ 187 h 474"/>
                  <a:gd name="T14" fmla="*/ 428 w 434"/>
                  <a:gd name="T15" fmla="*/ 216 h 474"/>
                  <a:gd name="T16" fmla="*/ 429 w 434"/>
                  <a:gd name="T17" fmla="*/ 246 h 474"/>
                  <a:gd name="T18" fmla="*/ 416 w 434"/>
                  <a:gd name="T19" fmla="*/ 270 h 474"/>
                  <a:gd name="T20" fmla="*/ 379 w 434"/>
                  <a:gd name="T21" fmla="*/ 293 h 474"/>
                  <a:gd name="T22" fmla="*/ 349 w 434"/>
                  <a:gd name="T23" fmla="*/ 273 h 474"/>
                  <a:gd name="T24" fmla="*/ 304 w 434"/>
                  <a:gd name="T25" fmla="*/ 284 h 474"/>
                  <a:gd name="T26" fmla="*/ 324 w 434"/>
                  <a:gd name="T27" fmla="*/ 328 h 474"/>
                  <a:gd name="T28" fmla="*/ 351 w 434"/>
                  <a:gd name="T29" fmla="*/ 355 h 474"/>
                  <a:gd name="T30" fmla="*/ 376 w 434"/>
                  <a:gd name="T31" fmla="*/ 383 h 474"/>
                  <a:gd name="T32" fmla="*/ 352 w 434"/>
                  <a:gd name="T33" fmla="*/ 401 h 474"/>
                  <a:gd name="T34" fmla="*/ 302 w 434"/>
                  <a:gd name="T35" fmla="*/ 416 h 474"/>
                  <a:gd name="T36" fmla="*/ 292 w 434"/>
                  <a:gd name="T37" fmla="*/ 400 h 474"/>
                  <a:gd name="T38" fmla="*/ 246 w 434"/>
                  <a:gd name="T39" fmla="*/ 427 h 474"/>
                  <a:gd name="T40" fmla="*/ 234 w 434"/>
                  <a:gd name="T41" fmla="*/ 442 h 474"/>
                  <a:gd name="T42" fmla="*/ 194 w 434"/>
                  <a:gd name="T43" fmla="*/ 440 h 474"/>
                  <a:gd name="T44" fmla="*/ 188 w 434"/>
                  <a:gd name="T45" fmla="*/ 452 h 474"/>
                  <a:gd name="T46" fmla="*/ 165 w 434"/>
                  <a:gd name="T47" fmla="*/ 471 h 474"/>
                  <a:gd name="T48" fmla="*/ 132 w 434"/>
                  <a:gd name="T49" fmla="*/ 455 h 474"/>
                  <a:gd name="T50" fmla="*/ 123 w 434"/>
                  <a:gd name="T51" fmla="*/ 439 h 474"/>
                  <a:gd name="T52" fmla="*/ 107 w 434"/>
                  <a:gd name="T53" fmla="*/ 436 h 474"/>
                  <a:gd name="T54" fmla="*/ 89 w 434"/>
                  <a:gd name="T55" fmla="*/ 429 h 474"/>
                  <a:gd name="T56" fmla="*/ 75 w 434"/>
                  <a:gd name="T57" fmla="*/ 414 h 474"/>
                  <a:gd name="T58" fmla="*/ 70 w 434"/>
                  <a:gd name="T59" fmla="*/ 403 h 474"/>
                  <a:gd name="T60" fmla="*/ 55 w 434"/>
                  <a:gd name="T61" fmla="*/ 388 h 474"/>
                  <a:gd name="T62" fmla="*/ 48 w 434"/>
                  <a:gd name="T63" fmla="*/ 362 h 474"/>
                  <a:gd name="T64" fmla="*/ 36 w 434"/>
                  <a:gd name="T65" fmla="*/ 337 h 474"/>
                  <a:gd name="T66" fmla="*/ 38 w 434"/>
                  <a:gd name="T67" fmla="*/ 313 h 474"/>
                  <a:gd name="T68" fmla="*/ 27 w 434"/>
                  <a:gd name="T69" fmla="*/ 297 h 474"/>
                  <a:gd name="T70" fmla="*/ 2 w 434"/>
                  <a:gd name="T71" fmla="*/ 272 h 474"/>
                  <a:gd name="T72" fmla="*/ 7 w 434"/>
                  <a:gd name="T73" fmla="*/ 236 h 474"/>
                  <a:gd name="T74" fmla="*/ 14 w 434"/>
                  <a:gd name="T75" fmla="*/ 224 h 474"/>
                  <a:gd name="T76" fmla="*/ 22 w 434"/>
                  <a:gd name="T77" fmla="*/ 200 h 474"/>
                  <a:gd name="T78" fmla="*/ 20 w 434"/>
                  <a:gd name="T79" fmla="*/ 184 h 474"/>
                  <a:gd name="T80" fmla="*/ 24 w 434"/>
                  <a:gd name="T81" fmla="*/ 169 h 474"/>
                  <a:gd name="T82" fmla="*/ 29 w 434"/>
                  <a:gd name="T83" fmla="*/ 152 h 474"/>
                  <a:gd name="T84" fmla="*/ 62 w 434"/>
                  <a:gd name="T85" fmla="*/ 155 h 474"/>
                  <a:gd name="T86" fmla="*/ 78 w 434"/>
                  <a:gd name="T87" fmla="*/ 188 h 474"/>
                  <a:gd name="T88" fmla="*/ 86 w 434"/>
                  <a:gd name="T89" fmla="*/ 182 h 474"/>
                  <a:gd name="T90" fmla="*/ 90 w 434"/>
                  <a:gd name="T91" fmla="*/ 132 h 474"/>
                  <a:gd name="T92" fmla="*/ 140 w 434"/>
                  <a:gd name="T93" fmla="*/ 107 h 474"/>
                  <a:gd name="T94" fmla="*/ 213 w 434"/>
                  <a:gd name="T95" fmla="*/ 126 h 474"/>
                  <a:gd name="T96" fmla="*/ 241 w 434"/>
                  <a:gd name="T97" fmla="*/ 120 h 474"/>
                  <a:gd name="T98" fmla="*/ 269 w 434"/>
                  <a:gd name="T99" fmla="*/ 116 h 474"/>
                  <a:gd name="T100" fmla="*/ 292 w 434"/>
                  <a:gd name="T101" fmla="*/ 144 h 474"/>
                  <a:gd name="T102" fmla="*/ 308 w 434"/>
                  <a:gd name="T103" fmla="*/ 182 h 474"/>
                  <a:gd name="T104" fmla="*/ 323 w 434"/>
                  <a:gd name="T105" fmla="*/ 172 h 474"/>
                  <a:gd name="T106" fmla="*/ 342 w 434"/>
                  <a:gd name="T107" fmla="*/ 193 h 474"/>
                  <a:gd name="T108" fmla="*/ 318 w 434"/>
                  <a:gd name="T109" fmla="*/ 216 h 474"/>
                  <a:gd name="T110" fmla="*/ 305 w 434"/>
                  <a:gd name="T111" fmla="*/ 220 h 474"/>
                  <a:gd name="T112" fmla="*/ 287 w 434"/>
                  <a:gd name="T113" fmla="*/ 217 h 474"/>
                  <a:gd name="T114" fmla="*/ 278 w 434"/>
                  <a:gd name="T115" fmla="*/ 234 h 474"/>
                  <a:gd name="T116" fmla="*/ 277 w 434"/>
                  <a:gd name="T117" fmla="*/ 237 h 474"/>
                  <a:gd name="T118" fmla="*/ 300 w 434"/>
                  <a:gd name="T119" fmla="*/ 249 h 474"/>
                  <a:gd name="T120" fmla="*/ 325 w 434"/>
                  <a:gd name="T121" fmla="*/ 218 h 474"/>
                  <a:gd name="T122" fmla="*/ 350 w 434"/>
                  <a:gd name="T123" fmla="*/ 210 h 474"/>
                  <a:gd name="T124" fmla="*/ 356 w 434"/>
                  <a:gd name="T125" fmla="*/ 184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4" h="474">
                    <a:moveTo>
                      <a:pt x="387" y="168"/>
                    </a:moveTo>
                    <a:cubicBezTo>
                      <a:pt x="388" y="168"/>
                      <a:pt x="388" y="167"/>
                      <a:pt x="388" y="166"/>
                    </a:cubicBezTo>
                    <a:cubicBezTo>
                      <a:pt x="389" y="161"/>
                      <a:pt x="394" y="156"/>
                      <a:pt x="390" y="151"/>
                    </a:cubicBezTo>
                    <a:cubicBezTo>
                      <a:pt x="394" y="137"/>
                      <a:pt x="394" y="123"/>
                      <a:pt x="394" y="109"/>
                    </a:cubicBezTo>
                    <a:cubicBezTo>
                      <a:pt x="394" y="92"/>
                      <a:pt x="394" y="75"/>
                      <a:pt x="395" y="59"/>
                    </a:cubicBezTo>
                    <a:cubicBezTo>
                      <a:pt x="396" y="45"/>
                      <a:pt x="398" y="31"/>
                      <a:pt x="396" y="17"/>
                    </a:cubicBezTo>
                    <a:cubicBezTo>
                      <a:pt x="395" y="13"/>
                      <a:pt x="399" y="8"/>
                      <a:pt x="397" y="3"/>
                    </a:cubicBezTo>
                    <a:cubicBezTo>
                      <a:pt x="397" y="1"/>
                      <a:pt x="400" y="0"/>
                      <a:pt x="402" y="1"/>
                    </a:cubicBezTo>
                    <a:cubicBezTo>
                      <a:pt x="408" y="7"/>
                      <a:pt x="411" y="13"/>
                      <a:pt x="413" y="21"/>
                    </a:cubicBezTo>
                    <a:cubicBezTo>
                      <a:pt x="413" y="23"/>
                      <a:pt x="410" y="23"/>
                      <a:pt x="410" y="25"/>
                    </a:cubicBezTo>
                    <a:cubicBezTo>
                      <a:pt x="413" y="26"/>
                      <a:pt x="417" y="26"/>
                      <a:pt x="417" y="30"/>
                    </a:cubicBezTo>
                    <a:cubicBezTo>
                      <a:pt x="418" y="33"/>
                      <a:pt x="415" y="38"/>
                      <a:pt x="413" y="38"/>
                    </a:cubicBezTo>
                    <a:cubicBezTo>
                      <a:pt x="410" y="38"/>
                      <a:pt x="410" y="40"/>
                      <a:pt x="409" y="42"/>
                    </a:cubicBezTo>
                    <a:cubicBezTo>
                      <a:pt x="408" y="43"/>
                      <a:pt x="408" y="44"/>
                      <a:pt x="409" y="45"/>
                    </a:cubicBezTo>
                    <a:cubicBezTo>
                      <a:pt x="410" y="46"/>
                      <a:pt x="411" y="45"/>
                      <a:pt x="412" y="45"/>
                    </a:cubicBezTo>
                    <a:cubicBezTo>
                      <a:pt x="413" y="43"/>
                      <a:pt x="415" y="44"/>
                      <a:pt x="416" y="45"/>
                    </a:cubicBezTo>
                    <a:cubicBezTo>
                      <a:pt x="416" y="45"/>
                      <a:pt x="417" y="47"/>
                      <a:pt x="416" y="48"/>
                    </a:cubicBezTo>
                    <a:cubicBezTo>
                      <a:pt x="415" y="51"/>
                      <a:pt x="414" y="47"/>
                      <a:pt x="412" y="48"/>
                    </a:cubicBezTo>
                    <a:cubicBezTo>
                      <a:pt x="411" y="48"/>
                      <a:pt x="406" y="47"/>
                      <a:pt x="410" y="51"/>
                    </a:cubicBezTo>
                    <a:cubicBezTo>
                      <a:pt x="412" y="53"/>
                      <a:pt x="408" y="54"/>
                      <a:pt x="409" y="57"/>
                    </a:cubicBezTo>
                    <a:cubicBezTo>
                      <a:pt x="410" y="60"/>
                      <a:pt x="410" y="64"/>
                      <a:pt x="413" y="67"/>
                    </a:cubicBezTo>
                    <a:cubicBezTo>
                      <a:pt x="414" y="68"/>
                      <a:pt x="414" y="69"/>
                      <a:pt x="412" y="70"/>
                    </a:cubicBezTo>
                    <a:cubicBezTo>
                      <a:pt x="410" y="72"/>
                      <a:pt x="412" y="74"/>
                      <a:pt x="411" y="75"/>
                    </a:cubicBezTo>
                    <a:cubicBezTo>
                      <a:pt x="410" y="83"/>
                      <a:pt x="414" y="91"/>
                      <a:pt x="412" y="100"/>
                    </a:cubicBezTo>
                    <a:cubicBezTo>
                      <a:pt x="412" y="102"/>
                      <a:pt x="410" y="104"/>
                      <a:pt x="408" y="105"/>
                    </a:cubicBezTo>
                    <a:cubicBezTo>
                      <a:pt x="402" y="106"/>
                      <a:pt x="408" y="110"/>
                      <a:pt x="405" y="112"/>
                    </a:cubicBezTo>
                    <a:cubicBezTo>
                      <a:pt x="404" y="113"/>
                      <a:pt x="408" y="114"/>
                      <a:pt x="409" y="114"/>
                    </a:cubicBezTo>
                    <a:cubicBezTo>
                      <a:pt x="415" y="115"/>
                      <a:pt x="412" y="120"/>
                      <a:pt x="412" y="122"/>
                    </a:cubicBezTo>
                    <a:cubicBezTo>
                      <a:pt x="411" y="124"/>
                      <a:pt x="411" y="125"/>
                      <a:pt x="413" y="127"/>
                    </a:cubicBezTo>
                    <a:cubicBezTo>
                      <a:pt x="414" y="128"/>
                      <a:pt x="415" y="130"/>
                      <a:pt x="412" y="130"/>
                    </a:cubicBezTo>
                    <a:cubicBezTo>
                      <a:pt x="411" y="130"/>
                      <a:pt x="411" y="131"/>
                      <a:pt x="411" y="131"/>
                    </a:cubicBezTo>
                    <a:cubicBezTo>
                      <a:pt x="417" y="138"/>
                      <a:pt x="408" y="145"/>
                      <a:pt x="410" y="152"/>
                    </a:cubicBezTo>
                    <a:cubicBezTo>
                      <a:pt x="412" y="158"/>
                      <a:pt x="412" y="164"/>
                      <a:pt x="415" y="168"/>
                    </a:cubicBezTo>
                    <a:cubicBezTo>
                      <a:pt x="417" y="170"/>
                      <a:pt x="417" y="172"/>
                      <a:pt x="418" y="175"/>
                    </a:cubicBezTo>
                    <a:cubicBezTo>
                      <a:pt x="418" y="179"/>
                      <a:pt x="418" y="183"/>
                      <a:pt x="421" y="187"/>
                    </a:cubicBezTo>
                    <a:cubicBezTo>
                      <a:pt x="422" y="189"/>
                      <a:pt x="422" y="191"/>
                      <a:pt x="421" y="193"/>
                    </a:cubicBezTo>
                    <a:cubicBezTo>
                      <a:pt x="420" y="193"/>
                      <a:pt x="421" y="192"/>
                      <a:pt x="421" y="192"/>
                    </a:cubicBezTo>
                    <a:cubicBezTo>
                      <a:pt x="424" y="191"/>
                      <a:pt x="424" y="193"/>
                      <a:pt x="424" y="195"/>
                    </a:cubicBezTo>
                    <a:cubicBezTo>
                      <a:pt x="423" y="200"/>
                      <a:pt x="426" y="206"/>
                      <a:pt x="426" y="211"/>
                    </a:cubicBezTo>
                    <a:cubicBezTo>
                      <a:pt x="426" y="213"/>
                      <a:pt x="426" y="215"/>
                      <a:pt x="428" y="216"/>
                    </a:cubicBezTo>
                    <a:cubicBezTo>
                      <a:pt x="430" y="218"/>
                      <a:pt x="433" y="221"/>
                      <a:pt x="428" y="223"/>
                    </a:cubicBezTo>
                    <a:cubicBezTo>
                      <a:pt x="428" y="223"/>
                      <a:pt x="428" y="223"/>
                      <a:pt x="429" y="223"/>
                    </a:cubicBezTo>
                    <a:cubicBezTo>
                      <a:pt x="433" y="226"/>
                      <a:pt x="434" y="228"/>
                      <a:pt x="429" y="230"/>
                    </a:cubicBezTo>
                    <a:cubicBezTo>
                      <a:pt x="426" y="232"/>
                      <a:pt x="425" y="235"/>
                      <a:pt x="426" y="236"/>
                    </a:cubicBezTo>
                    <a:cubicBezTo>
                      <a:pt x="428" y="240"/>
                      <a:pt x="428" y="243"/>
                      <a:pt x="429" y="246"/>
                    </a:cubicBezTo>
                    <a:cubicBezTo>
                      <a:pt x="432" y="252"/>
                      <a:pt x="430" y="254"/>
                      <a:pt x="425" y="255"/>
                    </a:cubicBezTo>
                    <a:cubicBezTo>
                      <a:pt x="426" y="258"/>
                      <a:pt x="432" y="262"/>
                      <a:pt x="424" y="263"/>
                    </a:cubicBezTo>
                    <a:cubicBezTo>
                      <a:pt x="423" y="263"/>
                      <a:pt x="424" y="266"/>
                      <a:pt x="423" y="268"/>
                    </a:cubicBezTo>
                    <a:cubicBezTo>
                      <a:pt x="423" y="269"/>
                      <a:pt x="424" y="271"/>
                      <a:pt x="422" y="272"/>
                    </a:cubicBezTo>
                    <a:cubicBezTo>
                      <a:pt x="419" y="274"/>
                      <a:pt x="418" y="272"/>
                      <a:pt x="416" y="270"/>
                    </a:cubicBezTo>
                    <a:cubicBezTo>
                      <a:pt x="416" y="271"/>
                      <a:pt x="416" y="272"/>
                      <a:pt x="416" y="272"/>
                    </a:cubicBezTo>
                    <a:cubicBezTo>
                      <a:pt x="420" y="280"/>
                      <a:pt x="413" y="282"/>
                      <a:pt x="409" y="286"/>
                    </a:cubicBezTo>
                    <a:cubicBezTo>
                      <a:pt x="404" y="291"/>
                      <a:pt x="398" y="294"/>
                      <a:pt x="391" y="295"/>
                    </a:cubicBezTo>
                    <a:cubicBezTo>
                      <a:pt x="389" y="295"/>
                      <a:pt x="388" y="295"/>
                      <a:pt x="386" y="294"/>
                    </a:cubicBezTo>
                    <a:cubicBezTo>
                      <a:pt x="384" y="293"/>
                      <a:pt x="382" y="292"/>
                      <a:pt x="379" y="293"/>
                    </a:cubicBezTo>
                    <a:cubicBezTo>
                      <a:pt x="376" y="294"/>
                      <a:pt x="373" y="293"/>
                      <a:pt x="371" y="289"/>
                    </a:cubicBezTo>
                    <a:cubicBezTo>
                      <a:pt x="370" y="287"/>
                      <a:pt x="368" y="288"/>
                      <a:pt x="367" y="287"/>
                    </a:cubicBezTo>
                    <a:cubicBezTo>
                      <a:pt x="362" y="287"/>
                      <a:pt x="359" y="285"/>
                      <a:pt x="361" y="280"/>
                    </a:cubicBezTo>
                    <a:cubicBezTo>
                      <a:pt x="362" y="276"/>
                      <a:pt x="360" y="274"/>
                      <a:pt x="356" y="275"/>
                    </a:cubicBezTo>
                    <a:cubicBezTo>
                      <a:pt x="354" y="276"/>
                      <a:pt x="352" y="274"/>
                      <a:pt x="349" y="273"/>
                    </a:cubicBezTo>
                    <a:cubicBezTo>
                      <a:pt x="342" y="272"/>
                      <a:pt x="336" y="272"/>
                      <a:pt x="329" y="275"/>
                    </a:cubicBezTo>
                    <a:cubicBezTo>
                      <a:pt x="327" y="276"/>
                      <a:pt x="328" y="279"/>
                      <a:pt x="328" y="280"/>
                    </a:cubicBezTo>
                    <a:cubicBezTo>
                      <a:pt x="329" y="284"/>
                      <a:pt x="327" y="285"/>
                      <a:pt x="324" y="284"/>
                    </a:cubicBezTo>
                    <a:cubicBezTo>
                      <a:pt x="320" y="284"/>
                      <a:pt x="315" y="284"/>
                      <a:pt x="311" y="285"/>
                    </a:cubicBezTo>
                    <a:cubicBezTo>
                      <a:pt x="308" y="286"/>
                      <a:pt x="307" y="282"/>
                      <a:pt x="304" y="284"/>
                    </a:cubicBezTo>
                    <a:cubicBezTo>
                      <a:pt x="300" y="287"/>
                      <a:pt x="297" y="296"/>
                      <a:pt x="300" y="298"/>
                    </a:cubicBezTo>
                    <a:cubicBezTo>
                      <a:pt x="305" y="301"/>
                      <a:pt x="303" y="305"/>
                      <a:pt x="305" y="309"/>
                    </a:cubicBezTo>
                    <a:cubicBezTo>
                      <a:pt x="306" y="311"/>
                      <a:pt x="306" y="314"/>
                      <a:pt x="310" y="315"/>
                    </a:cubicBezTo>
                    <a:cubicBezTo>
                      <a:pt x="312" y="316"/>
                      <a:pt x="312" y="318"/>
                      <a:pt x="313" y="320"/>
                    </a:cubicBezTo>
                    <a:cubicBezTo>
                      <a:pt x="315" y="324"/>
                      <a:pt x="318" y="328"/>
                      <a:pt x="324" y="328"/>
                    </a:cubicBezTo>
                    <a:cubicBezTo>
                      <a:pt x="326" y="328"/>
                      <a:pt x="327" y="328"/>
                      <a:pt x="328" y="330"/>
                    </a:cubicBezTo>
                    <a:cubicBezTo>
                      <a:pt x="327" y="335"/>
                      <a:pt x="329" y="339"/>
                      <a:pt x="332" y="344"/>
                    </a:cubicBezTo>
                    <a:cubicBezTo>
                      <a:pt x="334" y="347"/>
                      <a:pt x="337" y="346"/>
                      <a:pt x="339" y="346"/>
                    </a:cubicBezTo>
                    <a:cubicBezTo>
                      <a:pt x="343" y="347"/>
                      <a:pt x="348" y="346"/>
                      <a:pt x="347" y="353"/>
                    </a:cubicBezTo>
                    <a:cubicBezTo>
                      <a:pt x="347" y="353"/>
                      <a:pt x="347" y="358"/>
                      <a:pt x="351" y="355"/>
                    </a:cubicBezTo>
                    <a:cubicBezTo>
                      <a:pt x="359" y="350"/>
                      <a:pt x="366" y="354"/>
                      <a:pt x="369" y="363"/>
                    </a:cubicBezTo>
                    <a:cubicBezTo>
                      <a:pt x="370" y="367"/>
                      <a:pt x="368" y="373"/>
                      <a:pt x="374" y="374"/>
                    </a:cubicBezTo>
                    <a:cubicBezTo>
                      <a:pt x="375" y="374"/>
                      <a:pt x="376" y="374"/>
                      <a:pt x="377" y="375"/>
                    </a:cubicBezTo>
                    <a:cubicBezTo>
                      <a:pt x="377" y="379"/>
                      <a:pt x="372" y="380"/>
                      <a:pt x="371" y="383"/>
                    </a:cubicBezTo>
                    <a:cubicBezTo>
                      <a:pt x="373" y="384"/>
                      <a:pt x="374" y="383"/>
                      <a:pt x="376" y="383"/>
                    </a:cubicBezTo>
                    <a:cubicBezTo>
                      <a:pt x="379" y="384"/>
                      <a:pt x="382" y="384"/>
                      <a:pt x="382" y="388"/>
                    </a:cubicBezTo>
                    <a:cubicBezTo>
                      <a:pt x="381" y="391"/>
                      <a:pt x="379" y="393"/>
                      <a:pt x="376" y="392"/>
                    </a:cubicBezTo>
                    <a:cubicBezTo>
                      <a:pt x="370" y="391"/>
                      <a:pt x="365" y="393"/>
                      <a:pt x="360" y="395"/>
                    </a:cubicBezTo>
                    <a:cubicBezTo>
                      <a:pt x="357" y="396"/>
                      <a:pt x="358" y="398"/>
                      <a:pt x="358" y="399"/>
                    </a:cubicBezTo>
                    <a:cubicBezTo>
                      <a:pt x="356" y="401"/>
                      <a:pt x="354" y="401"/>
                      <a:pt x="352" y="401"/>
                    </a:cubicBezTo>
                    <a:cubicBezTo>
                      <a:pt x="349" y="401"/>
                      <a:pt x="346" y="402"/>
                      <a:pt x="345" y="405"/>
                    </a:cubicBezTo>
                    <a:cubicBezTo>
                      <a:pt x="342" y="408"/>
                      <a:pt x="338" y="409"/>
                      <a:pt x="335" y="410"/>
                    </a:cubicBezTo>
                    <a:cubicBezTo>
                      <a:pt x="333" y="411"/>
                      <a:pt x="333" y="412"/>
                      <a:pt x="332" y="413"/>
                    </a:cubicBezTo>
                    <a:cubicBezTo>
                      <a:pt x="328" y="418"/>
                      <a:pt x="323" y="414"/>
                      <a:pt x="318" y="414"/>
                    </a:cubicBezTo>
                    <a:cubicBezTo>
                      <a:pt x="313" y="417"/>
                      <a:pt x="308" y="418"/>
                      <a:pt x="302" y="416"/>
                    </a:cubicBezTo>
                    <a:cubicBezTo>
                      <a:pt x="301" y="416"/>
                      <a:pt x="300" y="416"/>
                      <a:pt x="299" y="416"/>
                    </a:cubicBezTo>
                    <a:cubicBezTo>
                      <a:pt x="293" y="417"/>
                      <a:pt x="294" y="416"/>
                      <a:pt x="294" y="411"/>
                    </a:cubicBezTo>
                    <a:cubicBezTo>
                      <a:pt x="294" y="406"/>
                      <a:pt x="296" y="403"/>
                      <a:pt x="301" y="402"/>
                    </a:cubicBezTo>
                    <a:cubicBezTo>
                      <a:pt x="299" y="399"/>
                      <a:pt x="298" y="396"/>
                      <a:pt x="294" y="398"/>
                    </a:cubicBezTo>
                    <a:cubicBezTo>
                      <a:pt x="293" y="398"/>
                      <a:pt x="292" y="398"/>
                      <a:pt x="292" y="400"/>
                    </a:cubicBezTo>
                    <a:cubicBezTo>
                      <a:pt x="292" y="405"/>
                      <a:pt x="289" y="407"/>
                      <a:pt x="284" y="405"/>
                    </a:cubicBezTo>
                    <a:cubicBezTo>
                      <a:pt x="281" y="404"/>
                      <a:pt x="278" y="405"/>
                      <a:pt x="275" y="405"/>
                    </a:cubicBezTo>
                    <a:cubicBezTo>
                      <a:pt x="273" y="405"/>
                      <a:pt x="272" y="405"/>
                      <a:pt x="271" y="406"/>
                    </a:cubicBezTo>
                    <a:cubicBezTo>
                      <a:pt x="269" y="413"/>
                      <a:pt x="262" y="415"/>
                      <a:pt x="258" y="421"/>
                    </a:cubicBezTo>
                    <a:cubicBezTo>
                      <a:pt x="256" y="425"/>
                      <a:pt x="251" y="425"/>
                      <a:pt x="246" y="427"/>
                    </a:cubicBezTo>
                    <a:cubicBezTo>
                      <a:pt x="244" y="427"/>
                      <a:pt x="242" y="428"/>
                      <a:pt x="241" y="430"/>
                    </a:cubicBezTo>
                    <a:cubicBezTo>
                      <a:pt x="240" y="433"/>
                      <a:pt x="237" y="432"/>
                      <a:pt x="235" y="433"/>
                    </a:cubicBezTo>
                    <a:cubicBezTo>
                      <a:pt x="233" y="433"/>
                      <a:pt x="231" y="434"/>
                      <a:pt x="231" y="435"/>
                    </a:cubicBezTo>
                    <a:cubicBezTo>
                      <a:pt x="230" y="438"/>
                      <a:pt x="232" y="438"/>
                      <a:pt x="233" y="438"/>
                    </a:cubicBezTo>
                    <a:cubicBezTo>
                      <a:pt x="235" y="439"/>
                      <a:pt x="235" y="442"/>
                      <a:pt x="234" y="442"/>
                    </a:cubicBezTo>
                    <a:cubicBezTo>
                      <a:pt x="228" y="445"/>
                      <a:pt x="223" y="451"/>
                      <a:pt x="215" y="448"/>
                    </a:cubicBezTo>
                    <a:cubicBezTo>
                      <a:pt x="215" y="448"/>
                      <a:pt x="214" y="448"/>
                      <a:pt x="214" y="448"/>
                    </a:cubicBezTo>
                    <a:cubicBezTo>
                      <a:pt x="213" y="442"/>
                      <a:pt x="208" y="445"/>
                      <a:pt x="205" y="443"/>
                    </a:cubicBezTo>
                    <a:cubicBezTo>
                      <a:pt x="203" y="442"/>
                      <a:pt x="201" y="442"/>
                      <a:pt x="198" y="443"/>
                    </a:cubicBezTo>
                    <a:cubicBezTo>
                      <a:pt x="195" y="445"/>
                      <a:pt x="193" y="444"/>
                      <a:pt x="194" y="440"/>
                    </a:cubicBezTo>
                    <a:cubicBezTo>
                      <a:pt x="196" y="436"/>
                      <a:pt x="192" y="437"/>
                      <a:pt x="191" y="436"/>
                    </a:cubicBezTo>
                    <a:cubicBezTo>
                      <a:pt x="188" y="436"/>
                      <a:pt x="186" y="437"/>
                      <a:pt x="187" y="439"/>
                    </a:cubicBezTo>
                    <a:cubicBezTo>
                      <a:pt x="187" y="441"/>
                      <a:pt x="185" y="445"/>
                      <a:pt x="189" y="446"/>
                    </a:cubicBezTo>
                    <a:cubicBezTo>
                      <a:pt x="191" y="446"/>
                      <a:pt x="192" y="447"/>
                      <a:pt x="192" y="449"/>
                    </a:cubicBezTo>
                    <a:cubicBezTo>
                      <a:pt x="191" y="451"/>
                      <a:pt x="190" y="452"/>
                      <a:pt x="188" y="452"/>
                    </a:cubicBezTo>
                    <a:cubicBezTo>
                      <a:pt x="185" y="453"/>
                      <a:pt x="183" y="452"/>
                      <a:pt x="182" y="450"/>
                    </a:cubicBezTo>
                    <a:cubicBezTo>
                      <a:pt x="179" y="447"/>
                      <a:pt x="175" y="448"/>
                      <a:pt x="173" y="450"/>
                    </a:cubicBezTo>
                    <a:cubicBezTo>
                      <a:pt x="170" y="452"/>
                      <a:pt x="168" y="455"/>
                      <a:pt x="169" y="459"/>
                    </a:cubicBezTo>
                    <a:cubicBezTo>
                      <a:pt x="170" y="461"/>
                      <a:pt x="170" y="463"/>
                      <a:pt x="168" y="463"/>
                    </a:cubicBezTo>
                    <a:cubicBezTo>
                      <a:pt x="163" y="465"/>
                      <a:pt x="164" y="468"/>
                      <a:pt x="165" y="471"/>
                    </a:cubicBezTo>
                    <a:cubicBezTo>
                      <a:pt x="160" y="474"/>
                      <a:pt x="154" y="471"/>
                      <a:pt x="153" y="466"/>
                    </a:cubicBezTo>
                    <a:cubicBezTo>
                      <a:pt x="153" y="464"/>
                      <a:pt x="151" y="464"/>
                      <a:pt x="150" y="464"/>
                    </a:cubicBezTo>
                    <a:cubicBezTo>
                      <a:pt x="146" y="464"/>
                      <a:pt x="142" y="463"/>
                      <a:pt x="138" y="462"/>
                    </a:cubicBezTo>
                    <a:cubicBezTo>
                      <a:pt x="136" y="462"/>
                      <a:pt x="135" y="461"/>
                      <a:pt x="135" y="459"/>
                    </a:cubicBezTo>
                    <a:cubicBezTo>
                      <a:pt x="136" y="456"/>
                      <a:pt x="137" y="453"/>
                      <a:pt x="132" y="455"/>
                    </a:cubicBezTo>
                    <a:cubicBezTo>
                      <a:pt x="131" y="456"/>
                      <a:pt x="130" y="454"/>
                      <a:pt x="132" y="453"/>
                    </a:cubicBezTo>
                    <a:cubicBezTo>
                      <a:pt x="133" y="451"/>
                      <a:pt x="135" y="450"/>
                      <a:pt x="137" y="449"/>
                    </a:cubicBezTo>
                    <a:cubicBezTo>
                      <a:pt x="136" y="447"/>
                      <a:pt x="135" y="447"/>
                      <a:pt x="133" y="448"/>
                    </a:cubicBezTo>
                    <a:cubicBezTo>
                      <a:pt x="130" y="449"/>
                      <a:pt x="129" y="446"/>
                      <a:pt x="127" y="444"/>
                    </a:cubicBezTo>
                    <a:cubicBezTo>
                      <a:pt x="125" y="443"/>
                      <a:pt x="130" y="437"/>
                      <a:pt x="123" y="439"/>
                    </a:cubicBezTo>
                    <a:cubicBezTo>
                      <a:pt x="123" y="439"/>
                      <a:pt x="122" y="438"/>
                      <a:pt x="123" y="438"/>
                    </a:cubicBezTo>
                    <a:cubicBezTo>
                      <a:pt x="126" y="430"/>
                      <a:pt x="118" y="430"/>
                      <a:pt x="114" y="426"/>
                    </a:cubicBezTo>
                    <a:cubicBezTo>
                      <a:pt x="118" y="431"/>
                      <a:pt x="115" y="434"/>
                      <a:pt x="112" y="437"/>
                    </a:cubicBezTo>
                    <a:cubicBezTo>
                      <a:pt x="108" y="441"/>
                      <a:pt x="104" y="440"/>
                      <a:pt x="98" y="437"/>
                    </a:cubicBezTo>
                    <a:cubicBezTo>
                      <a:pt x="102" y="437"/>
                      <a:pt x="102" y="429"/>
                      <a:pt x="107" y="436"/>
                    </a:cubicBezTo>
                    <a:cubicBezTo>
                      <a:pt x="108" y="437"/>
                      <a:pt x="110" y="434"/>
                      <a:pt x="110" y="433"/>
                    </a:cubicBezTo>
                    <a:cubicBezTo>
                      <a:pt x="110" y="432"/>
                      <a:pt x="111" y="431"/>
                      <a:pt x="108" y="430"/>
                    </a:cubicBezTo>
                    <a:cubicBezTo>
                      <a:pt x="103" y="430"/>
                      <a:pt x="97" y="431"/>
                      <a:pt x="93" y="425"/>
                    </a:cubicBezTo>
                    <a:cubicBezTo>
                      <a:pt x="93" y="423"/>
                      <a:pt x="91" y="424"/>
                      <a:pt x="90" y="425"/>
                    </a:cubicBezTo>
                    <a:cubicBezTo>
                      <a:pt x="90" y="427"/>
                      <a:pt x="88" y="428"/>
                      <a:pt x="89" y="429"/>
                    </a:cubicBezTo>
                    <a:cubicBezTo>
                      <a:pt x="90" y="432"/>
                      <a:pt x="92" y="428"/>
                      <a:pt x="93" y="430"/>
                    </a:cubicBezTo>
                    <a:cubicBezTo>
                      <a:pt x="92" y="432"/>
                      <a:pt x="92" y="433"/>
                      <a:pt x="91" y="435"/>
                    </a:cubicBezTo>
                    <a:cubicBezTo>
                      <a:pt x="90" y="436"/>
                      <a:pt x="88" y="436"/>
                      <a:pt x="88" y="435"/>
                    </a:cubicBezTo>
                    <a:cubicBezTo>
                      <a:pt x="88" y="432"/>
                      <a:pt x="84" y="430"/>
                      <a:pt x="86" y="426"/>
                    </a:cubicBezTo>
                    <a:cubicBezTo>
                      <a:pt x="88" y="417"/>
                      <a:pt x="87" y="412"/>
                      <a:pt x="75" y="414"/>
                    </a:cubicBezTo>
                    <a:cubicBezTo>
                      <a:pt x="75" y="411"/>
                      <a:pt x="78" y="410"/>
                      <a:pt x="80" y="409"/>
                    </a:cubicBezTo>
                    <a:cubicBezTo>
                      <a:pt x="81" y="408"/>
                      <a:pt x="81" y="407"/>
                      <a:pt x="80" y="406"/>
                    </a:cubicBezTo>
                    <a:cubicBezTo>
                      <a:pt x="80" y="405"/>
                      <a:pt x="78" y="405"/>
                      <a:pt x="78" y="406"/>
                    </a:cubicBezTo>
                    <a:cubicBezTo>
                      <a:pt x="76" y="409"/>
                      <a:pt x="74" y="407"/>
                      <a:pt x="71" y="406"/>
                    </a:cubicBezTo>
                    <a:cubicBezTo>
                      <a:pt x="70" y="406"/>
                      <a:pt x="70" y="404"/>
                      <a:pt x="70" y="403"/>
                    </a:cubicBezTo>
                    <a:cubicBezTo>
                      <a:pt x="71" y="401"/>
                      <a:pt x="72" y="402"/>
                      <a:pt x="73" y="402"/>
                    </a:cubicBezTo>
                    <a:cubicBezTo>
                      <a:pt x="78" y="404"/>
                      <a:pt x="81" y="401"/>
                      <a:pt x="83" y="394"/>
                    </a:cubicBezTo>
                    <a:cubicBezTo>
                      <a:pt x="76" y="402"/>
                      <a:pt x="68" y="397"/>
                      <a:pt x="61" y="400"/>
                    </a:cubicBezTo>
                    <a:cubicBezTo>
                      <a:pt x="61" y="400"/>
                      <a:pt x="60" y="400"/>
                      <a:pt x="60" y="399"/>
                    </a:cubicBezTo>
                    <a:cubicBezTo>
                      <a:pt x="62" y="394"/>
                      <a:pt x="53" y="393"/>
                      <a:pt x="55" y="388"/>
                    </a:cubicBezTo>
                    <a:cubicBezTo>
                      <a:pt x="56" y="386"/>
                      <a:pt x="59" y="388"/>
                      <a:pt x="60" y="387"/>
                    </a:cubicBezTo>
                    <a:cubicBezTo>
                      <a:pt x="58" y="387"/>
                      <a:pt x="56" y="386"/>
                      <a:pt x="54" y="385"/>
                    </a:cubicBezTo>
                    <a:cubicBezTo>
                      <a:pt x="52" y="381"/>
                      <a:pt x="51" y="378"/>
                      <a:pt x="46" y="376"/>
                    </a:cubicBezTo>
                    <a:cubicBezTo>
                      <a:pt x="43" y="374"/>
                      <a:pt x="45" y="369"/>
                      <a:pt x="45" y="366"/>
                    </a:cubicBezTo>
                    <a:cubicBezTo>
                      <a:pt x="45" y="365"/>
                      <a:pt x="50" y="365"/>
                      <a:pt x="48" y="362"/>
                    </a:cubicBezTo>
                    <a:cubicBezTo>
                      <a:pt x="46" y="361"/>
                      <a:pt x="44" y="359"/>
                      <a:pt x="41" y="359"/>
                    </a:cubicBezTo>
                    <a:cubicBezTo>
                      <a:pt x="38" y="359"/>
                      <a:pt x="39" y="358"/>
                      <a:pt x="38" y="356"/>
                    </a:cubicBezTo>
                    <a:cubicBezTo>
                      <a:pt x="40" y="353"/>
                      <a:pt x="36" y="354"/>
                      <a:pt x="35" y="353"/>
                    </a:cubicBezTo>
                    <a:cubicBezTo>
                      <a:pt x="33" y="352"/>
                      <a:pt x="31" y="349"/>
                      <a:pt x="33" y="348"/>
                    </a:cubicBezTo>
                    <a:cubicBezTo>
                      <a:pt x="36" y="345"/>
                      <a:pt x="36" y="341"/>
                      <a:pt x="36" y="337"/>
                    </a:cubicBezTo>
                    <a:cubicBezTo>
                      <a:pt x="36" y="333"/>
                      <a:pt x="38" y="329"/>
                      <a:pt x="40" y="325"/>
                    </a:cubicBezTo>
                    <a:cubicBezTo>
                      <a:pt x="40" y="322"/>
                      <a:pt x="40" y="320"/>
                      <a:pt x="37" y="320"/>
                    </a:cubicBezTo>
                    <a:cubicBezTo>
                      <a:pt x="35" y="320"/>
                      <a:pt x="32" y="322"/>
                      <a:pt x="32" y="318"/>
                    </a:cubicBezTo>
                    <a:cubicBezTo>
                      <a:pt x="32" y="316"/>
                      <a:pt x="34" y="314"/>
                      <a:pt x="36" y="313"/>
                    </a:cubicBezTo>
                    <a:cubicBezTo>
                      <a:pt x="36" y="313"/>
                      <a:pt x="37" y="313"/>
                      <a:pt x="38" y="313"/>
                    </a:cubicBezTo>
                    <a:cubicBezTo>
                      <a:pt x="35" y="313"/>
                      <a:pt x="33" y="313"/>
                      <a:pt x="31" y="312"/>
                    </a:cubicBezTo>
                    <a:cubicBezTo>
                      <a:pt x="29" y="311"/>
                      <a:pt x="27" y="310"/>
                      <a:pt x="28" y="307"/>
                    </a:cubicBezTo>
                    <a:cubicBezTo>
                      <a:pt x="28" y="305"/>
                      <a:pt x="31" y="306"/>
                      <a:pt x="32" y="306"/>
                    </a:cubicBezTo>
                    <a:cubicBezTo>
                      <a:pt x="33" y="306"/>
                      <a:pt x="33" y="306"/>
                      <a:pt x="34" y="306"/>
                    </a:cubicBezTo>
                    <a:cubicBezTo>
                      <a:pt x="30" y="305"/>
                      <a:pt x="25" y="304"/>
                      <a:pt x="27" y="297"/>
                    </a:cubicBezTo>
                    <a:cubicBezTo>
                      <a:pt x="28" y="294"/>
                      <a:pt x="24" y="292"/>
                      <a:pt x="21" y="291"/>
                    </a:cubicBezTo>
                    <a:cubicBezTo>
                      <a:pt x="18" y="289"/>
                      <a:pt x="17" y="287"/>
                      <a:pt x="19" y="284"/>
                    </a:cubicBezTo>
                    <a:cubicBezTo>
                      <a:pt x="17" y="283"/>
                      <a:pt x="16" y="283"/>
                      <a:pt x="15" y="284"/>
                    </a:cubicBezTo>
                    <a:cubicBezTo>
                      <a:pt x="11" y="286"/>
                      <a:pt x="8" y="285"/>
                      <a:pt x="7" y="280"/>
                    </a:cubicBezTo>
                    <a:cubicBezTo>
                      <a:pt x="7" y="276"/>
                      <a:pt x="2" y="276"/>
                      <a:pt x="2" y="272"/>
                    </a:cubicBezTo>
                    <a:cubicBezTo>
                      <a:pt x="2" y="271"/>
                      <a:pt x="2" y="271"/>
                      <a:pt x="2" y="270"/>
                    </a:cubicBezTo>
                    <a:cubicBezTo>
                      <a:pt x="3" y="270"/>
                      <a:pt x="3" y="270"/>
                      <a:pt x="3" y="269"/>
                    </a:cubicBezTo>
                    <a:cubicBezTo>
                      <a:pt x="1" y="262"/>
                      <a:pt x="2" y="255"/>
                      <a:pt x="1" y="248"/>
                    </a:cubicBezTo>
                    <a:cubicBezTo>
                      <a:pt x="0" y="245"/>
                      <a:pt x="0" y="244"/>
                      <a:pt x="2" y="242"/>
                    </a:cubicBezTo>
                    <a:cubicBezTo>
                      <a:pt x="4" y="241"/>
                      <a:pt x="6" y="238"/>
                      <a:pt x="7" y="236"/>
                    </a:cubicBezTo>
                    <a:cubicBezTo>
                      <a:pt x="9" y="233"/>
                      <a:pt x="10" y="230"/>
                      <a:pt x="8" y="227"/>
                    </a:cubicBezTo>
                    <a:cubicBezTo>
                      <a:pt x="7" y="226"/>
                      <a:pt x="5" y="224"/>
                      <a:pt x="7" y="222"/>
                    </a:cubicBezTo>
                    <a:cubicBezTo>
                      <a:pt x="9" y="220"/>
                      <a:pt x="11" y="222"/>
                      <a:pt x="13" y="223"/>
                    </a:cubicBezTo>
                    <a:cubicBezTo>
                      <a:pt x="13" y="224"/>
                      <a:pt x="14" y="224"/>
                      <a:pt x="14" y="225"/>
                    </a:cubicBezTo>
                    <a:cubicBezTo>
                      <a:pt x="14" y="225"/>
                      <a:pt x="15" y="224"/>
                      <a:pt x="14" y="224"/>
                    </a:cubicBezTo>
                    <a:cubicBezTo>
                      <a:pt x="14" y="225"/>
                      <a:pt x="14" y="224"/>
                      <a:pt x="14" y="224"/>
                    </a:cubicBezTo>
                    <a:cubicBezTo>
                      <a:pt x="13" y="222"/>
                      <a:pt x="15" y="221"/>
                      <a:pt x="16" y="219"/>
                    </a:cubicBezTo>
                    <a:cubicBezTo>
                      <a:pt x="19" y="216"/>
                      <a:pt x="23" y="214"/>
                      <a:pt x="20" y="209"/>
                    </a:cubicBezTo>
                    <a:cubicBezTo>
                      <a:pt x="20" y="207"/>
                      <a:pt x="21" y="206"/>
                      <a:pt x="22" y="205"/>
                    </a:cubicBezTo>
                    <a:cubicBezTo>
                      <a:pt x="23" y="203"/>
                      <a:pt x="24" y="202"/>
                      <a:pt x="22" y="200"/>
                    </a:cubicBezTo>
                    <a:cubicBezTo>
                      <a:pt x="19" y="200"/>
                      <a:pt x="20" y="206"/>
                      <a:pt x="16" y="205"/>
                    </a:cubicBezTo>
                    <a:cubicBezTo>
                      <a:pt x="11" y="203"/>
                      <a:pt x="14" y="199"/>
                      <a:pt x="13" y="196"/>
                    </a:cubicBezTo>
                    <a:cubicBezTo>
                      <a:pt x="13" y="190"/>
                      <a:pt x="14" y="188"/>
                      <a:pt x="20" y="184"/>
                    </a:cubicBezTo>
                    <a:cubicBezTo>
                      <a:pt x="21" y="184"/>
                      <a:pt x="20" y="183"/>
                      <a:pt x="20" y="184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8" y="184"/>
                      <a:pt x="17" y="184"/>
                      <a:pt x="16" y="184"/>
                    </a:cubicBezTo>
                    <a:cubicBezTo>
                      <a:pt x="14" y="183"/>
                      <a:pt x="13" y="182"/>
                      <a:pt x="13" y="181"/>
                    </a:cubicBezTo>
                    <a:cubicBezTo>
                      <a:pt x="13" y="179"/>
                      <a:pt x="14" y="178"/>
                      <a:pt x="16" y="178"/>
                    </a:cubicBezTo>
                    <a:cubicBezTo>
                      <a:pt x="20" y="178"/>
                      <a:pt x="22" y="176"/>
                      <a:pt x="21" y="172"/>
                    </a:cubicBezTo>
                    <a:cubicBezTo>
                      <a:pt x="20" y="170"/>
                      <a:pt x="21" y="168"/>
                      <a:pt x="24" y="169"/>
                    </a:cubicBezTo>
                    <a:cubicBezTo>
                      <a:pt x="26" y="169"/>
                      <a:pt x="27" y="169"/>
                      <a:pt x="28" y="167"/>
                    </a:cubicBezTo>
                    <a:cubicBezTo>
                      <a:pt x="29" y="165"/>
                      <a:pt x="27" y="165"/>
                      <a:pt x="26" y="163"/>
                    </a:cubicBezTo>
                    <a:cubicBezTo>
                      <a:pt x="26" y="163"/>
                      <a:pt x="25" y="163"/>
                      <a:pt x="25" y="163"/>
                    </a:cubicBezTo>
                    <a:cubicBezTo>
                      <a:pt x="20" y="159"/>
                      <a:pt x="20" y="159"/>
                      <a:pt x="26" y="155"/>
                    </a:cubicBezTo>
                    <a:cubicBezTo>
                      <a:pt x="27" y="154"/>
                      <a:pt x="29" y="153"/>
                      <a:pt x="29" y="152"/>
                    </a:cubicBezTo>
                    <a:cubicBezTo>
                      <a:pt x="28" y="147"/>
                      <a:pt x="31" y="146"/>
                      <a:pt x="35" y="145"/>
                    </a:cubicBezTo>
                    <a:cubicBezTo>
                      <a:pt x="38" y="144"/>
                      <a:pt x="39" y="142"/>
                      <a:pt x="42" y="140"/>
                    </a:cubicBezTo>
                    <a:cubicBezTo>
                      <a:pt x="44" y="138"/>
                      <a:pt x="47" y="136"/>
                      <a:pt x="52" y="135"/>
                    </a:cubicBezTo>
                    <a:cubicBezTo>
                      <a:pt x="56" y="135"/>
                      <a:pt x="60" y="137"/>
                      <a:pt x="60" y="142"/>
                    </a:cubicBezTo>
                    <a:cubicBezTo>
                      <a:pt x="61" y="146"/>
                      <a:pt x="63" y="151"/>
                      <a:pt x="62" y="155"/>
                    </a:cubicBezTo>
                    <a:cubicBezTo>
                      <a:pt x="62" y="161"/>
                      <a:pt x="66" y="165"/>
                      <a:pt x="69" y="169"/>
                    </a:cubicBezTo>
                    <a:cubicBezTo>
                      <a:pt x="71" y="172"/>
                      <a:pt x="76" y="172"/>
                      <a:pt x="74" y="177"/>
                    </a:cubicBezTo>
                    <a:cubicBezTo>
                      <a:pt x="74" y="178"/>
                      <a:pt x="75" y="179"/>
                      <a:pt x="76" y="180"/>
                    </a:cubicBezTo>
                    <a:cubicBezTo>
                      <a:pt x="76" y="182"/>
                      <a:pt x="75" y="184"/>
                      <a:pt x="75" y="185"/>
                    </a:cubicBezTo>
                    <a:cubicBezTo>
                      <a:pt x="76" y="186"/>
                      <a:pt x="78" y="187"/>
                      <a:pt x="78" y="188"/>
                    </a:cubicBezTo>
                    <a:cubicBezTo>
                      <a:pt x="78" y="191"/>
                      <a:pt x="80" y="190"/>
                      <a:pt x="82" y="191"/>
                    </a:cubicBezTo>
                    <a:cubicBezTo>
                      <a:pt x="83" y="191"/>
                      <a:pt x="84" y="191"/>
                      <a:pt x="83" y="189"/>
                    </a:cubicBezTo>
                    <a:cubicBezTo>
                      <a:pt x="80" y="184"/>
                      <a:pt x="85" y="185"/>
                      <a:pt x="87" y="184"/>
                    </a:cubicBezTo>
                    <a:cubicBezTo>
                      <a:pt x="88" y="183"/>
                      <a:pt x="88" y="183"/>
                      <a:pt x="87" y="183"/>
                    </a:cubicBezTo>
                    <a:cubicBezTo>
                      <a:pt x="87" y="183"/>
                      <a:pt x="87" y="183"/>
                      <a:pt x="86" y="182"/>
                    </a:cubicBezTo>
                    <a:cubicBezTo>
                      <a:pt x="85" y="181"/>
                      <a:pt x="83" y="180"/>
                      <a:pt x="83" y="178"/>
                    </a:cubicBezTo>
                    <a:cubicBezTo>
                      <a:pt x="84" y="177"/>
                      <a:pt x="85" y="177"/>
                      <a:pt x="86" y="177"/>
                    </a:cubicBezTo>
                    <a:cubicBezTo>
                      <a:pt x="88" y="176"/>
                      <a:pt x="91" y="175"/>
                      <a:pt x="90" y="172"/>
                    </a:cubicBezTo>
                    <a:cubicBezTo>
                      <a:pt x="88" y="167"/>
                      <a:pt x="88" y="160"/>
                      <a:pt x="89" y="155"/>
                    </a:cubicBezTo>
                    <a:cubicBezTo>
                      <a:pt x="89" y="147"/>
                      <a:pt x="89" y="140"/>
                      <a:pt x="90" y="132"/>
                    </a:cubicBezTo>
                    <a:cubicBezTo>
                      <a:pt x="90" y="127"/>
                      <a:pt x="90" y="123"/>
                      <a:pt x="94" y="120"/>
                    </a:cubicBezTo>
                    <a:cubicBezTo>
                      <a:pt x="95" y="120"/>
                      <a:pt x="98" y="117"/>
                      <a:pt x="99" y="114"/>
                    </a:cubicBezTo>
                    <a:cubicBezTo>
                      <a:pt x="101" y="112"/>
                      <a:pt x="104" y="114"/>
                      <a:pt x="105" y="111"/>
                    </a:cubicBezTo>
                    <a:cubicBezTo>
                      <a:pt x="109" y="108"/>
                      <a:pt x="115" y="108"/>
                      <a:pt x="119" y="107"/>
                    </a:cubicBezTo>
                    <a:cubicBezTo>
                      <a:pt x="126" y="107"/>
                      <a:pt x="133" y="106"/>
                      <a:pt x="140" y="107"/>
                    </a:cubicBezTo>
                    <a:cubicBezTo>
                      <a:pt x="152" y="110"/>
                      <a:pt x="164" y="111"/>
                      <a:pt x="177" y="109"/>
                    </a:cubicBezTo>
                    <a:cubicBezTo>
                      <a:pt x="185" y="108"/>
                      <a:pt x="193" y="110"/>
                      <a:pt x="201" y="112"/>
                    </a:cubicBezTo>
                    <a:cubicBezTo>
                      <a:pt x="202" y="112"/>
                      <a:pt x="204" y="113"/>
                      <a:pt x="204" y="113"/>
                    </a:cubicBezTo>
                    <a:cubicBezTo>
                      <a:pt x="203" y="118"/>
                      <a:pt x="207" y="123"/>
                      <a:pt x="207" y="128"/>
                    </a:cubicBezTo>
                    <a:cubicBezTo>
                      <a:pt x="208" y="128"/>
                      <a:pt x="211" y="127"/>
                      <a:pt x="213" y="126"/>
                    </a:cubicBezTo>
                    <a:cubicBezTo>
                      <a:pt x="217" y="124"/>
                      <a:pt x="218" y="120"/>
                      <a:pt x="214" y="117"/>
                    </a:cubicBezTo>
                    <a:cubicBezTo>
                      <a:pt x="213" y="116"/>
                      <a:pt x="212" y="115"/>
                      <a:pt x="212" y="113"/>
                    </a:cubicBezTo>
                    <a:cubicBezTo>
                      <a:pt x="213" y="111"/>
                      <a:pt x="215" y="111"/>
                      <a:pt x="216" y="111"/>
                    </a:cubicBezTo>
                    <a:cubicBezTo>
                      <a:pt x="221" y="110"/>
                      <a:pt x="226" y="110"/>
                      <a:pt x="230" y="115"/>
                    </a:cubicBezTo>
                    <a:cubicBezTo>
                      <a:pt x="232" y="119"/>
                      <a:pt x="235" y="122"/>
                      <a:pt x="241" y="120"/>
                    </a:cubicBezTo>
                    <a:cubicBezTo>
                      <a:pt x="243" y="119"/>
                      <a:pt x="246" y="121"/>
                      <a:pt x="249" y="120"/>
                    </a:cubicBezTo>
                    <a:cubicBezTo>
                      <a:pt x="251" y="120"/>
                      <a:pt x="254" y="121"/>
                      <a:pt x="253" y="117"/>
                    </a:cubicBezTo>
                    <a:cubicBezTo>
                      <a:pt x="253" y="117"/>
                      <a:pt x="255" y="115"/>
                      <a:pt x="255" y="116"/>
                    </a:cubicBezTo>
                    <a:cubicBezTo>
                      <a:pt x="260" y="120"/>
                      <a:pt x="263" y="113"/>
                      <a:pt x="266" y="113"/>
                    </a:cubicBezTo>
                    <a:cubicBezTo>
                      <a:pt x="268" y="114"/>
                      <a:pt x="268" y="116"/>
                      <a:pt x="269" y="116"/>
                    </a:cubicBezTo>
                    <a:cubicBezTo>
                      <a:pt x="271" y="118"/>
                      <a:pt x="273" y="122"/>
                      <a:pt x="276" y="118"/>
                    </a:cubicBezTo>
                    <a:cubicBezTo>
                      <a:pt x="277" y="118"/>
                      <a:pt x="277" y="118"/>
                      <a:pt x="278" y="118"/>
                    </a:cubicBezTo>
                    <a:cubicBezTo>
                      <a:pt x="281" y="118"/>
                      <a:pt x="291" y="127"/>
                      <a:pt x="290" y="130"/>
                    </a:cubicBezTo>
                    <a:cubicBezTo>
                      <a:pt x="290" y="135"/>
                      <a:pt x="291" y="138"/>
                      <a:pt x="292" y="143"/>
                    </a:cubicBezTo>
                    <a:cubicBezTo>
                      <a:pt x="292" y="143"/>
                      <a:pt x="292" y="144"/>
                      <a:pt x="292" y="144"/>
                    </a:cubicBezTo>
                    <a:cubicBezTo>
                      <a:pt x="298" y="146"/>
                      <a:pt x="296" y="153"/>
                      <a:pt x="300" y="156"/>
                    </a:cubicBezTo>
                    <a:cubicBezTo>
                      <a:pt x="302" y="158"/>
                      <a:pt x="301" y="160"/>
                      <a:pt x="302" y="163"/>
                    </a:cubicBezTo>
                    <a:cubicBezTo>
                      <a:pt x="303" y="165"/>
                      <a:pt x="306" y="162"/>
                      <a:pt x="309" y="164"/>
                    </a:cubicBezTo>
                    <a:cubicBezTo>
                      <a:pt x="312" y="166"/>
                      <a:pt x="312" y="170"/>
                      <a:pt x="313" y="174"/>
                    </a:cubicBezTo>
                    <a:cubicBezTo>
                      <a:pt x="316" y="178"/>
                      <a:pt x="309" y="179"/>
                      <a:pt x="308" y="182"/>
                    </a:cubicBezTo>
                    <a:cubicBezTo>
                      <a:pt x="311" y="183"/>
                      <a:pt x="314" y="183"/>
                      <a:pt x="314" y="187"/>
                    </a:cubicBezTo>
                    <a:cubicBezTo>
                      <a:pt x="315" y="190"/>
                      <a:pt x="310" y="189"/>
                      <a:pt x="308" y="191"/>
                    </a:cubicBezTo>
                    <a:cubicBezTo>
                      <a:pt x="312" y="192"/>
                      <a:pt x="315" y="190"/>
                      <a:pt x="315" y="187"/>
                    </a:cubicBezTo>
                    <a:cubicBezTo>
                      <a:pt x="315" y="183"/>
                      <a:pt x="318" y="179"/>
                      <a:pt x="318" y="175"/>
                    </a:cubicBezTo>
                    <a:cubicBezTo>
                      <a:pt x="318" y="172"/>
                      <a:pt x="321" y="171"/>
                      <a:pt x="323" y="172"/>
                    </a:cubicBezTo>
                    <a:cubicBezTo>
                      <a:pt x="327" y="174"/>
                      <a:pt x="329" y="177"/>
                      <a:pt x="330" y="180"/>
                    </a:cubicBezTo>
                    <a:cubicBezTo>
                      <a:pt x="332" y="183"/>
                      <a:pt x="334" y="184"/>
                      <a:pt x="338" y="183"/>
                    </a:cubicBezTo>
                    <a:cubicBezTo>
                      <a:pt x="340" y="183"/>
                      <a:pt x="343" y="182"/>
                      <a:pt x="344" y="185"/>
                    </a:cubicBezTo>
                    <a:cubicBezTo>
                      <a:pt x="346" y="187"/>
                      <a:pt x="343" y="188"/>
                      <a:pt x="341" y="189"/>
                    </a:cubicBezTo>
                    <a:cubicBezTo>
                      <a:pt x="339" y="191"/>
                      <a:pt x="341" y="192"/>
                      <a:pt x="342" y="193"/>
                    </a:cubicBezTo>
                    <a:cubicBezTo>
                      <a:pt x="344" y="195"/>
                      <a:pt x="343" y="197"/>
                      <a:pt x="341" y="198"/>
                    </a:cubicBezTo>
                    <a:cubicBezTo>
                      <a:pt x="339" y="199"/>
                      <a:pt x="337" y="198"/>
                      <a:pt x="336" y="196"/>
                    </a:cubicBezTo>
                    <a:cubicBezTo>
                      <a:pt x="335" y="193"/>
                      <a:pt x="332" y="192"/>
                      <a:pt x="329" y="192"/>
                    </a:cubicBezTo>
                    <a:cubicBezTo>
                      <a:pt x="330" y="198"/>
                      <a:pt x="327" y="200"/>
                      <a:pt x="321" y="198"/>
                    </a:cubicBezTo>
                    <a:cubicBezTo>
                      <a:pt x="323" y="205"/>
                      <a:pt x="322" y="211"/>
                      <a:pt x="318" y="216"/>
                    </a:cubicBezTo>
                    <a:cubicBezTo>
                      <a:pt x="317" y="217"/>
                      <a:pt x="316" y="219"/>
                      <a:pt x="314" y="219"/>
                    </a:cubicBezTo>
                    <a:cubicBezTo>
                      <a:pt x="311" y="219"/>
                      <a:pt x="310" y="217"/>
                      <a:pt x="310" y="215"/>
                    </a:cubicBezTo>
                    <a:cubicBezTo>
                      <a:pt x="310" y="214"/>
                      <a:pt x="308" y="215"/>
                      <a:pt x="309" y="215"/>
                    </a:cubicBezTo>
                    <a:cubicBezTo>
                      <a:pt x="309" y="215"/>
                      <a:pt x="309" y="215"/>
                      <a:pt x="309" y="215"/>
                    </a:cubicBezTo>
                    <a:cubicBezTo>
                      <a:pt x="310" y="218"/>
                      <a:pt x="308" y="220"/>
                      <a:pt x="305" y="220"/>
                    </a:cubicBezTo>
                    <a:cubicBezTo>
                      <a:pt x="302" y="219"/>
                      <a:pt x="298" y="220"/>
                      <a:pt x="295" y="216"/>
                    </a:cubicBezTo>
                    <a:cubicBezTo>
                      <a:pt x="294" y="213"/>
                      <a:pt x="295" y="210"/>
                      <a:pt x="294" y="208"/>
                    </a:cubicBezTo>
                    <a:cubicBezTo>
                      <a:pt x="294" y="210"/>
                      <a:pt x="293" y="212"/>
                      <a:pt x="293" y="215"/>
                    </a:cubicBezTo>
                    <a:cubicBezTo>
                      <a:pt x="294" y="217"/>
                      <a:pt x="294" y="218"/>
                      <a:pt x="292" y="219"/>
                    </a:cubicBezTo>
                    <a:cubicBezTo>
                      <a:pt x="289" y="221"/>
                      <a:pt x="288" y="219"/>
                      <a:pt x="287" y="217"/>
                    </a:cubicBezTo>
                    <a:cubicBezTo>
                      <a:pt x="284" y="220"/>
                      <a:pt x="288" y="224"/>
                      <a:pt x="284" y="227"/>
                    </a:cubicBezTo>
                    <a:cubicBezTo>
                      <a:pt x="287" y="225"/>
                      <a:pt x="289" y="226"/>
                      <a:pt x="291" y="228"/>
                    </a:cubicBezTo>
                    <a:cubicBezTo>
                      <a:pt x="292" y="229"/>
                      <a:pt x="294" y="230"/>
                      <a:pt x="293" y="232"/>
                    </a:cubicBezTo>
                    <a:cubicBezTo>
                      <a:pt x="292" y="235"/>
                      <a:pt x="290" y="235"/>
                      <a:pt x="289" y="234"/>
                    </a:cubicBezTo>
                    <a:cubicBezTo>
                      <a:pt x="285" y="233"/>
                      <a:pt x="282" y="235"/>
                      <a:pt x="278" y="234"/>
                    </a:cubicBezTo>
                    <a:cubicBezTo>
                      <a:pt x="272" y="234"/>
                      <a:pt x="270" y="237"/>
                      <a:pt x="268" y="242"/>
                    </a:cubicBezTo>
                    <a:cubicBezTo>
                      <a:pt x="268" y="243"/>
                      <a:pt x="268" y="243"/>
                      <a:pt x="268" y="243"/>
                    </a:cubicBezTo>
                    <a:cubicBezTo>
                      <a:pt x="269" y="243"/>
                      <a:pt x="269" y="243"/>
                      <a:pt x="270" y="243"/>
                    </a:cubicBezTo>
                    <a:cubicBezTo>
                      <a:pt x="271" y="243"/>
                      <a:pt x="271" y="242"/>
                      <a:pt x="271" y="241"/>
                    </a:cubicBezTo>
                    <a:cubicBezTo>
                      <a:pt x="271" y="236"/>
                      <a:pt x="272" y="235"/>
                      <a:pt x="277" y="237"/>
                    </a:cubicBezTo>
                    <a:cubicBezTo>
                      <a:pt x="281" y="238"/>
                      <a:pt x="285" y="238"/>
                      <a:pt x="288" y="241"/>
                    </a:cubicBezTo>
                    <a:cubicBezTo>
                      <a:pt x="291" y="243"/>
                      <a:pt x="294" y="241"/>
                      <a:pt x="295" y="238"/>
                    </a:cubicBezTo>
                    <a:cubicBezTo>
                      <a:pt x="296" y="237"/>
                      <a:pt x="297" y="235"/>
                      <a:pt x="300" y="236"/>
                    </a:cubicBezTo>
                    <a:cubicBezTo>
                      <a:pt x="302" y="236"/>
                      <a:pt x="301" y="238"/>
                      <a:pt x="301" y="240"/>
                    </a:cubicBezTo>
                    <a:cubicBezTo>
                      <a:pt x="301" y="243"/>
                      <a:pt x="301" y="246"/>
                      <a:pt x="300" y="249"/>
                    </a:cubicBezTo>
                    <a:cubicBezTo>
                      <a:pt x="300" y="252"/>
                      <a:pt x="300" y="253"/>
                      <a:pt x="303" y="254"/>
                    </a:cubicBezTo>
                    <a:cubicBezTo>
                      <a:pt x="309" y="258"/>
                      <a:pt x="310" y="257"/>
                      <a:pt x="310" y="250"/>
                    </a:cubicBezTo>
                    <a:cubicBezTo>
                      <a:pt x="310" y="245"/>
                      <a:pt x="312" y="240"/>
                      <a:pt x="318" y="238"/>
                    </a:cubicBezTo>
                    <a:cubicBezTo>
                      <a:pt x="321" y="237"/>
                      <a:pt x="323" y="234"/>
                      <a:pt x="322" y="233"/>
                    </a:cubicBezTo>
                    <a:cubicBezTo>
                      <a:pt x="322" y="227"/>
                      <a:pt x="325" y="223"/>
                      <a:pt x="325" y="218"/>
                    </a:cubicBezTo>
                    <a:cubicBezTo>
                      <a:pt x="324" y="214"/>
                      <a:pt x="327" y="211"/>
                      <a:pt x="330" y="208"/>
                    </a:cubicBezTo>
                    <a:cubicBezTo>
                      <a:pt x="328" y="207"/>
                      <a:pt x="326" y="207"/>
                      <a:pt x="325" y="206"/>
                    </a:cubicBezTo>
                    <a:cubicBezTo>
                      <a:pt x="323" y="205"/>
                      <a:pt x="322" y="204"/>
                      <a:pt x="323" y="202"/>
                    </a:cubicBezTo>
                    <a:cubicBezTo>
                      <a:pt x="323" y="201"/>
                      <a:pt x="324" y="200"/>
                      <a:pt x="326" y="200"/>
                    </a:cubicBezTo>
                    <a:cubicBezTo>
                      <a:pt x="334" y="198"/>
                      <a:pt x="345" y="202"/>
                      <a:pt x="350" y="210"/>
                    </a:cubicBezTo>
                    <a:cubicBezTo>
                      <a:pt x="352" y="205"/>
                      <a:pt x="351" y="199"/>
                      <a:pt x="352" y="194"/>
                    </a:cubicBezTo>
                    <a:cubicBezTo>
                      <a:pt x="353" y="190"/>
                      <a:pt x="350" y="190"/>
                      <a:pt x="348" y="189"/>
                    </a:cubicBezTo>
                    <a:cubicBezTo>
                      <a:pt x="347" y="189"/>
                      <a:pt x="345" y="188"/>
                      <a:pt x="345" y="186"/>
                    </a:cubicBezTo>
                    <a:cubicBezTo>
                      <a:pt x="346" y="185"/>
                      <a:pt x="347" y="185"/>
                      <a:pt x="348" y="184"/>
                    </a:cubicBezTo>
                    <a:cubicBezTo>
                      <a:pt x="351" y="183"/>
                      <a:pt x="353" y="184"/>
                      <a:pt x="356" y="184"/>
                    </a:cubicBezTo>
                    <a:cubicBezTo>
                      <a:pt x="364" y="186"/>
                      <a:pt x="371" y="185"/>
                      <a:pt x="377" y="180"/>
                    </a:cubicBezTo>
                    <a:cubicBezTo>
                      <a:pt x="379" y="178"/>
                      <a:pt x="380" y="176"/>
                      <a:pt x="380" y="174"/>
                    </a:cubicBezTo>
                    <a:cubicBezTo>
                      <a:pt x="382" y="172"/>
                      <a:pt x="384" y="170"/>
                      <a:pt x="387" y="168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1" name="Freeform 209">
                <a:extLst>
                  <a:ext uri="{FF2B5EF4-FFF2-40B4-BE49-F238E27FC236}">
                    <a16:creationId xmlns:a16="http://schemas.microsoft.com/office/drawing/2014/main" id="{EF794462-C537-B495-93A0-2A244521C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796"/>
                <a:ext cx="550" cy="289"/>
              </a:xfrm>
              <a:custGeom>
                <a:avLst/>
                <a:gdLst>
                  <a:gd name="T0" fmla="*/ 39 w 322"/>
                  <a:gd name="T1" fmla="*/ 59 h 169"/>
                  <a:gd name="T2" fmla="*/ 41 w 322"/>
                  <a:gd name="T3" fmla="*/ 37 h 169"/>
                  <a:gd name="T4" fmla="*/ 34 w 322"/>
                  <a:gd name="T5" fmla="*/ 41 h 169"/>
                  <a:gd name="T6" fmla="*/ 15 w 322"/>
                  <a:gd name="T7" fmla="*/ 36 h 169"/>
                  <a:gd name="T8" fmla="*/ 9 w 322"/>
                  <a:gd name="T9" fmla="*/ 12 h 169"/>
                  <a:gd name="T10" fmla="*/ 14 w 322"/>
                  <a:gd name="T11" fmla="*/ 3 h 169"/>
                  <a:gd name="T12" fmla="*/ 27 w 322"/>
                  <a:gd name="T13" fmla="*/ 8 h 169"/>
                  <a:gd name="T14" fmla="*/ 52 w 322"/>
                  <a:gd name="T15" fmla="*/ 11 h 169"/>
                  <a:gd name="T16" fmla="*/ 50 w 322"/>
                  <a:gd name="T17" fmla="*/ 29 h 169"/>
                  <a:gd name="T18" fmla="*/ 67 w 322"/>
                  <a:gd name="T19" fmla="*/ 30 h 169"/>
                  <a:gd name="T20" fmla="*/ 71 w 322"/>
                  <a:gd name="T21" fmla="*/ 52 h 169"/>
                  <a:gd name="T22" fmla="*/ 93 w 322"/>
                  <a:gd name="T23" fmla="*/ 41 h 169"/>
                  <a:gd name="T24" fmla="*/ 105 w 322"/>
                  <a:gd name="T25" fmla="*/ 51 h 169"/>
                  <a:gd name="T26" fmla="*/ 107 w 322"/>
                  <a:gd name="T27" fmla="*/ 45 h 169"/>
                  <a:gd name="T28" fmla="*/ 134 w 322"/>
                  <a:gd name="T29" fmla="*/ 46 h 169"/>
                  <a:gd name="T30" fmla="*/ 144 w 322"/>
                  <a:gd name="T31" fmla="*/ 32 h 169"/>
                  <a:gd name="T32" fmla="*/ 165 w 322"/>
                  <a:gd name="T33" fmla="*/ 43 h 169"/>
                  <a:gd name="T34" fmla="*/ 173 w 322"/>
                  <a:gd name="T35" fmla="*/ 68 h 169"/>
                  <a:gd name="T36" fmla="*/ 167 w 322"/>
                  <a:gd name="T37" fmla="*/ 71 h 169"/>
                  <a:gd name="T38" fmla="*/ 198 w 322"/>
                  <a:gd name="T39" fmla="*/ 85 h 169"/>
                  <a:gd name="T40" fmla="*/ 245 w 322"/>
                  <a:gd name="T41" fmla="*/ 77 h 169"/>
                  <a:gd name="T42" fmla="*/ 262 w 322"/>
                  <a:gd name="T43" fmla="*/ 86 h 169"/>
                  <a:gd name="T44" fmla="*/ 298 w 322"/>
                  <a:gd name="T45" fmla="*/ 93 h 169"/>
                  <a:gd name="T46" fmla="*/ 302 w 322"/>
                  <a:gd name="T47" fmla="*/ 104 h 169"/>
                  <a:gd name="T48" fmla="*/ 320 w 322"/>
                  <a:gd name="T49" fmla="*/ 106 h 169"/>
                  <a:gd name="T50" fmla="*/ 315 w 322"/>
                  <a:gd name="T51" fmla="*/ 125 h 169"/>
                  <a:gd name="T52" fmla="*/ 300 w 322"/>
                  <a:gd name="T53" fmla="*/ 128 h 169"/>
                  <a:gd name="T54" fmla="*/ 276 w 322"/>
                  <a:gd name="T55" fmla="*/ 134 h 169"/>
                  <a:gd name="T56" fmla="*/ 253 w 322"/>
                  <a:gd name="T57" fmla="*/ 140 h 169"/>
                  <a:gd name="T58" fmla="*/ 243 w 322"/>
                  <a:gd name="T59" fmla="*/ 154 h 169"/>
                  <a:gd name="T60" fmla="*/ 229 w 322"/>
                  <a:gd name="T61" fmla="*/ 154 h 169"/>
                  <a:gd name="T62" fmla="*/ 212 w 322"/>
                  <a:gd name="T63" fmla="*/ 162 h 169"/>
                  <a:gd name="T64" fmla="*/ 213 w 322"/>
                  <a:gd name="T65" fmla="*/ 169 h 169"/>
                  <a:gd name="T66" fmla="*/ 206 w 322"/>
                  <a:gd name="T67" fmla="*/ 166 h 169"/>
                  <a:gd name="T68" fmla="*/ 179 w 322"/>
                  <a:gd name="T69" fmla="*/ 161 h 169"/>
                  <a:gd name="T70" fmla="*/ 135 w 322"/>
                  <a:gd name="T71" fmla="*/ 154 h 169"/>
                  <a:gd name="T72" fmla="*/ 127 w 322"/>
                  <a:gd name="T73" fmla="*/ 149 h 169"/>
                  <a:gd name="T74" fmla="*/ 105 w 322"/>
                  <a:gd name="T75" fmla="*/ 145 h 169"/>
                  <a:gd name="T76" fmla="*/ 103 w 322"/>
                  <a:gd name="T77" fmla="*/ 138 h 169"/>
                  <a:gd name="T78" fmla="*/ 89 w 322"/>
                  <a:gd name="T79" fmla="*/ 131 h 169"/>
                  <a:gd name="T80" fmla="*/ 80 w 322"/>
                  <a:gd name="T81" fmla="*/ 127 h 169"/>
                  <a:gd name="T82" fmla="*/ 76 w 322"/>
                  <a:gd name="T83" fmla="*/ 102 h 169"/>
                  <a:gd name="T84" fmla="*/ 75 w 322"/>
                  <a:gd name="T85" fmla="*/ 94 h 169"/>
                  <a:gd name="T86" fmla="*/ 75 w 322"/>
                  <a:gd name="T87" fmla="*/ 86 h 169"/>
                  <a:gd name="T88" fmla="*/ 72 w 322"/>
                  <a:gd name="T89" fmla="*/ 78 h 169"/>
                  <a:gd name="T90" fmla="*/ 65 w 322"/>
                  <a:gd name="T91" fmla="*/ 82 h 169"/>
                  <a:gd name="T92" fmla="*/ 59 w 322"/>
                  <a:gd name="T93" fmla="*/ 70 h 169"/>
                  <a:gd name="T94" fmla="*/ 59 w 322"/>
                  <a:gd name="T95" fmla="*/ 5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2" h="169">
                    <a:moveTo>
                      <a:pt x="41" y="63"/>
                    </a:moveTo>
                    <a:cubicBezTo>
                      <a:pt x="40" y="60"/>
                      <a:pt x="44" y="61"/>
                      <a:pt x="44" y="59"/>
                    </a:cubicBezTo>
                    <a:cubicBezTo>
                      <a:pt x="43" y="57"/>
                      <a:pt x="40" y="60"/>
                      <a:pt x="39" y="59"/>
                    </a:cubicBezTo>
                    <a:cubicBezTo>
                      <a:pt x="38" y="57"/>
                      <a:pt x="39" y="56"/>
                      <a:pt x="40" y="56"/>
                    </a:cubicBezTo>
                    <a:cubicBezTo>
                      <a:pt x="42" y="53"/>
                      <a:pt x="45" y="52"/>
                      <a:pt x="41" y="48"/>
                    </a:cubicBezTo>
                    <a:cubicBezTo>
                      <a:pt x="40" y="46"/>
                      <a:pt x="42" y="41"/>
                      <a:pt x="41" y="37"/>
                    </a:cubicBezTo>
                    <a:cubicBezTo>
                      <a:pt x="40" y="36"/>
                      <a:pt x="40" y="35"/>
                      <a:pt x="39" y="35"/>
                    </a:cubicBezTo>
                    <a:cubicBezTo>
                      <a:pt x="37" y="35"/>
                      <a:pt x="37" y="36"/>
                      <a:pt x="38" y="38"/>
                    </a:cubicBezTo>
                    <a:cubicBezTo>
                      <a:pt x="38" y="40"/>
                      <a:pt x="37" y="42"/>
                      <a:pt x="34" y="41"/>
                    </a:cubicBezTo>
                    <a:cubicBezTo>
                      <a:pt x="30" y="40"/>
                      <a:pt x="25" y="41"/>
                      <a:pt x="21" y="43"/>
                    </a:cubicBezTo>
                    <a:cubicBezTo>
                      <a:pt x="18" y="43"/>
                      <a:pt x="13" y="46"/>
                      <a:pt x="16" y="39"/>
                    </a:cubicBezTo>
                    <a:cubicBezTo>
                      <a:pt x="17" y="38"/>
                      <a:pt x="16" y="37"/>
                      <a:pt x="15" y="36"/>
                    </a:cubicBezTo>
                    <a:cubicBezTo>
                      <a:pt x="9" y="34"/>
                      <a:pt x="10" y="31"/>
                      <a:pt x="14" y="27"/>
                    </a:cubicBezTo>
                    <a:cubicBezTo>
                      <a:pt x="3" y="27"/>
                      <a:pt x="3" y="27"/>
                      <a:pt x="3" y="20"/>
                    </a:cubicBezTo>
                    <a:cubicBezTo>
                      <a:pt x="0" y="14"/>
                      <a:pt x="5" y="14"/>
                      <a:pt x="9" y="12"/>
                    </a:cubicBezTo>
                    <a:cubicBezTo>
                      <a:pt x="8" y="10"/>
                      <a:pt x="6" y="8"/>
                      <a:pt x="7" y="6"/>
                    </a:cubicBezTo>
                    <a:cubicBezTo>
                      <a:pt x="7" y="4"/>
                      <a:pt x="10" y="5"/>
                      <a:pt x="12" y="5"/>
                    </a:cubicBezTo>
                    <a:cubicBezTo>
                      <a:pt x="13" y="5"/>
                      <a:pt x="13" y="4"/>
                      <a:pt x="14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9" y="0"/>
                      <a:pt x="23" y="2"/>
                      <a:pt x="26" y="1"/>
                    </a:cubicBezTo>
                    <a:cubicBezTo>
                      <a:pt x="29" y="0"/>
                      <a:pt x="30" y="4"/>
                      <a:pt x="27" y="8"/>
                    </a:cubicBezTo>
                    <a:cubicBezTo>
                      <a:pt x="29" y="6"/>
                      <a:pt x="31" y="5"/>
                      <a:pt x="34" y="6"/>
                    </a:cubicBezTo>
                    <a:cubicBezTo>
                      <a:pt x="37" y="7"/>
                      <a:pt x="40" y="7"/>
                      <a:pt x="43" y="6"/>
                    </a:cubicBezTo>
                    <a:cubicBezTo>
                      <a:pt x="47" y="5"/>
                      <a:pt x="50" y="7"/>
                      <a:pt x="52" y="11"/>
                    </a:cubicBezTo>
                    <a:cubicBezTo>
                      <a:pt x="54" y="14"/>
                      <a:pt x="51" y="16"/>
                      <a:pt x="49" y="18"/>
                    </a:cubicBezTo>
                    <a:cubicBezTo>
                      <a:pt x="46" y="21"/>
                      <a:pt x="49" y="25"/>
                      <a:pt x="48" y="28"/>
                    </a:cubicBezTo>
                    <a:cubicBezTo>
                      <a:pt x="48" y="29"/>
                      <a:pt x="49" y="30"/>
                      <a:pt x="50" y="29"/>
                    </a:cubicBezTo>
                    <a:cubicBezTo>
                      <a:pt x="54" y="28"/>
                      <a:pt x="58" y="30"/>
                      <a:pt x="61" y="26"/>
                    </a:cubicBezTo>
                    <a:cubicBezTo>
                      <a:pt x="62" y="24"/>
                      <a:pt x="64" y="24"/>
                      <a:pt x="66" y="25"/>
                    </a:cubicBezTo>
                    <a:cubicBezTo>
                      <a:pt x="68" y="26"/>
                      <a:pt x="68" y="28"/>
                      <a:pt x="67" y="30"/>
                    </a:cubicBezTo>
                    <a:cubicBezTo>
                      <a:pt x="66" y="32"/>
                      <a:pt x="67" y="35"/>
                      <a:pt x="65" y="37"/>
                    </a:cubicBezTo>
                    <a:cubicBezTo>
                      <a:pt x="72" y="35"/>
                      <a:pt x="75" y="36"/>
                      <a:pt x="76" y="41"/>
                    </a:cubicBezTo>
                    <a:cubicBezTo>
                      <a:pt x="78" y="48"/>
                      <a:pt x="77" y="50"/>
                      <a:pt x="71" y="52"/>
                    </a:cubicBezTo>
                    <a:cubicBezTo>
                      <a:pt x="74" y="52"/>
                      <a:pt x="78" y="53"/>
                      <a:pt x="77" y="47"/>
                    </a:cubicBezTo>
                    <a:cubicBezTo>
                      <a:pt x="77" y="46"/>
                      <a:pt x="78" y="45"/>
                      <a:pt x="80" y="44"/>
                    </a:cubicBezTo>
                    <a:cubicBezTo>
                      <a:pt x="84" y="42"/>
                      <a:pt x="89" y="42"/>
                      <a:pt x="93" y="41"/>
                    </a:cubicBezTo>
                    <a:cubicBezTo>
                      <a:pt x="96" y="40"/>
                      <a:pt x="97" y="44"/>
                      <a:pt x="97" y="47"/>
                    </a:cubicBezTo>
                    <a:cubicBezTo>
                      <a:pt x="96" y="49"/>
                      <a:pt x="95" y="52"/>
                      <a:pt x="97" y="52"/>
                    </a:cubicBezTo>
                    <a:cubicBezTo>
                      <a:pt x="100" y="53"/>
                      <a:pt x="103" y="54"/>
                      <a:pt x="105" y="51"/>
                    </a:cubicBezTo>
                    <a:cubicBezTo>
                      <a:pt x="106" y="50"/>
                      <a:pt x="107" y="49"/>
                      <a:pt x="109" y="49"/>
                    </a:cubicBezTo>
                    <a:cubicBezTo>
                      <a:pt x="111" y="48"/>
                      <a:pt x="111" y="48"/>
                      <a:pt x="109" y="48"/>
                    </a:cubicBezTo>
                    <a:cubicBezTo>
                      <a:pt x="108" y="47"/>
                      <a:pt x="107" y="47"/>
                      <a:pt x="107" y="45"/>
                    </a:cubicBezTo>
                    <a:cubicBezTo>
                      <a:pt x="108" y="44"/>
                      <a:pt x="109" y="43"/>
                      <a:pt x="110" y="43"/>
                    </a:cubicBezTo>
                    <a:cubicBezTo>
                      <a:pt x="117" y="44"/>
                      <a:pt x="125" y="41"/>
                      <a:pt x="131" y="46"/>
                    </a:cubicBezTo>
                    <a:cubicBezTo>
                      <a:pt x="132" y="46"/>
                      <a:pt x="133" y="47"/>
                      <a:pt x="134" y="46"/>
                    </a:cubicBezTo>
                    <a:cubicBezTo>
                      <a:pt x="135" y="45"/>
                      <a:pt x="134" y="44"/>
                      <a:pt x="133" y="43"/>
                    </a:cubicBezTo>
                    <a:cubicBezTo>
                      <a:pt x="130" y="38"/>
                      <a:pt x="131" y="35"/>
                      <a:pt x="136" y="35"/>
                    </a:cubicBezTo>
                    <a:cubicBezTo>
                      <a:pt x="139" y="35"/>
                      <a:pt x="141" y="34"/>
                      <a:pt x="144" y="32"/>
                    </a:cubicBezTo>
                    <a:cubicBezTo>
                      <a:pt x="148" y="30"/>
                      <a:pt x="150" y="31"/>
                      <a:pt x="151" y="36"/>
                    </a:cubicBezTo>
                    <a:cubicBezTo>
                      <a:pt x="151" y="37"/>
                      <a:pt x="152" y="40"/>
                      <a:pt x="153" y="40"/>
                    </a:cubicBezTo>
                    <a:cubicBezTo>
                      <a:pt x="158" y="38"/>
                      <a:pt x="160" y="44"/>
                      <a:pt x="165" y="43"/>
                    </a:cubicBezTo>
                    <a:cubicBezTo>
                      <a:pt x="168" y="43"/>
                      <a:pt x="168" y="48"/>
                      <a:pt x="171" y="49"/>
                    </a:cubicBezTo>
                    <a:cubicBezTo>
                      <a:pt x="175" y="50"/>
                      <a:pt x="173" y="53"/>
                      <a:pt x="173" y="56"/>
                    </a:cubicBezTo>
                    <a:cubicBezTo>
                      <a:pt x="172" y="60"/>
                      <a:pt x="173" y="64"/>
                      <a:pt x="173" y="68"/>
                    </a:cubicBezTo>
                    <a:cubicBezTo>
                      <a:pt x="173" y="69"/>
                      <a:pt x="173" y="71"/>
                      <a:pt x="171" y="72"/>
                    </a:cubicBezTo>
                    <a:cubicBezTo>
                      <a:pt x="168" y="73"/>
                      <a:pt x="168" y="70"/>
                      <a:pt x="167" y="69"/>
                    </a:cubicBezTo>
                    <a:cubicBezTo>
                      <a:pt x="167" y="69"/>
                      <a:pt x="167" y="70"/>
                      <a:pt x="167" y="71"/>
                    </a:cubicBezTo>
                    <a:cubicBezTo>
                      <a:pt x="165" y="80"/>
                      <a:pt x="170" y="86"/>
                      <a:pt x="180" y="84"/>
                    </a:cubicBezTo>
                    <a:cubicBezTo>
                      <a:pt x="183" y="83"/>
                      <a:pt x="185" y="82"/>
                      <a:pt x="187" y="86"/>
                    </a:cubicBezTo>
                    <a:cubicBezTo>
                      <a:pt x="188" y="89"/>
                      <a:pt x="196" y="88"/>
                      <a:pt x="198" y="85"/>
                    </a:cubicBezTo>
                    <a:cubicBezTo>
                      <a:pt x="200" y="83"/>
                      <a:pt x="201" y="82"/>
                      <a:pt x="203" y="82"/>
                    </a:cubicBezTo>
                    <a:cubicBezTo>
                      <a:pt x="216" y="79"/>
                      <a:pt x="229" y="78"/>
                      <a:pt x="243" y="76"/>
                    </a:cubicBezTo>
                    <a:cubicBezTo>
                      <a:pt x="243" y="76"/>
                      <a:pt x="244" y="76"/>
                      <a:pt x="245" y="77"/>
                    </a:cubicBezTo>
                    <a:cubicBezTo>
                      <a:pt x="250" y="80"/>
                      <a:pt x="255" y="77"/>
                      <a:pt x="261" y="78"/>
                    </a:cubicBezTo>
                    <a:cubicBezTo>
                      <a:pt x="261" y="78"/>
                      <a:pt x="262" y="79"/>
                      <a:pt x="263" y="79"/>
                    </a:cubicBezTo>
                    <a:cubicBezTo>
                      <a:pt x="264" y="81"/>
                      <a:pt x="264" y="83"/>
                      <a:pt x="262" y="86"/>
                    </a:cubicBezTo>
                    <a:cubicBezTo>
                      <a:pt x="267" y="80"/>
                      <a:pt x="272" y="84"/>
                      <a:pt x="276" y="84"/>
                    </a:cubicBezTo>
                    <a:cubicBezTo>
                      <a:pt x="277" y="84"/>
                      <a:pt x="277" y="84"/>
                      <a:pt x="277" y="84"/>
                    </a:cubicBezTo>
                    <a:cubicBezTo>
                      <a:pt x="285" y="92"/>
                      <a:pt x="285" y="92"/>
                      <a:pt x="298" y="93"/>
                    </a:cubicBezTo>
                    <a:cubicBezTo>
                      <a:pt x="299" y="93"/>
                      <a:pt x="301" y="94"/>
                      <a:pt x="303" y="95"/>
                    </a:cubicBezTo>
                    <a:cubicBezTo>
                      <a:pt x="305" y="96"/>
                      <a:pt x="305" y="99"/>
                      <a:pt x="303" y="100"/>
                    </a:cubicBezTo>
                    <a:cubicBezTo>
                      <a:pt x="300" y="101"/>
                      <a:pt x="300" y="102"/>
                      <a:pt x="302" y="104"/>
                    </a:cubicBezTo>
                    <a:cubicBezTo>
                      <a:pt x="303" y="106"/>
                      <a:pt x="305" y="106"/>
                      <a:pt x="307" y="105"/>
                    </a:cubicBezTo>
                    <a:cubicBezTo>
                      <a:pt x="309" y="103"/>
                      <a:pt x="312" y="101"/>
                      <a:pt x="315" y="102"/>
                    </a:cubicBezTo>
                    <a:cubicBezTo>
                      <a:pt x="317" y="104"/>
                      <a:pt x="318" y="104"/>
                      <a:pt x="320" y="106"/>
                    </a:cubicBezTo>
                    <a:cubicBezTo>
                      <a:pt x="321" y="111"/>
                      <a:pt x="322" y="116"/>
                      <a:pt x="322" y="121"/>
                    </a:cubicBezTo>
                    <a:cubicBezTo>
                      <a:pt x="322" y="122"/>
                      <a:pt x="321" y="123"/>
                      <a:pt x="320" y="124"/>
                    </a:cubicBezTo>
                    <a:cubicBezTo>
                      <a:pt x="318" y="125"/>
                      <a:pt x="317" y="125"/>
                      <a:pt x="315" y="125"/>
                    </a:cubicBezTo>
                    <a:cubicBezTo>
                      <a:pt x="313" y="126"/>
                      <a:pt x="312" y="129"/>
                      <a:pt x="309" y="129"/>
                    </a:cubicBezTo>
                    <a:cubicBezTo>
                      <a:pt x="308" y="129"/>
                      <a:pt x="307" y="129"/>
                      <a:pt x="305" y="129"/>
                    </a:cubicBezTo>
                    <a:cubicBezTo>
                      <a:pt x="304" y="128"/>
                      <a:pt x="302" y="127"/>
                      <a:pt x="300" y="128"/>
                    </a:cubicBezTo>
                    <a:cubicBezTo>
                      <a:pt x="298" y="130"/>
                      <a:pt x="302" y="129"/>
                      <a:pt x="302" y="131"/>
                    </a:cubicBezTo>
                    <a:cubicBezTo>
                      <a:pt x="301" y="136"/>
                      <a:pt x="297" y="135"/>
                      <a:pt x="293" y="136"/>
                    </a:cubicBezTo>
                    <a:cubicBezTo>
                      <a:pt x="287" y="137"/>
                      <a:pt x="282" y="134"/>
                      <a:pt x="276" y="134"/>
                    </a:cubicBezTo>
                    <a:cubicBezTo>
                      <a:pt x="274" y="134"/>
                      <a:pt x="273" y="134"/>
                      <a:pt x="271" y="134"/>
                    </a:cubicBezTo>
                    <a:cubicBezTo>
                      <a:pt x="271" y="133"/>
                      <a:pt x="270" y="133"/>
                      <a:pt x="269" y="133"/>
                    </a:cubicBezTo>
                    <a:cubicBezTo>
                      <a:pt x="266" y="143"/>
                      <a:pt x="258" y="136"/>
                      <a:pt x="253" y="140"/>
                    </a:cubicBezTo>
                    <a:cubicBezTo>
                      <a:pt x="252" y="141"/>
                      <a:pt x="250" y="144"/>
                      <a:pt x="251" y="146"/>
                    </a:cubicBezTo>
                    <a:cubicBezTo>
                      <a:pt x="253" y="153"/>
                      <a:pt x="250" y="154"/>
                      <a:pt x="245" y="155"/>
                    </a:cubicBezTo>
                    <a:cubicBezTo>
                      <a:pt x="244" y="155"/>
                      <a:pt x="244" y="154"/>
                      <a:pt x="243" y="154"/>
                    </a:cubicBezTo>
                    <a:cubicBezTo>
                      <a:pt x="243" y="155"/>
                      <a:pt x="243" y="155"/>
                      <a:pt x="243" y="155"/>
                    </a:cubicBezTo>
                    <a:cubicBezTo>
                      <a:pt x="241" y="162"/>
                      <a:pt x="239" y="163"/>
                      <a:pt x="231" y="161"/>
                    </a:cubicBezTo>
                    <a:cubicBezTo>
                      <a:pt x="230" y="159"/>
                      <a:pt x="230" y="157"/>
                      <a:pt x="229" y="154"/>
                    </a:cubicBezTo>
                    <a:cubicBezTo>
                      <a:pt x="229" y="159"/>
                      <a:pt x="228" y="162"/>
                      <a:pt x="223" y="160"/>
                    </a:cubicBezTo>
                    <a:cubicBezTo>
                      <a:pt x="221" y="159"/>
                      <a:pt x="218" y="160"/>
                      <a:pt x="215" y="161"/>
                    </a:cubicBezTo>
                    <a:cubicBezTo>
                      <a:pt x="214" y="161"/>
                      <a:pt x="212" y="161"/>
                      <a:pt x="212" y="162"/>
                    </a:cubicBezTo>
                    <a:cubicBezTo>
                      <a:pt x="211" y="164"/>
                      <a:pt x="212" y="165"/>
                      <a:pt x="214" y="166"/>
                    </a:cubicBezTo>
                    <a:cubicBezTo>
                      <a:pt x="215" y="166"/>
                      <a:pt x="216" y="167"/>
                      <a:pt x="215" y="168"/>
                    </a:cubicBezTo>
                    <a:cubicBezTo>
                      <a:pt x="215" y="169"/>
                      <a:pt x="214" y="169"/>
                      <a:pt x="213" y="169"/>
                    </a:cubicBezTo>
                    <a:cubicBezTo>
                      <a:pt x="205" y="168"/>
                      <a:pt x="198" y="168"/>
                      <a:pt x="189" y="169"/>
                    </a:cubicBezTo>
                    <a:cubicBezTo>
                      <a:pt x="192" y="166"/>
                      <a:pt x="193" y="163"/>
                      <a:pt x="197" y="166"/>
                    </a:cubicBezTo>
                    <a:cubicBezTo>
                      <a:pt x="200" y="167"/>
                      <a:pt x="203" y="164"/>
                      <a:pt x="206" y="166"/>
                    </a:cubicBezTo>
                    <a:cubicBezTo>
                      <a:pt x="207" y="167"/>
                      <a:pt x="209" y="165"/>
                      <a:pt x="209" y="163"/>
                    </a:cubicBezTo>
                    <a:cubicBezTo>
                      <a:pt x="208" y="160"/>
                      <a:pt x="207" y="163"/>
                      <a:pt x="206" y="163"/>
                    </a:cubicBezTo>
                    <a:cubicBezTo>
                      <a:pt x="197" y="161"/>
                      <a:pt x="188" y="163"/>
                      <a:pt x="179" y="161"/>
                    </a:cubicBezTo>
                    <a:cubicBezTo>
                      <a:pt x="175" y="161"/>
                      <a:pt x="169" y="161"/>
                      <a:pt x="164" y="162"/>
                    </a:cubicBezTo>
                    <a:cubicBezTo>
                      <a:pt x="158" y="162"/>
                      <a:pt x="153" y="159"/>
                      <a:pt x="147" y="159"/>
                    </a:cubicBezTo>
                    <a:cubicBezTo>
                      <a:pt x="143" y="159"/>
                      <a:pt x="137" y="160"/>
                      <a:pt x="135" y="154"/>
                    </a:cubicBezTo>
                    <a:cubicBezTo>
                      <a:pt x="135" y="154"/>
                      <a:pt x="132" y="154"/>
                      <a:pt x="131" y="154"/>
                    </a:cubicBezTo>
                    <a:cubicBezTo>
                      <a:pt x="129" y="155"/>
                      <a:pt x="126" y="155"/>
                      <a:pt x="125" y="153"/>
                    </a:cubicBezTo>
                    <a:cubicBezTo>
                      <a:pt x="124" y="151"/>
                      <a:pt x="126" y="150"/>
                      <a:pt x="127" y="149"/>
                    </a:cubicBezTo>
                    <a:cubicBezTo>
                      <a:pt x="129" y="146"/>
                      <a:pt x="127" y="146"/>
                      <a:pt x="125" y="146"/>
                    </a:cubicBezTo>
                    <a:cubicBezTo>
                      <a:pt x="123" y="146"/>
                      <a:pt x="120" y="146"/>
                      <a:pt x="118" y="147"/>
                    </a:cubicBezTo>
                    <a:cubicBezTo>
                      <a:pt x="114" y="148"/>
                      <a:pt x="109" y="148"/>
                      <a:pt x="105" y="145"/>
                    </a:cubicBezTo>
                    <a:cubicBezTo>
                      <a:pt x="104" y="144"/>
                      <a:pt x="103" y="143"/>
                      <a:pt x="105" y="142"/>
                    </a:cubicBezTo>
                    <a:cubicBezTo>
                      <a:pt x="106" y="141"/>
                      <a:pt x="107" y="141"/>
                      <a:pt x="106" y="140"/>
                    </a:cubicBezTo>
                    <a:cubicBezTo>
                      <a:pt x="106" y="138"/>
                      <a:pt x="104" y="138"/>
                      <a:pt x="103" y="138"/>
                    </a:cubicBezTo>
                    <a:cubicBezTo>
                      <a:pt x="99" y="141"/>
                      <a:pt x="95" y="140"/>
                      <a:pt x="90" y="139"/>
                    </a:cubicBezTo>
                    <a:cubicBezTo>
                      <a:pt x="86" y="139"/>
                      <a:pt x="86" y="137"/>
                      <a:pt x="88" y="135"/>
                    </a:cubicBezTo>
                    <a:cubicBezTo>
                      <a:pt x="90" y="133"/>
                      <a:pt x="91" y="131"/>
                      <a:pt x="89" y="131"/>
                    </a:cubicBezTo>
                    <a:cubicBezTo>
                      <a:pt x="87" y="131"/>
                      <a:pt x="87" y="125"/>
                      <a:pt x="83" y="129"/>
                    </a:cubicBezTo>
                    <a:cubicBezTo>
                      <a:pt x="83" y="130"/>
                      <a:pt x="82" y="131"/>
                      <a:pt x="81" y="130"/>
                    </a:cubicBezTo>
                    <a:cubicBezTo>
                      <a:pt x="79" y="129"/>
                      <a:pt x="79" y="128"/>
                      <a:pt x="80" y="127"/>
                    </a:cubicBezTo>
                    <a:cubicBezTo>
                      <a:pt x="81" y="124"/>
                      <a:pt x="80" y="122"/>
                      <a:pt x="79" y="121"/>
                    </a:cubicBezTo>
                    <a:cubicBezTo>
                      <a:pt x="76" y="119"/>
                      <a:pt x="76" y="123"/>
                      <a:pt x="72" y="124"/>
                    </a:cubicBezTo>
                    <a:cubicBezTo>
                      <a:pt x="73" y="116"/>
                      <a:pt x="69" y="109"/>
                      <a:pt x="76" y="102"/>
                    </a:cubicBezTo>
                    <a:cubicBezTo>
                      <a:pt x="76" y="102"/>
                      <a:pt x="76" y="101"/>
                      <a:pt x="76" y="100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8" y="98"/>
                      <a:pt x="77" y="96"/>
                      <a:pt x="75" y="94"/>
                    </a:cubicBezTo>
                    <a:cubicBezTo>
                      <a:pt x="74" y="92"/>
                      <a:pt x="72" y="93"/>
                      <a:pt x="70" y="95"/>
                    </a:cubicBezTo>
                    <a:cubicBezTo>
                      <a:pt x="71" y="89"/>
                      <a:pt x="71" y="89"/>
                      <a:pt x="78" y="90"/>
                    </a:cubicBezTo>
                    <a:cubicBezTo>
                      <a:pt x="78" y="88"/>
                      <a:pt x="76" y="87"/>
                      <a:pt x="75" y="86"/>
                    </a:cubicBezTo>
                    <a:cubicBezTo>
                      <a:pt x="74" y="86"/>
                      <a:pt x="70" y="87"/>
                      <a:pt x="71" y="84"/>
                    </a:cubicBezTo>
                    <a:cubicBezTo>
                      <a:pt x="72" y="80"/>
                      <a:pt x="75" y="83"/>
                      <a:pt x="77" y="82"/>
                    </a:cubicBezTo>
                    <a:cubicBezTo>
                      <a:pt x="76" y="79"/>
                      <a:pt x="75" y="78"/>
                      <a:pt x="72" y="78"/>
                    </a:cubicBezTo>
                    <a:cubicBezTo>
                      <a:pt x="69" y="78"/>
                      <a:pt x="69" y="80"/>
                      <a:pt x="68" y="82"/>
                    </a:cubicBezTo>
                    <a:cubicBezTo>
                      <a:pt x="68" y="84"/>
                      <a:pt x="68" y="87"/>
                      <a:pt x="65" y="86"/>
                    </a:cubicBezTo>
                    <a:cubicBezTo>
                      <a:pt x="62" y="85"/>
                      <a:pt x="63" y="83"/>
                      <a:pt x="65" y="82"/>
                    </a:cubicBezTo>
                    <a:cubicBezTo>
                      <a:pt x="66" y="80"/>
                      <a:pt x="65" y="80"/>
                      <a:pt x="64" y="79"/>
                    </a:cubicBezTo>
                    <a:cubicBezTo>
                      <a:pt x="62" y="76"/>
                      <a:pt x="64" y="74"/>
                      <a:pt x="67" y="72"/>
                    </a:cubicBezTo>
                    <a:cubicBezTo>
                      <a:pt x="64" y="70"/>
                      <a:pt x="63" y="67"/>
                      <a:pt x="59" y="70"/>
                    </a:cubicBezTo>
                    <a:cubicBezTo>
                      <a:pt x="57" y="72"/>
                      <a:pt x="55" y="69"/>
                      <a:pt x="54" y="67"/>
                    </a:cubicBezTo>
                    <a:cubicBezTo>
                      <a:pt x="53" y="64"/>
                      <a:pt x="54" y="62"/>
                      <a:pt x="56" y="61"/>
                    </a:cubicBezTo>
                    <a:cubicBezTo>
                      <a:pt x="57" y="60"/>
                      <a:pt x="58" y="60"/>
                      <a:pt x="59" y="59"/>
                    </a:cubicBezTo>
                    <a:cubicBezTo>
                      <a:pt x="54" y="59"/>
                      <a:pt x="49" y="54"/>
                      <a:pt x="46" y="61"/>
                    </a:cubicBezTo>
                    <a:cubicBezTo>
                      <a:pt x="45" y="63"/>
                      <a:pt x="43" y="63"/>
                      <a:pt x="41" y="63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2" name="Freeform 210">
                <a:extLst>
                  <a:ext uri="{FF2B5EF4-FFF2-40B4-BE49-F238E27FC236}">
                    <a16:creationId xmlns:a16="http://schemas.microsoft.com/office/drawing/2014/main" id="{FF694DD5-5FE7-60C6-2A96-AE43CBEA1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966"/>
                <a:ext cx="306" cy="743"/>
              </a:xfrm>
              <a:custGeom>
                <a:avLst/>
                <a:gdLst>
                  <a:gd name="T0" fmla="*/ 160 w 179"/>
                  <a:gd name="T1" fmla="*/ 174 h 434"/>
                  <a:gd name="T2" fmla="*/ 123 w 179"/>
                  <a:gd name="T3" fmla="*/ 193 h 434"/>
                  <a:gd name="T4" fmla="*/ 119 w 179"/>
                  <a:gd name="T5" fmla="*/ 214 h 434"/>
                  <a:gd name="T6" fmla="*/ 126 w 179"/>
                  <a:gd name="T7" fmla="*/ 216 h 434"/>
                  <a:gd name="T8" fmla="*/ 117 w 179"/>
                  <a:gd name="T9" fmla="*/ 234 h 434"/>
                  <a:gd name="T10" fmla="*/ 125 w 179"/>
                  <a:gd name="T11" fmla="*/ 230 h 434"/>
                  <a:gd name="T12" fmla="*/ 127 w 179"/>
                  <a:gd name="T13" fmla="*/ 246 h 434"/>
                  <a:gd name="T14" fmla="*/ 117 w 179"/>
                  <a:gd name="T15" fmla="*/ 261 h 434"/>
                  <a:gd name="T16" fmla="*/ 112 w 179"/>
                  <a:gd name="T17" fmla="*/ 269 h 434"/>
                  <a:gd name="T18" fmla="*/ 104 w 179"/>
                  <a:gd name="T19" fmla="*/ 294 h 434"/>
                  <a:gd name="T20" fmla="*/ 104 w 179"/>
                  <a:gd name="T21" fmla="*/ 305 h 434"/>
                  <a:gd name="T22" fmla="*/ 123 w 179"/>
                  <a:gd name="T23" fmla="*/ 316 h 434"/>
                  <a:gd name="T24" fmla="*/ 132 w 179"/>
                  <a:gd name="T25" fmla="*/ 332 h 434"/>
                  <a:gd name="T26" fmla="*/ 138 w 179"/>
                  <a:gd name="T27" fmla="*/ 340 h 434"/>
                  <a:gd name="T28" fmla="*/ 144 w 179"/>
                  <a:gd name="T29" fmla="*/ 349 h 434"/>
                  <a:gd name="T30" fmla="*/ 138 w 179"/>
                  <a:gd name="T31" fmla="*/ 373 h 434"/>
                  <a:gd name="T32" fmla="*/ 140 w 179"/>
                  <a:gd name="T33" fmla="*/ 390 h 434"/>
                  <a:gd name="T34" fmla="*/ 133 w 179"/>
                  <a:gd name="T35" fmla="*/ 408 h 434"/>
                  <a:gd name="T36" fmla="*/ 147 w 179"/>
                  <a:gd name="T37" fmla="*/ 427 h 434"/>
                  <a:gd name="T38" fmla="*/ 141 w 179"/>
                  <a:gd name="T39" fmla="*/ 433 h 434"/>
                  <a:gd name="T40" fmla="*/ 127 w 179"/>
                  <a:gd name="T41" fmla="*/ 419 h 434"/>
                  <a:gd name="T42" fmla="*/ 113 w 179"/>
                  <a:gd name="T43" fmla="*/ 401 h 434"/>
                  <a:gd name="T44" fmla="*/ 110 w 179"/>
                  <a:gd name="T45" fmla="*/ 383 h 434"/>
                  <a:gd name="T46" fmla="*/ 101 w 179"/>
                  <a:gd name="T47" fmla="*/ 367 h 434"/>
                  <a:gd name="T48" fmla="*/ 94 w 179"/>
                  <a:gd name="T49" fmla="*/ 352 h 434"/>
                  <a:gd name="T50" fmla="*/ 88 w 179"/>
                  <a:gd name="T51" fmla="*/ 336 h 434"/>
                  <a:gd name="T52" fmla="*/ 79 w 179"/>
                  <a:gd name="T53" fmla="*/ 326 h 434"/>
                  <a:gd name="T54" fmla="*/ 73 w 179"/>
                  <a:gd name="T55" fmla="*/ 330 h 434"/>
                  <a:gd name="T56" fmla="*/ 31 w 179"/>
                  <a:gd name="T57" fmla="*/ 332 h 434"/>
                  <a:gd name="T58" fmla="*/ 29 w 179"/>
                  <a:gd name="T59" fmla="*/ 325 h 434"/>
                  <a:gd name="T60" fmla="*/ 29 w 179"/>
                  <a:gd name="T61" fmla="*/ 325 h 434"/>
                  <a:gd name="T62" fmla="*/ 20 w 179"/>
                  <a:gd name="T63" fmla="*/ 317 h 434"/>
                  <a:gd name="T64" fmla="*/ 21 w 179"/>
                  <a:gd name="T65" fmla="*/ 303 h 434"/>
                  <a:gd name="T66" fmla="*/ 3 w 179"/>
                  <a:gd name="T67" fmla="*/ 258 h 434"/>
                  <a:gd name="T68" fmla="*/ 14 w 179"/>
                  <a:gd name="T69" fmla="*/ 244 h 434"/>
                  <a:gd name="T70" fmla="*/ 12 w 179"/>
                  <a:gd name="T71" fmla="*/ 239 h 434"/>
                  <a:gd name="T72" fmla="*/ 27 w 179"/>
                  <a:gd name="T73" fmla="*/ 224 h 434"/>
                  <a:gd name="T74" fmla="*/ 58 w 179"/>
                  <a:gd name="T75" fmla="*/ 244 h 434"/>
                  <a:gd name="T76" fmla="*/ 69 w 179"/>
                  <a:gd name="T77" fmla="*/ 267 h 434"/>
                  <a:gd name="T78" fmla="*/ 71 w 179"/>
                  <a:gd name="T79" fmla="*/ 284 h 434"/>
                  <a:gd name="T80" fmla="*/ 74 w 179"/>
                  <a:gd name="T81" fmla="*/ 269 h 434"/>
                  <a:gd name="T82" fmla="*/ 73 w 179"/>
                  <a:gd name="T83" fmla="*/ 234 h 434"/>
                  <a:gd name="T84" fmla="*/ 72 w 179"/>
                  <a:gd name="T85" fmla="*/ 179 h 434"/>
                  <a:gd name="T86" fmla="*/ 76 w 179"/>
                  <a:gd name="T87" fmla="*/ 126 h 434"/>
                  <a:gd name="T88" fmla="*/ 73 w 179"/>
                  <a:gd name="T89" fmla="*/ 103 h 434"/>
                  <a:gd name="T90" fmla="*/ 78 w 179"/>
                  <a:gd name="T91" fmla="*/ 69 h 434"/>
                  <a:gd name="T92" fmla="*/ 79 w 179"/>
                  <a:gd name="T93" fmla="*/ 43 h 434"/>
                  <a:gd name="T94" fmla="*/ 72 w 179"/>
                  <a:gd name="T95" fmla="*/ 28 h 434"/>
                  <a:gd name="T96" fmla="*/ 72 w 179"/>
                  <a:gd name="T97" fmla="*/ 22 h 434"/>
                  <a:gd name="T98" fmla="*/ 85 w 179"/>
                  <a:gd name="T99" fmla="*/ 13 h 434"/>
                  <a:gd name="T100" fmla="*/ 84 w 179"/>
                  <a:gd name="T101" fmla="*/ 10 h 434"/>
                  <a:gd name="T102" fmla="*/ 107 w 179"/>
                  <a:gd name="T103" fmla="*/ 5 h 434"/>
                  <a:gd name="T104" fmla="*/ 110 w 179"/>
                  <a:gd name="T105" fmla="*/ 175 h 434"/>
                  <a:gd name="T106" fmla="*/ 168 w 179"/>
                  <a:gd name="T107" fmla="*/ 161 h 434"/>
                  <a:gd name="T108" fmla="*/ 171 w 179"/>
                  <a:gd name="T109" fmla="*/ 178 h 434"/>
                  <a:gd name="T110" fmla="*/ 169 w 179"/>
                  <a:gd name="T111" fmla="*/ 186 h 434"/>
                  <a:gd name="T112" fmla="*/ 174 w 179"/>
                  <a:gd name="T113" fmla="*/ 199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9" h="434">
                    <a:moveTo>
                      <a:pt x="171" y="204"/>
                    </a:moveTo>
                    <a:cubicBezTo>
                      <a:pt x="167" y="203"/>
                      <a:pt x="167" y="197"/>
                      <a:pt x="163" y="198"/>
                    </a:cubicBezTo>
                    <a:cubicBezTo>
                      <a:pt x="164" y="195"/>
                      <a:pt x="162" y="192"/>
                      <a:pt x="163" y="189"/>
                    </a:cubicBezTo>
                    <a:cubicBezTo>
                      <a:pt x="163" y="183"/>
                      <a:pt x="161" y="178"/>
                      <a:pt x="160" y="174"/>
                    </a:cubicBezTo>
                    <a:cubicBezTo>
                      <a:pt x="159" y="169"/>
                      <a:pt x="153" y="170"/>
                      <a:pt x="150" y="172"/>
                    </a:cubicBezTo>
                    <a:cubicBezTo>
                      <a:pt x="144" y="174"/>
                      <a:pt x="140" y="181"/>
                      <a:pt x="133" y="182"/>
                    </a:cubicBezTo>
                    <a:cubicBezTo>
                      <a:pt x="133" y="182"/>
                      <a:pt x="132" y="183"/>
                      <a:pt x="132" y="183"/>
                    </a:cubicBezTo>
                    <a:cubicBezTo>
                      <a:pt x="135" y="191"/>
                      <a:pt x="128" y="190"/>
                      <a:pt x="123" y="193"/>
                    </a:cubicBezTo>
                    <a:cubicBezTo>
                      <a:pt x="128" y="194"/>
                      <a:pt x="131" y="198"/>
                      <a:pt x="134" y="201"/>
                    </a:cubicBezTo>
                    <a:cubicBezTo>
                      <a:pt x="131" y="203"/>
                      <a:pt x="128" y="206"/>
                      <a:pt x="123" y="204"/>
                    </a:cubicBezTo>
                    <a:cubicBezTo>
                      <a:pt x="130" y="209"/>
                      <a:pt x="123" y="211"/>
                      <a:pt x="121" y="215"/>
                    </a:cubicBezTo>
                    <a:cubicBezTo>
                      <a:pt x="121" y="216"/>
                      <a:pt x="120" y="214"/>
                      <a:pt x="119" y="214"/>
                    </a:cubicBezTo>
                    <a:cubicBezTo>
                      <a:pt x="118" y="213"/>
                      <a:pt x="117" y="213"/>
                      <a:pt x="116" y="214"/>
                    </a:cubicBezTo>
                    <a:cubicBezTo>
                      <a:pt x="115" y="215"/>
                      <a:pt x="116" y="216"/>
                      <a:pt x="118" y="216"/>
                    </a:cubicBezTo>
                    <a:cubicBezTo>
                      <a:pt x="120" y="217"/>
                      <a:pt x="122" y="218"/>
                      <a:pt x="124" y="215"/>
                    </a:cubicBezTo>
                    <a:cubicBezTo>
                      <a:pt x="124" y="215"/>
                      <a:pt x="126" y="215"/>
                      <a:pt x="126" y="216"/>
                    </a:cubicBezTo>
                    <a:cubicBezTo>
                      <a:pt x="127" y="217"/>
                      <a:pt x="126" y="218"/>
                      <a:pt x="125" y="218"/>
                    </a:cubicBezTo>
                    <a:cubicBezTo>
                      <a:pt x="121" y="220"/>
                      <a:pt x="120" y="222"/>
                      <a:pt x="118" y="226"/>
                    </a:cubicBezTo>
                    <a:cubicBezTo>
                      <a:pt x="116" y="228"/>
                      <a:pt x="116" y="229"/>
                      <a:pt x="117" y="230"/>
                    </a:cubicBezTo>
                    <a:cubicBezTo>
                      <a:pt x="119" y="232"/>
                      <a:pt x="119" y="233"/>
                      <a:pt x="117" y="234"/>
                    </a:cubicBezTo>
                    <a:cubicBezTo>
                      <a:pt x="115" y="235"/>
                      <a:pt x="116" y="236"/>
                      <a:pt x="118" y="237"/>
                    </a:cubicBezTo>
                    <a:cubicBezTo>
                      <a:pt x="119" y="238"/>
                      <a:pt x="120" y="238"/>
                      <a:pt x="120" y="236"/>
                    </a:cubicBezTo>
                    <a:cubicBezTo>
                      <a:pt x="120" y="236"/>
                      <a:pt x="120" y="235"/>
                      <a:pt x="121" y="235"/>
                    </a:cubicBezTo>
                    <a:cubicBezTo>
                      <a:pt x="122" y="233"/>
                      <a:pt x="122" y="231"/>
                      <a:pt x="125" y="230"/>
                    </a:cubicBezTo>
                    <a:cubicBezTo>
                      <a:pt x="126" y="230"/>
                      <a:pt x="127" y="231"/>
                      <a:pt x="127" y="231"/>
                    </a:cubicBezTo>
                    <a:cubicBezTo>
                      <a:pt x="127" y="234"/>
                      <a:pt x="128" y="238"/>
                      <a:pt x="126" y="239"/>
                    </a:cubicBezTo>
                    <a:cubicBezTo>
                      <a:pt x="122" y="242"/>
                      <a:pt x="122" y="243"/>
                      <a:pt x="127" y="244"/>
                    </a:cubicBezTo>
                    <a:cubicBezTo>
                      <a:pt x="127" y="244"/>
                      <a:pt x="128" y="246"/>
                      <a:pt x="127" y="246"/>
                    </a:cubicBezTo>
                    <a:cubicBezTo>
                      <a:pt x="122" y="247"/>
                      <a:pt x="125" y="255"/>
                      <a:pt x="118" y="255"/>
                    </a:cubicBezTo>
                    <a:cubicBezTo>
                      <a:pt x="116" y="256"/>
                      <a:pt x="117" y="258"/>
                      <a:pt x="119" y="259"/>
                    </a:cubicBezTo>
                    <a:cubicBezTo>
                      <a:pt x="120" y="259"/>
                      <a:pt x="120" y="260"/>
                      <a:pt x="119" y="262"/>
                    </a:cubicBezTo>
                    <a:cubicBezTo>
                      <a:pt x="118" y="262"/>
                      <a:pt x="117" y="262"/>
                      <a:pt x="117" y="261"/>
                    </a:cubicBezTo>
                    <a:cubicBezTo>
                      <a:pt x="116" y="260"/>
                      <a:pt x="115" y="259"/>
                      <a:pt x="114" y="259"/>
                    </a:cubicBezTo>
                    <a:cubicBezTo>
                      <a:pt x="113" y="258"/>
                      <a:pt x="111" y="255"/>
                      <a:pt x="110" y="257"/>
                    </a:cubicBezTo>
                    <a:cubicBezTo>
                      <a:pt x="108" y="259"/>
                      <a:pt x="111" y="259"/>
                      <a:pt x="112" y="260"/>
                    </a:cubicBezTo>
                    <a:cubicBezTo>
                      <a:pt x="114" y="263"/>
                      <a:pt x="114" y="267"/>
                      <a:pt x="112" y="269"/>
                    </a:cubicBezTo>
                    <a:cubicBezTo>
                      <a:pt x="109" y="272"/>
                      <a:pt x="109" y="277"/>
                      <a:pt x="105" y="278"/>
                    </a:cubicBezTo>
                    <a:cubicBezTo>
                      <a:pt x="103" y="278"/>
                      <a:pt x="103" y="279"/>
                      <a:pt x="103" y="280"/>
                    </a:cubicBezTo>
                    <a:cubicBezTo>
                      <a:pt x="106" y="287"/>
                      <a:pt x="106" y="287"/>
                      <a:pt x="104" y="292"/>
                    </a:cubicBezTo>
                    <a:cubicBezTo>
                      <a:pt x="104" y="292"/>
                      <a:pt x="104" y="294"/>
                      <a:pt x="104" y="294"/>
                    </a:cubicBezTo>
                    <a:cubicBezTo>
                      <a:pt x="110" y="294"/>
                      <a:pt x="105" y="300"/>
                      <a:pt x="108" y="302"/>
                    </a:cubicBezTo>
                    <a:cubicBezTo>
                      <a:pt x="110" y="305"/>
                      <a:pt x="106" y="305"/>
                      <a:pt x="104" y="305"/>
                    </a:cubicBezTo>
                    <a:cubicBezTo>
                      <a:pt x="103" y="304"/>
                      <a:pt x="103" y="303"/>
                      <a:pt x="101" y="302"/>
                    </a:cubicBezTo>
                    <a:cubicBezTo>
                      <a:pt x="103" y="303"/>
                      <a:pt x="103" y="304"/>
                      <a:pt x="104" y="305"/>
                    </a:cubicBezTo>
                    <a:cubicBezTo>
                      <a:pt x="105" y="306"/>
                      <a:pt x="106" y="308"/>
                      <a:pt x="107" y="309"/>
                    </a:cubicBezTo>
                    <a:cubicBezTo>
                      <a:pt x="111" y="311"/>
                      <a:pt x="112" y="314"/>
                      <a:pt x="111" y="318"/>
                    </a:cubicBezTo>
                    <a:cubicBezTo>
                      <a:pt x="113" y="317"/>
                      <a:pt x="115" y="316"/>
                      <a:pt x="118" y="316"/>
                    </a:cubicBezTo>
                    <a:cubicBezTo>
                      <a:pt x="120" y="316"/>
                      <a:pt x="122" y="314"/>
                      <a:pt x="123" y="316"/>
                    </a:cubicBezTo>
                    <a:cubicBezTo>
                      <a:pt x="126" y="318"/>
                      <a:pt x="122" y="318"/>
                      <a:pt x="121" y="320"/>
                    </a:cubicBezTo>
                    <a:cubicBezTo>
                      <a:pt x="121" y="321"/>
                      <a:pt x="121" y="323"/>
                      <a:pt x="123" y="323"/>
                    </a:cubicBezTo>
                    <a:cubicBezTo>
                      <a:pt x="127" y="324"/>
                      <a:pt x="129" y="327"/>
                      <a:pt x="131" y="329"/>
                    </a:cubicBezTo>
                    <a:cubicBezTo>
                      <a:pt x="132" y="330"/>
                      <a:pt x="133" y="331"/>
                      <a:pt x="132" y="332"/>
                    </a:cubicBezTo>
                    <a:cubicBezTo>
                      <a:pt x="130" y="333"/>
                      <a:pt x="128" y="334"/>
                      <a:pt x="131" y="336"/>
                    </a:cubicBezTo>
                    <a:cubicBezTo>
                      <a:pt x="132" y="337"/>
                      <a:pt x="134" y="341"/>
                      <a:pt x="137" y="337"/>
                    </a:cubicBezTo>
                    <a:cubicBezTo>
                      <a:pt x="138" y="336"/>
                      <a:pt x="139" y="336"/>
                      <a:pt x="140" y="337"/>
                    </a:cubicBezTo>
                    <a:cubicBezTo>
                      <a:pt x="141" y="339"/>
                      <a:pt x="139" y="339"/>
                      <a:pt x="138" y="340"/>
                    </a:cubicBezTo>
                    <a:cubicBezTo>
                      <a:pt x="137" y="341"/>
                      <a:pt x="135" y="341"/>
                      <a:pt x="134" y="342"/>
                    </a:cubicBezTo>
                    <a:cubicBezTo>
                      <a:pt x="133" y="342"/>
                      <a:pt x="132" y="339"/>
                      <a:pt x="131" y="342"/>
                    </a:cubicBezTo>
                    <a:cubicBezTo>
                      <a:pt x="130" y="344"/>
                      <a:pt x="133" y="345"/>
                      <a:pt x="135" y="345"/>
                    </a:cubicBezTo>
                    <a:cubicBezTo>
                      <a:pt x="138" y="346"/>
                      <a:pt x="142" y="344"/>
                      <a:pt x="144" y="349"/>
                    </a:cubicBezTo>
                    <a:cubicBezTo>
                      <a:pt x="138" y="348"/>
                      <a:pt x="138" y="348"/>
                      <a:pt x="135" y="353"/>
                    </a:cubicBezTo>
                    <a:cubicBezTo>
                      <a:pt x="137" y="353"/>
                      <a:pt x="139" y="351"/>
                      <a:pt x="142" y="353"/>
                    </a:cubicBezTo>
                    <a:cubicBezTo>
                      <a:pt x="147" y="357"/>
                      <a:pt x="141" y="360"/>
                      <a:pt x="143" y="364"/>
                    </a:cubicBezTo>
                    <a:cubicBezTo>
                      <a:pt x="137" y="365"/>
                      <a:pt x="143" y="372"/>
                      <a:pt x="138" y="373"/>
                    </a:cubicBezTo>
                    <a:cubicBezTo>
                      <a:pt x="145" y="378"/>
                      <a:pt x="137" y="379"/>
                      <a:pt x="136" y="381"/>
                    </a:cubicBezTo>
                    <a:cubicBezTo>
                      <a:pt x="134" y="386"/>
                      <a:pt x="138" y="386"/>
                      <a:pt x="141" y="386"/>
                    </a:cubicBezTo>
                    <a:cubicBezTo>
                      <a:pt x="142" y="387"/>
                      <a:pt x="144" y="386"/>
                      <a:pt x="144" y="389"/>
                    </a:cubicBezTo>
                    <a:cubicBezTo>
                      <a:pt x="143" y="390"/>
                      <a:pt x="142" y="391"/>
                      <a:pt x="140" y="390"/>
                    </a:cubicBezTo>
                    <a:cubicBezTo>
                      <a:pt x="139" y="390"/>
                      <a:pt x="137" y="391"/>
                      <a:pt x="135" y="391"/>
                    </a:cubicBezTo>
                    <a:cubicBezTo>
                      <a:pt x="133" y="391"/>
                      <a:pt x="132" y="393"/>
                      <a:pt x="132" y="393"/>
                    </a:cubicBezTo>
                    <a:cubicBezTo>
                      <a:pt x="136" y="396"/>
                      <a:pt x="131" y="401"/>
                      <a:pt x="135" y="404"/>
                    </a:cubicBezTo>
                    <a:cubicBezTo>
                      <a:pt x="136" y="405"/>
                      <a:pt x="134" y="406"/>
                      <a:pt x="133" y="408"/>
                    </a:cubicBezTo>
                    <a:cubicBezTo>
                      <a:pt x="132" y="411"/>
                      <a:pt x="133" y="415"/>
                      <a:pt x="135" y="418"/>
                    </a:cubicBezTo>
                    <a:cubicBezTo>
                      <a:pt x="139" y="414"/>
                      <a:pt x="140" y="421"/>
                      <a:pt x="144" y="419"/>
                    </a:cubicBezTo>
                    <a:cubicBezTo>
                      <a:pt x="144" y="422"/>
                      <a:pt x="141" y="421"/>
                      <a:pt x="140" y="422"/>
                    </a:cubicBezTo>
                    <a:cubicBezTo>
                      <a:pt x="142" y="424"/>
                      <a:pt x="144" y="426"/>
                      <a:pt x="147" y="427"/>
                    </a:cubicBezTo>
                    <a:cubicBezTo>
                      <a:pt x="148" y="427"/>
                      <a:pt x="149" y="427"/>
                      <a:pt x="148" y="429"/>
                    </a:cubicBezTo>
                    <a:cubicBezTo>
                      <a:pt x="148" y="431"/>
                      <a:pt x="147" y="430"/>
                      <a:pt x="145" y="430"/>
                    </a:cubicBezTo>
                    <a:cubicBezTo>
                      <a:pt x="142" y="429"/>
                      <a:pt x="142" y="429"/>
                      <a:pt x="142" y="431"/>
                    </a:cubicBezTo>
                    <a:cubicBezTo>
                      <a:pt x="142" y="433"/>
                      <a:pt x="142" y="433"/>
                      <a:pt x="141" y="433"/>
                    </a:cubicBezTo>
                    <a:cubicBezTo>
                      <a:pt x="140" y="433"/>
                      <a:pt x="140" y="433"/>
                      <a:pt x="139" y="433"/>
                    </a:cubicBezTo>
                    <a:cubicBezTo>
                      <a:pt x="136" y="434"/>
                      <a:pt x="134" y="433"/>
                      <a:pt x="131" y="433"/>
                    </a:cubicBezTo>
                    <a:cubicBezTo>
                      <a:pt x="124" y="431"/>
                      <a:pt x="124" y="431"/>
                      <a:pt x="128" y="426"/>
                    </a:cubicBezTo>
                    <a:cubicBezTo>
                      <a:pt x="122" y="423"/>
                      <a:pt x="122" y="423"/>
                      <a:pt x="127" y="419"/>
                    </a:cubicBezTo>
                    <a:cubicBezTo>
                      <a:pt x="123" y="418"/>
                      <a:pt x="119" y="418"/>
                      <a:pt x="120" y="413"/>
                    </a:cubicBezTo>
                    <a:cubicBezTo>
                      <a:pt x="120" y="412"/>
                      <a:pt x="119" y="411"/>
                      <a:pt x="119" y="411"/>
                    </a:cubicBezTo>
                    <a:cubicBezTo>
                      <a:pt x="115" y="408"/>
                      <a:pt x="115" y="408"/>
                      <a:pt x="119" y="405"/>
                    </a:cubicBezTo>
                    <a:cubicBezTo>
                      <a:pt x="117" y="403"/>
                      <a:pt x="113" y="404"/>
                      <a:pt x="113" y="401"/>
                    </a:cubicBezTo>
                    <a:cubicBezTo>
                      <a:pt x="113" y="399"/>
                      <a:pt x="115" y="398"/>
                      <a:pt x="116" y="397"/>
                    </a:cubicBezTo>
                    <a:cubicBezTo>
                      <a:pt x="114" y="396"/>
                      <a:pt x="109" y="397"/>
                      <a:pt x="111" y="391"/>
                    </a:cubicBezTo>
                    <a:cubicBezTo>
                      <a:pt x="112" y="389"/>
                      <a:pt x="110" y="389"/>
                      <a:pt x="109" y="389"/>
                    </a:cubicBezTo>
                    <a:cubicBezTo>
                      <a:pt x="105" y="387"/>
                      <a:pt x="107" y="385"/>
                      <a:pt x="110" y="383"/>
                    </a:cubicBezTo>
                    <a:cubicBezTo>
                      <a:pt x="108" y="381"/>
                      <a:pt x="104" y="382"/>
                      <a:pt x="104" y="379"/>
                    </a:cubicBezTo>
                    <a:cubicBezTo>
                      <a:pt x="104" y="377"/>
                      <a:pt x="107" y="377"/>
                      <a:pt x="109" y="376"/>
                    </a:cubicBezTo>
                    <a:cubicBezTo>
                      <a:pt x="106" y="374"/>
                      <a:pt x="100" y="375"/>
                      <a:pt x="103" y="369"/>
                    </a:cubicBezTo>
                    <a:cubicBezTo>
                      <a:pt x="103" y="368"/>
                      <a:pt x="102" y="367"/>
                      <a:pt x="101" y="367"/>
                    </a:cubicBezTo>
                    <a:cubicBezTo>
                      <a:pt x="99" y="366"/>
                      <a:pt x="98" y="364"/>
                      <a:pt x="100" y="363"/>
                    </a:cubicBezTo>
                    <a:cubicBezTo>
                      <a:pt x="102" y="361"/>
                      <a:pt x="101" y="360"/>
                      <a:pt x="99" y="360"/>
                    </a:cubicBezTo>
                    <a:cubicBezTo>
                      <a:pt x="98" y="359"/>
                      <a:pt x="96" y="358"/>
                      <a:pt x="97" y="357"/>
                    </a:cubicBezTo>
                    <a:cubicBezTo>
                      <a:pt x="100" y="353"/>
                      <a:pt x="96" y="353"/>
                      <a:pt x="94" y="352"/>
                    </a:cubicBezTo>
                    <a:cubicBezTo>
                      <a:pt x="92" y="351"/>
                      <a:pt x="90" y="350"/>
                      <a:pt x="93" y="348"/>
                    </a:cubicBezTo>
                    <a:cubicBezTo>
                      <a:pt x="94" y="347"/>
                      <a:pt x="93" y="346"/>
                      <a:pt x="92" y="345"/>
                    </a:cubicBezTo>
                    <a:cubicBezTo>
                      <a:pt x="86" y="343"/>
                      <a:pt x="91" y="341"/>
                      <a:pt x="93" y="339"/>
                    </a:cubicBezTo>
                    <a:cubicBezTo>
                      <a:pt x="91" y="338"/>
                      <a:pt x="88" y="338"/>
                      <a:pt x="88" y="336"/>
                    </a:cubicBezTo>
                    <a:cubicBezTo>
                      <a:pt x="88" y="334"/>
                      <a:pt x="90" y="334"/>
                      <a:pt x="92" y="333"/>
                    </a:cubicBezTo>
                    <a:cubicBezTo>
                      <a:pt x="89" y="332"/>
                      <a:pt x="86" y="331"/>
                      <a:pt x="83" y="330"/>
                    </a:cubicBezTo>
                    <a:cubicBezTo>
                      <a:pt x="83" y="330"/>
                      <a:pt x="82" y="329"/>
                      <a:pt x="81" y="329"/>
                    </a:cubicBezTo>
                    <a:cubicBezTo>
                      <a:pt x="80" y="328"/>
                      <a:pt x="78" y="328"/>
                      <a:pt x="79" y="326"/>
                    </a:cubicBezTo>
                    <a:cubicBezTo>
                      <a:pt x="79" y="324"/>
                      <a:pt x="81" y="325"/>
                      <a:pt x="82" y="325"/>
                    </a:cubicBezTo>
                    <a:cubicBezTo>
                      <a:pt x="83" y="325"/>
                      <a:pt x="84" y="325"/>
                      <a:pt x="85" y="325"/>
                    </a:cubicBezTo>
                    <a:cubicBezTo>
                      <a:pt x="78" y="323"/>
                      <a:pt x="72" y="326"/>
                      <a:pt x="65" y="327"/>
                    </a:cubicBezTo>
                    <a:cubicBezTo>
                      <a:pt x="68" y="328"/>
                      <a:pt x="72" y="326"/>
                      <a:pt x="73" y="330"/>
                    </a:cubicBezTo>
                    <a:cubicBezTo>
                      <a:pt x="71" y="333"/>
                      <a:pt x="67" y="333"/>
                      <a:pt x="65" y="334"/>
                    </a:cubicBezTo>
                    <a:cubicBezTo>
                      <a:pt x="60" y="334"/>
                      <a:pt x="55" y="335"/>
                      <a:pt x="51" y="336"/>
                    </a:cubicBezTo>
                    <a:cubicBezTo>
                      <a:pt x="49" y="336"/>
                      <a:pt x="46" y="338"/>
                      <a:pt x="44" y="337"/>
                    </a:cubicBezTo>
                    <a:cubicBezTo>
                      <a:pt x="39" y="336"/>
                      <a:pt x="34" y="337"/>
                      <a:pt x="31" y="332"/>
                    </a:cubicBezTo>
                    <a:cubicBezTo>
                      <a:pt x="32" y="331"/>
                      <a:pt x="32" y="330"/>
                      <a:pt x="33" y="330"/>
                    </a:cubicBezTo>
                    <a:cubicBezTo>
                      <a:pt x="33" y="330"/>
                      <a:pt x="32" y="330"/>
                      <a:pt x="31" y="330"/>
                    </a:cubicBezTo>
                    <a:cubicBezTo>
                      <a:pt x="29" y="330"/>
                      <a:pt x="27" y="329"/>
                      <a:pt x="27" y="327"/>
                    </a:cubicBezTo>
                    <a:cubicBezTo>
                      <a:pt x="26" y="325"/>
                      <a:pt x="28" y="325"/>
                      <a:pt x="29" y="325"/>
                    </a:cubicBezTo>
                    <a:cubicBezTo>
                      <a:pt x="30" y="325"/>
                      <a:pt x="29" y="325"/>
                      <a:pt x="30" y="325"/>
                    </a:cubicBezTo>
                    <a:cubicBezTo>
                      <a:pt x="31" y="325"/>
                      <a:pt x="32" y="325"/>
                      <a:pt x="32" y="325"/>
                    </a:cubicBezTo>
                    <a:cubicBezTo>
                      <a:pt x="32" y="325"/>
                      <a:pt x="31" y="325"/>
                      <a:pt x="30" y="325"/>
                    </a:cubicBezTo>
                    <a:cubicBezTo>
                      <a:pt x="29" y="325"/>
                      <a:pt x="30" y="325"/>
                      <a:pt x="29" y="325"/>
                    </a:cubicBezTo>
                    <a:cubicBezTo>
                      <a:pt x="27" y="325"/>
                      <a:pt x="24" y="325"/>
                      <a:pt x="24" y="322"/>
                    </a:cubicBezTo>
                    <a:cubicBezTo>
                      <a:pt x="25" y="319"/>
                      <a:pt x="28" y="320"/>
                      <a:pt x="30" y="321"/>
                    </a:cubicBezTo>
                    <a:cubicBezTo>
                      <a:pt x="28" y="320"/>
                      <a:pt x="27" y="319"/>
                      <a:pt x="25" y="319"/>
                    </a:cubicBezTo>
                    <a:cubicBezTo>
                      <a:pt x="23" y="319"/>
                      <a:pt x="21" y="319"/>
                      <a:pt x="20" y="317"/>
                    </a:cubicBezTo>
                    <a:cubicBezTo>
                      <a:pt x="20" y="315"/>
                      <a:pt x="23" y="314"/>
                      <a:pt x="25" y="313"/>
                    </a:cubicBezTo>
                    <a:cubicBezTo>
                      <a:pt x="23" y="313"/>
                      <a:pt x="18" y="316"/>
                      <a:pt x="19" y="310"/>
                    </a:cubicBezTo>
                    <a:cubicBezTo>
                      <a:pt x="20" y="308"/>
                      <a:pt x="14" y="305"/>
                      <a:pt x="20" y="303"/>
                    </a:cubicBezTo>
                    <a:cubicBezTo>
                      <a:pt x="21" y="303"/>
                      <a:pt x="21" y="303"/>
                      <a:pt x="21" y="303"/>
                    </a:cubicBezTo>
                    <a:cubicBezTo>
                      <a:pt x="14" y="297"/>
                      <a:pt x="17" y="288"/>
                      <a:pt x="15" y="281"/>
                    </a:cubicBezTo>
                    <a:cubicBezTo>
                      <a:pt x="14" y="279"/>
                      <a:pt x="12" y="279"/>
                      <a:pt x="11" y="278"/>
                    </a:cubicBezTo>
                    <a:cubicBezTo>
                      <a:pt x="13" y="274"/>
                      <a:pt x="10" y="272"/>
                      <a:pt x="9" y="270"/>
                    </a:cubicBezTo>
                    <a:cubicBezTo>
                      <a:pt x="6" y="266"/>
                      <a:pt x="5" y="262"/>
                      <a:pt x="3" y="258"/>
                    </a:cubicBezTo>
                    <a:cubicBezTo>
                      <a:pt x="0" y="254"/>
                      <a:pt x="1" y="253"/>
                      <a:pt x="5" y="251"/>
                    </a:cubicBezTo>
                    <a:cubicBezTo>
                      <a:pt x="8" y="250"/>
                      <a:pt x="9" y="244"/>
                      <a:pt x="14" y="246"/>
                    </a:cubicBezTo>
                    <a:cubicBezTo>
                      <a:pt x="15" y="245"/>
                      <a:pt x="17" y="245"/>
                      <a:pt x="18" y="244"/>
                    </a:cubicBezTo>
                    <a:cubicBezTo>
                      <a:pt x="16" y="244"/>
                      <a:pt x="15" y="245"/>
                      <a:pt x="14" y="244"/>
                    </a:cubicBezTo>
                    <a:cubicBezTo>
                      <a:pt x="14" y="243"/>
                      <a:pt x="14" y="243"/>
                      <a:pt x="14" y="242"/>
                    </a:cubicBezTo>
                    <a:cubicBezTo>
                      <a:pt x="15" y="239"/>
                      <a:pt x="19" y="239"/>
                      <a:pt x="21" y="237"/>
                    </a:cubicBezTo>
                    <a:cubicBezTo>
                      <a:pt x="19" y="238"/>
                      <a:pt x="17" y="239"/>
                      <a:pt x="13" y="240"/>
                    </a:cubicBezTo>
                    <a:cubicBezTo>
                      <a:pt x="13" y="240"/>
                      <a:pt x="12" y="240"/>
                      <a:pt x="12" y="239"/>
                    </a:cubicBezTo>
                    <a:cubicBezTo>
                      <a:pt x="9" y="238"/>
                      <a:pt x="9" y="236"/>
                      <a:pt x="8" y="234"/>
                    </a:cubicBezTo>
                    <a:cubicBezTo>
                      <a:pt x="8" y="230"/>
                      <a:pt x="13" y="231"/>
                      <a:pt x="14" y="228"/>
                    </a:cubicBezTo>
                    <a:cubicBezTo>
                      <a:pt x="15" y="227"/>
                      <a:pt x="16" y="227"/>
                      <a:pt x="17" y="227"/>
                    </a:cubicBezTo>
                    <a:cubicBezTo>
                      <a:pt x="21" y="230"/>
                      <a:pt x="25" y="227"/>
                      <a:pt x="27" y="224"/>
                    </a:cubicBezTo>
                    <a:cubicBezTo>
                      <a:pt x="29" y="221"/>
                      <a:pt x="32" y="221"/>
                      <a:pt x="34" y="223"/>
                    </a:cubicBezTo>
                    <a:cubicBezTo>
                      <a:pt x="36" y="225"/>
                      <a:pt x="38" y="225"/>
                      <a:pt x="41" y="225"/>
                    </a:cubicBezTo>
                    <a:cubicBezTo>
                      <a:pt x="44" y="226"/>
                      <a:pt x="49" y="229"/>
                      <a:pt x="49" y="230"/>
                    </a:cubicBezTo>
                    <a:cubicBezTo>
                      <a:pt x="51" y="236"/>
                      <a:pt x="59" y="237"/>
                      <a:pt x="58" y="244"/>
                    </a:cubicBezTo>
                    <a:cubicBezTo>
                      <a:pt x="57" y="246"/>
                      <a:pt x="58" y="248"/>
                      <a:pt x="61" y="249"/>
                    </a:cubicBezTo>
                    <a:cubicBezTo>
                      <a:pt x="63" y="250"/>
                      <a:pt x="63" y="252"/>
                      <a:pt x="63" y="254"/>
                    </a:cubicBezTo>
                    <a:cubicBezTo>
                      <a:pt x="64" y="258"/>
                      <a:pt x="63" y="263"/>
                      <a:pt x="66" y="267"/>
                    </a:cubicBezTo>
                    <a:cubicBezTo>
                      <a:pt x="67" y="267"/>
                      <a:pt x="68" y="267"/>
                      <a:pt x="69" y="267"/>
                    </a:cubicBezTo>
                    <a:cubicBezTo>
                      <a:pt x="73" y="268"/>
                      <a:pt x="75" y="270"/>
                      <a:pt x="72" y="274"/>
                    </a:cubicBezTo>
                    <a:cubicBezTo>
                      <a:pt x="71" y="275"/>
                      <a:pt x="71" y="276"/>
                      <a:pt x="71" y="277"/>
                    </a:cubicBezTo>
                    <a:cubicBezTo>
                      <a:pt x="69" y="279"/>
                      <a:pt x="71" y="280"/>
                      <a:pt x="71" y="281"/>
                    </a:cubicBezTo>
                    <a:cubicBezTo>
                      <a:pt x="71" y="282"/>
                      <a:pt x="71" y="283"/>
                      <a:pt x="71" y="284"/>
                    </a:cubicBezTo>
                    <a:cubicBezTo>
                      <a:pt x="70" y="285"/>
                      <a:pt x="71" y="286"/>
                      <a:pt x="72" y="286"/>
                    </a:cubicBezTo>
                    <a:cubicBezTo>
                      <a:pt x="75" y="286"/>
                      <a:pt x="77" y="285"/>
                      <a:pt x="80" y="284"/>
                    </a:cubicBezTo>
                    <a:cubicBezTo>
                      <a:pt x="82" y="282"/>
                      <a:pt x="81" y="280"/>
                      <a:pt x="82" y="278"/>
                    </a:cubicBezTo>
                    <a:cubicBezTo>
                      <a:pt x="75" y="277"/>
                      <a:pt x="73" y="275"/>
                      <a:pt x="74" y="269"/>
                    </a:cubicBezTo>
                    <a:cubicBezTo>
                      <a:pt x="74" y="268"/>
                      <a:pt x="74" y="266"/>
                      <a:pt x="76" y="266"/>
                    </a:cubicBezTo>
                    <a:cubicBezTo>
                      <a:pt x="82" y="264"/>
                      <a:pt x="79" y="259"/>
                      <a:pt x="80" y="256"/>
                    </a:cubicBezTo>
                    <a:cubicBezTo>
                      <a:pt x="80" y="255"/>
                      <a:pt x="80" y="253"/>
                      <a:pt x="79" y="253"/>
                    </a:cubicBezTo>
                    <a:cubicBezTo>
                      <a:pt x="70" y="249"/>
                      <a:pt x="73" y="241"/>
                      <a:pt x="73" y="234"/>
                    </a:cubicBezTo>
                    <a:cubicBezTo>
                      <a:pt x="72" y="227"/>
                      <a:pt x="72" y="219"/>
                      <a:pt x="71" y="211"/>
                    </a:cubicBezTo>
                    <a:cubicBezTo>
                      <a:pt x="71" y="210"/>
                      <a:pt x="71" y="210"/>
                      <a:pt x="71" y="209"/>
                    </a:cubicBezTo>
                    <a:cubicBezTo>
                      <a:pt x="71" y="200"/>
                      <a:pt x="70" y="190"/>
                      <a:pt x="71" y="181"/>
                    </a:cubicBezTo>
                    <a:cubicBezTo>
                      <a:pt x="71" y="180"/>
                      <a:pt x="71" y="180"/>
                      <a:pt x="72" y="179"/>
                    </a:cubicBezTo>
                    <a:cubicBezTo>
                      <a:pt x="79" y="175"/>
                      <a:pt x="74" y="172"/>
                      <a:pt x="71" y="169"/>
                    </a:cubicBezTo>
                    <a:cubicBezTo>
                      <a:pt x="65" y="165"/>
                      <a:pt x="69" y="160"/>
                      <a:pt x="72" y="158"/>
                    </a:cubicBezTo>
                    <a:cubicBezTo>
                      <a:pt x="75" y="155"/>
                      <a:pt x="75" y="151"/>
                      <a:pt x="75" y="148"/>
                    </a:cubicBezTo>
                    <a:cubicBezTo>
                      <a:pt x="75" y="140"/>
                      <a:pt x="75" y="133"/>
                      <a:pt x="76" y="126"/>
                    </a:cubicBezTo>
                    <a:cubicBezTo>
                      <a:pt x="69" y="127"/>
                      <a:pt x="69" y="127"/>
                      <a:pt x="69" y="119"/>
                    </a:cubicBezTo>
                    <a:cubicBezTo>
                      <a:pt x="69" y="117"/>
                      <a:pt x="69" y="115"/>
                      <a:pt x="69" y="113"/>
                    </a:cubicBezTo>
                    <a:cubicBezTo>
                      <a:pt x="70" y="107"/>
                      <a:pt x="70" y="107"/>
                      <a:pt x="77" y="105"/>
                    </a:cubicBezTo>
                    <a:cubicBezTo>
                      <a:pt x="75" y="105"/>
                      <a:pt x="73" y="105"/>
                      <a:pt x="73" y="103"/>
                    </a:cubicBezTo>
                    <a:cubicBezTo>
                      <a:pt x="73" y="103"/>
                      <a:pt x="73" y="102"/>
                      <a:pt x="73" y="102"/>
                    </a:cubicBezTo>
                    <a:cubicBezTo>
                      <a:pt x="77" y="100"/>
                      <a:pt x="78" y="98"/>
                      <a:pt x="78" y="94"/>
                    </a:cubicBezTo>
                    <a:cubicBezTo>
                      <a:pt x="77" y="87"/>
                      <a:pt x="79" y="80"/>
                      <a:pt x="77" y="73"/>
                    </a:cubicBezTo>
                    <a:cubicBezTo>
                      <a:pt x="77" y="71"/>
                      <a:pt x="78" y="70"/>
                      <a:pt x="78" y="69"/>
                    </a:cubicBezTo>
                    <a:cubicBezTo>
                      <a:pt x="78" y="63"/>
                      <a:pt x="80" y="58"/>
                      <a:pt x="76" y="53"/>
                    </a:cubicBezTo>
                    <a:cubicBezTo>
                      <a:pt x="73" y="50"/>
                      <a:pt x="75" y="48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6"/>
                      <a:pt x="79" y="44"/>
                      <a:pt x="79" y="43"/>
                    </a:cubicBezTo>
                    <a:cubicBezTo>
                      <a:pt x="80" y="40"/>
                      <a:pt x="79" y="36"/>
                      <a:pt x="83" y="34"/>
                    </a:cubicBezTo>
                    <a:cubicBezTo>
                      <a:pt x="84" y="33"/>
                      <a:pt x="80" y="32"/>
                      <a:pt x="82" y="30"/>
                    </a:cubicBezTo>
                    <a:cubicBezTo>
                      <a:pt x="79" y="28"/>
                      <a:pt x="77" y="30"/>
                      <a:pt x="75" y="29"/>
                    </a:cubicBezTo>
                    <a:cubicBezTo>
                      <a:pt x="74" y="29"/>
                      <a:pt x="72" y="29"/>
                      <a:pt x="72" y="28"/>
                    </a:cubicBezTo>
                    <a:cubicBezTo>
                      <a:pt x="71" y="26"/>
                      <a:pt x="73" y="26"/>
                      <a:pt x="74" y="25"/>
                    </a:cubicBezTo>
                    <a:cubicBezTo>
                      <a:pt x="77" y="24"/>
                      <a:pt x="81" y="23"/>
                      <a:pt x="84" y="23"/>
                    </a:cubicBezTo>
                    <a:cubicBezTo>
                      <a:pt x="82" y="23"/>
                      <a:pt x="79" y="23"/>
                      <a:pt x="77" y="24"/>
                    </a:cubicBezTo>
                    <a:cubicBezTo>
                      <a:pt x="75" y="25"/>
                      <a:pt x="72" y="26"/>
                      <a:pt x="72" y="22"/>
                    </a:cubicBezTo>
                    <a:cubicBezTo>
                      <a:pt x="77" y="20"/>
                      <a:pt x="83" y="18"/>
                      <a:pt x="89" y="17"/>
                    </a:cubicBezTo>
                    <a:cubicBezTo>
                      <a:pt x="84" y="17"/>
                      <a:pt x="79" y="17"/>
                      <a:pt x="74" y="18"/>
                    </a:cubicBezTo>
                    <a:cubicBezTo>
                      <a:pt x="74" y="18"/>
                      <a:pt x="74" y="17"/>
                      <a:pt x="74" y="17"/>
                    </a:cubicBezTo>
                    <a:cubicBezTo>
                      <a:pt x="78" y="16"/>
                      <a:pt x="81" y="14"/>
                      <a:pt x="85" y="13"/>
                    </a:cubicBezTo>
                    <a:cubicBezTo>
                      <a:pt x="88" y="11"/>
                      <a:pt x="84" y="12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5" y="9"/>
                      <a:pt x="86" y="9"/>
                      <a:pt x="86" y="8"/>
                    </a:cubicBezTo>
                    <a:cubicBezTo>
                      <a:pt x="87" y="8"/>
                      <a:pt x="87" y="8"/>
                      <a:pt x="87" y="7"/>
                    </a:cubicBezTo>
                    <a:cubicBezTo>
                      <a:pt x="90" y="0"/>
                      <a:pt x="90" y="0"/>
                      <a:pt x="99" y="1"/>
                    </a:cubicBezTo>
                    <a:cubicBezTo>
                      <a:pt x="101" y="4"/>
                      <a:pt x="104" y="5"/>
                      <a:pt x="107" y="5"/>
                    </a:cubicBezTo>
                    <a:cubicBezTo>
                      <a:pt x="111" y="8"/>
                      <a:pt x="110" y="13"/>
                      <a:pt x="111" y="17"/>
                    </a:cubicBezTo>
                    <a:cubicBezTo>
                      <a:pt x="111" y="36"/>
                      <a:pt x="111" y="54"/>
                      <a:pt x="110" y="72"/>
                    </a:cubicBezTo>
                    <a:cubicBezTo>
                      <a:pt x="109" y="85"/>
                      <a:pt x="111" y="98"/>
                      <a:pt x="110" y="111"/>
                    </a:cubicBezTo>
                    <a:cubicBezTo>
                      <a:pt x="109" y="132"/>
                      <a:pt x="111" y="154"/>
                      <a:pt x="110" y="175"/>
                    </a:cubicBezTo>
                    <a:cubicBezTo>
                      <a:pt x="110" y="182"/>
                      <a:pt x="111" y="183"/>
                      <a:pt x="117" y="182"/>
                    </a:cubicBezTo>
                    <a:cubicBezTo>
                      <a:pt x="131" y="173"/>
                      <a:pt x="146" y="165"/>
                      <a:pt x="160" y="155"/>
                    </a:cubicBezTo>
                    <a:cubicBezTo>
                      <a:pt x="162" y="155"/>
                      <a:pt x="162" y="154"/>
                      <a:pt x="164" y="154"/>
                    </a:cubicBezTo>
                    <a:cubicBezTo>
                      <a:pt x="166" y="156"/>
                      <a:pt x="165" y="159"/>
                      <a:pt x="168" y="161"/>
                    </a:cubicBezTo>
                    <a:cubicBezTo>
                      <a:pt x="167" y="164"/>
                      <a:pt x="167" y="167"/>
                      <a:pt x="168" y="170"/>
                    </a:cubicBezTo>
                    <a:cubicBezTo>
                      <a:pt x="167" y="173"/>
                      <a:pt x="169" y="172"/>
                      <a:pt x="171" y="172"/>
                    </a:cubicBezTo>
                    <a:cubicBezTo>
                      <a:pt x="173" y="172"/>
                      <a:pt x="176" y="172"/>
                      <a:pt x="176" y="175"/>
                    </a:cubicBezTo>
                    <a:cubicBezTo>
                      <a:pt x="176" y="178"/>
                      <a:pt x="173" y="178"/>
                      <a:pt x="171" y="178"/>
                    </a:cubicBezTo>
                    <a:cubicBezTo>
                      <a:pt x="171" y="178"/>
                      <a:pt x="171" y="178"/>
                      <a:pt x="171" y="178"/>
                    </a:cubicBezTo>
                    <a:cubicBezTo>
                      <a:pt x="173" y="179"/>
                      <a:pt x="176" y="178"/>
                      <a:pt x="177" y="181"/>
                    </a:cubicBezTo>
                    <a:cubicBezTo>
                      <a:pt x="177" y="184"/>
                      <a:pt x="174" y="184"/>
                      <a:pt x="171" y="184"/>
                    </a:cubicBezTo>
                    <a:cubicBezTo>
                      <a:pt x="170" y="184"/>
                      <a:pt x="169" y="185"/>
                      <a:pt x="169" y="186"/>
                    </a:cubicBezTo>
                    <a:cubicBezTo>
                      <a:pt x="169" y="187"/>
                      <a:pt x="170" y="187"/>
                      <a:pt x="170" y="188"/>
                    </a:cubicBezTo>
                    <a:cubicBezTo>
                      <a:pt x="170" y="190"/>
                      <a:pt x="170" y="191"/>
                      <a:pt x="171" y="192"/>
                    </a:cubicBezTo>
                    <a:cubicBezTo>
                      <a:pt x="174" y="193"/>
                      <a:pt x="179" y="193"/>
                      <a:pt x="173" y="197"/>
                    </a:cubicBezTo>
                    <a:cubicBezTo>
                      <a:pt x="173" y="198"/>
                      <a:pt x="174" y="199"/>
                      <a:pt x="174" y="199"/>
                    </a:cubicBezTo>
                    <a:cubicBezTo>
                      <a:pt x="175" y="201"/>
                      <a:pt x="175" y="202"/>
                      <a:pt x="175" y="204"/>
                    </a:cubicBezTo>
                    <a:cubicBezTo>
                      <a:pt x="173" y="205"/>
                      <a:pt x="172" y="205"/>
                      <a:pt x="171" y="204"/>
                    </a:cubicBez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3" name="Freeform 211">
                <a:extLst>
                  <a:ext uri="{FF2B5EF4-FFF2-40B4-BE49-F238E27FC236}">
                    <a16:creationId xmlns:a16="http://schemas.microsoft.com/office/drawing/2014/main" id="{94EF2E8D-E374-5BA5-3B51-5AF0574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827"/>
                <a:ext cx="354" cy="303"/>
              </a:xfrm>
              <a:custGeom>
                <a:avLst/>
                <a:gdLst>
                  <a:gd name="T0" fmla="*/ 114 w 207"/>
                  <a:gd name="T1" fmla="*/ 81 h 177"/>
                  <a:gd name="T2" fmla="*/ 95 w 207"/>
                  <a:gd name="T3" fmla="*/ 72 h 177"/>
                  <a:gd name="T4" fmla="*/ 79 w 207"/>
                  <a:gd name="T5" fmla="*/ 69 h 177"/>
                  <a:gd name="T6" fmla="*/ 82 w 207"/>
                  <a:gd name="T7" fmla="*/ 57 h 177"/>
                  <a:gd name="T8" fmla="*/ 120 w 207"/>
                  <a:gd name="T9" fmla="*/ 28 h 177"/>
                  <a:gd name="T10" fmla="*/ 134 w 207"/>
                  <a:gd name="T11" fmla="*/ 21 h 177"/>
                  <a:gd name="T12" fmla="*/ 145 w 207"/>
                  <a:gd name="T13" fmla="*/ 9 h 177"/>
                  <a:gd name="T14" fmla="*/ 171 w 207"/>
                  <a:gd name="T15" fmla="*/ 10 h 177"/>
                  <a:gd name="T16" fmla="*/ 190 w 207"/>
                  <a:gd name="T17" fmla="*/ 8 h 177"/>
                  <a:gd name="T18" fmla="*/ 199 w 207"/>
                  <a:gd name="T19" fmla="*/ 9 h 177"/>
                  <a:gd name="T20" fmla="*/ 203 w 207"/>
                  <a:gd name="T21" fmla="*/ 18 h 177"/>
                  <a:gd name="T22" fmla="*/ 199 w 207"/>
                  <a:gd name="T23" fmla="*/ 26 h 177"/>
                  <a:gd name="T24" fmla="*/ 198 w 207"/>
                  <a:gd name="T25" fmla="*/ 40 h 177"/>
                  <a:gd name="T26" fmla="*/ 195 w 207"/>
                  <a:gd name="T27" fmla="*/ 46 h 177"/>
                  <a:gd name="T28" fmla="*/ 193 w 207"/>
                  <a:gd name="T29" fmla="*/ 60 h 177"/>
                  <a:gd name="T30" fmla="*/ 184 w 207"/>
                  <a:gd name="T31" fmla="*/ 81 h 177"/>
                  <a:gd name="T32" fmla="*/ 176 w 207"/>
                  <a:gd name="T33" fmla="*/ 87 h 177"/>
                  <a:gd name="T34" fmla="*/ 172 w 207"/>
                  <a:gd name="T35" fmla="*/ 93 h 177"/>
                  <a:gd name="T36" fmla="*/ 188 w 207"/>
                  <a:gd name="T37" fmla="*/ 96 h 177"/>
                  <a:gd name="T38" fmla="*/ 196 w 207"/>
                  <a:gd name="T39" fmla="*/ 103 h 177"/>
                  <a:gd name="T40" fmla="*/ 196 w 207"/>
                  <a:gd name="T41" fmla="*/ 109 h 177"/>
                  <a:gd name="T42" fmla="*/ 190 w 207"/>
                  <a:gd name="T43" fmla="*/ 118 h 177"/>
                  <a:gd name="T44" fmla="*/ 178 w 207"/>
                  <a:gd name="T45" fmla="*/ 120 h 177"/>
                  <a:gd name="T46" fmla="*/ 169 w 207"/>
                  <a:gd name="T47" fmla="*/ 125 h 177"/>
                  <a:gd name="T48" fmla="*/ 160 w 207"/>
                  <a:gd name="T49" fmla="*/ 129 h 177"/>
                  <a:gd name="T50" fmla="*/ 153 w 207"/>
                  <a:gd name="T51" fmla="*/ 131 h 177"/>
                  <a:gd name="T52" fmla="*/ 150 w 207"/>
                  <a:gd name="T53" fmla="*/ 135 h 177"/>
                  <a:gd name="T54" fmla="*/ 145 w 207"/>
                  <a:gd name="T55" fmla="*/ 144 h 177"/>
                  <a:gd name="T56" fmla="*/ 136 w 207"/>
                  <a:gd name="T57" fmla="*/ 149 h 177"/>
                  <a:gd name="T58" fmla="*/ 128 w 207"/>
                  <a:gd name="T59" fmla="*/ 155 h 177"/>
                  <a:gd name="T60" fmla="*/ 124 w 207"/>
                  <a:gd name="T61" fmla="*/ 163 h 177"/>
                  <a:gd name="T62" fmla="*/ 112 w 207"/>
                  <a:gd name="T63" fmla="*/ 168 h 177"/>
                  <a:gd name="T64" fmla="*/ 98 w 207"/>
                  <a:gd name="T65" fmla="*/ 162 h 177"/>
                  <a:gd name="T66" fmla="*/ 99 w 207"/>
                  <a:gd name="T67" fmla="*/ 168 h 177"/>
                  <a:gd name="T68" fmla="*/ 91 w 207"/>
                  <a:gd name="T69" fmla="*/ 174 h 177"/>
                  <a:gd name="T70" fmla="*/ 82 w 207"/>
                  <a:gd name="T71" fmla="*/ 172 h 177"/>
                  <a:gd name="T72" fmla="*/ 83 w 207"/>
                  <a:gd name="T73" fmla="*/ 168 h 177"/>
                  <a:gd name="T74" fmla="*/ 72 w 207"/>
                  <a:gd name="T75" fmla="*/ 163 h 177"/>
                  <a:gd name="T76" fmla="*/ 58 w 207"/>
                  <a:gd name="T77" fmla="*/ 162 h 177"/>
                  <a:gd name="T78" fmla="*/ 34 w 207"/>
                  <a:gd name="T79" fmla="*/ 161 h 177"/>
                  <a:gd name="T80" fmla="*/ 19 w 207"/>
                  <a:gd name="T81" fmla="*/ 174 h 177"/>
                  <a:gd name="T82" fmla="*/ 7 w 207"/>
                  <a:gd name="T83" fmla="*/ 158 h 177"/>
                  <a:gd name="T84" fmla="*/ 47 w 207"/>
                  <a:gd name="T85" fmla="*/ 143 h 177"/>
                  <a:gd name="T86" fmla="*/ 64 w 207"/>
                  <a:gd name="T87" fmla="*/ 130 h 177"/>
                  <a:gd name="T88" fmla="*/ 82 w 207"/>
                  <a:gd name="T89" fmla="*/ 115 h 177"/>
                  <a:gd name="T90" fmla="*/ 116 w 207"/>
                  <a:gd name="T91" fmla="*/ 109 h 177"/>
                  <a:gd name="T92" fmla="*/ 124 w 207"/>
                  <a:gd name="T93" fmla="*/ 116 h 177"/>
                  <a:gd name="T94" fmla="*/ 132 w 207"/>
                  <a:gd name="T95" fmla="*/ 112 h 177"/>
                  <a:gd name="T96" fmla="*/ 135 w 207"/>
                  <a:gd name="T97" fmla="*/ 95 h 177"/>
                  <a:gd name="T98" fmla="*/ 144 w 207"/>
                  <a:gd name="T99" fmla="*/ 8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7" h="177">
                    <a:moveTo>
                      <a:pt x="131" y="85"/>
                    </a:moveTo>
                    <a:cubicBezTo>
                      <a:pt x="129" y="85"/>
                      <a:pt x="127" y="86"/>
                      <a:pt x="125" y="87"/>
                    </a:cubicBezTo>
                    <a:cubicBezTo>
                      <a:pt x="119" y="92"/>
                      <a:pt x="118" y="91"/>
                      <a:pt x="115" y="84"/>
                    </a:cubicBezTo>
                    <a:cubicBezTo>
                      <a:pt x="115" y="83"/>
                      <a:pt x="114" y="82"/>
                      <a:pt x="114" y="81"/>
                    </a:cubicBezTo>
                    <a:cubicBezTo>
                      <a:pt x="116" y="79"/>
                      <a:pt x="119" y="83"/>
                      <a:pt x="119" y="80"/>
                    </a:cubicBezTo>
                    <a:cubicBezTo>
                      <a:pt x="120" y="76"/>
                      <a:pt x="114" y="80"/>
                      <a:pt x="114" y="76"/>
                    </a:cubicBezTo>
                    <a:cubicBezTo>
                      <a:pt x="107" y="79"/>
                      <a:pt x="102" y="73"/>
                      <a:pt x="97" y="73"/>
                    </a:cubicBezTo>
                    <a:cubicBezTo>
                      <a:pt x="96" y="73"/>
                      <a:pt x="95" y="72"/>
                      <a:pt x="95" y="72"/>
                    </a:cubicBezTo>
                    <a:cubicBezTo>
                      <a:pt x="93" y="72"/>
                      <a:pt x="90" y="74"/>
                      <a:pt x="89" y="71"/>
                    </a:cubicBezTo>
                    <a:cubicBezTo>
                      <a:pt x="88" y="69"/>
                      <a:pt x="92" y="69"/>
                      <a:pt x="92" y="67"/>
                    </a:cubicBezTo>
                    <a:cubicBezTo>
                      <a:pt x="89" y="66"/>
                      <a:pt x="86" y="70"/>
                      <a:pt x="83" y="66"/>
                    </a:cubicBezTo>
                    <a:cubicBezTo>
                      <a:pt x="82" y="65"/>
                      <a:pt x="80" y="68"/>
                      <a:pt x="79" y="69"/>
                    </a:cubicBezTo>
                    <a:cubicBezTo>
                      <a:pt x="78" y="70"/>
                      <a:pt x="77" y="70"/>
                      <a:pt x="76" y="69"/>
                    </a:cubicBezTo>
                    <a:cubicBezTo>
                      <a:pt x="74" y="67"/>
                      <a:pt x="75" y="67"/>
                      <a:pt x="77" y="66"/>
                    </a:cubicBezTo>
                    <a:cubicBezTo>
                      <a:pt x="79" y="65"/>
                      <a:pt x="78" y="63"/>
                      <a:pt x="78" y="61"/>
                    </a:cubicBezTo>
                    <a:cubicBezTo>
                      <a:pt x="80" y="60"/>
                      <a:pt x="83" y="61"/>
                      <a:pt x="82" y="57"/>
                    </a:cubicBezTo>
                    <a:cubicBezTo>
                      <a:pt x="81" y="54"/>
                      <a:pt x="87" y="51"/>
                      <a:pt x="92" y="52"/>
                    </a:cubicBezTo>
                    <a:cubicBezTo>
                      <a:pt x="97" y="53"/>
                      <a:pt x="101" y="49"/>
                      <a:pt x="106" y="49"/>
                    </a:cubicBezTo>
                    <a:cubicBezTo>
                      <a:pt x="106" y="44"/>
                      <a:pt x="111" y="42"/>
                      <a:pt x="111" y="37"/>
                    </a:cubicBezTo>
                    <a:cubicBezTo>
                      <a:pt x="111" y="30"/>
                      <a:pt x="112" y="29"/>
                      <a:pt x="120" y="28"/>
                    </a:cubicBezTo>
                    <a:cubicBezTo>
                      <a:pt x="121" y="28"/>
                      <a:pt x="121" y="27"/>
                      <a:pt x="122" y="27"/>
                    </a:cubicBezTo>
                    <a:cubicBezTo>
                      <a:pt x="124" y="24"/>
                      <a:pt x="127" y="27"/>
                      <a:pt x="129" y="27"/>
                    </a:cubicBezTo>
                    <a:cubicBezTo>
                      <a:pt x="127" y="26"/>
                      <a:pt x="124" y="25"/>
                      <a:pt x="127" y="22"/>
                    </a:cubicBezTo>
                    <a:cubicBezTo>
                      <a:pt x="129" y="21"/>
                      <a:pt x="131" y="21"/>
                      <a:pt x="134" y="21"/>
                    </a:cubicBezTo>
                    <a:cubicBezTo>
                      <a:pt x="137" y="22"/>
                      <a:pt x="139" y="21"/>
                      <a:pt x="140" y="18"/>
                    </a:cubicBezTo>
                    <a:cubicBezTo>
                      <a:pt x="140" y="17"/>
                      <a:pt x="141" y="17"/>
                      <a:pt x="141" y="16"/>
                    </a:cubicBezTo>
                    <a:cubicBezTo>
                      <a:pt x="142" y="15"/>
                      <a:pt x="143" y="14"/>
                      <a:pt x="144" y="12"/>
                    </a:cubicBezTo>
                    <a:cubicBezTo>
                      <a:pt x="144" y="11"/>
                      <a:pt x="144" y="10"/>
                      <a:pt x="145" y="9"/>
                    </a:cubicBezTo>
                    <a:cubicBezTo>
                      <a:pt x="146" y="7"/>
                      <a:pt x="149" y="6"/>
                      <a:pt x="151" y="8"/>
                    </a:cubicBezTo>
                    <a:cubicBezTo>
                      <a:pt x="154" y="10"/>
                      <a:pt x="155" y="10"/>
                      <a:pt x="156" y="7"/>
                    </a:cubicBezTo>
                    <a:cubicBezTo>
                      <a:pt x="157" y="4"/>
                      <a:pt x="158" y="3"/>
                      <a:pt x="160" y="1"/>
                    </a:cubicBezTo>
                    <a:cubicBezTo>
                      <a:pt x="165" y="0"/>
                      <a:pt x="171" y="5"/>
                      <a:pt x="171" y="10"/>
                    </a:cubicBezTo>
                    <a:cubicBezTo>
                      <a:pt x="170" y="13"/>
                      <a:pt x="172" y="15"/>
                      <a:pt x="173" y="17"/>
                    </a:cubicBezTo>
                    <a:cubicBezTo>
                      <a:pt x="175" y="13"/>
                      <a:pt x="180" y="16"/>
                      <a:pt x="181" y="12"/>
                    </a:cubicBezTo>
                    <a:cubicBezTo>
                      <a:pt x="182" y="8"/>
                      <a:pt x="185" y="8"/>
                      <a:pt x="188" y="8"/>
                    </a:cubicBezTo>
                    <a:cubicBezTo>
                      <a:pt x="189" y="8"/>
                      <a:pt x="189" y="9"/>
                      <a:pt x="190" y="8"/>
                    </a:cubicBezTo>
                    <a:cubicBezTo>
                      <a:pt x="190" y="8"/>
                      <a:pt x="189" y="7"/>
                      <a:pt x="189" y="7"/>
                    </a:cubicBezTo>
                    <a:cubicBezTo>
                      <a:pt x="189" y="6"/>
                      <a:pt x="190" y="5"/>
                      <a:pt x="191" y="4"/>
                    </a:cubicBezTo>
                    <a:cubicBezTo>
                      <a:pt x="194" y="2"/>
                      <a:pt x="197" y="3"/>
                      <a:pt x="199" y="6"/>
                    </a:cubicBezTo>
                    <a:cubicBezTo>
                      <a:pt x="200" y="7"/>
                      <a:pt x="199" y="8"/>
                      <a:pt x="199" y="9"/>
                    </a:cubicBezTo>
                    <a:cubicBezTo>
                      <a:pt x="197" y="10"/>
                      <a:pt x="197" y="11"/>
                      <a:pt x="199" y="12"/>
                    </a:cubicBezTo>
                    <a:cubicBezTo>
                      <a:pt x="201" y="13"/>
                      <a:pt x="203" y="14"/>
                      <a:pt x="201" y="17"/>
                    </a:cubicBezTo>
                    <a:cubicBezTo>
                      <a:pt x="200" y="18"/>
                      <a:pt x="198" y="17"/>
                      <a:pt x="199" y="18"/>
                    </a:cubicBezTo>
                    <a:cubicBezTo>
                      <a:pt x="200" y="18"/>
                      <a:pt x="202" y="16"/>
                      <a:pt x="203" y="18"/>
                    </a:cubicBezTo>
                    <a:cubicBezTo>
                      <a:pt x="204" y="19"/>
                      <a:pt x="206" y="20"/>
                      <a:pt x="207" y="21"/>
                    </a:cubicBezTo>
                    <a:cubicBezTo>
                      <a:pt x="207" y="22"/>
                      <a:pt x="207" y="24"/>
                      <a:pt x="207" y="25"/>
                    </a:cubicBezTo>
                    <a:cubicBezTo>
                      <a:pt x="206" y="25"/>
                      <a:pt x="206" y="25"/>
                      <a:pt x="205" y="26"/>
                    </a:cubicBezTo>
                    <a:cubicBezTo>
                      <a:pt x="203" y="26"/>
                      <a:pt x="201" y="25"/>
                      <a:pt x="199" y="26"/>
                    </a:cubicBezTo>
                    <a:cubicBezTo>
                      <a:pt x="201" y="29"/>
                      <a:pt x="203" y="32"/>
                      <a:pt x="205" y="35"/>
                    </a:cubicBezTo>
                    <a:cubicBezTo>
                      <a:pt x="206" y="36"/>
                      <a:pt x="207" y="38"/>
                      <a:pt x="204" y="39"/>
                    </a:cubicBezTo>
                    <a:cubicBezTo>
                      <a:pt x="204" y="39"/>
                      <a:pt x="203" y="39"/>
                      <a:pt x="202" y="39"/>
                    </a:cubicBezTo>
                    <a:cubicBezTo>
                      <a:pt x="201" y="39"/>
                      <a:pt x="200" y="41"/>
                      <a:pt x="198" y="40"/>
                    </a:cubicBezTo>
                    <a:cubicBezTo>
                      <a:pt x="198" y="40"/>
                      <a:pt x="197" y="39"/>
                      <a:pt x="196" y="39"/>
                    </a:cubicBezTo>
                    <a:cubicBezTo>
                      <a:pt x="196" y="39"/>
                      <a:pt x="196" y="39"/>
                      <a:pt x="196" y="40"/>
                    </a:cubicBezTo>
                    <a:cubicBezTo>
                      <a:pt x="197" y="41"/>
                      <a:pt x="198" y="42"/>
                      <a:pt x="196" y="43"/>
                    </a:cubicBezTo>
                    <a:cubicBezTo>
                      <a:pt x="196" y="44"/>
                      <a:pt x="194" y="44"/>
                      <a:pt x="195" y="46"/>
                    </a:cubicBezTo>
                    <a:cubicBezTo>
                      <a:pt x="196" y="47"/>
                      <a:pt x="197" y="48"/>
                      <a:pt x="195" y="49"/>
                    </a:cubicBezTo>
                    <a:cubicBezTo>
                      <a:pt x="195" y="50"/>
                      <a:pt x="193" y="50"/>
                      <a:pt x="194" y="52"/>
                    </a:cubicBezTo>
                    <a:cubicBezTo>
                      <a:pt x="196" y="53"/>
                      <a:pt x="198" y="54"/>
                      <a:pt x="195" y="57"/>
                    </a:cubicBezTo>
                    <a:cubicBezTo>
                      <a:pt x="194" y="58"/>
                      <a:pt x="191" y="57"/>
                      <a:pt x="193" y="60"/>
                    </a:cubicBezTo>
                    <a:cubicBezTo>
                      <a:pt x="192" y="64"/>
                      <a:pt x="189" y="68"/>
                      <a:pt x="185" y="70"/>
                    </a:cubicBezTo>
                    <a:cubicBezTo>
                      <a:pt x="185" y="70"/>
                      <a:pt x="185" y="71"/>
                      <a:pt x="184" y="72"/>
                    </a:cubicBezTo>
                    <a:cubicBezTo>
                      <a:pt x="181" y="73"/>
                      <a:pt x="184" y="74"/>
                      <a:pt x="184" y="75"/>
                    </a:cubicBezTo>
                    <a:cubicBezTo>
                      <a:pt x="185" y="77"/>
                      <a:pt x="188" y="80"/>
                      <a:pt x="184" y="81"/>
                    </a:cubicBezTo>
                    <a:cubicBezTo>
                      <a:pt x="183" y="81"/>
                      <a:pt x="182" y="79"/>
                      <a:pt x="181" y="80"/>
                    </a:cubicBezTo>
                    <a:cubicBezTo>
                      <a:pt x="181" y="80"/>
                      <a:pt x="181" y="81"/>
                      <a:pt x="181" y="81"/>
                    </a:cubicBezTo>
                    <a:cubicBezTo>
                      <a:pt x="184" y="86"/>
                      <a:pt x="179" y="84"/>
                      <a:pt x="178" y="86"/>
                    </a:cubicBezTo>
                    <a:cubicBezTo>
                      <a:pt x="177" y="86"/>
                      <a:pt x="177" y="86"/>
                      <a:pt x="176" y="87"/>
                    </a:cubicBezTo>
                    <a:cubicBezTo>
                      <a:pt x="175" y="87"/>
                      <a:pt x="174" y="86"/>
                      <a:pt x="173" y="85"/>
                    </a:cubicBezTo>
                    <a:cubicBezTo>
                      <a:pt x="172" y="86"/>
                      <a:pt x="171" y="85"/>
                      <a:pt x="171" y="86"/>
                    </a:cubicBezTo>
                    <a:cubicBezTo>
                      <a:pt x="173" y="88"/>
                      <a:pt x="173" y="89"/>
                      <a:pt x="171" y="90"/>
                    </a:cubicBezTo>
                    <a:cubicBezTo>
                      <a:pt x="170" y="92"/>
                      <a:pt x="171" y="92"/>
                      <a:pt x="172" y="93"/>
                    </a:cubicBezTo>
                    <a:cubicBezTo>
                      <a:pt x="173" y="94"/>
                      <a:pt x="174" y="94"/>
                      <a:pt x="176" y="94"/>
                    </a:cubicBezTo>
                    <a:cubicBezTo>
                      <a:pt x="178" y="93"/>
                      <a:pt x="179" y="92"/>
                      <a:pt x="181" y="92"/>
                    </a:cubicBezTo>
                    <a:cubicBezTo>
                      <a:pt x="183" y="92"/>
                      <a:pt x="183" y="94"/>
                      <a:pt x="185" y="95"/>
                    </a:cubicBezTo>
                    <a:cubicBezTo>
                      <a:pt x="186" y="95"/>
                      <a:pt x="187" y="95"/>
                      <a:pt x="188" y="96"/>
                    </a:cubicBezTo>
                    <a:cubicBezTo>
                      <a:pt x="188" y="98"/>
                      <a:pt x="187" y="99"/>
                      <a:pt x="186" y="100"/>
                    </a:cubicBezTo>
                    <a:cubicBezTo>
                      <a:pt x="185" y="103"/>
                      <a:pt x="188" y="100"/>
                      <a:pt x="189" y="101"/>
                    </a:cubicBezTo>
                    <a:cubicBezTo>
                      <a:pt x="189" y="101"/>
                      <a:pt x="190" y="101"/>
                      <a:pt x="190" y="101"/>
                    </a:cubicBezTo>
                    <a:cubicBezTo>
                      <a:pt x="192" y="103"/>
                      <a:pt x="194" y="103"/>
                      <a:pt x="196" y="103"/>
                    </a:cubicBezTo>
                    <a:cubicBezTo>
                      <a:pt x="197" y="103"/>
                      <a:pt x="198" y="104"/>
                      <a:pt x="199" y="105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199" y="107"/>
                      <a:pt x="202" y="105"/>
                      <a:pt x="202" y="108"/>
                    </a:cubicBezTo>
                    <a:cubicBezTo>
                      <a:pt x="201" y="109"/>
                      <a:pt x="198" y="110"/>
                      <a:pt x="196" y="109"/>
                    </a:cubicBezTo>
                    <a:cubicBezTo>
                      <a:pt x="196" y="109"/>
                      <a:pt x="195" y="108"/>
                      <a:pt x="195" y="107"/>
                    </a:cubicBezTo>
                    <a:cubicBezTo>
                      <a:pt x="193" y="108"/>
                      <a:pt x="190" y="107"/>
                      <a:pt x="192" y="111"/>
                    </a:cubicBezTo>
                    <a:cubicBezTo>
                      <a:pt x="193" y="112"/>
                      <a:pt x="193" y="112"/>
                      <a:pt x="192" y="113"/>
                    </a:cubicBezTo>
                    <a:cubicBezTo>
                      <a:pt x="191" y="114"/>
                      <a:pt x="189" y="115"/>
                      <a:pt x="190" y="118"/>
                    </a:cubicBezTo>
                    <a:cubicBezTo>
                      <a:pt x="189" y="118"/>
                      <a:pt x="188" y="119"/>
                      <a:pt x="187" y="120"/>
                    </a:cubicBezTo>
                    <a:cubicBezTo>
                      <a:pt x="187" y="120"/>
                      <a:pt x="187" y="120"/>
                      <a:pt x="187" y="120"/>
                    </a:cubicBezTo>
                    <a:cubicBezTo>
                      <a:pt x="187" y="120"/>
                      <a:pt x="186" y="120"/>
                      <a:pt x="185" y="120"/>
                    </a:cubicBezTo>
                    <a:cubicBezTo>
                      <a:pt x="183" y="120"/>
                      <a:pt x="181" y="121"/>
                      <a:pt x="178" y="120"/>
                    </a:cubicBezTo>
                    <a:cubicBezTo>
                      <a:pt x="178" y="119"/>
                      <a:pt x="177" y="118"/>
                      <a:pt x="176" y="118"/>
                    </a:cubicBezTo>
                    <a:cubicBezTo>
                      <a:pt x="174" y="119"/>
                      <a:pt x="171" y="118"/>
                      <a:pt x="171" y="121"/>
                    </a:cubicBezTo>
                    <a:cubicBezTo>
                      <a:pt x="171" y="123"/>
                      <a:pt x="169" y="123"/>
                      <a:pt x="169" y="124"/>
                    </a:cubicBezTo>
                    <a:cubicBezTo>
                      <a:pt x="169" y="125"/>
                      <a:pt x="169" y="125"/>
                      <a:pt x="169" y="125"/>
                    </a:cubicBezTo>
                    <a:cubicBezTo>
                      <a:pt x="168" y="125"/>
                      <a:pt x="168" y="125"/>
                      <a:pt x="168" y="125"/>
                    </a:cubicBezTo>
                    <a:cubicBezTo>
                      <a:pt x="168" y="125"/>
                      <a:pt x="168" y="124"/>
                      <a:pt x="167" y="124"/>
                    </a:cubicBezTo>
                    <a:cubicBezTo>
                      <a:pt x="165" y="124"/>
                      <a:pt x="163" y="124"/>
                      <a:pt x="162" y="126"/>
                    </a:cubicBezTo>
                    <a:cubicBezTo>
                      <a:pt x="162" y="128"/>
                      <a:pt x="160" y="128"/>
                      <a:pt x="160" y="129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9" y="129"/>
                      <a:pt x="158" y="128"/>
                      <a:pt x="157" y="128"/>
                    </a:cubicBezTo>
                    <a:cubicBezTo>
                      <a:pt x="156" y="129"/>
                      <a:pt x="154" y="129"/>
                      <a:pt x="153" y="131"/>
                    </a:cubicBezTo>
                    <a:cubicBezTo>
                      <a:pt x="153" y="133"/>
                      <a:pt x="151" y="133"/>
                      <a:pt x="151" y="134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5"/>
                      <a:pt x="150" y="135"/>
                      <a:pt x="150" y="135"/>
                    </a:cubicBezTo>
                    <a:cubicBezTo>
                      <a:pt x="149" y="135"/>
                      <a:pt x="147" y="134"/>
                      <a:pt x="147" y="135"/>
                    </a:cubicBezTo>
                    <a:cubicBezTo>
                      <a:pt x="146" y="136"/>
                      <a:pt x="148" y="137"/>
                      <a:pt x="148" y="137"/>
                    </a:cubicBezTo>
                    <a:cubicBezTo>
                      <a:pt x="148" y="138"/>
                      <a:pt x="148" y="138"/>
                      <a:pt x="147" y="139"/>
                    </a:cubicBezTo>
                    <a:cubicBezTo>
                      <a:pt x="146" y="140"/>
                      <a:pt x="144" y="142"/>
                      <a:pt x="145" y="144"/>
                    </a:cubicBezTo>
                    <a:cubicBezTo>
                      <a:pt x="144" y="145"/>
                      <a:pt x="144" y="145"/>
                      <a:pt x="143" y="146"/>
                    </a:cubicBezTo>
                    <a:cubicBezTo>
                      <a:pt x="143" y="147"/>
                      <a:pt x="143" y="148"/>
                      <a:pt x="142" y="148"/>
                    </a:cubicBezTo>
                    <a:cubicBezTo>
                      <a:pt x="141" y="147"/>
                      <a:pt x="140" y="146"/>
                      <a:pt x="140" y="145"/>
                    </a:cubicBezTo>
                    <a:cubicBezTo>
                      <a:pt x="139" y="147"/>
                      <a:pt x="136" y="146"/>
                      <a:pt x="136" y="149"/>
                    </a:cubicBezTo>
                    <a:cubicBezTo>
                      <a:pt x="134" y="150"/>
                      <a:pt x="130" y="151"/>
                      <a:pt x="133" y="155"/>
                    </a:cubicBezTo>
                    <a:cubicBezTo>
                      <a:pt x="133" y="155"/>
                      <a:pt x="133" y="155"/>
                      <a:pt x="133" y="155"/>
                    </a:cubicBezTo>
                    <a:cubicBezTo>
                      <a:pt x="132" y="156"/>
                      <a:pt x="131" y="156"/>
                      <a:pt x="130" y="156"/>
                    </a:cubicBezTo>
                    <a:cubicBezTo>
                      <a:pt x="129" y="157"/>
                      <a:pt x="128" y="156"/>
                      <a:pt x="128" y="155"/>
                    </a:cubicBezTo>
                    <a:cubicBezTo>
                      <a:pt x="127" y="154"/>
                      <a:pt x="129" y="153"/>
                      <a:pt x="127" y="152"/>
                    </a:cubicBezTo>
                    <a:cubicBezTo>
                      <a:pt x="126" y="153"/>
                      <a:pt x="127" y="154"/>
                      <a:pt x="127" y="156"/>
                    </a:cubicBezTo>
                    <a:cubicBezTo>
                      <a:pt x="127" y="157"/>
                      <a:pt x="126" y="159"/>
                      <a:pt x="125" y="160"/>
                    </a:cubicBezTo>
                    <a:cubicBezTo>
                      <a:pt x="124" y="161"/>
                      <a:pt x="124" y="162"/>
                      <a:pt x="124" y="163"/>
                    </a:cubicBezTo>
                    <a:cubicBezTo>
                      <a:pt x="125" y="165"/>
                      <a:pt x="125" y="166"/>
                      <a:pt x="123" y="168"/>
                    </a:cubicBezTo>
                    <a:cubicBezTo>
                      <a:pt x="123" y="168"/>
                      <a:pt x="122" y="169"/>
                      <a:pt x="121" y="170"/>
                    </a:cubicBezTo>
                    <a:cubicBezTo>
                      <a:pt x="119" y="170"/>
                      <a:pt x="117" y="171"/>
                      <a:pt x="114" y="171"/>
                    </a:cubicBezTo>
                    <a:cubicBezTo>
                      <a:pt x="113" y="171"/>
                      <a:pt x="114" y="168"/>
                      <a:pt x="112" y="168"/>
                    </a:cubicBezTo>
                    <a:cubicBezTo>
                      <a:pt x="111" y="169"/>
                      <a:pt x="109" y="169"/>
                      <a:pt x="107" y="169"/>
                    </a:cubicBezTo>
                    <a:cubicBezTo>
                      <a:pt x="106" y="168"/>
                      <a:pt x="105" y="167"/>
                      <a:pt x="105" y="166"/>
                    </a:cubicBezTo>
                    <a:cubicBezTo>
                      <a:pt x="103" y="167"/>
                      <a:pt x="102" y="166"/>
                      <a:pt x="102" y="165"/>
                    </a:cubicBezTo>
                    <a:cubicBezTo>
                      <a:pt x="103" y="162"/>
                      <a:pt x="100" y="162"/>
                      <a:pt x="98" y="162"/>
                    </a:cubicBezTo>
                    <a:cubicBezTo>
                      <a:pt x="97" y="162"/>
                      <a:pt x="97" y="161"/>
                      <a:pt x="95" y="161"/>
                    </a:cubicBezTo>
                    <a:cubicBezTo>
                      <a:pt x="96" y="162"/>
                      <a:pt x="97" y="162"/>
                      <a:pt x="98" y="162"/>
                    </a:cubicBezTo>
                    <a:cubicBezTo>
                      <a:pt x="100" y="163"/>
                      <a:pt x="101" y="164"/>
                      <a:pt x="101" y="165"/>
                    </a:cubicBezTo>
                    <a:cubicBezTo>
                      <a:pt x="101" y="167"/>
                      <a:pt x="101" y="167"/>
                      <a:pt x="99" y="168"/>
                    </a:cubicBezTo>
                    <a:cubicBezTo>
                      <a:pt x="99" y="167"/>
                      <a:pt x="98" y="165"/>
                      <a:pt x="97" y="165"/>
                    </a:cubicBezTo>
                    <a:cubicBezTo>
                      <a:pt x="95" y="167"/>
                      <a:pt x="93" y="168"/>
                      <a:pt x="92" y="170"/>
                    </a:cubicBezTo>
                    <a:cubicBezTo>
                      <a:pt x="92" y="171"/>
                      <a:pt x="92" y="172"/>
                      <a:pt x="92" y="172"/>
                    </a:cubicBezTo>
                    <a:cubicBezTo>
                      <a:pt x="92" y="173"/>
                      <a:pt x="92" y="174"/>
                      <a:pt x="91" y="174"/>
                    </a:cubicBezTo>
                    <a:cubicBezTo>
                      <a:pt x="90" y="174"/>
                      <a:pt x="90" y="174"/>
                      <a:pt x="89" y="174"/>
                    </a:cubicBezTo>
                    <a:cubicBezTo>
                      <a:pt x="87" y="173"/>
                      <a:pt x="85" y="173"/>
                      <a:pt x="83" y="173"/>
                    </a:cubicBezTo>
                    <a:cubicBezTo>
                      <a:pt x="83" y="173"/>
                      <a:pt x="82" y="173"/>
                      <a:pt x="82" y="173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3" y="171"/>
                      <a:pt x="84" y="170"/>
                      <a:pt x="85" y="170"/>
                    </a:cubicBezTo>
                    <a:cubicBezTo>
                      <a:pt x="85" y="169"/>
                      <a:pt x="87" y="169"/>
                      <a:pt x="87" y="168"/>
                    </a:cubicBezTo>
                    <a:cubicBezTo>
                      <a:pt x="86" y="167"/>
                      <a:pt x="84" y="168"/>
                      <a:pt x="83" y="168"/>
                    </a:cubicBezTo>
                    <a:cubicBezTo>
                      <a:pt x="83" y="168"/>
                      <a:pt x="83" y="168"/>
                      <a:pt x="83" y="168"/>
                    </a:cubicBezTo>
                    <a:cubicBezTo>
                      <a:pt x="82" y="168"/>
                      <a:pt x="82" y="168"/>
                      <a:pt x="82" y="168"/>
                    </a:cubicBezTo>
                    <a:cubicBezTo>
                      <a:pt x="80" y="168"/>
                      <a:pt x="78" y="164"/>
                      <a:pt x="76" y="168"/>
                    </a:cubicBezTo>
                    <a:cubicBezTo>
                      <a:pt x="74" y="167"/>
                      <a:pt x="76" y="162"/>
                      <a:pt x="72" y="163"/>
                    </a:cubicBezTo>
                    <a:cubicBezTo>
                      <a:pt x="71" y="164"/>
                      <a:pt x="69" y="166"/>
                      <a:pt x="68" y="166"/>
                    </a:cubicBezTo>
                    <a:cubicBezTo>
                      <a:pt x="67" y="166"/>
                      <a:pt x="66" y="165"/>
                      <a:pt x="66" y="165"/>
                    </a:cubicBezTo>
                    <a:cubicBezTo>
                      <a:pt x="64" y="164"/>
                      <a:pt x="62" y="164"/>
                      <a:pt x="61" y="164"/>
                    </a:cubicBezTo>
                    <a:cubicBezTo>
                      <a:pt x="60" y="163"/>
                      <a:pt x="59" y="162"/>
                      <a:pt x="58" y="162"/>
                    </a:cubicBezTo>
                    <a:cubicBezTo>
                      <a:pt x="57" y="163"/>
                      <a:pt x="55" y="164"/>
                      <a:pt x="53" y="163"/>
                    </a:cubicBezTo>
                    <a:cubicBezTo>
                      <a:pt x="51" y="166"/>
                      <a:pt x="51" y="161"/>
                      <a:pt x="49" y="161"/>
                    </a:cubicBezTo>
                    <a:cubicBezTo>
                      <a:pt x="48" y="163"/>
                      <a:pt x="46" y="164"/>
                      <a:pt x="45" y="165"/>
                    </a:cubicBezTo>
                    <a:cubicBezTo>
                      <a:pt x="42" y="163"/>
                      <a:pt x="37" y="164"/>
                      <a:pt x="34" y="161"/>
                    </a:cubicBezTo>
                    <a:cubicBezTo>
                      <a:pt x="33" y="160"/>
                      <a:pt x="30" y="161"/>
                      <a:pt x="30" y="163"/>
                    </a:cubicBezTo>
                    <a:cubicBezTo>
                      <a:pt x="31" y="168"/>
                      <a:pt x="28" y="169"/>
                      <a:pt x="25" y="170"/>
                    </a:cubicBezTo>
                    <a:cubicBezTo>
                      <a:pt x="24" y="171"/>
                      <a:pt x="23" y="173"/>
                      <a:pt x="23" y="174"/>
                    </a:cubicBezTo>
                    <a:cubicBezTo>
                      <a:pt x="21" y="177"/>
                      <a:pt x="20" y="174"/>
                      <a:pt x="19" y="174"/>
                    </a:cubicBezTo>
                    <a:cubicBezTo>
                      <a:pt x="19" y="174"/>
                      <a:pt x="19" y="174"/>
                      <a:pt x="18" y="174"/>
                    </a:cubicBezTo>
                    <a:cubicBezTo>
                      <a:pt x="19" y="173"/>
                      <a:pt x="20" y="171"/>
                      <a:pt x="19" y="170"/>
                    </a:cubicBezTo>
                    <a:cubicBezTo>
                      <a:pt x="13" y="169"/>
                      <a:pt x="9" y="160"/>
                      <a:pt x="1" y="164"/>
                    </a:cubicBezTo>
                    <a:cubicBezTo>
                      <a:pt x="3" y="162"/>
                      <a:pt x="0" y="157"/>
                      <a:pt x="7" y="158"/>
                    </a:cubicBezTo>
                    <a:cubicBezTo>
                      <a:pt x="18" y="158"/>
                      <a:pt x="29" y="158"/>
                      <a:pt x="41" y="158"/>
                    </a:cubicBezTo>
                    <a:cubicBezTo>
                      <a:pt x="43" y="158"/>
                      <a:pt x="44" y="157"/>
                      <a:pt x="46" y="156"/>
                    </a:cubicBezTo>
                    <a:cubicBezTo>
                      <a:pt x="47" y="156"/>
                      <a:pt x="49" y="158"/>
                      <a:pt x="48" y="155"/>
                    </a:cubicBezTo>
                    <a:cubicBezTo>
                      <a:pt x="47" y="151"/>
                      <a:pt x="48" y="147"/>
                      <a:pt x="47" y="143"/>
                    </a:cubicBezTo>
                    <a:cubicBezTo>
                      <a:pt x="51" y="142"/>
                      <a:pt x="56" y="143"/>
                      <a:pt x="59" y="139"/>
                    </a:cubicBezTo>
                    <a:cubicBezTo>
                      <a:pt x="59" y="137"/>
                      <a:pt x="57" y="138"/>
                      <a:pt x="55" y="137"/>
                    </a:cubicBezTo>
                    <a:cubicBezTo>
                      <a:pt x="57" y="135"/>
                      <a:pt x="59" y="135"/>
                      <a:pt x="61" y="135"/>
                    </a:cubicBezTo>
                    <a:cubicBezTo>
                      <a:pt x="66" y="136"/>
                      <a:pt x="67" y="134"/>
                      <a:pt x="64" y="130"/>
                    </a:cubicBezTo>
                    <a:cubicBezTo>
                      <a:pt x="63" y="128"/>
                      <a:pt x="65" y="126"/>
                      <a:pt x="66" y="125"/>
                    </a:cubicBezTo>
                    <a:cubicBezTo>
                      <a:pt x="70" y="123"/>
                      <a:pt x="65" y="123"/>
                      <a:pt x="65" y="121"/>
                    </a:cubicBezTo>
                    <a:cubicBezTo>
                      <a:pt x="71" y="119"/>
                      <a:pt x="77" y="118"/>
                      <a:pt x="83" y="119"/>
                    </a:cubicBezTo>
                    <a:cubicBezTo>
                      <a:pt x="85" y="116"/>
                      <a:pt x="80" y="117"/>
                      <a:pt x="82" y="115"/>
                    </a:cubicBezTo>
                    <a:cubicBezTo>
                      <a:pt x="83" y="113"/>
                      <a:pt x="84" y="114"/>
                      <a:pt x="86" y="114"/>
                    </a:cubicBezTo>
                    <a:cubicBezTo>
                      <a:pt x="94" y="114"/>
                      <a:pt x="102" y="118"/>
                      <a:pt x="109" y="116"/>
                    </a:cubicBezTo>
                    <a:cubicBezTo>
                      <a:pt x="112" y="115"/>
                      <a:pt x="116" y="117"/>
                      <a:pt x="117" y="112"/>
                    </a:cubicBezTo>
                    <a:cubicBezTo>
                      <a:pt x="118" y="111"/>
                      <a:pt x="116" y="110"/>
                      <a:pt x="116" y="109"/>
                    </a:cubicBezTo>
                    <a:cubicBezTo>
                      <a:pt x="118" y="108"/>
                      <a:pt x="120" y="105"/>
                      <a:pt x="121" y="110"/>
                    </a:cubicBezTo>
                    <a:cubicBezTo>
                      <a:pt x="122" y="111"/>
                      <a:pt x="123" y="113"/>
                      <a:pt x="123" y="115"/>
                    </a:cubicBezTo>
                    <a:cubicBezTo>
                      <a:pt x="123" y="116"/>
                      <a:pt x="122" y="116"/>
                      <a:pt x="123" y="117"/>
                    </a:cubicBezTo>
                    <a:cubicBezTo>
                      <a:pt x="124" y="117"/>
                      <a:pt x="124" y="116"/>
                      <a:pt x="124" y="116"/>
                    </a:cubicBezTo>
                    <a:cubicBezTo>
                      <a:pt x="124" y="114"/>
                      <a:pt x="124" y="112"/>
                      <a:pt x="125" y="110"/>
                    </a:cubicBezTo>
                    <a:cubicBezTo>
                      <a:pt x="128" y="110"/>
                      <a:pt x="128" y="107"/>
                      <a:pt x="130" y="105"/>
                    </a:cubicBezTo>
                    <a:cubicBezTo>
                      <a:pt x="131" y="107"/>
                      <a:pt x="134" y="106"/>
                      <a:pt x="134" y="108"/>
                    </a:cubicBezTo>
                    <a:cubicBezTo>
                      <a:pt x="133" y="110"/>
                      <a:pt x="132" y="110"/>
                      <a:pt x="132" y="112"/>
                    </a:cubicBezTo>
                    <a:cubicBezTo>
                      <a:pt x="133" y="114"/>
                      <a:pt x="134" y="112"/>
                      <a:pt x="134" y="111"/>
                    </a:cubicBezTo>
                    <a:cubicBezTo>
                      <a:pt x="134" y="110"/>
                      <a:pt x="135" y="109"/>
                      <a:pt x="135" y="108"/>
                    </a:cubicBezTo>
                    <a:cubicBezTo>
                      <a:pt x="135" y="107"/>
                      <a:pt x="135" y="106"/>
                      <a:pt x="136" y="105"/>
                    </a:cubicBezTo>
                    <a:cubicBezTo>
                      <a:pt x="136" y="102"/>
                      <a:pt x="138" y="98"/>
                      <a:pt x="135" y="95"/>
                    </a:cubicBezTo>
                    <a:cubicBezTo>
                      <a:pt x="133" y="93"/>
                      <a:pt x="137" y="91"/>
                      <a:pt x="135" y="88"/>
                    </a:cubicBezTo>
                    <a:cubicBezTo>
                      <a:pt x="136" y="87"/>
                      <a:pt x="136" y="86"/>
                      <a:pt x="137" y="85"/>
                    </a:cubicBezTo>
                    <a:cubicBezTo>
                      <a:pt x="137" y="83"/>
                      <a:pt x="134" y="78"/>
                      <a:pt x="140" y="81"/>
                    </a:cubicBezTo>
                    <a:cubicBezTo>
                      <a:pt x="141" y="81"/>
                      <a:pt x="143" y="83"/>
                      <a:pt x="144" y="84"/>
                    </a:cubicBezTo>
                    <a:cubicBezTo>
                      <a:pt x="141" y="83"/>
                      <a:pt x="141" y="77"/>
                      <a:pt x="135" y="77"/>
                    </a:cubicBezTo>
                    <a:cubicBezTo>
                      <a:pt x="132" y="80"/>
                      <a:pt x="137" y="83"/>
                      <a:pt x="136" y="86"/>
                    </a:cubicBezTo>
                    <a:cubicBezTo>
                      <a:pt x="134" y="86"/>
                      <a:pt x="133" y="86"/>
                      <a:pt x="131" y="85"/>
                    </a:cubicBezTo>
                    <a:close/>
                  </a:path>
                </a:pathLst>
              </a:custGeom>
              <a:solidFill>
                <a:srgbClr val="D5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4" name="Freeform 212">
                <a:extLst>
                  <a:ext uri="{FF2B5EF4-FFF2-40B4-BE49-F238E27FC236}">
                    <a16:creationId xmlns:a16="http://schemas.microsoft.com/office/drawing/2014/main" id="{804C1974-3A0F-72C4-BBF1-CA7BAE9C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699"/>
                <a:ext cx="438" cy="255"/>
              </a:xfrm>
              <a:custGeom>
                <a:avLst/>
                <a:gdLst>
                  <a:gd name="T0" fmla="*/ 222 w 256"/>
                  <a:gd name="T1" fmla="*/ 136 h 149"/>
                  <a:gd name="T2" fmla="*/ 203 w 256"/>
                  <a:gd name="T3" fmla="*/ 141 h 149"/>
                  <a:gd name="T4" fmla="*/ 176 w 256"/>
                  <a:gd name="T5" fmla="*/ 143 h 149"/>
                  <a:gd name="T6" fmla="*/ 171 w 256"/>
                  <a:gd name="T7" fmla="*/ 126 h 149"/>
                  <a:gd name="T8" fmla="*/ 174 w 256"/>
                  <a:gd name="T9" fmla="*/ 113 h 149"/>
                  <a:gd name="T10" fmla="*/ 169 w 256"/>
                  <a:gd name="T11" fmla="*/ 106 h 149"/>
                  <a:gd name="T12" fmla="*/ 156 w 256"/>
                  <a:gd name="T13" fmla="*/ 100 h 149"/>
                  <a:gd name="T14" fmla="*/ 133 w 256"/>
                  <a:gd name="T15" fmla="*/ 94 h 149"/>
                  <a:gd name="T16" fmla="*/ 111 w 256"/>
                  <a:gd name="T17" fmla="*/ 102 h 149"/>
                  <a:gd name="T18" fmla="*/ 97 w 256"/>
                  <a:gd name="T19" fmla="*/ 112 h 149"/>
                  <a:gd name="T20" fmla="*/ 92 w 256"/>
                  <a:gd name="T21" fmla="*/ 101 h 149"/>
                  <a:gd name="T22" fmla="*/ 82 w 256"/>
                  <a:gd name="T23" fmla="*/ 108 h 149"/>
                  <a:gd name="T24" fmla="*/ 71 w 256"/>
                  <a:gd name="T25" fmla="*/ 111 h 149"/>
                  <a:gd name="T26" fmla="*/ 76 w 256"/>
                  <a:gd name="T27" fmla="*/ 95 h 149"/>
                  <a:gd name="T28" fmla="*/ 67 w 256"/>
                  <a:gd name="T29" fmla="*/ 92 h 149"/>
                  <a:gd name="T30" fmla="*/ 64 w 256"/>
                  <a:gd name="T31" fmla="*/ 84 h 149"/>
                  <a:gd name="T32" fmla="*/ 53 w 256"/>
                  <a:gd name="T33" fmla="*/ 73 h 149"/>
                  <a:gd name="T34" fmla="*/ 39 w 256"/>
                  <a:gd name="T35" fmla="*/ 66 h 149"/>
                  <a:gd name="T36" fmla="*/ 31 w 256"/>
                  <a:gd name="T37" fmla="*/ 60 h 149"/>
                  <a:gd name="T38" fmla="*/ 16 w 256"/>
                  <a:gd name="T39" fmla="*/ 59 h 149"/>
                  <a:gd name="T40" fmla="*/ 11 w 256"/>
                  <a:gd name="T41" fmla="*/ 63 h 149"/>
                  <a:gd name="T42" fmla="*/ 6 w 256"/>
                  <a:gd name="T43" fmla="*/ 77 h 149"/>
                  <a:gd name="T44" fmla="*/ 7 w 256"/>
                  <a:gd name="T45" fmla="*/ 68 h 149"/>
                  <a:gd name="T46" fmla="*/ 16 w 256"/>
                  <a:gd name="T47" fmla="*/ 52 h 149"/>
                  <a:gd name="T48" fmla="*/ 30 w 256"/>
                  <a:gd name="T49" fmla="*/ 54 h 149"/>
                  <a:gd name="T50" fmla="*/ 25 w 256"/>
                  <a:gd name="T51" fmla="*/ 42 h 149"/>
                  <a:gd name="T52" fmla="*/ 35 w 256"/>
                  <a:gd name="T53" fmla="*/ 48 h 149"/>
                  <a:gd name="T54" fmla="*/ 50 w 256"/>
                  <a:gd name="T55" fmla="*/ 47 h 149"/>
                  <a:gd name="T56" fmla="*/ 74 w 256"/>
                  <a:gd name="T57" fmla="*/ 47 h 149"/>
                  <a:gd name="T58" fmla="*/ 79 w 256"/>
                  <a:gd name="T59" fmla="*/ 37 h 149"/>
                  <a:gd name="T60" fmla="*/ 110 w 256"/>
                  <a:gd name="T61" fmla="*/ 11 h 149"/>
                  <a:gd name="T62" fmla="*/ 129 w 256"/>
                  <a:gd name="T63" fmla="*/ 4 h 149"/>
                  <a:gd name="T64" fmla="*/ 145 w 256"/>
                  <a:gd name="T65" fmla="*/ 10 h 149"/>
                  <a:gd name="T66" fmla="*/ 137 w 256"/>
                  <a:gd name="T67" fmla="*/ 15 h 149"/>
                  <a:gd name="T68" fmla="*/ 159 w 256"/>
                  <a:gd name="T69" fmla="*/ 19 h 149"/>
                  <a:gd name="T70" fmla="*/ 152 w 256"/>
                  <a:gd name="T71" fmla="*/ 34 h 149"/>
                  <a:gd name="T72" fmla="*/ 145 w 256"/>
                  <a:gd name="T73" fmla="*/ 41 h 149"/>
                  <a:gd name="T74" fmla="*/ 127 w 256"/>
                  <a:gd name="T75" fmla="*/ 36 h 149"/>
                  <a:gd name="T76" fmla="*/ 125 w 256"/>
                  <a:gd name="T77" fmla="*/ 34 h 149"/>
                  <a:gd name="T78" fmla="*/ 108 w 256"/>
                  <a:gd name="T79" fmla="*/ 38 h 149"/>
                  <a:gd name="T80" fmla="*/ 108 w 256"/>
                  <a:gd name="T81" fmla="*/ 50 h 149"/>
                  <a:gd name="T82" fmla="*/ 108 w 256"/>
                  <a:gd name="T83" fmla="*/ 56 h 149"/>
                  <a:gd name="T84" fmla="*/ 121 w 256"/>
                  <a:gd name="T85" fmla="*/ 68 h 149"/>
                  <a:gd name="T86" fmla="*/ 156 w 256"/>
                  <a:gd name="T87" fmla="*/ 73 h 149"/>
                  <a:gd name="T88" fmla="*/ 160 w 256"/>
                  <a:gd name="T89" fmla="*/ 72 h 149"/>
                  <a:gd name="T90" fmla="*/ 176 w 256"/>
                  <a:gd name="T91" fmla="*/ 66 h 149"/>
                  <a:gd name="T92" fmla="*/ 186 w 256"/>
                  <a:gd name="T93" fmla="*/ 61 h 149"/>
                  <a:gd name="T94" fmla="*/ 199 w 256"/>
                  <a:gd name="T95" fmla="*/ 58 h 149"/>
                  <a:gd name="T96" fmla="*/ 218 w 256"/>
                  <a:gd name="T97" fmla="*/ 63 h 149"/>
                  <a:gd name="T98" fmla="*/ 240 w 256"/>
                  <a:gd name="T99" fmla="*/ 82 h 149"/>
                  <a:gd name="T100" fmla="*/ 256 w 256"/>
                  <a:gd name="T101" fmla="*/ 106 h 149"/>
                  <a:gd name="T102" fmla="*/ 224 w 256"/>
                  <a:gd name="T103" fmla="*/ 113 h 149"/>
                  <a:gd name="T104" fmla="*/ 199 w 256"/>
                  <a:gd name="T105" fmla="*/ 108 h 149"/>
                  <a:gd name="T106" fmla="*/ 191 w 256"/>
                  <a:gd name="T107" fmla="*/ 109 h 149"/>
                  <a:gd name="T108" fmla="*/ 200 w 256"/>
                  <a:gd name="T109" fmla="*/ 123 h 149"/>
                  <a:gd name="T110" fmla="*/ 236 w 256"/>
                  <a:gd name="T111" fmla="*/ 129 h 149"/>
                  <a:gd name="T112" fmla="*/ 248 w 256"/>
                  <a:gd name="T113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6" h="149">
                    <a:moveTo>
                      <a:pt x="248" y="135"/>
                    </a:moveTo>
                    <a:cubicBezTo>
                      <a:pt x="242" y="134"/>
                      <a:pt x="238" y="136"/>
                      <a:pt x="233" y="137"/>
                    </a:cubicBezTo>
                    <a:cubicBezTo>
                      <a:pt x="229" y="137"/>
                      <a:pt x="225" y="139"/>
                      <a:pt x="222" y="136"/>
                    </a:cubicBezTo>
                    <a:cubicBezTo>
                      <a:pt x="221" y="136"/>
                      <a:pt x="220" y="136"/>
                      <a:pt x="220" y="136"/>
                    </a:cubicBezTo>
                    <a:cubicBezTo>
                      <a:pt x="216" y="142"/>
                      <a:pt x="210" y="138"/>
                      <a:pt x="205" y="140"/>
                    </a:cubicBezTo>
                    <a:cubicBezTo>
                      <a:pt x="204" y="140"/>
                      <a:pt x="203" y="141"/>
                      <a:pt x="203" y="141"/>
                    </a:cubicBezTo>
                    <a:cubicBezTo>
                      <a:pt x="203" y="149"/>
                      <a:pt x="196" y="146"/>
                      <a:pt x="192" y="147"/>
                    </a:cubicBezTo>
                    <a:cubicBezTo>
                      <a:pt x="188" y="148"/>
                      <a:pt x="189" y="143"/>
                      <a:pt x="187" y="141"/>
                    </a:cubicBezTo>
                    <a:cubicBezTo>
                      <a:pt x="184" y="144"/>
                      <a:pt x="180" y="143"/>
                      <a:pt x="176" y="143"/>
                    </a:cubicBezTo>
                    <a:cubicBezTo>
                      <a:pt x="170" y="143"/>
                      <a:pt x="165" y="132"/>
                      <a:pt x="169" y="128"/>
                    </a:cubicBezTo>
                    <a:cubicBezTo>
                      <a:pt x="171" y="125"/>
                      <a:pt x="165" y="124"/>
                      <a:pt x="168" y="122"/>
                    </a:cubicBezTo>
                    <a:cubicBezTo>
                      <a:pt x="171" y="122"/>
                      <a:pt x="170" y="125"/>
                      <a:pt x="171" y="126"/>
                    </a:cubicBezTo>
                    <a:cubicBezTo>
                      <a:pt x="172" y="127"/>
                      <a:pt x="172" y="128"/>
                      <a:pt x="173" y="128"/>
                    </a:cubicBezTo>
                    <a:cubicBezTo>
                      <a:pt x="174" y="127"/>
                      <a:pt x="175" y="126"/>
                      <a:pt x="175" y="126"/>
                    </a:cubicBezTo>
                    <a:cubicBezTo>
                      <a:pt x="172" y="122"/>
                      <a:pt x="175" y="117"/>
                      <a:pt x="174" y="113"/>
                    </a:cubicBezTo>
                    <a:cubicBezTo>
                      <a:pt x="174" y="113"/>
                      <a:pt x="173" y="112"/>
                      <a:pt x="173" y="112"/>
                    </a:cubicBezTo>
                    <a:cubicBezTo>
                      <a:pt x="172" y="109"/>
                      <a:pt x="178" y="110"/>
                      <a:pt x="175" y="108"/>
                    </a:cubicBezTo>
                    <a:cubicBezTo>
                      <a:pt x="173" y="106"/>
                      <a:pt x="172" y="104"/>
                      <a:pt x="169" y="106"/>
                    </a:cubicBezTo>
                    <a:cubicBezTo>
                      <a:pt x="168" y="106"/>
                      <a:pt x="168" y="105"/>
                      <a:pt x="169" y="104"/>
                    </a:cubicBezTo>
                    <a:cubicBezTo>
                      <a:pt x="169" y="103"/>
                      <a:pt x="170" y="103"/>
                      <a:pt x="169" y="102"/>
                    </a:cubicBezTo>
                    <a:cubicBezTo>
                      <a:pt x="164" y="107"/>
                      <a:pt x="162" y="94"/>
                      <a:pt x="156" y="100"/>
                    </a:cubicBezTo>
                    <a:cubicBezTo>
                      <a:pt x="155" y="101"/>
                      <a:pt x="154" y="99"/>
                      <a:pt x="153" y="97"/>
                    </a:cubicBezTo>
                    <a:cubicBezTo>
                      <a:pt x="152" y="95"/>
                      <a:pt x="152" y="92"/>
                      <a:pt x="153" y="88"/>
                    </a:cubicBezTo>
                    <a:cubicBezTo>
                      <a:pt x="147" y="91"/>
                      <a:pt x="141" y="96"/>
                      <a:pt x="133" y="94"/>
                    </a:cubicBezTo>
                    <a:cubicBezTo>
                      <a:pt x="137" y="99"/>
                      <a:pt x="144" y="99"/>
                      <a:pt x="138" y="105"/>
                    </a:cubicBezTo>
                    <a:cubicBezTo>
                      <a:pt x="137" y="106"/>
                      <a:pt x="136" y="107"/>
                      <a:pt x="135" y="106"/>
                    </a:cubicBezTo>
                    <a:cubicBezTo>
                      <a:pt x="128" y="98"/>
                      <a:pt x="119" y="105"/>
                      <a:pt x="111" y="102"/>
                    </a:cubicBezTo>
                    <a:cubicBezTo>
                      <a:pt x="113" y="104"/>
                      <a:pt x="116" y="104"/>
                      <a:pt x="117" y="108"/>
                    </a:cubicBezTo>
                    <a:cubicBezTo>
                      <a:pt x="113" y="106"/>
                      <a:pt x="111" y="108"/>
                      <a:pt x="109" y="110"/>
                    </a:cubicBezTo>
                    <a:cubicBezTo>
                      <a:pt x="105" y="114"/>
                      <a:pt x="101" y="110"/>
                      <a:pt x="97" y="112"/>
                    </a:cubicBezTo>
                    <a:cubicBezTo>
                      <a:pt x="97" y="109"/>
                      <a:pt x="97" y="107"/>
                      <a:pt x="98" y="105"/>
                    </a:cubicBezTo>
                    <a:cubicBezTo>
                      <a:pt x="98" y="103"/>
                      <a:pt x="100" y="101"/>
                      <a:pt x="97" y="100"/>
                    </a:cubicBezTo>
                    <a:cubicBezTo>
                      <a:pt x="95" y="99"/>
                      <a:pt x="94" y="98"/>
                      <a:pt x="92" y="101"/>
                    </a:cubicBezTo>
                    <a:cubicBezTo>
                      <a:pt x="92" y="102"/>
                      <a:pt x="89" y="102"/>
                      <a:pt x="87" y="101"/>
                    </a:cubicBezTo>
                    <a:cubicBezTo>
                      <a:pt x="85" y="100"/>
                      <a:pt x="83" y="103"/>
                      <a:pt x="81" y="104"/>
                    </a:cubicBezTo>
                    <a:cubicBezTo>
                      <a:pt x="80" y="105"/>
                      <a:pt x="80" y="107"/>
                      <a:pt x="82" y="108"/>
                    </a:cubicBezTo>
                    <a:cubicBezTo>
                      <a:pt x="83" y="108"/>
                      <a:pt x="84" y="109"/>
                      <a:pt x="83" y="109"/>
                    </a:cubicBezTo>
                    <a:cubicBezTo>
                      <a:pt x="82" y="110"/>
                      <a:pt x="80" y="113"/>
                      <a:pt x="79" y="111"/>
                    </a:cubicBezTo>
                    <a:cubicBezTo>
                      <a:pt x="76" y="109"/>
                      <a:pt x="74" y="110"/>
                      <a:pt x="71" y="111"/>
                    </a:cubicBezTo>
                    <a:cubicBezTo>
                      <a:pt x="71" y="108"/>
                      <a:pt x="73" y="108"/>
                      <a:pt x="75" y="108"/>
                    </a:cubicBezTo>
                    <a:cubicBezTo>
                      <a:pt x="76" y="107"/>
                      <a:pt x="79" y="107"/>
                      <a:pt x="78" y="104"/>
                    </a:cubicBezTo>
                    <a:cubicBezTo>
                      <a:pt x="77" y="101"/>
                      <a:pt x="79" y="97"/>
                      <a:pt x="76" y="95"/>
                    </a:cubicBezTo>
                    <a:cubicBezTo>
                      <a:pt x="74" y="94"/>
                      <a:pt x="72" y="93"/>
                      <a:pt x="69" y="95"/>
                    </a:cubicBezTo>
                    <a:cubicBezTo>
                      <a:pt x="69" y="96"/>
                      <a:pt x="67" y="97"/>
                      <a:pt x="66" y="96"/>
                    </a:cubicBezTo>
                    <a:cubicBezTo>
                      <a:pt x="66" y="95"/>
                      <a:pt x="66" y="94"/>
                      <a:pt x="67" y="92"/>
                    </a:cubicBezTo>
                    <a:cubicBezTo>
                      <a:pt x="68" y="90"/>
                      <a:pt x="67" y="87"/>
                      <a:pt x="70" y="85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6" y="82"/>
                      <a:pt x="65" y="83"/>
                      <a:pt x="64" y="84"/>
                    </a:cubicBezTo>
                    <a:cubicBezTo>
                      <a:pt x="61" y="91"/>
                      <a:pt x="55" y="85"/>
                      <a:pt x="51" y="88"/>
                    </a:cubicBezTo>
                    <a:cubicBezTo>
                      <a:pt x="50" y="87"/>
                      <a:pt x="49" y="86"/>
                      <a:pt x="50" y="85"/>
                    </a:cubicBezTo>
                    <a:cubicBezTo>
                      <a:pt x="51" y="81"/>
                      <a:pt x="47" y="76"/>
                      <a:pt x="53" y="73"/>
                    </a:cubicBezTo>
                    <a:cubicBezTo>
                      <a:pt x="54" y="72"/>
                      <a:pt x="55" y="71"/>
                      <a:pt x="54" y="69"/>
                    </a:cubicBezTo>
                    <a:cubicBezTo>
                      <a:pt x="53" y="67"/>
                      <a:pt x="50" y="64"/>
                      <a:pt x="49" y="64"/>
                    </a:cubicBezTo>
                    <a:cubicBezTo>
                      <a:pt x="45" y="67"/>
                      <a:pt x="41" y="63"/>
                      <a:pt x="39" y="66"/>
                    </a:cubicBezTo>
                    <a:cubicBezTo>
                      <a:pt x="35" y="62"/>
                      <a:pt x="31" y="67"/>
                      <a:pt x="27" y="66"/>
                    </a:cubicBezTo>
                    <a:cubicBezTo>
                      <a:pt x="27" y="64"/>
                      <a:pt x="30" y="64"/>
                      <a:pt x="30" y="63"/>
                    </a:cubicBezTo>
                    <a:cubicBezTo>
                      <a:pt x="31" y="62"/>
                      <a:pt x="31" y="61"/>
                      <a:pt x="31" y="60"/>
                    </a:cubicBezTo>
                    <a:cubicBezTo>
                      <a:pt x="31" y="59"/>
                      <a:pt x="30" y="58"/>
                      <a:pt x="29" y="59"/>
                    </a:cubicBezTo>
                    <a:cubicBezTo>
                      <a:pt x="25" y="62"/>
                      <a:pt x="21" y="58"/>
                      <a:pt x="17" y="60"/>
                    </a:cubicBezTo>
                    <a:cubicBezTo>
                      <a:pt x="17" y="60"/>
                      <a:pt x="16" y="59"/>
                      <a:pt x="16" y="59"/>
                    </a:cubicBezTo>
                    <a:cubicBezTo>
                      <a:pt x="16" y="60"/>
                      <a:pt x="17" y="59"/>
                      <a:pt x="17" y="60"/>
                    </a:cubicBezTo>
                    <a:cubicBezTo>
                      <a:pt x="17" y="61"/>
                      <a:pt x="19" y="65"/>
                      <a:pt x="15" y="64"/>
                    </a:cubicBezTo>
                    <a:cubicBezTo>
                      <a:pt x="13" y="63"/>
                      <a:pt x="12" y="61"/>
                      <a:pt x="11" y="63"/>
                    </a:cubicBezTo>
                    <a:cubicBezTo>
                      <a:pt x="10" y="65"/>
                      <a:pt x="12" y="66"/>
                      <a:pt x="13" y="68"/>
                    </a:cubicBezTo>
                    <a:cubicBezTo>
                      <a:pt x="13" y="68"/>
                      <a:pt x="15" y="69"/>
                      <a:pt x="16" y="70"/>
                    </a:cubicBezTo>
                    <a:cubicBezTo>
                      <a:pt x="11" y="71"/>
                      <a:pt x="6" y="70"/>
                      <a:pt x="6" y="77"/>
                    </a:cubicBezTo>
                    <a:cubicBezTo>
                      <a:pt x="6" y="77"/>
                      <a:pt x="5" y="77"/>
                      <a:pt x="5" y="77"/>
                    </a:cubicBezTo>
                    <a:cubicBezTo>
                      <a:pt x="4" y="75"/>
                      <a:pt x="2" y="73"/>
                      <a:pt x="0" y="69"/>
                    </a:cubicBezTo>
                    <a:cubicBezTo>
                      <a:pt x="4" y="72"/>
                      <a:pt x="5" y="69"/>
                      <a:pt x="7" y="68"/>
                    </a:cubicBezTo>
                    <a:cubicBezTo>
                      <a:pt x="8" y="68"/>
                      <a:pt x="9" y="67"/>
                      <a:pt x="8" y="66"/>
                    </a:cubicBezTo>
                    <a:cubicBezTo>
                      <a:pt x="3" y="63"/>
                      <a:pt x="8" y="61"/>
                      <a:pt x="9" y="58"/>
                    </a:cubicBezTo>
                    <a:cubicBezTo>
                      <a:pt x="10" y="54"/>
                      <a:pt x="14" y="54"/>
                      <a:pt x="16" y="52"/>
                    </a:cubicBezTo>
                    <a:cubicBezTo>
                      <a:pt x="19" y="50"/>
                      <a:pt x="21" y="52"/>
                      <a:pt x="22" y="54"/>
                    </a:cubicBezTo>
                    <a:cubicBezTo>
                      <a:pt x="23" y="56"/>
                      <a:pt x="25" y="58"/>
                      <a:pt x="27" y="57"/>
                    </a:cubicBezTo>
                    <a:cubicBezTo>
                      <a:pt x="29" y="56"/>
                      <a:pt x="31" y="57"/>
                      <a:pt x="30" y="54"/>
                    </a:cubicBezTo>
                    <a:cubicBezTo>
                      <a:pt x="30" y="52"/>
                      <a:pt x="28" y="52"/>
                      <a:pt x="27" y="54"/>
                    </a:cubicBezTo>
                    <a:cubicBezTo>
                      <a:pt x="26" y="54"/>
                      <a:pt x="24" y="53"/>
                      <a:pt x="24" y="53"/>
                    </a:cubicBezTo>
                    <a:cubicBezTo>
                      <a:pt x="28" y="50"/>
                      <a:pt x="22" y="46"/>
                      <a:pt x="25" y="42"/>
                    </a:cubicBezTo>
                    <a:cubicBezTo>
                      <a:pt x="28" y="39"/>
                      <a:pt x="31" y="40"/>
                      <a:pt x="33" y="42"/>
                    </a:cubicBezTo>
                    <a:cubicBezTo>
                      <a:pt x="35" y="42"/>
                      <a:pt x="36" y="40"/>
                      <a:pt x="38" y="42"/>
                    </a:cubicBezTo>
                    <a:cubicBezTo>
                      <a:pt x="38" y="45"/>
                      <a:pt x="34" y="46"/>
                      <a:pt x="35" y="48"/>
                    </a:cubicBezTo>
                    <a:cubicBezTo>
                      <a:pt x="36" y="50"/>
                      <a:pt x="37" y="49"/>
                      <a:pt x="38" y="48"/>
                    </a:cubicBezTo>
                    <a:cubicBezTo>
                      <a:pt x="39" y="44"/>
                      <a:pt x="41" y="46"/>
                      <a:pt x="44" y="47"/>
                    </a:cubicBezTo>
                    <a:cubicBezTo>
                      <a:pt x="46" y="48"/>
                      <a:pt x="48" y="51"/>
                      <a:pt x="50" y="47"/>
                    </a:cubicBezTo>
                    <a:cubicBezTo>
                      <a:pt x="50" y="45"/>
                      <a:pt x="53" y="47"/>
                      <a:pt x="54" y="48"/>
                    </a:cubicBezTo>
                    <a:cubicBezTo>
                      <a:pt x="57" y="49"/>
                      <a:pt x="53" y="51"/>
                      <a:pt x="53" y="52"/>
                    </a:cubicBezTo>
                    <a:cubicBezTo>
                      <a:pt x="62" y="57"/>
                      <a:pt x="67" y="47"/>
                      <a:pt x="74" y="47"/>
                    </a:cubicBezTo>
                    <a:cubicBezTo>
                      <a:pt x="71" y="45"/>
                      <a:pt x="66" y="46"/>
                      <a:pt x="68" y="41"/>
                    </a:cubicBezTo>
                    <a:cubicBezTo>
                      <a:pt x="70" y="38"/>
                      <a:pt x="72" y="36"/>
                      <a:pt x="77" y="37"/>
                    </a:cubicBezTo>
                    <a:cubicBezTo>
                      <a:pt x="77" y="37"/>
                      <a:pt x="79" y="37"/>
                      <a:pt x="79" y="37"/>
                    </a:cubicBezTo>
                    <a:cubicBezTo>
                      <a:pt x="80" y="28"/>
                      <a:pt x="88" y="32"/>
                      <a:pt x="93" y="30"/>
                    </a:cubicBezTo>
                    <a:cubicBezTo>
                      <a:pt x="97" y="27"/>
                      <a:pt x="99" y="22"/>
                      <a:pt x="103" y="19"/>
                    </a:cubicBezTo>
                    <a:cubicBezTo>
                      <a:pt x="105" y="17"/>
                      <a:pt x="108" y="15"/>
                      <a:pt x="110" y="11"/>
                    </a:cubicBezTo>
                    <a:cubicBezTo>
                      <a:pt x="111" y="7"/>
                      <a:pt x="119" y="8"/>
                      <a:pt x="123" y="10"/>
                    </a:cubicBezTo>
                    <a:cubicBezTo>
                      <a:pt x="126" y="11"/>
                      <a:pt x="128" y="10"/>
                      <a:pt x="130" y="9"/>
                    </a:cubicBezTo>
                    <a:cubicBezTo>
                      <a:pt x="133" y="6"/>
                      <a:pt x="130" y="5"/>
                      <a:pt x="129" y="4"/>
                    </a:cubicBezTo>
                    <a:cubicBezTo>
                      <a:pt x="128" y="4"/>
                      <a:pt x="128" y="3"/>
                      <a:pt x="129" y="2"/>
                    </a:cubicBezTo>
                    <a:cubicBezTo>
                      <a:pt x="131" y="0"/>
                      <a:pt x="140" y="2"/>
                      <a:pt x="141" y="4"/>
                    </a:cubicBezTo>
                    <a:cubicBezTo>
                      <a:pt x="141" y="7"/>
                      <a:pt x="143" y="8"/>
                      <a:pt x="145" y="10"/>
                    </a:cubicBezTo>
                    <a:cubicBezTo>
                      <a:pt x="143" y="11"/>
                      <a:pt x="142" y="11"/>
                      <a:pt x="141" y="10"/>
                    </a:cubicBezTo>
                    <a:cubicBezTo>
                      <a:pt x="138" y="9"/>
                      <a:pt x="137" y="12"/>
                      <a:pt x="136" y="13"/>
                    </a:cubicBezTo>
                    <a:cubicBezTo>
                      <a:pt x="133" y="14"/>
                      <a:pt x="136" y="14"/>
                      <a:pt x="137" y="15"/>
                    </a:cubicBezTo>
                    <a:cubicBezTo>
                      <a:pt x="138" y="17"/>
                      <a:pt x="138" y="17"/>
                      <a:pt x="133" y="20"/>
                    </a:cubicBezTo>
                    <a:cubicBezTo>
                      <a:pt x="137" y="23"/>
                      <a:pt x="142" y="18"/>
                      <a:pt x="145" y="21"/>
                    </a:cubicBezTo>
                    <a:cubicBezTo>
                      <a:pt x="151" y="25"/>
                      <a:pt x="154" y="17"/>
                      <a:pt x="159" y="19"/>
                    </a:cubicBezTo>
                    <a:cubicBezTo>
                      <a:pt x="161" y="22"/>
                      <a:pt x="163" y="25"/>
                      <a:pt x="159" y="28"/>
                    </a:cubicBezTo>
                    <a:cubicBezTo>
                      <a:pt x="158" y="29"/>
                      <a:pt x="158" y="29"/>
                      <a:pt x="158" y="30"/>
                    </a:cubicBezTo>
                    <a:cubicBezTo>
                      <a:pt x="157" y="32"/>
                      <a:pt x="153" y="32"/>
                      <a:pt x="152" y="34"/>
                    </a:cubicBezTo>
                    <a:cubicBezTo>
                      <a:pt x="153" y="36"/>
                      <a:pt x="148" y="35"/>
                      <a:pt x="151" y="37"/>
                    </a:cubicBezTo>
                    <a:cubicBezTo>
                      <a:pt x="151" y="39"/>
                      <a:pt x="150" y="40"/>
                      <a:pt x="149" y="40"/>
                    </a:cubicBezTo>
                    <a:cubicBezTo>
                      <a:pt x="148" y="41"/>
                      <a:pt x="147" y="41"/>
                      <a:pt x="145" y="41"/>
                    </a:cubicBezTo>
                    <a:cubicBezTo>
                      <a:pt x="145" y="41"/>
                      <a:pt x="144" y="40"/>
                      <a:pt x="143" y="40"/>
                    </a:cubicBezTo>
                    <a:cubicBezTo>
                      <a:pt x="140" y="37"/>
                      <a:pt x="137" y="39"/>
                      <a:pt x="134" y="39"/>
                    </a:cubicBezTo>
                    <a:cubicBezTo>
                      <a:pt x="132" y="38"/>
                      <a:pt x="130" y="37"/>
                      <a:pt x="127" y="36"/>
                    </a:cubicBezTo>
                    <a:cubicBezTo>
                      <a:pt x="127" y="36"/>
                      <a:pt x="126" y="36"/>
                      <a:pt x="125" y="35"/>
                    </a:cubicBezTo>
                    <a:cubicBezTo>
                      <a:pt x="125" y="35"/>
                      <a:pt x="125" y="35"/>
                      <a:pt x="125" y="34"/>
                    </a:cubicBezTo>
                    <a:cubicBezTo>
                      <a:pt x="125" y="34"/>
                      <a:pt x="125" y="34"/>
                      <a:pt x="125" y="34"/>
                    </a:cubicBezTo>
                    <a:cubicBezTo>
                      <a:pt x="125" y="34"/>
                      <a:pt x="125" y="33"/>
                      <a:pt x="126" y="33"/>
                    </a:cubicBezTo>
                    <a:cubicBezTo>
                      <a:pt x="125" y="33"/>
                      <a:pt x="125" y="34"/>
                      <a:pt x="125" y="34"/>
                    </a:cubicBezTo>
                    <a:cubicBezTo>
                      <a:pt x="119" y="37"/>
                      <a:pt x="113" y="36"/>
                      <a:pt x="108" y="38"/>
                    </a:cubicBezTo>
                    <a:cubicBezTo>
                      <a:pt x="105" y="38"/>
                      <a:pt x="105" y="40"/>
                      <a:pt x="104" y="42"/>
                    </a:cubicBezTo>
                    <a:cubicBezTo>
                      <a:pt x="105" y="44"/>
                      <a:pt x="101" y="41"/>
                      <a:pt x="102" y="44"/>
                    </a:cubicBezTo>
                    <a:cubicBezTo>
                      <a:pt x="105" y="46"/>
                      <a:pt x="106" y="48"/>
                      <a:pt x="108" y="50"/>
                    </a:cubicBezTo>
                    <a:cubicBezTo>
                      <a:pt x="110" y="52"/>
                      <a:pt x="110" y="53"/>
                      <a:pt x="109" y="55"/>
                    </a:cubicBezTo>
                    <a:cubicBezTo>
                      <a:pt x="108" y="55"/>
                      <a:pt x="107" y="55"/>
                      <a:pt x="107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09" y="57"/>
                      <a:pt x="109" y="57"/>
                      <a:pt x="110" y="58"/>
                    </a:cubicBezTo>
                    <a:cubicBezTo>
                      <a:pt x="111" y="63"/>
                      <a:pt x="116" y="63"/>
                      <a:pt x="118" y="67"/>
                    </a:cubicBezTo>
                    <a:cubicBezTo>
                      <a:pt x="119" y="67"/>
                      <a:pt x="120" y="68"/>
                      <a:pt x="121" y="68"/>
                    </a:cubicBezTo>
                    <a:cubicBezTo>
                      <a:pt x="124" y="69"/>
                      <a:pt x="128" y="67"/>
                      <a:pt x="132" y="69"/>
                    </a:cubicBezTo>
                    <a:cubicBezTo>
                      <a:pt x="136" y="69"/>
                      <a:pt x="141" y="71"/>
                      <a:pt x="145" y="73"/>
                    </a:cubicBezTo>
                    <a:cubicBezTo>
                      <a:pt x="148" y="73"/>
                      <a:pt x="152" y="73"/>
                      <a:pt x="156" y="73"/>
                    </a:cubicBezTo>
                    <a:cubicBezTo>
                      <a:pt x="156" y="73"/>
                      <a:pt x="157" y="73"/>
                      <a:pt x="157" y="73"/>
                    </a:cubicBezTo>
                    <a:cubicBezTo>
                      <a:pt x="158" y="72"/>
                      <a:pt x="159" y="74"/>
                      <a:pt x="161" y="73"/>
                    </a:cubicBezTo>
                    <a:cubicBezTo>
                      <a:pt x="160" y="73"/>
                      <a:pt x="160" y="72"/>
                      <a:pt x="160" y="72"/>
                    </a:cubicBezTo>
                    <a:cubicBezTo>
                      <a:pt x="161" y="69"/>
                      <a:pt x="165" y="70"/>
                      <a:pt x="167" y="69"/>
                    </a:cubicBezTo>
                    <a:cubicBezTo>
                      <a:pt x="168" y="69"/>
                      <a:pt x="168" y="69"/>
                      <a:pt x="169" y="69"/>
                    </a:cubicBezTo>
                    <a:cubicBezTo>
                      <a:pt x="172" y="68"/>
                      <a:pt x="174" y="67"/>
                      <a:pt x="176" y="66"/>
                    </a:cubicBezTo>
                    <a:cubicBezTo>
                      <a:pt x="177" y="65"/>
                      <a:pt x="177" y="65"/>
                      <a:pt x="178" y="65"/>
                    </a:cubicBezTo>
                    <a:cubicBezTo>
                      <a:pt x="179" y="63"/>
                      <a:pt x="182" y="64"/>
                      <a:pt x="184" y="62"/>
                    </a:cubicBezTo>
                    <a:cubicBezTo>
                      <a:pt x="185" y="62"/>
                      <a:pt x="185" y="61"/>
                      <a:pt x="186" y="61"/>
                    </a:cubicBezTo>
                    <a:cubicBezTo>
                      <a:pt x="186" y="60"/>
                      <a:pt x="187" y="60"/>
                      <a:pt x="188" y="59"/>
                    </a:cubicBezTo>
                    <a:cubicBezTo>
                      <a:pt x="190" y="60"/>
                      <a:pt x="192" y="60"/>
                      <a:pt x="193" y="59"/>
                    </a:cubicBezTo>
                    <a:cubicBezTo>
                      <a:pt x="195" y="60"/>
                      <a:pt x="198" y="62"/>
                      <a:pt x="199" y="58"/>
                    </a:cubicBezTo>
                    <a:cubicBezTo>
                      <a:pt x="201" y="57"/>
                      <a:pt x="202" y="57"/>
                      <a:pt x="204" y="58"/>
                    </a:cubicBezTo>
                    <a:cubicBezTo>
                      <a:pt x="205" y="61"/>
                      <a:pt x="209" y="61"/>
                      <a:pt x="211" y="61"/>
                    </a:cubicBezTo>
                    <a:cubicBezTo>
                      <a:pt x="215" y="59"/>
                      <a:pt x="216" y="62"/>
                      <a:pt x="218" y="63"/>
                    </a:cubicBezTo>
                    <a:cubicBezTo>
                      <a:pt x="222" y="67"/>
                      <a:pt x="228" y="66"/>
                      <a:pt x="232" y="70"/>
                    </a:cubicBezTo>
                    <a:cubicBezTo>
                      <a:pt x="233" y="70"/>
                      <a:pt x="235" y="70"/>
                      <a:pt x="235" y="71"/>
                    </a:cubicBezTo>
                    <a:cubicBezTo>
                      <a:pt x="234" y="76"/>
                      <a:pt x="236" y="79"/>
                      <a:pt x="240" y="82"/>
                    </a:cubicBezTo>
                    <a:cubicBezTo>
                      <a:pt x="242" y="83"/>
                      <a:pt x="237" y="85"/>
                      <a:pt x="235" y="87"/>
                    </a:cubicBezTo>
                    <a:cubicBezTo>
                      <a:pt x="239" y="91"/>
                      <a:pt x="247" y="85"/>
                      <a:pt x="249" y="92"/>
                    </a:cubicBezTo>
                    <a:cubicBezTo>
                      <a:pt x="251" y="97"/>
                      <a:pt x="256" y="100"/>
                      <a:pt x="256" y="106"/>
                    </a:cubicBezTo>
                    <a:cubicBezTo>
                      <a:pt x="255" y="107"/>
                      <a:pt x="254" y="107"/>
                      <a:pt x="253" y="107"/>
                    </a:cubicBezTo>
                    <a:cubicBezTo>
                      <a:pt x="251" y="106"/>
                      <a:pt x="249" y="105"/>
                      <a:pt x="247" y="107"/>
                    </a:cubicBezTo>
                    <a:cubicBezTo>
                      <a:pt x="240" y="111"/>
                      <a:pt x="232" y="112"/>
                      <a:pt x="224" y="113"/>
                    </a:cubicBezTo>
                    <a:cubicBezTo>
                      <a:pt x="217" y="113"/>
                      <a:pt x="209" y="113"/>
                      <a:pt x="201" y="112"/>
                    </a:cubicBezTo>
                    <a:cubicBezTo>
                      <a:pt x="199" y="111"/>
                      <a:pt x="199" y="111"/>
                      <a:pt x="199" y="108"/>
                    </a:cubicBezTo>
                    <a:cubicBezTo>
                      <a:pt x="199" y="108"/>
                      <a:pt x="199" y="108"/>
                      <a:pt x="199" y="108"/>
                    </a:cubicBezTo>
                    <a:cubicBezTo>
                      <a:pt x="196" y="109"/>
                      <a:pt x="193" y="108"/>
                      <a:pt x="190" y="108"/>
                    </a:cubicBezTo>
                    <a:cubicBezTo>
                      <a:pt x="190" y="108"/>
                      <a:pt x="190" y="109"/>
                      <a:pt x="190" y="109"/>
                    </a:cubicBezTo>
                    <a:cubicBezTo>
                      <a:pt x="190" y="109"/>
                      <a:pt x="190" y="109"/>
                      <a:pt x="191" y="109"/>
                    </a:cubicBezTo>
                    <a:cubicBezTo>
                      <a:pt x="193" y="109"/>
                      <a:pt x="195" y="109"/>
                      <a:pt x="196" y="112"/>
                    </a:cubicBezTo>
                    <a:cubicBezTo>
                      <a:pt x="196" y="113"/>
                      <a:pt x="195" y="114"/>
                      <a:pt x="195" y="116"/>
                    </a:cubicBezTo>
                    <a:cubicBezTo>
                      <a:pt x="195" y="119"/>
                      <a:pt x="195" y="122"/>
                      <a:pt x="200" y="123"/>
                    </a:cubicBezTo>
                    <a:cubicBezTo>
                      <a:pt x="202" y="123"/>
                      <a:pt x="204" y="126"/>
                      <a:pt x="207" y="128"/>
                    </a:cubicBezTo>
                    <a:cubicBezTo>
                      <a:pt x="216" y="134"/>
                      <a:pt x="224" y="129"/>
                      <a:pt x="233" y="129"/>
                    </a:cubicBezTo>
                    <a:cubicBezTo>
                      <a:pt x="234" y="129"/>
                      <a:pt x="235" y="128"/>
                      <a:pt x="236" y="129"/>
                    </a:cubicBezTo>
                    <a:cubicBezTo>
                      <a:pt x="240" y="130"/>
                      <a:pt x="244" y="129"/>
                      <a:pt x="248" y="130"/>
                    </a:cubicBezTo>
                    <a:cubicBezTo>
                      <a:pt x="250" y="130"/>
                      <a:pt x="252" y="131"/>
                      <a:pt x="252" y="133"/>
                    </a:cubicBezTo>
                    <a:cubicBezTo>
                      <a:pt x="252" y="135"/>
                      <a:pt x="249" y="135"/>
                      <a:pt x="248" y="135"/>
                    </a:cubicBezTo>
                    <a:close/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5" name="Freeform 213">
                <a:extLst>
                  <a:ext uri="{FF2B5EF4-FFF2-40B4-BE49-F238E27FC236}">
                    <a16:creationId xmlns:a16="http://schemas.microsoft.com/office/drawing/2014/main" id="{EA5DB9B9-2580-E4CB-1F87-F2A36DC89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526"/>
                <a:ext cx="169" cy="337"/>
              </a:xfrm>
              <a:custGeom>
                <a:avLst/>
                <a:gdLst>
                  <a:gd name="T0" fmla="*/ 9 w 99"/>
                  <a:gd name="T1" fmla="*/ 3 h 197"/>
                  <a:gd name="T2" fmla="*/ 33 w 99"/>
                  <a:gd name="T3" fmla="*/ 5 h 197"/>
                  <a:gd name="T4" fmla="*/ 33 w 99"/>
                  <a:gd name="T5" fmla="*/ 13 h 197"/>
                  <a:gd name="T6" fmla="*/ 34 w 99"/>
                  <a:gd name="T7" fmla="*/ 20 h 197"/>
                  <a:gd name="T8" fmla="*/ 41 w 99"/>
                  <a:gd name="T9" fmla="*/ 26 h 197"/>
                  <a:gd name="T10" fmla="*/ 41 w 99"/>
                  <a:gd name="T11" fmla="*/ 34 h 197"/>
                  <a:gd name="T12" fmla="*/ 38 w 99"/>
                  <a:gd name="T13" fmla="*/ 45 h 197"/>
                  <a:gd name="T14" fmla="*/ 49 w 99"/>
                  <a:gd name="T15" fmla="*/ 49 h 197"/>
                  <a:gd name="T16" fmla="*/ 41 w 99"/>
                  <a:gd name="T17" fmla="*/ 52 h 197"/>
                  <a:gd name="T18" fmla="*/ 43 w 99"/>
                  <a:gd name="T19" fmla="*/ 59 h 197"/>
                  <a:gd name="T20" fmla="*/ 47 w 99"/>
                  <a:gd name="T21" fmla="*/ 66 h 197"/>
                  <a:gd name="T22" fmla="*/ 57 w 99"/>
                  <a:gd name="T23" fmla="*/ 71 h 197"/>
                  <a:gd name="T24" fmla="*/ 50 w 99"/>
                  <a:gd name="T25" fmla="*/ 74 h 197"/>
                  <a:gd name="T26" fmla="*/ 53 w 99"/>
                  <a:gd name="T27" fmla="*/ 81 h 197"/>
                  <a:gd name="T28" fmla="*/ 62 w 99"/>
                  <a:gd name="T29" fmla="*/ 90 h 197"/>
                  <a:gd name="T30" fmla="*/ 62 w 99"/>
                  <a:gd name="T31" fmla="*/ 94 h 197"/>
                  <a:gd name="T32" fmla="*/ 63 w 99"/>
                  <a:gd name="T33" fmla="*/ 97 h 197"/>
                  <a:gd name="T34" fmla="*/ 62 w 99"/>
                  <a:gd name="T35" fmla="*/ 102 h 197"/>
                  <a:gd name="T36" fmla="*/ 68 w 99"/>
                  <a:gd name="T37" fmla="*/ 108 h 197"/>
                  <a:gd name="T38" fmla="*/ 75 w 99"/>
                  <a:gd name="T39" fmla="*/ 113 h 197"/>
                  <a:gd name="T40" fmla="*/ 76 w 99"/>
                  <a:gd name="T41" fmla="*/ 118 h 197"/>
                  <a:gd name="T42" fmla="*/ 81 w 99"/>
                  <a:gd name="T43" fmla="*/ 138 h 197"/>
                  <a:gd name="T44" fmla="*/ 90 w 99"/>
                  <a:gd name="T45" fmla="*/ 154 h 197"/>
                  <a:gd name="T46" fmla="*/ 92 w 99"/>
                  <a:gd name="T47" fmla="*/ 162 h 197"/>
                  <a:gd name="T48" fmla="*/ 98 w 99"/>
                  <a:gd name="T49" fmla="*/ 170 h 197"/>
                  <a:gd name="T50" fmla="*/ 92 w 99"/>
                  <a:gd name="T51" fmla="*/ 187 h 197"/>
                  <a:gd name="T52" fmla="*/ 82 w 99"/>
                  <a:gd name="T53" fmla="*/ 190 h 197"/>
                  <a:gd name="T54" fmla="*/ 67 w 99"/>
                  <a:gd name="T55" fmla="*/ 162 h 197"/>
                  <a:gd name="T56" fmla="*/ 43 w 99"/>
                  <a:gd name="T57" fmla="*/ 114 h 197"/>
                  <a:gd name="T58" fmla="*/ 30 w 99"/>
                  <a:gd name="T59" fmla="*/ 84 h 197"/>
                  <a:gd name="T60" fmla="*/ 7 w 99"/>
                  <a:gd name="T61" fmla="*/ 18 h 197"/>
                  <a:gd name="T62" fmla="*/ 9 w 99"/>
                  <a:gd name="T63" fmla="*/ 7 h 197"/>
                  <a:gd name="T64" fmla="*/ 0 w 99"/>
                  <a:gd name="T65" fmla="*/ 7 h 197"/>
                  <a:gd name="T66" fmla="*/ 0 w 99"/>
                  <a:gd name="T67" fmla="*/ 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197">
                    <a:moveTo>
                      <a:pt x="0" y="6"/>
                    </a:moveTo>
                    <a:cubicBezTo>
                      <a:pt x="3" y="5"/>
                      <a:pt x="6" y="4"/>
                      <a:pt x="9" y="3"/>
                    </a:cubicBezTo>
                    <a:cubicBezTo>
                      <a:pt x="12" y="0"/>
                      <a:pt x="16" y="1"/>
                      <a:pt x="20" y="2"/>
                    </a:cubicBezTo>
                    <a:cubicBezTo>
                      <a:pt x="24" y="4"/>
                      <a:pt x="29" y="3"/>
                      <a:pt x="33" y="5"/>
                    </a:cubicBezTo>
                    <a:cubicBezTo>
                      <a:pt x="30" y="8"/>
                      <a:pt x="27" y="6"/>
                      <a:pt x="25" y="9"/>
                    </a:cubicBezTo>
                    <a:cubicBezTo>
                      <a:pt x="27" y="11"/>
                      <a:pt x="31" y="10"/>
                      <a:pt x="33" y="13"/>
                    </a:cubicBezTo>
                    <a:cubicBezTo>
                      <a:pt x="32" y="16"/>
                      <a:pt x="27" y="13"/>
                      <a:pt x="26" y="16"/>
                    </a:cubicBezTo>
                    <a:cubicBezTo>
                      <a:pt x="28" y="18"/>
                      <a:pt x="33" y="16"/>
                      <a:pt x="34" y="20"/>
                    </a:cubicBezTo>
                    <a:cubicBezTo>
                      <a:pt x="34" y="22"/>
                      <a:pt x="30" y="21"/>
                      <a:pt x="28" y="23"/>
                    </a:cubicBezTo>
                    <a:cubicBezTo>
                      <a:pt x="32" y="25"/>
                      <a:pt x="36" y="26"/>
                      <a:pt x="41" y="26"/>
                    </a:cubicBezTo>
                    <a:cubicBezTo>
                      <a:pt x="39" y="30"/>
                      <a:pt x="34" y="26"/>
                      <a:pt x="33" y="30"/>
                    </a:cubicBezTo>
                    <a:cubicBezTo>
                      <a:pt x="35" y="33"/>
                      <a:pt x="39" y="31"/>
                      <a:pt x="41" y="34"/>
                    </a:cubicBezTo>
                    <a:cubicBezTo>
                      <a:pt x="41" y="37"/>
                      <a:pt x="36" y="34"/>
                      <a:pt x="36" y="37"/>
                    </a:cubicBezTo>
                    <a:cubicBezTo>
                      <a:pt x="44" y="41"/>
                      <a:pt x="44" y="41"/>
                      <a:pt x="38" y="45"/>
                    </a:cubicBezTo>
                    <a:cubicBezTo>
                      <a:pt x="41" y="46"/>
                      <a:pt x="43" y="47"/>
                      <a:pt x="46" y="47"/>
                    </a:cubicBezTo>
                    <a:cubicBezTo>
                      <a:pt x="47" y="47"/>
                      <a:pt x="49" y="47"/>
                      <a:pt x="49" y="49"/>
                    </a:cubicBezTo>
                    <a:cubicBezTo>
                      <a:pt x="49" y="50"/>
                      <a:pt x="48" y="50"/>
                      <a:pt x="46" y="51"/>
                    </a:cubicBezTo>
                    <a:cubicBezTo>
                      <a:pt x="44" y="51"/>
                      <a:pt x="42" y="50"/>
                      <a:pt x="41" y="52"/>
                    </a:cubicBezTo>
                    <a:cubicBezTo>
                      <a:pt x="43" y="54"/>
                      <a:pt x="47" y="53"/>
                      <a:pt x="50" y="56"/>
                    </a:cubicBezTo>
                    <a:cubicBezTo>
                      <a:pt x="48" y="59"/>
                      <a:pt x="45" y="56"/>
                      <a:pt x="43" y="59"/>
                    </a:cubicBezTo>
                    <a:cubicBezTo>
                      <a:pt x="45" y="62"/>
                      <a:pt x="50" y="59"/>
                      <a:pt x="51" y="63"/>
                    </a:cubicBezTo>
                    <a:cubicBezTo>
                      <a:pt x="51" y="66"/>
                      <a:pt x="48" y="65"/>
                      <a:pt x="47" y="66"/>
                    </a:cubicBezTo>
                    <a:cubicBezTo>
                      <a:pt x="49" y="68"/>
                      <a:pt x="51" y="69"/>
                      <a:pt x="54" y="68"/>
                    </a:cubicBezTo>
                    <a:cubicBezTo>
                      <a:pt x="55" y="68"/>
                      <a:pt x="58" y="69"/>
                      <a:pt x="57" y="71"/>
                    </a:cubicBezTo>
                    <a:cubicBezTo>
                      <a:pt x="57" y="73"/>
                      <a:pt x="55" y="73"/>
                      <a:pt x="54" y="72"/>
                    </a:cubicBezTo>
                    <a:cubicBezTo>
                      <a:pt x="52" y="72"/>
                      <a:pt x="51" y="72"/>
                      <a:pt x="50" y="74"/>
                    </a:cubicBezTo>
                    <a:cubicBezTo>
                      <a:pt x="52" y="76"/>
                      <a:pt x="58" y="73"/>
                      <a:pt x="58" y="78"/>
                    </a:cubicBezTo>
                    <a:cubicBezTo>
                      <a:pt x="59" y="82"/>
                      <a:pt x="54" y="79"/>
                      <a:pt x="53" y="81"/>
                    </a:cubicBezTo>
                    <a:cubicBezTo>
                      <a:pt x="55" y="83"/>
                      <a:pt x="62" y="82"/>
                      <a:pt x="57" y="89"/>
                    </a:cubicBezTo>
                    <a:cubicBezTo>
                      <a:pt x="59" y="89"/>
                      <a:pt x="60" y="91"/>
                      <a:pt x="62" y="90"/>
                    </a:cubicBezTo>
                    <a:cubicBezTo>
                      <a:pt x="64" y="90"/>
                      <a:pt x="66" y="90"/>
                      <a:pt x="66" y="93"/>
                    </a:cubicBezTo>
                    <a:cubicBezTo>
                      <a:pt x="66" y="95"/>
                      <a:pt x="64" y="94"/>
                      <a:pt x="62" y="94"/>
                    </a:cubicBezTo>
                    <a:cubicBezTo>
                      <a:pt x="61" y="94"/>
                      <a:pt x="61" y="95"/>
                      <a:pt x="60" y="95"/>
                    </a:cubicBezTo>
                    <a:cubicBezTo>
                      <a:pt x="60" y="97"/>
                      <a:pt x="62" y="97"/>
                      <a:pt x="63" y="97"/>
                    </a:cubicBezTo>
                    <a:cubicBezTo>
                      <a:pt x="65" y="97"/>
                      <a:pt x="68" y="97"/>
                      <a:pt x="68" y="100"/>
                    </a:cubicBezTo>
                    <a:cubicBezTo>
                      <a:pt x="67" y="103"/>
                      <a:pt x="64" y="101"/>
                      <a:pt x="62" y="102"/>
                    </a:cubicBezTo>
                    <a:cubicBezTo>
                      <a:pt x="64" y="104"/>
                      <a:pt x="66" y="104"/>
                      <a:pt x="68" y="105"/>
                    </a:cubicBezTo>
                    <a:cubicBezTo>
                      <a:pt x="69" y="106"/>
                      <a:pt x="69" y="107"/>
                      <a:pt x="68" y="108"/>
                    </a:cubicBezTo>
                    <a:cubicBezTo>
                      <a:pt x="64" y="111"/>
                      <a:pt x="70" y="110"/>
                      <a:pt x="69" y="111"/>
                    </a:cubicBezTo>
                    <a:cubicBezTo>
                      <a:pt x="71" y="111"/>
                      <a:pt x="75" y="109"/>
                      <a:pt x="75" y="113"/>
                    </a:cubicBezTo>
                    <a:cubicBezTo>
                      <a:pt x="75" y="116"/>
                      <a:pt x="71" y="114"/>
                      <a:pt x="69" y="116"/>
                    </a:cubicBezTo>
                    <a:cubicBezTo>
                      <a:pt x="71" y="119"/>
                      <a:pt x="75" y="116"/>
                      <a:pt x="76" y="118"/>
                    </a:cubicBezTo>
                    <a:cubicBezTo>
                      <a:pt x="77" y="119"/>
                      <a:pt x="77" y="120"/>
                      <a:pt x="77" y="121"/>
                    </a:cubicBezTo>
                    <a:cubicBezTo>
                      <a:pt x="78" y="127"/>
                      <a:pt x="79" y="132"/>
                      <a:pt x="81" y="138"/>
                    </a:cubicBezTo>
                    <a:cubicBezTo>
                      <a:pt x="81" y="140"/>
                      <a:pt x="82" y="143"/>
                      <a:pt x="83" y="143"/>
                    </a:cubicBezTo>
                    <a:cubicBezTo>
                      <a:pt x="90" y="145"/>
                      <a:pt x="89" y="150"/>
                      <a:pt x="90" y="154"/>
                    </a:cubicBezTo>
                    <a:cubicBezTo>
                      <a:pt x="90" y="155"/>
                      <a:pt x="90" y="155"/>
                      <a:pt x="90" y="156"/>
                    </a:cubicBezTo>
                    <a:cubicBezTo>
                      <a:pt x="90" y="158"/>
                      <a:pt x="91" y="160"/>
                      <a:pt x="92" y="162"/>
                    </a:cubicBezTo>
                    <a:cubicBezTo>
                      <a:pt x="92" y="164"/>
                      <a:pt x="94" y="166"/>
                      <a:pt x="95" y="167"/>
                    </a:cubicBezTo>
                    <a:cubicBezTo>
                      <a:pt x="96" y="168"/>
                      <a:pt x="97" y="169"/>
                      <a:pt x="98" y="170"/>
                    </a:cubicBezTo>
                    <a:cubicBezTo>
                      <a:pt x="99" y="172"/>
                      <a:pt x="99" y="174"/>
                      <a:pt x="97" y="176"/>
                    </a:cubicBezTo>
                    <a:cubicBezTo>
                      <a:pt x="92" y="178"/>
                      <a:pt x="91" y="180"/>
                      <a:pt x="92" y="187"/>
                    </a:cubicBezTo>
                    <a:cubicBezTo>
                      <a:pt x="92" y="190"/>
                      <a:pt x="94" y="194"/>
                      <a:pt x="90" y="196"/>
                    </a:cubicBezTo>
                    <a:cubicBezTo>
                      <a:pt x="86" y="197"/>
                      <a:pt x="84" y="193"/>
                      <a:pt x="82" y="190"/>
                    </a:cubicBezTo>
                    <a:cubicBezTo>
                      <a:pt x="79" y="182"/>
                      <a:pt x="72" y="176"/>
                      <a:pt x="70" y="167"/>
                    </a:cubicBezTo>
                    <a:cubicBezTo>
                      <a:pt x="69" y="165"/>
                      <a:pt x="68" y="164"/>
                      <a:pt x="67" y="162"/>
                    </a:cubicBezTo>
                    <a:cubicBezTo>
                      <a:pt x="65" y="161"/>
                      <a:pt x="63" y="159"/>
                      <a:pt x="62" y="157"/>
                    </a:cubicBezTo>
                    <a:cubicBezTo>
                      <a:pt x="57" y="142"/>
                      <a:pt x="45" y="130"/>
                      <a:pt x="43" y="114"/>
                    </a:cubicBezTo>
                    <a:cubicBezTo>
                      <a:pt x="43" y="113"/>
                      <a:pt x="43" y="113"/>
                      <a:pt x="43" y="112"/>
                    </a:cubicBezTo>
                    <a:cubicBezTo>
                      <a:pt x="33" y="105"/>
                      <a:pt x="35" y="93"/>
                      <a:pt x="30" y="84"/>
                    </a:cubicBezTo>
                    <a:cubicBezTo>
                      <a:pt x="24" y="75"/>
                      <a:pt x="22" y="65"/>
                      <a:pt x="18" y="55"/>
                    </a:cubicBezTo>
                    <a:cubicBezTo>
                      <a:pt x="13" y="43"/>
                      <a:pt x="10" y="30"/>
                      <a:pt x="7" y="18"/>
                    </a:cubicBezTo>
                    <a:cubicBezTo>
                      <a:pt x="6" y="15"/>
                      <a:pt x="5" y="13"/>
                      <a:pt x="6" y="10"/>
                    </a:cubicBezTo>
                    <a:cubicBezTo>
                      <a:pt x="6" y="8"/>
                      <a:pt x="8" y="9"/>
                      <a:pt x="9" y="7"/>
                    </a:cubicBezTo>
                    <a:cubicBezTo>
                      <a:pt x="7" y="8"/>
                      <a:pt x="5" y="8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20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6" name="Freeform 214">
                <a:extLst>
                  <a:ext uri="{FF2B5EF4-FFF2-40B4-BE49-F238E27FC236}">
                    <a16:creationId xmlns:a16="http://schemas.microsoft.com/office/drawing/2014/main" id="{93ADC4E1-DE16-D1D4-CABD-DA1F4EEBA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861"/>
                <a:ext cx="42" cy="149"/>
              </a:xfrm>
              <a:custGeom>
                <a:avLst/>
                <a:gdLst>
                  <a:gd name="T0" fmla="*/ 10 w 25"/>
                  <a:gd name="T1" fmla="*/ 86 h 87"/>
                  <a:gd name="T2" fmla="*/ 9 w 25"/>
                  <a:gd name="T3" fmla="*/ 78 h 87"/>
                  <a:gd name="T4" fmla="*/ 6 w 25"/>
                  <a:gd name="T5" fmla="*/ 62 h 87"/>
                  <a:gd name="T6" fmla="*/ 1 w 25"/>
                  <a:gd name="T7" fmla="*/ 51 h 87"/>
                  <a:gd name="T8" fmla="*/ 2 w 25"/>
                  <a:gd name="T9" fmla="*/ 47 h 87"/>
                  <a:gd name="T10" fmla="*/ 1 w 25"/>
                  <a:gd name="T11" fmla="*/ 44 h 87"/>
                  <a:gd name="T12" fmla="*/ 1 w 25"/>
                  <a:gd name="T13" fmla="*/ 41 h 87"/>
                  <a:gd name="T14" fmla="*/ 5 w 25"/>
                  <a:gd name="T15" fmla="*/ 35 h 87"/>
                  <a:gd name="T16" fmla="*/ 7 w 25"/>
                  <a:gd name="T17" fmla="*/ 32 h 87"/>
                  <a:gd name="T18" fmla="*/ 9 w 25"/>
                  <a:gd name="T19" fmla="*/ 35 h 87"/>
                  <a:gd name="T20" fmla="*/ 9 w 25"/>
                  <a:gd name="T21" fmla="*/ 44 h 87"/>
                  <a:gd name="T22" fmla="*/ 10 w 25"/>
                  <a:gd name="T23" fmla="*/ 46 h 87"/>
                  <a:gd name="T24" fmla="*/ 10 w 25"/>
                  <a:gd name="T25" fmla="*/ 45 h 87"/>
                  <a:gd name="T26" fmla="*/ 8 w 25"/>
                  <a:gd name="T27" fmla="*/ 3 h 87"/>
                  <a:gd name="T28" fmla="*/ 8 w 25"/>
                  <a:gd name="T29" fmla="*/ 2 h 87"/>
                  <a:gd name="T30" fmla="*/ 13 w 25"/>
                  <a:gd name="T31" fmla="*/ 0 h 87"/>
                  <a:gd name="T32" fmla="*/ 14 w 25"/>
                  <a:gd name="T33" fmla="*/ 0 h 87"/>
                  <a:gd name="T34" fmla="*/ 21 w 25"/>
                  <a:gd name="T35" fmla="*/ 11 h 87"/>
                  <a:gd name="T36" fmla="*/ 21 w 25"/>
                  <a:gd name="T37" fmla="*/ 13 h 87"/>
                  <a:gd name="T38" fmla="*/ 15 w 25"/>
                  <a:gd name="T39" fmla="*/ 19 h 87"/>
                  <a:gd name="T40" fmla="*/ 19 w 25"/>
                  <a:gd name="T41" fmla="*/ 24 h 87"/>
                  <a:gd name="T42" fmla="*/ 19 w 25"/>
                  <a:gd name="T43" fmla="*/ 26 h 87"/>
                  <a:gd name="T44" fmla="*/ 16 w 25"/>
                  <a:gd name="T45" fmla="*/ 25 h 87"/>
                  <a:gd name="T46" fmla="*/ 15 w 25"/>
                  <a:gd name="T47" fmla="*/ 26 h 87"/>
                  <a:gd name="T48" fmla="*/ 17 w 25"/>
                  <a:gd name="T49" fmla="*/ 28 h 87"/>
                  <a:gd name="T50" fmla="*/ 22 w 25"/>
                  <a:gd name="T51" fmla="*/ 32 h 87"/>
                  <a:gd name="T52" fmla="*/ 24 w 25"/>
                  <a:gd name="T53" fmla="*/ 33 h 87"/>
                  <a:gd name="T54" fmla="*/ 24 w 25"/>
                  <a:gd name="T55" fmla="*/ 35 h 87"/>
                  <a:gd name="T56" fmla="*/ 20 w 25"/>
                  <a:gd name="T57" fmla="*/ 37 h 87"/>
                  <a:gd name="T58" fmla="*/ 17 w 25"/>
                  <a:gd name="T59" fmla="*/ 39 h 87"/>
                  <a:gd name="T60" fmla="*/ 15 w 25"/>
                  <a:gd name="T61" fmla="*/ 53 h 87"/>
                  <a:gd name="T62" fmla="*/ 15 w 25"/>
                  <a:gd name="T63" fmla="*/ 53 h 87"/>
                  <a:gd name="T64" fmla="*/ 13 w 25"/>
                  <a:gd name="T65" fmla="*/ 66 h 87"/>
                  <a:gd name="T66" fmla="*/ 11 w 25"/>
                  <a:gd name="T67" fmla="*/ 72 h 87"/>
                  <a:gd name="T68" fmla="*/ 14 w 25"/>
                  <a:gd name="T69" fmla="*/ 75 h 87"/>
                  <a:gd name="T70" fmla="*/ 15 w 25"/>
                  <a:gd name="T71" fmla="*/ 77 h 87"/>
                  <a:gd name="T72" fmla="*/ 21 w 25"/>
                  <a:gd name="T73" fmla="*/ 76 h 87"/>
                  <a:gd name="T74" fmla="*/ 18 w 25"/>
                  <a:gd name="T75" fmla="*/ 83 h 87"/>
                  <a:gd name="T76" fmla="*/ 17 w 25"/>
                  <a:gd name="T77" fmla="*/ 86 h 87"/>
                  <a:gd name="T78" fmla="*/ 15 w 25"/>
                  <a:gd name="T79" fmla="*/ 87 h 87"/>
                  <a:gd name="T80" fmla="*/ 11 w 25"/>
                  <a:gd name="T81" fmla="*/ 86 h 87"/>
                  <a:gd name="T82" fmla="*/ 11 w 25"/>
                  <a:gd name="T83" fmla="*/ 86 h 87"/>
                  <a:gd name="T84" fmla="*/ 10 w 25"/>
                  <a:gd name="T8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87">
                    <a:moveTo>
                      <a:pt x="10" y="86"/>
                    </a:moveTo>
                    <a:cubicBezTo>
                      <a:pt x="11" y="83"/>
                      <a:pt x="6" y="81"/>
                      <a:pt x="9" y="78"/>
                    </a:cubicBezTo>
                    <a:cubicBezTo>
                      <a:pt x="7" y="72"/>
                      <a:pt x="5" y="67"/>
                      <a:pt x="6" y="62"/>
                    </a:cubicBezTo>
                    <a:cubicBezTo>
                      <a:pt x="4" y="58"/>
                      <a:pt x="6" y="53"/>
                      <a:pt x="1" y="51"/>
                    </a:cubicBezTo>
                    <a:cubicBezTo>
                      <a:pt x="0" y="50"/>
                      <a:pt x="0" y="48"/>
                      <a:pt x="2" y="47"/>
                    </a:cubicBezTo>
                    <a:cubicBezTo>
                      <a:pt x="5" y="45"/>
                      <a:pt x="1" y="45"/>
                      <a:pt x="1" y="44"/>
                    </a:cubicBezTo>
                    <a:cubicBezTo>
                      <a:pt x="1" y="43"/>
                      <a:pt x="0" y="42"/>
                      <a:pt x="1" y="41"/>
                    </a:cubicBezTo>
                    <a:cubicBezTo>
                      <a:pt x="5" y="40"/>
                      <a:pt x="4" y="37"/>
                      <a:pt x="5" y="35"/>
                    </a:cubicBezTo>
                    <a:cubicBezTo>
                      <a:pt x="5" y="34"/>
                      <a:pt x="6" y="32"/>
                      <a:pt x="7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9" y="38"/>
                      <a:pt x="10" y="41"/>
                      <a:pt x="9" y="44"/>
                    </a:cubicBezTo>
                    <a:cubicBezTo>
                      <a:pt x="10" y="45"/>
                      <a:pt x="10" y="46"/>
                      <a:pt x="10" y="46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31"/>
                      <a:pt x="8" y="17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20" y="1"/>
                      <a:pt x="19" y="7"/>
                      <a:pt x="21" y="11"/>
                    </a:cubicBezTo>
                    <a:cubicBezTo>
                      <a:pt x="22" y="12"/>
                      <a:pt x="21" y="13"/>
                      <a:pt x="21" y="13"/>
                    </a:cubicBezTo>
                    <a:cubicBezTo>
                      <a:pt x="22" y="21"/>
                      <a:pt x="22" y="21"/>
                      <a:pt x="15" y="19"/>
                    </a:cubicBezTo>
                    <a:cubicBezTo>
                      <a:pt x="16" y="21"/>
                      <a:pt x="17" y="23"/>
                      <a:pt x="19" y="24"/>
                    </a:cubicBezTo>
                    <a:cubicBezTo>
                      <a:pt x="19" y="25"/>
                      <a:pt x="20" y="26"/>
                      <a:pt x="19" y="26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5" y="26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8" y="31"/>
                      <a:pt x="17" y="35"/>
                      <a:pt x="22" y="32"/>
                    </a:cubicBezTo>
                    <a:cubicBezTo>
                      <a:pt x="23" y="32"/>
                      <a:pt x="24" y="32"/>
                      <a:pt x="24" y="33"/>
                    </a:cubicBezTo>
                    <a:cubicBezTo>
                      <a:pt x="25" y="33"/>
                      <a:pt x="25" y="34"/>
                      <a:pt x="24" y="35"/>
                    </a:cubicBezTo>
                    <a:cubicBezTo>
                      <a:pt x="23" y="36"/>
                      <a:pt x="22" y="37"/>
                      <a:pt x="20" y="37"/>
                    </a:cubicBezTo>
                    <a:cubicBezTo>
                      <a:pt x="16" y="36"/>
                      <a:pt x="17" y="36"/>
                      <a:pt x="17" y="39"/>
                    </a:cubicBezTo>
                    <a:cubicBezTo>
                      <a:pt x="17" y="44"/>
                      <a:pt x="20" y="49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2" y="57"/>
                      <a:pt x="15" y="62"/>
                      <a:pt x="13" y="66"/>
                    </a:cubicBezTo>
                    <a:cubicBezTo>
                      <a:pt x="12" y="68"/>
                      <a:pt x="12" y="70"/>
                      <a:pt x="11" y="72"/>
                    </a:cubicBezTo>
                    <a:cubicBezTo>
                      <a:pt x="11" y="75"/>
                      <a:pt x="14" y="73"/>
                      <a:pt x="14" y="75"/>
                    </a:cubicBezTo>
                    <a:cubicBezTo>
                      <a:pt x="14" y="76"/>
                      <a:pt x="12" y="78"/>
                      <a:pt x="15" y="77"/>
                    </a:cubicBezTo>
                    <a:cubicBezTo>
                      <a:pt x="17" y="76"/>
                      <a:pt x="18" y="73"/>
                      <a:pt x="21" y="76"/>
                    </a:cubicBezTo>
                    <a:cubicBezTo>
                      <a:pt x="24" y="79"/>
                      <a:pt x="19" y="81"/>
                      <a:pt x="18" y="83"/>
                    </a:cubicBezTo>
                    <a:cubicBezTo>
                      <a:pt x="18" y="84"/>
                      <a:pt x="19" y="85"/>
                      <a:pt x="17" y="86"/>
                    </a:cubicBezTo>
                    <a:cubicBezTo>
                      <a:pt x="17" y="87"/>
                      <a:pt x="16" y="87"/>
                      <a:pt x="15" y="87"/>
                    </a:cubicBezTo>
                    <a:cubicBezTo>
                      <a:pt x="14" y="86"/>
                      <a:pt x="13" y="84"/>
                      <a:pt x="11" y="86"/>
                    </a:cubicBezTo>
                    <a:cubicBezTo>
                      <a:pt x="11" y="86"/>
                      <a:pt x="11" y="86"/>
                      <a:pt x="11" y="86"/>
                    </a:cubicBezTo>
                    <a:lnTo>
                      <a:pt x="10" y="86"/>
                    </a:ln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7" name="Freeform 215">
                <a:extLst>
                  <a:ext uri="{FF2B5EF4-FFF2-40B4-BE49-F238E27FC236}">
                    <a16:creationId xmlns:a16="http://schemas.microsoft.com/office/drawing/2014/main" id="{89661369-9BEF-EB18-3018-77D92641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731"/>
                <a:ext cx="39" cy="60"/>
              </a:xfrm>
              <a:custGeom>
                <a:avLst/>
                <a:gdLst>
                  <a:gd name="T0" fmla="*/ 16 w 23"/>
                  <a:gd name="T1" fmla="*/ 34 h 35"/>
                  <a:gd name="T2" fmla="*/ 15 w 23"/>
                  <a:gd name="T3" fmla="*/ 29 h 35"/>
                  <a:gd name="T4" fmla="*/ 13 w 23"/>
                  <a:gd name="T5" fmla="*/ 26 h 35"/>
                  <a:gd name="T6" fmla="*/ 6 w 23"/>
                  <a:gd name="T7" fmla="*/ 17 h 35"/>
                  <a:gd name="T8" fmla="*/ 2 w 23"/>
                  <a:gd name="T9" fmla="*/ 10 h 35"/>
                  <a:gd name="T10" fmla="*/ 2 w 23"/>
                  <a:gd name="T11" fmla="*/ 9 h 35"/>
                  <a:gd name="T12" fmla="*/ 3 w 23"/>
                  <a:gd name="T13" fmla="*/ 1 h 35"/>
                  <a:gd name="T14" fmla="*/ 6 w 23"/>
                  <a:gd name="T15" fmla="*/ 2 h 35"/>
                  <a:gd name="T16" fmla="*/ 10 w 23"/>
                  <a:gd name="T17" fmla="*/ 4 h 35"/>
                  <a:gd name="T18" fmla="*/ 12 w 23"/>
                  <a:gd name="T19" fmla="*/ 8 h 35"/>
                  <a:gd name="T20" fmla="*/ 11 w 23"/>
                  <a:gd name="T21" fmla="*/ 9 h 35"/>
                  <a:gd name="T22" fmla="*/ 9 w 23"/>
                  <a:gd name="T23" fmla="*/ 10 h 35"/>
                  <a:gd name="T24" fmla="*/ 11 w 23"/>
                  <a:gd name="T25" fmla="*/ 12 h 35"/>
                  <a:gd name="T26" fmla="*/ 11 w 23"/>
                  <a:gd name="T27" fmla="*/ 14 h 35"/>
                  <a:gd name="T28" fmla="*/ 13 w 23"/>
                  <a:gd name="T29" fmla="*/ 13 h 35"/>
                  <a:gd name="T30" fmla="*/ 15 w 23"/>
                  <a:gd name="T31" fmla="*/ 13 h 35"/>
                  <a:gd name="T32" fmla="*/ 20 w 23"/>
                  <a:gd name="T33" fmla="*/ 13 h 35"/>
                  <a:gd name="T34" fmla="*/ 23 w 23"/>
                  <a:gd name="T35" fmla="*/ 13 h 35"/>
                  <a:gd name="T36" fmla="*/ 19 w 23"/>
                  <a:gd name="T37" fmla="*/ 24 h 35"/>
                  <a:gd name="T38" fmla="*/ 20 w 23"/>
                  <a:gd name="T39" fmla="*/ 27 h 35"/>
                  <a:gd name="T40" fmla="*/ 21 w 23"/>
                  <a:gd name="T41" fmla="*/ 31 h 35"/>
                  <a:gd name="T42" fmla="*/ 20 w 23"/>
                  <a:gd name="T43" fmla="*/ 33 h 35"/>
                  <a:gd name="T44" fmla="*/ 16 w 23"/>
                  <a:gd name="T45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35">
                    <a:moveTo>
                      <a:pt x="16" y="34"/>
                    </a:moveTo>
                    <a:cubicBezTo>
                      <a:pt x="16" y="33"/>
                      <a:pt x="14" y="32"/>
                      <a:pt x="15" y="29"/>
                    </a:cubicBezTo>
                    <a:cubicBezTo>
                      <a:pt x="16" y="28"/>
                      <a:pt x="15" y="26"/>
                      <a:pt x="13" y="26"/>
                    </a:cubicBezTo>
                    <a:cubicBezTo>
                      <a:pt x="6" y="26"/>
                      <a:pt x="8" y="20"/>
                      <a:pt x="6" y="17"/>
                    </a:cubicBezTo>
                    <a:cubicBezTo>
                      <a:pt x="5" y="15"/>
                      <a:pt x="6" y="11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8" y="8"/>
                      <a:pt x="0" y="3"/>
                      <a:pt x="3" y="1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8" y="7"/>
                      <a:pt x="11" y="7"/>
                      <a:pt x="12" y="8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10"/>
                      <a:pt x="9" y="9"/>
                      <a:pt x="9" y="10"/>
                    </a:cubicBezTo>
                    <a:cubicBezTo>
                      <a:pt x="9" y="11"/>
                      <a:pt x="10" y="11"/>
                      <a:pt x="11" y="12"/>
                    </a:cubicBezTo>
                    <a:cubicBezTo>
                      <a:pt x="11" y="13"/>
                      <a:pt x="10" y="14"/>
                      <a:pt x="11" y="14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6" y="14"/>
                      <a:pt x="18" y="15"/>
                      <a:pt x="20" y="13"/>
                    </a:cubicBezTo>
                    <a:cubicBezTo>
                      <a:pt x="21" y="13"/>
                      <a:pt x="23" y="12"/>
                      <a:pt x="23" y="13"/>
                    </a:cubicBezTo>
                    <a:cubicBezTo>
                      <a:pt x="21" y="17"/>
                      <a:pt x="22" y="21"/>
                      <a:pt x="19" y="24"/>
                    </a:cubicBezTo>
                    <a:cubicBezTo>
                      <a:pt x="18" y="26"/>
                      <a:pt x="18" y="25"/>
                      <a:pt x="20" y="27"/>
                    </a:cubicBezTo>
                    <a:cubicBezTo>
                      <a:pt x="18" y="29"/>
                      <a:pt x="20" y="30"/>
                      <a:pt x="21" y="31"/>
                    </a:cubicBezTo>
                    <a:cubicBezTo>
                      <a:pt x="21" y="31"/>
                      <a:pt x="20" y="32"/>
                      <a:pt x="20" y="33"/>
                    </a:cubicBezTo>
                    <a:cubicBezTo>
                      <a:pt x="19" y="35"/>
                      <a:pt x="18" y="35"/>
                      <a:pt x="16" y="34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8" name="Freeform 216">
                <a:extLst>
                  <a:ext uri="{FF2B5EF4-FFF2-40B4-BE49-F238E27FC236}">
                    <a16:creationId xmlns:a16="http://schemas.microsoft.com/office/drawing/2014/main" id="{B4887C81-4551-6394-E702-DFE91ABF8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856"/>
                <a:ext cx="41" cy="50"/>
              </a:xfrm>
              <a:custGeom>
                <a:avLst/>
                <a:gdLst>
                  <a:gd name="T0" fmla="*/ 1 w 24"/>
                  <a:gd name="T1" fmla="*/ 16 h 29"/>
                  <a:gd name="T2" fmla="*/ 2 w 24"/>
                  <a:gd name="T3" fmla="*/ 8 h 29"/>
                  <a:gd name="T4" fmla="*/ 3 w 24"/>
                  <a:gd name="T5" fmla="*/ 2 h 29"/>
                  <a:gd name="T6" fmla="*/ 6 w 24"/>
                  <a:gd name="T7" fmla="*/ 1 h 29"/>
                  <a:gd name="T8" fmla="*/ 7 w 24"/>
                  <a:gd name="T9" fmla="*/ 4 h 29"/>
                  <a:gd name="T10" fmla="*/ 5 w 24"/>
                  <a:gd name="T11" fmla="*/ 7 h 29"/>
                  <a:gd name="T12" fmla="*/ 11 w 24"/>
                  <a:gd name="T13" fmla="*/ 9 h 29"/>
                  <a:gd name="T14" fmla="*/ 14 w 24"/>
                  <a:gd name="T15" fmla="*/ 9 h 29"/>
                  <a:gd name="T16" fmla="*/ 19 w 24"/>
                  <a:gd name="T17" fmla="*/ 16 h 29"/>
                  <a:gd name="T18" fmla="*/ 22 w 24"/>
                  <a:gd name="T19" fmla="*/ 27 h 29"/>
                  <a:gd name="T20" fmla="*/ 21 w 24"/>
                  <a:gd name="T21" fmla="*/ 29 h 29"/>
                  <a:gd name="T22" fmla="*/ 19 w 24"/>
                  <a:gd name="T23" fmla="*/ 27 h 29"/>
                  <a:gd name="T24" fmla="*/ 11 w 24"/>
                  <a:gd name="T25" fmla="*/ 16 h 29"/>
                  <a:gd name="T26" fmla="*/ 1 w 24"/>
                  <a:gd name="T27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9">
                    <a:moveTo>
                      <a:pt x="1" y="16"/>
                    </a:moveTo>
                    <a:cubicBezTo>
                      <a:pt x="2" y="12"/>
                      <a:pt x="4" y="10"/>
                      <a:pt x="2" y="8"/>
                    </a:cubicBezTo>
                    <a:cubicBezTo>
                      <a:pt x="0" y="6"/>
                      <a:pt x="2" y="4"/>
                      <a:pt x="3" y="2"/>
                    </a:cubicBezTo>
                    <a:cubicBezTo>
                      <a:pt x="4" y="1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6"/>
                      <a:pt x="2" y="5"/>
                      <a:pt x="5" y="7"/>
                    </a:cubicBezTo>
                    <a:cubicBezTo>
                      <a:pt x="7" y="8"/>
                      <a:pt x="8" y="12"/>
                      <a:pt x="11" y="9"/>
                    </a:cubicBezTo>
                    <a:cubicBezTo>
                      <a:pt x="12" y="8"/>
                      <a:pt x="13" y="8"/>
                      <a:pt x="14" y="9"/>
                    </a:cubicBezTo>
                    <a:cubicBezTo>
                      <a:pt x="14" y="12"/>
                      <a:pt x="15" y="14"/>
                      <a:pt x="19" y="16"/>
                    </a:cubicBezTo>
                    <a:cubicBezTo>
                      <a:pt x="24" y="18"/>
                      <a:pt x="18" y="23"/>
                      <a:pt x="22" y="27"/>
                    </a:cubicBezTo>
                    <a:cubicBezTo>
                      <a:pt x="22" y="27"/>
                      <a:pt x="22" y="28"/>
                      <a:pt x="21" y="29"/>
                    </a:cubicBezTo>
                    <a:cubicBezTo>
                      <a:pt x="20" y="29"/>
                      <a:pt x="19" y="28"/>
                      <a:pt x="19" y="27"/>
                    </a:cubicBezTo>
                    <a:cubicBezTo>
                      <a:pt x="18" y="23"/>
                      <a:pt x="11" y="22"/>
                      <a:pt x="11" y="16"/>
                    </a:cubicBezTo>
                    <a:cubicBezTo>
                      <a:pt x="11" y="14"/>
                      <a:pt x="5" y="14"/>
                      <a:pt x="1" y="16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9" name="Freeform 217">
                <a:extLst>
                  <a:ext uri="{FF2B5EF4-FFF2-40B4-BE49-F238E27FC236}">
                    <a16:creationId xmlns:a16="http://schemas.microsoft.com/office/drawing/2014/main" id="{B9D81762-1D2C-442A-2D54-156CAD818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900"/>
                <a:ext cx="36" cy="21"/>
              </a:xfrm>
              <a:custGeom>
                <a:avLst/>
                <a:gdLst>
                  <a:gd name="T0" fmla="*/ 8 w 21"/>
                  <a:gd name="T1" fmla="*/ 12 h 12"/>
                  <a:gd name="T2" fmla="*/ 6 w 21"/>
                  <a:gd name="T3" fmla="*/ 3 h 12"/>
                  <a:gd name="T4" fmla="*/ 8 w 21"/>
                  <a:gd name="T5" fmla="*/ 2 h 12"/>
                  <a:gd name="T6" fmla="*/ 8 w 21"/>
                  <a:gd name="T7" fmla="*/ 2 h 12"/>
                  <a:gd name="T8" fmla="*/ 18 w 21"/>
                  <a:gd name="T9" fmla="*/ 0 h 12"/>
                  <a:gd name="T10" fmla="*/ 13 w 21"/>
                  <a:gd name="T11" fmla="*/ 12 h 12"/>
                  <a:gd name="T12" fmla="*/ 8 w 2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8" y="12"/>
                    </a:moveTo>
                    <a:cubicBezTo>
                      <a:pt x="0" y="8"/>
                      <a:pt x="0" y="8"/>
                      <a:pt x="6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2" y="8"/>
                      <a:pt x="15" y="2"/>
                      <a:pt x="18" y="0"/>
                    </a:cubicBezTo>
                    <a:cubicBezTo>
                      <a:pt x="21" y="6"/>
                      <a:pt x="20" y="8"/>
                      <a:pt x="13" y="12"/>
                    </a:cubicBezTo>
                    <a:cubicBezTo>
                      <a:pt x="11" y="11"/>
                      <a:pt x="9" y="11"/>
                      <a:pt x="8" y="12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0" name="Freeform 218">
                <a:extLst>
                  <a:ext uri="{FF2B5EF4-FFF2-40B4-BE49-F238E27FC236}">
                    <a16:creationId xmlns:a16="http://schemas.microsoft.com/office/drawing/2014/main" id="{641BA802-7EF2-15B3-479F-577FE70DF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812"/>
                <a:ext cx="20" cy="27"/>
              </a:xfrm>
              <a:custGeom>
                <a:avLst/>
                <a:gdLst>
                  <a:gd name="T0" fmla="*/ 2 w 12"/>
                  <a:gd name="T1" fmla="*/ 9 h 16"/>
                  <a:gd name="T2" fmla="*/ 2 w 12"/>
                  <a:gd name="T3" fmla="*/ 3 h 16"/>
                  <a:gd name="T4" fmla="*/ 8 w 12"/>
                  <a:gd name="T5" fmla="*/ 6 h 16"/>
                  <a:gd name="T6" fmla="*/ 7 w 12"/>
                  <a:gd name="T7" fmla="*/ 15 h 16"/>
                  <a:gd name="T8" fmla="*/ 5 w 12"/>
                  <a:gd name="T9" fmla="*/ 16 h 16"/>
                  <a:gd name="T10" fmla="*/ 2 w 12"/>
                  <a:gd name="T11" fmla="*/ 14 h 16"/>
                  <a:gd name="T12" fmla="*/ 2 w 12"/>
                  <a:gd name="T1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2" y="9"/>
                    </a:moveTo>
                    <a:cubicBezTo>
                      <a:pt x="0" y="7"/>
                      <a:pt x="2" y="5"/>
                      <a:pt x="2" y="3"/>
                    </a:cubicBezTo>
                    <a:cubicBezTo>
                      <a:pt x="6" y="0"/>
                      <a:pt x="9" y="2"/>
                      <a:pt x="8" y="6"/>
                    </a:cubicBezTo>
                    <a:cubicBezTo>
                      <a:pt x="7" y="9"/>
                      <a:pt x="12" y="13"/>
                      <a:pt x="7" y="15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0" y="12"/>
                      <a:pt x="1" y="11"/>
                      <a:pt x="2" y="9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1" name="Freeform 219">
                <a:extLst>
                  <a:ext uri="{FF2B5EF4-FFF2-40B4-BE49-F238E27FC236}">
                    <a16:creationId xmlns:a16="http://schemas.microsoft.com/office/drawing/2014/main" id="{507A92FA-87FE-4BBD-BAE2-470400009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835"/>
                <a:ext cx="22" cy="19"/>
              </a:xfrm>
              <a:custGeom>
                <a:avLst/>
                <a:gdLst>
                  <a:gd name="T0" fmla="*/ 7 w 13"/>
                  <a:gd name="T1" fmla="*/ 1 h 11"/>
                  <a:gd name="T2" fmla="*/ 9 w 13"/>
                  <a:gd name="T3" fmla="*/ 1 h 11"/>
                  <a:gd name="T4" fmla="*/ 11 w 13"/>
                  <a:gd name="T5" fmla="*/ 2 h 11"/>
                  <a:gd name="T6" fmla="*/ 12 w 13"/>
                  <a:gd name="T7" fmla="*/ 9 h 11"/>
                  <a:gd name="T8" fmla="*/ 9 w 13"/>
                  <a:gd name="T9" fmla="*/ 11 h 11"/>
                  <a:gd name="T10" fmla="*/ 3 w 13"/>
                  <a:gd name="T11" fmla="*/ 8 h 11"/>
                  <a:gd name="T12" fmla="*/ 1 w 13"/>
                  <a:gd name="T13" fmla="*/ 7 h 11"/>
                  <a:gd name="T14" fmla="*/ 7 w 13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0" y="2"/>
                      <a:pt x="11" y="2"/>
                    </a:cubicBezTo>
                    <a:cubicBezTo>
                      <a:pt x="13" y="4"/>
                      <a:pt x="9" y="7"/>
                      <a:pt x="12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4" y="10"/>
                      <a:pt x="3" y="8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0" y="0"/>
                      <a:pt x="0" y="0"/>
                      <a:pt x="7" y="1"/>
                    </a:cubicBezTo>
                    <a:close/>
                  </a:path>
                </a:pathLst>
              </a:custGeom>
              <a:solidFill>
                <a:srgbClr val="3F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2" name="Freeform 220">
                <a:extLst>
                  <a:ext uri="{FF2B5EF4-FFF2-40B4-BE49-F238E27FC236}">
                    <a16:creationId xmlns:a16="http://schemas.microsoft.com/office/drawing/2014/main" id="{BBC7C486-E030-CF3C-BC97-8E391E44F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921"/>
                <a:ext cx="24" cy="12"/>
              </a:xfrm>
              <a:custGeom>
                <a:avLst/>
                <a:gdLst>
                  <a:gd name="T0" fmla="*/ 5 w 14"/>
                  <a:gd name="T1" fmla="*/ 1 h 7"/>
                  <a:gd name="T2" fmla="*/ 10 w 14"/>
                  <a:gd name="T3" fmla="*/ 2 h 7"/>
                  <a:gd name="T4" fmla="*/ 13 w 14"/>
                  <a:gd name="T5" fmla="*/ 3 h 7"/>
                  <a:gd name="T6" fmla="*/ 11 w 14"/>
                  <a:gd name="T7" fmla="*/ 6 h 7"/>
                  <a:gd name="T8" fmla="*/ 0 w 14"/>
                  <a:gd name="T9" fmla="*/ 7 h 7"/>
                  <a:gd name="T10" fmla="*/ 3 w 14"/>
                  <a:gd name="T11" fmla="*/ 1 h 7"/>
                  <a:gd name="T12" fmla="*/ 5 w 14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5" y="1"/>
                    </a:moveTo>
                    <a:cubicBezTo>
                      <a:pt x="7" y="2"/>
                      <a:pt x="8" y="4"/>
                      <a:pt x="10" y="2"/>
                    </a:cubicBezTo>
                    <a:cubicBezTo>
                      <a:pt x="12" y="0"/>
                      <a:pt x="13" y="2"/>
                      <a:pt x="13" y="3"/>
                    </a:cubicBezTo>
                    <a:cubicBezTo>
                      <a:pt x="14" y="5"/>
                      <a:pt x="13" y="5"/>
                      <a:pt x="11" y="6"/>
                    </a:cubicBezTo>
                    <a:cubicBezTo>
                      <a:pt x="8" y="7"/>
                      <a:pt x="4" y="5"/>
                      <a:pt x="0" y="7"/>
                    </a:cubicBezTo>
                    <a:cubicBezTo>
                      <a:pt x="0" y="4"/>
                      <a:pt x="2" y="3"/>
                      <a:pt x="3" y="1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3" name="Freeform 221">
                <a:extLst>
                  <a:ext uri="{FF2B5EF4-FFF2-40B4-BE49-F238E27FC236}">
                    <a16:creationId xmlns:a16="http://schemas.microsoft.com/office/drawing/2014/main" id="{77C1A809-137E-D4FD-B4E5-D1149E38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839"/>
                <a:ext cx="19" cy="24"/>
              </a:xfrm>
              <a:custGeom>
                <a:avLst/>
                <a:gdLst>
                  <a:gd name="T0" fmla="*/ 1 w 11"/>
                  <a:gd name="T1" fmla="*/ 8 h 14"/>
                  <a:gd name="T2" fmla="*/ 4 w 11"/>
                  <a:gd name="T3" fmla="*/ 8 h 14"/>
                  <a:gd name="T4" fmla="*/ 3 w 11"/>
                  <a:gd name="T5" fmla="*/ 0 h 14"/>
                  <a:gd name="T6" fmla="*/ 6 w 11"/>
                  <a:gd name="T7" fmla="*/ 3 h 14"/>
                  <a:gd name="T8" fmla="*/ 7 w 11"/>
                  <a:gd name="T9" fmla="*/ 5 h 14"/>
                  <a:gd name="T10" fmla="*/ 6 w 11"/>
                  <a:gd name="T11" fmla="*/ 13 h 14"/>
                  <a:gd name="T12" fmla="*/ 6 w 11"/>
                  <a:gd name="T13" fmla="*/ 13 h 14"/>
                  <a:gd name="T14" fmla="*/ 3 w 11"/>
                  <a:gd name="T15" fmla="*/ 13 h 14"/>
                  <a:gd name="T16" fmla="*/ 0 w 11"/>
                  <a:gd name="T17" fmla="*/ 10 h 14"/>
                  <a:gd name="T18" fmla="*/ 1 w 11"/>
                  <a:gd name="T1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" y="8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1" y="5"/>
                      <a:pt x="4" y="3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11" y="8"/>
                      <a:pt x="7" y="10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4" y="9"/>
                      <a:pt x="3" y="13"/>
                    </a:cubicBezTo>
                    <a:cubicBezTo>
                      <a:pt x="2" y="13"/>
                      <a:pt x="1" y="11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4" name="Freeform 222">
                <a:extLst>
                  <a:ext uri="{FF2B5EF4-FFF2-40B4-BE49-F238E27FC236}">
                    <a16:creationId xmlns:a16="http://schemas.microsoft.com/office/drawing/2014/main" id="{9538E6A0-B162-02D1-8B7F-8496D90F6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796"/>
                <a:ext cx="12" cy="16"/>
              </a:xfrm>
              <a:custGeom>
                <a:avLst/>
                <a:gdLst>
                  <a:gd name="T0" fmla="*/ 5 w 7"/>
                  <a:gd name="T1" fmla="*/ 9 h 9"/>
                  <a:gd name="T2" fmla="*/ 0 w 7"/>
                  <a:gd name="T3" fmla="*/ 4 h 9"/>
                  <a:gd name="T4" fmla="*/ 6 w 7"/>
                  <a:gd name="T5" fmla="*/ 3 h 9"/>
                  <a:gd name="T6" fmla="*/ 5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2" y="9"/>
                      <a:pt x="1" y="7"/>
                      <a:pt x="0" y="4"/>
                    </a:cubicBezTo>
                    <a:cubicBezTo>
                      <a:pt x="2" y="0"/>
                      <a:pt x="4" y="1"/>
                      <a:pt x="6" y="3"/>
                    </a:cubicBezTo>
                    <a:cubicBezTo>
                      <a:pt x="7" y="5"/>
                      <a:pt x="7" y="7"/>
                      <a:pt x="5" y="9"/>
                    </a:cubicBez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5" name="Freeform 223">
                <a:extLst>
                  <a:ext uri="{FF2B5EF4-FFF2-40B4-BE49-F238E27FC236}">
                    <a16:creationId xmlns:a16="http://schemas.microsoft.com/office/drawing/2014/main" id="{21870E51-FBB7-23BB-35BF-70D12B1F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681"/>
                <a:ext cx="17" cy="7"/>
              </a:xfrm>
              <a:custGeom>
                <a:avLst/>
                <a:gdLst>
                  <a:gd name="T0" fmla="*/ 0 w 10"/>
                  <a:gd name="T1" fmla="*/ 1 h 4"/>
                  <a:gd name="T2" fmla="*/ 8 w 10"/>
                  <a:gd name="T3" fmla="*/ 0 h 4"/>
                  <a:gd name="T4" fmla="*/ 10 w 10"/>
                  <a:gd name="T5" fmla="*/ 1 h 4"/>
                  <a:gd name="T6" fmla="*/ 9 w 10"/>
                  <a:gd name="T7" fmla="*/ 3 h 4"/>
                  <a:gd name="T8" fmla="*/ 1 w 10"/>
                  <a:gd name="T9" fmla="*/ 4 h 4"/>
                  <a:gd name="T10" fmla="*/ 0 w 10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cubicBezTo>
                      <a:pt x="2" y="0"/>
                      <a:pt x="5" y="2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6" y="4"/>
                      <a:pt x="3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6" name="Freeform 224">
                <a:extLst>
                  <a:ext uri="{FF2B5EF4-FFF2-40B4-BE49-F238E27FC236}">
                    <a16:creationId xmlns:a16="http://schemas.microsoft.com/office/drawing/2014/main" id="{56EF37E7-09F3-B152-C1E7-F14A94F4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012"/>
                <a:ext cx="12" cy="15"/>
              </a:xfrm>
              <a:custGeom>
                <a:avLst/>
                <a:gdLst>
                  <a:gd name="T0" fmla="*/ 0 w 7"/>
                  <a:gd name="T1" fmla="*/ 7 h 9"/>
                  <a:gd name="T2" fmla="*/ 0 w 7"/>
                  <a:gd name="T3" fmla="*/ 6 h 9"/>
                  <a:gd name="T4" fmla="*/ 4 w 7"/>
                  <a:gd name="T5" fmla="*/ 1 h 9"/>
                  <a:gd name="T6" fmla="*/ 6 w 7"/>
                  <a:gd name="T7" fmla="*/ 6 h 9"/>
                  <a:gd name="T8" fmla="*/ 0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0" y="0"/>
                      <a:pt x="4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4" y="9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767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7" name="Freeform 225">
                <a:extLst>
                  <a:ext uri="{FF2B5EF4-FFF2-40B4-BE49-F238E27FC236}">
                    <a16:creationId xmlns:a16="http://schemas.microsoft.com/office/drawing/2014/main" id="{E33FAD2B-5F8D-7B8E-8EE6-1EE7AED0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1750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6 h 6"/>
                  <a:gd name="T4" fmla="*/ 0 w 6"/>
                  <a:gd name="T5" fmla="*/ 3 h 6"/>
                  <a:gd name="T6" fmla="*/ 4 w 6"/>
                  <a:gd name="T7" fmla="*/ 1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8" name="Freeform 226">
                <a:extLst>
                  <a:ext uri="{FF2B5EF4-FFF2-40B4-BE49-F238E27FC236}">
                    <a16:creationId xmlns:a16="http://schemas.microsoft.com/office/drawing/2014/main" id="{18455F12-6CCA-6CC1-3D09-38DBBCD83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726"/>
                <a:ext cx="13" cy="10"/>
              </a:xfrm>
              <a:custGeom>
                <a:avLst/>
                <a:gdLst>
                  <a:gd name="T0" fmla="*/ 3 w 8"/>
                  <a:gd name="T1" fmla="*/ 5 h 6"/>
                  <a:gd name="T2" fmla="*/ 0 w 8"/>
                  <a:gd name="T3" fmla="*/ 4 h 6"/>
                  <a:gd name="T4" fmla="*/ 0 w 8"/>
                  <a:gd name="T5" fmla="*/ 1 h 6"/>
                  <a:gd name="T6" fmla="*/ 3 w 8"/>
                  <a:gd name="T7" fmla="*/ 1 h 6"/>
                  <a:gd name="T8" fmla="*/ 8 w 8"/>
                  <a:gd name="T9" fmla="*/ 3 h 6"/>
                  <a:gd name="T10" fmla="*/ 3 w 8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3" y="5"/>
                    </a:move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8" y="0"/>
                      <a:pt x="8" y="3"/>
                    </a:cubicBezTo>
                    <a:cubicBezTo>
                      <a:pt x="8" y="6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6B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9" name="Freeform 227">
                <a:extLst>
                  <a:ext uri="{FF2B5EF4-FFF2-40B4-BE49-F238E27FC236}">
                    <a16:creationId xmlns:a16="http://schemas.microsoft.com/office/drawing/2014/main" id="{0633C20A-33DD-1FEE-B738-A299C67A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788"/>
                <a:ext cx="12" cy="12"/>
              </a:xfrm>
              <a:custGeom>
                <a:avLst/>
                <a:gdLst>
                  <a:gd name="T0" fmla="*/ 0 w 7"/>
                  <a:gd name="T1" fmla="*/ 1 h 7"/>
                  <a:gd name="T2" fmla="*/ 4 w 7"/>
                  <a:gd name="T3" fmla="*/ 0 h 7"/>
                  <a:gd name="T4" fmla="*/ 6 w 7"/>
                  <a:gd name="T5" fmla="*/ 5 h 7"/>
                  <a:gd name="T6" fmla="*/ 0 w 7"/>
                  <a:gd name="T7" fmla="*/ 4 h 7"/>
                  <a:gd name="T8" fmla="*/ 0 w 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1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4" y="7"/>
                      <a:pt x="2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0" name="Freeform 228">
                <a:extLst>
                  <a:ext uri="{FF2B5EF4-FFF2-40B4-BE49-F238E27FC236}">
                    <a16:creationId xmlns:a16="http://schemas.microsoft.com/office/drawing/2014/main" id="{DD6120C4-0E58-A042-4D66-5250FA309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702"/>
                <a:ext cx="12" cy="12"/>
              </a:xfrm>
              <a:custGeom>
                <a:avLst/>
                <a:gdLst>
                  <a:gd name="T0" fmla="*/ 0 w 7"/>
                  <a:gd name="T1" fmla="*/ 5 h 7"/>
                  <a:gd name="T2" fmla="*/ 0 w 7"/>
                  <a:gd name="T3" fmla="*/ 2 h 7"/>
                  <a:gd name="T4" fmla="*/ 7 w 7"/>
                  <a:gd name="T5" fmla="*/ 3 h 7"/>
                  <a:gd name="T6" fmla="*/ 0 w 7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2" y="3"/>
                      <a:pt x="5" y="0"/>
                      <a:pt x="7" y="3"/>
                    </a:cubicBezTo>
                    <a:cubicBezTo>
                      <a:pt x="6" y="7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1" name="Freeform 229">
                <a:extLst>
                  <a:ext uri="{FF2B5EF4-FFF2-40B4-BE49-F238E27FC236}">
                    <a16:creationId xmlns:a16="http://schemas.microsoft.com/office/drawing/2014/main" id="{61D94EB0-760C-5648-A748-121B8B8D0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974"/>
                <a:ext cx="14" cy="10"/>
              </a:xfrm>
              <a:custGeom>
                <a:avLst/>
                <a:gdLst>
                  <a:gd name="T0" fmla="*/ 3 w 8"/>
                  <a:gd name="T1" fmla="*/ 6 h 6"/>
                  <a:gd name="T2" fmla="*/ 5 w 8"/>
                  <a:gd name="T3" fmla="*/ 0 h 6"/>
                  <a:gd name="T4" fmla="*/ 3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4"/>
                      <a:pt x="0" y="2"/>
                      <a:pt x="5" y="0"/>
                    </a:cubicBezTo>
                    <a:cubicBezTo>
                      <a:pt x="6" y="3"/>
                      <a:pt x="8" y="5"/>
                      <a:pt x="3" y="6"/>
                    </a:cubicBezTo>
                    <a:close/>
                  </a:path>
                </a:pathLst>
              </a:custGeom>
              <a:solidFill>
                <a:srgbClr val="757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2" name="Freeform 230">
                <a:extLst>
                  <a:ext uri="{FF2B5EF4-FFF2-40B4-BE49-F238E27FC236}">
                    <a16:creationId xmlns:a16="http://schemas.microsoft.com/office/drawing/2014/main" id="{52505536-8A28-AD6D-44C6-3426B7915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89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3 h 4"/>
                  <a:gd name="T4" fmla="*/ 0 w 6"/>
                  <a:gd name="T5" fmla="*/ 1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5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3" name="Freeform 231">
                <a:extLst>
                  <a:ext uri="{FF2B5EF4-FFF2-40B4-BE49-F238E27FC236}">
                    <a16:creationId xmlns:a16="http://schemas.microsoft.com/office/drawing/2014/main" id="{85C1FB70-70E2-27F8-776F-2DB581416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962"/>
                <a:ext cx="15" cy="7"/>
              </a:xfrm>
              <a:custGeom>
                <a:avLst/>
                <a:gdLst>
                  <a:gd name="T0" fmla="*/ 0 w 9"/>
                  <a:gd name="T1" fmla="*/ 2 h 4"/>
                  <a:gd name="T2" fmla="*/ 9 w 9"/>
                  <a:gd name="T3" fmla="*/ 2 h 4"/>
                  <a:gd name="T4" fmla="*/ 9 w 9"/>
                  <a:gd name="T5" fmla="*/ 4 h 4"/>
                  <a:gd name="T6" fmla="*/ 0 w 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6D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4" name="Freeform 232">
                <a:extLst>
                  <a:ext uri="{FF2B5EF4-FFF2-40B4-BE49-F238E27FC236}">
                    <a16:creationId xmlns:a16="http://schemas.microsoft.com/office/drawing/2014/main" id="{E4C62654-BFB0-798F-1A63-6DD4CB12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001"/>
                <a:ext cx="10" cy="11"/>
              </a:xfrm>
              <a:custGeom>
                <a:avLst/>
                <a:gdLst>
                  <a:gd name="T0" fmla="*/ 1 w 6"/>
                  <a:gd name="T1" fmla="*/ 4 h 6"/>
                  <a:gd name="T2" fmla="*/ 3 w 6"/>
                  <a:gd name="T3" fmla="*/ 0 h 6"/>
                  <a:gd name="T4" fmla="*/ 5 w 6"/>
                  <a:gd name="T5" fmla="*/ 5 h 6"/>
                  <a:gd name="T6" fmla="*/ 1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2" y="3"/>
                      <a:pt x="0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ubicBezTo>
                      <a:pt x="3" y="6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454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5" name="Freeform 233">
                <a:extLst>
                  <a:ext uri="{FF2B5EF4-FFF2-40B4-BE49-F238E27FC236}">
                    <a16:creationId xmlns:a16="http://schemas.microsoft.com/office/drawing/2014/main" id="{9148EC31-83DC-82F2-AADC-C3DB87F30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007"/>
                <a:ext cx="10" cy="6"/>
              </a:xfrm>
              <a:custGeom>
                <a:avLst/>
                <a:gdLst>
                  <a:gd name="T0" fmla="*/ 6 w 6"/>
                  <a:gd name="T1" fmla="*/ 3 h 4"/>
                  <a:gd name="T2" fmla="*/ 3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6D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6" name="Freeform 234">
                <a:extLst>
                  <a:ext uri="{FF2B5EF4-FFF2-40B4-BE49-F238E27FC236}">
                    <a16:creationId xmlns:a16="http://schemas.microsoft.com/office/drawing/2014/main" id="{E9C8ED6A-4997-3FF6-236A-7D4D94016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015"/>
                <a:ext cx="7" cy="10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6 h 6"/>
                  <a:gd name="T4" fmla="*/ 0 w 4"/>
                  <a:gd name="T5" fmla="*/ 2 h 6"/>
                  <a:gd name="T6" fmla="*/ 1 w 4"/>
                  <a:gd name="T7" fmla="*/ 0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3" y="6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686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7" name="Freeform 235">
                <a:extLst>
                  <a:ext uri="{FF2B5EF4-FFF2-40B4-BE49-F238E27FC236}">
                    <a16:creationId xmlns:a16="http://schemas.microsoft.com/office/drawing/2014/main" id="{3882DE2D-1259-F980-95CB-404AA3BDE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022"/>
                <a:ext cx="11" cy="10"/>
              </a:xfrm>
              <a:custGeom>
                <a:avLst/>
                <a:gdLst>
                  <a:gd name="T0" fmla="*/ 2 w 6"/>
                  <a:gd name="T1" fmla="*/ 5 h 6"/>
                  <a:gd name="T2" fmla="*/ 3 w 6"/>
                  <a:gd name="T3" fmla="*/ 0 h 6"/>
                  <a:gd name="T4" fmla="*/ 5 w 6"/>
                  <a:gd name="T5" fmla="*/ 6 h 6"/>
                  <a:gd name="T6" fmla="*/ 2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2" y="3"/>
                      <a:pt x="0" y="0"/>
                      <a:pt x="3" y="0"/>
                    </a:cubicBezTo>
                    <a:cubicBezTo>
                      <a:pt x="6" y="1"/>
                      <a:pt x="5" y="4"/>
                      <a:pt x="5" y="6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52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8" name="Freeform 236">
                <a:extLst>
                  <a:ext uri="{FF2B5EF4-FFF2-40B4-BE49-F238E27FC236}">
                    <a16:creationId xmlns:a16="http://schemas.microsoft.com/office/drawing/2014/main" id="{AA867F0C-A41E-5CDA-B2CE-5946E0C23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025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5C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9" name="Freeform 237">
                <a:extLst>
                  <a:ext uri="{FF2B5EF4-FFF2-40B4-BE49-F238E27FC236}">
                    <a16:creationId xmlns:a16="http://schemas.microsoft.com/office/drawing/2014/main" id="{BB1836CB-CA91-B705-1CA1-B1873E1A7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032"/>
                <a:ext cx="12" cy="9"/>
              </a:xfrm>
              <a:custGeom>
                <a:avLst/>
                <a:gdLst>
                  <a:gd name="T0" fmla="*/ 0 w 7"/>
                  <a:gd name="T1" fmla="*/ 3 h 5"/>
                  <a:gd name="T2" fmla="*/ 2 w 7"/>
                  <a:gd name="T3" fmla="*/ 0 h 5"/>
                  <a:gd name="T4" fmla="*/ 6 w 7"/>
                  <a:gd name="T5" fmla="*/ 3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7" y="1"/>
                      <a:pt x="6" y="3"/>
                    </a:cubicBezTo>
                    <a:cubicBezTo>
                      <a:pt x="4" y="5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61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0" name="Freeform 238">
                <a:extLst>
                  <a:ext uri="{FF2B5EF4-FFF2-40B4-BE49-F238E27FC236}">
                    <a16:creationId xmlns:a16="http://schemas.microsoft.com/office/drawing/2014/main" id="{318D2B73-22E0-5573-EF80-0C781D6F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046"/>
                <a:ext cx="12" cy="7"/>
              </a:xfrm>
              <a:custGeom>
                <a:avLst/>
                <a:gdLst>
                  <a:gd name="T0" fmla="*/ 4 w 7"/>
                  <a:gd name="T1" fmla="*/ 0 h 4"/>
                  <a:gd name="T2" fmla="*/ 4 w 7"/>
                  <a:gd name="T3" fmla="*/ 3 h 4"/>
                  <a:gd name="T4" fmla="*/ 0 w 7"/>
                  <a:gd name="T5" fmla="*/ 0 h 4"/>
                  <a:gd name="T6" fmla="*/ 4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1"/>
                      <a:pt x="7" y="2"/>
                      <a:pt x="4" y="3"/>
                    </a:cubicBezTo>
                    <a:cubicBezTo>
                      <a:pt x="2" y="4"/>
                      <a:pt x="0" y="3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54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1" name="Freeform 239">
                <a:extLst>
                  <a:ext uri="{FF2B5EF4-FFF2-40B4-BE49-F238E27FC236}">
                    <a16:creationId xmlns:a16="http://schemas.microsoft.com/office/drawing/2014/main" id="{A6338ADF-D8EF-A133-EEE2-E04DB5706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087"/>
                <a:ext cx="10" cy="9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0 h 5"/>
                  <a:gd name="T4" fmla="*/ 5 w 6"/>
                  <a:gd name="T5" fmla="*/ 3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3" y="5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62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2" name="Freeform 240">
                <a:extLst>
                  <a:ext uri="{FF2B5EF4-FFF2-40B4-BE49-F238E27FC236}">
                    <a16:creationId xmlns:a16="http://schemas.microsoft.com/office/drawing/2014/main" id="{5F933994-FE6C-288E-A70C-77DD1AD87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96"/>
                <a:ext cx="10" cy="12"/>
              </a:xfrm>
              <a:custGeom>
                <a:avLst/>
                <a:gdLst>
                  <a:gd name="T0" fmla="*/ 6 w 6"/>
                  <a:gd name="T1" fmla="*/ 6 h 7"/>
                  <a:gd name="T2" fmla="*/ 0 w 6"/>
                  <a:gd name="T3" fmla="*/ 3 h 7"/>
                  <a:gd name="T4" fmla="*/ 6 w 6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4" y="6"/>
                      <a:pt x="1" y="7"/>
                      <a:pt x="0" y="3"/>
                    </a:cubicBezTo>
                    <a:cubicBezTo>
                      <a:pt x="3" y="2"/>
                      <a:pt x="6" y="0"/>
                      <a:pt x="6" y="6"/>
                    </a:cubicBezTo>
                    <a:close/>
                  </a:path>
                </a:pathLst>
              </a:custGeom>
              <a:solidFill>
                <a:srgbClr val="65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3" name="Freeform 241">
                <a:extLst>
                  <a:ext uri="{FF2B5EF4-FFF2-40B4-BE49-F238E27FC236}">
                    <a16:creationId xmlns:a16="http://schemas.microsoft.com/office/drawing/2014/main" id="{89771ACD-62CA-EB3A-4030-BD8182ED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123"/>
                <a:ext cx="12" cy="8"/>
              </a:xfrm>
              <a:custGeom>
                <a:avLst/>
                <a:gdLst>
                  <a:gd name="T0" fmla="*/ 2 w 7"/>
                  <a:gd name="T1" fmla="*/ 4 h 5"/>
                  <a:gd name="T2" fmla="*/ 0 w 7"/>
                  <a:gd name="T3" fmla="*/ 1 h 5"/>
                  <a:gd name="T4" fmla="*/ 6 w 7"/>
                  <a:gd name="T5" fmla="*/ 2 h 5"/>
                  <a:gd name="T6" fmla="*/ 2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2" y="1"/>
                      <a:pt x="5" y="0"/>
                      <a:pt x="6" y="2"/>
                    </a:cubicBezTo>
                    <a:cubicBezTo>
                      <a:pt x="7" y="5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54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4" name="Freeform 242">
                <a:extLst>
                  <a:ext uri="{FF2B5EF4-FFF2-40B4-BE49-F238E27FC236}">
                    <a16:creationId xmlns:a16="http://schemas.microsoft.com/office/drawing/2014/main" id="{A78398E2-4671-F453-B44D-6EB486D60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133"/>
                <a:ext cx="12" cy="7"/>
              </a:xfrm>
              <a:custGeom>
                <a:avLst/>
                <a:gdLst>
                  <a:gd name="T0" fmla="*/ 6 w 7"/>
                  <a:gd name="T1" fmla="*/ 3 h 4"/>
                  <a:gd name="T2" fmla="*/ 1 w 7"/>
                  <a:gd name="T3" fmla="*/ 3 h 4"/>
                  <a:gd name="T4" fmla="*/ 2 w 7"/>
                  <a:gd name="T5" fmla="*/ 0 h 4"/>
                  <a:gd name="T6" fmla="*/ 6 w 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4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7" y="0"/>
                      <a:pt x="6" y="3"/>
                    </a:cubicBezTo>
                    <a:close/>
                  </a:path>
                </a:pathLst>
              </a:custGeom>
              <a:solidFill>
                <a:srgbClr val="59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5" name="Freeform 243">
                <a:extLst>
                  <a:ext uri="{FF2B5EF4-FFF2-40B4-BE49-F238E27FC236}">
                    <a16:creationId xmlns:a16="http://schemas.microsoft.com/office/drawing/2014/main" id="{5DFBB9EB-FD6C-CBCE-639B-EC62E7F06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138"/>
                <a:ext cx="10" cy="11"/>
              </a:xfrm>
              <a:custGeom>
                <a:avLst/>
                <a:gdLst>
                  <a:gd name="T0" fmla="*/ 0 w 6"/>
                  <a:gd name="T1" fmla="*/ 2 h 6"/>
                  <a:gd name="T2" fmla="*/ 6 w 6"/>
                  <a:gd name="T3" fmla="*/ 2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2" y="0"/>
                      <a:pt x="4" y="0"/>
                      <a:pt x="6" y="2"/>
                    </a:cubicBezTo>
                    <a:cubicBezTo>
                      <a:pt x="4" y="5"/>
                      <a:pt x="2" y="6"/>
                      <a:pt x="0" y="2"/>
                    </a:cubicBezTo>
                    <a:close/>
                  </a:path>
                </a:pathLst>
              </a:custGeom>
              <a:solidFill>
                <a:srgbClr val="5F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6" name="Freeform 244">
                <a:extLst>
                  <a:ext uri="{FF2B5EF4-FFF2-40B4-BE49-F238E27FC236}">
                    <a16:creationId xmlns:a16="http://schemas.microsoft.com/office/drawing/2014/main" id="{20111FAB-BD08-DA37-09B3-4B3B9C71C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738"/>
                <a:ext cx="10" cy="10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3 h 6"/>
                  <a:gd name="T4" fmla="*/ 4 w 6"/>
                  <a:gd name="T5" fmla="*/ 0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4" y="4"/>
                      <a:pt x="1" y="6"/>
                      <a:pt x="1" y="3"/>
                    </a:cubicBezTo>
                    <a:cubicBezTo>
                      <a:pt x="0" y="0"/>
                      <a:pt x="2" y="1"/>
                      <a:pt x="4" y="0"/>
                    </a:cubicBezTo>
                    <a:cubicBezTo>
                      <a:pt x="6" y="1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7" name="Freeform 245">
                <a:extLst>
                  <a:ext uri="{FF2B5EF4-FFF2-40B4-BE49-F238E27FC236}">
                    <a16:creationId xmlns:a16="http://schemas.microsoft.com/office/drawing/2014/main" id="{66BC81FD-983D-F02F-F56E-18B5A95C2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1740"/>
                <a:ext cx="10" cy="6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6A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8" name="Freeform 246">
                <a:extLst>
                  <a:ext uri="{FF2B5EF4-FFF2-40B4-BE49-F238E27FC236}">
                    <a16:creationId xmlns:a16="http://schemas.microsoft.com/office/drawing/2014/main" id="{20D84CC5-E64F-3339-12D3-D780A70D5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750"/>
                <a:ext cx="9" cy="10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5 h 6"/>
                  <a:gd name="T4" fmla="*/ 0 w 5"/>
                  <a:gd name="T5" fmla="*/ 2 h 6"/>
                  <a:gd name="T6" fmla="*/ 5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1" y="0"/>
                      <a:pt x="3" y="2"/>
                      <a:pt x="5" y="2"/>
                    </a:cubicBezTo>
                    <a:close/>
                  </a:path>
                </a:pathLst>
              </a:custGeom>
              <a:solidFill>
                <a:srgbClr val="38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9" name="Freeform 247">
                <a:extLst>
                  <a:ext uri="{FF2B5EF4-FFF2-40B4-BE49-F238E27FC236}">
                    <a16:creationId xmlns:a16="http://schemas.microsoft.com/office/drawing/2014/main" id="{DCA25C66-8C8A-ECB1-60DE-54FCED8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900"/>
                <a:ext cx="9" cy="11"/>
              </a:xfrm>
              <a:custGeom>
                <a:avLst/>
                <a:gdLst>
                  <a:gd name="T0" fmla="*/ 5 w 5"/>
                  <a:gd name="T1" fmla="*/ 5 h 6"/>
                  <a:gd name="T2" fmla="*/ 1 w 5"/>
                  <a:gd name="T3" fmla="*/ 4 h 6"/>
                  <a:gd name="T4" fmla="*/ 1 w 5"/>
                  <a:gd name="T5" fmla="*/ 0 h 6"/>
                  <a:gd name="T6" fmla="*/ 4 w 5"/>
                  <a:gd name="T7" fmla="*/ 2 h 6"/>
                  <a:gd name="T8" fmla="*/ 5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3" y="6"/>
                      <a:pt x="1" y="6"/>
                      <a:pt x="1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54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0" name="Freeform 248">
                <a:extLst>
                  <a:ext uri="{FF2B5EF4-FFF2-40B4-BE49-F238E27FC236}">
                    <a16:creationId xmlns:a16="http://schemas.microsoft.com/office/drawing/2014/main" id="{1A0AF7DA-384F-727F-F393-00D1A194A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923"/>
                <a:ext cx="6" cy="8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5 h 5"/>
                  <a:gd name="T4" fmla="*/ 0 w 4"/>
                  <a:gd name="T5" fmla="*/ 3 h 5"/>
                  <a:gd name="T6" fmla="*/ 3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1" name="Freeform 249">
                <a:extLst>
                  <a:ext uri="{FF2B5EF4-FFF2-40B4-BE49-F238E27FC236}">
                    <a16:creationId xmlns:a16="http://schemas.microsoft.com/office/drawing/2014/main" id="{3605EC8E-E848-7158-F819-B59DF9F38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125"/>
                <a:ext cx="12" cy="10"/>
              </a:xfrm>
              <a:custGeom>
                <a:avLst/>
                <a:gdLst>
                  <a:gd name="T0" fmla="*/ 0 w 7"/>
                  <a:gd name="T1" fmla="*/ 4 h 6"/>
                  <a:gd name="T2" fmla="*/ 4 w 7"/>
                  <a:gd name="T3" fmla="*/ 2 h 6"/>
                  <a:gd name="T4" fmla="*/ 6 w 7"/>
                  <a:gd name="T5" fmla="*/ 4 h 6"/>
                  <a:gd name="T6" fmla="*/ 2 w 7"/>
                  <a:gd name="T7" fmla="*/ 5 h 6"/>
                  <a:gd name="T8" fmla="*/ 0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0"/>
                      <a:pt x="3" y="1"/>
                      <a:pt x="4" y="2"/>
                    </a:cubicBezTo>
                    <a:cubicBezTo>
                      <a:pt x="5" y="2"/>
                      <a:pt x="7" y="2"/>
                      <a:pt x="6" y="4"/>
                    </a:cubicBezTo>
                    <a:cubicBezTo>
                      <a:pt x="5" y="6"/>
                      <a:pt x="3" y="4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403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2" name="Freeform 250">
                <a:extLst>
                  <a:ext uri="{FF2B5EF4-FFF2-40B4-BE49-F238E27FC236}">
                    <a16:creationId xmlns:a16="http://schemas.microsoft.com/office/drawing/2014/main" id="{C3749BDD-453C-77DF-B9D5-01205F3A1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989"/>
                <a:ext cx="7" cy="9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3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62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3" name="Freeform 251">
                <a:extLst>
                  <a:ext uri="{FF2B5EF4-FFF2-40B4-BE49-F238E27FC236}">
                    <a16:creationId xmlns:a16="http://schemas.microsoft.com/office/drawing/2014/main" id="{4DDF39FD-15FA-7B6C-5359-1A7A1ED08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073"/>
                <a:ext cx="10" cy="11"/>
              </a:xfrm>
              <a:custGeom>
                <a:avLst/>
                <a:gdLst>
                  <a:gd name="T0" fmla="*/ 6 w 6"/>
                  <a:gd name="T1" fmla="*/ 4 h 6"/>
                  <a:gd name="T2" fmla="*/ 0 w 6"/>
                  <a:gd name="T3" fmla="*/ 1 h 6"/>
                  <a:gd name="T4" fmla="*/ 6 w 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4" y="5"/>
                      <a:pt x="1" y="6"/>
                      <a:pt x="0" y="1"/>
                    </a:cubicBezTo>
                    <a:cubicBezTo>
                      <a:pt x="3" y="1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5F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4" name="Freeform 252">
                <a:extLst>
                  <a:ext uri="{FF2B5EF4-FFF2-40B4-BE49-F238E27FC236}">
                    <a16:creationId xmlns:a16="http://schemas.microsoft.com/office/drawing/2014/main" id="{396115D8-AE96-E8E9-FA84-66396866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954"/>
                <a:ext cx="8" cy="5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3 h 3"/>
                  <a:gd name="T4" fmla="*/ 0 w 5"/>
                  <a:gd name="T5" fmla="*/ 1 h 3"/>
                  <a:gd name="T6" fmla="*/ 1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774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5" name="Freeform 253">
                <a:extLst>
                  <a:ext uri="{FF2B5EF4-FFF2-40B4-BE49-F238E27FC236}">
                    <a16:creationId xmlns:a16="http://schemas.microsoft.com/office/drawing/2014/main" id="{16C2416A-768A-B860-1646-21DFF25E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089"/>
                <a:ext cx="6" cy="8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2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60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6" name="Freeform 254">
                <a:extLst>
                  <a:ext uri="{FF2B5EF4-FFF2-40B4-BE49-F238E27FC236}">
                    <a16:creationId xmlns:a16="http://schemas.microsoft.com/office/drawing/2014/main" id="{A1611E04-A0B5-A201-B33F-0C280D399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092"/>
                <a:ext cx="10" cy="9"/>
              </a:xfrm>
              <a:custGeom>
                <a:avLst/>
                <a:gdLst>
                  <a:gd name="T0" fmla="*/ 2 w 6"/>
                  <a:gd name="T1" fmla="*/ 0 h 5"/>
                  <a:gd name="T2" fmla="*/ 4 w 6"/>
                  <a:gd name="T3" fmla="*/ 3 h 5"/>
                  <a:gd name="T4" fmla="*/ 0 w 6"/>
                  <a:gd name="T5" fmla="*/ 1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1"/>
                      <a:pt x="6" y="1"/>
                      <a:pt x="4" y="3"/>
                    </a:cubicBezTo>
                    <a:cubicBezTo>
                      <a:pt x="3" y="4"/>
                      <a:pt x="0" y="5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C6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7" name="Freeform 255">
                <a:extLst>
                  <a:ext uri="{FF2B5EF4-FFF2-40B4-BE49-F238E27FC236}">
                    <a16:creationId xmlns:a16="http://schemas.microsoft.com/office/drawing/2014/main" id="{9BE4AFF3-25E2-7D55-AD4B-D622E57DF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966"/>
                <a:ext cx="10" cy="6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1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3"/>
                      <a:pt x="1" y="3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D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8" name="Freeform 256">
                <a:extLst>
                  <a:ext uri="{FF2B5EF4-FFF2-40B4-BE49-F238E27FC236}">
                    <a16:creationId xmlns:a16="http://schemas.microsoft.com/office/drawing/2014/main" id="{F789BA4B-E6D4-8266-ABD2-8EE95F73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097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4 h 5"/>
                  <a:gd name="T4" fmla="*/ 1 w 6"/>
                  <a:gd name="T5" fmla="*/ 1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5"/>
                      <a:pt x="3" y="4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3" y="1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59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9" name="Freeform 257">
                <a:extLst>
                  <a:ext uri="{FF2B5EF4-FFF2-40B4-BE49-F238E27FC236}">
                    <a16:creationId xmlns:a16="http://schemas.microsoft.com/office/drawing/2014/main" id="{715A0719-1884-69EF-0365-4651B2A7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140"/>
                <a:ext cx="12" cy="7"/>
              </a:xfrm>
              <a:custGeom>
                <a:avLst/>
                <a:gdLst>
                  <a:gd name="T0" fmla="*/ 0 w 7"/>
                  <a:gd name="T1" fmla="*/ 1 h 4"/>
                  <a:gd name="T2" fmla="*/ 7 w 7"/>
                  <a:gd name="T3" fmla="*/ 2 h 4"/>
                  <a:gd name="T4" fmla="*/ 1 w 7"/>
                  <a:gd name="T5" fmla="*/ 4 h 4"/>
                  <a:gd name="T6" fmla="*/ 0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1"/>
                      <a:pt x="5" y="0"/>
                      <a:pt x="7" y="2"/>
                    </a:cubicBezTo>
                    <a:cubicBezTo>
                      <a:pt x="5" y="4"/>
                      <a:pt x="3" y="3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D3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0" name="Freeform 258">
                <a:extLst>
                  <a:ext uri="{FF2B5EF4-FFF2-40B4-BE49-F238E27FC236}">
                    <a16:creationId xmlns:a16="http://schemas.microsoft.com/office/drawing/2014/main" id="{96B1F843-8EA5-0249-8245-FE5581DA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918"/>
                <a:ext cx="9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3 h 4"/>
                  <a:gd name="T6" fmla="*/ 0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2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E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1" name="Freeform 259">
                <a:extLst>
                  <a:ext uri="{FF2B5EF4-FFF2-40B4-BE49-F238E27FC236}">
                    <a16:creationId xmlns:a16="http://schemas.microsoft.com/office/drawing/2014/main" id="{20122318-3740-A1A3-ECC6-BC1C73017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794"/>
                <a:ext cx="15" cy="9"/>
              </a:xfrm>
              <a:custGeom>
                <a:avLst/>
                <a:gdLst>
                  <a:gd name="T0" fmla="*/ 2 w 9"/>
                  <a:gd name="T1" fmla="*/ 0 h 5"/>
                  <a:gd name="T2" fmla="*/ 8 w 9"/>
                  <a:gd name="T3" fmla="*/ 1 h 5"/>
                  <a:gd name="T4" fmla="*/ 9 w 9"/>
                  <a:gd name="T5" fmla="*/ 4 h 5"/>
                  <a:gd name="T6" fmla="*/ 3 w 9"/>
                  <a:gd name="T7" fmla="*/ 5 h 5"/>
                  <a:gd name="T8" fmla="*/ 2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2" y="0"/>
                    </a:moveTo>
                    <a:cubicBezTo>
                      <a:pt x="4" y="0"/>
                      <a:pt x="6" y="2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7" y="3"/>
                      <a:pt x="5" y="2"/>
                      <a:pt x="3" y="5"/>
                    </a:cubicBezTo>
                    <a:cubicBezTo>
                      <a:pt x="4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2" name="Freeform 260">
                <a:extLst>
                  <a:ext uri="{FF2B5EF4-FFF2-40B4-BE49-F238E27FC236}">
                    <a16:creationId xmlns:a16="http://schemas.microsoft.com/office/drawing/2014/main" id="{4401E0C6-6E49-B0DD-10A5-2418E836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952"/>
                <a:ext cx="9" cy="8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0 h 5"/>
                  <a:gd name="T4" fmla="*/ 4 w 5"/>
                  <a:gd name="T5" fmla="*/ 4 h 5"/>
                  <a:gd name="T6" fmla="*/ 3 w 5"/>
                  <a:gd name="T7" fmla="*/ 5 h 5"/>
                  <a:gd name="T8" fmla="*/ 0 w 5"/>
                  <a:gd name="T9" fmla="*/ 2 h 5"/>
                  <a:gd name="T10" fmla="*/ 0 w 5"/>
                  <a:gd name="T11" fmla="*/ 0 h 5"/>
                  <a:gd name="T12" fmla="*/ 0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1" y="5"/>
                      <a:pt x="1" y="4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2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3" name="Freeform 261">
                <a:extLst>
                  <a:ext uri="{FF2B5EF4-FFF2-40B4-BE49-F238E27FC236}">
                    <a16:creationId xmlns:a16="http://schemas.microsoft.com/office/drawing/2014/main" id="{FDE39EA6-5555-BBAA-50ED-9E27C8A6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054"/>
                <a:ext cx="8" cy="6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615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4" name="Freeform 262">
                <a:extLst>
                  <a:ext uri="{FF2B5EF4-FFF2-40B4-BE49-F238E27FC236}">
                    <a16:creationId xmlns:a16="http://schemas.microsoft.com/office/drawing/2014/main" id="{AF9473AF-B009-708E-FA06-6F1A79FB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1988"/>
                <a:ext cx="8" cy="5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0 w 5"/>
                  <a:gd name="T7" fmla="*/ 1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E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5" name="Freeform 263">
                <a:extLst>
                  <a:ext uri="{FF2B5EF4-FFF2-40B4-BE49-F238E27FC236}">
                    <a16:creationId xmlns:a16="http://schemas.microsoft.com/office/drawing/2014/main" id="{C6239875-70B6-CCC0-6474-49D4303A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889"/>
                <a:ext cx="9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7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6" name="Freeform 264">
                <a:extLst>
                  <a:ext uri="{FF2B5EF4-FFF2-40B4-BE49-F238E27FC236}">
                    <a16:creationId xmlns:a16="http://schemas.microsoft.com/office/drawing/2014/main" id="{FFA7C566-28CA-048C-805F-0AC2572EF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704"/>
                <a:ext cx="9" cy="7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4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7E7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7" name="Freeform 265">
                <a:extLst>
                  <a:ext uri="{FF2B5EF4-FFF2-40B4-BE49-F238E27FC236}">
                    <a16:creationId xmlns:a16="http://schemas.microsoft.com/office/drawing/2014/main" id="{CDA98C71-1259-172E-2F64-33E21FAA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027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F5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8" name="Freeform 266">
                <a:extLst>
                  <a:ext uri="{FF2B5EF4-FFF2-40B4-BE49-F238E27FC236}">
                    <a16:creationId xmlns:a16="http://schemas.microsoft.com/office/drawing/2014/main" id="{1BE3DD2A-6631-13C5-7FDE-0F12E6C31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000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F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9" name="Freeform 267">
                <a:extLst>
                  <a:ext uri="{FF2B5EF4-FFF2-40B4-BE49-F238E27FC236}">
                    <a16:creationId xmlns:a16="http://schemas.microsoft.com/office/drawing/2014/main" id="{D7E53176-DD7E-E50B-39BD-AC636D55E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001"/>
                <a:ext cx="10" cy="9"/>
              </a:xfrm>
              <a:custGeom>
                <a:avLst/>
                <a:gdLst>
                  <a:gd name="T0" fmla="*/ 1 w 6"/>
                  <a:gd name="T1" fmla="*/ 4 h 5"/>
                  <a:gd name="T2" fmla="*/ 0 w 6"/>
                  <a:gd name="T3" fmla="*/ 3 h 5"/>
                  <a:gd name="T4" fmla="*/ 4 w 6"/>
                  <a:gd name="T5" fmla="*/ 1 h 5"/>
                  <a:gd name="T6" fmla="*/ 5 w 6"/>
                  <a:gd name="T7" fmla="*/ 3 h 5"/>
                  <a:gd name="T8" fmla="*/ 1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4" y="5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0" name="Freeform 268">
                <a:extLst>
                  <a:ext uri="{FF2B5EF4-FFF2-40B4-BE49-F238E27FC236}">
                    <a16:creationId xmlns:a16="http://schemas.microsoft.com/office/drawing/2014/main" id="{FEB034FA-9FBC-6B90-D462-92916FD06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003"/>
                <a:ext cx="8" cy="5"/>
              </a:xfrm>
              <a:custGeom>
                <a:avLst/>
                <a:gdLst>
                  <a:gd name="T0" fmla="*/ 0 w 5"/>
                  <a:gd name="T1" fmla="*/ 1 h 3"/>
                  <a:gd name="T2" fmla="*/ 2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58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1" name="Freeform 269">
                <a:extLst>
                  <a:ext uri="{FF2B5EF4-FFF2-40B4-BE49-F238E27FC236}">
                    <a16:creationId xmlns:a16="http://schemas.microsoft.com/office/drawing/2014/main" id="{856452C8-72C8-3D1A-0239-7DEDD5C3B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902"/>
                <a:ext cx="9" cy="10"/>
              </a:xfrm>
              <a:custGeom>
                <a:avLst/>
                <a:gdLst>
                  <a:gd name="T0" fmla="*/ 0 w 5"/>
                  <a:gd name="T1" fmla="*/ 2 h 6"/>
                  <a:gd name="T2" fmla="*/ 0 w 5"/>
                  <a:gd name="T3" fmla="*/ 0 h 6"/>
                  <a:gd name="T4" fmla="*/ 5 w 5"/>
                  <a:gd name="T5" fmla="*/ 5 h 6"/>
                  <a:gd name="T6" fmla="*/ 0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4" y="2"/>
                      <a:pt x="5" y="5"/>
                    </a:cubicBezTo>
                    <a:cubicBezTo>
                      <a:pt x="2" y="6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5B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2" name="Freeform 270">
                <a:extLst>
                  <a:ext uri="{FF2B5EF4-FFF2-40B4-BE49-F238E27FC236}">
                    <a16:creationId xmlns:a16="http://schemas.microsoft.com/office/drawing/2014/main" id="{8D17D021-2CBB-CA95-B491-E7895F3FE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051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1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645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3" name="Freeform 271">
                <a:extLst>
                  <a:ext uri="{FF2B5EF4-FFF2-40B4-BE49-F238E27FC236}">
                    <a16:creationId xmlns:a16="http://schemas.microsoft.com/office/drawing/2014/main" id="{7733433A-3ABC-C983-6272-2AAC2325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887"/>
                <a:ext cx="6" cy="8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2 h 5"/>
                  <a:gd name="T4" fmla="*/ 1 w 4"/>
                  <a:gd name="T5" fmla="*/ 0 h 5"/>
                  <a:gd name="T6" fmla="*/ 4 w 4"/>
                  <a:gd name="T7" fmla="*/ 4 h 5"/>
                  <a:gd name="T8" fmla="*/ 3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5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2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4" name="Freeform 272">
                <a:extLst>
                  <a:ext uri="{FF2B5EF4-FFF2-40B4-BE49-F238E27FC236}">
                    <a16:creationId xmlns:a16="http://schemas.microsoft.com/office/drawing/2014/main" id="{642814BA-A9AE-EDDE-D3F2-8BFCCD776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041"/>
                <a:ext cx="11" cy="7"/>
              </a:xfrm>
              <a:custGeom>
                <a:avLst/>
                <a:gdLst>
                  <a:gd name="T0" fmla="*/ 5 w 7"/>
                  <a:gd name="T1" fmla="*/ 0 h 4"/>
                  <a:gd name="T2" fmla="*/ 5 w 7"/>
                  <a:gd name="T3" fmla="*/ 4 h 4"/>
                  <a:gd name="T4" fmla="*/ 1 w 7"/>
                  <a:gd name="T5" fmla="*/ 1 h 4"/>
                  <a:gd name="T6" fmla="*/ 3 w 7"/>
                  <a:gd name="T7" fmla="*/ 0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6" y="2"/>
                      <a:pt x="7" y="3"/>
                      <a:pt x="5" y="4"/>
                    </a:cubicBezTo>
                    <a:cubicBezTo>
                      <a:pt x="3" y="4"/>
                      <a:pt x="1" y="3"/>
                      <a:pt x="1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5A5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5" name="Freeform 273">
                <a:extLst>
                  <a:ext uri="{FF2B5EF4-FFF2-40B4-BE49-F238E27FC236}">
                    <a16:creationId xmlns:a16="http://schemas.microsoft.com/office/drawing/2014/main" id="{A44AB5B1-5945-75EB-3D0D-CC02BBE4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041"/>
                <a:ext cx="9" cy="7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67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6" name="Freeform 274">
                <a:extLst>
                  <a:ext uri="{FF2B5EF4-FFF2-40B4-BE49-F238E27FC236}">
                    <a16:creationId xmlns:a16="http://schemas.microsoft.com/office/drawing/2014/main" id="{829C0891-87D9-4FBF-7DC1-D216E3AC7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979"/>
                <a:ext cx="7" cy="9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4 h 5"/>
                  <a:gd name="T4" fmla="*/ 0 w 4"/>
                  <a:gd name="T5" fmla="*/ 1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4"/>
                      <a:pt x="3" y="5"/>
                      <a:pt x="2" y="4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807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7" name="Freeform 275">
                <a:extLst>
                  <a:ext uri="{FF2B5EF4-FFF2-40B4-BE49-F238E27FC236}">
                    <a16:creationId xmlns:a16="http://schemas.microsoft.com/office/drawing/2014/main" id="{401247DD-0F4A-B66D-BD93-B2E58887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043"/>
                <a:ext cx="11" cy="10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3 h 6"/>
                  <a:gd name="T4" fmla="*/ 2 w 6"/>
                  <a:gd name="T5" fmla="*/ 0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5A5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8" name="Freeform 276">
                <a:extLst>
                  <a:ext uri="{FF2B5EF4-FFF2-40B4-BE49-F238E27FC236}">
                    <a16:creationId xmlns:a16="http://schemas.microsoft.com/office/drawing/2014/main" id="{C53243AA-03D2-28A8-5B52-FCE6A0E7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962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3"/>
                    </a:cubicBezTo>
                    <a:cubicBezTo>
                      <a:pt x="3" y="3"/>
                      <a:pt x="1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9" name="Oval 277">
                <a:extLst>
                  <a:ext uri="{FF2B5EF4-FFF2-40B4-BE49-F238E27FC236}">
                    <a16:creationId xmlns:a16="http://schemas.microsoft.com/office/drawing/2014/main" id="{E20F055E-FCCA-F1B5-0F9D-0FD033340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3" y="2080"/>
                <a:ext cx="6" cy="5"/>
              </a:xfrm>
              <a:prstGeom prst="ellipse">
                <a:avLst/>
              </a:prstGeom>
              <a:solidFill>
                <a:srgbClr val="6F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0" name="Freeform 278">
                <a:extLst>
                  <a:ext uri="{FF2B5EF4-FFF2-40B4-BE49-F238E27FC236}">
                    <a16:creationId xmlns:a16="http://schemas.microsoft.com/office/drawing/2014/main" id="{9707B03A-F12A-D0AE-2836-738C9787D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71"/>
                <a:ext cx="9" cy="6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6E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1" name="Freeform 279">
                <a:extLst>
                  <a:ext uri="{FF2B5EF4-FFF2-40B4-BE49-F238E27FC236}">
                    <a16:creationId xmlns:a16="http://schemas.microsoft.com/office/drawing/2014/main" id="{C6FD3E0F-BDAF-EB28-7663-57C432A9F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102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E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2" name="Freeform 280">
                <a:extLst>
                  <a:ext uri="{FF2B5EF4-FFF2-40B4-BE49-F238E27FC236}">
                    <a16:creationId xmlns:a16="http://schemas.microsoft.com/office/drawing/2014/main" id="{BCF87959-28B3-CB2F-F0FD-E7958EB5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972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1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60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3" name="Freeform 281">
                <a:extLst>
                  <a:ext uri="{FF2B5EF4-FFF2-40B4-BE49-F238E27FC236}">
                    <a16:creationId xmlns:a16="http://schemas.microsoft.com/office/drawing/2014/main" id="{99743462-2291-FBBD-F8FA-7DF275F4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877"/>
                <a:ext cx="7" cy="6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2 w 4"/>
                  <a:gd name="T5" fmla="*/ 3 h 4"/>
                  <a:gd name="T6" fmla="*/ 0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4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4" name="Freeform 282">
                <a:extLst>
                  <a:ext uri="{FF2B5EF4-FFF2-40B4-BE49-F238E27FC236}">
                    <a16:creationId xmlns:a16="http://schemas.microsoft.com/office/drawing/2014/main" id="{7A728D13-F6A3-A5A2-8E4E-324AA839F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959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D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5" name="Freeform 283">
                <a:extLst>
                  <a:ext uri="{FF2B5EF4-FFF2-40B4-BE49-F238E27FC236}">
                    <a16:creationId xmlns:a16="http://schemas.microsoft.com/office/drawing/2014/main" id="{6CE8710D-74DD-5B36-7226-35B704B3C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113"/>
                <a:ext cx="9" cy="8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4 h 5"/>
                  <a:gd name="T4" fmla="*/ 0 w 5"/>
                  <a:gd name="T5" fmla="*/ 2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5" y="4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62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6" name="Freeform 284">
                <a:extLst>
                  <a:ext uri="{FF2B5EF4-FFF2-40B4-BE49-F238E27FC236}">
                    <a16:creationId xmlns:a16="http://schemas.microsoft.com/office/drawing/2014/main" id="{F00813A7-8B5D-D22D-2928-8531B995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113"/>
                <a:ext cx="9" cy="10"/>
              </a:xfrm>
              <a:custGeom>
                <a:avLst/>
                <a:gdLst>
                  <a:gd name="T0" fmla="*/ 5 w 5"/>
                  <a:gd name="T1" fmla="*/ 2 h 6"/>
                  <a:gd name="T2" fmla="*/ 0 w 5"/>
                  <a:gd name="T3" fmla="*/ 4 h 6"/>
                  <a:gd name="T4" fmla="*/ 5 w 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6"/>
                      <a:pt x="2" y="5"/>
                      <a:pt x="0" y="4"/>
                    </a:cubicBezTo>
                    <a:cubicBezTo>
                      <a:pt x="0" y="0"/>
                      <a:pt x="2" y="1"/>
                      <a:pt x="5" y="2"/>
                    </a:cubicBezTo>
                    <a:close/>
                  </a:path>
                </a:pathLst>
              </a:custGeom>
              <a:solidFill>
                <a:srgbClr val="61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7" name="Freeform 285">
                <a:extLst>
                  <a:ext uri="{FF2B5EF4-FFF2-40B4-BE49-F238E27FC236}">
                    <a16:creationId xmlns:a16="http://schemas.microsoft.com/office/drawing/2014/main" id="{05EBCDD1-0B4E-F47B-0CB5-0F5119BE7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1882"/>
                <a:ext cx="9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6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8" name="Freeform 286">
                <a:extLst>
                  <a:ext uri="{FF2B5EF4-FFF2-40B4-BE49-F238E27FC236}">
                    <a16:creationId xmlns:a16="http://schemas.microsoft.com/office/drawing/2014/main" id="{37082B83-E76D-AA1F-4A70-B29E4999E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928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1 w 7"/>
                  <a:gd name="T5" fmla="*/ 0 h 4"/>
                  <a:gd name="T6" fmla="*/ 7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4" y="1"/>
                      <a:pt x="7" y="2"/>
                    </a:cubicBezTo>
                    <a:close/>
                  </a:path>
                </a:pathLst>
              </a:custGeom>
              <a:solidFill>
                <a:srgbClr val="7D79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9" name="Freeform 287">
                <a:extLst>
                  <a:ext uri="{FF2B5EF4-FFF2-40B4-BE49-F238E27FC236}">
                    <a16:creationId xmlns:a16="http://schemas.microsoft.com/office/drawing/2014/main" id="{1315FFDC-BA38-94AC-AFEE-1D264B54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061"/>
                <a:ext cx="8" cy="12"/>
              </a:xfrm>
              <a:custGeom>
                <a:avLst/>
                <a:gdLst>
                  <a:gd name="T0" fmla="*/ 5 w 5"/>
                  <a:gd name="T1" fmla="*/ 3 h 7"/>
                  <a:gd name="T2" fmla="*/ 0 w 5"/>
                  <a:gd name="T3" fmla="*/ 4 h 7"/>
                  <a:gd name="T4" fmla="*/ 5 w 5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7"/>
                      <a:pt x="2" y="7"/>
                      <a:pt x="0" y="4"/>
                    </a:cubicBezTo>
                    <a:cubicBezTo>
                      <a:pt x="0" y="0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0" name="Freeform 288">
                <a:extLst>
                  <a:ext uri="{FF2B5EF4-FFF2-40B4-BE49-F238E27FC236}">
                    <a16:creationId xmlns:a16="http://schemas.microsoft.com/office/drawing/2014/main" id="{D9D65CA6-2145-5D49-D3BC-660D589C2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776"/>
                <a:ext cx="7" cy="8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4" y="2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3C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1" name="Freeform 289">
                <a:extLst>
                  <a:ext uri="{FF2B5EF4-FFF2-40B4-BE49-F238E27FC236}">
                    <a16:creationId xmlns:a16="http://schemas.microsoft.com/office/drawing/2014/main" id="{58B34636-ABDD-878C-C0D9-7430546B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090"/>
                <a:ext cx="6" cy="6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70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2" name="Oval 290">
                <a:extLst>
                  <a:ext uri="{FF2B5EF4-FFF2-40B4-BE49-F238E27FC236}">
                    <a16:creationId xmlns:a16="http://schemas.microsoft.com/office/drawing/2014/main" id="{20FB78F8-B9D2-A99F-9E30-6A183EF4C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2" y="2092"/>
                <a:ext cx="7" cy="7"/>
              </a:xfrm>
              <a:prstGeom prst="ellipse">
                <a:avLst/>
              </a:pr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3" name="Freeform 291">
                <a:extLst>
                  <a:ext uri="{FF2B5EF4-FFF2-40B4-BE49-F238E27FC236}">
                    <a16:creationId xmlns:a16="http://schemas.microsoft.com/office/drawing/2014/main" id="{68055D41-4C96-88D2-E9F7-F69E559D2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2092"/>
                <a:ext cx="6" cy="7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74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4" name="Freeform 292">
                <a:extLst>
                  <a:ext uri="{FF2B5EF4-FFF2-40B4-BE49-F238E27FC236}">
                    <a16:creationId xmlns:a16="http://schemas.microsoft.com/office/drawing/2014/main" id="{54B6597F-83A3-33CF-54FF-944E00A3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793"/>
                <a:ext cx="6" cy="7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3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5" name="Freeform 293">
                <a:extLst>
                  <a:ext uri="{FF2B5EF4-FFF2-40B4-BE49-F238E27FC236}">
                    <a16:creationId xmlns:a16="http://schemas.microsoft.com/office/drawing/2014/main" id="{C19FA8D5-E1F3-BF41-3456-8ED861A5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921"/>
                <a:ext cx="9" cy="7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0 w 5"/>
                  <a:gd name="T5" fmla="*/ 1 h 4"/>
                  <a:gd name="T6" fmla="*/ 2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1"/>
                      <a:pt x="4" y="3"/>
                    </a:cubicBezTo>
                    <a:close/>
                  </a:path>
                </a:pathLst>
              </a:custGeom>
              <a:solidFill>
                <a:srgbClr val="66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6" name="Freeform 294">
                <a:extLst>
                  <a:ext uri="{FF2B5EF4-FFF2-40B4-BE49-F238E27FC236}">
                    <a16:creationId xmlns:a16="http://schemas.microsoft.com/office/drawing/2014/main" id="{8144C143-C5F0-6B4A-27E6-83FA84EA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942"/>
                <a:ext cx="9" cy="6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D5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7" name="Freeform 295">
                <a:extLst>
                  <a:ext uri="{FF2B5EF4-FFF2-40B4-BE49-F238E27FC236}">
                    <a16:creationId xmlns:a16="http://schemas.microsoft.com/office/drawing/2014/main" id="{8D341DE7-5809-A806-B3DB-811E6DC1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101"/>
                <a:ext cx="9" cy="7"/>
              </a:xfrm>
              <a:custGeom>
                <a:avLst/>
                <a:gdLst>
                  <a:gd name="T0" fmla="*/ 4 w 5"/>
                  <a:gd name="T1" fmla="*/ 1 h 4"/>
                  <a:gd name="T2" fmla="*/ 5 w 5"/>
                  <a:gd name="T3" fmla="*/ 1 h 4"/>
                  <a:gd name="T4" fmla="*/ 3 w 5"/>
                  <a:gd name="T5" fmla="*/ 4 h 4"/>
                  <a:gd name="T6" fmla="*/ 1 w 5"/>
                  <a:gd name="T7" fmla="*/ 1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5" y="4"/>
                      <a:pt x="3" y="4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75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8" name="Freeform 296">
                <a:extLst>
                  <a:ext uri="{FF2B5EF4-FFF2-40B4-BE49-F238E27FC236}">
                    <a16:creationId xmlns:a16="http://schemas.microsoft.com/office/drawing/2014/main" id="{41DFF342-66EF-499D-096E-A5A88517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01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9" name="Freeform 297">
                <a:extLst>
                  <a:ext uri="{FF2B5EF4-FFF2-40B4-BE49-F238E27FC236}">
                    <a16:creationId xmlns:a16="http://schemas.microsoft.com/office/drawing/2014/main" id="{04A4FC49-D850-5033-B395-EB7230C9C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1979"/>
                <a:ext cx="8" cy="5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71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0" name="Freeform 298">
                <a:extLst>
                  <a:ext uri="{FF2B5EF4-FFF2-40B4-BE49-F238E27FC236}">
                    <a16:creationId xmlns:a16="http://schemas.microsoft.com/office/drawing/2014/main" id="{E99195B3-BC44-74CC-B14E-C84D8AB52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914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6A6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1" name="Freeform 299">
                <a:extLst>
                  <a:ext uri="{FF2B5EF4-FFF2-40B4-BE49-F238E27FC236}">
                    <a16:creationId xmlns:a16="http://schemas.microsoft.com/office/drawing/2014/main" id="{6765D570-CBE8-73DE-8002-E683EA8FE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10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A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2" name="Freeform 300">
                <a:extLst>
                  <a:ext uri="{FF2B5EF4-FFF2-40B4-BE49-F238E27FC236}">
                    <a16:creationId xmlns:a16="http://schemas.microsoft.com/office/drawing/2014/main" id="{461113C0-2133-42F8-DD44-2ED2F66B2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989"/>
                <a:ext cx="10" cy="7"/>
              </a:xfrm>
              <a:custGeom>
                <a:avLst/>
                <a:gdLst>
                  <a:gd name="T0" fmla="*/ 2 w 6"/>
                  <a:gd name="T1" fmla="*/ 3 h 4"/>
                  <a:gd name="T2" fmla="*/ 3 w 6"/>
                  <a:gd name="T3" fmla="*/ 0 h 4"/>
                  <a:gd name="T4" fmla="*/ 5 w 6"/>
                  <a:gd name="T5" fmla="*/ 3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0" y="1"/>
                      <a:pt x="0" y="0"/>
                      <a:pt x="3" y="0"/>
                    </a:cubicBezTo>
                    <a:cubicBezTo>
                      <a:pt x="4" y="1"/>
                      <a:pt x="6" y="1"/>
                      <a:pt x="5" y="3"/>
                    </a:cubicBezTo>
                    <a:cubicBezTo>
                      <a:pt x="5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5A5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3" name="Freeform 301">
                <a:extLst>
                  <a:ext uri="{FF2B5EF4-FFF2-40B4-BE49-F238E27FC236}">
                    <a16:creationId xmlns:a16="http://schemas.microsoft.com/office/drawing/2014/main" id="{52DEA8C3-F958-6D9F-68E7-C61D9A15E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912"/>
                <a:ext cx="7" cy="7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1 h 4"/>
                  <a:gd name="T4" fmla="*/ 1 w 4"/>
                  <a:gd name="T5" fmla="*/ 0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6A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4" name="Freeform 302">
                <a:extLst>
                  <a:ext uri="{FF2B5EF4-FFF2-40B4-BE49-F238E27FC236}">
                    <a16:creationId xmlns:a16="http://schemas.microsoft.com/office/drawing/2014/main" id="{D3C8A239-4AD0-06DD-B19C-9B0E862C6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993"/>
                <a:ext cx="7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1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07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5" name="Freeform 303">
                <a:extLst>
                  <a:ext uri="{FF2B5EF4-FFF2-40B4-BE49-F238E27FC236}">
                    <a16:creationId xmlns:a16="http://schemas.microsoft.com/office/drawing/2014/main" id="{27DB07CC-9024-2B65-135F-5E07CB2A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991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6" name="Oval 304">
                <a:extLst>
                  <a:ext uri="{FF2B5EF4-FFF2-40B4-BE49-F238E27FC236}">
                    <a16:creationId xmlns:a16="http://schemas.microsoft.com/office/drawing/2014/main" id="{6F0167AE-C137-8936-8795-97B6F580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859"/>
                <a:ext cx="7" cy="6"/>
              </a:xfrm>
              <a:prstGeom prst="ellipse">
                <a:avLst/>
              </a:prstGeom>
              <a:solidFill>
                <a:srgbClr val="676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7" name="Freeform 305">
                <a:extLst>
                  <a:ext uri="{FF2B5EF4-FFF2-40B4-BE49-F238E27FC236}">
                    <a16:creationId xmlns:a16="http://schemas.microsoft.com/office/drawing/2014/main" id="{DF052DA5-F1AE-61BA-975E-B80B9BBA4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11"/>
                <a:ext cx="8" cy="9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0 h 5"/>
                  <a:gd name="T4" fmla="*/ 5 w 5"/>
                  <a:gd name="T5" fmla="*/ 2 h 5"/>
                  <a:gd name="T6" fmla="*/ 1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1"/>
                      <a:pt x="5" y="0"/>
                      <a:pt x="5" y="2"/>
                    </a:cubicBezTo>
                    <a:cubicBezTo>
                      <a:pt x="5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69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8" name="Freeform 306">
                <a:extLst>
                  <a:ext uri="{FF2B5EF4-FFF2-40B4-BE49-F238E27FC236}">
                    <a16:creationId xmlns:a16="http://schemas.microsoft.com/office/drawing/2014/main" id="{E5920016-45EA-E901-D951-900704CCD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995"/>
                <a:ext cx="8" cy="6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1 h 4"/>
                  <a:gd name="T4" fmla="*/ 5 w 5"/>
                  <a:gd name="T5" fmla="*/ 3 h 4"/>
                  <a:gd name="T6" fmla="*/ 3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5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9" name="Freeform 307">
                <a:extLst>
                  <a:ext uri="{FF2B5EF4-FFF2-40B4-BE49-F238E27FC236}">
                    <a16:creationId xmlns:a16="http://schemas.microsoft.com/office/drawing/2014/main" id="{C60678C4-4364-A360-5DA8-0BFBDF45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114"/>
                <a:ext cx="9" cy="6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1 h 3"/>
                  <a:gd name="T6" fmla="*/ 3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F4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0" name="Freeform 308">
                <a:extLst>
                  <a:ext uri="{FF2B5EF4-FFF2-40B4-BE49-F238E27FC236}">
                    <a16:creationId xmlns:a16="http://schemas.microsoft.com/office/drawing/2014/main" id="{B5BF30D3-DB5F-0502-4DEE-C6D18F83C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114"/>
                <a:ext cx="8" cy="6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8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1" name="Freeform 309">
                <a:extLst>
                  <a:ext uri="{FF2B5EF4-FFF2-40B4-BE49-F238E27FC236}">
                    <a16:creationId xmlns:a16="http://schemas.microsoft.com/office/drawing/2014/main" id="{D7590081-159D-F24C-4E83-3A6875138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114"/>
                <a:ext cx="10" cy="7"/>
              </a:xfrm>
              <a:custGeom>
                <a:avLst/>
                <a:gdLst>
                  <a:gd name="T0" fmla="*/ 6 w 6"/>
                  <a:gd name="T1" fmla="*/ 3 h 4"/>
                  <a:gd name="T2" fmla="*/ 2 w 6"/>
                  <a:gd name="T3" fmla="*/ 4 h 4"/>
                  <a:gd name="T4" fmla="*/ 3 w 6"/>
                  <a:gd name="T5" fmla="*/ 0 h 4"/>
                  <a:gd name="T6" fmla="*/ 6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2"/>
                      <a:pt x="0" y="1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6964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2" name="Freeform 310">
                <a:extLst>
                  <a:ext uri="{FF2B5EF4-FFF2-40B4-BE49-F238E27FC236}">
                    <a16:creationId xmlns:a16="http://schemas.microsoft.com/office/drawing/2014/main" id="{D8878A3F-6F16-0285-AFDA-A25BD4900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003"/>
                <a:ext cx="8" cy="10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0 h 6"/>
                  <a:gd name="T4" fmla="*/ 4 w 5"/>
                  <a:gd name="T5" fmla="*/ 4 h 6"/>
                  <a:gd name="T6" fmla="*/ 0 w 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3" y="1"/>
                      <a:pt x="5" y="1"/>
                      <a:pt x="4" y="4"/>
                    </a:cubicBezTo>
                    <a:cubicBezTo>
                      <a:pt x="3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4D4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3" name="Freeform 311">
                <a:extLst>
                  <a:ext uri="{FF2B5EF4-FFF2-40B4-BE49-F238E27FC236}">
                    <a16:creationId xmlns:a16="http://schemas.microsoft.com/office/drawing/2014/main" id="{7AB80E5B-C22D-AEB5-803D-AAB188A4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005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3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2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4" name="Freeform 312">
                <a:extLst>
                  <a:ext uri="{FF2B5EF4-FFF2-40B4-BE49-F238E27FC236}">
                    <a16:creationId xmlns:a16="http://schemas.microsoft.com/office/drawing/2014/main" id="{1062013A-D980-9AFF-57CE-928B0B4B0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00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D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5" name="Freeform 313">
                <a:extLst>
                  <a:ext uri="{FF2B5EF4-FFF2-40B4-BE49-F238E27FC236}">
                    <a16:creationId xmlns:a16="http://schemas.microsoft.com/office/drawing/2014/main" id="{5613349D-FBDC-19BB-BD89-46225EC15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008"/>
                <a:ext cx="10" cy="7"/>
              </a:xfrm>
              <a:custGeom>
                <a:avLst/>
                <a:gdLst>
                  <a:gd name="T0" fmla="*/ 5 w 6"/>
                  <a:gd name="T1" fmla="*/ 4 h 4"/>
                  <a:gd name="T2" fmla="*/ 1 w 6"/>
                  <a:gd name="T3" fmla="*/ 2 h 4"/>
                  <a:gd name="T4" fmla="*/ 2 w 6"/>
                  <a:gd name="T5" fmla="*/ 0 h 4"/>
                  <a:gd name="T6" fmla="*/ 5 w 6"/>
                  <a:gd name="T7" fmla="*/ 4 h 4"/>
                  <a:gd name="T8" fmla="*/ 5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6" y="1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5F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6" name="Freeform 314">
                <a:extLst>
                  <a:ext uri="{FF2B5EF4-FFF2-40B4-BE49-F238E27FC236}">
                    <a16:creationId xmlns:a16="http://schemas.microsoft.com/office/drawing/2014/main" id="{8AC6201D-8A06-1181-B391-A1153555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013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0 h 5"/>
                  <a:gd name="T4" fmla="*/ 6 w 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4" y="3"/>
                      <a:pt x="0" y="5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8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7" name="Freeform 315">
                <a:extLst>
                  <a:ext uri="{FF2B5EF4-FFF2-40B4-BE49-F238E27FC236}">
                    <a16:creationId xmlns:a16="http://schemas.microsoft.com/office/drawing/2014/main" id="{D9E35C1D-309D-AAC4-C452-A63374B18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013"/>
                <a:ext cx="7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696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8" name="Oval 316">
                <a:extLst>
                  <a:ext uri="{FF2B5EF4-FFF2-40B4-BE49-F238E27FC236}">
                    <a16:creationId xmlns:a16="http://schemas.microsoft.com/office/drawing/2014/main" id="{146BDD47-3150-AB27-D1B0-8C558A4E0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940"/>
                <a:ext cx="7" cy="5"/>
              </a:xfrm>
              <a:prstGeom prst="ellipse">
                <a:avLst/>
              </a:prstGeom>
              <a:solidFill>
                <a:srgbClr val="676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9" name="Freeform 317">
                <a:extLst>
                  <a:ext uri="{FF2B5EF4-FFF2-40B4-BE49-F238E27FC236}">
                    <a16:creationId xmlns:a16="http://schemas.microsoft.com/office/drawing/2014/main" id="{8C5D3CA6-71CA-7588-C0EB-B96165457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1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F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0" name="Freeform 318">
                <a:extLst>
                  <a:ext uri="{FF2B5EF4-FFF2-40B4-BE49-F238E27FC236}">
                    <a16:creationId xmlns:a16="http://schemas.microsoft.com/office/drawing/2014/main" id="{6955C5CC-1CFA-C8F4-09EC-76E608B25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936"/>
                <a:ext cx="8" cy="6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1 h 3"/>
                  <a:gd name="T4" fmla="*/ 3 w 5"/>
                  <a:gd name="T5" fmla="*/ 0 h 3"/>
                  <a:gd name="T6" fmla="*/ 5 w 5"/>
                  <a:gd name="T7" fmla="*/ 2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77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1" name="Freeform 319">
                <a:extLst>
                  <a:ext uri="{FF2B5EF4-FFF2-40B4-BE49-F238E27FC236}">
                    <a16:creationId xmlns:a16="http://schemas.microsoft.com/office/drawing/2014/main" id="{1FF004D8-9022-DDC8-829E-3251D5095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125"/>
                <a:ext cx="14" cy="6"/>
              </a:xfrm>
              <a:custGeom>
                <a:avLst/>
                <a:gdLst>
                  <a:gd name="T0" fmla="*/ 3 w 8"/>
                  <a:gd name="T1" fmla="*/ 0 h 4"/>
                  <a:gd name="T2" fmla="*/ 6 w 8"/>
                  <a:gd name="T3" fmla="*/ 4 h 4"/>
                  <a:gd name="T4" fmla="*/ 3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6" y="0"/>
                      <a:pt x="8" y="0"/>
                      <a:pt x="6" y="4"/>
                    </a:cubicBezTo>
                    <a:cubicBezTo>
                      <a:pt x="4" y="3"/>
                      <a:pt x="0" y="4"/>
                      <a:pt x="3" y="0"/>
                    </a:cubicBezTo>
                    <a:close/>
                  </a:path>
                </a:pathLst>
              </a:custGeom>
              <a:solidFill>
                <a:srgbClr val="58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2" name="Freeform 320">
                <a:extLst>
                  <a:ext uri="{FF2B5EF4-FFF2-40B4-BE49-F238E27FC236}">
                    <a16:creationId xmlns:a16="http://schemas.microsoft.com/office/drawing/2014/main" id="{E44AEFB9-821D-CD44-A2DE-6F3D06E21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022"/>
                <a:ext cx="10" cy="7"/>
              </a:xfrm>
              <a:custGeom>
                <a:avLst/>
                <a:gdLst>
                  <a:gd name="T0" fmla="*/ 2 w 6"/>
                  <a:gd name="T1" fmla="*/ 3 h 4"/>
                  <a:gd name="T2" fmla="*/ 2 w 6"/>
                  <a:gd name="T3" fmla="*/ 0 h 4"/>
                  <a:gd name="T4" fmla="*/ 6 w 6"/>
                  <a:gd name="T5" fmla="*/ 2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1" y="2"/>
                      <a:pt x="0" y="1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4" y="3"/>
                      <a:pt x="2" y="3"/>
                    </a:cubicBezTo>
                    <a:close/>
                  </a:path>
                </a:pathLst>
              </a:custGeom>
              <a:solidFill>
                <a:srgbClr val="4C4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3" name="Freeform 321">
                <a:extLst>
                  <a:ext uri="{FF2B5EF4-FFF2-40B4-BE49-F238E27FC236}">
                    <a16:creationId xmlns:a16="http://schemas.microsoft.com/office/drawing/2014/main" id="{D3D7D21F-FEC5-AD6D-0A07-1DC7E31C5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950"/>
                <a:ext cx="12" cy="5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3" y="0"/>
                      <a:pt x="5" y="0"/>
                      <a:pt x="7" y="2"/>
                    </a:cubicBezTo>
                    <a:cubicBezTo>
                      <a:pt x="4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898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4" name="Freeform 322">
                <a:extLst>
                  <a:ext uri="{FF2B5EF4-FFF2-40B4-BE49-F238E27FC236}">
                    <a16:creationId xmlns:a16="http://schemas.microsoft.com/office/drawing/2014/main" id="{5A4FF3B0-28E6-04CD-B97B-1CB918F49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890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5" y="1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78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5" name="Freeform 323">
                <a:extLst>
                  <a:ext uri="{FF2B5EF4-FFF2-40B4-BE49-F238E27FC236}">
                    <a16:creationId xmlns:a16="http://schemas.microsoft.com/office/drawing/2014/main" id="{C327D0AF-2B7C-FD6C-8A67-3B7C24AE3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954"/>
                <a:ext cx="9" cy="8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4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5" y="5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2"/>
                      <a:pt x="5" y="3"/>
                    </a:cubicBezTo>
                    <a:close/>
                  </a:path>
                </a:pathLst>
              </a:custGeom>
              <a:solidFill>
                <a:srgbClr val="878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6" name="Freeform 324">
                <a:extLst>
                  <a:ext uri="{FF2B5EF4-FFF2-40B4-BE49-F238E27FC236}">
                    <a16:creationId xmlns:a16="http://schemas.microsoft.com/office/drawing/2014/main" id="{29568199-35B1-711F-6EEC-4FBA22B6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885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4 h 5"/>
                  <a:gd name="T4" fmla="*/ 1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67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7" name="Freeform 325">
                <a:extLst>
                  <a:ext uri="{FF2B5EF4-FFF2-40B4-BE49-F238E27FC236}">
                    <a16:creationId xmlns:a16="http://schemas.microsoft.com/office/drawing/2014/main" id="{E74A1637-7A78-3AB9-D7FB-B792F9EB4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49"/>
                <a:ext cx="12" cy="7"/>
              </a:xfrm>
              <a:custGeom>
                <a:avLst/>
                <a:gdLst>
                  <a:gd name="T0" fmla="*/ 4 w 7"/>
                  <a:gd name="T1" fmla="*/ 0 h 4"/>
                  <a:gd name="T2" fmla="*/ 4 w 7"/>
                  <a:gd name="T3" fmla="*/ 4 h 4"/>
                  <a:gd name="T4" fmla="*/ 1 w 7"/>
                  <a:gd name="T5" fmla="*/ 0 h 4"/>
                  <a:gd name="T6" fmla="*/ 4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6" y="1"/>
                      <a:pt x="7" y="3"/>
                      <a:pt x="4" y="4"/>
                    </a:cubicBezTo>
                    <a:cubicBezTo>
                      <a:pt x="2" y="4"/>
                      <a:pt x="0" y="3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5E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8" name="Freeform 326">
                <a:extLst>
                  <a:ext uri="{FF2B5EF4-FFF2-40B4-BE49-F238E27FC236}">
                    <a16:creationId xmlns:a16="http://schemas.microsoft.com/office/drawing/2014/main" id="{283C5FB4-E8B6-DC90-E02D-EC2C53AFA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885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676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9" name="Freeform 327">
                <a:extLst>
                  <a:ext uri="{FF2B5EF4-FFF2-40B4-BE49-F238E27FC236}">
                    <a16:creationId xmlns:a16="http://schemas.microsoft.com/office/drawing/2014/main" id="{0D3C0F6E-62D8-EA41-4700-EF4981288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053"/>
                <a:ext cx="9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1 w 5"/>
                  <a:gd name="T5" fmla="*/ 2 h 4"/>
                  <a:gd name="T6" fmla="*/ 3 w 5"/>
                  <a:gd name="T7" fmla="*/ 1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1"/>
                      <a:pt x="3" y="1"/>
                    </a:cubicBezTo>
                    <a:cubicBezTo>
                      <a:pt x="5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7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0" name="Freeform 328">
                <a:extLst>
                  <a:ext uri="{FF2B5EF4-FFF2-40B4-BE49-F238E27FC236}">
                    <a16:creationId xmlns:a16="http://schemas.microsoft.com/office/drawing/2014/main" id="{0C81F341-61C6-6965-4B2B-E2E9BE0C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681"/>
                <a:ext cx="8" cy="6"/>
              </a:xfrm>
              <a:custGeom>
                <a:avLst/>
                <a:gdLst>
                  <a:gd name="T0" fmla="*/ 2 w 5"/>
                  <a:gd name="T1" fmla="*/ 3 h 3"/>
                  <a:gd name="T2" fmla="*/ 1 w 5"/>
                  <a:gd name="T3" fmla="*/ 1 h 3"/>
                  <a:gd name="T4" fmla="*/ 3 w 5"/>
                  <a:gd name="T5" fmla="*/ 0 h 3"/>
                  <a:gd name="T6" fmla="*/ 4 w 5"/>
                  <a:gd name="T7" fmla="*/ 2 h 3"/>
                  <a:gd name="T8" fmla="*/ 2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4" y="3"/>
                      <a:pt x="2" y="3"/>
                    </a:cubicBez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1" name="Freeform 329">
                <a:extLst>
                  <a:ext uri="{FF2B5EF4-FFF2-40B4-BE49-F238E27FC236}">
                    <a16:creationId xmlns:a16="http://schemas.microsoft.com/office/drawing/2014/main" id="{37359CC3-D771-9480-B504-CBA142C23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56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D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2" name="Freeform 330">
                <a:extLst>
                  <a:ext uri="{FF2B5EF4-FFF2-40B4-BE49-F238E27FC236}">
                    <a16:creationId xmlns:a16="http://schemas.microsoft.com/office/drawing/2014/main" id="{5E7E6B90-EE4E-B1C1-C0A7-B165D0B5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839"/>
                <a:ext cx="7" cy="8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3 h 5"/>
                  <a:gd name="T4" fmla="*/ 2 w 4"/>
                  <a:gd name="T5" fmla="*/ 1 h 5"/>
                  <a:gd name="T6" fmla="*/ 4 w 4"/>
                  <a:gd name="T7" fmla="*/ 3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65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3" name="Freeform 331">
                <a:extLst>
                  <a:ext uri="{FF2B5EF4-FFF2-40B4-BE49-F238E27FC236}">
                    <a16:creationId xmlns:a16="http://schemas.microsoft.com/office/drawing/2014/main" id="{2AA1F492-7E96-15A6-2E08-DDE35C93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935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3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4" name="Freeform 332">
                <a:extLst>
                  <a:ext uri="{FF2B5EF4-FFF2-40B4-BE49-F238E27FC236}">
                    <a16:creationId xmlns:a16="http://schemas.microsoft.com/office/drawing/2014/main" id="{EE1E1C5B-8798-9BF0-0924-87F3FB32C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914"/>
                <a:ext cx="8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5 h 5"/>
                  <a:gd name="T4" fmla="*/ 0 w 5"/>
                  <a:gd name="T5" fmla="*/ 4 h 5"/>
                  <a:gd name="T6" fmla="*/ 5 w 5"/>
                  <a:gd name="T7" fmla="*/ 4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1" y="0"/>
                      <a:pt x="3" y="0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93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5" name="Freeform 333">
                <a:extLst>
                  <a:ext uri="{FF2B5EF4-FFF2-40B4-BE49-F238E27FC236}">
                    <a16:creationId xmlns:a16="http://schemas.microsoft.com/office/drawing/2014/main" id="{B1F780F8-B803-581B-57C7-DAC5D3668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061"/>
                <a:ext cx="9" cy="9"/>
              </a:xfrm>
              <a:custGeom>
                <a:avLst/>
                <a:gdLst>
                  <a:gd name="T0" fmla="*/ 4 w 5"/>
                  <a:gd name="T1" fmla="*/ 1 h 5"/>
                  <a:gd name="T2" fmla="*/ 5 w 5"/>
                  <a:gd name="T3" fmla="*/ 2 h 5"/>
                  <a:gd name="T4" fmla="*/ 2 w 5"/>
                  <a:gd name="T5" fmla="*/ 4 h 5"/>
                  <a:gd name="T6" fmla="*/ 1 w 5"/>
                  <a:gd name="T7" fmla="*/ 2 h 5"/>
                  <a:gd name="T8" fmla="*/ 4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2"/>
                      <a:pt x="5" y="2"/>
                    </a:cubicBez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72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6" name="Freeform 334">
                <a:extLst>
                  <a:ext uri="{FF2B5EF4-FFF2-40B4-BE49-F238E27FC236}">
                    <a16:creationId xmlns:a16="http://schemas.microsoft.com/office/drawing/2014/main" id="{FCC51CC7-32E6-8C7D-F642-C0FEEA8B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837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77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7" name="Freeform 335">
                <a:extLst>
                  <a:ext uri="{FF2B5EF4-FFF2-40B4-BE49-F238E27FC236}">
                    <a16:creationId xmlns:a16="http://schemas.microsoft.com/office/drawing/2014/main" id="{C1562D75-8BE8-1355-6F37-B6589B754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1976"/>
                <a:ext cx="7" cy="5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2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4" y="0"/>
                      <a:pt x="4" y="1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F4C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8" name="Freeform 336">
                <a:extLst>
                  <a:ext uri="{FF2B5EF4-FFF2-40B4-BE49-F238E27FC236}">
                    <a16:creationId xmlns:a16="http://schemas.microsoft.com/office/drawing/2014/main" id="{B0BB78ED-9516-5E51-0882-F4F3E651A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78"/>
                <a:ext cx="8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1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95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9" name="Freeform 337">
                <a:extLst>
                  <a:ext uri="{FF2B5EF4-FFF2-40B4-BE49-F238E27FC236}">
                    <a16:creationId xmlns:a16="http://schemas.microsoft.com/office/drawing/2014/main" id="{3ED2BAFD-7BD1-BA0B-40AF-E8EA6290D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817"/>
                <a:ext cx="7" cy="6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7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0" name="Freeform 338">
                <a:extLst>
                  <a:ext uri="{FF2B5EF4-FFF2-40B4-BE49-F238E27FC236}">
                    <a16:creationId xmlns:a16="http://schemas.microsoft.com/office/drawing/2014/main" id="{C3096520-25FE-91E6-5DA0-8EC6BDAC4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658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1" name="Freeform 339">
                <a:extLst>
                  <a:ext uri="{FF2B5EF4-FFF2-40B4-BE49-F238E27FC236}">
                    <a16:creationId xmlns:a16="http://schemas.microsoft.com/office/drawing/2014/main" id="{3562D47A-C344-5721-7C5F-9AAE476B8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658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2" name="Freeform 340">
                <a:extLst>
                  <a:ext uri="{FF2B5EF4-FFF2-40B4-BE49-F238E27FC236}">
                    <a16:creationId xmlns:a16="http://schemas.microsoft.com/office/drawing/2014/main" id="{27D04B93-E273-5BD4-1E7B-229A5A62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566"/>
                <a:ext cx="142" cy="75"/>
              </a:xfrm>
              <a:custGeom>
                <a:avLst/>
                <a:gdLst>
                  <a:gd name="T0" fmla="*/ 83 w 83"/>
                  <a:gd name="T1" fmla="*/ 6 h 44"/>
                  <a:gd name="T2" fmla="*/ 76 w 83"/>
                  <a:gd name="T3" fmla="*/ 8 h 44"/>
                  <a:gd name="T4" fmla="*/ 69 w 83"/>
                  <a:gd name="T5" fmla="*/ 10 h 44"/>
                  <a:gd name="T6" fmla="*/ 76 w 83"/>
                  <a:gd name="T7" fmla="*/ 11 h 44"/>
                  <a:gd name="T8" fmla="*/ 63 w 83"/>
                  <a:gd name="T9" fmla="*/ 15 h 44"/>
                  <a:gd name="T10" fmla="*/ 59 w 83"/>
                  <a:gd name="T11" fmla="*/ 18 h 44"/>
                  <a:gd name="T12" fmla="*/ 55 w 83"/>
                  <a:gd name="T13" fmla="*/ 19 h 44"/>
                  <a:gd name="T14" fmla="*/ 56 w 83"/>
                  <a:gd name="T15" fmla="*/ 12 h 44"/>
                  <a:gd name="T16" fmla="*/ 46 w 83"/>
                  <a:gd name="T17" fmla="*/ 23 h 44"/>
                  <a:gd name="T18" fmla="*/ 55 w 83"/>
                  <a:gd name="T19" fmla="*/ 19 h 44"/>
                  <a:gd name="T20" fmla="*/ 54 w 83"/>
                  <a:gd name="T21" fmla="*/ 25 h 44"/>
                  <a:gd name="T22" fmla="*/ 53 w 83"/>
                  <a:gd name="T23" fmla="*/ 25 h 44"/>
                  <a:gd name="T24" fmla="*/ 27 w 83"/>
                  <a:gd name="T25" fmla="*/ 34 h 44"/>
                  <a:gd name="T26" fmla="*/ 24 w 83"/>
                  <a:gd name="T27" fmla="*/ 36 h 44"/>
                  <a:gd name="T28" fmla="*/ 18 w 83"/>
                  <a:gd name="T29" fmla="*/ 43 h 44"/>
                  <a:gd name="T30" fmla="*/ 16 w 83"/>
                  <a:gd name="T31" fmla="*/ 42 h 44"/>
                  <a:gd name="T32" fmla="*/ 10 w 83"/>
                  <a:gd name="T33" fmla="*/ 41 h 44"/>
                  <a:gd name="T34" fmla="*/ 7 w 83"/>
                  <a:gd name="T35" fmla="*/ 39 h 44"/>
                  <a:gd name="T36" fmla="*/ 9 w 83"/>
                  <a:gd name="T37" fmla="*/ 35 h 44"/>
                  <a:gd name="T38" fmla="*/ 8 w 83"/>
                  <a:gd name="T39" fmla="*/ 32 h 44"/>
                  <a:gd name="T40" fmla="*/ 6 w 83"/>
                  <a:gd name="T41" fmla="*/ 35 h 44"/>
                  <a:gd name="T42" fmla="*/ 3 w 83"/>
                  <a:gd name="T43" fmla="*/ 35 h 44"/>
                  <a:gd name="T44" fmla="*/ 3 w 83"/>
                  <a:gd name="T45" fmla="*/ 28 h 44"/>
                  <a:gd name="T46" fmla="*/ 23 w 83"/>
                  <a:gd name="T47" fmla="*/ 19 h 44"/>
                  <a:gd name="T48" fmla="*/ 17 w 83"/>
                  <a:gd name="T49" fmla="*/ 30 h 44"/>
                  <a:gd name="T50" fmla="*/ 38 w 83"/>
                  <a:gd name="T51" fmla="*/ 22 h 44"/>
                  <a:gd name="T52" fmla="*/ 39 w 83"/>
                  <a:gd name="T53" fmla="*/ 19 h 44"/>
                  <a:gd name="T54" fmla="*/ 36 w 83"/>
                  <a:gd name="T55" fmla="*/ 19 h 44"/>
                  <a:gd name="T56" fmla="*/ 27 w 83"/>
                  <a:gd name="T57" fmla="*/ 21 h 44"/>
                  <a:gd name="T58" fmla="*/ 36 w 83"/>
                  <a:gd name="T59" fmla="*/ 17 h 44"/>
                  <a:gd name="T60" fmla="*/ 50 w 83"/>
                  <a:gd name="T61" fmla="*/ 12 h 44"/>
                  <a:gd name="T62" fmla="*/ 60 w 83"/>
                  <a:gd name="T63" fmla="*/ 2 h 44"/>
                  <a:gd name="T64" fmla="*/ 62 w 83"/>
                  <a:gd name="T65" fmla="*/ 2 h 44"/>
                  <a:gd name="T66" fmla="*/ 67 w 83"/>
                  <a:gd name="T67" fmla="*/ 2 h 44"/>
                  <a:gd name="T68" fmla="*/ 76 w 83"/>
                  <a:gd name="T69" fmla="*/ 4 h 44"/>
                  <a:gd name="T70" fmla="*/ 83 w 83"/>
                  <a:gd name="T71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44">
                    <a:moveTo>
                      <a:pt x="83" y="6"/>
                    </a:moveTo>
                    <a:cubicBezTo>
                      <a:pt x="82" y="9"/>
                      <a:pt x="79" y="8"/>
                      <a:pt x="76" y="8"/>
                    </a:cubicBezTo>
                    <a:cubicBezTo>
                      <a:pt x="74" y="8"/>
                      <a:pt x="71" y="8"/>
                      <a:pt x="69" y="10"/>
                    </a:cubicBezTo>
                    <a:cubicBezTo>
                      <a:pt x="71" y="10"/>
                      <a:pt x="73" y="11"/>
                      <a:pt x="76" y="11"/>
                    </a:cubicBezTo>
                    <a:cubicBezTo>
                      <a:pt x="71" y="15"/>
                      <a:pt x="66" y="11"/>
                      <a:pt x="63" y="15"/>
                    </a:cubicBezTo>
                    <a:cubicBezTo>
                      <a:pt x="62" y="16"/>
                      <a:pt x="60" y="17"/>
                      <a:pt x="59" y="18"/>
                    </a:cubicBezTo>
                    <a:cubicBezTo>
                      <a:pt x="58" y="19"/>
                      <a:pt x="56" y="20"/>
                      <a:pt x="55" y="19"/>
                    </a:cubicBezTo>
                    <a:cubicBezTo>
                      <a:pt x="54" y="17"/>
                      <a:pt x="57" y="16"/>
                      <a:pt x="56" y="12"/>
                    </a:cubicBezTo>
                    <a:cubicBezTo>
                      <a:pt x="55" y="18"/>
                      <a:pt x="49" y="20"/>
                      <a:pt x="46" y="23"/>
                    </a:cubicBezTo>
                    <a:cubicBezTo>
                      <a:pt x="50" y="24"/>
                      <a:pt x="50" y="16"/>
                      <a:pt x="55" y="19"/>
                    </a:cubicBezTo>
                    <a:cubicBezTo>
                      <a:pt x="59" y="22"/>
                      <a:pt x="58" y="23"/>
                      <a:pt x="54" y="25"/>
                    </a:cubicBezTo>
                    <a:cubicBezTo>
                      <a:pt x="54" y="25"/>
                      <a:pt x="54" y="25"/>
                      <a:pt x="53" y="25"/>
                    </a:cubicBezTo>
                    <a:cubicBezTo>
                      <a:pt x="43" y="24"/>
                      <a:pt x="37" y="34"/>
                      <a:pt x="27" y="34"/>
                    </a:cubicBezTo>
                    <a:cubicBezTo>
                      <a:pt x="25" y="33"/>
                      <a:pt x="24" y="36"/>
                      <a:pt x="24" y="36"/>
                    </a:cubicBezTo>
                    <a:cubicBezTo>
                      <a:pt x="25" y="42"/>
                      <a:pt x="18" y="39"/>
                      <a:pt x="18" y="43"/>
                    </a:cubicBezTo>
                    <a:cubicBezTo>
                      <a:pt x="18" y="44"/>
                      <a:pt x="16" y="43"/>
                      <a:pt x="16" y="42"/>
                    </a:cubicBezTo>
                    <a:cubicBezTo>
                      <a:pt x="15" y="37"/>
                      <a:pt x="12" y="41"/>
                      <a:pt x="10" y="41"/>
                    </a:cubicBezTo>
                    <a:cubicBezTo>
                      <a:pt x="8" y="42"/>
                      <a:pt x="7" y="41"/>
                      <a:pt x="7" y="39"/>
                    </a:cubicBezTo>
                    <a:cubicBezTo>
                      <a:pt x="8" y="38"/>
                      <a:pt x="8" y="37"/>
                      <a:pt x="9" y="35"/>
                    </a:cubicBezTo>
                    <a:cubicBezTo>
                      <a:pt x="9" y="34"/>
                      <a:pt x="9" y="33"/>
                      <a:pt x="8" y="32"/>
                    </a:cubicBezTo>
                    <a:cubicBezTo>
                      <a:pt x="7" y="32"/>
                      <a:pt x="7" y="34"/>
                      <a:pt x="6" y="35"/>
                    </a:cubicBezTo>
                    <a:cubicBezTo>
                      <a:pt x="5" y="35"/>
                      <a:pt x="4" y="35"/>
                      <a:pt x="3" y="35"/>
                    </a:cubicBezTo>
                    <a:cubicBezTo>
                      <a:pt x="0" y="33"/>
                      <a:pt x="3" y="30"/>
                      <a:pt x="3" y="28"/>
                    </a:cubicBezTo>
                    <a:cubicBezTo>
                      <a:pt x="10" y="26"/>
                      <a:pt x="17" y="23"/>
                      <a:pt x="23" y="19"/>
                    </a:cubicBezTo>
                    <a:cubicBezTo>
                      <a:pt x="20" y="23"/>
                      <a:pt x="17" y="26"/>
                      <a:pt x="17" y="30"/>
                    </a:cubicBezTo>
                    <a:cubicBezTo>
                      <a:pt x="24" y="28"/>
                      <a:pt x="31" y="25"/>
                      <a:pt x="38" y="22"/>
                    </a:cubicBezTo>
                    <a:cubicBezTo>
                      <a:pt x="39" y="21"/>
                      <a:pt x="40" y="20"/>
                      <a:pt x="39" y="19"/>
                    </a:cubicBezTo>
                    <a:cubicBezTo>
                      <a:pt x="38" y="18"/>
                      <a:pt x="37" y="19"/>
                      <a:pt x="36" y="19"/>
                    </a:cubicBezTo>
                    <a:cubicBezTo>
                      <a:pt x="33" y="20"/>
                      <a:pt x="31" y="22"/>
                      <a:pt x="27" y="21"/>
                    </a:cubicBezTo>
                    <a:cubicBezTo>
                      <a:pt x="30" y="19"/>
                      <a:pt x="33" y="18"/>
                      <a:pt x="36" y="17"/>
                    </a:cubicBezTo>
                    <a:cubicBezTo>
                      <a:pt x="40" y="15"/>
                      <a:pt x="45" y="15"/>
                      <a:pt x="50" y="12"/>
                    </a:cubicBezTo>
                    <a:cubicBezTo>
                      <a:pt x="54" y="9"/>
                      <a:pt x="58" y="6"/>
                      <a:pt x="60" y="2"/>
                    </a:cubicBezTo>
                    <a:cubicBezTo>
                      <a:pt x="61" y="1"/>
                      <a:pt x="62" y="0"/>
                      <a:pt x="62" y="2"/>
                    </a:cubicBezTo>
                    <a:cubicBezTo>
                      <a:pt x="64" y="3"/>
                      <a:pt x="65" y="1"/>
                      <a:pt x="67" y="2"/>
                    </a:cubicBezTo>
                    <a:cubicBezTo>
                      <a:pt x="70" y="3"/>
                      <a:pt x="73" y="3"/>
                      <a:pt x="76" y="4"/>
                    </a:cubicBezTo>
                    <a:cubicBezTo>
                      <a:pt x="79" y="4"/>
                      <a:pt x="81" y="4"/>
                      <a:pt x="83" y="6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3" name="Freeform 341">
                <a:extLst>
                  <a:ext uri="{FF2B5EF4-FFF2-40B4-BE49-F238E27FC236}">
                    <a16:creationId xmlns:a16="http://schemas.microsoft.com/office/drawing/2014/main" id="{4593669A-5384-B519-B536-9BD45A34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56"/>
                <a:ext cx="85" cy="64"/>
              </a:xfrm>
              <a:custGeom>
                <a:avLst/>
                <a:gdLst>
                  <a:gd name="T0" fmla="*/ 47 w 50"/>
                  <a:gd name="T1" fmla="*/ 30 h 37"/>
                  <a:gd name="T2" fmla="*/ 48 w 50"/>
                  <a:gd name="T3" fmla="*/ 35 h 37"/>
                  <a:gd name="T4" fmla="*/ 38 w 50"/>
                  <a:gd name="T5" fmla="*/ 32 h 37"/>
                  <a:gd name="T6" fmla="*/ 40 w 50"/>
                  <a:gd name="T7" fmla="*/ 35 h 37"/>
                  <a:gd name="T8" fmla="*/ 36 w 50"/>
                  <a:gd name="T9" fmla="*/ 36 h 37"/>
                  <a:gd name="T10" fmla="*/ 28 w 50"/>
                  <a:gd name="T11" fmla="*/ 35 h 37"/>
                  <a:gd name="T12" fmla="*/ 24 w 50"/>
                  <a:gd name="T13" fmla="*/ 32 h 37"/>
                  <a:gd name="T14" fmla="*/ 29 w 50"/>
                  <a:gd name="T15" fmla="*/ 28 h 37"/>
                  <a:gd name="T16" fmla="*/ 20 w 50"/>
                  <a:gd name="T17" fmla="*/ 30 h 37"/>
                  <a:gd name="T18" fmla="*/ 26 w 50"/>
                  <a:gd name="T19" fmla="*/ 22 h 37"/>
                  <a:gd name="T20" fmla="*/ 8 w 50"/>
                  <a:gd name="T21" fmla="*/ 32 h 37"/>
                  <a:gd name="T22" fmla="*/ 5 w 50"/>
                  <a:gd name="T23" fmla="*/ 31 h 37"/>
                  <a:gd name="T24" fmla="*/ 13 w 50"/>
                  <a:gd name="T25" fmla="*/ 12 h 37"/>
                  <a:gd name="T26" fmla="*/ 4 w 50"/>
                  <a:gd name="T27" fmla="*/ 27 h 37"/>
                  <a:gd name="T28" fmla="*/ 1 w 50"/>
                  <a:gd name="T29" fmla="*/ 25 h 37"/>
                  <a:gd name="T30" fmla="*/ 6 w 50"/>
                  <a:gd name="T31" fmla="*/ 22 h 37"/>
                  <a:gd name="T32" fmla="*/ 3 w 50"/>
                  <a:gd name="T33" fmla="*/ 18 h 37"/>
                  <a:gd name="T34" fmla="*/ 0 w 50"/>
                  <a:gd name="T35" fmla="*/ 14 h 37"/>
                  <a:gd name="T36" fmla="*/ 4 w 50"/>
                  <a:gd name="T37" fmla="*/ 12 h 37"/>
                  <a:gd name="T38" fmla="*/ 23 w 50"/>
                  <a:gd name="T39" fmla="*/ 2 h 37"/>
                  <a:gd name="T40" fmla="*/ 24 w 50"/>
                  <a:gd name="T41" fmla="*/ 5 h 37"/>
                  <a:gd name="T42" fmla="*/ 27 w 50"/>
                  <a:gd name="T43" fmla="*/ 9 h 37"/>
                  <a:gd name="T44" fmla="*/ 28 w 50"/>
                  <a:gd name="T45" fmla="*/ 11 h 37"/>
                  <a:gd name="T46" fmla="*/ 32 w 50"/>
                  <a:gd name="T47" fmla="*/ 18 h 37"/>
                  <a:gd name="T48" fmla="*/ 32 w 50"/>
                  <a:gd name="T49" fmla="*/ 14 h 37"/>
                  <a:gd name="T50" fmla="*/ 34 w 50"/>
                  <a:gd name="T51" fmla="*/ 14 h 37"/>
                  <a:gd name="T52" fmla="*/ 33 w 50"/>
                  <a:gd name="T53" fmla="*/ 29 h 37"/>
                  <a:gd name="T54" fmla="*/ 47 w 50"/>
                  <a:gd name="T5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37">
                    <a:moveTo>
                      <a:pt x="47" y="30"/>
                    </a:moveTo>
                    <a:cubicBezTo>
                      <a:pt x="43" y="34"/>
                      <a:pt x="50" y="32"/>
                      <a:pt x="48" y="35"/>
                    </a:cubicBezTo>
                    <a:cubicBezTo>
                      <a:pt x="44" y="36"/>
                      <a:pt x="42" y="32"/>
                      <a:pt x="38" y="32"/>
                    </a:cubicBezTo>
                    <a:cubicBezTo>
                      <a:pt x="38" y="34"/>
                      <a:pt x="41" y="33"/>
                      <a:pt x="40" y="35"/>
                    </a:cubicBezTo>
                    <a:cubicBezTo>
                      <a:pt x="39" y="37"/>
                      <a:pt x="37" y="37"/>
                      <a:pt x="36" y="36"/>
                    </a:cubicBezTo>
                    <a:cubicBezTo>
                      <a:pt x="33" y="35"/>
                      <a:pt x="31" y="34"/>
                      <a:pt x="28" y="35"/>
                    </a:cubicBezTo>
                    <a:cubicBezTo>
                      <a:pt x="26" y="36"/>
                      <a:pt x="24" y="34"/>
                      <a:pt x="24" y="32"/>
                    </a:cubicBezTo>
                    <a:cubicBezTo>
                      <a:pt x="24" y="29"/>
                      <a:pt x="29" y="31"/>
                      <a:pt x="29" y="28"/>
                    </a:cubicBezTo>
                    <a:cubicBezTo>
                      <a:pt x="26" y="27"/>
                      <a:pt x="24" y="33"/>
                      <a:pt x="20" y="30"/>
                    </a:cubicBezTo>
                    <a:cubicBezTo>
                      <a:pt x="20" y="27"/>
                      <a:pt x="26" y="26"/>
                      <a:pt x="26" y="22"/>
                    </a:cubicBezTo>
                    <a:cubicBezTo>
                      <a:pt x="19" y="25"/>
                      <a:pt x="15" y="30"/>
                      <a:pt x="8" y="32"/>
                    </a:cubicBezTo>
                    <a:cubicBezTo>
                      <a:pt x="7" y="32"/>
                      <a:pt x="6" y="32"/>
                      <a:pt x="5" y="31"/>
                    </a:cubicBezTo>
                    <a:cubicBezTo>
                      <a:pt x="13" y="25"/>
                      <a:pt x="13" y="17"/>
                      <a:pt x="13" y="12"/>
                    </a:cubicBezTo>
                    <a:cubicBezTo>
                      <a:pt x="14" y="19"/>
                      <a:pt x="11" y="25"/>
                      <a:pt x="4" y="27"/>
                    </a:cubicBezTo>
                    <a:cubicBezTo>
                      <a:pt x="3" y="27"/>
                      <a:pt x="1" y="27"/>
                      <a:pt x="1" y="25"/>
                    </a:cubicBezTo>
                    <a:cubicBezTo>
                      <a:pt x="2" y="22"/>
                      <a:pt x="4" y="23"/>
                      <a:pt x="6" y="22"/>
                    </a:cubicBezTo>
                    <a:cubicBezTo>
                      <a:pt x="3" y="21"/>
                      <a:pt x="1" y="21"/>
                      <a:pt x="3" y="18"/>
                    </a:cubicBezTo>
                    <a:cubicBezTo>
                      <a:pt x="4" y="15"/>
                      <a:pt x="4" y="15"/>
                      <a:pt x="0" y="14"/>
                    </a:cubicBezTo>
                    <a:cubicBezTo>
                      <a:pt x="2" y="13"/>
                      <a:pt x="4" y="13"/>
                      <a:pt x="4" y="12"/>
                    </a:cubicBezTo>
                    <a:cubicBezTo>
                      <a:pt x="7" y="2"/>
                      <a:pt x="17" y="5"/>
                      <a:pt x="23" y="2"/>
                    </a:cubicBezTo>
                    <a:cubicBezTo>
                      <a:pt x="28" y="0"/>
                      <a:pt x="23" y="4"/>
                      <a:pt x="24" y="5"/>
                    </a:cubicBezTo>
                    <a:cubicBezTo>
                      <a:pt x="25" y="6"/>
                      <a:pt x="22" y="10"/>
                      <a:pt x="27" y="9"/>
                    </a:cubicBezTo>
                    <a:cubicBezTo>
                      <a:pt x="27" y="9"/>
                      <a:pt x="28" y="10"/>
                      <a:pt x="28" y="11"/>
                    </a:cubicBezTo>
                    <a:cubicBezTo>
                      <a:pt x="27" y="15"/>
                      <a:pt x="28" y="17"/>
                      <a:pt x="32" y="18"/>
                    </a:cubicBezTo>
                    <a:cubicBezTo>
                      <a:pt x="32" y="18"/>
                      <a:pt x="30" y="16"/>
                      <a:pt x="32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7" y="19"/>
                      <a:pt x="36" y="24"/>
                      <a:pt x="33" y="29"/>
                    </a:cubicBezTo>
                    <a:cubicBezTo>
                      <a:pt x="39" y="22"/>
                      <a:pt x="43" y="27"/>
                      <a:pt x="47" y="3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4" name="Freeform 342">
                <a:extLst>
                  <a:ext uri="{FF2B5EF4-FFF2-40B4-BE49-F238E27FC236}">
                    <a16:creationId xmlns:a16="http://schemas.microsoft.com/office/drawing/2014/main" id="{C13B7EDA-9F98-9216-9D32-D4761AB0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651"/>
                <a:ext cx="69" cy="38"/>
              </a:xfrm>
              <a:custGeom>
                <a:avLst/>
                <a:gdLst>
                  <a:gd name="T0" fmla="*/ 33 w 40"/>
                  <a:gd name="T1" fmla="*/ 15 h 22"/>
                  <a:gd name="T2" fmla="*/ 30 w 40"/>
                  <a:gd name="T3" fmla="*/ 17 h 22"/>
                  <a:gd name="T4" fmla="*/ 19 w 40"/>
                  <a:gd name="T5" fmla="*/ 13 h 22"/>
                  <a:gd name="T6" fmla="*/ 17 w 40"/>
                  <a:gd name="T7" fmla="*/ 14 h 22"/>
                  <a:gd name="T8" fmla="*/ 18 w 40"/>
                  <a:gd name="T9" fmla="*/ 16 h 22"/>
                  <a:gd name="T10" fmla="*/ 20 w 40"/>
                  <a:gd name="T11" fmla="*/ 19 h 22"/>
                  <a:gd name="T12" fmla="*/ 18 w 40"/>
                  <a:gd name="T13" fmla="*/ 20 h 22"/>
                  <a:gd name="T14" fmla="*/ 8 w 40"/>
                  <a:gd name="T15" fmla="*/ 21 h 22"/>
                  <a:gd name="T16" fmla="*/ 6 w 40"/>
                  <a:gd name="T17" fmla="*/ 22 h 22"/>
                  <a:gd name="T18" fmla="*/ 1 w 40"/>
                  <a:gd name="T19" fmla="*/ 21 h 22"/>
                  <a:gd name="T20" fmla="*/ 6 w 40"/>
                  <a:gd name="T21" fmla="*/ 6 h 22"/>
                  <a:gd name="T22" fmla="*/ 8 w 40"/>
                  <a:gd name="T23" fmla="*/ 5 h 22"/>
                  <a:gd name="T24" fmla="*/ 9 w 40"/>
                  <a:gd name="T25" fmla="*/ 8 h 22"/>
                  <a:gd name="T26" fmla="*/ 10 w 40"/>
                  <a:gd name="T27" fmla="*/ 11 h 22"/>
                  <a:gd name="T28" fmla="*/ 12 w 40"/>
                  <a:gd name="T29" fmla="*/ 8 h 22"/>
                  <a:gd name="T30" fmla="*/ 14 w 40"/>
                  <a:gd name="T31" fmla="*/ 0 h 22"/>
                  <a:gd name="T32" fmla="*/ 16 w 40"/>
                  <a:gd name="T33" fmla="*/ 5 h 22"/>
                  <a:gd name="T34" fmla="*/ 17 w 40"/>
                  <a:gd name="T35" fmla="*/ 2 h 22"/>
                  <a:gd name="T36" fmla="*/ 19 w 40"/>
                  <a:gd name="T37" fmla="*/ 0 h 22"/>
                  <a:gd name="T38" fmla="*/ 20 w 40"/>
                  <a:gd name="T39" fmla="*/ 1 h 22"/>
                  <a:gd name="T40" fmla="*/ 21 w 40"/>
                  <a:gd name="T41" fmla="*/ 5 h 22"/>
                  <a:gd name="T42" fmla="*/ 23 w 40"/>
                  <a:gd name="T43" fmla="*/ 4 h 22"/>
                  <a:gd name="T44" fmla="*/ 25 w 40"/>
                  <a:gd name="T45" fmla="*/ 1 h 22"/>
                  <a:gd name="T46" fmla="*/ 26 w 40"/>
                  <a:gd name="T47" fmla="*/ 4 h 22"/>
                  <a:gd name="T48" fmla="*/ 28 w 40"/>
                  <a:gd name="T49" fmla="*/ 6 h 22"/>
                  <a:gd name="T50" fmla="*/ 39 w 40"/>
                  <a:gd name="T51" fmla="*/ 10 h 22"/>
                  <a:gd name="T52" fmla="*/ 40 w 40"/>
                  <a:gd name="T53" fmla="*/ 13 h 22"/>
                  <a:gd name="T54" fmla="*/ 36 w 40"/>
                  <a:gd name="T55" fmla="*/ 13 h 22"/>
                  <a:gd name="T56" fmla="*/ 33 w 40"/>
                  <a:gd name="T5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22">
                    <a:moveTo>
                      <a:pt x="33" y="15"/>
                    </a:moveTo>
                    <a:cubicBezTo>
                      <a:pt x="32" y="16"/>
                      <a:pt x="31" y="19"/>
                      <a:pt x="30" y="17"/>
                    </a:cubicBezTo>
                    <a:cubicBezTo>
                      <a:pt x="27" y="12"/>
                      <a:pt x="23" y="15"/>
                      <a:pt x="19" y="13"/>
                    </a:cubicBezTo>
                    <a:cubicBezTo>
                      <a:pt x="18" y="13"/>
                      <a:pt x="17" y="13"/>
                      <a:pt x="17" y="14"/>
                    </a:cubicBezTo>
                    <a:cubicBezTo>
                      <a:pt x="16" y="15"/>
                      <a:pt x="17" y="16"/>
                      <a:pt x="18" y="16"/>
                    </a:cubicBezTo>
                    <a:cubicBezTo>
                      <a:pt x="21" y="16"/>
                      <a:pt x="21" y="17"/>
                      <a:pt x="20" y="19"/>
                    </a:cubicBezTo>
                    <a:cubicBezTo>
                      <a:pt x="20" y="20"/>
                      <a:pt x="19" y="21"/>
                      <a:pt x="18" y="20"/>
                    </a:cubicBezTo>
                    <a:cubicBezTo>
                      <a:pt x="14" y="15"/>
                      <a:pt x="11" y="18"/>
                      <a:pt x="8" y="21"/>
                    </a:cubicBezTo>
                    <a:cubicBezTo>
                      <a:pt x="8" y="22"/>
                      <a:pt x="7" y="22"/>
                      <a:pt x="6" y="22"/>
                    </a:cubicBezTo>
                    <a:cubicBezTo>
                      <a:pt x="5" y="19"/>
                      <a:pt x="2" y="22"/>
                      <a:pt x="1" y="21"/>
                    </a:cubicBezTo>
                    <a:cubicBezTo>
                      <a:pt x="0" y="14"/>
                      <a:pt x="7" y="12"/>
                      <a:pt x="6" y="6"/>
                    </a:cubicBezTo>
                    <a:cubicBezTo>
                      <a:pt x="6" y="6"/>
                      <a:pt x="7" y="5"/>
                      <a:pt x="8" y="5"/>
                    </a:cubicBezTo>
                    <a:cubicBezTo>
                      <a:pt x="9" y="5"/>
                      <a:pt x="10" y="6"/>
                      <a:pt x="9" y="8"/>
                    </a:cubicBezTo>
                    <a:cubicBezTo>
                      <a:pt x="8" y="9"/>
                      <a:pt x="8" y="11"/>
                      <a:pt x="10" y="11"/>
                    </a:cubicBezTo>
                    <a:cubicBezTo>
                      <a:pt x="12" y="11"/>
                      <a:pt x="12" y="9"/>
                      <a:pt x="12" y="8"/>
                    </a:cubicBezTo>
                    <a:cubicBezTo>
                      <a:pt x="10" y="5"/>
                      <a:pt x="13" y="4"/>
                      <a:pt x="14" y="0"/>
                    </a:cubicBezTo>
                    <a:cubicBezTo>
                      <a:pt x="15" y="2"/>
                      <a:pt x="14" y="5"/>
                      <a:pt x="16" y="5"/>
                    </a:cubicBezTo>
                    <a:cubicBezTo>
                      <a:pt x="18" y="5"/>
                      <a:pt x="18" y="3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1" y="3"/>
                      <a:pt x="20" y="4"/>
                      <a:pt x="21" y="5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4" y="2"/>
                      <a:pt x="23" y="1"/>
                      <a:pt x="25" y="1"/>
                    </a:cubicBezTo>
                    <a:cubicBezTo>
                      <a:pt x="26" y="1"/>
                      <a:pt x="27" y="2"/>
                      <a:pt x="26" y="4"/>
                    </a:cubicBezTo>
                    <a:cubicBezTo>
                      <a:pt x="26" y="5"/>
                      <a:pt x="27" y="7"/>
                      <a:pt x="28" y="6"/>
                    </a:cubicBezTo>
                    <a:cubicBezTo>
                      <a:pt x="34" y="3"/>
                      <a:pt x="35" y="11"/>
                      <a:pt x="39" y="10"/>
                    </a:cubicBezTo>
                    <a:cubicBezTo>
                      <a:pt x="39" y="11"/>
                      <a:pt x="40" y="12"/>
                      <a:pt x="40" y="13"/>
                    </a:cubicBezTo>
                    <a:cubicBezTo>
                      <a:pt x="38" y="13"/>
                      <a:pt x="37" y="11"/>
                      <a:pt x="36" y="13"/>
                    </a:cubicBezTo>
                    <a:cubicBezTo>
                      <a:pt x="32" y="11"/>
                      <a:pt x="34" y="15"/>
                      <a:pt x="33" y="15"/>
                    </a:cubicBezTo>
                    <a:close/>
                  </a:path>
                </a:pathLst>
              </a:custGeom>
              <a:solidFill>
                <a:srgbClr val="B4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5" name="Freeform 343">
                <a:extLst>
                  <a:ext uri="{FF2B5EF4-FFF2-40B4-BE49-F238E27FC236}">
                    <a16:creationId xmlns:a16="http://schemas.microsoft.com/office/drawing/2014/main" id="{D649B064-8BFF-21A2-1AC8-0C61B0DE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509"/>
                <a:ext cx="71" cy="81"/>
              </a:xfrm>
              <a:custGeom>
                <a:avLst/>
                <a:gdLst>
                  <a:gd name="T0" fmla="*/ 0 w 42"/>
                  <a:gd name="T1" fmla="*/ 44 h 47"/>
                  <a:gd name="T2" fmla="*/ 12 w 42"/>
                  <a:gd name="T3" fmla="*/ 37 h 47"/>
                  <a:gd name="T4" fmla="*/ 16 w 42"/>
                  <a:gd name="T5" fmla="*/ 26 h 47"/>
                  <a:gd name="T6" fmla="*/ 15 w 42"/>
                  <a:gd name="T7" fmla="*/ 26 h 47"/>
                  <a:gd name="T8" fmla="*/ 22 w 42"/>
                  <a:gd name="T9" fmla="*/ 18 h 47"/>
                  <a:gd name="T10" fmla="*/ 37 w 42"/>
                  <a:gd name="T11" fmla="*/ 0 h 47"/>
                  <a:gd name="T12" fmla="*/ 30 w 42"/>
                  <a:gd name="T13" fmla="*/ 24 h 47"/>
                  <a:gd name="T14" fmla="*/ 36 w 42"/>
                  <a:gd name="T15" fmla="*/ 18 h 47"/>
                  <a:gd name="T16" fmla="*/ 24 w 42"/>
                  <a:gd name="T17" fmla="*/ 35 h 47"/>
                  <a:gd name="T18" fmla="*/ 8 w 42"/>
                  <a:gd name="T19" fmla="*/ 46 h 47"/>
                  <a:gd name="T20" fmla="*/ 5 w 42"/>
                  <a:gd name="T21" fmla="*/ 46 h 47"/>
                  <a:gd name="T22" fmla="*/ 4 w 42"/>
                  <a:gd name="T23" fmla="*/ 45 h 47"/>
                  <a:gd name="T24" fmla="*/ 0 w 42"/>
                  <a:gd name="T25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47">
                    <a:moveTo>
                      <a:pt x="0" y="44"/>
                    </a:moveTo>
                    <a:cubicBezTo>
                      <a:pt x="4" y="41"/>
                      <a:pt x="8" y="39"/>
                      <a:pt x="12" y="37"/>
                    </a:cubicBezTo>
                    <a:cubicBezTo>
                      <a:pt x="16" y="34"/>
                      <a:pt x="18" y="31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7" y="23"/>
                      <a:pt x="20" y="18"/>
                      <a:pt x="22" y="18"/>
                    </a:cubicBezTo>
                    <a:cubicBezTo>
                      <a:pt x="32" y="15"/>
                      <a:pt x="31" y="5"/>
                      <a:pt x="37" y="0"/>
                    </a:cubicBezTo>
                    <a:cubicBezTo>
                      <a:pt x="42" y="9"/>
                      <a:pt x="32" y="15"/>
                      <a:pt x="30" y="24"/>
                    </a:cubicBezTo>
                    <a:cubicBezTo>
                      <a:pt x="33" y="21"/>
                      <a:pt x="34" y="20"/>
                      <a:pt x="36" y="18"/>
                    </a:cubicBezTo>
                    <a:cubicBezTo>
                      <a:pt x="33" y="25"/>
                      <a:pt x="28" y="30"/>
                      <a:pt x="24" y="35"/>
                    </a:cubicBezTo>
                    <a:cubicBezTo>
                      <a:pt x="20" y="41"/>
                      <a:pt x="14" y="44"/>
                      <a:pt x="8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4" y="46"/>
                      <a:pt x="7" y="44"/>
                      <a:pt x="4" y="45"/>
                    </a:cubicBezTo>
                    <a:cubicBezTo>
                      <a:pt x="3" y="46"/>
                      <a:pt x="1" y="47"/>
                      <a:pt x="0" y="44"/>
                    </a:cubicBezTo>
                    <a:close/>
                  </a:path>
                </a:pathLst>
              </a:custGeom>
              <a:solidFill>
                <a:srgbClr val="7C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6" name="Freeform 344">
                <a:extLst>
                  <a:ext uri="{FF2B5EF4-FFF2-40B4-BE49-F238E27FC236}">
                    <a16:creationId xmlns:a16="http://schemas.microsoft.com/office/drawing/2014/main" id="{AF831588-57AF-4C1E-9679-C5C483BA7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614"/>
                <a:ext cx="44" cy="41"/>
              </a:xfrm>
              <a:custGeom>
                <a:avLst/>
                <a:gdLst>
                  <a:gd name="T0" fmla="*/ 16 w 26"/>
                  <a:gd name="T1" fmla="*/ 0 h 24"/>
                  <a:gd name="T2" fmla="*/ 18 w 26"/>
                  <a:gd name="T3" fmla="*/ 2 h 24"/>
                  <a:gd name="T4" fmla="*/ 16 w 26"/>
                  <a:gd name="T5" fmla="*/ 6 h 24"/>
                  <a:gd name="T6" fmla="*/ 16 w 26"/>
                  <a:gd name="T7" fmla="*/ 10 h 24"/>
                  <a:gd name="T8" fmla="*/ 19 w 26"/>
                  <a:gd name="T9" fmla="*/ 6 h 24"/>
                  <a:gd name="T10" fmla="*/ 21 w 26"/>
                  <a:gd name="T11" fmla="*/ 3 h 24"/>
                  <a:gd name="T12" fmla="*/ 22 w 26"/>
                  <a:gd name="T13" fmla="*/ 4 h 24"/>
                  <a:gd name="T14" fmla="*/ 22 w 26"/>
                  <a:gd name="T15" fmla="*/ 7 h 24"/>
                  <a:gd name="T16" fmla="*/ 23 w 26"/>
                  <a:gd name="T17" fmla="*/ 13 h 24"/>
                  <a:gd name="T18" fmla="*/ 23 w 26"/>
                  <a:gd name="T19" fmla="*/ 20 h 24"/>
                  <a:gd name="T20" fmla="*/ 18 w 26"/>
                  <a:gd name="T21" fmla="*/ 19 h 24"/>
                  <a:gd name="T22" fmla="*/ 4 w 26"/>
                  <a:gd name="T23" fmla="*/ 24 h 24"/>
                  <a:gd name="T24" fmla="*/ 6 w 26"/>
                  <a:gd name="T25" fmla="*/ 13 h 24"/>
                  <a:gd name="T26" fmla="*/ 2 w 26"/>
                  <a:gd name="T27" fmla="*/ 22 h 24"/>
                  <a:gd name="T28" fmla="*/ 1 w 26"/>
                  <a:gd name="T29" fmla="*/ 10 h 24"/>
                  <a:gd name="T30" fmla="*/ 5 w 26"/>
                  <a:gd name="T31" fmla="*/ 8 h 24"/>
                  <a:gd name="T32" fmla="*/ 6 w 26"/>
                  <a:gd name="T33" fmla="*/ 8 h 24"/>
                  <a:gd name="T34" fmla="*/ 16 w 26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4">
                    <a:moveTo>
                      <a:pt x="16" y="0"/>
                    </a:moveTo>
                    <a:cubicBezTo>
                      <a:pt x="17" y="0"/>
                      <a:pt x="20" y="0"/>
                      <a:pt x="18" y="2"/>
                    </a:cubicBezTo>
                    <a:cubicBezTo>
                      <a:pt x="15" y="3"/>
                      <a:pt x="15" y="4"/>
                      <a:pt x="16" y="6"/>
                    </a:cubicBezTo>
                    <a:cubicBezTo>
                      <a:pt x="17" y="7"/>
                      <a:pt x="17" y="9"/>
                      <a:pt x="16" y="10"/>
                    </a:cubicBezTo>
                    <a:cubicBezTo>
                      <a:pt x="17" y="9"/>
                      <a:pt x="18" y="7"/>
                      <a:pt x="19" y="6"/>
                    </a:cubicBezTo>
                    <a:cubicBezTo>
                      <a:pt x="18" y="4"/>
                      <a:pt x="19" y="3"/>
                      <a:pt x="21" y="3"/>
                    </a:cubicBezTo>
                    <a:cubicBezTo>
                      <a:pt x="21" y="3"/>
                      <a:pt x="23" y="2"/>
                      <a:pt x="22" y="4"/>
                    </a:cubicBezTo>
                    <a:cubicBezTo>
                      <a:pt x="22" y="5"/>
                      <a:pt x="26" y="6"/>
                      <a:pt x="22" y="7"/>
                    </a:cubicBezTo>
                    <a:cubicBezTo>
                      <a:pt x="25" y="9"/>
                      <a:pt x="18" y="12"/>
                      <a:pt x="23" y="13"/>
                    </a:cubicBezTo>
                    <a:cubicBezTo>
                      <a:pt x="24" y="15"/>
                      <a:pt x="25" y="18"/>
                      <a:pt x="23" y="20"/>
                    </a:cubicBezTo>
                    <a:cubicBezTo>
                      <a:pt x="22" y="21"/>
                      <a:pt x="20" y="18"/>
                      <a:pt x="18" y="19"/>
                    </a:cubicBezTo>
                    <a:cubicBezTo>
                      <a:pt x="12" y="18"/>
                      <a:pt x="9" y="23"/>
                      <a:pt x="4" y="24"/>
                    </a:cubicBezTo>
                    <a:cubicBezTo>
                      <a:pt x="6" y="20"/>
                      <a:pt x="7" y="17"/>
                      <a:pt x="6" y="13"/>
                    </a:cubicBezTo>
                    <a:cubicBezTo>
                      <a:pt x="2" y="15"/>
                      <a:pt x="4" y="19"/>
                      <a:pt x="2" y="22"/>
                    </a:cubicBezTo>
                    <a:cubicBezTo>
                      <a:pt x="0" y="18"/>
                      <a:pt x="2" y="14"/>
                      <a:pt x="1" y="10"/>
                    </a:cubicBezTo>
                    <a:cubicBezTo>
                      <a:pt x="1" y="9"/>
                      <a:pt x="2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0"/>
                      <a:pt x="13" y="3"/>
                      <a:pt x="16" y="0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7" name="Freeform 345">
                <a:extLst>
                  <a:ext uri="{FF2B5EF4-FFF2-40B4-BE49-F238E27FC236}">
                    <a16:creationId xmlns:a16="http://schemas.microsoft.com/office/drawing/2014/main" id="{5B66EC85-DB87-8FCD-3CD4-C3D25A0B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526"/>
                <a:ext cx="101" cy="28"/>
              </a:xfrm>
              <a:custGeom>
                <a:avLst/>
                <a:gdLst>
                  <a:gd name="T0" fmla="*/ 51 w 59"/>
                  <a:gd name="T1" fmla="*/ 5 h 16"/>
                  <a:gd name="T2" fmla="*/ 29 w 59"/>
                  <a:gd name="T3" fmla="*/ 8 h 16"/>
                  <a:gd name="T4" fmla="*/ 41 w 59"/>
                  <a:gd name="T5" fmla="*/ 7 h 16"/>
                  <a:gd name="T6" fmla="*/ 20 w 59"/>
                  <a:gd name="T7" fmla="*/ 16 h 16"/>
                  <a:gd name="T8" fmla="*/ 11 w 59"/>
                  <a:gd name="T9" fmla="*/ 10 h 16"/>
                  <a:gd name="T10" fmla="*/ 0 w 59"/>
                  <a:gd name="T11" fmla="*/ 8 h 16"/>
                  <a:gd name="T12" fmla="*/ 20 w 59"/>
                  <a:gd name="T13" fmla="*/ 2 h 16"/>
                  <a:gd name="T14" fmla="*/ 22 w 59"/>
                  <a:gd name="T15" fmla="*/ 2 h 16"/>
                  <a:gd name="T16" fmla="*/ 40 w 59"/>
                  <a:gd name="T17" fmla="*/ 1 h 16"/>
                  <a:gd name="T18" fmla="*/ 40 w 59"/>
                  <a:gd name="T19" fmla="*/ 1 h 16"/>
                  <a:gd name="T20" fmla="*/ 48 w 59"/>
                  <a:gd name="T21" fmla="*/ 0 h 16"/>
                  <a:gd name="T22" fmla="*/ 55 w 59"/>
                  <a:gd name="T23" fmla="*/ 1 h 16"/>
                  <a:gd name="T24" fmla="*/ 55 w 59"/>
                  <a:gd name="T25" fmla="*/ 6 h 16"/>
                  <a:gd name="T26" fmla="*/ 51 w 59"/>
                  <a:gd name="T2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16">
                    <a:moveTo>
                      <a:pt x="51" y="5"/>
                    </a:moveTo>
                    <a:cubicBezTo>
                      <a:pt x="43" y="2"/>
                      <a:pt x="37" y="5"/>
                      <a:pt x="29" y="8"/>
                    </a:cubicBezTo>
                    <a:cubicBezTo>
                      <a:pt x="33" y="10"/>
                      <a:pt x="36" y="6"/>
                      <a:pt x="41" y="7"/>
                    </a:cubicBezTo>
                    <a:cubicBezTo>
                      <a:pt x="33" y="11"/>
                      <a:pt x="26" y="12"/>
                      <a:pt x="20" y="16"/>
                    </a:cubicBezTo>
                    <a:cubicBezTo>
                      <a:pt x="19" y="12"/>
                      <a:pt x="18" y="8"/>
                      <a:pt x="11" y="10"/>
                    </a:cubicBezTo>
                    <a:cubicBezTo>
                      <a:pt x="10" y="11"/>
                      <a:pt x="5" y="10"/>
                      <a:pt x="0" y="8"/>
                    </a:cubicBezTo>
                    <a:cubicBezTo>
                      <a:pt x="8" y="6"/>
                      <a:pt x="15" y="5"/>
                      <a:pt x="20" y="2"/>
                    </a:cubicBezTo>
                    <a:cubicBezTo>
                      <a:pt x="21" y="1"/>
                      <a:pt x="21" y="1"/>
                      <a:pt x="22" y="2"/>
                    </a:cubicBezTo>
                    <a:cubicBezTo>
                      <a:pt x="28" y="13"/>
                      <a:pt x="34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3" y="0"/>
                      <a:pt x="46" y="1"/>
                      <a:pt x="48" y="0"/>
                    </a:cubicBezTo>
                    <a:cubicBezTo>
                      <a:pt x="51" y="1"/>
                      <a:pt x="53" y="0"/>
                      <a:pt x="55" y="1"/>
                    </a:cubicBezTo>
                    <a:cubicBezTo>
                      <a:pt x="59" y="2"/>
                      <a:pt x="59" y="4"/>
                      <a:pt x="55" y="6"/>
                    </a:cubicBezTo>
                    <a:cubicBezTo>
                      <a:pt x="54" y="6"/>
                      <a:pt x="52" y="6"/>
                      <a:pt x="51" y="5"/>
                    </a:cubicBezTo>
                    <a:close/>
                  </a:path>
                </a:pathLst>
              </a:custGeom>
              <a:solidFill>
                <a:srgbClr val="57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8" name="Freeform 346">
                <a:extLst>
                  <a:ext uri="{FF2B5EF4-FFF2-40B4-BE49-F238E27FC236}">
                    <a16:creationId xmlns:a16="http://schemas.microsoft.com/office/drawing/2014/main" id="{09E59979-5850-4BD0-0131-FFD93466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542"/>
                <a:ext cx="80" cy="26"/>
              </a:xfrm>
              <a:custGeom>
                <a:avLst/>
                <a:gdLst>
                  <a:gd name="T0" fmla="*/ 16 w 47"/>
                  <a:gd name="T1" fmla="*/ 12 h 15"/>
                  <a:gd name="T2" fmla="*/ 17 w 47"/>
                  <a:gd name="T3" fmla="*/ 7 h 15"/>
                  <a:gd name="T4" fmla="*/ 10 w 47"/>
                  <a:gd name="T5" fmla="*/ 8 h 15"/>
                  <a:gd name="T6" fmla="*/ 10 w 47"/>
                  <a:gd name="T7" fmla="*/ 8 h 15"/>
                  <a:gd name="T8" fmla="*/ 5 w 47"/>
                  <a:gd name="T9" fmla="*/ 9 h 15"/>
                  <a:gd name="T10" fmla="*/ 0 w 47"/>
                  <a:gd name="T11" fmla="*/ 8 h 15"/>
                  <a:gd name="T12" fmla="*/ 47 w 47"/>
                  <a:gd name="T13" fmla="*/ 0 h 15"/>
                  <a:gd name="T14" fmla="*/ 41 w 47"/>
                  <a:gd name="T15" fmla="*/ 3 h 15"/>
                  <a:gd name="T16" fmla="*/ 29 w 47"/>
                  <a:gd name="T17" fmla="*/ 12 h 15"/>
                  <a:gd name="T18" fmla="*/ 19 w 47"/>
                  <a:gd name="T19" fmla="*/ 15 h 15"/>
                  <a:gd name="T20" fmla="*/ 16 w 47"/>
                  <a:gd name="T2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15">
                    <a:moveTo>
                      <a:pt x="16" y="12"/>
                    </a:moveTo>
                    <a:cubicBezTo>
                      <a:pt x="16" y="10"/>
                      <a:pt x="16" y="9"/>
                      <a:pt x="17" y="7"/>
                    </a:cubicBezTo>
                    <a:cubicBezTo>
                      <a:pt x="14" y="7"/>
                      <a:pt x="12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9"/>
                      <a:pt x="5" y="9"/>
                    </a:cubicBezTo>
                    <a:cubicBezTo>
                      <a:pt x="3" y="9"/>
                      <a:pt x="2" y="10"/>
                      <a:pt x="0" y="8"/>
                    </a:cubicBezTo>
                    <a:cubicBezTo>
                      <a:pt x="15" y="1"/>
                      <a:pt x="31" y="5"/>
                      <a:pt x="47" y="0"/>
                    </a:cubicBezTo>
                    <a:cubicBezTo>
                      <a:pt x="45" y="3"/>
                      <a:pt x="43" y="3"/>
                      <a:pt x="41" y="3"/>
                    </a:cubicBezTo>
                    <a:cubicBezTo>
                      <a:pt x="35" y="4"/>
                      <a:pt x="32" y="9"/>
                      <a:pt x="29" y="12"/>
                    </a:cubicBezTo>
                    <a:cubicBezTo>
                      <a:pt x="26" y="15"/>
                      <a:pt x="22" y="14"/>
                      <a:pt x="19" y="15"/>
                    </a:cubicBezTo>
                    <a:cubicBezTo>
                      <a:pt x="17" y="15"/>
                      <a:pt x="16" y="14"/>
                      <a:pt x="16" y="12"/>
                    </a:cubicBezTo>
                    <a:close/>
                  </a:path>
                </a:pathLst>
              </a:custGeom>
              <a:solidFill>
                <a:srgbClr val="54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9" name="Freeform 347">
                <a:extLst>
                  <a:ext uri="{FF2B5EF4-FFF2-40B4-BE49-F238E27FC236}">
                    <a16:creationId xmlns:a16="http://schemas.microsoft.com/office/drawing/2014/main" id="{541862D6-1D02-4EA7-582A-F32484851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535"/>
                <a:ext cx="91" cy="22"/>
              </a:xfrm>
              <a:custGeom>
                <a:avLst/>
                <a:gdLst>
                  <a:gd name="T0" fmla="*/ 14 w 53"/>
                  <a:gd name="T1" fmla="*/ 0 h 13"/>
                  <a:gd name="T2" fmla="*/ 18 w 53"/>
                  <a:gd name="T3" fmla="*/ 0 h 13"/>
                  <a:gd name="T4" fmla="*/ 18 w 53"/>
                  <a:gd name="T5" fmla="*/ 1 h 13"/>
                  <a:gd name="T6" fmla="*/ 34 w 53"/>
                  <a:gd name="T7" fmla="*/ 2 h 13"/>
                  <a:gd name="T8" fmla="*/ 37 w 53"/>
                  <a:gd name="T9" fmla="*/ 3 h 13"/>
                  <a:gd name="T10" fmla="*/ 53 w 53"/>
                  <a:gd name="T11" fmla="*/ 2 h 13"/>
                  <a:gd name="T12" fmla="*/ 0 w 53"/>
                  <a:gd name="T13" fmla="*/ 13 h 13"/>
                  <a:gd name="T14" fmla="*/ 24 w 53"/>
                  <a:gd name="T15" fmla="*/ 4 h 13"/>
                  <a:gd name="T16" fmla="*/ 19 w 53"/>
                  <a:gd name="T17" fmla="*/ 4 h 13"/>
                  <a:gd name="T18" fmla="*/ 14 w 53"/>
                  <a:gd name="T19" fmla="*/ 3 h 13"/>
                  <a:gd name="T20" fmla="*/ 14 w 53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3">
                    <a:moveTo>
                      <a:pt x="14" y="0"/>
                    </a:moveTo>
                    <a:cubicBezTo>
                      <a:pt x="15" y="0"/>
                      <a:pt x="17" y="0"/>
                      <a:pt x="18" y="0"/>
                    </a:cubicBezTo>
                    <a:cubicBezTo>
                      <a:pt x="19" y="0"/>
                      <a:pt x="17" y="2"/>
                      <a:pt x="18" y="1"/>
                    </a:cubicBezTo>
                    <a:cubicBezTo>
                      <a:pt x="24" y="0"/>
                      <a:pt x="29" y="0"/>
                      <a:pt x="34" y="2"/>
                    </a:cubicBezTo>
                    <a:cubicBezTo>
                      <a:pt x="35" y="3"/>
                      <a:pt x="36" y="3"/>
                      <a:pt x="37" y="3"/>
                    </a:cubicBezTo>
                    <a:cubicBezTo>
                      <a:pt x="42" y="4"/>
                      <a:pt x="47" y="1"/>
                      <a:pt x="53" y="2"/>
                    </a:cubicBezTo>
                    <a:cubicBezTo>
                      <a:pt x="35" y="9"/>
                      <a:pt x="16" y="4"/>
                      <a:pt x="0" y="13"/>
                    </a:cubicBezTo>
                    <a:cubicBezTo>
                      <a:pt x="7" y="7"/>
                      <a:pt x="15" y="5"/>
                      <a:pt x="24" y="4"/>
                    </a:cubicBezTo>
                    <a:cubicBezTo>
                      <a:pt x="23" y="3"/>
                      <a:pt x="21" y="4"/>
                      <a:pt x="19" y="4"/>
                    </a:cubicBezTo>
                    <a:cubicBezTo>
                      <a:pt x="18" y="3"/>
                      <a:pt x="16" y="3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0" name="Freeform 348">
                <a:extLst>
                  <a:ext uri="{FF2B5EF4-FFF2-40B4-BE49-F238E27FC236}">
                    <a16:creationId xmlns:a16="http://schemas.microsoft.com/office/drawing/2014/main" id="{F9FBD06A-4B4C-040A-9E32-3DD22B820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501"/>
                <a:ext cx="46" cy="36"/>
              </a:xfrm>
              <a:custGeom>
                <a:avLst/>
                <a:gdLst>
                  <a:gd name="T0" fmla="*/ 20 w 27"/>
                  <a:gd name="T1" fmla="*/ 4 h 21"/>
                  <a:gd name="T2" fmla="*/ 22 w 27"/>
                  <a:gd name="T3" fmla="*/ 2 h 21"/>
                  <a:gd name="T4" fmla="*/ 27 w 27"/>
                  <a:gd name="T5" fmla="*/ 2 h 21"/>
                  <a:gd name="T6" fmla="*/ 23 w 27"/>
                  <a:gd name="T7" fmla="*/ 5 h 21"/>
                  <a:gd name="T8" fmla="*/ 11 w 27"/>
                  <a:gd name="T9" fmla="*/ 15 h 21"/>
                  <a:gd name="T10" fmla="*/ 19 w 27"/>
                  <a:gd name="T11" fmla="*/ 13 h 21"/>
                  <a:gd name="T12" fmla="*/ 10 w 27"/>
                  <a:gd name="T13" fmla="*/ 18 h 21"/>
                  <a:gd name="T14" fmla="*/ 4 w 27"/>
                  <a:gd name="T15" fmla="*/ 21 h 21"/>
                  <a:gd name="T16" fmla="*/ 2 w 27"/>
                  <a:gd name="T17" fmla="*/ 18 h 21"/>
                  <a:gd name="T18" fmla="*/ 14 w 27"/>
                  <a:gd name="T19" fmla="*/ 8 h 21"/>
                  <a:gd name="T20" fmla="*/ 20 w 27"/>
                  <a:gd name="T21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1">
                    <a:moveTo>
                      <a:pt x="20" y="4"/>
                    </a:moveTo>
                    <a:cubicBezTo>
                      <a:pt x="20" y="3"/>
                      <a:pt x="21" y="2"/>
                      <a:pt x="22" y="2"/>
                    </a:cubicBezTo>
                    <a:cubicBezTo>
                      <a:pt x="24" y="1"/>
                      <a:pt x="26" y="0"/>
                      <a:pt x="27" y="2"/>
                    </a:cubicBezTo>
                    <a:cubicBezTo>
                      <a:pt x="27" y="5"/>
                      <a:pt x="25" y="4"/>
                      <a:pt x="23" y="5"/>
                    </a:cubicBezTo>
                    <a:cubicBezTo>
                      <a:pt x="19" y="7"/>
                      <a:pt x="16" y="11"/>
                      <a:pt x="11" y="15"/>
                    </a:cubicBezTo>
                    <a:cubicBezTo>
                      <a:pt x="15" y="16"/>
                      <a:pt x="16" y="12"/>
                      <a:pt x="19" y="13"/>
                    </a:cubicBezTo>
                    <a:cubicBezTo>
                      <a:pt x="16" y="14"/>
                      <a:pt x="16" y="20"/>
                      <a:pt x="10" y="18"/>
                    </a:cubicBezTo>
                    <a:cubicBezTo>
                      <a:pt x="8" y="17"/>
                      <a:pt x="6" y="20"/>
                      <a:pt x="4" y="21"/>
                    </a:cubicBezTo>
                    <a:cubicBezTo>
                      <a:pt x="2" y="21"/>
                      <a:pt x="0" y="21"/>
                      <a:pt x="2" y="18"/>
                    </a:cubicBezTo>
                    <a:cubicBezTo>
                      <a:pt x="6" y="16"/>
                      <a:pt x="9" y="11"/>
                      <a:pt x="14" y="8"/>
                    </a:cubicBezTo>
                    <a:cubicBezTo>
                      <a:pt x="16" y="6"/>
                      <a:pt x="17" y="4"/>
                      <a:pt x="20" y="4"/>
                    </a:cubicBezTo>
                    <a:close/>
                  </a:path>
                </a:pathLst>
              </a:custGeom>
              <a:solidFill>
                <a:srgbClr val="54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1" name="Freeform 349">
                <a:extLst>
                  <a:ext uri="{FF2B5EF4-FFF2-40B4-BE49-F238E27FC236}">
                    <a16:creationId xmlns:a16="http://schemas.microsoft.com/office/drawing/2014/main" id="{C53CB0C6-3C89-4070-C630-3E865F091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569"/>
                <a:ext cx="53" cy="17"/>
              </a:xfrm>
              <a:custGeom>
                <a:avLst/>
                <a:gdLst>
                  <a:gd name="T0" fmla="*/ 18 w 31"/>
                  <a:gd name="T1" fmla="*/ 7 h 10"/>
                  <a:gd name="T2" fmla="*/ 6 w 31"/>
                  <a:gd name="T3" fmla="*/ 8 h 10"/>
                  <a:gd name="T4" fmla="*/ 2 w 31"/>
                  <a:gd name="T5" fmla="*/ 8 h 10"/>
                  <a:gd name="T6" fmla="*/ 3 w 31"/>
                  <a:gd name="T7" fmla="*/ 3 h 10"/>
                  <a:gd name="T8" fmla="*/ 6 w 31"/>
                  <a:gd name="T9" fmla="*/ 3 h 10"/>
                  <a:gd name="T10" fmla="*/ 11 w 31"/>
                  <a:gd name="T11" fmla="*/ 3 h 10"/>
                  <a:gd name="T12" fmla="*/ 31 w 31"/>
                  <a:gd name="T13" fmla="*/ 0 h 10"/>
                  <a:gd name="T14" fmla="*/ 18 w 31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0">
                    <a:moveTo>
                      <a:pt x="18" y="7"/>
                    </a:moveTo>
                    <a:cubicBezTo>
                      <a:pt x="14" y="7"/>
                      <a:pt x="10" y="5"/>
                      <a:pt x="6" y="8"/>
                    </a:cubicBezTo>
                    <a:cubicBezTo>
                      <a:pt x="5" y="8"/>
                      <a:pt x="3" y="10"/>
                      <a:pt x="2" y="8"/>
                    </a:cubicBezTo>
                    <a:cubicBezTo>
                      <a:pt x="0" y="6"/>
                      <a:pt x="2" y="5"/>
                      <a:pt x="3" y="3"/>
                    </a:cubicBezTo>
                    <a:cubicBezTo>
                      <a:pt x="3" y="1"/>
                      <a:pt x="4" y="2"/>
                      <a:pt x="6" y="3"/>
                    </a:cubicBezTo>
                    <a:cubicBezTo>
                      <a:pt x="7" y="6"/>
                      <a:pt x="9" y="3"/>
                      <a:pt x="11" y="3"/>
                    </a:cubicBezTo>
                    <a:cubicBezTo>
                      <a:pt x="17" y="2"/>
                      <a:pt x="24" y="1"/>
                      <a:pt x="31" y="0"/>
                    </a:cubicBezTo>
                    <a:cubicBezTo>
                      <a:pt x="28" y="5"/>
                      <a:pt x="20" y="2"/>
                      <a:pt x="18" y="7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2" name="Freeform 350">
                <a:extLst>
                  <a:ext uri="{FF2B5EF4-FFF2-40B4-BE49-F238E27FC236}">
                    <a16:creationId xmlns:a16="http://schemas.microsoft.com/office/drawing/2014/main" id="{3767A6A1-41D5-D329-E343-6DBE50726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617"/>
                <a:ext cx="64" cy="14"/>
              </a:xfrm>
              <a:custGeom>
                <a:avLst/>
                <a:gdLst>
                  <a:gd name="T0" fmla="*/ 37 w 37"/>
                  <a:gd name="T1" fmla="*/ 4 h 8"/>
                  <a:gd name="T2" fmla="*/ 0 w 37"/>
                  <a:gd name="T3" fmla="*/ 5 h 8"/>
                  <a:gd name="T4" fmla="*/ 18 w 37"/>
                  <a:gd name="T5" fmla="*/ 4 h 8"/>
                  <a:gd name="T6" fmla="*/ 37 w 37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8">
                    <a:moveTo>
                      <a:pt x="37" y="4"/>
                    </a:moveTo>
                    <a:cubicBezTo>
                      <a:pt x="31" y="8"/>
                      <a:pt x="14" y="8"/>
                      <a:pt x="0" y="5"/>
                    </a:cubicBezTo>
                    <a:cubicBezTo>
                      <a:pt x="6" y="0"/>
                      <a:pt x="12" y="4"/>
                      <a:pt x="18" y="4"/>
                    </a:cubicBezTo>
                    <a:cubicBezTo>
                      <a:pt x="24" y="5"/>
                      <a:pt x="30" y="4"/>
                      <a:pt x="37" y="4"/>
                    </a:cubicBezTo>
                    <a:close/>
                  </a:path>
                </a:pathLst>
              </a:custGeom>
              <a:solidFill>
                <a:srgbClr val="48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3" name="Freeform 351">
                <a:extLst>
                  <a:ext uri="{FF2B5EF4-FFF2-40B4-BE49-F238E27FC236}">
                    <a16:creationId xmlns:a16="http://schemas.microsoft.com/office/drawing/2014/main" id="{60116962-F9E6-5CBF-1637-0839A18A8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576"/>
                <a:ext cx="65" cy="26"/>
              </a:xfrm>
              <a:custGeom>
                <a:avLst/>
                <a:gdLst>
                  <a:gd name="T0" fmla="*/ 38 w 38"/>
                  <a:gd name="T1" fmla="*/ 0 h 15"/>
                  <a:gd name="T2" fmla="*/ 0 w 38"/>
                  <a:gd name="T3" fmla="*/ 12 h 15"/>
                  <a:gd name="T4" fmla="*/ 38 w 3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15">
                    <a:moveTo>
                      <a:pt x="38" y="0"/>
                    </a:moveTo>
                    <a:cubicBezTo>
                      <a:pt x="29" y="9"/>
                      <a:pt x="11" y="15"/>
                      <a:pt x="0" y="12"/>
                    </a:cubicBezTo>
                    <a:cubicBezTo>
                      <a:pt x="14" y="11"/>
                      <a:pt x="26" y="7"/>
                      <a:pt x="38" y="0"/>
                    </a:cubicBezTo>
                    <a:close/>
                  </a:path>
                </a:pathLst>
              </a:custGeom>
              <a:solidFill>
                <a:srgbClr val="7A7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4" name="Freeform 352">
                <a:extLst>
                  <a:ext uri="{FF2B5EF4-FFF2-40B4-BE49-F238E27FC236}">
                    <a16:creationId xmlns:a16="http://schemas.microsoft.com/office/drawing/2014/main" id="{3DFF4687-7743-42BA-EC45-FA21EC0D9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547"/>
                <a:ext cx="38" cy="26"/>
              </a:xfrm>
              <a:custGeom>
                <a:avLst/>
                <a:gdLst>
                  <a:gd name="T0" fmla="*/ 4 w 22"/>
                  <a:gd name="T1" fmla="*/ 13 h 15"/>
                  <a:gd name="T2" fmla="*/ 2 w 22"/>
                  <a:gd name="T3" fmla="*/ 14 h 15"/>
                  <a:gd name="T4" fmla="*/ 0 w 22"/>
                  <a:gd name="T5" fmla="*/ 15 h 15"/>
                  <a:gd name="T6" fmla="*/ 0 w 22"/>
                  <a:gd name="T7" fmla="*/ 13 h 15"/>
                  <a:gd name="T8" fmla="*/ 8 w 22"/>
                  <a:gd name="T9" fmla="*/ 5 h 15"/>
                  <a:gd name="T10" fmla="*/ 20 w 22"/>
                  <a:gd name="T11" fmla="*/ 3 h 15"/>
                  <a:gd name="T12" fmla="*/ 19 w 22"/>
                  <a:gd name="T13" fmla="*/ 7 h 15"/>
                  <a:gd name="T14" fmla="*/ 18 w 22"/>
                  <a:gd name="T15" fmla="*/ 9 h 15"/>
                  <a:gd name="T16" fmla="*/ 4 w 22"/>
                  <a:gd name="T1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5">
                    <a:moveTo>
                      <a:pt x="4" y="13"/>
                    </a:moveTo>
                    <a:cubicBezTo>
                      <a:pt x="3" y="13"/>
                      <a:pt x="2" y="14"/>
                      <a:pt x="2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3" y="11"/>
                      <a:pt x="6" y="8"/>
                      <a:pt x="8" y="5"/>
                    </a:cubicBezTo>
                    <a:cubicBezTo>
                      <a:pt x="12" y="1"/>
                      <a:pt x="16" y="0"/>
                      <a:pt x="20" y="3"/>
                    </a:cubicBezTo>
                    <a:cubicBezTo>
                      <a:pt x="22" y="5"/>
                      <a:pt x="18" y="5"/>
                      <a:pt x="19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4" y="11"/>
                      <a:pt x="9" y="11"/>
                      <a:pt x="4" y="13"/>
                    </a:cubicBezTo>
                    <a:close/>
                  </a:path>
                </a:pathLst>
              </a:custGeom>
              <a:solidFill>
                <a:srgbClr val="7F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5" name="Freeform 353">
                <a:extLst>
                  <a:ext uri="{FF2B5EF4-FFF2-40B4-BE49-F238E27FC236}">
                    <a16:creationId xmlns:a16="http://schemas.microsoft.com/office/drawing/2014/main" id="{7FC12B5E-B928-49A8-DBF3-06F7A4F1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547"/>
                <a:ext cx="33" cy="24"/>
              </a:xfrm>
              <a:custGeom>
                <a:avLst/>
                <a:gdLst>
                  <a:gd name="T0" fmla="*/ 3 w 19"/>
                  <a:gd name="T1" fmla="*/ 7 h 14"/>
                  <a:gd name="T2" fmla="*/ 4 w 19"/>
                  <a:gd name="T3" fmla="*/ 3 h 14"/>
                  <a:gd name="T4" fmla="*/ 14 w 19"/>
                  <a:gd name="T5" fmla="*/ 0 h 14"/>
                  <a:gd name="T6" fmla="*/ 18 w 19"/>
                  <a:gd name="T7" fmla="*/ 2 h 14"/>
                  <a:gd name="T8" fmla="*/ 8 w 19"/>
                  <a:gd name="T9" fmla="*/ 3 h 14"/>
                  <a:gd name="T10" fmla="*/ 19 w 19"/>
                  <a:gd name="T11" fmla="*/ 6 h 14"/>
                  <a:gd name="T12" fmla="*/ 18 w 19"/>
                  <a:gd name="T13" fmla="*/ 12 h 14"/>
                  <a:gd name="T14" fmla="*/ 17 w 19"/>
                  <a:gd name="T15" fmla="*/ 14 h 14"/>
                  <a:gd name="T16" fmla="*/ 15 w 19"/>
                  <a:gd name="T17" fmla="*/ 12 h 14"/>
                  <a:gd name="T18" fmla="*/ 6 w 19"/>
                  <a:gd name="T19" fmla="*/ 7 h 14"/>
                  <a:gd name="T20" fmla="*/ 3 w 19"/>
                  <a:gd name="T2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4">
                    <a:moveTo>
                      <a:pt x="3" y="7"/>
                    </a:moveTo>
                    <a:cubicBezTo>
                      <a:pt x="0" y="4"/>
                      <a:pt x="6" y="4"/>
                      <a:pt x="4" y="3"/>
                    </a:cubicBezTo>
                    <a:cubicBezTo>
                      <a:pt x="7" y="0"/>
                      <a:pt x="11" y="3"/>
                      <a:pt x="14" y="0"/>
                    </a:cubicBezTo>
                    <a:cubicBezTo>
                      <a:pt x="16" y="0"/>
                      <a:pt x="17" y="0"/>
                      <a:pt x="18" y="2"/>
                    </a:cubicBezTo>
                    <a:cubicBezTo>
                      <a:pt x="15" y="3"/>
                      <a:pt x="11" y="3"/>
                      <a:pt x="8" y="3"/>
                    </a:cubicBezTo>
                    <a:cubicBezTo>
                      <a:pt x="11" y="6"/>
                      <a:pt x="15" y="5"/>
                      <a:pt x="19" y="6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3"/>
                      <a:pt x="18" y="13"/>
                      <a:pt x="17" y="14"/>
                    </a:cubicBezTo>
                    <a:cubicBezTo>
                      <a:pt x="16" y="14"/>
                      <a:pt x="15" y="13"/>
                      <a:pt x="15" y="12"/>
                    </a:cubicBezTo>
                    <a:cubicBezTo>
                      <a:pt x="15" y="6"/>
                      <a:pt x="10" y="8"/>
                      <a:pt x="6" y="7"/>
                    </a:cubicBezTo>
                    <a:cubicBezTo>
                      <a:pt x="5" y="7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6" name="Freeform 354">
                <a:extLst>
                  <a:ext uri="{FF2B5EF4-FFF2-40B4-BE49-F238E27FC236}">
                    <a16:creationId xmlns:a16="http://schemas.microsoft.com/office/drawing/2014/main" id="{A1570890-D177-D779-53BD-7EA379B57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501"/>
                <a:ext cx="31" cy="34"/>
              </a:xfrm>
              <a:custGeom>
                <a:avLst/>
                <a:gdLst>
                  <a:gd name="T0" fmla="*/ 18 w 18"/>
                  <a:gd name="T1" fmla="*/ 4 h 20"/>
                  <a:gd name="T2" fmla="*/ 3 w 18"/>
                  <a:gd name="T3" fmla="*/ 19 h 20"/>
                  <a:gd name="T4" fmla="*/ 0 w 18"/>
                  <a:gd name="T5" fmla="*/ 18 h 20"/>
                  <a:gd name="T6" fmla="*/ 11 w 18"/>
                  <a:gd name="T7" fmla="*/ 0 h 20"/>
                  <a:gd name="T8" fmla="*/ 18 w 18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8" y="4"/>
                    </a:moveTo>
                    <a:cubicBezTo>
                      <a:pt x="13" y="9"/>
                      <a:pt x="7" y="13"/>
                      <a:pt x="3" y="19"/>
                    </a:cubicBezTo>
                    <a:cubicBezTo>
                      <a:pt x="2" y="20"/>
                      <a:pt x="1" y="20"/>
                      <a:pt x="0" y="18"/>
                    </a:cubicBezTo>
                    <a:cubicBezTo>
                      <a:pt x="5" y="13"/>
                      <a:pt x="10" y="7"/>
                      <a:pt x="11" y="0"/>
                    </a:cubicBezTo>
                    <a:cubicBezTo>
                      <a:pt x="14" y="0"/>
                      <a:pt x="17" y="0"/>
                      <a:pt x="18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7" name="Freeform 355">
                <a:extLst>
                  <a:ext uri="{FF2B5EF4-FFF2-40B4-BE49-F238E27FC236}">
                    <a16:creationId xmlns:a16="http://schemas.microsoft.com/office/drawing/2014/main" id="{69902333-30FA-A423-D010-0C9F8857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624"/>
                <a:ext cx="55" cy="21"/>
              </a:xfrm>
              <a:custGeom>
                <a:avLst/>
                <a:gdLst>
                  <a:gd name="T0" fmla="*/ 14 w 32"/>
                  <a:gd name="T1" fmla="*/ 4 h 12"/>
                  <a:gd name="T2" fmla="*/ 16 w 32"/>
                  <a:gd name="T3" fmla="*/ 6 h 12"/>
                  <a:gd name="T4" fmla="*/ 26 w 32"/>
                  <a:gd name="T5" fmla="*/ 2 h 12"/>
                  <a:gd name="T6" fmla="*/ 32 w 32"/>
                  <a:gd name="T7" fmla="*/ 1 h 12"/>
                  <a:gd name="T8" fmla="*/ 26 w 32"/>
                  <a:gd name="T9" fmla="*/ 5 h 12"/>
                  <a:gd name="T10" fmla="*/ 15 w 32"/>
                  <a:gd name="T11" fmla="*/ 10 h 12"/>
                  <a:gd name="T12" fmla="*/ 9 w 32"/>
                  <a:gd name="T13" fmla="*/ 12 h 12"/>
                  <a:gd name="T14" fmla="*/ 7 w 32"/>
                  <a:gd name="T15" fmla="*/ 12 h 12"/>
                  <a:gd name="T16" fmla="*/ 0 w 32"/>
                  <a:gd name="T17" fmla="*/ 8 h 12"/>
                  <a:gd name="T18" fmla="*/ 7 w 32"/>
                  <a:gd name="T19" fmla="*/ 5 h 12"/>
                  <a:gd name="T20" fmla="*/ 14 w 32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2">
                    <a:moveTo>
                      <a:pt x="14" y="4"/>
                    </a:moveTo>
                    <a:cubicBezTo>
                      <a:pt x="14" y="6"/>
                      <a:pt x="14" y="7"/>
                      <a:pt x="16" y="6"/>
                    </a:cubicBezTo>
                    <a:cubicBezTo>
                      <a:pt x="20" y="5"/>
                      <a:pt x="23" y="4"/>
                      <a:pt x="26" y="2"/>
                    </a:cubicBezTo>
                    <a:cubicBezTo>
                      <a:pt x="28" y="2"/>
                      <a:pt x="29" y="0"/>
                      <a:pt x="32" y="1"/>
                    </a:cubicBezTo>
                    <a:cubicBezTo>
                      <a:pt x="31" y="3"/>
                      <a:pt x="28" y="3"/>
                      <a:pt x="26" y="5"/>
                    </a:cubicBezTo>
                    <a:cubicBezTo>
                      <a:pt x="23" y="8"/>
                      <a:pt x="19" y="8"/>
                      <a:pt x="15" y="10"/>
                    </a:cubicBezTo>
                    <a:cubicBezTo>
                      <a:pt x="13" y="10"/>
                      <a:pt x="11" y="11"/>
                      <a:pt x="9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6" y="7"/>
                      <a:pt x="2" y="11"/>
                      <a:pt x="0" y="8"/>
                    </a:cubicBezTo>
                    <a:cubicBezTo>
                      <a:pt x="2" y="7"/>
                      <a:pt x="5" y="8"/>
                      <a:pt x="7" y="5"/>
                    </a:cubicBezTo>
                    <a:cubicBezTo>
                      <a:pt x="9" y="3"/>
                      <a:pt x="11" y="2"/>
                      <a:pt x="14" y="4"/>
                    </a:cubicBezTo>
                    <a:close/>
                  </a:path>
                </a:pathLst>
              </a:custGeom>
              <a:solidFill>
                <a:srgbClr val="77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8" name="Freeform 356">
                <a:extLst>
                  <a:ext uri="{FF2B5EF4-FFF2-40B4-BE49-F238E27FC236}">
                    <a16:creationId xmlns:a16="http://schemas.microsoft.com/office/drawing/2014/main" id="{75EE54B4-BEB9-2511-E10E-F41A9B3E6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559"/>
                <a:ext cx="62" cy="27"/>
              </a:xfrm>
              <a:custGeom>
                <a:avLst/>
                <a:gdLst>
                  <a:gd name="T0" fmla="*/ 1 w 36"/>
                  <a:gd name="T1" fmla="*/ 13 h 16"/>
                  <a:gd name="T2" fmla="*/ 36 w 36"/>
                  <a:gd name="T3" fmla="*/ 0 h 16"/>
                  <a:gd name="T4" fmla="*/ 2 w 36"/>
                  <a:gd name="T5" fmla="*/ 16 h 16"/>
                  <a:gd name="T6" fmla="*/ 1 w 36"/>
                  <a:gd name="T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6">
                    <a:moveTo>
                      <a:pt x="1" y="13"/>
                    </a:moveTo>
                    <a:cubicBezTo>
                      <a:pt x="13" y="11"/>
                      <a:pt x="25" y="6"/>
                      <a:pt x="36" y="0"/>
                    </a:cubicBezTo>
                    <a:cubicBezTo>
                      <a:pt x="27" y="9"/>
                      <a:pt x="15" y="13"/>
                      <a:pt x="2" y="16"/>
                    </a:cubicBezTo>
                    <a:cubicBezTo>
                      <a:pt x="0" y="16"/>
                      <a:pt x="1" y="14"/>
                      <a:pt x="1" y="13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9" name="Freeform 357">
                <a:extLst>
                  <a:ext uri="{FF2B5EF4-FFF2-40B4-BE49-F238E27FC236}">
                    <a16:creationId xmlns:a16="http://schemas.microsoft.com/office/drawing/2014/main" id="{B3482F46-4180-5D3A-489E-6ED28F73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569"/>
                <a:ext cx="41" cy="26"/>
              </a:xfrm>
              <a:custGeom>
                <a:avLst/>
                <a:gdLst>
                  <a:gd name="T0" fmla="*/ 24 w 24"/>
                  <a:gd name="T1" fmla="*/ 0 h 15"/>
                  <a:gd name="T2" fmla="*/ 0 w 24"/>
                  <a:gd name="T3" fmla="*/ 15 h 15"/>
                  <a:gd name="T4" fmla="*/ 6 w 24"/>
                  <a:gd name="T5" fmla="*/ 11 h 15"/>
                  <a:gd name="T6" fmla="*/ 21 w 24"/>
                  <a:gd name="T7" fmla="*/ 1 h 15"/>
                  <a:gd name="T8" fmla="*/ 24 w 2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24" y="0"/>
                    </a:moveTo>
                    <a:cubicBezTo>
                      <a:pt x="22" y="9"/>
                      <a:pt x="13" y="14"/>
                      <a:pt x="0" y="15"/>
                    </a:cubicBezTo>
                    <a:cubicBezTo>
                      <a:pt x="1" y="13"/>
                      <a:pt x="4" y="13"/>
                      <a:pt x="6" y="11"/>
                    </a:cubicBezTo>
                    <a:cubicBezTo>
                      <a:pt x="11" y="8"/>
                      <a:pt x="16" y="4"/>
                      <a:pt x="21" y="1"/>
                    </a:cubicBezTo>
                    <a:cubicBezTo>
                      <a:pt x="22" y="1"/>
                      <a:pt x="23" y="0"/>
                      <a:pt x="24" y="0"/>
                    </a:cubicBezTo>
                    <a:close/>
                  </a:path>
                </a:pathLst>
              </a:custGeom>
              <a:solidFill>
                <a:srgbClr val="7F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0" name="Freeform 358">
                <a:extLst>
                  <a:ext uri="{FF2B5EF4-FFF2-40B4-BE49-F238E27FC236}">
                    <a16:creationId xmlns:a16="http://schemas.microsoft.com/office/drawing/2014/main" id="{DC4B0D86-F38D-A667-5CF7-B0DDAF367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602"/>
                <a:ext cx="65" cy="20"/>
              </a:xfrm>
              <a:custGeom>
                <a:avLst/>
                <a:gdLst>
                  <a:gd name="T0" fmla="*/ 0 w 38"/>
                  <a:gd name="T1" fmla="*/ 7 h 12"/>
                  <a:gd name="T2" fmla="*/ 38 w 38"/>
                  <a:gd name="T3" fmla="*/ 0 h 12"/>
                  <a:gd name="T4" fmla="*/ 0 w 38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12">
                    <a:moveTo>
                      <a:pt x="0" y="7"/>
                    </a:moveTo>
                    <a:cubicBezTo>
                      <a:pt x="13" y="10"/>
                      <a:pt x="25" y="5"/>
                      <a:pt x="38" y="0"/>
                    </a:cubicBezTo>
                    <a:cubicBezTo>
                      <a:pt x="28" y="9"/>
                      <a:pt x="7" y="12"/>
                      <a:pt x="0" y="7"/>
                    </a:cubicBez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1" name="Freeform 359">
                <a:extLst>
                  <a:ext uri="{FF2B5EF4-FFF2-40B4-BE49-F238E27FC236}">
                    <a16:creationId xmlns:a16="http://schemas.microsoft.com/office/drawing/2014/main" id="{77D90E49-AFA6-6FE6-FBC3-BA9A50FB3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559"/>
                <a:ext cx="55" cy="29"/>
              </a:xfrm>
              <a:custGeom>
                <a:avLst/>
                <a:gdLst>
                  <a:gd name="T0" fmla="*/ 0 w 32"/>
                  <a:gd name="T1" fmla="*/ 17 h 17"/>
                  <a:gd name="T2" fmla="*/ 32 w 32"/>
                  <a:gd name="T3" fmla="*/ 0 h 17"/>
                  <a:gd name="T4" fmla="*/ 0 w 32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7">
                    <a:moveTo>
                      <a:pt x="0" y="17"/>
                    </a:moveTo>
                    <a:cubicBezTo>
                      <a:pt x="11" y="13"/>
                      <a:pt x="21" y="8"/>
                      <a:pt x="32" y="0"/>
                    </a:cubicBezTo>
                    <a:cubicBezTo>
                      <a:pt x="26" y="9"/>
                      <a:pt x="10" y="17"/>
                      <a:pt x="0" y="17"/>
                    </a:cubicBez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2" name="Freeform 360">
                <a:extLst>
                  <a:ext uri="{FF2B5EF4-FFF2-40B4-BE49-F238E27FC236}">
                    <a16:creationId xmlns:a16="http://schemas.microsoft.com/office/drawing/2014/main" id="{FF6AB048-11F0-BA94-4684-0166E4A39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562"/>
                <a:ext cx="52" cy="16"/>
              </a:xfrm>
              <a:custGeom>
                <a:avLst/>
                <a:gdLst>
                  <a:gd name="T0" fmla="*/ 7 w 30"/>
                  <a:gd name="T1" fmla="*/ 7 h 9"/>
                  <a:gd name="T2" fmla="*/ 4 w 30"/>
                  <a:gd name="T3" fmla="*/ 7 h 9"/>
                  <a:gd name="T4" fmla="*/ 0 w 30"/>
                  <a:gd name="T5" fmla="*/ 6 h 9"/>
                  <a:gd name="T6" fmla="*/ 8 w 30"/>
                  <a:gd name="T7" fmla="*/ 0 h 9"/>
                  <a:gd name="T8" fmla="*/ 9 w 30"/>
                  <a:gd name="T9" fmla="*/ 0 h 9"/>
                  <a:gd name="T10" fmla="*/ 22 w 30"/>
                  <a:gd name="T11" fmla="*/ 0 h 9"/>
                  <a:gd name="T12" fmla="*/ 30 w 30"/>
                  <a:gd name="T13" fmla="*/ 0 h 9"/>
                  <a:gd name="T14" fmla="*/ 7 w 30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9">
                    <a:moveTo>
                      <a:pt x="7" y="7"/>
                    </a:moveTo>
                    <a:cubicBezTo>
                      <a:pt x="6" y="6"/>
                      <a:pt x="5" y="6"/>
                      <a:pt x="4" y="7"/>
                    </a:cubicBezTo>
                    <a:cubicBezTo>
                      <a:pt x="3" y="7"/>
                      <a:pt x="1" y="9"/>
                      <a:pt x="0" y="6"/>
                    </a:cubicBezTo>
                    <a:cubicBezTo>
                      <a:pt x="2" y="3"/>
                      <a:pt x="6" y="3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3" y="4"/>
                      <a:pt x="17" y="1"/>
                      <a:pt x="22" y="0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22" y="3"/>
                      <a:pt x="14" y="2"/>
                      <a:pt x="7" y="7"/>
                    </a:cubicBezTo>
                    <a:close/>
                  </a:path>
                </a:pathLst>
              </a:custGeom>
              <a:solidFill>
                <a:srgbClr val="81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3" name="Freeform 361">
                <a:extLst>
                  <a:ext uri="{FF2B5EF4-FFF2-40B4-BE49-F238E27FC236}">
                    <a16:creationId xmlns:a16="http://schemas.microsoft.com/office/drawing/2014/main" id="{21CC3E2A-82D9-5619-D44F-1964D4320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562"/>
                <a:ext cx="46" cy="28"/>
              </a:xfrm>
              <a:custGeom>
                <a:avLst/>
                <a:gdLst>
                  <a:gd name="T0" fmla="*/ 27 w 27"/>
                  <a:gd name="T1" fmla="*/ 0 h 16"/>
                  <a:gd name="T2" fmla="*/ 19 w 27"/>
                  <a:gd name="T3" fmla="*/ 6 h 16"/>
                  <a:gd name="T4" fmla="*/ 6 w 27"/>
                  <a:gd name="T5" fmla="*/ 12 h 16"/>
                  <a:gd name="T6" fmla="*/ 0 w 27"/>
                  <a:gd name="T7" fmla="*/ 16 h 16"/>
                  <a:gd name="T8" fmla="*/ 27 w 2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27" y="0"/>
                    </a:moveTo>
                    <a:cubicBezTo>
                      <a:pt x="26" y="5"/>
                      <a:pt x="22" y="5"/>
                      <a:pt x="19" y="6"/>
                    </a:cubicBezTo>
                    <a:cubicBezTo>
                      <a:pt x="14" y="7"/>
                      <a:pt x="10" y="10"/>
                      <a:pt x="6" y="12"/>
                    </a:cubicBezTo>
                    <a:cubicBezTo>
                      <a:pt x="4" y="14"/>
                      <a:pt x="2" y="15"/>
                      <a:pt x="0" y="16"/>
                    </a:cubicBezTo>
                    <a:cubicBezTo>
                      <a:pt x="8" y="8"/>
                      <a:pt x="16" y="3"/>
                      <a:pt x="27" y="0"/>
                    </a:cubicBezTo>
                    <a:close/>
                  </a:path>
                </a:pathLst>
              </a:custGeom>
              <a:solidFill>
                <a:srgbClr val="54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4" name="Freeform 362">
                <a:extLst>
                  <a:ext uri="{FF2B5EF4-FFF2-40B4-BE49-F238E27FC236}">
                    <a16:creationId xmlns:a16="http://schemas.microsoft.com/office/drawing/2014/main" id="{E45C2EA8-D764-AE08-25A0-4988070C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677"/>
                <a:ext cx="34" cy="14"/>
              </a:xfrm>
              <a:custGeom>
                <a:avLst/>
                <a:gdLst>
                  <a:gd name="T0" fmla="*/ 20 w 20"/>
                  <a:gd name="T1" fmla="*/ 3 h 8"/>
                  <a:gd name="T2" fmla="*/ 8 w 20"/>
                  <a:gd name="T3" fmla="*/ 5 h 8"/>
                  <a:gd name="T4" fmla="*/ 5 w 20"/>
                  <a:gd name="T5" fmla="*/ 7 h 8"/>
                  <a:gd name="T6" fmla="*/ 1 w 20"/>
                  <a:gd name="T7" fmla="*/ 8 h 8"/>
                  <a:gd name="T8" fmla="*/ 1 w 20"/>
                  <a:gd name="T9" fmla="*/ 4 h 8"/>
                  <a:gd name="T10" fmla="*/ 2 w 20"/>
                  <a:gd name="T11" fmla="*/ 2 h 8"/>
                  <a:gd name="T12" fmla="*/ 11 w 20"/>
                  <a:gd name="T13" fmla="*/ 1 h 8"/>
                  <a:gd name="T14" fmla="*/ 20 w 20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20" y="3"/>
                    </a:moveTo>
                    <a:cubicBezTo>
                      <a:pt x="16" y="4"/>
                      <a:pt x="12" y="8"/>
                      <a:pt x="8" y="5"/>
                    </a:cubicBezTo>
                    <a:cubicBezTo>
                      <a:pt x="6" y="4"/>
                      <a:pt x="5" y="5"/>
                      <a:pt x="5" y="7"/>
                    </a:cubicBezTo>
                    <a:cubicBezTo>
                      <a:pt x="4" y="8"/>
                      <a:pt x="3" y="8"/>
                      <a:pt x="1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5" y="4"/>
                      <a:pt x="8" y="2"/>
                      <a:pt x="11" y="1"/>
                    </a:cubicBezTo>
                    <a:cubicBezTo>
                      <a:pt x="15" y="0"/>
                      <a:pt x="16" y="4"/>
                      <a:pt x="20" y="3"/>
                    </a:cubicBezTo>
                    <a:close/>
                  </a:path>
                </a:pathLst>
              </a:custGeom>
              <a:solidFill>
                <a:srgbClr val="807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5" name="Freeform 363">
                <a:extLst>
                  <a:ext uri="{FF2B5EF4-FFF2-40B4-BE49-F238E27FC236}">
                    <a16:creationId xmlns:a16="http://schemas.microsoft.com/office/drawing/2014/main" id="{46792E83-463B-4F48-AE0A-6BDB2F010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590"/>
                <a:ext cx="46" cy="17"/>
              </a:xfrm>
              <a:custGeom>
                <a:avLst/>
                <a:gdLst>
                  <a:gd name="T0" fmla="*/ 27 w 27"/>
                  <a:gd name="T1" fmla="*/ 0 h 10"/>
                  <a:gd name="T2" fmla="*/ 0 w 27"/>
                  <a:gd name="T3" fmla="*/ 9 h 10"/>
                  <a:gd name="T4" fmla="*/ 27 w 2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0">
                    <a:moveTo>
                      <a:pt x="27" y="0"/>
                    </a:moveTo>
                    <a:cubicBezTo>
                      <a:pt x="19" y="7"/>
                      <a:pt x="10" y="10"/>
                      <a:pt x="0" y="9"/>
                    </a:cubicBezTo>
                    <a:cubicBezTo>
                      <a:pt x="9" y="8"/>
                      <a:pt x="18" y="5"/>
                      <a:pt x="27" y="0"/>
                    </a:cubicBezTo>
                    <a:close/>
                  </a:path>
                </a:pathLst>
              </a:custGeom>
              <a:solidFill>
                <a:srgbClr val="62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6" name="Freeform 364">
                <a:extLst>
                  <a:ext uri="{FF2B5EF4-FFF2-40B4-BE49-F238E27FC236}">
                    <a16:creationId xmlns:a16="http://schemas.microsoft.com/office/drawing/2014/main" id="{41DB2B0E-1861-AB89-2107-9183CE683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634"/>
                <a:ext cx="19" cy="24"/>
              </a:xfrm>
              <a:custGeom>
                <a:avLst/>
                <a:gdLst>
                  <a:gd name="T0" fmla="*/ 1 w 11"/>
                  <a:gd name="T1" fmla="*/ 14 h 14"/>
                  <a:gd name="T2" fmla="*/ 5 w 11"/>
                  <a:gd name="T3" fmla="*/ 10 h 14"/>
                  <a:gd name="T4" fmla="*/ 0 w 11"/>
                  <a:gd name="T5" fmla="*/ 8 h 14"/>
                  <a:gd name="T6" fmla="*/ 6 w 11"/>
                  <a:gd name="T7" fmla="*/ 1 h 14"/>
                  <a:gd name="T8" fmla="*/ 8 w 11"/>
                  <a:gd name="T9" fmla="*/ 0 h 14"/>
                  <a:gd name="T10" fmla="*/ 9 w 11"/>
                  <a:gd name="T11" fmla="*/ 2 h 14"/>
                  <a:gd name="T12" fmla="*/ 1 w 11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" y="14"/>
                    </a:moveTo>
                    <a:cubicBezTo>
                      <a:pt x="3" y="12"/>
                      <a:pt x="4" y="11"/>
                      <a:pt x="5" y="10"/>
                    </a:cubicBezTo>
                    <a:cubicBezTo>
                      <a:pt x="3" y="8"/>
                      <a:pt x="1" y="10"/>
                      <a:pt x="0" y="8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2"/>
                    </a:cubicBezTo>
                    <a:cubicBezTo>
                      <a:pt x="11" y="7"/>
                      <a:pt x="8" y="11"/>
                      <a:pt x="1" y="14"/>
                    </a:cubicBezTo>
                    <a:close/>
                  </a:path>
                </a:pathLst>
              </a:custGeom>
              <a:solidFill>
                <a:srgbClr val="68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7" name="Freeform 365">
                <a:extLst>
                  <a:ext uri="{FF2B5EF4-FFF2-40B4-BE49-F238E27FC236}">
                    <a16:creationId xmlns:a16="http://schemas.microsoft.com/office/drawing/2014/main" id="{A683FC98-9612-0860-0BF7-3011C0A38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492"/>
                <a:ext cx="27" cy="29"/>
              </a:xfrm>
              <a:custGeom>
                <a:avLst/>
                <a:gdLst>
                  <a:gd name="T0" fmla="*/ 0 w 16"/>
                  <a:gd name="T1" fmla="*/ 17 h 17"/>
                  <a:gd name="T2" fmla="*/ 15 w 16"/>
                  <a:gd name="T3" fmla="*/ 0 h 17"/>
                  <a:gd name="T4" fmla="*/ 0 w 16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cubicBezTo>
                      <a:pt x="6" y="11"/>
                      <a:pt x="11" y="7"/>
                      <a:pt x="15" y="0"/>
                    </a:cubicBezTo>
                    <a:cubicBezTo>
                      <a:pt x="16" y="5"/>
                      <a:pt x="10" y="12"/>
                      <a:pt x="0" y="17"/>
                    </a:cubicBezTo>
                    <a:close/>
                  </a:path>
                </a:pathLst>
              </a:custGeom>
              <a:solidFill>
                <a:srgbClr val="69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8" name="Freeform 366">
                <a:extLst>
                  <a:ext uri="{FF2B5EF4-FFF2-40B4-BE49-F238E27FC236}">
                    <a16:creationId xmlns:a16="http://schemas.microsoft.com/office/drawing/2014/main" id="{BB4E2A12-2A4A-456B-B893-94E27F3E1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573"/>
                <a:ext cx="37" cy="18"/>
              </a:xfrm>
              <a:custGeom>
                <a:avLst/>
                <a:gdLst>
                  <a:gd name="T0" fmla="*/ 22 w 22"/>
                  <a:gd name="T1" fmla="*/ 0 h 11"/>
                  <a:gd name="T2" fmla="*/ 0 w 22"/>
                  <a:gd name="T3" fmla="*/ 11 h 11"/>
                  <a:gd name="T4" fmla="*/ 22 w 2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22" y="0"/>
                    </a:moveTo>
                    <a:cubicBezTo>
                      <a:pt x="17" y="6"/>
                      <a:pt x="8" y="10"/>
                      <a:pt x="0" y="11"/>
                    </a:cubicBezTo>
                    <a:cubicBezTo>
                      <a:pt x="8" y="7"/>
                      <a:pt x="15" y="4"/>
                      <a:pt x="22" y="0"/>
                    </a:cubicBezTo>
                    <a:close/>
                  </a:path>
                </a:pathLst>
              </a:custGeom>
              <a:solidFill>
                <a:srgbClr val="6A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9" name="Freeform 367">
                <a:extLst>
                  <a:ext uri="{FF2B5EF4-FFF2-40B4-BE49-F238E27FC236}">
                    <a16:creationId xmlns:a16="http://schemas.microsoft.com/office/drawing/2014/main" id="{788F73BD-09E4-7E7C-85A2-171EBECF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668"/>
                <a:ext cx="25" cy="11"/>
              </a:xfrm>
              <a:custGeom>
                <a:avLst/>
                <a:gdLst>
                  <a:gd name="T0" fmla="*/ 15 w 15"/>
                  <a:gd name="T1" fmla="*/ 1 h 6"/>
                  <a:gd name="T2" fmla="*/ 0 w 15"/>
                  <a:gd name="T3" fmla="*/ 1 h 6"/>
                  <a:gd name="T4" fmla="*/ 15 w 15"/>
                  <a:gd name="T5" fmla="*/ 0 h 6"/>
                  <a:gd name="T6" fmla="*/ 15 w 1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15" y="1"/>
                    </a:moveTo>
                    <a:cubicBezTo>
                      <a:pt x="10" y="2"/>
                      <a:pt x="6" y="6"/>
                      <a:pt x="0" y="1"/>
                    </a:cubicBezTo>
                    <a:cubicBezTo>
                      <a:pt x="5" y="1"/>
                      <a:pt x="10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0" name="Freeform 368">
                <a:extLst>
                  <a:ext uri="{FF2B5EF4-FFF2-40B4-BE49-F238E27FC236}">
                    <a16:creationId xmlns:a16="http://schemas.microsoft.com/office/drawing/2014/main" id="{07991992-45E1-BFE7-7C48-8BDE3C87F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554"/>
                <a:ext cx="25" cy="14"/>
              </a:xfrm>
              <a:custGeom>
                <a:avLst/>
                <a:gdLst>
                  <a:gd name="T0" fmla="*/ 11 w 15"/>
                  <a:gd name="T1" fmla="*/ 1 h 8"/>
                  <a:gd name="T2" fmla="*/ 15 w 15"/>
                  <a:gd name="T3" fmla="*/ 3 h 8"/>
                  <a:gd name="T4" fmla="*/ 0 w 15"/>
                  <a:gd name="T5" fmla="*/ 8 h 8"/>
                  <a:gd name="T6" fmla="*/ 11 w 15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1" y="1"/>
                    </a:moveTo>
                    <a:cubicBezTo>
                      <a:pt x="12" y="1"/>
                      <a:pt x="14" y="0"/>
                      <a:pt x="15" y="3"/>
                    </a:cubicBezTo>
                    <a:cubicBezTo>
                      <a:pt x="10" y="4"/>
                      <a:pt x="6" y="8"/>
                      <a:pt x="0" y="8"/>
                    </a:cubicBezTo>
                    <a:cubicBezTo>
                      <a:pt x="2" y="3"/>
                      <a:pt x="8" y="5"/>
                      <a:pt x="11" y="1"/>
                    </a:cubicBezTo>
                    <a:close/>
                  </a:path>
                </a:pathLst>
              </a:custGeom>
              <a:solidFill>
                <a:srgbClr val="54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1" name="Freeform 369">
                <a:extLst>
                  <a:ext uri="{FF2B5EF4-FFF2-40B4-BE49-F238E27FC236}">
                    <a16:creationId xmlns:a16="http://schemas.microsoft.com/office/drawing/2014/main" id="{C565122D-6BF1-3ED0-6D21-1971A8F2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569"/>
                <a:ext cx="29" cy="19"/>
              </a:xfrm>
              <a:custGeom>
                <a:avLst/>
                <a:gdLst>
                  <a:gd name="T0" fmla="*/ 17 w 17"/>
                  <a:gd name="T1" fmla="*/ 1 h 11"/>
                  <a:gd name="T2" fmla="*/ 2 w 17"/>
                  <a:gd name="T3" fmla="*/ 11 h 11"/>
                  <a:gd name="T4" fmla="*/ 0 w 17"/>
                  <a:gd name="T5" fmla="*/ 11 h 11"/>
                  <a:gd name="T6" fmla="*/ 16 w 17"/>
                  <a:gd name="T7" fmla="*/ 0 h 11"/>
                  <a:gd name="T8" fmla="*/ 17 w 1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17" y="1"/>
                    </a:moveTo>
                    <a:cubicBezTo>
                      <a:pt x="13" y="6"/>
                      <a:pt x="8" y="9"/>
                      <a:pt x="2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5" y="7"/>
                      <a:pt x="11" y="4"/>
                      <a:pt x="16" y="0"/>
                    </a:cubicBezTo>
                    <a:cubicBezTo>
                      <a:pt x="17" y="0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2" name="Freeform 370">
                <a:extLst>
                  <a:ext uri="{FF2B5EF4-FFF2-40B4-BE49-F238E27FC236}">
                    <a16:creationId xmlns:a16="http://schemas.microsoft.com/office/drawing/2014/main" id="{F40DB12F-7D14-6998-B248-029128849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566"/>
                <a:ext cx="32" cy="13"/>
              </a:xfrm>
              <a:custGeom>
                <a:avLst/>
                <a:gdLst>
                  <a:gd name="T0" fmla="*/ 19 w 19"/>
                  <a:gd name="T1" fmla="*/ 0 h 8"/>
                  <a:gd name="T2" fmla="*/ 0 w 19"/>
                  <a:gd name="T3" fmla="*/ 7 h 8"/>
                  <a:gd name="T4" fmla="*/ 19 w 19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8">
                    <a:moveTo>
                      <a:pt x="19" y="0"/>
                    </a:moveTo>
                    <a:cubicBezTo>
                      <a:pt x="13" y="5"/>
                      <a:pt x="7" y="8"/>
                      <a:pt x="0" y="7"/>
                    </a:cubicBezTo>
                    <a:cubicBezTo>
                      <a:pt x="6" y="5"/>
                      <a:pt x="12" y="2"/>
                      <a:pt x="19" y="0"/>
                    </a:cubicBezTo>
                    <a:close/>
                  </a:path>
                </a:pathLst>
              </a:custGeom>
              <a:solidFill>
                <a:srgbClr val="5A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3" name="Freeform 371">
                <a:extLst>
                  <a:ext uri="{FF2B5EF4-FFF2-40B4-BE49-F238E27FC236}">
                    <a16:creationId xmlns:a16="http://schemas.microsoft.com/office/drawing/2014/main" id="{698EB16F-83B4-1FF3-B46D-26BB6DB2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550"/>
                <a:ext cx="32" cy="9"/>
              </a:xfrm>
              <a:custGeom>
                <a:avLst/>
                <a:gdLst>
                  <a:gd name="T0" fmla="*/ 19 w 19"/>
                  <a:gd name="T1" fmla="*/ 0 h 5"/>
                  <a:gd name="T2" fmla="*/ 0 w 19"/>
                  <a:gd name="T3" fmla="*/ 3 h 5"/>
                  <a:gd name="T4" fmla="*/ 19 w 19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4" y="3"/>
                      <a:pt x="7" y="5"/>
                      <a:pt x="0" y="3"/>
                    </a:cubicBezTo>
                    <a:cubicBezTo>
                      <a:pt x="7" y="2"/>
                      <a:pt x="13" y="1"/>
                      <a:pt x="19" y="0"/>
                    </a:cubicBezTo>
                    <a:close/>
                  </a:path>
                </a:pathLst>
              </a:custGeom>
              <a:solidFill>
                <a:srgbClr val="5D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4" name="Freeform 372">
                <a:extLst>
                  <a:ext uri="{FF2B5EF4-FFF2-40B4-BE49-F238E27FC236}">
                    <a16:creationId xmlns:a16="http://schemas.microsoft.com/office/drawing/2014/main" id="{315C9F7E-1A75-3562-6CF0-64BF6BBE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581"/>
                <a:ext cx="19" cy="16"/>
              </a:xfrm>
              <a:custGeom>
                <a:avLst/>
                <a:gdLst>
                  <a:gd name="T0" fmla="*/ 4 w 11"/>
                  <a:gd name="T1" fmla="*/ 2 h 9"/>
                  <a:gd name="T2" fmla="*/ 11 w 11"/>
                  <a:gd name="T3" fmla="*/ 1 h 9"/>
                  <a:gd name="T4" fmla="*/ 9 w 11"/>
                  <a:gd name="T5" fmla="*/ 4 h 9"/>
                  <a:gd name="T6" fmla="*/ 5 w 11"/>
                  <a:gd name="T7" fmla="*/ 6 h 9"/>
                  <a:gd name="T8" fmla="*/ 1 w 11"/>
                  <a:gd name="T9" fmla="*/ 6 h 9"/>
                  <a:gd name="T10" fmla="*/ 4 w 11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4" y="2"/>
                    </a:moveTo>
                    <a:cubicBezTo>
                      <a:pt x="7" y="4"/>
                      <a:pt x="9" y="0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8" y="5"/>
                      <a:pt x="7" y="6"/>
                      <a:pt x="5" y="6"/>
                    </a:cubicBezTo>
                    <a:cubicBezTo>
                      <a:pt x="4" y="6"/>
                      <a:pt x="3" y="9"/>
                      <a:pt x="1" y="6"/>
                    </a:cubicBezTo>
                    <a:cubicBezTo>
                      <a:pt x="0" y="3"/>
                      <a:pt x="1" y="2"/>
                      <a:pt x="4" y="2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5" name="Freeform 373">
                <a:extLst>
                  <a:ext uri="{FF2B5EF4-FFF2-40B4-BE49-F238E27FC236}">
                    <a16:creationId xmlns:a16="http://schemas.microsoft.com/office/drawing/2014/main" id="{E63E7ECF-B21A-A39F-BE01-4FC4DF20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627"/>
                <a:ext cx="26" cy="11"/>
              </a:xfrm>
              <a:custGeom>
                <a:avLst/>
                <a:gdLst>
                  <a:gd name="T0" fmla="*/ 0 w 15"/>
                  <a:gd name="T1" fmla="*/ 6 h 6"/>
                  <a:gd name="T2" fmla="*/ 15 w 15"/>
                  <a:gd name="T3" fmla="*/ 3 h 6"/>
                  <a:gd name="T4" fmla="*/ 0 w 1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6"/>
                    </a:moveTo>
                    <a:cubicBezTo>
                      <a:pt x="5" y="2"/>
                      <a:pt x="9" y="0"/>
                      <a:pt x="15" y="3"/>
                    </a:cubicBezTo>
                    <a:cubicBezTo>
                      <a:pt x="10" y="4"/>
                      <a:pt x="5" y="5"/>
                      <a:pt x="0" y="6"/>
                    </a:cubicBezTo>
                    <a:close/>
                  </a:path>
                </a:pathLst>
              </a:custGeom>
              <a:solidFill>
                <a:srgbClr val="48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6" name="Freeform 374">
                <a:extLst>
                  <a:ext uri="{FF2B5EF4-FFF2-40B4-BE49-F238E27FC236}">
                    <a16:creationId xmlns:a16="http://schemas.microsoft.com/office/drawing/2014/main" id="{FE49AA0E-D294-6F70-978B-93DDBBA01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701"/>
                <a:ext cx="24" cy="19"/>
              </a:xfrm>
              <a:custGeom>
                <a:avLst/>
                <a:gdLst>
                  <a:gd name="T0" fmla="*/ 14 w 14"/>
                  <a:gd name="T1" fmla="*/ 3 h 11"/>
                  <a:gd name="T2" fmla="*/ 8 w 14"/>
                  <a:gd name="T3" fmla="*/ 5 h 11"/>
                  <a:gd name="T4" fmla="*/ 0 w 14"/>
                  <a:gd name="T5" fmla="*/ 5 h 11"/>
                  <a:gd name="T6" fmla="*/ 14 w 14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3"/>
                    </a:moveTo>
                    <a:cubicBezTo>
                      <a:pt x="12" y="3"/>
                      <a:pt x="9" y="3"/>
                      <a:pt x="8" y="5"/>
                    </a:cubicBezTo>
                    <a:cubicBezTo>
                      <a:pt x="5" y="11"/>
                      <a:pt x="3" y="8"/>
                      <a:pt x="0" y="5"/>
                    </a:cubicBezTo>
                    <a:cubicBezTo>
                      <a:pt x="5" y="5"/>
                      <a:pt x="9" y="0"/>
                      <a:pt x="14" y="3"/>
                    </a:cubicBezTo>
                    <a:close/>
                  </a:path>
                </a:pathLst>
              </a:custGeom>
              <a:solidFill>
                <a:srgbClr val="B1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7" name="Freeform 375">
                <a:extLst>
                  <a:ext uri="{FF2B5EF4-FFF2-40B4-BE49-F238E27FC236}">
                    <a16:creationId xmlns:a16="http://schemas.microsoft.com/office/drawing/2014/main" id="{27CDE976-BA01-F5EA-B715-1D248C15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633"/>
                <a:ext cx="31" cy="15"/>
              </a:xfrm>
              <a:custGeom>
                <a:avLst/>
                <a:gdLst>
                  <a:gd name="T0" fmla="*/ 1 w 18"/>
                  <a:gd name="T1" fmla="*/ 7 h 9"/>
                  <a:gd name="T2" fmla="*/ 3 w 18"/>
                  <a:gd name="T3" fmla="*/ 4 h 9"/>
                  <a:gd name="T4" fmla="*/ 18 w 18"/>
                  <a:gd name="T5" fmla="*/ 0 h 9"/>
                  <a:gd name="T6" fmla="*/ 18 w 18"/>
                  <a:gd name="T7" fmla="*/ 2 h 9"/>
                  <a:gd name="T8" fmla="*/ 18 w 18"/>
                  <a:gd name="T9" fmla="*/ 2 h 9"/>
                  <a:gd name="T10" fmla="*/ 1 w 1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1" y="7"/>
                    </a:moveTo>
                    <a:cubicBezTo>
                      <a:pt x="0" y="5"/>
                      <a:pt x="2" y="4"/>
                      <a:pt x="3" y="4"/>
                    </a:cubicBezTo>
                    <a:cubicBezTo>
                      <a:pt x="8" y="3"/>
                      <a:pt x="13" y="1"/>
                      <a:pt x="18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3" y="6"/>
                      <a:pt x="8" y="9"/>
                      <a:pt x="1" y="7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8" name="Freeform 376">
                <a:extLst>
                  <a:ext uri="{FF2B5EF4-FFF2-40B4-BE49-F238E27FC236}">
                    <a16:creationId xmlns:a16="http://schemas.microsoft.com/office/drawing/2014/main" id="{E2BCFA7E-4D0E-764E-969F-B981DCBD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521"/>
                <a:ext cx="28" cy="11"/>
              </a:xfrm>
              <a:custGeom>
                <a:avLst/>
                <a:gdLst>
                  <a:gd name="T0" fmla="*/ 16 w 16"/>
                  <a:gd name="T1" fmla="*/ 0 h 6"/>
                  <a:gd name="T2" fmla="*/ 0 w 16"/>
                  <a:gd name="T3" fmla="*/ 6 h 6"/>
                  <a:gd name="T4" fmla="*/ 16 w 1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16" y="0"/>
                    </a:moveTo>
                    <a:cubicBezTo>
                      <a:pt x="11" y="4"/>
                      <a:pt x="5" y="4"/>
                      <a:pt x="0" y="6"/>
                    </a:cubicBezTo>
                    <a:cubicBezTo>
                      <a:pt x="5" y="3"/>
                      <a:pt x="10" y="0"/>
                      <a:pt x="16" y="0"/>
                    </a:cubicBezTo>
                    <a:close/>
                  </a:path>
                </a:pathLst>
              </a:custGeom>
              <a:solidFill>
                <a:srgbClr val="67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9" name="Freeform 377">
                <a:extLst>
                  <a:ext uri="{FF2B5EF4-FFF2-40B4-BE49-F238E27FC236}">
                    <a16:creationId xmlns:a16="http://schemas.microsoft.com/office/drawing/2014/main" id="{E013ADA2-9B73-3E80-66AD-7DF433A46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562"/>
                <a:ext cx="21" cy="6"/>
              </a:xfrm>
              <a:custGeom>
                <a:avLst/>
                <a:gdLst>
                  <a:gd name="T0" fmla="*/ 0 w 12"/>
                  <a:gd name="T1" fmla="*/ 1 h 3"/>
                  <a:gd name="T2" fmla="*/ 12 w 12"/>
                  <a:gd name="T3" fmla="*/ 1 h 3"/>
                  <a:gd name="T4" fmla="*/ 0 w 1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0" y="1"/>
                    </a:moveTo>
                    <a:cubicBezTo>
                      <a:pt x="4" y="0"/>
                      <a:pt x="8" y="0"/>
                      <a:pt x="12" y="1"/>
                    </a:cubicBezTo>
                    <a:cubicBezTo>
                      <a:pt x="8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64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0" name="Freeform 378">
                <a:extLst>
                  <a:ext uri="{FF2B5EF4-FFF2-40B4-BE49-F238E27FC236}">
                    <a16:creationId xmlns:a16="http://schemas.microsoft.com/office/drawing/2014/main" id="{D04E56F9-EE5F-D393-705C-BE123A0A4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511"/>
                <a:ext cx="26" cy="9"/>
              </a:xfrm>
              <a:custGeom>
                <a:avLst/>
                <a:gdLst>
                  <a:gd name="T0" fmla="*/ 6 w 15"/>
                  <a:gd name="T1" fmla="*/ 0 h 5"/>
                  <a:gd name="T2" fmla="*/ 15 w 15"/>
                  <a:gd name="T3" fmla="*/ 2 h 5"/>
                  <a:gd name="T4" fmla="*/ 0 w 15"/>
                  <a:gd name="T5" fmla="*/ 0 h 5"/>
                  <a:gd name="T6" fmla="*/ 6 w 1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6" y="0"/>
                    </a:moveTo>
                    <a:cubicBezTo>
                      <a:pt x="9" y="1"/>
                      <a:pt x="12" y="1"/>
                      <a:pt x="15" y="2"/>
                    </a:cubicBezTo>
                    <a:cubicBezTo>
                      <a:pt x="11" y="5"/>
                      <a:pt x="8" y="5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9D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1" name="Freeform 379">
                <a:extLst>
                  <a:ext uri="{FF2B5EF4-FFF2-40B4-BE49-F238E27FC236}">
                    <a16:creationId xmlns:a16="http://schemas.microsoft.com/office/drawing/2014/main" id="{0B37CE77-C91C-C707-9ED8-182CF3A69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547"/>
                <a:ext cx="25" cy="7"/>
              </a:xfrm>
              <a:custGeom>
                <a:avLst/>
                <a:gdLst>
                  <a:gd name="T0" fmla="*/ 15 w 15"/>
                  <a:gd name="T1" fmla="*/ 1 h 4"/>
                  <a:gd name="T2" fmla="*/ 0 w 15"/>
                  <a:gd name="T3" fmla="*/ 2 h 4"/>
                  <a:gd name="T4" fmla="*/ 15 w 1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4">
                    <a:moveTo>
                      <a:pt x="15" y="1"/>
                    </a:moveTo>
                    <a:cubicBezTo>
                      <a:pt x="10" y="1"/>
                      <a:pt x="5" y="4"/>
                      <a:pt x="0" y="2"/>
                    </a:cubicBezTo>
                    <a:cubicBezTo>
                      <a:pt x="3" y="0"/>
                      <a:pt x="4" y="0"/>
                      <a:pt x="15" y="1"/>
                    </a:cubicBezTo>
                    <a:close/>
                  </a:path>
                </a:pathLst>
              </a:custGeom>
              <a:solidFill>
                <a:srgbClr val="75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2" name="Freeform 380">
                <a:extLst>
                  <a:ext uri="{FF2B5EF4-FFF2-40B4-BE49-F238E27FC236}">
                    <a16:creationId xmlns:a16="http://schemas.microsoft.com/office/drawing/2014/main" id="{070277BD-C6F3-8F34-30BA-7615304F2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513"/>
                <a:ext cx="15" cy="22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8 w 9"/>
                  <a:gd name="T5" fmla="*/ 0 h 13"/>
                  <a:gd name="T6" fmla="*/ 9 w 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7" y="5"/>
                      <a:pt x="4" y="9"/>
                      <a:pt x="0" y="13"/>
                    </a:cubicBezTo>
                    <a:cubicBezTo>
                      <a:pt x="1" y="7"/>
                      <a:pt x="5" y="4"/>
                      <a:pt x="8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0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3" name="Freeform 381">
                <a:extLst>
                  <a:ext uri="{FF2B5EF4-FFF2-40B4-BE49-F238E27FC236}">
                    <a16:creationId xmlns:a16="http://schemas.microsoft.com/office/drawing/2014/main" id="{5E482CC8-C4DE-4546-A8B0-EEBE50698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668"/>
                <a:ext cx="22" cy="9"/>
              </a:xfrm>
              <a:custGeom>
                <a:avLst/>
                <a:gdLst>
                  <a:gd name="T0" fmla="*/ 0 w 13"/>
                  <a:gd name="T1" fmla="*/ 5 h 5"/>
                  <a:gd name="T2" fmla="*/ 11 w 13"/>
                  <a:gd name="T3" fmla="*/ 1 h 5"/>
                  <a:gd name="T4" fmla="*/ 13 w 13"/>
                  <a:gd name="T5" fmla="*/ 2 h 5"/>
                  <a:gd name="T6" fmla="*/ 11 w 13"/>
                  <a:gd name="T7" fmla="*/ 3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4" y="2"/>
                      <a:pt x="8" y="1"/>
                      <a:pt x="11" y="1"/>
                    </a:cubicBezTo>
                    <a:cubicBezTo>
                      <a:pt x="12" y="0"/>
                      <a:pt x="13" y="0"/>
                      <a:pt x="13" y="2"/>
                    </a:cubicBezTo>
                    <a:cubicBezTo>
                      <a:pt x="13" y="3"/>
                      <a:pt x="12" y="3"/>
                      <a:pt x="11" y="3"/>
                    </a:cubicBezTo>
                    <a:cubicBezTo>
                      <a:pt x="8" y="3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7D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4" name="Freeform 382">
                <a:extLst>
                  <a:ext uri="{FF2B5EF4-FFF2-40B4-BE49-F238E27FC236}">
                    <a16:creationId xmlns:a16="http://schemas.microsoft.com/office/drawing/2014/main" id="{97567A5D-47D6-C12E-359E-CBE005B0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494"/>
                <a:ext cx="10" cy="19"/>
              </a:xfrm>
              <a:custGeom>
                <a:avLst/>
                <a:gdLst>
                  <a:gd name="T0" fmla="*/ 0 w 6"/>
                  <a:gd name="T1" fmla="*/ 11 h 11"/>
                  <a:gd name="T2" fmla="*/ 6 w 6"/>
                  <a:gd name="T3" fmla="*/ 0 h 11"/>
                  <a:gd name="T4" fmla="*/ 1 w 6"/>
                  <a:gd name="T5" fmla="*/ 11 h 11"/>
                  <a:gd name="T6" fmla="*/ 0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cubicBezTo>
                      <a:pt x="1" y="7"/>
                      <a:pt x="4" y="3"/>
                      <a:pt x="6" y="0"/>
                    </a:cubicBezTo>
                    <a:cubicBezTo>
                      <a:pt x="5" y="4"/>
                      <a:pt x="5" y="9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70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5" name="Freeform 383">
                <a:extLst>
                  <a:ext uri="{FF2B5EF4-FFF2-40B4-BE49-F238E27FC236}">
                    <a16:creationId xmlns:a16="http://schemas.microsoft.com/office/drawing/2014/main" id="{C904BD07-E456-3C39-997E-CD9D689B1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554"/>
                <a:ext cx="15" cy="15"/>
              </a:xfrm>
              <a:custGeom>
                <a:avLst/>
                <a:gdLst>
                  <a:gd name="T0" fmla="*/ 9 w 9"/>
                  <a:gd name="T1" fmla="*/ 0 h 9"/>
                  <a:gd name="T2" fmla="*/ 5 w 9"/>
                  <a:gd name="T3" fmla="*/ 9 h 9"/>
                  <a:gd name="T4" fmla="*/ 8 w 9"/>
                  <a:gd name="T5" fmla="*/ 0 h 9"/>
                  <a:gd name="T6" fmla="*/ 9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cubicBezTo>
                      <a:pt x="6" y="2"/>
                      <a:pt x="5" y="5"/>
                      <a:pt x="5" y="9"/>
                    </a:cubicBezTo>
                    <a:cubicBezTo>
                      <a:pt x="0" y="3"/>
                      <a:pt x="4" y="1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78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6" name="Freeform 384">
                <a:extLst>
                  <a:ext uri="{FF2B5EF4-FFF2-40B4-BE49-F238E27FC236}">
                    <a16:creationId xmlns:a16="http://schemas.microsoft.com/office/drawing/2014/main" id="{833BB4A0-39D4-674A-9387-C65B0FD5A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487"/>
                <a:ext cx="15" cy="12"/>
              </a:xfrm>
              <a:custGeom>
                <a:avLst/>
                <a:gdLst>
                  <a:gd name="T0" fmla="*/ 0 w 9"/>
                  <a:gd name="T1" fmla="*/ 7 h 7"/>
                  <a:gd name="T2" fmla="*/ 9 w 9"/>
                  <a:gd name="T3" fmla="*/ 0 h 7"/>
                  <a:gd name="T4" fmla="*/ 0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5" y="2"/>
                      <a:pt x="9" y="0"/>
                    </a:cubicBezTo>
                    <a:cubicBezTo>
                      <a:pt x="8" y="5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6B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7" name="Freeform 385">
                <a:extLst>
                  <a:ext uri="{FF2B5EF4-FFF2-40B4-BE49-F238E27FC236}">
                    <a16:creationId xmlns:a16="http://schemas.microsoft.com/office/drawing/2014/main" id="{BDBE75D7-D53A-19A7-2AF9-E20D0AE0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585"/>
                <a:ext cx="16" cy="8"/>
              </a:xfrm>
              <a:custGeom>
                <a:avLst/>
                <a:gdLst>
                  <a:gd name="T0" fmla="*/ 0 w 9"/>
                  <a:gd name="T1" fmla="*/ 4 h 5"/>
                  <a:gd name="T2" fmla="*/ 9 w 9"/>
                  <a:gd name="T3" fmla="*/ 0 h 5"/>
                  <a:gd name="T4" fmla="*/ 0 w 9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4" y="2"/>
                      <a:pt x="7" y="2"/>
                      <a:pt x="9" y="0"/>
                    </a:cubicBezTo>
                    <a:cubicBezTo>
                      <a:pt x="8" y="4"/>
                      <a:pt x="5" y="5"/>
                      <a:pt x="0" y="4"/>
                    </a:cubicBez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8" name="Freeform 386">
                <a:extLst>
                  <a:ext uri="{FF2B5EF4-FFF2-40B4-BE49-F238E27FC236}">
                    <a16:creationId xmlns:a16="http://schemas.microsoft.com/office/drawing/2014/main" id="{4F340445-7C36-891C-B35B-B29D9EF1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535"/>
                <a:ext cx="10" cy="9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3 w 6"/>
                  <a:gd name="T5" fmla="*/ 2 h 5"/>
                  <a:gd name="T6" fmla="*/ 2 w 6"/>
                  <a:gd name="T7" fmla="*/ 4 h 5"/>
                  <a:gd name="T8" fmla="*/ 0 w 6"/>
                  <a:gd name="T9" fmla="*/ 1 h 5"/>
                  <a:gd name="T10" fmla="*/ 2 w 6"/>
                  <a:gd name="T11" fmla="*/ 0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5" y="4"/>
                      <a:pt x="5" y="0"/>
                      <a:pt x="3" y="2"/>
                    </a:cubicBezTo>
                    <a:cubicBezTo>
                      <a:pt x="3" y="3"/>
                      <a:pt x="4" y="5"/>
                      <a:pt x="2" y="4"/>
                    </a:cubicBezTo>
                    <a:cubicBezTo>
                      <a:pt x="1" y="4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57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9" name="Freeform 387">
                <a:extLst>
                  <a:ext uri="{FF2B5EF4-FFF2-40B4-BE49-F238E27FC236}">
                    <a16:creationId xmlns:a16="http://schemas.microsoft.com/office/drawing/2014/main" id="{E6EB0495-4B79-3F8F-6AE6-BD1D76F6B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491"/>
                <a:ext cx="8" cy="10"/>
              </a:xfrm>
              <a:custGeom>
                <a:avLst/>
                <a:gdLst>
                  <a:gd name="T0" fmla="*/ 1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1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1" y="4"/>
                      <a:pt x="0" y="1"/>
                      <a:pt x="3" y="0"/>
                    </a:cubicBezTo>
                    <a:cubicBezTo>
                      <a:pt x="3" y="0"/>
                      <a:pt x="5" y="1"/>
                      <a:pt x="5" y="1"/>
                    </a:cubicBezTo>
                    <a:cubicBezTo>
                      <a:pt x="5" y="4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74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0" name="Freeform 388">
                <a:extLst>
                  <a:ext uri="{FF2B5EF4-FFF2-40B4-BE49-F238E27FC236}">
                    <a16:creationId xmlns:a16="http://schemas.microsoft.com/office/drawing/2014/main" id="{A1D80898-0576-63AC-F97F-5EEC08D6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655"/>
                <a:ext cx="14" cy="7"/>
              </a:xfrm>
              <a:custGeom>
                <a:avLst/>
                <a:gdLst>
                  <a:gd name="T0" fmla="*/ 0 w 8"/>
                  <a:gd name="T1" fmla="*/ 3 h 4"/>
                  <a:gd name="T2" fmla="*/ 7 w 8"/>
                  <a:gd name="T3" fmla="*/ 1 h 4"/>
                  <a:gd name="T4" fmla="*/ 8 w 8"/>
                  <a:gd name="T5" fmla="*/ 2 h 4"/>
                  <a:gd name="T6" fmla="*/ 0 w 8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3" y="2"/>
                      <a:pt x="5" y="0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6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68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1" name="Freeform 389">
                <a:extLst>
                  <a:ext uri="{FF2B5EF4-FFF2-40B4-BE49-F238E27FC236}">
                    <a16:creationId xmlns:a16="http://schemas.microsoft.com/office/drawing/2014/main" id="{E3E75533-B662-C54B-51B0-2C347204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47"/>
                <a:ext cx="148" cy="410"/>
              </a:xfrm>
              <a:custGeom>
                <a:avLst/>
                <a:gdLst>
                  <a:gd name="T0" fmla="*/ 80 w 87"/>
                  <a:gd name="T1" fmla="*/ 23 h 240"/>
                  <a:gd name="T2" fmla="*/ 82 w 87"/>
                  <a:gd name="T3" fmla="*/ 45 h 240"/>
                  <a:gd name="T4" fmla="*/ 71 w 87"/>
                  <a:gd name="T5" fmla="*/ 55 h 240"/>
                  <a:gd name="T6" fmla="*/ 82 w 87"/>
                  <a:gd name="T7" fmla="*/ 59 h 240"/>
                  <a:gd name="T8" fmla="*/ 71 w 87"/>
                  <a:gd name="T9" fmla="*/ 75 h 240"/>
                  <a:gd name="T10" fmla="*/ 81 w 87"/>
                  <a:gd name="T11" fmla="*/ 77 h 240"/>
                  <a:gd name="T12" fmla="*/ 77 w 87"/>
                  <a:gd name="T13" fmla="*/ 103 h 240"/>
                  <a:gd name="T14" fmla="*/ 73 w 87"/>
                  <a:gd name="T15" fmla="*/ 116 h 240"/>
                  <a:gd name="T16" fmla="*/ 77 w 87"/>
                  <a:gd name="T17" fmla="*/ 125 h 240"/>
                  <a:gd name="T18" fmla="*/ 74 w 87"/>
                  <a:gd name="T19" fmla="*/ 148 h 240"/>
                  <a:gd name="T20" fmla="*/ 76 w 87"/>
                  <a:gd name="T21" fmla="*/ 195 h 240"/>
                  <a:gd name="T22" fmla="*/ 83 w 87"/>
                  <a:gd name="T23" fmla="*/ 220 h 240"/>
                  <a:gd name="T24" fmla="*/ 84 w 87"/>
                  <a:gd name="T25" fmla="*/ 233 h 240"/>
                  <a:gd name="T26" fmla="*/ 71 w 87"/>
                  <a:gd name="T27" fmla="*/ 234 h 240"/>
                  <a:gd name="T28" fmla="*/ 73 w 87"/>
                  <a:gd name="T29" fmla="*/ 223 h 240"/>
                  <a:gd name="T30" fmla="*/ 66 w 87"/>
                  <a:gd name="T31" fmla="*/ 222 h 240"/>
                  <a:gd name="T32" fmla="*/ 48 w 87"/>
                  <a:gd name="T33" fmla="*/ 189 h 240"/>
                  <a:gd name="T34" fmla="*/ 45 w 87"/>
                  <a:gd name="T35" fmla="*/ 177 h 240"/>
                  <a:gd name="T36" fmla="*/ 35 w 87"/>
                  <a:gd name="T37" fmla="*/ 177 h 240"/>
                  <a:gd name="T38" fmla="*/ 15 w 87"/>
                  <a:gd name="T39" fmla="*/ 182 h 240"/>
                  <a:gd name="T40" fmla="*/ 3 w 87"/>
                  <a:gd name="T41" fmla="*/ 180 h 240"/>
                  <a:gd name="T42" fmla="*/ 31 w 87"/>
                  <a:gd name="T43" fmla="*/ 173 h 240"/>
                  <a:gd name="T44" fmla="*/ 47 w 87"/>
                  <a:gd name="T45" fmla="*/ 171 h 240"/>
                  <a:gd name="T46" fmla="*/ 56 w 87"/>
                  <a:gd name="T47" fmla="*/ 163 h 240"/>
                  <a:gd name="T48" fmla="*/ 50 w 87"/>
                  <a:gd name="T49" fmla="*/ 157 h 240"/>
                  <a:gd name="T50" fmla="*/ 51 w 87"/>
                  <a:gd name="T51" fmla="*/ 149 h 240"/>
                  <a:gd name="T52" fmla="*/ 49 w 87"/>
                  <a:gd name="T53" fmla="*/ 143 h 240"/>
                  <a:gd name="T54" fmla="*/ 51 w 87"/>
                  <a:gd name="T55" fmla="*/ 135 h 240"/>
                  <a:gd name="T56" fmla="*/ 42 w 87"/>
                  <a:gd name="T57" fmla="*/ 133 h 240"/>
                  <a:gd name="T58" fmla="*/ 46 w 87"/>
                  <a:gd name="T59" fmla="*/ 127 h 240"/>
                  <a:gd name="T60" fmla="*/ 49 w 87"/>
                  <a:gd name="T61" fmla="*/ 119 h 240"/>
                  <a:gd name="T62" fmla="*/ 52 w 87"/>
                  <a:gd name="T63" fmla="*/ 112 h 240"/>
                  <a:gd name="T64" fmla="*/ 48 w 87"/>
                  <a:gd name="T65" fmla="*/ 108 h 240"/>
                  <a:gd name="T66" fmla="*/ 53 w 87"/>
                  <a:gd name="T67" fmla="*/ 97 h 240"/>
                  <a:gd name="T68" fmla="*/ 57 w 87"/>
                  <a:gd name="T69" fmla="*/ 82 h 240"/>
                  <a:gd name="T70" fmla="*/ 55 w 87"/>
                  <a:gd name="T71" fmla="*/ 81 h 240"/>
                  <a:gd name="T72" fmla="*/ 57 w 87"/>
                  <a:gd name="T73" fmla="*/ 75 h 240"/>
                  <a:gd name="T74" fmla="*/ 58 w 87"/>
                  <a:gd name="T75" fmla="*/ 69 h 240"/>
                  <a:gd name="T76" fmla="*/ 59 w 87"/>
                  <a:gd name="T77" fmla="*/ 57 h 240"/>
                  <a:gd name="T78" fmla="*/ 58 w 87"/>
                  <a:gd name="T79" fmla="*/ 51 h 240"/>
                  <a:gd name="T80" fmla="*/ 55 w 87"/>
                  <a:gd name="T81" fmla="*/ 47 h 240"/>
                  <a:gd name="T82" fmla="*/ 58 w 87"/>
                  <a:gd name="T83" fmla="*/ 40 h 240"/>
                  <a:gd name="T84" fmla="*/ 62 w 87"/>
                  <a:gd name="T85" fmla="*/ 37 h 240"/>
                  <a:gd name="T86" fmla="*/ 60 w 87"/>
                  <a:gd name="T87" fmla="*/ 34 h 240"/>
                  <a:gd name="T88" fmla="*/ 59 w 87"/>
                  <a:gd name="T89" fmla="*/ 30 h 240"/>
                  <a:gd name="T90" fmla="*/ 71 w 87"/>
                  <a:gd name="T91" fmla="*/ 23 h 240"/>
                  <a:gd name="T92" fmla="*/ 71 w 87"/>
                  <a:gd name="T93" fmla="*/ 19 h 240"/>
                  <a:gd name="T94" fmla="*/ 61 w 87"/>
                  <a:gd name="T95" fmla="*/ 18 h 240"/>
                  <a:gd name="T96" fmla="*/ 72 w 87"/>
                  <a:gd name="T97" fmla="*/ 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" h="240">
                    <a:moveTo>
                      <a:pt x="79" y="0"/>
                    </a:moveTo>
                    <a:cubicBezTo>
                      <a:pt x="76" y="2"/>
                      <a:pt x="77" y="4"/>
                      <a:pt x="79" y="6"/>
                    </a:cubicBezTo>
                    <a:cubicBezTo>
                      <a:pt x="82" y="11"/>
                      <a:pt x="83" y="18"/>
                      <a:pt x="80" y="23"/>
                    </a:cubicBezTo>
                    <a:cubicBezTo>
                      <a:pt x="79" y="24"/>
                      <a:pt x="79" y="25"/>
                      <a:pt x="79" y="25"/>
                    </a:cubicBezTo>
                    <a:cubicBezTo>
                      <a:pt x="82" y="29"/>
                      <a:pt x="83" y="32"/>
                      <a:pt x="80" y="36"/>
                    </a:cubicBezTo>
                    <a:cubicBezTo>
                      <a:pt x="85" y="38"/>
                      <a:pt x="77" y="42"/>
                      <a:pt x="82" y="45"/>
                    </a:cubicBezTo>
                    <a:cubicBezTo>
                      <a:pt x="83" y="45"/>
                      <a:pt x="77" y="49"/>
                      <a:pt x="82" y="51"/>
                    </a:cubicBezTo>
                    <a:cubicBezTo>
                      <a:pt x="80" y="55"/>
                      <a:pt x="77" y="55"/>
                      <a:pt x="74" y="55"/>
                    </a:cubicBezTo>
                    <a:cubicBezTo>
                      <a:pt x="73" y="52"/>
                      <a:pt x="72" y="55"/>
                      <a:pt x="71" y="55"/>
                    </a:cubicBezTo>
                    <a:cubicBezTo>
                      <a:pt x="72" y="54"/>
                      <a:pt x="73" y="54"/>
                      <a:pt x="74" y="55"/>
                    </a:cubicBezTo>
                    <a:cubicBezTo>
                      <a:pt x="75" y="57"/>
                      <a:pt x="77" y="57"/>
                      <a:pt x="79" y="57"/>
                    </a:cubicBezTo>
                    <a:cubicBezTo>
                      <a:pt x="80" y="58"/>
                      <a:pt x="82" y="56"/>
                      <a:pt x="82" y="59"/>
                    </a:cubicBezTo>
                    <a:cubicBezTo>
                      <a:pt x="82" y="60"/>
                      <a:pt x="80" y="60"/>
                      <a:pt x="78" y="60"/>
                    </a:cubicBezTo>
                    <a:cubicBezTo>
                      <a:pt x="75" y="61"/>
                      <a:pt x="69" y="59"/>
                      <a:pt x="73" y="66"/>
                    </a:cubicBezTo>
                    <a:cubicBezTo>
                      <a:pt x="69" y="68"/>
                      <a:pt x="76" y="73"/>
                      <a:pt x="71" y="75"/>
                    </a:cubicBezTo>
                    <a:cubicBezTo>
                      <a:pt x="71" y="75"/>
                      <a:pt x="71" y="77"/>
                      <a:pt x="72" y="78"/>
                    </a:cubicBezTo>
                    <a:cubicBezTo>
                      <a:pt x="73" y="79"/>
                      <a:pt x="73" y="78"/>
                      <a:pt x="74" y="77"/>
                    </a:cubicBezTo>
                    <a:cubicBezTo>
                      <a:pt x="76" y="76"/>
                      <a:pt x="79" y="76"/>
                      <a:pt x="81" y="77"/>
                    </a:cubicBezTo>
                    <a:cubicBezTo>
                      <a:pt x="80" y="79"/>
                      <a:pt x="75" y="81"/>
                      <a:pt x="80" y="83"/>
                    </a:cubicBezTo>
                    <a:cubicBezTo>
                      <a:pt x="80" y="83"/>
                      <a:pt x="80" y="84"/>
                      <a:pt x="80" y="84"/>
                    </a:cubicBezTo>
                    <a:cubicBezTo>
                      <a:pt x="73" y="89"/>
                      <a:pt x="80" y="97"/>
                      <a:pt x="77" y="103"/>
                    </a:cubicBezTo>
                    <a:cubicBezTo>
                      <a:pt x="76" y="106"/>
                      <a:pt x="80" y="110"/>
                      <a:pt x="74" y="111"/>
                    </a:cubicBezTo>
                    <a:cubicBezTo>
                      <a:pt x="73" y="112"/>
                      <a:pt x="74" y="113"/>
                      <a:pt x="74" y="113"/>
                    </a:cubicBezTo>
                    <a:cubicBezTo>
                      <a:pt x="75" y="115"/>
                      <a:pt x="75" y="116"/>
                      <a:pt x="73" y="116"/>
                    </a:cubicBezTo>
                    <a:cubicBezTo>
                      <a:pt x="72" y="117"/>
                      <a:pt x="71" y="114"/>
                      <a:pt x="70" y="116"/>
                    </a:cubicBezTo>
                    <a:cubicBezTo>
                      <a:pt x="70" y="118"/>
                      <a:pt x="71" y="119"/>
                      <a:pt x="72" y="120"/>
                    </a:cubicBezTo>
                    <a:cubicBezTo>
                      <a:pt x="74" y="122"/>
                      <a:pt x="76" y="123"/>
                      <a:pt x="77" y="125"/>
                    </a:cubicBezTo>
                    <a:cubicBezTo>
                      <a:pt x="79" y="128"/>
                      <a:pt x="82" y="131"/>
                      <a:pt x="75" y="132"/>
                    </a:cubicBezTo>
                    <a:cubicBezTo>
                      <a:pt x="73" y="133"/>
                      <a:pt x="75" y="137"/>
                      <a:pt x="73" y="140"/>
                    </a:cubicBezTo>
                    <a:cubicBezTo>
                      <a:pt x="72" y="141"/>
                      <a:pt x="72" y="145"/>
                      <a:pt x="74" y="148"/>
                    </a:cubicBezTo>
                    <a:cubicBezTo>
                      <a:pt x="77" y="151"/>
                      <a:pt x="72" y="153"/>
                      <a:pt x="73" y="157"/>
                    </a:cubicBezTo>
                    <a:cubicBezTo>
                      <a:pt x="75" y="165"/>
                      <a:pt x="74" y="174"/>
                      <a:pt x="75" y="182"/>
                    </a:cubicBezTo>
                    <a:cubicBezTo>
                      <a:pt x="76" y="186"/>
                      <a:pt x="73" y="190"/>
                      <a:pt x="76" y="195"/>
                    </a:cubicBezTo>
                    <a:cubicBezTo>
                      <a:pt x="78" y="198"/>
                      <a:pt x="74" y="205"/>
                      <a:pt x="82" y="205"/>
                    </a:cubicBezTo>
                    <a:cubicBezTo>
                      <a:pt x="83" y="205"/>
                      <a:pt x="84" y="210"/>
                      <a:pt x="84" y="211"/>
                    </a:cubicBezTo>
                    <a:cubicBezTo>
                      <a:pt x="82" y="216"/>
                      <a:pt x="81" y="215"/>
                      <a:pt x="83" y="220"/>
                    </a:cubicBezTo>
                    <a:cubicBezTo>
                      <a:pt x="82" y="223"/>
                      <a:pt x="76" y="217"/>
                      <a:pt x="76" y="223"/>
                    </a:cubicBezTo>
                    <a:cubicBezTo>
                      <a:pt x="76" y="227"/>
                      <a:pt x="77" y="230"/>
                      <a:pt x="82" y="229"/>
                    </a:cubicBezTo>
                    <a:cubicBezTo>
                      <a:pt x="86" y="229"/>
                      <a:pt x="87" y="230"/>
                      <a:pt x="84" y="233"/>
                    </a:cubicBezTo>
                    <a:cubicBezTo>
                      <a:pt x="83" y="235"/>
                      <a:pt x="85" y="238"/>
                      <a:pt x="81" y="238"/>
                    </a:cubicBezTo>
                    <a:cubicBezTo>
                      <a:pt x="78" y="237"/>
                      <a:pt x="74" y="240"/>
                      <a:pt x="71" y="237"/>
                    </a:cubicBezTo>
                    <a:cubicBezTo>
                      <a:pt x="71" y="236"/>
                      <a:pt x="71" y="235"/>
                      <a:pt x="71" y="234"/>
                    </a:cubicBezTo>
                    <a:cubicBezTo>
                      <a:pt x="73" y="233"/>
                      <a:pt x="72" y="231"/>
                      <a:pt x="71" y="230"/>
                    </a:cubicBezTo>
                    <a:cubicBezTo>
                      <a:pt x="71" y="229"/>
                      <a:pt x="67" y="226"/>
                      <a:pt x="72" y="225"/>
                    </a:cubicBezTo>
                    <a:cubicBezTo>
                      <a:pt x="73" y="225"/>
                      <a:pt x="74" y="224"/>
                      <a:pt x="73" y="223"/>
                    </a:cubicBezTo>
                    <a:cubicBezTo>
                      <a:pt x="72" y="222"/>
                      <a:pt x="70" y="222"/>
                      <a:pt x="69" y="222"/>
                    </a:cubicBezTo>
                    <a:cubicBezTo>
                      <a:pt x="68" y="221"/>
                      <a:pt x="70" y="220"/>
                      <a:pt x="69" y="220"/>
                    </a:cubicBezTo>
                    <a:cubicBezTo>
                      <a:pt x="68" y="220"/>
                      <a:pt x="67" y="221"/>
                      <a:pt x="66" y="222"/>
                    </a:cubicBezTo>
                    <a:cubicBezTo>
                      <a:pt x="62" y="218"/>
                      <a:pt x="63" y="212"/>
                      <a:pt x="63" y="209"/>
                    </a:cubicBezTo>
                    <a:cubicBezTo>
                      <a:pt x="63" y="202"/>
                      <a:pt x="60" y="203"/>
                      <a:pt x="55" y="203"/>
                    </a:cubicBezTo>
                    <a:cubicBezTo>
                      <a:pt x="59" y="195"/>
                      <a:pt x="56" y="191"/>
                      <a:pt x="48" y="189"/>
                    </a:cubicBezTo>
                    <a:cubicBezTo>
                      <a:pt x="48" y="187"/>
                      <a:pt x="51" y="188"/>
                      <a:pt x="52" y="185"/>
                    </a:cubicBezTo>
                    <a:cubicBezTo>
                      <a:pt x="48" y="184"/>
                      <a:pt x="45" y="181"/>
                      <a:pt x="41" y="179"/>
                    </a:cubicBezTo>
                    <a:cubicBezTo>
                      <a:pt x="41" y="176"/>
                      <a:pt x="44" y="177"/>
                      <a:pt x="45" y="177"/>
                    </a:cubicBezTo>
                    <a:cubicBezTo>
                      <a:pt x="50" y="175"/>
                      <a:pt x="56" y="174"/>
                      <a:pt x="61" y="174"/>
                    </a:cubicBezTo>
                    <a:cubicBezTo>
                      <a:pt x="55" y="174"/>
                      <a:pt x="50" y="175"/>
                      <a:pt x="45" y="177"/>
                    </a:cubicBezTo>
                    <a:cubicBezTo>
                      <a:pt x="41" y="176"/>
                      <a:pt x="38" y="179"/>
                      <a:pt x="35" y="177"/>
                    </a:cubicBezTo>
                    <a:cubicBezTo>
                      <a:pt x="33" y="177"/>
                      <a:pt x="30" y="173"/>
                      <a:pt x="29" y="179"/>
                    </a:cubicBezTo>
                    <a:cubicBezTo>
                      <a:pt x="29" y="180"/>
                      <a:pt x="23" y="186"/>
                      <a:pt x="18" y="182"/>
                    </a:cubicBezTo>
                    <a:cubicBezTo>
                      <a:pt x="17" y="181"/>
                      <a:pt x="16" y="181"/>
                      <a:pt x="15" y="182"/>
                    </a:cubicBezTo>
                    <a:cubicBezTo>
                      <a:pt x="12" y="184"/>
                      <a:pt x="9" y="184"/>
                      <a:pt x="7" y="185"/>
                    </a:cubicBezTo>
                    <a:cubicBezTo>
                      <a:pt x="5" y="185"/>
                      <a:pt x="2" y="186"/>
                      <a:pt x="1" y="184"/>
                    </a:cubicBezTo>
                    <a:cubicBezTo>
                      <a:pt x="0" y="182"/>
                      <a:pt x="2" y="181"/>
                      <a:pt x="3" y="180"/>
                    </a:cubicBezTo>
                    <a:cubicBezTo>
                      <a:pt x="6" y="177"/>
                      <a:pt x="11" y="178"/>
                      <a:pt x="15" y="175"/>
                    </a:cubicBezTo>
                    <a:cubicBezTo>
                      <a:pt x="15" y="175"/>
                      <a:pt x="15" y="175"/>
                      <a:pt x="15" y="175"/>
                    </a:cubicBezTo>
                    <a:cubicBezTo>
                      <a:pt x="20" y="173"/>
                      <a:pt x="25" y="169"/>
                      <a:pt x="31" y="173"/>
                    </a:cubicBezTo>
                    <a:cubicBezTo>
                      <a:pt x="33" y="173"/>
                      <a:pt x="35" y="173"/>
                      <a:pt x="37" y="173"/>
                    </a:cubicBezTo>
                    <a:cubicBezTo>
                      <a:pt x="39" y="171"/>
                      <a:pt x="41" y="170"/>
                      <a:pt x="44" y="171"/>
                    </a:cubicBezTo>
                    <a:cubicBezTo>
                      <a:pt x="45" y="171"/>
                      <a:pt x="46" y="171"/>
                      <a:pt x="47" y="171"/>
                    </a:cubicBezTo>
                    <a:cubicBezTo>
                      <a:pt x="52" y="167"/>
                      <a:pt x="59" y="169"/>
                      <a:pt x="64" y="166"/>
                    </a:cubicBezTo>
                    <a:cubicBezTo>
                      <a:pt x="63" y="167"/>
                      <a:pt x="61" y="167"/>
                      <a:pt x="59" y="165"/>
                    </a:cubicBezTo>
                    <a:cubicBezTo>
                      <a:pt x="58" y="165"/>
                      <a:pt x="56" y="165"/>
                      <a:pt x="56" y="163"/>
                    </a:cubicBezTo>
                    <a:cubicBezTo>
                      <a:pt x="57" y="161"/>
                      <a:pt x="59" y="161"/>
                      <a:pt x="60" y="160"/>
                    </a:cubicBezTo>
                    <a:cubicBezTo>
                      <a:pt x="58" y="160"/>
                      <a:pt x="55" y="161"/>
                      <a:pt x="53" y="159"/>
                    </a:cubicBezTo>
                    <a:cubicBezTo>
                      <a:pt x="52" y="159"/>
                      <a:pt x="49" y="160"/>
                      <a:pt x="50" y="157"/>
                    </a:cubicBezTo>
                    <a:cubicBezTo>
                      <a:pt x="52" y="153"/>
                      <a:pt x="56" y="154"/>
                      <a:pt x="59" y="153"/>
                    </a:cubicBezTo>
                    <a:cubicBezTo>
                      <a:pt x="56" y="152"/>
                      <a:pt x="52" y="156"/>
                      <a:pt x="49" y="153"/>
                    </a:cubicBezTo>
                    <a:cubicBezTo>
                      <a:pt x="46" y="149"/>
                      <a:pt x="51" y="151"/>
                      <a:pt x="51" y="149"/>
                    </a:cubicBezTo>
                    <a:cubicBezTo>
                      <a:pt x="53" y="146"/>
                      <a:pt x="57" y="147"/>
                      <a:pt x="59" y="145"/>
                    </a:cubicBezTo>
                    <a:cubicBezTo>
                      <a:pt x="56" y="146"/>
                      <a:pt x="53" y="148"/>
                      <a:pt x="50" y="145"/>
                    </a:cubicBezTo>
                    <a:cubicBezTo>
                      <a:pt x="49" y="145"/>
                      <a:pt x="49" y="144"/>
                      <a:pt x="49" y="143"/>
                    </a:cubicBezTo>
                    <a:cubicBezTo>
                      <a:pt x="51" y="139"/>
                      <a:pt x="55" y="140"/>
                      <a:pt x="58" y="139"/>
                    </a:cubicBezTo>
                    <a:cubicBezTo>
                      <a:pt x="55" y="139"/>
                      <a:pt x="51" y="142"/>
                      <a:pt x="48" y="139"/>
                    </a:cubicBezTo>
                    <a:cubicBezTo>
                      <a:pt x="47" y="136"/>
                      <a:pt x="50" y="137"/>
                      <a:pt x="51" y="135"/>
                    </a:cubicBezTo>
                    <a:cubicBezTo>
                      <a:pt x="53" y="132"/>
                      <a:pt x="56" y="132"/>
                      <a:pt x="58" y="132"/>
                    </a:cubicBezTo>
                    <a:cubicBezTo>
                      <a:pt x="54" y="131"/>
                      <a:pt x="50" y="134"/>
                      <a:pt x="46" y="134"/>
                    </a:cubicBezTo>
                    <a:cubicBezTo>
                      <a:pt x="45" y="134"/>
                      <a:pt x="43" y="134"/>
                      <a:pt x="42" y="133"/>
                    </a:cubicBezTo>
                    <a:cubicBezTo>
                      <a:pt x="40" y="132"/>
                      <a:pt x="41" y="131"/>
                      <a:pt x="42" y="130"/>
                    </a:cubicBezTo>
                    <a:cubicBezTo>
                      <a:pt x="45" y="127"/>
                      <a:pt x="49" y="128"/>
                      <a:pt x="53" y="126"/>
                    </a:cubicBezTo>
                    <a:cubicBezTo>
                      <a:pt x="51" y="126"/>
                      <a:pt x="48" y="127"/>
                      <a:pt x="46" y="127"/>
                    </a:cubicBezTo>
                    <a:cubicBezTo>
                      <a:pt x="44" y="127"/>
                      <a:pt x="42" y="127"/>
                      <a:pt x="41" y="125"/>
                    </a:cubicBezTo>
                    <a:cubicBezTo>
                      <a:pt x="43" y="120"/>
                      <a:pt x="49" y="121"/>
                      <a:pt x="53" y="119"/>
                    </a:cubicBezTo>
                    <a:cubicBezTo>
                      <a:pt x="51" y="119"/>
                      <a:pt x="50" y="119"/>
                      <a:pt x="49" y="119"/>
                    </a:cubicBezTo>
                    <a:cubicBezTo>
                      <a:pt x="47" y="119"/>
                      <a:pt x="45" y="120"/>
                      <a:pt x="44" y="117"/>
                    </a:cubicBezTo>
                    <a:cubicBezTo>
                      <a:pt x="44" y="113"/>
                      <a:pt x="49" y="114"/>
                      <a:pt x="51" y="113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2" y="112"/>
                      <a:pt x="52" y="112"/>
                      <a:pt x="51" y="112"/>
                    </a:cubicBezTo>
                    <a:cubicBezTo>
                      <a:pt x="51" y="112"/>
                      <a:pt x="51" y="112"/>
                      <a:pt x="50" y="112"/>
                    </a:cubicBezTo>
                    <a:cubicBezTo>
                      <a:pt x="48" y="111"/>
                      <a:pt x="47" y="110"/>
                      <a:pt x="48" y="108"/>
                    </a:cubicBezTo>
                    <a:cubicBezTo>
                      <a:pt x="49" y="106"/>
                      <a:pt x="51" y="105"/>
                      <a:pt x="52" y="104"/>
                    </a:cubicBezTo>
                    <a:cubicBezTo>
                      <a:pt x="52" y="104"/>
                      <a:pt x="50" y="103"/>
                      <a:pt x="50" y="102"/>
                    </a:cubicBezTo>
                    <a:cubicBezTo>
                      <a:pt x="50" y="100"/>
                      <a:pt x="53" y="99"/>
                      <a:pt x="53" y="97"/>
                    </a:cubicBezTo>
                    <a:cubicBezTo>
                      <a:pt x="53" y="96"/>
                      <a:pt x="52" y="96"/>
                      <a:pt x="52" y="95"/>
                    </a:cubicBezTo>
                    <a:cubicBezTo>
                      <a:pt x="52" y="93"/>
                      <a:pt x="54" y="92"/>
                      <a:pt x="53" y="89"/>
                    </a:cubicBezTo>
                    <a:cubicBezTo>
                      <a:pt x="51" y="86"/>
                      <a:pt x="54" y="84"/>
                      <a:pt x="57" y="82"/>
                    </a:cubicBezTo>
                    <a:cubicBezTo>
                      <a:pt x="59" y="80"/>
                      <a:pt x="61" y="82"/>
                      <a:pt x="63" y="82"/>
                    </a:cubicBezTo>
                    <a:cubicBezTo>
                      <a:pt x="61" y="81"/>
                      <a:pt x="59" y="81"/>
                      <a:pt x="56" y="82"/>
                    </a:cubicBezTo>
                    <a:cubicBezTo>
                      <a:pt x="56" y="82"/>
                      <a:pt x="55" y="82"/>
                      <a:pt x="55" y="81"/>
                    </a:cubicBezTo>
                    <a:cubicBezTo>
                      <a:pt x="54" y="81"/>
                      <a:pt x="54" y="80"/>
                      <a:pt x="54" y="79"/>
                    </a:cubicBezTo>
                    <a:cubicBezTo>
                      <a:pt x="56" y="75"/>
                      <a:pt x="60" y="74"/>
                      <a:pt x="64" y="74"/>
                    </a:cubicBezTo>
                    <a:cubicBezTo>
                      <a:pt x="62" y="75"/>
                      <a:pt x="59" y="75"/>
                      <a:pt x="57" y="75"/>
                    </a:cubicBezTo>
                    <a:cubicBezTo>
                      <a:pt x="55" y="73"/>
                      <a:pt x="56" y="72"/>
                      <a:pt x="57" y="70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1" y="68"/>
                      <a:pt x="60" y="69"/>
                      <a:pt x="58" y="69"/>
                    </a:cubicBezTo>
                    <a:cubicBezTo>
                      <a:pt x="57" y="69"/>
                      <a:pt x="56" y="69"/>
                      <a:pt x="56" y="68"/>
                    </a:cubicBezTo>
                    <a:cubicBezTo>
                      <a:pt x="55" y="66"/>
                      <a:pt x="59" y="65"/>
                      <a:pt x="55" y="62"/>
                    </a:cubicBezTo>
                    <a:cubicBezTo>
                      <a:pt x="53" y="61"/>
                      <a:pt x="58" y="59"/>
                      <a:pt x="59" y="57"/>
                    </a:cubicBezTo>
                    <a:cubicBezTo>
                      <a:pt x="58" y="57"/>
                      <a:pt x="57" y="59"/>
                      <a:pt x="56" y="58"/>
                    </a:cubicBezTo>
                    <a:cubicBezTo>
                      <a:pt x="55" y="58"/>
                      <a:pt x="54" y="57"/>
                      <a:pt x="54" y="56"/>
                    </a:cubicBezTo>
                    <a:cubicBezTo>
                      <a:pt x="55" y="54"/>
                      <a:pt x="57" y="53"/>
                      <a:pt x="58" y="51"/>
                    </a:cubicBezTo>
                    <a:cubicBezTo>
                      <a:pt x="58" y="50"/>
                      <a:pt x="56" y="51"/>
                      <a:pt x="55" y="51"/>
                    </a:cubicBezTo>
                    <a:cubicBezTo>
                      <a:pt x="54" y="50"/>
                      <a:pt x="54" y="49"/>
                      <a:pt x="54" y="48"/>
                    </a:cubicBezTo>
                    <a:cubicBezTo>
                      <a:pt x="55" y="48"/>
                      <a:pt x="55" y="47"/>
                      <a:pt x="55" y="47"/>
                    </a:cubicBezTo>
                    <a:cubicBezTo>
                      <a:pt x="57" y="46"/>
                      <a:pt x="58" y="46"/>
                      <a:pt x="60" y="45"/>
                    </a:cubicBezTo>
                    <a:cubicBezTo>
                      <a:pt x="57" y="45"/>
                      <a:pt x="55" y="44"/>
                      <a:pt x="56" y="41"/>
                    </a:cubicBezTo>
                    <a:cubicBezTo>
                      <a:pt x="56" y="40"/>
                      <a:pt x="56" y="40"/>
                      <a:pt x="58" y="40"/>
                    </a:cubicBezTo>
                    <a:cubicBezTo>
                      <a:pt x="59" y="40"/>
                      <a:pt x="61" y="40"/>
                      <a:pt x="62" y="40"/>
                    </a:cubicBezTo>
                    <a:cubicBezTo>
                      <a:pt x="64" y="39"/>
                      <a:pt x="66" y="38"/>
                      <a:pt x="65" y="36"/>
                    </a:cubicBezTo>
                    <a:cubicBezTo>
                      <a:pt x="64" y="34"/>
                      <a:pt x="63" y="35"/>
                      <a:pt x="62" y="37"/>
                    </a:cubicBezTo>
                    <a:cubicBezTo>
                      <a:pt x="60" y="39"/>
                      <a:pt x="59" y="36"/>
                      <a:pt x="58" y="36"/>
                    </a:cubicBezTo>
                    <a:cubicBezTo>
                      <a:pt x="57" y="36"/>
                      <a:pt x="57" y="34"/>
                      <a:pt x="57" y="34"/>
                    </a:cubicBezTo>
                    <a:cubicBezTo>
                      <a:pt x="58" y="32"/>
                      <a:pt x="59" y="34"/>
                      <a:pt x="60" y="34"/>
                    </a:cubicBezTo>
                    <a:cubicBezTo>
                      <a:pt x="62" y="34"/>
                      <a:pt x="63" y="33"/>
                      <a:pt x="63" y="31"/>
                    </a:cubicBezTo>
                    <a:cubicBezTo>
                      <a:pt x="63" y="30"/>
                      <a:pt x="61" y="30"/>
                      <a:pt x="60" y="31"/>
                    </a:cubicBezTo>
                    <a:cubicBezTo>
                      <a:pt x="59" y="31"/>
                      <a:pt x="59" y="31"/>
                      <a:pt x="59" y="30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3" y="27"/>
                      <a:pt x="66" y="26"/>
                      <a:pt x="69" y="26"/>
                    </a:cubicBezTo>
                    <a:cubicBezTo>
                      <a:pt x="70" y="25"/>
                      <a:pt x="72" y="25"/>
                      <a:pt x="71" y="23"/>
                    </a:cubicBezTo>
                    <a:cubicBezTo>
                      <a:pt x="71" y="22"/>
                      <a:pt x="69" y="23"/>
                      <a:pt x="68" y="23"/>
                    </a:cubicBezTo>
                    <a:cubicBezTo>
                      <a:pt x="66" y="23"/>
                      <a:pt x="65" y="24"/>
                      <a:pt x="65" y="21"/>
                    </a:cubicBezTo>
                    <a:cubicBezTo>
                      <a:pt x="67" y="19"/>
                      <a:pt x="70" y="20"/>
                      <a:pt x="71" y="19"/>
                    </a:cubicBezTo>
                    <a:cubicBezTo>
                      <a:pt x="72" y="18"/>
                      <a:pt x="73" y="18"/>
                      <a:pt x="74" y="17"/>
                    </a:cubicBezTo>
                    <a:cubicBezTo>
                      <a:pt x="73" y="17"/>
                      <a:pt x="72" y="17"/>
                      <a:pt x="71" y="16"/>
                    </a:cubicBezTo>
                    <a:cubicBezTo>
                      <a:pt x="68" y="17"/>
                      <a:pt x="65" y="18"/>
                      <a:pt x="61" y="18"/>
                    </a:cubicBezTo>
                    <a:cubicBezTo>
                      <a:pt x="63" y="13"/>
                      <a:pt x="69" y="15"/>
                      <a:pt x="73" y="11"/>
                    </a:cubicBezTo>
                    <a:cubicBezTo>
                      <a:pt x="69" y="9"/>
                      <a:pt x="67" y="13"/>
                      <a:pt x="64" y="11"/>
                    </a:cubicBezTo>
                    <a:cubicBezTo>
                      <a:pt x="66" y="8"/>
                      <a:pt x="71" y="10"/>
                      <a:pt x="72" y="6"/>
                    </a:cubicBezTo>
                    <a:cubicBezTo>
                      <a:pt x="70" y="4"/>
                      <a:pt x="67" y="7"/>
                      <a:pt x="64" y="5"/>
                    </a:cubicBezTo>
                    <a:cubicBezTo>
                      <a:pt x="68" y="1"/>
                      <a:pt x="74" y="2"/>
                      <a:pt x="79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2" name="Freeform 390">
                <a:extLst>
                  <a:ext uri="{FF2B5EF4-FFF2-40B4-BE49-F238E27FC236}">
                    <a16:creationId xmlns:a16="http://schemas.microsoft.com/office/drawing/2014/main" id="{543BD2C8-CE95-B782-F6E4-DE04B06FC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761"/>
                <a:ext cx="314" cy="133"/>
              </a:xfrm>
              <a:custGeom>
                <a:avLst/>
                <a:gdLst>
                  <a:gd name="T0" fmla="*/ 58 w 184"/>
                  <a:gd name="T1" fmla="*/ 13 h 78"/>
                  <a:gd name="T2" fmla="*/ 61 w 184"/>
                  <a:gd name="T3" fmla="*/ 19 h 78"/>
                  <a:gd name="T4" fmla="*/ 104 w 184"/>
                  <a:gd name="T5" fmla="*/ 17 h 78"/>
                  <a:gd name="T6" fmla="*/ 91 w 184"/>
                  <a:gd name="T7" fmla="*/ 22 h 78"/>
                  <a:gd name="T8" fmla="*/ 78 w 184"/>
                  <a:gd name="T9" fmla="*/ 28 h 78"/>
                  <a:gd name="T10" fmla="*/ 69 w 184"/>
                  <a:gd name="T11" fmla="*/ 26 h 78"/>
                  <a:gd name="T12" fmla="*/ 45 w 184"/>
                  <a:gd name="T13" fmla="*/ 40 h 78"/>
                  <a:gd name="T14" fmla="*/ 29 w 184"/>
                  <a:gd name="T15" fmla="*/ 53 h 78"/>
                  <a:gd name="T16" fmla="*/ 36 w 184"/>
                  <a:gd name="T17" fmla="*/ 54 h 78"/>
                  <a:gd name="T18" fmla="*/ 49 w 184"/>
                  <a:gd name="T19" fmla="*/ 45 h 78"/>
                  <a:gd name="T20" fmla="*/ 60 w 184"/>
                  <a:gd name="T21" fmla="*/ 45 h 78"/>
                  <a:gd name="T22" fmla="*/ 67 w 184"/>
                  <a:gd name="T23" fmla="*/ 43 h 78"/>
                  <a:gd name="T24" fmla="*/ 78 w 184"/>
                  <a:gd name="T25" fmla="*/ 39 h 78"/>
                  <a:gd name="T26" fmla="*/ 90 w 184"/>
                  <a:gd name="T27" fmla="*/ 37 h 78"/>
                  <a:gd name="T28" fmla="*/ 93 w 184"/>
                  <a:gd name="T29" fmla="*/ 34 h 78"/>
                  <a:gd name="T30" fmla="*/ 101 w 184"/>
                  <a:gd name="T31" fmla="*/ 36 h 78"/>
                  <a:gd name="T32" fmla="*/ 112 w 184"/>
                  <a:gd name="T33" fmla="*/ 33 h 78"/>
                  <a:gd name="T34" fmla="*/ 124 w 184"/>
                  <a:gd name="T35" fmla="*/ 35 h 78"/>
                  <a:gd name="T36" fmla="*/ 138 w 184"/>
                  <a:gd name="T37" fmla="*/ 42 h 78"/>
                  <a:gd name="T38" fmla="*/ 152 w 184"/>
                  <a:gd name="T39" fmla="*/ 46 h 78"/>
                  <a:gd name="T40" fmla="*/ 162 w 184"/>
                  <a:gd name="T41" fmla="*/ 47 h 78"/>
                  <a:gd name="T42" fmla="*/ 176 w 184"/>
                  <a:gd name="T43" fmla="*/ 50 h 78"/>
                  <a:gd name="T44" fmla="*/ 182 w 184"/>
                  <a:gd name="T45" fmla="*/ 63 h 78"/>
                  <a:gd name="T46" fmla="*/ 175 w 184"/>
                  <a:gd name="T47" fmla="*/ 61 h 78"/>
                  <a:gd name="T48" fmla="*/ 103 w 184"/>
                  <a:gd name="T49" fmla="*/ 62 h 78"/>
                  <a:gd name="T50" fmla="*/ 97 w 184"/>
                  <a:gd name="T51" fmla="*/ 62 h 78"/>
                  <a:gd name="T52" fmla="*/ 44 w 184"/>
                  <a:gd name="T53" fmla="*/ 65 h 78"/>
                  <a:gd name="T54" fmla="*/ 33 w 184"/>
                  <a:gd name="T55" fmla="*/ 68 h 78"/>
                  <a:gd name="T56" fmla="*/ 29 w 184"/>
                  <a:gd name="T57" fmla="*/ 78 h 78"/>
                  <a:gd name="T58" fmla="*/ 23 w 184"/>
                  <a:gd name="T59" fmla="*/ 65 h 78"/>
                  <a:gd name="T60" fmla="*/ 11 w 184"/>
                  <a:gd name="T61" fmla="*/ 53 h 78"/>
                  <a:gd name="T62" fmla="*/ 1 w 184"/>
                  <a:gd name="T63" fmla="*/ 45 h 78"/>
                  <a:gd name="T64" fmla="*/ 8 w 184"/>
                  <a:gd name="T65" fmla="*/ 35 h 78"/>
                  <a:gd name="T66" fmla="*/ 18 w 184"/>
                  <a:gd name="T67" fmla="*/ 27 h 78"/>
                  <a:gd name="T68" fmla="*/ 24 w 184"/>
                  <a:gd name="T69" fmla="*/ 21 h 78"/>
                  <a:gd name="T70" fmla="*/ 27 w 184"/>
                  <a:gd name="T71" fmla="*/ 22 h 78"/>
                  <a:gd name="T72" fmla="*/ 35 w 184"/>
                  <a:gd name="T73" fmla="*/ 19 h 78"/>
                  <a:gd name="T74" fmla="*/ 38 w 184"/>
                  <a:gd name="T75" fmla="*/ 13 h 78"/>
                  <a:gd name="T76" fmla="*/ 45 w 184"/>
                  <a:gd name="T77" fmla="*/ 8 h 78"/>
                  <a:gd name="T78" fmla="*/ 50 w 184"/>
                  <a:gd name="T79" fmla="*/ 4 h 78"/>
                  <a:gd name="T80" fmla="*/ 68 w 184"/>
                  <a:gd name="T8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4" h="78">
                    <a:moveTo>
                      <a:pt x="68" y="2"/>
                    </a:moveTo>
                    <a:cubicBezTo>
                      <a:pt x="65" y="5"/>
                      <a:pt x="62" y="10"/>
                      <a:pt x="58" y="13"/>
                    </a:cubicBezTo>
                    <a:cubicBezTo>
                      <a:pt x="56" y="14"/>
                      <a:pt x="54" y="17"/>
                      <a:pt x="56" y="19"/>
                    </a:cubicBezTo>
                    <a:cubicBezTo>
                      <a:pt x="57" y="21"/>
                      <a:pt x="59" y="20"/>
                      <a:pt x="61" y="19"/>
                    </a:cubicBezTo>
                    <a:cubicBezTo>
                      <a:pt x="68" y="19"/>
                      <a:pt x="74" y="17"/>
                      <a:pt x="80" y="14"/>
                    </a:cubicBezTo>
                    <a:cubicBezTo>
                      <a:pt x="89" y="11"/>
                      <a:pt x="96" y="15"/>
                      <a:pt x="104" y="17"/>
                    </a:cubicBezTo>
                    <a:cubicBezTo>
                      <a:pt x="105" y="17"/>
                      <a:pt x="105" y="18"/>
                      <a:pt x="104" y="18"/>
                    </a:cubicBezTo>
                    <a:cubicBezTo>
                      <a:pt x="100" y="22"/>
                      <a:pt x="95" y="21"/>
                      <a:pt x="91" y="22"/>
                    </a:cubicBezTo>
                    <a:cubicBezTo>
                      <a:pt x="88" y="23"/>
                      <a:pt x="86" y="23"/>
                      <a:pt x="84" y="25"/>
                    </a:cubicBezTo>
                    <a:cubicBezTo>
                      <a:pt x="83" y="28"/>
                      <a:pt x="80" y="28"/>
                      <a:pt x="78" y="28"/>
                    </a:cubicBezTo>
                    <a:cubicBezTo>
                      <a:pt x="74" y="27"/>
                      <a:pt x="73" y="25"/>
                      <a:pt x="76" y="22"/>
                    </a:cubicBezTo>
                    <a:cubicBezTo>
                      <a:pt x="74" y="23"/>
                      <a:pt x="71" y="24"/>
                      <a:pt x="69" y="26"/>
                    </a:cubicBezTo>
                    <a:cubicBezTo>
                      <a:pt x="63" y="29"/>
                      <a:pt x="57" y="33"/>
                      <a:pt x="50" y="36"/>
                    </a:cubicBezTo>
                    <a:cubicBezTo>
                      <a:pt x="48" y="36"/>
                      <a:pt x="46" y="38"/>
                      <a:pt x="45" y="40"/>
                    </a:cubicBezTo>
                    <a:cubicBezTo>
                      <a:pt x="44" y="41"/>
                      <a:pt x="43" y="41"/>
                      <a:pt x="42" y="42"/>
                    </a:cubicBezTo>
                    <a:cubicBezTo>
                      <a:pt x="36" y="44"/>
                      <a:pt x="31" y="47"/>
                      <a:pt x="29" y="53"/>
                    </a:cubicBezTo>
                    <a:cubicBezTo>
                      <a:pt x="28" y="57"/>
                      <a:pt x="30" y="57"/>
                      <a:pt x="32" y="57"/>
                    </a:cubicBezTo>
                    <a:cubicBezTo>
                      <a:pt x="35" y="57"/>
                      <a:pt x="35" y="55"/>
                      <a:pt x="36" y="54"/>
                    </a:cubicBezTo>
                    <a:cubicBezTo>
                      <a:pt x="37" y="54"/>
                      <a:pt x="38" y="53"/>
                      <a:pt x="39" y="53"/>
                    </a:cubicBezTo>
                    <a:cubicBezTo>
                      <a:pt x="44" y="52"/>
                      <a:pt x="47" y="49"/>
                      <a:pt x="49" y="45"/>
                    </a:cubicBezTo>
                    <a:cubicBezTo>
                      <a:pt x="50" y="45"/>
                      <a:pt x="51" y="45"/>
                      <a:pt x="51" y="45"/>
                    </a:cubicBezTo>
                    <a:cubicBezTo>
                      <a:pt x="55" y="49"/>
                      <a:pt x="57" y="48"/>
                      <a:pt x="60" y="45"/>
                    </a:cubicBezTo>
                    <a:cubicBezTo>
                      <a:pt x="62" y="44"/>
                      <a:pt x="64" y="44"/>
                      <a:pt x="65" y="43"/>
                    </a:cubicBezTo>
                    <a:cubicBezTo>
                      <a:pt x="66" y="43"/>
                      <a:pt x="66" y="43"/>
                      <a:pt x="67" y="43"/>
                    </a:cubicBezTo>
                    <a:cubicBezTo>
                      <a:pt x="71" y="44"/>
                      <a:pt x="71" y="38"/>
                      <a:pt x="74" y="38"/>
                    </a:cubicBezTo>
                    <a:cubicBezTo>
                      <a:pt x="76" y="38"/>
                      <a:pt x="76" y="40"/>
                      <a:pt x="78" y="39"/>
                    </a:cubicBezTo>
                    <a:cubicBezTo>
                      <a:pt x="79" y="37"/>
                      <a:pt x="81" y="37"/>
                      <a:pt x="83" y="38"/>
                    </a:cubicBezTo>
                    <a:cubicBezTo>
                      <a:pt x="85" y="41"/>
                      <a:pt x="88" y="41"/>
                      <a:pt x="90" y="37"/>
                    </a:cubicBezTo>
                    <a:cubicBezTo>
                      <a:pt x="90" y="36"/>
                      <a:pt x="91" y="35"/>
                      <a:pt x="91" y="34"/>
                    </a:cubicBezTo>
                    <a:cubicBezTo>
                      <a:pt x="92" y="34"/>
                      <a:pt x="92" y="34"/>
                      <a:pt x="93" y="34"/>
                    </a:cubicBezTo>
                    <a:cubicBezTo>
                      <a:pt x="95" y="34"/>
                      <a:pt x="97" y="35"/>
                      <a:pt x="100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3" y="38"/>
                      <a:pt x="105" y="37"/>
                      <a:pt x="107" y="37"/>
                    </a:cubicBezTo>
                    <a:cubicBezTo>
                      <a:pt x="109" y="37"/>
                      <a:pt x="111" y="35"/>
                      <a:pt x="112" y="33"/>
                    </a:cubicBezTo>
                    <a:cubicBezTo>
                      <a:pt x="114" y="31"/>
                      <a:pt x="116" y="33"/>
                      <a:pt x="118" y="34"/>
                    </a:cubicBezTo>
                    <a:cubicBezTo>
                      <a:pt x="120" y="35"/>
                      <a:pt x="122" y="35"/>
                      <a:pt x="124" y="35"/>
                    </a:cubicBezTo>
                    <a:cubicBezTo>
                      <a:pt x="129" y="37"/>
                      <a:pt x="133" y="38"/>
                      <a:pt x="136" y="42"/>
                    </a:cubicBezTo>
                    <a:cubicBezTo>
                      <a:pt x="137" y="42"/>
                      <a:pt x="137" y="43"/>
                      <a:pt x="138" y="42"/>
                    </a:cubicBezTo>
                    <a:cubicBezTo>
                      <a:pt x="143" y="39"/>
                      <a:pt x="148" y="41"/>
                      <a:pt x="152" y="45"/>
                    </a:cubicBezTo>
                    <a:cubicBezTo>
                      <a:pt x="152" y="45"/>
                      <a:pt x="152" y="45"/>
                      <a:pt x="152" y="46"/>
                    </a:cubicBezTo>
                    <a:cubicBezTo>
                      <a:pt x="152" y="46"/>
                      <a:pt x="152" y="45"/>
                      <a:pt x="153" y="45"/>
                    </a:cubicBezTo>
                    <a:cubicBezTo>
                      <a:pt x="155" y="48"/>
                      <a:pt x="159" y="47"/>
                      <a:pt x="162" y="47"/>
                    </a:cubicBezTo>
                    <a:cubicBezTo>
                      <a:pt x="166" y="47"/>
                      <a:pt x="169" y="49"/>
                      <a:pt x="173" y="48"/>
                    </a:cubicBezTo>
                    <a:cubicBezTo>
                      <a:pt x="174" y="48"/>
                      <a:pt x="176" y="49"/>
                      <a:pt x="176" y="50"/>
                    </a:cubicBezTo>
                    <a:cubicBezTo>
                      <a:pt x="176" y="55"/>
                      <a:pt x="182" y="56"/>
                      <a:pt x="184" y="59"/>
                    </a:cubicBezTo>
                    <a:cubicBezTo>
                      <a:pt x="184" y="61"/>
                      <a:pt x="183" y="62"/>
                      <a:pt x="182" y="63"/>
                    </a:cubicBezTo>
                    <a:cubicBezTo>
                      <a:pt x="181" y="64"/>
                      <a:pt x="180" y="64"/>
                      <a:pt x="179" y="63"/>
                    </a:cubicBezTo>
                    <a:cubicBezTo>
                      <a:pt x="178" y="61"/>
                      <a:pt x="176" y="61"/>
                      <a:pt x="175" y="61"/>
                    </a:cubicBezTo>
                    <a:cubicBezTo>
                      <a:pt x="166" y="61"/>
                      <a:pt x="158" y="60"/>
                      <a:pt x="150" y="60"/>
                    </a:cubicBezTo>
                    <a:cubicBezTo>
                      <a:pt x="134" y="61"/>
                      <a:pt x="119" y="61"/>
                      <a:pt x="103" y="62"/>
                    </a:cubicBezTo>
                    <a:cubicBezTo>
                      <a:pt x="102" y="62"/>
                      <a:pt x="101" y="62"/>
                      <a:pt x="100" y="62"/>
                    </a:cubicBezTo>
                    <a:cubicBezTo>
                      <a:pt x="99" y="62"/>
                      <a:pt x="98" y="62"/>
                      <a:pt x="97" y="62"/>
                    </a:cubicBezTo>
                    <a:cubicBezTo>
                      <a:pt x="83" y="61"/>
                      <a:pt x="70" y="65"/>
                      <a:pt x="57" y="64"/>
                    </a:cubicBezTo>
                    <a:cubicBezTo>
                      <a:pt x="52" y="64"/>
                      <a:pt x="48" y="63"/>
                      <a:pt x="44" y="65"/>
                    </a:cubicBezTo>
                    <a:cubicBezTo>
                      <a:pt x="43" y="65"/>
                      <a:pt x="42" y="66"/>
                      <a:pt x="41" y="67"/>
                    </a:cubicBezTo>
                    <a:cubicBezTo>
                      <a:pt x="38" y="68"/>
                      <a:pt x="34" y="65"/>
                      <a:pt x="33" y="68"/>
                    </a:cubicBezTo>
                    <a:cubicBezTo>
                      <a:pt x="31" y="71"/>
                      <a:pt x="33" y="74"/>
                      <a:pt x="31" y="77"/>
                    </a:cubicBezTo>
                    <a:cubicBezTo>
                      <a:pt x="31" y="77"/>
                      <a:pt x="30" y="78"/>
                      <a:pt x="29" y="78"/>
                    </a:cubicBezTo>
                    <a:cubicBezTo>
                      <a:pt x="26" y="75"/>
                      <a:pt x="23" y="73"/>
                      <a:pt x="24" y="68"/>
                    </a:cubicBezTo>
                    <a:cubicBezTo>
                      <a:pt x="25" y="67"/>
                      <a:pt x="24" y="66"/>
                      <a:pt x="23" y="65"/>
                    </a:cubicBezTo>
                    <a:cubicBezTo>
                      <a:pt x="22" y="62"/>
                      <a:pt x="24" y="59"/>
                      <a:pt x="26" y="55"/>
                    </a:cubicBezTo>
                    <a:cubicBezTo>
                      <a:pt x="19" y="61"/>
                      <a:pt x="15" y="55"/>
                      <a:pt x="11" y="53"/>
                    </a:cubicBezTo>
                    <a:cubicBezTo>
                      <a:pt x="9" y="52"/>
                      <a:pt x="6" y="52"/>
                      <a:pt x="4" y="51"/>
                    </a:cubicBezTo>
                    <a:cubicBezTo>
                      <a:pt x="3" y="49"/>
                      <a:pt x="0" y="46"/>
                      <a:pt x="1" y="45"/>
                    </a:cubicBezTo>
                    <a:cubicBezTo>
                      <a:pt x="2" y="42"/>
                      <a:pt x="3" y="39"/>
                      <a:pt x="3" y="36"/>
                    </a:cubicBezTo>
                    <a:cubicBezTo>
                      <a:pt x="4" y="34"/>
                      <a:pt x="6" y="35"/>
                      <a:pt x="8" y="35"/>
                    </a:cubicBezTo>
                    <a:cubicBezTo>
                      <a:pt x="9" y="35"/>
                      <a:pt x="11" y="34"/>
                      <a:pt x="12" y="34"/>
                    </a:cubicBezTo>
                    <a:cubicBezTo>
                      <a:pt x="17" y="34"/>
                      <a:pt x="17" y="29"/>
                      <a:pt x="18" y="27"/>
                    </a:cubicBezTo>
                    <a:cubicBezTo>
                      <a:pt x="18" y="26"/>
                      <a:pt x="18" y="24"/>
                      <a:pt x="19" y="24"/>
                    </a:cubicBezTo>
                    <a:cubicBezTo>
                      <a:pt x="23" y="26"/>
                      <a:pt x="24" y="25"/>
                      <a:pt x="24" y="21"/>
                    </a:cubicBezTo>
                    <a:cubicBezTo>
                      <a:pt x="24" y="20"/>
                      <a:pt x="24" y="19"/>
                      <a:pt x="26" y="19"/>
                    </a:cubicBezTo>
                    <a:cubicBezTo>
                      <a:pt x="30" y="19"/>
                      <a:pt x="26" y="21"/>
                      <a:pt x="27" y="22"/>
                    </a:cubicBezTo>
                    <a:cubicBezTo>
                      <a:pt x="28" y="24"/>
                      <a:pt x="29" y="24"/>
                      <a:pt x="30" y="23"/>
                    </a:cubicBezTo>
                    <a:cubicBezTo>
                      <a:pt x="32" y="22"/>
                      <a:pt x="29" y="16"/>
                      <a:pt x="35" y="19"/>
                    </a:cubicBezTo>
                    <a:cubicBezTo>
                      <a:pt x="35" y="18"/>
                      <a:pt x="35" y="17"/>
                      <a:pt x="36" y="17"/>
                    </a:cubicBezTo>
                    <a:cubicBezTo>
                      <a:pt x="37" y="16"/>
                      <a:pt x="36" y="14"/>
                      <a:pt x="38" y="13"/>
                    </a:cubicBezTo>
                    <a:cubicBezTo>
                      <a:pt x="40" y="12"/>
                      <a:pt x="43" y="13"/>
                      <a:pt x="44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7" y="7"/>
                      <a:pt x="49" y="6"/>
                      <a:pt x="49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5"/>
                      <a:pt x="58" y="1"/>
                      <a:pt x="62" y="1"/>
                    </a:cubicBezTo>
                    <a:cubicBezTo>
                      <a:pt x="64" y="1"/>
                      <a:pt x="66" y="0"/>
                      <a:pt x="68" y="2"/>
                    </a:cubicBez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3" name="Freeform 391">
                <a:extLst>
                  <a:ext uri="{FF2B5EF4-FFF2-40B4-BE49-F238E27FC236}">
                    <a16:creationId xmlns:a16="http://schemas.microsoft.com/office/drawing/2014/main" id="{9B08D55F-F9E6-A3A9-6509-9BD70BFEA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908"/>
                <a:ext cx="98" cy="371"/>
              </a:xfrm>
              <a:custGeom>
                <a:avLst/>
                <a:gdLst>
                  <a:gd name="T0" fmla="*/ 50 w 57"/>
                  <a:gd name="T1" fmla="*/ 189 h 217"/>
                  <a:gd name="T2" fmla="*/ 10 w 57"/>
                  <a:gd name="T3" fmla="*/ 214 h 217"/>
                  <a:gd name="T4" fmla="*/ 4 w 57"/>
                  <a:gd name="T5" fmla="*/ 217 h 217"/>
                  <a:gd name="T6" fmla="*/ 1 w 57"/>
                  <a:gd name="T7" fmla="*/ 215 h 217"/>
                  <a:gd name="T8" fmla="*/ 1 w 57"/>
                  <a:gd name="T9" fmla="*/ 208 h 217"/>
                  <a:gd name="T10" fmla="*/ 1 w 57"/>
                  <a:gd name="T11" fmla="*/ 66 h 217"/>
                  <a:gd name="T12" fmla="*/ 4 w 57"/>
                  <a:gd name="T13" fmla="*/ 51 h 217"/>
                  <a:gd name="T14" fmla="*/ 5 w 57"/>
                  <a:gd name="T15" fmla="*/ 43 h 217"/>
                  <a:gd name="T16" fmla="*/ 6 w 57"/>
                  <a:gd name="T17" fmla="*/ 36 h 217"/>
                  <a:gd name="T18" fmla="*/ 12 w 57"/>
                  <a:gd name="T19" fmla="*/ 31 h 217"/>
                  <a:gd name="T20" fmla="*/ 14 w 57"/>
                  <a:gd name="T21" fmla="*/ 37 h 217"/>
                  <a:gd name="T22" fmla="*/ 14 w 57"/>
                  <a:gd name="T23" fmla="*/ 45 h 217"/>
                  <a:gd name="T24" fmla="*/ 16 w 57"/>
                  <a:gd name="T25" fmla="*/ 51 h 217"/>
                  <a:gd name="T26" fmla="*/ 15 w 57"/>
                  <a:gd name="T27" fmla="*/ 106 h 217"/>
                  <a:gd name="T28" fmla="*/ 15 w 57"/>
                  <a:gd name="T29" fmla="*/ 176 h 217"/>
                  <a:gd name="T30" fmla="*/ 15 w 57"/>
                  <a:gd name="T31" fmla="*/ 180 h 217"/>
                  <a:gd name="T32" fmla="*/ 18 w 57"/>
                  <a:gd name="T33" fmla="*/ 181 h 217"/>
                  <a:gd name="T34" fmla="*/ 39 w 57"/>
                  <a:gd name="T35" fmla="*/ 170 h 217"/>
                  <a:gd name="T36" fmla="*/ 41 w 57"/>
                  <a:gd name="T37" fmla="*/ 168 h 217"/>
                  <a:gd name="T38" fmla="*/ 41 w 57"/>
                  <a:gd name="T39" fmla="*/ 81 h 217"/>
                  <a:gd name="T40" fmla="*/ 42 w 57"/>
                  <a:gd name="T41" fmla="*/ 9 h 217"/>
                  <a:gd name="T42" fmla="*/ 44 w 57"/>
                  <a:gd name="T43" fmla="*/ 2 h 217"/>
                  <a:gd name="T44" fmla="*/ 49 w 57"/>
                  <a:gd name="T45" fmla="*/ 7 h 217"/>
                  <a:gd name="T46" fmla="*/ 48 w 57"/>
                  <a:gd name="T47" fmla="*/ 42 h 217"/>
                  <a:gd name="T48" fmla="*/ 49 w 57"/>
                  <a:gd name="T49" fmla="*/ 46 h 217"/>
                  <a:gd name="T50" fmla="*/ 53 w 57"/>
                  <a:gd name="T51" fmla="*/ 44 h 217"/>
                  <a:gd name="T52" fmla="*/ 54 w 57"/>
                  <a:gd name="T53" fmla="*/ 49 h 217"/>
                  <a:gd name="T54" fmla="*/ 52 w 57"/>
                  <a:gd name="T55" fmla="*/ 57 h 217"/>
                  <a:gd name="T56" fmla="*/ 54 w 57"/>
                  <a:gd name="T57" fmla="*/ 58 h 217"/>
                  <a:gd name="T58" fmla="*/ 54 w 57"/>
                  <a:gd name="T59" fmla="*/ 62 h 217"/>
                  <a:gd name="T60" fmla="*/ 53 w 57"/>
                  <a:gd name="T61" fmla="*/ 63 h 217"/>
                  <a:gd name="T62" fmla="*/ 53 w 57"/>
                  <a:gd name="T63" fmla="*/ 70 h 217"/>
                  <a:gd name="T64" fmla="*/ 53 w 57"/>
                  <a:gd name="T65" fmla="*/ 76 h 217"/>
                  <a:gd name="T66" fmla="*/ 54 w 57"/>
                  <a:gd name="T67" fmla="*/ 82 h 217"/>
                  <a:gd name="T68" fmla="*/ 50 w 57"/>
                  <a:gd name="T69" fmla="*/ 91 h 217"/>
                  <a:gd name="T70" fmla="*/ 51 w 57"/>
                  <a:gd name="T71" fmla="*/ 95 h 217"/>
                  <a:gd name="T72" fmla="*/ 54 w 57"/>
                  <a:gd name="T73" fmla="*/ 97 h 217"/>
                  <a:gd name="T74" fmla="*/ 52 w 57"/>
                  <a:gd name="T75" fmla="*/ 101 h 217"/>
                  <a:gd name="T76" fmla="*/ 54 w 57"/>
                  <a:gd name="T77" fmla="*/ 103 h 217"/>
                  <a:gd name="T78" fmla="*/ 52 w 57"/>
                  <a:gd name="T79" fmla="*/ 107 h 217"/>
                  <a:gd name="T80" fmla="*/ 51 w 57"/>
                  <a:gd name="T81" fmla="*/ 107 h 217"/>
                  <a:gd name="T82" fmla="*/ 51 w 57"/>
                  <a:gd name="T83" fmla="*/ 113 h 217"/>
                  <a:gd name="T84" fmla="*/ 54 w 57"/>
                  <a:gd name="T85" fmla="*/ 116 h 217"/>
                  <a:gd name="T86" fmla="*/ 54 w 57"/>
                  <a:gd name="T87" fmla="*/ 120 h 217"/>
                  <a:gd name="T88" fmla="*/ 53 w 57"/>
                  <a:gd name="T89" fmla="*/ 127 h 217"/>
                  <a:gd name="T90" fmla="*/ 49 w 57"/>
                  <a:gd name="T91" fmla="*/ 135 h 217"/>
                  <a:gd name="T92" fmla="*/ 49 w 57"/>
                  <a:gd name="T93" fmla="*/ 168 h 217"/>
                  <a:gd name="T94" fmla="*/ 50 w 57"/>
                  <a:gd name="T95" fmla="*/ 170 h 217"/>
                  <a:gd name="T96" fmla="*/ 51 w 57"/>
                  <a:gd name="T97" fmla="*/ 177 h 217"/>
                  <a:gd name="T98" fmla="*/ 49 w 57"/>
                  <a:gd name="T99" fmla="*/ 181 h 217"/>
                  <a:gd name="T100" fmla="*/ 49 w 57"/>
                  <a:gd name="T101" fmla="*/ 183 h 217"/>
                  <a:gd name="T102" fmla="*/ 50 w 57"/>
                  <a:gd name="T103" fmla="*/ 184 h 217"/>
                  <a:gd name="T104" fmla="*/ 53 w 57"/>
                  <a:gd name="T105" fmla="*/ 187 h 217"/>
                  <a:gd name="T106" fmla="*/ 50 w 57"/>
                  <a:gd name="T107" fmla="*/ 18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217">
                    <a:moveTo>
                      <a:pt x="50" y="189"/>
                    </a:moveTo>
                    <a:cubicBezTo>
                      <a:pt x="38" y="199"/>
                      <a:pt x="22" y="204"/>
                      <a:pt x="10" y="214"/>
                    </a:cubicBezTo>
                    <a:cubicBezTo>
                      <a:pt x="9" y="216"/>
                      <a:pt x="6" y="216"/>
                      <a:pt x="4" y="217"/>
                    </a:cubicBezTo>
                    <a:cubicBezTo>
                      <a:pt x="2" y="217"/>
                      <a:pt x="2" y="216"/>
                      <a:pt x="1" y="215"/>
                    </a:cubicBezTo>
                    <a:cubicBezTo>
                      <a:pt x="1" y="213"/>
                      <a:pt x="1" y="210"/>
                      <a:pt x="1" y="208"/>
                    </a:cubicBezTo>
                    <a:cubicBezTo>
                      <a:pt x="1" y="161"/>
                      <a:pt x="1" y="113"/>
                      <a:pt x="1" y="66"/>
                    </a:cubicBezTo>
                    <a:cubicBezTo>
                      <a:pt x="1" y="61"/>
                      <a:pt x="0" y="55"/>
                      <a:pt x="4" y="51"/>
                    </a:cubicBezTo>
                    <a:cubicBezTo>
                      <a:pt x="6" y="49"/>
                      <a:pt x="5" y="46"/>
                      <a:pt x="5" y="43"/>
                    </a:cubicBezTo>
                    <a:cubicBezTo>
                      <a:pt x="5" y="41"/>
                      <a:pt x="5" y="38"/>
                      <a:pt x="6" y="36"/>
                    </a:cubicBezTo>
                    <a:cubicBezTo>
                      <a:pt x="8" y="34"/>
                      <a:pt x="8" y="30"/>
                      <a:pt x="12" y="31"/>
                    </a:cubicBezTo>
                    <a:cubicBezTo>
                      <a:pt x="15" y="32"/>
                      <a:pt x="14" y="35"/>
                      <a:pt x="14" y="37"/>
                    </a:cubicBezTo>
                    <a:cubicBezTo>
                      <a:pt x="14" y="40"/>
                      <a:pt x="14" y="42"/>
                      <a:pt x="14" y="45"/>
                    </a:cubicBezTo>
                    <a:cubicBezTo>
                      <a:pt x="16" y="46"/>
                      <a:pt x="16" y="49"/>
                      <a:pt x="16" y="51"/>
                    </a:cubicBezTo>
                    <a:cubicBezTo>
                      <a:pt x="16" y="69"/>
                      <a:pt x="17" y="87"/>
                      <a:pt x="15" y="106"/>
                    </a:cubicBezTo>
                    <a:cubicBezTo>
                      <a:pt x="14" y="129"/>
                      <a:pt x="15" y="153"/>
                      <a:pt x="15" y="176"/>
                    </a:cubicBezTo>
                    <a:cubicBezTo>
                      <a:pt x="14" y="177"/>
                      <a:pt x="14" y="179"/>
                      <a:pt x="15" y="180"/>
                    </a:cubicBezTo>
                    <a:cubicBezTo>
                      <a:pt x="16" y="181"/>
                      <a:pt x="17" y="181"/>
                      <a:pt x="18" y="181"/>
                    </a:cubicBezTo>
                    <a:cubicBezTo>
                      <a:pt x="25" y="178"/>
                      <a:pt x="32" y="174"/>
                      <a:pt x="39" y="170"/>
                    </a:cubicBezTo>
                    <a:cubicBezTo>
                      <a:pt x="40" y="170"/>
                      <a:pt x="40" y="169"/>
                      <a:pt x="41" y="168"/>
                    </a:cubicBezTo>
                    <a:cubicBezTo>
                      <a:pt x="41" y="139"/>
                      <a:pt x="40" y="110"/>
                      <a:pt x="41" y="81"/>
                    </a:cubicBezTo>
                    <a:cubicBezTo>
                      <a:pt x="41" y="57"/>
                      <a:pt x="42" y="33"/>
                      <a:pt x="42" y="9"/>
                    </a:cubicBezTo>
                    <a:cubicBezTo>
                      <a:pt x="42" y="6"/>
                      <a:pt x="42" y="4"/>
                      <a:pt x="44" y="2"/>
                    </a:cubicBezTo>
                    <a:cubicBezTo>
                      <a:pt x="50" y="0"/>
                      <a:pt x="49" y="4"/>
                      <a:pt x="49" y="7"/>
                    </a:cubicBezTo>
                    <a:cubicBezTo>
                      <a:pt x="47" y="19"/>
                      <a:pt x="48" y="31"/>
                      <a:pt x="48" y="42"/>
                    </a:cubicBezTo>
                    <a:cubicBezTo>
                      <a:pt x="48" y="44"/>
                      <a:pt x="48" y="45"/>
                      <a:pt x="49" y="46"/>
                    </a:cubicBezTo>
                    <a:cubicBezTo>
                      <a:pt x="50" y="44"/>
                      <a:pt x="52" y="43"/>
                      <a:pt x="53" y="44"/>
                    </a:cubicBezTo>
                    <a:cubicBezTo>
                      <a:pt x="55" y="45"/>
                      <a:pt x="55" y="47"/>
                      <a:pt x="54" y="49"/>
                    </a:cubicBezTo>
                    <a:cubicBezTo>
                      <a:pt x="53" y="51"/>
                      <a:pt x="57" y="55"/>
                      <a:pt x="52" y="57"/>
                    </a:cubicBezTo>
                    <a:cubicBezTo>
                      <a:pt x="52" y="57"/>
                      <a:pt x="54" y="57"/>
                      <a:pt x="54" y="58"/>
                    </a:cubicBezTo>
                    <a:cubicBezTo>
                      <a:pt x="56" y="60"/>
                      <a:pt x="56" y="61"/>
                      <a:pt x="54" y="62"/>
                    </a:cubicBezTo>
                    <a:cubicBezTo>
                      <a:pt x="53" y="63"/>
                      <a:pt x="52" y="63"/>
                      <a:pt x="53" y="63"/>
                    </a:cubicBezTo>
                    <a:cubicBezTo>
                      <a:pt x="56" y="66"/>
                      <a:pt x="55" y="68"/>
                      <a:pt x="53" y="70"/>
                    </a:cubicBezTo>
                    <a:cubicBezTo>
                      <a:pt x="57" y="72"/>
                      <a:pt x="53" y="74"/>
                      <a:pt x="53" y="76"/>
                    </a:cubicBezTo>
                    <a:cubicBezTo>
                      <a:pt x="53" y="78"/>
                      <a:pt x="54" y="79"/>
                      <a:pt x="54" y="82"/>
                    </a:cubicBezTo>
                    <a:cubicBezTo>
                      <a:pt x="54" y="86"/>
                      <a:pt x="53" y="89"/>
                      <a:pt x="50" y="91"/>
                    </a:cubicBezTo>
                    <a:cubicBezTo>
                      <a:pt x="49" y="92"/>
                      <a:pt x="49" y="94"/>
                      <a:pt x="51" y="95"/>
                    </a:cubicBezTo>
                    <a:cubicBezTo>
                      <a:pt x="52" y="95"/>
                      <a:pt x="53" y="96"/>
                      <a:pt x="54" y="97"/>
                    </a:cubicBezTo>
                    <a:cubicBezTo>
                      <a:pt x="55" y="99"/>
                      <a:pt x="53" y="100"/>
                      <a:pt x="52" y="101"/>
                    </a:cubicBezTo>
                    <a:cubicBezTo>
                      <a:pt x="52" y="101"/>
                      <a:pt x="54" y="101"/>
                      <a:pt x="54" y="103"/>
                    </a:cubicBezTo>
                    <a:cubicBezTo>
                      <a:pt x="54" y="104"/>
                      <a:pt x="54" y="106"/>
                      <a:pt x="52" y="107"/>
                    </a:cubicBezTo>
                    <a:cubicBezTo>
                      <a:pt x="52" y="107"/>
                      <a:pt x="51" y="107"/>
                      <a:pt x="51" y="107"/>
                    </a:cubicBezTo>
                    <a:cubicBezTo>
                      <a:pt x="49" y="109"/>
                      <a:pt x="48" y="111"/>
                      <a:pt x="51" y="113"/>
                    </a:cubicBezTo>
                    <a:cubicBezTo>
                      <a:pt x="53" y="113"/>
                      <a:pt x="54" y="114"/>
                      <a:pt x="54" y="116"/>
                    </a:cubicBezTo>
                    <a:cubicBezTo>
                      <a:pt x="54" y="117"/>
                      <a:pt x="50" y="118"/>
                      <a:pt x="54" y="120"/>
                    </a:cubicBezTo>
                    <a:cubicBezTo>
                      <a:pt x="56" y="122"/>
                      <a:pt x="52" y="125"/>
                      <a:pt x="53" y="127"/>
                    </a:cubicBezTo>
                    <a:cubicBezTo>
                      <a:pt x="50" y="129"/>
                      <a:pt x="49" y="132"/>
                      <a:pt x="49" y="135"/>
                    </a:cubicBezTo>
                    <a:cubicBezTo>
                      <a:pt x="49" y="146"/>
                      <a:pt x="49" y="157"/>
                      <a:pt x="49" y="168"/>
                    </a:cubicBezTo>
                    <a:cubicBezTo>
                      <a:pt x="49" y="169"/>
                      <a:pt x="50" y="170"/>
                      <a:pt x="50" y="170"/>
                    </a:cubicBezTo>
                    <a:cubicBezTo>
                      <a:pt x="56" y="174"/>
                      <a:pt x="56" y="174"/>
                      <a:pt x="51" y="177"/>
                    </a:cubicBezTo>
                    <a:cubicBezTo>
                      <a:pt x="49" y="178"/>
                      <a:pt x="49" y="179"/>
                      <a:pt x="49" y="181"/>
                    </a:cubicBezTo>
                    <a:cubicBezTo>
                      <a:pt x="49" y="181"/>
                      <a:pt x="49" y="182"/>
                      <a:pt x="49" y="183"/>
                    </a:cubicBezTo>
                    <a:cubicBezTo>
                      <a:pt x="49" y="183"/>
                      <a:pt x="50" y="184"/>
                      <a:pt x="50" y="184"/>
                    </a:cubicBezTo>
                    <a:cubicBezTo>
                      <a:pt x="51" y="185"/>
                      <a:pt x="53" y="185"/>
                      <a:pt x="53" y="187"/>
                    </a:cubicBezTo>
                    <a:cubicBezTo>
                      <a:pt x="53" y="188"/>
                      <a:pt x="52" y="189"/>
                      <a:pt x="50" y="189"/>
                    </a:cubicBezTo>
                    <a:close/>
                  </a:path>
                </a:pathLst>
              </a:custGeom>
              <a:solidFill>
                <a:srgbClr val="15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4" name="Freeform 392">
                <a:extLst>
                  <a:ext uri="{FF2B5EF4-FFF2-40B4-BE49-F238E27FC236}">
                    <a16:creationId xmlns:a16="http://schemas.microsoft.com/office/drawing/2014/main" id="{113EF92E-16C2-1B1A-F4B7-D57FB0B5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141"/>
                <a:ext cx="124" cy="166"/>
              </a:xfrm>
              <a:custGeom>
                <a:avLst/>
                <a:gdLst>
                  <a:gd name="T0" fmla="*/ 66 w 73"/>
                  <a:gd name="T1" fmla="*/ 26 h 97"/>
                  <a:gd name="T2" fmla="*/ 62 w 73"/>
                  <a:gd name="T3" fmla="*/ 34 h 97"/>
                  <a:gd name="T4" fmla="*/ 64 w 73"/>
                  <a:gd name="T5" fmla="*/ 38 h 97"/>
                  <a:gd name="T6" fmla="*/ 55 w 73"/>
                  <a:gd name="T7" fmla="*/ 43 h 97"/>
                  <a:gd name="T8" fmla="*/ 60 w 73"/>
                  <a:gd name="T9" fmla="*/ 46 h 97"/>
                  <a:gd name="T10" fmla="*/ 62 w 73"/>
                  <a:gd name="T11" fmla="*/ 48 h 97"/>
                  <a:gd name="T12" fmla="*/ 59 w 73"/>
                  <a:gd name="T13" fmla="*/ 53 h 97"/>
                  <a:gd name="T14" fmla="*/ 43 w 73"/>
                  <a:gd name="T15" fmla="*/ 61 h 97"/>
                  <a:gd name="T16" fmla="*/ 40 w 73"/>
                  <a:gd name="T17" fmla="*/ 70 h 97"/>
                  <a:gd name="T18" fmla="*/ 38 w 73"/>
                  <a:gd name="T19" fmla="*/ 84 h 97"/>
                  <a:gd name="T20" fmla="*/ 42 w 73"/>
                  <a:gd name="T21" fmla="*/ 88 h 97"/>
                  <a:gd name="T22" fmla="*/ 31 w 73"/>
                  <a:gd name="T23" fmla="*/ 92 h 97"/>
                  <a:gd name="T24" fmla="*/ 25 w 73"/>
                  <a:gd name="T25" fmla="*/ 94 h 97"/>
                  <a:gd name="T26" fmla="*/ 29 w 73"/>
                  <a:gd name="T27" fmla="*/ 87 h 97"/>
                  <a:gd name="T28" fmla="*/ 17 w 73"/>
                  <a:gd name="T29" fmla="*/ 89 h 97"/>
                  <a:gd name="T30" fmla="*/ 9 w 73"/>
                  <a:gd name="T31" fmla="*/ 83 h 97"/>
                  <a:gd name="T32" fmla="*/ 8 w 73"/>
                  <a:gd name="T33" fmla="*/ 78 h 97"/>
                  <a:gd name="T34" fmla="*/ 8 w 73"/>
                  <a:gd name="T35" fmla="*/ 73 h 97"/>
                  <a:gd name="T36" fmla="*/ 7 w 73"/>
                  <a:gd name="T37" fmla="*/ 64 h 97"/>
                  <a:gd name="T38" fmla="*/ 3 w 73"/>
                  <a:gd name="T39" fmla="*/ 61 h 97"/>
                  <a:gd name="T40" fmla="*/ 7 w 73"/>
                  <a:gd name="T41" fmla="*/ 57 h 97"/>
                  <a:gd name="T42" fmla="*/ 1 w 73"/>
                  <a:gd name="T43" fmla="*/ 56 h 97"/>
                  <a:gd name="T44" fmla="*/ 11 w 73"/>
                  <a:gd name="T45" fmla="*/ 50 h 97"/>
                  <a:gd name="T46" fmla="*/ 14 w 73"/>
                  <a:gd name="T47" fmla="*/ 43 h 97"/>
                  <a:gd name="T48" fmla="*/ 8 w 73"/>
                  <a:gd name="T49" fmla="*/ 41 h 97"/>
                  <a:gd name="T50" fmla="*/ 19 w 73"/>
                  <a:gd name="T51" fmla="*/ 36 h 97"/>
                  <a:gd name="T52" fmla="*/ 30 w 73"/>
                  <a:gd name="T53" fmla="*/ 26 h 97"/>
                  <a:gd name="T54" fmla="*/ 42 w 73"/>
                  <a:gd name="T55" fmla="*/ 7 h 97"/>
                  <a:gd name="T56" fmla="*/ 57 w 73"/>
                  <a:gd name="T57" fmla="*/ 0 h 97"/>
                  <a:gd name="T58" fmla="*/ 61 w 73"/>
                  <a:gd name="T59" fmla="*/ 7 h 97"/>
                  <a:gd name="T60" fmla="*/ 73 w 73"/>
                  <a:gd name="T61" fmla="*/ 0 h 97"/>
                  <a:gd name="T62" fmla="*/ 71 w 73"/>
                  <a:gd name="T63" fmla="*/ 7 h 97"/>
                  <a:gd name="T64" fmla="*/ 66 w 73"/>
                  <a:gd name="T65" fmla="*/ 19 h 97"/>
                  <a:gd name="T66" fmla="*/ 61 w 73"/>
                  <a:gd name="T67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97">
                    <a:moveTo>
                      <a:pt x="65" y="27"/>
                    </a:moveTo>
                    <a:cubicBezTo>
                      <a:pt x="65" y="27"/>
                      <a:pt x="66" y="26"/>
                      <a:pt x="66" y="26"/>
                    </a:cubicBezTo>
                    <a:cubicBezTo>
                      <a:pt x="67" y="26"/>
                      <a:pt x="68" y="26"/>
                      <a:pt x="67" y="28"/>
                    </a:cubicBezTo>
                    <a:cubicBezTo>
                      <a:pt x="66" y="30"/>
                      <a:pt x="64" y="32"/>
                      <a:pt x="62" y="34"/>
                    </a:cubicBezTo>
                    <a:cubicBezTo>
                      <a:pt x="64" y="35"/>
                      <a:pt x="66" y="32"/>
                      <a:pt x="67" y="34"/>
                    </a:cubicBezTo>
                    <a:cubicBezTo>
                      <a:pt x="68" y="37"/>
                      <a:pt x="65" y="37"/>
                      <a:pt x="64" y="38"/>
                    </a:cubicBezTo>
                    <a:cubicBezTo>
                      <a:pt x="63" y="39"/>
                      <a:pt x="63" y="39"/>
                      <a:pt x="62" y="40"/>
                    </a:cubicBezTo>
                    <a:cubicBezTo>
                      <a:pt x="60" y="42"/>
                      <a:pt x="57" y="41"/>
                      <a:pt x="55" y="43"/>
                    </a:cubicBezTo>
                    <a:cubicBezTo>
                      <a:pt x="59" y="42"/>
                      <a:pt x="62" y="40"/>
                      <a:pt x="66" y="42"/>
                    </a:cubicBezTo>
                    <a:cubicBezTo>
                      <a:pt x="65" y="45"/>
                      <a:pt x="62" y="45"/>
                      <a:pt x="60" y="46"/>
                    </a:cubicBezTo>
                    <a:cubicBezTo>
                      <a:pt x="56" y="50"/>
                      <a:pt x="51" y="49"/>
                      <a:pt x="47" y="50"/>
                    </a:cubicBezTo>
                    <a:cubicBezTo>
                      <a:pt x="52" y="50"/>
                      <a:pt x="57" y="48"/>
                      <a:pt x="62" y="48"/>
                    </a:cubicBezTo>
                    <a:cubicBezTo>
                      <a:pt x="63" y="49"/>
                      <a:pt x="65" y="48"/>
                      <a:pt x="65" y="50"/>
                    </a:cubicBezTo>
                    <a:cubicBezTo>
                      <a:pt x="63" y="51"/>
                      <a:pt x="60" y="51"/>
                      <a:pt x="59" y="53"/>
                    </a:cubicBezTo>
                    <a:cubicBezTo>
                      <a:pt x="55" y="56"/>
                      <a:pt x="51" y="57"/>
                      <a:pt x="46" y="57"/>
                    </a:cubicBezTo>
                    <a:cubicBezTo>
                      <a:pt x="44" y="58"/>
                      <a:pt x="42" y="58"/>
                      <a:pt x="43" y="61"/>
                    </a:cubicBezTo>
                    <a:cubicBezTo>
                      <a:pt x="43" y="62"/>
                      <a:pt x="43" y="63"/>
                      <a:pt x="42" y="63"/>
                    </a:cubicBezTo>
                    <a:cubicBezTo>
                      <a:pt x="39" y="65"/>
                      <a:pt x="40" y="67"/>
                      <a:pt x="40" y="70"/>
                    </a:cubicBezTo>
                    <a:cubicBezTo>
                      <a:pt x="40" y="70"/>
                      <a:pt x="39" y="81"/>
                      <a:pt x="39" y="81"/>
                    </a:cubicBezTo>
                    <a:cubicBezTo>
                      <a:pt x="39" y="82"/>
                      <a:pt x="38" y="83"/>
                      <a:pt x="38" y="84"/>
                    </a:cubicBezTo>
                    <a:cubicBezTo>
                      <a:pt x="38" y="85"/>
                      <a:pt x="38" y="86"/>
                      <a:pt x="39" y="86"/>
                    </a:cubicBezTo>
                    <a:cubicBezTo>
                      <a:pt x="40" y="86"/>
                      <a:pt x="43" y="85"/>
                      <a:pt x="42" y="88"/>
                    </a:cubicBezTo>
                    <a:cubicBezTo>
                      <a:pt x="42" y="90"/>
                      <a:pt x="40" y="88"/>
                      <a:pt x="39" y="89"/>
                    </a:cubicBezTo>
                    <a:cubicBezTo>
                      <a:pt x="37" y="92"/>
                      <a:pt x="35" y="93"/>
                      <a:pt x="31" y="92"/>
                    </a:cubicBezTo>
                    <a:cubicBezTo>
                      <a:pt x="30" y="91"/>
                      <a:pt x="29" y="97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3" y="92"/>
                      <a:pt x="24" y="90"/>
                      <a:pt x="26" y="88"/>
                    </a:cubicBezTo>
                    <a:cubicBezTo>
                      <a:pt x="27" y="87"/>
                      <a:pt x="27" y="87"/>
                      <a:pt x="29" y="87"/>
                    </a:cubicBezTo>
                    <a:cubicBezTo>
                      <a:pt x="28" y="87"/>
                      <a:pt x="27" y="87"/>
                      <a:pt x="26" y="88"/>
                    </a:cubicBezTo>
                    <a:cubicBezTo>
                      <a:pt x="23" y="90"/>
                      <a:pt x="20" y="89"/>
                      <a:pt x="17" y="89"/>
                    </a:cubicBezTo>
                    <a:cubicBezTo>
                      <a:pt x="11" y="89"/>
                      <a:pt x="15" y="86"/>
                      <a:pt x="17" y="85"/>
                    </a:cubicBezTo>
                    <a:cubicBezTo>
                      <a:pt x="14" y="83"/>
                      <a:pt x="11" y="86"/>
                      <a:pt x="9" y="83"/>
                    </a:cubicBezTo>
                    <a:cubicBezTo>
                      <a:pt x="8" y="80"/>
                      <a:pt x="12" y="82"/>
                      <a:pt x="13" y="80"/>
                    </a:cubicBezTo>
                    <a:cubicBezTo>
                      <a:pt x="12" y="78"/>
                      <a:pt x="10" y="78"/>
                      <a:pt x="8" y="78"/>
                    </a:cubicBezTo>
                    <a:cubicBezTo>
                      <a:pt x="6" y="77"/>
                      <a:pt x="4" y="81"/>
                      <a:pt x="3" y="77"/>
                    </a:cubicBezTo>
                    <a:cubicBezTo>
                      <a:pt x="2" y="74"/>
                      <a:pt x="6" y="75"/>
                      <a:pt x="8" y="73"/>
                    </a:cubicBezTo>
                    <a:cubicBezTo>
                      <a:pt x="3" y="71"/>
                      <a:pt x="0" y="69"/>
                      <a:pt x="6" y="65"/>
                    </a:cubicBezTo>
                    <a:cubicBezTo>
                      <a:pt x="6" y="65"/>
                      <a:pt x="7" y="65"/>
                      <a:pt x="7" y="64"/>
                    </a:cubicBezTo>
                    <a:cubicBezTo>
                      <a:pt x="8" y="63"/>
                      <a:pt x="7" y="64"/>
                      <a:pt x="6" y="63"/>
                    </a:cubicBezTo>
                    <a:cubicBezTo>
                      <a:pt x="4" y="63"/>
                      <a:pt x="2" y="63"/>
                      <a:pt x="3" y="61"/>
                    </a:cubicBezTo>
                    <a:cubicBezTo>
                      <a:pt x="3" y="60"/>
                      <a:pt x="4" y="59"/>
                      <a:pt x="5" y="59"/>
                    </a:cubicBezTo>
                    <a:cubicBezTo>
                      <a:pt x="6" y="59"/>
                      <a:pt x="8" y="58"/>
                      <a:pt x="7" y="57"/>
                    </a:cubicBezTo>
                    <a:cubicBezTo>
                      <a:pt x="7" y="55"/>
                      <a:pt x="5" y="55"/>
                      <a:pt x="4" y="56"/>
                    </a:cubicBezTo>
                    <a:cubicBezTo>
                      <a:pt x="3" y="56"/>
                      <a:pt x="2" y="56"/>
                      <a:pt x="1" y="56"/>
                    </a:cubicBezTo>
                    <a:cubicBezTo>
                      <a:pt x="1" y="55"/>
                      <a:pt x="0" y="55"/>
                      <a:pt x="0" y="54"/>
                    </a:cubicBezTo>
                    <a:cubicBezTo>
                      <a:pt x="4" y="53"/>
                      <a:pt x="7" y="51"/>
                      <a:pt x="11" y="50"/>
                    </a:cubicBezTo>
                    <a:cubicBezTo>
                      <a:pt x="9" y="48"/>
                      <a:pt x="5" y="50"/>
                      <a:pt x="3" y="47"/>
                    </a:cubicBezTo>
                    <a:cubicBezTo>
                      <a:pt x="7" y="46"/>
                      <a:pt x="11" y="45"/>
                      <a:pt x="14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12" y="41"/>
                      <a:pt x="8" y="45"/>
                      <a:pt x="8" y="41"/>
                    </a:cubicBezTo>
                    <a:cubicBezTo>
                      <a:pt x="7" y="37"/>
                      <a:pt x="11" y="39"/>
                      <a:pt x="13" y="38"/>
                    </a:cubicBezTo>
                    <a:cubicBezTo>
                      <a:pt x="14" y="37"/>
                      <a:pt x="17" y="37"/>
                      <a:pt x="19" y="36"/>
                    </a:cubicBezTo>
                    <a:cubicBezTo>
                      <a:pt x="20" y="36"/>
                      <a:pt x="21" y="36"/>
                      <a:pt x="21" y="34"/>
                    </a:cubicBezTo>
                    <a:cubicBezTo>
                      <a:pt x="21" y="28"/>
                      <a:pt x="23" y="27"/>
                      <a:pt x="30" y="26"/>
                    </a:cubicBezTo>
                    <a:cubicBezTo>
                      <a:pt x="31" y="26"/>
                      <a:pt x="32" y="25"/>
                      <a:pt x="32" y="24"/>
                    </a:cubicBezTo>
                    <a:cubicBezTo>
                      <a:pt x="31" y="16"/>
                      <a:pt x="38" y="13"/>
                      <a:pt x="42" y="7"/>
                    </a:cubicBezTo>
                    <a:cubicBezTo>
                      <a:pt x="43" y="4"/>
                      <a:pt x="45" y="5"/>
                      <a:pt x="47" y="8"/>
                    </a:cubicBezTo>
                    <a:cubicBezTo>
                      <a:pt x="51" y="7"/>
                      <a:pt x="52" y="1"/>
                      <a:pt x="57" y="0"/>
                    </a:cubicBezTo>
                    <a:cubicBezTo>
                      <a:pt x="57" y="0"/>
                      <a:pt x="58" y="0"/>
                      <a:pt x="58" y="0"/>
                    </a:cubicBezTo>
                    <a:cubicBezTo>
                      <a:pt x="60" y="3"/>
                      <a:pt x="64" y="5"/>
                      <a:pt x="61" y="7"/>
                    </a:cubicBezTo>
                    <a:cubicBezTo>
                      <a:pt x="62" y="6"/>
                      <a:pt x="63" y="3"/>
                      <a:pt x="66" y="3"/>
                    </a:cubicBezTo>
                    <a:cubicBezTo>
                      <a:pt x="68" y="1"/>
                      <a:pt x="70" y="1"/>
                      <a:pt x="73" y="0"/>
                    </a:cubicBezTo>
                    <a:cubicBezTo>
                      <a:pt x="72" y="4"/>
                      <a:pt x="66" y="3"/>
                      <a:pt x="66" y="7"/>
                    </a:cubicBezTo>
                    <a:cubicBezTo>
                      <a:pt x="67" y="9"/>
                      <a:pt x="69" y="5"/>
                      <a:pt x="71" y="7"/>
                    </a:cubicBezTo>
                    <a:cubicBezTo>
                      <a:pt x="71" y="10"/>
                      <a:pt x="67" y="10"/>
                      <a:pt x="66" y="13"/>
                    </a:cubicBezTo>
                    <a:cubicBezTo>
                      <a:pt x="65" y="15"/>
                      <a:pt x="61" y="16"/>
                      <a:pt x="66" y="19"/>
                    </a:cubicBezTo>
                    <a:cubicBezTo>
                      <a:pt x="66" y="19"/>
                      <a:pt x="65" y="21"/>
                      <a:pt x="65" y="22"/>
                    </a:cubicBezTo>
                    <a:cubicBezTo>
                      <a:pt x="63" y="24"/>
                      <a:pt x="62" y="27"/>
                      <a:pt x="61" y="29"/>
                    </a:cubicBezTo>
                    <a:cubicBezTo>
                      <a:pt x="63" y="28"/>
                      <a:pt x="63" y="27"/>
                      <a:pt x="65" y="27"/>
                    </a:cubicBezTo>
                    <a:close/>
                  </a:path>
                </a:pathLst>
              </a:custGeom>
              <a:solidFill>
                <a:srgbClr val="1B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5" name="Freeform 393">
                <a:extLst>
                  <a:ext uri="{FF2B5EF4-FFF2-40B4-BE49-F238E27FC236}">
                    <a16:creationId xmlns:a16="http://schemas.microsoft.com/office/drawing/2014/main" id="{970E0E07-38B7-2E20-DC72-8685A1957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833"/>
                <a:ext cx="24" cy="446"/>
              </a:xfrm>
              <a:custGeom>
                <a:avLst/>
                <a:gdLst>
                  <a:gd name="T0" fmla="*/ 10 w 14"/>
                  <a:gd name="T1" fmla="*/ 95 h 261"/>
                  <a:gd name="T2" fmla="*/ 9 w 14"/>
                  <a:gd name="T3" fmla="*/ 175 h 261"/>
                  <a:gd name="T4" fmla="*/ 9 w 14"/>
                  <a:gd name="T5" fmla="*/ 260 h 261"/>
                  <a:gd name="T6" fmla="*/ 2 w 14"/>
                  <a:gd name="T7" fmla="*/ 254 h 261"/>
                  <a:gd name="T8" fmla="*/ 1 w 14"/>
                  <a:gd name="T9" fmla="*/ 226 h 261"/>
                  <a:gd name="T10" fmla="*/ 1 w 14"/>
                  <a:gd name="T11" fmla="*/ 163 h 261"/>
                  <a:gd name="T12" fmla="*/ 3 w 14"/>
                  <a:gd name="T13" fmla="*/ 115 h 261"/>
                  <a:gd name="T14" fmla="*/ 3 w 14"/>
                  <a:gd name="T15" fmla="*/ 97 h 261"/>
                  <a:gd name="T16" fmla="*/ 3 w 14"/>
                  <a:gd name="T17" fmla="*/ 71 h 261"/>
                  <a:gd name="T18" fmla="*/ 4 w 14"/>
                  <a:gd name="T19" fmla="*/ 44 h 261"/>
                  <a:gd name="T20" fmla="*/ 6 w 14"/>
                  <a:gd name="T21" fmla="*/ 23 h 261"/>
                  <a:gd name="T22" fmla="*/ 6 w 14"/>
                  <a:gd name="T23" fmla="*/ 3 h 261"/>
                  <a:gd name="T24" fmla="*/ 10 w 14"/>
                  <a:gd name="T25" fmla="*/ 1 h 261"/>
                  <a:gd name="T26" fmla="*/ 12 w 14"/>
                  <a:gd name="T27" fmla="*/ 9 h 261"/>
                  <a:gd name="T28" fmla="*/ 10 w 14"/>
                  <a:gd name="T29" fmla="*/ 91 h 261"/>
                  <a:gd name="T30" fmla="*/ 10 w 14"/>
                  <a:gd name="T31" fmla="*/ 95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61">
                    <a:moveTo>
                      <a:pt x="10" y="95"/>
                    </a:moveTo>
                    <a:cubicBezTo>
                      <a:pt x="8" y="122"/>
                      <a:pt x="9" y="149"/>
                      <a:pt x="9" y="175"/>
                    </a:cubicBezTo>
                    <a:cubicBezTo>
                      <a:pt x="9" y="204"/>
                      <a:pt x="9" y="232"/>
                      <a:pt x="9" y="260"/>
                    </a:cubicBezTo>
                    <a:cubicBezTo>
                      <a:pt x="4" y="261"/>
                      <a:pt x="2" y="259"/>
                      <a:pt x="2" y="254"/>
                    </a:cubicBezTo>
                    <a:cubicBezTo>
                      <a:pt x="2" y="245"/>
                      <a:pt x="2" y="235"/>
                      <a:pt x="1" y="226"/>
                    </a:cubicBezTo>
                    <a:cubicBezTo>
                      <a:pt x="0" y="205"/>
                      <a:pt x="2" y="184"/>
                      <a:pt x="1" y="163"/>
                    </a:cubicBezTo>
                    <a:cubicBezTo>
                      <a:pt x="1" y="147"/>
                      <a:pt x="2" y="131"/>
                      <a:pt x="3" y="115"/>
                    </a:cubicBezTo>
                    <a:cubicBezTo>
                      <a:pt x="3" y="109"/>
                      <a:pt x="2" y="103"/>
                      <a:pt x="3" y="97"/>
                    </a:cubicBezTo>
                    <a:cubicBezTo>
                      <a:pt x="4" y="88"/>
                      <a:pt x="3" y="80"/>
                      <a:pt x="3" y="71"/>
                    </a:cubicBezTo>
                    <a:cubicBezTo>
                      <a:pt x="3" y="62"/>
                      <a:pt x="3" y="53"/>
                      <a:pt x="4" y="44"/>
                    </a:cubicBezTo>
                    <a:cubicBezTo>
                      <a:pt x="7" y="37"/>
                      <a:pt x="5" y="30"/>
                      <a:pt x="6" y="23"/>
                    </a:cubicBezTo>
                    <a:cubicBezTo>
                      <a:pt x="6" y="16"/>
                      <a:pt x="6" y="9"/>
                      <a:pt x="6" y="3"/>
                    </a:cubicBezTo>
                    <a:cubicBezTo>
                      <a:pt x="7" y="1"/>
                      <a:pt x="8" y="0"/>
                      <a:pt x="10" y="1"/>
                    </a:cubicBezTo>
                    <a:cubicBezTo>
                      <a:pt x="14" y="3"/>
                      <a:pt x="12" y="6"/>
                      <a:pt x="12" y="9"/>
                    </a:cubicBezTo>
                    <a:cubicBezTo>
                      <a:pt x="11" y="36"/>
                      <a:pt x="11" y="64"/>
                      <a:pt x="10" y="91"/>
                    </a:cubicBezTo>
                    <a:cubicBezTo>
                      <a:pt x="10" y="93"/>
                      <a:pt x="10" y="94"/>
                      <a:pt x="10" y="95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6" name="Freeform 394">
                <a:extLst>
                  <a:ext uri="{FF2B5EF4-FFF2-40B4-BE49-F238E27FC236}">
                    <a16:creationId xmlns:a16="http://schemas.microsoft.com/office/drawing/2014/main" id="{309AD33F-2F31-A0AA-1304-A15648C6C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893"/>
                <a:ext cx="26" cy="342"/>
              </a:xfrm>
              <a:custGeom>
                <a:avLst/>
                <a:gdLst>
                  <a:gd name="T0" fmla="*/ 2 w 15"/>
                  <a:gd name="T1" fmla="*/ 134 h 200"/>
                  <a:gd name="T2" fmla="*/ 7 w 15"/>
                  <a:gd name="T3" fmla="*/ 130 h 200"/>
                  <a:gd name="T4" fmla="*/ 2 w 15"/>
                  <a:gd name="T5" fmla="*/ 128 h 200"/>
                  <a:gd name="T6" fmla="*/ 7 w 15"/>
                  <a:gd name="T7" fmla="*/ 124 h 200"/>
                  <a:gd name="T8" fmla="*/ 3 w 15"/>
                  <a:gd name="T9" fmla="*/ 124 h 200"/>
                  <a:gd name="T10" fmla="*/ 4 w 15"/>
                  <a:gd name="T11" fmla="*/ 115 h 200"/>
                  <a:gd name="T12" fmla="*/ 4 w 15"/>
                  <a:gd name="T13" fmla="*/ 112 h 200"/>
                  <a:gd name="T14" fmla="*/ 4 w 15"/>
                  <a:gd name="T15" fmla="*/ 108 h 200"/>
                  <a:gd name="T16" fmla="*/ 4 w 15"/>
                  <a:gd name="T17" fmla="*/ 106 h 200"/>
                  <a:gd name="T18" fmla="*/ 4 w 15"/>
                  <a:gd name="T19" fmla="*/ 97 h 200"/>
                  <a:gd name="T20" fmla="*/ 4 w 15"/>
                  <a:gd name="T21" fmla="*/ 93 h 200"/>
                  <a:gd name="T22" fmla="*/ 4 w 15"/>
                  <a:gd name="T23" fmla="*/ 90 h 200"/>
                  <a:gd name="T24" fmla="*/ 4 w 15"/>
                  <a:gd name="T25" fmla="*/ 87 h 200"/>
                  <a:gd name="T26" fmla="*/ 4 w 15"/>
                  <a:gd name="T27" fmla="*/ 84 h 200"/>
                  <a:gd name="T28" fmla="*/ 4 w 15"/>
                  <a:gd name="T29" fmla="*/ 81 h 200"/>
                  <a:gd name="T30" fmla="*/ 5 w 15"/>
                  <a:gd name="T31" fmla="*/ 77 h 200"/>
                  <a:gd name="T32" fmla="*/ 4 w 15"/>
                  <a:gd name="T33" fmla="*/ 74 h 200"/>
                  <a:gd name="T34" fmla="*/ 5 w 15"/>
                  <a:gd name="T35" fmla="*/ 71 h 200"/>
                  <a:gd name="T36" fmla="*/ 5 w 15"/>
                  <a:gd name="T37" fmla="*/ 67 h 200"/>
                  <a:gd name="T38" fmla="*/ 5 w 15"/>
                  <a:gd name="T39" fmla="*/ 65 h 200"/>
                  <a:gd name="T40" fmla="*/ 4 w 15"/>
                  <a:gd name="T41" fmla="*/ 61 h 200"/>
                  <a:gd name="T42" fmla="*/ 5 w 15"/>
                  <a:gd name="T43" fmla="*/ 58 h 200"/>
                  <a:gd name="T44" fmla="*/ 3 w 15"/>
                  <a:gd name="T45" fmla="*/ 55 h 200"/>
                  <a:gd name="T46" fmla="*/ 3 w 15"/>
                  <a:gd name="T47" fmla="*/ 49 h 200"/>
                  <a:gd name="T48" fmla="*/ 5 w 15"/>
                  <a:gd name="T49" fmla="*/ 44 h 200"/>
                  <a:gd name="T50" fmla="*/ 3 w 15"/>
                  <a:gd name="T51" fmla="*/ 35 h 200"/>
                  <a:gd name="T52" fmla="*/ 9 w 15"/>
                  <a:gd name="T53" fmla="*/ 35 h 200"/>
                  <a:gd name="T54" fmla="*/ 7 w 15"/>
                  <a:gd name="T55" fmla="*/ 4 h 200"/>
                  <a:gd name="T56" fmla="*/ 11 w 15"/>
                  <a:gd name="T57" fmla="*/ 0 h 200"/>
                  <a:gd name="T58" fmla="*/ 13 w 15"/>
                  <a:gd name="T59" fmla="*/ 24 h 200"/>
                  <a:gd name="T60" fmla="*/ 15 w 15"/>
                  <a:gd name="T61" fmla="*/ 89 h 200"/>
                  <a:gd name="T62" fmla="*/ 11 w 15"/>
                  <a:gd name="T63" fmla="*/ 132 h 200"/>
                  <a:gd name="T64" fmla="*/ 11 w 15"/>
                  <a:gd name="T65" fmla="*/ 195 h 200"/>
                  <a:gd name="T66" fmla="*/ 2 w 15"/>
                  <a:gd name="T67" fmla="*/ 194 h 200"/>
                  <a:gd name="T68" fmla="*/ 5 w 15"/>
                  <a:gd name="T69" fmla="*/ 190 h 200"/>
                  <a:gd name="T70" fmla="*/ 5 w 15"/>
                  <a:gd name="T71" fmla="*/ 185 h 200"/>
                  <a:gd name="T72" fmla="*/ 4 w 15"/>
                  <a:gd name="T73" fmla="*/ 181 h 200"/>
                  <a:gd name="T74" fmla="*/ 5 w 15"/>
                  <a:gd name="T75" fmla="*/ 174 h 200"/>
                  <a:gd name="T76" fmla="*/ 4 w 15"/>
                  <a:gd name="T77" fmla="*/ 141 h 200"/>
                  <a:gd name="T78" fmla="*/ 7 w 15"/>
                  <a:gd name="T79" fmla="*/ 135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200">
                    <a:moveTo>
                      <a:pt x="7" y="135"/>
                    </a:moveTo>
                    <a:cubicBezTo>
                      <a:pt x="6" y="132"/>
                      <a:pt x="4" y="136"/>
                      <a:pt x="2" y="134"/>
                    </a:cubicBezTo>
                    <a:cubicBezTo>
                      <a:pt x="2" y="132"/>
                      <a:pt x="5" y="133"/>
                      <a:pt x="6" y="132"/>
                    </a:cubicBezTo>
                    <a:cubicBezTo>
                      <a:pt x="7" y="132"/>
                      <a:pt x="8" y="131"/>
                      <a:pt x="7" y="130"/>
                    </a:cubicBezTo>
                    <a:cubicBezTo>
                      <a:pt x="7" y="129"/>
                      <a:pt x="6" y="128"/>
                      <a:pt x="5" y="128"/>
                    </a:cubicBezTo>
                    <a:cubicBezTo>
                      <a:pt x="4" y="129"/>
                      <a:pt x="3" y="131"/>
                      <a:pt x="2" y="128"/>
                    </a:cubicBezTo>
                    <a:cubicBezTo>
                      <a:pt x="2" y="127"/>
                      <a:pt x="4" y="127"/>
                      <a:pt x="5" y="126"/>
                    </a:cubicBezTo>
                    <a:cubicBezTo>
                      <a:pt x="6" y="126"/>
                      <a:pt x="8" y="126"/>
                      <a:pt x="7" y="124"/>
                    </a:cubicBezTo>
                    <a:cubicBezTo>
                      <a:pt x="6" y="122"/>
                      <a:pt x="5" y="123"/>
                      <a:pt x="4" y="124"/>
                    </a:cubicBezTo>
                    <a:cubicBezTo>
                      <a:pt x="4" y="124"/>
                      <a:pt x="3" y="124"/>
                      <a:pt x="3" y="124"/>
                    </a:cubicBezTo>
                    <a:cubicBezTo>
                      <a:pt x="3" y="121"/>
                      <a:pt x="4" y="118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7" y="115"/>
                      <a:pt x="7" y="113"/>
                      <a:pt x="7" y="112"/>
                    </a:cubicBezTo>
                    <a:cubicBezTo>
                      <a:pt x="6" y="109"/>
                      <a:pt x="5" y="111"/>
                      <a:pt x="4" y="112"/>
                    </a:cubicBezTo>
                    <a:cubicBezTo>
                      <a:pt x="3" y="113"/>
                      <a:pt x="2" y="112"/>
                      <a:pt x="2" y="110"/>
                    </a:cubicBezTo>
                    <a:cubicBezTo>
                      <a:pt x="2" y="109"/>
                      <a:pt x="2" y="108"/>
                      <a:pt x="4" y="108"/>
                    </a:cubicBezTo>
                    <a:cubicBezTo>
                      <a:pt x="6" y="109"/>
                      <a:pt x="8" y="109"/>
                      <a:pt x="7" y="106"/>
                    </a:cubicBezTo>
                    <a:cubicBezTo>
                      <a:pt x="7" y="104"/>
                      <a:pt x="5" y="105"/>
                      <a:pt x="4" y="106"/>
                    </a:cubicBezTo>
                    <a:cubicBezTo>
                      <a:pt x="3" y="106"/>
                      <a:pt x="2" y="106"/>
                      <a:pt x="2" y="104"/>
                    </a:cubicBezTo>
                    <a:cubicBezTo>
                      <a:pt x="2" y="102"/>
                      <a:pt x="1" y="98"/>
                      <a:pt x="4" y="97"/>
                    </a:cubicBezTo>
                    <a:cubicBezTo>
                      <a:pt x="5" y="96"/>
                      <a:pt x="8" y="97"/>
                      <a:pt x="7" y="94"/>
                    </a:cubicBezTo>
                    <a:cubicBezTo>
                      <a:pt x="7" y="92"/>
                      <a:pt x="5" y="93"/>
                      <a:pt x="4" y="93"/>
                    </a:cubicBezTo>
                    <a:cubicBezTo>
                      <a:pt x="3" y="94"/>
                      <a:pt x="3" y="93"/>
                      <a:pt x="3" y="92"/>
                    </a:cubicBezTo>
                    <a:cubicBezTo>
                      <a:pt x="3" y="91"/>
                      <a:pt x="3" y="90"/>
                      <a:pt x="4" y="90"/>
                    </a:cubicBezTo>
                    <a:cubicBezTo>
                      <a:pt x="6" y="90"/>
                      <a:pt x="8" y="90"/>
                      <a:pt x="8" y="88"/>
                    </a:cubicBezTo>
                    <a:cubicBezTo>
                      <a:pt x="8" y="86"/>
                      <a:pt x="6" y="85"/>
                      <a:pt x="4" y="87"/>
                    </a:cubicBezTo>
                    <a:cubicBezTo>
                      <a:pt x="3" y="88"/>
                      <a:pt x="3" y="87"/>
                      <a:pt x="3" y="86"/>
                    </a:cubicBezTo>
                    <a:cubicBezTo>
                      <a:pt x="3" y="85"/>
                      <a:pt x="3" y="84"/>
                      <a:pt x="4" y="84"/>
                    </a:cubicBezTo>
                    <a:cubicBezTo>
                      <a:pt x="6" y="83"/>
                      <a:pt x="8" y="83"/>
                      <a:pt x="8" y="81"/>
                    </a:cubicBezTo>
                    <a:cubicBezTo>
                      <a:pt x="7" y="78"/>
                      <a:pt x="5" y="80"/>
                      <a:pt x="4" y="81"/>
                    </a:cubicBezTo>
                    <a:cubicBezTo>
                      <a:pt x="4" y="81"/>
                      <a:pt x="3" y="80"/>
                      <a:pt x="3" y="80"/>
                    </a:cubicBezTo>
                    <a:cubicBezTo>
                      <a:pt x="3" y="78"/>
                      <a:pt x="3" y="77"/>
                      <a:pt x="5" y="77"/>
                    </a:cubicBezTo>
                    <a:cubicBezTo>
                      <a:pt x="6" y="77"/>
                      <a:pt x="8" y="77"/>
                      <a:pt x="8" y="75"/>
                    </a:cubicBezTo>
                    <a:cubicBezTo>
                      <a:pt x="8" y="73"/>
                      <a:pt x="6" y="73"/>
                      <a:pt x="4" y="74"/>
                    </a:cubicBezTo>
                    <a:cubicBezTo>
                      <a:pt x="3" y="75"/>
                      <a:pt x="3" y="74"/>
                      <a:pt x="3" y="73"/>
                    </a:cubicBezTo>
                    <a:cubicBezTo>
                      <a:pt x="3" y="72"/>
                      <a:pt x="4" y="71"/>
                      <a:pt x="5" y="71"/>
                    </a:cubicBezTo>
                    <a:cubicBezTo>
                      <a:pt x="7" y="71"/>
                      <a:pt x="9" y="71"/>
                      <a:pt x="8" y="68"/>
                    </a:cubicBezTo>
                    <a:cubicBezTo>
                      <a:pt x="8" y="67"/>
                      <a:pt x="6" y="66"/>
                      <a:pt x="5" y="67"/>
                    </a:cubicBezTo>
                    <a:cubicBezTo>
                      <a:pt x="4" y="68"/>
                      <a:pt x="3" y="68"/>
                      <a:pt x="3" y="67"/>
                    </a:cubicBezTo>
                    <a:cubicBezTo>
                      <a:pt x="3" y="66"/>
                      <a:pt x="3" y="65"/>
                      <a:pt x="5" y="65"/>
                    </a:cubicBezTo>
                    <a:cubicBezTo>
                      <a:pt x="6" y="64"/>
                      <a:pt x="8" y="65"/>
                      <a:pt x="8" y="62"/>
                    </a:cubicBezTo>
                    <a:cubicBezTo>
                      <a:pt x="7" y="59"/>
                      <a:pt x="6" y="60"/>
                      <a:pt x="4" y="61"/>
                    </a:cubicBezTo>
                    <a:cubicBezTo>
                      <a:pt x="4" y="61"/>
                      <a:pt x="3" y="61"/>
                      <a:pt x="3" y="60"/>
                    </a:cubicBezTo>
                    <a:cubicBezTo>
                      <a:pt x="3" y="59"/>
                      <a:pt x="4" y="58"/>
                      <a:pt x="5" y="58"/>
                    </a:cubicBezTo>
                    <a:cubicBezTo>
                      <a:pt x="7" y="58"/>
                      <a:pt x="9" y="57"/>
                      <a:pt x="8" y="55"/>
                    </a:cubicBezTo>
                    <a:cubicBezTo>
                      <a:pt x="6" y="53"/>
                      <a:pt x="5" y="54"/>
                      <a:pt x="3" y="55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5" y="51"/>
                      <a:pt x="6" y="50"/>
                      <a:pt x="3" y="49"/>
                    </a:cubicBezTo>
                    <a:cubicBezTo>
                      <a:pt x="3" y="47"/>
                      <a:pt x="3" y="46"/>
                      <a:pt x="4" y="45"/>
                    </a:cubicBezTo>
                    <a:cubicBezTo>
                      <a:pt x="5" y="45"/>
                      <a:pt x="5" y="45"/>
                      <a:pt x="5" y="44"/>
                    </a:cubicBezTo>
                    <a:cubicBezTo>
                      <a:pt x="5" y="43"/>
                      <a:pt x="5" y="44"/>
                      <a:pt x="4" y="43"/>
                    </a:cubicBezTo>
                    <a:cubicBezTo>
                      <a:pt x="2" y="41"/>
                      <a:pt x="3" y="38"/>
                      <a:pt x="3" y="35"/>
                    </a:cubicBezTo>
                    <a:cubicBezTo>
                      <a:pt x="4" y="37"/>
                      <a:pt x="5" y="39"/>
                      <a:pt x="7" y="38"/>
                    </a:cubicBezTo>
                    <a:cubicBezTo>
                      <a:pt x="9" y="38"/>
                      <a:pt x="9" y="36"/>
                      <a:pt x="9" y="35"/>
                    </a:cubicBezTo>
                    <a:cubicBezTo>
                      <a:pt x="9" y="26"/>
                      <a:pt x="9" y="17"/>
                      <a:pt x="9" y="8"/>
                    </a:cubicBezTo>
                    <a:cubicBezTo>
                      <a:pt x="9" y="6"/>
                      <a:pt x="8" y="5"/>
                      <a:pt x="7" y="4"/>
                    </a:cubicBezTo>
                    <a:cubicBezTo>
                      <a:pt x="6" y="2"/>
                      <a:pt x="9" y="2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3" y="2"/>
                      <a:pt x="13" y="5"/>
                      <a:pt x="14" y="8"/>
                    </a:cubicBezTo>
                    <a:cubicBezTo>
                      <a:pt x="14" y="13"/>
                      <a:pt x="13" y="19"/>
                      <a:pt x="13" y="24"/>
                    </a:cubicBezTo>
                    <a:cubicBezTo>
                      <a:pt x="12" y="40"/>
                      <a:pt x="15" y="57"/>
                      <a:pt x="13" y="73"/>
                    </a:cubicBezTo>
                    <a:cubicBezTo>
                      <a:pt x="12" y="78"/>
                      <a:pt x="14" y="84"/>
                      <a:pt x="15" y="89"/>
                    </a:cubicBezTo>
                    <a:cubicBezTo>
                      <a:pt x="15" y="90"/>
                      <a:pt x="15" y="91"/>
                      <a:pt x="15" y="92"/>
                    </a:cubicBezTo>
                    <a:cubicBezTo>
                      <a:pt x="10" y="105"/>
                      <a:pt x="12" y="119"/>
                      <a:pt x="11" y="132"/>
                    </a:cubicBezTo>
                    <a:cubicBezTo>
                      <a:pt x="11" y="151"/>
                      <a:pt x="11" y="169"/>
                      <a:pt x="11" y="188"/>
                    </a:cubicBezTo>
                    <a:cubicBezTo>
                      <a:pt x="11" y="190"/>
                      <a:pt x="11" y="193"/>
                      <a:pt x="11" y="195"/>
                    </a:cubicBezTo>
                    <a:cubicBezTo>
                      <a:pt x="10" y="197"/>
                      <a:pt x="9" y="200"/>
                      <a:pt x="7" y="196"/>
                    </a:cubicBezTo>
                    <a:cubicBezTo>
                      <a:pt x="6" y="193"/>
                      <a:pt x="3" y="196"/>
                      <a:pt x="2" y="194"/>
                    </a:cubicBezTo>
                    <a:cubicBezTo>
                      <a:pt x="2" y="193"/>
                      <a:pt x="2" y="193"/>
                      <a:pt x="2" y="193"/>
                    </a:cubicBezTo>
                    <a:cubicBezTo>
                      <a:pt x="2" y="191"/>
                      <a:pt x="4" y="191"/>
                      <a:pt x="5" y="190"/>
                    </a:cubicBezTo>
                    <a:cubicBezTo>
                      <a:pt x="4" y="190"/>
                      <a:pt x="3" y="191"/>
                      <a:pt x="2" y="190"/>
                    </a:cubicBezTo>
                    <a:cubicBezTo>
                      <a:pt x="2" y="188"/>
                      <a:pt x="0" y="184"/>
                      <a:pt x="5" y="185"/>
                    </a:cubicBezTo>
                    <a:cubicBezTo>
                      <a:pt x="7" y="185"/>
                      <a:pt x="8" y="184"/>
                      <a:pt x="7" y="182"/>
                    </a:cubicBezTo>
                    <a:cubicBezTo>
                      <a:pt x="7" y="179"/>
                      <a:pt x="5" y="181"/>
                      <a:pt x="4" y="181"/>
                    </a:cubicBezTo>
                    <a:cubicBezTo>
                      <a:pt x="2" y="182"/>
                      <a:pt x="2" y="180"/>
                      <a:pt x="2" y="179"/>
                    </a:cubicBezTo>
                    <a:cubicBezTo>
                      <a:pt x="2" y="177"/>
                      <a:pt x="5" y="176"/>
                      <a:pt x="5" y="174"/>
                    </a:cubicBezTo>
                    <a:cubicBezTo>
                      <a:pt x="7" y="164"/>
                      <a:pt x="6" y="154"/>
                      <a:pt x="6" y="143"/>
                    </a:cubicBezTo>
                    <a:cubicBezTo>
                      <a:pt x="6" y="142"/>
                      <a:pt x="5" y="142"/>
                      <a:pt x="4" y="141"/>
                    </a:cubicBezTo>
                    <a:cubicBezTo>
                      <a:pt x="2" y="140"/>
                      <a:pt x="1" y="138"/>
                      <a:pt x="4" y="137"/>
                    </a:cubicBezTo>
                    <a:cubicBezTo>
                      <a:pt x="6" y="137"/>
                      <a:pt x="8" y="137"/>
                      <a:pt x="7" y="135"/>
                    </a:cubicBezTo>
                    <a:close/>
                  </a:path>
                </a:pathLst>
              </a:custGeom>
              <a:solidFill>
                <a:srgbClr val="B0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7" name="Freeform 395">
                <a:extLst>
                  <a:ext uri="{FF2B5EF4-FFF2-40B4-BE49-F238E27FC236}">
                    <a16:creationId xmlns:a16="http://schemas.microsoft.com/office/drawing/2014/main" id="{F7B293E9-B28B-332E-B0EC-6A1BE210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896"/>
                <a:ext cx="14" cy="305"/>
              </a:xfrm>
              <a:custGeom>
                <a:avLst/>
                <a:gdLst>
                  <a:gd name="T0" fmla="*/ 8 w 8"/>
                  <a:gd name="T1" fmla="*/ 9 h 178"/>
                  <a:gd name="T2" fmla="*/ 7 w 8"/>
                  <a:gd name="T3" fmla="*/ 143 h 178"/>
                  <a:gd name="T4" fmla="*/ 7 w 8"/>
                  <a:gd name="T5" fmla="*/ 174 h 178"/>
                  <a:gd name="T6" fmla="*/ 6 w 8"/>
                  <a:gd name="T7" fmla="*/ 178 h 178"/>
                  <a:gd name="T8" fmla="*/ 1 w 8"/>
                  <a:gd name="T9" fmla="*/ 176 h 178"/>
                  <a:gd name="T10" fmla="*/ 1 w 8"/>
                  <a:gd name="T11" fmla="*/ 81 h 178"/>
                  <a:gd name="T12" fmla="*/ 3 w 8"/>
                  <a:gd name="T13" fmla="*/ 2 h 178"/>
                  <a:gd name="T14" fmla="*/ 6 w 8"/>
                  <a:gd name="T15" fmla="*/ 2 h 178"/>
                  <a:gd name="T16" fmla="*/ 8 w 8"/>
                  <a:gd name="T17" fmla="*/ 9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78">
                    <a:moveTo>
                      <a:pt x="8" y="9"/>
                    </a:moveTo>
                    <a:cubicBezTo>
                      <a:pt x="8" y="54"/>
                      <a:pt x="7" y="98"/>
                      <a:pt x="7" y="143"/>
                    </a:cubicBezTo>
                    <a:cubicBezTo>
                      <a:pt x="7" y="153"/>
                      <a:pt x="7" y="163"/>
                      <a:pt x="7" y="174"/>
                    </a:cubicBezTo>
                    <a:cubicBezTo>
                      <a:pt x="7" y="175"/>
                      <a:pt x="7" y="177"/>
                      <a:pt x="6" y="178"/>
                    </a:cubicBezTo>
                    <a:cubicBezTo>
                      <a:pt x="4" y="178"/>
                      <a:pt x="2" y="178"/>
                      <a:pt x="1" y="176"/>
                    </a:cubicBezTo>
                    <a:cubicBezTo>
                      <a:pt x="1" y="144"/>
                      <a:pt x="0" y="113"/>
                      <a:pt x="1" y="81"/>
                    </a:cubicBezTo>
                    <a:cubicBezTo>
                      <a:pt x="2" y="55"/>
                      <a:pt x="2" y="29"/>
                      <a:pt x="3" y="2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4"/>
                      <a:pt x="8" y="7"/>
                      <a:pt x="8" y="9"/>
                    </a:cubicBezTo>
                    <a:close/>
                  </a:path>
                </a:pathLst>
              </a:custGeom>
              <a:solidFill>
                <a:srgbClr val="AAA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8" name="Freeform 396">
                <a:extLst>
                  <a:ext uri="{FF2B5EF4-FFF2-40B4-BE49-F238E27FC236}">
                    <a16:creationId xmlns:a16="http://schemas.microsoft.com/office/drawing/2014/main" id="{4B9F311B-BDB0-9985-55D1-56ABBA49A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899"/>
                <a:ext cx="20" cy="387"/>
              </a:xfrm>
              <a:custGeom>
                <a:avLst/>
                <a:gdLst>
                  <a:gd name="T0" fmla="*/ 7 w 12"/>
                  <a:gd name="T1" fmla="*/ 5 h 226"/>
                  <a:gd name="T2" fmla="*/ 7 w 12"/>
                  <a:gd name="T3" fmla="*/ 32 h 226"/>
                  <a:gd name="T4" fmla="*/ 6 w 12"/>
                  <a:gd name="T5" fmla="*/ 57 h 226"/>
                  <a:gd name="T6" fmla="*/ 5 w 12"/>
                  <a:gd name="T7" fmla="*/ 215 h 226"/>
                  <a:gd name="T8" fmla="*/ 11 w 12"/>
                  <a:gd name="T9" fmla="*/ 221 h 226"/>
                  <a:gd name="T10" fmla="*/ 12 w 12"/>
                  <a:gd name="T11" fmla="*/ 222 h 226"/>
                  <a:gd name="T12" fmla="*/ 3 w 12"/>
                  <a:gd name="T13" fmla="*/ 224 h 226"/>
                  <a:gd name="T14" fmla="*/ 3 w 12"/>
                  <a:gd name="T15" fmla="*/ 56 h 226"/>
                  <a:gd name="T16" fmla="*/ 1 w 12"/>
                  <a:gd name="T17" fmla="*/ 41 h 226"/>
                  <a:gd name="T18" fmla="*/ 0 w 12"/>
                  <a:gd name="T19" fmla="*/ 38 h 226"/>
                  <a:gd name="T20" fmla="*/ 3 w 12"/>
                  <a:gd name="T21" fmla="*/ 4 h 226"/>
                  <a:gd name="T22" fmla="*/ 6 w 12"/>
                  <a:gd name="T23" fmla="*/ 0 h 226"/>
                  <a:gd name="T24" fmla="*/ 7 w 12"/>
                  <a:gd name="T25" fmla="*/ 0 h 226"/>
                  <a:gd name="T26" fmla="*/ 7 w 12"/>
                  <a:gd name="T27" fmla="*/ 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26">
                    <a:moveTo>
                      <a:pt x="7" y="5"/>
                    </a:moveTo>
                    <a:cubicBezTo>
                      <a:pt x="7" y="14"/>
                      <a:pt x="7" y="23"/>
                      <a:pt x="7" y="32"/>
                    </a:cubicBezTo>
                    <a:cubicBezTo>
                      <a:pt x="5" y="40"/>
                      <a:pt x="7" y="49"/>
                      <a:pt x="6" y="57"/>
                    </a:cubicBezTo>
                    <a:cubicBezTo>
                      <a:pt x="4" y="110"/>
                      <a:pt x="4" y="163"/>
                      <a:pt x="5" y="215"/>
                    </a:cubicBezTo>
                    <a:cubicBezTo>
                      <a:pt x="5" y="219"/>
                      <a:pt x="6" y="222"/>
                      <a:pt x="11" y="221"/>
                    </a:cubicBezTo>
                    <a:cubicBezTo>
                      <a:pt x="11" y="222"/>
                      <a:pt x="11" y="222"/>
                      <a:pt x="12" y="222"/>
                    </a:cubicBezTo>
                    <a:cubicBezTo>
                      <a:pt x="9" y="226"/>
                      <a:pt x="5" y="223"/>
                      <a:pt x="3" y="224"/>
                    </a:cubicBezTo>
                    <a:cubicBezTo>
                      <a:pt x="1" y="168"/>
                      <a:pt x="3" y="112"/>
                      <a:pt x="3" y="56"/>
                    </a:cubicBezTo>
                    <a:cubicBezTo>
                      <a:pt x="4" y="51"/>
                      <a:pt x="5" y="46"/>
                      <a:pt x="1" y="41"/>
                    </a:cubicBezTo>
                    <a:cubicBezTo>
                      <a:pt x="0" y="40"/>
                      <a:pt x="0" y="39"/>
                      <a:pt x="0" y="38"/>
                    </a:cubicBezTo>
                    <a:cubicBezTo>
                      <a:pt x="3" y="26"/>
                      <a:pt x="2" y="15"/>
                      <a:pt x="3" y="4"/>
                    </a:cubicBezTo>
                    <a:cubicBezTo>
                      <a:pt x="4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8" y="3"/>
                      <a:pt x="7" y="5"/>
                    </a:cubicBezTo>
                    <a:close/>
                  </a:path>
                </a:pathLst>
              </a:custGeom>
              <a:solidFill>
                <a:srgbClr val="70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9" name="Freeform 397">
                <a:extLst>
                  <a:ext uri="{FF2B5EF4-FFF2-40B4-BE49-F238E27FC236}">
                    <a16:creationId xmlns:a16="http://schemas.microsoft.com/office/drawing/2014/main" id="{2D4E5BA4-29B7-2F62-6C57-3A03BD18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877"/>
                <a:ext cx="15" cy="346"/>
              </a:xfrm>
              <a:custGeom>
                <a:avLst/>
                <a:gdLst>
                  <a:gd name="T0" fmla="*/ 2 w 9"/>
                  <a:gd name="T1" fmla="*/ 202 h 202"/>
                  <a:gd name="T2" fmla="*/ 1 w 9"/>
                  <a:gd name="T3" fmla="*/ 196 h 202"/>
                  <a:gd name="T4" fmla="*/ 1 w 9"/>
                  <a:gd name="T5" fmla="*/ 136 h 202"/>
                  <a:gd name="T6" fmla="*/ 2 w 9"/>
                  <a:gd name="T7" fmla="*/ 63 h 202"/>
                  <a:gd name="T8" fmla="*/ 3 w 9"/>
                  <a:gd name="T9" fmla="*/ 56 h 202"/>
                  <a:gd name="T10" fmla="*/ 3 w 9"/>
                  <a:gd name="T11" fmla="*/ 6 h 202"/>
                  <a:gd name="T12" fmla="*/ 8 w 9"/>
                  <a:gd name="T13" fmla="*/ 3 h 202"/>
                  <a:gd name="T14" fmla="*/ 7 w 9"/>
                  <a:gd name="T15" fmla="*/ 9 h 202"/>
                  <a:gd name="T16" fmla="*/ 7 w 9"/>
                  <a:gd name="T17" fmla="*/ 56 h 202"/>
                  <a:gd name="T18" fmla="*/ 7 w 9"/>
                  <a:gd name="T19" fmla="*/ 60 h 202"/>
                  <a:gd name="T20" fmla="*/ 5 w 9"/>
                  <a:gd name="T21" fmla="*/ 185 h 202"/>
                  <a:gd name="T22" fmla="*/ 5 w 9"/>
                  <a:gd name="T23" fmla="*/ 197 h 202"/>
                  <a:gd name="T24" fmla="*/ 2 w 9"/>
                  <a:gd name="T2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02">
                    <a:moveTo>
                      <a:pt x="2" y="202"/>
                    </a:moveTo>
                    <a:cubicBezTo>
                      <a:pt x="0" y="200"/>
                      <a:pt x="1" y="198"/>
                      <a:pt x="1" y="196"/>
                    </a:cubicBezTo>
                    <a:cubicBezTo>
                      <a:pt x="1" y="176"/>
                      <a:pt x="0" y="156"/>
                      <a:pt x="1" y="136"/>
                    </a:cubicBezTo>
                    <a:cubicBezTo>
                      <a:pt x="2" y="112"/>
                      <a:pt x="2" y="87"/>
                      <a:pt x="2" y="63"/>
                    </a:cubicBezTo>
                    <a:cubicBezTo>
                      <a:pt x="4" y="61"/>
                      <a:pt x="3" y="58"/>
                      <a:pt x="3" y="56"/>
                    </a:cubicBezTo>
                    <a:cubicBezTo>
                      <a:pt x="3" y="40"/>
                      <a:pt x="3" y="23"/>
                      <a:pt x="3" y="6"/>
                    </a:cubicBezTo>
                    <a:cubicBezTo>
                      <a:pt x="3" y="3"/>
                      <a:pt x="3" y="0"/>
                      <a:pt x="8" y="3"/>
                    </a:cubicBezTo>
                    <a:cubicBezTo>
                      <a:pt x="6" y="5"/>
                      <a:pt x="7" y="7"/>
                      <a:pt x="7" y="9"/>
                    </a:cubicBezTo>
                    <a:cubicBezTo>
                      <a:pt x="8" y="25"/>
                      <a:pt x="9" y="40"/>
                      <a:pt x="7" y="56"/>
                    </a:cubicBezTo>
                    <a:cubicBezTo>
                      <a:pt x="7" y="57"/>
                      <a:pt x="7" y="59"/>
                      <a:pt x="7" y="60"/>
                    </a:cubicBezTo>
                    <a:cubicBezTo>
                      <a:pt x="6" y="102"/>
                      <a:pt x="5" y="144"/>
                      <a:pt x="5" y="185"/>
                    </a:cubicBezTo>
                    <a:cubicBezTo>
                      <a:pt x="5" y="189"/>
                      <a:pt x="5" y="193"/>
                      <a:pt x="5" y="197"/>
                    </a:cubicBezTo>
                    <a:cubicBezTo>
                      <a:pt x="4" y="199"/>
                      <a:pt x="3" y="200"/>
                      <a:pt x="2" y="202"/>
                    </a:cubicBezTo>
                    <a:close/>
                  </a:path>
                </a:pathLst>
              </a:custGeom>
              <a:solidFill>
                <a:srgbClr val="57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0" name="Freeform 398">
                <a:extLst>
                  <a:ext uri="{FF2B5EF4-FFF2-40B4-BE49-F238E27FC236}">
                    <a16:creationId xmlns:a16="http://schemas.microsoft.com/office/drawing/2014/main" id="{36F56142-7341-3317-BAA3-241D83461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03"/>
                <a:ext cx="37" cy="77"/>
              </a:xfrm>
              <a:custGeom>
                <a:avLst/>
                <a:gdLst>
                  <a:gd name="T0" fmla="*/ 22 w 22"/>
                  <a:gd name="T1" fmla="*/ 1 h 45"/>
                  <a:gd name="T2" fmla="*/ 20 w 22"/>
                  <a:gd name="T3" fmla="*/ 34 h 45"/>
                  <a:gd name="T4" fmla="*/ 19 w 22"/>
                  <a:gd name="T5" fmla="*/ 38 h 45"/>
                  <a:gd name="T6" fmla="*/ 18 w 22"/>
                  <a:gd name="T7" fmla="*/ 43 h 45"/>
                  <a:gd name="T8" fmla="*/ 10 w 22"/>
                  <a:gd name="T9" fmla="*/ 39 h 45"/>
                  <a:gd name="T10" fmla="*/ 3 w 22"/>
                  <a:gd name="T11" fmla="*/ 33 h 45"/>
                  <a:gd name="T12" fmla="*/ 1 w 22"/>
                  <a:gd name="T13" fmla="*/ 25 h 45"/>
                  <a:gd name="T14" fmla="*/ 5 w 22"/>
                  <a:gd name="T15" fmla="*/ 23 h 45"/>
                  <a:gd name="T16" fmla="*/ 9 w 22"/>
                  <a:gd name="T17" fmla="*/ 16 h 45"/>
                  <a:gd name="T18" fmla="*/ 11 w 22"/>
                  <a:gd name="T19" fmla="*/ 8 h 45"/>
                  <a:gd name="T20" fmla="*/ 15 w 22"/>
                  <a:gd name="T21" fmla="*/ 6 h 45"/>
                  <a:gd name="T22" fmla="*/ 17 w 22"/>
                  <a:gd name="T23" fmla="*/ 4 h 45"/>
                  <a:gd name="T24" fmla="*/ 22 w 22"/>
                  <a:gd name="T25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22" y="1"/>
                    </a:moveTo>
                    <a:cubicBezTo>
                      <a:pt x="21" y="12"/>
                      <a:pt x="20" y="23"/>
                      <a:pt x="20" y="34"/>
                    </a:cubicBezTo>
                    <a:cubicBezTo>
                      <a:pt x="20" y="35"/>
                      <a:pt x="16" y="35"/>
                      <a:pt x="19" y="38"/>
                    </a:cubicBezTo>
                    <a:cubicBezTo>
                      <a:pt x="21" y="40"/>
                      <a:pt x="19" y="41"/>
                      <a:pt x="18" y="43"/>
                    </a:cubicBezTo>
                    <a:cubicBezTo>
                      <a:pt x="14" y="43"/>
                      <a:pt x="10" y="45"/>
                      <a:pt x="10" y="39"/>
                    </a:cubicBezTo>
                    <a:cubicBezTo>
                      <a:pt x="8" y="37"/>
                      <a:pt x="6" y="34"/>
                      <a:pt x="3" y="33"/>
                    </a:cubicBezTo>
                    <a:cubicBezTo>
                      <a:pt x="0" y="31"/>
                      <a:pt x="4" y="27"/>
                      <a:pt x="1" y="25"/>
                    </a:cubicBezTo>
                    <a:cubicBezTo>
                      <a:pt x="2" y="24"/>
                      <a:pt x="5" y="25"/>
                      <a:pt x="5" y="23"/>
                    </a:cubicBezTo>
                    <a:cubicBezTo>
                      <a:pt x="8" y="22"/>
                      <a:pt x="10" y="20"/>
                      <a:pt x="9" y="16"/>
                    </a:cubicBezTo>
                    <a:cubicBezTo>
                      <a:pt x="9" y="13"/>
                      <a:pt x="10" y="11"/>
                      <a:pt x="11" y="8"/>
                    </a:cubicBezTo>
                    <a:cubicBezTo>
                      <a:pt x="12" y="7"/>
                      <a:pt x="14" y="7"/>
                      <a:pt x="15" y="6"/>
                    </a:cubicBezTo>
                    <a:cubicBezTo>
                      <a:pt x="17" y="6"/>
                      <a:pt x="17" y="5"/>
                      <a:pt x="17" y="4"/>
                    </a:cubicBezTo>
                    <a:cubicBezTo>
                      <a:pt x="17" y="0"/>
                      <a:pt x="19" y="0"/>
                      <a:pt x="22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1" name="Freeform 399">
                <a:extLst>
                  <a:ext uri="{FF2B5EF4-FFF2-40B4-BE49-F238E27FC236}">
                    <a16:creationId xmlns:a16="http://schemas.microsoft.com/office/drawing/2014/main" id="{E9C60D47-C34F-E16A-2779-697DE65E6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804"/>
                <a:ext cx="48" cy="44"/>
              </a:xfrm>
              <a:custGeom>
                <a:avLst/>
                <a:gdLst>
                  <a:gd name="T0" fmla="*/ 27 w 28"/>
                  <a:gd name="T1" fmla="*/ 2 h 26"/>
                  <a:gd name="T2" fmla="*/ 26 w 28"/>
                  <a:gd name="T3" fmla="*/ 8 h 26"/>
                  <a:gd name="T4" fmla="*/ 21 w 28"/>
                  <a:gd name="T5" fmla="*/ 9 h 26"/>
                  <a:gd name="T6" fmla="*/ 17 w 28"/>
                  <a:gd name="T7" fmla="*/ 12 h 26"/>
                  <a:gd name="T8" fmla="*/ 14 w 28"/>
                  <a:gd name="T9" fmla="*/ 14 h 26"/>
                  <a:gd name="T10" fmla="*/ 14 w 28"/>
                  <a:gd name="T11" fmla="*/ 16 h 26"/>
                  <a:gd name="T12" fmla="*/ 13 w 28"/>
                  <a:gd name="T13" fmla="*/ 26 h 26"/>
                  <a:gd name="T14" fmla="*/ 3 w 28"/>
                  <a:gd name="T15" fmla="*/ 21 h 26"/>
                  <a:gd name="T16" fmla="*/ 3 w 28"/>
                  <a:gd name="T17" fmla="*/ 9 h 26"/>
                  <a:gd name="T18" fmla="*/ 6 w 28"/>
                  <a:gd name="T19" fmla="*/ 9 h 26"/>
                  <a:gd name="T20" fmla="*/ 6 w 28"/>
                  <a:gd name="T21" fmla="*/ 11 h 26"/>
                  <a:gd name="T22" fmla="*/ 6 w 28"/>
                  <a:gd name="T23" fmla="*/ 14 h 26"/>
                  <a:gd name="T24" fmla="*/ 8 w 28"/>
                  <a:gd name="T25" fmla="*/ 11 h 26"/>
                  <a:gd name="T26" fmla="*/ 10 w 28"/>
                  <a:gd name="T27" fmla="*/ 4 h 26"/>
                  <a:gd name="T28" fmla="*/ 12 w 28"/>
                  <a:gd name="T29" fmla="*/ 8 h 26"/>
                  <a:gd name="T30" fmla="*/ 15 w 28"/>
                  <a:gd name="T31" fmla="*/ 5 h 26"/>
                  <a:gd name="T32" fmla="*/ 23 w 28"/>
                  <a:gd name="T33" fmla="*/ 3 h 26"/>
                  <a:gd name="T34" fmla="*/ 27 w 28"/>
                  <a:gd name="T3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26">
                    <a:moveTo>
                      <a:pt x="27" y="2"/>
                    </a:moveTo>
                    <a:cubicBezTo>
                      <a:pt x="28" y="4"/>
                      <a:pt x="26" y="6"/>
                      <a:pt x="26" y="8"/>
                    </a:cubicBezTo>
                    <a:cubicBezTo>
                      <a:pt x="25" y="14"/>
                      <a:pt x="23" y="12"/>
                      <a:pt x="21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15" y="11"/>
                      <a:pt x="11" y="8"/>
                      <a:pt x="14" y="14"/>
                    </a:cubicBezTo>
                    <a:cubicBezTo>
                      <a:pt x="14" y="15"/>
                      <a:pt x="15" y="16"/>
                      <a:pt x="14" y="16"/>
                    </a:cubicBezTo>
                    <a:cubicBezTo>
                      <a:pt x="10" y="19"/>
                      <a:pt x="14" y="23"/>
                      <a:pt x="13" y="26"/>
                    </a:cubicBezTo>
                    <a:cubicBezTo>
                      <a:pt x="9" y="25"/>
                      <a:pt x="7" y="22"/>
                      <a:pt x="3" y="21"/>
                    </a:cubicBezTo>
                    <a:cubicBezTo>
                      <a:pt x="0" y="19"/>
                      <a:pt x="1" y="11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2"/>
                      <a:pt x="4" y="14"/>
                      <a:pt x="6" y="14"/>
                    </a:cubicBezTo>
                    <a:cubicBezTo>
                      <a:pt x="8" y="14"/>
                      <a:pt x="8" y="13"/>
                      <a:pt x="8" y="11"/>
                    </a:cubicBezTo>
                    <a:cubicBezTo>
                      <a:pt x="8" y="9"/>
                      <a:pt x="7" y="6"/>
                      <a:pt x="10" y="4"/>
                    </a:cubicBezTo>
                    <a:cubicBezTo>
                      <a:pt x="12" y="5"/>
                      <a:pt x="10" y="8"/>
                      <a:pt x="12" y="8"/>
                    </a:cubicBezTo>
                    <a:cubicBezTo>
                      <a:pt x="14" y="8"/>
                      <a:pt x="15" y="6"/>
                      <a:pt x="15" y="5"/>
                    </a:cubicBezTo>
                    <a:cubicBezTo>
                      <a:pt x="17" y="0"/>
                      <a:pt x="21" y="1"/>
                      <a:pt x="23" y="3"/>
                    </a:cubicBezTo>
                    <a:cubicBezTo>
                      <a:pt x="26" y="7"/>
                      <a:pt x="25" y="2"/>
                      <a:pt x="27" y="2"/>
                    </a:cubicBezTo>
                    <a:close/>
                  </a:path>
                </a:pathLst>
              </a:custGeom>
              <a:solidFill>
                <a:srgbClr val="B1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2" name="Freeform 400">
                <a:extLst>
                  <a:ext uri="{FF2B5EF4-FFF2-40B4-BE49-F238E27FC236}">
                    <a16:creationId xmlns:a16="http://schemas.microsoft.com/office/drawing/2014/main" id="{CA0732CD-4501-1977-6C1D-B9EA933F2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727"/>
                <a:ext cx="50" cy="49"/>
              </a:xfrm>
              <a:custGeom>
                <a:avLst/>
                <a:gdLst>
                  <a:gd name="T0" fmla="*/ 18 w 29"/>
                  <a:gd name="T1" fmla="*/ 22 h 29"/>
                  <a:gd name="T2" fmla="*/ 6 w 29"/>
                  <a:gd name="T3" fmla="*/ 26 h 29"/>
                  <a:gd name="T4" fmla="*/ 0 w 29"/>
                  <a:gd name="T5" fmla="*/ 24 h 29"/>
                  <a:gd name="T6" fmla="*/ 11 w 29"/>
                  <a:gd name="T7" fmla="*/ 9 h 29"/>
                  <a:gd name="T8" fmla="*/ 20 w 29"/>
                  <a:gd name="T9" fmla="*/ 9 h 29"/>
                  <a:gd name="T10" fmla="*/ 16 w 29"/>
                  <a:gd name="T11" fmla="*/ 6 h 29"/>
                  <a:gd name="T12" fmla="*/ 21 w 29"/>
                  <a:gd name="T13" fmla="*/ 2 h 29"/>
                  <a:gd name="T14" fmla="*/ 27 w 29"/>
                  <a:gd name="T15" fmla="*/ 1 h 29"/>
                  <a:gd name="T16" fmla="*/ 27 w 29"/>
                  <a:gd name="T17" fmla="*/ 8 h 29"/>
                  <a:gd name="T18" fmla="*/ 15 w 29"/>
                  <a:gd name="T19" fmla="*/ 13 h 29"/>
                  <a:gd name="T20" fmla="*/ 19 w 29"/>
                  <a:gd name="T21" fmla="*/ 17 h 29"/>
                  <a:gd name="T22" fmla="*/ 14 w 29"/>
                  <a:gd name="T23" fmla="*/ 18 h 29"/>
                  <a:gd name="T24" fmla="*/ 18 w 29"/>
                  <a:gd name="T2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9">
                    <a:moveTo>
                      <a:pt x="18" y="22"/>
                    </a:moveTo>
                    <a:cubicBezTo>
                      <a:pt x="14" y="22"/>
                      <a:pt x="9" y="22"/>
                      <a:pt x="6" y="26"/>
                    </a:cubicBezTo>
                    <a:cubicBezTo>
                      <a:pt x="3" y="29"/>
                      <a:pt x="2" y="25"/>
                      <a:pt x="0" y="24"/>
                    </a:cubicBezTo>
                    <a:cubicBezTo>
                      <a:pt x="4" y="19"/>
                      <a:pt x="8" y="15"/>
                      <a:pt x="11" y="9"/>
                    </a:cubicBezTo>
                    <a:cubicBezTo>
                      <a:pt x="14" y="13"/>
                      <a:pt x="17" y="8"/>
                      <a:pt x="20" y="9"/>
                    </a:cubicBezTo>
                    <a:cubicBezTo>
                      <a:pt x="20" y="6"/>
                      <a:pt x="17" y="8"/>
                      <a:pt x="16" y="6"/>
                    </a:cubicBezTo>
                    <a:cubicBezTo>
                      <a:pt x="17" y="4"/>
                      <a:pt x="20" y="5"/>
                      <a:pt x="21" y="2"/>
                    </a:cubicBezTo>
                    <a:cubicBezTo>
                      <a:pt x="23" y="1"/>
                      <a:pt x="25" y="0"/>
                      <a:pt x="27" y="1"/>
                    </a:cubicBezTo>
                    <a:cubicBezTo>
                      <a:pt x="29" y="4"/>
                      <a:pt x="28" y="6"/>
                      <a:pt x="27" y="8"/>
                    </a:cubicBezTo>
                    <a:cubicBezTo>
                      <a:pt x="25" y="15"/>
                      <a:pt x="19" y="11"/>
                      <a:pt x="15" y="13"/>
                    </a:cubicBezTo>
                    <a:cubicBezTo>
                      <a:pt x="16" y="15"/>
                      <a:pt x="19" y="15"/>
                      <a:pt x="19" y="17"/>
                    </a:cubicBezTo>
                    <a:cubicBezTo>
                      <a:pt x="18" y="19"/>
                      <a:pt x="16" y="17"/>
                      <a:pt x="14" y="18"/>
                    </a:cubicBezTo>
                    <a:cubicBezTo>
                      <a:pt x="14" y="21"/>
                      <a:pt x="20" y="17"/>
                      <a:pt x="18" y="22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3" name="Freeform 401">
                <a:extLst>
                  <a:ext uri="{FF2B5EF4-FFF2-40B4-BE49-F238E27FC236}">
                    <a16:creationId xmlns:a16="http://schemas.microsoft.com/office/drawing/2014/main" id="{5DA77523-B42D-8708-AF5E-6C63FC666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946"/>
                <a:ext cx="35" cy="36"/>
              </a:xfrm>
              <a:custGeom>
                <a:avLst/>
                <a:gdLst>
                  <a:gd name="T0" fmla="*/ 11 w 20"/>
                  <a:gd name="T1" fmla="*/ 0 h 21"/>
                  <a:gd name="T2" fmla="*/ 16 w 20"/>
                  <a:gd name="T3" fmla="*/ 3 h 21"/>
                  <a:gd name="T4" fmla="*/ 12 w 20"/>
                  <a:gd name="T5" fmla="*/ 6 h 21"/>
                  <a:gd name="T6" fmla="*/ 20 w 20"/>
                  <a:gd name="T7" fmla="*/ 14 h 21"/>
                  <a:gd name="T8" fmla="*/ 13 w 20"/>
                  <a:gd name="T9" fmla="*/ 14 h 21"/>
                  <a:gd name="T10" fmla="*/ 10 w 20"/>
                  <a:gd name="T11" fmla="*/ 15 h 21"/>
                  <a:gd name="T12" fmla="*/ 10 w 20"/>
                  <a:gd name="T13" fmla="*/ 17 h 21"/>
                  <a:gd name="T14" fmla="*/ 12 w 20"/>
                  <a:gd name="T15" fmla="*/ 19 h 21"/>
                  <a:gd name="T16" fmla="*/ 7 w 20"/>
                  <a:gd name="T17" fmla="*/ 20 h 21"/>
                  <a:gd name="T18" fmla="*/ 0 w 20"/>
                  <a:gd name="T19" fmla="*/ 18 h 21"/>
                  <a:gd name="T20" fmla="*/ 8 w 20"/>
                  <a:gd name="T21" fmla="*/ 14 h 21"/>
                  <a:gd name="T22" fmla="*/ 1 w 20"/>
                  <a:gd name="T23" fmla="*/ 14 h 21"/>
                  <a:gd name="T24" fmla="*/ 5 w 20"/>
                  <a:gd name="T25" fmla="*/ 11 h 21"/>
                  <a:gd name="T26" fmla="*/ 9 w 20"/>
                  <a:gd name="T27" fmla="*/ 9 h 21"/>
                  <a:gd name="T28" fmla="*/ 5 w 20"/>
                  <a:gd name="T29" fmla="*/ 8 h 21"/>
                  <a:gd name="T30" fmla="*/ 1 w 20"/>
                  <a:gd name="T31" fmla="*/ 8 h 21"/>
                  <a:gd name="T32" fmla="*/ 5 w 20"/>
                  <a:gd name="T33" fmla="*/ 6 h 21"/>
                  <a:gd name="T34" fmla="*/ 8 w 20"/>
                  <a:gd name="T35" fmla="*/ 1 h 21"/>
                  <a:gd name="T36" fmla="*/ 11 w 20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1">
                    <a:moveTo>
                      <a:pt x="11" y="0"/>
                    </a:moveTo>
                    <a:cubicBezTo>
                      <a:pt x="12" y="2"/>
                      <a:pt x="15" y="0"/>
                      <a:pt x="16" y="3"/>
                    </a:cubicBezTo>
                    <a:cubicBezTo>
                      <a:pt x="16" y="5"/>
                      <a:pt x="14" y="5"/>
                      <a:pt x="12" y="6"/>
                    </a:cubicBezTo>
                    <a:cubicBezTo>
                      <a:pt x="17" y="7"/>
                      <a:pt x="20" y="9"/>
                      <a:pt x="20" y="14"/>
                    </a:cubicBezTo>
                    <a:cubicBezTo>
                      <a:pt x="18" y="15"/>
                      <a:pt x="15" y="15"/>
                      <a:pt x="13" y="14"/>
                    </a:cubicBezTo>
                    <a:cubicBezTo>
                      <a:pt x="12" y="14"/>
                      <a:pt x="11" y="14"/>
                      <a:pt x="10" y="15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8"/>
                      <a:pt x="14" y="17"/>
                      <a:pt x="12" y="19"/>
                    </a:cubicBezTo>
                    <a:cubicBezTo>
                      <a:pt x="11" y="21"/>
                      <a:pt x="9" y="20"/>
                      <a:pt x="7" y="20"/>
                    </a:cubicBezTo>
                    <a:cubicBezTo>
                      <a:pt x="6" y="16"/>
                      <a:pt x="2" y="20"/>
                      <a:pt x="0" y="18"/>
                    </a:cubicBezTo>
                    <a:cubicBezTo>
                      <a:pt x="2" y="16"/>
                      <a:pt x="6" y="17"/>
                      <a:pt x="8" y="14"/>
                    </a:cubicBezTo>
                    <a:cubicBezTo>
                      <a:pt x="5" y="14"/>
                      <a:pt x="3" y="14"/>
                      <a:pt x="1" y="14"/>
                    </a:cubicBezTo>
                    <a:cubicBezTo>
                      <a:pt x="2" y="12"/>
                      <a:pt x="4" y="12"/>
                      <a:pt x="5" y="11"/>
                    </a:cubicBezTo>
                    <a:cubicBezTo>
                      <a:pt x="7" y="11"/>
                      <a:pt x="9" y="11"/>
                      <a:pt x="9" y="9"/>
                    </a:cubicBezTo>
                    <a:cubicBezTo>
                      <a:pt x="8" y="7"/>
                      <a:pt x="6" y="8"/>
                      <a:pt x="5" y="8"/>
                    </a:cubicBezTo>
                    <a:cubicBezTo>
                      <a:pt x="4" y="8"/>
                      <a:pt x="3" y="8"/>
                      <a:pt x="1" y="8"/>
                    </a:cubicBezTo>
                    <a:cubicBezTo>
                      <a:pt x="2" y="7"/>
                      <a:pt x="4" y="7"/>
                      <a:pt x="5" y="6"/>
                    </a:cubicBezTo>
                    <a:cubicBezTo>
                      <a:pt x="6" y="5"/>
                      <a:pt x="12" y="6"/>
                      <a:pt x="8" y="1"/>
                    </a:cubicBezTo>
                    <a:cubicBezTo>
                      <a:pt x="9" y="1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4" name="Freeform 402">
                <a:extLst>
                  <a:ext uri="{FF2B5EF4-FFF2-40B4-BE49-F238E27FC236}">
                    <a16:creationId xmlns:a16="http://schemas.microsoft.com/office/drawing/2014/main" id="{02379A98-676A-2F7E-C925-3CDDE3814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698"/>
                <a:ext cx="53" cy="35"/>
              </a:xfrm>
              <a:custGeom>
                <a:avLst/>
                <a:gdLst>
                  <a:gd name="T0" fmla="*/ 6 w 31"/>
                  <a:gd name="T1" fmla="*/ 19 h 21"/>
                  <a:gd name="T2" fmla="*/ 0 w 31"/>
                  <a:gd name="T3" fmla="*/ 19 h 21"/>
                  <a:gd name="T4" fmla="*/ 18 w 31"/>
                  <a:gd name="T5" fmla="*/ 6 h 21"/>
                  <a:gd name="T6" fmla="*/ 30 w 31"/>
                  <a:gd name="T7" fmla="*/ 0 h 21"/>
                  <a:gd name="T8" fmla="*/ 22 w 31"/>
                  <a:gd name="T9" fmla="*/ 7 h 21"/>
                  <a:gd name="T10" fmla="*/ 26 w 31"/>
                  <a:gd name="T11" fmla="*/ 11 h 21"/>
                  <a:gd name="T12" fmla="*/ 26 w 31"/>
                  <a:gd name="T13" fmla="*/ 11 h 21"/>
                  <a:gd name="T14" fmla="*/ 25 w 31"/>
                  <a:gd name="T15" fmla="*/ 15 h 21"/>
                  <a:gd name="T16" fmla="*/ 23 w 31"/>
                  <a:gd name="T17" fmla="*/ 15 h 21"/>
                  <a:gd name="T18" fmla="*/ 20 w 31"/>
                  <a:gd name="T19" fmla="*/ 18 h 21"/>
                  <a:gd name="T20" fmla="*/ 17 w 31"/>
                  <a:gd name="T21" fmla="*/ 18 h 21"/>
                  <a:gd name="T22" fmla="*/ 13 w 31"/>
                  <a:gd name="T23" fmla="*/ 17 h 21"/>
                  <a:gd name="T24" fmla="*/ 6 w 31"/>
                  <a:gd name="T2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1">
                    <a:moveTo>
                      <a:pt x="6" y="19"/>
                    </a:moveTo>
                    <a:cubicBezTo>
                      <a:pt x="4" y="19"/>
                      <a:pt x="2" y="21"/>
                      <a:pt x="0" y="19"/>
                    </a:cubicBezTo>
                    <a:cubicBezTo>
                      <a:pt x="5" y="14"/>
                      <a:pt x="10" y="8"/>
                      <a:pt x="18" y="6"/>
                    </a:cubicBezTo>
                    <a:cubicBezTo>
                      <a:pt x="22" y="6"/>
                      <a:pt x="25" y="2"/>
                      <a:pt x="30" y="0"/>
                    </a:cubicBezTo>
                    <a:cubicBezTo>
                      <a:pt x="29" y="5"/>
                      <a:pt x="31" y="11"/>
                      <a:pt x="22" y="7"/>
                    </a:cubicBezTo>
                    <a:cubicBezTo>
                      <a:pt x="23" y="10"/>
                      <a:pt x="24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13"/>
                      <a:pt x="26" y="14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1" y="15"/>
                      <a:pt x="21" y="17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6" y="16"/>
                      <a:pt x="15" y="15"/>
                      <a:pt x="13" y="17"/>
                    </a:cubicBezTo>
                    <a:cubicBezTo>
                      <a:pt x="11" y="18"/>
                      <a:pt x="9" y="20"/>
                      <a:pt x="6" y="19"/>
                    </a:cubicBezTo>
                    <a:close/>
                  </a:path>
                </a:pathLst>
              </a:custGeom>
              <a:solidFill>
                <a:srgbClr val="322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5" name="Freeform 403">
                <a:extLst>
                  <a:ext uri="{FF2B5EF4-FFF2-40B4-BE49-F238E27FC236}">
                    <a16:creationId xmlns:a16="http://schemas.microsoft.com/office/drawing/2014/main" id="{C96F4598-8262-B01E-EC13-4FEB2358B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014"/>
                <a:ext cx="41" cy="34"/>
              </a:xfrm>
              <a:custGeom>
                <a:avLst/>
                <a:gdLst>
                  <a:gd name="T0" fmla="*/ 19 w 24"/>
                  <a:gd name="T1" fmla="*/ 2 h 20"/>
                  <a:gd name="T2" fmla="*/ 24 w 24"/>
                  <a:gd name="T3" fmla="*/ 5 h 20"/>
                  <a:gd name="T4" fmla="*/ 20 w 24"/>
                  <a:gd name="T5" fmla="*/ 7 h 20"/>
                  <a:gd name="T6" fmla="*/ 19 w 24"/>
                  <a:gd name="T7" fmla="*/ 11 h 20"/>
                  <a:gd name="T8" fmla="*/ 18 w 24"/>
                  <a:gd name="T9" fmla="*/ 13 h 20"/>
                  <a:gd name="T10" fmla="*/ 17 w 24"/>
                  <a:gd name="T11" fmla="*/ 14 h 20"/>
                  <a:gd name="T12" fmla="*/ 14 w 24"/>
                  <a:gd name="T13" fmla="*/ 19 h 20"/>
                  <a:gd name="T14" fmla="*/ 0 w 24"/>
                  <a:gd name="T15" fmla="*/ 19 h 20"/>
                  <a:gd name="T16" fmla="*/ 15 w 24"/>
                  <a:gd name="T17" fmla="*/ 13 h 20"/>
                  <a:gd name="T18" fmla="*/ 2 w 24"/>
                  <a:gd name="T19" fmla="*/ 13 h 20"/>
                  <a:gd name="T20" fmla="*/ 16 w 24"/>
                  <a:gd name="T21" fmla="*/ 6 h 20"/>
                  <a:gd name="T22" fmla="*/ 4 w 24"/>
                  <a:gd name="T23" fmla="*/ 6 h 20"/>
                  <a:gd name="T24" fmla="*/ 19 w 24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0">
                    <a:moveTo>
                      <a:pt x="19" y="2"/>
                    </a:moveTo>
                    <a:cubicBezTo>
                      <a:pt x="20" y="4"/>
                      <a:pt x="20" y="4"/>
                      <a:pt x="24" y="5"/>
                    </a:cubicBezTo>
                    <a:cubicBezTo>
                      <a:pt x="24" y="8"/>
                      <a:pt x="21" y="6"/>
                      <a:pt x="20" y="7"/>
                    </a:cubicBezTo>
                    <a:cubicBezTo>
                      <a:pt x="19" y="8"/>
                      <a:pt x="15" y="8"/>
                      <a:pt x="19" y="11"/>
                    </a:cubicBezTo>
                    <a:cubicBezTo>
                      <a:pt x="21" y="12"/>
                      <a:pt x="19" y="13"/>
                      <a:pt x="18" y="13"/>
                    </a:cubicBezTo>
                    <a:cubicBezTo>
                      <a:pt x="17" y="13"/>
                      <a:pt x="15" y="13"/>
                      <a:pt x="17" y="14"/>
                    </a:cubicBezTo>
                    <a:cubicBezTo>
                      <a:pt x="21" y="20"/>
                      <a:pt x="16" y="19"/>
                      <a:pt x="14" y="19"/>
                    </a:cubicBezTo>
                    <a:cubicBezTo>
                      <a:pt x="9" y="15"/>
                      <a:pt x="5" y="19"/>
                      <a:pt x="0" y="19"/>
                    </a:cubicBezTo>
                    <a:cubicBezTo>
                      <a:pt x="4" y="15"/>
                      <a:pt x="9" y="15"/>
                      <a:pt x="15" y="13"/>
                    </a:cubicBezTo>
                    <a:cubicBezTo>
                      <a:pt x="10" y="11"/>
                      <a:pt x="6" y="13"/>
                      <a:pt x="2" y="13"/>
                    </a:cubicBezTo>
                    <a:cubicBezTo>
                      <a:pt x="6" y="10"/>
                      <a:pt x="11" y="9"/>
                      <a:pt x="16" y="6"/>
                    </a:cubicBezTo>
                    <a:cubicBezTo>
                      <a:pt x="11" y="6"/>
                      <a:pt x="8" y="6"/>
                      <a:pt x="4" y="6"/>
                    </a:cubicBezTo>
                    <a:cubicBezTo>
                      <a:pt x="7" y="2"/>
                      <a:pt x="12" y="0"/>
                      <a:pt x="19" y="2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6" name="Freeform 404">
                <a:extLst>
                  <a:ext uri="{FF2B5EF4-FFF2-40B4-BE49-F238E27FC236}">
                    <a16:creationId xmlns:a16="http://schemas.microsoft.com/office/drawing/2014/main" id="{E3C8206F-5395-594D-E7B3-65D486EB9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08"/>
                <a:ext cx="36" cy="38"/>
              </a:xfrm>
              <a:custGeom>
                <a:avLst/>
                <a:gdLst>
                  <a:gd name="T0" fmla="*/ 21 w 21"/>
                  <a:gd name="T1" fmla="*/ 4 h 22"/>
                  <a:gd name="T2" fmla="*/ 19 w 21"/>
                  <a:gd name="T3" fmla="*/ 5 h 22"/>
                  <a:gd name="T4" fmla="*/ 19 w 21"/>
                  <a:gd name="T5" fmla="*/ 9 h 22"/>
                  <a:gd name="T6" fmla="*/ 18 w 21"/>
                  <a:gd name="T7" fmla="*/ 12 h 22"/>
                  <a:gd name="T8" fmla="*/ 18 w 21"/>
                  <a:gd name="T9" fmla="*/ 12 h 22"/>
                  <a:gd name="T10" fmla="*/ 16 w 21"/>
                  <a:gd name="T11" fmla="*/ 17 h 22"/>
                  <a:gd name="T12" fmla="*/ 11 w 21"/>
                  <a:gd name="T13" fmla="*/ 19 h 22"/>
                  <a:gd name="T14" fmla="*/ 10 w 21"/>
                  <a:gd name="T15" fmla="*/ 19 h 22"/>
                  <a:gd name="T16" fmla="*/ 4 w 21"/>
                  <a:gd name="T17" fmla="*/ 22 h 22"/>
                  <a:gd name="T18" fmla="*/ 6 w 21"/>
                  <a:gd name="T19" fmla="*/ 16 h 22"/>
                  <a:gd name="T20" fmla="*/ 8 w 21"/>
                  <a:gd name="T21" fmla="*/ 13 h 22"/>
                  <a:gd name="T22" fmla="*/ 12 w 21"/>
                  <a:gd name="T23" fmla="*/ 2 h 22"/>
                  <a:gd name="T24" fmla="*/ 21 w 21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21" y="4"/>
                    </a:moveTo>
                    <a:cubicBezTo>
                      <a:pt x="20" y="5"/>
                      <a:pt x="20" y="5"/>
                      <a:pt x="19" y="5"/>
                    </a:cubicBezTo>
                    <a:cubicBezTo>
                      <a:pt x="19" y="6"/>
                      <a:pt x="15" y="7"/>
                      <a:pt x="19" y="9"/>
                    </a:cubicBezTo>
                    <a:cubicBezTo>
                      <a:pt x="19" y="9"/>
                      <a:pt x="19" y="11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3"/>
                      <a:pt x="17" y="16"/>
                      <a:pt x="16" y="17"/>
                    </a:cubicBezTo>
                    <a:cubicBezTo>
                      <a:pt x="15" y="19"/>
                      <a:pt x="13" y="21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8"/>
                      <a:pt x="7" y="22"/>
                      <a:pt x="4" y="22"/>
                    </a:cubicBezTo>
                    <a:cubicBezTo>
                      <a:pt x="0" y="18"/>
                      <a:pt x="3" y="17"/>
                      <a:pt x="6" y="16"/>
                    </a:cubicBezTo>
                    <a:cubicBezTo>
                      <a:pt x="8" y="16"/>
                      <a:pt x="10" y="15"/>
                      <a:pt x="8" y="13"/>
                    </a:cubicBezTo>
                    <a:cubicBezTo>
                      <a:pt x="4" y="8"/>
                      <a:pt x="11" y="6"/>
                      <a:pt x="12" y="2"/>
                    </a:cubicBezTo>
                    <a:cubicBezTo>
                      <a:pt x="15" y="4"/>
                      <a:pt x="19" y="0"/>
                      <a:pt x="21" y="4"/>
                    </a:cubicBezTo>
                    <a:close/>
                  </a:path>
                </a:pathLst>
              </a:custGeom>
              <a:solidFill>
                <a:srgbClr val="1B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7" name="Freeform 405">
                <a:extLst>
                  <a:ext uri="{FF2B5EF4-FFF2-40B4-BE49-F238E27FC236}">
                    <a16:creationId xmlns:a16="http://schemas.microsoft.com/office/drawing/2014/main" id="{B96C13E9-AF95-3F04-A519-B66BBF48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002"/>
                <a:ext cx="46" cy="24"/>
              </a:xfrm>
              <a:custGeom>
                <a:avLst/>
                <a:gdLst>
                  <a:gd name="T0" fmla="*/ 20 w 27"/>
                  <a:gd name="T1" fmla="*/ 9 h 14"/>
                  <a:gd name="T2" fmla="*/ 5 w 27"/>
                  <a:gd name="T3" fmla="*/ 13 h 14"/>
                  <a:gd name="T4" fmla="*/ 0 w 27"/>
                  <a:gd name="T5" fmla="*/ 14 h 14"/>
                  <a:gd name="T6" fmla="*/ 9 w 27"/>
                  <a:gd name="T7" fmla="*/ 1 h 14"/>
                  <a:gd name="T8" fmla="*/ 27 w 27"/>
                  <a:gd name="T9" fmla="*/ 1 h 14"/>
                  <a:gd name="T10" fmla="*/ 8 w 27"/>
                  <a:gd name="T11" fmla="*/ 7 h 14"/>
                  <a:gd name="T12" fmla="*/ 19 w 27"/>
                  <a:gd name="T13" fmla="*/ 6 h 14"/>
                  <a:gd name="T14" fmla="*/ 22 w 27"/>
                  <a:gd name="T15" fmla="*/ 7 h 14"/>
                  <a:gd name="T16" fmla="*/ 20 w 27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4">
                    <a:moveTo>
                      <a:pt x="20" y="9"/>
                    </a:moveTo>
                    <a:cubicBezTo>
                      <a:pt x="15" y="9"/>
                      <a:pt x="10" y="11"/>
                      <a:pt x="5" y="13"/>
                    </a:cubicBezTo>
                    <a:cubicBezTo>
                      <a:pt x="4" y="14"/>
                      <a:pt x="3" y="14"/>
                      <a:pt x="0" y="14"/>
                    </a:cubicBezTo>
                    <a:cubicBezTo>
                      <a:pt x="5" y="10"/>
                      <a:pt x="3" y="3"/>
                      <a:pt x="9" y="1"/>
                    </a:cubicBezTo>
                    <a:cubicBezTo>
                      <a:pt x="15" y="2"/>
                      <a:pt x="20" y="0"/>
                      <a:pt x="27" y="1"/>
                    </a:cubicBezTo>
                    <a:cubicBezTo>
                      <a:pt x="21" y="4"/>
                      <a:pt x="14" y="3"/>
                      <a:pt x="8" y="7"/>
                    </a:cubicBezTo>
                    <a:cubicBezTo>
                      <a:pt x="13" y="6"/>
                      <a:pt x="16" y="7"/>
                      <a:pt x="19" y="6"/>
                    </a:cubicBezTo>
                    <a:cubicBezTo>
                      <a:pt x="20" y="6"/>
                      <a:pt x="22" y="6"/>
                      <a:pt x="22" y="7"/>
                    </a:cubicBezTo>
                    <a:cubicBezTo>
                      <a:pt x="22" y="8"/>
                      <a:pt x="20" y="8"/>
                      <a:pt x="20" y="9"/>
                    </a:cubicBezTo>
                    <a:close/>
                  </a:path>
                </a:pathLst>
              </a:custGeom>
              <a:solidFill>
                <a:srgbClr val="6F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1" name="Group 607">
              <a:extLst>
                <a:ext uri="{FF2B5EF4-FFF2-40B4-BE49-F238E27FC236}">
                  <a16:creationId xmlns:a16="http://schemas.microsoft.com/office/drawing/2014/main" id="{AAF8BE4E-A2C8-BB48-DD49-196652A7FC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5" y="561"/>
              <a:ext cx="1270" cy="1646"/>
              <a:chOff x="2965" y="561"/>
              <a:chExt cx="1270" cy="1646"/>
            </a:xfrm>
          </p:grpSpPr>
          <p:sp>
            <p:nvSpPr>
              <p:cNvPr id="2098" name="Freeform 407">
                <a:extLst>
                  <a:ext uri="{FF2B5EF4-FFF2-40B4-BE49-F238E27FC236}">
                    <a16:creationId xmlns:a16="http://schemas.microsoft.com/office/drawing/2014/main" id="{1400C61F-BA9A-BE73-788C-904244D45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687"/>
                <a:ext cx="27" cy="26"/>
              </a:xfrm>
              <a:custGeom>
                <a:avLst/>
                <a:gdLst>
                  <a:gd name="T0" fmla="*/ 13 w 16"/>
                  <a:gd name="T1" fmla="*/ 12 h 15"/>
                  <a:gd name="T2" fmla="*/ 15 w 16"/>
                  <a:gd name="T3" fmla="*/ 14 h 15"/>
                  <a:gd name="T4" fmla="*/ 10 w 16"/>
                  <a:gd name="T5" fmla="*/ 14 h 15"/>
                  <a:gd name="T6" fmla="*/ 3 w 16"/>
                  <a:gd name="T7" fmla="*/ 11 h 15"/>
                  <a:gd name="T8" fmla="*/ 1 w 16"/>
                  <a:gd name="T9" fmla="*/ 9 h 15"/>
                  <a:gd name="T10" fmla="*/ 10 w 16"/>
                  <a:gd name="T11" fmla="*/ 0 h 15"/>
                  <a:gd name="T12" fmla="*/ 12 w 16"/>
                  <a:gd name="T13" fmla="*/ 2 h 15"/>
                  <a:gd name="T14" fmla="*/ 16 w 16"/>
                  <a:gd name="T15" fmla="*/ 2 h 15"/>
                  <a:gd name="T16" fmla="*/ 12 w 16"/>
                  <a:gd name="T17" fmla="*/ 6 h 15"/>
                  <a:gd name="T18" fmla="*/ 11 w 16"/>
                  <a:gd name="T19" fmla="*/ 9 h 15"/>
                  <a:gd name="T20" fmla="*/ 13 w 16"/>
                  <a:gd name="T2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5">
                    <a:moveTo>
                      <a:pt x="13" y="12"/>
                    </a:moveTo>
                    <a:cubicBezTo>
                      <a:pt x="13" y="13"/>
                      <a:pt x="14" y="13"/>
                      <a:pt x="15" y="14"/>
                    </a:cubicBezTo>
                    <a:cubicBezTo>
                      <a:pt x="13" y="15"/>
                      <a:pt x="11" y="15"/>
                      <a:pt x="10" y="14"/>
                    </a:cubicBezTo>
                    <a:cubicBezTo>
                      <a:pt x="8" y="11"/>
                      <a:pt x="7" y="9"/>
                      <a:pt x="3" y="11"/>
                    </a:cubicBezTo>
                    <a:cubicBezTo>
                      <a:pt x="2" y="11"/>
                      <a:pt x="2" y="10"/>
                      <a:pt x="1" y="9"/>
                    </a:cubicBezTo>
                    <a:cubicBezTo>
                      <a:pt x="0" y="3"/>
                      <a:pt x="3" y="0"/>
                      <a:pt x="10" y="0"/>
                    </a:cubicBezTo>
                    <a:cubicBezTo>
                      <a:pt x="10" y="1"/>
                      <a:pt x="10" y="3"/>
                      <a:pt x="12" y="2"/>
                    </a:cubicBezTo>
                    <a:cubicBezTo>
                      <a:pt x="14" y="1"/>
                      <a:pt x="15" y="0"/>
                      <a:pt x="16" y="2"/>
                    </a:cubicBezTo>
                    <a:cubicBezTo>
                      <a:pt x="16" y="4"/>
                      <a:pt x="15" y="6"/>
                      <a:pt x="12" y="6"/>
                    </a:cubicBezTo>
                    <a:cubicBezTo>
                      <a:pt x="10" y="6"/>
                      <a:pt x="8" y="6"/>
                      <a:pt x="11" y="9"/>
                    </a:cubicBezTo>
                    <a:cubicBezTo>
                      <a:pt x="13" y="10"/>
                      <a:pt x="12" y="11"/>
                      <a:pt x="13" y="12"/>
                    </a:cubicBezTo>
                    <a:close/>
                  </a:path>
                </a:pathLst>
              </a:custGeom>
              <a:solidFill>
                <a:srgbClr val="50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9" name="Freeform 408">
                <a:extLst>
                  <a:ext uri="{FF2B5EF4-FFF2-40B4-BE49-F238E27FC236}">
                    <a16:creationId xmlns:a16="http://schemas.microsoft.com/office/drawing/2014/main" id="{62E57BF8-BA46-79E1-A74D-9DDE077B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662"/>
                <a:ext cx="22" cy="34"/>
              </a:xfrm>
              <a:custGeom>
                <a:avLst/>
                <a:gdLst>
                  <a:gd name="T0" fmla="*/ 11 w 13"/>
                  <a:gd name="T1" fmla="*/ 11 h 20"/>
                  <a:gd name="T2" fmla="*/ 11 w 13"/>
                  <a:gd name="T3" fmla="*/ 18 h 20"/>
                  <a:gd name="T4" fmla="*/ 8 w 13"/>
                  <a:gd name="T5" fmla="*/ 19 h 20"/>
                  <a:gd name="T6" fmla="*/ 8 w 13"/>
                  <a:gd name="T7" fmla="*/ 17 h 20"/>
                  <a:gd name="T8" fmla="*/ 4 w 13"/>
                  <a:gd name="T9" fmla="*/ 15 h 20"/>
                  <a:gd name="T10" fmla="*/ 5 w 13"/>
                  <a:gd name="T11" fmla="*/ 6 h 20"/>
                  <a:gd name="T12" fmla="*/ 1 w 13"/>
                  <a:gd name="T13" fmla="*/ 12 h 20"/>
                  <a:gd name="T14" fmla="*/ 3 w 13"/>
                  <a:gd name="T15" fmla="*/ 2 h 20"/>
                  <a:gd name="T16" fmla="*/ 12 w 13"/>
                  <a:gd name="T17" fmla="*/ 5 h 20"/>
                  <a:gd name="T18" fmla="*/ 8 w 13"/>
                  <a:gd name="T19" fmla="*/ 10 h 20"/>
                  <a:gd name="T20" fmla="*/ 11 w 13"/>
                  <a:gd name="T2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0">
                    <a:moveTo>
                      <a:pt x="11" y="11"/>
                    </a:moveTo>
                    <a:cubicBezTo>
                      <a:pt x="13" y="13"/>
                      <a:pt x="12" y="16"/>
                      <a:pt x="11" y="18"/>
                    </a:cubicBezTo>
                    <a:cubicBezTo>
                      <a:pt x="11" y="19"/>
                      <a:pt x="10" y="20"/>
                      <a:pt x="8" y="19"/>
                    </a:cubicBezTo>
                    <a:cubicBezTo>
                      <a:pt x="7" y="19"/>
                      <a:pt x="8" y="18"/>
                      <a:pt x="8" y="17"/>
                    </a:cubicBezTo>
                    <a:cubicBezTo>
                      <a:pt x="9" y="12"/>
                      <a:pt x="5" y="18"/>
                      <a:pt x="4" y="15"/>
                    </a:cubicBezTo>
                    <a:cubicBezTo>
                      <a:pt x="5" y="13"/>
                      <a:pt x="7" y="10"/>
                      <a:pt x="5" y="6"/>
                    </a:cubicBezTo>
                    <a:cubicBezTo>
                      <a:pt x="2" y="8"/>
                      <a:pt x="4" y="11"/>
                      <a:pt x="1" y="12"/>
                    </a:cubicBezTo>
                    <a:cubicBezTo>
                      <a:pt x="0" y="8"/>
                      <a:pt x="1" y="5"/>
                      <a:pt x="3" y="2"/>
                    </a:cubicBezTo>
                    <a:cubicBezTo>
                      <a:pt x="7" y="0"/>
                      <a:pt x="8" y="6"/>
                      <a:pt x="12" y="5"/>
                    </a:cubicBezTo>
                    <a:cubicBezTo>
                      <a:pt x="12" y="8"/>
                      <a:pt x="9" y="8"/>
                      <a:pt x="8" y="10"/>
                    </a:cubicBezTo>
                    <a:cubicBezTo>
                      <a:pt x="9" y="11"/>
                      <a:pt x="10" y="11"/>
                      <a:pt x="11" y="11"/>
                    </a:cubicBezTo>
                    <a:close/>
                  </a:path>
                </a:pathLst>
              </a:custGeom>
              <a:solidFill>
                <a:srgbClr val="5D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0" name="Freeform 409">
                <a:extLst>
                  <a:ext uri="{FF2B5EF4-FFF2-40B4-BE49-F238E27FC236}">
                    <a16:creationId xmlns:a16="http://schemas.microsoft.com/office/drawing/2014/main" id="{C0C5BC34-587A-0061-016A-B428CA10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881"/>
                <a:ext cx="48" cy="20"/>
              </a:xfrm>
              <a:custGeom>
                <a:avLst/>
                <a:gdLst>
                  <a:gd name="T0" fmla="*/ 3 w 28"/>
                  <a:gd name="T1" fmla="*/ 5 h 12"/>
                  <a:gd name="T2" fmla="*/ 5 w 28"/>
                  <a:gd name="T3" fmla="*/ 1 h 12"/>
                  <a:gd name="T4" fmla="*/ 25 w 28"/>
                  <a:gd name="T5" fmla="*/ 8 h 12"/>
                  <a:gd name="T6" fmla="*/ 27 w 28"/>
                  <a:gd name="T7" fmla="*/ 11 h 12"/>
                  <a:gd name="T8" fmla="*/ 24 w 28"/>
                  <a:gd name="T9" fmla="*/ 11 h 12"/>
                  <a:gd name="T10" fmla="*/ 3 w 28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3" y="5"/>
                    </a:moveTo>
                    <a:cubicBezTo>
                      <a:pt x="0" y="2"/>
                      <a:pt x="1" y="0"/>
                      <a:pt x="5" y="1"/>
                    </a:cubicBezTo>
                    <a:cubicBezTo>
                      <a:pt x="12" y="3"/>
                      <a:pt x="18" y="6"/>
                      <a:pt x="25" y="8"/>
                    </a:cubicBezTo>
                    <a:cubicBezTo>
                      <a:pt x="26" y="9"/>
                      <a:pt x="28" y="8"/>
                      <a:pt x="27" y="11"/>
                    </a:cubicBezTo>
                    <a:cubicBezTo>
                      <a:pt x="26" y="11"/>
                      <a:pt x="25" y="11"/>
                      <a:pt x="24" y="11"/>
                    </a:cubicBezTo>
                    <a:cubicBezTo>
                      <a:pt x="16" y="12"/>
                      <a:pt x="10" y="8"/>
                      <a:pt x="3" y="5"/>
                    </a:cubicBezTo>
                    <a:close/>
                  </a:path>
                </a:pathLst>
              </a:custGeom>
              <a:solidFill>
                <a:srgbClr val="B2B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1" name="Freeform 410">
                <a:extLst>
                  <a:ext uri="{FF2B5EF4-FFF2-40B4-BE49-F238E27FC236}">
                    <a16:creationId xmlns:a16="http://schemas.microsoft.com/office/drawing/2014/main" id="{9B5AB752-DBA1-0652-A80B-AC3D1160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742"/>
                <a:ext cx="31" cy="31"/>
              </a:xfrm>
              <a:custGeom>
                <a:avLst/>
                <a:gdLst>
                  <a:gd name="T0" fmla="*/ 18 w 18"/>
                  <a:gd name="T1" fmla="*/ 0 h 18"/>
                  <a:gd name="T2" fmla="*/ 13 w 18"/>
                  <a:gd name="T3" fmla="*/ 13 h 18"/>
                  <a:gd name="T4" fmla="*/ 0 w 18"/>
                  <a:gd name="T5" fmla="*/ 14 h 18"/>
                  <a:gd name="T6" fmla="*/ 9 w 18"/>
                  <a:gd name="T7" fmla="*/ 13 h 18"/>
                  <a:gd name="T8" fmla="*/ 13 w 18"/>
                  <a:gd name="T9" fmla="*/ 5 h 18"/>
                  <a:gd name="T10" fmla="*/ 9 w 18"/>
                  <a:gd name="T11" fmla="*/ 3 h 18"/>
                  <a:gd name="T12" fmla="*/ 18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cubicBezTo>
                      <a:pt x="14" y="5"/>
                      <a:pt x="17" y="11"/>
                      <a:pt x="13" y="13"/>
                    </a:cubicBezTo>
                    <a:cubicBezTo>
                      <a:pt x="10" y="15"/>
                      <a:pt x="5" y="18"/>
                      <a:pt x="0" y="14"/>
                    </a:cubicBezTo>
                    <a:cubicBezTo>
                      <a:pt x="4" y="15"/>
                      <a:pt x="5" y="12"/>
                      <a:pt x="9" y="13"/>
                    </a:cubicBezTo>
                    <a:cubicBezTo>
                      <a:pt x="14" y="13"/>
                      <a:pt x="11" y="8"/>
                      <a:pt x="13" y="5"/>
                    </a:cubicBezTo>
                    <a:cubicBezTo>
                      <a:pt x="14" y="3"/>
                      <a:pt x="10" y="5"/>
                      <a:pt x="9" y="3"/>
                    </a:cubicBezTo>
                    <a:cubicBezTo>
                      <a:pt x="11" y="1"/>
                      <a:pt x="14" y="2"/>
                      <a:pt x="18" y="0"/>
                    </a:cubicBezTo>
                    <a:close/>
                  </a:path>
                </a:pathLst>
              </a:custGeom>
              <a:solidFill>
                <a:srgbClr val="67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2" name="Freeform 411">
                <a:extLst>
                  <a:ext uri="{FF2B5EF4-FFF2-40B4-BE49-F238E27FC236}">
                    <a16:creationId xmlns:a16="http://schemas.microsoft.com/office/drawing/2014/main" id="{666E5B9C-5101-CE24-3913-375AD772D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893"/>
                <a:ext cx="17" cy="25"/>
              </a:xfrm>
              <a:custGeom>
                <a:avLst/>
                <a:gdLst>
                  <a:gd name="T0" fmla="*/ 9 w 10"/>
                  <a:gd name="T1" fmla="*/ 7 h 15"/>
                  <a:gd name="T2" fmla="*/ 6 w 10"/>
                  <a:gd name="T3" fmla="*/ 10 h 15"/>
                  <a:gd name="T4" fmla="*/ 2 w 10"/>
                  <a:gd name="T5" fmla="*/ 14 h 15"/>
                  <a:gd name="T6" fmla="*/ 2 w 10"/>
                  <a:gd name="T7" fmla="*/ 9 h 15"/>
                  <a:gd name="T8" fmla="*/ 2 w 10"/>
                  <a:gd name="T9" fmla="*/ 5 h 15"/>
                  <a:gd name="T10" fmla="*/ 3 w 10"/>
                  <a:gd name="T11" fmla="*/ 0 h 15"/>
                  <a:gd name="T12" fmla="*/ 10 w 10"/>
                  <a:gd name="T13" fmla="*/ 4 h 15"/>
                  <a:gd name="T14" fmla="*/ 9 w 10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5">
                    <a:moveTo>
                      <a:pt x="9" y="7"/>
                    </a:moveTo>
                    <a:cubicBezTo>
                      <a:pt x="7" y="8"/>
                      <a:pt x="4" y="7"/>
                      <a:pt x="6" y="10"/>
                    </a:cubicBezTo>
                    <a:cubicBezTo>
                      <a:pt x="9" y="15"/>
                      <a:pt x="4" y="13"/>
                      <a:pt x="2" y="14"/>
                    </a:cubicBezTo>
                    <a:cubicBezTo>
                      <a:pt x="0" y="12"/>
                      <a:pt x="0" y="10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4"/>
                      <a:pt x="1" y="2"/>
                      <a:pt x="3" y="0"/>
                    </a:cubicBezTo>
                    <a:cubicBezTo>
                      <a:pt x="4" y="3"/>
                      <a:pt x="9" y="0"/>
                      <a:pt x="10" y="4"/>
                    </a:cubicBezTo>
                    <a:cubicBezTo>
                      <a:pt x="9" y="5"/>
                      <a:pt x="9" y="6"/>
                      <a:pt x="9" y="7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3" name="Freeform 412">
                <a:extLst>
                  <a:ext uri="{FF2B5EF4-FFF2-40B4-BE49-F238E27FC236}">
                    <a16:creationId xmlns:a16="http://schemas.microsoft.com/office/drawing/2014/main" id="{70F8897D-83FA-62DE-823C-1F8CAB5EC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915"/>
                <a:ext cx="15" cy="29"/>
              </a:xfrm>
              <a:custGeom>
                <a:avLst/>
                <a:gdLst>
                  <a:gd name="T0" fmla="*/ 9 w 9"/>
                  <a:gd name="T1" fmla="*/ 2 h 17"/>
                  <a:gd name="T2" fmla="*/ 9 w 9"/>
                  <a:gd name="T3" fmla="*/ 12 h 17"/>
                  <a:gd name="T4" fmla="*/ 3 w 9"/>
                  <a:gd name="T5" fmla="*/ 16 h 17"/>
                  <a:gd name="T6" fmla="*/ 0 w 9"/>
                  <a:gd name="T7" fmla="*/ 15 h 17"/>
                  <a:gd name="T8" fmla="*/ 1 w 9"/>
                  <a:gd name="T9" fmla="*/ 8 h 17"/>
                  <a:gd name="T10" fmla="*/ 6 w 9"/>
                  <a:gd name="T11" fmla="*/ 4 h 17"/>
                  <a:gd name="T12" fmla="*/ 6 w 9"/>
                  <a:gd name="T13" fmla="*/ 2 h 17"/>
                  <a:gd name="T14" fmla="*/ 7 w 9"/>
                  <a:gd name="T15" fmla="*/ 1 h 17"/>
                  <a:gd name="T16" fmla="*/ 9 w 9"/>
                  <a:gd name="T1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2"/>
                    </a:moveTo>
                    <a:cubicBezTo>
                      <a:pt x="9" y="5"/>
                      <a:pt x="8" y="8"/>
                      <a:pt x="9" y="12"/>
                    </a:cubicBezTo>
                    <a:cubicBezTo>
                      <a:pt x="9" y="16"/>
                      <a:pt x="7" y="17"/>
                      <a:pt x="3" y="16"/>
                    </a:cubicBezTo>
                    <a:cubicBezTo>
                      <a:pt x="2" y="16"/>
                      <a:pt x="1" y="16"/>
                      <a:pt x="0" y="15"/>
                    </a:cubicBezTo>
                    <a:cubicBezTo>
                      <a:pt x="0" y="13"/>
                      <a:pt x="3" y="11"/>
                      <a:pt x="1" y="8"/>
                    </a:cubicBezTo>
                    <a:cubicBezTo>
                      <a:pt x="3" y="8"/>
                      <a:pt x="6" y="8"/>
                      <a:pt x="6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8" y="0"/>
                      <a:pt x="9" y="1"/>
                      <a:pt x="9" y="2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4" name="Freeform 413">
                <a:extLst>
                  <a:ext uri="{FF2B5EF4-FFF2-40B4-BE49-F238E27FC236}">
                    <a16:creationId xmlns:a16="http://schemas.microsoft.com/office/drawing/2014/main" id="{C8180766-13D9-F0BA-41CB-E4ABBD3AC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872"/>
                <a:ext cx="12" cy="33"/>
              </a:xfrm>
              <a:custGeom>
                <a:avLst/>
                <a:gdLst>
                  <a:gd name="T0" fmla="*/ 5 w 7"/>
                  <a:gd name="T1" fmla="*/ 12 h 19"/>
                  <a:gd name="T2" fmla="*/ 4 w 7"/>
                  <a:gd name="T3" fmla="*/ 16 h 19"/>
                  <a:gd name="T4" fmla="*/ 0 w 7"/>
                  <a:gd name="T5" fmla="*/ 19 h 19"/>
                  <a:gd name="T6" fmla="*/ 0 w 7"/>
                  <a:gd name="T7" fmla="*/ 0 h 19"/>
                  <a:gd name="T8" fmla="*/ 2 w 7"/>
                  <a:gd name="T9" fmla="*/ 5 h 19"/>
                  <a:gd name="T10" fmla="*/ 3 w 7"/>
                  <a:gd name="T11" fmla="*/ 7 h 19"/>
                  <a:gd name="T12" fmla="*/ 5 w 7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9">
                    <a:moveTo>
                      <a:pt x="5" y="12"/>
                    </a:moveTo>
                    <a:cubicBezTo>
                      <a:pt x="6" y="14"/>
                      <a:pt x="5" y="15"/>
                      <a:pt x="4" y="16"/>
                    </a:cubicBezTo>
                    <a:cubicBezTo>
                      <a:pt x="3" y="17"/>
                      <a:pt x="2" y="18"/>
                      <a:pt x="0" y="19"/>
                    </a:cubicBezTo>
                    <a:cubicBezTo>
                      <a:pt x="0" y="12"/>
                      <a:pt x="0" y="6"/>
                      <a:pt x="0" y="0"/>
                    </a:cubicBezTo>
                    <a:cubicBezTo>
                      <a:pt x="4" y="2"/>
                      <a:pt x="4" y="2"/>
                      <a:pt x="2" y="5"/>
                    </a:cubicBezTo>
                    <a:cubicBezTo>
                      <a:pt x="1" y="6"/>
                      <a:pt x="1" y="7"/>
                      <a:pt x="3" y="7"/>
                    </a:cubicBezTo>
                    <a:cubicBezTo>
                      <a:pt x="7" y="7"/>
                      <a:pt x="6" y="10"/>
                      <a:pt x="5" y="12"/>
                    </a:cubicBezTo>
                    <a:close/>
                  </a:path>
                </a:pathLst>
              </a:custGeom>
              <a:solidFill>
                <a:srgbClr val="6E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5" name="Freeform 414">
                <a:extLst>
                  <a:ext uri="{FF2B5EF4-FFF2-40B4-BE49-F238E27FC236}">
                    <a16:creationId xmlns:a16="http://schemas.microsoft.com/office/drawing/2014/main" id="{1A937762-0FFD-E28D-E552-580F7F6F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641"/>
                <a:ext cx="26" cy="15"/>
              </a:xfrm>
              <a:custGeom>
                <a:avLst/>
                <a:gdLst>
                  <a:gd name="T0" fmla="*/ 0 w 15"/>
                  <a:gd name="T1" fmla="*/ 6 h 9"/>
                  <a:gd name="T2" fmla="*/ 0 w 15"/>
                  <a:gd name="T3" fmla="*/ 4 h 9"/>
                  <a:gd name="T4" fmla="*/ 11 w 15"/>
                  <a:gd name="T5" fmla="*/ 0 h 9"/>
                  <a:gd name="T6" fmla="*/ 12 w 15"/>
                  <a:gd name="T7" fmla="*/ 5 h 9"/>
                  <a:gd name="T8" fmla="*/ 4 w 15"/>
                  <a:gd name="T9" fmla="*/ 8 h 9"/>
                  <a:gd name="T10" fmla="*/ 5 w 15"/>
                  <a:gd name="T11" fmla="*/ 6 h 9"/>
                  <a:gd name="T12" fmla="*/ 4 w 15"/>
                  <a:gd name="T13" fmla="*/ 6 h 9"/>
                  <a:gd name="T14" fmla="*/ 0 w 15"/>
                  <a:gd name="T1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3" y="1"/>
                      <a:pt x="7" y="0"/>
                      <a:pt x="11" y="0"/>
                    </a:cubicBezTo>
                    <a:cubicBezTo>
                      <a:pt x="14" y="1"/>
                      <a:pt x="15" y="3"/>
                      <a:pt x="12" y="5"/>
                    </a:cubicBezTo>
                    <a:cubicBezTo>
                      <a:pt x="10" y="8"/>
                      <a:pt x="7" y="9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2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23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6" name="Freeform 415">
                <a:extLst>
                  <a:ext uri="{FF2B5EF4-FFF2-40B4-BE49-F238E27FC236}">
                    <a16:creationId xmlns:a16="http://schemas.microsoft.com/office/drawing/2014/main" id="{EB48BAEA-41CA-138A-ED97-1647032F5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636"/>
                <a:ext cx="39" cy="12"/>
              </a:xfrm>
              <a:custGeom>
                <a:avLst/>
                <a:gdLst>
                  <a:gd name="T0" fmla="*/ 20 w 23"/>
                  <a:gd name="T1" fmla="*/ 3 h 7"/>
                  <a:gd name="T2" fmla="*/ 9 w 23"/>
                  <a:gd name="T3" fmla="*/ 7 h 7"/>
                  <a:gd name="T4" fmla="*/ 1 w 23"/>
                  <a:gd name="T5" fmla="*/ 7 h 7"/>
                  <a:gd name="T6" fmla="*/ 0 w 23"/>
                  <a:gd name="T7" fmla="*/ 6 h 7"/>
                  <a:gd name="T8" fmla="*/ 4 w 23"/>
                  <a:gd name="T9" fmla="*/ 5 h 7"/>
                  <a:gd name="T10" fmla="*/ 6 w 23"/>
                  <a:gd name="T11" fmla="*/ 5 h 7"/>
                  <a:gd name="T12" fmla="*/ 23 w 23"/>
                  <a:gd name="T13" fmla="*/ 0 h 7"/>
                  <a:gd name="T14" fmla="*/ 20 w 23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7">
                    <a:moveTo>
                      <a:pt x="20" y="3"/>
                    </a:moveTo>
                    <a:cubicBezTo>
                      <a:pt x="17" y="4"/>
                      <a:pt x="13" y="6"/>
                      <a:pt x="9" y="7"/>
                    </a:cubicBezTo>
                    <a:cubicBezTo>
                      <a:pt x="6" y="7"/>
                      <a:pt x="3" y="7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3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12" y="4"/>
                      <a:pt x="17" y="1"/>
                      <a:pt x="23" y="0"/>
                    </a:cubicBezTo>
                    <a:cubicBezTo>
                      <a:pt x="23" y="2"/>
                      <a:pt x="21" y="2"/>
                      <a:pt x="20" y="3"/>
                    </a:cubicBezTo>
                    <a:close/>
                  </a:path>
                </a:pathLst>
              </a:custGeom>
              <a:solidFill>
                <a:srgbClr val="82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7" name="Freeform 416">
                <a:extLst>
                  <a:ext uri="{FF2B5EF4-FFF2-40B4-BE49-F238E27FC236}">
                    <a16:creationId xmlns:a16="http://schemas.microsoft.com/office/drawing/2014/main" id="{E1AC1723-57AB-BF17-43C2-78CF88E33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894"/>
                <a:ext cx="12" cy="24"/>
              </a:xfrm>
              <a:custGeom>
                <a:avLst/>
                <a:gdLst>
                  <a:gd name="T0" fmla="*/ 3 w 7"/>
                  <a:gd name="T1" fmla="*/ 14 h 14"/>
                  <a:gd name="T2" fmla="*/ 1 w 7"/>
                  <a:gd name="T3" fmla="*/ 13 h 14"/>
                  <a:gd name="T4" fmla="*/ 3 w 7"/>
                  <a:gd name="T5" fmla="*/ 0 h 14"/>
                  <a:gd name="T6" fmla="*/ 7 w 7"/>
                  <a:gd name="T7" fmla="*/ 8 h 14"/>
                  <a:gd name="T8" fmla="*/ 7 w 7"/>
                  <a:gd name="T9" fmla="*/ 13 h 14"/>
                  <a:gd name="T10" fmla="*/ 3 w 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3" y="14"/>
                    </a:moveTo>
                    <a:cubicBezTo>
                      <a:pt x="3" y="14"/>
                      <a:pt x="2" y="13"/>
                      <a:pt x="1" y="13"/>
                    </a:cubicBezTo>
                    <a:cubicBezTo>
                      <a:pt x="0" y="8"/>
                      <a:pt x="3" y="5"/>
                      <a:pt x="3" y="0"/>
                    </a:cubicBezTo>
                    <a:cubicBezTo>
                      <a:pt x="6" y="3"/>
                      <a:pt x="2" y="8"/>
                      <a:pt x="7" y="8"/>
                    </a:cubicBezTo>
                    <a:cubicBezTo>
                      <a:pt x="7" y="9"/>
                      <a:pt x="7" y="11"/>
                      <a:pt x="7" y="13"/>
                    </a:cubicBezTo>
                    <a:cubicBezTo>
                      <a:pt x="6" y="13"/>
                      <a:pt x="5" y="14"/>
                      <a:pt x="3" y="14"/>
                    </a:cubicBezTo>
                    <a:close/>
                  </a:path>
                </a:pathLst>
              </a:custGeom>
              <a:solidFill>
                <a:srgbClr val="8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8" name="Freeform 417">
                <a:extLst>
                  <a:ext uri="{FF2B5EF4-FFF2-40B4-BE49-F238E27FC236}">
                    <a16:creationId xmlns:a16="http://schemas.microsoft.com/office/drawing/2014/main" id="{C950FBF3-B3AB-111B-8A06-324F38B32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646"/>
                <a:ext cx="32" cy="12"/>
              </a:xfrm>
              <a:custGeom>
                <a:avLst/>
                <a:gdLst>
                  <a:gd name="T0" fmla="*/ 9 w 19"/>
                  <a:gd name="T1" fmla="*/ 3 h 7"/>
                  <a:gd name="T2" fmla="*/ 19 w 19"/>
                  <a:gd name="T3" fmla="*/ 0 h 7"/>
                  <a:gd name="T4" fmla="*/ 13 w 19"/>
                  <a:gd name="T5" fmla="*/ 5 h 7"/>
                  <a:gd name="T6" fmla="*/ 0 w 19"/>
                  <a:gd name="T7" fmla="*/ 7 h 7"/>
                  <a:gd name="T8" fmla="*/ 0 w 19"/>
                  <a:gd name="T9" fmla="*/ 6 h 7"/>
                  <a:gd name="T10" fmla="*/ 9 w 19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9" y="3"/>
                    </a:moveTo>
                    <a:cubicBezTo>
                      <a:pt x="13" y="3"/>
                      <a:pt x="16" y="1"/>
                      <a:pt x="19" y="0"/>
                    </a:cubicBezTo>
                    <a:cubicBezTo>
                      <a:pt x="18" y="4"/>
                      <a:pt x="15" y="3"/>
                      <a:pt x="13" y="5"/>
                    </a:cubicBezTo>
                    <a:cubicBezTo>
                      <a:pt x="9" y="6"/>
                      <a:pt x="5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3" y="5"/>
                      <a:pt x="6" y="4"/>
                      <a:pt x="9" y="3"/>
                    </a:cubicBezTo>
                    <a:close/>
                  </a:path>
                </a:pathLst>
              </a:custGeom>
              <a:solidFill>
                <a:srgbClr val="82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9" name="Freeform 418">
                <a:extLst>
                  <a:ext uri="{FF2B5EF4-FFF2-40B4-BE49-F238E27FC236}">
                    <a16:creationId xmlns:a16="http://schemas.microsoft.com/office/drawing/2014/main" id="{9C959520-FB8E-6EDA-84B9-C48FC8FB4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822"/>
                <a:ext cx="25" cy="16"/>
              </a:xfrm>
              <a:custGeom>
                <a:avLst/>
                <a:gdLst>
                  <a:gd name="T0" fmla="*/ 12 w 15"/>
                  <a:gd name="T1" fmla="*/ 7 h 9"/>
                  <a:gd name="T2" fmla="*/ 8 w 15"/>
                  <a:gd name="T3" fmla="*/ 9 h 9"/>
                  <a:gd name="T4" fmla="*/ 8 w 15"/>
                  <a:gd name="T5" fmla="*/ 7 h 9"/>
                  <a:gd name="T6" fmla="*/ 9 w 15"/>
                  <a:gd name="T7" fmla="*/ 0 h 9"/>
                  <a:gd name="T8" fmla="*/ 12 w 15"/>
                  <a:gd name="T9" fmla="*/ 1 h 9"/>
                  <a:gd name="T10" fmla="*/ 12 w 15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12" y="7"/>
                    </a:moveTo>
                    <a:cubicBezTo>
                      <a:pt x="11" y="7"/>
                      <a:pt x="10" y="8"/>
                      <a:pt x="8" y="9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0" y="3"/>
                      <a:pt x="9" y="2"/>
                      <a:pt x="9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2" y="3"/>
                      <a:pt x="15" y="5"/>
                      <a:pt x="12" y="7"/>
                    </a:cubicBezTo>
                    <a:close/>
                  </a:path>
                </a:pathLst>
              </a:custGeom>
              <a:solidFill>
                <a:srgbClr val="6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0" name="Freeform 419">
                <a:extLst>
                  <a:ext uri="{FF2B5EF4-FFF2-40B4-BE49-F238E27FC236}">
                    <a16:creationId xmlns:a16="http://schemas.microsoft.com/office/drawing/2014/main" id="{DE980282-9398-DF1A-D892-C58718538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959"/>
                <a:ext cx="15" cy="19"/>
              </a:xfrm>
              <a:custGeom>
                <a:avLst/>
                <a:gdLst>
                  <a:gd name="T0" fmla="*/ 0 w 9"/>
                  <a:gd name="T1" fmla="*/ 10 h 11"/>
                  <a:gd name="T2" fmla="*/ 4 w 9"/>
                  <a:gd name="T3" fmla="*/ 2 h 11"/>
                  <a:gd name="T4" fmla="*/ 7 w 9"/>
                  <a:gd name="T5" fmla="*/ 1 h 11"/>
                  <a:gd name="T6" fmla="*/ 8 w 9"/>
                  <a:gd name="T7" fmla="*/ 4 h 11"/>
                  <a:gd name="T8" fmla="*/ 0 w 9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10"/>
                    </a:moveTo>
                    <a:cubicBezTo>
                      <a:pt x="1" y="7"/>
                      <a:pt x="3" y="5"/>
                      <a:pt x="4" y="2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2"/>
                      <a:pt x="9" y="3"/>
                      <a:pt x="8" y="4"/>
                    </a:cubicBezTo>
                    <a:cubicBezTo>
                      <a:pt x="7" y="8"/>
                      <a:pt x="5" y="11"/>
                      <a:pt x="0" y="10"/>
                    </a:cubicBezTo>
                    <a:close/>
                  </a:path>
                </a:pathLst>
              </a:custGeom>
              <a:solidFill>
                <a:srgbClr val="5E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1" name="Freeform 420">
                <a:extLst>
                  <a:ext uri="{FF2B5EF4-FFF2-40B4-BE49-F238E27FC236}">
                    <a16:creationId xmlns:a16="http://schemas.microsoft.com/office/drawing/2014/main" id="{F276FFE0-E811-52D7-220C-CD45107F9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740"/>
                <a:ext cx="17" cy="23"/>
              </a:xfrm>
              <a:custGeom>
                <a:avLst/>
                <a:gdLst>
                  <a:gd name="T0" fmla="*/ 1 w 10"/>
                  <a:gd name="T1" fmla="*/ 12 h 13"/>
                  <a:gd name="T2" fmla="*/ 2 w 10"/>
                  <a:gd name="T3" fmla="*/ 8 h 13"/>
                  <a:gd name="T4" fmla="*/ 5 w 10"/>
                  <a:gd name="T5" fmla="*/ 1 h 13"/>
                  <a:gd name="T6" fmla="*/ 4 w 10"/>
                  <a:gd name="T7" fmla="*/ 8 h 13"/>
                  <a:gd name="T8" fmla="*/ 9 w 10"/>
                  <a:gd name="T9" fmla="*/ 7 h 13"/>
                  <a:gd name="T10" fmla="*/ 5 w 10"/>
                  <a:gd name="T11" fmla="*/ 11 h 13"/>
                  <a:gd name="T12" fmla="*/ 1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" y="12"/>
                    </a:moveTo>
                    <a:cubicBezTo>
                      <a:pt x="0" y="11"/>
                      <a:pt x="1" y="9"/>
                      <a:pt x="2" y="8"/>
                    </a:cubicBezTo>
                    <a:cubicBezTo>
                      <a:pt x="3" y="5"/>
                      <a:pt x="1" y="0"/>
                      <a:pt x="5" y="1"/>
                    </a:cubicBezTo>
                    <a:cubicBezTo>
                      <a:pt x="7" y="1"/>
                      <a:pt x="4" y="5"/>
                      <a:pt x="4" y="8"/>
                    </a:cubicBezTo>
                    <a:cubicBezTo>
                      <a:pt x="6" y="10"/>
                      <a:pt x="8" y="5"/>
                      <a:pt x="9" y="7"/>
                    </a:cubicBezTo>
                    <a:cubicBezTo>
                      <a:pt x="10" y="10"/>
                      <a:pt x="6" y="10"/>
                      <a:pt x="5" y="11"/>
                    </a:cubicBezTo>
                    <a:cubicBezTo>
                      <a:pt x="4" y="12"/>
                      <a:pt x="3" y="13"/>
                      <a:pt x="1" y="12"/>
                    </a:cubicBezTo>
                    <a:close/>
                  </a:path>
                </a:pathLst>
              </a:custGeom>
              <a:solidFill>
                <a:srgbClr val="71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2" name="Freeform 421">
                <a:extLst>
                  <a:ext uri="{FF2B5EF4-FFF2-40B4-BE49-F238E27FC236}">
                    <a16:creationId xmlns:a16="http://schemas.microsoft.com/office/drawing/2014/main" id="{9ED22694-2D82-0BB6-1898-D1EF992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773"/>
                <a:ext cx="34" cy="12"/>
              </a:xfrm>
              <a:custGeom>
                <a:avLst/>
                <a:gdLst>
                  <a:gd name="T0" fmla="*/ 20 w 20"/>
                  <a:gd name="T1" fmla="*/ 0 h 7"/>
                  <a:gd name="T2" fmla="*/ 0 w 20"/>
                  <a:gd name="T3" fmla="*/ 7 h 7"/>
                  <a:gd name="T4" fmla="*/ 20 w 2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5" y="6"/>
                      <a:pt x="7" y="7"/>
                      <a:pt x="0" y="7"/>
                    </a:cubicBezTo>
                    <a:cubicBezTo>
                      <a:pt x="6" y="4"/>
                      <a:pt x="13" y="3"/>
                      <a:pt x="20" y="0"/>
                    </a:cubicBez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3" name="Freeform 422">
                <a:extLst>
                  <a:ext uri="{FF2B5EF4-FFF2-40B4-BE49-F238E27FC236}">
                    <a16:creationId xmlns:a16="http://schemas.microsoft.com/office/drawing/2014/main" id="{DC194BAB-73BB-AF68-EEBA-FAD1E1723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621"/>
                <a:ext cx="26" cy="17"/>
              </a:xfrm>
              <a:custGeom>
                <a:avLst/>
                <a:gdLst>
                  <a:gd name="T0" fmla="*/ 14 w 15"/>
                  <a:gd name="T1" fmla="*/ 6 h 10"/>
                  <a:gd name="T2" fmla="*/ 7 w 15"/>
                  <a:gd name="T3" fmla="*/ 7 h 10"/>
                  <a:gd name="T4" fmla="*/ 4 w 15"/>
                  <a:gd name="T5" fmla="*/ 5 h 10"/>
                  <a:gd name="T6" fmla="*/ 0 w 15"/>
                  <a:gd name="T7" fmla="*/ 3 h 10"/>
                  <a:gd name="T8" fmla="*/ 15 w 15"/>
                  <a:gd name="T9" fmla="*/ 6 h 10"/>
                  <a:gd name="T10" fmla="*/ 14 w 15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4" y="6"/>
                    </a:moveTo>
                    <a:cubicBezTo>
                      <a:pt x="12" y="7"/>
                      <a:pt x="9" y="7"/>
                      <a:pt x="7" y="7"/>
                    </a:cubicBezTo>
                    <a:cubicBezTo>
                      <a:pt x="6" y="7"/>
                      <a:pt x="2" y="10"/>
                      <a:pt x="4" y="5"/>
                    </a:cubicBezTo>
                    <a:cubicBezTo>
                      <a:pt x="4" y="3"/>
                      <a:pt x="1" y="4"/>
                      <a:pt x="0" y="3"/>
                    </a:cubicBezTo>
                    <a:cubicBezTo>
                      <a:pt x="5" y="0"/>
                      <a:pt x="11" y="1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lose/>
                  </a:path>
                </a:pathLst>
              </a:custGeom>
              <a:solidFill>
                <a:srgbClr val="79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4" name="Freeform 423">
                <a:extLst>
                  <a:ext uri="{FF2B5EF4-FFF2-40B4-BE49-F238E27FC236}">
                    <a16:creationId xmlns:a16="http://schemas.microsoft.com/office/drawing/2014/main" id="{AC3A5530-D3CB-015B-725F-9F200C252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929"/>
                <a:ext cx="17" cy="12"/>
              </a:xfrm>
              <a:custGeom>
                <a:avLst/>
                <a:gdLst>
                  <a:gd name="T0" fmla="*/ 6 w 10"/>
                  <a:gd name="T1" fmla="*/ 0 h 7"/>
                  <a:gd name="T2" fmla="*/ 10 w 10"/>
                  <a:gd name="T3" fmla="*/ 3 h 7"/>
                  <a:gd name="T4" fmla="*/ 5 w 10"/>
                  <a:gd name="T5" fmla="*/ 7 h 7"/>
                  <a:gd name="T6" fmla="*/ 0 w 10"/>
                  <a:gd name="T7" fmla="*/ 7 h 7"/>
                  <a:gd name="T8" fmla="*/ 4 w 10"/>
                  <a:gd name="T9" fmla="*/ 3 h 7"/>
                  <a:gd name="T10" fmla="*/ 0 w 10"/>
                  <a:gd name="T11" fmla="*/ 2 h 7"/>
                  <a:gd name="T12" fmla="*/ 6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7" y="2"/>
                      <a:pt x="10" y="0"/>
                      <a:pt x="10" y="3"/>
                    </a:cubicBezTo>
                    <a:cubicBezTo>
                      <a:pt x="10" y="6"/>
                      <a:pt x="6" y="5"/>
                      <a:pt x="5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5"/>
                      <a:pt x="5" y="6"/>
                      <a:pt x="4" y="3"/>
                    </a:cubicBezTo>
                    <a:cubicBezTo>
                      <a:pt x="4" y="2"/>
                      <a:pt x="2" y="3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8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5" name="Freeform 424">
                <a:extLst>
                  <a:ext uri="{FF2B5EF4-FFF2-40B4-BE49-F238E27FC236}">
                    <a16:creationId xmlns:a16="http://schemas.microsoft.com/office/drawing/2014/main" id="{DDDC1B88-4BF1-FA88-E593-83B7D866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785"/>
                <a:ext cx="15" cy="17"/>
              </a:xfrm>
              <a:custGeom>
                <a:avLst/>
                <a:gdLst>
                  <a:gd name="T0" fmla="*/ 6 w 9"/>
                  <a:gd name="T1" fmla="*/ 3 h 10"/>
                  <a:gd name="T2" fmla="*/ 6 w 9"/>
                  <a:gd name="T3" fmla="*/ 8 h 10"/>
                  <a:gd name="T4" fmla="*/ 3 w 9"/>
                  <a:gd name="T5" fmla="*/ 6 h 10"/>
                  <a:gd name="T6" fmla="*/ 0 w 9"/>
                  <a:gd name="T7" fmla="*/ 9 h 10"/>
                  <a:gd name="T8" fmla="*/ 1 w 9"/>
                  <a:gd name="T9" fmla="*/ 4 h 10"/>
                  <a:gd name="T10" fmla="*/ 3 w 9"/>
                  <a:gd name="T11" fmla="*/ 0 h 10"/>
                  <a:gd name="T12" fmla="*/ 6 w 9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6" y="3"/>
                    </a:moveTo>
                    <a:cubicBezTo>
                      <a:pt x="6" y="4"/>
                      <a:pt x="9" y="6"/>
                      <a:pt x="6" y="8"/>
                    </a:cubicBezTo>
                    <a:cubicBezTo>
                      <a:pt x="4" y="10"/>
                      <a:pt x="3" y="8"/>
                      <a:pt x="3" y="6"/>
                    </a:cubicBezTo>
                    <a:cubicBezTo>
                      <a:pt x="1" y="6"/>
                      <a:pt x="2" y="9"/>
                      <a:pt x="0" y="9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3"/>
                      <a:pt x="1" y="1"/>
                      <a:pt x="3" y="0"/>
                    </a:cubicBezTo>
                    <a:cubicBezTo>
                      <a:pt x="3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B2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6" name="Freeform 425">
                <a:extLst>
                  <a:ext uri="{FF2B5EF4-FFF2-40B4-BE49-F238E27FC236}">
                    <a16:creationId xmlns:a16="http://schemas.microsoft.com/office/drawing/2014/main" id="{B29D694D-E91C-BC38-0921-40F7F9E7A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622"/>
                <a:ext cx="31" cy="9"/>
              </a:xfrm>
              <a:custGeom>
                <a:avLst/>
                <a:gdLst>
                  <a:gd name="T0" fmla="*/ 15 w 18"/>
                  <a:gd name="T1" fmla="*/ 5 h 5"/>
                  <a:gd name="T2" fmla="*/ 0 w 18"/>
                  <a:gd name="T3" fmla="*/ 2 h 5"/>
                  <a:gd name="T4" fmla="*/ 1 w 18"/>
                  <a:gd name="T5" fmla="*/ 0 h 5"/>
                  <a:gd name="T6" fmla="*/ 12 w 18"/>
                  <a:gd name="T7" fmla="*/ 0 h 5"/>
                  <a:gd name="T8" fmla="*/ 12 w 18"/>
                  <a:gd name="T9" fmla="*/ 0 h 5"/>
                  <a:gd name="T10" fmla="*/ 18 w 18"/>
                  <a:gd name="T11" fmla="*/ 4 h 5"/>
                  <a:gd name="T12" fmla="*/ 15 w 1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5" y="5"/>
                    </a:moveTo>
                    <a:cubicBezTo>
                      <a:pt x="10" y="2"/>
                      <a:pt x="5" y="0"/>
                      <a:pt x="0" y="2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0"/>
                      <a:pt x="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2"/>
                      <a:pt x="17" y="1"/>
                      <a:pt x="18" y="4"/>
                    </a:cubicBezTo>
                    <a:cubicBezTo>
                      <a:pt x="17" y="4"/>
                      <a:pt x="16" y="5"/>
                      <a:pt x="15" y="5"/>
                    </a:cubicBezTo>
                    <a:close/>
                  </a:path>
                </a:pathLst>
              </a:custGeom>
              <a:solidFill>
                <a:srgbClr val="77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7" name="Freeform 426">
                <a:extLst>
                  <a:ext uri="{FF2B5EF4-FFF2-40B4-BE49-F238E27FC236}">
                    <a16:creationId xmlns:a16="http://schemas.microsoft.com/office/drawing/2014/main" id="{BB59B065-6684-3033-565C-9A517CDA9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728"/>
                <a:ext cx="21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2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5" y="4"/>
                      <a:pt x="5" y="4"/>
                      <a:pt x="0" y="2"/>
                    </a:cubicBezTo>
                    <a:cubicBezTo>
                      <a:pt x="4" y="0"/>
                      <a:pt x="8" y="1"/>
                      <a:pt x="12" y="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8" name="Freeform 427">
                <a:extLst>
                  <a:ext uri="{FF2B5EF4-FFF2-40B4-BE49-F238E27FC236}">
                    <a16:creationId xmlns:a16="http://schemas.microsoft.com/office/drawing/2014/main" id="{69583663-C10D-9373-53EB-E7776F2F9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764"/>
                <a:ext cx="19" cy="12"/>
              </a:xfrm>
              <a:custGeom>
                <a:avLst/>
                <a:gdLst>
                  <a:gd name="T0" fmla="*/ 9 w 11"/>
                  <a:gd name="T1" fmla="*/ 2 h 7"/>
                  <a:gd name="T2" fmla="*/ 5 w 11"/>
                  <a:gd name="T3" fmla="*/ 6 h 7"/>
                  <a:gd name="T4" fmla="*/ 0 w 11"/>
                  <a:gd name="T5" fmla="*/ 2 h 7"/>
                  <a:gd name="T6" fmla="*/ 9 w 1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9" y="2"/>
                    </a:moveTo>
                    <a:cubicBezTo>
                      <a:pt x="11" y="7"/>
                      <a:pt x="9" y="7"/>
                      <a:pt x="5" y="6"/>
                    </a:cubicBezTo>
                    <a:cubicBezTo>
                      <a:pt x="4" y="4"/>
                      <a:pt x="1" y="5"/>
                      <a:pt x="0" y="2"/>
                    </a:cubicBezTo>
                    <a:cubicBezTo>
                      <a:pt x="3" y="0"/>
                      <a:pt x="6" y="4"/>
                      <a:pt x="9" y="2"/>
                    </a:cubicBezTo>
                    <a:close/>
                  </a:path>
                </a:pathLst>
              </a:custGeom>
              <a:solidFill>
                <a:srgbClr val="656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9" name="Freeform 428">
                <a:extLst>
                  <a:ext uri="{FF2B5EF4-FFF2-40B4-BE49-F238E27FC236}">
                    <a16:creationId xmlns:a16="http://schemas.microsoft.com/office/drawing/2014/main" id="{DF7AF734-4788-C579-02AE-002A79C7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36"/>
                <a:ext cx="17" cy="22"/>
              </a:xfrm>
              <a:custGeom>
                <a:avLst/>
                <a:gdLst>
                  <a:gd name="T0" fmla="*/ 4 w 10"/>
                  <a:gd name="T1" fmla="*/ 6 h 13"/>
                  <a:gd name="T2" fmla="*/ 10 w 10"/>
                  <a:gd name="T3" fmla="*/ 3 h 13"/>
                  <a:gd name="T4" fmla="*/ 4 w 10"/>
                  <a:gd name="T5" fmla="*/ 9 h 13"/>
                  <a:gd name="T6" fmla="*/ 0 w 10"/>
                  <a:gd name="T7" fmla="*/ 11 h 13"/>
                  <a:gd name="T8" fmla="*/ 4 w 10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4" y="6"/>
                    </a:moveTo>
                    <a:cubicBezTo>
                      <a:pt x="6" y="4"/>
                      <a:pt x="7" y="0"/>
                      <a:pt x="10" y="3"/>
                    </a:cubicBezTo>
                    <a:cubicBezTo>
                      <a:pt x="8" y="5"/>
                      <a:pt x="6" y="7"/>
                      <a:pt x="4" y="9"/>
                    </a:cubicBezTo>
                    <a:cubicBezTo>
                      <a:pt x="3" y="10"/>
                      <a:pt x="2" y="13"/>
                      <a:pt x="0" y="11"/>
                    </a:cubicBezTo>
                    <a:cubicBezTo>
                      <a:pt x="1" y="9"/>
                      <a:pt x="3" y="8"/>
                      <a:pt x="4" y="6"/>
                    </a:cubicBezTo>
                    <a:close/>
                  </a:path>
                </a:pathLst>
              </a:custGeom>
              <a:solidFill>
                <a:srgbClr val="67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0" name="Freeform 429">
                <a:extLst>
                  <a:ext uri="{FF2B5EF4-FFF2-40B4-BE49-F238E27FC236}">
                    <a16:creationId xmlns:a16="http://schemas.microsoft.com/office/drawing/2014/main" id="{5BD56A47-2C9E-D79C-1DBF-23C480C55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922"/>
                <a:ext cx="15" cy="20"/>
              </a:xfrm>
              <a:custGeom>
                <a:avLst/>
                <a:gdLst>
                  <a:gd name="T0" fmla="*/ 0 w 9"/>
                  <a:gd name="T1" fmla="*/ 12 h 12"/>
                  <a:gd name="T2" fmla="*/ 9 w 9"/>
                  <a:gd name="T3" fmla="*/ 0 h 12"/>
                  <a:gd name="T4" fmla="*/ 0 w 9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cubicBezTo>
                      <a:pt x="3" y="8"/>
                      <a:pt x="6" y="4"/>
                      <a:pt x="9" y="0"/>
                    </a:cubicBezTo>
                    <a:cubicBezTo>
                      <a:pt x="9" y="6"/>
                      <a:pt x="5" y="9"/>
                      <a:pt x="0" y="12"/>
                    </a:cubicBezTo>
                    <a:close/>
                  </a:path>
                </a:pathLst>
              </a:custGeom>
              <a:solidFill>
                <a:srgbClr val="6A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1" name="Freeform 430">
                <a:extLst>
                  <a:ext uri="{FF2B5EF4-FFF2-40B4-BE49-F238E27FC236}">
                    <a16:creationId xmlns:a16="http://schemas.microsoft.com/office/drawing/2014/main" id="{0D9893F7-30DE-D5FE-F229-6656C432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872"/>
                <a:ext cx="5" cy="36"/>
              </a:xfrm>
              <a:custGeom>
                <a:avLst/>
                <a:gdLst>
                  <a:gd name="T0" fmla="*/ 1 w 3"/>
                  <a:gd name="T1" fmla="*/ 21 h 21"/>
                  <a:gd name="T2" fmla="*/ 1 w 3"/>
                  <a:gd name="T3" fmla="*/ 16 h 21"/>
                  <a:gd name="T4" fmla="*/ 2 w 3"/>
                  <a:gd name="T5" fmla="*/ 0 h 21"/>
                  <a:gd name="T6" fmla="*/ 1 w 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1" y="21"/>
                    </a:moveTo>
                    <a:cubicBezTo>
                      <a:pt x="1" y="19"/>
                      <a:pt x="1" y="17"/>
                      <a:pt x="1" y="16"/>
                    </a:cubicBezTo>
                    <a:cubicBezTo>
                      <a:pt x="1" y="11"/>
                      <a:pt x="0" y="5"/>
                      <a:pt x="2" y="0"/>
                    </a:cubicBezTo>
                    <a:cubicBezTo>
                      <a:pt x="2" y="7"/>
                      <a:pt x="3" y="14"/>
                      <a:pt x="1" y="2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2" name="Freeform 431">
                <a:extLst>
                  <a:ext uri="{FF2B5EF4-FFF2-40B4-BE49-F238E27FC236}">
                    <a16:creationId xmlns:a16="http://schemas.microsoft.com/office/drawing/2014/main" id="{5FD73075-E645-F31C-E7D7-688B403D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775"/>
                <a:ext cx="12" cy="12"/>
              </a:xfrm>
              <a:custGeom>
                <a:avLst/>
                <a:gdLst>
                  <a:gd name="T0" fmla="*/ 6 w 7"/>
                  <a:gd name="T1" fmla="*/ 1 h 7"/>
                  <a:gd name="T2" fmla="*/ 0 w 7"/>
                  <a:gd name="T3" fmla="*/ 5 h 7"/>
                  <a:gd name="T4" fmla="*/ 6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7"/>
                      <a:pt x="4" y="7"/>
                      <a:pt x="0" y="5"/>
                    </a:cubicBezTo>
                    <a:cubicBezTo>
                      <a:pt x="0" y="0"/>
                      <a:pt x="5" y="4"/>
                      <a:pt x="6" y="1"/>
                    </a:cubicBezTo>
                    <a:close/>
                  </a:path>
                </a:pathLst>
              </a:custGeom>
              <a:solidFill>
                <a:srgbClr val="B2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3" name="Freeform 432">
                <a:extLst>
                  <a:ext uri="{FF2B5EF4-FFF2-40B4-BE49-F238E27FC236}">
                    <a16:creationId xmlns:a16="http://schemas.microsoft.com/office/drawing/2014/main" id="{C5488DC6-F6A9-AA24-3495-FE59E670B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970"/>
                <a:ext cx="10" cy="13"/>
              </a:xfrm>
              <a:custGeom>
                <a:avLst/>
                <a:gdLst>
                  <a:gd name="T0" fmla="*/ 0 w 6"/>
                  <a:gd name="T1" fmla="*/ 4 h 8"/>
                  <a:gd name="T2" fmla="*/ 5 w 6"/>
                  <a:gd name="T3" fmla="*/ 4 h 8"/>
                  <a:gd name="T4" fmla="*/ 0 w 6"/>
                  <a:gd name="T5" fmla="*/ 8 h 8"/>
                  <a:gd name="T6" fmla="*/ 0 w 6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2" y="5"/>
                      <a:pt x="4" y="0"/>
                      <a:pt x="5" y="4"/>
                    </a:cubicBezTo>
                    <a:cubicBezTo>
                      <a:pt x="6" y="8"/>
                      <a:pt x="2" y="7"/>
                      <a:pt x="0" y="8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8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4" name="Freeform 433">
                <a:extLst>
                  <a:ext uri="{FF2B5EF4-FFF2-40B4-BE49-F238E27FC236}">
                    <a16:creationId xmlns:a16="http://schemas.microsoft.com/office/drawing/2014/main" id="{E5C2D11E-54A6-319A-8CA8-681C2F0A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903"/>
                <a:ext cx="8" cy="14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0 h 8"/>
                  <a:gd name="T4" fmla="*/ 0 w 5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3" y="2"/>
                      <a:pt x="4" y="0"/>
                    </a:cubicBezTo>
                    <a:cubicBezTo>
                      <a:pt x="5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6A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5" name="Freeform 434">
                <a:extLst>
                  <a:ext uri="{FF2B5EF4-FFF2-40B4-BE49-F238E27FC236}">
                    <a16:creationId xmlns:a16="http://schemas.microsoft.com/office/drawing/2014/main" id="{F3F1E8FC-A8EA-9926-4D48-B0F732A1E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083"/>
                <a:ext cx="15" cy="6"/>
              </a:xfrm>
              <a:custGeom>
                <a:avLst/>
                <a:gdLst>
                  <a:gd name="T0" fmla="*/ 6 w 9"/>
                  <a:gd name="T1" fmla="*/ 0 h 4"/>
                  <a:gd name="T2" fmla="*/ 9 w 9"/>
                  <a:gd name="T3" fmla="*/ 2 h 4"/>
                  <a:gd name="T4" fmla="*/ 0 w 9"/>
                  <a:gd name="T5" fmla="*/ 3 h 4"/>
                  <a:gd name="T6" fmla="*/ 6 w 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7" y="1"/>
                      <a:pt x="8" y="1"/>
                      <a:pt x="9" y="2"/>
                    </a:cubicBezTo>
                    <a:cubicBezTo>
                      <a:pt x="6" y="4"/>
                      <a:pt x="3" y="3"/>
                      <a:pt x="0" y="3"/>
                    </a:cubicBezTo>
                    <a:cubicBezTo>
                      <a:pt x="2" y="1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9C9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6" name="Freeform 435">
                <a:extLst>
                  <a:ext uri="{FF2B5EF4-FFF2-40B4-BE49-F238E27FC236}">
                    <a16:creationId xmlns:a16="http://schemas.microsoft.com/office/drawing/2014/main" id="{42D59C1C-BD8E-799E-C980-11952E973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915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4 h 6"/>
                  <a:gd name="T4" fmla="*/ 3 w 6"/>
                  <a:gd name="T5" fmla="*/ 5 h 6"/>
                  <a:gd name="T6" fmla="*/ 0 w 6"/>
                  <a:gd name="T7" fmla="*/ 4 h 6"/>
                  <a:gd name="T8" fmla="*/ 1 w 6"/>
                  <a:gd name="T9" fmla="*/ 2 h 6"/>
                  <a:gd name="T10" fmla="*/ 3 w 6"/>
                  <a:gd name="T11" fmla="*/ 2 h 6"/>
                  <a:gd name="T12" fmla="*/ 6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2" y="5"/>
                      <a:pt x="1" y="6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4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8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7" name="Freeform 436">
                <a:extLst>
                  <a:ext uri="{FF2B5EF4-FFF2-40B4-BE49-F238E27FC236}">
                    <a16:creationId xmlns:a16="http://schemas.microsoft.com/office/drawing/2014/main" id="{06F5E14F-CD10-7901-FD62-3A097B9DB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983"/>
                <a:ext cx="12" cy="7"/>
              </a:xfrm>
              <a:custGeom>
                <a:avLst/>
                <a:gdLst>
                  <a:gd name="T0" fmla="*/ 0 w 7"/>
                  <a:gd name="T1" fmla="*/ 1 h 4"/>
                  <a:gd name="T2" fmla="*/ 7 w 7"/>
                  <a:gd name="T3" fmla="*/ 2 h 4"/>
                  <a:gd name="T4" fmla="*/ 1 w 7"/>
                  <a:gd name="T5" fmla="*/ 3 h 4"/>
                  <a:gd name="T6" fmla="*/ 0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1"/>
                      <a:pt x="5" y="0"/>
                      <a:pt x="7" y="2"/>
                    </a:cubicBezTo>
                    <a:cubicBezTo>
                      <a:pt x="6" y="4"/>
                      <a:pt x="3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8" name="Freeform 437">
                <a:extLst>
                  <a:ext uri="{FF2B5EF4-FFF2-40B4-BE49-F238E27FC236}">
                    <a16:creationId xmlns:a16="http://schemas.microsoft.com/office/drawing/2014/main" id="{DC6C3FA4-2225-BC90-61EA-23088EB47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961"/>
                <a:ext cx="8" cy="10"/>
              </a:xfrm>
              <a:custGeom>
                <a:avLst/>
                <a:gdLst>
                  <a:gd name="T0" fmla="*/ 0 w 5"/>
                  <a:gd name="T1" fmla="*/ 3 h 6"/>
                  <a:gd name="T2" fmla="*/ 4 w 5"/>
                  <a:gd name="T3" fmla="*/ 2 h 6"/>
                  <a:gd name="T4" fmla="*/ 4 w 5"/>
                  <a:gd name="T5" fmla="*/ 5 h 6"/>
                  <a:gd name="T6" fmla="*/ 0 w 5"/>
                  <a:gd name="T7" fmla="*/ 5 h 6"/>
                  <a:gd name="T8" fmla="*/ 0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2"/>
                      <a:pt x="2" y="0"/>
                      <a:pt x="4" y="2"/>
                    </a:cubicBezTo>
                    <a:cubicBezTo>
                      <a:pt x="4" y="2"/>
                      <a:pt x="5" y="4"/>
                      <a:pt x="4" y="5"/>
                    </a:cubicBezTo>
                    <a:cubicBezTo>
                      <a:pt x="3" y="6"/>
                      <a:pt x="2" y="6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15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9" name="Freeform 438">
                <a:extLst>
                  <a:ext uri="{FF2B5EF4-FFF2-40B4-BE49-F238E27FC236}">
                    <a16:creationId xmlns:a16="http://schemas.microsoft.com/office/drawing/2014/main" id="{565B924A-7CA6-A3AA-076F-1CD67770D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982"/>
                <a:ext cx="14" cy="6"/>
              </a:xfrm>
              <a:custGeom>
                <a:avLst/>
                <a:gdLst>
                  <a:gd name="T0" fmla="*/ 8 w 8"/>
                  <a:gd name="T1" fmla="*/ 1 h 4"/>
                  <a:gd name="T2" fmla="*/ 8 w 8"/>
                  <a:gd name="T3" fmla="*/ 2 h 4"/>
                  <a:gd name="T4" fmla="*/ 0 w 8"/>
                  <a:gd name="T5" fmla="*/ 4 h 4"/>
                  <a:gd name="T6" fmla="*/ 8 w 8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3" y="2"/>
                      <a:pt x="5" y="0"/>
                      <a:pt x="8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0" name="Freeform 439">
                <a:extLst>
                  <a:ext uri="{FF2B5EF4-FFF2-40B4-BE49-F238E27FC236}">
                    <a16:creationId xmlns:a16="http://schemas.microsoft.com/office/drawing/2014/main" id="{545F4BE3-C3C7-27D6-7CDF-4E9A41EBB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32"/>
                <a:ext cx="14" cy="9"/>
              </a:xfrm>
              <a:custGeom>
                <a:avLst/>
                <a:gdLst>
                  <a:gd name="T0" fmla="*/ 3 w 8"/>
                  <a:gd name="T1" fmla="*/ 5 h 5"/>
                  <a:gd name="T2" fmla="*/ 0 w 8"/>
                  <a:gd name="T3" fmla="*/ 3 h 5"/>
                  <a:gd name="T4" fmla="*/ 8 w 8"/>
                  <a:gd name="T5" fmla="*/ 0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3" y="3"/>
                      <a:pt x="0" y="5"/>
                      <a:pt x="0" y="3"/>
                    </a:cubicBezTo>
                    <a:cubicBezTo>
                      <a:pt x="3" y="3"/>
                      <a:pt x="5" y="2"/>
                      <a:pt x="8" y="0"/>
                    </a:cubicBezTo>
                    <a:cubicBezTo>
                      <a:pt x="7" y="3"/>
                      <a:pt x="6" y="4"/>
                      <a:pt x="3" y="5"/>
                    </a:cubicBezTo>
                    <a:close/>
                  </a:path>
                </a:pathLst>
              </a:custGeom>
              <a:solidFill>
                <a:srgbClr val="524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1" name="Freeform 440">
                <a:extLst>
                  <a:ext uri="{FF2B5EF4-FFF2-40B4-BE49-F238E27FC236}">
                    <a16:creationId xmlns:a16="http://schemas.microsoft.com/office/drawing/2014/main" id="{F7010AEF-9711-AD8B-D27A-44446DD8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071"/>
                <a:ext cx="10" cy="8"/>
              </a:xfrm>
              <a:custGeom>
                <a:avLst/>
                <a:gdLst>
                  <a:gd name="T0" fmla="*/ 0 w 6"/>
                  <a:gd name="T1" fmla="*/ 2 h 5"/>
                  <a:gd name="T2" fmla="*/ 2 w 6"/>
                  <a:gd name="T3" fmla="*/ 2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5 h 5"/>
                  <a:gd name="T10" fmla="*/ 0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5" y="0"/>
                      <a:pt x="6" y="2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B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2" name="Freeform 441">
                <a:extLst>
                  <a:ext uri="{FF2B5EF4-FFF2-40B4-BE49-F238E27FC236}">
                    <a16:creationId xmlns:a16="http://schemas.microsoft.com/office/drawing/2014/main" id="{F8EED4BA-21C6-A5A0-7022-DAD51AEAD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43"/>
                <a:ext cx="97" cy="36"/>
              </a:xfrm>
              <a:custGeom>
                <a:avLst/>
                <a:gdLst>
                  <a:gd name="T0" fmla="*/ 51 w 57"/>
                  <a:gd name="T1" fmla="*/ 12 h 21"/>
                  <a:gd name="T2" fmla="*/ 54 w 57"/>
                  <a:gd name="T3" fmla="*/ 12 h 21"/>
                  <a:gd name="T4" fmla="*/ 57 w 57"/>
                  <a:gd name="T5" fmla="*/ 16 h 21"/>
                  <a:gd name="T6" fmla="*/ 55 w 57"/>
                  <a:gd name="T7" fmla="*/ 17 h 21"/>
                  <a:gd name="T8" fmla="*/ 46 w 57"/>
                  <a:gd name="T9" fmla="*/ 21 h 21"/>
                  <a:gd name="T10" fmla="*/ 44 w 57"/>
                  <a:gd name="T11" fmla="*/ 20 h 21"/>
                  <a:gd name="T12" fmla="*/ 24 w 57"/>
                  <a:gd name="T13" fmla="*/ 19 h 21"/>
                  <a:gd name="T14" fmla="*/ 16 w 57"/>
                  <a:gd name="T15" fmla="*/ 19 h 21"/>
                  <a:gd name="T16" fmla="*/ 9 w 57"/>
                  <a:gd name="T17" fmla="*/ 17 h 21"/>
                  <a:gd name="T18" fmla="*/ 9 w 57"/>
                  <a:gd name="T19" fmla="*/ 15 h 21"/>
                  <a:gd name="T20" fmla="*/ 10 w 57"/>
                  <a:gd name="T21" fmla="*/ 15 h 21"/>
                  <a:gd name="T22" fmla="*/ 10 w 57"/>
                  <a:gd name="T23" fmla="*/ 14 h 21"/>
                  <a:gd name="T24" fmla="*/ 9 w 57"/>
                  <a:gd name="T25" fmla="*/ 14 h 21"/>
                  <a:gd name="T26" fmla="*/ 1 w 57"/>
                  <a:gd name="T27" fmla="*/ 12 h 21"/>
                  <a:gd name="T28" fmla="*/ 0 w 57"/>
                  <a:gd name="T29" fmla="*/ 11 h 21"/>
                  <a:gd name="T30" fmla="*/ 1 w 57"/>
                  <a:gd name="T31" fmla="*/ 9 h 21"/>
                  <a:gd name="T32" fmla="*/ 5 w 57"/>
                  <a:gd name="T33" fmla="*/ 5 h 21"/>
                  <a:gd name="T34" fmla="*/ 16 w 57"/>
                  <a:gd name="T35" fmla="*/ 6 h 21"/>
                  <a:gd name="T36" fmla="*/ 25 w 57"/>
                  <a:gd name="T37" fmla="*/ 4 h 21"/>
                  <a:gd name="T38" fmla="*/ 29 w 57"/>
                  <a:gd name="T39" fmla="*/ 1 h 21"/>
                  <a:gd name="T40" fmla="*/ 32 w 57"/>
                  <a:gd name="T41" fmla="*/ 0 h 21"/>
                  <a:gd name="T42" fmla="*/ 36 w 57"/>
                  <a:gd name="T43" fmla="*/ 0 h 21"/>
                  <a:gd name="T44" fmla="*/ 37 w 57"/>
                  <a:gd name="T45" fmla="*/ 6 h 21"/>
                  <a:gd name="T46" fmla="*/ 35 w 57"/>
                  <a:gd name="T47" fmla="*/ 7 h 21"/>
                  <a:gd name="T48" fmla="*/ 37 w 57"/>
                  <a:gd name="T49" fmla="*/ 6 h 21"/>
                  <a:gd name="T50" fmla="*/ 40 w 57"/>
                  <a:gd name="T51" fmla="*/ 4 h 21"/>
                  <a:gd name="T52" fmla="*/ 44 w 57"/>
                  <a:gd name="T53" fmla="*/ 1 h 21"/>
                  <a:gd name="T54" fmla="*/ 54 w 57"/>
                  <a:gd name="T55" fmla="*/ 1 h 21"/>
                  <a:gd name="T56" fmla="*/ 54 w 57"/>
                  <a:gd name="T57" fmla="*/ 10 h 21"/>
                  <a:gd name="T58" fmla="*/ 51 w 57"/>
                  <a:gd name="T59" fmla="*/ 10 h 21"/>
                  <a:gd name="T60" fmla="*/ 47 w 57"/>
                  <a:gd name="T61" fmla="*/ 10 h 21"/>
                  <a:gd name="T62" fmla="*/ 44 w 57"/>
                  <a:gd name="T63" fmla="*/ 11 h 21"/>
                  <a:gd name="T64" fmla="*/ 43 w 57"/>
                  <a:gd name="T65" fmla="*/ 13 h 21"/>
                  <a:gd name="T66" fmla="*/ 44 w 57"/>
                  <a:gd name="T67" fmla="*/ 11 h 21"/>
                  <a:gd name="T68" fmla="*/ 47 w 57"/>
                  <a:gd name="T69" fmla="*/ 12 h 21"/>
                  <a:gd name="T70" fmla="*/ 51 w 57"/>
                  <a:gd name="T7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21">
                    <a:moveTo>
                      <a:pt x="51" y="12"/>
                    </a:moveTo>
                    <a:cubicBezTo>
                      <a:pt x="52" y="12"/>
                      <a:pt x="53" y="12"/>
                      <a:pt x="54" y="12"/>
                    </a:cubicBezTo>
                    <a:cubicBezTo>
                      <a:pt x="55" y="13"/>
                      <a:pt x="57" y="14"/>
                      <a:pt x="57" y="16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3" y="21"/>
                      <a:pt x="48" y="16"/>
                      <a:pt x="46" y="21"/>
                    </a:cubicBezTo>
                    <a:cubicBezTo>
                      <a:pt x="45" y="21"/>
                      <a:pt x="44" y="21"/>
                      <a:pt x="44" y="20"/>
                    </a:cubicBezTo>
                    <a:cubicBezTo>
                      <a:pt x="37" y="18"/>
                      <a:pt x="31" y="18"/>
                      <a:pt x="24" y="19"/>
                    </a:cubicBezTo>
                    <a:cubicBezTo>
                      <a:pt x="21" y="19"/>
                      <a:pt x="18" y="18"/>
                      <a:pt x="16" y="19"/>
                    </a:cubicBezTo>
                    <a:cubicBezTo>
                      <a:pt x="13" y="20"/>
                      <a:pt x="11" y="20"/>
                      <a:pt x="9" y="17"/>
                    </a:cubicBezTo>
                    <a:cubicBezTo>
                      <a:pt x="9" y="17"/>
                      <a:pt x="9" y="16"/>
                      <a:pt x="9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0" y="14"/>
                      <a:pt x="11" y="14"/>
                      <a:pt x="10" y="14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6" y="14"/>
                      <a:pt x="4" y="13"/>
                      <a:pt x="1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2" y="7"/>
                      <a:pt x="4" y="7"/>
                      <a:pt x="5" y="5"/>
                    </a:cubicBezTo>
                    <a:cubicBezTo>
                      <a:pt x="9" y="5"/>
                      <a:pt x="13" y="5"/>
                      <a:pt x="16" y="6"/>
                    </a:cubicBezTo>
                    <a:cubicBezTo>
                      <a:pt x="20" y="8"/>
                      <a:pt x="23" y="7"/>
                      <a:pt x="25" y="4"/>
                    </a:cubicBezTo>
                    <a:cubicBezTo>
                      <a:pt x="26" y="2"/>
                      <a:pt x="28" y="2"/>
                      <a:pt x="29" y="1"/>
                    </a:cubicBezTo>
                    <a:cubicBezTo>
                      <a:pt x="30" y="1"/>
                      <a:pt x="31" y="1"/>
                      <a:pt x="32" y="0"/>
                    </a:cubicBezTo>
                    <a:cubicBezTo>
                      <a:pt x="33" y="2"/>
                      <a:pt x="35" y="2"/>
                      <a:pt x="36" y="0"/>
                    </a:cubicBezTo>
                    <a:cubicBezTo>
                      <a:pt x="40" y="2"/>
                      <a:pt x="37" y="4"/>
                      <a:pt x="37" y="6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6" y="7"/>
                      <a:pt x="36" y="7"/>
                      <a:pt x="37" y="6"/>
                    </a:cubicBezTo>
                    <a:cubicBezTo>
                      <a:pt x="38" y="6"/>
                      <a:pt x="40" y="6"/>
                      <a:pt x="40" y="4"/>
                    </a:cubicBezTo>
                    <a:cubicBezTo>
                      <a:pt x="41" y="2"/>
                      <a:pt x="43" y="3"/>
                      <a:pt x="44" y="1"/>
                    </a:cubicBezTo>
                    <a:cubicBezTo>
                      <a:pt x="48" y="2"/>
                      <a:pt x="51" y="4"/>
                      <a:pt x="54" y="1"/>
                    </a:cubicBezTo>
                    <a:cubicBezTo>
                      <a:pt x="57" y="4"/>
                      <a:pt x="56" y="7"/>
                      <a:pt x="54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0" y="8"/>
                      <a:pt x="48" y="8"/>
                      <a:pt x="47" y="10"/>
                    </a:cubicBezTo>
                    <a:cubicBezTo>
                      <a:pt x="46" y="10"/>
                      <a:pt x="45" y="10"/>
                      <a:pt x="44" y="11"/>
                    </a:cubicBezTo>
                    <a:cubicBezTo>
                      <a:pt x="44" y="12"/>
                      <a:pt x="43" y="12"/>
                      <a:pt x="43" y="13"/>
                    </a:cubicBezTo>
                    <a:cubicBezTo>
                      <a:pt x="43" y="12"/>
                      <a:pt x="44" y="12"/>
                      <a:pt x="44" y="11"/>
                    </a:cubicBezTo>
                    <a:cubicBezTo>
                      <a:pt x="45" y="11"/>
                      <a:pt x="46" y="12"/>
                      <a:pt x="47" y="12"/>
                    </a:cubicBezTo>
                    <a:cubicBezTo>
                      <a:pt x="48" y="14"/>
                      <a:pt x="50" y="13"/>
                      <a:pt x="51" y="12"/>
                    </a:cubicBezTo>
                    <a:close/>
                  </a:path>
                </a:pathLst>
              </a:custGeom>
              <a:solidFill>
                <a:srgbClr val="9F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3" name="Freeform 442">
                <a:extLst>
                  <a:ext uri="{FF2B5EF4-FFF2-40B4-BE49-F238E27FC236}">
                    <a16:creationId xmlns:a16="http://schemas.microsoft.com/office/drawing/2014/main" id="{901D7385-D3E1-9E65-AA79-9751F527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123"/>
                <a:ext cx="114" cy="29"/>
              </a:xfrm>
              <a:custGeom>
                <a:avLst/>
                <a:gdLst>
                  <a:gd name="T0" fmla="*/ 1 w 67"/>
                  <a:gd name="T1" fmla="*/ 5 h 17"/>
                  <a:gd name="T2" fmla="*/ 6 w 67"/>
                  <a:gd name="T3" fmla="*/ 2 h 17"/>
                  <a:gd name="T4" fmla="*/ 20 w 67"/>
                  <a:gd name="T5" fmla="*/ 4 h 17"/>
                  <a:gd name="T6" fmla="*/ 40 w 67"/>
                  <a:gd name="T7" fmla="*/ 6 h 17"/>
                  <a:gd name="T8" fmla="*/ 41 w 67"/>
                  <a:gd name="T9" fmla="*/ 6 h 17"/>
                  <a:gd name="T10" fmla="*/ 61 w 67"/>
                  <a:gd name="T11" fmla="*/ 9 h 17"/>
                  <a:gd name="T12" fmla="*/ 67 w 67"/>
                  <a:gd name="T13" fmla="*/ 12 h 17"/>
                  <a:gd name="T14" fmla="*/ 61 w 67"/>
                  <a:gd name="T15" fmla="*/ 16 h 17"/>
                  <a:gd name="T16" fmla="*/ 60 w 67"/>
                  <a:gd name="T17" fmla="*/ 15 h 17"/>
                  <a:gd name="T18" fmla="*/ 20 w 67"/>
                  <a:gd name="T19" fmla="*/ 10 h 17"/>
                  <a:gd name="T20" fmla="*/ 9 w 67"/>
                  <a:gd name="T21" fmla="*/ 8 h 17"/>
                  <a:gd name="T22" fmla="*/ 4 w 67"/>
                  <a:gd name="T23" fmla="*/ 7 h 17"/>
                  <a:gd name="T24" fmla="*/ 1 w 67"/>
                  <a:gd name="T25" fmla="*/ 7 h 17"/>
                  <a:gd name="T26" fmla="*/ 1 w 67"/>
                  <a:gd name="T2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17">
                    <a:moveTo>
                      <a:pt x="1" y="5"/>
                    </a:moveTo>
                    <a:cubicBezTo>
                      <a:pt x="3" y="4"/>
                      <a:pt x="4" y="3"/>
                      <a:pt x="6" y="2"/>
                    </a:cubicBezTo>
                    <a:cubicBezTo>
                      <a:pt x="11" y="0"/>
                      <a:pt x="15" y="4"/>
                      <a:pt x="20" y="4"/>
                    </a:cubicBezTo>
                    <a:cubicBezTo>
                      <a:pt x="27" y="5"/>
                      <a:pt x="33" y="8"/>
                      <a:pt x="40" y="6"/>
                    </a:cubicBezTo>
                    <a:cubicBezTo>
                      <a:pt x="40" y="6"/>
                      <a:pt x="41" y="6"/>
                      <a:pt x="41" y="6"/>
                    </a:cubicBezTo>
                    <a:cubicBezTo>
                      <a:pt x="48" y="9"/>
                      <a:pt x="54" y="9"/>
                      <a:pt x="61" y="9"/>
                    </a:cubicBezTo>
                    <a:cubicBezTo>
                      <a:pt x="63" y="10"/>
                      <a:pt x="67" y="8"/>
                      <a:pt x="67" y="12"/>
                    </a:cubicBezTo>
                    <a:cubicBezTo>
                      <a:pt x="66" y="15"/>
                      <a:pt x="64" y="17"/>
                      <a:pt x="61" y="16"/>
                    </a:cubicBezTo>
                    <a:cubicBezTo>
                      <a:pt x="61" y="16"/>
                      <a:pt x="60" y="15"/>
                      <a:pt x="60" y="15"/>
                    </a:cubicBezTo>
                    <a:cubicBezTo>
                      <a:pt x="47" y="13"/>
                      <a:pt x="33" y="12"/>
                      <a:pt x="20" y="10"/>
                    </a:cubicBezTo>
                    <a:cubicBezTo>
                      <a:pt x="16" y="11"/>
                      <a:pt x="13" y="8"/>
                      <a:pt x="9" y="8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6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B3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4" name="Freeform 443">
                <a:extLst>
                  <a:ext uri="{FF2B5EF4-FFF2-40B4-BE49-F238E27FC236}">
                    <a16:creationId xmlns:a16="http://schemas.microsoft.com/office/drawing/2014/main" id="{EB372F3F-73E8-FDF3-2D0F-291BCD52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143"/>
                <a:ext cx="73" cy="19"/>
              </a:xfrm>
              <a:custGeom>
                <a:avLst/>
                <a:gdLst>
                  <a:gd name="T0" fmla="*/ 40 w 43"/>
                  <a:gd name="T1" fmla="*/ 7 h 11"/>
                  <a:gd name="T2" fmla="*/ 37 w 43"/>
                  <a:gd name="T3" fmla="*/ 9 h 11"/>
                  <a:gd name="T4" fmla="*/ 10 w 43"/>
                  <a:gd name="T5" fmla="*/ 5 h 11"/>
                  <a:gd name="T6" fmla="*/ 7 w 43"/>
                  <a:gd name="T7" fmla="*/ 6 h 11"/>
                  <a:gd name="T8" fmla="*/ 3 w 43"/>
                  <a:gd name="T9" fmla="*/ 6 h 11"/>
                  <a:gd name="T10" fmla="*/ 1 w 43"/>
                  <a:gd name="T11" fmla="*/ 4 h 11"/>
                  <a:gd name="T12" fmla="*/ 4 w 43"/>
                  <a:gd name="T13" fmla="*/ 0 h 11"/>
                  <a:gd name="T14" fmla="*/ 15 w 43"/>
                  <a:gd name="T15" fmla="*/ 4 h 11"/>
                  <a:gd name="T16" fmla="*/ 40 w 43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11">
                    <a:moveTo>
                      <a:pt x="40" y="7"/>
                    </a:moveTo>
                    <a:cubicBezTo>
                      <a:pt x="43" y="11"/>
                      <a:pt x="39" y="10"/>
                      <a:pt x="37" y="9"/>
                    </a:cubicBezTo>
                    <a:cubicBezTo>
                      <a:pt x="28" y="8"/>
                      <a:pt x="19" y="7"/>
                      <a:pt x="10" y="5"/>
                    </a:cubicBezTo>
                    <a:cubicBezTo>
                      <a:pt x="9" y="4"/>
                      <a:pt x="8" y="6"/>
                      <a:pt x="7" y="6"/>
                    </a:cubicBezTo>
                    <a:cubicBezTo>
                      <a:pt x="5" y="7"/>
                      <a:pt x="4" y="8"/>
                      <a:pt x="3" y="6"/>
                    </a:cubicBezTo>
                    <a:cubicBezTo>
                      <a:pt x="2" y="6"/>
                      <a:pt x="2" y="5"/>
                      <a:pt x="1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8" y="1"/>
                      <a:pt x="12" y="0"/>
                      <a:pt x="15" y="4"/>
                    </a:cubicBezTo>
                    <a:cubicBezTo>
                      <a:pt x="24" y="5"/>
                      <a:pt x="32" y="6"/>
                      <a:pt x="40" y="7"/>
                    </a:cubicBezTo>
                    <a:close/>
                  </a:path>
                </a:pathLst>
              </a:custGeom>
              <a:solidFill>
                <a:srgbClr val="41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5" name="Freeform 444">
                <a:extLst>
                  <a:ext uri="{FF2B5EF4-FFF2-40B4-BE49-F238E27FC236}">
                    <a16:creationId xmlns:a16="http://schemas.microsoft.com/office/drawing/2014/main" id="{02E46E0B-6CD1-243E-47FE-31802352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135"/>
                <a:ext cx="70" cy="15"/>
              </a:xfrm>
              <a:custGeom>
                <a:avLst/>
                <a:gdLst>
                  <a:gd name="T0" fmla="*/ 0 w 41"/>
                  <a:gd name="T1" fmla="*/ 3 h 9"/>
                  <a:gd name="T2" fmla="*/ 2 w 41"/>
                  <a:gd name="T3" fmla="*/ 1 h 9"/>
                  <a:gd name="T4" fmla="*/ 39 w 41"/>
                  <a:gd name="T5" fmla="*/ 6 h 9"/>
                  <a:gd name="T6" fmla="*/ 41 w 41"/>
                  <a:gd name="T7" fmla="*/ 9 h 9"/>
                  <a:gd name="T8" fmla="*/ 26 w 41"/>
                  <a:gd name="T9" fmla="*/ 8 h 9"/>
                  <a:gd name="T10" fmla="*/ 4 w 41"/>
                  <a:gd name="T11" fmla="*/ 4 h 9"/>
                  <a:gd name="T12" fmla="*/ 0 w 41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9">
                    <a:moveTo>
                      <a:pt x="0" y="3"/>
                    </a:moveTo>
                    <a:cubicBezTo>
                      <a:pt x="0" y="1"/>
                      <a:pt x="0" y="0"/>
                      <a:pt x="2" y="1"/>
                    </a:cubicBezTo>
                    <a:cubicBezTo>
                      <a:pt x="14" y="3"/>
                      <a:pt x="26" y="6"/>
                      <a:pt x="39" y="6"/>
                    </a:cubicBezTo>
                    <a:cubicBezTo>
                      <a:pt x="40" y="6"/>
                      <a:pt x="41" y="7"/>
                      <a:pt x="41" y="9"/>
                    </a:cubicBezTo>
                    <a:cubicBezTo>
                      <a:pt x="36" y="8"/>
                      <a:pt x="31" y="8"/>
                      <a:pt x="26" y="8"/>
                    </a:cubicBezTo>
                    <a:cubicBezTo>
                      <a:pt x="19" y="7"/>
                      <a:pt x="11" y="7"/>
                      <a:pt x="4" y="4"/>
                    </a:cubicBezTo>
                    <a:cubicBezTo>
                      <a:pt x="2" y="3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3F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6" name="Freeform 445">
                <a:extLst>
                  <a:ext uri="{FF2B5EF4-FFF2-40B4-BE49-F238E27FC236}">
                    <a16:creationId xmlns:a16="http://schemas.microsoft.com/office/drawing/2014/main" id="{5FFDEAE2-5DDD-E3F3-A6D8-F59B4EF9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120"/>
                <a:ext cx="63" cy="20"/>
              </a:xfrm>
              <a:custGeom>
                <a:avLst/>
                <a:gdLst>
                  <a:gd name="T0" fmla="*/ 37 w 37"/>
                  <a:gd name="T1" fmla="*/ 8 h 12"/>
                  <a:gd name="T2" fmla="*/ 32 w 37"/>
                  <a:gd name="T3" fmla="*/ 10 h 12"/>
                  <a:gd name="T4" fmla="*/ 3 w 37"/>
                  <a:gd name="T5" fmla="*/ 4 h 12"/>
                  <a:gd name="T6" fmla="*/ 0 w 37"/>
                  <a:gd name="T7" fmla="*/ 2 h 12"/>
                  <a:gd name="T8" fmla="*/ 2 w 37"/>
                  <a:gd name="T9" fmla="*/ 0 h 12"/>
                  <a:gd name="T10" fmla="*/ 2 w 37"/>
                  <a:gd name="T11" fmla="*/ 0 h 12"/>
                  <a:gd name="T12" fmla="*/ 25 w 37"/>
                  <a:gd name="T13" fmla="*/ 6 h 12"/>
                  <a:gd name="T14" fmla="*/ 37 w 37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2">
                    <a:moveTo>
                      <a:pt x="37" y="8"/>
                    </a:moveTo>
                    <a:cubicBezTo>
                      <a:pt x="37" y="12"/>
                      <a:pt x="34" y="10"/>
                      <a:pt x="32" y="10"/>
                    </a:cubicBezTo>
                    <a:cubicBezTo>
                      <a:pt x="22" y="8"/>
                      <a:pt x="13" y="6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9" y="5"/>
                      <a:pt x="17" y="4"/>
                      <a:pt x="25" y="6"/>
                    </a:cubicBezTo>
                    <a:cubicBezTo>
                      <a:pt x="29" y="7"/>
                      <a:pt x="33" y="7"/>
                      <a:pt x="37" y="8"/>
                    </a:cubicBezTo>
                    <a:close/>
                  </a:path>
                </a:pathLst>
              </a:custGeom>
              <a:solidFill>
                <a:srgbClr val="5C5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7" name="Freeform 446">
                <a:extLst>
                  <a:ext uri="{FF2B5EF4-FFF2-40B4-BE49-F238E27FC236}">
                    <a16:creationId xmlns:a16="http://schemas.microsoft.com/office/drawing/2014/main" id="{6C05B2D4-8D2E-EE8C-D784-EFEB81F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135"/>
                <a:ext cx="24" cy="27"/>
              </a:xfrm>
              <a:custGeom>
                <a:avLst/>
                <a:gdLst>
                  <a:gd name="T0" fmla="*/ 4 w 14"/>
                  <a:gd name="T1" fmla="*/ 15 h 16"/>
                  <a:gd name="T2" fmla="*/ 4 w 14"/>
                  <a:gd name="T3" fmla="*/ 6 h 16"/>
                  <a:gd name="T4" fmla="*/ 7 w 14"/>
                  <a:gd name="T5" fmla="*/ 0 h 16"/>
                  <a:gd name="T6" fmla="*/ 9 w 14"/>
                  <a:gd name="T7" fmla="*/ 8 h 16"/>
                  <a:gd name="T8" fmla="*/ 9 w 14"/>
                  <a:gd name="T9" fmla="*/ 9 h 16"/>
                  <a:gd name="T10" fmla="*/ 4 w 14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4" y="15"/>
                    </a:moveTo>
                    <a:cubicBezTo>
                      <a:pt x="4" y="12"/>
                      <a:pt x="4" y="9"/>
                      <a:pt x="4" y="6"/>
                    </a:cubicBezTo>
                    <a:cubicBezTo>
                      <a:pt x="4" y="4"/>
                      <a:pt x="0" y="0"/>
                      <a:pt x="7" y="0"/>
                    </a:cubicBezTo>
                    <a:cubicBezTo>
                      <a:pt x="9" y="2"/>
                      <a:pt x="12" y="4"/>
                      <a:pt x="9" y="8"/>
                    </a:cubicBezTo>
                    <a:cubicBezTo>
                      <a:pt x="9" y="8"/>
                      <a:pt x="8" y="8"/>
                      <a:pt x="9" y="9"/>
                    </a:cubicBezTo>
                    <a:cubicBezTo>
                      <a:pt x="14" y="16"/>
                      <a:pt x="7" y="14"/>
                      <a:pt x="4" y="15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8" name="Freeform 447">
                <a:extLst>
                  <a:ext uri="{FF2B5EF4-FFF2-40B4-BE49-F238E27FC236}">
                    <a16:creationId xmlns:a16="http://schemas.microsoft.com/office/drawing/2014/main" id="{90431375-1EF4-1236-5175-B1A6142E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145"/>
                <a:ext cx="43" cy="10"/>
              </a:xfrm>
              <a:custGeom>
                <a:avLst/>
                <a:gdLst>
                  <a:gd name="T0" fmla="*/ 3 w 25"/>
                  <a:gd name="T1" fmla="*/ 1 h 6"/>
                  <a:gd name="T2" fmla="*/ 21 w 25"/>
                  <a:gd name="T3" fmla="*/ 2 h 6"/>
                  <a:gd name="T4" fmla="*/ 25 w 25"/>
                  <a:gd name="T5" fmla="*/ 4 h 6"/>
                  <a:gd name="T6" fmla="*/ 21 w 25"/>
                  <a:gd name="T7" fmla="*/ 5 h 6"/>
                  <a:gd name="T8" fmla="*/ 3 w 25"/>
                  <a:gd name="T9" fmla="*/ 4 h 6"/>
                  <a:gd name="T10" fmla="*/ 0 w 25"/>
                  <a:gd name="T11" fmla="*/ 2 h 6"/>
                  <a:gd name="T12" fmla="*/ 3 w 2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3" y="1"/>
                    </a:moveTo>
                    <a:cubicBezTo>
                      <a:pt x="9" y="1"/>
                      <a:pt x="15" y="2"/>
                      <a:pt x="21" y="2"/>
                    </a:cubicBezTo>
                    <a:cubicBezTo>
                      <a:pt x="22" y="2"/>
                      <a:pt x="25" y="2"/>
                      <a:pt x="25" y="4"/>
                    </a:cubicBezTo>
                    <a:cubicBezTo>
                      <a:pt x="24" y="6"/>
                      <a:pt x="22" y="6"/>
                      <a:pt x="21" y="5"/>
                    </a:cubicBezTo>
                    <a:cubicBezTo>
                      <a:pt x="15" y="5"/>
                      <a:pt x="9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63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9" name="Freeform 448">
                <a:extLst>
                  <a:ext uri="{FF2B5EF4-FFF2-40B4-BE49-F238E27FC236}">
                    <a16:creationId xmlns:a16="http://schemas.microsoft.com/office/drawing/2014/main" id="{34EFA73B-6956-C015-E033-5894C5F88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116"/>
                <a:ext cx="50" cy="12"/>
              </a:xfrm>
              <a:custGeom>
                <a:avLst/>
                <a:gdLst>
                  <a:gd name="T0" fmla="*/ 1 w 29"/>
                  <a:gd name="T1" fmla="*/ 2 h 7"/>
                  <a:gd name="T2" fmla="*/ 1 w 29"/>
                  <a:gd name="T3" fmla="*/ 0 h 7"/>
                  <a:gd name="T4" fmla="*/ 29 w 29"/>
                  <a:gd name="T5" fmla="*/ 5 h 7"/>
                  <a:gd name="T6" fmla="*/ 1 w 29"/>
                  <a:gd name="T7" fmla="*/ 2 h 7"/>
                  <a:gd name="T8" fmla="*/ 1 w 2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7">
                    <a:moveTo>
                      <a:pt x="1" y="2"/>
                    </a:moveTo>
                    <a:cubicBezTo>
                      <a:pt x="1" y="2"/>
                      <a:pt x="0" y="0"/>
                      <a:pt x="1" y="0"/>
                    </a:cubicBezTo>
                    <a:cubicBezTo>
                      <a:pt x="11" y="2"/>
                      <a:pt x="20" y="3"/>
                      <a:pt x="29" y="5"/>
                    </a:cubicBezTo>
                    <a:cubicBezTo>
                      <a:pt x="20" y="7"/>
                      <a:pt x="1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6E6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0" name="Freeform 449">
                <a:extLst>
                  <a:ext uri="{FF2B5EF4-FFF2-40B4-BE49-F238E27FC236}">
                    <a16:creationId xmlns:a16="http://schemas.microsoft.com/office/drawing/2014/main" id="{57A4F75F-F76E-7BAD-A28B-ECA8180D5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155"/>
                <a:ext cx="42" cy="9"/>
              </a:xfrm>
              <a:custGeom>
                <a:avLst/>
                <a:gdLst>
                  <a:gd name="T0" fmla="*/ 25 w 25"/>
                  <a:gd name="T1" fmla="*/ 5 h 5"/>
                  <a:gd name="T2" fmla="*/ 3 w 25"/>
                  <a:gd name="T3" fmla="*/ 3 h 5"/>
                  <a:gd name="T4" fmla="*/ 2 w 25"/>
                  <a:gd name="T5" fmla="*/ 0 h 5"/>
                  <a:gd name="T6" fmla="*/ 21 w 25"/>
                  <a:gd name="T7" fmla="*/ 2 h 5"/>
                  <a:gd name="T8" fmla="*/ 25 w 25"/>
                  <a:gd name="T9" fmla="*/ 3 h 5"/>
                  <a:gd name="T10" fmla="*/ 25 w 2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">
                    <a:moveTo>
                      <a:pt x="25" y="5"/>
                    </a:moveTo>
                    <a:cubicBezTo>
                      <a:pt x="17" y="4"/>
                      <a:pt x="10" y="4"/>
                      <a:pt x="3" y="3"/>
                    </a:cubicBezTo>
                    <a:cubicBezTo>
                      <a:pt x="0" y="3"/>
                      <a:pt x="0" y="1"/>
                      <a:pt x="2" y="0"/>
                    </a:cubicBezTo>
                    <a:cubicBezTo>
                      <a:pt x="9" y="1"/>
                      <a:pt x="15" y="1"/>
                      <a:pt x="21" y="2"/>
                    </a:cubicBezTo>
                    <a:cubicBezTo>
                      <a:pt x="22" y="2"/>
                      <a:pt x="24" y="1"/>
                      <a:pt x="25" y="3"/>
                    </a:cubicBezTo>
                    <a:cubicBezTo>
                      <a:pt x="25" y="4"/>
                      <a:pt x="25" y="4"/>
                      <a:pt x="25" y="5"/>
                    </a:cubicBezTo>
                    <a:close/>
                  </a:path>
                </a:pathLst>
              </a:custGeom>
              <a:solidFill>
                <a:srgbClr val="3C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1" name="Freeform 450">
                <a:extLst>
                  <a:ext uri="{FF2B5EF4-FFF2-40B4-BE49-F238E27FC236}">
                    <a16:creationId xmlns:a16="http://schemas.microsoft.com/office/drawing/2014/main" id="{24585839-9CBB-EDA7-BCD8-2304AD59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087"/>
                <a:ext cx="36" cy="10"/>
              </a:xfrm>
              <a:custGeom>
                <a:avLst/>
                <a:gdLst>
                  <a:gd name="T0" fmla="*/ 1 w 21"/>
                  <a:gd name="T1" fmla="*/ 0 h 6"/>
                  <a:gd name="T2" fmla="*/ 19 w 21"/>
                  <a:gd name="T3" fmla="*/ 3 h 6"/>
                  <a:gd name="T4" fmla="*/ 21 w 21"/>
                  <a:gd name="T5" fmla="*/ 4 h 6"/>
                  <a:gd name="T6" fmla="*/ 19 w 21"/>
                  <a:gd name="T7" fmla="*/ 5 h 6"/>
                  <a:gd name="T8" fmla="*/ 0 w 21"/>
                  <a:gd name="T9" fmla="*/ 2 h 6"/>
                  <a:gd name="T10" fmla="*/ 1 w 2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1" y="0"/>
                    </a:moveTo>
                    <a:cubicBezTo>
                      <a:pt x="7" y="1"/>
                      <a:pt x="13" y="2"/>
                      <a:pt x="19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0" y="5"/>
                      <a:pt x="20" y="6"/>
                      <a:pt x="19" y="5"/>
                    </a:cubicBezTo>
                    <a:cubicBezTo>
                      <a:pt x="13" y="4"/>
                      <a:pt x="6" y="4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E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2" name="Freeform 451">
                <a:extLst>
                  <a:ext uri="{FF2B5EF4-FFF2-40B4-BE49-F238E27FC236}">
                    <a16:creationId xmlns:a16="http://schemas.microsoft.com/office/drawing/2014/main" id="{2E3C72F4-E758-6D6D-D51F-33E179825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094"/>
                <a:ext cx="34" cy="12"/>
              </a:xfrm>
              <a:custGeom>
                <a:avLst/>
                <a:gdLst>
                  <a:gd name="T0" fmla="*/ 1 w 20"/>
                  <a:gd name="T1" fmla="*/ 2 h 7"/>
                  <a:gd name="T2" fmla="*/ 4 w 20"/>
                  <a:gd name="T3" fmla="*/ 0 h 7"/>
                  <a:gd name="T4" fmla="*/ 20 w 20"/>
                  <a:gd name="T5" fmla="*/ 4 h 7"/>
                  <a:gd name="T6" fmla="*/ 14 w 20"/>
                  <a:gd name="T7" fmla="*/ 5 h 7"/>
                  <a:gd name="T8" fmla="*/ 5 w 20"/>
                  <a:gd name="T9" fmla="*/ 5 h 7"/>
                  <a:gd name="T10" fmla="*/ 0 w 20"/>
                  <a:gd name="T11" fmla="*/ 2 h 7"/>
                  <a:gd name="T12" fmla="*/ 1 w 2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1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9" y="1"/>
                      <a:pt x="14" y="3"/>
                      <a:pt x="20" y="4"/>
                    </a:cubicBezTo>
                    <a:cubicBezTo>
                      <a:pt x="18" y="6"/>
                      <a:pt x="16" y="5"/>
                      <a:pt x="14" y="5"/>
                    </a:cubicBezTo>
                    <a:cubicBezTo>
                      <a:pt x="11" y="5"/>
                      <a:pt x="9" y="2"/>
                      <a:pt x="5" y="5"/>
                    </a:cubicBezTo>
                    <a:cubicBezTo>
                      <a:pt x="3" y="7"/>
                      <a:pt x="2" y="3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3" name="Freeform 452">
                <a:extLst>
                  <a:ext uri="{FF2B5EF4-FFF2-40B4-BE49-F238E27FC236}">
                    <a16:creationId xmlns:a16="http://schemas.microsoft.com/office/drawing/2014/main" id="{B152765B-2551-53F5-DA52-B14EA7E6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133"/>
                <a:ext cx="34" cy="9"/>
              </a:xfrm>
              <a:custGeom>
                <a:avLst/>
                <a:gdLst>
                  <a:gd name="T0" fmla="*/ 20 w 20"/>
                  <a:gd name="T1" fmla="*/ 3 h 5"/>
                  <a:gd name="T2" fmla="*/ 18 w 20"/>
                  <a:gd name="T3" fmla="*/ 5 h 5"/>
                  <a:gd name="T4" fmla="*/ 2 w 20"/>
                  <a:gd name="T5" fmla="*/ 3 h 5"/>
                  <a:gd name="T6" fmla="*/ 0 w 20"/>
                  <a:gd name="T7" fmla="*/ 0 h 5"/>
                  <a:gd name="T8" fmla="*/ 20 w 20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3"/>
                    </a:moveTo>
                    <a:cubicBezTo>
                      <a:pt x="20" y="4"/>
                      <a:pt x="20" y="5"/>
                      <a:pt x="18" y="5"/>
                    </a:cubicBezTo>
                    <a:cubicBezTo>
                      <a:pt x="13" y="4"/>
                      <a:pt x="7" y="4"/>
                      <a:pt x="2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7" y="1"/>
                      <a:pt x="13" y="2"/>
                      <a:pt x="20" y="3"/>
                    </a:cubicBezTo>
                    <a:close/>
                  </a:path>
                </a:pathLst>
              </a:custGeom>
              <a:solidFill>
                <a:srgbClr val="5C5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4" name="Freeform 453">
                <a:extLst>
                  <a:ext uri="{FF2B5EF4-FFF2-40B4-BE49-F238E27FC236}">
                    <a16:creationId xmlns:a16="http://schemas.microsoft.com/office/drawing/2014/main" id="{EB2D2CAA-FC7A-C1E7-E8DA-979823F9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142"/>
                <a:ext cx="39" cy="8"/>
              </a:xfrm>
              <a:custGeom>
                <a:avLst/>
                <a:gdLst>
                  <a:gd name="T0" fmla="*/ 1 w 23"/>
                  <a:gd name="T1" fmla="*/ 0 h 5"/>
                  <a:gd name="T2" fmla="*/ 23 w 23"/>
                  <a:gd name="T3" fmla="*/ 4 h 5"/>
                  <a:gd name="T4" fmla="*/ 19 w 23"/>
                  <a:gd name="T5" fmla="*/ 5 h 5"/>
                  <a:gd name="T6" fmla="*/ 9 w 23"/>
                  <a:gd name="T7" fmla="*/ 3 h 5"/>
                  <a:gd name="T8" fmla="*/ 5 w 23"/>
                  <a:gd name="T9" fmla="*/ 5 h 5"/>
                  <a:gd name="T10" fmla="*/ 5 w 23"/>
                  <a:gd name="T11" fmla="*/ 5 h 5"/>
                  <a:gd name="T12" fmla="*/ 4 w 23"/>
                  <a:gd name="T13" fmla="*/ 5 h 5"/>
                  <a:gd name="T14" fmla="*/ 1 w 23"/>
                  <a:gd name="T15" fmla="*/ 1 h 5"/>
                  <a:gd name="T16" fmla="*/ 1 w 2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">
                    <a:moveTo>
                      <a:pt x="1" y="0"/>
                    </a:moveTo>
                    <a:cubicBezTo>
                      <a:pt x="8" y="0"/>
                      <a:pt x="16" y="2"/>
                      <a:pt x="23" y="4"/>
                    </a:cubicBezTo>
                    <a:cubicBezTo>
                      <a:pt x="22" y="4"/>
                      <a:pt x="21" y="3"/>
                      <a:pt x="19" y="5"/>
                    </a:cubicBezTo>
                    <a:cubicBezTo>
                      <a:pt x="16" y="4"/>
                      <a:pt x="13" y="3"/>
                      <a:pt x="9" y="3"/>
                    </a:cubicBezTo>
                    <a:cubicBezTo>
                      <a:pt x="7" y="3"/>
                      <a:pt x="5" y="2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0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3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5" name="Freeform 454">
                <a:extLst>
                  <a:ext uri="{FF2B5EF4-FFF2-40B4-BE49-F238E27FC236}">
                    <a16:creationId xmlns:a16="http://schemas.microsoft.com/office/drawing/2014/main" id="{ACD28F7A-EF73-37A4-8EB6-3A64A9D5F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138"/>
                <a:ext cx="22" cy="9"/>
              </a:xfrm>
              <a:custGeom>
                <a:avLst/>
                <a:gdLst>
                  <a:gd name="T0" fmla="*/ 4 w 13"/>
                  <a:gd name="T1" fmla="*/ 0 h 5"/>
                  <a:gd name="T2" fmla="*/ 9 w 13"/>
                  <a:gd name="T3" fmla="*/ 1 h 5"/>
                  <a:gd name="T4" fmla="*/ 13 w 13"/>
                  <a:gd name="T5" fmla="*/ 3 h 5"/>
                  <a:gd name="T6" fmla="*/ 10 w 13"/>
                  <a:gd name="T7" fmla="*/ 4 h 5"/>
                  <a:gd name="T8" fmla="*/ 4 w 13"/>
                  <a:gd name="T9" fmla="*/ 4 h 5"/>
                  <a:gd name="T10" fmla="*/ 0 w 13"/>
                  <a:gd name="T11" fmla="*/ 2 h 5"/>
                  <a:gd name="T12" fmla="*/ 4 w 1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4" y="0"/>
                    </a:moveTo>
                    <a:cubicBezTo>
                      <a:pt x="6" y="1"/>
                      <a:pt x="8" y="1"/>
                      <a:pt x="9" y="1"/>
                    </a:cubicBezTo>
                    <a:cubicBezTo>
                      <a:pt x="11" y="0"/>
                      <a:pt x="13" y="0"/>
                      <a:pt x="13" y="3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8" y="4"/>
                      <a:pt x="6" y="3"/>
                      <a:pt x="4" y="4"/>
                    </a:cubicBezTo>
                    <a:cubicBezTo>
                      <a:pt x="3" y="4"/>
                      <a:pt x="0" y="4"/>
                      <a:pt x="0" y="2"/>
                    </a:cubicBezTo>
                    <a:cubicBezTo>
                      <a:pt x="0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676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6" name="Freeform 455">
                <a:extLst>
                  <a:ext uri="{FF2B5EF4-FFF2-40B4-BE49-F238E27FC236}">
                    <a16:creationId xmlns:a16="http://schemas.microsoft.com/office/drawing/2014/main" id="{8A53E793-E2AA-4D18-ECE2-11162931A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128"/>
                <a:ext cx="14" cy="14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6 h 8"/>
                  <a:gd name="T4" fmla="*/ 2 w 8"/>
                  <a:gd name="T5" fmla="*/ 6 h 8"/>
                  <a:gd name="T6" fmla="*/ 5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4"/>
                      <a:pt x="7" y="6"/>
                    </a:cubicBezTo>
                    <a:cubicBezTo>
                      <a:pt x="6" y="8"/>
                      <a:pt x="4" y="6"/>
                      <a:pt x="2" y="6"/>
                    </a:cubicBezTo>
                    <a:cubicBezTo>
                      <a:pt x="0" y="2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7" name="Freeform 456">
                <a:extLst>
                  <a:ext uri="{FF2B5EF4-FFF2-40B4-BE49-F238E27FC236}">
                    <a16:creationId xmlns:a16="http://schemas.microsoft.com/office/drawing/2014/main" id="{BCD618D1-4FA3-24C7-0672-018EF506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142"/>
                <a:ext cx="10" cy="10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4 h 6"/>
                  <a:gd name="T4" fmla="*/ 4 w 6"/>
                  <a:gd name="T5" fmla="*/ 6 h 6"/>
                  <a:gd name="T6" fmla="*/ 0 w 6"/>
                  <a:gd name="T7" fmla="*/ 0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4" y="0"/>
                      <a:pt x="6" y="1"/>
                      <a:pt x="6" y="4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D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8" name="Freeform 457">
                <a:extLst>
                  <a:ext uri="{FF2B5EF4-FFF2-40B4-BE49-F238E27FC236}">
                    <a16:creationId xmlns:a16="http://schemas.microsoft.com/office/drawing/2014/main" id="{A24CFA8E-054B-F24A-A27D-F3385DDB3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084"/>
                <a:ext cx="22" cy="8"/>
              </a:xfrm>
              <a:custGeom>
                <a:avLst/>
                <a:gdLst>
                  <a:gd name="T0" fmla="*/ 13 w 13"/>
                  <a:gd name="T1" fmla="*/ 3 h 5"/>
                  <a:gd name="T2" fmla="*/ 2 w 13"/>
                  <a:gd name="T3" fmla="*/ 3 h 5"/>
                  <a:gd name="T4" fmla="*/ 0 w 13"/>
                  <a:gd name="T5" fmla="*/ 2 h 5"/>
                  <a:gd name="T6" fmla="*/ 2 w 13"/>
                  <a:gd name="T7" fmla="*/ 0 h 5"/>
                  <a:gd name="T8" fmla="*/ 13 w 1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3" y="3"/>
                    </a:moveTo>
                    <a:cubicBezTo>
                      <a:pt x="9" y="5"/>
                      <a:pt x="5" y="2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1"/>
                      <a:pt x="9" y="0"/>
                      <a:pt x="13" y="3"/>
                    </a:cubicBezTo>
                    <a:close/>
                  </a:path>
                </a:pathLst>
              </a:custGeom>
              <a:solidFill>
                <a:srgbClr val="464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9" name="Freeform 458">
                <a:extLst>
                  <a:ext uri="{FF2B5EF4-FFF2-40B4-BE49-F238E27FC236}">
                    <a16:creationId xmlns:a16="http://schemas.microsoft.com/office/drawing/2014/main" id="{42A59DF0-2BDF-16D7-9874-F6ED53DC9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114"/>
                <a:ext cx="12" cy="12"/>
              </a:xfrm>
              <a:custGeom>
                <a:avLst/>
                <a:gdLst>
                  <a:gd name="T0" fmla="*/ 0 w 7"/>
                  <a:gd name="T1" fmla="*/ 2 h 7"/>
                  <a:gd name="T2" fmla="*/ 6 w 7"/>
                  <a:gd name="T3" fmla="*/ 3 h 7"/>
                  <a:gd name="T4" fmla="*/ 4 w 7"/>
                  <a:gd name="T5" fmla="*/ 7 h 7"/>
                  <a:gd name="T6" fmla="*/ 0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2" y="2"/>
                      <a:pt x="5" y="0"/>
                      <a:pt x="6" y="3"/>
                    </a:cubicBezTo>
                    <a:cubicBezTo>
                      <a:pt x="7" y="5"/>
                      <a:pt x="7" y="7"/>
                      <a:pt x="4" y="7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33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0" name="Freeform 459">
                <a:extLst>
                  <a:ext uri="{FF2B5EF4-FFF2-40B4-BE49-F238E27FC236}">
                    <a16:creationId xmlns:a16="http://schemas.microsoft.com/office/drawing/2014/main" id="{218A5EAB-33AE-5A5E-718A-2EA7A436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073"/>
                <a:ext cx="20" cy="9"/>
              </a:xfrm>
              <a:custGeom>
                <a:avLst/>
                <a:gdLst>
                  <a:gd name="T0" fmla="*/ 0 w 12"/>
                  <a:gd name="T1" fmla="*/ 1 h 5"/>
                  <a:gd name="T2" fmla="*/ 11 w 12"/>
                  <a:gd name="T3" fmla="*/ 2 h 5"/>
                  <a:gd name="T4" fmla="*/ 12 w 12"/>
                  <a:gd name="T5" fmla="*/ 3 h 5"/>
                  <a:gd name="T6" fmla="*/ 11 w 12"/>
                  <a:gd name="T7" fmla="*/ 4 h 5"/>
                  <a:gd name="T8" fmla="*/ 0 w 12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1"/>
                    </a:moveTo>
                    <a:cubicBezTo>
                      <a:pt x="4" y="0"/>
                      <a:pt x="8" y="2"/>
                      <a:pt x="11" y="2"/>
                    </a:cubicBezTo>
                    <a:cubicBezTo>
                      <a:pt x="11" y="2"/>
                      <a:pt x="12" y="3"/>
                      <a:pt x="12" y="3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8" y="3"/>
                      <a:pt x="4" y="5"/>
                      <a:pt x="0" y="1"/>
                    </a:cubicBezTo>
                    <a:close/>
                  </a:path>
                </a:pathLst>
              </a:custGeom>
              <a:solidFill>
                <a:srgbClr val="625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1" name="Freeform 460">
                <a:extLst>
                  <a:ext uri="{FF2B5EF4-FFF2-40B4-BE49-F238E27FC236}">
                    <a16:creationId xmlns:a16="http://schemas.microsoft.com/office/drawing/2014/main" id="{6677B78C-5AF2-80A3-C287-0DDA0B07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149"/>
                <a:ext cx="16" cy="12"/>
              </a:xfrm>
              <a:custGeom>
                <a:avLst/>
                <a:gdLst>
                  <a:gd name="T0" fmla="*/ 6 w 9"/>
                  <a:gd name="T1" fmla="*/ 6 h 7"/>
                  <a:gd name="T2" fmla="*/ 0 w 9"/>
                  <a:gd name="T3" fmla="*/ 2 h 7"/>
                  <a:gd name="T4" fmla="*/ 1 w 9"/>
                  <a:gd name="T5" fmla="*/ 1 h 7"/>
                  <a:gd name="T6" fmla="*/ 4 w 9"/>
                  <a:gd name="T7" fmla="*/ 1 h 7"/>
                  <a:gd name="T8" fmla="*/ 6 w 9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6"/>
                    </a:moveTo>
                    <a:cubicBezTo>
                      <a:pt x="4" y="6"/>
                      <a:pt x="0" y="7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3"/>
                      <a:pt x="9" y="2"/>
                      <a:pt x="6" y="6"/>
                    </a:cubicBezTo>
                    <a:close/>
                  </a:path>
                </a:pathLst>
              </a:custGeom>
              <a:solidFill>
                <a:srgbClr val="322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2" name="Freeform 461">
                <a:extLst>
                  <a:ext uri="{FF2B5EF4-FFF2-40B4-BE49-F238E27FC236}">
                    <a16:creationId xmlns:a16="http://schemas.microsoft.com/office/drawing/2014/main" id="{BDE334B2-6A01-1EBA-9E65-5A1BFC359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106"/>
                <a:ext cx="14" cy="10"/>
              </a:xfrm>
              <a:custGeom>
                <a:avLst/>
                <a:gdLst>
                  <a:gd name="T0" fmla="*/ 0 w 8"/>
                  <a:gd name="T1" fmla="*/ 3 h 6"/>
                  <a:gd name="T2" fmla="*/ 4 w 8"/>
                  <a:gd name="T3" fmla="*/ 0 h 6"/>
                  <a:gd name="T4" fmla="*/ 0 w 8"/>
                  <a:gd name="T5" fmla="*/ 6 h 6"/>
                  <a:gd name="T6" fmla="*/ 0 w 8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8" y="5"/>
                      <a:pt x="3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D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3" name="Freeform 462">
                <a:extLst>
                  <a:ext uri="{FF2B5EF4-FFF2-40B4-BE49-F238E27FC236}">
                    <a16:creationId xmlns:a16="http://schemas.microsoft.com/office/drawing/2014/main" id="{F151E8E1-490A-9CCA-5F2D-58A50085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113"/>
                <a:ext cx="12" cy="12"/>
              </a:xfrm>
              <a:custGeom>
                <a:avLst/>
                <a:gdLst>
                  <a:gd name="T0" fmla="*/ 6 w 7"/>
                  <a:gd name="T1" fmla="*/ 4 h 7"/>
                  <a:gd name="T2" fmla="*/ 3 w 7"/>
                  <a:gd name="T3" fmla="*/ 7 h 7"/>
                  <a:gd name="T4" fmla="*/ 0 w 7"/>
                  <a:gd name="T5" fmla="*/ 5 h 7"/>
                  <a:gd name="T6" fmla="*/ 0 w 7"/>
                  <a:gd name="T7" fmla="*/ 4 h 7"/>
                  <a:gd name="T8" fmla="*/ 0 w 7"/>
                  <a:gd name="T9" fmla="*/ 4 h 7"/>
                  <a:gd name="T10" fmla="*/ 6 w 7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7" y="7"/>
                      <a:pt x="5" y="7"/>
                      <a:pt x="3" y="7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4D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4" name="Freeform 463">
                <a:extLst>
                  <a:ext uri="{FF2B5EF4-FFF2-40B4-BE49-F238E27FC236}">
                    <a16:creationId xmlns:a16="http://schemas.microsoft.com/office/drawing/2014/main" id="{69BAF419-466D-1FAD-BF34-54933704B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135"/>
                <a:ext cx="17" cy="10"/>
              </a:xfrm>
              <a:custGeom>
                <a:avLst/>
                <a:gdLst>
                  <a:gd name="T0" fmla="*/ 5 w 10"/>
                  <a:gd name="T1" fmla="*/ 5 h 6"/>
                  <a:gd name="T2" fmla="*/ 0 w 10"/>
                  <a:gd name="T3" fmla="*/ 3 h 6"/>
                  <a:gd name="T4" fmla="*/ 3 w 10"/>
                  <a:gd name="T5" fmla="*/ 2 h 6"/>
                  <a:gd name="T6" fmla="*/ 10 w 10"/>
                  <a:gd name="T7" fmla="*/ 4 h 6"/>
                  <a:gd name="T8" fmla="*/ 5 w 10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2"/>
                      <a:pt x="2" y="1"/>
                      <a:pt x="3" y="2"/>
                    </a:cubicBezTo>
                    <a:cubicBezTo>
                      <a:pt x="5" y="4"/>
                      <a:pt x="9" y="0"/>
                      <a:pt x="10" y="4"/>
                    </a:cubicBezTo>
                    <a:cubicBezTo>
                      <a:pt x="10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555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5" name="Freeform 464">
                <a:extLst>
                  <a:ext uri="{FF2B5EF4-FFF2-40B4-BE49-F238E27FC236}">
                    <a16:creationId xmlns:a16="http://schemas.microsoft.com/office/drawing/2014/main" id="{0310D81C-D679-BF10-8EA3-1A529C71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150"/>
                <a:ext cx="13" cy="11"/>
              </a:xfrm>
              <a:custGeom>
                <a:avLst/>
                <a:gdLst>
                  <a:gd name="T0" fmla="*/ 7 w 8"/>
                  <a:gd name="T1" fmla="*/ 4 h 6"/>
                  <a:gd name="T2" fmla="*/ 0 w 8"/>
                  <a:gd name="T3" fmla="*/ 4 h 6"/>
                  <a:gd name="T4" fmla="*/ 0 w 8"/>
                  <a:gd name="T5" fmla="*/ 2 h 6"/>
                  <a:gd name="T6" fmla="*/ 7 w 8"/>
                  <a:gd name="T7" fmla="*/ 2 h 6"/>
                  <a:gd name="T8" fmla="*/ 7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cubicBezTo>
                      <a:pt x="5" y="5"/>
                      <a:pt x="3" y="6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3" y="0"/>
                      <a:pt x="5" y="2"/>
                      <a:pt x="7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7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6" name="Freeform 465">
                <a:extLst>
                  <a:ext uri="{FF2B5EF4-FFF2-40B4-BE49-F238E27FC236}">
                    <a16:creationId xmlns:a16="http://schemas.microsoft.com/office/drawing/2014/main" id="{3227C77D-E6AB-97A0-97CE-761935533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2"/>
                <a:ext cx="16" cy="14"/>
              </a:xfrm>
              <a:custGeom>
                <a:avLst/>
                <a:gdLst>
                  <a:gd name="T0" fmla="*/ 3 w 9"/>
                  <a:gd name="T1" fmla="*/ 0 h 8"/>
                  <a:gd name="T2" fmla="*/ 8 w 9"/>
                  <a:gd name="T3" fmla="*/ 3 h 8"/>
                  <a:gd name="T4" fmla="*/ 8 w 9"/>
                  <a:gd name="T5" fmla="*/ 5 h 8"/>
                  <a:gd name="T6" fmla="*/ 2 w 9"/>
                  <a:gd name="T7" fmla="*/ 0 h 8"/>
                  <a:gd name="T8" fmla="*/ 3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4" y="2"/>
                      <a:pt x="7" y="2"/>
                      <a:pt x="8" y="3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6" y="4"/>
                      <a:pt x="0" y="8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E3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7" name="Freeform 466">
                <a:extLst>
                  <a:ext uri="{FF2B5EF4-FFF2-40B4-BE49-F238E27FC236}">
                    <a16:creationId xmlns:a16="http://schemas.microsoft.com/office/drawing/2014/main" id="{3E85BB80-9D18-AB89-4499-89A9BA24B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106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1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4"/>
                      <a:pt x="7" y="4"/>
                      <a:pt x="5" y="4"/>
                    </a:cubicBezTo>
                    <a:cubicBezTo>
                      <a:pt x="4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6" y="0"/>
                      <a:pt x="7" y="2"/>
                    </a:cubicBezTo>
                    <a:close/>
                  </a:path>
                </a:pathLst>
              </a:custGeom>
              <a:solidFill>
                <a:srgbClr val="3B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8" name="Freeform 467">
                <a:extLst>
                  <a:ext uri="{FF2B5EF4-FFF2-40B4-BE49-F238E27FC236}">
                    <a16:creationId xmlns:a16="http://schemas.microsoft.com/office/drawing/2014/main" id="{66DCAAC1-EE06-6E4F-E5CA-41C03546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166"/>
                <a:ext cx="14" cy="8"/>
              </a:xfrm>
              <a:custGeom>
                <a:avLst/>
                <a:gdLst>
                  <a:gd name="T0" fmla="*/ 0 w 8"/>
                  <a:gd name="T1" fmla="*/ 3 h 5"/>
                  <a:gd name="T2" fmla="*/ 0 w 8"/>
                  <a:gd name="T3" fmla="*/ 1 h 5"/>
                  <a:gd name="T4" fmla="*/ 7 w 8"/>
                  <a:gd name="T5" fmla="*/ 2 h 5"/>
                  <a:gd name="T6" fmla="*/ 7 w 8"/>
                  <a:gd name="T7" fmla="*/ 4 h 5"/>
                  <a:gd name="T8" fmla="*/ 0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5" y="5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413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9" name="Freeform 468">
                <a:extLst>
                  <a:ext uri="{FF2B5EF4-FFF2-40B4-BE49-F238E27FC236}">
                    <a16:creationId xmlns:a16="http://schemas.microsoft.com/office/drawing/2014/main" id="{72B9ADD7-5F99-E45D-9112-59E6BD76B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058"/>
                <a:ext cx="12" cy="10"/>
              </a:xfrm>
              <a:custGeom>
                <a:avLst/>
                <a:gdLst>
                  <a:gd name="T0" fmla="*/ 0 w 7"/>
                  <a:gd name="T1" fmla="*/ 3 h 6"/>
                  <a:gd name="T2" fmla="*/ 3 w 7"/>
                  <a:gd name="T3" fmla="*/ 1 h 6"/>
                  <a:gd name="T4" fmla="*/ 5 w 7"/>
                  <a:gd name="T5" fmla="*/ 4 h 6"/>
                  <a:gd name="T6" fmla="*/ 0 w 7"/>
                  <a:gd name="T7" fmla="*/ 3 h 6"/>
                  <a:gd name="T8" fmla="*/ 0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4" y="2"/>
                      <a:pt x="7" y="3"/>
                      <a:pt x="5" y="4"/>
                    </a:cubicBezTo>
                    <a:cubicBezTo>
                      <a:pt x="3" y="6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67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0" name="Freeform 469">
                <a:extLst>
                  <a:ext uri="{FF2B5EF4-FFF2-40B4-BE49-F238E27FC236}">
                    <a16:creationId xmlns:a16="http://schemas.microsoft.com/office/drawing/2014/main" id="{B35D99C1-8A48-920B-AF04-AC27F2ADB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162"/>
                <a:ext cx="13" cy="11"/>
              </a:xfrm>
              <a:custGeom>
                <a:avLst/>
                <a:gdLst>
                  <a:gd name="T0" fmla="*/ 7 w 8"/>
                  <a:gd name="T1" fmla="*/ 3 h 6"/>
                  <a:gd name="T2" fmla="*/ 0 w 8"/>
                  <a:gd name="T3" fmla="*/ 0 h 6"/>
                  <a:gd name="T4" fmla="*/ 7 w 8"/>
                  <a:gd name="T5" fmla="*/ 0 h 6"/>
                  <a:gd name="T6" fmla="*/ 7 w 8"/>
                  <a:gd name="T7" fmla="*/ 1 h 6"/>
                  <a:gd name="T8" fmla="*/ 7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4" y="3"/>
                      <a:pt x="1" y="6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2"/>
                      <a:pt x="7" y="3"/>
                    </a:cubicBezTo>
                    <a:close/>
                  </a:path>
                </a:pathLst>
              </a:custGeom>
              <a:solidFill>
                <a:srgbClr val="404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1" name="Freeform 470">
                <a:extLst>
                  <a:ext uri="{FF2B5EF4-FFF2-40B4-BE49-F238E27FC236}">
                    <a16:creationId xmlns:a16="http://schemas.microsoft.com/office/drawing/2014/main" id="{1822E863-CFFE-F1B0-FC5F-18D899FDF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159"/>
                <a:ext cx="14" cy="7"/>
              </a:xfrm>
              <a:custGeom>
                <a:avLst/>
                <a:gdLst>
                  <a:gd name="T0" fmla="*/ 0 w 8"/>
                  <a:gd name="T1" fmla="*/ 3 h 4"/>
                  <a:gd name="T2" fmla="*/ 0 w 8"/>
                  <a:gd name="T3" fmla="*/ 1 h 4"/>
                  <a:gd name="T4" fmla="*/ 7 w 8"/>
                  <a:gd name="T5" fmla="*/ 0 h 4"/>
                  <a:gd name="T6" fmla="*/ 4 w 8"/>
                  <a:gd name="T7" fmla="*/ 4 h 4"/>
                  <a:gd name="T8" fmla="*/ 0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4" y="0"/>
                      <a:pt x="7" y="0"/>
                    </a:cubicBezTo>
                    <a:cubicBezTo>
                      <a:pt x="8" y="3"/>
                      <a:pt x="7" y="4"/>
                      <a:pt x="4" y="4"/>
                    </a:cubicBezTo>
                    <a:cubicBezTo>
                      <a:pt x="3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3D3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2" name="Freeform 471">
                <a:extLst>
                  <a:ext uri="{FF2B5EF4-FFF2-40B4-BE49-F238E27FC236}">
                    <a16:creationId xmlns:a16="http://schemas.microsoft.com/office/drawing/2014/main" id="{ACA8FEF3-D9C1-CF47-BF2B-D0E3B3CB7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152"/>
                <a:ext cx="12" cy="14"/>
              </a:xfrm>
              <a:custGeom>
                <a:avLst/>
                <a:gdLst>
                  <a:gd name="T0" fmla="*/ 0 w 7"/>
                  <a:gd name="T1" fmla="*/ 4 h 8"/>
                  <a:gd name="T2" fmla="*/ 5 w 7"/>
                  <a:gd name="T3" fmla="*/ 8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2" y="4"/>
                      <a:pt x="7" y="0"/>
                      <a:pt x="5" y="8"/>
                    </a:cubicBezTo>
                    <a:cubicBezTo>
                      <a:pt x="3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4D4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3" name="Freeform 472">
                <a:extLst>
                  <a:ext uri="{FF2B5EF4-FFF2-40B4-BE49-F238E27FC236}">
                    <a16:creationId xmlns:a16="http://schemas.microsoft.com/office/drawing/2014/main" id="{06789B50-D9FE-2357-4085-3C8074976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154"/>
                <a:ext cx="13" cy="8"/>
              </a:xfrm>
              <a:custGeom>
                <a:avLst/>
                <a:gdLst>
                  <a:gd name="T0" fmla="*/ 4 w 8"/>
                  <a:gd name="T1" fmla="*/ 5 h 5"/>
                  <a:gd name="T2" fmla="*/ 4 w 8"/>
                  <a:gd name="T3" fmla="*/ 5 h 5"/>
                  <a:gd name="T4" fmla="*/ 3 w 8"/>
                  <a:gd name="T5" fmla="*/ 5 h 5"/>
                  <a:gd name="T6" fmla="*/ 1 w 8"/>
                  <a:gd name="T7" fmla="*/ 3 h 5"/>
                  <a:gd name="T8" fmla="*/ 1 w 8"/>
                  <a:gd name="T9" fmla="*/ 1 h 5"/>
                  <a:gd name="T10" fmla="*/ 2 w 8"/>
                  <a:gd name="T11" fmla="*/ 0 h 5"/>
                  <a:gd name="T12" fmla="*/ 6 w 8"/>
                  <a:gd name="T13" fmla="*/ 0 h 5"/>
                  <a:gd name="T14" fmla="*/ 4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8" y="4"/>
                      <a:pt x="8" y="4"/>
                      <a:pt x="4" y="5"/>
                    </a:cubicBezTo>
                    <a:close/>
                  </a:path>
                </a:pathLst>
              </a:custGeom>
              <a:solidFill>
                <a:srgbClr val="342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4" name="Freeform 473">
                <a:extLst>
                  <a:ext uri="{FF2B5EF4-FFF2-40B4-BE49-F238E27FC236}">
                    <a16:creationId xmlns:a16="http://schemas.microsoft.com/office/drawing/2014/main" id="{45EBA069-E52E-992A-AAF6-4C38B8AA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150"/>
                <a:ext cx="19" cy="7"/>
              </a:xfrm>
              <a:custGeom>
                <a:avLst/>
                <a:gdLst>
                  <a:gd name="T0" fmla="*/ 7 w 11"/>
                  <a:gd name="T1" fmla="*/ 0 h 4"/>
                  <a:gd name="T2" fmla="*/ 4 w 11"/>
                  <a:gd name="T3" fmla="*/ 4 h 4"/>
                  <a:gd name="T4" fmla="*/ 2 w 11"/>
                  <a:gd name="T5" fmla="*/ 3 h 4"/>
                  <a:gd name="T6" fmla="*/ 1 w 11"/>
                  <a:gd name="T7" fmla="*/ 1 h 4"/>
                  <a:gd name="T8" fmla="*/ 7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cubicBezTo>
                      <a:pt x="11" y="4"/>
                      <a:pt x="7" y="4"/>
                      <a:pt x="4" y="4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3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48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5" name="Freeform 474">
                <a:extLst>
                  <a:ext uri="{FF2B5EF4-FFF2-40B4-BE49-F238E27FC236}">
                    <a16:creationId xmlns:a16="http://schemas.microsoft.com/office/drawing/2014/main" id="{D7D084C2-AF38-2E66-7EB6-93DC2D5D8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149"/>
                <a:ext cx="12" cy="8"/>
              </a:xfrm>
              <a:custGeom>
                <a:avLst/>
                <a:gdLst>
                  <a:gd name="T0" fmla="*/ 6 w 7"/>
                  <a:gd name="T1" fmla="*/ 2 h 5"/>
                  <a:gd name="T2" fmla="*/ 7 w 7"/>
                  <a:gd name="T3" fmla="*/ 4 h 5"/>
                  <a:gd name="T4" fmla="*/ 5 w 7"/>
                  <a:gd name="T5" fmla="*/ 4 h 5"/>
                  <a:gd name="T6" fmla="*/ 0 w 7"/>
                  <a:gd name="T7" fmla="*/ 3 h 5"/>
                  <a:gd name="T8" fmla="*/ 0 w 7"/>
                  <a:gd name="T9" fmla="*/ 2 h 5"/>
                  <a:gd name="T10" fmla="*/ 6 w 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6" y="3"/>
                      <a:pt x="6" y="3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3" y="5"/>
                      <a:pt x="1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1"/>
                      <a:pt x="4" y="0"/>
                      <a:pt x="6" y="2"/>
                    </a:cubicBezTo>
                    <a:close/>
                  </a:path>
                </a:pathLst>
              </a:custGeom>
              <a:solidFill>
                <a:srgbClr val="55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6" name="Freeform 475">
                <a:extLst>
                  <a:ext uri="{FF2B5EF4-FFF2-40B4-BE49-F238E27FC236}">
                    <a16:creationId xmlns:a16="http://schemas.microsoft.com/office/drawing/2014/main" id="{525B83E1-64F1-B91E-16D8-041EA7B6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26"/>
                <a:ext cx="10" cy="12"/>
              </a:xfrm>
              <a:custGeom>
                <a:avLst/>
                <a:gdLst>
                  <a:gd name="T0" fmla="*/ 6 w 6"/>
                  <a:gd name="T1" fmla="*/ 6 h 7"/>
                  <a:gd name="T2" fmla="*/ 0 w 6"/>
                  <a:gd name="T3" fmla="*/ 3 h 7"/>
                  <a:gd name="T4" fmla="*/ 5 w 6"/>
                  <a:gd name="T5" fmla="*/ 1 h 7"/>
                  <a:gd name="T6" fmla="*/ 6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2" y="7"/>
                      <a:pt x="0" y="5"/>
                      <a:pt x="0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5" y="3"/>
                      <a:pt x="5" y="5"/>
                      <a:pt x="6" y="6"/>
                    </a:cubicBezTo>
                    <a:close/>
                  </a:path>
                </a:pathLst>
              </a:custGeom>
              <a:solidFill>
                <a:srgbClr val="5F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7" name="Freeform 476">
                <a:extLst>
                  <a:ext uri="{FF2B5EF4-FFF2-40B4-BE49-F238E27FC236}">
                    <a16:creationId xmlns:a16="http://schemas.microsoft.com/office/drawing/2014/main" id="{5CC962AB-262C-434C-1F40-FF9A1884C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126"/>
                <a:ext cx="12" cy="11"/>
              </a:xfrm>
              <a:custGeom>
                <a:avLst/>
                <a:gdLst>
                  <a:gd name="T0" fmla="*/ 3 w 7"/>
                  <a:gd name="T1" fmla="*/ 0 h 6"/>
                  <a:gd name="T2" fmla="*/ 6 w 7"/>
                  <a:gd name="T3" fmla="*/ 4 h 6"/>
                  <a:gd name="T4" fmla="*/ 3 w 7"/>
                  <a:gd name="T5" fmla="*/ 4 h 6"/>
                  <a:gd name="T6" fmla="*/ 0 w 7"/>
                  <a:gd name="T7" fmla="*/ 2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4" y="1"/>
                      <a:pt x="7" y="1"/>
                      <a:pt x="6" y="4"/>
                    </a:cubicBezTo>
                    <a:cubicBezTo>
                      <a:pt x="6" y="6"/>
                      <a:pt x="4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8" name="Freeform 477">
                <a:extLst>
                  <a:ext uri="{FF2B5EF4-FFF2-40B4-BE49-F238E27FC236}">
                    <a16:creationId xmlns:a16="http://schemas.microsoft.com/office/drawing/2014/main" id="{058DC8E8-94EA-9B70-E20B-88884EAC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113"/>
                <a:ext cx="14" cy="12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5 h 7"/>
                  <a:gd name="T4" fmla="*/ 1 w 8"/>
                  <a:gd name="T5" fmla="*/ 4 h 7"/>
                  <a:gd name="T6" fmla="*/ 1 w 8"/>
                  <a:gd name="T7" fmla="*/ 2 h 7"/>
                  <a:gd name="T8" fmla="*/ 8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8" y="4"/>
                      <a:pt x="8" y="5"/>
                      <a:pt x="8" y="5"/>
                    </a:cubicBezTo>
                    <a:cubicBezTo>
                      <a:pt x="6" y="6"/>
                      <a:pt x="3" y="7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4" y="0"/>
                      <a:pt x="6" y="3"/>
                      <a:pt x="8" y="4"/>
                    </a:cubicBezTo>
                    <a:close/>
                  </a:path>
                </a:pathLst>
              </a:custGeom>
              <a:solidFill>
                <a:srgbClr val="464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9" name="Freeform 478">
                <a:extLst>
                  <a:ext uri="{FF2B5EF4-FFF2-40B4-BE49-F238E27FC236}">
                    <a16:creationId xmlns:a16="http://schemas.microsoft.com/office/drawing/2014/main" id="{0F218BC4-EA8C-E8AF-7DB7-BB327B30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109"/>
                <a:ext cx="17" cy="5"/>
              </a:xfrm>
              <a:custGeom>
                <a:avLst/>
                <a:gdLst>
                  <a:gd name="T0" fmla="*/ 10 w 10"/>
                  <a:gd name="T1" fmla="*/ 2 h 3"/>
                  <a:gd name="T2" fmla="*/ 0 w 10"/>
                  <a:gd name="T3" fmla="*/ 1 h 3"/>
                  <a:gd name="T4" fmla="*/ 1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10" y="2"/>
                    </a:moveTo>
                    <a:cubicBezTo>
                      <a:pt x="7" y="3"/>
                      <a:pt x="4" y="3"/>
                      <a:pt x="0" y="1"/>
                    </a:cubicBezTo>
                    <a:cubicBezTo>
                      <a:pt x="4" y="0"/>
                      <a:pt x="7" y="0"/>
                      <a:pt x="10" y="2"/>
                    </a:cubicBezTo>
                    <a:close/>
                  </a:path>
                </a:pathLst>
              </a:custGeom>
              <a:solidFill>
                <a:srgbClr val="5E5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0" name="Freeform 479">
                <a:extLst>
                  <a:ext uri="{FF2B5EF4-FFF2-40B4-BE49-F238E27FC236}">
                    <a16:creationId xmlns:a16="http://schemas.microsoft.com/office/drawing/2014/main" id="{EF870841-DE38-E72E-20B3-A6E9AC85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162"/>
                <a:ext cx="12" cy="7"/>
              </a:xfrm>
              <a:custGeom>
                <a:avLst/>
                <a:gdLst>
                  <a:gd name="T0" fmla="*/ 3 w 7"/>
                  <a:gd name="T1" fmla="*/ 1 h 4"/>
                  <a:gd name="T2" fmla="*/ 6 w 7"/>
                  <a:gd name="T3" fmla="*/ 2 h 4"/>
                  <a:gd name="T4" fmla="*/ 4 w 7"/>
                  <a:gd name="T5" fmla="*/ 4 h 4"/>
                  <a:gd name="T6" fmla="*/ 1 w 7"/>
                  <a:gd name="T7" fmla="*/ 2 h 4"/>
                  <a:gd name="T8" fmla="*/ 3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cubicBezTo>
                      <a:pt x="4" y="1"/>
                      <a:pt x="6" y="0"/>
                      <a:pt x="6" y="2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4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1" name="Freeform 480">
                <a:extLst>
                  <a:ext uri="{FF2B5EF4-FFF2-40B4-BE49-F238E27FC236}">
                    <a16:creationId xmlns:a16="http://schemas.microsoft.com/office/drawing/2014/main" id="{F277B371-3B86-5BB0-D889-DC563923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142"/>
                <a:ext cx="12" cy="8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5 h 5"/>
                  <a:gd name="T4" fmla="*/ 3 w 7"/>
                  <a:gd name="T5" fmla="*/ 1 h 5"/>
                  <a:gd name="T6" fmla="*/ 7 w 7"/>
                  <a:gd name="T7" fmla="*/ 2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1" y="3"/>
                      <a:pt x="0" y="1"/>
                      <a:pt x="3" y="1"/>
                    </a:cubicBezTo>
                    <a:cubicBezTo>
                      <a:pt x="5" y="1"/>
                      <a:pt x="7" y="0"/>
                      <a:pt x="7" y="2"/>
                    </a:cubicBezTo>
                    <a:cubicBezTo>
                      <a:pt x="7" y="4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383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2" name="Freeform 481">
                <a:extLst>
                  <a:ext uri="{FF2B5EF4-FFF2-40B4-BE49-F238E27FC236}">
                    <a16:creationId xmlns:a16="http://schemas.microsoft.com/office/drawing/2014/main" id="{2A55ED25-825E-6256-CF1B-112E66628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142"/>
                <a:ext cx="14" cy="8"/>
              </a:xfrm>
              <a:custGeom>
                <a:avLst/>
                <a:gdLst>
                  <a:gd name="T0" fmla="*/ 8 w 8"/>
                  <a:gd name="T1" fmla="*/ 4 h 5"/>
                  <a:gd name="T2" fmla="*/ 0 w 8"/>
                  <a:gd name="T3" fmla="*/ 2 h 5"/>
                  <a:gd name="T4" fmla="*/ 1 w 8"/>
                  <a:gd name="T5" fmla="*/ 1 h 5"/>
                  <a:gd name="T6" fmla="*/ 8 w 8"/>
                  <a:gd name="T7" fmla="*/ 2 h 5"/>
                  <a:gd name="T8" fmla="*/ 8 w 8"/>
                  <a:gd name="T9" fmla="*/ 3 h 5"/>
                  <a:gd name="T10" fmla="*/ 8 w 8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cubicBezTo>
                      <a:pt x="5" y="4"/>
                      <a:pt x="2" y="5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282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3" name="Freeform 482">
                <a:extLst>
                  <a:ext uri="{FF2B5EF4-FFF2-40B4-BE49-F238E27FC236}">
                    <a16:creationId xmlns:a16="http://schemas.microsoft.com/office/drawing/2014/main" id="{11F5FF8F-C994-99C2-8289-68BDF0CB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33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5"/>
                      <a:pt x="1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535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4" name="Freeform 483">
                <a:extLst>
                  <a:ext uri="{FF2B5EF4-FFF2-40B4-BE49-F238E27FC236}">
                    <a16:creationId xmlns:a16="http://schemas.microsoft.com/office/drawing/2014/main" id="{2D617276-F4A7-E786-0AF8-701BAC2E1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128"/>
                <a:ext cx="13" cy="10"/>
              </a:xfrm>
              <a:custGeom>
                <a:avLst/>
                <a:gdLst>
                  <a:gd name="T0" fmla="*/ 1 w 8"/>
                  <a:gd name="T1" fmla="*/ 4 h 6"/>
                  <a:gd name="T2" fmla="*/ 5 w 8"/>
                  <a:gd name="T3" fmla="*/ 2 h 6"/>
                  <a:gd name="T4" fmla="*/ 6 w 8"/>
                  <a:gd name="T5" fmla="*/ 5 h 6"/>
                  <a:gd name="T6" fmla="*/ 1 w 8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0"/>
                      <a:pt x="3" y="1"/>
                      <a:pt x="5" y="2"/>
                    </a:cubicBezTo>
                    <a:cubicBezTo>
                      <a:pt x="7" y="2"/>
                      <a:pt x="8" y="3"/>
                      <a:pt x="6" y="5"/>
                    </a:cubicBezTo>
                    <a:cubicBezTo>
                      <a:pt x="5" y="4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241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5" name="Freeform 484">
                <a:extLst>
                  <a:ext uri="{FF2B5EF4-FFF2-40B4-BE49-F238E27FC236}">
                    <a16:creationId xmlns:a16="http://schemas.microsoft.com/office/drawing/2014/main" id="{356837F3-C629-F7BA-AB01-C1794AF2A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126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5 h 6"/>
                  <a:gd name="T4" fmla="*/ 0 w 6"/>
                  <a:gd name="T5" fmla="*/ 3 h 6"/>
                  <a:gd name="T6" fmla="*/ 1 w 6"/>
                  <a:gd name="T7" fmla="*/ 2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3"/>
                      <a:pt x="6" y="4"/>
                      <a:pt x="6" y="5"/>
                    </a:cubicBezTo>
                    <a:cubicBezTo>
                      <a:pt x="4" y="5"/>
                      <a:pt x="1" y="6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3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3A3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6" name="Freeform 485">
                <a:extLst>
                  <a:ext uri="{FF2B5EF4-FFF2-40B4-BE49-F238E27FC236}">
                    <a16:creationId xmlns:a16="http://schemas.microsoft.com/office/drawing/2014/main" id="{63A69745-49D1-143F-2C10-2F4EEFE1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114"/>
                <a:ext cx="12" cy="9"/>
              </a:xfrm>
              <a:custGeom>
                <a:avLst/>
                <a:gdLst>
                  <a:gd name="T0" fmla="*/ 0 w 7"/>
                  <a:gd name="T1" fmla="*/ 2 h 5"/>
                  <a:gd name="T2" fmla="*/ 4 w 7"/>
                  <a:gd name="T3" fmla="*/ 1 h 5"/>
                  <a:gd name="T4" fmla="*/ 6 w 7"/>
                  <a:gd name="T5" fmla="*/ 4 h 5"/>
                  <a:gd name="T6" fmla="*/ 3 w 7"/>
                  <a:gd name="T7" fmla="*/ 5 h 5"/>
                  <a:gd name="T8" fmla="*/ 0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B4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7" name="Freeform 486">
                <a:extLst>
                  <a:ext uri="{FF2B5EF4-FFF2-40B4-BE49-F238E27FC236}">
                    <a16:creationId xmlns:a16="http://schemas.microsoft.com/office/drawing/2014/main" id="{A7292D03-DF56-5DAE-EA22-B2F402653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082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3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3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1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8" name="Freeform 487">
                <a:extLst>
                  <a:ext uri="{FF2B5EF4-FFF2-40B4-BE49-F238E27FC236}">
                    <a16:creationId xmlns:a16="http://schemas.microsoft.com/office/drawing/2014/main" id="{31559BDD-FA7B-9AD9-8916-14C0FE7B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092"/>
                <a:ext cx="12" cy="12"/>
              </a:xfrm>
              <a:custGeom>
                <a:avLst/>
                <a:gdLst>
                  <a:gd name="T0" fmla="*/ 6 w 7"/>
                  <a:gd name="T1" fmla="*/ 3 h 7"/>
                  <a:gd name="T2" fmla="*/ 2 w 7"/>
                  <a:gd name="T3" fmla="*/ 4 h 7"/>
                  <a:gd name="T4" fmla="*/ 1 w 7"/>
                  <a:gd name="T5" fmla="*/ 2 h 7"/>
                  <a:gd name="T6" fmla="*/ 7 w 7"/>
                  <a:gd name="T7" fmla="*/ 3 h 7"/>
                  <a:gd name="T8" fmla="*/ 6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3"/>
                    </a:moveTo>
                    <a:cubicBezTo>
                      <a:pt x="6" y="7"/>
                      <a:pt x="4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3" y="0"/>
                      <a:pt x="5" y="2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4A4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9" name="Freeform 488">
                <a:extLst>
                  <a:ext uri="{FF2B5EF4-FFF2-40B4-BE49-F238E27FC236}">
                    <a16:creationId xmlns:a16="http://schemas.microsoft.com/office/drawing/2014/main" id="{A0E660D2-F43C-6F58-88C7-7BA304D80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097"/>
                <a:ext cx="11" cy="7"/>
              </a:xfrm>
              <a:custGeom>
                <a:avLst/>
                <a:gdLst>
                  <a:gd name="T0" fmla="*/ 6 w 6"/>
                  <a:gd name="T1" fmla="*/ 1 h 4"/>
                  <a:gd name="T2" fmla="*/ 4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59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0" name="Freeform 489">
                <a:extLst>
                  <a:ext uri="{FF2B5EF4-FFF2-40B4-BE49-F238E27FC236}">
                    <a16:creationId xmlns:a16="http://schemas.microsoft.com/office/drawing/2014/main" id="{CDCEC7F4-0308-EACE-B3D7-48DC0CA7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131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5A5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1" name="Oval 490">
                <a:extLst>
                  <a:ext uri="{FF2B5EF4-FFF2-40B4-BE49-F238E27FC236}">
                    <a16:creationId xmlns:a16="http://schemas.microsoft.com/office/drawing/2014/main" id="{2833FD27-9FBE-B95A-72DB-9D71B9FD0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42"/>
                <a:ext cx="9" cy="5"/>
              </a:xfrm>
              <a:prstGeom prst="ellipse">
                <a:avLst/>
              </a:prstGeom>
              <a:solidFill>
                <a:srgbClr val="61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2" name="Freeform 491">
                <a:extLst>
                  <a:ext uri="{FF2B5EF4-FFF2-40B4-BE49-F238E27FC236}">
                    <a16:creationId xmlns:a16="http://schemas.microsoft.com/office/drawing/2014/main" id="{FD9CCC58-4909-D277-EC43-5516B889B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142"/>
                <a:ext cx="14" cy="10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4 w 8"/>
                  <a:gd name="T5" fmla="*/ 1 h 6"/>
                  <a:gd name="T6" fmla="*/ 7 w 8"/>
                  <a:gd name="T7" fmla="*/ 5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2" y="1"/>
                      <a:pt x="4" y="1"/>
                    </a:cubicBezTo>
                    <a:cubicBezTo>
                      <a:pt x="5" y="3"/>
                      <a:pt x="8" y="2"/>
                      <a:pt x="7" y="5"/>
                    </a:cubicBezTo>
                    <a:cubicBezTo>
                      <a:pt x="5" y="6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41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3" name="Freeform 492">
                <a:extLst>
                  <a:ext uri="{FF2B5EF4-FFF2-40B4-BE49-F238E27FC236}">
                    <a16:creationId xmlns:a16="http://schemas.microsoft.com/office/drawing/2014/main" id="{0667B23A-BD52-3C72-24CC-AE4816F8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143"/>
                <a:ext cx="11" cy="7"/>
              </a:xfrm>
              <a:custGeom>
                <a:avLst/>
                <a:gdLst>
                  <a:gd name="T0" fmla="*/ 6 w 6"/>
                  <a:gd name="T1" fmla="*/ 3 h 4"/>
                  <a:gd name="T2" fmla="*/ 2 w 6"/>
                  <a:gd name="T3" fmla="*/ 4 h 4"/>
                  <a:gd name="T4" fmla="*/ 0 w 6"/>
                  <a:gd name="T5" fmla="*/ 2 h 4"/>
                  <a:gd name="T6" fmla="*/ 4 w 6"/>
                  <a:gd name="T7" fmla="*/ 1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63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4" name="Freeform 493">
                <a:extLst>
                  <a:ext uri="{FF2B5EF4-FFF2-40B4-BE49-F238E27FC236}">
                    <a16:creationId xmlns:a16="http://schemas.microsoft.com/office/drawing/2014/main" id="{8D3E92BC-8828-73D1-B2EA-A26744349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43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3 h 4"/>
                  <a:gd name="T4" fmla="*/ 3 w 6"/>
                  <a:gd name="T5" fmla="*/ 1 h 4"/>
                  <a:gd name="T6" fmla="*/ 6 w 6"/>
                  <a:gd name="T7" fmla="*/ 2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1"/>
                      <a:pt x="6" y="0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48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5" name="Freeform 494">
                <a:extLst>
                  <a:ext uri="{FF2B5EF4-FFF2-40B4-BE49-F238E27FC236}">
                    <a16:creationId xmlns:a16="http://schemas.microsoft.com/office/drawing/2014/main" id="{BACB99BA-D895-082F-FA3E-8A3497AB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52"/>
                <a:ext cx="12" cy="9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1 h 5"/>
                  <a:gd name="T4" fmla="*/ 5 w 7"/>
                  <a:gd name="T5" fmla="*/ 0 h 5"/>
                  <a:gd name="T6" fmla="*/ 6 w 7"/>
                  <a:gd name="T7" fmla="*/ 3 h 5"/>
                  <a:gd name="T8" fmla="*/ 1 w 7"/>
                  <a:gd name="T9" fmla="*/ 4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2"/>
                      <a:pt x="6" y="3"/>
                    </a:cubicBezTo>
                    <a:cubicBezTo>
                      <a:pt x="5" y="5"/>
                      <a:pt x="3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44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6" name="Freeform 495">
                <a:extLst>
                  <a:ext uri="{FF2B5EF4-FFF2-40B4-BE49-F238E27FC236}">
                    <a16:creationId xmlns:a16="http://schemas.microsoft.com/office/drawing/2014/main" id="{0BE73613-BC4E-121A-0766-8E2C6C56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077"/>
                <a:ext cx="10" cy="7"/>
              </a:xfrm>
              <a:custGeom>
                <a:avLst/>
                <a:gdLst>
                  <a:gd name="T0" fmla="*/ 6 w 6"/>
                  <a:gd name="T1" fmla="*/ 3 h 4"/>
                  <a:gd name="T2" fmla="*/ 3 w 6"/>
                  <a:gd name="T3" fmla="*/ 4 h 4"/>
                  <a:gd name="T4" fmla="*/ 0 w 6"/>
                  <a:gd name="T5" fmla="*/ 2 h 4"/>
                  <a:gd name="T6" fmla="*/ 2 w 6"/>
                  <a:gd name="T7" fmla="*/ 1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60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7" name="Freeform 496">
                <a:extLst>
                  <a:ext uri="{FF2B5EF4-FFF2-40B4-BE49-F238E27FC236}">
                    <a16:creationId xmlns:a16="http://schemas.microsoft.com/office/drawing/2014/main" id="{7A47A4F2-F451-4E33-CF22-A0C190ED1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085"/>
                <a:ext cx="11" cy="7"/>
              </a:xfrm>
              <a:custGeom>
                <a:avLst/>
                <a:gdLst>
                  <a:gd name="T0" fmla="*/ 6 w 6"/>
                  <a:gd name="T1" fmla="*/ 3 h 4"/>
                  <a:gd name="T2" fmla="*/ 2 w 6"/>
                  <a:gd name="T3" fmla="*/ 4 h 4"/>
                  <a:gd name="T4" fmla="*/ 0 w 6"/>
                  <a:gd name="T5" fmla="*/ 2 h 4"/>
                  <a:gd name="T6" fmla="*/ 3 w 6"/>
                  <a:gd name="T7" fmla="*/ 1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5A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8" name="Freeform 497">
                <a:extLst>
                  <a:ext uri="{FF2B5EF4-FFF2-40B4-BE49-F238E27FC236}">
                    <a16:creationId xmlns:a16="http://schemas.microsoft.com/office/drawing/2014/main" id="{D3EAAB8D-0B4A-A956-4AA9-E5A66E1DC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097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55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9" name="Freeform 498">
                <a:extLst>
                  <a:ext uri="{FF2B5EF4-FFF2-40B4-BE49-F238E27FC236}">
                    <a16:creationId xmlns:a16="http://schemas.microsoft.com/office/drawing/2014/main" id="{78C4CADB-4B2D-D865-CE0A-52C187CA6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102"/>
                <a:ext cx="12" cy="9"/>
              </a:xfrm>
              <a:custGeom>
                <a:avLst/>
                <a:gdLst>
                  <a:gd name="T0" fmla="*/ 1 w 7"/>
                  <a:gd name="T1" fmla="*/ 4 h 5"/>
                  <a:gd name="T2" fmla="*/ 5 w 7"/>
                  <a:gd name="T3" fmla="*/ 0 h 5"/>
                  <a:gd name="T4" fmla="*/ 1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0" y="0"/>
                      <a:pt x="3" y="1"/>
                      <a:pt x="5" y="0"/>
                    </a:cubicBezTo>
                    <a:cubicBezTo>
                      <a:pt x="7" y="5"/>
                      <a:pt x="4" y="5"/>
                      <a:pt x="1" y="4"/>
                    </a:cubicBezTo>
                    <a:close/>
                  </a:path>
                </a:pathLst>
              </a:custGeom>
              <a:solidFill>
                <a:srgbClr val="797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0" name="Freeform 499">
                <a:extLst>
                  <a:ext uri="{FF2B5EF4-FFF2-40B4-BE49-F238E27FC236}">
                    <a16:creationId xmlns:a16="http://schemas.microsoft.com/office/drawing/2014/main" id="{259579FA-31CA-FE3E-358D-5659C926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104"/>
                <a:ext cx="12" cy="9"/>
              </a:xfrm>
              <a:custGeom>
                <a:avLst/>
                <a:gdLst>
                  <a:gd name="T0" fmla="*/ 0 w 7"/>
                  <a:gd name="T1" fmla="*/ 1 h 5"/>
                  <a:gd name="T2" fmla="*/ 5 w 7"/>
                  <a:gd name="T3" fmla="*/ 0 h 5"/>
                  <a:gd name="T4" fmla="*/ 2 w 7"/>
                  <a:gd name="T5" fmla="*/ 5 h 5"/>
                  <a:gd name="T6" fmla="*/ 0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7" y="3"/>
                      <a:pt x="3" y="3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50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1" name="Freeform 500">
                <a:extLst>
                  <a:ext uri="{FF2B5EF4-FFF2-40B4-BE49-F238E27FC236}">
                    <a16:creationId xmlns:a16="http://schemas.microsoft.com/office/drawing/2014/main" id="{27C79A3C-477C-7676-3B71-4FAE225F1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104"/>
                <a:ext cx="11" cy="7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4 h 4"/>
                  <a:gd name="T4" fmla="*/ 1 w 6"/>
                  <a:gd name="T5" fmla="*/ 2 h 4"/>
                  <a:gd name="T6" fmla="*/ 3 w 6"/>
                  <a:gd name="T7" fmla="*/ 1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605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2" name="Freeform 501">
                <a:extLst>
                  <a:ext uri="{FF2B5EF4-FFF2-40B4-BE49-F238E27FC236}">
                    <a16:creationId xmlns:a16="http://schemas.microsoft.com/office/drawing/2014/main" id="{B3623418-22D7-4B06-B605-560DF8E4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08"/>
                <a:ext cx="9" cy="6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68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3" name="Freeform 502">
                <a:extLst>
                  <a:ext uri="{FF2B5EF4-FFF2-40B4-BE49-F238E27FC236}">
                    <a16:creationId xmlns:a16="http://schemas.microsoft.com/office/drawing/2014/main" id="{AB4F7400-61D0-53C0-5587-D532C00C5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11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3 h 4"/>
                  <a:gd name="T4" fmla="*/ 0 w 6"/>
                  <a:gd name="T5" fmla="*/ 1 h 4"/>
                  <a:gd name="T6" fmla="*/ 2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5" y="4"/>
                      <a:pt x="4" y="3"/>
                    </a:cubicBezTo>
                    <a:cubicBezTo>
                      <a:pt x="2" y="3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52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4" name="Freeform 503">
                <a:extLst>
                  <a:ext uri="{FF2B5EF4-FFF2-40B4-BE49-F238E27FC236}">
                    <a16:creationId xmlns:a16="http://schemas.microsoft.com/office/drawing/2014/main" id="{763B20BB-DAF8-6698-0861-45ED1A0A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111"/>
                <a:ext cx="9" cy="14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4 h 8"/>
                  <a:gd name="T4" fmla="*/ 5 w 5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2" y="7"/>
                      <a:pt x="0" y="8"/>
                      <a:pt x="0" y="4"/>
                    </a:cubicBezTo>
                    <a:cubicBezTo>
                      <a:pt x="5" y="0"/>
                      <a:pt x="4" y="5"/>
                      <a:pt x="5" y="8"/>
                    </a:cubicBezTo>
                    <a:close/>
                  </a:path>
                </a:pathLst>
              </a:custGeom>
              <a:solidFill>
                <a:srgbClr val="4C4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5" name="Freeform 504">
                <a:extLst>
                  <a:ext uri="{FF2B5EF4-FFF2-40B4-BE49-F238E27FC236}">
                    <a16:creationId xmlns:a16="http://schemas.microsoft.com/office/drawing/2014/main" id="{4766EECC-382A-8765-2500-568B57092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118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3D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6" name="Oval 505">
                <a:extLst>
                  <a:ext uri="{FF2B5EF4-FFF2-40B4-BE49-F238E27FC236}">
                    <a16:creationId xmlns:a16="http://schemas.microsoft.com/office/drawing/2014/main" id="{E9C08CCA-4F8A-DF4A-6AD9-5CCCEEBF4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1" y="2125"/>
                <a:ext cx="8" cy="5"/>
              </a:xfrm>
              <a:prstGeom prst="ellipse">
                <a:avLst/>
              </a:prstGeom>
              <a:solidFill>
                <a:srgbClr val="50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7" name="Freeform 506">
                <a:extLst>
                  <a:ext uri="{FF2B5EF4-FFF2-40B4-BE49-F238E27FC236}">
                    <a16:creationId xmlns:a16="http://schemas.microsoft.com/office/drawing/2014/main" id="{E3610374-5065-2DFC-47D6-F8E4FAC2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125"/>
                <a:ext cx="9" cy="6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4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8" name="Freeform 507">
                <a:extLst>
                  <a:ext uri="{FF2B5EF4-FFF2-40B4-BE49-F238E27FC236}">
                    <a16:creationId xmlns:a16="http://schemas.microsoft.com/office/drawing/2014/main" id="{80D19047-FEF2-E151-C11B-9754412D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25"/>
                <a:ext cx="10" cy="6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2 h 4"/>
                  <a:gd name="T4" fmla="*/ 3 w 6"/>
                  <a:gd name="T5" fmla="*/ 0 h 4"/>
                  <a:gd name="T6" fmla="*/ 6 w 6"/>
                  <a:gd name="T7" fmla="*/ 1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3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48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9" name="Freeform 508">
                <a:extLst>
                  <a:ext uri="{FF2B5EF4-FFF2-40B4-BE49-F238E27FC236}">
                    <a16:creationId xmlns:a16="http://schemas.microsoft.com/office/drawing/2014/main" id="{DD4D04CC-0FF7-9BD7-880A-1130924F3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126"/>
                <a:ext cx="10" cy="5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1 h 3"/>
                  <a:gd name="T4" fmla="*/ 2 w 6"/>
                  <a:gd name="T5" fmla="*/ 0 h 3"/>
                  <a:gd name="T6" fmla="*/ 5 w 6"/>
                  <a:gd name="T7" fmla="*/ 1 h 3"/>
                  <a:gd name="T8" fmla="*/ 3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59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0" name="Freeform 509">
                <a:extLst>
                  <a:ext uri="{FF2B5EF4-FFF2-40B4-BE49-F238E27FC236}">
                    <a16:creationId xmlns:a16="http://schemas.microsoft.com/office/drawing/2014/main" id="{9E7A8816-DCE3-19E4-008E-C04CF69C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31"/>
                <a:ext cx="8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1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E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1" name="Freeform 510">
                <a:extLst>
                  <a:ext uri="{FF2B5EF4-FFF2-40B4-BE49-F238E27FC236}">
                    <a16:creationId xmlns:a16="http://schemas.microsoft.com/office/drawing/2014/main" id="{10A02C30-089B-F57F-AB7E-EAF5E4818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142"/>
                <a:ext cx="13" cy="7"/>
              </a:xfrm>
              <a:custGeom>
                <a:avLst/>
                <a:gdLst>
                  <a:gd name="T0" fmla="*/ 4 w 8"/>
                  <a:gd name="T1" fmla="*/ 4 h 4"/>
                  <a:gd name="T2" fmla="*/ 3 w 8"/>
                  <a:gd name="T3" fmla="*/ 4 h 4"/>
                  <a:gd name="T4" fmla="*/ 2 w 8"/>
                  <a:gd name="T5" fmla="*/ 1 h 4"/>
                  <a:gd name="T6" fmla="*/ 6 w 8"/>
                  <a:gd name="T7" fmla="*/ 1 h 4"/>
                  <a:gd name="T8" fmla="*/ 4 w 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2" y="3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rgbClr val="524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2" name="Oval 511">
                <a:extLst>
                  <a:ext uri="{FF2B5EF4-FFF2-40B4-BE49-F238E27FC236}">
                    <a16:creationId xmlns:a16="http://schemas.microsoft.com/office/drawing/2014/main" id="{D4B72295-7B97-9F0F-CEAB-048FC1815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0" y="2143"/>
                <a:ext cx="10" cy="7"/>
              </a:xfrm>
              <a:prstGeom prst="ellipse">
                <a:avLst/>
              </a:prstGeom>
              <a:solidFill>
                <a:srgbClr val="5D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3" name="Freeform 512">
                <a:extLst>
                  <a:ext uri="{FF2B5EF4-FFF2-40B4-BE49-F238E27FC236}">
                    <a16:creationId xmlns:a16="http://schemas.microsoft.com/office/drawing/2014/main" id="{6F2D6CC9-9B37-5B2B-4B59-C5705978E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143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3 w 6"/>
                  <a:gd name="T3" fmla="*/ 1 h 4"/>
                  <a:gd name="T4" fmla="*/ 5 w 6"/>
                  <a:gd name="T5" fmla="*/ 3 h 4"/>
                  <a:gd name="T6" fmla="*/ 2 w 6"/>
                  <a:gd name="T7" fmla="*/ 4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6" y="1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4" name="Freeform 513">
                <a:extLst>
                  <a:ext uri="{FF2B5EF4-FFF2-40B4-BE49-F238E27FC236}">
                    <a16:creationId xmlns:a16="http://schemas.microsoft.com/office/drawing/2014/main" id="{A57228B4-0F80-D649-D9A0-6F9486FCA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143"/>
                <a:ext cx="10" cy="9"/>
              </a:xfrm>
              <a:custGeom>
                <a:avLst/>
                <a:gdLst>
                  <a:gd name="T0" fmla="*/ 6 w 6"/>
                  <a:gd name="T1" fmla="*/ 1 h 5"/>
                  <a:gd name="T2" fmla="*/ 2 w 6"/>
                  <a:gd name="T3" fmla="*/ 4 h 5"/>
                  <a:gd name="T4" fmla="*/ 2 w 6"/>
                  <a:gd name="T5" fmla="*/ 1 h 5"/>
                  <a:gd name="T6" fmla="*/ 6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6" y="5"/>
                      <a:pt x="4" y="4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1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5" name="Freeform 514">
                <a:extLst>
                  <a:ext uri="{FF2B5EF4-FFF2-40B4-BE49-F238E27FC236}">
                    <a16:creationId xmlns:a16="http://schemas.microsoft.com/office/drawing/2014/main" id="{ED1DBDE3-BD12-A91A-5C73-AC8CBFAF6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43"/>
                <a:ext cx="10" cy="7"/>
              </a:xfrm>
              <a:custGeom>
                <a:avLst/>
                <a:gdLst>
                  <a:gd name="T0" fmla="*/ 5 w 6"/>
                  <a:gd name="T1" fmla="*/ 0 h 4"/>
                  <a:gd name="T2" fmla="*/ 3 w 6"/>
                  <a:gd name="T3" fmla="*/ 4 h 4"/>
                  <a:gd name="T4" fmla="*/ 1 w 6"/>
                  <a:gd name="T5" fmla="*/ 0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6" y="2"/>
                      <a:pt x="6" y="4"/>
                      <a:pt x="3" y="4"/>
                    </a:cubicBezTo>
                    <a:cubicBezTo>
                      <a:pt x="1" y="4"/>
                      <a:pt x="0" y="3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2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6" name="Freeform 515">
                <a:extLst>
                  <a:ext uri="{FF2B5EF4-FFF2-40B4-BE49-F238E27FC236}">
                    <a16:creationId xmlns:a16="http://schemas.microsoft.com/office/drawing/2014/main" id="{C619996C-A99E-8368-CF27-3D10CD22E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154"/>
                <a:ext cx="13" cy="7"/>
              </a:xfrm>
              <a:custGeom>
                <a:avLst/>
                <a:gdLst>
                  <a:gd name="T0" fmla="*/ 8 w 8"/>
                  <a:gd name="T1" fmla="*/ 1 h 4"/>
                  <a:gd name="T2" fmla="*/ 8 w 8"/>
                  <a:gd name="T3" fmla="*/ 3 h 4"/>
                  <a:gd name="T4" fmla="*/ 0 w 8"/>
                  <a:gd name="T5" fmla="*/ 1 h 4"/>
                  <a:gd name="T6" fmla="*/ 8 w 8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2"/>
                      <a:pt x="8" y="2"/>
                      <a:pt x="8" y="3"/>
                    </a:cubicBezTo>
                    <a:cubicBezTo>
                      <a:pt x="5" y="3"/>
                      <a:pt x="3" y="4"/>
                      <a:pt x="0" y="1"/>
                    </a:cubicBezTo>
                    <a:cubicBezTo>
                      <a:pt x="3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3F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7" name="Freeform 516">
                <a:extLst>
                  <a:ext uri="{FF2B5EF4-FFF2-40B4-BE49-F238E27FC236}">
                    <a16:creationId xmlns:a16="http://schemas.microsoft.com/office/drawing/2014/main" id="{93397F45-D871-7AE5-7126-E4E9E07F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065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3 h 4"/>
                  <a:gd name="T4" fmla="*/ 0 w 6"/>
                  <a:gd name="T5" fmla="*/ 1 h 4"/>
                  <a:gd name="T6" fmla="*/ 2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5" y="4"/>
                      <a:pt x="4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686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8" name="Freeform 517">
                <a:extLst>
                  <a:ext uri="{FF2B5EF4-FFF2-40B4-BE49-F238E27FC236}">
                    <a16:creationId xmlns:a16="http://schemas.microsoft.com/office/drawing/2014/main" id="{C3DA033A-C6B9-57A8-6153-1C07E9EE9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078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605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9" name="Freeform 518">
                <a:extLst>
                  <a:ext uri="{FF2B5EF4-FFF2-40B4-BE49-F238E27FC236}">
                    <a16:creationId xmlns:a16="http://schemas.microsoft.com/office/drawing/2014/main" id="{81C71834-FA42-0B82-98DD-71A7E8B8A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10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A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0" name="Freeform 519">
                <a:extLst>
                  <a:ext uri="{FF2B5EF4-FFF2-40B4-BE49-F238E27FC236}">
                    <a16:creationId xmlns:a16="http://schemas.microsoft.com/office/drawing/2014/main" id="{D10ED69E-6EE0-0CED-9273-F399C1B3D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131"/>
                <a:ext cx="8" cy="6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61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1" name="Freeform 520">
                <a:extLst>
                  <a:ext uri="{FF2B5EF4-FFF2-40B4-BE49-F238E27FC236}">
                    <a16:creationId xmlns:a16="http://schemas.microsoft.com/office/drawing/2014/main" id="{660C5EA9-BF0B-90B8-3486-4E03BA0BC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135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03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2" name="Freeform 521">
                <a:extLst>
                  <a:ext uri="{FF2B5EF4-FFF2-40B4-BE49-F238E27FC236}">
                    <a16:creationId xmlns:a16="http://schemas.microsoft.com/office/drawing/2014/main" id="{EA60F3E4-D98A-F52A-49CD-6D3728B65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13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54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3" name="Freeform 522">
                <a:extLst>
                  <a:ext uri="{FF2B5EF4-FFF2-40B4-BE49-F238E27FC236}">
                    <a16:creationId xmlns:a16="http://schemas.microsoft.com/office/drawing/2014/main" id="{80AB0A34-10AC-EEAE-CAA9-743641C2B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35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1 w 6"/>
                  <a:gd name="T5" fmla="*/ 1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64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4" name="Freeform 523">
                <a:extLst>
                  <a:ext uri="{FF2B5EF4-FFF2-40B4-BE49-F238E27FC236}">
                    <a16:creationId xmlns:a16="http://schemas.microsoft.com/office/drawing/2014/main" id="{C986CD9C-2A98-F266-69F3-E2F739A7A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135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4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4E4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5" name="Freeform 524">
                <a:extLst>
                  <a:ext uri="{FF2B5EF4-FFF2-40B4-BE49-F238E27FC236}">
                    <a16:creationId xmlns:a16="http://schemas.microsoft.com/office/drawing/2014/main" id="{9F5CF86A-FE3F-025B-7051-7E50DC121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140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4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76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6" name="Freeform 525">
                <a:extLst>
                  <a:ext uri="{FF2B5EF4-FFF2-40B4-BE49-F238E27FC236}">
                    <a16:creationId xmlns:a16="http://schemas.microsoft.com/office/drawing/2014/main" id="{8160F4E0-320C-04BB-D2B4-BD65AC58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082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4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7" name="Freeform 526">
                <a:extLst>
                  <a:ext uri="{FF2B5EF4-FFF2-40B4-BE49-F238E27FC236}">
                    <a16:creationId xmlns:a16="http://schemas.microsoft.com/office/drawing/2014/main" id="{0D99C46B-0235-BADC-7FD8-A9DC4C625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058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3 h 5"/>
                  <a:gd name="T4" fmla="*/ 0 w 7"/>
                  <a:gd name="T5" fmla="*/ 2 h 5"/>
                  <a:gd name="T6" fmla="*/ 0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2" y="5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3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535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8" name="Freeform 527">
                <a:extLst>
                  <a:ext uri="{FF2B5EF4-FFF2-40B4-BE49-F238E27FC236}">
                    <a16:creationId xmlns:a16="http://schemas.microsoft.com/office/drawing/2014/main" id="{28DB11A4-4FA6-3070-C0CE-20D8F371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101"/>
                <a:ext cx="9" cy="13"/>
              </a:xfrm>
              <a:custGeom>
                <a:avLst/>
                <a:gdLst>
                  <a:gd name="T0" fmla="*/ 0 w 5"/>
                  <a:gd name="T1" fmla="*/ 4 h 8"/>
                  <a:gd name="T2" fmla="*/ 5 w 5"/>
                  <a:gd name="T3" fmla="*/ 5 h 8"/>
                  <a:gd name="T4" fmla="*/ 0 w 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cubicBezTo>
                      <a:pt x="2" y="2"/>
                      <a:pt x="4" y="0"/>
                      <a:pt x="5" y="5"/>
                    </a:cubicBezTo>
                    <a:cubicBezTo>
                      <a:pt x="3" y="6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484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9" name="Freeform 528">
                <a:extLst>
                  <a:ext uri="{FF2B5EF4-FFF2-40B4-BE49-F238E27FC236}">
                    <a16:creationId xmlns:a16="http://schemas.microsoft.com/office/drawing/2014/main" id="{52BF041E-9D91-EBD1-255E-9E977381F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152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3 h 4"/>
                  <a:gd name="T4" fmla="*/ 1 w 6"/>
                  <a:gd name="T5" fmla="*/ 1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3" y="3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B59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0" name="Freeform 529">
                <a:extLst>
                  <a:ext uri="{FF2B5EF4-FFF2-40B4-BE49-F238E27FC236}">
                    <a16:creationId xmlns:a16="http://schemas.microsoft.com/office/drawing/2014/main" id="{52F67EF8-D418-2C13-4C06-1320C3D43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114"/>
                <a:ext cx="9" cy="9"/>
              </a:xfrm>
              <a:custGeom>
                <a:avLst/>
                <a:gdLst>
                  <a:gd name="T0" fmla="*/ 2 w 5"/>
                  <a:gd name="T1" fmla="*/ 4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3 h 5"/>
                  <a:gd name="T8" fmla="*/ 2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4B4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1" name="Freeform 530">
                <a:extLst>
                  <a:ext uri="{FF2B5EF4-FFF2-40B4-BE49-F238E27FC236}">
                    <a16:creationId xmlns:a16="http://schemas.microsoft.com/office/drawing/2014/main" id="{322F4AB9-699E-5F06-81EB-C6E5E237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1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2 w 6"/>
                  <a:gd name="T7" fmla="*/ 1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52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2" name="Freeform 531">
                <a:extLst>
                  <a:ext uri="{FF2B5EF4-FFF2-40B4-BE49-F238E27FC236}">
                    <a16:creationId xmlns:a16="http://schemas.microsoft.com/office/drawing/2014/main" id="{FA02B94B-191A-3BE9-D480-26E0E7B16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070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3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58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3" name="Freeform 532">
                <a:extLst>
                  <a:ext uri="{FF2B5EF4-FFF2-40B4-BE49-F238E27FC236}">
                    <a16:creationId xmlns:a16="http://schemas.microsoft.com/office/drawing/2014/main" id="{AEDBF7E0-C2C5-EEF0-EC5A-66658518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11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4D4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4" name="Freeform 533">
                <a:extLst>
                  <a:ext uri="{FF2B5EF4-FFF2-40B4-BE49-F238E27FC236}">
                    <a16:creationId xmlns:a16="http://schemas.microsoft.com/office/drawing/2014/main" id="{ED727240-CD67-4351-274A-550B51B9E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69"/>
                <a:ext cx="11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1 w 6"/>
                  <a:gd name="T5" fmla="*/ 3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5" y="5"/>
                      <a:pt x="3" y="3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F4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5" name="Freeform 534">
                <a:extLst>
                  <a:ext uri="{FF2B5EF4-FFF2-40B4-BE49-F238E27FC236}">
                    <a16:creationId xmlns:a16="http://schemas.microsoft.com/office/drawing/2014/main" id="{B89839A0-B2EA-2CE8-5CC2-D5F95F213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121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C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6" name="Freeform 535">
                <a:extLst>
                  <a:ext uri="{FF2B5EF4-FFF2-40B4-BE49-F238E27FC236}">
                    <a16:creationId xmlns:a16="http://schemas.microsoft.com/office/drawing/2014/main" id="{6B16B657-4E51-6301-238B-234B0BB1B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125"/>
                <a:ext cx="9" cy="6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7" name="Freeform 536">
                <a:extLst>
                  <a:ext uri="{FF2B5EF4-FFF2-40B4-BE49-F238E27FC236}">
                    <a16:creationId xmlns:a16="http://schemas.microsoft.com/office/drawing/2014/main" id="{CDE5132B-5077-A19E-E751-0512E4015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094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0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8" name="Freeform 537">
                <a:extLst>
                  <a:ext uri="{FF2B5EF4-FFF2-40B4-BE49-F238E27FC236}">
                    <a16:creationId xmlns:a16="http://schemas.microsoft.com/office/drawing/2014/main" id="{6A27E679-3579-A37D-9AAD-12FB911E2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2094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9" name="Freeform 538">
                <a:extLst>
                  <a:ext uri="{FF2B5EF4-FFF2-40B4-BE49-F238E27FC236}">
                    <a16:creationId xmlns:a16="http://schemas.microsoft.com/office/drawing/2014/main" id="{BBF010ED-5BAD-9C56-9A63-9FB48B95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10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5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0" name="Freeform 539">
                <a:extLst>
                  <a:ext uri="{FF2B5EF4-FFF2-40B4-BE49-F238E27FC236}">
                    <a16:creationId xmlns:a16="http://schemas.microsoft.com/office/drawing/2014/main" id="{6A4F4EF8-68E9-B462-475F-E47D6C4C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121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5 w 6"/>
                  <a:gd name="T3" fmla="*/ 1 h 4"/>
                  <a:gd name="T4" fmla="*/ 5 w 6"/>
                  <a:gd name="T5" fmla="*/ 3 h 4"/>
                  <a:gd name="T6" fmla="*/ 0 w 6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3" y="4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464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1" name="Freeform 540">
                <a:extLst>
                  <a:ext uri="{FF2B5EF4-FFF2-40B4-BE49-F238E27FC236}">
                    <a16:creationId xmlns:a16="http://schemas.microsoft.com/office/drawing/2014/main" id="{B09BF7F0-44E7-94F2-6C04-A40EB389C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125"/>
                <a:ext cx="8" cy="6"/>
              </a:xfrm>
              <a:custGeom>
                <a:avLst/>
                <a:gdLst>
                  <a:gd name="T0" fmla="*/ 3 w 5"/>
                  <a:gd name="T1" fmla="*/ 0 h 4"/>
                  <a:gd name="T2" fmla="*/ 4 w 5"/>
                  <a:gd name="T3" fmla="*/ 0 h 4"/>
                  <a:gd name="T4" fmla="*/ 3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2"/>
                      <a:pt x="5" y="3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7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2" name="Freeform 541">
                <a:extLst>
                  <a:ext uri="{FF2B5EF4-FFF2-40B4-BE49-F238E27FC236}">
                    <a16:creationId xmlns:a16="http://schemas.microsoft.com/office/drawing/2014/main" id="{E43AEC02-AED2-03D2-8E81-DF00381A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26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A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3" name="Freeform 542">
                <a:extLst>
                  <a:ext uri="{FF2B5EF4-FFF2-40B4-BE49-F238E27FC236}">
                    <a16:creationId xmlns:a16="http://schemas.microsoft.com/office/drawing/2014/main" id="{A1C6E24C-450B-DA08-A2E7-00DC8BA6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12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67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4" name="Freeform 543">
                <a:extLst>
                  <a:ext uri="{FF2B5EF4-FFF2-40B4-BE49-F238E27FC236}">
                    <a16:creationId xmlns:a16="http://schemas.microsoft.com/office/drawing/2014/main" id="{9071A2E6-076E-1057-A4B1-64FCC3CBA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35"/>
                <a:ext cx="8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D4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5" name="Freeform 544">
                <a:extLst>
                  <a:ext uri="{FF2B5EF4-FFF2-40B4-BE49-F238E27FC236}">
                    <a16:creationId xmlns:a16="http://schemas.microsoft.com/office/drawing/2014/main" id="{59D74BB0-4A00-F71A-7678-4573538A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48"/>
                <a:ext cx="9" cy="6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5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0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6" name="Freeform 545">
                <a:extLst>
                  <a:ext uri="{FF2B5EF4-FFF2-40B4-BE49-F238E27FC236}">
                    <a16:creationId xmlns:a16="http://schemas.microsoft.com/office/drawing/2014/main" id="{A668E111-99BA-4322-4581-89F6E725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051"/>
                <a:ext cx="14" cy="9"/>
              </a:xfrm>
              <a:custGeom>
                <a:avLst/>
                <a:gdLst>
                  <a:gd name="T0" fmla="*/ 8 w 8"/>
                  <a:gd name="T1" fmla="*/ 4 h 5"/>
                  <a:gd name="T2" fmla="*/ 0 w 8"/>
                  <a:gd name="T3" fmla="*/ 3 h 5"/>
                  <a:gd name="T4" fmla="*/ 8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cubicBezTo>
                      <a:pt x="4" y="5"/>
                      <a:pt x="2" y="5"/>
                      <a:pt x="0" y="3"/>
                    </a:cubicBezTo>
                    <a:cubicBezTo>
                      <a:pt x="3" y="0"/>
                      <a:pt x="4" y="2"/>
                      <a:pt x="8" y="4"/>
                    </a:cubicBezTo>
                    <a:close/>
                  </a:path>
                </a:pathLst>
              </a:custGeom>
              <a:solidFill>
                <a:srgbClr val="41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7" name="Freeform 546">
                <a:extLst>
                  <a:ext uri="{FF2B5EF4-FFF2-40B4-BE49-F238E27FC236}">
                    <a16:creationId xmlns:a16="http://schemas.microsoft.com/office/drawing/2014/main" id="{94DF880F-CD3A-685D-9852-D3BA8B79A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140"/>
                <a:ext cx="10" cy="7"/>
              </a:xfrm>
              <a:custGeom>
                <a:avLst/>
                <a:gdLst>
                  <a:gd name="T0" fmla="*/ 6 w 6"/>
                  <a:gd name="T1" fmla="*/ 3 h 4"/>
                  <a:gd name="T2" fmla="*/ 0 w 6"/>
                  <a:gd name="T3" fmla="*/ 3 h 4"/>
                  <a:gd name="T4" fmla="*/ 1 w 6"/>
                  <a:gd name="T5" fmla="*/ 1 h 4"/>
                  <a:gd name="T6" fmla="*/ 6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4" y="4"/>
                      <a:pt x="2" y="4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1"/>
                      <a:pt x="4" y="0"/>
                      <a:pt x="6" y="3"/>
                    </a:cubicBezTo>
                    <a:close/>
                  </a:path>
                </a:pathLst>
              </a:custGeom>
              <a:solidFill>
                <a:srgbClr val="48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8" name="Freeform 547">
                <a:extLst>
                  <a:ext uri="{FF2B5EF4-FFF2-40B4-BE49-F238E27FC236}">
                    <a16:creationId xmlns:a16="http://schemas.microsoft.com/office/drawing/2014/main" id="{6CDCD9C5-0C0A-436E-241B-23180FC2F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143"/>
                <a:ext cx="11" cy="9"/>
              </a:xfrm>
              <a:custGeom>
                <a:avLst/>
                <a:gdLst>
                  <a:gd name="T0" fmla="*/ 5 w 6"/>
                  <a:gd name="T1" fmla="*/ 1 h 5"/>
                  <a:gd name="T2" fmla="*/ 1 w 6"/>
                  <a:gd name="T3" fmla="*/ 4 h 5"/>
                  <a:gd name="T4" fmla="*/ 1 w 6"/>
                  <a:gd name="T5" fmla="*/ 1 h 5"/>
                  <a:gd name="T6" fmla="*/ 5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5"/>
                      <a:pt x="3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4D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9" name="Freeform 548">
                <a:extLst>
                  <a:ext uri="{FF2B5EF4-FFF2-40B4-BE49-F238E27FC236}">
                    <a16:creationId xmlns:a16="http://schemas.microsoft.com/office/drawing/2014/main" id="{E071E78C-3F7A-B9AD-E352-270B2959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52"/>
                <a:ext cx="12" cy="5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2 h 3"/>
                  <a:gd name="T4" fmla="*/ 0 w 7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2" y="0"/>
                      <a:pt x="4" y="0"/>
                      <a:pt x="7" y="2"/>
                    </a:cubicBezTo>
                    <a:cubicBezTo>
                      <a:pt x="4" y="3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373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0" name="Freeform 549">
                <a:extLst>
                  <a:ext uri="{FF2B5EF4-FFF2-40B4-BE49-F238E27FC236}">
                    <a16:creationId xmlns:a16="http://schemas.microsoft.com/office/drawing/2014/main" id="{B8209633-D42C-F0C1-C2E9-BF8B92910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073"/>
                <a:ext cx="8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2 w 5"/>
                  <a:gd name="T5" fmla="*/ 3 h 3"/>
                  <a:gd name="T6" fmla="*/ 0 w 5"/>
                  <a:gd name="T7" fmla="*/ 1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86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1" name="Freeform 550">
                <a:extLst>
                  <a:ext uri="{FF2B5EF4-FFF2-40B4-BE49-F238E27FC236}">
                    <a16:creationId xmlns:a16="http://schemas.microsoft.com/office/drawing/2014/main" id="{DFD0A027-B47E-C58A-18A2-558ED892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084"/>
                <a:ext cx="10" cy="5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2 h 3"/>
                  <a:gd name="T4" fmla="*/ 4 w 6"/>
                  <a:gd name="T5" fmla="*/ 3 h 3"/>
                  <a:gd name="T6" fmla="*/ 1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E4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2" name="Freeform 551">
                <a:extLst>
                  <a:ext uri="{FF2B5EF4-FFF2-40B4-BE49-F238E27FC236}">
                    <a16:creationId xmlns:a16="http://schemas.microsoft.com/office/drawing/2014/main" id="{DCB23076-7BD5-4079-5089-C87590C5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085"/>
                <a:ext cx="8" cy="5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3 h 3"/>
                  <a:gd name="T4" fmla="*/ 1 w 5"/>
                  <a:gd name="T5" fmla="*/ 1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1" y="3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A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3" name="Freeform 552">
                <a:extLst>
                  <a:ext uri="{FF2B5EF4-FFF2-40B4-BE49-F238E27FC236}">
                    <a16:creationId xmlns:a16="http://schemas.microsoft.com/office/drawing/2014/main" id="{69DCFECC-809D-B240-4583-04C25F41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085"/>
                <a:ext cx="10" cy="7"/>
              </a:xfrm>
              <a:custGeom>
                <a:avLst/>
                <a:gdLst>
                  <a:gd name="T0" fmla="*/ 0 w 6"/>
                  <a:gd name="T1" fmla="*/ 1 h 4"/>
                  <a:gd name="T2" fmla="*/ 6 w 6"/>
                  <a:gd name="T3" fmla="*/ 1 h 4"/>
                  <a:gd name="T4" fmla="*/ 6 w 6"/>
                  <a:gd name="T5" fmla="*/ 3 h 4"/>
                  <a:gd name="T6" fmla="*/ 0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4" y="4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43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4" name="Freeform 553">
                <a:extLst>
                  <a:ext uri="{FF2B5EF4-FFF2-40B4-BE49-F238E27FC236}">
                    <a16:creationId xmlns:a16="http://schemas.microsoft.com/office/drawing/2014/main" id="{C1F6CA5E-42B0-A0F1-0C0E-DC35D592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38"/>
                <a:ext cx="279" cy="438"/>
              </a:xfrm>
              <a:custGeom>
                <a:avLst/>
                <a:gdLst>
                  <a:gd name="T0" fmla="*/ 155 w 163"/>
                  <a:gd name="T1" fmla="*/ 233 h 256"/>
                  <a:gd name="T2" fmla="*/ 160 w 163"/>
                  <a:gd name="T3" fmla="*/ 234 h 256"/>
                  <a:gd name="T4" fmla="*/ 156 w 163"/>
                  <a:gd name="T5" fmla="*/ 237 h 256"/>
                  <a:gd name="T6" fmla="*/ 156 w 163"/>
                  <a:gd name="T7" fmla="*/ 240 h 256"/>
                  <a:gd name="T8" fmla="*/ 160 w 163"/>
                  <a:gd name="T9" fmla="*/ 247 h 256"/>
                  <a:gd name="T10" fmla="*/ 161 w 163"/>
                  <a:gd name="T11" fmla="*/ 250 h 256"/>
                  <a:gd name="T12" fmla="*/ 147 w 163"/>
                  <a:gd name="T13" fmla="*/ 251 h 256"/>
                  <a:gd name="T14" fmla="*/ 125 w 163"/>
                  <a:gd name="T15" fmla="*/ 233 h 256"/>
                  <a:gd name="T16" fmla="*/ 120 w 163"/>
                  <a:gd name="T17" fmla="*/ 226 h 256"/>
                  <a:gd name="T18" fmla="*/ 131 w 163"/>
                  <a:gd name="T19" fmla="*/ 232 h 256"/>
                  <a:gd name="T20" fmla="*/ 139 w 163"/>
                  <a:gd name="T21" fmla="*/ 237 h 256"/>
                  <a:gd name="T22" fmla="*/ 144 w 163"/>
                  <a:gd name="T23" fmla="*/ 232 h 256"/>
                  <a:gd name="T24" fmla="*/ 133 w 163"/>
                  <a:gd name="T25" fmla="*/ 209 h 256"/>
                  <a:gd name="T26" fmla="*/ 131 w 163"/>
                  <a:gd name="T27" fmla="*/ 206 h 256"/>
                  <a:gd name="T28" fmla="*/ 114 w 163"/>
                  <a:gd name="T29" fmla="*/ 179 h 256"/>
                  <a:gd name="T30" fmla="*/ 74 w 163"/>
                  <a:gd name="T31" fmla="*/ 107 h 256"/>
                  <a:gd name="T32" fmla="*/ 59 w 163"/>
                  <a:gd name="T33" fmla="*/ 84 h 256"/>
                  <a:gd name="T34" fmla="*/ 46 w 163"/>
                  <a:gd name="T35" fmla="*/ 67 h 256"/>
                  <a:gd name="T36" fmla="*/ 26 w 163"/>
                  <a:gd name="T37" fmla="*/ 63 h 256"/>
                  <a:gd name="T38" fmla="*/ 23 w 163"/>
                  <a:gd name="T39" fmla="*/ 68 h 256"/>
                  <a:gd name="T40" fmla="*/ 25 w 163"/>
                  <a:gd name="T41" fmla="*/ 78 h 256"/>
                  <a:gd name="T42" fmla="*/ 42 w 163"/>
                  <a:gd name="T43" fmla="*/ 118 h 256"/>
                  <a:gd name="T44" fmla="*/ 71 w 163"/>
                  <a:gd name="T45" fmla="*/ 164 h 256"/>
                  <a:gd name="T46" fmla="*/ 72 w 163"/>
                  <a:gd name="T47" fmla="*/ 165 h 256"/>
                  <a:gd name="T48" fmla="*/ 72 w 163"/>
                  <a:gd name="T49" fmla="*/ 169 h 256"/>
                  <a:gd name="T50" fmla="*/ 66 w 163"/>
                  <a:gd name="T51" fmla="*/ 164 h 256"/>
                  <a:gd name="T52" fmla="*/ 32 w 163"/>
                  <a:gd name="T53" fmla="*/ 107 h 256"/>
                  <a:gd name="T54" fmla="*/ 6 w 163"/>
                  <a:gd name="T55" fmla="*/ 43 h 256"/>
                  <a:gd name="T56" fmla="*/ 5 w 163"/>
                  <a:gd name="T57" fmla="*/ 38 h 256"/>
                  <a:gd name="T58" fmla="*/ 1 w 163"/>
                  <a:gd name="T59" fmla="*/ 16 h 256"/>
                  <a:gd name="T60" fmla="*/ 11 w 163"/>
                  <a:gd name="T61" fmla="*/ 5 h 256"/>
                  <a:gd name="T62" fmla="*/ 17 w 163"/>
                  <a:gd name="T63" fmla="*/ 5 h 256"/>
                  <a:gd name="T64" fmla="*/ 31 w 163"/>
                  <a:gd name="T65" fmla="*/ 5 h 256"/>
                  <a:gd name="T66" fmla="*/ 44 w 163"/>
                  <a:gd name="T67" fmla="*/ 18 h 256"/>
                  <a:gd name="T68" fmla="*/ 65 w 163"/>
                  <a:gd name="T69" fmla="*/ 59 h 256"/>
                  <a:gd name="T70" fmla="*/ 81 w 163"/>
                  <a:gd name="T71" fmla="*/ 95 h 256"/>
                  <a:gd name="T72" fmla="*/ 90 w 163"/>
                  <a:gd name="T73" fmla="*/ 115 h 256"/>
                  <a:gd name="T74" fmla="*/ 114 w 163"/>
                  <a:gd name="T75" fmla="*/ 162 h 256"/>
                  <a:gd name="T76" fmla="*/ 120 w 163"/>
                  <a:gd name="T77" fmla="*/ 170 h 256"/>
                  <a:gd name="T78" fmla="*/ 147 w 163"/>
                  <a:gd name="T79" fmla="*/ 213 h 256"/>
                  <a:gd name="T80" fmla="*/ 155 w 163"/>
                  <a:gd name="T81" fmla="*/ 224 h 256"/>
                  <a:gd name="T82" fmla="*/ 155 w 163"/>
                  <a:gd name="T83" fmla="*/ 23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3" h="256">
                    <a:moveTo>
                      <a:pt x="155" y="233"/>
                    </a:moveTo>
                    <a:cubicBezTo>
                      <a:pt x="157" y="233"/>
                      <a:pt x="160" y="231"/>
                      <a:pt x="160" y="234"/>
                    </a:cubicBezTo>
                    <a:cubicBezTo>
                      <a:pt x="160" y="236"/>
                      <a:pt x="160" y="239"/>
                      <a:pt x="156" y="237"/>
                    </a:cubicBezTo>
                    <a:cubicBezTo>
                      <a:pt x="155" y="237"/>
                      <a:pt x="156" y="239"/>
                      <a:pt x="156" y="240"/>
                    </a:cubicBezTo>
                    <a:cubicBezTo>
                      <a:pt x="161" y="240"/>
                      <a:pt x="163" y="243"/>
                      <a:pt x="160" y="247"/>
                    </a:cubicBezTo>
                    <a:cubicBezTo>
                      <a:pt x="160" y="247"/>
                      <a:pt x="162" y="249"/>
                      <a:pt x="161" y="250"/>
                    </a:cubicBezTo>
                    <a:cubicBezTo>
                      <a:pt x="157" y="255"/>
                      <a:pt x="153" y="256"/>
                      <a:pt x="147" y="251"/>
                    </a:cubicBezTo>
                    <a:cubicBezTo>
                      <a:pt x="140" y="245"/>
                      <a:pt x="132" y="240"/>
                      <a:pt x="125" y="233"/>
                    </a:cubicBezTo>
                    <a:cubicBezTo>
                      <a:pt x="123" y="231"/>
                      <a:pt x="120" y="230"/>
                      <a:pt x="120" y="226"/>
                    </a:cubicBezTo>
                    <a:cubicBezTo>
                      <a:pt x="125" y="225"/>
                      <a:pt x="128" y="229"/>
                      <a:pt x="131" y="232"/>
                    </a:cubicBezTo>
                    <a:cubicBezTo>
                      <a:pt x="134" y="234"/>
                      <a:pt x="136" y="236"/>
                      <a:pt x="139" y="237"/>
                    </a:cubicBezTo>
                    <a:cubicBezTo>
                      <a:pt x="143" y="237"/>
                      <a:pt x="145" y="236"/>
                      <a:pt x="144" y="232"/>
                    </a:cubicBezTo>
                    <a:cubicBezTo>
                      <a:pt x="143" y="223"/>
                      <a:pt x="140" y="215"/>
                      <a:pt x="133" y="209"/>
                    </a:cubicBezTo>
                    <a:cubicBezTo>
                      <a:pt x="132" y="208"/>
                      <a:pt x="132" y="207"/>
                      <a:pt x="131" y="206"/>
                    </a:cubicBezTo>
                    <a:cubicBezTo>
                      <a:pt x="128" y="195"/>
                      <a:pt x="122" y="187"/>
                      <a:pt x="114" y="179"/>
                    </a:cubicBezTo>
                    <a:cubicBezTo>
                      <a:pt x="100" y="156"/>
                      <a:pt x="86" y="131"/>
                      <a:pt x="74" y="107"/>
                    </a:cubicBezTo>
                    <a:cubicBezTo>
                      <a:pt x="70" y="99"/>
                      <a:pt x="64" y="92"/>
                      <a:pt x="59" y="84"/>
                    </a:cubicBezTo>
                    <a:cubicBezTo>
                      <a:pt x="55" y="78"/>
                      <a:pt x="52" y="72"/>
                      <a:pt x="46" y="67"/>
                    </a:cubicBezTo>
                    <a:cubicBezTo>
                      <a:pt x="40" y="62"/>
                      <a:pt x="33" y="63"/>
                      <a:pt x="26" y="63"/>
                    </a:cubicBezTo>
                    <a:cubicBezTo>
                      <a:pt x="24" y="63"/>
                      <a:pt x="23" y="66"/>
                      <a:pt x="23" y="68"/>
                    </a:cubicBezTo>
                    <a:cubicBezTo>
                      <a:pt x="23" y="71"/>
                      <a:pt x="24" y="75"/>
                      <a:pt x="25" y="78"/>
                    </a:cubicBezTo>
                    <a:cubicBezTo>
                      <a:pt x="32" y="91"/>
                      <a:pt x="35" y="105"/>
                      <a:pt x="42" y="118"/>
                    </a:cubicBezTo>
                    <a:cubicBezTo>
                      <a:pt x="51" y="133"/>
                      <a:pt x="60" y="149"/>
                      <a:pt x="71" y="164"/>
                    </a:cubicBezTo>
                    <a:cubicBezTo>
                      <a:pt x="72" y="164"/>
                      <a:pt x="72" y="165"/>
                      <a:pt x="72" y="165"/>
                    </a:cubicBezTo>
                    <a:cubicBezTo>
                      <a:pt x="73" y="167"/>
                      <a:pt x="73" y="168"/>
                      <a:pt x="72" y="169"/>
                    </a:cubicBezTo>
                    <a:cubicBezTo>
                      <a:pt x="68" y="169"/>
                      <a:pt x="68" y="165"/>
                      <a:pt x="66" y="164"/>
                    </a:cubicBezTo>
                    <a:cubicBezTo>
                      <a:pt x="53" y="146"/>
                      <a:pt x="42" y="127"/>
                      <a:pt x="32" y="107"/>
                    </a:cubicBezTo>
                    <a:cubicBezTo>
                      <a:pt x="22" y="86"/>
                      <a:pt x="13" y="65"/>
                      <a:pt x="6" y="43"/>
                    </a:cubicBezTo>
                    <a:cubicBezTo>
                      <a:pt x="5" y="41"/>
                      <a:pt x="5" y="39"/>
                      <a:pt x="5" y="38"/>
                    </a:cubicBezTo>
                    <a:cubicBezTo>
                      <a:pt x="4" y="30"/>
                      <a:pt x="2" y="23"/>
                      <a:pt x="1" y="16"/>
                    </a:cubicBezTo>
                    <a:cubicBezTo>
                      <a:pt x="0" y="8"/>
                      <a:pt x="3" y="4"/>
                      <a:pt x="11" y="5"/>
                    </a:cubicBezTo>
                    <a:cubicBezTo>
                      <a:pt x="13" y="5"/>
                      <a:pt x="15" y="6"/>
                      <a:pt x="17" y="5"/>
                    </a:cubicBezTo>
                    <a:cubicBezTo>
                      <a:pt x="22" y="0"/>
                      <a:pt x="27" y="2"/>
                      <a:pt x="31" y="5"/>
                    </a:cubicBezTo>
                    <a:cubicBezTo>
                      <a:pt x="36" y="8"/>
                      <a:pt x="40" y="13"/>
                      <a:pt x="44" y="18"/>
                    </a:cubicBezTo>
                    <a:cubicBezTo>
                      <a:pt x="54" y="30"/>
                      <a:pt x="58" y="45"/>
                      <a:pt x="65" y="59"/>
                    </a:cubicBezTo>
                    <a:cubicBezTo>
                      <a:pt x="71" y="70"/>
                      <a:pt x="76" y="82"/>
                      <a:pt x="81" y="95"/>
                    </a:cubicBezTo>
                    <a:cubicBezTo>
                      <a:pt x="83" y="101"/>
                      <a:pt x="87" y="108"/>
                      <a:pt x="90" y="115"/>
                    </a:cubicBezTo>
                    <a:cubicBezTo>
                      <a:pt x="97" y="131"/>
                      <a:pt x="106" y="146"/>
                      <a:pt x="114" y="162"/>
                    </a:cubicBezTo>
                    <a:cubicBezTo>
                      <a:pt x="115" y="165"/>
                      <a:pt x="117" y="168"/>
                      <a:pt x="120" y="170"/>
                    </a:cubicBezTo>
                    <a:cubicBezTo>
                      <a:pt x="128" y="185"/>
                      <a:pt x="138" y="199"/>
                      <a:pt x="147" y="213"/>
                    </a:cubicBezTo>
                    <a:cubicBezTo>
                      <a:pt x="150" y="217"/>
                      <a:pt x="153" y="220"/>
                      <a:pt x="155" y="224"/>
                    </a:cubicBezTo>
                    <a:cubicBezTo>
                      <a:pt x="157" y="227"/>
                      <a:pt x="154" y="230"/>
                      <a:pt x="155" y="233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5" name="Freeform 554">
                <a:extLst>
                  <a:ext uri="{FF2B5EF4-FFF2-40B4-BE49-F238E27FC236}">
                    <a16:creationId xmlns:a16="http://schemas.microsoft.com/office/drawing/2014/main" id="{EE5556E5-3A9A-7165-D943-749959FA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488"/>
                <a:ext cx="225" cy="342"/>
              </a:xfrm>
              <a:custGeom>
                <a:avLst/>
                <a:gdLst>
                  <a:gd name="T0" fmla="*/ 127 w 131"/>
                  <a:gd name="T1" fmla="*/ 200 h 200"/>
                  <a:gd name="T2" fmla="*/ 115 w 131"/>
                  <a:gd name="T3" fmla="*/ 182 h 200"/>
                  <a:gd name="T4" fmla="*/ 106 w 131"/>
                  <a:gd name="T5" fmla="*/ 163 h 200"/>
                  <a:gd name="T6" fmla="*/ 94 w 131"/>
                  <a:gd name="T7" fmla="*/ 138 h 200"/>
                  <a:gd name="T8" fmla="*/ 88 w 131"/>
                  <a:gd name="T9" fmla="*/ 126 h 200"/>
                  <a:gd name="T10" fmla="*/ 72 w 131"/>
                  <a:gd name="T11" fmla="*/ 91 h 200"/>
                  <a:gd name="T12" fmla="*/ 53 w 131"/>
                  <a:gd name="T13" fmla="*/ 52 h 200"/>
                  <a:gd name="T14" fmla="*/ 40 w 131"/>
                  <a:gd name="T15" fmla="*/ 37 h 200"/>
                  <a:gd name="T16" fmla="*/ 25 w 131"/>
                  <a:gd name="T17" fmla="*/ 36 h 200"/>
                  <a:gd name="T18" fmla="*/ 19 w 131"/>
                  <a:gd name="T19" fmla="*/ 36 h 200"/>
                  <a:gd name="T20" fmla="*/ 10 w 131"/>
                  <a:gd name="T21" fmla="*/ 44 h 200"/>
                  <a:gd name="T22" fmla="*/ 13 w 131"/>
                  <a:gd name="T23" fmla="*/ 67 h 200"/>
                  <a:gd name="T24" fmla="*/ 0 w 131"/>
                  <a:gd name="T25" fmla="*/ 19 h 200"/>
                  <a:gd name="T26" fmla="*/ 25 w 131"/>
                  <a:gd name="T27" fmla="*/ 5 h 200"/>
                  <a:gd name="T28" fmla="*/ 26 w 131"/>
                  <a:gd name="T29" fmla="*/ 7 h 200"/>
                  <a:gd name="T30" fmla="*/ 34 w 131"/>
                  <a:gd name="T31" fmla="*/ 7 h 200"/>
                  <a:gd name="T32" fmla="*/ 24 w 131"/>
                  <a:gd name="T33" fmla="*/ 12 h 200"/>
                  <a:gd name="T34" fmla="*/ 37 w 131"/>
                  <a:gd name="T35" fmla="*/ 16 h 200"/>
                  <a:gd name="T36" fmla="*/ 29 w 131"/>
                  <a:gd name="T37" fmla="*/ 17 h 200"/>
                  <a:gd name="T38" fmla="*/ 34 w 131"/>
                  <a:gd name="T39" fmla="*/ 19 h 200"/>
                  <a:gd name="T40" fmla="*/ 34 w 131"/>
                  <a:gd name="T41" fmla="*/ 21 h 200"/>
                  <a:gd name="T42" fmla="*/ 31 w 131"/>
                  <a:gd name="T43" fmla="*/ 22 h 200"/>
                  <a:gd name="T44" fmla="*/ 36 w 131"/>
                  <a:gd name="T45" fmla="*/ 24 h 200"/>
                  <a:gd name="T46" fmla="*/ 36 w 131"/>
                  <a:gd name="T47" fmla="*/ 27 h 200"/>
                  <a:gd name="T48" fmla="*/ 48 w 131"/>
                  <a:gd name="T49" fmla="*/ 31 h 200"/>
                  <a:gd name="T50" fmla="*/ 43 w 131"/>
                  <a:gd name="T51" fmla="*/ 33 h 200"/>
                  <a:gd name="T52" fmla="*/ 51 w 131"/>
                  <a:gd name="T53" fmla="*/ 36 h 200"/>
                  <a:gd name="T54" fmla="*/ 57 w 131"/>
                  <a:gd name="T55" fmla="*/ 38 h 200"/>
                  <a:gd name="T56" fmla="*/ 65 w 131"/>
                  <a:gd name="T57" fmla="*/ 38 h 200"/>
                  <a:gd name="T58" fmla="*/ 74 w 131"/>
                  <a:gd name="T59" fmla="*/ 59 h 200"/>
                  <a:gd name="T60" fmla="*/ 86 w 131"/>
                  <a:gd name="T61" fmla="*/ 99 h 200"/>
                  <a:gd name="T62" fmla="*/ 91 w 131"/>
                  <a:gd name="T63" fmla="*/ 118 h 200"/>
                  <a:gd name="T64" fmla="*/ 119 w 131"/>
                  <a:gd name="T65" fmla="*/ 178 h 200"/>
                  <a:gd name="T66" fmla="*/ 126 w 131"/>
                  <a:gd name="T67" fmla="*/ 191 h 200"/>
                  <a:gd name="T68" fmla="*/ 127 w 131"/>
                  <a:gd name="T69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200">
                    <a:moveTo>
                      <a:pt x="127" y="200"/>
                    </a:moveTo>
                    <a:cubicBezTo>
                      <a:pt x="121" y="196"/>
                      <a:pt x="119" y="188"/>
                      <a:pt x="115" y="182"/>
                    </a:cubicBezTo>
                    <a:cubicBezTo>
                      <a:pt x="112" y="176"/>
                      <a:pt x="109" y="169"/>
                      <a:pt x="106" y="163"/>
                    </a:cubicBezTo>
                    <a:cubicBezTo>
                      <a:pt x="101" y="155"/>
                      <a:pt x="98" y="147"/>
                      <a:pt x="94" y="138"/>
                    </a:cubicBezTo>
                    <a:cubicBezTo>
                      <a:pt x="92" y="134"/>
                      <a:pt x="89" y="131"/>
                      <a:pt x="88" y="126"/>
                    </a:cubicBezTo>
                    <a:cubicBezTo>
                      <a:pt x="84" y="114"/>
                      <a:pt x="79" y="102"/>
                      <a:pt x="72" y="91"/>
                    </a:cubicBezTo>
                    <a:cubicBezTo>
                      <a:pt x="65" y="78"/>
                      <a:pt x="63" y="63"/>
                      <a:pt x="53" y="52"/>
                    </a:cubicBezTo>
                    <a:cubicBezTo>
                      <a:pt x="49" y="47"/>
                      <a:pt x="45" y="41"/>
                      <a:pt x="40" y="37"/>
                    </a:cubicBezTo>
                    <a:cubicBezTo>
                      <a:pt x="35" y="32"/>
                      <a:pt x="31" y="32"/>
                      <a:pt x="25" y="36"/>
                    </a:cubicBezTo>
                    <a:cubicBezTo>
                      <a:pt x="23" y="37"/>
                      <a:pt x="22" y="37"/>
                      <a:pt x="19" y="36"/>
                    </a:cubicBezTo>
                    <a:cubicBezTo>
                      <a:pt x="13" y="34"/>
                      <a:pt x="10" y="37"/>
                      <a:pt x="10" y="44"/>
                    </a:cubicBezTo>
                    <a:cubicBezTo>
                      <a:pt x="11" y="51"/>
                      <a:pt x="14" y="59"/>
                      <a:pt x="13" y="67"/>
                    </a:cubicBezTo>
                    <a:cubicBezTo>
                      <a:pt x="7" y="51"/>
                      <a:pt x="3" y="35"/>
                      <a:pt x="0" y="19"/>
                    </a:cubicBezTo>
                    <a:cubicBezTo>
                      <a:pt x="2" y="6"/>
                      <a:pt x="12" y="0"/>
                      <a:pt x="25" y="5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8" y="7"/>
                      <a:pt x="30" y="7"/>
                      <a:pt x="34" y="7"/>
                    </a:cubicBezTo>
                    <a:cubicBezTo>
                      <a:pt x="30" y="9"/>
                      <a:pt x="28" y="10"/>
                      <a:pt x="24" y="12"/>
                    </a:cubicBezTo>
                    <a:cubicBezTo>
                      <a:pt x="30" y="12"/>
                      <a:pt x="33" y="14"/>
                      <a:pt x="37" y="16"/>
                    </a:cubicBezTo>
                    <a:cubicBezTo>
                      <a:pt x="34" y="16"/>
                      <a:pt x="32" y="16"/>
                      <a:pt x="29" y="17"/>
                    </a:cubicBezTo>
                    <a:cubicBezTo>
                      <a:pt x="30" y="19"/>
                      <a:pt x="33" y="18"/>
                      <a:pt x="34" y="19"/>
                    </a:cubicBezTo>
                    <a:cubicBezTo>
                      <a:pt x="35" y="20"/>
                      <a:pt x="35" y="20"/>
                      <a:pt x="34" y="21"/>
                    </a:cubicBezTo>
                    <a:cubicBezTo>
                      <a:pt x="33" y="22"/>
                      <a:pt x="31" y="21"/>
                      <a:pt x="31" y="22"/>
                    </a:cubicBezTo>
                    <a:cubicBezTo>
                      <a:pt x="32" y="24"/>
                      <a:pt x="34" y="24"/>
                      <a:pt x="36" y="24"/>
                    </a:cubicBezTo>
                    <a:cubicBezTo>
                      <a:pt x="36" y="25"/>
                      <a:pt x="36" y="26"/>
                      <a:pt x="36" y="27"/>
                    </a:cubicBezTo>
                    <a:cubicBezTo>
                      <a:pt x="39" y="31"/>
                      <a:pt x="45" y="28"/>
                      <a:pt x="48" y="31"/>
                    </a:cubicBezTo>
                    <a:cubicBezTo>
                      <a:pt x="47" y="34"/>
                      <a:pt x="45" y="34"/>
                      <a:pt x="43" y="33"/>
                    </a:cubicBezTo>
                    <a:cubicBezTo>
                      <a:pt x="45" y="34"/>
                      <a:pt x="48" y="33"/>
                      <a:pt x="51" y="36"/>
                    </a:cubicBezTo>
                    <a:cubicBezTo>
                      <a:pt x="52" y="39"/>
                      <a:pt x="55" y="38"/>
                      <a:pt x="57" y="38"/>
                    </a:cubicBezTo>
                    <a:cubicBezTo>
                      <a:pt x="60" y="37"/>
                      <a:pt x="62" y="36"/>
                      <a:pt x="65" y="38"/>
                    </a:cubicBezTo>
                    <a:cubicBezTo>
                      <a:pt x="69" y="44"/>
                      <a:pt x="70" y="52"/>
                      <a:pt x="74" y="59"/>
                    </a:cubicBezTo>
                    <a:cubicBezTo>
                      <a:pt x="80" y="72"/>
                      <a:pt x="83" y="85"/>
                      <a:pt x="86" y="99"/>
                    </a:cubicBezTo>
                    <a:cubicBezTo>
                      <a:pt x="85" y="106"/>
                      <a:pt x="89" y="112"/>
                      <a:pt x="91" y="118"/>
                    </a:cubicBezTo>
                    <a:cubicBezTo>
                      <a:pt x="99" y="139"/>
                      <a:pt x="110" y="158"/>
                      <a:pt x="119" y="178"/>
                    </a:cubicBezTo>
                    <a:cubicBezTo>
                      <a:pt x="121" y="183"/>
                      <a:pt x="124" y="187"/>
                      <a:pt x="126" y="191"/>
                    </a:cubicBezTo>
                    <a:cubicBezTo>
                      <a:pt x="128" y="194"/>
                      <a:pt x="131" y="197"/>
                      <a:pt x="127" y="200"/>
                    </a:cubicBezTo>
                    <a:close/>
                  </a:path>
                </a:pathLst>
              </a:custGeom>
              <a:solidFill>
                <a:srgbClr val="5C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6" name="Freeform 555">
                <a:extLst>
                  <a:ext uri="{FF2B5EF4-FFF2-40B4-BE49-F238E27FC236}">
                    <a16:creationId xmlns:a16="http://schemas.microsoft.com/office/drawing/2014/main" id="{B36CD504-FA23-7393-1BED-6874B6472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438"/>
                <a:ext cx="60" cy="83"/>
              </a:xfrm>
              <a:custGeom>
                <a:avLst/>
                <a:gdLst>
                  <a:gd name="T0" fmla="*/ 31 w 35"/>
                  <a:gd name="T1" fmla="*/ 34 h 48"/>
                  <a:gd name="T2" fmla="*/ 23 w 35"/>
                  <a:gd name="T3" fmla="*/ 33 h 48"/>
                  <a:gd name="T4" fmla="*/ 8 w 35"/>
                  <a:gd name="T5" fmla="*/ 45 h 48"/>
                  <a:gd name="T6" fmla="*/ 6 w 35"/>
                  <a:gd name="T7" fmla="*/ 48 h 48"/>
                  <a:gd name="T8" fmla="*/ 0 w 35"/>
                  <a:gd name="T9" fmla="*/ 14 h 48"/>
                  <a:gd name="T10" fmla="*/ 0 w 35"/>
                  <a:gd name="T11" fmla="*/ 9 h 48"/>
                  <a:gd name="T12" fmla="*/ 1 w 35"/>
                  <a:gd name="T13" fmla="*/ 6 h 48"/>
                  <a:gd name="T14" fmla="*/ 20 w 35"/>
                  <a:gd name="T15" fmla="*/ 3 h 48"/>
                  <a:gd name="T16" fmla="*/ 22 w 35"/>
                  <a:gd name="T17" fmla="*/ 1 h 48"/>
                  <a:gd name="T18" fmla="*/ 27 w 35"/>
                  <a:gd name="T19" fmla="*/ 9 h 48"/>
                  <a:gd name="T20" fmla="*/ 29 w 35"/>
                  <a:gd name="T21" fmla="*/ 13 h 48"/>
                  <a:gd name="T22" fmla="*/ 30 w 35"/>
                  <a:gd name="T23" fmla="*/ 14 h 48"/>
                  <a:gd name="T24" fmla="*/ 28 w 35"/>
                  <a:gd name="T25" fmla="*/ 24 h 48"/>
                  <a:gd name="T26" fmla="*/ 35 w 35"/>
                  <a:gd name="T27" fmla="*/ 26 h 48"/>
                  <a:gd name="T28" fmla="*/ 28 w 35"/>
                  <a:gd name="T29" fmla="*/ 30 h 48"/>
                  <a:gd name="T30" fmla="*/ 31 w 35"/>
                  <a:gd name="T31" fmla="*/ 31 h 48"/>
                  <a:gd name="T32" fmla="*/ 35 w 35"/>
                  <a:gd name="T33" fmla="*/ 32 h 48"/>
                  <a:gd name="T34" fmla="*/ 31 w 35"/>
                  <a:gd name="T3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48">
                    <a:moveTo>
                      <a:pt x="31" y="34"/>
                    </a:moveTo>
                    <a:cubicBezTo>
                      <a:pt x="28" y="35"/>
                      <a:pt x="25" y="33"/>
                      <a:pt x="23" y="33"/>
                    </a:cubicBezTo>
                    <a:cubicBezTo>
                      <a:pt x="16" y="34"/>
                      <a:pt x="10" y="36"/>
                      <a:pt x="8" y="45"/>
                    </a:cubicBezTo>
                    <a:cubicBezTo>
                      <a:pt x="8" y="46"/>
                      <a:pt x="7" y="47"/>
                      <a:pt x="6" y="48"/>
                    </a:cubicBezTo>
                    <a:cubicBezTo>
                      <a:pt x="4" y="37"/>
                      <a:pt x="0" y="26"/>
                      <a:pt x="0" y="14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8" y="6"/>
                      <a:pt x="13" y="2"/>
                      <a:pt x="20" y="3"/>
                    </a:cubicBezTo>
                    <a:cubicBezTo>
                      <a:pt x="22" y="3"/>
                      <a:pt x="22" y="3"/>
                      <a:pt x="22" y="1"/>
                    </a:cubicBezTo>
                    <a:cubicBezTo>
                      <a:pt x="29" y="0"/>
                      <a:pt x="25" y="7"/>
                      <a:pt x="27" y="9"/>
                    </a:cubicBezTo>
                    <a:cubicBezTo>
                      <a:pt x="27" y="11"/>
                      <a:pt x="25" y="14"/>
                      <a:pt x="29" y="13"/>
                    </a:cubicBezTo>
                    <a:cubicBezTo>
                      <a:pt x="29" y="13"/>
                      <a:pt x="30" y="14"/>
                      <a:pt x="30" y="14"/>
                    </a:cubicBezTo>
                    <a:cubicBezTo>
                      <a:pt x="28" y="17"/>
                      <a:pt x="31" y="21"/>
                      <a:pt x="28" y="24"/>
                    </a:cubicBezTo>
                    <a:cubicBezTo>
                      <a:pt x="30" y="27"/>
                      <a:pt x="35" y="23"/>
                      <a:pt x="35" y="26"/>
                    </a:cubicBezTo>
                    <a:cubicBezTo>
                      <a:pt x="35" y="30"/>
                      <a:pt x="30" y="28"/>
                      <a:pt x="28" y="30"/>
                    </a:cubicBezTo>
                    <a:cubicBezTo>
                      <a:pt x="29" y="31"/>
                      <a:pt x="30" y="31"/>
                      <a:pt x="31" y="31"/>
                    </a:cubicBezTo>
                    <a:cubicBezTo>
                      <a:pt x="32" y="31"/>
                      <a:pt x="35" y="30"/>
                      <a:pt x="35" y="32"/>
                    </a:cubicBezTo>
                    <a:cubicBezTo>
                      <a:pt x="35" y="35"/>
                      <a:pt x="32" y="34"/>
                      <a:pt x="31" y="34"/>
                    </a:cubicBezTo>
                    <a:close/>
                  </a:path>
                </a:pathLst>
              </a:custGeom>
              <a:solidFill>
                <a:srgbClr val="57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7" name="Freeform 556">
                <a:extLst>
                  <a:ext uri="{FF2B5EF4-FFF2-40B4-BE49-F238E27FC236}">
                    <a16:creationId xmlns:a16="http://schemas.microsoft.com/office/drawing/2014/main" id="{77E1DB28-937C-7441-FE1C-6BEFF8200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72"/>
                <a:ext cx="53" cy="90"/>
              </a:xfrm>
              <a:custGeom>
                <a:avLst/>
                <a:gdLst>
                  <a:gd name="T0" fmla="*/ 27 w 31"/>
                  <a:gd name="T1" fmla="*/ 40 h 53"/>
                  <a:gd name="T2" fmla="*/ 29 w 31"/>
                  <a:gd name="T3" fmla="*/ 43 h 53"/>
                  <a:gd name="T4" fmla="*/ 5 w 31"/>
                  <a:gd name="T5" fmla="*/ 48 h 53"/>
                  <a:gd name="T6" fmla="*/ 5 w 31"/>
                  <a:gd name="T7" fmla="*/ 53 h 53"/>
                  <a:gd name="T8" fmla="*/ 3 w 31"/>
                  <a:gd name="T9" fmla="*/ 38 h 53"/>
                  <a:gd name="T10" fmla="*/ 3 w 31"/>
                  <a:gd name="T11" fmla="*/ 6 h 53"/>
                  <a:gd name="T12" fmla="*/ 5 w 31"/>
                  <a:gd name="T13" fmla="*/ 1 h 53"/>
                  <a:gd name="T14" fmla="*/ 9 w 31"/>
                  <a:gd name="T15" fmla="*/ 4 h 53"/>
                  <a:gd name="T16" fmla="*/ 12 w 31"/>
                  <a:gd name="T17" fmla="*/ 5 h 53"/>
                  <a:gd name="T18" fmla="*/ 17 w 31"/>
                  <a:gd name="T19" fmla="*/ 10 h 53"/>
                  <a:gd name="T20" fmla="*/ 20 w 31"/>
                  <a:gd name="T21" fmla="*/ 14 h 53"/>
                  <a:gd name="T22" fmla="*/ 16 w 31"/>
                  <a:gd name="T23" fmla="*/ 18 h 53"/>
                  <a:gd name="T24" fmla="*/ 22 w 31"/>
                  <a:gd name="T25" fmla="*/ 30 h 53"/>
                  <a:gd name="T26" fmla="*/ 27 w 31"/>
                  <a:gd name="T27" fmla="*/ 31 h 53"/>
                  <a:gd name="T28" fmla="*/ 25 w 31"/>
                  <a:gd name="T29" fmla="*/ 35 h 53"/>
                  <a:gd name="T30" fmla="*/ 31 w 31"/>
                  <a:gd name="T31" fmla="*/ 36 h 53"/>
                  <a:gd name="T32" fmla="*/ 27 w 31"/>
                  <a:gd name="T33" fmla="*/ 4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3">
                    <a:moveTo>
                      <a:pt x="27" y="40"/>
                    </a:moveTo>
                    <a:cubicBezTo>
                      <a:pt x="27" y="41"/>
                      <a:pt x="28" y="42"/>
                      <a:pt x="29" y="43"/>
                    </a:cubicBezTo>
                    <a:cubicBezTo>
                      <a:pt x="21" y="43"/>
                      <a:pt x="13" y="46"/>
                      <a:pt x="5" y="48"/>
                    </a:cubicBezTo>
                    <a:cubicBezTo>
                      <a:pt x="5" y="49"/>
                      <a:pt x="9" y="51"/>
                      <a:pt x="5" y="53"/>
                    </a:cubicBezTo>
                    <a:cubicBezTo>
                      <a:pt x="3" y="48"/>
                      <a:pt x="3" y="43"/>
                      <a:pt x="3" y="38"/>
                    </a:cubicBezTo>
                    <a:cubicBezTo>
                      <a:pt x="2" y="28"/>
                      <a:pt x="0" y="17"/>
                      <a:pt x="3" y="6"/>
                    </a:cubicBezTo>
                    <a:cubicBezTo>
                      <a:pt x="3" y="4"/>
                      <a:pt x="2" y="1"/>
                      <a:pt x="5" y="1"/>
                    </a:cubicBezTo>
                    <a:cubicBezTo>
                      <a:pt x="8" y="0"/>
                      <a:pt x="8" y="3"/>
                      <a:pt x="9" y="4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5" y="5"/>
                      <a:pt x="18" y="6"/>
                      <a:pt x="17" y="10"/>
                    </a:cubicBezTo>
                    <a:cubicBezTo>
                      <a:pt x="17" y="12"/>
                      <a:pt x="21" y="12"/>
                      <a:pt x="20" y="14"/>
                    </a:cubicBezTo>
                    <a:cubicBezTo>
                      <a:pt x="20" y="16"/>
                      <a:pt x="17" y="16"/>
                      <a:pt x="16" y="18"/>
                    </a:cubicBezTo>
                    <a:cubicBezTo>
                      <a:pt x="20" y="20"/>
                      <a:pt x="23" y="27"/>
                      <a:pt x="22" y="30"/>
                    </a:cubicBezTo>
                    <a:cubicBezTo>
                      <a:pt x="23" y="32"/>
                      <a:pt x="26" y="29"/>
                      <a:pt x="27" y="31"/>
                    </a:cubicBezTo>
                    <a:cubicBezTo>
                      <a:pt x="28" y="33"/>
                      <a:pt x="25" y="33"/>
                      <a:pt x="25" y="35"/>
                    </a:cubicBezTo>
                    <a:cubicBezTo>
                      <a:pt x="27" y="37"/>
                      <a:pt x="29" y="35"/>
                      <a:pt x="31" y="36"/>
                    </a:cubicBezTo>
                    <a:cubicBezTo>
                      <a:pt x="31" y="39"/>
                      <a:pt x="26" y="37"/>
                      <a:pt x="27" y="40"/>
                    </a:cubicBezTo>
                    <a:close/>
                  </a:path>
                </a:pathLst>
              </a:custGeom>
              <a:solidFill>
                <a:srgbClr val="3A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8" name="Freeform 557">
                <a:extLst>
                  <a:ext uri="{FF2B5EF4-FFF2-40B4-BE49-F238E27FC236}">
                    <a16:creationId xmlns:a16="http://schemas.microsoft.com/office/drawing/2014/main" id="{684B03B1-676F-C0AC-B9D7-2179B2277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818"/>
                <a:ext cx="166" cy="177"/>
              </a:xfrm>
              <a:custGeom>
                <a:avLst/>
                <a:gdLst>
                  <a:gd name="T0" fmla="*/ 54 w 97"/>
                  <a:gd name="T1" fmla="*/ 62 h 103"/>
                  <a:gd name="T2" fmla="*/ 78 w 97"/>
                  <a:gd name="T3" fmla="*/ 82 h 103"/>
                  <a:gd name="T4" fmla="*/ 85 w 97"/>
                  <a:gd name="T5" fmla="*/ 87 h 103"/>
                  <a:gd name="T6" fmla="*/ 95 w 97"/>
                  <a:gd name="T7" fmla="*/ 86 h 103"/>
                  <a:gd name="T8" fmla="*/ 97 w 97"/>
                  <a:gd name="T9" fmla="*/ 103 h 103"/>
                  <a:gd name="T10" fmla="*/ 78 w 97"/>
                  <a:gd name="T11" fmla="*/ 88 h 103"/>
                  <a:gd name="T12" fmla="*/ 60 w 97"/>
                  <a:gd name="T13" fmla="*/ 73 h 103"/>
                  <a:gd name="T14" fmla="*/ 51 w 97"/>
                  <a:gd name="T15" fmla="*/ 64 h 103"/>
                  <a:gd name="T16" fmla="*/ 17 w 97"/>
                  <a:gd name="T17" fmla="*/ 24 h 103"/>
                  <a:gd name="T18" fmla="*/ 0 w 97"/>
                  <a:gd name="T19" fmla="*/ 0 h 103"/>
                  <a:gd name="T20" fmla="*/ 5 w 97"/>
                  <a:gd name="T21" fmla="*/ 5 h 103"/>
                  <a:gd name="T22" fmla="*/ 9 w 97"/>
                  <a:gd name="T23" fmla="*/ 8 h 103"/>
                  <a:gd name="T24" fmla="*/ 38 w 97"/>
                  <a:gd name="T25" fmla="*/ 43 h 103"/>
                  <a:gd name="T26" fmla="*/ 53 w 97"/>
                  <a:gd name="T27" fmla="*/ 59 h 103"/>
                  <a:gd name="T28" fmla="*/ 55 w 97"/>
                  <a:gd name="T29" fmla="*/ 61 h 103"/>
                  <a:gd name="T30" fmla="*/ 54 w 97"/>
                  <a:gd name="T31" fmla="*/ 6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103">
                    <a:moveTo>
                      <a:pt x="54" y="62"/>
                    </a:moveTo>
                    <a:cubicBezTo>
                      <a:pt x="61" y="71"/>
                      <a:pt x="69" y="76"/>
                      <a:pt x="78" y="82"/>
                    </a:cubicBezTo>
                    <a:cubicBezTo>
                      <a:pt x="80" y="84"/>
                      <a:pt x="82" y="86"/>
                      <a:pt x="85" y="87"/>
                    </a:cubicBezTo>
                    <a:cubicBezTo>
                      <a:pt x="89" y="89"/>
                      <a:pt x="92" y="88"/>
                      <a:pt x="95" y="86"/>
                    </a:cubicBezTo>
                    <a:cubicBezTo>
                      <a:pt x="94" y="92"/>
                      <a:pt x="97" y="97"/>
                      <a:pt x="97" y="103"/>
                    </a:cubicBezTo>
                    <a:cubicBezTo>
                      <a:pt x="90" y="99"/>
                      <a:pt x="84" y="93"/>
                      <a:pt x="78" y="88"/>
                    </a:cubicBezTo>
                    <a:cubicBezTo>
                      <a:pt x="72" y="83"/>
                      <a:pt x="66" y="78"/>
                      <a:pt x="60" y="73"/>
                    </a:cubicBezTo>
                    <a:cubicBezTo>
                      <a:pt x="56" y="70"/>
                      <a:pt x="54" y="67"/>
                      <a:pt x="51" y="64"/>
                    </a:cubicBezTo>
                    <a:cubicBezTo>
                      <a:pt x="39" y="51"/>
                      <a:pt x="28" y="38"/>
                      <a:pt x="17" y="24"/>
                    </a:cubicBezTo>
                    <a:cubicBezTo>
                      <a:pt x="11" y="16"/>
                      <a:pt x="4" y="9"/>
                      <a:pt x="0" y="0"/>
                    </a:cubicBezTo>
                    <a:cubicBezTo>
                      <a:pt x="3" y="1"/>
                      <a:pt x="4" y="3"/>
                      <a:pt x="5" y="5"/>
                    </a:cubicBezTo>
                    <a:cubicBezTo>
                      <a:pt x="7" y="5"/>
                      <a:pt x="8" y="7"/>
                      <a:pt x="9" y="8"/>
                    </a:cubicBezTo>
                    <a:cubicBezTo>
                      <a:pt x="18" y="21"/>
                      <a:pt x="29" y="32"/>
                      <a:pt x="38" y="43"/>
                    </a:cubicBezTo>
                    <a:cubicBezTo>
                      <a:pt x="43" y="48"/>
                      <a:pt x="47" y="55"/>
                      <a:pt x="53" y="59"/>
                    </a:cubicBezTo>
                    <a:cubicBezTo>
                      <a:pt x="54" y="59"/>
                      <a:pt x="54" y="60"/>
                      <a:pt x="55" y="61"/>
                    </a:cubicBezTo>
                    <a:cubicBezTo>
                      <a:pt x="55" y="61"/>
                      <a:pt x="55" y="62"/>
                      <a:pt x="54" y="62"/>
                    </a:cubicBezTo>
                    <a:close/>
                  </a:path>
                </a:pathLst>
              </a:custGeom>
              <a:solidFill>
                <a:srgbClr val="5F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9" name="Freeform 558">
                <a:extLst>
                  <a:ext uri="{FF2B5EF4-FFF2-40B4-BE49-F238E27FC236}">
                    <a16:creationId xmlns:a16="http://schemas.microsoft.com/office/drawing/2014/main" id="{9DE35A0B-88CF-16CE-8529-9C0768E3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351"/>
                <a:ext cx="38" cy="50"/>
              </a:xfrm>
              <a:custGeom>
                <a:avLst/>
                <a:gdLst>
                  <a:gd name="T0" fmla="*/ 12 w 22"/>
                  <a:gd name="T1" fmla="*/ 26 h 29"/>
                  <a:gd name="T2" fmla="*/ 8 w 22"/>
                  <a:gd name="T3" fmla="*/ 26 h 29"/>
                  <a:gd name="T4" fmla="*/ 6 w 22"/>
                  <a:gd name="T5" fmla="*/ 24 h 29"/>
                  <a:gd name="T6" fmla="*/ 4 w 22"/>
                  <a:gd name="T7" fmla="*/ 17 h 29"/>
                  <a:gd name="T8" fmla="*/ 2 w 22"/>
                  <a:gd name="T9" fmla="*/ 7 h 29"/>
                  <a:gd name="T10" fmla="*/ 5 w 22"/>
                  <a:gd name="T11" fmla="*/ 2 h 29"/>
                  <a:gd name="T12" fmla="*/ 10 w 22"/>
                  <a:gd name="T13" fmla="*/ 3 h 29"/>
                  <a:gd name="T14" fmla="*/ 8 w 22"/>
                  <a:gd name="T15" fmla="*/ 5 h 29"/>
                  <a:gd name="T16" fmla="*/ 12 w 22"/>
                  <a:gd name="T17" fmla="*/ 5 h 29"/>
                  <a:gd name="T18" fmla="*/ 16 w 22"/>
                  <a:gd name="T19" fmla="*/ 8 h 29"/>
                  <a:gd name="T20" fmla="*/ 19 w 22"/>
                  <a:gd name="T21" fmla="*/ 14 h 29"/>
                  <a:gd name="T22" fmla="*/ 14 w 22"/>
                  <a:gd name="T23" fmla="*/ 16 h 29"/>
                  <a:gd name="T24" fmla="*/ 20 w 22"/>
                  <a:gd name="T25" fmla="*/ 17 h 29"/>
                  <a:gd name="T26" fmla="*/ 21 w 22"/>
                  <a:gd name="T27" fmla="*/ 18 h 29"/>
                  <a:gd name="T28" fmla="*/ 21 w 22"/>
                  <a:gd name="T29" fmla="*/ 19 h 29"/>
                  <a:gd name="T30" fmla="*/ 21 w 22"/>
                  <a:gd name="T31" fmla="*/ 22 h 29"/>
                  <a:gd name="T32" fmla="*/ 16 w 22"/>
                  <a:gd name="T33" fmla="*/ 25 h 29"/>
                  <a:gd name="T34" fmla="*/ 12 w 22"/>
                  <a:gd name="T35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9">
                    <a:moveTo>
                      <a:pt x="12" y="26"/>
                    </a:moveTo>
                    <a:cubicBezTo>
                      <a:pt x="11" y="23"/>
                      <a:pt x="10" y="26"/>
                      <a:pt x="8" y="26"/>
                    </a:cubicBezTo>
                    <a:cubicBezTo>
                      <a:pt x="7" y="26"/>
                      <a:pt x="5" y="25"/>
                      <a:pt x="6" y="24"/>
                    </a:cubicBezTo>
                    <a:cubicBezTo>
                      <a:pt x="11" y="19"/>
                      <a:pt x="7" y="19"/>
                      <a:pt x="4" y="17"/>
                    </a:cubicBezTo>
                    <a:cubicBezTo>
                      <a:pt x="4" y="14"/>
                      <a:pt x="6" y="10"/>
                      <a:pt x="2" y="7"/>
                    </a:cubicBezTo>
                    <a:cubicBezTo>
                      <a:pt x="0" y="4"/>
                      <a:pt x="4" y="4"/>
                      <a:pt x="5" y="2"/>
                    </a:cubicBezTo>
                    <a:cubicBezTo>
                      <a:pt x="6" y="0"/>
                      <a:pt x="8" y="0"/>
                      <a:pt x="10" y="3"/>
                    </a:cubicBezTo>
                    <a:cubicBezTo>
                      <a:pt x="9" y="4"/>
                      <a:pt x="7" y="4"/>
                      <a:pt x="8" y="5"/>
                    </a:cubicBezTo>
                    <a:cubicBezTo>
                      <a:pt x="9" y="7"/>
                      <a:pt x="11" y="4"/>
                      <a:pt x="12" y="5"/>
                    </a:cubicBezTo>
                    <a:cubicBezTo>
                      <a:pt x="13" y="6"/>
                      <a:pt x="15" y="7"/>
                      <a:pt x="16" y="8"/>
                    </a:cubicBezTo>
                    <a:cubicBezTo>
                      <a:pt x="18" y="10"/>
                      <a:pt x="18" y="12"/>
                      <a:pt x="19" y="14"/>
                    </a:cubicBezTo>
                    <a:cubicBezTo>
                      <a:pt x="19" y="17"/>
                      <a:pt x="16" y="16"/>
                      <a:pt x="14" y="16"/>
                    </a:cubicBezTo>
                    <a:cubicBezTo>
                      <a:pt x="16" y="18"/>
                      <a:pt x="18" y="16"/>
                      <a:pt x="20" y="17"/>
                    </a:cubicBezTo>
                    <a:cubicBezTo>
                      <a:pt x="20" y="17"/>
                      <a:pt x="21" y="17"/>
                      <a:pt x="21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2" y="20"/>
                      <a:pt x="22" y="21"/>
                      <a:pt x="21" y="22"/>
                    </a:cubicBezTo>
                    <a:cubicBezTo>
                      <a:pt x="19" y="22"/>
                      <a:pt x="16" y="22"/>
                      <a:pt x="16" y="25"/>
                    </a:cubicBezTo>
                    <a:cubicBezTo>
                      <a:pt x="15" y="29"/>
                      <a:pt x="14" y="27"/>
                      <a:pt x="12" y="26"/>
                    </a:cubicBez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0" name="Freeform 559">
                <a:extLst>
                  <a:ext uri="{FF2B5EF4-FFF2-40B4-BE49-F238E27FC236}">
                    <a16:creationId xmlns:a16="http://schemas.microsoft.com/office/drawing/2014/main" id="{E1025269-7B93-38CD-7A66-688F94CB5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346"/>
                <a:ext cx="32" cy="10"/>
              </a:xfrm>
              <a:custGeom>
                <a:avLst/>
                <a:gdLst>
                  <a:gd name="T0" fmla="*/ 8 w 19"/>
                  <a:gd name="T1" fmla="*/ 6 h 6"/>
                  <a:gd name="T2" fmla="*/ 3 w 19"/>
                  <a:gd name="T3" fmla="*/ 5 h 6"/>
                  <a:gd name="T4" fmla="*/ 0 w 19"/>
                  <a:gd name="T5" fmla="*/ 3 h 6"/>
                  <a:gd name="T6" fmla="*/ 19 w 19"/>
                  <a:gd name="T7" fmla="*/ 0 h 6"/>
                  <a:gd name="T8" fmla="*/ 8 w 1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8" y="6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3" y="3"/>
                      <a:pt x="2" y="3"/>
                      <a:pt x="0" y="3"/>
                    </a:cubicBezTo>
                    <a:cubicBezTo>
                      <a:pt x="6" y="1"/>
                      <a:pt x="13" y="0"/>
                      <a:pt x="19" y="0"/>
                    </a:cubicBezTo>
                    <a:cubicBezTo>
                      <a:pt x="17" y="5"/>
                      <a:pt x="11" y="3"/>
                      <a:pt x="8" y="6"/>
                    </a:cubicBezTo>
                    <a:close/>
                  </a:path>
                </a:pathLst>
              </a:custGeom>
              <a:solidFill>
                <a:srgbClr val="706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1" name="Freeform 560">
                <a:extLst>
                  <a:ext uri="{FF2B5EF4-FFF2-40B4-BE49-F238E27FC236}">
                    <a16:creationId xmlns:a16="http://schemas.microsoft.com/office/drawing/2014/main" id="{AE17E5D3-47A0-99AF-00E5-07E87DE17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291"/>
                <a:ext cx="19" cy="12"/>
              </a:xfrm>
              <a:custGeom>
                <a:avLst/>
                <a:gdLst>
                  <a:gd name="T0" fmla="*/ 1 w 11"/>
                  <a:gd name="T1" fmla="*/ 1 h 7"/>
                  <a:gd name="T2" fmla="*/ 11 w 11"/>
                  <a:gd name="T3" fmla="*/ 1 h 7"/>
                  <a:gd name="T4" fmla="*/ 0 w 11"/>
                  <a:gd name="T5" fmla="*/ 4 h 7"/>
                  <a:gd name="T6" fmla="*/ 1 w 1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1" y="1"/>
                    </a:moveTo>
                    <a:cubicBezTo>
                      <a:pt x="5" y="4"/>
                      <a:pt x="8" y="0"/>
                      <a:pt x="11" y="1"/>
                    </a:cubicBezTo>
                    <a:cubicBezTo>
                      <a:pt x="8" y="7"/>
                      <a:pt x="4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3A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2" name="Freeform 561">
                <a:extLst>
                  <a:ext uri="{FF2B5EF4-FFF2-40B4-BE49-F238E27FC236}">
                    <a16:creationId xmlns:a16="http://schemas.microsoft.com/office/drawing/2014/main" id="{6DF1CFAD-A245-0C76-6872-406C0290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336"/>
                <a:ext cx="10" cy="10"/>
              </a:xfrm>
              <a:custGeom>
                <a:avLst/>
                <a:gdLst>
                  <a:gd name="T0" fmla="*/ 0 w 6"/>
                  <a:gd name="T1" fmla="*/ 1 h 6"/>
                  <a:gd name="T2" fmla="*/ 1 w 6"/>
                  <a:gd name="T3" fmla="*/ 1 h 6"/>
                  <a:gd name="T4" fmla="*/ 6 w 6"/>
                  <a:gd name="T5" fmla="*/ 3 h 6"/>
                  <a:gd name="T6" fmla="*/ 2 w 6"/>
                  <a:gd name="T7" fmla="*/ 6 h 6"/>
                  <a:gd name="T8" fmla="*/ 0 w 6"/>
                  <a:gd name="T9" fmla="*/ 6 h 6"/>
                  <a:gd name="T10" fmla="*/ 0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2"/>
                      <a:pt x="5" y="0"/>
                      <a:pt x="6" y="3"/>
                    </a:cubicBezTo>
                    <a:cubicBezTo>
                      <a:pt x="6" y="5"/>
                      <a:pt x="3" y="5"/>
                      <a:pt x="2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706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3" name="Freeform 562">
                <a:extLst>
                  <a:ext uri="{FF2B5EF4-FFF2-40B4-BE49-F238E27FC236}">
                    <a16:creationId xmlns:a16="http://schemas.microsoft.com/office/drawing/2014/main" id="{1A683A60-184A-E743-E422-087AA138A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326"/>
                <a:ext cx="8" cy="8"/>
              </a:xfrm>
              <a:custGeom>
                <a:avLst/>
                <a:gdLst>
                  <a:gd name="T0" fmla="*/ 0 w 5"/>
                  <a:gd name="T1" fmla="*/ 1 h 5"/>
                  <a:gd name="T2" fmla="*/ 5 w 5"/>
                  <a:gd name="T3" fmla="*/ 1 h 5"/>
                  <a:gd name="T4" fmla="*/ 5 w 5"/>
                  <a:gd name="T5" fmla="*/ 3 h 5"/>
                  <a:gd name="T6" fmla="*/ 0 w 5"/>
                  <a:gd name="T7" fmla="*/ 4 h 5"/>
                  <a:gd name="T8" fmla="*/ 0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2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8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4" name="Freeform 563">
                <a:extLst>
                  <a:ext uri="{FF2B5EF4-FFF2-40B4-BE49-F238E27FC236}">
                    <a16:creationId xmlns:a16="http://schemas.microsoft.com/office/drawing/2014/main" id="{5C191AFB-9050-0B44-8AC3-DE3B16CA0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93"/>
                <a:ext cx="56" cy="38"/>
              </a:xfrm>
              <a:custGeom>
                <a:avLst/>
                <a:gdLst>
                  <a:gd name="T0" fmla="*/ 5 w 33"/>
                  <a:gd name="T1" fmla="*/ 5 h 22"/>
                  <a:gd name="T2" fmla="*/ 19 w 33"/>
                  <a:gd name="T3" fmla="*/ 0 h 22"/>
                  <a:gd name="T4" fmla="*/ 25 w 33"/>
                  <a:gd name="T5" fmla="*/ 3 h 22"/>
                  <a:gd name="T6" fmla="*/ 27 w 33"/>
                  <a:gd name="T7" fmla="*/ 5 h 22"/>
                  <a:gd name="T8" fmla="*/ 26 w 33"/>
                  <a:gd name="T9" fmla="*/ 6 h 22"/>
                  <a:gd name="T10" fmla="*/ 17 w 33"/>
                  <a:gd name="T11" fmla="*/ 9 h 22"/>
                  <a:gd name="T12" fmla="*/ 17 w 33"/>
                  <a:gd name="T13" fmla="*/ 10 h 22"/>
                  <a:gd name="T14" fmla="*/ 25 w 33"/>
                  <a:gd name="T15" fmla="*/ 12 h 22"/>
                  <a:gd name="T16" fmla="*/ 18 w 33"/>
                  <a:gd name="T17" fmla="*/ 15 h 22"/>
                  <a:gd name="T18" fmla="*/ 12 w 33"/>
                  <a:gd name="T19" fmla="*/ 17 h 22"/>
                  <a:gd name="T20" fmla="*/ 17 w 33"/>
                  <a:gd name="T21" fmla="*/ 17 h 22"/>
                  <a:gd name="T22" fmla="*/ 31 w 33"/>
                  <a:gd name="T23" fmla="*/ 17 h 22"/>
                  <a:gd name="T24" fmla="*/ 33 w 33"/>
                  <a:gd name="T25" fmla="*/ 19 h 22"/>
                  <a:gd name="T26" fmla="*/ 30 w 33"/>
                  <a:gd name="T27" fmla="*/ 20 h 22"/>
                  <a:gd name="T28" fmla="*/ 16 w 33"/>
                  <a:gd name="T29" fmla="*/ 21 h 22"/>
                  <a:gd name="T30" fmla="*/ 7 w 33"/>
                  <a:gd name="T31" fmla="*/ 12 h 22"/>
                  <a:gd name="T32" fmla="*/ 2 w 33"/>
                  <a:gd name="T33" fmla="*/ 12 h 22"/>
                  <a:gd name="T34" fmla="*/ 5 w 33"/>
                  <a:gd name="T3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2">
                    <a:moveTo>
                      <a:pt x="5" y="5"/>
                    </a:moveTo>
                    <a:cubicBezTo>
                      <a:pt x="9" y="2"/>
                      <a:pt x="14" y="2"/>
                      <a:pt x="19" y="0"/>
                    </a:cubicBezTo>
                    <a:cubicBezTo>
                      <a:pt x="19" y="4"/>
                      <a:pt x="22" y="4"/>
                      <a:pt x="25" y="3"/>
                    </a:cubicBezTo>
                    <a:cubicBezTo>
                      <a:pt x="26" y="3"/>
                      <a:pt x="27" y="3"/>
                      <a:pt x="27" y="5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3" y="7"/>
                      <a:pt x="20" y="8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20" y="9"/>
                      <a:pt x="25" y="9"/>
                      <a:pt x="25" y="12"/>
                    </a:cubicBezTo>
                    <a:cubicBezTo>
                      <a:pt x="25" y="15"/>
                      <a:pt x="20" y="14"/>
                      <a:pt x="18" y="15"/>
                    </a:cubicBezTo>
                    <a:cubicBezTo>
                      <a:pt x="16" y="15"/>
                      <a:pt x="12" y="14"/>
                      <a:pt x="12" y="17"/>
                    </a:cubicBezTo>
                    <a:cubicBezTo>
                      <a:pt x="13" y="20"/>
                      <a:pt x="16" y="17"/>
                      <a:pt x="17" y="17"/>
                    </a:cubicBezTo>
                    <a:cubicBezTo>
                      <a:pt x="22" y="15"/>
                      <a:pt x="26" y="19"/>
                      <a:pt x="31" y="17"/>
                    </a:cubicBezTo>
                    <a:cubicBezTo>
                      <a:pt x="33" y="16"/>
                      <a:pt x="33" y="18"/>
                      <a:pt x="33" y="19"/>
                    </a:cubicBezTo>
                    <a:cubicBezTo>
                      <a:pt x="33" y="21"/>
                      <a:pt x="32" y="20"/>
                      <a:pt x="30" y="20"/>
                    </a:cubicBezTo>
                    <a:cubicBezTo>
                      <a:pt x="26" y="21"/>
                      <a:pt x="21" y="21"/>
                      <a:pt x="16" y="21"/>
                    </a:cubicBezTo>
                    <a:cubicBezTo>
                      <a:pt x="8" y="22"/>
                      <a:pt x="5" y="20"/>
                      <a:pt x="7" y="12"/>
                    </a:cubicBezTo>
                    <a:cubicBezTo>
                      <a:pt x="5" y="11"/>
                      <a:pt x="3" y="14"/>
                      <a:pt x="2" y="12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5" name="Freeform 564">
                <a:extLst>
                  <a:ext uri="{FF2B5EF4-FFF2-40B4-BE49-F238E27FC236}">
                    <a16:creationId xmlns:a16="http://schemas.microsoft.com/office/drawing/2014/main" id="{74714685-81AB-6180-4DC5-12F9505DF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332"/>
                <a:ext cx="38" cy="16"/>
              </a:xfrm>
              <a:custGeom>
                <a:avLst/>
                <a:gdLst>
                  <a:gd name="T0" fmla="*/ 16 w 22"/>
                  <a:gd name="T1" fmla="*/ 6 h 9"/>
                  <a:gd name="T2" fmla="*/ 4 w 22"/>
                  <a:gd name="T3" fmla="*/ 8 h 9"/>
                  <a:gd name="T4" fmla="*/ 0 w 22"/>
                  <a:gd name="T5" fmla="*/ 8 h 9"/>
                  <a:gd name="T6" fmla="*/ 10 w 22"/>
                  <a:gd name="T7" fmla="*/ 2 h 9"/>
                  <a:gd name="T8" fmla="*/ 22 w 22"/>
                  <a:gd name="T9" fmla="*/ 0 h 9"/>
                  <a:gd name="T10" fmla="*/ 16 w 22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9">
                    <a:moveTo>
                      <a:pt x="16" y="6"/>
                    </a:moveTo>
                    <a:cubicBezTo>
                      <a:pt x="12" y="5"/>
                      <a:pt x="8" y="6"/>
                      <a:pt x="4" y="8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2" y="5"/>
                      <a:pt x="5" y="1"/>
                      <a:pt x="10" y="2"/>
                    </a:cubicBezTo>
                    <a:cubicBezTo>
                      <a:pt x="14" y="2"/>
                      <a:pt x="17" y="1"/>
                      <a:pt x="22" y="0"/>
                    </a:cubicBezTo>
                    <a:cubicBezTo>
                      <a:pt x="19" y="3"/>
                      <a:pt x="18" y="4"/>
                      <a:pt x="16" y="6"/>
                    </a:cubicBezTo>
                    <a:close/>
                  </a:path>
                </a:pathLst>
              </a:custGeom>
              <a:solidFill>
                <a:srgbClr val="706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6" name="Freeform 565">
                <a:extLst>
                  <a:ext uri="{FF2B5EF4-FFF2-40B4-BE49-F238E27FC236}">
                    <a16:creationId xmlns:a16="http://schemas.microsoft.com/office/drawing/2014/main" id="{F2BEFDCA-1A63-EE01-9B63-1BE63D26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315"/>
                <a:ext cx="36" cy="14"/>
              </a:xfrm>
              <a:custGeom>
                <a:avLst/>
                <a:gdLst>
                  <a:gd name="T0" fmla="*/ 9 w 21"/>
                  <a:gd name="T1" fmla="*/ 2 h 8"/>
                  <a:gd name="T2" fmla="*/ 19 w 21"/>
                  <a:gd name="T3" fmla="*/ 1 h 8"/>
                  <a:gd name="T4" fmla="*/ 21 w 21"/>
                  <a:gd name="T5" fmla="*/ 2 h 8"/>
                  <a:gd name="T6" fmla="*/ 19 w 21"/>
                  <a:gd name="T7" fmla="*/ 4 h 8"/>
                  <a:gd name="T8" fmla="*/ 12 w 21"/>
                  <a:gd name="T9" fmla="*/ 6 h 8"/>
                  <a:gd name="T10" fmla="*/ 3 w 21"/>
                  <a:gd name="T11" fmla="*/ 7 h 8"/>
                  <a:gd name="T12" fmla="*/ 0 w 21"/>
                  <a:gd name="T13" fmla="*/ 7 h 8"/>
                  <a:gd name="T14" fmla="*/ 3 w 21"/>
                  <a:gd name="T15" fmla="*/ 4 h 8"/>
                  <a:gd name="T16" fmla="*/ 9 w 21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8">
                    <a:moveTo>
                      <a:pt x="9" y="2"/>
                    </a:moveTo>
                    <a:cubicBezTo>
                      <a:pt x="12" y="2"/>
                      <a:pt x="15" y="1"/>
                      <a:pt x="19" y="1"/>
                    </a:cubicBezTo>
                    <a:cubicBezTo>
                      <a:pt x="20" y="1"/>
                      <a:pt x="21" y="0"/>
                      <a:pt x="21" y="2"/>
                    </a:cubicBezTo>
                    <a:cubicBezTo>
                      <a:pt x="21" y="3"/>
                      <a:pt x="20" y="3"/>
                      <a:pt x="19" y="4"/>
                    </a:cubicBezTo>
                    <a:cubicBezTo>
                      <a:pt x="17" y="4"/>
                      <a:pt x="15" y="5"/>
                      <a:pt x="12" y="6"/>
                    </a:cubicBezTo>
                    <a:cubicBezTo>
                      <a:pt x="9" y="6"/>
                      <a:pt x="6" y="6"/>
                      <a:pt x="3" y="7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5"/>
                      <a:pt x="1" y="4"/>
                      <a:pt x="3" y="4"/>
                    </a:cubicBezTo>
                    <a:cubicBezTo>
                      <a:pt x="5" y="4"/>
                      <a:pt x="7" y="3"/>
                      <a:pt x="9" y="2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7" name="Freeform 566">
                <a:extLst>
                  <a:ext uri="{FF2B5EF4-FFF2-40B4-BE49-F238E27FC236}">
                    <a16:creationId xmlns:a16="http://schemas.microsoft.com/office/drawing/2014/main" id="{B6B13EEB-4EBF-9B11-D76B-288222C20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327"/>
                <a:ext cx="39" cy="12"/>
              </a:xfrm>
              <a:custGeom>
                <a:avLst/>
                <a:gdLst>
                  <a:gd name="T0" fmla="*/ 15 w 23"/>
                  <a:gd name="T1" fmla="*/ 1 h 7"/>
                  <a:gd name="T2" fmla="*/ 23 w 23"/>
                  <a:gd name="T3" fmla="*/ 2 h 7"/>
                  <a:gd name="T4" fmla="*/ 3 w 23"/>
                  <a:gd name="T5" fmla="*/ 7 h 7"/>
                  <a:gd name="T6" fmla="*/ 4 w 23"/>
                  <a:gd name="T7" fmla="*/ 4 h 7"/>
                  <a:gd name="T8" fmla="*/ 15 w 2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15" y="1"/>
                    </a:moveTo>
                    <a:cubicBezTo>
                      <a:pt x="17" y="2"/>
                      <a:pt x="20" y="0"/>
                      <a:pt x="23" y="2"/>
                    </a:cubicBezTo>
                    <a:cubicBezTo>
                      <a:pt x="16" y="5"/>
                      <a:pt x="9" y="6"/>
                      <a:pt x="3" y="7"/>
                    </a:cubicBezTo>
                    <a:cubicBezTo>
                      <a:pt x="1" y="6"/>
                      <a:pt x="0" y="4"/>
                      <a:pt x="4" y="4"/>
                    </a:cubicBezTo>
                    <a:cubicBezTo>
                      <a:pt x="7" y="3"/>
                      <a:pt x="12" y="3"/>
                      <a:pt x="15" y="1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8" name="Freeform 567">
                <a:extLst>
                  <a:ext uri="{FF2B5EF4-FFF2-40B4-BE49-F238E27FC236}">
                    <a16:creationId xmlns:a16="http://schemas.microsoft.com/office/drawing/2014/main" id="{F7AACE35-61BC-EABF-B6AD-144FB3E15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243"/>
                <a:ext cx="32" cy="12"/>
              </a:xfrm>
              <a:custGeom>
                <a:avLst/>
                <a:gdLst>
                  <a:gd name="T0" fmla="*/ 11 w 19"/>
                  <a:gd name="T1" fmla="*/ 1 h 7"/>
                  <a:gd name="T2" fmla="*/ 19 w 19"/>
                  <a:gd name="T3" fmla="*/ 2 h 7"/>
                  <a:gd name="T4" fmla="*/ 14 w 19"/>
                  <a:gd name="T5" fmla="*/ 5 h 7"/>
                  <a:gd name="T6" fmla="*/ 4 w 19"/>
                  <a:gd name="T7" fmla="*/ 6 h 7"/>
                  <a:gd name="T8" fmla="*/ 1 w 19"/>
                  <a:gd name="T9" fmla="*/ 3 h 7"/>
                  <a:gd name="T10" fmla="*/ 11 w 19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1" y="1"/>
                    </a:moveTo>
                    <a:cubicBezTo>
                      <a:pt x="12" y="5"/>
                      <a:pt x="16" y="0"/>
                      <a:pt x="19" y="2"/>
                    </a:cubicBezTo>
                    <a:cubicBezTo>
                      <a:pt x="18" y="4"/>
                      <a:pt x="16" y="5"/>
                      <a:pt x="14" y="5"/>
                    </a:cubicBezTo>
                    <a:cubicBezTo>
                      <a:pt x="12" y="5"/>
                      <a:pt x="5" y="5"/>
                      <a:pt x="4" y="6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4" y="1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60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9" name="Freeform 568">
                <a:extLst>
                  <a:ext uri="{FF2B5EF4-FFF2-40B4-BE49-F238E27FC236}">
                    <a16:creationId xmlns:a16="http://schemas.microsoft.com/office/drawing/2014/main" id="{BA16F67A-3CAE-D0D1-0BD8-DD736A2FB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273"/>
                <a:ext cx="34" cy="11"/>
              </a:xfrm>
              <a:custGeom>
                <a:avLst/>
                <a:gdLst>
                  <a:gd name="T0" fmla="*/ 1 w 20"/>
                  <a:gd name="T1" fmla="*/ 7 h 7"/>
                  <a:gd name="T2" fmla="*/ 0 w 20"/>
                  <a:gd name="T3" fmla="*/ 4 h 7"/>
                  <a:gd name="T4" fmla="*/ 14 w 20"/>
                  <a:gd name="T5" fmla="*/ 1 h 7"/>
                  <a:gd name="T6" fmla="*/ 19 w 20"/>
                  <a:gd name="T7" fmla="*/ 1 h 7"/>
                  <a:gd name="T8" fmla="*/ 19 w 20"/>
                  <a:gd name="T9" fmla="*/ 3 h 7"/>
                  <a:gd name="T10" fmla="*/ 8 w 20"/>
                  <a:gd name="T11" fmla="*/ 5 h 7"/>
                  <a:gd name="T12" fmla="*/ 1 w 20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1" y="7"/>
                    </a:moveTo>
                    <a:cubicBezTo>
                      <a:pt x="1" y="6"/>
                      <a:pt x="1" y="5"/>
                      <a:pt x="0" y="4"/>
                    </a:cubicBezTo>
                    <a:cubicBezTo>
                      <a:pt x="5" y="0"/>
                      <a:pt x="9" y="0"/>
                      <a:pt x="14" y="1"/>
                    </a:cubicBezTo>
                    <a:cubicBezTo>
                      <a:pt x="16" y="1"/>
                      <a:pt x="18" y="1"/>
                      <a:pt x="19" y="1"/>
                    </a:cubicBezTo>
                    <a:cubicBezTo>
                      <a:pt x="20" y="2"/>
                      <a:pt x="20" y="3"/>
                      <a:pt x="19" y="3"/>
                    </a:cubicBezTo>
                    <a:cubicBezTo>
                      <a:pt x="16" y="6"/>
                      <a:pt x="12" y="6"/>
                      <a:pt x="8" y="5"/>
                    </a:cubicBezTo>
                    <a:cubicBezTo>
                      <a:pt x="5" y="5"/>
                      <a:pt x="3" y="6"/>
                      <a:pt x="1" y="7"/>
                    </a:cubicBezTo>
                    <a:close/>
                  </a:path>
                </a:pathLst>
              </a:custGeom>
              <a:solidFill>
                <a:srgbClr val="73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0" name="Freeform 569">
                <a:extLst>
                  <a:ext uri="{FF2B5EF4-FFF2-40B4-BE49-F238E27FC236}">
                    <a16:creationId xmlns:a16="http://schemas.microsoft.com/office/drawing/2014/main" id="{573C281F-AED5-DE0C-08DD-1DD88DC49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281"/>
                <a:ext cx="31" cy="10"/>
              </a:xfrm>
              <a:custGeom>
                <a:avLst/>
                <a:gdLst>
                  <a:gd name="T0" fmla="*/ 2 w 18"/>
                  <a:gd name="T1" fmla="*/ 2 h 6"/>
                  <a:gd name="T2" fmla="*/ 18 w 18"/>
                  <a:gd name="T3" fmla="*/ 0 h 6"/>
                  <a:gd name="T4" fmla="*/ 18 w 18"/>
                  <a:gd name="T5" fmla="*/ 1 h 6"/>
                  <a:gd name="T6" fmla="*/ 3 w 18"/>
                  <a:gd name="T7" fmla="*/ 6 h 6"/>
                  <a:gd name="T8" fmla="*/ 2 w 1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">
                    <a:moveTo>
                      <a:pt x="2" y="2"/>
                    </a:moveTo>
                    <a:cubicBezTo>
                      <a:pt x="7" y="1"/>
                      <a:pt x="12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3" y="3"/>
                      <a:pt x="8" y="4"/>
                      <a:pt x="3" y="6"/>
                    </a:cubicBezTo>
                    <a:cubicBezTo>
                      <a:pt x="0" y="5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55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1" name="Freeform 570">
                <a:extLst>
                  <a:ext uri="{FF2B5EF4-FFF2-40B4-BE49-F238E27FC236}">
                    <a16:creationId xmlns:a16="http://schemas.microsoft.com/office/drawing/2014/main" id="{EC748578-CE7B-4791-5A5D-0F5DD6D91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303"/>
                <a:ext cx="32" cy="12"/>
              </a:xfrm>
              <a:custGeom>
                <a:avLst/>
                <a:gdLst>
                  <a:gd name="T0" fmla="*/ 2 w 19"/>
                  <a:gd name="T1" fmla="*/ 3 h 7"/>
                  <a:gd name="T2" fmla="*/ 19 w 19"/>
                  <a:gd name="T3" fmla="*/ 1 h 7"/>
                  <a:gd name="T4" fmla="*/ 3 w 19"/>
                  <a:gd name="T5" fmla="*/ 7 h 7"/>
                  <a:gd name="T6" fmla="*/ 2 w 19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2" y="3"/>
                    </a:moveTo>
                    <a:cubicBezTo>
                      <a:pt x="7" y="3"/>
                      <a:pt x="12" y="0"/>
                      <a:pt x="19" y="1"/>
                    </a:cubicBezTo>
                    <a:cubicBezTo>
                      <a:pt x="14" y="5"/>
                      <a:pt x="8" y="4"/>
                      <a:pt x="3" y="7"/>
                    </a:cubicBezTo>
                    <a:cubicBezTo>
                      <a:pt x="0" y="6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3D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2" name="Freeform 571">
                <a:extLst>
                  <a:ext uri="{FF2B5EF4-FFF2-40B4-BE49-F238E27FC236}">
                    <a16:creationId xmlns:a16="http://schemas.microsoft.com/office/drawing/2014/main" id="{D8F6FE03-3851-83ED-24CE-F8A26ABB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269"/>
                <a:ext cx="33" cy="9"/>
              </a:xfrm>
              <a:custGeom>
                <a:avLst/>
                <a:gdLst>
                  <a:gd name="T0" fmla="*/ 0 w 19"/>
                  <a:gd name="T1" fmla="*/ 5 h 5"/>
                  <a:gd name="T2" fmla="*/ 0 w 19"/>
                  <a:gd name="T3" fmla="*/ 3 h 5"/>
                  <a:gd name="T4" fmla="*/ 19 w 19"/>
                  <a:gd name="T5" fmla="*/ 0 h 5"/>
                  <a:gd name="T6" fmla="*/ 5 w 19"/>
                  <a:gd name="T7" fmla="*/ 5 h 5"/>
                  <a:gd name="T8" fmla="*/ 0 w 19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6" y="0"/>
                      <a:pt x="12" y="0"/>
                      <a:pt x="19" y="0"/>
                    </a:cubicBezTo>
                    <a:cubicBezTo>
                      <a:pt x="14" y="4"/>
                      <a:pt x="9" y="3"/>
                      <a:pt x="5" y="5"/>
                    </a:cubicBezTo>
                    <a:cubicBezTo>
                      <a:pt x="4" y="5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38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3" name="Freeform 572">
                <a:extLst>
                  <a:ext uri="{FF2B5EF4-FFF2-40B4-BE49-F238E27FC236}">
                    <a16:creationId xmlns:a16="http://schemas.microsoft.com/office/drawing/2014/main" id="{25A2B65C-BCD0-CD47-B8AA-1C4D1D72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288"/>
                <a:ext cx="15" cy="17"/>
              </a:xfrm>
              <a:custGeom>
                <a:avLst/>
                <a:gdLst>
                  <a:gd name="T0" fmla="*/ 9 w 9"/>
                  <a:gd name="T1" fmla="*/ 2 h 10"/>
                  <a:gd name="T2" fmla="*/ 8 w 9"/>
                  <a:gd name="T3" fmla="*/ 8 h 10"/>
                  <a:gd name="T4" fmla="*/ 6 w 9"/>
                  <a:gd name="T5" fmla="*/ 9 h 10"/>
                  <a:gd name="T6" fmla="*/ 2 w 9"/>
                  <a:gd name="T7" fmla="*/ 5 h 10"/>
                  <a:gd name="T8" fmla="*/ 0 w 9"/>
                  <a:gd name="T9" fmla="*/ 3 h 10"/>
                  <a:gd name="T10" fmla="*/ 9 w 9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2"/>
                    </a:moveTo>
                    <a:cubicBezTo>
                      <a:pt x="9" y="4"/>
                      <a:pt x="8" y="6"/>
                      <a:pt x="8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1" y="10"/>
                      <a:pt x="1" y="10"/>
                      <a:pt x="2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3" y="0"/>
                      <a:pt x="6" y="2"/>
                      <a:pt x="9" y="2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4" name="Freeform 573">
                <a:extLst>
                  <a:ext uri="{FF2B5EF4-FFF2-40B4-BE49-F238E27FC236}">
                    <a16:creationId xmlns:a16="http://schemas.microsoft.com/office/drawing/2014/main" id="{2AEFD441-6E4A-318F-AC5F-E51E6CB38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293"/>
                <a:ext cx="29" cy="10"/>
              </a:xfrm>
              <a:custGeom>
                <a:avLst/>
                <a:gdLst>
                  <a:gd name="T0" fmla="*/ 3 w 17"/>
                  <a:gd name="T1" fmla="*/ 1 h 6"/>
                  <a:gd name="T2" fmla="*/ 17 w 17"/>
                  <a:gd name="T3" fmla="*/ 0 h 6"/>
                  <a:gd name="T4" fmla="*/ 4 w 17"/>
                  <a:gd name="T5" fmla="*/ 5 h 6"/>
                  <a:gd name="T6" fmla="*/ 1 w 17"/>
                  <a:gd name="T7" fmla="*/ 4 h 6"/>
                  <a:gd name="T8" fmla="*/ 3 w 1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3" y="1"/>
                    </a:moveTo>
                    <a:cubicBezTo>
                      <a:pt x="8" y="1"/>
                      <a:pt x="13" y="0"/>
                      <a:pt x="17" y="0"/>
                    </a:cubicBezTo>
                    <a:cubicBezTo>
                      <a:pt x="14" y="3"/>
                      <a:pt x="9" y="3"/>
                      <a:pt x="4" y="5"/>
                    </a:cubicBezTo>
                    <a:cubicBezTo>
                      <a:pt x="3" y="5"/>
                      <a:pt x="1" y="6"/>
                      <a:pt x="1" y="4"/>
                    </a:cubicBezTo>
                    <a:cubicBezTo>
                      <a:pt x="0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41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5" name="Freeform 574">
                <a:extLst>
                  <a:ext uri="{FF2B5EF4-FFF2-40B4-BE49-F238E27FC236}">
                    <a16:creationId xmlns:a16="http://schemas.microsoft.com/office/drawing/2014/main" id="{AF1916A1-A475-6527-1907-BE2BD5E1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334"/>
                <a:ext cx="14" cy="9"/>
              </a:xfrm>
              <a:custGeom>
                <a:avLst/>
                <a:gdLst>
                  <a:gd name="T0" fmla="*/ 8 w 8"/>
                  <a:gd name="T1" fmla="*/ 3 h 5"/>
                  <a:gd name="T2" fmla="*/ 1 w 8"/>
                  <a:gd name="T3" fmla="*/ 5 h 5"/>
                  <a:gd name="T4" fmla="*/ 6 w 8"/>
                  <a:gd name="T5" fmla="*/ 0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5" y="3"/>
                      <a:pt x="4" y="5"/>
                      <a:pt x="1" y="5"/>
                    </a:cubicBezTo>
                    <a:cubicBezTo>
                      <a:pt x="0" y="0"/>
                      <a:pt x="4" y="1"/>
                      <a:pt x="6" y="0"/>
                    </a:cubicBezTo>
                    <a:cubicBezTo>
                      <a:pt x="8" y="0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5A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6" name="Freeform 575">
                <a:extLst>
                  <a:ext uri="{FF2B5EF4-FFF2-40B4-BE49-F238E27FC236}">
                    <a16:creationId xmlns:a16="http://schemas.microsoft.com/office/drawing/2014/main" id="{4223B37D-ACEF-8BFC-C9BE-218384BD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284"/>
                <a:ext cx="12" cy="11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3 h 6"/>
                  <a:gd name="T4" fmla="*/ 4 w 7"/>
                  <a:gd name="T5" fmla="*/ 5 h 6"/>
                  <a:gd name="T6" fmla="*/ 0 w 7"/>
                  <a:gd name="T7" fmla="*/ 3 h 6"/>
                  <a:gd name="T8" fmla="*/ 4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6" y="1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5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0"/>
                      <a:pt x="3" y="3"/>
                      <a:pt x="4" y="1"/>
                    </a:cubicBezTo>
                    <a:close/>
                  </a:path>
                </a:pathLst>
              </a:custGeom>
              <a:solidFill>
                <a:srgbClr val="65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7" name="Freeform 576">
                <a:extLst>
                  <a:ext uri="{FF2B5EF4-FFF2-40B4-BE49-F238E27FC236}">
                    <a16:creationId xmlns:a16="http://schemas.microsoft.com/office/drawing/2014/main" id="{6611A46C-ED45-9B1F-B6C8-7DF1365B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169"/>
                <a:ext cx="228" cy="38"/>
              </a:xfrm>
              <a:custGeom>
                <a:avLst/>
                <a:gdLst>
                  <a:gd name="T0" fmla="*/ 121 w 133"/>
                  <a:gd name="T1" fmla="*/ 18 h 22"/>
                  <a:gd name="T2" fmla="*/ 133 w 133"/>
                  <a:gd name="T3" fmla="*/ 19 h 22"/>
                  <a:gd name="T4" fmla="*/ 83 w 133"/>
                  <a:gd name="T5" fmla="*/ 20 h 22"/>
                  <a:gd name="T6" fmla="*/ 39 w 133"/>
                  <a:gd name="T7" fmla="*/ 15 h 22"/>
                  <a:gd name="T8" fmla="*/ 17 w 133"/>
                  <a:gd name="T9" fmla="*/ 12 h 22"/>
                  <a:gd name="T10" fmla="*/ 16 w 133"/>
                  <a:gd name="T11" fmla="*/ 10 h 22"/>
                  <a:gd name="T12" fmla="*/ 23 w 133"/>
                  <a:gd name="T13" fmla="*/ 9 h 22"/>
                  <a:gd name="T14" fmla="*/ 5 w 133"/>
                  <a:gd name="T15" fmla="*/ 8 h 22"/>
                  <a:gd name="T16" fmla="*/ 0 w 133"/>
                  <a:gd name="T17" fmla="*/ 6 h 22"/>
                  <a:gd name="T18" fmla="*/ 0 w 133"/>
                  <a:gd name="T19" fmla="*/ 4 h 22"/>
                  <a:gd name="T20" fmla="*/ 14 w 133"/>
                  <a:gd name="T21" fmla="*/ 3 h 22"/>
                  <a:gd name="T22" fmla="*/ 22 w 133"/>
                  <a:gd name="T23" fmla="*/ 3 h 22"/>
                  <a:gd name="T24" fmla="*/ 22 w 133"/>
                  <a:gd name="T25" fmla="*/ 3 h 22"/>
                  <a:gd name="T26" fmla="*/ 27 w 133"/>
                  <a:gd name="T27" fmla="*/ 2 h 22"/>
                  <a:gd name="T28" fmla="*/ 37 w 133"/>
                  <a:gd name="T29" fmla="*/ 2 h 22"/>
                  <a:gd name="T30" fmla="*/ 33 w 133"/>
                  <a:gd name="T31" fmla="*/ 8 h 22"/>
                  <a:gd name="T32" fmla="*/ 55 w 133"/>
                  <a:gd name="T33" fmla="*/ 13 h 22"/>
                  <a:gd name="T34" fmla="*/ 116 w 133"/>
                  <a:gd name="T35" fmla="*/ 16 h 22"/>
                  <a:gd name="T36" fmla="*/ 121 w 133"/>
                  <a:gd name="T3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22">
                    <a:moveTo>
                      <a:pt x="121" y="18"/>
                    </a:moveTo>
                    <a:cubicBezTo>
                      <a:pt x="125" y="18"/>
                      <a:pt x="129" y="19"/>
                      <a:pt x="133" y="19"/>
                    </a:cubicBezTo>
                    <a:cubicBezTo>
                      <a:pt x="116" y="22"/>
                      <a:pt x="99" y="20"/>
                      <a:pt x="83" y="20"/>
                    </a:cubicBezTo>
                    <a:cubicBezTo>
                      <a:pt x="68" y="19"/>
                      <a:pt x="53" y="18"/>
                      <a:pt x="39" y="15"/>
                    </a:cubicBezTo>
                    <a:cubicBezTo>
                      <a:pt x="31" y="14"/>
                      <a:pt x="24" y="14"/>
                      <a:pt x="17" y="12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8" y="8"/>
                      <a:pt x="21" y="9"/>
                      <a:pt x="23" y="9"/>
                    </a:cubicBezTo>
                    <a:cubicBezTo>
                      <a:pt x="17" y="7"/>
                      <a:pt x="11" y="9"/>
                      <a:pt x="5" y="8"/>
                    </a:cubicBezTo>
                    <a:cubicBezTo>
                      <a:pt x="3" y="7"/>
                      <a:pt x="1" y="8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5" y="1"/>
                      <a:pt x="10" y="4"/>
                      <a:pt x="14" y="3"/>
                    </a:cubicBezTo>
                    <a:cubicBezTo>
                      <a:pt x="17" y="3"/>
                      <a:pt x="19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3"/>
                      <a:pt x="26" y="4"/>
                      <a:pt x="27" y="2"/>
                    </a:cubicBezTo>
                    <a:cubicBezTo>
                      <a:pt x="31" y="2"/>
                      <a:pt x="34" y="0"/>
                      <a:pt x="37" y="2"/>
                    </a:cubicBezTo>
                    <a:cubicBezTo>
                      <a:pt x="35" y="4"/>
                      <a:pt x="32" y="5"/>
                      <a:pt x="33" y="8"/>
                    </a:cubicBezTo>
                    <a:cubicBezTo>
                      <a:pt x="39" y="13"/>
                      <a:pt x="47" y="12"/>
                      <a:pt x="55" y="13"/>
                    </a:cubicBezTo>
                    <a:cubicBezTo>
                      <a:pt x="75" y="16"/>
                      <a:pt x="95" y="16"/>
                      <a:pt x="116" y="16"/>
                    </a:cubicBezTo>
                    <a:cubicBezTo>
                      <a:pt x="118" y="16"/>
                      <a:pt x="120" y="16"/>
                      <a:pt x="121" y="18"/>
                    </a:cubicBezTo>
                    <a:close/>
                  </a:path>
                </a:pathLst>
              </a:custGeom>
              <a:solidFill>
                <a:srgbClr val="9F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8" name="Freeform 577">
                <a:extLst>
                  <a:ext uri="{FF2B5EF4-FFF2-40B4-BE49-F238E27FC236}">
                    <a16:creationId xmlns:a16="http://schemas.microsoft.com/office/drawing/2014/main" id="{E789F183-63FF-2A54-4418-1C36D968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61"/>
                <a:ext cx="94" cy="15"/>
              </a:xfrm>
              <a:custGeom>
                <a:avLst/>
                <a:gdLst>
                  <a:gd name="T0" fmla="*/ 54 w 55"/>
                  <a:gd name="T1" fmla="*/ 9 h 9"/>
                  <a:gd name="T2" fmla="*/ 0 w 55"/>
                  <a:gd name="T3" fmla="*/ 0 h 9"/>
                  <a:gd name="T4" fmla="*/ 54 w 55"/>
                  <a:gd name="T5" fmla="*/ 6 h 9"/>
                  <a:gd name="T6" fmla="*/ 54 w 5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9">
                    <a:moveTo>
                      <a:pt x="54" y="9"/>
                    </a:moveTo>
                    <a:cubicBezTo>
                      <a:pt x="36" y="7"/>
                      <a:pt x="17" y="5"/>
                      <a:pt x="0" y="0"/>
                    </a:cubicBezTo>
                    <a:cubicBezTo>
                      <a:pt x="18" y="3"/>
                      <a:pt x="36" y="4"/>
                      <a:pt x="54" y="6"/>
                    </a:cubicBezTo>
                    <a:cubicBezTo>
                      <a:pt x="55" y="7"/>
                      <a:pt x="55" y="8"/>
                      <a:pt x="54" y="9"/>
                    </a:cubicBezTo>
                    <a:close/>
                  </a:path>
                </a:pathLst>
              </a:custGeom>
              <a:solidFill>
                <a:srgbClr val="4D4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9" name="Freeform 578">
                <a:extLst>
                  <a:ext uri="{FF2B5EF4-FFF2-40B4-BE49-F238E27FC236}">
                    <a16:creationId xmlns:a16="http://schemas.microsoft.com/office/drawing/2014/main" id="{AEC3EA35-6AD1-5FBD-794E-9377C1ACD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171"/>
                <a:ext cx="45" cy="19"/>
              </a:xfrm>
              <a:custGeom>
                <a:avLst/>
                <a:gdLst>
                  <a:gd name="T0" fmla="*/ 3 w 26"/>
                  <a:gd name="T1" fmla="*/ 7 h 11"/>
                  <a:gd name="T2" fmla="*/ 9 w 26"/>
                  <a:gd name="T3" fmla="*/ 1 h 11"/>
                  <a:gd name="T4" fmla="*/ 11 w 26"/>
                  <a:gd name="T5" fmla="*/ 1 h 11"/>
                  <a:gd name="T6" fmla="*/ 26 w 26"/>
                  <a:gd name="T7" fmla="*/ 2 h 11"/>
                  <a:gd name="T8" fmla="*/ 26 w 26"/>
                  <a:gd name="T9" fmla="*/ 3 h 11"/>
                  <a:gd name="T10" fmla="*/ 13 w 26"/>
                  <a:gd name="T11" fmla="*/ 8 h 11"/>
                  <a:gd name="T12" fmla="*/ 3 w 2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">
                    <a:moveTo>
                      <a:pt x="3" y="7"/>
                    </a:moveTo>
                    <a:cubicBezTo>
                      <a:pt x="0" y="0"/>
                      <a:pt x="5" y="2"/>
                      <a:pt x="9" y="1"/>
                    </a:cubicBezTo>
                    <a:cubicBezTo>
                      <a:pt x="9" y="2"/>
                      <a:pt x="10" y="2"/>
                      <a:pt x="11" y="1"/>
                    </a:cubicBezTo>
                    <a:cubicBezTo>
                      <a:pt x="16" y="2"/>
                      <a:pt x="21" y="0"/>
                      <a:pt x="26" y="2"/>
                    </a:cubicBezTo>
                    <a:cubicBezTo>
                      <a:pt x="26" y="2"/>
                      <a:pt x="26" y="3"/>
                      <a:pt x="26" y="3"/>
                    </a:cubicBezTo>
                    <a:cubicBezTo>
                      <a:pt x="24" y="11"/>
                      <a:pt x="18" y="8"/>
                      <a:pt x="13" y="8"/>
                    </a:cubicBezTo>
                    <a:cubicBezTo>
                      <a:pt x="10" y="7"/>
                      <a:pt x="6" y="9"/>
                      <a:pt x="3" y="7"/>
                    </a:cubicBezTo>
                    <a:close/>
                  </a:path>
                </a:pathLst>
              </a:custGeom>
              <a:solidFill>
                <a:srgbClr val="3A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0" name="Freeform 579">
                <a:extLst>
                  <a:ext uri="{FF2B5EF4-FFF2-40B4-BE49-F238E27FC236}">
                    <a16:creationId xmlns:a16="http://schemas.microsoft.com/office/drawing/2014/main" id="{40D89916-11F4-2D67-C50A-288DEAD4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169"/>
                <a:ext cx="50" cy="14"/>
              </a:xfrm>
              <a:custGeom>
                <a:avLst/>
                <a:gdLst>
                  <a:gd name="T0" fmla="*/ 0 w 29"/>
                  <a:gd name="T1" fmla="*/ 4 h 8"/>
                  <a:gd name="T2" fmla="*/ 0 w 29"/>
                  <a:gd name="T3" fmla="*/ 1 h 8"/>
                  <a:gd name="T4" fmla="*/ 29 w 29"/>
                  <a:gd name="T5" fmla="*/ 3 h 8"/>
                  <a:gd name="T6" fmla="*/ 16 w 29"/>
                  <a:gd name="T7" fmla="*/ 5 h 8"/>
                  <a:gd name="T8" fmla="*/ 7 w 29"/>
                  <a:gd name="T9" fmla="*/ 4 h 8"/>
                  <a:gd name="T10" fmla="*/ 0 w 29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8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9" y="2"/>
                      <a:pt x="19" y="0"/>
                      <a:pt x="29" y="3"/>
                    </a:cubicBezTo>
                    <a:cubicBezTo>
                      <a:pt x="26" y="8"/>
                      <a:pt x="20" y="4"/>
                      <a:pt x="16" y="5"/>
                    </a:cubicBezTo>
                    <a:cubicBezTo>
                      <a:pt x="13" y="5"/>
                      <a:pt x="10" y="5"/>
                      <a:pt x="7" y="4"/>
                    </a:cubicBezTo>
                    <a:cubicBezTo>
                      <a:pt x="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36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1" name="Freeform 580">
                <a:extLst>
                  <a:ext uri="{FF2B5EF4-FFF2-40B4-BE49-F238E27FC236}">
                    <a16:creationId xmlns:a16="http://schemas.microsoft.com/office/drawing/2014/main" id="{3D43ED51-213E-9E2F-EA2C-9441866ED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179"/>
                <a:ext cx="53" cy="11"/>
              </a:xfrm>
              <a:custGeom>
                <a:avLst/>
                <a:gdLst>
                  <a:gd name="T0" fmla="*/ 2 w 31"/>
                  <a:gd name="T1" fmla="*/ 0 h 6"/>
                  <a:gd name="T2" fmla="*/ 27 w 31"/>
                  <a:gd name="T3" fmla="*/ 1 h 6"/>
                  <a:gd name="T4" fmla="*/ 30 w 31"/>
                  <a:gd name="T5" fmla="*/ 4 h 6"/>
                  <a:gd name="T6" fmla="*/ 26 w 31"/>
                  <a:gd name="T7" fmla="*/ 5 h 6"/>
                  <a:gd name="T8" fmla="*/ 18 w 31"/>
                  <a:gd name="T9" fmla="*/ 4 h 6"/>
                  <a:gd name="T10" fmla="*/ 4 w 31"/>
                  <a:gd name="T11" fmla="*/ 3 h 6"/>
                  <a:gd name="T12" fmla="*/ 2 w 3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2" y="0"/>
                    </a:moveTo>
                    <a:cubicBezTo>
                      <a:pt x="10" y="1"/>
                      <a:pt x="18" y="1"/>
                      <a:pt x="27" y="1"/>
                    </a:cubicBezTo>
                    <a:cubicBezTo>
                      <a:pt x="28" y="1"/>
                      <a:pt x="31" y="1"/>
                      <a:pt x="30" y="4"/>
                    </a:cubicBezTo>
                    <a:cubicBezTo>
                      <a:pt x="30" y="6"/>
                      <a:pt x="28" y="5"/>
                      <a:pt x="26" y="5"/>
                    </a:cubicBezTo>
                    <a:cubicBezTo>
                      <a:pt x="24" y="4"/>
                      <a:pt x="21" y="4"/>
                      <a:pt x="18" y="4"/>
                    </a:cubicBezTo>
                    <a:cubicBezTo>
                      <a:pt x="14" y="4"/>
                      <a:pt x="9" y="4"/>
                      <a:pt x="4" y="3"/>
                    </a:cubicBezTo>
                    <a:cubicBezTo>
                      <a:pt x="3" y="3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42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2" name="Freeform 581">
                <a:extLst>
                  <a:ext uri="{FF2B5EF4-FFF2-40B4-BE49-F238E27FC236}">
                    <a16:creationId xmlns:a16="http://schemas.microsoft.com/office/drawing/2014/main" id="{2CA047F7-6D89-6B29-9C14-6B8D61A6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167"/>
                <a:ext cx="50" cy="11"/>
              </a:xfrm>
              <a:custGeom>
                <a:avLst/>
                <a:gdLst>
                  <a:gd name="T0" fmla="*/ 19 w 29"/>
                  <a:gd name="T1" fmla="*/ 6 h 6"/>
                  <a:gd name="T2" fmla="*/ 8 w 29"/>
                  <a:gd name="T3" fmla="*/ 4 h 6"/>
                  <a:gd name="T4" fmla="*/ 7 w 29"/>
                  <a:gd name="T5" fmla="*/ 6 h 6"/>
                  <a:gd name="T6" fmla="*/ 1 w 29"/>
                  <a:gd name="T7" fmla="*/ 0 h 6"/>
                  <a:gd name="T8" fmla="*/ 29 w 29"/>
                  <a:gd name="T9" fmla="*/ 5 h 6"/>
                  <a:gd name="T10" fmla="*/ 29 w 29"/>
                  <a:gd name="T11" fmla="*/ 6 h 6"/>
                  <a:gd name="T12" fmla="*/ 19 w 2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6">
                    <a:moveTo>
                      <a:pt x="19" y="6"/>
                    </a:moveTo>
                    <a:cubicBezTo>
                      <a:pt x="15" y="5"/>
                      <a:pt x="12" y="4"/>
                      <a:pt x="8" y="4"/>
                    </a:cubicBezTo>
                    <a:cubicBezTo>
                      <a:pt x="5" y="3"/>
                      <a:pt x="7" y="6"/>
                      <a:pt x="7" y="6"/>
                    </a:cubicBezTo>
                    <a:cubicBezTo>
                      <a:pt x="4" y="6"/>
                      <a:pt x="0" y="6"/>
                      <a:pt x="1" y="0"/>
                    </a:cubicBezTo>
                    <a:cubicBezTo>
                      <a:pt x="10" y="3"/>
                      <a:pt x="20" y="3"/>
                      <a:pt x="29" y="5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5" y="6"/>
                      <a:pt x="22" y="6"/>
                      <a:pt x="19" y="6"/>
                    </a:cubicBezTo>
                    <a:close/>
                  </a:path>
                </a:pathLst>
              </a:custGeom>
              <a:solidFill>
                <a:srgbClr val="53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3" name="Freeform 582">
                <a:extLst>
                  <a:ext uri="{FF2B5EF4-FFF2-40B4-BE49-F238E27FC236}">
                    <a16:creationId xmlns:a16="http://schemas.microsoft.com/office/drawing/2014/main" id="{1D459467-550A-069D-454A-2BD3C211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178"/>
                <a:ext cx="43" cy="5"/>
              </a:xfrm>
              <a:custGeom>
                <a:avLst/>
                <a:gdLst>
                  <a:gd name="T0" fmla="*/ 25 w 25"/>
                  <a:gd name="T1" fmla="*/ 3 h 3"/>
                  <a:gd name="T2" fmla="*/ 0 w 25"/>
                  <a:gd name="T3" fmla="*/ 0 h 3"/>
                  <a:gd name="T4" fmla="*/ 25 w 2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">
                    <a:moveTo>
                      <a:pt x="25" y="3"/>
                    </a:moveTo>
                    <a:cubicBezTo>
                      <a:pt x="16" y="3"/>
                      <a:pt x="8" y="3"/>
                      <a:pt x="0" y="0"/>
                    </a:cubicBezTo>
                    <a:cubicBezTo>
                      <a:pt x="8" y="0"/>
                      <a:pt x="17" y="0"/>
                      <a:pt x="25" y="3"/>
                    </a:cubicBezTo>
                    <a:close/>
                  </a:path>
                </a:pathLst>
              </a:custGeom>
              <a:solidFill>
                <a:srgbClr val="42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4" name="Freeform 583">
                <a:extLst>
                  <a:ext uri="{FF2B5EF4-FFF2-40B4-BE49-F238E27FC236}">
                    <a16:creationId xmlns:a16="http://schemas.microsoft.com/office/drawing/2014/main" id="{648AABFA-455F-1CF4-2731-2295F997B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179"/>
                <a:ext cx="35" cy="9"/>
              </a:xfrm>
              <a:custGeom>
                <a:avLst/>
                <a:gdLst>
                  <a:gd name="T0" fmla="*/ 20 w 20"/>
                  <a:gd name="T1" fmla="*/ 5 h 5"/>
                  <a:gd name="T2" fmla="*/ 0 w 20"/>
                  <a:gd name="T3" fmla="*/ 1 h 5"/>
                  <a:gd name="T4" fmla="*/ 0 w 20"/>
                  <a:gd name="T5" fmla="*/ 1 h 5"/>
                  <a:gd name="T6" fmla="*/ 0 w 20"/>
                  <a:gd name="T7" fmla="*/ 0 h 5"/>
                  <a:gd name="T8" fmla="*/ 20 w 20"/>
                  <a:gd name="T9" fmla="*/ 3 h 5"/>
                  <a:gd name="T10" fmla="*/ 20 w 20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3" y="5"/>
                      <a:pt x="6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7" y="1"/>
                      <a:pt x="13" y="2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lose/>
                  </a:path>
                </a:pathLst>
              </a:custGeom>
              <a:solidFill>
                <a:srgbClr val="625A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5" name="Freeform 584">
                <a:extLst>
                  <a:ext uri="{FF2B5EF4-FFF2-40B4-BE49-F238E27FC236}">
                    <a16:creationId xmlns:a16="http://schemas.microsoft.com/office/drawing/2014/main" id="{4913FDC5-239A-1711-CE99-D9C47CE8A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62"/>
                <a:ext cx="17" cy="11"/>
              </a:xfrm>
              <a:custGeom>
                <a:avLst/>
                <a:gdLst>
                  <a:gd name="T0" fmla="*/ 0 w 10"/>
                  <a:gd name="T1" fmla="*/ 3 h 6"/>
                  <a:gd name="T2" fmla="*/ 0 w 10"/>
                  <a:gd name="T3" fmla="*/ 1 h 6"/>
                  <a:gd name="T4" fmla="*/ 9 w 10"/>
                  <a:gd name="T5" fmla="*/ 1 h 6"/>
                  <a:gd name="T6" fmla="*/ 9 w 10"/>
                  <a:gd name="T7" fmla="*/ 4 h 6"/>
                  <a:gd name="T8" fmla="*/ 9 w 10"/>
                  <a:gd name="T9" fmla="*/ 4 h 6"/>
                  <a:gd name="T10" fmla="*/ 0 w 10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3" y="0"/>
                      <a:pt x="6" y="1"/>
                      <a:pt x="9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3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2C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6" name="Freeform 585">
                <a:extLst>
                  <a:ext uri="{FF2B5EF4-FFF2-40B4-BE49-F238E27FC236}">
                    <a16:creationId xmlns:a16="http://schemas.microsoft.com/office/drawing/2014/main" id="{22FB1587-3274-640E-26BF-59CB50E0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161"/>
                <a:ext cx="12" cy="6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3 h 4"/>
                  <a:gd name="T4" fmla="*/ 5 w 7"/>
                  <a:gd name="T5" fmla="*/ 4 h 4"/>
                  <a:gd name="T6" fmla="*/ 1 w 7"/>
                  <a:gd name="T7" fmla="*/ 2 h 4"/>
                  <a:gd name="T8" fmla="*/ 3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1"/>
                      <a:pt x="7" y="0"/>
                      <a:pt x="7" y="3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2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7" name="Freeform 586">
                <a:extLst>
                  <a:ext uri="{FF2B5EF4-FFF2-40B4-BE49-F238E27FC236}">
                    <a16:creationId xmlns:a16="http://schemas.microsoft.com/office/drawing/2014/main" id="{700628AD-FE43-B2C2-2823-EB9EAB20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173"/>
                <a:ext cx="14" cy="6"/>
              </a:xfrm>
              <a:custGeom>
                <a:avLst/>
                <a:gdLst>
                  <a:gd name="T0" fmla="*/ 5 w 8"/>
                  <a:gd name="T1" fmla="*/ 0 h 4"/>
                  <a:gd name="T2" fmla="*/ 6 w 8"/>
                  <a:gd name="T3" fmla="*/ 3 h 4"/>
                  <a:gd name="T4" fmla="*/ 0 w 8"/>
                  <a:gd name="T5" fmla="*/ 1 h 4"/>
                  <a:gd name="T6" fmla="*/ 5 w 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7" y="1"/>
                      <a:pt x="8" y="2"/>
                      <a:pt x="6" y="3"/>
                    </a:cubicBezTo>
                    <a:cubicBezTo>
                      <a:pt x="4" y="4"/>
                      <a:pt x="1" y="4"/>
                      <a:pt x="0" y="1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2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8" name="Freeform 587">
                <a:extLst>
                  <a:ext uri="{FF2B5EF4-FFF2-40B4-BE49-F238E27FC236}">
                    <a16:creationId xmlns:a16="http://schemas.microsoft.com/office/drawing/2014/main" id="{91CB6BF9-6E06-FEBE-88BF-49D94DFD1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159"/>
                <a:ext cx="12" cy="8"/>
              </a:xfrm>
              <a:custGeom>
                <a:avLst/>
                <a:gdLst>
                  <a:gd name="T0" fmla="*/ 1 w 7"/>
                  <a:gd name="T1" fmla="*/ 1 h 5"/>
                  <a:gd name="T2" fmla="*/ 6 w 7"/>
                  <a:gd name="T3" fmla="*/ 3 h 5"/>
                  <a:gd name="T4" fmla="*/ 4 w 7"/>
                  <a:gd name="T5" fmla="*/ 5 h 5"/>
                  <a:gd name="T6" fmla="*/ 1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1" y="1"/>
                    </a:moveTo>
                    <a:cubicBezTo>
                      <a:pt x="3" y="1"/>
                      <a:pt x="6" y="0"/>
                      <a:pt x="6" y="3"/>
                    </a:cubicBezTo>
                    <a:cubicBezTo>
                      <a:pt x="7" y="4"/>
                      <a:pt x="5" y="5"/>
                      <a:pt x="4" y="5"/>
                    </a:cubicBezTo>
                    <a:cubicBezTo>
                      <a:pt x="1" y="5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4D4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9" name="Freeform 588">
                <a:extLst>
                  <a:ext uri="{FF2B5EF4-FFF2-40B4-BE49-F238E27FC236}">
                    <a16:creationId xmlns:a16="http://schemas.microsoft.com/office/drawing/2014/main" id="{10ED7C4F-B1F0-272F-0128-DF764E19A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161"/>
                <a:ext cx="12" cy="12"/>
              </a:xfrm>
              <a:custGeom>
                <a:avLst/>
                <a:gdLst>
                  <a:gd name="T0" fmla="*/ 7 w 7"/>
                  <a:gd name="T1" fmla="*/ 2 h 7"/>
                  <a:gd name="T2" fmla="*/ 0 w 7"/>
                  <a:gd name="T3" fmla="*/ 4 h 7"/>
                  <a:gd name="T4" fmla="*/ 7 w 7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7"/>
                      <a:pt x="3" y="3"/>
                      <a:pt x="0" y="4"/>
                    </a:cubicBezTo>
                    <a:cubicBezTo>
                      <a:pt x="2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2D2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0" name="Freeform 589">
                <a:extLst>
                  <a:ext uri="{FF2B5EF4-FFF2-40B4-BE49-F238E27FC236}">
                    <a16:creationId xmlns:a16="http://schemas.microsoft.com/office/drawing/2014/main" id="{E393B119-F2D1-E1ED-E3C1-642073306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174"/>
                <a:ext cx="206" cy="26"/>
              </a:xfrm>
              <a:custGeom>
                <a:avLst/>
                <a:gdLst>
                  <a:gd name="T0" fmla="*/ 0 w 121"/>
                  <a:gd name="T1" fmla="*/ 4 h 15"/>
                  <a:gd name="T2" fmla="*/ 4 w 121"/>
                  <a:gd name="T3" fmla="*/ 4 h 15"/>
                  <a:gd name="T4" fmla="*/ 10 w 121"/>
                  <a:gd name="T5" fmla="*/ 2 h 15"/>
                  <a:gd name="T6" fmla="*/ 13 w 121"/>
                  <a:gd name="T7" fmla="*/ 2 h 15"/>
                  <a:gd name="T8" fmla="*/ 25 w 121"/>
                  <a:gd name="T9" fmla="*/ 2 h 15"/>
                  <a:gd name="T10" fmla="*/ 26 w 121"/>
                  <a:gd name="T11" fmla="*/ 3 h 15"/>
                  <a:gd name="T12" fmla="*/ 13 w 121"/>
                  <a:gd name="T13" fmla="*/ 3 h 15"/>
                  <a:gd name="T14" fmla="*/ 13 w 121"/>
                  <a:gd name="T15" fmla="*/ 6 h 15"/>
                  <a:gd name="T16" fmla="*/ 121 w 121"/>
                  <a:gd name="T17" fmla="*/ 11 h 15"/>
                  <a:gd name="T18" fmla="*/ 116 w 121"/>
                  <a:gd name="T19" fmla="*/ 14 h 15"/>
                  <a:gd name="T20" fmla="*/ 111 w 121"/>
                  <a:gd name="T21" fmla="*/ 14 h 15"/>
                  <a:gd name="T22" fmla="*/ 94 w 121"/>
                  <a:gd name="T23" fmla="*/ 14 h 15"/>
                  <a:gd name="T24" fmla="*/ 59 w 121"/>
                  <a:gd name="T25" fmla="*/ 13 h 15"/>
                  <a:gd name="T26" fmla="*/ 14 w 121"/>
                  <a:gd name="T27" fmla="*/ 10 h 15"/>
                  <a:gd name="T28" fmla="*/ 4 w 121"/>
                  <a:gd name="T29" fmla="*/ 9 h 15"/>
                  <a:gd name="T30" fmla="*/ 0 w 121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15">
                    <a:moveTo>
                      <a:pt x="0" y="4"/>
                    </a:moveTo>
                    <a:cubicBezTo>
                      <a:pt x="1" y="4"/>
                      <a:pt x="3" y="4"/>
                      <a:pt x="4" y="4"/>
                    </a:cubicBezTo>
                    <a:cubicBezTo>
                      <a:pt x="7" y="5"/>
                      <a:pt x="10" y="8"/>
                      <a:pt x="10" y="2"/>
                    </a:cubicBezTo>
                    <a:cubicBezTo>
                      <a:pt x="10" y="2"/>
                      <a:pt x="12" y="1"/>
                      <a:pt x="13" y="2"/>
                    </a:cubicBezTo>
                    <a:cubicBezTo>
                      <a:pt x="17" y="0"/>
                      <a:pt x="21" y="0"/>
                      <a:pt x="25" y="2"/>
                    </a:cubicBezTo>
                    <a:cubicBezTo>
                      <a:pt x="26" y="2"/>
                      <a:pt x="26" y="3"/>
                      <a:pt x="26" y="3"/>
                    </a:cubicBezTo>
                    <a:cubicBezTo>
                      <a:pt x="21" y="3"/>
                      <a:pt x="17" y="3"/>
                      <a:pt x="13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48" y="9"/>
                      <a:pt x="84" y="11"/>
                      <a:pt x="121" y="11"/>
                    </a:cubicBezTo>
                    <a:cubicBezTo>
                      <a:pt x="119" y="14"/>
                      <a:pt x="117" y="14"/>
                      <a:pt x="116" y="14"/>
                    </a:cubicBezTo>
                    <a:cubicBezTo>
                      <a:pt x="114" y="13"/>
                      <a:pt x="112" y="13"/>
                      <a:pt x="111" y="14"/>
                    </a:cubicBezTo>
                    <a:cubicBezTo>
                      <a:pt x="105" y="14"/>
                      <a:pt x="100" y="14"/>
                      <a:pt x="94" y="14"/>
                    </a:cubicBezTo>
                    <a:cubicBezTo>
                      <a:pt x="83" y="15"/>
                      <a:pt x="71" y="13"/>
                      <a:pt x="59" y="13"/>
                    </a:cubicBezTo>
                    <a:cubicBezTo>
                      <a:pt x="44" y="13"/>
                      <a:pt x="29" y="12"/>
                      <a:pt x="14" y="10"/>
                    </a:cubicBezTo>
                    <a:cubicBezTo>
                      <a:pt x="11" y="10"/>
                      <a:pt x="8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9F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1" name="Freeform 590">
                <a:extLst>
                  <a:ext uri="{FF2B5EF4-FFF2-40B4-BE49-F238E27FC236}">
                    <a16:creationId xmlns:a16="http://schemas.microsoft.com/office/drawing/2014/main" id="{7A879F20-5600-507C-1E60-FD0494ED6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173"/>
                <a:ext cx="188" cy="17"/>
              </a:xfrm>
              <a:custGeom>
                <a:avLst/>
                <a:gdLst>
                  <a:gd name="T0" fmla="*/ 0 w 110"/>
                  <a:gd name="T1" fmla="*/ 4 h 10"/>
                  <a:gd name="T2" fmla="*/ 0 w 110"/>
                  <a:gd name="T3" fmla="*/ 3 h 10"/>
                  <a:gd name="T4" fmla="*/ 7 w 110"/>
                  <a:gd name="T5" fmla="*/ 3 h 10"/>
                  <a:gd name="T6" fmla="*/ 9 w 110"/>
                  <a:gd name="T7" fmla="*/ 3 h 10"/>
                  <a:gd name="T8" fmla="*/ 22 w 110"/>
                  <a:gd name="T9" fmla="*/ 3 h 10"/>
                  <a:gd name="T10" fmla="*/ 48 w 110"/>
                  <a:gd name="T11" fmla="*/ 6 h 10"/>
                  <a:gd name="T12" fmla="*/ 110 w 110"/>
                  <a:gd name="T13" fmla="*/ 8 h 10"/>
                  <a:gd name="T14" fmla="*/ 99 w 110"/>
                  <a:gd name="T15" fmla="*/ 10 h 10"/>
                  <a:gd name="T16" fmla="*/ 24 w 110"/>
                  <a:gd name="T17" fmla="*/ 7 h 10"/>
                  <a:gd name="T18" fmla="*/ 0 w 110"/>
                  <a:gd name="T1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0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2" y="0"/>
                      <a:pt x="5" y="1"/>
                      <a:pt x="7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4" y="1"/>
                      <a:pt x="18" y="3"/>
                      <a:pt x="22" y="3"/>
                    </a:cubicBezTo>
                    <a:cubicBezTo>
                      <a:pt x="31" y="4"/>
                      <a:pt x="40" y="3"/>
                      <a:pt x="48" y="6"/>
                    </a:cubicBezTo>
                    <a:cubicBezTo>
                      <a:pt x="69" y="8"/>
                      <a:pt x="89" y="8"/>
                      <a:pt x="110" y="8"/>
                    </a:cubicBezTo>
                    <a:cubicBezTo>
                      <a:pt x="106" y="10"/>
                      <a:pt x="102" y="10"/>
                      <a:pt x="99" y="10"/>
                    </a:cubicBezTo>
                    <a:cubicBezTo>
                      <a:pt x="74" y="10"/>
                      <a:pt x="49" y="8"/>
                      <a:pt x="24" y="7"/>
                    </a:cubicBezTo>
                    <a:cubicBezTo>
                      <a:pt x="16" y="7"/>
                      <a:pt x="8" y="5"/>
                      <a:pt x="0" y="4"/>
                    </a:cubicBezTo>
                    <a:close/>
                  </a:path>
                </a:pathLst>
              </a:custGeom>
              <a:solidFill>
                <a:srgbClr val="B9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2" name="Freeform 591">
                <a:extLst>
                  <a:ext uri="{FF2B5EF4-FFF2-40B4-BE49-F238E27FC236}">
                    <a16:creationId xmlns:a16="http://schemas.microsoft.com/office/drawing/2014/main" id="{8144E283-8EA7-7FA4-73E7-E2F39962D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74"/>
                <a:ext cx="44" cy="9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3 h 5"/>
                  <a:gd name="T4" fmla="*/ 1 w 26"/>
                  <a:gd name="T5" fmla="*/ 1 h 5"/>
                  <a:gd name="T6" fmla="*/ 25 w 26"/>
                  <a:gd name="T7" fmla="*/ 3 h 5"/>
                  <a:gd name="T8" fmla="*/ 26 w 2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cubicBezTo>
                      <a:pt x="18" y="4"/>
                      <a:pt x="9" y="5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9" y="0"/>
                      <a:pt x="17" y="2"/>
                      <a:pt x="25" y="3"/>
                    </a:cubicBezTo>
                    <a:cubicBezTo>
                      <a:pt x="26" y="3"/>
                      <a:pt x="26" y="4"/>
                      <a:pt x="26" y="5"/>
                    </a:cubicBezTo>
                    <a:close/>
                  </a:path>
                </a:pathLst>
              </a:custGeom>
              <a:solidFill>
                <a:srgbClr val="5051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3" name="Freeform 592">
                <a:extLst>
                  <a:ext uri="{FF2B5EF4-FFF2-40B4-BE49-F238E27FC236}">
                    <a16:creationId xmlns:a16="http://schemas.microsoft.com/office/drawing/2014/main" id="{AE641A92-2F7E-C94C-A270-09EE15959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169"/>
                <a:ext cx="36" cy="7"/>
              </a:xfrm>
              <a:custGeom>
                <a:avLst/>
                <a:gdLst>
                  <a:gd name="T0" fmla="*/ 0 w 21"/>
                  <a:gd name="T1" fmla="*/ 2 h 4"/>
                  <a:gd name="T2" fmla="*/ 21 w 21"/>
                  <a:gd name="T3" fmla="*/ 2 h 4"/>
                  <a:gd name="T4" fmla="*/ 0 w 2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4">
                    <a:moveTo>
                      <a:pt x="0" y="2"/>
                    </a:moveTo>
                    <a:cubicBezTo>
                      <a:pt x="7" y="0"/>
                      <a:pt x="14" y="2"/>
                      <a:pt x="21" y="2"/>
                    </a:cubicBezTo>
                    <a:cubicBezTo>
                      <a:pt x="14" y="4"/>
                      <a:pt x="7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4" name="Freeform 593">
                <a:extLst>
                  <a:ext uri="{FF2B5EF4-FFF2-40B4-BE49-F238E27FC236}">
                    <a16:creationId xmlns:a16="http://schemas.microsoft.com/office/drawing/2014/main" id="{D14E96D5-D178-FBD0-6913-F7CF7881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179"/>
                <a:ext cx="23" cy="7"/>
              </a:xfrm>
              <a:custGeom>
                <a:avLst/>
                <a:gdLst>
                  <a:gd name="T0" fmla="*/ 0 w 13"/>
                  <a:gd name="T1" fmla="*/ 3 h 4"/>
                  <a:gd name="T2" fmla="*/ 11 w 13"/>
                  <a:gd name="T3" fmla="*/ 0 h 4"/>
                  <a:gd name="T4" fmla="*/ 12 w 13"/>
                  <a:gd name="T5" fmla="*/ 1 h 4"/>
                  <a:gd name="T6" fmla="*/ 11 w 13"/>
                  <a:gd name="T7" fmla="*/ 3 h 4"/>
                  <a:gd name="T8" fmla="*/ 0 w 1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4" y="0"/>
                      <a:pt x="9" y="4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3" y="2"/>
                      <a:pt x="12" y="3"/>
                      <a:pt x="11" y="3"/>
                    </a:cubicBezTo>
                    <a:cubicBezTo>
                      <a:pt x="8" y="3"/>
                      <a:pt x="5" y="3"/>
                      <a:pt x="0" y="3"/>
                    </a:cubicBezTo>
                    <a:close/>
                  </a:path>
                </a:pathLst>
              </a:custGeom>
              <a:solidFill>
                <a:srgbClr val="B9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5" name="Freeform 594">
                <a:extLst>
                  <a:ext uri="{FF2B5EF4-FFF2-40B4-BE49-F238E27FC236}">
                    <a16:creationId xmlns:a16="http://schemas.microsoft.com/office/drawing/2014/main" id="{020231F9-7E25-8121-60D4-4465D4B75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561"/>
                <a:ext cx="29" cy="17"/>
              </a:xfrm>
              <a:custGeom>
                <a:avLst/>
                <a:gdLst>
                  <a:gd name="T0" fmla="*/ 0 w 17"/>
                  <a:gd name="T1" fmla="*/ 5 h 10"/>
                  <a:gd name="T2" fmla="*/ 14 w 17"/>
                  <a:gd name="T3" fmla="*/ 1 h 10"/>
                  <a:gd name="T4" fmla="*/ 17 w 17"/>
                  <a:gd name="T5" fmla="*/ 3 h 10"/>
                  <a:gd name="T6" fmla="*/ 14 w 17"/>
                  <a:gd name="T7" fmla="*/ 5 h 10"/>
                  <a:gd name="T8" fmla="*/ 9 w 17"/>
                  <a:gd name="T9" fmla="*/ 5 h 10"/>
                  <a:gd name="T10" fmla="*/ 10 w 17"/>
                  <a:gd name="T11" fmla="*/ 7 h 10"/>
                  <a:gd name="T12" fmla="*/ 0 w 17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0" y="5"/>
                    </a:moveTo>
                    <a:cubicBezTo>
                      <a:pt x="4" y="0"/>
                      <a:pt x="9" y="0"/>
                      <a:pt x="14" y="1"/>
                    </a:cubicBezTo>
                    <a:cubicBezTo>
                      <a:pt x="16" y="1"/>
                      <a:pt x="17" y="1"/>
                      <a:pt x="17" y="3"/>
                    </a:cubicBezTo>
                    <a:cubicBezTo>
                      <a:pt x="17" y="5"/>
                      <a:pt x="16" y="5"/>
                      <a:pt x="14" y="5"/>
                    </a:cubicBezTo>
                    <a:cubicBezTo>
                      <a:pt x="13" y="5"/>
                      <a:pt x="11" y="4"/>
                      <a:pt x="9" y="5"/>
                    </a:cubicBezTo>
                    <a:cubicBezTo>
                      <a:pt x="8" y="6"/>
                      <a:pt x="10" y="6"/>
                      <a:pt x="10" y="7"/>
                    </a:cubicBezTo>
                    <a:cubicBezTo>
                      <a:pt x="7" y="5"/>
                      <a:pt x="2" y="10"/>
                      <a:pt x="0" y="5"/>
                    </a:cubicBezTo>
                    <a:close/>
                  </a:path>
                </a:pathLst>
              </a:custGeom>
              <a:solidFill>
                <a:srgbClr val="53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6" name="Freeform 595">
                <a:extLst>
                  <a:ext uri="{FF2B5EF4-FFF2-40B4-BE49-F238E27FC236}">
                    <a16:creationId xmlns:a16="http://schemas.microsoft.com/office/drawing/2014/main" id="{9F319753-12D2-272B-C3F1-A5FCFDA77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130"/>
                <a:ext cx="56" cy="15"/>
              </a:xfrm>
              <a:custGeom>
                <a:avLst/>
                <a:gdLst>
                  <a:gd name="T0" fmla="*/ 32 w 33"/>
                  <a:gd name="T1" fmla="*/ 7 h 9"/>
                  <a:gd name="T2" fmla="*/ 26 w 33"/>
                  <a:gd name="T3" fmla="*/ 7 h 9"/>
                  <a:gd name="T4" fmla="*/ 12 w 33"/>
                  <a:gd name="T5" fmla="*/ 8 h 9"/>
                  <a:gd name="T6" fmla="*/ 9 w 33"/>
                  <a:gd name="T7" fmla="*/ 8 h 9"/>
                  <a:gd name="T8" fmla="*/ 2 w 33"/>
                  <a:gd name="T9" fmla="*/ 8 h 9"/>
                  <a:gd name="T10" fmla="*/ 6 w 33"/>
                  <a:gd name="T11" fmla="*/ 3 h 9"/>
                  <a:gd name="T12" fmla="*/ 24 w 33"/>
                  <a:gd name="T13" fmla="*/ 3 h 9"/>
                  <a:gd name="T14" fmla="*/ 30 w 33"/>
                  <a:gd name="T15" fmla="*/ 3 h 9"/>
                  <a:gd name="T16" fmla="*/ 32 w 33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9">
                    <a:moveTo>
                      <a:pt x="32" y="7"/>
                    </a:moveTo>
                    <a:cubicBezTo>
                      <a:pt x="30" y="7"/>
                      <a:pt x="28" y="7"/>
                      <a:pt x="26" y="7"/>
                    </a:cubicBezTo>
                    <a:cubicBezTo>
                      <a:pt x="21" y="9"/>
                      <a:pt x="17" y="7"/>
                      <a:pt x="12" y="8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7" y="9"/>
                      <a:pt x="4" y="8"/>
                      <a:pt x="2" y="8"/>
                    </a:cubicBezTo>
                    <a:cubicBezTo>
                      <a:pt x="0" y="4"/>
                      <a:pt x="3" y="3"/>
                      <a:pt x="6" y="3"/>
                    </a:cubicBezTo>
                    <a:cubicBezTo>
                      <a:pt x="12" y="3"/>
                      <a:pt x="18" y="0"/>
                      <a:pt x="24" y="3"/>
                    </a:cubicBezTo>
                    <a:cubicBezTo>
                      <a:pt x="26" y="5"/>
                      <a:pt x="28" y="3"/>
                      <a:pt x="30" y="3"/>
                    </a:cubicBezTo>
                    <a:cubicBezTo>
                      <a:pt x="33" y="3"/>
                      <a:pt x="33" y="5"/>
                      <a:pt x="32" y="7"/>
                    </a:cubicBezTo>
                    <a:close/>
                  </a:path>
                </a:pathLst>
              </a:custGeom>
              <a:solidFill>
                <a:srgbClr val="27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7" name="Freeform 596">
                <a:extLst>
                  <a:ext uri="{FF2B5EF4-FFF2-40B4-BE49-F238E27FC236}">
                    <a16:creationId xmlns:a16="http://schemas.microsoft.com/office/drawing/2014/main" id="{87C8AE56-5B50-2CE8-B3C2-34CD74209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087"/>
                <a:ext cx="46" cy="26"/>
              </a:xfrm>
              <a:custGeom>
                <a:avLst/>
                <a:gdLst>
                  <a:gd name="T0" fmla="*/ 17 w 27"/>
                  <a:gd name="T1" fmla="*/ 7 h 15"/>
                  <a:gd name="T2" fmla="*/ 16 w 27"/>
                  <a:gd name="T3" fmla="*/ 4 h 15"/>
                  <a:gd name="T4" fmla="*/ 4 w 27"/>
                  <a:gd name="T5" fmla="*/ 3 h 15"/>
                  <a:gd name="T6" fmla="*/ 1 w 27"/>
                  <a:gd name="T7" fmla="*/ 2 h 15"/>
                  <a:gd name="T8" fmla="*/ 4 w 27"/>
                  <a:gd name="T9" fmla="*/ 0 h 15"/>
                  <a:gd name="T10" fmla="*/ 8 w 27"/>
                  <a:gd name="T11" fmla="*/ 0 h 15"/>
                  <a:gd name="T12" fmla="*/ 19 w 27"/>
                  <a:gd name="T13" fmla="*/ 1 h 15"/>
                  <a:gd name="T14" fmla="*/ 21 w 27"/>
                  <a:gd name="T15" fmla="*/ 7 h 15"/>
                  <a:gd name="T16" fmla="*/ 23 w 27"/>
                  <a:gd name="T17" fmla="*/ 10 h 15"/>
                  <a:gd name="T18" fmla="*/ 20 w 27"/>
                  <a:gd name="T19" fmla="*/ 14 h 15"/>
                  <a:gd name="T20" fmla="*/ 15 w 27"/>
                  <a:gd name="T21" fmla="*/ 13 h 15"/>
                  <a:gd name="T22" fmla="*/ 17 w 27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5">
                    <a:moveTo>
                      <a:pt x="17" y="7"/>
                    </a:moveTo>
                    <a:cubicBezTo>
                      <a:pt x="19" y="5"/>
                      <a:pt x="20" y="4"/>
                      <a:pt x="16" y="4"/>
                    </a:cubicBezTo>
                    <a:cubicBezTo>
                      <a:pt x="12" y="4"/>
                      <a:pt x="8" y="4"/>
                      <a:pt x="4" y="3"/>
                    </a:cubicBezTo>
                    <a:cubicBezTo>
                      <a:pt x="3" y="3"/>
                      <a:pt x="1" y="4"/>
                      <a:pt x="1" y="2"/>
                    </a:cubicBezTo>
                    <a:cubicBezTo>
                      <a:pt x="0" y="0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12" y="1"/>
                      <a:pt x="15" y="0"/>
                      <a:pt x="19" y="1"/>
                    </a:cubicBezTo>
                    <a:cubicBezTo>
                      <a:pt x="22" y="2"/>
                      <a:pt x="27" y="2"/>
                      <a:pt x="21" y="7"/>
                    </a:cubicBezTo>
                    <a:cubicBezTo>
                      <a:pt x="20" y="8"/>
                      <a:pt x="22" y="9"/>
                      <a:pt x="23" y="10"/>
                    </a:cubicBezTo>
                    <a:cubicBezTo>
                      <a:pt x="23" y="12"/>
                      <a:pt x="22" y="14"/>
                      <a:pt x="20" y="14"/>
                    </a:cubicBezTo>
                    <a:cubicBezTo>
                      <a:pt x="18" y="15"/>
                      <a:pt x="16" y="15"/>
                      <a:pt x="15" y="13"/>
                    </a:cubicBezTo>
                    <a:cubicBezTo>
                      <a:pt x="14" y="11"/>
                      <a:pt x="15" y="9"/>
                      <a:pt x="17" y="7"/>
                    </a:cubicBezTo>
                    <a:close/>
                  </a:path>
                </a:pathLst>
              </a:custGeom>
              <a:solidFill>
                <a:srgbClr val="262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8" name="Freeform 597">
                <a:extLst>
                  <a:ext uri="{FF2B5EF4-FFF2-40B4-BE49-F238E27FC236}">
                    <a16:creationId xmlns:a16="http://schemas.microsoft.com/office/drawing/2014/main" id="{79D13622-B0E1-2AFB-EB97-16BCA581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077"/>
                <a:ext cx="55" cy="15"/>
              </a:xfrm>
              <a:custGeom>
                <a:avLst/>
                <a:gdLst>
                  <a:gd name="T0" fmla="*/ 8 w 32"/>
                  <a:gd name="T1" fmla="*/ 4 h 9"/>
                  <a:gd name="T2" fmla="*/ 4 w 32"/>
                  <a:gd name="T3" fmla="*/ 4 h 9"/>
                  <a:gd name="T4" fmla="*/ 1 w 32"/>
                  <a:gd name="T5" fmla="*/ 2 h 9"/>
                  <a:gd name="T6" fmla="*/ 4 w 32"/>
                  <a:gd name="T7" fmla="*/ 0 h 9"/>
                  <a:gd name="T8" fmla="*/ 28 w 32"/>
                  <a:gd name="T9" fmla="*/ 2 h 9"/>
                  <a:gd name="T10" fmla="*/ 32 w 32"/>
                  <a:gd name="T11" fmla="*/ 3 h 9"/>
                  <a:gd name="T12" fmla="*/ 29 w 32"/>
                  <a:gd name="T13" fmla="*/ 7 h 9"/>
                  <a:gd name="T14" fmla="*/ 26 w 32"/>
                  <a:gd name="T15" fmla="*/ 8 h 9"/>
                  <a:gd name="T16" fmla="*/ 23 w 32"/>
                  <a:gd name="T17" fmla="*/ 4 h 9"/>
                  <a:gd name="T18" fmla="*/ 8 w 32"/>
                  <a:gd name="T1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9">
                    <a:moveTo>
                      <a:pt x="8" y="4"/>
                    </a:moveTo>
                    <a:cubicBezTo>
                      <a:pt x="7" y="2"/>
                      <a:pt x="5" y="4"/>
                      <a:pt x="4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12" y="1"/>
                      <a:pt x="20" y="1"/>
                      <a:pt x="28" y="2"/>
                    </a:cubicBezTo>
                    <a:cubicBezTo>
                      <a:pt x="29" y="2"/>
                      <a:pt x="31" y="1"/>
                      <a:pt x="32" y="3"/>
                    </a:cubicBezTo>
                    <a:cubicBezTo>
                      <a:pt x="32" y="5"/>
                      <a:pt x="31" y="6"/>
                      <a:pt x="29" y="7"/>
                    </a:cubicBezTo>
                    <a:cubicBezTo>
                      <a:pt x="29" y="8"/>
                      <a:pt x="27" y="9"/>
                      <a:pt x="26" y="8"/>
                    </a:cubicBezTo>
                    <a:cubicBezTo>
                      <a:pt x="26" y="6"/>
                      <a:pt x="26" y="4"/>
                      <a:pt x="23" y="4"/>
                    </a:cubicBezTo>
                    <a:cubicBezTo>
                      <a:pt x="18" y="4"/>
                      <a:pt x="13" y="4"/>
                      <a:pt x="8" y="4"/>
                    </a:cubicBezTo>
                    <a:close/>
                  </a:path>
                </a:pathLst>
              </a:custGeom>
              <a:solidFill>
                <a:srgbClr val="41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9" name="Freeform 598">
                <a:extLst>
                  <a:ext uri="{FF2B5EF4-FFF2-40B4-BE49-F238E27FC236}">
                    <a16:creationId xmlns:a16="http://schemas.microsoft.com/office/drawing/2014/main" id="{95A94752-566E-0D58-7827-62DC4C3E5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99"/>
                <a:ext cx="34" cy="22"/>
              </a:xfrm>
              <a:custGeom>
                <a:avLst/>
                <a:gdLst>
                  <a:gd name="T0" fmla="*/ 8 w 20"/>
                  <a:gd name="T1" fmla="*/ 0 h 13"/>
                  <a:gd name="T2" fmla="*/ 8 w 20"/>
                  <a:gd name="T3" fmla="*/ 6 h 13"/>
                  <a:gd name="T4" fmla="*/ 14 w 20"/>
                  <a:gd name="T5" fmla="*/ 3 h 13"/>
                  <a:gd name="T6" fmla="*/ 15 w 20"/>
                  <a:gd name="T7" fmla="*/ 2 h 13"/>
                  <a:gd name="T8" fmla="*/ 20 w 20"/>
                  <a:gd name="T9" fmla="*/ 6 h 13"/>
                  <a:gd name="T10" fmla="*/ 20 w 20"/>
                  <a:gd name="T11" fmla="*/ 9 h 13"/>
                  <a:gd name="T12" fmla="*/ 14 w 20"/>
                  <a:gd name="T13" fmla="*/ 12 h 13"/>
                  <a:gd name="T14" fmla="*/ 12 w 20"/>
                  <a:gd name="T15" fmla="*/ 11 h 13"/>
                  <a:gd name="T16" fmla="*/ 5 w 20"/>
                  <a:gd name="T17" fmla="*/ 13 h 13"/>
                  <a:gd name="T18" fmla="*/ 4 w 20"/>
                  <a:gd name="T19" fmla="*/ 13 h 13"/>
                  <a:gd name="T20" fmla="*/ 0 w 20"/>
                  <a:gd name="T21" fmla="*/ 8 h 13"/>
                  <a:gd name="T22" fmla="*/ 5 w 20"/>
                  <a:gd name="T23" fmla="*/ 0 h 13"/>
                  <a:gd name="T24" fmla="*/ 8 w 20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8" y="0"/>
                    </a:moveTo>
                    <a:cubicBezTo>
                      <a:pt x="9" y="2"/>
                      <a:pt x="5" y="5"/>
                      <a:pt x="8" y="6"/>
                    </a:cubicBezTo>
                    <a:cubicBezTo>
                      <a:pt x="11" y="7"/>
                      <a:pt x="13" y="5"/>
                      <a:pt x="14" y="3"/>
                    </a:cubicBezTo>
                    <a:cubicBezTo>
                      <a:pt x="14" y="2"/>
                      <a:pt x="14" y="2"/>
                      <a:pt x="15" y="2"/>
                    </a:cubicBezTo>
                    <a:cubicBezTo>
                      <a:pt x="17" y="3"/>
                      <a:pt x="19" y="5"/>
                      <a:pt x="20" y="6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18" y="11"/>
                      <a:pt x="15" y="10"/>
                      <a:pt x="14" y="12"/>
                    </a:cubicBezTo>
                    <a:cubicBezTo>
                      <a:pt x="13" y="12"/>
                      <a:pt x="12" y="12"/>
                      <a:pt x="12" y="11"/>
                    </a:cubicBezTo>
                    <a:cubicBezTo>
                      <a:pt x="9" y="10"/>
                      <a:pt x="7" y="10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2" y="11"/>
                      <a:pt x="1" y="10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0" name="Freeform 599">
                <a:extLst>
                  <a:ext uri="{FF2B5EF4-FFF2-40B4-BE49-F238E27FC236}">
                    <a16:creationId xmlns:a16="http://schemas.microsoft.com/office/drawing/2014/main" id="{22AC664D-B9EB-7E94-140A-F5E0298F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114"/>
                <a:ext cx="44" cy="17"/>
              </a:xfrm>
              <a:custGeom>
                <a:avLst/>
                <a:gdLst>
                  <a:gd name="T0" fmla="*/ 16 w 26"/>
                  <a:gd name="T1" fmla="*/ 3 h 10"/>
                  <a:gd name="T2" fmla="*/ 17 w 26"/>
                  <a:gd name="T3" fmla="*/ 3 h 10"/>
                  <a:gd name="T4" fmla="*/ 23 w 26"/>
                  <a:gd name="T5" fmla="*/ 3 h 10"/>
                  <a:gd name="T6" fmla="*/ 25 w 26"/>
                  <a:gd name="T7" fmla="*/ 6 h 10"/>
                  <a:gd name="T8" fmla="*/ 25 w 26"/>
                  <a:gd name="T9" fmla="*/ 10 h 10"/>
                  <a:gd name="T10" fmla="*/ 22 w 26"/>
                  <a:gd name="T11" fmla="*/ 10 h 10"/>
                  <a:gd name="T12" fmla="*/ 16 w 26"/>
                  <a:gd name="T13" fmla="*/ 10 h 10"/>
                  <a:gd name="T14" fmla="*/ 15 w 26"/>
                  <a:gd name="T15" fmla="*/ 10 h 10"/>
                  <a:gd name="T16" fmla="*/ 15 w 26"/>
                  <a:gd name="T17" fmla="*/ 10 h 10"/>
                  <a:gd name="T18" fmla="*/ 1 w 26"/>
                  <a:gd name="T19" fmla="*/ 6 h 10"/>
                  <a:gd name="T20" fmla="*/ 1 w 26"/>
                  <a:gd name="T21" fmla="*/ 5 h 10"/>
                  <a:gd name="T22" fmla="*/ 7 w 26"/>
                  <a:gd name="T23" fmla="*/ 1 h 10"/>
                  <a:gd name="T24" fmla="*/ 9 w 26"/>
                  <a:gd name="T25" fmla="*/ 0 h 10"/>
                  <a:gd name="T26" fmla="*/ 16 w 26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10">
                    <a:moveTo>
                      <a:pt x="16" y="3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3"/>
                    </a:cubicBezTo>
                    <a:cubicBezTo>
                      <a:pt x="23" y="4"/>
                      <a:pt x="23" y="5"/>
                      <a:pt x="25" y="6"/>
                    </a:cubicBezTo>
                    <a:cubicBezTo>
                      <a:pt x="26" y="7"/>
                      <a:pt x="26" y="8"/>
                      <a:pt x="25" y="10"/>
                    </a:cubicBezTo>
                    <a:cubicBezTo>
                      <a:pt x="24" y="10"/>
                      <a:pt x="23" y="10"/>
                      <a:pt x="22" y="10"/>
                    </a:cubicBezTo>
                    <a:cubicBezTo>
                      <a:pt x="20" y="8"/>
                      <a:pt x="18" y="8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6"/>
                      <a:pt x="5" y="9"/>
                      <a:pt x="1" y="6"/>
                    </a:cubicBezTo>
                    <a:cubicBezTo>
                      <a:pt x="1" y="6"/>
                      <a:pt x="0" y="5"/>
                      <a:pt x="1" y="5"/>
                    </a:cubicBezTo>
                    <a:cubicBezTo>
                      <a:pt x="2" y="3"/>
                      <a:pt x="6" y="3"/>
                      <a:pt x="7" y="1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1" y="2"/>
                      <a:pt x="14" y="2"/>
                      <a:pt x="16" y="3"/>
                    </a:cubicBezTo>
                    <a:close/>
                  </a:path>
                </a:pathLst>
              </a:custGeom>
              <a:solidFill>
                <a:srgbClr val="838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1" name="Freeform 600">
                <a:extLst>
                  <a:ext uri="{FF2B5EF4-FFF2-40B4-BE49-F238E27FC236}">
                    <a16:creationId xmlns:a16="http://schemas.microsoft.com/office/drawing/2014/main" id="{A735E150-55DC-9BF7-7CB9-8681D8541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123"/>
                <a:ext cx="29" cy="12"/>
              </a:xfrm>
              <a:custGeom>
                <a:avLst/>
                <a:gdLst>
                  <a:gd name="T0" fmla="*/ 3 w 17"/>
                  <a:gd name="T1" fmla="*/ 1 h 7"/>
                  <a:gd name="T2" fmla="*/ 14 w 17"/>
                  <a:gd name="T3" fmla="*/ 1 h 7"/>
                  <a:gd name="T4" fmla="*/ 17 w 17"/>
                  <a:gd name="T5" fmla="*/ 5 h 7"/>
                  <a:gd name="T6" fmla="*/ 15 w 17"/>
                  <a:gd name="T7" fmla="*/ 6 h 7"/>
                  <a:gd name="T8" fmla="*/ 4 w 17"/>
                  <a:gd name="T9" fmla="*/ 7 h 7"/>
                  <a:gd name="T10" fmla="*/ 1 w 17"/>
                  <a:gd name="T11" fmla="*/ 3 h 7"/>
                  <a:gd name="T12" fmla="*/ 3 w 1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3" y="1"/>
                    </a:moveTo>
                    <a:cubicBezTo>
                      <a:pt x="6" y="1"/>
                      <a:pt x="10" y="2"/>
                      <a:pt x="14" y="1"/>
                    </a:cubicBezTo>
                    <a:cubicBezTo>
                      <a:pt x="17" y="0"/>
                      <a:pt x="17" y="2"/>
                      <a:pt x="17" y="5"/>
                    </a:cubicBezTo>
                    <a:cubicBezTo>
                      <a:pt x="16" y="5"/>
                      <a:pt x="16" y="5"/>
                      <a:pt x="15" y="6"/>
                    </a:cubicBezTo>
                    <a:cubicBezTo>
                      <a:pt x="12" y="7"/>
                      <a:pt x="8" y="6"/>
                      <a:pt x="4" y="7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1" y="2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262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2" name="Freeform 601">
                <a:extLst>
                  <a:ext uri="{FF2B5EF4-FFF2-40B4-BE49-F238E27FC236}">
                    <a16:creationId xmlns:a16="http://schemas.microsoft.com/office/drawing/2014/main" id="{D39946E9-F312-0C6F-879B-9FBC1AC5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126"/>
                <a:ext cx="33" cy="11"/>
              </a:xfrm>
              <a:custGeom>
                <a:avLst/>
                <a:gdLst>
                  <a:gd name="T0" fmla="*/ 6 w 19"/>
                  <a:gd name="T1" fmla="*/ 0 h 6"/>
                  <a:gd name="T2" fmla="*/ 9 w 19"/>
                  <a:gd name="T3" fmla="*/ 4 h 6"/>
                  <a:gd name="T4" fmla="*/ 19 w 19"/>
                  <a:gd name="T5" fmla="*/ 4 h 6"/>
                  <a:gd name="T6" fmla="*/ 19 w 19"/>
                  <a:gd name="T7" fmla="*/ 5 h 6"/>
                  <a:gd name="T8" fmla="*/ 2 w 19"/>
                  <a:gd name="T9" fmla="*/ 6 h 6"/>
                  <a:gd name="T10" fmla="*/ 0 w 19"/>
                  <a:gd name="T11" fmla="*/ 4 h 6"/>
                  <a:gd name="T12" fmla="*/ 4 w 19"/>
                  <a:gd name="T13" fmla="*/ 0 h 6"/>
                  <a:gd name="T14" fmla="*/ 6 w 1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6">
                    <a:moveTo>
                      <a:pt x="6" y="0"/>
                    </a:moveTo>
                    <a:cubicBezTo>
                      <a:pt x="5" y="3"/>
                      <a:pt x="6" y="5"/>
                      <a:pt x="9" y="4"/>
                    </a:cubicBezTo>
                    <a:cubicBezTo>
                      <a:pt x="12" y="3"/>
                      <a:pt x="16" y="4"/>
                      <a:pt x="19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4" y="6"/>
                      <a:pt x="8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2" y="3"/>
                      <a:pt x="3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838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3" name="Freeform 602">
                <a:extLst>
                  <a:ext uri="{FF2B5EF4-FFF2-40B4-BE49-F238E27FC236}">
                    <a16:creationId xmlns:a16="http://schemas.microsoft.com/office/drawing/2014/main" id="{34D97462-3351-23F8-B1C6-B27091D82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121"/>
                <a:ext cx="11" cy="14"/>
              </a:xfrm>
              <a:custGeom>
                <a:avLst/>
                <a:gdLst>
                  <a:gd name="T0" fmla="*/ 0 w 6"/>
                  <a:gd name="T1" fmla="*/ 6 h 8"/>
                  <a:gd name="T2" fmla="*/ 0 w 6"/>
                  <a:gd name="T3" fmla="*/ 2 h 8"/>
                  <a:gd name="T4" fmla="*/ 5 w 6"/>
                  <a:gd name="T5" fmla="*/ 2 h 8"/>
                  <a:gd name="T6" fmla="*/ 5 w 6"/>
                  <a:gd name="T7" fmla="*/ 6 h 8"/>
                  <a:gd name="T8" fmla="*/ 0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6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6" y="5"/>
                      <a:pt x="5" y="6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4" name="Freeform 603">
                <a:extLst>
                  <a:ext uri="{FF2B5EF4-FFF2-40B4-BE49-F238E27FC236}">
                    <a16:creationId xmlns:a16="http://schemas.microsoft.com/office/drawing/2014/main" id="{B4D85781-20A6-5EAA-206E-62C1B6DF4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089"/>
                <a:ext cx="13" cy="12"/>
              </a:xfrm>
              <a:custGeom>
                <a:avLst/>
                <a:gdLst>
                  <a:gd name="T0" fmla="*/ 3 w 8"/>
                  <a:gd name="T1" fmla="*/ 1 h 7"/>
                  <a:gd name="T2" fmla="*/ 6 w 8"/>
                  <a:gd name="T3" fmla="*/ 0 h 7"/>
                  <a:gd name="T4" fmla="*/ 8 w 8"/>
                  <a:gd name="T5" fmla="*/ 1 h 7"/>
                  <a:gd name="T6" fmla="*/ 3 w 8"/>
                  <a:gd name="T7" fmla="*/ 6 h 7"/>
                  <a:gd name="T8" fmla="*/ 3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4"/>
                      <a:pt x="7" y="7"/>
                      <a:pt x="3" y="6"/>
                    </a:cubicBezTo>
                    <a:cubicBezTo>
                      <a:pt x="0" y="5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2C2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5" name="Freeform 604">
                <a:extLst>
                  <a:ext uri="{FF2B5EF4-FFF2-40B4-BE49-F238E27FC236}">
                    <a16:creationId xmlns:a16="http://schemas.microsoft.com/office/drawing/2014/main" id="{A1A658CD-E60B-0BE1-78D6-D9B70BB8F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101"/>
                <a:ext cx="11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5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8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6" name="Freeform 605">
                <a:extLst>
                  <a:ext uri="{FF2B5EF4-FFF2-40B4-BE49-F238E27FC236}">
                    <a16:creationId xmlns:a16="http://schemas.microsoft.com/office/drawing/2014/main" id="{C148391B-2758-623E-2F63-7E828F2D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099"/>
                <a:ext cx="14" cy="12"/>
              </a:xfrm>
              <a:custGeom>
                <a:avLst/>
                <a:gdLst>
                  <a:gd name="T0" fmla="*/ 6 w 8"/>
                  <a:gd name="T1" fmla="*/ 6 h 7"/>
                  <a:gd name="T2" fmla="*/ 1 w 8"/>
                  <a:gd name="T3" fmla="*/ 2 h 7"/>
                  <a:gd name="T4" fmla="*/ 6 w 8"/>
                  <a:gd name="T5" fmla="*/ 2 h 7"/>
                  <a:gd name="T6" fmla="*/ 6 w 8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6"/>
                    </a:moveTo>
                    <a:cubicBezTo>
                      <a:pt x="4" y="6"/>
                      <a:pt x="0" y="7"/>
                      <a:pt x="1" y="2"/>
                    </a:cubicBezTo>
                    <a:cubicBezTo>
                      <a:pt x="3" y="1"/>
                      <a:pt x="4" y="0"/>
                      <a:pt x="6" y="2"/>
                    </a:cubicBezTo>
                    <a:cubicBezTo>
                      <a:pt x="8" y="3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7" name="Freeform 606">
                <a:extLst>
                  <a:ext uri="{FF2B5EF4-FFF2-40B4-BE49-F238E27FC236}">
                    <a16:creationId xmlns:a16="http://schemas.microsoft.com/office/drawing/2014/main" id="{37D19BB9-1030-BF0B-3A62-2162AB3F0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089"/>
                <a:ext cx="12" cy="10"/>
              </a:xfrm>
              <a:custGeom>
                <a:avLst/>
                <a:gdLst>
                  <a:gd name="T0" fmla="*/ 1 w 7"/>
                  <a:gd name="T1" fmla="*/ 6 h 6"/>
                  <a:gd name="T2" fmla="*/ 3 w 7"/>
                  <a:gd name="T3" fmla="*/ 1 h 6"/>
                  <a:gd name="T4" fmla="*/ 7 w 7"/>
                  <a:gd name="T5" fmla="*/ 3 h 6"/>
                  <a:gd name="T6" fmla="*/ 1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0" y="4"/>
                      <a:pt x="0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6"/>
                      <a:pt x="3" y="6"/>
                      <a:pt x="1" y="6"/>
                    </a:cubicBezTo>
                    <a:close/>
                  </a:path>
                </a:pathLst>
              </a:custGeom>
              <a:solidFill>
                <a:srgbClr val="2C2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2" name="Group 808">
              <a:extLst>
                <a:ext uri="{FF2B5EF4-FFF2-40B4-BE49-F238E27FC236}">
                  <a16:creationId xmlns:a16="http://schemas.microsoft.com/office/drawing/2014/main" id="{C236D6D0-C185-4771-3D68-99BF33DB20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9" y="514"/>
              <a:ext cx="1171" cy="1691"/>
              <a:chOff x="3389" y="514"/>
              <a:chExt cx="1171" cy="1691"/>
            </a:xfrm>
          </p:grpSpPr>
          <p:sp>
            <p:nvSpPr>
              <p:cNvPr id="1898" name="Freeform 608">
                <a:extLst>
                  <a:ext uri="{FF2B5EF4-FFF2-40B4-BE49-F238E27FC236}">
                    <a16:creationId xmlns:a16="http://schemas.microsoft.com/office/drawing/2014/main" id="{365191F8-0FB6-1EF7-03EA-B13831747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2125"/>
                <a:ext cx="12" cy="10"/>
              </a:xfrm>
              <a:custGeom>
                <a:avLst/>
                <a:gdLst>
                  <a:gd name="T0" fmla="*/ 0 w 7"/>
                  <a:gd name="T1" fmla="*/ 4 h 6"/>
                  <a:gd name="T2" fmla="*/ 4 w 7"/>
                  <a:gd name="T3" fmla="*/ 0 h 6"/>
                  <a:gd name="T4" fmla="*/ 6 w 7"/>
                  <a:gd name="T5" fmla="*/ 4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7" y="0"/>
                      <a:pt x="6" y="2"/>
                      <a:pt x="6" y="4"/>
                    </a:cubicBezTo>
                    <a:cubicBezTo>
                      <a:pt x="4" y="6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252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9" name="Freeform 609">
                <a:extLst>
                  <a:ext uri="{FF2B5EF4-FFF2-40B4-BE49-F238E27FC236}">
                    <a16:creationId xmlns:a16="http://schemas.microsoft.com/office/drawing/2014/main" id="{5E1ADD8A-00C5-322A-F8EC-97474C74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113"/>
                <a:ext cx="12" cy="8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1 w 7"/>
                  <a:gd name="T5" fmla="*/ 2 h 5"/>
                  <a:gd name="T6" fmla="*/ 5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34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0" name="Freeform 610">
                <a:extLst>
                  <a:ext uri="{FF2B5EF4-FFF2-40B4-BE49-F238E27FC236}">
                    <a16:creationId xmlns:a16="http://schemas.microsoft.com/office/drawing/2014/main" id="{C9EA60CE-210F-F8E2-930A-3F4CA0FEE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101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4 w 7"/>
                  <a:gd name="T3" fmla="*/ 5 h 5"/>
                  <a:gd name="T4" fmla="*/ 0 w 7"/>
                  <a:gd name="T5" fmla="*/ 3 h 5"/>
                  <a:gd name="T6" fmla="*/ 3 w 7"/>
                  <a:gd name="T7" fmla="*/ 0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3E3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1" name="Freeform 611">
                <a:extLst>
                  <a:ext uri="{FF2B5EF4-FFF2-40B4-BE49-F238E27FC236}">
                    <a16:creationId xmlns:a16="http://schemas.microsoft.com/office/drawing/2014/main" id="{726CC666-DCC4-AE54-44EB-AA3951234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089"/>
                <a:ext cx="14" cy="10"/>
              </a:xfrm>
              <a:custGeom>
                <a:avLst/>
                <a:gdLst>
                  <a:gd name="T0" fmla="*/ 2 w 8"/>
                  <a:gd name="T1" fmla="*/ 1 h 6"/>
                  <a:gd name="T2" fmla="*/ 7 w 8"/>
                  <a:gd name="T3" fmla="*/ 3 h 6"/>
                  <a:gd name="T4" fmla="*/ 4 w 8"/>
                  <a:gd name="T5" fmla="*/ 6 h 6"/>
                  <a:gd name="T6" fmla="*/ 2 w 8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4" y="1"/>
                      <a:pt x="7" y="0"/>
                      <a:pt x="7" y="3"/>
                    </a:cubicBezTo>
                    <a:cubicBezTo>
                      <a:pt x="8" y="5"/>
                      <a:pt x="6" y="6"/>
                      <a:pt x="4" y="6"/>
                    </a:cubicBezTo>
                    <a:cubicBezTo>
                      <a:pt x="1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2C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2" name="Freeform 612">
                <a:extLst>
                  <a:ext uri="{FF2B5EF4-FFF2-40B4-BE49-F238E27FC236}">
                    <a16:creationId xmlns:a16="http://schemas.microsoft.com/office/drawing/2014/main" id="{C599B201-676F-B642-6103-DBD7A79AB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01"/>
                <a:ext cx="10" cy="8"/>
              </a:xfrm>
              <a:custGeom>
                <a:avLst/>
                <a:gdLst>
                  <a:gd name="T0" fmla="*/ 5 w 6"/>
                  <a:gd name="T1" fmla="*/ 2 h 5"/>
                  <a:gd name="T2" fmla="*/ 2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5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solidFill>
                <a:srgbClr val="221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3" name="Freeform 613">
                <a:extLst>
                  <a:ext uri="{FF2B5EF4-FFF2-40B4-BE49-F238E27FC236}">
                    <a16:creationId xmlns:a16="http://schemas.microsoft.com/office/drawing/2014/main" id="{4CF92F58-000E-6D27-93D6-8618A568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101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3 h 5"/>
                  <a:gd name="T4" fmla="*/ 5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2"/>
                      <a:pt x="6" y="3"/>
                    </a:cubicBezTo>
                    <a:cubicBezTo>
                      <a:pt x="6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2A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4" name="Freeform 614">
                <a:extLst>
                  <a:ext uri="{FF2B5EF4-FFF2-40B4-BE49-F238E27FC236}">
                    <a16:creationId xmlns:a16="http://schemas.microsoft.com/office/drawing/2014/main" id="{09B223C8-B578-D265-1768-C6964D163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89"/>
                <a:ext cx="12" cy="12"/>
              </a:xfrm>
              <a:custGeom>
                <a:avLst/>
                <a:gdLst>
                  <a:gd name="T0" fmla="*/ 0 w 7"/>
                  <a:gd name="T1" fmla="*/ 3 h 7"/>
                  <a:gd name="T2" fmla="*/ 3 w 7"/>
                  <a:gd name="T3" fmla="*/ 1 h 7"/>
                  <a:gd name="T4" fmla="*/ 7 w 7"/>
                  <a:gd name="T5" fmla="*/ 3 h 7"/>
                  <a:gd name="T6" fmla="*/ 5 w 7"/>
                  <a:gd name="T7" fmla="*/ 5 h 7"/>
                  <a:gd name="T8" fmla="*/ 0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3"/>
                      <a:pt x="7" y="0"/>
                      <a:pt x="7" y="3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3" y="7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37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5" name="Freeform 615">
                <a:extLst>
                  <a:ext uri="{FF2B5EF4-FFF2-40B4-BE49-F238E27FC236}">
                    <a16:creationId xmlns:a16="http://schemas.microsoft.com/office/drawing/2014/main" id="{6119B887-B8DD-4DB4-EA34-36262954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089"/>
                <a:ext cx="14" cy="12"/>
              </a:xfrm>
              <a:custGeom>
                <a:avLst/>
                <a:gdLst>
                  <a:gd name="T0" fmla="*/ 4 w 8"/>
                  <a:gd name="T1" fmla="*/ 1 h 7"/>
                  <a:gd name="T2" fmla="*/ 8 w 8"/>
                  <a:gd name="T3" fmla="*/ 3 h 7"/>
                  <a:gd name="T4" fmla="*/ 3 w 8"/>
                  <a:gd name="T5" fmla="*/ 5 h 7"/>
                  <a:gd name="T6" fmla="*/ 4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6" y="1"/>
                      <a:pt x="8" y="0"/>
                      <a:pt x="8" y="3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0" y="3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2A2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6" name="Freeform 616">
                <a:extLst>
                  <a:ext uri="{FF2B5EF4-FFF2-40B4-BE49-F238E27FC236}">
                    <a16:creationId xmlns:a16="http://schemas.microsoft.com/office/drawing/2014/main" id="{CD88D340-CFB6-3F3E-2DD5-401CFF309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113"/>
                <a:ext cx="12" cy="7"/>
              </a:xfrm>
              <a:custGeom>
                <a:avLst/>
                <a:gdLst>
                  <a:gd name="T0" fmla="*/ 6 w 7"/>
                  <a:gd name="T1" fmla="*/ 4 h 4"/>
                  <a:gd name="T2" fmla="*/ 0 w 7"/>
                  <a:gd name="T3" fmla="*/ 4 h 4"/>
                  <a:gd name="T4" fmla="*/ 2 w 7"/>
                  <a:gd name="T5" fmla="*/ 1 h 4"/>
                  <a:gd name="T6" fmla="*/ 7 w 7"/>
                  <a:gd name="T7" fmla="*/ 3 h 4"/>
                  <a:gd name="T8" fmla="*/ 6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4" y="4"/>
                      <a:pt x="2" y="4"/>
                      <a:pt x="0" y="4"/>
                    </a:cubicBezTo>
                    <a:cubicBezTo>
                      <a:pt x="0" y="2"/>
                      <a:pt x="0" y="1"/>
                      <a:pt x="2" y="1"/>
                    </a:cubicBezTo>
                    <a:cubicBezTo>
                      <a:pt x="5" y="0"/>
                      <a:pt x="7" y="0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23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7" name="Freeform 617">
                <a:extLst>
                  <a:ext uri="{FF2B5EF4-FFF2-40B4-BE49-F238E27FC236}">
                    <a16:creationId xmlns:a16="http://schemas.microsoft.com/office/drawing/2014/main" id="{9E618EB2-23CD-79FD-0444-797AB786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111"/>
                <a:ext cx="12" cy="10"/>
              </a:xfrm>
              <a:custGeom>
                <a:avLst/>
                <a:gdLst>
                  <a:gd name="T0" fmla="*/ 1 w 7"/>
                  <a:gd name="T1" fmla="*/ 5 h 6"/>
                  <a:gd name="T2" fmla="*/ 7 w 7"/>
                  <a:gd name="T3" fmla="*/ 2 h 6"/>
                  <a:gd name="T4" fmla="*/ 1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0"/>
                      <a:pt x="4" y="2"/>
                      <a:pt x="7" y="2"/>
                    </a:cubicBezTo>
                    <a:cubicBezTo>
                      <a:pt x="7" y="6"/>
                      <a:pt x="4" y="6"/>
                      <a:pt x="1" y="5"/>
                    </a:cubicBezTo>
                    <a:close/>
                  </a:path>
                </a:pathLst>
              </a:custGeom>
              <a:solidFill>
                <a:srgbClr val="1A1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8" name="Freeform 618">
                <a:extLst>
                  <a:ext uri="{FF2B5EF4-FFF2-40B4-BE49-F238E27FC236}">
                    <a16:creationId xmlns:a16="http://schemas.microsoft.com/office/drawing/2014/main" id="{AECE623A-B37C-70DA-7476-5A9D0D8CD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077"/>
                <a:ext cx="12" cy="10"/>
              </a:xfrm>
              <a:custGeom>
                <a:avLst/>
                <a:gdLst>
                  <a:gd name="T0" fmla="*/ 4 w 7"/>
                  <a:gd name="T1" fmla="*/ 6 h 6"/>
                  <a:gd name="T2" fmla="*/ 1 w 7"/>
                  <a:gd name="T3" fmla="*/ 4 h 6"/>
                  <a:gd name="T4" fmla="*/ 7 w 7"/>
                  <a:gd name="T5" fmla="*/ 2 h 6"/>
                  <a:gd name="T6" fmla="*/ 4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0" y="6"/>
                      <a:pt x="1" y="4"/>
                    </a:cubicBezTo>
                    <a:cubicBezTo>
                      <a:pt x="1" y="0"/>
                      <a:pt x="5" y="2"/>
                      <a:pt x="7" y="2"/>
                    </a:cubicBezTo>
                    <a:cubicBezTo>
                      <a:pt x="7" y="4"/>
                      <a:pt x="6" y="5"/>
                      <a:pt x="4" y="6"/>
                    </a:cubicBezTo>
                    <a:close/>
                  </a:path>
                </a:pathLst>
              </a:custGeom>
              <a:solidFill>
                <a:srgbClr val="221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9" name="Freeform 619">
                <a:extLst>
                  <a:ext uri="{FF2B5EF4-FFF2-40B4-BE49-F238E27FC236}">
                    <a16:creationId xmlns:a16="http://schemas.microsoft.com/office/drawing/2014/main" id="{66FA781F-F420-C3E9-8F41-20FD2C48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078"/>
                <a:ext cx="12" cy="11"/>
              </a:xfrm>
              <a:custGeom>
                <a:avLst/>
                <a:gdLst>
                  <a:gd name="T0" fmla="*/ 4 w 7"/>
                  <a:gd name="T1" fmla="*/ 0 h 6"/>
                  <a:gd name="T2" fmla="*/ 7 w 7"/>
                  <a:gd name="T3" fmla="*/ 3 h 6"/>
                  <a:gd name="T4" fmla="*/ 0 w 7"/>
                  <a:gd name="T5" fmla="*/ 4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6" y="0"/>
                      <a:pt x="7" y="1"/>
                      <a:pt x="7" y="3"/>
                    </a:cubicBezTo>
                    <a:cubicBezTo>
                      <a:pt x="5" y="5"/>
                      <a:pt x="3" y="6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332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0" name="Freeform 620">
                <a:extLst>
                  <a:ext uri="{FF2B5EF4-FFF2-40B4-BE49-F238E27FC236}">
                    <a16:creationId xmlns:a16="http://schemas.microsoft.com/office/drawing/2014/main" id="{818DC220-43A0-5CE9-B0BC-8B62CADC7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089"/>
                <a:ext cx="12" cy="10"/>
              </a:xfrm>
              <a:custGeom>
                <a:avLst/>
                <a:gdLst>
                  <a:gd name="T0" fmla="*/ 1 w 7"/>
                  <a:gd name="T1" fmla="*/ 6 h 6"/>
                  <a:gd name="T2" fmla="*/ 2 w 7"/>
                  <a:gd name="T3" fmla="*/ 1 h 6"/>
                  <a:gd name="T4" fmla="*/ 7 w 7"/>
                  <a:gd name="T5" fmla="*/ 2 h 6"/>
                  <a:gd name="T6" fmla="*/ 1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1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6" y="5"/>
                      <a:pt x="4" y="6"/>
                      <a:pt x="1" y="6"/>
                    </a:cubicBezTo>
                    <a:close/>
                  </a:path>
                </a:pathLst>
              </a:custGeom>
              <a:solidFill>
                <a:srgbClr val="211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1" name="Freeform 621">
                <a:extLst>
                  <a:ext uri="{FF2B5EF4-FFF2-40B4-BE49-F238E27FC236}">
                    <a16:creationId xmlns:a16="http://schemas.microsoft.com/office/drawing/2014/main" id="{0C29B5BC-ED2C-1929-B71D-273FD6B3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113"/>
                <a:ext cx="9" cy="8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2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1E1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2" name="Freeform 622">
                <a:extLst>
                  <a:ext uri="{FF2B5EF4-FFF2-40B4-BE49-F238E27FC236}">
                    <a16:creationId xmlns:a16="http://schemas.microsoft.com/office/drawing/2014/main" id="{2450D717-77EF-DBFE-3B1D-4F377A341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113"/>
                <a:ext cx="11" cy="10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3 h 6"/>
                  <a:gd name="T4" fmla="*/ 2 w 6"/>
                  <a:gd name="T5" fmla="*/ 1 h 6"/>
                  <a:gd name="T6" fmla="*/ 5 w 6"/>
                  <a:gd name="T7" fmla="*/ 1 h 6"/>
                  <a:gd name="T8" fmla="*/ 6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4" y="3"/>
                      <a:pt x="2" y="6"/>
                      <a:pt x="1" y="3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271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3" name="Freeform 623">
                <a:extLst>
                  <a:ext uri="{FF2B5EF4-FFF2-40B4-BE49-F238E27FC236}">
                    <a16:creationId xmlns:a16="http://schemas.microsoft.com/office/drawing/2014/main" id="{D62C258D-FBF1-20B9-D287-B2E4CCAE7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178"/>
                <a:ext cx="181" cy="24"/>
              </a:xfrm>
              <a:custGeom>
                <a:avLst/>
                <a:gdLst>
                  <a:gd name="T0" fmla="*/ 12 w 106"/>
                  <a:gd name="T1" fmla="*/ 2 h 14"/>
                  <a:gd name="T2" fmla="*/ 24 w 106"/>
                  <a:gd name="T3" fmla="*/ 6 h 14"/>
                  <a:gd name="T4" fmla="*/ 86 w 106"/>
                  <a:gd name="T5" fmla="*/ 10 h 14"/>
                  <a:gd name="T6" fmla="*/ 106 w 106"/>
                  <a:gd name="T7" fmla="*/ 12 h 14"/>
                  <a:gd name="T8" fmla="*/ 92 w 106"/>
                  <a:gd name="T9" fmla="*/ 13 h 14"/>
                  <a:gd name="T10" fmla="*/ 14 w 106"/>
                  <a:gd name="T11" fmla="*/ 9 h 14"/>
                  <a:gd name="T12" fmla="*/ 3 w 106"/>
                  <a:gd name="T13" fmla="*/ 6 h 14"/>
                  <a:gd name="T14" fmla="*/ 2 w 106"/>
                  <a:gd name="T15" fmla="*/ 3 h 14"/>
                  <a:gd name="T16" fmla="*/ 12 w 106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14">
                    <a:moveTo>
                      <a:pt x="12" y="2"/>
                    </a:moveTo>
                    <a:cubicBezTo>
                      <a:pt x="15" y="7"/>
                      <a:pt x="20" y="6"/>
                      <a:pt x="24" y="6"/>
                    </a:cubicBezTo>
                    <a:cubicBezTo>
                      <a:pt x="45" y="9"/>
                      <a:pt x="65" y="10"/>
                      <a:pt x="86" y="10"/>
                    </a:cubicBezTo>
                    <a:cubicBezTo>
                      <a:pt x="93" y="11"/>
                      <a:pt x="100" y="11"/>
                      <a:pt x="106" y="12"/>
                    </a:cubicBezTo>
                    <a:cubicBezTo>
                      <a:pt x="102" y="14"/>
                      <a:pt x="97" y="12"/>
                      <a:pt x="92" y="13"/>
                    </a:cubicBezTo>
                    <a:cubicBezTo>
                      <a:pt x="66" y="13"/>
                      <a:pt x="40" y="12"/>
                      <a:pt x="14" y="9"/>
                    </a:cubicBezTo>
                    <a:cubicBezTo>
                      <a:pt x="10" y="8"/>
                      <a:pt x="7" y="7"/>
                      <a:pt x="3" y="6"/>
                    </a:cubicBezTo>
                    <a:cubicBezTo>
                      <a:pt x="1" y="6"/>
                      <a:pt x="0" y="5"/>
                      <a:pt x="2" y="3"/>
                    </a:cubicBezTo>
                    <a:cubicBezTo>
                      <a:pt x="5" y="4"/>
                      <a:pt x="8" y="0"/>
                      <a:pt x="12" y="2"/>
                    </a:cubicBezTo>
                    <a:close/>
                  </a:path>
                </a:pathLst>
              </a:custGeom>
              <a:solidFill>
                <a:srgbClr val="252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4" name="Freeform 624">
                <a:extLst>
                  <a:ext uri="{FF2B5EF4-FFF2-40B4-BE49-F238E27FC236}">
                    <a16:creationId xmlns:a16="http://schemas.microsoft.com/office/drawing/2014/main" id="{89B9DC94-F2F8-2581-712E-E072247D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195"/>
                <a:ext cx="9" cy="10"/>
              </a:xfrm>
              <a:custGeom>
                <a:avLst/>
                <a:gdLst>
                  <a:gd name="T0" fmla="*/ 5 w 5"/>
                  <a:gd name="T1" fmla="*/ 5 h 6"/>
                  <a:gd name="T2" fmla="*/ 0 w 5"/>
                  <a:gd name="T3" fmla="*/ 3 h 6"/>
                  <a:gd name="T4" fmla="*/ 5 w 5"/>
                  <a:gd name="T5" fmla="*/ 5 h 6"/>
                  <a:gd name="T6" fmla="*/ 5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4"/>
                      <a:pt x="5" y="0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252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5" name="Freeform 625">
                <a:extLst>
                  <a:ext uri="{FF2B5EF4-FFF2-40B4-BE49-F238E27FC236}">
                    <a16:creationId xmlns:a16="http://schemas.microsoft.com/office/drawing/2014/main" id="{DF6068AA-C1B6-22E8-EC74-670E071BB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617"/>
                <a:ext cx="15" cy="12"/>
              </a:xfrm>
              <a:custGeom>
                <a:avLst/>
                <a:gdLst>
                  <a:gd name="T0" fmla="*/ 6 w 9"/>
                  <a:gd name="T1" fmla="*/ 7 h 7"/>
                  <a:gd name="T2" fmla="*/ 0 w 9"/>
                  <a:gd name="T3" fmla="*/ 3 h 7"/>
                  <a:gd name="T4" fmla="*/ 4 w 9"/>
                  <a:gd name="T5" fmla="*/ 3 h 7"/>
                  <a:gd name="T6" fmla="*/ 9 w 9"/>
                  <a:gd name="T7" fmla="*/ 5 h 7"/>
                  <a:gd name="T8" fmla="*/ 6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4" y="6"/>
                      <a:pt x="2" y="5"/>
                      <a:pt x="0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7" y="0"/>
                      <a:pt x="7" y="5"/>
                      <a:pt x="9" y="5"/>
                    </a:cubicBezTo>
                    <a:cubicBezTo>
                      <a:pt x="9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79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6" name="Freeform 626">
                <a:extLst>
                  <a:ext uri="{FF2B5EF4-FFF2-40B4-BE49-F238E27FC236}">
                    <a16:creationId xmlns:a16="http://schemas.microsoft.com/office/drawing/2014/main" id="{91D3E4E1-032B-BDEB-0172-6CE0FF02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514"/>
                <a:ext cx="47" cy="26"/>
              </a:xfrm>
              <a:custGeom>
                <a:avLst/>
                <a:gdLst>
                  <a:gd name="T0" fmla="*/ 22 w 28"/>
                  <a:gd name="T1" fmla="*/ 14 h 15"/>
                  <a:gd name="T2" fmla="*/ 5 w 28"/>
                  <a:gd name="T3" fmla="*/ 14 h 15"/>
                  <a:gd name="T4" fmla="*/ 6 w 28"/>
                  <a:gd name="T5" fmla="*/ 12 h 15"/>
                  <a:gd name="T6" fmla="*/ 8 w 28"/>
                  <a:gd name="T7" fmla="*/ 11 h 15"/>
                  <a:gd name="T8" fmla="*/ 6 w 28"/>
                  <a:gd name="T9" fmla="*/ 9 h 15"/>
                  <a:gd name="T10" fmla="*/ 0 w 28"/>
                  <a:gd name="T11" fmla="*/ 8 h 15"/>
                  <a:gd name="T12" fmla="*/ 3 w 28"/>
                  <a:gd name="T13" fmla="*/ 5 h 15"/>
                  <a:gd name="T14" fmla="*/ 8 w 28"/>
                  <a:gd name="T15" fmla="*/ 3 h 15"/>
                  <a:gd name="T16" fmla="*/ 25 w 28"/>
                  <a:gd name="T17" fmla="*/ 1 h 15"/>
                  <a:gd name="T18" fmla="*/ 27 w 28"/>
                  <a:gd name="T19" fmla="*/ 4 h 15"/>
                  <a:gd name="T20" fmla="*/ 20 w 28"/>
                  <a:gd name="T21" fmla="*/ 6 h 15"/>
                  <a:gd name="T22" fmla="*/ 28 w 28"/>
                  <a:gd name="T23" fmla="*/ 7 h 15"/>
                  <a:gd name="T24" fmla="*/ 22 w 28"/>
                  <a:gd name="T25" fmla="*/ 10 h 15"/>
                  <a:gd name="T26" fmla="*/ 22 w 28"/>
                  <a:gd name="T2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5">
                    <a:moveTo>
                      <a:pt x="22" y="14"/>
                    </a:moveTo>
                    <a:cubicBezTo>
                      <a:pt x="17" y="14"/>
                      <a:pt x="11" y="15"/>
                      <a:pt x="5" y="14"/>
                    </a:cubicBezTo>
                    <a:cubicBezTo>
                      <a:pt x="3" y="14"/>
                      <a:pt x="6" y="13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4" y="9"/>
                      <a:pt x="2" y="10"/>
                      <a:pt x="0" y="8"/>
                    </a:cubicBezTo>
                    <a:cubicBezTo>
                      <a:pt x="0" y="6"/>
                      <a:pt x="3" y="8"/>
                      <a:pt x="3" y="5"/>
                    </a:cubicBezTo>
                    <a:cubicBezTo>
                      <a:pt x="4" y="2"/>
                      <a:pt x="6" y="3"/>
                      <a:pt x="8" y="3"/>
                    </a:cubicBezTo>
                    <a:cubicBezTo>
                      <a:pt x="14" y="4"/>
                      <a:pt x="19" y="5"/>
                      <a:pt x="25" y="1"/>
                    </a:cubicBezTo>
                    <a:cubicBezTo>
                      <a:pt x="26" y="0"/>
                      <a:pt x="27" y="2"/>
                      <a:pt x="27" y="4"/>
                    </a:cubicBezTo>
                    <a:cubicBezTo>
                      <a:pt x="25" y="5"/>
                      <a:pt x="22" y="3"/>
                      <a:pt x="20" y="6"/>
                    </a:cubicBezTo>
                    <a:cubicBezTo>
                      <a:pt x="23" y="8"/>
                      <a:pt x="26" y="6"/>
                      <a:pt x="28" y="7"/>
                    </a:cubicBezTo>
                    <a:cubicBezTo>
                      <a:pt x="27" y="9"/>
                      <a:pt x="24" y="9"/>
                      <a:pt x="22" y="10"/>
                    </a:cubicBezTo>
                    <a:cubicBezTo>
                      <a:pt x="19" y="11"/>
                      <a:pt x="20" y="13"/>
                      <a:pt x="22" y="14"/>
                    </a:cubicBez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7" name="Freeform 627">
                <a:extLst>
                  <a:ext uri="{FF2B5EF4-FFF2-40B4-BE49-F238E27FC236}">
                    <a16:creationId xmlns:a16="http://schemas.microsoft.com/office/drawing/2014/main" id="{CE490B1A-04E4-A0E2-3564-A5A9DC8E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523"/>
                <a:ext cx="29" cy="7"/>
              </a:xfrm>
              <a:custGeom>
                <a:avLst/>
                <a:gdLst>
                  <a:gd name="T0" fmla="*/ 12 w 17"/>
                  <a:gd name="T1" fmla="*/ 0 h 4"/>
                  <a:gd name="T2" fmla="*/ 17 w 17"/>
                  <a:gd name="T3" fmla="*/ 2 h 4"/>
                  <a:gd name="T4" fmla="*/ 9 w 17"/>
                  <a:gd name="T5" fmla="*/ 3 h 4"/>
                  <a:gd name="T6" fmla="*/ 0 w 17"/>
                  <a:gd name="T7" fmla="*/ 3 h 4"/>
                  <a:gd name="T8" fmla="*/ 12 w 1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2" y="0"/>
                    </a:moveTo>
                    <a:cubicBezTo>
                      <a:pt x="14" y="1"/>
                      <a:pt x="16" y="0"/>
                      <a:pt x="17" y="2"/>
                    </a:cubicBezTo>
                    <a:cubicBezTo>
                      <a:pt x="15" y="4"/>
                      <a:pt x="11" y="2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4" y="1"/>
                      <a:pt x="8" y="1"/>
                      <a:pt x="12" y="0"/>
                    </a:cubicBezTo>
                    <a:close/>
                  </a:path>
                </a:pathLst>
              </a:custGeom>
              <a:solidFill>
                <a:srgbClr val="23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8" name="Freeform 628">
                <a:extLst>
                  <a:ext uri="{FF2B5EF4-FFF2-40B4-BE49-F238E27FC236}">
                    <a16:creationId xmlns:a16="http://schemas.microsoft.com/office/drawing/2014/main" id="{15B7EFA1-7CE6-E336-95D6-B0BF9FB82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077"/>
                <a:ext cx="176" cy="82"/>
              </a:xfrm>
              <a:custGeom>
                <a:avLst/>
                <a:gdLst>
                  <a:gd name="T0" fmla="*/ 85 w 103"/>
                  <a:gd name="T1" fmla="*/ 29 h 48"/>
                  <a:gd name="T2" fmla="*/ 65 w 103"/>
                  <a:gd name="T3" fmla="*/ 31 h 48"/>
                  <a:gd name="T4" fmla="*/ 64 w 103"/>
                  <a:gd name="T5" fmla="*/ 37 h 48"/>
                  <a:gd name="T6" fmla="*/ 49 w 103"/>
                  <a:gd name="T7" fmla="*/ 36 h 48"/>
                  <a:gd name="T8" fmla="*/ 52 w 103"/>
                  <a:gd name="T9" fmla="*/ 38 h 48"/>
                  <a:gd name="T10" fmla="*/ 50 w 103"/>
                  <a:gd name="T11" fmla="*/ 42 h 48"/>
                  <a:gd name="T12" fmla="*/ 50 w 103"/>
                  <a:gd name="T13" fmla="*/ 47 h 48"/>
                  <a:gd name="T14" fmla="*/ 11 w 103"/>
                  <a:gd name="T15" fmla="*/ 44 h 48"/>
                  <a:gd name="T16" fmla="*/ 27 w 103"/>
                  <a:gd name="T17" fmla="*/ 42 h 48"/>
                  <a:gd name="T18" fmla="*/ 28 w 103"/>
                  <a:gd name="T19" fmla="*/ 42 h 48"/>
                  <a:gd name="T20" fmla="*/ 6 w 103"/>
                  <a:gd name="T21" fmla="*/ 42 h 48"/>
                  <a:gd name="T22" fmla="*/ 0 w 103"/>
                  <a:gd name="T23" fmla="*/ 38 h 48"/>
                  <a:gd name="T24" fmla="*/ 5 w 103"/>
                  <a:gd name="T25" fmla="*/ 31 h 48"/>
                  <a:gd name="T26" fmla="*/ 10 w 103"/>
                  <a:gd name="T27" fmla="*/ 34 h 48"/>
                  <a:gd name="T28" fmla="*/ 9 w 103"/>
                  <a:gd name="T29" fmla="*/ 29 h 48"/>
                  <a:gd name="T30" fmla="*/ 18 w 103"/>
                  <a:gd name="T31" fmla="*/ 24 h 48"/>
                  <a:gd name="T32" fmla="*/ 18 w 103"/>
                  <a:gd name="T33" fmla="*/ 18 h 48"/>
                  <a:gd name="T34" fmla="*/ 25 w 103"/>
                  <a:gd name="T35" fmla="*/ 14 h 48"/>
                  <a:gd name="T36" fmla="*/ 25 w 103"/>
                  <a:gd name="T37" fmla="*/ 14 h 48"/>
                  <a:gd name="T38" fmla="*/ 30 w 103"/>
                  <a:gd name="T39" fmla="*/ 8 h 48"/>
                  <a:gd name="T40" fmla="*/ 33 w 103"/>
                  <a:gd name="T41" fmla="*/ 2 h 48"/>
                  <a:gd name="T42" fmla="*/ 41 w 103"/>
                  <a:gd name="T43" fmla="*/ 3 h 48"/>
                  <a:gd name="T44" fmla="*/ 53 w 103"/>
                  <a:gd name="T45" fmla="*/ 6 h 48"/>
                  <a:gd name="T46" fmla="*/ 53 w 103"/>
                  <a:gd name="T47" fmla="*/ 2 h 48"/>
                  <a:gd name="T48" fmla="*/ 59 w 103"/>
                  <a:gd name="T49" fmla="*/ 4 h 48"/>
                  <a:gd name="T50" fmla="*/ 69 w 103"/>
                  <a:gd name="T51" fmla="*/ 9 h 48"/>
                  <a:gd name="T52" fmla="*/ 61 w 103"/>
                  <a:gd name="T53" fmla="*/ 12 h 48"/>
                  <a:gd name="T54" fmla="*/ 81 w 103"/>
                  <a:gd name="T55" fmla="*/ 12 h 48"/>
                  <a:gd name="T56" fmla="*/ 89 w 103"/>
                  <a:gd name="T57" fmla="*/ 13 h 48"/>
                  <a:gd name="T58" fmla="*/ 103 w 103"/>
                  <a:gd name="T59" fmla="*/ 16 h 48"/>
                  <a:gd name="T60" fmla="*/ 70 w 103"/>
                  <a:gd name="T61" fmla="*/ 19 h 48"/>
                  <a:gd name="T62" fmla="*/ 45 w 103"/>
                  <a:gd name="T63" fmla="*/ 17 h 48"/>
                  <a:gd name="T64" fmla="*/ 70 w 103"/>
                  <a:gd name="T65" fmla="*/ 19 h 48"/>
                  <a:gd name="T66" fmla="*/ 97 w 103"/>
                  <a:gd name="T67" fmla="*/ 20 h 48"/>
                  <a:gd name="T68" fmla="*/ 94 w 103"/>
                  <a:gd name="T69" fmla="*/ 23 h 48"/>
                  <a:gd name="T70" fmla="*/ 44 w 103"/>
                  <a:gd name="T71" fmla="*/ 24 h 48"/>
                  <a:gd name="T72" fmla="*/ 85 w 103"/>
                  <a:gd name="T73" fmla="*/ 26 h 48"/>
                  <a:gd name="T74" fmla="*/ 88 w 103"/>
                  <a:gd name="T75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3" h="48">
                    <a:moveTo>
                      <a:pt x="87" y="29"/>
                    </a:moveTo>
                    <a:cubicBezTo>
                      <a:pt x="86" y="29"/>
                      <a:pt x="86" y="29"/>
                      <a:pt x="85" y="29"/>
                    </a:cubicBezTo>
                    <a:cubicBezTo>
                      <a:pt x="83" y="31"/>
                      <a:pt x="81" y="31"/>
                      <a:pt x="79" y="31"/>
                    </a:cubicBezTo>
                    <a:cubicBezTo>
                      <a:pt x="74" y="31"/>
                      <a:pt x="70" y="30"/>
                      <a:pt x="65" y="31"/>
                    </a:cubicBezTo>
                    <a:cubicBezTo>
                      <a:pt x="68" y="32"/>
                      <a:pt x="72" y="30"/>
                      <a:pt x="72" y="35"/>
                    </a:cubicBezTo>
                    <a:cubicBezTo>
                      <a:pt x="70" y="38"/>
                      <a:pt x="67" y="37"/>
                      <a:pt x="64" y="37"/>
                    </a:cubicBezTo>
                    <a:cubicBezTo>
                      <a:pt x="59" y="37"/>
                      <a:pt x="54" y="35"/>
                      <a:pt x="49" y="36"/>
                    </a:cubicBezTo>
                    <a:cubicBezTo>
                      <a:pt x="48" y="36"/>
                      <a:pt x="49" y="37"/>
                      <a:pt x="49" y="36"/>
                    </a:cubicBezTo>
                    <a:cubicBezTo>
                      <a:pt x="49" y="36"/>
                      <a:pt x="49" y="36"/>
                      <a:pt x="50" y="37"/>
                    </a:cubicBezTo>
                    <a:cubicBezTo>
                      <a:pt x="50" y="37"/>
                      <a:pt x="51" y="37"/>
                      <a:pt x="52" y="38"/>
                    </a:cubicBezTo>
                    <a:cubicBezTo>
                      <a:pt x="53" y="41"/>
                      <a:pt x="57" y="38"/>
                      <a:pt x="59" y="40"/>
                    </a:cubicBezTo>
                    <a:cubicBezTo>
                      <a:pt x="56" y="43"/>
                      <a:pt x="53" y="42"/>
                      <a:pt x="50" y="42"/>
                    </a:cubicBezTo>
                    <a:cubicBezTo>
                      <a:pt x="52" y="43"/>
                      <a:pt x="56" y="42"/>
                      <a:pt x="56" y="45"/>
                    </a:cubicBezTo>
                    <a:cubicBezTo>
                      <a:pt x="56" y="48"/>
                      <a:pt x="52" y="47"/>
                      <a:pt x="50" y="47"/>
                    </a:cubicBezTo>
                    <a:cubicBezTo>
                      <a:pt x="39" y="46"/>
                      <a:pt x="29" y="48"/>
                      <a:pt x="18" y="47"/>
                    </a:cubicBezTo>
                    <a:cubicBezTo>
                      <a:pt x="16" y="47"/>
                      <a:pt x="12" y="48"/>
                      <a:pt x="11" y="44"/>
                    </a:cubicBezTo>
                    <a:cubicBezTo>
                      <a:pt x="13" y="44"/>
                      <a:pt x="14" y="44"/>
                      <a:pt x="15" y="43"/>
                    </a:cubicBezTo>
                    <a:cubicBezTo>
                      <a:pt x="19" y="40"/>
                      <a:pt x="23" y="42"/>
                      <a:pt x="27" y="42"/>
                    </a:cubicBezTo>
                    <a:cubicBezTo>
                      <a:pt x="30" y="41"/>
                      <a:pt x="33" y="42"/>
                      <a:pt x="35" y="42"/>
                    </a:cubicBezTo>
                    <a:cubicBezTo>
                      <a:pt x="33" y="42"/>
                      <a:pt x="31" y="41"/>
                      <a:pt x="28" y="42"/>
                    </a:cubicBezTo>
                    <a:cubicBezTo>
                      <a:pt x="21" y="41"/>
                      <a:pt x="14" y="40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40"/>
                      <a:pt x="1" y="40"/>
                      <a:pt x="0" y="38"/>
                    </a:cubicBezTo>
                    <a:cubicBezTo>
                      <a:pt x="1" y="37"/>
                      <a:pt x="1" y="36"/>
                      <a:pt x="1" y="36"/>
                    </a:cubicBezTo>
                    <a:cubicBezTo>
                      <a:pt x="3" y="34"/>
                      <a:pt x="4" y="32"/>
                      <a:pt x="5" y="31"/>
                    </a:cubicBezTo>
                    <a:cubicBezTo>
                      <a:pt x="6" y="31"/>
                      <a:pt x="7" y="32"/>
                      <a:pt x="8" y="33"/>
                    </a:cubicBezTo>
                    <a:cubicBezTo>
                      <a:pt x="8" y="33"/>
                      <a:pt x="9" y="34"/>
                      <a:pt x="10" y="34"/>
                    </a:cubicBezTo>
                    <a:cubicBezTo>
                      <a:pt x="10" y="33"/>
                      <a:pt x="8" y="33"/>
                      <a:pt x="8" y="32"/>
                    </a:cubicBezTo>
                    <a:cubicBezTo>
                      <a:pt x="8" y="31"/>
                      <a:pt x="9" y="30"/>
                      <a:pt x="9" y="29"/>
                    </a:cubicBezTo>
                    <a:cubicBezTo>
                      <a:pt x="11" y="28"/>
                      <a:pt x="13" y="27"/>
                      <a:pt x="14" y="26"/>
                    </a:cubicBezTo>
                    <a:cubicBezTo>
                      <a:pt x="15" y="25"/>
                      <a:pt x="17" y="26"/>
                      <a:pt x="18" y="24"/>
                    </a:cubicBezTo>
                    <a:cubicBezTo>
                      <a:pt x="20" y="23"/>
                      <a:pt x="19" y="21"/>
                      <a:pt x="18" y="19"/>
                    </a:cubicBezTo>
                    <a:cubicBezTo>
                      <a:pt x="18" y="19"/>
                      <a:pt x="18" y="18"/>
                      <a:pt x="18" y="18"/>
                    </a:cubicBezTo>
                    <a:cubicBezTo>
                      <a:pt x="20" y="16"/>
                      <a:pt x="22" y="15"/>
                      <a:pt x="24" y="14"/>
                    </a:cubicBezTo>
                    <a:cubicBezTo>
                      <a:pt x="24" y="14"/>
                      <a:pt x="25" y="14"/>
                      <a:pt x="25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5" y="14"/>
                    </a:cubicBezTo>
                    <a:cubicBezTo>
                      <a:pt x="26" y="13"/>
                      <a:pt x="26" y="12"/>
                      <a:pt x="27" y="12"/>
                    </a:cubicBezTo>
                    <a:cubicBezTo>
                      <a:pt x="28" y="10"/>
                      <a:pt x="30" y="10"/>
                      <a:pt x="30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4"/>
                      <a:pt x="32" y="3"/>
                      <a:pt x="33" y="2"/>
                    </a:cubicBezTo>
                    <a:cubicBezTo>
                      <a:pt x="33" y="2"/>
                      <a:pt x="34" y="2"/>
                      <a:pt x="34" y="2"/>
                    </a:cubicBezTo>
                    <a:cubicBezTo>
                      <a:pt x="36" y="4"/>
                      <a:pt x="38" y="6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5" y="6"/>
                      <a:pt x="49" y="5"/>
                      <a:pt x="53" y="6"/>
                    </a:cubicBezTo>
                    <a:cubicBezTo>
                      <a:pt x="55" y="6"/>
                      <a:pt x="53" y="4"/>
                      <a:pt x="53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0"/>
                      <a:pt x="56" y="0"/>
                      <a:pt x="58" y="1"/>
                    </a:cubicBezTo>
                    <a:cubicBezTo>
                      <a:pt x="58" y="2"/>
                      <a:pt x="58" y="3"/>
                      <a:pt x="59" y="4"/>
                    </a:cubicBezTo>
                    <a:cubicBezTo>
                      <a:pt x="60" y="6"/>
                      <a:pt x="62" y="6"/>
                      <a:pt x="64" y="6"/>
                    </a:cubicBezTo>
                    <a:cubicBezTo>
                      <a:pt x="66" y="7"/>
                      <a:pt x="69" y="6"/>
                      <a:pt x="69" y="9"/>
                    </a:cubicBezTo>
                    <a:cubicBezTo>
                      <a:pt x="68" y="9"/>
                      <a:pt x="66" y="9"/>
                      <a:pt x="64" y="10"/>
                    </a:cubicBezTo>
                    <a:cubicBezTo>
                      <a:pt x="64" y="11"/>
                      <a:pt x="62" y="11"/>
                      <a:pt x="61" y="12"/>
                    </a:cubicBezTo>
                    <a:cubicBezTo>
                      <a:pt x="67" y="12"/>
                      <a:pt x="73" y="15"/>
                      <a:pt x="79" y="12"/>
                    </a:cubicBezTo>
                    <a:cubicBezTo>
                      <a:pt x="80" y="12"/>
                      <a:pt x="80" y="12"/>
                      <a:pt x="81" y="12"/>
                    </a:cubicBezTo>
                    <a:cubicBezTo>
                      <a:pt x="83" y="14"/>
                      <a:pt x="85" y="14"/>
                      <a:pt x="88" y="13"/>
                    </a:cubicBezTo>
                    <a:cubicBezTo>
                      <a:pt x="88" y="13"/>
                      <a:pt x="88" y="13"/>
                      <a:pt x="89" y="13"/>
                    </a:cubicBezTo>
                    <a:cubicBezTo>
                      <a:pt x="92" y="14"/>
                      <a:pt x="94" y="14"/>
                      <a:pt x="97" y="14"/>
                    </a:cubicBezTo>
                    <a:cubicBezTo>
                      <a:pt x="99" y="14"/>
                      <a:pt x="102" y="13"/>
                      <a:pt x="103" y="16"/>
                    </a:cubicBezTo>
                    <a:cubicBezTo>
                      <a:pt x="103" y="18"/>
                      <a:pt x="100" y="18"/>
                      <a:pt x="98" y="19"/>
                    </a:cubicBezTo>
                    <a:cubicBezTo>
                      <a:pt x="89" y="20"/>
                      <a:pt x="79" y="20"/>
                      <a:pt x="70" y="19"/>
                    </a:cubicBezTo>
                    <a:cubicBezTo>
                      <a:pt x="65" y="18"/>
                      <a:pt x="61" y="18"/>
                      <a:pt x="56" y="18"/>
                    </a:cubicBezTo>
                    <a:cubicBezTo>
                      <a:pt x="53" y="17"/>
                      <a:pt x="49" y="17"/>
                      <a:pt x="45" y="17"/>
                    </a:cubicBezTo>
                    <a:cubicBezTo>
                      <a:pt x="49" y="20"/>
                      <a:pt x="53" y="17"/>
                      <a:pt x="57" y="18"/>
                    </a:cubicBezTo>
                    <a:cubicBezTo>
                      <a:pt x="61" y="19"/>
                      <a:pt x="65" y="18"/>
                      <a:pt x="70" y="19"/>
                    </a:cubicBezTo>
                    <a:cubicBezTo>
                      <a:pt x="77" y="20"/>
                      <a:pt x="85" y="20"/>
                      <a:pt x="93" y="19"/>
                    </a:cubicBezTo>
                    <a:cubicBezTo>
                      <a:pt x="94" y="19"/>
                      <a:pt x="96" y="19"/>
                      <a:pt x="97" y="20"/>
                    </a:cubicBezTo>
                    <a:cubicBezTo>
                      <a:pt x="97" y="21"/>
                      <a:pt x="97" y="22"/>
                      <a:pt x="96" y="23"/>
                    </a:cubicBezTo>
                    <a:cubicBezTo>
                      <a:pt x="96" y="23"/>
                      <a:pt x="95" y="23"/>
                      <a:pt x="94" y="23"/>
                    </a:cubicBezTo>
                    <a:cubicBezTo>
                      <a:pt x="89" y="26"/>
                      <a:pt x="83" y="26"/>
                      <a:pt x="78" y="26"/>
                    </a:cubicBezTo>
                    <a:cubicBezTo>
                      <a:pt x="67" y="25"/>
                      <a:pt x="55" y="23"/>
                      <a:pt x="44" y="24"/>
                    </a:cubicBezTo>
                    <a:cubicBezTo>
                      <a:pt x="53" y="24"/>
                      <a:pt x="62" y="25"/>
                      <a:pt x="70" y="26"/>
                    </a:cubicBezTo>
                    <a:cubicBezTo>
                      <a:pt x="75" y="27"/>
                      <a:pt x="80" y="26"/>
                      <a:pt x="85" y="26"/>
                    </a:cubicBezTo>
                    <a:cubicBezTo>
                      <a:pt x="86" y="26"/>
                      <a:pt x="87" y="26"/>
                      <a:pt x="88" y="27"/>
                    </a:cubicBezTo>
                    <a:cubicBezTo>
                      <a:pt x="88" y="27"/>
                      <a:pt x="88" y="27"/>
                      <a:pt x="88" y="28"/>
                    </a:cubicBezTo>
                    <a:cubicBezTo>
                      <a:pt x="87" y="28"/>
                      <a:pt x="87" y="29"/>
                      <a:pt x="87" y="29"/>
                    </a:cubicBezTo>
                    <a:close/>
                  </a:path>
                </a:pathLst>
              </a:custGeom>
              <a:solidFill>
                <a:srgbClr val="AB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9" name="Freeform 629">
                <a:extLst>
                  <a:ext uri="{FF2B5EF4-FFF2-40B4-BE49-F238E27FC236}">
                    <a16:creationId xmlns:a16="http://schemas.microsoft.com/office/drawing/2014/main" id="{B059EC29-88E5-A987-99D2-5D0D13056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145"/>
                <a:ext cx="116" cy="24"/>
              </a:xfrm>
              <a:custGeom>
                <a:avLst/>
                <a:gdLst>
                  <a:gd name="T0" fmla="*/ 12 w 68"/>
                  <a:gd name="T1" fmla="*/ 4 h 14"/>
                  <a:gd name="T2" fmla="*/ 58 w 68"/>
                  <a:gd name="T3" fmla="*/ 5 h 14"/>
                  <a:gd name="T4" fmla="*/ 44 w 68"/>
                  <a:gd name="T5" fmla="*/ 2 h 14"/>
                  <a:gd name="T6" fmla="*/ 60 w 68"/>
                  <a:gd name="T7" fmla="*/ 0 h 14"/>
                  <a:gd name="T8" fmla="*/ 62 w 68"/>
                  <a:gd name="T9" fmla="*/ 1 h 14"/>
                  <a:gd name="T10" fmla="*/ 68 w 68"/>
                  <a:gd name="T11" fmla="*/ 4 h 14"/>
                  <a:gd name="T12" fmla="*/ 63 w 68"/>
                  <a:gd name="T13" fmla="*/ 7 h 14"/>
                  <a:gd name="T14" fmla="*/ 58 w 68"/>
                  <a:gd name="T15" fmla="*/ 10 h 14"/>
                  <a:gd name="T16" fmla="*/ 54 w 68"/>
                  <a:gd name="T17" fmla="*/ 14 h 14"/>
                  <a:gd name="T18" fmla="*/ 43 w 68"/>
                  <a:gd name="T19" fmla="*/ 14 h 14"/>
                  <a:gd name="T20" fmla="*/ 10 w 68"/>
                  <a:gd name="T21" fmla="*/ 14 h 14"/>
                  <a:gd name="T22" fmla="*/ 6 w 68"/>
                  <a:gd name="T23" fmla="*/ 12 h 14"/>
                  <a:gd name="T24" fmla="*/ 9 w 68"/>
                  <a:gd name="T25" fmla="*/ 11 h 14"/>
                  <a:gd name="T26" fmla="*/ 47 w 68"/>
                  <a:gd name="T27" fmla="*/ 10 h 14"/>
                  <a:gd name="T28" fmla="*/ 51 w 68"/>
                  <a:gd name="T29" fmla="*/ 10 h 14"/>
                  <a:gd name="T30" fmla="*/ 25 w 68"/>
                  <a:gd name="T31" fmla="*/ 9 h 14"/>
                  <a:gd name="T32" fmla="*/ 2 w 68"/>
                  <a:gd name="T33" fmla="*/ 8 h 14"/>
                  <a:gd name="T34" fmla="*/ 0 w 68"/>
                  <a:gd name="T35" fmla="*/ 6 h 14"/>
                  <a:gd name="T36" fmla="*/ 3 w 68"/>
                  <a:gd name="T37" fmla="*/ 5 h 14"/>
                  <a:gd name="T38" fmla="*/ 12 w 68"/>
                  <a:gd name="T3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8" h="14">
                    <a:moveTo>
                      <a:pt x="12" y="4"/>
                    </a:moveTo>
                    <a:cubicBezTo>
                      <a:pt x="27" y="7"/>
                      <a:pt x="41" y="5"/>
                      <a:pt x="58" y="5"/>
                    </a:cubicBezTo>
                    <a:cubicBezTo>
                      <a:pt x="52" y="4"/>
                      <a:pt x="48" y="4"/>
                      <a:pt x="44" y="2"/>
                    </a:cubicBezTo>
                    <a:cubicBezTo>
                      <a:pt x="49" y="0"/>
                      <a:pt x="55" y="1"/>
                      <a:pt x="60" y="0"/>
                    </a:cubicBezTo>
                    <a:cubicBezTo>
                      <a:pt x="61" y="0"/>
                      <a:pt x="62" y="1"/>
                      <a:pt x="62" y="1"/>
                    </a:cubicBezTo>
                    <a:cubicBezTo>
                      <a:pt x="65" y="1"/>
                      <a:pt x="67" y="0"/>
                      <a:pt x="68" y="4"/>
                    </a:cubicBezTo>
                    <a:cubicBezTo>
                      <a:pt x="68" y="7"/>
                      <a:pt x="65" y="7"/>
                      <a:pt x="63" y="7"/>
                    </a:cubicBezTo>
                    <a:cubicBezTo>
                      <a:pt x="60" y="6"/>
                      <a:pt x="58" y="7"/>
                      <a:pt x="58" y="10"/>
                    </a:cubicBezTo>
                    <a:cubicBezTo>
                      <a:pt x="58" y="13"/>
                      <a:pt x="56" y="14"/>
                      <a:pt x="54" y="14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2" y="14"/>
                      <a:pt x="21" y="14"/>
                      <a:pt x="10" y="14"/>
                    </a:cubicBezTo>
                    <a:cubicBezTo>
                      <a:pt x="9" y="14"/>
                      <a:pt x="7" y="14"/>
                      <a:pt x="6" y="12"/>
                    </a:cubicBezTo>
                    <a:cubicBezTo>
                      <a:pt x="6" y="11"/>
                      <a:pt x="8" y="10"/>
                      <a:pt x="9" y="11"/>
                    </a:cubicBezTo>
                    <a:cubicBezTo>
                      <a:pt x="22" y="12"/>
                      <a:pt x="34" y="11"/>
                      <a:pt x="47" y="10"/>
                    </a:cubicBezTo>
                    <a:cubicBezTo>
                      <a:pt x="48" y="10"/>
                      <a:pt x="49" y="10"/>
                      <a:pt x="51" y="10"/>
                    </a:cubicBezTo>
                    <a:cubicBezTo>
                      <a:pt x="42" y="7"/>
                      <a:pt x="34" y="9"/>
                      <a:pt x="25" y="9"/>
                    </a:cubicBezTo>
                    <a:cubicBezTo>
                      <a:pt x="18" y="9"/>
                      <a:pt x="10" y="8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2" y="4"/>
                      <a:pt x="3" y="5"/>
                    </a:cubicBezTo>
                    <a:cubicBezTo>
                      <a:pt x="6" y="6"/>
                      <a:pt x="9" y="4"/>
                      <a:pt x="12" y="4"/>
                    </a:cubicBezTo>
                    <a:close/>
                  </a:path>
                </a:pathLst>
              </a:custGeom>
              <a:solidFill>
                <a:srgbClr val="27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0" name="Freeform 630">
                <a:extLst>
                  <a:ext uri="{FF2B5EF4-FFF2-40B4-BE49-F238E27FC236}">
                    <a16:creationId xmlns:a16="http://schemas.microsoft.com/office/drawing/2014/main" id="{0285995F-F67B-68E6-A076-FFF28A109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133"/>
                <a:ext cx="56" cy="16"/>
              </a:xfrm>
              <a:custGeom>
                <a:avLst/>
                <a:gdLst>
                  <a:gd name="T0" fmla="*/ 8 w 33"/>
                  <a:gd name="T1" fmla="*/ 5 h 9"/>
                  <a:gd name="T2" fmla="*/ 5 w 33"/>
                  <a:gd name="T3" fmla="*/ 5 h 9"/>
                  <a:gd name="T4" fmla="*/ 0 w 33"/>
                  <a:gd name="T5" fmla="*/ 3 h 9"/>
                  <a:gd name="T6" fmla="*/ 6 w 33"/>
                  <a:gd name="T7" fmla="*/ 1 h 9"/>
                  <a:gd name="T8" fmla="*/ 27 w 33"/>
                  <a:gd name="T9" fmla="*/ 2 h 9"/>
                  <a:gd name="T10" fmla="*/ 31 w 33"/>
                  <a:gd name="T11" fmla="*/ 6 h 9"/>
                  <a:gd name="T12" fmla="*/ 18 w 33"/>
                  <a:gd name="T13" fmla="*/ 6 h 9"/>
                  <a:gd name="T14" fmla="*/ 8 w 33"/>
                  <a:gd name="T1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9">
                    <a:moveTo>
                      <a:pt x="8" y="5"/>
                    </a:moveTo>
                    <a:cubicBezTo>
                      <a:pt x="7" y="5"/>
                      <a:pt x="6" y="5"/>
                      <a:pt x="5" y="5"/>
                    </a:cubicBezTo>
                    <a:cubicBezTo>
                      <a:pt x="3" y="5"/>
                      <a:pt x="0" y="6"/>
                      <a:pt x="0" y="3"/>
                    </a:cubicBezTo>
                    <a:cubicBezTo>
                      <a:pt x="0" y="0"/>
                      <a:pt x="4" y="1"/>
                      <a:pt x="6" y="1"/>
                    </a:cubicBezTo>
                    <a:cubicBezTo>
                      <a:pt x="13" y="2"/>
                      <a:pt x="20" y="2"/>
                      <a:pt x="27" y="2"/>
                    </a:cubicBezTo>
                    <a:cubicBezTo>
                      <a:pt x="31" y="1"/>
                      <a:pt x="33" y="2"/>
                      <a:pt x="31" y="6"/>
                    </a:cubicBezTo>
                    <a:cubicBezTo>
                      <a:pt x="27" y="9"/>
                      <a:pt x="23" y="6"/>
                      <a:pt x="18" y="6"/>
                    </a:cubicBezTo>
                    <a:cubicBezTo>
                      <a:pt x="15" y="6"/>
                      <a:pt x="11" y="5"/>
                      <a:pt x="8" y="5"/>
                    </a:cubicBezTo>
                    <a:close/>
                  </a:path>
                </a:pathLst>
              </a:custGeom>
              <a:solidFill>
                <a:srgbClr val="27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1" name="Freeform 631">
                <a:extLst>
                  <a:ext uri="{FF2B5EF4-FFF2-40B4-BE49-F238E27FC236}">
                    <a16:creationId xmlns:a16="http://schemas.microsoft.com/office/drawing/2014/main" id="{2A1A7FB6-8245-E237-9A40-AAD41535F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126"/>
                <a:ext cx="40" cy="17"/>
              </a:xfrm>
              <a:custGeom>
                <a:avLst/>
                <a:gdLst>
                  <a:gd name="T0" fmla="*/ 15 w 23"/>
                  <a:gd name="T1" fmla="*/ 10 h 10"/>
                  <a:gd name="T2" fmla="*/ 11 w 23"/>
                  <a:gd name="T3" fmla="*/ 6 h 10"/>
                  <a:gd name="T4" fmla="*/ 4 w 23"/>
                  <a:gd name="T5" fmla="*/ 4 h 10"/>
                  <a:gd name="T6" fmla="*/ 0 w 23"/>
                  <a:gd name="T7" fmla="*/ 2 h 10"/>
                  <a:gd name="T8" fmla="*/ 4 w 23"/>
                  <a:gd name="T9" fmla="*/ 0 h 10"/>
                  <a:gd name="T10" fmla="*/ 19 w 23"/>
                  <a:gd name="T11" fmla="*/ 2 h 10"/>
                  <a:gd name="T12" fmla="*/ 22 w 23"/>
                  <a:gd name="T13" fmla="*/ 4 h 10"/>
                  <a:gd name="T14" fmla="*/ 23 w 23"/>
                  <a:gd name="T15" fmla="*/ 6 h 10"/>
                  <a:gd name="T16" fmla="*/ 18 w 23"/>
                  <a:gd name="T17" fmla="*/ 10 h 10"/>
                  <a:gd name="T18" fmla="*/ 15 w 2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0">
                    <a:moveTo>
                      <a:pt x="15" y="10"/>
                    </a:moveTo>
                    <a:cubicBezTo>
                      <a:pt x="16" y="7"/>
                      <a:pt x="14" y="6"/>
                      <a:pt x="11" y="6"/>
                    </a:cubicBezTo>
                    <a:cubicBezTo>
                      <a:pt x="10" y="2"/>
                      <a:pt x="6" y="5"/>
                      <a:pt x="4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9" y="1"/>
                      <a:pt x="14" y="0"/>
                      <a:pt x="19" y="2"/>
                    </a:cubicBezTo>
                    <a:cubicBezTo>
                      <a:pt x="20" y="2"/>
                      <a:pt x="21" y="3"/>
                      <a:pt x="22" y="4"/>
                    </a:cubicBezTo>
                    <a:cubicBezTo>
                      <a:pt x="22" y="5"/>
                      <a:pt x="23" y="6"/>
                      <a:pt x="23" y="6"/>
                    </a:cubicBezTo>
                    <a:cubicBezTo>
                      <a:pt x="21" y="6"/>
                      <a:pt x="18" y="6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lose/>
                  </a:path>
                </a:pathLst>
              </a:custGeom>
              <a:solidFill>
                <a:srgbClr val="2F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2" name="Freeform 632">
                <a:extLst>
                  <a:ext uri="{FF2B5EF4-FFF2-40B4-BE49-F238E27FC236}">
                    <a16:creationId xmlns:a16="http://schemas.microsoft.com/office/drawing/2014/main" id="{A32848DC-B395-C074-B591-C0CCBD5B2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143"/>
                <a:ext cx="37" cy="14"/>
              </a:xfrm>
              <a:custGeom>
                <a:avLst/>
                <a:gdLst>
                  <a:gd name="T0" fmla="*/ 16 w 22"/>
                  <a:gd name="T1" fmla="*/ 0 h 8"/>
                  <a:gd name="T2" fmla="*/ 19 w 22"/>
                  <a:gd name="T3" fmla="*/ 0 h 8"/>
                  <a:gd name="T4" fmla="*/ 22 w 22"/>
                  <a:gd name="T5" fmla="*/ 3 h 8"/>
                  <a:gd name="T6" fmla="*/ 20 w 22"/>
                  <a:gd name="T7" fmla="*/ 6 h 8"/>
                  <a:gd name="T8" fmla="*/ 2 w 22"/>
                  <a:gd name="T9" fmla="*/ 7 h 8"/>
                  <a:gd name="T10" fmla="*/ 0 w 22"/>
                  <a:gd name="T11" fmla="*/ 5 h 8"/>
                  <a:gd name="T12" fmla="*/ 3 w 22"/>
                  <a:gd name="T13" fmla="*/ 3 h 8"/>
                  <a:gd name="T14" fmla="*/ 14 w 22"/>
                  <a:gd name="T15" fmla="*/ 2 h 8"/>
                  <a:gd name="T16" fmla="*/ 16 w 2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16" y="0"/>
                    </a:moveTo>
                    <a:cubicBezTo>
                      <a:pt x="17" y="0"/>
                      <a:pt x="18" y="0"/>
                      <a:pt x="19" y="0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2" y="4"/>
                      <a:pt x="22" y="6"/>
                      <a:pt x="20" y="6"/>
                    </a:cubicBezTo>
                    <a:cubicBezTo>
                      <a:pt x="14" y="7"/>
                      <a:pt x="8" y="7"/>
                      <a:pt x="2" y="7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3"/>
                      <a:pt x="1" y="3"/>
                      <a:pt x="3" y="3"/>
                    </a:cubicBezTo>
                    <a:cubicBezTo>
                      <a:pt x="7" y="2"/>
                      <a:pt x="10" y="2"/>
                      <a:pt x="14" y="2"/>
                    </a:cubicBezTo>
                    <a:cubicBezTo>
                      <a:pt x="15" y="2"/>
                      <a:pt x="16" y="2"/>
                      <a:pt x="16" y="0"/>
                    </a:cubicBezTo>
                    <a:close/>
                  </a:path>
                </a:pathLst>
              </a:custGeom>
              <a:solidFill>
                <a:srgbClr val="1D1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3" name="Freeform 633">
                <a:extLst>
                  <a:ext uri="{FF2B5EF4-FFF2-40B4-BE49-F238E27FC236}">
                    <a16:creationId xmlns:a16="http://schemas.microsoft.com/office/drawing/2014/main" id="{3E511986-19AB-C953-D32F-1ED93FCA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159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5 h 5"/>
                  <a:gd name="T4" fmla="*/ 0 w 7"/>
                  <a:gd name="T5" fmla="*/ 3 h 5"/>
                  <a:gd name="T6" fmla="*/ 4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0"/>
                      <a:pt x="3" y="1"/>
                      <a:pt x="4" y="1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0F0D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4" name="Freeform 634">
                <a:extLst>
                  <a:ext uri="{FF2B5EF4-FFF2-40B4-BE49-F238E27FC236}">
                    <a16:creationId xmlns:a16="http://schemas.microsoft.com/office/drawing/2014/main" id="{A3EF384F-0D0F-6410-AD34-FF3FB5D27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042"/>
                <a:ext cx="455" cy="958"/>
              </a:xfrm>
              <a:custGeom>
                <a:avLst/>
                <a:gdLst>
                  <a:gd name="T0" fmla="*/ 11 w 266"/>
                  <a:gd name="T1" fmla="*/ 469 h 560"/>
                  <a:gd name="T2" fmla="*/ 4 w 266"/>
                  <a:gd name="T3" fmla="*/ 447 h 560"/>
                  <a:gd name="T4" fmla="*/ 30 w 266"/>
                  <a:gd name="T5" fmla="*/ 439 h 560"/>
                  <a:gd name="T6" fmla="*/ 15 w 266"/>
                  <a:gd name="T7" fmla="*/ 416 h 560"/>
                  <a:gd name="T8" fmla="*/ 16 w 266"/>
                  <a:gd name="T9" fmla="*/ 380 h 560"/>
                  <a:gd name="T10" fmla="*/ 61 w 266"/>
                  <a:gd name="T11" fmla="*/ 389 h 560"/>
                  <a:gd name="T12" fmla="*/ 91 w 266"/>
                  <a:gd name="T13" fmla="*/ 375 h 560"/>
                  <a:gd name="T14" fmla="*/ 109 w 266"/>
                  <a:gd name="T15" fmla="*/ 347 h 560"/>
                  <a:gd name="T16" fmla="*/ 125 w 266"/>
                  <a:gd name="T17" fmla="*/ 323 h 560"/>
                  <a:gd name="T18" fmla="*/ 145 w 266"/>
                  <a:gd name="T19" fmla="*/ 311 h 560"/>
                  <a:gd name="T20" fmla="*/ 153 w 266"/>
                  <a:gd name="T21" fmla="*/ 294 h 560"/>
                  <a:gd name="T22" fmla="*/ 171 w 266"/>
                  <a:gd name="T23" fmla="*/ 265 h 560"/>
                  <a:gd name="T24" fmla="*/ 181 w 266"/>
                  <a:gd name="T25" fmla="*/ 259 h 560"/>
                  <a:gd name="T26" fmla="*/ 187 w 266"/>
                  <a:gd name="T27" fmla="*/ 245 h 560"/>
                  <a:gd name="T28" fmla="*/ 196 w 266"/>
                  <a:gd name="T29" fmla="*/ 245 h 560"/>
                  <a:gd name="T30" fmla="*/ 198 w 266"/>
                  <a:gd name="T31" fmla="*/ 214 h 560"/>
                  <a:gd name="T32" fmla="*/ 212 w 266"/>
                  <a:gd name="T33" fmla="*/ 179 h 560"/>
                  <a:gd name="T34" fmla="*/ 221 w 266"/>
                  <a:gd name="T35" fmla="*/ 161 h 560"/>
                  <a:gd name="T36" fmla="*/ 229 w 266"/>
                  <a:gd name="T37" fmla="*/ 133 h 560"/>
                  <a:gd name="T38" fmla="*/ 228 w 266"/>
                  <a:gd name="T39" fmla="*/ 23 h 560"/>
                  <a:gd name="T40" fmla="*/ 193 w 266"/>
                  <a:gd name="T41" fmla="*/ 31 h 560"/>
                  <a:gd name="T42" fmla="*/ 221 w 266"/>
                  <a:gd name="T43" fmla="*/ 12 h 560"/>
                  <a:gd name="T44" fmla="*/ 258 w 266"/>
                  <a:gd name="T45" fmla="*/ 13 h 560"/>
                  <a:gd name="T46" fmla="*/ 262 w 266"/>
                  <a:gd name="T47" fmla="*/ 62 h 560"/>
                  <a:gd name="T48" fmla="*/ 265 w 266"/>
                  <a:gd name="T49" fmla="*/ 94 h 560"/>
                  <a:gd name="T50" fmla="*/ 248 w 266"/>
                  <a:gd name="T51" fmla="*/ 113 h 560"/>
                  <a:gd name="T52" fmla="*/ 248 w 266"/>
                  <a:gd name="T53" fmla="*/ 139 h 560"/>
                  <a:gd name="T54" fmla="*/ 253 w 266"/>
                  <a:gd name="T55" fmla="*/ 162 h 560"/>
                  <a:gd name="T56" fmla="*/ 243 w 266"/>
                  <a:gd name="T57" fmla="*/ 184 h 560"/>
                  <a:gd name="T58" fmla="*/ 252 w 266"/>
                  <a:gd name="T59" fmla="*/ 204 h 560"/>
                  <a:gd name="T60" fmla="*/ 245 w 266"/>
                  <a:gd name="T61" fmla="*/ 225 h 560"/>
                  <a:gd name="T62" fmla="*/ 232 w 266"/>
                  <a:gd name="T63" fmla="*/ 236 h 560"/>
                  <a:gd name="T64" fmla="*/ 218 w 266"/>
                  <a:gd name="T65" fmla="*/ 252 h 560"/>
                  <a:gd name="T66" fmla="*/ 205 w 266"/>
                  <a:gd name="T67" fmla="*/ 273 h 560"/>
                  <a:gd name="T68" fmla="*/ 196 w 266"/>
                  <a:gd name="T69" fmla="*/ 300 h 560"/>
                  <a:gd name="T70" fmla="*/ 183 w 266"/>
                  <a:gd name="T71" fmla="*/ 321 h 560"/>
                  <a:gd name="T72" fmla="*/ 176 w 266"/>
                  <a:gd name="T73" fmla="*/ 341 h 560"/>
                  <a:gd name="T74" fmla="*/ 164 w 266"/>
                  <a:gd name="T75" fmla="*/ 346 h 560"/>
                  <a:gd name="T76" fmla="*/ 153 w 266"/>
                  <a:gd name="T77" fmla="*/ 350 h 560"/>
                  <a:gd name="T78" fmla="*/ 166 w 266"/>
                  <a:gd name="T79" fmla="*/ 365 h 560"/>
                  <a:gd name="T80" fmla="*/ 152 w 266"/>
                  <a:gd name="T81" fmla="*/ 361 h 560"/>
                  <a:gd name="T82" fmla="*/ 147 w 266"/>
                  <a:gd name="T83" fmla="*/ 378 h 560"/>
                  <a:gd name="T84" fmla="*/ 141 w 266"/>
                  <a:gd name="T85" fmla="*/ 375 h 560"/>
                  <a:gd name="T86" fmla="*/ 123 w 266"/>
                  <a:gd name="T87" fmla="*/ 392 h 560"/>
                  <a:gd name="T88" fmla="*/ 122 w 266"/>
                  <a:gd name="T89" fmla="*/ 411 h 560"/>
                  <a:gd name="T90" fmla="*/ 104 w 266"/>
                  <a:gd name="T91" fmla="*/ 423 h 560"/>
                  <a:gd name="T92" fmla="*/ 91 w 266"/>
                  <a:gd name="T93" fmla="*/ 432 h 560"/>
                  <a:gd name="T94" fmla="*/ 110 w 266"/>
                  <a:gd name="T95" fmla="*/ 439 h 560"/>
                  <a:gd name="T96" fmla="*/ 87 w 266"/>
                  <a:gd name="T97" fmla="*/ 445 h 560"/>
                  <a:gd name="T98" fmla="*/ 77 w 266"/>
                  <a:gd name="T99" fmla="*/ 476 h 560"/>
                  <a:gd name="T100" fmla="*/ 70 w 266"/>
                  <a:gd name="T101" fmla="*/ 489 h 560"/>
                  <a:gd name="T102" fmla="*/ 71 w 266"/>
                  <a:gd name="T103" fmla="*/ 504 h 560"/>
                  <a:gd name="T104" fmla="*/ 69 w 266"/>
                  <a:gd name="T105" fmla="*/ 522 h 560"/>
                  <a:gd name="T106" fmla="*/ 62 w 266"/>
                  <a:gd name="T107" fmla="*/ 539 h 560"/>
                  <a:gd name="T108" fmla="*/ 56 w 266"/>
                  <a:gd name="T109" fmla="*/ 547 h 560"/>
                  <a:gd name="T110" fmla="*/ 32 w 266"/>
                  <a:gd name="T111" fmla="*/ 560 h 560"/>
                  <a:gd name="T112" fmla="*/ 12 w 266"/>
                  <a:gd name="T113" fmla="*/ 549 h 560"/>
                  <a:gd name="T114" fmla="*/ 25 w 266"/>
                  <a:gd name="T115" fmla="*/ 533 h 560"/>
                  <a:gd name="T116" fmla="*/ 38 w 266"/>
                  <a:gd name="T117" fmla="*/ 502 h 560"/>
                  <a:gd name="T118" fmla="*/ 47 w 266"/>
                  <a:gd name="T119" fmla="*/ 484 h 560"/>
                  <a:gd name="T120" fmla="*/ 52 w 266"/>
                  <a:gd name="T121" fmla="*/ 472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6" h="560">
                    <a:moveTo>
                      <a:pt x="33" y="464"/>
                    </a:moveTo>
                    <a:cubicBezTo>
                      <a:pt x="32" y="464"/>
                      <a:pt x="32" y="465"/>
                      <a:pt x="32" y="466"/>
                    </a:cubicBezTo>
                    <a:cubicBezTo>
                      <a:pt x="32" y="467"/>
                      <a:pt x="31" y="467"/>
                      <a:pt x="30" y="468"/>
                    </a:cubicBezTo>
                    <a:cubicBezTo>
                      <a:pt x="28" y="468"/>
                      <a:pt x="26" y="469"/>
                      <a:pt x="24" y="470"/>
                    </a:cubicBezTo>
                    <a:cubicBezTo>
                      <a:pt x="24" y="472"/>
                      <a:pt x="27" y="470"/>
                      <a:pt x="27" y="473"/>
                    </a:cubicBezTo>
                    <a:cubicBezTo>
                      <a:pt x="25" y="475"/>
                      <a:pt x="22" y="474"/>
                      <a:pt x="20" y="475"/>
                    </a:cubicBezTo>
                    <a:cubicBezTo>
                      <a:pt x="19" y="475"/>
                      <a:pt x="15" y="474"/>
                      <a:pt x="17" y="477"/>
                    </a:cubicBezTo>
                    <a:cubicBezTo>
                      <a:pt x="18" y="478"/>
                      <a:pt x="17" y="478"/>
                      <a:pt x="16" y="478"/>
                    </a:cubicBezTo>
                    <a:cubicBezTo>
                      <a:pt x="14" y="478"/>
                      <a:pt x="10" y="471"/>
                      <a:pt x="11" y="469"/>
                    </a:cubicBezTo>
                    <a:cubicBezTo>
                      <a:pt x="12" y="468"/>
                      <a:pt x="13" y="468"/>
                      <a:pt x="12" y="468"/>
                    </a:cubicBezTo>
                    <a:cubicBezTo>
                      <a:pt x="9" y="465"/>
                      <a:pt x="7" y="461"/>
                      <a:pt x="2" y="460"/>
                    </a:cubicBezTo>
                    <a:cubicBezTo>
                      <a:pt x="1" y="461"/>
                      <a:pt x="0" y="460"/>
                      <a:pt x="0" y="459"/>
                    </a:cubicBezTo>
                    <a:cubicBezTo>
                      <a:pt x="0" y="458"/>
                      <a:pt x="5" y="457"/>
                      <a:pt x="1" y="455"/>
                    </a:cubicBezTo>
                    <a:cubicBezTo>
                      <a:pt x="1" y="454"/>
                      <a:pt x="2" y="452"/>
                      <a:pt x="2" y="451"/>
                    </a:cubicBezTo>
                    <a:cubicBezTo>
                      <a:pt x="3" y="449"/>
                      <a:pt x="4" y="448"/>
                      <a:pt x="7" y="448"/>
                    </a:cubicBezTo>
                    <a:cubicBezTo>
                      <a:pt x="7" y="448"/>
                      <a:pt x="6" y="447"/>
                      <a:pt x="7" y="448"/>
                    </a:cubicBezTo>
                    <a:cubicBezTo>
                      <a:pt x="8" y="448"/>
                      <a:pt x="8" y="448"/>
                      <a:pt x="7" y="448"/>
                    </a:cubicBezTo>
                    <a:cubicBezTo>
                      <a:pt x="6" y="448"/>
                      <a:pt x="5" y="447"/>
                      <a:pt x="4" y="447"/>
                    </a:cubicBezTo>
                    <a:cubicBezTo>
                      <a:pt x="3" y="446"/>
                      <a:pt x="1" y="446"/>
                      <a:pt x="2" y="444"/>
                    </a:cubicBezTo>
                    <a:cubicBezTo>
                      <a:pt x="2" y="443"/>
                      <a:pt x="4" y="443"/>
                      <a:pt x="6" y="443"/>
                    </a:cubicBezTo>
                    <a:cubicBezTo>
                      <a:pt x="9" y="443"/>
                      <a:pt x="12" y="444"/>
                      <a:pt x="14" y="446"/>
                    </a:cubicBezTo>
                    <a:cubicBezTo>
                      <a:pt x="17" y="450"/>
                      <a:pt x="21" y="452"/>
                      <a:pt x="25" y="448"/>
                    </a:cubicBezTo>
                    <a:cubicBezTo>
                      <a:pt x="27" y="447"/>
                      <a:pt x="29" y="447"/>
                      <a:pt x="31" y="447"/>
                    </a:cubicBezTo>
                    <a:cubicBezTo>
                      <a:pt x="30" y="446"/>
                      <a:pt x="28" y="445"/>
                      <a:pt x="28" y="444"/>
                    </a:cubicBezTo>
                    <a:cubicBezTo>
                      <a:pt x="28" y="442"/>
                      <a:pt x="30" y="441"/>
                      <a:pt x="31" y="441"/>
                    </a:cubicBezTo>
                    <a:cubicBezTo>
                      <a:pt x="32" y="441"/>
                      <a:pt x="34" y="442"/>
                      <a:pt x="34" y="440"/>
                    </a:cubicBezTo>
                    <a:cubicBezTo>
                      <a:pt x="33" y="439"/>
                      <a:pt x="31" y="439"/>
                      <a:pt x="30" y="439"/>
                    </a:cubicBezTo>
                    <a:cubicBezTo>
                      <a:pt x="28" y="438"/>
                      <a:pt x="23" y="438"/>
                      <a:pt x="27" y="433"/>
                    </a:cubicBezTo>
                    <a:cubicBezTo>
                      <a:pt x="28" y="433"/>
                      <a:pt x="26" y="433"/>
                      <a:pt x="25" y="432"/>
                    </a:cubicBezTo>
                    <a:cubicBezTo>
                      <a:pt x="22" y="428"/>
                      <a:pt x="27" y="428"/>
                      <a:pt x="28" y="426"/>
                    </a:cubicBezTo>
                    <a:cubicBezTo>
                      <a:pt x="27" y="424"/>
                      <a:pt x="23" y="427"/>
                      <a:pt x="23" y="424"/>
                    </a:cubicBezTo>
                    <a:cubicBezTo>
                      <a:pt x="23" y="420"/>
                      <a:pt x="26" y="419"/>
                      <a:pt x="29" y="419"/>
                    </a:cubicBezTo>
                    <a:cubicBezTo>
                      <a:pt x="25" y="422"/>
                      <a:pt x="23" y="415"/>
                      <a:pt x="19" y="417"/>
                    </a:cubicBezTo>
                    <a:cubicBezTo>
                      <a:pt x="18" y="417"/>
                      <a:pt x="18" y="416"/>
                      <a:pt x="17" y="416"/>
                    </a:cubicBezTo>
                    <a:cubicBezTo>
                      <a:pt x="16" y="412"/>
                      <a:pt x="20" y="411"/>
                      <a:pt x="22" y="410"/>
                    </a:cubicBezTo>
                    <a:cubicBezTo>
                      <a:pt x="15" y="409"/>
                      <a:pt x="15" y="409"/>
                      <a:pt x="15" y="416"/>
                    </a:cubicBezTo>
                    <a:cubicBezTo>
                      <a:pt x="10" y="418"/>
                      <a:pt x="10" y="418"/>
                      <a:pt x="10" y="411"/>
                    </a:cubicBezTo>
                    <a:cubicBezTo>
                      <a:pt x="9" y="410"/>
                      <a:pt x="10" y="409"/>
                      <a:pt x="9" y="409"/>
                    </a:cubicBezTo>
                    <a:cubicBezTo>
                      <a:pt x="8" y="410"/>
                      <a:pt x="9" y="411"/>
                      <a:pt x="8" y="413"/>
                    </a:cubicBezTo>
                    <a:cubicBezTo>
                      <a:pt x="8" y="415"/>
                      <a:pt x="8" y="418"/>
                      <a:pt x="6" y="417"/>
                    </a:cubicBezTo>
                    <a:cubicBezTo>
                      <a:pt x="3" y="417"/>
                      <a:pt x="3" y="415"/>
                      <a:pt x="3" y="413"/>
                    </a:cubicBezTo>
                    <a:cubicBezTo>
                      <a:pt x="3" y="411"/>
                      <a:pt x="3" y="410"/>
                      <a:pt x="3" y="408"/>
                    </a:cubicBezTo>
                    <a:cubicBezTo>
                      <a:pt x="2" y="404"/>
                      <a:pt x="4" y="400"/>
                      <a:pt x="3" y="397"/>
                    </a:cubicBezTo>
                    <a:cubicBezTo>
                      <a:pt x="1" y="394"/>
                      <a:pt x="2" y="390"/>
                      <a:pt x="1" y="387"/>
                    </a:cubicBezTo>
                    <a:cubicBezTo>
                      <a:pt x="1" y="379"/>
                      <a:pt x="7" y="377"/>
                      <a:pt x="16" y="380"/>
                    </a:cubicBezTo>
                    <a:cubicBezTo>
                      <a:pt x="18" y="382"/>
                      <a:pt x="19" y="381"/>
                      <a:pt x="19" y="379"/>
                    </a:cubicBezTo>
                    <a:cubicBezTo>
                      <a:pt x="21" y="378"/>
                      <a:pt x="23" y="378"/>
                      <a:pt x="24" y="380"/>
                    </a:cubicBezTo>
                    <a:cubicBezTo>
                      <a:pt x="25" y="382"/>
                      <a:pt x="26" y="383"/>
                      <a:pt x="28" y="383"/>
                    </a:cubicBezTo>
                    <a:cubicBezTo>
                      <a:pt x="30" y="382"/>
                      <a:pt x="33" y="382"/>
                      <a:pt x="35" y="383"/>
                    </a:cubicBezTo>
                    <a:cubicBezTo>
                      <a:pt x="39" y="385"/>
                      <a:pt x="42" y="386"/>
                      <a:pt x="46" y="384"/>
                    </a:cubicBezTo>
                    <a:cubicBezTo>
                      <a:pt x="49" y="383"/>
                      <a:pt x="51" y="383"/>
                      <a:pt x="53" y="386"/>
                    </a:cubicBezTo>
                    <a:cubicBezTo>
                      <a:pt x="54" y="387"/>
                      <a:pt x="54" y="388"/>
                      <a:pt x="54" y="389"/>
                    </a:cubicBezTo>
                    <a:cubicBezTo>
                      <a:pt x="55" y="388"/>
                      <a:pt x="55" y="387"/>
                      <a:pt x="56" y="386"/>
                    </a:cubicBezTo>
                    <a:cubicBezTo>
                      <a:pt x="59" y="384"/>
                      <a:pt x="60" y="387"/>
                      <a:pt x="61" y="389"/>
                    </a:cubicBezTo>
                    <a:cubicBezTo>
                      <a:pt x="63" y="391"/>
                      <a:pt x="62" y="389"/>
                      <a:pt x="63" y="388"/>
                    </a:cubicBezTo>
                    <a:cubicBezTo>
                      <a:pt x="62" y="386"/>
                      <a:pt x="65" y="386"/>
                      <a:pt x="64" y="385"/>
                    </a:cubicBezTo>
                    <a:cubicBezTo>
                      <a:pt x="63" y="383"/>
                      <a:pt x="61" y="383"/>
                      <a:pt x="60" y="381"/>
                    </a:cubicBezTo>
                    <a:cubicBezTo>
                      <a:pt x="66" y="377"/>
                      <a:pt x="66" y="377"/>
                      <a:pt x="69" y="383"/>
                    </a:cubicBezTo>
                    <a:cubicBezTo>
                      <a:pt x="70" y="383"/>
                      <a:pt x="70" y="384"/>
                      <a:pt x="71" y="383"/>
                    </a:cubicBezTo>
                    <a:cubicBezTo>
                      <a:pt x="71" y="383"/>
                      <a:pt x="70" y="382"/>
                      <a:pt x="70" y="381"/>
                    </a:cubicBezTo>
                    <a:cubicBezTo>
                      <a:pt x="71" y="380"/>
                      <a:pt x="74" y="380"/>
                      <a:pt x="74" y="378"/>
                    </a:cubicBezTo>
                    <a:cubicBezTo>
                      <a:pt x="75" y="377"/>
                      <a:pt x="75" y="376"/>
                      <a:pt x="76" y="376"/>
                    </a:cubicBezTo>
                    <a:cubicBezTo>
                      <a:pt x="81" y="373"/>
                      <a:pt x="86" y="371"/>
                      <a:pt x="91" y="375"/>
                    </a:cubicBezTo>
                    <a:cubicBezTo>
                      <a:pt x="92" y="376"/>
                      <a:pt x="88" y="378"/>
                      <a:pt x="92" y="378"/>
                    </a:cubicBezTo>
                    <a:cubicBezTo>
                      <a:pt x="94" y="377"/>
                      <a:pt x="96" y="375"/>
                      <a:pt x="98" y="373"/>
                    </a:cubicBezTo>
                    <a:cubicBezTo>
                      <a:pt x="99" y="371"/>
                      <a:pt x="96" y="371"/>
                      <a:pt x="96" y="370"/>
                    </a:cubicBezTo>
                    <a:cubicBezTo>
                      <a:pt x="95" y="367"/>
                      <a:pt x="99" y="368"/>
                      <a:pt x="99" y="366"/>
                    </a:cubicBezTo>
                    <a:cubicBezTo>
                      <a:pt x="100" y="365"/>
                      <a:pt x="101" y="364"/>
                      <a:pt x="101" y="362"/>
                    </a:cubicBezTo>
                    <a:cubicBezTo>
                      <a:pt x="100" y="358"/>
                      <a:pt x="100" y="356"/>
                      <a:pt x="106" y="357"/>
                    </a:cubicBezTo>
                    <a:cubicBezTo>
                      <a:pt x="107" y="358"/>
                      <a:pt x="110" y="357"/>
                      <a:pt x="108" y="354"/>
                    </a:cubicBezTo>
                    <a:cubicBezTo>
                      <a:pt x="107" y="352"/>
                      <a:pt x="107" y="350"/>
                      <a:pt x="109" y="349"/>
                    </a:cubicBezTo>
                    <a:cubicBezTo>
                      <a:pt x="111" y="349"/>
                      <a:pt x="108" y="348"/>
                      <a:pt x="109" y="347"/>
                    </a:cubicBezTo>
                    <a:cubicBezTo>
                      <a:pt x="111" y="346"/>
                      <a:pt x="113" y="345"/>
                      <a:pt x="114" y="345"/>
                    </a:cubicBezTo>
                    <a:cubicBezTo>
                      <a:pt x="116" y="346"/>
                      <a:pt x="117" y="346"/>
                      <a:pt x="118" y="345"/>
                    </a:cubicBezTo>
                    <a:cubicBezTo>
                      <a:pt x="119" y="345"/>
                      <a:pt x="120" y="348"/>
                      <a:pt x="121" y="345"/>
                    </a:cubicBezTo>
                    <a:cubicBezTo>
                      <a:pt x="122" y="344"/>
                      <a:pt x="120" y="344"/>
                      <a:pt x="121" y="342"/>
                    </a:cubicBezTo>
                    <a:cubicBezTo>
                      <a:pt x="121" y="341"/>
                      <a:pt x="122" y="340"/>
                      <a:pt x="122" y="339"/>
                    </a:cubicBezTo>
                    <a:cubicBezTo>
                      <a:pt x="122" y="337"/>
                      <a:pt x="120" y="336"/>
                      <a:pt x="121" y="335"/>
                    </a:cubicBezTo>
                    <a:cubicBezTo>
                      <a:pt x="121" y="334"/>
                      <a:pt x="123" y="333"/>
                      <a:pt x="123" y="331"/>
                    </a:cubicBezTo>
                    <a:cubicBezTo>
                      <a:pt x="124" y="330"/>
                      <a:pt x="124" y="329"/>
                      <a:pt x="124" y="328"/>
                    </a:cubicBezTo>
                    <a:cubicBezTo>
                      <a:pt x="124" y="326"/>
                      <a:pt x="124" y="325"/>
                      <a:pt x="125" y="323"/>
                    </a:cubicBezTo>
                    <a:cubicBezTo>
                      <a:pt x="126" y="321"/>
                      <a:pt x="128" y="319"/>
                      <a:pt x="130" y="318"/>
                    </a:cubicBezTo>
                    <a:cubicBezTo>
                      <a:pt x="132" y="319"/>
                      <a:pt x="134" y="320"/>
                      <a:pt x="135" y="317"/>
                    </a:cubicBezTo>
                    <a:cubicBezTo>
                      <a:pt x="135" y="316"/>
                      <a:pt x="135" y="315"/>
                      <a:pt x="135" y="314"/>
                    </a:cubicBezTo>
                    <a:cubicBezTo>
                      <a:pt x="136" y="313"/>
                      <a:pt x="134" y="311"/>
                      <a:pt x="136" y="309"/>
                    </a:cubicBezTo>
                    <a:cubicBezTo>
                      <a:pt x="138" y="309"/>
                      <a:pt x="139" y="310"/>
                      <a:pt x="139" y="311"/>
                    </a:cubicBezTo>
                    <a:cubicBezTo>
                      <a:pt x="139" y="311"/>
                      <a:pt x="139" y="312"/>
                      <a:pt x="139" y="312"/>
                    </a:cubicBezTo>
                    <a:cubicBezTo>
                      <a:pt x="140" y="308"/>
                      <a:pt x="142" y="309"/>
                      <a:pt x="145" y="310"/>
                    </a:cubicBezTo>
                    <a:cubicBezTo>
                      <a:pt x="145" y="311"/>
                      <a:pt x="144" y="311"/>
                      <a:pt x="144" y="311"/>
                    </a:cubicBezTo>
                    <a:cubicBezTo>
                      <a:pt x="145" y="312"/>
                      <a:pt x="144" y="312"/>
                      <a:pt x="145" y="311"/>
                    </a:cubicBezTo>
                    <a:cubicBezTo>
                      <a:pt x="146" y="309"/>
                      <a:pt x="140" y="310"/>
                      <a:pt x="143" y="307"/>
                    </a:cubicBezTo>
                    <a:cubicBezTo>
                      <a:pt x="144" y="306"/>
                      <a:pt x="145" y="306"/>
                      <a:pt x="147" y="306"/>
                    </a:cubicBezTo>
                    <a:cubicBezTo>
                      <a:pt x="148" y="306"/>
                      <a:pt x="148" y="306"/>
                      <a:pt x="149" y="306"/>
                    </a:cubicBezTo>
                    <a:cubicBezTo>
                      <a:pt x="149" y="306"/>
                      <a:pt x="151" y="307"/>
                      <a:pt x="150" y="306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8" y="304"/>
                      <a:pt x="152" y="304"/>
                      <a:pt x="150" y="302"/>
                    </a:cubicBezTo>
                    <a:cubicBezTo>
                      <a:pt x="147" y="301"/>
                      <a:pt x="148" y="299"/>
                      <a:pt x="150" y="297"/>
                    </a:cubicBezTo>
                    <a:cubicBezTo>
                      <a:pt x="152" y="296"/>
                      <a:pt x="152" y="301"/>
                      <a:pt x="154" y="297"/>
                    </a:cubicBezTo>
                    <a:cubicBezTo>
                      <a:pt x="154" y="296"/>
                      <a:pt x="153" y="295"/>
                      <a:pt x="153" y="294"/>
                    </a:cubicBezTo>
                    <a:cubicBezTo>
                      <a:pt x="154" y="292"/>
                      <a:pt x="155" y="292"/>
                      <a:pt x="156" y="291"/>
                    </a:cubicBezTo>
                    <a:cubicBezTo>
                      <a:pt x="156" y="291"/>
                      <a:pt x="156" y="291"/>
                      <a:pt x="156" y="291"/>
                    </a:cubicBezTo>
                    <a:cubicBezTo>
                      <a:pt x="150" y="282"/>
                      <a:pt x="150" y="282"/>
                      <a:pt x="160" y="279"/>
                    </a:cubicBezTo>
                    <a:cubicBezTo>
                      <a:pt x="162" y="278"/>
                      <a:pt x="164" y="280"/>
                      <a:pt x="164" y="277"/>
                    </a:cubicBezTo>
                    <a:cubicBezTo>
                      <a:pt x="165" y="275"/>
                      <a:pt x="163" y="275"/>
                      <a:pt x="163" y="274"/>
                    </a:cubicBezTo>
                    <a:cubicBezTo>
                      <a:pt x="164" y="272"/>
                      <a:pt x="166" y="271"/>
                      <a:pt x="166" y="269"/>
                    </a:cubicBezTo>
                    <a:cubicBezTo>
                      <a:pt x="168" y="268"/>
                      <a:pt x="169" y="266"/>
                      <a:pt x="171" y="266"/>
                    </a:cubicBezTo>
                    <a:cubicBezTo>
                      <a:pt x="171" y="266"/>
                      <a:pt x="171" y="266"/>
                      <a:pt x="172" y="266"/>
                    </a:cubicBezTo>
                    <a:cubicBezTo>
                      <a:pt x="172" y="265"/>
                      <a:pt x="172" y="265"/>
                      <a:pt x="171" y="265"/>
                    </a:cubicBezTo>
                    <a:cubicBezTo>
                      <a:pt x="170" y="264"/>
                      <a:pt x="169" y="265"/>
                      <a:pt x="168" y="265"/>
                    </a:cubicBezTo>
                    <a:cubicBezTo>
                      <a:pt x="167" y="264"/>
                      <a:pt x="167" y="264"/>
                      <a:pt x="166" y="263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3" y="260"/>
                      <a:pt x="161" y="257"/>
                      <a:pt x="163" y="255"/>
                    </a:cubicBezTo>
                    <a:cubicBezTo>
                      <a:pt x="165" y="253"/>
                      <a:pt x="167" y="254"/>
                      <a:pt x="170" y="255"/>
                    </a:cubicBezTo>
                    <a:cubicBezTo>
                      <a:pt x="170" y="256"/>
                      <a:pt x="171" y="256"/>
                      <a:pt x="172" y="257"/>
                    </a:cubicBezTo>
                    <a:cubicBezTo>
                      <a:pt x="173" y="258"/>
                      <a:pt x="175" y="258"/>
                      <a:pt x="176" y="259"/>
                    </a:cubicBezTo>
                    <a:cubicBezTo>
                      <a:pt x="178" y="259"/>
                      <a:pt x="179" y="259"/>
                      <a:pt x="180" y="259"/>
                    </a:cubicBezTo>
                    <a:cubicBezTo>
                      <a:pt x="180" y="259"/>
                      <a:pt x="181" y="259"/>
                      <a:pt x="181" y="259"/>
                    </a:cubicBezTo>
                    <a:cubicBezTo>
                      <a:pt x="180" y="259"/>
                      <a:pt x="179" y="259"/>
                      <a:pt x="179" y="258"/>
                    </a:cubicBezTo>
                    <a:cubicBezTo>
                      <a:pt x="177" y="257"/>
                      <a:pt x="176" y="255"/>
                      <a:pt x="174" y="255"/>
                    </a:cubicBezTo>
                    <a:cubicBezTo>
                      <a:pt x="171" y="253"/>
                      <a:pt x="170" y="251"/>
                      <a:pt x="172" y="248"/>
                    </a:cubicBezTo>
                    <a:cubicBezTo>
                      <a:pt x="174" y="248"/>
                      <a:pt x="175" y="251"/>
                      <a:pt x="178" y="250"/>
                    </a:cubicBezTo>
                    <a:cubicBezTo>
                      <a:pt x="179" y="251"/>
                      <a:pt x="180" y="250"/>
                      <a:pt x="181" y="251"/>
                    </a:cubicBezTo>
                    <a:cubicBezTo>
                      <a:pt x="181" y="251"/>
                      <a:pt x="182" y="252"/>
                      <a:pt x="182" y="251"/>
                    </a:cubicBezTo>
                    <a:cubicBezTo>
                      <a:pt x="181" y="250"/>
                      <a:pt x="181" y="250"/>
                      <a:pt x="181" y="250"/>
                    </a:cubicBezTo>
                    <a:cubicBezTo>
                      <a:pt x="180" y="247"/>
                      <a:pt x="185" y="248"/>
                      <a:pt x="184" y="246"/>
                    </a:cubicBezTo>
                    <a:cubicBezTo>
                      <a:pt x="185" y="245"/>
                      <a:pt x="186" y="245"/>
                      <a:pt x="187" y="245"/>
                    </a:cubicBezTo>
                    <a:cubicBezTo>
                      <a:pt x="188" y="246"/>
                      <a:pt x="189" y="247"/>
                      <a:pt x="190" y="248"/>
                    </a:cubicBezTo>
                    <a:cubicBezTo>
                      <a:pt x="192" y="249"/>
                      <a:pt x="192" y="248"/>
                      <a:pt x="192" y="247"/>
                    </a:cubicBezTo>
                    <a:cubicBezTo>
                      <a:pt x="193" y="246"/>
                      <a:pt x="195" y="245"/>
                      <a:pt x="196" y="246"/>
                    </a:cubicBezTo>
                    <a:cubicBezTo>
                      <a:pt x="198" y="246"/>
                      <a:pt x="198" y="251"/>
                      <a:pt x="202" y="248"/>
                    </a:cubicBezTo>
                    <a:cubicBezTo>
                      <a:pt x="202" y="246"/>
                      <a:pt x="199" y="246"/>
                      <a:pt x="198" y="245"/>
                    </a:cubicBezTo>
                    <a:cubicBezTo>
                      <a:pt x="198" y="242"/>
                      <a:pt x="201" y="242"/>
                      <a:pt x="202" y="241"/>
                    </a:cubicBezTo>
                    <a:cubicBezTo>
                      <a:pt x="202" y="240"/>
                      <a:pt x="202" y="240"/>
                      <a:pt x="202" y="240"/>
                    </a:cubicBezTo>
                    <a:cubicBezTo>
                      <a:pt x="201" y="240"/>
                      <a:pt x="201" y="240"/>
                      <a:pt x="200" y="241"/>
                    </a:cubicBezTo>
                    <a:cubicBezTo>
                      <a:pt x="199" y="242"/>
                      <a:pt x="198" y="244"/>
                      <a:pt x="196" y="245"/>
                    </a:cubicBezTo>
                    <a:cubicBezTo>
                      <a:pt x="194" y="245"/>
                      <a:pt x="192" y="245"/>
                      <a:pt x="190" y="244"/>
                    </a:cubicBezTo>
                    <a:cubicBezTo>
                      <a:pt x="188" y="241"/>
                      <a:pt x="193" y="241"/>
                      <a:pt x="193" y="239"/>
                    </a:cubicBezTo>
                    <a:cubicBezTo>
                      <a:pt x="194" y="237"/>
                      <a:pt x="191" y="237"/>
                      <a:pt x="190" y="236"/>
                    </a:cubicBezTo>
                    <a:cubicBezTo>
                      <a:pt x="189" y="236"/>
                      <a:pt x="189" y="235"/>
                      <a:pt x="188" y="234"/>
                    </a:cubicBezTo>
                    <a:cubicBezTo>
                      <a:pt x="184" y="227"/>
                      <a:pt x="184" y="227"/>
                      <a:pt x="192" y="223"/>
                    </a:cubicBezTo>
                    <a:cubicBezTo>
                      <a:pt x="193" y="223"/>
                      <a:pt x="194" y="223"/>
                      <a:pt x="194" y="223"/>
                    </a:cubicBezTo>
                    <a:cubicBezTo>
                      <a:pt x="195" y="222"/>
                      <a:pt x="193" y="222"/>
                      <a:pt x="193" y="221"/>
                    </a:cubicBezTo>
                    <a:cubicBezTo>
                      <a:pt x="192" y="219"/>
                      <a:pt x="197" y="220"/>
                      <a:pt x="194" y="218"/>
                    </a:cubicBezTo>
                    <a:cubicBezTo>
                      <a:pt x="195" y="216"/>
                      <a:pt x="197" y="216"/>
                      <a:pt x="198" y="214"/>
                    </a:cubicBezTo>
                    <a:cubicBezTo>
                      <a:pt x="198" y="212"/>
                      <a:pt x="196" y="211"/>
                      <a:pt x="197" y="209"/>
                    </a:cubicBezTo>
                    <a:cubicBezTo>
                      <a:pt x="197" y="207"/>
                      <a:pt x="195" y="207"/>
                      <a:pt x="194" y="206"/>
                    </a:cubicBezTo>
                    <a:cubicBezTo>
                      <a:pt x="194" y="204"/>
                      <a:pt x="198" y="204"/>
                      <a:pt x="197" y="202"/>
                    </a:cubicBezTo>
                    <a:cubicBezTo>
                      <a:pt x="199" y="200"/>
                      <a:pt x="197" y="199"/>
                      <a:pt x="196" y="198"/>
                    </a:cubicBezTo>
                    <a:cubicBezTo>
                      <a:pt x="195" y="195"/>
                      <a:pt x="199" y="196"/>
                      <a:pt x="200" y="194"/>
                    </a:cubicBezTo>
                    <a:cubicBezTo>
                      <a:pt x="201" y="192"/>
                      <a:pt x="200" y="190"/>
                      <a:pt x="201" y="189"/>
                    </a:cubicBezTo>
                    <a:cubicBezTo>
                      <a:pt x="204" y="187"/>
                      <a:pt x="204" y="182"/>
                      <a:pt x="209" y="181"/>
                    </a:cubicBezTo>
                    <a:cubicBezTo>
                      <a:pt x="208" y="181"/>
                      <a:pt x="208" y="180"/>
                      <a:pt x="209" y="179"/>
                    </a:cubicBezTo>
                    <a:cubicBezTo>
                      <a:pt x="210" y="178"/>
                      <a:pt x="211" y="178"/>
                      <a:pt x="212" y="179"/>
                    </a:cubicBezTo>
                    <a:cubicBezTo>
                      <a:pt x="214" y="180"/>
                      <a:pt x="214" y="182"/>
                      <a:pt x="215" y="184"/>
                    </a:cubicBezTo>
                    <a:cubicBezTo>
                      <a:pt x="215" y="185"/>
                      <a:pt x="215" y="185"/>
                      <a:pt x="216" y="186"/>
                    </a:cubicBezTo>
                    <a:cubicBezTo>
                      <a:pt x="216" y="185"/>
                      <a:pt x="215" y="185"/>
                      <a:pt x="215" y="185"/>
                    </a:cubicBezTo>
                    <a:cubicBezTo>
                      <a:pt x="214" y="182"/>
                      <a:pt x="218" y="183"/>
                      <a:pt x="217" y="181"/>
                    </a:cubicBezTo>
                    <a:cubicBezTo>
                      <a:pt x="218" y="179"/>
                      <a:pt x="219" y="178"/>
                      <a:pt x="219" y="176"/>
                    </a:cubicBezTo>
                    <a:cubicBezTo>
                      <a:pt x="219" y="175"/>
                      <a:pt x="219" y="174"/>
                      <a:pt x="220" y="173"/>
                    </a:cubicBezTo>
                    <a:cubicBezTo>
                      <a:pt x="220" y="172"/>
                      <a:pt x="220" y="170"/>
                      <a:pt x="220" y="169"/>
                    </a:cubicBezTo>
                    <a:cubicBezTo>
                      <a:pt x="220" y="168"/>
                      <a:pt x="220" y="167"/>
                      <a:pt x="220" y="166"/>
                    </a:cubicBezTo>
                    <a:cubicBezTo>
                      <a:pt x="220" y="164"/>
                      <a:pt x="221" y="163"/>
                      <a:pt x="221" y="161"/>
                    </a:cubicBezTo>
                    <a:cubicBezTo>
                      <a:pt x="222" y="160"/>
                      <a:pt x="222" y="159"/>
                      <a:pt x="222" y="158"/>
                    </a:cubicBezTo>
                    <a:cubicBezTo>
                      <a:pt x="222" y="157"/>
                      <a:pt x="223" y="156"/>
                      <a:pt x="224" y="156"/>
                    </a:cubicBezTo>
                    <a:cubicBezTo>
                      <a:pt x="225" y="156"/>
                      <a:pt x="225" y="156"/>
                      <a:pt x="226" y="157"/>
                    </a:cubicBezTo>
                    <a:cubicBezTo>
                      <a:pt x="226" y="156"/>
                      <a:pt x="227" y="157"/>
                      <a:pt x="227" y="156"/>
                    </a:cubicBezTo>
                    <a:cubicBezTo>
                      <a:pt x="227" y="156"/>
                      <a:pt x="226" y="156"/>
                      <a:pt x="225" y="156"/>
                    </a:cubicBezTo>
                    <a:cubicBezTo>
                      <a:pt x="223" y="154"/>
                      <a:pt x="222" y="151"/>
                      <a:pt x="220" y="149"/>
                    </a:cubicBezTo>
                    <a:cubicBezTo>
                      <a:pt x="218" y="147"/>
                      <a:pt x="223" y="139"/>
                      <a:pt x="226" y="140"/>
                    </a:cubicBezTo>
                    <a:cubicBezTo>
                      <a:pt x="228" y="140"/>
                      <a:pt x="229" y="138"/>
                      <a:pt x="230" y="137"/>
                    </a:cubicBezTo>
                    <a:cubicBezTo>
                      <a:pt x="231" y="135"/>
                      <a:pt x="230" y="134"/>
                      <a:pt x="229" y="133"/>
                    </a:cubicBezTo>
                    <a:cubicBezTo>
                      <a:pt x="231" y="130"/>
                      <a:pt x="231" y="126"/>
                      <a:pt x="231" y="124"/>
                    </a:cubicBezTo>
                    <a:cubicBezTo>
                      <a:pt x="229" y="120"/>
                      <a:pt x="232" y="117"/>
                      <a:pt x="232" y="114"/>
                    </a:cubicBezTo>
                    <a:cubicBezTo>
                      <a:pt x="232" y="113"/>
                      <a:pt x="233" y="113"/>
                      <a:pt x="233" y="112"/>
                    </a:cubicBezTo>
                    <a:cubicBezTo>
                      <a:pt x="241" y="112"/>
                      <a:pt x="239" y="105"/>
                      <a:pt x="240" y="101"/>
                    </a:cubicBezTo>
                    <a:cubicBezTo>
                      <a:pt x="241" y="91"/>
                      <a:pt x="241" y="82"/>
                      <a:pt x="243" y="72"/>
                    </a:cubicBezTo>
                    <a:cubicBezTo>
                      <a:pt x="244" y="68"/>
                      <a:pt x="244" y="64"/>
                      <a:pt x="242" y="60"/>
                    </a:cubicBezTo>
                    <a:cubicBezTo>
                      <a:pt x="241" y="59"/>
                      <a:pt x="242" y="58"/>
                      <a:pt x="242" y="56"/>
                    </a:cubicBezTo>
                    <a:cubicBezTo>
                      <a:pt x="243" y="48"/>
                      <a:pt x="244" y="40"/>
                      <a:pt x="243" y="31"/>
                    </a:cubicBezTo>
                    <a:cubicBezTo>
                      <a:pt x="243" y="22"/>
                      <a:pt x="236" y="18"/>
                      <a:pt x="228" y="23"/>
                    </a:cubicBezTo>
                    <a:cubicBezTo>
                      <a:pt x="227" y="24"/>
                      <a:pt x="225" y="25"/>
                      <a:pt x="224" y="24"/>
                    </a:cubicBezTo>
                    <a:cubicBezTo>
                      <a:pt x="218" y="22"/>
                      <a:pt x="219" y="25"/>
                      <a:pt x="220" y="29"/>
                    </a:cubicBezTo>
                    <a:cubicBezTo>
                      <a:pt x="221" y="34"/>
                      <a:pt x="220" y="36"/>
                      <a:pt x="214" y="34"/>
                    </a:cubicBezTo>
                    <a:cubicBezTo>
                      <a:pt x="209" y="33"/>
                      <a:pt x="208" y="38"/>
                      <a:pt x="204" y="40"/>
                    </a:cubicBezTo>
                    <a:cubicBezTo>
                      <a:pt x="202" y="40"/>
                      <a:pt x="201" y="42"/>
                      <a:pt x="200" y="43"/>
                    </a:cubicBezTo>
                    <a:cubicBezTo>
                      <a:pt x="197" y="45"/>
                      <a:pt x="195" y="44"/>
                      <a:pt x="193" y="42"/>
                    </a:cubicBezTo>
                    <a:cubicBezTo>
                      <a:pt x="190" y="41"/>
                      <a:pt x="192" y="39"/>
                      <a:pt x="193" y="38"/>
                    </a:cubicBezTo>
                    <a:cubicBezTo>
                      <a:pt x="195" y="37"/>
                      <a:pt x="194" y="36"/>
                      <a:pt x="193" y="35"/>
                    </a:cubicBezTo>
                    <a:cubicBezTo>
                      <a:pt x="191" y="34"/>
                      <a:pt x="190" y="32"/>
                      <a:pt x="193" y="31"/>
                    </a:cubicBezTo>
                    <a:cubicBezTo>
                      <a:pt x="194" y="30"/>
                      <a:pt x="191" y="29"/>
                      <a:pt x="192" y="27"/>
                    </a:cubicBezTo>
                    <a:cubicBezTo>
                      <a:pt x="195" y="24"/>
                      <a:pt x="199" y="25"/>
                      <a:pt x="202" y="25"/>
                    </a:cubicBezTo>
                    <a:cubicBezTo>
                      <a:pt x="203" y="26"/>
                      <a:pt x="202" y="25"/>
                      <a:pt x="202" y="25"/>
                    </a:cubicBezTo>
                    <a:cubicBezTo>
                      <a:pt x="200" y="25"/>
                      <a:pt x="199" y="24"/>
                      <a:pt x="200" y="21"/>
                    </a:cubicBezTo>
                    <a:cubicBezTo>
                      <a:pt x="200" y="21"/>
                      <a:pt x="201" y="21"/>
                      <a:pt x="202" y="21"/>
                    </a:cubicBezTo>
                    <a:cubicBezTo>
                      <a:pt x="204" y="20"/>
                      <a:pt x="207" y="21"/>
                      <a:pt x="210" y="21"/>
                    </a:cubicBezTo>
                    <a:cubicBezTo>
                      <a:pt x="214" y="22"/>
                      <a:pt x="216" y="17"/>
                      <a:pt x="220" y="17"/>
                    </a:cubicBezTo>
                    <a:cubicBezTo>
                      <a:pt x="221" y="17"/>
                      <a:pt x="221" y="15"/>
                      <a:pt x="220" y="14"/>
                    </a:cubicBezTo>
                    <a:cubicBezTo>
                      <a:pt x="218" y="12"/>
                      <a:pt x="218" y="12"/>
                      <a:pt x="221" y="12"/>
                    </a:cubicBezTo>
                    <a:cubicBezTo>
                      <a:pt x="222" y="11"/>
                      <a:pt x="223" y="9"/>
                      <a:pt x="220" y="9"/>
                    </a:cubicBezTo>
                    <a:cubicBezTo>
                      <a:pt x="218" y="8"/>
                      <a:pt x="218" y="6"/>
                      <a:pt x="219" y="5"/>
                    </a:cubicBezTo>
                    <a:cubicBezTo>
                      <a:pt x="220" y="3"/>
                      <a:pt x="221" y="5"/>
                      <a:pt x="222" y="5"/>
                    </a:cubicBezTo>
                    <a:cubicBezTo>
                      <a:pt x="225" y="7"/>
                      <a:pt x="227" y="7"/>
                      <a:pt x="230" y="6"/>
                    </a:cubicBezTo>
                    <a:cubicBezTo>
                      <a:pt x="231" y="5"/>
                      <a:pt x="233" y="4"/>
                      <a:pt x="235" y="5"/>
                    </a:cubicBezTo>
                    <a:cubicBezTo>
                      <a:pt x="237" y="5"/>
                      <a:pt x="240" y="7"/>
                      <a:pt x="240" y="2"/>
                    </a:cubicBezTo>
                    <a:cubicBezTo>
                      <a:pt x="240" y="2"/>
                      <a:pt x="241" y="1"/>
                      <a:pt x="241" y="2"/>
                    </a:cubicBezTo>
                    <a:cubicBezTo>
                      <a:pt x="245" y="3"/>
                      <a:pt x="249" y="0"/>
                      <a:pt x="253" y="2"/>
                    </a:cubicBezTo>
                    <a:cubicBezTo>
                      <a:pt x="258" y="5"/>
                      <a:pt x="260" y="8"/>
                      <a:pt x="258" y="13"/>
                    </a:cubicBezTo>
                    <a:cubicBezTo>
                      <a:pt x="257" y="16"/>
                      <a:pt x="259" y="16"/>
                      <a:pt x="260" y="16"/>
                    </a:cubicBezTo>
                    <a:cubicBezTo>
                      <a:pt x="263" y="14"/>
                      <a:pt x="262" y="18"/>
                      <a:pt x="263" y="18"/>
                    </a:cubicBezTo>
                    <a:cubicBezTo>
                      <a:pt x="263" y="18"/>
                      <a:pt x="263" y="18"/>
                      <a:pt x="263" y="18"/>
                    </a:cubicBezTo>
                    <a:cubicBezTo>
                      <a:pt x="266" y="21"/>
                      <a:pt x="262" y="24"/>
                      <a:pt x="264" y="27"/>
                    </a:cubicBezTo>
                    <a:cubicBezTo>
                      <a:pt x="264" y="27"/>
                      <a:pt x="264" y="27"/>
                      <a:pt x="264" y="27"/>
                    </a:cubicBezTo>
                    <a:cubicBezTo>
                      <a:pt x="259" y="29"/>
                      <a:pt x="255" y="33"/>
                      <a:pt x="258" y="39"/>
                    </a:cubicBezTo>
                    <a:cubicBezTo>
                      <a:pt x="261" y="44"/>
                      <a:pt x="258" y="48"/>
                      <a:pt x="257" y="52"/>
                    </a:cubicBezTo>
                    <a:cubicBezTo>
                      <a:pt x="257" y="53"/>
                      <a:pt x="258" y="55"/>
                      <a:pt x="258" y="55"/>
                    </a:cubicBezTo>
                    <a:cubicBezTo>
                      <a:pt x="265" y="54"/>
                      <a:pt x="261" y="60"/>
                      <a:pt x="262" y="62"/>
                    </a:cubicBezTo>
                    <a:cubicBezTo>
                      <a:pt x="264" y="63"/>
                      <a:pt x="265" y="64"/>
                      <a:pt x="265" y="66"/>
                    </a:cubicBezTo>
                    <a:cubicBezTo>
                      <a:pt x="260" y="69"/>
                      <a:pt x="264" y="72"/>
                      <a:pt x="266" y="75"/>
                    </a:cubicBezTo>
                    <a:cubicBezTo>
                      <a:pt x="265" y="76"/>
                      <a:pt x="264" y="77"/>
                      <a:pt x="262" y="78"/>
                    </a:cubicBezTo>
                    <a:cubicBezTo>
                      <a:pt x="261" y="80"/>
                      <a:pt x="262" y="83"/>
                      <a:pt x="258" y="82"/>
                    </a:cubicBezTo>
                    <a:cubicBezTo>
                      <a:pt x="255" y="82"/>
                      <a:pt x="259" y="86"/>
                      <a:pt x="257" y="88"/>
                    </a:cubicBezTo>
                    <a:cubicBezTo>
                      <a:pt x="256" y="89"/>
                      <a:pt x="258" y="90"/>
                      <a:pt x="259" y="90"/>
                    </a:cubicBezTo>
                    <a:cubicBezTo>
                      <a:pt x="262" y="88"/>
                      <a:pt x="260" y="92"/>
                      <a:pt x="262" y="92"/>
                    </a:cubicBezTo>
                    <a:cubicBezTo>
                      <a:pt x="263" y="92"/>
                      <a:pt x="264" y="92"/>
                      <a:pt x="265" y="93"/>
                    </a:cubicBezTo>
                    <a:cubicBezTo>
                      <a:pt x="265" y="93"/>
                      <a:pt x="265" y="94"/>
                      <a:pt x="265" y="94"/>
                    </a:cubicBezTo>
                    <a:cubicBezTo>
                      <a:pt x="263" y="96"/>
                      <a:pt x="264" y="98"/>
                      <a:pt x="263" y="100"/>
                    </a:cubicBezTo>
                    <a:cubicBezTo>
                      <a:pt x="263" y="101"/>
                      <a:pt x="262" y="101"/>
                      <a:pt x="261" y="102"/>
                    </a:cubicBezTo>
                    <a:cubicBezTo>
                      <a:pt x="262" y="103"/>
                      <a:pt x="262" y="105"/>
                      <a:pt x="261" y="106"/>
                    </a:cubicBezTo>
                    <a:cubicBezTo>
                      <a:pt x="260" y="106"/>
                      <a:pt x="259" y="106"/>
                      <a:pt x="259" y="105"/>
                    </a:cubicBezTo>
                    <a:cubicBezTo>
                      <a:pt x="258" y="104"/>
                      <a:pt x="257" y="103"/>
                      <a:pt x="257" y="104"/>
                    </a:cubicBezTo>
                    <a:cubicBezTo>
                      <a:pt x="256" y="104"/>
                      <a:pt x="257" y="105"/>
                      <a:pt x="257" y="106"/>
                    </a:cubicBezTo>
                    <a:cubicBezTo>
                      <a:pt x="257" y="107"/>
                      <a:pt x="254" y="107"/>
                      <a:pt x="254" y="109"/>
                    </a:cubicBezTo>
                    <a:cubicBezTo>
                      <a:pt x="254" y="109"/>
                      <a:pt x="254" y="110"/>
                      <a:pt x="253" y="111"/>
                    </a:cubicBezTo>
                    <a:cubicBezTo>
                      <a:pt x="250" y="108"/>
                      <a:pt x="248" y="109"/>
                      <a:pt x="248" y="113"/>
                    </a:cubicBezTo>
                    <a:cubicBezTo>
                      <a:pt x="247" y="115"/>
                      <a:pt x="248" y="117"/>
                      <a:pt x="247" y="118"/>
                    </a:cubicBezTo>
                    <a:cubicBezTo>
                      <a:pt x="244" y="126"/>
                      <a:pt x="252" y="120"/>
                      <a:pt x="252" y="122"/>
                    </a:cubicBezTo>
                    <a:cubicBezTo>
                      <a:pt x="253" y="123"/>
                      <a:pt x="255" y="124"/>
                      <a:pt x="253" y="126"/>
                    </a:cubicBezTo>
                    <a:cubicBezTo>
                      <a:pt x="253" y="127"/>
                      <a:pt x="253" y="127"/>
                      <a:pt x="252" y="128"/>
                    </a:cubicBezTo>
                    <a:cubicBezTo>
                      <a:pt x="253" y="130"/>
                      <a:pt x="254" y="132"/>
                      <a:pt x="256" y="133"/>
                    </a:cubicBezTo>
                    <a:cubicBezTo>
                      <a:pt x="255" y="133"/>
                      <a:pt x="255" y="134"/>
                      <a:pt x="254" y="135"/>
                    </a:cubicBezTo>
                    <a:cubicBezTo>
                      <a:pt x="253" y="136"/>
                      <a:pt x="252" y="138"/>
                      <a:pt x="251" y="139"/>
                    </a:cubicBezTo>
                    <a:cubicBezTo>
                      <a:pt x="249" y="139"/>
                      <a:pt x="251" y="135"/>
                      <a:pt x="248" y="135"/>
                    </a:cubicBezTo>
                    <a:cubicBezTo>
                      <a:pt x="246" y="136"/>
                      <a:pt x="247" y="138"/>
                      <a:pt x="248" y="139"/>
                    </a:cubicBezTo>
                    <a:cubicBezTo>
                      <a:pt x="248" y="142"/>
                      <a:pt x="244" y="140"/>
                      <a:pt x="244" y="142"/>
                    </a:cubicBezTo>
                    <a:cubicBezTo>
                      <a:pt x="245" y="143"/>
                      <a:pt x="244" y="144"/>
                      <a:pt x="244" y="146"/>
                    </a:cubicBezTo>
                    <a:cubicBezTo>
                      <a:pt x="244" y="147"/>
                      <a:pt x="247" y="147"/>
                      <a:pt x="247" y="149"/>
                    </a:cubicBezTo>
                    <a:cubicBezTo>
                      <a:pt x="245" y="150"/>
                      <a:pt x="245" y="152"/>
                      <a:pt x="247" y="153"/>
                    </a:cubicBezTo>
                    <a:cubicBezTo>
                      <a:pt x="248" y="152"/>
                      <a:pt x="248" y="152"/>
                      <a:pt x="249" y="151"/>
                    </a:cubicBezTo>
                    <a:cubicBezTo>
                      <a:pt x="250" y="152"/>
                      <a:pt x="249" y="154"/>
                      <a:pt x="251" y="154"/>
                    </a:cubicBezTo>
                    <a:cubicBezTo>
                      <a:pt x="252" y="154"/>
                      <a:pt x="252" y="154"/>
                      <a:pt x="252" y="155"/>
                    </a:cubicBezTo>
                    <a:cubicBezTo>
                      <a:pt x="251" y="156"/>
                      <a:pt x="251" y="156"/>
                      <a:pt x="250" y="157"/>
                    </a:cubicBezTo>
                    <a:cubicBezTo>
                      <a:pt x="251" y="159"/>
                      <a:pt x="252" y="160"/>
                      <a:pt x="253" y="162"/>
                    </a:cubicBezTo>
                    <a:cubicBezTo>
                      <a:pt x="253" y="162"/>
                      <a:pt x="252" y="163"/>
                      <a:pt x="252" y="163"/>
                    </a:cubicBezTo>
                    <a:cubicBezTo>
                      <a:pt x="250" y="166"/>
                      <a:pt x="251" y="168"/>
                      <a:pt x="253" y="169"/>
                    </a:cubicBezTo>
                    <a:cubicBezTo>
                      <a:pt x="253" y="171"/>
                      <a:pt x="252" y="171"/>
                      <a:pt x="251" y="171"/>
                    </a:cubicBezTo>
                    <a:cubicBezTo>
                      <a:pt x="250" y="173"/>
                      <a:pt x="250" y="175"/>
                      <a:pt x="250" y="177"/>
                    </a:cubicBezTo>
                    <a:cubicBezTo>
                      <a:pt x="249" y="178"/>
                      <a:pt x="247" y="179"/>
                      <a:pt x="247" y="181"/>
                    </a:cubicBezTo>
                    <a:cubicBezTo>
                      <a:pt x="248" y="182"/>
                      <a:pt x="248" y="183"/>
                      <a:pt x="248" y="184"/>
                    </a:cubicBezTo>
                    <a:cubicBezTo>
                      <a:pt x="246" y="185"/>
                      <a:pt x="245" y="184"/>
                      <a:pt x="245" y="183"/>
                    </a:cubicBezTo>
                    <a:cubicBezTo>
                      <a:pt x="244" y="183"/>
                      <a:pt x="243" y="181"/>
                      <a:pt x="242" y="182"/>
                    </a:cubicBezTo>
                    <a:cubicBezTo>
                      <a:pt x="242" y="182"/>
                      <a:pt x="243" y="183"/>
                      <a:pt x="243" y="184"/>
                    </a:cubicBezTo>
                    <a:cubicBezTo>
                      <a:pt x="243" y="185"/>
                      <a:pt x="242" y="185"/>
                      <a:pt x="242" y="186"/>
                    </a:cubicBezTo>
                    <a:cubicBezTo>
                      <a:pt x="241" y="188"/>
                      <a:pt x="240" y="190"/>
                      <a:pt x="240" y="192"/>
                    </a:cubicBezTo>
                    <a:cubicBezTo>
                      <a:pt x="239" y="193"/>
                      <a:pt x="239" y="194"/>
                      <a:pt x="238" y="194"/>
                    </a:cubicBezTo>
                    <a:cubicBezTo>
                      <a:pt x="240" y="196"/>
                      <a:pt x="240" y="198"/>
                      <a:pt x="242" y="198"/>
                    </a:cubicBezTo>
                    <a:cubicBezTo>
                      <a:pt x="246" y="192"/>
                      <a:pt x="244" y="201"/>
                      <a:pt x="246" y="200"/>
                    </a:cubicBezTo>
                    <a:cubicBezTo>
                      <a:pt x="248" y="199"/>
                      <a:pt x="249" y="199"/>
                      <a:pt x="251" y="198"/>
                    </a:cubicBezTo>
                    <a:cubicBezTo>
                      <a:pt x="252" y="199"/>
                      <a:pt x="253" y="200"/>
                      <a:pt x="254" y="201"/>
                    </a:cubicBezTo>
                    <a:cubicBezTo>
                      <a:pt x="255" y="200"/>
                      <a:pt x="255" y="200"/>
                      <a:pt x="256" y="201"/>
                    </a:cubicBezTo>
                    <a:cubicBezTo>
                      <a:pt x="255" y="202"/>
                      <a:pt x="253" y="202"/>
                      <a:pt x="252" y="204"/>
                    </a:cubicBezTo>
                    <a:cubicBezTo>
                      <a:pt x="253" y="204"/>
                      <a:pt x="253" y="204"/>
                      <a:pt x="253" y="204"/>
                    </a:cubicBezTo>
                    <a:cubicBezTo>
                      <a:pt x="252" y="205"/>
                      <a:pt x="252" y="205"/>
                      <a:pt x="252" y="205"/>
                    </a:cubicBezTo>
                    <a:cubicBezTo>
                      <a:pt x="251" y="204"/>
                      <a:pt x="250" y="203"/>
                      <a:pt x="249" y="202"/>
                    </a:cubicBezTo>
                    <a:cubicBezTo>
                      <a:pt x="247" y="204"/>
                      <a:pt x="246" y="206"/>
                      <a:pt x="248" y="208"/>
                    </a:cubicBezTo>
                    <a:cubicBezTo>
                      <a:pt x="247" y="209"/>
                      <a:pt x="246" y="210"/>
                      <a:pt x="245" y="211"/>
                    </a:cubicBezTo>
                    <a:cubicBezTo>
                      <a:pt x="246" y="212"/>
                      <a:pt x="246" y="214"/>
                      <a:pt x="246" y="216"/>
                    </a:cubicBezTo>
                    <a:cubicBezTo>
                      <a:pt x="245" y="217"/>
                      <a:pt x="244" y="218"/>
                      <a:pt x="243" y="218"/>
                    </a:cubicBezTo>
                    <a:cubicBezTo>
                      <a:pt x="245" y="220"/>
                      <a:pt x="245" y="222"/>
                      <a:pt x="245" y="224"/>
                    </a:cubicBezTo>
                    <a:cubicBezTo>
                      <a:pt x="245" y="224"/>
                      <a:pt x="245" y="224"/>
                      <a:pt x="245" y="225"/>
                    </a:cubicBezTo>
                    <a:cubicBezTo>
                      <a:pt x="244" y="227"/>
                      <a:pt x="244" y="229"/>
                      <a:pt x="246" y="231"/>
                    </a:cubicBezTo>
                    <a:cubicBezTo>
                      <a:pt x="246" y="232"/>
                      <a:pt x="246" y="232"/>
                      <a:pt x="246" y="233"/>
                    </a:cubicBezTo>
                    <a:cubicBezTo>
                      <a:pt x="244" y="234"/>
                      <a:pt x="242" y="235"/>
                      <a:pt x="241" y="237"/>
                    </a:cubicBezTo>
                    <a:cubicBezTo>
                      <a:pt x="241" y="239"/>
                      <a:pt x="245" y="237"/>
                      <a:pt x="244" y="240"/>
                    </a:cubicBezTo>
                    <a:cubicBezTo>
                      <a:pt x="243" y="241"/>
                      <a:pt x="241" y="242"/>
                      <a:pt x="240" y="243"/>
                    </a:cubicBezTo>
                    <a:cubicBezTo>
                      <a:pt x="237" y="241"/>
                      <a:pt x="239" y="238"/>
                      <a:pt x="238" y="236"/>
                    </a:cubicBezTo>
                    <a:cubicBezTo>
                      <a:pt x="237" y="235"/>
                      <a:pt x="235" y="234"/>
                      <a:pt x="234" y="232"/>
                    </a:cubicBezTo>
                    <a:cubicBezTo>
                      <a:pt x="232" y="233"/>
                      <a:pt x="232" y="234"/>
                      <a:pt x="232" y="235"/>
                    </a:cubicBezTo>
                    <a:cubicBezTo>
                      <a:pt x="232" y="236"/>
                      <a:pt x="232" y="236"/>
                      <a:pt x="232" y="236"/>
                    </a:cubicBezTo>
                    <a:cubicBezTo>
                      <a:pt x="231" y="236"/>
                      <a:pt x="231" y="235"/>
                      <a:pt x="231" y="235"/>
                    </a:cubicBezTo>
                    <a:cubicBezTo>
                      <a:pt x="228" y="233"/>
                      <a:pt x="226" y="233"/>
                      <a:pt x="225" y="236"/>
                    </a:cubicBezTo>
                    <a:cubicBezTo>
                      <a:pt x="225" y="238"/>
                      <a:pt x="228" y="236"/>
                      <a:pt x="228" y="239"/>
                    </a:cubicBezTo>
                    <a:cubicBezTo>
                      <a:pt x="227" y="240"/>
                      <a:pt x="225" y="241"/>
                      <a:pt x="226" y="244"/>
                    </a:cubicBezTo>
                    <a:cubicBezTo>
                      <a:pt x="226" y="244"/>
                      <a:pt x="225" y="245"/>
                      <a:pt x="225" y="246"/>
                    </a:cubicBezTo>
                    <a:cubicBezTo>
                      <a:pt x="225" y="247"/>
                      <a:pt x="224" y="247"/>
                      <a:pt x="223" y="247"/>
                    </a:cubicBezTo>
                    <a:cubicBezTo>
                      <a:pt x="222" y="247"/>
                      <a:pt x="223" y="250"/>
                      <a:pt x="221" y="248"/>
                    </a:cubicBezTo>
                    <a:cubicBezTo>
                      <a:pt x="219" y="247"/>
                      <a:pt x="217" y="248"/>
                      <a:pt x="216" y="250"/>
                    </a:cubicBezTo>
                    <a:cubicBezTo>
                      <a:pt x="216" y="251"/>
                      <a:pt x="219" y="250"/>
                      <a:pt x="218" y="252"/>
                    </a:cubicBezTo>
                    <a:cubicBezTo>
                      <a:pt x="217" y="254"/>
                      <a:pt x="216" y="256"/>
                      <a:pt x="216" y="257"/>
                    </a:cubicBezTo>
                    <a:cubicBezTo>
                      <a:pt x="216" y="259"/>
                      <a:pt x="220" y="257"/>
                      <a:pt x="218" y="260"/>
                    </a:cubicBezTo>
                    <a:cubicBezTo>
                      <a:pt x="216" y="262"/>
                      <a:pt x="217" y="263"/>
                      <a:pt x="218" y="264"/>
                    </a:cubicBezTo>
                    <a:cubicBezTo>
                      <a:pt x="218" y="267"/>
                      <a:pt x="214" y="265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2" y="268"/>
                      <a:pt x="213" y="270"/>
                      <a:pt x="211" y="271"/>
                    </a:cubicBezTo>
                    <a:cubicBezTo>
                      <a:pt x="211" y="270"/>
                      <a:pt x="211" y="269"/>
                      <a:pt x="211" y="268"/>
                    </a:cubicBezTo>
                    <a:cubicBezTo>
                      <a:pt x="208" y="268"/>
                      <a:pt x="206" y="269"/>
                      <a:pt x="206" y="271"/>
                    </a:cubicBezTo>
                    <a:cubicBezTo>
                      <a:pt x="205" y="272"/>
                      <a:pt x="205" y="273"/>
                      <a:pt x="205" y="273"/>
                    </a:cubicBezTo>
                    <a:cubicBezTo>
                      <a:pt x="205" y="275"/>
                      <a:pt x="206" y="277"/>
                      <a:pt x="206" y="279"/>
                    </a:cubicBezTo>
                    <a:cubicBezTo>
                      <a:pt x="205" y="279"/>
                      <a:pt x="204" y="280"/>
                      <a:pt x="203" y="281"/>
                    </a:cubicBezTo>
                    <a:cubicBezTo>
                      <a:pt x="204" y="283"/>
                      <a:pt x="204" y="284"/>
                      <a:pt x="205" y="286"/>
                    </a:cubicBezTo>
                    <a:cubicBezTo>
                      <a:pt x="204" y="287"/>
                      <a:pt x="203" y="288"/>
                      <a:pt x="202" y="289"/>
                    </a:cubicBezTo>
                    <a:cubicBezTo>
                      <a:pt x="202" y="289"/>
                      <a:pt x="202" y="289"/>
                      <a:pt x="202" y="289"/>
                    </a:cubicBezTo>
                    <a:cubicBezTo>
                      <a:pt x="200" y="288"/>
                      <a:pt x="202" y="292"/>
                      <a:pt x="199" y="291"/>
                    </a:cubicBezTo>
                    <a:cubicBezTo>
                      <a:pt x="197" y="289"/>
                      <a:pt x="196" y="289"/>
                      <a:pt x="196" y="293"/>
                    </a:cubicBezTo>
                    <a:cubicBezTo>
                      <a:pt x="195" y="293"/>
                      <a:pt x="194" y="294"/>
                      <a:pt x="193" y="295"/>
                    </a:cubicBezTo>
                    <a:cubicBezTo>
                      <a:pt x="194" y="296"/>
                      <a:pt x="195" y="298"/>
                      <a:pt x="196" y="300"/>
                    </a:cubicBezTo>
                    <a:cubicBezTo>
                      <a:pt x="195" y="300"/>
                      <a:pt x="195" y="301"/>
                      <a:pt x="194" y="301"/>
                    </a:cubicBezTo>
                    <a:cubicBezTo>
                      <a:pt x="194" y="302"/>
                      <a:pt x="193" y="302"/>
                      <a:pt x="192" y="302"/>
                    </a:cubicBezTo>
                    <a:cubicBezTo>
                      <a:pt x="190" y="302"/>
                      <a:pt x="192" y="306"/>
                      <a:pt x="189" y="304"/>
                    </a:cubicBezTo>
                    <a:cubicBezTo>
                      <a:pt x="189" y="304"/>
                      <a:pt x="187" y="303"/>
                      <a:pt x="187" y="304"/>
                    </a:cubicBezTo>
                    <a:cubicBezTo>
                      <a:pt x="186" y="305"/>
                      <a:pt x="188" y="305"/>
                      <a:pt x="188" y="306"/>
                    </a:cubicBezTo>
                    <a:cubicBezTo>
                      <a:pt x="187" y="308"/>
                      <a:pt x="185" y="307"/>
                      <a:pt x="183" y="308"/>
                    </a:cubicBezTo>
                    <a:cubicBezTo>
                      <a:pt x="184" y="310"/>
                      <a:pt x="185" y="312"/>
                      <a:pt x="186" y="314"/>
                    </a:cubicBezTo>
                    <a:cubicBezTo>
                      <a:pt x="185" y="314"/>
                      <a:pt x="183" y="315"/>
                      <a:pt x="182" y="316"/>
                    </a:cubicBezTo>
                    <a:cubicBezTo>
                      <a:pt x="184" y="317"/>
                      <a:pt x="184" y="319"/>
                      <a:pt x="183" y="321"/>
                    </a:cubicBezTo>
                    <a:cubicBezTo>
                      <a:pt x="183" y="322"/>
                      <a:pt x="182" y="323"/>
                      <a:pt x="181" y="324"/>
                    </a:cubicBezTo>
                    <a:cubicBezTo>
                      <a:pt x="182" y="325"/>
                      <a:pt x="182" y="327"/>
                      <a:pt x="182" y="329"/>
                    </a:cubicBezTo>
                    <a:cubicBezTo>
                      <a:pt x="182" y="329"/>
                      <a:pt x="182" y="330"/>
                      <a:pt x="182" y="330"/>
                    </a:cubicBezTo>
                    <a:cubicBezTo>
                      <a:pt x="180" y="333"/>
                      <a:pt x="181" y="334"/>
                      <a:pt x="183" y="336"/>
                    </a:cubicBezTo>
                    <a:cubicBezTo>
                      <a:pt x="183" y="337"/>
                      <a:pt x="183" y="337"/>
                      <a:pt x="183" y="338"/>
                    </a:cubicBezTo>
                    <a:cubicBezTo>
                      <a:pt x="181" y="339"/>
                      <a:pt x="179" y="341"/>
                      <a:pt x="182" y="344"/>
                    </a:cubicBezTo>
                    <a:cubicBezTo>
                      <a:pt x="182" y="344"/>
                      <a:pt x="182" y="345"/>
                      <a:pt x="182" y="345"/>
                    </a:cubicBezTo>
                    <a:cubicBezTo>
                      <a:pt x="181" y="346"/>
                      <a:pt x="180" y="346"/>
                      <a:pt x="179" y="345"/>
                    </a:cubicBezTo>
                    <a:cubicBezTo>
                      <a:pt x="177" y="344"/>
                      <a:pt x="176" y="343"/>
                      <a:pt x="176" y="341"/>
                    </a:cubicBezTo>
                    <a:cubicBezTo>
                      <a:pt x="174" y="340"/>
                      <a:pt x="174" y="338"/>
                      <a:pt x="174" y="336"/>
                    </a:cubicBezTo>
                    <a:cubicBezTo>
                      <a:pt x="174" y="335"/>
                      <a:pt x="175" y="334"/>
                      <a:pt x="174" y="332"/>
                    </a:cubicBezTo>
                    <a:cubicBezTo>
                      <a:pt x="172" y="333"/>
                      <a:pt x="173" y="335"/>
                      <a:pt x="173" y="336"/>
                    </a:cubicBezTo>
                    <a:cubicBezTo>
                      <a:pt x="172" y="338"/>
                      <a:pt x="172" y="341"/>
                      <a:pt x="173" y="343"/>
                    </a:cubicBezTo>
                    <a:cubicBezTo>
                      <a:pt x="172" y="344"/>
                      <a:pt x="168" y="343"/>
                      <a:pt x="168" y="346"/>
                    </a:cubicBezTo>
                    <a:cubicBezTo>
                      <a:pt x="170" y="348"/>
                      <a:pt x="172" y="348"/>
                      <a:pt x="173" y="350"/>
                    </a:cubicBezTo>
                    <a:cubicBezTo>
                      <a:pt x="174" y="352"/>
                      <a:pt x="172" y="351"/>
                      <a:pt x="172" y="351"/>
                    </a:cubicBezTo>
                    <a:cubicBezTo>
                      <a:pt x="170" y="352"/>
                      <a:pt x="169" y="353"/>
                      <a:pt x="168" y="352"/>
                    </a:cubicBezTo>
                    <a:cubicBezTo>
                      <a:pt x="165" y="350"/>
                      <a:pt x="166" y="347"/>
                      <a:pt x="164" y="346"/>
                    </a:cubicBezTo>
                    <a:cubicBezTo>
                      <a:pt x="164" y="345"/>
                      <a:pt x="163" y="345"/>
                      <a:pt x="162" y="344"/>
                    </a:cubicBezTo>
                    <a:cubicBezTo>
                      <a:pt x="161" y="341"/>
                      <a:pt x="164" y="342"/>
                      <a:pt x="165" y="340"/>
                    </a:cubicBezTo>
                    <a:cubicBezTo>
                      <a:pt x="165" y="338"/>
                      <a:pt x="164" y="338"/>
                      <a:pt x="163" y="339"/>
                    </a:cubicBezTo>
                    <a:cubicBezTo>
                      <a:pt x="161" y="341"/>
                      <a:pt x="160" y="343"/>
                      <a:pt x="158" y="339"/>
                    </a:cubicBezTo>
                    <a:cubicBezTo>
                      <a:pt x="158" y="339"/>
                      <a:pt x="157" y="338"/>
                      <a:pt x="156" y="339"/>
                    </a:cubicBezTo>
                    <a:cubicBezTo>
                      <a:pt x="156" y="339"/>
                      <a:pt x="157" y="340"/>
                      <a:pt x="158" y="340"/>
                    </a:cubicBezTo>
                    <a:cubicBezTo>
                      <a:pt x="159" y="342"/>
                      <a:pt x="158" y="343"/>
                      <a:pt x="157" y="344"/>
                    </a:cubicBezTo>
                    <a:cubicBezTo>
                      <a:pt x="155" y="344"/>
                      <a:pt x="154" y="345"/>
                      <a:pt x="154" y="347"/>
                    </a:cubicBezTo>
                    <a:cubicBezTo>
                      <a:pt x="154" y="348"/>
                      <a:pt x="154" y="349"/>
                      <a:pt x="153" y="350"/>
                    </a:cubicBezTo>
                    <a:cubicBezTo>
                      <a:pt x="153" y="354"/>
                      <a:pt x="155" y="352"/>
                      <a:pt x="157" y="352"/>
                    </a:cubicBezTo>
                    <a:cubicBezTo>
                      <a:pt x="158" y="352"/>
                      <a:pt x="159" y="353"/>
                      <a:pt x="161" y="353"/>
                    </a:cubicBezTo>
                    <a:cubicBezTo>
                      <a:pt x="162" y="353"/>
                      <a:pt x="163" y="353"/>
                      <a:pt x="164" y="353"/>
                    </a:cubicBezTo>
                    <a:cubicBezTo>
                      <a:pt x="165" y="353"/>
                      <a:pt x="165" y="350"/>
                      <a:pt x="167" y="351"/>
                    </a:cubicBezTo>
                    <a:cubicBezTo>
                      <a:pt x="169" y="353"/>
                      <a:pt x="169" y="355"/>
                      <a:pt x="170" y="356"/>
                    </a:cubicBezTo>
                    <a:cubicBezTo>
                      <a:pt x="169" y="357"/>
                      <a:pt x="168" y="358"/>
                      <a:pt x="167" y="358"/>
                    </a:cubicBezTo>
                    <a:cubicBezTo>
                      <a:pt x="167" y="361"/>
                      <a:pt x="169" y="362"/>
                      <a:pt x="170" y="364"/>
                    </a:cubicBezTo>
                    <a:cubicBezTo>
                      <a:pt x="170" y="364"/>
                      <a:pt x="170" y="365"/>
                      <a:pt x="170" y="365"/>
                    </a:cubicBezTo>
                    <a:cubicBezTo>
                      <a:pt x="168" y="366"/>
                      <a:pt x="167" y="366"/>
                      <a:pt x="166" y="365"/>
                    </a:cubicBezTo>
                    <a:cubicBezTo>
                      <a:pt x="165" y="365"/>
                      <a:pt x="165" y="366"/>
                      <a:pt x="165" y="367"/>
                    </a:cubicBezTo>
                    <a:cubicBezTo>
                      <a:pt x="164" y="368"/>
                      <a:pt x="164" y="368"/>
                      <a:pt x="164" y="369"/>
                    </a:cubicBezTo>
                    <a:cubicBezTo>
                      <a:pt x="164" y="368"/>
                      <a:pt x="163" y="368"/>
                      <a:pt x="163" y="367"/>
                    </a:cubicBezTo>
                    <a:cubicBezTo>
                      <a:pt x="162" y="367"/>
                      <a:pt x="162" y="366"/>
                      <a:pt x="161" y="366"/>
                    </a:cubicBezTo>
                    <a:cubicBezTo>
                      <a:pt x="160" y="364"/>
                      <a:pt x="156" y="366"/>
                      <a:pt x="158" y="362"/>
                    </a:cubicBezTo>
                    <a:cubicBezTo>
                      <a:pt x="159" y="361"/>
                      <a:pt x="160" y="361"/>
                      <a:pt x="160" y="360"/>
                    </a:cubicBezTo>
                    <a:cubicBezTo>
                      <a:pt x="160" y="359"/>
                      <a:pt x="159" y="359"/>
                      <a:pt x="158" y="359"/>
                    </a:cubicBezTo>
                    <a:cubicBezTo>
                      <a:pt x="157" y="359"/>
                      <a:pt x="156" y="359"/>
                      <a:pt x="155" y="359"/>
                    </a:cubicBezTo>
                    <a:cubicBezTo>
                      <a:pt x="153" y="358"/>
                      <a:pt x="152" y="359"/>
                      <a:pt x="152" y="361"/>
                    </a:cubicBezTo>
                    <a:cubicBezTo>
                      <a:pt x="152" y="362"/>
                      <a:pt x="151" y="363"/>
                      <a:pt x="151" y="364"/>
                    </a:cubicBezTo>
                    <a:cubicBezTo>
                      <a:pt x="151" y="366"/>
                      <a:pt x="153" y="366"/>
                      <a:pt x="154" y="366"/>
                    </a:cubicBezTo>
                    <a:cubicBezTo>
                      <a:pt x="156" y="366"/>
                      <a:pt x="157" y="366"/>
                      <a:pt x="157" y="368"/>
                    </a:cubicBezTo>
                    <a:cubicBezTo>
                      <a:pt x="157" y="368"/>
                      <a:pt x="157" y="368"/>
                      <a:pt x="157" y="369"/>
                    </a:cubicBezTo>
                    <a:cubicBezTo>
                      <a:pt x="157" y="371"/>
                      <a:pt x="161" y="368"/>
                      <a:pt x="161" y="371"/>
                    </a:cubicBezTo>
                    <a:cubicBezTo>
                      <a:pt x="159" y="373"/>
                      <a:pt x="158" y="373"/>
                      <a:pt x="156" y="372"/>
                    </a:cubicBezTo>
                    <a:cubicBezTo>
                      <a:pt x="155" y="370"/>
                      <a:pt x="153" y="370"/>
                      <a:pt x="152" y="370"/>
                    </a:cubicBezTo>
                    <a:cubicBezTo>
                      <a:pt x="150" y="372"/>
                      <a:pt x="149" y="373"/>
                      <a:pt x="150" y="375"/>
                    </a:cubicBezTo>
                    <a:cubicBezTo>
                      <a:pt x="149" y="376"/>
                      <a:pt x="148" y="377"/>
                      <a:pt x="147" y="378"/>
                    </a:cubicBezTo>
                    <a:cubicBezTo>
                      <a:pt x="148" y="379"/>
                      <a:pt x="147" y="380"/>
                      <a:pt x="147" y="381"/>
                    </a:cubicBezTo>
                    <a:cubicBezTo>
                      <a:pt x="147" y="383"/>
                      <a:pt x="150" y="382"/>
                      <a:pt x="149" y="384"/>
                    </a:cubicBezTo>
                    <a:cubicBezTo>
                      <a:pt x="148" y="385"/>
                      <a:pt x="147" y="385"/>
                      <a:pt x="146" y="385"/>
                    </a:cubicBezTo>
                    <a:cubicBezTo>
                      <a:pt x="145" y="385"/>
                      <a:pt x="145" y="388"/>
                      <a:pt x="143" y="386"/>
                    </a:cubicBezTo>
                    <a:cubicBezTo>
                      <a:pt x="142" y="385"/>
                      <a:pt x="141" y="384"/>
                      <a:pt x="141" y="382"/>
                    </a:cubicBezTo>
                    <a:cubicBezTo>
                      <a:pt x="141" y="382"/>
                      <a:pt x="141" y="382"/>
                      <a:pt x="141" y="381"/>
                    </a:cubicBezTo>
                    <a:cubicBezTo>
                      <a:pt x="143" y="379"/>
                      <a:pt x="141" y="377"/>
                      <a:pt x="142" y="375"/>
                    </a:cubicBezTo>
                    <a:cubicBezTo>
                      <a:pt x="142" y="374"/>
                      <a:pt x="142" y="374"/>
                      <a:pt x="142" y="373"/>
                    </a:cubicBezTo>
                    <a:cubicBezTo>
                      <a:pt x="141" y="374"/>
                      <a:pt x="142" y="375"/>
                      <a:pt x="141" y="375"/>
                    </a:cubicBezTo>
                    <a:cubicBezTo>
                      <a:pt x="141" y="377"/>
                      <a:pt x="140" y="377"/>
                      <a:pt x="138" y="377"/>
                    </a:cubicBezTo>
                    <a:cubicBezTo>
                      <a:pt x="137" y="377"/>
                      <a:pt x="136" y="376"/>
                      <a:pt x="135" y="375"/>
                    </a:cubicBezTo>
                    <a:cubicBezTo>
                      <a:pt x="133" y="376"/>
                      <a:pt x="132" y="378"/>
                      <a:pt x="135" y="380"/>
                    </a:cubicBezTo>
                    <a:cubicBezTo>
                      <a:pt x="134" y="380"/>
                      <a:pt x="134" y="381"/>
                      <a:pt x="133" y="381"/>
                    </a:cubicBezTo>
                    <a:cubicBezTo>
                      <a:pt x="132" y="383"/>
                      <a:pt x="130" y="383"/>
                      <a:pt x="128" y="384"/>
                    </a:cubicBezTo>
                    <a:cubicBezTo>
                      <a:pt x="127" y="383"/>
                      <a:pt x="127" y="382"/>
                      <a:pt x="126" y="381"/>
                    </a:cubicBezTo>
                    <a:cubicBezTo>
                      <a:pt x="125" y="382"/>
                      <a:pt x="122" y="382"/>
                      <a:pt x="123" y="385"/>
                    </a:cubicBezTo>
                    <a:cubicBezTo>
                      <a:pt x="122" y="387"/>
                      <a:pt x="118" y="385"/>
                      <a:pt x="118" y="389"/>
                    </a:cubicBezTo>
                    <a:cubicBezTo>
                      <a:pt x="120" y="390"/>
                      <a:pt x="122" y="391"/>
                      <a:pt x="123" y="392"/>
                    </a:cubicBezTo>
                    <a:cubicBezTo>
                      <a:pt x="123" y="393"/>
                      <a:pt x="122" y="393"/>
                      <a:pt x="122" y="394"/>
                    </a:cubicBezTo>
                    <a:cubicBezTo>
                      <a:pt x="120" y="395"/>
                      <a:pt x="119" y="397"/>
                      <a:pt x="120" y="399"/>
                    </a:cubicBezTo>
                    <a:cubicBezTo>
                      <a:pt x="119" y="400"/>
                      <a:pt x="118" y="400"/>
                      <a:pt x="117" y="401"/>
                    </a:cubicBezTo>
                    <a:cubicBezTo>
                      <a:pt x="118" y="403"/>
                      <a:pt x="120" y="405"/>
                      <a:pt x="122" y="406"/>
                    </a:cubicBezTo>
                    <a:cubicBezTo>
                      <a:pt x="122" y="407"/>
                      <a:pt x="123" y="409"/>
                      <a:pt x="123" y="410"/>
                    </a:cubicBezTo>
                    <a:cubicBezTo>
                      <a:pt x="124" y="411"/>
                      <a:pt x="124" y="411"/>
                      <a:pt x="124" y="411"/>
                    </a:cubicBezTo>
                    <a:cubicBezTo>
                      <a:pt x="123" y="411"/>
                      <a:pt x="123" y="411"/>
                      <a:pt x="123" y="411"/>
                    </a:cubicBezTo>
                    <a:cubicBezTo>
                      <a:pt x="123" y="411"/>
                      <a:pt x="123" y="411"/>
                      <a:pt x="123" y="411"/>
                    </a:cubicBezTo>
                    <a:cubicBezTo>
                      <a:pt x="122" y="411"/>
                      <a:pt x="122" y="411"/>
                      <a:pt x="122" y="411"/>
                    </a:cubicBezTo>
                    <a:cubicBezTo>
                      <a:pt x="120" y="411"/>
                      <a:pt x="119" y="410"/>
                      <a:pt x="117" y="411"/>
                    </a:cubicBezTo>
                    <a:cubicBezTo>
                      <a:pt x="116" y="412"/>
                      <a:pt x="118" y="413"/>
                      <a:pt x="118" y="414"/>
                    </a:cubicBezTo>
                    <a:cubicBezTo>
                      <a:pt x="118" y="414"/>
                      <a:pt x="117" y="415"/>
                      <a:pt x="117" y="415"/>
                    </a:cubicBezTo>
                    <a:cubicBezTo>
                      <a:pt x="116" y="417"/>
                      <a:pt x="115" y="418"/>
                      <a:pt x="113" y="419"/>
                    </a:cubicBezTo>
                    <a:cubicBezTo>
                      <a:pt x="113" y="418"/>
                      <a:pt x="112" y="418"/>
                      <a:pt x="112" y="417"/>
                    </a:cubicBezTo>
                    <a:cubicBezTo>
                      <a:pt x="110" y="417"/>
                      <a:pt x="108" y="416"/>
                      <a:pt x="108" y="419"/>
                    </a:cubicBezTo>
                    <a:cubicBezTo>
                      <a:pt x="107" y="420"/>
                      <a:pt x="105" y="420"/>
                      <a:pt x="105" y="422"/>
                    </a:cubicBezTo>
                    <a:cubicBezTo>
                      <a:pt x="105" y="422"/>
                      <a:pt x="105" y="422"/>
                      <a:pt x="105" y="422"/>
                    </a:cubicBezTo>
                    <a:cubicBezTo>
                      <a:pt x="104" y="423"/>
                      <a:pt x="104" y="423"/>
                      <a:pt x="104" y="423"/>
                    </a:cubicBezTo>
                    <a:cubicBezTo>
                      <a:pt x="103" y="422"/>
                      <a:pt x="103" y="421"/>
                      <a:pt x="102" y="420"/>
                    </a:cubicBezTo>
                    <a:cubicBezTo>
                      <a:pt x="100" y="422"/>
                      <a:pt x="98" y="422"/>
                      <a:pt x="97" y="424"/>
                    </a:cubicBezTo>
                    <a:cubicBezTo>
                      <a:pt x="98" y="424"/>
                      <a:pt x="99" y="425"/>
                      <a:pt x="99" y="426"/>
                    </a:cubicBezTo>
                    <a:cubicBezTo>
                      <a:pt x="99" y="427"/>
                      <a:pt x="98" y="426"/>
                      <a:pt x="97" y="426"/>
                    </a:cubicBezTo>
                    <a:cubicBezTo>
                      <a:pt x="95" y="427"/>
                      <a:pt x="94" y="427"/>
                      <a:pt x="95" y="429"/>
                    </a:cubicBezTo>
                    <a:cubicBezTo>
                      <a:pt x="95" y="429"/>
                      <a:pt x="95" y="430"/>
                      <a:pt x="95" y="430"/>
                    </a:cubicBezTo>
                    <a:cubicBezTo>
                      <a:pt x="94" y="430"/>
                      <a:pt x="93" y="430"/>
                      <a:pt x="93" y="430"/>
                    </a:cubicBezTo>
                    <a:cubicBezTo>
                      <a:pt x="91" y="428"/>
                      <a:pt x="89" y="427"/>
                      <a:pt x="88" y="430"/>
                    </a:cubicBezTo>
                    <a:cubicBezTo>
                      <a:pt x="89" y="431"/>
                      <a:pt x="90" y="432"/>
                      <a:pt x="91" y="432"/>
                    </a:cubicBezTo>
                    <a:cubicBezTo>
                      <a:pt x="90" y="432"/>
                      <a:pt x="89" y="433"/>
                      <a:pt x="88" y="433"/>
                    </a:cubicBezTo>
                    <a:cubicBezTo>
                      <a:pt x="88" y="434"/>
                      <a:pt x="88" y="435"/>
                      <a:pt x="89" y="435"/>
                    </a:cubicBezTo>
                    <a:cubicBezTo>
                      <a:pt x="90" y="436"/>
                      <a:pt x="91" y="435"/>
                      <a:pt x="92" y="434"/>
                    </a:cubicBezTo>
                    <a:cubicBezTo>
                      <a:pt x="94" y="435"/>
                      <a:pt x="92" y="438"/>
                      <a:pt x="95" y="439"/>
                    </a:cubicBezTo>
                    <a:cubicBezTo>
                      <a:pt x="96" y="437"/>
                      <a:pt x="98" y="437"/>
                      <a:pt x="98" y="435"/>
                    </a:cubicBezTo>
                    <a:cubicBezTo>
                      <a:pt x="97" y="434"/>
                      <a:pt x="97" y="434"/>
                      <a:pt x="95" y="433"/>
                    </a:cubicBezTo>
                    <a:cubicBezTo>
                      <a:pt x="100" y="432"/>
                      <a:pt x="101" y="434"/>
                      <a:pt x="102" y="438"/>
                    </a:cubicBezTo>
                    <a:cubicBezTo>
                      <a:pt x="104" y="439"/>
                      <a:pt x="106" y="439"/>
                      <a:pt x="108" y="436"/>
                    </a:cubicBezTo>
                    <a:cubicBezTo>
                      <a:pt x="109" y="437"/>
                      <a:pt x="109" y="438"/>
                      <a:pt x="110" y="439"/>
                    </a:cubicBezTo>
                    <a:cubicBezTo>
                      <a:pt x="111" y="440"/>
                      <a:pt x="113" y="441"/>
                      <a:pt x="113" y="443"/>
                    </a:cubicBezTo>
                    <a:cubicBezTo>
                      <a:pt x="113" y="443"/>
                      <a:pt x="112" y="444"/>
                      <a:pt x="112" y="444"/>
                    </a:cubicBezTo>
                    <a:cubicBezTo>
                      <a:pt x="111" y="445"/>
                      <a:pt x="110" y="446"/>
                      <a:pt x="108" y="448"/>
                    </a:cubicBezTo>
                    <a:cubicBezTo>
                      <a:pt x="108" y="448"/>
                      <a:pt x="107" y="448"/>
                      <a:pt x="107" y="448"/>
                    </a:cubicBezTo>
                    <a:cubicBezTo>
                      <a:pt x="105" y="445"/>
                      <a:pt x="103" y="444"/>
                      <a:pt x="101" y="446"/>
                    </a:cubicBezTo>
                    <a:cubicBezTo>
                      <a:pt x="100" y="446"/>
                      <a:pt x="100" y="445"/>
                      <a:pt x="99" y="445"/>
                    </a:cubicBezTo>
                    <a:cubicBezTo>
                      <a:pt x="97" y="444"/>
                      <a:pt x="95" y="443"/>
                      <a:pt x="94" y="442"/>
                    </a:cubicBezTo>
                    <a:cubicBezTo>
                      <a:pt x="92" y="441"/>
                      <a:pt x="91" y="440"/>
                      <a:pt x="89" y="440"/>
                    </a:cubicBezTo>
                    <a:cubicBezTo>
                      <a:pt x="88" y="442"/>
                      <a:pt x="87" y="443"/>
                      <a:pt x="87" y="445"/>
                    </a:cubicBezTo>
                    <a:cubicBezTo>
                      <a:pt x="87" y="447"/>
                      <a:pt x="91" y="445"/>
                      <a:pt x="89" y="448"/>
                    </a:cubicBezTo>
                    <a:cubicBezTo>
                      <a:pt x="87" y="449"/>
                      <a:pt x="86" y="450"/>
                      <a:pt x="86" y="453"/>
                    </a:cubicBezTo>
                    <a:cubicBezTo>
                      <a:pt x="85" y="454"/>
                      <a:pt x="89" y="453"/>
                      <a:pt x="88" y="455"/>
                    </a:cubicBezTo>
                    <a:cubicBezTo>
                      <a:pt x="86" y="457"/>
                      <a:pt x="85" y="458"/>
                      <a:pt x="86" y="460"/>
                    </a:cubicBezTo>
                    <a:cubicBezTo>
                      <a:pt x="85" y="462"/>
                      <a:pt x="82" y="461"/>
                      <a:pt x="82" y="463"/>
                    </a:cubicBezTo>
                    <a:cubicBezTo>
                      <a:pt x="83" y="464"/>
                      <a:pt x="83" y="465"/>
                      <a:pt x="83" y="467"/>
                    </a:cubicBezTo>
                    <a:cubicBezTo>
                      <a:pt x="83" y="468"/>
                      <a:pt x="87" y="466"/>
                      <a:pt x="85" y="469"/>
                    </a:cubicBezTo>
                    <a:cubicBezTo>
                      <a:pt x="84" y="471"/>
                      <a:pt x="82" y="472"/>
                      <a:pt x="81" y="473"/>
                    </a:cubicBezTo>
                    <a:cubicBezTo>
                      <a:pt x="80" y="475"/>
                      <a:pt x="79" y="475"/>
                      <a:pt x="77" y="476"/>
                    </a:cubicBezTo>
                    <a:cubicBezTo>
                      <a:pt x="77" y="476"/>
                      <a:pt x="76" y="476"/>
                      <a:pt x="75" y="477"/>
                    </a:cubicBezTo>
                    <a:cubicBezTo>
                      <a:pt x="75" y="478"/>
                      <a:pt x="76" y="478"/>
                      <a:pt x="76" y="478"/>
                    </a:cubicBezTo>
                    <a:cubicBezTo>
                      <a:pt x="79" y="475"/>
                      <a:pt x="80" y="477"/>
                      <a:pt x="82" y="479"/>
                    </a:cubicBezTo>
                    <a:cubicBezTo>
                      <a:pt x="83" y="480"/>
                      <a:pt x="84" y="480"/>
                      <a:pt x="86" y="481"/>
                    </a:cubicBezTo>
                    <a:cubicBezTo>
                      <a:pt x="85" y="482"/>
                      <a:pt x="84" y="483"/>
                      <a:pt x="83" y="483"/>
                    </a:cubicBezTo>
                    <a:cubicBezTo>
                      <a:pt x="82" y="484"/>
                      <a:pt x="81" y="484"/>
                      <a:pt x="80" y="483"/>
                    </a:cubicBezTo>
                    <a:cubicBezTo>
                      <a:pt x="78" y="482"/>
                      <a:pt x="77" y="481"/>
                      <a:pt x="75" y="482"/>
                    </a:cubicBezTo>
                    <a:cubicBezTo>
                      <a:pt x="73" y="483"/>
                      <a:pt x="73" y="485"/>
                      <a:pt x="74" y="487"/>
                    </a:cubicBezTo>
                    <a:cubicBezTo>
                      <a:pt x="73" y="488"/>
                      <a:pt x="70" y="487"/>
                      <a:pt x="70" y="489"/>
                    </a:cubicBezTo>
                    <a:cubicBezTo>
                      <a:pt x="71" y="490"/>
                      <a:pt x="71" y="491"/>
                      <a:pt x="72" y="493"/>
                    </a:cubicBezTo>
                    <a:cubicBezTo>
                      <a:pt x="74" y="495"/>
                      <a:pt x="76" y="495"/>
                      <a:pt x="79" y="494"/>
                    </a:cubicBezTo>
                    <a:cubicBezTo>
                      <a:pt x="79" y="494"/>
                      <a:pt x="79" y="494"/>
                      <a:pt x="79" y="494"/>
                    </a:cubicBezTo>
                    <a:cubicBezTo>
                      <a:pt x="79" y="495"/>
                      <a:pt x="79" y="496"/>
                      <a:pt x="78" y="496"/>
                    </a:cubicBezTo>
                    <a:cubicBezTo>
                      <a:pt x="78" y="498"/>
                      <a:pt x="78" y="499"/>
                      <a:pt x="77" y="500"/>
                    </a:cubicBezTo>
                    <a:cubicBezTo>
                      <a:pt x="77" y="502"/>
                      <a:pt x="81" y="500"/>
                      <a:pt x="80" y="503"/>
                    </a:cubicBezTo>
                    <a:cubicBezTo>
                      <a:pt x="79" y="504"/>
                      <a:pt x="77" y="505"/>
                      <a:pt x="76" y="505"/>
                    </a:cubicBezTo>
                    <a:cubicBezTo>
                      <a:pt x="75" y="505"/>
                      <a:pt x="75" y="504"/>
                      <a:pt x="74" y="504"/>
                    </a:cubicBezTo>
                    <a:cubicBezTo>
                      <a:pt x="73" y="503"/>
                      <a:pt x="71" y="503"/>
                      <a:pt x="71" y="504"/>
                    </a:cubicBezTo>
                    <a:cubicBezTo>
                      <a:pt x="71" y="505"/>
                      <a:pt x="72" y="505"/>
                      <a:pt x="73" y="506"/>
                    </a:cubicBezTo>
                    <a:cubicBezTo>
                      <a:pt x="73" y="507"/>
                      <a:pt x="73" y="508"/>
                      <a:pt x="73" y="509"/>
                    </a:cubicBezTo>
                    <a:cubicBezTo>
                      <a:pt x="72" y="510"/>
                      <a:pt x="71" y="510"/>
                      <a:pt x="69" y="511"/>
                    </a:cubicBezTo>
                    <a:cubicBezTo>
                      <a:pt x="71" y="511"/>
                      <a:pt x="72" y="510"/>
                      <a:pt x="73" y="509"/>
                    </a:cubicBezTo>
                    <a:cubicBezTo>
                      <a:pt x="73" y="510"/>
                      <a:pt x="74" y="510"/>
                      <a:pt x="75" y="511"/>
                    </a:cubicBezTo>
                    <a:cubicBezTo>
                      <a:pt x="76" y="512"/>
                      <a:pt x="77" y="513"/>
                      <a:pt x="78" y="514"/>
                    </a:cubicBezTo>
                    <a:cubicBezTo>
                      <a:pt x="77" y="516"/>
                      <a:pt x="73" y="514"/>
                      <a:pt x="73" y="518"/>
                    </a:cubicBezTo>
                    <a:cubicBezTo>
                      <a:pt x="74" y="518"/>
                      <a:pt x="74" y="519"/>
                      <a:pt x="73" y="520"/>
                    </a:cubicBezTo>
                    <a:cubicBezTo>
                      <a:pt x="72" y="522"/>
                      <a:pt x="71" y="521"/>
                      <a:pt x="69" y="522"/>
                    </a:cubicBezTo>
                    <a:cubicBezTo>
                      <a:pt x="68" y="523"/>
                      <a:pt x="66" y="523"/>
                      <a:pt x="65" y="522"/>
                    </a:cubicBezTo>
                    <a:cubicBezTo>
                      <a:pt x="63" y="521"/>
                      <a:pt x="62" y="521"/>
                      <a:pt x="60" y="520"/>
                    </a:cubicBezTo>
                    <a:cubicBezTo>
                      <a:pt x="60" y="522"/>
                      <a:pt x="57" y="522"/>
                      <a:pt x="57" y="524"/>
                    </a:cubicBezTo>
                    <a:cubicBezTo>
                      <a:pt x="57" y="526"/>
                      <a:pt x="60" y="524"/>
                      <a:pt x="59" y="527"/>
                    </a:cubicBezTo>
                    <a:cubicBezTo>
                      <a:pt x="58" y="528"/>
                      <a:pt x="58" y="530"/>
                      <a:pt x="58" y="532"/>
                    </a:cubicBezTo>
                    <a:cubicBezTo>
                      <a:pt x="59" y="532"/>
                      <a:pt x="59" y="533"/>
                      <a:pt x="59" y="534"/>
                    </a:cubicBezTo>
                    <a:cubicBezTo>
                      <a:pt x="59" y="535"/>
                      <a:pt x="57" y="535"/>
                      <a:pt x="57" y="536"/>
                    </a:cubicBezTo>
                    <a:cubicBezTo>
                      <a:pt x="57" y="536"/>
                      <a:pt x="59" y="536"/>
                      <a:pt x="60" y="537"/>
                    </a:cubicBezTo>
                    <a:cubicBezTo>
                      <a:pt x="60" y="537"/>
                      <a:pt x="61" y="538"/>
                      <a:pt x="62" y="539"/>
                    </a:cubicBezTo>
                    <a:cubicBezTo>
                      <a:pt x="62" y="539"/>
                      <a:pt x="63" y="539"/>
                      <a:pt x="63" y="539"/>
                    </a:cubicBezTo>
                    <a:cubicBezTo>
                      <a:pt x="62" y="540"/>
                      <a:pt x="61" y="541"/>
                      <a:pt x="61" y="541"/>
                    </a:cubicBezTo>
                    <a:cubicBezTo>
                      <a:pt x="60" y="542"/>
                      <a:pt x="60" y="542"/>
                      <a:pt x="59" y="542"/>
                    </a:cubicBezTo>
                    <a:cubicBezTo>
                      <a:pt x="58" y="542"/>
                      <a:pt x="56" y="542"/>
                      <a:pt x="55" y="543"/>
                    </a:cubicBezTo>
                    <a:cubicBezTo>
                      <a:pt x="56" y="544"/>
                      <a:pt x="58" y="543"/>
                      <a:pt x="59" y="544"/>
                    </a:cubicBezTo>
                    <a:cubicBezTo>
                      <a:pt x="59" y="544"/>
                      <a:pt x="60" y="544"/>
                      <a:pt x="60" y="545"/>
                    </a:cubicBezTo>
                    <a:cubicBezTo>
                      <a:pt x="60" y="546"/>
                      <a:pt x="60" y="547"/>
                      <a:pt x="61" y="548"/>
                    </a:cubicBezTo>
                    <a:cubicBezTo>
                      <a:pt x="60" y="548"/>
                      <a:pt x="60" y="549"/>
                      <a:pt x="59" y="549"/>
                    </a:cubicBezTo>
                    <a:cubicBezTo>
                      <a:pt x="58" y="548"/>
                      <a:pt x="58" y="547"/>
                      <a:pt x="56" y="547"/>
                    </a:cubicBezTo>
                    <a:cubicBezTo>
                      <a:pt x="55" y="548"/>
                      <a:pt x="52" y="549"/>
                      <a:pt x="52" y="552"/>
                    </a:cubicBezTo>
                    <a:cubicBezTo>
                      <a:pt x="51" y="553"/>
                      <a:pt x="49" y="553"/>
                      <a:pt x="49" y="555"/>
                    </a:cubicBezTo>
                    <a:cubicBezTo>
                      <a:pt x="49" y="555"/>
                      <a:pt x="49" y="555"/>
                      <a:pt x="49" y="555"/>
                    </a:cubicBezTo>
                    <a:cubicBezTo>
                      <a:pt x="49" y="554"/>
                      <a:pt x="48" y="554"/>
                      <a:pt x="47" y="553"/>
                    </a:cubicBezTo>
                    <a:cubicBezTo>
                      <a:pt x="45" y="554"/>
                      <a:pt x="43" y="554"/>
                      <a:pt x="42" y="554"/>
                    </a:cubicBezTo>
                    <a:cubicBezTo>
                      <a:pt x="41" y="554"/>
                      <a:pt x="40" y="553"/>
                      <a:pt x="40" y="553"/>
                    </a:cubicBezTo>
                    <a:cubicBezTo>
                      <a:pt x="37" y="553"/>
                      <a:pt x="35" y="554"/>
                      <a:pt x="34" y="557"/>
                    </a:cubicBezTo>
                    <a:cubicBezTo>
                      <a:pt x="33" y="557"/>
                      <a:pt x="33" y="558"/>
                      <a:pt x="33" y="559"/>
                    </a:cubicBezTo>
                    <a:cubicBezTo>
                      <a:pt x="34" y="560"/>
                      <a:pt x="33" y="560"/>
                      <a:pt x="32" y="560"/>
                    </a:cubicBezTo>
                    <a:cubicBezTo>
                      <a:pt x="32" y="560"/>
                      <a:pt x="31" y="560"/>
                      <a:pt x="31" y="560"/>
                    </a:cubicBezTo>
                    <a:cubicBezTo>
                      <a:pt x="29" y="560"/>
                      <a:pt x="28" y="559"/>
                      <a:pt x="27" y="558"/>
                    </a:cubicBezTo>
                    <a:cubicBezTo>
                      <a:pt x="28" y="557"/>
                      <a:pt x="29" y="556"/>
                      <a:pt x="29" y="555"/>
                    </a:cubicBezTo>
                    <a:cubicBezTo>
                      <a:pt x="29" y="555"/>
                      <a:pt x="29" y="553"/>
                      <a:pt x="29" y="553"/>
                    </a:cubicBezTo>
                    <a:cubicBezTo>
                      <a:pt x="27" y="553"/>
                      <a:pt x="27" y="554"/>
                      <a:pt x="26" y="555"/>
                    </a:cubicBezTo>
                    <a:cubicBezTo>
                      <a:pt x="24" y="555"/>
                      <a:pt x="25" y="552"/>
                      <a:pt x="23" y="552"/>
                    </a:cubicBezTo>
                    <a:cubicBezTo>
                      <a:pt x="21" y="552"/>
                      <a:pt x="19" y="551"/>
                      <a:pt x="18" y="554"/>
                    </a:cubicBezTo>
                    <a:cubicBezTo>
                      <a:pt x="17" y="554"/>
                      <a:pt x="14" y="556"/>
                      <a:pt x="13" y="553"/>
                    </a:cubicBezTo>
                    <a:cubicBezTo>
                      <a:pt x="13" y="551"/>
                      <a:pt x="12" y="550"/>
                      <a:pt x="12" y="549"/>
                    </a:cubicBezTo>
                    <a:cubicBezTo>
                      <a:pt x="16" y="546"/>
                      <a:pt x="10" y="547"/>
                      <a:pt x="11" y="545"/>
                    </a:cubicBezTo>
                    <a:cubicBezTo>
                      <a:pt x="12" y="543"/>
                      <a:pt x="14" y="545"/>
                      <a:pt x="16" y="543"/>
                    </a:cubicBezTo>
                    <a:cubicBezTo>
                      <a:pt x="16" y="544"/>
                      <a:pt x="17" y="544"/>
                      <a:pt x="18" y="545"/>
                    </a:cubicBezTo>
                    <a:cubicBezTo>
                      <a:pt x="18" y="545"/>
                      <a:pt x="19" y="545"/>
                      <a:pt x="19" y="545"/>
                    </a:cubicBezTo>
                    <a:cubicBezTo>
                      <a:pt x="19" y="545"/>
                      <a:pt x="18" y="545"/>
                      <a:pt x="18" y="544"/>
                    </a:cubicBezTo>
                    <a:cubicBezTo>
                      <a:pt x="19" y="543"/>
                      <a:pt x="20" y="543"/>
                      <a:pt x="22" y="543"/>
                    </a:cubicBezTo>
                    <a:cubicBezTo>
                      <a:pt x="25" y="542"/>
                      <a:pt x="22" y="541"/>
                      <a:pt x="22" y="541"/>
                    </a:cubicBezTo>
                    <a:cubicBezTo>
                      <a:pt x="23" y="539"/>
                      <a:pt x="24" y="538"/>
                      <a:pt x="26" y="539"/>
                    </a:cubicBezTo>
                    <a:cubicBezTo>
                      <a:pt x="28" y="537"/>
                      <a:pt x="25" y="535"/>
                      <a:pt x="25" y="533"/>
                    </a:cubicBezTo>
                    <a:cubicBezTo>
                      <a:pt x="25" y="532"/>
                      <a:pt x="25" y="531"/>
                      <a:pt x="25" y="530"/>
                    </a:cubicBezTo>
                    <a:cubicBezTo>
                      <a:pt x="26" y="528"/>
                      <a:pt x="25" y="524"/>
                      <a:pt x="30" y="527"/>
                    </a:cubicBezTo>
                    <a:cubicBezTo>
                      <a:pt x="32" y="528"/>
                      <a:pt x="33" y="527"/>
                      <a:pt x="35" y="526"/>
                    </a:cubicBezTo>
                    <a:cubicBezTo>
                      <a:pt x="33" y="524"/>
                      <a:pt x="29" y="521"/>
                      <a:pt x="34" y="519"/>
                    </a:cubicBezTo>
                    <a:cubicBezTo>
                      <a:pt x="35" y="518"/>
                      <a:pt x="36" y="517"/>
                      <a:pt x="37" y="515"/>
                    </a:cubicBezTo>
                    <a:cubicBezTo>
                      <a:pt x="40" y="512"/>
                      <a:pt x="34" y="513"/>
                      <a:pt x="34" y="512"/>
                    </a:cubicBezTo>
                    <a:cubicBezTo>
                      <a:pt x="35" y="510"/>
                      <a:pt x="36" y="509"/>
                      <a:pt x="36" y="508"/>
                    </a:cubicBezTo>
                    <a:cubicBezTo>
                      <a:pt x="39" y="506"/>
                      <a:pt x="35" y="506"/>
                      <a:pt x="36" y="505"/>
                    </a:cubicBezTo>
                    <a:cubicBezTo>
                      <a:pt x="36" y="504"/>
                      <a:pt x="37" y="503"/>
                      <a:pt x="38" y="502"/>
                    </a:cubicBezTo>
                    <a:cubicBezTo>
                      <a:pt x="40" y="500"/>
                      <a:pt x="37" y="500"/>
                      <a:pt x="37" y="499"/>
                    </a:cubicBezTo>
                    <a:cubicBezTo>
                      <a:pt x="38" y="498"/>
                      <a:pt x="39" y="498"/>
                      <a:pt x="40" y="499"/>
                    </a:cubicBezTo>
                    <a:cubicBezTo>
                      <a:pt x="41" y="498"/>
                      <a:pt x="42" y="497"/>
                      <a:pt x="43" y="497"/>
                    </a:cubicBezTo>
                    <a:cubicBezTo>
                      <a:pt x="44" y="497"/>
                      <a:pt x="44" y="498"/>
                      <a:pt x="45" y="498"/>
                    </a:cubicBezTo>
                    <a:cubicBezTo>
                      <a:pt x="45" y="498"/>
                      <a:pt x="45" y="497"/>
                      <a:pt x="45" y="496"/>
                    </a:cubicBezTo>
                    <a:cubicBezTo>
                      <a:pt x="50" y="495"/>
                      <a:pt x="42" y="495"/>
                      <a:pt x="45" y="493"/>
                    </a:cubicBezTo>
                    <a:cubicBezTo>
                      <a:pt x="45" y="493"/>
                      <a:pt x="43" y="491"/>
                      <a:pt x="42" y="489"/>
                    </a:cubicBezTo>
                    <a:cubicBezTo>
                      <a:pt x="42" y="487"/>
                      <a:pt x="36" y="488"/>
                      <a:pt x="38" y="484"/>
                    </a:cubicBezTo>
                    <a:cubicBezTo>
                      <a:pt x="40" y="482"/>
                      <a:pt x="44" y="482"/>
                      <a:pt x="47" y="484"/>
                    </a:cubicBezTo>
                    <a:cubicBezTo>
                      <a:pt x="47" y="484"/>
                      <a:pt x="47" y="485"/>
                      <a:pt x="47" y="485"/>
                    </a:cubicBezTo>
                    <a:cubicBezTo>
                      <a:pt x="48" y="485"/>
                      <a:pt x="48" y="484"/>
                      <a:pt x="48" y="484"/>
                    </a:cubicBezTo>
                    <a:cubicBezTo>
                      <a:pt x="48" y="483"/>
                      <a:pt x="48" y="482"/>
                      <a:pt x="48" y="481"/>
                    </a:cubicBezTo>
                    <a:cubicBezTo>
                      <a:pt x="49" y="477"/>
                      <a:pt x="46" y="479"/>
                      <a:pt x="44" y="478"/>
                    </a:cubicBezTo>
                    <a:cubicBezTo>
                      <a:pt x="43" y="476"/>
                      <a:pt x="43" y="483"/>
                      <a:pt x="41" y="479"/>
                    </a:cubicBezTo>
                    <a:cubicBezTo>
                      <a:pt x="40" y="477"/>
                      <a:pt x="41" y="476"/>
                      <a:pt x="41" y="475"/>
                    </a:cubicBezTo>
                    <a:cubicBezTo>
                      <a:pt x="45" y="472"/>
                      <a:pt x="39" y="473"/>
                      <a:pt x="39" y="472"/>
                    </a:cubicBezTo>
                    <a:cubicBezTo>
                      <a:pt x="40" y="470"/>
                      <a:pt x="42" y="471"/>
                      <a:pt x="44" y="471"/>
                    </a:cubicBezTo>
                    <a:cubicBezTo>
                      <a:pt x="46" y="471"/>
                      <a:pt x="49" y="473"/>
                      <a:pt x="52" y="472"/>
                    </a:cubicBezTo>
                    <a:cubicBezTo>
                      <a:pt x="49" y="472"/>
                      <a:pt x="47" y="472"/>
                      <a:pt x="45" y="471"/>
                    </a:cubicBezTo>
                    <a:cubicBezTo>
                      <a:pt x="43" y="469"/>
                      <a:pt x="40" y="472"/>
                      <a:pt x="39" y="468"/>
                    </a:cubicBezTo>
                    <a:cubicBezTo>
                      <a:pt x="40" y="467"/>
                      <a:pt x="41" y="466"/>
                      <a:pt x="41" y="465"/>
                    </a:cubicBezTo>
                    <a:cubicBezTo>
                      <a:pt x="38" y="461"/>
                      <a:pt x="36" y="461"/>
                      <a:pt x="33" y="464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5" name="Freeform 635">
                <a:extLst>
                  <a:ext uri="{FF2B5EF4-FFF2-40B4-BE49-F238E27FC236}">
                    <a16:creationId xmlns:a16="http://schemas.microsoft.com/office/drawing/2014/main" id="{95E18F15-D1E3-F68D-0545-8E04C2415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965"/>
                <a:ext cx="383" cy="195"/>
              </a:xfrm>
              <a:custGeom>
                <a:avLst/>
                <a:gdLst>
                  <a:gd name="T0" fmla="*/ 212 w 224"/>
                  <a:gd name="T1" fmla="*/ 69 h 114"/>
                  <a:gd name="T2" fmla="*/ 222 w 224"/>
                  <a:gd name="T3" fmla="*/ 76 h 114"/>
                  <a:gd name="T4" fmla="*/ 217 w 224"/>
                  <a:gd name="T5" fmla="*/ 83 h 114"/>
                  <a:gd name="T6" fmla="*/ 210 w 224"/>
                  <a:gd name="T7" fmla="*/ 88 h 114"/>
                  <a:gd name="T8" fmla="*/ 194 w 224"/>
                  <a:gd name="T9" fmla="*/ 97 h 114"/>
                  <a:gd name="T10" fmla="*/ 184 w 224"/>
                  <a:gd name="T11" fmla="*/ 99 h 114"/>
                  <a:gd name="T12" fmla="*/ 171 w 224"/>
                  <a:gd name="T13" fmla="*/ 102 h 114"/>
                  <a:gd name="T14" fmla="*/ 173 w 224"/>
                  <a:gd name="T15" fmla="*/ 111 h 114"/>
                  <a:gd name="T16" fmla="*/ 144 w 224"/>
                  <a:gd name="T17" fmla="*/ 107 h 114"/>
                  <a:gd name="T18" fmla="*/ 158 w 224"/>
                  <a:gd name="T19" fmla="*/ 95 h 114"/>
                  <a:gd name="T20" fmla="*/ 176 w 224"/>
                  <a:gd name="T21" fmla="*/ 87 h 114"/>
                  <a:gd name="T22" fmla="*/ 166 w 224"/>
                  <a:gd name="T23" fmla="*/ 65 h 114"/>
                  <a:gd name="T24" fmla="*/ 157 w 224"/>
                  <a:gd name="T25" fmla="*/ 80 h 114"/>
                  <a:gd name="T26" fmla="*/ 156 w 224"/>
                  <a:gd name="T27" fmla="*/ 46 h 114"/>
                  <a:gd name="T28" fmla="*/ 151 w 224"/>
                  <a:gd name="T29" fmla="*/ 38 h 114"/>
                  <a:gd name="T30" fmla="*/ 144 w 224"/>
                  <a:gd name="T31" fmla="*/ 48 h 114"/>
                  <a:gd name="T32" fmla="*/ 139 w 224"/>
                  <a:gd name="T33" fmla="*/ 46 h 114"/>
                  <a:gd name="T34" fmla="*/ 141 w 224"/>
                  <a:gd name="T35" fmla="*/ 58 h 114"/>
                  <a:gd name="T36" fmla="*/ 132 w 224"/>
                  <a:gd name="T37" fmla="*/ 83 h 114"/>
                  <a:gd name="T38" fmla="*/ 124 w 224"/>
                  <a:gd name="T39" fmla="*/ 67 h 114"/>
                  <a:gd name="T40" fmla="*/ 117 w 224"/>
                  <a:gd name="T41" fmla="*/ 66 h 114"/>
                  <a:gd name="T42" fmla="*/ 101 w 224"/>
                  <a:gd name="T43" fmla="*/ 79 h 114"/>
                  <a:gd name="T44" fmla="*/ 73 w 224"/>
                  <a:gd name="T45" fmla="*/ 66 h 114"/>
                  <a:gd name="T46" fmla="*/ 61 w 224"/>
                  <a:gd name="T47" fmla="*/ 54 h 114"/>
                  <a:gd name="T48" fmla="*/ 54 w 224"/>
                  <a:gd name="T49" fmla="*/ 61 h 114"/>
                  <a:gd name="T50" fmla="*/ 47 w 224"/>
                  <a:gd name="T51" fmla="*/ 62 h 114"/>
                  <a:gd name="T52" fmla="*/ 41 w 224"/>
                  <a:gd name="T53" fmla="*/ 52 h 114"/>
                  <a:gd name="T54" fmla="*/ 36 w 224"/>
                  <a:gd name="T55" fmla="*/ 62 h 114"/>
                  <a:gd name="T56" fmla="*/ 32 w 224"/>
                  <a:gd name="T57" fmla="*/ 76 h 114"/>
                  <a:gd name="T58" fmla="*/ 3 w 224"/>
                  <a:gd name="T59" fmla="*/ 79 h 114"/>
                  <a:gd name="T60" fmla="*/ 14 w 224"/>
                  <a:gd name="T61" fmla="*/ 71 h 114"/>
                  <a:gd name="T62" fmla="*/ 17 w 224"/>
                  <a:gd name="T63" fmla="*/ 55 h 114"/>
                  <a:gd name="T64" fmla="*/ 12 w 224"/>
                  <a:gd name="T65" fmla="*/ 54 h 114"/>
                  <a:gd name="T66" fmla="*/ 23 w 224"/>
                  <a:gd name="T67" fmla="*/ 44 h 114"/>
                  <a:gd name="T68" fmla="*/ 50 w 224"/>
                  <a:gd name="T69" fmla="*/ 20 h 114"/>
                  <a:gd name="T70" fmla="*/ 108 w 224"/>
                  <a:gd name="T71" fmla="*/ 3 h 114"/>
                  <a:gd name="T72" fmla="*/ 134 w 224"/>
                  <a:gd name="T73" fmla="*/ 9 h 114"/>
                  <a:gd name="T74" fmla="*/ 163 w 224"/>
                  <a:gd name="T75" fmla="*/ 10 h 114"/>
                  <a:gd name="T76" fmla="*/ 179 w 224"/>
                  <a:gd name="T77" fmla="*/ 23 h 114"/>
                  <a:gd name="T78" fmla="*/ 195 w 224"/>
                  <a:gd name="T79" fmla="*/ 23 h 114"/>
                  <a:gd name="T80" fmla="*/ 202 w 224"/>
                  <a:gd name="T81" fmla="*/ 32 h 114"/>
                  <a:gd name="T82" fmla="*/ 214 w 224"/>
                  <a:gd name="T83" fmla="*/ 52 h 114"/>
                  <a:gd name="T84" fmla="*/ 222 w 224"/>
                  <a:gd name="T85" fmla="*/ 6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114">
                    <a:moveTo>
                      <a:pt x="224" y="67"/>
                    </a:moveTo>
                    <a:cubicBezTo>
                      <a:pt x="224" y="67"/>
                      <a:pt x="223" y="67"/>
                      <a:pt x="223" y="67"/>
                    </a:cubicBezTo>
                    <a:cubicBezTo>
                      <a:pt x="219" y="68"/>
                      <a:pt x="216" y="70"/>
                      <a:pt x="212" y="69"/>
                    </a:cubicBezTo>
                    <a:cubicBezTo>
                      <a:pt x="213" y="70"/>
                      <a:pt x="215" y="70"/>
                      <a:pt x="215" y="72"/>
                    </a:cubicBezTo>
                    <a:cubicBezTo>
                      <a:pt x="215" y="72"/>
                      <a:pt x="216" y="73"/>
                      <a:pt x="216" y="73"/>
                    </a:cubicBezTo>
                    <a:cubicBezTo>
                      <a:pt x="218" y="75"/>
                      <a:pt x="222" y="73"/>
                      <a:pt x="222" y="76"/>
                    </a:cubicBezTo>
                    <a:cubicBezTo>
                      <a:pt x="221" y="79"/>
                      <a:pt x="217" y="76"/>
                      <a:pt x="215" y="78"/>
                    </a:cubicBezTo>
                    <a:cubicBezTo>
                      <a:pt x="216" y="81"/>
                      <a:pt x="220" y="79"/>
                      <a:pt x="221" y="81"/>
                    </a:cubicBezTo>
                    <a:cubicBezTo>
                      <a:pt x="220" y="84"/>
                      <a:pt x="218" y="82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4" y="83"/>
                      <a:pt x="212" y="83"/>
                      <a:pt x="210" y="82"/>
                    </a:cubicBezTo>
                    <a:cubicBezTo>
                      <a:pt x="211" y="84"/>
                      <a:pt x="213" y="86"/>
                      <a:pt x="210" y="88"/>
                    </a:cubicBezTo>
                    <a:cubicBezTo>
                      <a:pt x="207" y="90"/>
                      <a:pt x="206" y="91"/>
                      <a:pt x="205" y="96"/>
                    </a:cubicBezTo>
                    <a:cubicBezTo>
                      <a:pt x="205" y="100"/>
                      <a:pt x="202" y="99"/>
                      <a:pt x="199" y="98"/>
                    </a:cubicBezTo>
                    <a:cubicBezTo>
                      <a:pt x="197" y="98"/>
                      <a:pt x="196" y="97"/>
                      <a:pt x="194" y="97"/>
                    </a:cubicBezTo>
                    <a:cubicBezTo>
                      <a:pt x="193" y="97"/>
                      <a:pt x="192" y="97"/>
                      <a:pt x="191" y="97"/>
                    </a:cubicBezTo>
                    <a:cubicBezTo>
                      <a:pt x="191" y="97"/>
                      <a:pt x="190" y="97"/>
                      <a:pt x="189" y="98"/>
                    </a:cubicBezTo>
                    <a:cubicBezTo>
                      <a:pt x="187" y="98"/>
                      <a:pt x="185" y="100"/>
                      <a:pt x="184" y="99"/>
                    </a:cubicBezTo>
                    <a:cubicBezTo>
                      <a:pt x="181" y="96"/>
                      <a:pt x="177" y="97"/>
                      <a:pt x="174" y="97"/>
                    </a:cubicBezTo>
                    <a:cubicBezTo>
                      <a:pt x="169" y="96"/>
                      <a:pt x="166" y="102"/>
                      <a:pt x="162" y="101"/>
                    </a:cubicBezTo>
                    <a:cubicBezTo>
                      <a:pt x="165" y="102"/>
                      <a:pt x="168" y="101"/>
                      <a:pt x="171" y="102"/>
                    </a:cubicBezTo>
                    <a:cubicBezTo>
                      <a:pt x="174" y="103"/>
                      <a:pt x="178" y="103"/>
                      <a:pt x="178" y="107"/>
                    </a:cubicBezTo>
                    <a:cubicBezTo>
                      <a:pt x="178" y="109"/>
                      <a:pt x="179" y="112"/>
                      <a:pt x="178" y="113"/>
                    </a:cubicBezTo>
                    <a:cubicBezTo>
                      <a:pt x="175" y="114"/>
                      <a:pt x="174" y="112"/>
                      <a:pt x="173" y="111"/>
                    </a:cubicBezTo>
                    <a:cubicBezTo>
                      <a:pt x="170" y="108"/>
                      <a:pt x="167" y="107"/>
                      <a:pt x="163" y="107"/>
                    </a:cubicBezTo>
                    <a:cubicBezTo>
                      <a:pt x="158" y="108"/>
                      <a:pt x="153" y="109"/>
                      <a:pt x="148" y="109"/>
                    </a:cubicBezTo>
                    <a:cubicBezTo>
                      <a:pt x="146" y="109"/>
                      <a:pt x="144" y="110"/>
                      <a:pt x="144" y="107"/>
                    </a:cubicBezTo>
                    <a:cubicBezTo>
                      <a:pt x="144" y="106"/>
                      <a:pt x="144" y="106"/>
                      <a:pt x="145" y="105"/>
                    </a:cubicBezTo>
                    <a:cubicBezTo>
                      <a:pt x="149" y="104"/>
                      <a:pt x="152" y="102"/>
                      <a:pt x="154" y="98"/>
                    </a:cubicBezTo>
                    <a:cubicBezTo>
                      <a:pt x="155" y="96"/>
                      <a:pt x="157" y="95"/>
                      <a:pt x="158" y="95"/>
                    </a:cubicBezTo>
                    <a:cubicBezTo>
                      <a:pt x="159" y="94"/>
                      <a:pt x="160" y="94"/>
                      <a:pt x="161" y="94"/>
                    </a:cubicBezTo>
                    <a:cubicBezTo>
                      <a:pt x="164" y="93"/>
                      <a:pt x="164" y="89"/>
                      <a:pt x="167" y="88"/>
                    </a:cubicBezTo>
                    <a:cubicBezTo>
                      <a:pt x="170" y="87"/>
                      <a:pt x="173" y="88"/>
                      <a:pt x="176" y="87"/>
                    </a:cubicBezTo>
                    <a:cubicBezTo>
                      <a:pt x="172" y="88"/>
                      <a:pt x="167" y="87"/>
                      <a:pt x="163" y="85"/>
                    </a:cubicBezTo>
                    <a:cubicBezTo>
                      <a:pt x="163" y="83"/>
                      <a:pt x="164" y="80"/>
                      <a:pt x="164" y="78"/>
                    </a:cubicBezTo>
                    <a:cubicBezTo>
                      <a:pt x="165" y="74"/>
                      <a:pt x="166" y="69"/>
                      <a:pt x="166" y="65"/>
                    </a:cubicBezTo>
                    <a:cubicBezTo>
                      <a:pt x="166" y="63"/>
                      <a:pt x="166" y="62"/>
                      <a:pt x="164" y="63"/>
                    </a:cubicBezTo>
                    <a:cubicBezTo>
                      <a:pt x="162" y="67"/>
                      <a:pt x="163" y="72"/>
                      <a:pt x="161" y="76"/>
                    </a:cubicBezTo>
                    <a:cubicBezTo>
                      <a:pt x="160" y="78"/>
                      <a:pt x="161" y="82"/>
                      <a:pt x="157" y="80"/>
                    </a:cubicBezTo>
                    <a:cubicBezTo>
                      <a:pt x="155" y="76"/>
                      <a:pt x="157" y="72"/>
                      <a:pt x="158" y="68"/>
                    </a:cubicBezTo>
                    <a:cubicBezTo>
                      <a:pt x="158" y="65"/>
                      <a:pt x="158" y="62"/>
                      <a:pt x="158" y="59"/>
                    </a:cubicBezTo>
                    <a:cubicBezTo>
                      <a:pt x="157" y="55"/>
                      <a:pt x="158" y="51"/>
                      <a:pt x="156" y="46"/>
                    </a:cubicBezTo>
                    <a:cubicBezTo>
                      <a:pt x="157" y="50"/>
                      <a:pt x="159" y="53"/>
                      <a:pt x="155" y="55"/>
                    </a:cubicBezTo>
                    <a:cubicBezTo>
                      <a:pt x="153" y="54"/>
                      <a:pt x="153" y="52"/>
                      <a:pt x="153" y="50"/>
                    </a:cubicBezTo>
                    <a:cubicBezTo>
                      <a:pt x="153" y="46"/>
                      <a:pt x="152" y="42"/>
                      <a:pt x="151" y="38"/>
                    </a:cubicBezTo>
                    <a:cubicBezTo>
                      <a:pt x="150" y="43"/>
                      <a:pt x="156" y="48"/>
                      <a:pt x="150" y="53"/>
                    </a:cubicBezTo>
                    <a:cubicBezTo>
                      <a:pt x="150" y="53"/>
                      <a:pt x="149" y="52"/>
                      <a:pt x="149" y="52"/>
                    </a:cubicBezTo>
                    <a:cubicBezTo>
                      <a:pt x="148" y="49"/>
                      <a:pt x="147" y="47"/>
                      <a:pt x="144" y="48"/>
                    </a:cubicBezTo>
                    <a:cubicBezTo>
                      <a:pt x="143" y="48"/>
                      <a:pt x="143" y="47"/>
                      <a:pt x="142" y="46"/>
                    </a:cubicBezTo>
                    <a:cubicBezTo>
                      <a:pt x="142" y="45"/>
                      <a:pt x="143" y="43"/>
                      <a:pt x="141" y="43"/>
                    </a:cubicBezTo>
                    <a:cubicBezTo>
                      <a:pt x="138" y="43"/>
                      <a:pt x="140" y="45"/>
                      <a:pt x="139" y="46"/>
                    </a:cubicBezTo>
                    <a:cubicBezTo>
                      <a:pt x="139" y="49"/>
                      <a:pt x="141" y="51"/>
                      <a:pt x="142" y="54"/>
                    </a:cubicBezTo>
                    <a:cubicBezTo>
                      <a:pt x="142" y="55"/>
                      <a:pt x="142" y="55"/>
                      <a:pt x="142" y="56"/>
                    </a:cubicBezTo>
                    <a:cubicBezTo>
                      <a:pt x="142" y="57"/>
                      <a:pt x="141" y="59"/>
                      <a:pt x="141" y="58"/>
                    </a:cubicBezTo>
                    <a:cubicBezTo>
                      <a:pt x="137" y="58"/>
                      <a:pt x="139" y="60"/>
                      <a:pt x="139" y="62"/>
                    </a:cubicBezTo>
                    <a:cubicBezTo>
                      <a:pt x="139" y="63"/>
                      <a:pt x="139" y="64"/>
                      <a:pt x="139" y="65"/>
                    </a:cubicBezTo>
                    <a:cubicBezTo>
                      <a:pt x="136" y="71"/>
                      <a:pt x="136" y="78"/>
                      <a:pt x="132" y="83"/>
                    </a:cubicBezTo>
                    <a:cubicBezTo>
                      <a:pt x="129" y="84"/>
                      <a:pt x="128" y="83"/>
                      <a:pt x="127" y="81"/>
                    </a:cubicBezTo>
                    <a:cubicBezTo>
                      <a:pt x="126" y="78"/>
                      <a:pt x="128" y="75"/>
                      <a:pt x="129" y="72"/>
                    </a:cubicBezTo>
                    <a:cubicBezTo>
                      <a:pt x="124" y="74"/>
                      <a:pt x="122" y="73"/>
                      <a:pt x="124" y="67"/>
                    </a:cubicBezTo>
                    <a:cubicBezTo>
                      <a:pt x="124" y="65"/>
                      <a:pt x="125" y="64"/>
                      <a:pt x="123" y="63"/>
                    </a:cubicBezTo>
                    <a:cubicBezTo>
                      <a:pt x="119" y="61"/>
                      <a:pt x="119" y="58"/>
                      <a:pt x="120" y="55"/>
                    </a:cubicBezTo>
                    <a:cubicBezTo>
                      <a:pt x="119" y="58"/>
                      <a:pt x="119" y="62"/>
                      <a:pt x="117" y="66"/>
                    </a:cubicBezTo>
                    <a:cubicBezTo>
                      <a:pt x="116" y="68"/>
                      <a:pt x="115" y="68"/>
                      <a:pt x="113" y="68"/>
                    </a:cubicBezTo>
                    <a:cubicBezTo>
                      <a:pt x="108" y="68"/>
                      <a:pt x="104" y="72"/>
                      <a:pt x="104" y="77"/>
                    </a:cubicBezTo>
                    <a:cubicBezTo>
                      <a:pt x="104" y="79"/>
                      <a:pt x="102" y="79"/>
                      <a:pt x="101" y="79"/>
                    </a:cubicBezTo>
                    <a:cubicBezTo>
                      <a:pt x="96" y="81"/>
                      <a:pt x="91" y="82"/>
                      <a:pt x="87" y="77"/>
                    </a:cubicBezTo>
                    <a:cubicBezTo>
                      <a:pt x="86" y="76"/>
                      <a:pt x="84" y="75"/>
                      <a:pt x="82" y="75"/>
                    </a:cubicBezTo>
                    <a:cubicBezTo>
                      <a:pt x="75" y="76"/>
                      <a:pt x="74" y="71"/>
                      <a:pt x="73" y="66"/>
                    </a:cubicBezTo>
                    <a:cubicBezTo>
                      <a:pt x="72" y="63"/>
                      <a:pt x="70" y="61"/>
                      <a:pt x="67" y="60"/>
                    </a:cubicBezTo>
                    <a:cubicBezTo>
                      <a:pt x="65" y="60"/>
                      <a:pt x="63" y="59"/>
                      <a:pt x="62" y="57"/>
                    </a:cubicBezTo>
                    <a:cubicBezTo>
                      <a:pt x="61" y="56"/>
                      <a:pt x="64" y="54"/>
                      <a:pt x="61" y="54"/>
                    </a:cubicBezTo>
                    <a:cubicBezTo>
                      <a:pt x="59" y="55"/>
                      <a:pt x="58" y="56"/>
                      <a:pt x="58" y="58"/>
                    </a:cubicBezTo>
                    <a:cubicBezTo>
                      <a:pt x="58" y="61"/>
                      <a:pt x="58" y="61"/>
                      <a:pt x="54" y="60"/>
                    </a:cubicBezTo>
                    <a:cubicBezTo>
                      <a:pt x="54" y="60"/>
                      <a:pt x="54" y="61"/>
                      <a:pt x="54" y="61"/>
                    </a:cubicBezTo>
                    <a:cubicBezTo>
                      <a:pt x="55" y="63"/>
                      <a:pt x="53" y="65"/>
                      <a:pt x="53" y="68"/>
                    </a:cubicBezTo>
                    <a:cubicBezTo>
                      <a:pt x="53" y="69"/>
                      <a:pt x="52" y="70"/>
                      <a:pt x="51" y="70"/>
                    </a:cubicBezTo>
                    <a:cubicBezTo>
                      <a:pt x="47" y="68"/>
                      <a:pt x="47" y="65"/>
                      <a:pt x="47" y="62"/>
                    </a:cubicBezTo>
                    <a:cubicBezTo>
                      <a:pt x="47" y="59"/>
                      <a:pt x="46" y="56"/>
                      <a:pt x="46" y="54"/>
                    </a:cubicBezTo>
                    <a:cubicBezTo>
                      <a:pt x="46" y="51"/>
                      <a:pt x="45" y="51"/>
                      <a:pt x="42" y="51"/>
                    </a:cubicBezTo>
                    <a:cubicBezTo>
                      <a:pt x="42" y="51"/>
                      <a:pt x="41" y="52"/>
                      <a:pt x="41" y="52"/>
                    </a:cubicBezTo>
                    <a:cubicBezTo>
                      <a:pt x="39" y="52"/>
                      <a:pt x="39" y="54"/>
                      <a:pt x="39" y="55"/>
                    </a:cubicBezTo>
                    <a:cubicBezTo>
                      <a:pt x="39" y="57"/>
                      <a:pt x="39" y="58"/>
                      <a:pt x="38" y="59"/>
                    </a:cubicBezTo>
                    <a:cubicBezTo>
                      <a:pt x="37" y="60"/>
                      <a:pt x="34" y="59"/>
                      <a:pt x="36" y="62"/>
                    </a:cubicBezTo>
                    <a:cubicBezTo>
                      <a:pt x="36" y="62"/>
                      <a:pt x="37" y="63"/>
                      <a:pt x="37" y="64"/>
                    </a:cubicBezTo>
                    <a:cubicBezTo>
                      <a:pt x="36" y="68"/>
                      <a:pt x="33" y="70"/>
                      <a:pt x="34" y="74"/>
                    </a:cubicBezTo>
                    <a:cubicBezTo>
                      <a:pt x="35" y="75"/>
                      <a:pt x="33" y="76"/>
                      <a:pt x="32" y="76"/>
                    </a:cubicBezTo>
                    <a:cubicBezTo>
                      <a:pt x="29" y="76"/>
                      <a:pt x="27" y="77"/>
                      <a:pt x="25" y="77"/>
                    </a:cubicBezTo>
                    <a:cubicBezTo>
                      <a:pt x="20" y="77"/>
                      <a:pt x="15" y="77"/>
                      <a:pt x="11" y="81"/>
                    </a:cubicBezTo>
                    <a:cubicBezTo>
                      <a:pt x="8" y="84"/>
                      <a:pt x="6" y="81"/>
                      <a:pt x="3" y="79"/>
                    </a:cubicBezTo>
                    <a:cubicBezTo>
                      <a:pt x="0" y="76"/>
                      <a:pt x="3" y="75"/>
                      <a:pt x="4" y="73"/>
                    </a:cubicBezTo>
                    <a:cubicBezTo>
                      <a:pt x="6" y="71"/>
                      <a:pt x="7" y="68"/>
                      <a:pt x="11" y="68"/>
                    </a:cubicBezTo>
                    <a:cubicBezTo>
                      <a:pt x="12" y="68"/>
                      <a:pt x="13" y="68"/>
                      <a:pt x="14" y="71"/>
                    </a:cubicBezTo>
                    <a:cubicBezTo>
                      <a:pt x="13" y="68"/>
                      <a:pt x="11" y="67"/>
                      <a:pt x="11" y="65"/>
                    </a:cubicBezTo>
                    <a:cubicBezTo>
                      <a:pt x="12" y="62"/>
                      <a:pt x="14" y="62"/>
                      <a:pt x="15" y="60"/>
                    </a:cubicBezTo>
                    <a:cubicBezTo>
                      <a:pt x="17" y="59"/>
                      <a:pt x="16" y="57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4"/>
                      <a:pt x="18" y="54"/>
                    </a:cubicBezTo>
                    <a:cubicBezTo>
                      <a:pt x="16" y="55"/>
                      <a:pt x="13" y="56"/>
                      <a:pt x="12" y="54"/>
                    </a:cubicBezTo>
                    <a:cubicBezTo>
                      <a:pt x="12" y="51"/>
                      <a:pt x="15" y="50"/>
                      <a:pt x="17" y="50"/>
                    </a:cubicBezTo>
                    <a:cubicBezTo>
                      <a:pt x="19" y="50"/>
                      <a:pt x="19" y="50"/>
                      <a:pt x="19" y="48"/>
                    </a:cubicBezTo>
                    <a:cubicBezTo>
                      <a:pt x="19" y="46"/>
                      <a:pt x="21" y="45"/>
                      <a:pt x="23" y="44"/>
                    </a:cubicBezTo>
                    <a:cubicBezTo>
                      <a:pt x="25" y="44"/>
                      <a:pt x="25" y="42"/>
                      <a:pt x="26" y="41"/>
                    </a:cubicBezTo>
                    <a:cubicBezTo>
                      <a:pt x="28" y="40"/>
                      <a:pt x="31" y="39"/>
                      <a:pt x="30" y="35"/>
                    </a:cubicBezTo>
                    <a:cubicBezTo>
                      <a:pt x="34" y="27"/>
                      <a:pt x="44" y="26"/>
                      <a:pt x="50" y="20"/>
                    </a:cubicBezTo>
                    <a:cubicBezTo>
                      <a:pt x="50" y="20"/>
                      <a:pt x="51" y="19"/>
                      <a:pt x="52" y="19"/>
                    </a:cubicBezTo>
                    <a:cubicBezTo>
                      <a:pt x="65" y="5"/>
                      <a:pt x="83" y="8"/>
                      <a:pt x="99" y="6"/>
                    </a:cubicBezTo>
                    <a:cubicBezTo>
                      <a:pt x="103" y="6"/>
                      <a:pt x="106" y="6"/>
                      <a:pt x="108" y="3"/>
                    </a:cubicBezTo>
                    <a:cubicBezTo>
                      <a:pt x="111" y="0"/>
                      <a:pt x="113" y="0"/>
                      <a:pt x="115" y="3"/>
                    </a:cubicBezTo>
                    <a:cubicBezTo>
                      <a:pt x="117" y="5"/>
                      <a:pt x="119" y="5"/>
                      <a:pt x="121" y="5"/>
                    </a:cubicBezTo>
                    <a:cubicBezTo>
                      <a:pt x="125" y="6"/>
                      <a:pt x="131" y="6"/>
                      <a:pt x="134" y="9"/>
                    </a:cubicBezTo>
                    <a:cubicBezTo>
                      <a:pt x="142" y="12"/>
                      <a:pt x="149" y="10"/>
                      <a:pt x="155" y="5"/>
                    </a:cubicBezTo>
                    <a:cubicBezTo>
                      <a:pt x="158" y="6"/>
                      <a:pt x="158" y="11"/>
                      <a:pt x="162" y="9"/>
                    </a:cubicBezTo>
                    <a:cubicBezTo>
                      <a:pt x="162" y="9"/>
                      <a:pt x="163" y="9"/>
                      <a:pt x="163" y="10"/>
                    </a:cubicBezTo>
                    <a:cubicBezTo>
                      <a:pt x="161" y="18"/>
                      <a:pt x="169" y="18"/>
                      <a:pt x="173" y="20"/>
                    </a:cubicBezTo>
                    <a:cubicBezTo>
                      <a:pt x="175" y="20"/>
                      <a:pt x="178" y="21"/>
                      <a:pt x="178" y="23"/>
                    </a:cubicBezTo>
                    <a:cubicBezTo>
                      <a:pt x="178" y="23"/>
                      <a:pt x="179" y="23"/>
                      <a:pt x="179" y="23"/>
                    </a:cubicBezTo>
                    <a:cubicBezTo>
                      <a:pt x="179" y="19"/>
                      <a:pt x="179" y="18"/>
                      <a:pt x="176" y="15"/>
                    </a:cubicBezTo>
                    <a:cubicBezTo>
                      <a:pt x="181" y="11"/>
                      <a:pt x="190" y="13"/>
                      <a:pt x="191" y="19"/>
                    </a:cubicBezTo>
                    <a:cubicBezTo>
                      <a:pt x="192" y="22"/>
                      <a:pt x="194" y="21"/>
                      <a:pt x="195" y="23"/>
                    </a:cubicBezTo>
                    <a:cubicBezTo>
                      <a:pt x="196" y="24"/>
                      <a:pt x="197" y="25"/>
                      <a:pt x="198" y="25"/>
                    </a:cubicBezTo>
                    <a:cubicBezTo>
                      <a:pt x="200" y="27"/>
                      <a:pt x="200" y="30"/>
                      <a:pt x="202" y="32"/>
                    </a:cubicBezTo>
                    <a:cubicBezTo>
                      <a:pt x="202" y="32"/>
                      <a:pt x="202" y="32"/>
                      <a:pt x="202" y="32"/>
                    </a:cubicBezTo>
                    <a:cubicBezTo>
                      <a:pt x="206" y="37"/>
                      <a:pt x="203" y="43"/>
                      <a:pt x="205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7" y="51"/>
                      <a:pt x="210" y="51"/>
                      <a:pt x="214" y="52"/>
                    </a:cubicBezTo>
                    <a:cubicBezTo>
                      <a:pt x="216" y="52"/>
                      <a:pt x="219" y="52"/>
                      <a:pt x="218" y="56"/>
                    </a:cubicBezTo>
                    <a:cubicBezTo>
                      <a:pt x="218" y="58"/>
                      <a:pt x="215" y="57"/>
                      <a:pt x="214" y="59"/>
                    </a:cubicBezTo>
                    <a:cubicBezTo>
                      <a:pt x="218" y="58"/>
                      <a:pt x="218" y="64"/>
                      <a:pt x="222" y="64"/>
                    </a:cubicBezTo>
                    <a:cubicBezTo>
                      <a:pt x="223" y="64"/>
                      <a:pt x="224" y="65"/>
                      <a:pt x="224" y="67"/>
                    </a:cubicBezTo>
                    <a:close/>
                  </a:path>
                </a:pathLst>
              </a:custGeom>
              <a:solidFill>
                <a:srgbClr val="131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6" name="Freeform 636">
                <a:extLst>
                  <a:ext uri="{FF2B5EF4-FFF2-40B4-BE49-F238E27FC236}">
                    <a16:creationId xmlns:a16="http://schemas.microsoft.com/office/drawing/2014/main" id="{C4E625EB-4C42-26CF-BE28-3E12236AC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828"/>
                <a:ext cx="207" cy="111"/>
              </a:xfrm>
              <a:custGeom>
                <a:avLst/>
                <a:gdLst>
                  <a:gd name="T0" fmla="*/ 82 w 121"/>
                  <a:gd name="T1" fmla="*/ 8 h 65"/>
                  <a:gd name="T2" fmla="*/ 79 w 121"/>
                  <a:gd name="T3" fmla="*/ 14 h 65"/>
                  <a:gd name="T4" fmla="*/ 93 w 121"/>
                  <a:gd name="T5" fmla="*/ 16 h 65"/>
                  <a:gd name="T6" fmla="*/ 95 w 121"/>
                  <a:gd name="T7" fmla="*/ 19 h 65"/>
                  <a:gd name="T8" fmla="*/ 98 w 121"/>
                  <a:gd name="T9" fmla="*/ 22 h 65"/>
                  <a:gd name="T10" fmla="*/ 100 w 121"/>
                  <a:gd name="T11" fmla="*/ 26 h 65"/>
                  <a:gd name="T12" fmla="*/ 100 w 121"/>
                  <a:gd name="T13" fmla="*/ 28 h 65"/>
                  <a:gd name="T14" fmla="*/ 99 w 121"/>
                  <a:gd name="T15" fmla="*/ 34 h 65"/>
                  <a:gd name="T16" fmla="*/ 110 w 121"/>
                  <a:gd name="T17" fmla="*/ 35 h 65"/>
                  <a:gd name="T18" fmla="*/ 113 w 121"/>
                  <a:gd name="T19" fmla="*/ 37 h 65"/>
                  <a:gd name="T20" fmla="*/ 112 w 121"/>
                  <a:gd name="T21" fmla="*/ 39 h 65"/>
                  <a:gd name="T22" fmla="*/ 112 w 121"/>
                  <a:gd name="T23" fmla="*/ 42 h 65"/>
                  <a:gd name="T24" fmla="*/ 114 w 121"/>
                  <a:gd name="T25" fmla="*/ 45 h 65"/>
                  <a:gd name="T26" fmla="*/ 117 w 121"/>
                  <a:gd name="T27" fmla="*/ 50 h 65"/>
                  <a:gd name="T28" fmla="*/ 117 w 121"/>
                  <a:gd name="T29" fmla="*/ 53 h 65"/>
                  <a:gd name="T30" fmla="*/ 120 w 121"/>
                  <a:gd name="T31" fmla="*/ 56 h 65"/>
                  <a:gd name="T32" fmla="*/ 120 w 121"/>
                  <a:gd name="T33" fmla="*/ 63 h 65"/>
                  <a:gd name="T34" fmla="*/ 99 w 121"/>
                  <a:gd name="T35" fmla="*/ 62 h 65"/>
                  <a:gd name="T36" fmla="*/ 93 w 121"/>
                  <a:gd name="T37" fmla="*/ 59 h 65"/>
                  <a:gd name="T38" fmla="*/ 72 w 121"/>
                  <a:gd name="T39" fmla="*/ 59 h 65"/>
                  <a:gd name="T40" fmla="*/ 68 w 121"/>
                  <a:gd name="T41" fmla="*/ 58 h 65"/>
                  <a:gd name="T42" fmla="*/ 70 w 121"/>
                  <a:gd name="T43" fmla="*/ 57 h 65"/>
                  <a:gd name="T44" fmla="*/ 69 w 121"/>
                  <a:gd name="T45" fmla="*/ 52 h 65"/>
                  <a:gd name="T46" fmla="*/ 51 w 121"/>
                  <a:gd name="T47" fmla="*/ 49 h 65"/>
                  <a:gd name="T48" fmla="*/ 40 w 121"/>
                  <a:gd name="T49" fmla="*/ 48 h 65"/>
                  <a:gd name="T50" fmla="*/ 37 w 121"/>
                  <a:gd name="T51" fmla="*/ 50 h 65"/>
                  <a:gd name="T52" fmla="*/ 32 w 121"/>
                  <a:gd name="T53" fmla="*/ 50 h 65"/>
                  <a:gd name="T54" fmla="*/ 20 w 121"/>
                  <a:gd name="T55" fmla="*/ 45 h 65"/>
                  <a:gd name="T56" fmla="*/ 13 w 121"/>
                  <a:gd name="T57" fmla="*/ 43 h 65"/>
                  <a:gd name="T58" fmla="*/ 13 w 121"/>
                  <a:gd name="T59" fmla="*/ 35 h 65"/>
                  <a:gd name="T60" fmla="*/ 0 w 121"/>
                  <a:gd name="T61" fmla="*/ 27 h 65"/>
                  <a:gd name="T62" fmla="*/ 9 w 121"/>
                  <a:gd name="T63" fmla="*/ 21 h 65"/>
                  <a:gd name="T64" fmla="*/ 15 w 121"/>
                  <a:gd name="T65" fmla="*/ 10 h 65"/>
                  <a:gd name="T66" fmla="*/ 18 w 121"/>
                  <a:gd name="T67" fmla="*/ 5 h 65"/>
                  <a:gd name="T68" fmla="*/ 42 w 121"/>
                  <a:gd name="T69" fmla="*/ 2 h 65"/>
                  <a:gd name="T70" fmla="*/ 66 w 121"/>
                  <a:gd name="T71" fmla="*/ 5 h 65"/>
                  <a:gd name="T72" fmla="*/ 71 w 121"/>
                  <a:gd name="T73" fmla="*/ 4 h 65"/>
                  <a:gd name="T74" fmla="*/ 74 w 121"/>
                  <a:gd name="T75" fmla="*/ 5 h 65"/>
                  <a:gd name="T76" fmla="*/ 80 w 121"/>
                  <a:gd name="T77" fmla="*/ 6 h 65"/>
                  <a:gd name="T78" fmla="*/ 82 w 121"/>
                  <a:gd name="T79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65">
                    <a:moveTo>
                      <a:pt x="82" y="8"/>
                    </a:moveTo>
                    <a:cubicBezTo>
                      <a:pt x="85" y="11"/>
                      <a:pt x="81" y="11"/>
                      <a:pt x="79" y="14"/>
                    </a:cubicBezTo>
                    <a:cubicBezTo>
                      <a:pt x="85" y="12"/>
                      <a:pt x="88" y="18"/>
                      <a:pt x="93" y="16"/>
                    </a:cubicBezTo>
                    <a:cubicBezTo>
                      <a:pt x="93" y="16"/>
                      <a:pt x="95" y="18"/>
                      <a:pt x="95" y="19"/>
                    </a:cubicBezTo>
                    <a:cubicBezTo>
                      <a:pt x="93" y="23"/>
                      <a:pt x="95" y="23"/>
                      <a:pt x="98" y="22"/>
                    </a:cubicBezTo>
                    <a:cubicBezTo>
                      <a:pt x="100" y="22"/>
                      <a:pt x="102" y="23"/>
                      <a:pt x="100" y="26"/>
                    </a:cubicBezTo>
                    <a:cubicBezTo>
                      <a:pt x="100" y="26"/>
                      <a:pt x="100" y="28"/>
                      <a:pt x="100" y="28"/>
                    </a:cubicBezTo>
                    <a:cubicBezTo>
                      <a:pt x="106" y="31"/>
                      <a:pt x="100" y="31"/>
                      <a:pt x="99" y="34"/>
                    </a:cubicBezTo>
                    <a:cubicBezTo>
                      <a:pt x="103" y="33"/>
                      <a:pt x="106" y="36"/>
                      <a:pt x="110" y="35"/>
                    </a:cubicBezTo>
                    <a:cubicBezTo>
                      <a:pt x="112" y="34"/>
                      <a:pt x="111" y="37"/>
                      <a:pt x="113" y="37"/>
                    </a:cubicBezTo>
                    <a:cubicBezTo>
                      <a:pt x="115" y="38"/>
                      <a:pt x="114" y="39"/>
                      <a:pt x="112" y="39"/>
                    </a:cubicBezTo>
                    <a:cubicBezTo>
                      <a:pt x="111" y="40"/>
                      <a:pt x="112" y="41"/>
                      <a:pt x="112" y="42"/>
                    </a:cubicBezTo>
                    <a:cubicBezTo>
                      <a:pt x="113" y="43"/>
                      <a:pt x="114" y="43"/>
                      <a:pt x="114" y="45"/>
                    </a:cubicBezTo>
                    <a:cubicBezTo>
                      <a:pt x="113" y="49"/>
                      <a:pt x="113" y="49"/>
                      <a:pt x="117" y="50"/>
                    </a:cubicBezTo>
                    <a:cubicBezTo>
                      <a:pt x="119" y="51"/>
                      <a:pt x="121" y="51"/>
                      <a:pt x="117" y="53"/>
                    </a:cubicBezTo>
                    <a:cubicBezTo>
                      <a:pt x="116" y="54"/>
                      <a:pt x="117" y="55"/>
                      <a:pt x="120" y="56"/>
                    </a:cubicBezTo>
                    <a:cubicBezTo>
                      <a:pt x="119" y="58"/>
                      <a:pt x="112" y="60"/>
                      <a:pt x="120" y="63"/>
                    </a:cubicBezTo>
                    <a:cubicBezTo>
                      <a:pt x="112" y="64"/>
                      <a:pt x="105" y="65"/>
                      <a:pt x="99" y="62"/>
                    </a:cubicBezTo>
                    <a:cubicBezTo>
                      <a:pt x="97" y="61"/>
                      <a:pt x="95" y="59"/>
                      <a:pt x="93" y="59"/>
                    </a:cubicBezTo>
                    <a:cubicBezTo>
                      <a:pt x="86" y="61"/>
                      <a:pt x="79" y="57"/>
                      <a:pt x="72" y="59"/>
                    </a:cubicBezTo>
                    <a:cubicBezTo>
                      <a:pt x="71" y="60"/>
                      <a:pt x="69" y="60"/>
                      <a:pt x="68" y="58"/>
                    </a:cubicBezTo>
                    <a:cubicBezTo>
                      <a:pt x="68" y="58"/>
                      <a:pt x="69" y="57"/>
                      <a:pt x="70" y="57"/>
                    </a:cubicBezTo>
                    <a:cubicBezTo>
                      <a:pt x="73" y="55"/>
                      <a:pt x="73" y="53"/>
                      <a:pt x="69" y="52"/>
                    </a:cubicBezTo>
                    <a:cubicBezTo>
                      <a:pt x="63" y="50"/>
                      <a:pt x="57" y="50"/>
                      <a:pt x="51" y="49"/>
                    </a:cubicBezTo>
                    <a:cubicBezTo>
                      <a:pt x="48" y="49"/>
                      <a:pt x="44" y="51"/>
                      <a:pt x="40" y="48"/>
                    </a:cubicBezTo>
                    <a:cubicBezTo>
                      <a:pt x="39" y="47"/>
                      <a:pt x="38" y="49"/>
                      <a:pt x="37" y="50"/>
                    </a:cubicBezTo>
                    <a:cubicBezTo>
                      <a:pt x="35" y="51"/>
                      <a:pt x="34" y="51"/>
                      <a:pt x="32" y="50"/>
                    </a:cubicBezTo>
                    <a:cubicBezTo>
                      <a:pt x="29" y="45"/>
                      <a:pt x="25" y="44"/>
                      <a:pt x="20" y="45"/>
                    </a:cubicBezTo>
                    <a:cubicBezTo>
                      <a:pt x="17" y="44"/>
                      <a:pt x="15" y="45"/>
                      <a:pt x="13" y="43"/>
                    </a:cubicBezTo>
                    <a:cubicBezTo>
                      <a:pt x="12" y="40"/>
                      <a:pt x="11" y="38"/>
                      <a:pt x="13" y="35"/>
                    </a:cubicBezTo>
                    <a:cubicBezTo>
                      <a:pt x="6" y="34"/>
                      <a:pt x="0" y="30"/>
                      <a:pt x="0" y="27"/>
                    </a:cubicBezTo>
                    <a:cubicBezTo>
                      <a:pt x="1" y="23"/>
                      <a:pt x="4" y="21"/>
                      <a:pt x="9" y="21"/>
                    </a:cubicBezTo>
                    <a:cubicBezTo>
                      <a:pt x="8" y="16"/>
                      <a:pt x="8" y="11"/>
                      <a:pt x="15" y="10"/>
                    </a:cubicBezTo>
                    <a:cubicBezTo>
                      <a:pt x="16" y="10"/>
                      <a:pt x="16" y="6"/>
                      <a:pt x="18" y="5"/>
                    </a:cubicBezTo>
                    <a:cubicBezTo>
                      <a:pt x="26" y="2"/>
                      <a:pt x="34" y="0"/>
                      <a:pt x="42" y="2"/>
                    </a:cubicBezTo>
                    <a:cubicBezTo>
                      <a:pt x="50" y="3"/>
                      <a:pt x="59" y="2"/>
                      <a:pt x="66" y="5"/>
                    </a:cubicBezTo>
                    <a:cubicBezTo>
                      <a:pt x="68" y="6"/>
                      <a:pt x="70" y="4"/>
                      <a:pt x="71" y="4"/>
                    </a:cubicBezTo>
                    <a:cubicBezTo>
                      <a:pt x="73" y="4"/>
                      <a:pt x="73" y="4"/>
                      <a:pt x="74" y="5"/>
                    </a:cubicBezTo>
                    <a:cubicBezTo>
                      <a:pt x="76" y="8"/>
                      <a:pt x="78" y="5"/>
                      <a:pt x="80" y="6"/>
                    </a:cubicBezTo>
                    <a:cubicBezTo>
                      <a:pt x="81" y="6"/>
                      <a:pt x="82" y="7"/>
                      <a:pt x="82" y="8"/>
                    </a:cubicBezTo>
                    <a:close/>
                  </a:path>
                </a:pathLst>
              </a:custGeom>
              <a:solidFill>
                <a:srgbClr val="D7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7" name="Freeform 637">
                <a:extLst>
                  <a:ext uri="{FF2B5EF4-FFF2-40B4-BE49-F238E27FC236}">
                    <a16:creationId xmlns:a16="http://schemas.microsoft.com/office/drawing/2014/main" id="{4A4F89D2-2722-6E1E-EE00-898F4A029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834"/>
                <a:ext cx="154" cy="168"/>
              </a:xfrm>
              <a:custGeom>
                <a:avLst/>
                <a:gdLst>
                  <a:gd name="T0" fmla="*/ 43 w 90"/>
                  <a:gd name="T1" fmla="*/ 13 h 98"/>
                  <a:gd name="T2" fmla="*/ 51 w 90"/>
                  <a:gd name="T3" fmla="*/ 20 h 98"/>
                  <a:gd name="T4" fmla="*/ 58 w 90"/>
                  <a:gd name="T5" fmla="*/ 29 h 98"/>
                  <a:gd name="T6" fmla="*/ 62 w 90"/>
                  <a:gd name="T7" fmla="*/ 34 h 98"/>
                  <a:gd name="T8" fmla="*/ 71 w 90"/>
                  <a:gd name="T9" fmla="*/ 42 h 98"/>
                  <a:gd name="T10" fmla="*/ 73 w 90"/>
                  <a:gd name="T11" fmla="*/ 47 h 98"/>
                  <a:gd name="T12" fmla="*/ 73 w 90"/>
                  <a:gd name="T13" fmla="*/ 50 h 98"/>
                  <a:gd name="T14" fmla="*/ 79 w 90"/>
                  <a:gd name="T15" fmla="*/ 54 h 98"/>
                  <a:gd name="T16" fmla="*/ 78 w 90"/>
                  <a:gd name="T17" fmla="*/ 57 h 98"/>
                  <a:gd name="T18" fmla="*/ 76 w 90"/>
                  <a:gd name="T19" fmla="*/ 58 h 98"/>
                  <a:gd name="T20" fmla="*/ 84 w 90"/>
                  <a:gd name="T21" fmla="*/ 67 h 98"/>
                  <a:gd name="T22" fmla="*/ 84 w 90"/>
                  <a:gd name="T23" fmla="*/ 71 h 98"/>
                  <a:gd name="T24" fmla="*/ 84 w 90"/>
                  <a:gd name="T25" fmla="*/ 81 h 98"/>
                  <a:gd name="T26" fmla="*/ 90 w 90"/>
                  <a:gd name="T27" fmla="*/ 85 h 98"/>
                  <a:gd name="T28" fmla="*/ 81 w 90"/>
                  <a:gd name="T29" fmla="*/ 88 h 98"/>
                  <a:gd name="T30" fmla="*/ 81 w 90"/>
                  <a:gd name="T31" fmla="*/ 98 h 98"/>
                  <a:gd name="T32" fmla="*/ 77 w 90"/>
                  <a:gd name="T33" fmla="*/ 92 h 98"/>
                  <a:gd name="T34" fmla="*/ 71 w 90"/>
                  <a:gd name="T35" fmla="*/ 89 h 98"/>
                  <a:gd name="T36" fmla="*/ 74 w 90"/>
                  <a:gd name="T37" fmla="*/ 76 h 98"/>
                  <a:gd name="T38" fmla="*/ 73 w 90"/>
                  <a:gd name="T39" fmla="*/ 74 h 98"/>
                  <a:gd name="T40" fmla="*/ 72 w 90"/>
                  <a:gd name="T41" fmla="*/ 84 h 98"/>
                  <a:gd name="T42" fmla="*/ 68 w 90"/>
                  <a:gd name="T43" fmla="*/ 87 h 98"/>
                  <a:gd name="T44" fmla="*/ 67 w 90"/>
                  <a:gd name="T45" fmla="*/ 84 h 98"/>
                  <a:gd name="T46" fmla="*/ 62 w 90"/>
                  <a:gd name="T47" fmla="*/ 74 h 98"/>
                  <a:gd name="T48" fmla="*/ 58 w 90"/>
                  <a:gd name="T49" fmla="*/ 64 h 98"/>
                  <a:gd name="T50" fmla="*/ 50 w 90"/>
                  <a:gd name="T51" fmla="*/ 49 h 98"/>
                  <a:gd name="T52" fmla="*/ 43 w 90"/>
                  <a:gd name="T53" fmla="*/ 37 h 98"/>
                  <a:gd name="T54" fmla="*/ 39 w 90"/>
                  <a:gd name="T55" fmla="*/ 37 h 98"/>
                  <a:gd name="T56" fmla="*/ 26 w 90"/>
                  <a:gd name="T57" fmla="*/ 15 h 98"/>
                  <a:gd name="T58" fmla="*/ 21 w 90"/>
                  <a:gd name="T59" fmla="*/ 14 h 98"/>
                  <a:gd name="T60" fmla="*/ 18 w 90"/>
                  <a:gd name="T61" fmla="*/ 13 h 98"/>
                  <a:gd name="T62" fmla="*/ 12 w 90"/>
                  <a:gd name="T63" fmla="*/ 13 h 98"/>
                  <a:gd name="T64" fmla="*/ 8 w 90"/>
                  <a:gd name="T65" fmla="*/ 4 h 98"/>
                  <a:gd name="T66" fmla="*/ 1 w 90"/>
                  <a:gd name="T67" fmla="*/ 3 h 98"/>
                  <a:gd name="T68" fmla="*/ 34 w 90"/>
                  <a:gd name="T69" fmla="*/ 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0" h="98">
                    <a:moveTo>
                      <a:pt x="34" y="8"/>
                    </a:moveTo>
                    <a:cubicBezTo>
                      <a:pt x="37" y="9"/>
                      <a:pt x="42" y="8"/>
                      <a:pt x="43" y="13"/>
                    </a:cubicBezTo>
                    <a:cubicBezTo>
                      <a:pt x="46" y="14"/>
                      <a:pt x="48" y="18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5" y="21"/>
                      <a:pt x="54" y="24"/>
                      <a:pt x="55" y="26"/>
                    </a:cubicBezTo>
                    <a:cubicBezTo>
                      <a:pt x="56" y="27"/>
                      <a:pt x="57" y="28"/>
                      <a:pt x="58" y="29"/>
                    </a:cubicBezTo>
                    <a:cubicBezTo>
                      <a:pt x="58" y="29"/>
                      <a:pt x="58" y="30"/>
                      <a:pt x="58" y="30"/>
                    </a:cubicBezTo>
                    <a:cubicBezTo>
                      <a:pt x="59" y="32"/>
                      <a:pt x="60" y="33"/>
                      <a:pt x="62" y="34"/>
                    </a:cubicBezTo>
                    <a:cubicBezTo>
                      <a:pt x="64" y="35"/>
                      <a:pt x="68" y="34"/>
                      <a:pt x="65" y="38"/>
                    </a:cubicBezTo>
                    <a:cubicBezTo>
                      <a:pt x="64" y="40"/>
                      <a:pt x="70" y="40"/>
                      <a:pt x="71" y="42"/>
                    </a:cubicBezTo>
                    <a:cubicBezTo>
                      <a:pt x="70" y="46"/>
                      <a:pt x="68" y="41"/>
                      <a:pt x="66" y="44"/>
                    </a:cubicBezTo>
                    <a:cubicBezTo>
                      <a:pt x="68" y="46"/>
                      <a:pt x="71" y="46"/>
                      <a:pt x="73" y="47"/>
                    </a:cubicBezTo>
                    <a:cubicBezTo>
                      <a:pt x="74" y="48"/>
                      <a:pt x="77" y="48"/>
                      <a:pt x="76" y="50"/>
                    </a:cubicBezTo>
                    <a:cubicBezTo>
                      <a:pt x="76" y="51"/>
                      <a:pt x="74" y="51"/>
                      <a:pt x="73" y="50"/>
                    </a:cubicBezTo>
                    <a:cubicBezTo>
                      <a:pt x="72" y="50"/>
                      <a:pt x="71" y="49"/>
                      <a:pt x="69" y="51"/>
                    </a:cubicBezTo>
                    <a:cubicBezTo>
                      <a:pt x="73" y="51"/>
                      <a:pt x="76" y="54"/>
                      <a:pt x="79" y="54"/>
                    </a:cubicBezTo>
                    <a:cubicBezTo>
                      <a:pt x="80" y="54"/>
                      <a:pt x="82" y="55"/>
                      <a:pt x="81" y="56"/>
                    </a:cubicBezTo>
                    <a:cubicBezTo>
                      <a:pt x="81" y="58"/>
                      <a:pt x="80" y="58"/>
                      <a:pt x="78" y="57"/>
                    </a:cubicBezTo>
                    <a:cubicBezTo>
                      <a:pt x="76" y="57"/>
                      <a:pt x="74" y="56"/>
                      <a:pt x="72" y="56"/>
                    </a:cubicBezTo>
                    <a:cubicBezTo>
                      <a:pt x="73" y="58"/>
                      <a:pt x="75" y="57"/>
                      <a:pt x="76" y="58"/>
                    </a:cubicBezTo>
                    <a:cubicBezTo>
                      <a:pt x="78" y="59"/>
                      <a:pt x="82" y="58"/>
                      <a:pt x="79" y="63"/>
                    </a:cubicBezTo>
                    <a:cubicBezTo>
                      <a:pt x="78" y="64"/>
                      <a:pt x="81" y="67"/>
                      <a:pt x="84" y="67"/>
                    </a:cubicBezTo>
                    <a:cubicBezTo>
                      <a:pt x="85" y="66"/>
                      <a:pt x="88" y="67"/>
                      <a:pt x="85" y="69"/>
                    </a:cubicBezTo>
                    <a:cubicBezTo>
                      <a:pt x="85" y="70"/>
                      <a:pt x="81" y="69"/>
                      <a:pt x="84" y="71"/>
                    </a:cubicBezTo>
                    <a:cubicBezTo>
                      <a:pt x="85" y="74"/>
                      <a:pt x="85" y="74"/>
                      <a:pt x="81" y="75"/>
                    </a:cubicBezTo>
                    <a:cubicBezTo>
                      <a:pt x="82" y="77"/>
                      <a:pt x="88" y="77"/>
                      <a:pt x="84" y="81"/>
                    </a:cubicBezTo>
                    <a:cubicBezTo>
                      <a:pt x="83" y="82"/>
                      <a:pt x="86" y="83"/>
                      <a:pt x="87" y="83"/>
                    </a:cubicBezTo>
                    <a:cubicBezTo>
                      <a:pt x="88" y="83"/>
                      <a:pt x="90" y="83"/>
                      <a:pt x="90" y="85"/>
                    </a:cubicBezTo>
                    <a:cubicBezTo>
                      <a:pt x="89" y="87"/>
                      <a:pt x="88" y="86"/>
                      <a:pt x="86" y="86"/>
                    </a:cubicBezTo>
                    <a:cubicBezTo>
                      <a:pt x="84" y="86"/>
                      <a:pt x="81" y="83"/>
                      <a:pt x="81" y="88"/>
                    </a:cubicBezTo>
                    <a:cubicBezTo>
                      <a:pt x="82" y="88"/>
                      <a:pt x="84" y="89"/>
                      <a:pt x="83" y="90"/>
                    </a:cubicBezTo>
                    <a:cubicBezTo>
                      <a:pt x="80" y="92"/>
                      <a:pt x="82" y="95"/>
                      <a:pt x="81" y="98"/>
                    </a:cubicBezTo>
                    <a:cubicBezTo>
                      <a:pt x="80" y="98"/>
                      <a:pt x="80" y="98"/>
                      <a:pt x="79" y="98"/>
                    </a:cubicBezTo>
                    <a:cubicBezTo>
                      <a:pt x="76" y="96"/>
                      <a:pt x="77" y="94"/>
                      <a:pt x="77" y="92"/>
                    </a:cubicBezTo>
                    <a:cubicBezTo>
                      <a:pt x="76" y="93"/>
                      <a:pt x="75" y="94"/>
                      <a:pt x="73" y="93"/>
                    </a:cubicBezTo>
                    <a:cubicBezTo>
                      <a:pt x="71" y="93"/>
                      <a:pt x="71" y="91"/>
                      <a:pt x="71" y="89"/>
                    </a:cubicBezTo>
                    <a:cubicBezTo>
                      <a:pt x="71" y="88"/>
                      <a:pt x="72" y="87"/>
                      <a:pt x="72" y="85"/>
                    </a:cubicBezTo>
                    <a:cubicBezTo>
                      <a:pt x="72" y="82"/>
                      <a:pt x="75" y="80"/>
                      <a:pt x="74" y="76"/>
                    </a:cubicBezTo>
                    <a:cubicBezTo>
                      <a:pt x="74" y="75"/>
                      <a:pt x="73" y="76"/>
                      <a:pt x="73" y="75"/>
                    </a:cubicBezTo>
                    <a:cubicBezTo>
                      <a:pt x="74" y="75"/>
                      <a:pt x="73" y="74"/>
                      <a:pt x="73" y="74"/>
                    </a:cubicBezTo>
                    <a:cubicBezTo>
                      <a:pt x="72" y="74"/>
                      <a:pt x="73" y="74"/>
                      <a:pt x="73" y="75"/>
                    </a:cubicBezTo>
                    <a:cubicBezTo>
                      <a:pt x="74" y="78"/>
                      <a:pt x="72" y="81"/>
                      <a:pt x="72" y="84"/>
                    </a:cubicBezTo>
                    <a:cubicBezTo>
                      <a:pt x="72" y="85"/>
                      <a:pt x="72" y="86"/>
                      <a:pt x="71" y="87"/>
                    </a:cubicBezTo>
                    <a:cubicBezTo>
                      <a:pt x="70" y="87"/>
                      <a:pt x="69" y="87"/>
                      <a:pt x="68" y="87"/>
                    </a:cubicBezTo>
                    <a:cubicBezTo>
                      <a:pt x="68" y="87"/>
                      <a:pt x="67" y="87"/>
                      <a:pt x="67" y="86"/>
                    </a:cubicBezTo>
                    <a:cubicBezTo>
                      <a:pt x="67" y="85"/>
                      <a:pt x="67" y="84"/>
                      <a:pt x="67" y="84"/>
                    </a:cubicBezTo>
                    <a:cubicBezTo>
                      <a:pt x="66" y="81"/>
                      <a:pt x="68" y="78"/>
                      <a:pt x="65" y="76"/>
                    </a:cubicBezTo>
                    <a:cubicBezTo>
                      <a:pt x="64" y="75"/>
                      <a:pt x="63" y="75"/>
                      <a:pt x="62" y="74"/>
                    </a:cubicBezTo>
                    <a:cubicBezTo>
                      <a:pt x="61" y="72"/>
                      <a:pt x="61" y="70"/>
                      <a:pt x="61" y="68"/>
                    </a:cubicBezTo>
                    <a:cubicBezTo>
                      <a:pt x="61" y="67"/>
                      <a:pt x="64" y="63"/>
                      <a:pt x="58" y="64"/>
                    </a:cubicBezTo>
                    <a:cubicBezTo>
                      <a:pt x="58" y="64"/>
                      <a:pt x="57" y="63"/>
                      <a:pt x="57" y="62"/>
                    </a:cubicBezTo>
                    <a:cubicBezTo>
                      <a:pt x="57" y="56"/>
                      <a:pt x="52" y="53"/>
                      <a:pt x="50" y="49"/>
                    </a:cubicBezTo>
                    <a:cubicBezTo>
                      <a:pt x="48" y="46"/>
                      <a:pt x="43" y="46"/>
                      <a:pt x="43" y="42"/>
                    </a:cubicBezTo>
                    <a:cubicBezTo>
                      <a:pt x="43" y="40"/>
                      <a:pt x="43" y="39"/>
                      <a:pt x="43" y="37"/>
                    </a:cubicBezTo>
                    <a:cubicBezTo>
                      <a:pt x="42" y="38"/>
                      <a:pt x="41" y="39"/>
                      <a:pt x="40" y="38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29"/>
                      <a:pt x="34" y="26"/>
                      <a:pt x="28" y="24"/>
                    </a:cubicBezTo>
                    <a:cubicBezTo>
                      <a:pt x="25" y="21"/>
                      <a:pt x="27" y="18"/>
                      <a:pt x="26" y="15"/>
                    </a:cubicBezTo>
                    <a:cubicBezTo>
                      <a:pt x="24" y="15"/>
                      <a:pt x="26" y="19"/>
                      <a:pt x="23" y="18"/>
                    </a:cubicBezTo>
                    <a:cubicBezTo>
                      <a:pt x="21" y="17"/>
                      <a:pt x="20" y="16"/>
                      <a:pt x="21" y="14"/>
                    </a:cubicBezTo>
                    <a:cubicBezTo>
                      <a:pt x="21" y="14"/>
                      <a:pt x="20" y="13"/>
                      <a:pt x="20" y="12"/>
                    </a:cubicBezTo>
                    <a:cubicBezTo>
                      <a:pt x="20" y="12"/>
                      <a:pt x="19" y="13"/>
                      <a:pt x="18" y="13"/>
                    </a:cubicBezTo>
                    <a:cubicBezTo>
                      <a:pt x="16" y="16"/>
                      <a:pt x="14" y="17"/>
                      <a:pt x="9" y="13"/>
                    </a:cubicBezTo>
                    <a:cubicBezTo>
                      <a:pt x="10" y="12"/>
                      <a:pt x="11" y="13"/>
                      <a:pt x="12" y="13"/>
                    </a:cubicBezTo>
                    <a:cubicBezTo>
                      <a:pt x="12" y="13"/>
                      <a:pt x="13" y="14"/>
                      <a:pt x="14" y="12"/>
                    </a:cubicBezTo>
                    <a:cubicBezTo>
                      <a:pt x="9" y="12"/>
                      <a:pt x="7" y="10"/>
                      <a:pt x="8" y="4"/>
                    </a:cubicBezTo>
                    <a:cubicBezTo>
                      <a:pt x="5" y="5"/>
                      <a:pt x="8" y="10"/>
                      <a:pt x="4" y="9"/>
                    </a:cubicBezTo>
                    <a:cubicBezTo>
                      <a:pt x="0" y="9"/>
                      <a:pt x="1" y="6"/>
                      <a:pt x="1" y="3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4" y="2"/>
                      <a:pt x="25" y="2"/>
                      <a:pt x="34" y="8"/>
                    </a:cubicBezTo>
                    <a:close/>
                  </a:path>
                </a:pathLst>
              </a:custGeom>
              <a:solidFill>
                <a:srgbClr val="29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8" name="Freeform 638">
                <a:extLst>
                  <a:ext uri="{FF2B5EF4-FFF2-40B4-BE49-F238E27FC236}">
                    <a16:creationId xmlns:a16="http://schemas.microsoft.com/office/drawing/2014/main" id="{D35BC36C-D631-C82E-E8EF-58486D05D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929"/>
                <a:ext cx="117" cy="56"/>
              </a:xfrm>
              <a:custGeom>
                <a:avLst/>
                <a:gdLst>
                  <a:gd name="T0" fmla="*/ 37 w 68"/>
                  <a:gd name="T1" fmla="*/ 12 h 33"/>
                  <a:gd name="T2" fmla="*/ 38 w 68"/>
                  <a:gd name="T3" fmla="*/ 13 h 33"/>
                  <a:gd name="T4" fmla="*/ 41 w 68"/>
                  <a:gd name="T5" fmla="*/ 15 h 33"/>
                  <a:gd name="T6" fmla="*/ 43 w 68"/>
                  <a:gd name="T7" fmla="*/ 18 h 33"/>
                  <a:gd name="T8" fmla="*/ 49 w 68"/>
                  <a:gd name="T9" fmla="*/ 20 h 33"/>
                  <a:gd name="T10" fmla="*/ 53 w 68"/>
                  <a:gd name="T11" fmla="*/ 24 h 33"/>
                  <a:gd name="T12" fmla="*/ 65 w 68"/>
                  <a:gd name="T13" fmla="*/ 27 h 33"/>
                  <a:gd name="T14" fmla="*/ 68 w 68"/>
                  <a:gd name="T15" fmla="*/ 30 h 33"/>
                  <a:gd name="T16" fmla="*/ 64 w 68"/>
                  <a:gd name="T17" fmla="*/ 33 h 33"/>
                  <a:gd name="T18" fmla="*/ 52 w 68"/>
                  <a:gd name="T19" fmla="*/ 31 h 33"/>
                  <a:gd name="T20" fmla="*/ 39 w 68"/>
                  <a:gd name="T21" fmla="*/ 28 h 33"/>
                  <a:gd name="T22" fmla="*/ 37 w 68"/>
                  <a:gd name="T23" fmla="*/ 29 h 33"/>
                  <a:gd name="T24" fmla="*/ 32 w 68"/>
                  <a:gd name="T25" fmla="*/ 28 h 33"/>
                  <a:gd name="T26" fmla="*/ 25 w 68"/>
                  <a:gd name="T27" fmla="*/ 25 h 33"/>
                  <a:gd name="T28" fmla="*/ 21 w 68"/>
                  <a:gd name="T29" fmla="*/ 23 h 33"/>
                  <a:gd name="T30" fmla="*/ 20 w 68"/>
                  <a:gd name="T31" fmla="*/ 19 h 33"/>
                  <a:gd name="T32" fmla="*/ 15 w 68"/>
                  <a:gd name="T33" fmla="*/ 18 h 33"/>
                  <a:gd name="T34" fmla="*/ 10 w 68"/>
                  <a:gd name="T35" fmla="*/ 15 h 33"/>
                  <a:gd name="T36" fmla="*/ 7 w 68"/>
                  <a:gd name="T37" fmla="*/ 11 h 33"/>
                  <a:gd name="T38" fmla="*/ 2 w 68"/>
                  <a:gd name="T39" fmla="*/ 4 h 33"/>
                  <a:gd name="T40" fmla="*/ 1 w 68"/>
                  <a:gd name="T41" fmla="*/ 0 h 33"/>
                  <a:gd name="T42" fmla="*/ 19 w 68"/>
                  <a:gd name="T43" fmla="*/ 4 h 33"/>
                  <a:gd name="T44" fmla="*/ 23 w 68"/>
                  <a:gd name="T45" fmla="*/ 8 h 33"/>
                  <a:gd name="T46" fmla="*/ 37 w 68"/>
                  <a:gd name="T4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33">
                    <a:moveTo>
                      <a:pt x="37" y="12"/>
                    </a:moveTo>
                    <a:cubicBezTo>
                      <a:pt x="37" y="12"/>
                      <a:pt x="38" y="12"/>
                      <a:pt x="38" y="13"/>
                    </a:cubicBezTo>
                    <a:cubicBezTo>
                      <a:pt x="39" y="13"/>
                      <a:pt x="38" y="16"/>
                      <a:pt x="41" y="15"/>
                    </a:cubicBezTo>
                    <a:cubicBezTo>
                      <a:pt x="42" y="15"/>
                      <a:pt x="43" y="16"/>
                      <a:pt x="43" y="18"/>
                    </a:cubicBezTo>
                    <a:cubicBezTo>
                      <a:pt x="44" y="21"/>
                      <a:pt x="48" y="18"/>
                      <a:pt x="49" y="20"/>
                    </a:cubicBezTo>
                    <a:cubicBezTo>
                      <a:pt x="50" y="22"/>
                      <a:pt x="49" y="24"/>
                      <a:pt x="53" y="24"/>
                    </a:cubicBezTo>
                    <a:cubicBezTo>
                      <a:pt x="57" y="25"/>
                      <a:pt x="61" y="26"/>
                      <a:pt x="65" y="27"/>
                    </a:cubicBezTo>
                    <a:cubicBezTo>
                      <a:pt x="66" y="28"/>
                      <a:pt x="68" y="28"/>
                      <a:pt x="68" y="30"/>
                    </a:cubicBezTo>
                    <a:cubicBezTo>
                      <a:pt x="68" y="32"/>
                      <a:pt x="66" y="33"/>
                      <a:pt x="64" y="33"/>
                    </a:cubicBezTo>
                    <a:cubicBezTo>
                      <a:pt x="60" y="32"/>
                      <a:pt x="56" y="32"/>
                      <a:pt x="52" y="31"/>
                    </a:cubicBezTo>
                    <a:cubicBezTo>
                      <a:pt x="47" y="31"/>
                      <a:pt x="44" y="26"/>
                      <a:pt x="39" y="28"/>
                    </a:cubicBezTo>
                    <a:cubicBezTo>
                      <a:pt x="38" y="28"/>
                      <a:pt x="38" y="28"/>
                      <a:pt x="37" y="29"/>
                    </a:cubicBezTo>
                    <a:cubicBezTo>
                      <a:pt x="35" y="29"/>
                      <a:pt x="34" y="28"/>
                      <a:pt x="32" y="28"/>
                    </a:cubicBezTo>
                    <a:cubicBezTo>
                      <a:pt x="30" y="27"/>
                      <a:pt x="27" y="26"/>
                      <a:pt x="25" y="25"/>
                    </a:cubicBezTo>
                    <a:cubicBezTo>
                      <a:pt x="24" y="25"/>
                      <a:pt x="22" y="24"/>
                      <a:pt x="21" y="23"/>
                    </a:cubicBezTo>
                    <a:cubicBezTo>
                      <a:pt x="21" y="22"/>
                      <a:pt x="23" y="19"/>
                      <a:pt x="20" y="19"/>
                    </a:cubicBezTo>
                    <a:cubicBezTo>
                      <a:pt x="18" y="19"/>
                      <a:pt x="16" y="19"/>
                      <a:pt x="15" y="18"/>
                    </a:cubicBezTo>
                    <a:cubicBezTo>
                      <a:pt x="13" y="17"/>
                      <a:pt x="11" y="16"/>
                      <a:pt x="10" y="15"/>
                    </a:cubicBezTo>
                    <a:cubicBezTo>
                      <a:pt x="9" y="13"/>
                      <a:pt x="8" y="12"/>
                      <a:pt x="7" y="11"/>
                    </a:cubicBezTo>
                    <a:cubicBezTo>
                      <a:pt x="6" y="8"/>
                      <a:pt x="5" y="5"/>
                      <a:pt x="2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8" y="0"/>
                      <a:pt x="14" y="0"/>
                      <a:pt x="19" y="4"/>
                    </a:cubicBezTo>
                    <a:cubicBezTo>
                      <a:pt x="20" y="5"/>
                      <a:pt x="21" y="7"/>
                      <a:pt x="23" y="8"/>
                    </a:cubicBezTo>
                    <a:cubicBezTo>
                      <a:pt x="27" y="9"/>
                      <a:pt x="32" y="10"/>
                      <a:pt x="37" y="12"/>
                    </a:cubicBezTo>
                    <a:close/>
                  </a:path>
                </a:pathLst>
              </a:custGeom>
              <a:solidFill>
                <a:srgbClr val="2B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9" name="Freeform 639">
                <a:extLst>
                  <a:ext uri="{FF2B5EF4-FFF2-40B4-BE49-F238E27FC236}">
                    <a16:creationId xmlns:a16="http://schemas.microsoft.com/office/drawing/2014/main" id="{38C0DC29-967B-8E7F-5DDD-0BAB0B82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804"/>
                <a:ext cx="178" cy="44"/>
              </a:xfrm>
              <a:custGeom>
                <a:avLst/>
                <a:gdLst>
                  <a:gd name="T0" fmla="*/ 102 w 104"/>
                  <a:gd name="T1" fmla="*/ 26 h 26"/>
                  <a:gd name="T2" fmla="*/ 75 w 104"/>
                  <a:gd name="T3" fmla="*/ 20 h 26"/>
                  <a:gd name="T4" fmla="*/ 69 w 104"/>
                  <a:gd name="T5" fmla="*/ 21 h 26"/>
                  <a:gd name="T6" fmla="*/ 59 w 104"/>
                  <a:gd name="T7" fmla="*/ 22 h 26"/>
                  <a:gd name="T8" fmla="*/ 57 w 104"/>
                  <a:gd name="T9" fmla="*/ 21 h 26"/>
                  <a:gd name="T10" fmla="*/ 50 w 104"/>
                  <a:gd name="T11" fmla="*/ 19 h 26"/>
                  <a:gd name="T12" fmla="*/ 48 w 104"/>
                  <a:gd name="T13" fmla="*/ 18 h 26"/>
                  <a:gd name="T14" fmla="*/ 40 w 104"/>
                  <a:gd name="T15" fmla="*/ 17 h 26"/>
                  <a:gd name="T16" fmla="*/ 21 w 104"/>
                  <a:gd name="T17" fmla="*/ 15 h 26"/>
                  <a:gd name="T18" fmla="*/ 18 w 104"/>
                  <a:gd name="T19" fmla="*/ 10 h 26"/>
                  <a:gd name="T20" fmla="*/ 24 w 104"/>
                  <a:gd name="T21" fmla="*/ 7 h 26"/>
                  <a:gd name="T22" fmla="*/ 5 w 104"/>
                  <a:gd name="T23" fmla="*/ 6 h 26"/>
                  <a:gd name="T24" fmla="*/ 1 w 104"/>
                  <a:gd name="T25" fmla="*/ 3 h 26"/>
                  <a:gd name="T26" fmla="*/ 6 w 104"/>
                  <a:gd name="T27" fmla="*/ 0 h 26"/>
                  <a:gd name="T28" fmla="*/ 32 w 104"/>
                  <a:gd name="T29" fmla="*/ 4 h 26"/>
                  <a:gd name="T30" fmla="*/ 93 w 104"/>
                  <a:gd name="T31" fmla="*/ 19 h 26"/>
                  <a:gd name="T32" fmla="*/ 101 w 104"/>
                  <a:gd name="T33" fmla="*/ 22 h 26"/>
                  <a:gd name="T34" fmla="*/ 102 w 104"/>
                  <a:gd name="T3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4" h="26">
                    <a:moveTo>
                      <a:pt x="102" y="26"/>
                    </a:moveTo>
                    <a:cubicBezTo>
                      <a:pt x="93" y="24"/>
                      <a:pt x="84" y="22"/>
                      <a:pt x="75" y="20"/>
                    </a:cubicBezTo>
                    <a:cubicBezTo>
                      <a:pt x="73" y="19"/>
                      <a:pt x="71" y="19"/>
                      <a:pt x="69" y="21"/>
                    </a:cubicBezTo>
                    <a:cubicBezTo>
                      <a:pt x="66" y="21"/>
                      <a:pt x="62" y="20"/>
                      <a:pt x="59" y="22"/>
                    </a:cubicBezTo>
                    <a:cubicBezTo>
                      <a:pt x="58" y="22"/>
                      <a:pt x="57" y="22"/>
                      <a:pt x="57" y="21"/>
                    </a:cubicBezTo>
                    <a:cubicBezTo>
                      <a:pt x="55" y="19"/>
                      <a:pt x="52" y="22"/>
                      <a:pt x="50" y="19"/>
                    </a:cubicBezTo>
                    <a:cubicBezTo>
                      <a:pt x="50" y="19"/>
                      <a:pt x="49" y="19"/>
                      <a:pt x="48" y="18"/>
                    </a:cubicBezTo>
                    <a:cubicBezTo>
                      <a:pt x="45" y="20"/>
                      <a:pt x="43" y="15"/>
                      <a:pt x="40" y="17"/>
                    </a:cubicBezTo>
                    <a:cubicBezTo>
                      <a:pt x="34" y="16"/>
                      <a:pt x="28" y="15"/>
                      <a:pt x="21" y="15"/>
                    </a:cubicBezTo>
                    <a:cubicBezTo>
                      <a:pt x="17" y="15"/>
                      <a:pt x="16" y="14"/>
                      <a:pt x="18" y="10"/>
                    </a:cubicBezTo>
                    <a:cubicBezTo>
                      <a:pt x="20" y="8"/>
                      <a:pt x="22" y="6"/>
                      <a:pt x="24" y="7"/>
                    </a:cubicBezTo>
                    <a:cubicBezTo>
                      <a:pt x="18" y="8"/>
                      <a:pt x="12" y="7"/>
                      <a:pt x="5" y="6"/>
                    </a:cubicBezTo>
                    <a:cubicBezTo>
                      <a:pt x="3" y="6"/>
                      <a:pt x="0" y="6"/>
                      <a:pt x="1" y="3"/>
                    </a:cubicBezTo>
                    <a:cubicBezTo>
                      <a:pt x="1" y="1"/>
                      <a:pt x="4" y="0"/>
                      <a:pt x="6" y="0"/>
                    </a:cubicBezTo>
                    <a:cubicBezTo>
                      <a:pt x="15" y="1"/>
                      <a:pt x="24" y="0"/>
                      <a:pt x="32" y="4"/>
                    </a:cubicBezTo>
                    <a:cubicBezTo>
                      <a:pt x="52" y="13"/>
                      <a:pt x="73" y="14"/>
                      <a:pt x="93" y="19"/>
                    </a:cubicBezTo>
                    <a:cubicBezTo>
                      <a:pt x="96" y="20"/>
                      <a:pt x="98" y="22"/>
                      <a:pt x="101" y="22"/>
                    </a:cubicBezTo>
                    <a:cubicBezTo>
                      <a:pt x="104" y="22"/>
                      <a:pt x="102" y="24"/>
                      <a:pt x="102" y="26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0" name="Freeform 640">
                <a:extLst>
                  <a:ext uri="{FF2B5EF4-FFF2-40B4-BE49-F238E27FC236}">
                    <a16:creationId xmlns:a16="http://schemas.microsoft.com/office/drawing/2014/main" id="{3357F953-7724-6DA3-7340-F204ACCA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1401"/>
                <a:ext cx="71" cy="34"/>
              </a:xfrm>
              <a:custGeom>
                <a:avLst/>
                <a:gdLst>
                  <a:gd name="T0" fmla="*/ 42 w 42"/>
                  <a:gd name="T1" fmla="*/ 4 h 20"/>
                  <a:gd name="T2" fmla="*/ 41 w 42"/>
                  <a:gd name="T3" fmla="*/ 7 h 20"/>
                  <a:gd name="T4" fmla="*/ 40 w 42"/>
                  <a:gd name="T5" fmla="*/ 10 h 20"/>
                  <a:gd name="T6" fmla="*/ 39 w 42"/>
                  <a:gd name="T7" fmla="*/ 13 h 20"/>
                  <a:gd name="T8" fmla="*/ 21 w 42"/>
                  <a:gd name="T9" fmla="*/ 16 h 20"/>
                  <a:gd name="T10" fmla="*/ 11 w 42"/>
                  <a:gd name="T11" fmla="*/ 17 h 20"/>
                  <a:gd name="T12" fmla="*/ 2 w 42"/>
                  <a:gd name="T13" fmla="*/ 17 h 20"/>
                  <a:gd name="T14" fmla="*/ 1 w 42"/>
                  <a:gd name="T15" fmla="*/ 15 h 20"/>
                  <a:gd name="T16" fmla="*/ 0 w 42"/>
                  <a:gd name="T17" fmla="*/ 13 h 20"/>
                  <a:gd name="T18" fmla="*/ 2 w 42"/>
                  <a:gd name="T19" fmla="*/ 1 h 20"/>
                  <a:gd name="T20" fmla="*/ 14 w 42"/>
                  <a:gd name="T21" fmla="*/ 2 h 20"/>
                  <a:gd name="T22" fmla="*/ 13 w 42"/>
                  <a:gd name="T23" fmla="*/ 2 h 20"/>
                  <a:gd name="T24" fmla="*/ 34 w 42"/>
                  <a:gd name="T25" fmla="*/ 2 h 20"/>
                  <a:gd name="T26" fmla="*/ 42 w 42"/>
                  <a:gd name="T2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20">
                    <a:moveTo>
                      <a:pt x="42" y="4"/>
                    </a:moveTo>
                    <a:cubicBezTo>
                      <a:pt x="42" y="5"/>
                      <a:pt x="41" y="6"/>
                      <a:pt x="41" y="7"/>
                    </a:cubicBezTo>
                    <a:cubicBezTo>
                      <a:pt x="41" y="8"/>
                      <a:pt x="38" y="8"/>
                      <a:pt x="40" y="10"/>
                    </a:cubicBezTo>
                    <a:cubicBezTo>
                      <a:pt x="39" y="11"/>
                      <a:pt x="39" y="12"/>
                      <a:pt x="39" y="13"/>
                    </a:cubicBezTo>
                    <a:cubicBezTo>
                      <a:pt x="33" y="17"/>
                      <a:pt x="27" y="16"/>
                      <a:pt x="21" y="16"/>
                    </a:cubicBezTo>
                    <a:cubicBezTo>
                      <a:pt x="18" y="16"/>
                      <a:pt x="14" y="15"/>
                      <a:pt x="11" y="17"/>
                    </a:cubicBezTo>
                    <a:cubicBezTo>
                      <a:pt x="8" y="19"/>
                      <a:pt x="5" y="20"/>
                      <a:pt x="2" y="17"/>
                    </a:cubicBezTo>
                    <a:cubicBezTo>
                      <a:pt x="3" y="17"/>
                      <a:pt x="2" y="15"/>
                      <a:pt x="1" y="15"/>
                    </a:cubicBezTo>
                    <a:cubicBezTo>
                      <a:pt x="1" y="15"/>
                      <a:pt x="0" y="14"/>
                      <a:pt x="0" y="13"/>
                    </a:cubicBezTo>
                    <a:cubicBezTo>
                      <a:pt x="1" y="9"/>
                      <a:pt x="1" y="5"/>
                      <a:pt x="2" y="1"/>
                    </a:cubicBezTo>
                    <a:cubicBezTo>
                      <a:pt x="6" y="2"/>
                      <a:pt x="10" y="0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0" y="3"/>
                      <a:pt x="27" y="3"/>
                      <a:pt x="34" y="2"/>
                    </a:cubicBezTo>
                    <a:cubicBezTo>
                      <a:pt x="37" y="2"/>
                      <a:pt x="40" y="1"/>
                      <a:pt x="42" y="4"/>
                    </a:cubicBezTo>
                    <a:close/>
                  </a:path>
                </a:pathLst>
              </a:custGeom>
              <a:solidFill>
                <a:srgbClr val="26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1" name="Freeform 641">
                <a:extLst>
                  <a:ext uri="{FF2B5EF4-FFF2-40B4-BE49-F238E27FC236}">
                    <a16:creationId xmlns:a16="http://schemas.microsoft.com/office/drawing/2014/main" id="{533B6452-DE4A-406B-F480-A139B76CA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905"/>
                <a:ext cx="53" cy="83"/>
              </a:xfrm>
              <a:custGeom>
                <a:avLst/>
                <a:gdLst>
                  <a:gd name="T0" fmla="*/ 29 w 31"/>
                  <a:gd name="T1" fmla="*/ 33 h 49"/>
                  <a:gd name="T2" fmla="*/ 29 w 31"/>
                  <a:gd name="T3" fmla="*/ 43 h 49"/>
                  <a:gd name="T4" fmla="*/ 28 w 31"/>
                  <a:gd name="T5" fmla="*/ 44 h 49"/>
                  <a:gd name="T6" fmla="*/ 30 w 31"/>
                  <a:gd name="T7" fmla="*/ 46 h 49"/>
                  <a:gd name="T8" fmla="*/ 30 w 31"/>
                  <a:gd name="T9" fmla="*/ 46 h 49"/>
                  <a:gd name="T10" fmla="*/ 29 w 31"/>
                  <a:gd name="T11" fmla="*/ 48 h 49"/>
                  <a:gd name="T12" fmla="*/ 27 w 31"/>
                  <a:gd name="T13" fmla="*/ 48 h 49"/>
                  <a:gd name="T14" fmla="*/ 22 w 31"/>
                  <a:gd name="T15" fmla="*/ 48 h 49"/>
                  <a:gd name="T16" fmla="*/ 12 w 31"/>
                  <a:gd name="T17" fmla="*/ 43 h 49"/>
                  <a:gd name="T18" fmla="*/ 13 w 31"/>
                  <a:gd name="T19" fmla="*/ 39 h 49"/>
                  <a:gd name="T20" fmla="*/ 18 w 31"/>
                  <a:gd name="T21" fmla="*/ 39 h 49"/>
                  <a:gd name="T22" fmla="*/ 15 w 31"/>
                  <a:gd name="T23" fmla="*/ 37 h 49"/>
                  <a:gd name="T24" fmla="*/ 15 w 31"/>
                  <a:gd name="T25" fmla="*/ 29 h 49"/>
                  <a:gd name="T26" fmla="*/ 2 w 31"/>
                  <a:gd name="T27" fmla="*/ 5 h 49"/>
                  <a:gd name="T28" fmla="*/ 2 w 31"/>
                  <a:gd name="T29" fmla="*/ 2 h 49"/>
                  <a:gd name="T30" fmla="*/ 6 w 31"/>
                  <a:gd name="T31" fmla="*/ 0 h 49"/>
                  <a:gd name="T32" fmla="*/ 9 w 31"/>
                  <a:gd name="T33" fmla="*/ 4 h 49"/>
                  <a:gd name="T34" fmla="*/ 13 w 31"/>
                  <a:gd name="T35" fmla="*/ 7 h 49"/>
                  <a:gd name="T36" fmla="*/ 14 w 31"/>
                  <a:gd name="T37" fmla="*/ 9 h 49"/>
                  <a:gd name="T38" fmla="*/ 19 w 31"/>
                  <a:gd name="T39" fmla="*/ 19 h 49"/>
                  <a:gd name="T40" fmla="*/ 25 w 31"/>
                  <a:gd name="T41" fmla="*/ 20 h 49"/>
                  <a:gd name="T42" fmla="*/ 25 w 31"/>
                  <a:gd name="T43" fmla="*/ 33 h 49"/>
                  <a:gd name="T44" fmla="*/ 29 w 31"/>
                  <a:gd name="T45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49">
                    <a:moveTo>
                      <a:pt x="29" y="33"/>
                    </a:moveTo>
                    <a:cubicBezTo>
                      <a:pt x="31" y="36"/>
                      <a:pt x="30" y="40"/>
                      <a:pt x="29" y="43"/>
                    </a:cubicBezTo>
                    <a:cubicBezTo>
                      <a:pt x="29" y="44"/>
                      <a:pt x="27" y="42"/>
                      <a:pt x="28" y="44"/>
                    </a:cubicBezTo>
                    <a:cubicBezTo>
                      <a:pt x="28" y="44"/>
                      <a:pt x="29" y="45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7"/>
                      <a:pt x="29" y="48"/>
                    </a:cubicBezTo>
                    <a:cubicBezTo>
                      <a:pt x="28" y="48"/>
                      <a:pt x="28" y="48"/>
                      <a:pt x="27" y="48"/>
                    </a:cubicBezTo>
                    <a:cubicBezTo>
                      <a:pt x="25" y="48"/>
                      <a:pt x="24" y="48"/>
                      <a:pt x="22" y="48"/>
                    </a:cubicBezTo>
                    <a:cubicBezTo>
                      <a:pt x="17" y="49"/>
                      <a:pt x="16" y="43"/>
                      <a:pt x="12" y="43"/>
                    </a:cubicBezTo>
                    <a:cubicBezTo>
                      <a:pt x="12" y="42"/>
                      <a:pt x="10" y="39"/>
                      <a:pt x="13" y="39"/>
                    </a:cubicBezTo>
                    <a:cubicBezTo>
                      <a:pt x="15" y="39"/>
                      <a:pt x="17" y="41"/>
                      <a:pt x="18" y="39"/>
                    </a:cubicBezTo>
                    <a:cubicBezTo>
                      <a:pt x="18" y="36"/>
                      <a:pt x="15" y="37"/>
                      <a:pt x="15" y="37"/>
                    </a:cubicBezTo>
                    <a:cubicBezTo>
                      <a:pt x="16" y="34"/>
                      <a:pt x="15" y="32"/>
                      <a:pt x="15" y="29"/>
                    </a:cubicBezTo>
                    <a:cubicBezTo>
                      <a:pt x="13" y="20"/>
                      <a:pt x="12" y="10"/>
                      <a:pt x="2" y="5"/>
                    </a:cubicBezTo>
                    <a:cubicBezTo>
                      <a:pt x="0" y="4"/>
                      <a:pt x="2" y="3"/>
                      <a:pt x="2" y="2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3"/>
                      <a:pt x="8" y="4"/>
                      <a:pt x="9" y="4"/>
                    </a:cubicBezTo>
                    <a:cubicBezTo>
                      <a:pt x="12" y="4"/>
                      <a:pt x="14" y="4"/>
                      <a:pt x="13" y="7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20" y="10"/>
                      <a:pt x="19" y="15"/>
                      <a:pt x="19" y="19"/>
                    </a:cubicBezTo>
                    <a:cubicBezTo>
                      <a:pt x="20" y="25"/>
                      <a:pt x="23" y="21"/>
                      <a:pt x="25" y="20"/>
                    </a:cubicBezTo>
                    <a:cubicBezTo>
                      <a:pt x="25" y="25"/>
                      <a:pt x="25" y="29"/>
                      <a:pt x="25" y="33"/>
                    </a:cubicBezTo>
                    <a:cubicBezTo>
                      <a:pt x="26" y="37"/>
                      <a:pt x="27" y="35"/>
                      <a:pt x="29" y="33"/>
                    </a:cubicBezTo>
                    <a:close/>
                  </a:path>
                </a:pathLst>
              </a:custGeom>
              <a:solidFill>
                <a:srgbClr val="B1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2" name="Freeform 642">
                <a:extLst>
                  <a:ext uri="{FF2B5EF4-FFF2-40B4-BE49-F238E27FC236}">
                    <a16:creationId xmlns:a16="http://schemas.microsoft.com/office/drawing/2014/main" id="{D5D99DCF-B7F2-5D71-13A0-5ABD645AD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134"/>
                <a:ext cx="19" cy="116"/>
              </a:xfrm>
              <a:custGeom>
                <a:avLst/>
                <a:gdLst>
                  <a:gd name="T0" fmla="*/ 4 w 11"/>
                  <a:gd name="T1" fmla="*/ 1 h 68"/>
                  <a:gd name="T2" fmla="*/ 9 w 11"/>
                  <a:gd name="T3" fmla="*/ 2 h 68"/>
                  <a:gd name="T4" fmla="*/ 9 w 11"/>
                  <a:gd name="T5" fmla="*/ 4 h 68"/>
                  <a:gd name="T6" fmla="*/ 9 w 11"/>
                  <a:gd name="T7" fmla="*/ 8 h 68"/>
                  <a:gd name="T8" fmla="*/ 9 w 11"/>
                  <a:gd name="T9" fmla="*/ 10 h 68"/>
                  <a:gd name="T10" fmla="*/ 9 w 11"/>
                  <a:gd name="T11" fmla="*/ 15 h 68"/>
                  <a:gd name="T12" fmla="*/ 9 w 11"/>
                  <a:gd name="T13" fmla="*/ 17 h 68"/>
                  <a:gd name="T14" fmla="*/ 10 w 11"/>
                  <a:gd name="T15" fmla="*/ 22 h 68"/>
                  <a:gd name="T16" fmla="*/ 8 w 11"/>
                  <a:gd name="T17" fmla="*/ 24 h 68"/>
                  <a:gd name="T18" fmla="*/ 9 w 11"/>
                  <a:gd name="T19" fmla="*/ 28 h 68"/>
                  <a:gd name="T20" fmla="*/ 8 w 11"/>
                  <a:gd name="T21" fmla="*/ 31 h 68"/>
                  <a:gd name="T22" fmla="*/ 9 w 11"/>
                  <a:gd name="T23" fmla="*/ 35 h 68"/>
                  <a:gd name="T24" fmla="*/ 8 w 11"/>
                  <a:gd name="T25" fmla="*/ 37 h 68"/>
                  <a:gd name="T26" fmla="*/ 9 w 11"/>
                  <a:gd name="T27" fmla="*/ 41 h 68"/>
                  <a:gd name="T28" fmla="*/ 9 w 11"/>
                  <a:gd name="T29" fmla="*/ 43 h 68"/>
                  <a:gd name="T30" fmla="*/ 9 w 11"/>
                  <a:gd name="T31" fmla="*/ 55 h 68"/>
                  <a:gd name="T32" fmla="*/ 7 w 11"/>
                  <a:gd name="T33" fmla="*/ 57 h 68"/>
                  <a:gd name="T34" fmla="*/ 8 w 11"/>
                  <a:gd name="T35" fmla="*/ 62 h 68"/>
                  <a:gd name="T36" fmla="*/ 8 w 11"/>
                  <a:gd name="T37" fmla="*/ 63 h 68"/>
                  <a:gd name="T38" fmla="*/ 7 w 11"/>
                  <a:gd name="T39" fmla="*/ 68 h 68"/>
                  <a:gd name="T40" fmla="*/ 7 w 11"/>
                  <a:gd name="T41" fmla="*/ 68 h 68"/>
                  <a:gd name="T42" fmla="*/ 6 w 11"/>
                  <a:gd name="T43" fmla="*/ 68 h 68"/>
                  <a:gd name="T44" fmla="*/ 4 w 11"/>
                  <a:gd name="T45" fmla="*/ 67 h 68"/>
                  <a:gd name="T46" fmla="*/ 2 w 11"/>
                  <a:gd name="T47" fmla="*/ 62 h 68"/>
                  <a:gd name="T48" fmla="*/ 2 w 11"/>
                  <a:gd name="T49" fmla="*/ 61 h 68"/>
                  <a:gd name="T50" fmla="*/ 1 w 11"/>
                  <a:gd name="T51" fmla="*/ 55 h 68"/>
                  <a:gd name="T52" fmla="*/ 2 w 11"/>
                  <a:gd name="T53" fmla="*/ 53 h 68"/>
                  <a:gd name="T54" fmla="*/ 1 w 11"/>
                  <a:gd name="T55" fmla="*/ 49 h 68"/>
                  <a:gd name="T56" fmla="*/ 2 w 11"/>
                  <a:gd name="T57" fmla="*/ 47 h 68"/>
                  <a:gd name="T58" fmla="*/ 1 w 11"/>
                  <a:gd name="T59" fmla="*/ 42 h 68"/>
                  <a:gd name="T60" fmla="*/ 1 w 11"/>
                  <a:gd name="T61" fmla="*/ 39 h 68"/>
                  <a:gd name="T62" fmla="*/ 2 w 11"/>
                  <a:gd name="T63" fmla="*/ 34 h 68"/>
                  <a:gd name="T64" fmla="*/ 2 w 11"/>
                  <a:gd name="T65" fmla="*/ 33 h 68"/>
                  <a:gd name="T66" fmla="*/ 1 w 11"/>
                  <a:gd name="T67" fmla="*/ 31 h 68"/>
                  <a:gd name="T68" fmla="*/ 4 w 11"/>
                  <a:gd name="T69" fmla="*/ 27 h 68"/>
                  <a:gd name="T70" fmla="*/ 2 w 11"/>
                  <a:gd name="T71" fmla="*/ 22 h 68"/>
                  <a:gd name="T72" fmla="*/ 2 w 11"/>
                  <a:gd name="T73" fmla="*/ 19 h 68"/>
                  <a:gd name="T74" fmla="*/ 2 w 11"/>
                  <a:gd name="T75" fmla="*/ 16 h 68"/>
                  <a:gd name="T76" fmla="*/ 3 w 11"/>
                  <a:gd name="T77" fmla="*/ 13 h 68"/>
                  <a:gd name="T78" fmla="*/ 4 w 11"/>
                  <a:gd name="T79" fmla="*/ 8 h 68"/>
                  <a:gd name="T80" fmla="*/ 4 w 11"/>
                  <a:gd name="T81" fmla="*/ 7 h 68"/>
                  <a:gd name="T82" fmla="*/ 4 w 11"/>
                  <a:gd name="T83" fmla="*/ 2 h 68"/>
                  <a:gd name="T84" fmla="*/ 4 w 11"/>
                  <a:gd name="T85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" h="68">
                    <a:moveTo>
                      <a:pt x="4" y="1"/>
                    </a:moveTo>
                    <a:cubicBezTo>
                      <a:pt x="6" y="1"/>
                      <a:pt x="8" y="0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5"/>
                      <a:pt x="10" y="7"/>
                      <a:pt x="9" y="8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2"/>
                      <a:pt x="10" y="14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9"/>
                      <a:pt x="11" y="20"/>
                      <a:pt x="10" y="22"/>
                    </a:cubicBezTo>
                    <a:cubicBezTo>
                      <a:pt x="10" y="23"/>
                      <a:pt x="9" y="24"/>
                      <a:pt x="8" y="24"/>
                    </a:cubicBezTo>
                    <a:cubicBezTo>
                      <a:pt x="9" y="25"/>
                      <a:pt x="9" y="27"/>
                      <a:pt x="9" y="28"/>
                    </a:cubicBezTo>
                    <a:cubicBezTo>
                      <a:pt x="9" y="29"/>
                      <a:pt x="9" y="30"/>
                      <a:pt x="8" y="31"/>
                    </a:cubicBezTo>
                    <a:cubicBezTo>
                      <a:pt x="9" y="32"/>
                      <a:pt x="9" y="33"/>
                      <a:pt x="9" y="35"/>
                    </a:cubicBezTo>
                    <a:cubicBezTo>
                      <a:pt x="9" y="35"/>
                      <a:pt x="8" y="36"/>
                      <a:pt x="8" y="37"/>
                    </a:cubicBezTo>
                    <a:cubicBezTo>
                      <a:pt x="9" y="38"/>
                      <a:pt x="9" y="39"/>
                      <a:pt x="9" y="41"/>
                    </a:cubicBezTo>
                    <a:cubicBezTo>
                      <a:pt x="9" y="41"/>
                      <a:pt x="9" y="42"/>
                      <a:pt x="9" y="43"/>
                    </a:cubicBezTo>
                    <a:cubicBezTo>
                      <a:pt x="10" y="47"/>
                      <a:pt x="9" y="51"/>
                      <a:pt x="9" y="55"/>
                    </a:cubicBezTo>
                    <a:cubicBezTo>
                      <a:pt x="8" y="55"/>
                      <a:pt x="8" y="56"/>
                      <a:pt x="7" y="57"/>
                    </a:cubicBezTo>
                    <a:cubicBezTo>
                      <a:pt x="8" y="58"/>
                      <a:pt x="8" y="60"/>
                      <a:pt x="8" y="62"/>
                    </a:cubicBezTo>
                    <a:cubicBezTo>
                      <a:pt x="8" y="62"/>
                      <a:pt x="8" y="63"/>
                      <a:pt x="8" y="63"/>
                    </a:cubicBezTo>
                    <a:cubicBezTo>
                      <a:pt x="8" y="65"/>
                      <a:pt x="8" y="66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5" y="67"/>
                      <a:pt x="4" y="67"/>
                    </a:cubicBezTo>
                    <a:cubicBezTo>
                      <a:pt x="3" y="65"/>
                      <a:pt x="2" y="63"/>
                      <a:pt x="2" y="62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58"/>
                      <a:pt x="2" y="57"/>
                      <a:pt x="1" y="55"/>
                    </a:cubicBezTo>
                    <a:cubicBezTo>
                      <a:pt x="1" y="55"/>
                      <a:pt x="1" y="54"/>
                      <a:pt x="2" y="53"/>
                    </a:cubicBezTo>
                    <a:cubicBezTo>
                      <a:pt x="4" y="51"/>
                      <a:pt x="2" y="50"/>
                      <a:pt x="1" y="49"/>
                    </a:cubicBezTo>
                    <a:cubicBezTo>
                      <a:pt x="1" y="48"/>
                      <a:pt x="1" y="48"/>
                      <a:pt x="2" y="47"/>
                    </a:cubicBezTo>
                    <a:cubicBezTo>
                      <a:pt x="3" y="45"/>
                      <a:pt x="3" y="43"/>
                      <a:pt x="1" y="42"/>
                    </a:cubicBezTo>
                    <a:cubicBezTo>
                      <a:pt x="1" y="41"/>
                      <a:pt x="1" y="40"/>
                      <a:pt x="1" y="39"/>
                    </a:cubicBezTo>
                    <a:cubicBezTo>
                      <a:pt x="3" y="38"/>
                      <a:pt x="3" y="36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0" y="28"/>
                      <a:pt x="3" y="28"/>
                      <a:pt x="4" y="27"/>
                    </a:cubicBezTo>
                    <a:cubicBezTo>
                      <a:pt x="6" y="24"/>
                      <a:pt x="3" y="23"/>
                      <a:pt x="2" y="22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5" y="18"/>
                      <a:pt x="3" y="17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5" y="12"/>
                      <a:pt x="4" y="10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5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3" name="Freeform 643">
                <a:extLst>
                  <a:ext uri="{FF2B5EF4-FFF2-40B4-BE49-F238E27FC236}">
                    <a16:creationId xmlns:a16="http://schemas.microsoft.com/office/drawing/2014/main" id="{1AE95ECB-1B4A-A0DE-A581-B9DB9F9D9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968"/>
                <a:ext cx="86" cy="36"/>
              </a:xfrm>
              <a:custGeom>
                <a:avLst/>
                <a:gdLst>
                  <a:gd name="T0" fmla="*/ 17 w 50"/>
                  <a:gd name="T1" fmla="*/ 5 h 21"/>
                  <a:gd name="T2" fmla="*/ 22 w 50"/>
                  <a:gd name="T3" fmla="*/ 3 h 21"/>
                  <a:gd name="T4" fmla="*/ 31 w 50"/>
                  <a:gd name="T5" fmla="*/ 6 h 21"/>
                  <a:gd name="T6" fmla="*/ 32 w 50"/>
                  <a:gd name="T7" fmla="*/ 8 h 21"/>
                  <a:gd name="T8" fmla="*/ 43 w 50"/>
                  <a:gd name="T9" fmla="*/ 11 h 21"/>
                  <a:gd name="T10" fmla="*/ 50 w 50"/>
                  <a:gd name="T11" fmla="*/ 13 h 21"/>
                  <a:gd name="T12" fmla="*/ 43 w 50"/>
                  <a:gd name="T13" fmla="*/ 16 h 21"/>
                  <a:gd name="T14" fmla="*/ 38 w 50"/>
                  <a:gd name="T15" fmla="*/ 20 h 21"/>
                  <a:gd name="T16" fmla="*/ 37 w 50"/>
                  <a:gd name="T17" fmla="*/ 21 h 21"/>
                  <a:gd name="T18" fmla="*/ 32 w 50"/>
                  <a:gd name="T19" fmla="*/ 17 h 21"/>
                  <a:gd name="T20" fmla="*/ 26 w 50"/>
                  <a:gd name="T21" fmla="*/ 13 h 21"/>
                  <a:gd name="T22" fmla="*/ 18 w 50"/>
                  <a:gd name="T23" fmla="*/ 13 h 21"/>
                  <a:gd name="T24" fmla="*/ 13 w 50"/>
                  <a:gd name="T25" fmla="*/ 13 h 21"/>
                  <a:gd name="T26" fmla="*/ 15 w 50"/>
                  <a:gd name="T27" fmla="*/ 9 h 21"/>
                  <a:gd name="T28" fmla="*/ 3 w 50"/>
                  <a:gd name="T29" fmla="*/ 6 h 21"/>
                  <a:gd name="T30" fmla="*/ 0 w 50"/>
                  <a:gd name="T31" fmla="*/ 2 h 21"/>
                  <a:gd name="T32" fmla="*/ 3 w 50"/>
                  <a:gd name="T33" fmla="*/ 2 h 21"/>
                  <a:gd name="T34" fmla="*/ 12 w 50"/>
                  <a:gd name="T35" fmla="*/ 4 h 21"/>
                  <a:gd name="T36" fmla="*/ 17 w 50"/>
                  <a:gd name="T37" fmla="*/ 5 h 21"/>
                  <a:gd name="T38" fmla="*/ 23 w 50"/>
                  <a:gd name="T39" fmla="*/ 7 h 21"/>
                  <a:gd name="T40" fmla="*/ 17 w 50"/>
                  <a:gd name="T4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1">
                    <a:moveTo>
                      <a:pt x="17" y="5"/>
                    </a:moveTo>
                    <a:cubicBezTo>
                      <a:pt x="17" y="0"/>
                      <a:pt x="20" y="2"/>
                      <a:pt x="22" y="3"/>
                    </a:cubicBezTo>
                    <a:cubicBezTo>
                      <a:pt x="25" y="5"/>
                      <a:pt x="28" y="6"/>
                      <a:pt x="31" y="6"/>
                    </a:cubicBezTo>
                    <a:cubicBezTo>
                      <a:pt x="31" y="7"/>
                      <a:pt x="32" y="7"/>
                      <a:pt x="32" y="8"/>
                    </a:cubicBezTo>
                    <a:cubicBezTo>
                      <a:pt x="34" y="13"/>
                      <a:pt x="39" y="12"/>
                      <a:pt x="43" y="11"/>
                    </a:cubicBezTo>
                    <a:cubicBezTo>
                      <a:pt x="46" y="11"/>
                      <a:pt x="48" y="11"/>
                      <a:pt x="50" y="13"/>
                    </a:cubicBezTo>
                    <a:cubicBezTo>
                      <a:pt x="49" y="17"/>
                      <a:pt x="44" y="13"/>
                      <a:pt x="43" y="16"/>
                    </a:cubicBezTo>
                    <a:cubicBezTo>
                      <a:pt x="42" y="18"/>
                      <a:pt x="39" y="17"/>
                      <a:pt x="38" y="20"/>
                    </a:cubicBezTo>
                    <a:cubicBezTo>
                      <a:pt x="38" y="20"/>
                      <a:pt x="38" y="20"/>
                      <a:pt x="37" y="21"/>
                    </a:cubicBezTo>
                    <a:cubicBezTo>
                      <a:pt x="33" y="21"/>
                      <a:pt x="33" y="21"/>
                      <a:pt x="32" y="17"/>
                    </a:cubicBezTo>
                    <a:cubicBezTo>
                      <a:pt x="32" y="14"/>
                      <a:pt x="29" y="13"/>
                      <a:pt x="26" y="13"/>
                    </a:cubicBezTo>
                    <a:cubicBezTo>
                      <a:pt x="24" y="12"/>
                      <a:pt x="21" y="13"/>
                      <a:pt x="18" y="13"/>
                    </a:cubicBezTo>
                    <a:cubicBezTo>
                      <a:pt x="16" y="14"/>
                      <a:pt x="15" y="14"/>
                      <a:pt x="13" y="13"/>
                    </a:cubicBezTo>
                    <a:cubicBezTo>
                      <a:pt x="11" y="10"/>
                      <a:pt x="12" y="9"/>
                      <a:pt x="15" y="9"/>
                    </a:cubicBezTo>
                    <a:cubicBezTo>
                      <a:pt x="11" y="9"/>
                      <a:pt x="7" y="7"/>
                      <a:pt x="3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2"/>
                      <a:pt x="2" y="1"/>
                      <a:pt x="3" y="2"/>
                    </a:cubicBezTo>
                    <a:cubicBezTo>
                      <a:pt x="6" y="3"/>
                      <a:pt x="9" y="4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1" y="6"/>
                      <a:pt x="19" y="6"/>
                      <a:pt x="17" y="5"/>
                    </a:cubicBezTo>
                    <a:close/>
                  </a:path>
                </a:pathLst>
              </a:custGeom>
              <a:solidFill>
                <a:srgbClr val="3D3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4" name="Freeform 644">
                <a:extLst>
                  <a:ext uri="{FF2B5EF4-FFF2-40B4-BE49-F238E27FC236}">
                    <a16:creationId xmlns:a16="http://schemas.microsoft.com/office/drawing/2014/main" id="{E3D631C2-5BDB-40E8-6E70-BDD24A9E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963"/>
                <a:ext cx="50" cy="29"/>
              </a:xfrm>
              <a:custGeom>
                <a:avLst/>
                <a:gdLst>
                  <a:gd name="T0" fmla="*/ 6 w 29"/>
                  <a:gd name="T1" fmla="*/ 10 h 17"/>
                  <a:gd name="T2" fmla="*/ 6 w 29"/>
                  <a:gd name="T3" fmla="*/ 9 h 17"/>
                  <a:gd name="T4" fmla="*/ 22 w 29"/>
                  <a:gd name="T5" fmla="*/ 10 h 17"/>
                  <a:gd name="T6" fmla="*/ 0 w 29"/>
                  <a:gd name="T7" fmla="*/ 5 h 17"/>
                  <a:gd name="T8" fmla="*/ 3 w 29"/>
                  <a:gd name="T9" fmla="*/ 0 h 17"/>
                  <a:gd name="T10" fmla="*/ 9 w 29"/>
                  <a:gd name="T11" fmla="*/ 0 h 17"/>
                  <a:gd name="T12" fmla="*/ 13 w 29"/>
                  <a:gd name="T13" fmla="*/ 1 h 17"/>
                  <a:gd name="T14" fmla="*/ 25 w 29"/>
                  <a:gd name="T15" fmla="*/ 3 h 17"/>
                  <a:gd name="T16" fmla="*/ 26 w 29"/>
                  <a:gd name="T17" fmla="*/ 9 h 17"/>
                  <a:gd name="T18" fmla="*/ 27 w 29"/>
                  <a:gd name="T19" fmla="*/ 13 h 17"/>
                  <a:gd name="T20" fmla="*/ 27 w 29"/>
                  <a:gd name="T21" fmla="*/ 17 h 17"/>
                  <a:gd name="T22" fmla="*/ 27 w 29"/>
                  <a:gd name="T23" fmla="*/ 17 h 17"/>
                  <a:gd name="T24" fmla="*/ 25 w 29"/>
                  <a:gd name="T25" fmla="*/ 16 h 17"/>
                  <a:gd name="T26" fmla="*/ 17 w 29"/>
                  <a:gd name="T27" fmla="*/ 15 h 17"/>
                  <a:gd name="T28" fmla="*/ 6 w 29"/>
                  <a:gd name="T2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7">
                    <a:moveTo>
                      <a:pt x="6" y="10"/>
                    </a:moveTo>
                    <a:cubicBezTo>
                      <a:pt x="6" y="10"/>
                      <a:pt x="6" y="9"/>
                      <a:pt x="6" y="9"/>
                    </a:cubicBezTo>
                    <a:cubicBezTo>
                      <a:pt x="11" y="10"/>
                      <a:pt x="16" y="12"/>
                      <a:pt x="22" y="10"/>
                    </a:cubicBezTo>
                    <a:cubicBezTo>
                      <a:pt x="14" y="8"/>
                      <a:pt x="7" y="6"/>
                      <a:pt x="0" y="5"/>
                    </a:cubicBezTo>
                    <a:cubicBezTo>
                      <a:pt x="0" y="2"/>
                      <a:pt x="4" y="3"/>
                      <a:pt x="3" y="0"/>
                    </a:cubicBezTo>
                    <a:cubicBezTo>
                      <a:pt x="5" y="2"/>
                      <a:pt x="7" y="1"/>
                      <a:pt x="9" y="0"/>
                    </a:cubicBezTo>
                    <a:cubicBezTo>
                      <a:pt x="10" y="2"/>
                      <a:pt x="11" y="5"/>
                      <a:pt x="13" y="1"/>
                    </a:cubicBezTo>
                    <a:cubicBezTo>
                      <a:pt x="17" y="0"/>
                      <a:pt x="21" y="3"/>
                      <a:pt x="25" y="3"/>
                    </a:cubicBezTo>
                    <a:cubicBezTo>
                      <a:pt x="27" y="3"/>
                      <a:pt x="29" y="6"/>
                      <a:pt x="26" y="9"/>
                    </a:cubicBezTo>
                    <a:cubicBezTo>
                      <a:pt x="25" y="11"/>
                      <a:pt x="27" y="12"/>
                      <a:pt x="27" y="13"/>
                    </a:cubicBezTo>
                    <a:cubicBezTo>
                      <a:pt x="27" y="14"/>
                      <a:pt x="27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7"/>
                      <a:pt x="26" y="16"/>
                      <a:pt x="25" y="16"/>
                    </a:cubicBezTo>
                    <a:cubicBezTo>
                      <a:pt x="23" y="15"/>
                      <a:pt x="20" y="15"/>
                      <a:pt x="17" y="15"/>
                    </a:cubicBezTo>
                    <a:cubicBezTo>
                      <a:pt x="13" y="14"/>
                      <a:pt x="8" y="16"/>
                      <a:pt x="6" y="10"/>
                    </a:cubicBezTo>
                    <a:close/>
                  </a:path>
                </a:pathLst>
              </a:custGeom>
              <a:solidFill>
                <a:srgbClr val="B0B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5" name="Freeform 645">
                <a:extLst>
                  <a:ext uri="{FF2B5EF4-FFF2-40B4-BE49-F238E27FC236}">
                    <a16:creationId xmlns:a16="http://schemas.microsoft.com/office/drawing/2014/main" id="{ABE274BB-6E28-0CBB-825C-F12678643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922"/>
                <a:ext cx="64" cy="29"/>
              </a:xfrm>
              <a:custGeom>
                <a:avLst/>
                <a:gdLst>
                  <a:gd name="T0" fmla="*/ 19 w 37"/>
                  <a:gd name="T1" fmla="*/ 10 h 17"/>
                  <a:gd name="T2" fmla="*/ 1 w 37"/>
                  <a:gd name="T3" fmla="*/ 5 h 17"/>
                  <a:gd name="T4" fmla="*/ 5 w 37"/>
                  <a:gd name="T5" fmla="*/ 1 h 17"/>
                  <a:gd name="T6" fmla="*/ 6 w 37"/>
                  <a:gd name="T7" fmla="*/ 0 h 17"/>
                  <a:gd name="T8" fmla="*/ 10 w 37"/>
                  <a:gd name="T9" fmla="*/ 1 h 17"/>
                  <a:gd name="T10" fmla="*/ 16 w 37"/>
                  <a:gd name="T11" fmla="*/ 2 h 17"/>
                  <a:gd name="T12" fmla="*/ 18 w 37"/>
                  <a:gd name="T13" fmla="*/ 3 h 17"/>
                  <a:gd name="T14" fmla="*/ 21 w 37"/>
                  <a:gd name="T15" fmla="*/ 2 h 17"/>
                  <a:gd name="T16" fmla="*/ 25 w 37"/>
                  <a:gd name="T17" fmla="*/ 3 h 17"/>
                  <a:gd name="T18" fmla="*/ 29 w 37"/>
                  <a:gd name="T19" fmla="*/ 4 h 17"/>
                  <a:gd name="T20" fmla="*/ 31 w 37"/>
                  <a:gd name="T21" fmla="*/ 10 h 17"/>
                  <a:gd name="T22" fmla="*/ 35 w 37"/>
                  <a:gd name="T23" fmla="*/ 14 h 17"/>
                  <a:gd name="T24" fmla="*/ 37 w 37"/>
                  <a:gd name="T25" fmla="*/ 16 h 17"/>
                  <a:gd name="T26" fmla="*/ 22 w 37"/>
                  <a:gd name="T27" fmla="*/ 13 h 17"/>
                  <a:gd name="T28" fmla="*/ 19 w 37"/>
                  <a:gd name="T2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17">
                    <a:moveTo>
                      <a:pt x="19" y="10"/>
                    </a:moveTo>
                    <a:cubicBezTo>
                      <a:pt x="14" y="5"/>
                      <a:pt x="7" y="6"/>
                      <a:pt x="1" y="5"/>
                    </a:cubicBezTo>
                    <a:cubicBezTo>
                      <a:pt x="0" y="2"/>
                      <a:pt x="3" y="2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2" y="3"/>
                      <a:pt x="14" y="2"/>
                      <a:pt x="16" y="2"/>
                    </a:cubicBezTo>
                    <a:cubicBezTo>
                      <a:pt x="17" y="2"/>
                      <a:pt x="17" y="3"/>
                      <a:pt x="18" y="3"/>
                    </a:cubicBezTo>
                    <a:cubicBezTo>
                      <a:pt x="19" y="5"/>
                      <a:pt x="20" y="3"/>
                      <a:pt x="21" y="2"/>
                    </a:cubicBezTo>
                    <a:cubicBezTo>
                      <a:pt x="23" y="2"/>
                      <a:pt x="24" y="2"/>
                      <a:pt x="25" y="3"/>
                    </a:cubicBezTo>
                    <a:cubicBezTo>
                      <a:pt x="26" y="4"/>
                      <a:pt x="28" y="4"/>
                      <a:pt x="29" y="4"/>
                    </a:cubicBezTo>
                    <a:cubicBezTo>
                      <a:pt x="30" y="6"/>
                      <a:pt x="30" y="8"/>
                      <a:pt x="31" y="10"/>
                    </a:cubicBezTo>
                    <a:cubicBezTo>
                      <a:pt x="31" y="12"/>
                      <a:pt x="33" y="13"/>
                      <a:pt x="35" y="14"/>
                    </a:cubicBezTo>
                    <a:cubicBezTo>
                      <a:pt x="36" y="14"/>
                      <a:pt x="36" y="14"/>
                      <a:pt x="37" y="16"/>
                    </a:cubicBezTo>
                    <a:cubicBezTo>
                      <a:pt x="31" y="17"/>
                      <a:pt x="27" y="14"/>
                      <a:pt x="22" y="13"/>
                    </a:cubicBezTo>
                    <a:cubicBezTo>
                      <a:pt x="24" y="9"/>
                      <a:pt x="21" y="10"/>
                      <a:pt x="19" y="10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6" name="Freeform 646">
                <a:extLst>
                  <a:ext uri="{FF2B5EF4-FFF2-40B4-BE49-F238E27FC236}">
                    <a16:creationId xmlns:a16="http://schemas.microsoft.com/office/drawing/2014/main" id="{42E40504-FCFB-0A11-806C-3310A8AD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040"/>
                <a:ext cx="31" cy="29"/>
              </a:xfrm>
              <a:custGeom>
                <a:avLst/>
                <a:gdLst>
                  <a:gd name="T0" fmla="*/ 3 w 18"/>
                  <a:gd name="T1" fmla="*/ 7 h 17"/>
                  <a:gd name="T2" fmla="*/ 6 w 18"/>
                  <a:gd name="T3" fmla="*/ 4 h 17"/>
                  <a:gd name="T4" fmla="*/ 0 w 18"/>
                  <a:gd name="T5" fmla="*/ 1 h 17"/>
                  <a:gd name="T6" fmla="*/ 16 w 18"/>
                  <a:gd name="T7" fmla="*/ 2 h 17"/>
                  <a:gd name="T8" fmla="*/ 17 w 18"/>
                  <a:gd name="T9" fmla="*/ 4 h 17"/>
                  <a:gd name="T10" fmla="*/ 15 w 18"/>
                  <a:gd name="T11" fmla="*/ 5 h 17"/>
                  <a:gd name="T12" fmla="*/ 9 w 18"/>
                  <a:gd name="T13" fmla="*/ 5 h 17"/>
                  <a:gd name="T14" fmla="*/ 13 w 18"/>
                  <a:gd name="T15" fmla="*/ 7 h 17"/>
                  <a:gd name="T16" fmla="*/ 16 w 18"/>
                  <a:gd name="T17" fmla="*/ 9 h 17"/>
                  <a:gd name="T18" fmla="*/ 12 w 18"/>
                  <a:gd name="T19" fmla="*/ 11 h 17"/>
                  <a:gd name="T20" fmla="*/ 9 w 18"/>
                  <a:gd name="T21" fmla="*/ 12 h 17"/>
                  <a:gd name="T22" fmla="*/ 17 w 18"/>
                  <a:gd name="T23" fmla="*/ 15 h 17"/>
                  <a:gd name="T24" fmla="*/ 12 w 18"/>
                  <a:gd name="T25" fmla="*/ 16 h 17"/>
                  <a:gd name="T26" fmla="*/ 4 w 18"/>
                  <a:gd name="T27" fmla="*/ 13 h 17"/>
                  <a:gd name="T28" fmla="*/ 3 w 18"/>
                  <a:gd name="T2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7">
                    <a:moveTo>
                      <a:pt x="3" y="7"/>
                    </a:moveTo>
                    <a:cubicBezTo>
                      <a:pt x="3" y="4"/>
                      <a:pt x="6" y="6"/>
                      <a:pt x="6" y="4"/>
                    </a:cubicBezTo>
                    <a:cubicBezTo>
                      <a:pt x="5" y="2"/>
                      <a:pt x="1" y="5"/>
                      <a:pt x="0" y="1"/>
                    </a:cubicBezTo>
                    <a:cubicBezTo>
                      <a:pt x="6" y="0"/>
                      <a:pt x="11" y="2"/>
                      <a:pt x="16" y="2"/>
                    </a:cubicBezTo>
                    <a:cubicBezTo>
                      <a:pt x="16" y="2"/>
                      <a:pt x="18" y="3"/>
                      <a:pt x="17" y="4"/>
                    </a:cubicBezTo>
                    <a:cubicBezTo>
                      <a:pt x="17" y="4"/>
                      <a:pt x="16" y="5"/>
                      <a:pt x="15" y="5"/>
                    </a:cubicBezTo>
                    <a:cubicBezTo>
                      <a:pt x="13" y="6"/>
                      <a:pt x="11" y="3"/>
                      <a:pt x="9" y="5"/>
                    </a:cubicBezTo>
                    <a:cubicBezTo>
                      <a:pt x="9" y="7"/>
                      <a:pt x="10" y="8"/>
                      <a:pt x="13" y="7"/>
                    </a:cubicBezTo>
                    <a:cubicBezTo>
                      <a:pt x="14" y="7"/>
                      <a:pt x="17" y="7"/>
                      <a:pt x="16" y="9"/>
                    </a:cubicBezTo>
                    <a:cubicBezTo>
                      <a:pt x="16" y="12"/>
                      <a:pt x="14" y="11"/>
                      <a:pt x="12" y="11"/>
                    </a:cubicBezTo>
                    <a:cubicBezTo>
                      <a:pt x="11" y="11"/>
                      <a:pt x="10" y="10"/>
                      <a:pt x="9" y="12"/>
                    </a:cubicBezTo>
                    <a:cubicBezTo>
                      <a:pt x="12" y="13"/>
                      <a:pt x="14" y="14"/>
                      <a:pt x="17" y="15"/>
                    </a:cubicBezTo>
                    <a:cubicBezTo>
                      <a:pt x="15" y="15"/>
                      <a:pt x="14" y="17"/>
                      <a:pt x="12" y="16"/>
                    </a:cubicBezTo>
                    <a:cubicBezTo>
                      <a:pt x="9" y="16"/>
                      <a:pt x="6" y="16"/>
                      <a:pt x="4" y="13"/>
                    </a:cubicBezTo>
                    <a:cubicBezTo>
                      <a:pt x="3" y="11"/>
                      <a:pt x="7" y="8"/>
                      <a:pt x="3" y="7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7" name="Freeform 647">
                <a:extLst>
                  <a:ext uri="{FF2B5EF4-FFF2-40B4-BE49-F238E27FC236}">
                    <a16:creationId xmlns:a16="http://schemas.microsoft.com/office/drawing/2014/main" id="{AB2B9EEF-B06B-15E9-A9EE-CE24A708B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457"/>
                <a:ext cx="32" cy="35"/>
              </a:xfrm>
              <a:custGeom>
                <a:avLst/>
                <a:gdLst>
                  <a:gd name="T0" fmla="*/ 12 w 19"/>
                  <a:gd name="T1" fmla="*/ 19 h 20"/>
                  <a:gd name="T2" fmla="*/ 3 w 19"/>
                  <a:gd name="T3" fmla="*/ 18 h 20"/>
                  <a:gd name="T4" fmla="*/ 0 w 19"/>
                  <a:gd name="T5" fmla="*/ 18 h 20"/>
                  <a:gd name="T6" fmla="*/ 0 w 19"/>
                  <a:gd name="T7" fmla="*/ 15 h 20"/>
                  <a:gd name="T8" fmla="*/ 0 w 19"/>
                  <a:gd name="T9" fmla="*/ 12 h 20"/>
                  <a:gd name="T10" fmla="*/ 1 w 19"/>
                  <a:gd name="T11" fmla="*/ 9 h 20"/>
                  <a:gd name="T12" fmla="*/ 2 w 19"/>
                  <a:gd name="T13" fmla="*/ 4 h 20"/>
                  <a:gd name="T14" fmla="*/ 2 w 19"/>
                  <a:gd name="T15" fmla="*/ 3 h 20"/>
                  <a:gd name="T16" fmla="*/ 19 w 19"/>
                  <a:gd name="T17" fmla="*/ 4 h 20"/>
                  <a:gd name="T18" fmla="*/ 14 w 19"/>
                  <a:gd name="T19" fmla="*/ 15 h 20"/>
                  <a:gd name="T20" fmla="*/ 12 w 1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0">
                    <a:moveTo>
                      <a:pt x="12" y="19"/>
                    </a:moveTo>
                    <a:cubicBezTo>
                      <a:pt x="9" y="18"/>
                      <a:pt x="6" y="19"/>
                      <a:pt x="3" y="18"/>
                    </a:cubicBezTo>
                    <a:cubicBezTo>
                      <a:pt x="2" y="19"/>
                      <a:pt x="1" y="19"/>
                      <a:pt x="0" y="18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2" y="14"/>
                      <a:pt x="2" y="13"/>
                      <a:pt x="0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2" y="8"/>
                      <a:pt x="3" y="6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6" y="0"/>
                      <a:pt x="14" y="0"/>
                      <a:pt x="19" y="4"/>
                    </a:cubicBezTo>
                    <a:cubicBezTo>
                      <a:pt x="15" y="7"/>
                      <a:pt x="15" y="11"/>
                      <a:pt x="14" y="15"/>
                    </a:cubicBezTo>
                    <a:cubicBezTo>
                      <a:pt x="14" y="17"/>
                      <a:pt x="16" y="20"/>
                      <a:pt x="12" y="19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8" name="Freeform 648">
                <a:extLst>
                  <a:ext uri="{FF2B5EF4-FFF2-40B4-BE49-F238E27FC236}">
                    <a16:creationId xmlns:a16="http://schemas.microsoft.com/office/drawing/2014/main" id="{C9C1CF45-15D9-FD53-9979-1E39B0E23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019"/>
                <a:ext cx="26" cy="28"/>
              </a:xfrm>
              <a:custGeom>
                <a:avLst/>
                <a:gdLst>
                  <a:gd name="T0" fmla="*/ 5 w 15"/>
                  <a:gd name="T1" fmla="*/ 16 h 16"/>
                  <a:gd name="T2" fmla="*/ 2 w 15"/>
                  <a:gd name="T3" fmla="*/ 0 h 16"/>
                  <a:gd name="T4" fmla="*/ 5 w 15"/>
                  <a:gd name="T5" fmla="*/ 1 h 16"/>
                  <a:gd name="T6" fmla="*/ 9 w 15"/>
                  <a:gd name="T7" fmla="*/ 4 h 16"/>
                  <a:gd name="T8" fmla="*/ 14 w 15"/>
                  <a:gd name="T9" fmla="*/ 7 h 16"/>
                  <a:gd name="T10" fmla="*/ 15 w 15"/>
                  <a:gd name="T11" fmla="*/ 8 h 16"/>
                  <a:gd name="T12" fmla="*/ 13 w 15"/>
                  <a:gd name="T13" fmla="*/ 10 h 16"/>
                  <a:gd name="T14" fmla="*/ 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5" y="16"/>
                    </a:moveTo>
                    <a:cubicBezTo>
                      <a:pt x="0" y="11"/>
                      <a:pt x="3" y="5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7" y="1"/>
                      <a:pt x="9" y="1"/>
                      <a:pt x="9" y="4"/>
                    </a:cubicBezTo>
                    <a:cubicBezTo>
                      <a:pt x="9" y="8"/>
                      <a:pt x="12" y="5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9"/>
                      <a:pt x="14" y="10"/>
                      <a:pt x="13" y="10"/>
                    </a:cubicBezTo>
                    <a:cubicBezTo>
                      <a:pt x="7" y="7"/>
                      <a:pt x="7" y="13"/>
                      <a:pt x="5" y="16"/>
                    </a:cubicBezTo>
                    <a:close/>
                  </a:path>
                </a:pathLst>
              </a:custGeom>
              <a:solidFill>
                <a:srgbClr val="5F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9" name="Freeform 649">
                <a:extLst>
                  <a:ext uri="{FF2B5EF4-FFF2-40B4-BE49-F238E27FC236}">
                    <a16:creationId xmlns:a16="http://schemas.microsoft.com/office/drawing/2014/main" id="{F028C6F5-9F71-5D61-6E62-87EF887CB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980"/>
                <a:ext cx="33" cy="22"/>
              </a:xfrm>
              <a:custGeom>
                <a:avLst/>
                <a:gdLst>
                  <a:gd name="T0" fmla="*/ 5 w 19"/>
                  <a:gd name="T1" fmla="*/ 3 h 13"/>
                  <a:gd name="T2" fmla="*/ 6 w 19"/>
                  <a:gd name="T3" fmla="*/ 3 h 13"/>
                  <a:gd name="T4" fmla="*/ 10 w 19"/>
                  <a:gd name="T5" fmla="*/ 1 h 13"/>
                  <a:gd name="T6" fmla="*/ 11 w 19"/>
                  <a:gd name="T7" fmla="*/ 0 h 13"/>
                  <a:gd name="T8" fmla="*/ 13 w 19"/>
                  <a:gd name="T9" fmla="*/ 0 h 13"/>
                  <a:gd name="T10" fmla="*/ 13 w 19"/>
                  <a:gd name="T11" fmla="*/ 2 h 13"/>
                  <a:gd name="T12" fmla="*/ 14 w 19"/>
                  <a:gd name="T13" fmla="*/ 7 h 13"/>
                  <a:gd name="T14" fmla="*/ 18 w 19"/>
                  <a:gd name="T15" fmla="*/ 2 h 13"/>
                  <a:gd name="T16" fmla="*/ 19 w 19"/>
                  <a:gd name="T17" fmla="*/ 13 h 13"/>
                  <a:gd name="T18" fmla="*/ 15 w 19"/>
                  <a:gd name="T19" fmla="*/ 12 h 13"/>
                  <a:gd name="T20" fmla="*/ 11 w 19"/>
                  <a:gd name="T21" fmla="*/ 12 h 13"/>
                  <a:gd name="T22" fmla="*/ 3 w 19"/>
                  <a:gd name="T23" fmla="*/ 11 h 13"/>
                  <a:gd name="T24" fmla="*/ 0 w 19"/>
                  <a:gd name="T25" fmla="*/ 9 h 13"/>
                  <a:gd name="T26" fmla="*/ 3 w 19"/>
                  <a:gd name="T27" fmla="*/ 7 h 13"/>
                  <a:gd name="T28" fmla="*/ 5 w 19"/>
                  <a:gd name="T2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3">
                    <a:moveTo>
                      <a:pt x="5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9" y="5"/>
                      <a:pt x="9" y="2"/>
                      <a:pt x="10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3"/>
                      <a:pt x="10" y="7"/>
                      <a:pt x="14" y="7"/>
                    </a:cubicBezTo>
                    <a:cubicBezTo>
                      <a:pt x="18" y="8"/>
                      <a:pt x="15" y="3"/>
                      <a:pt x="18" y="2"/>
                    </a:cubicBezTo>
                    <a:cubicBezTo>
                      <a:pt x="18" y="6"/>
                      <a:pt x="18" y="9"/>
                      <a:pt x="19" y="13"/>
                    </a:cubicBezTo>
                    <a:cubicBezTo>
                      <a:pt x="18" y="13"/>
                      <a:pt x="16" y="13"/>
                      <a:pt x="15" y="12"/>
                    </a:cubicBezTo>
                    <a:cubicBezTo>
                      <a:pt x="14" y="10"/>
                      <a:pt x="13" y="11"/>
                      <a:pt x="11" y="12"/>
                    </a:cubicBezTo>
                    <a:cubicBezTo>
                      <a:pt x="9" y="10"/>
                      <a:pt x="6" y="12"/>
                      <a:pt x="3" y="11"/>
                    </a:cubicBezTo>
                    <a:cubicBezTo>
                      <a:pt x="2" y="11"/>
                      <a:pt x="1" y="11"/>
                      <a:pt x="0" y="9"/>
                    </a:cubicBezTo>
                    <a:cubicBezTo>
                      <a:pt x="0" y="8"/>
                      <a:pt x="2" y="8"/>
                      <a:pt x="3" y="7"/>
                    </a:cubicBezTo>
                    <a:cubicBezTo>
                      <a:pt x="3" y="5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0" name="Freeform 650">
                <a:extLst>
                  <a:ext uri="{FF2B5EF4-FFF2-40B4-BE49-F238E27FC236}">
                    <a16:creationId xmlns:a16="http://schemas.microsoft.com/office/drawing/2014/main" id="{3BEEE783-8F66-71DC-63C3-8375B809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874"/>
                <a:ext cx="20" cy="24"/>
              </a:xfrm>
              <a:custGeom>
                <a:avLst/>
                <a:gdLst>
                  <a:gd name="T0" fmla="*/ 1 w 12"/>
                  <a:gd name="T1" fmla="*/ 1 h 14"/>
                  <a:gd name="T2" fmla="*/ 12 w 12"/>
                  <a:gd name="T3" fmla="*/ 14 h 14"/>
                  <a:gd name="T4" fmla="*/ 6 w 12"/>
                  <a:gd name="T5" fmla="*/ 8 h 14"/>
                  <a:gd name="T6" fmla="*/ 3 w 12"/>
                  <a:gd name="T7" fmla="*/ 5 h 14"/>
                  <a:gd name="T8" fmla="*/ 1 w 12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"/>
                    </a:moveTo>
                    <a:cubicBezTo>
                      <a:pt x="10" y="0"/>
                      <a:pt x="12" y="3"/>
                      <a:pt x="12" y="14"/>
                    </a:cubicBezTo>
                    <a:cubicBezTo>
                      <a:pt x="9" y="13"/>
                      <a:pt x="4" y="14"/>
                      <a:pt x="6" y="8"/>
                    </a:cubicBezTo>
                    <a:cubicBezTo>
                      <a:pt x="7" y="6"/>
                      <a:pt x="5" y="6"/>
                      <a:pt x="3" y="5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8B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1" name="Freeform 651">
                <a:extLst>
                  <a:ext uri="{FF2B5EF4-FFF2-40B4-BE49-F238E27FC236}">
                    <a16:creationId xmlns:a16="http://schemas.microsoft.com/office/drawing/2014/main" id="{FA129EC3-830E-3292-03F0-BC504964B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011"/>
                <a:ext cx="45" cy="8"/>
              </a:xfrm>
              <a:custGeom>
                <a:avLst/>
                <a:gdLst>
                  <a:gd name="T0" fmla="*/ 24 w 26"/>
                  <a:gd name="T1" fmla="*/ 5 h 5"/>
                  <a:gd name="T2" fmla="*/ 4 w 26"/>
                  <a:gd name="T3" fmla="*/ 4 h 5"/>
                  <a:gd name="T4" fmla="*/ 1 w 26"/>
                  <a:gd name="T5" fmla="*/ 2 h 5"/>
                  <a:gd name="T6" fmla="*/ 4 w 26"/>
                  <a:gd name="T7" fmla="*/ 0 h 5"/>
                  <a:gd name="T8" fmla="*/ 23 w 26"/>
                  <a:gd name="T9" fmla="*/ 1 h 5"/>
                  <a:gd name="T10" fmla="*/ 24 w 2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">
                    <a:moveTo>
                      <a:pt x="24" y="5"/>
                    </a:moveTo>
                    <a:cubicBezTo>
                      <a:pt x="17" y="4"/>
                      <a:pt x="10" y="4"/>
                      <a:pt x="4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1" y="1"/>
                      <a:pt x="17" y="2"/>
                      <a:pt x="23" y="1"/>
                    </a:cubicBezTo>
                    <a:cubicBezTo>
                      <a:pt x="25" y="2"/>
                      <a:pt x="26" y="3"/>
                      <a:pt x="24" y="5"/>
                    </a:cubicBezTo>
                    <a:close/>
                  </a:path>
                </a:pathLst>
              </a:custGeom>
              <a:solidFill>
                <a:srgbClr val="52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2" name="Freeform 652">
                <a:extLst>
                  <a:ext uri="{FF2B5EF4-FFF2-40B4-BE49-F238E27FC236}">
                    <a16:creationId xmlns:a16="http://schemas.microsoft.com/office/drawing/2014/main" id="{6041A5D8-5473-3450-157E-E048471A9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28"/>
                <a:ext cx="28" cy="31"/>
              </a:xfrm>
              <a:custGeom>
                <a:avLst/>
                <a:gdLst>
                  <a:gd name="T0" fmla="*/ 6 w 16"/>
                  <a:gd name="T1" fmla="*/ 0 h 18"/>
                  <a:gd name="T2" fmla="*/ 8 w 16"/>
                  <a:gd name="T3" fmla="*/ 0 h 18"/>
                  <a:gd name="T4" fmla="*/ 9 w 16"/>
                  <a:gd name="T5" fmla="*/ 0 h 18"/>
                  <a:gd name="T6" fmla="*/ 9 w 16"/>
                  <a:gd name="T7" fmla="*/ 5 h 18"/>
                  <a:gd name="T8" fmla="*/ 9 w 16"/>
                  <a:gd name="T9" fmla="*/ 8 h 18"/>
                  <a:gd name="T10" fmla="*/ 13 w 16"/>
                  <a:gd name="T11" fmla="*/ 12 h 18"/>
                  <a:gd name="T12" fmla="*/ 16 w 16"/>
                  <a:gd name="T13" fmla="*/ 15 h 18"/>
                  <a:gd name="T14" fmla="*/ 12 w 16"/>
                  <a:gd name="T15" fmla="*/ 17 h 18"/>
                  <a:gd name="T16" fmla="*/ 0 w 16"/>
                  <a:gd name="T17" fmla="*/ 15 h 18"/>
                  <a:gd name="T18" fmla="*/ 0 w 16"/>
                  <a:gd name="T19" fmla="*/ 12 h 18"/>
                  <a:gd name="T20" fmla="*/ 1 w 16"/>
                  <a:gd name="T21" fmla="*/ 7 h 18"/>
                  <a:gd name="T22" fmla="*/ 1 w 16"/>
                  <a:gd name="T23" fmla="*/ 5 h 18"/>
                  <a:gd name="T24" fmla="*/ 6 w 16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6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11"/>
                      <a:pt x="11" y="11"/>
                      <a:pt x="13" y="12"/>
                    </a:cubicBezTo>
                    <a:cubicBezTo>
                      <a:pt x="14" y="12"/>
                      <a:pt x="16" y="13"/>
                      <a:pt x="16" y="15"/>
                    </a:cubicBezTo>
                    <a:cubicBezTo>
                      <a:pt x="16" y="16"/>
                      <a:pt x="14" y="16"/>
                      <a:pt x="12" y="17"/>
                    </a:cubicBezTo>
                    <a:cubicBezTo>
                      <a:pt x="8" y="17"/>
                      <a:pt x="4" y="18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2" y="11"/>
                      <a:pt x="3" y="10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4" y="4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3" name="Freeform 653">
                <a:extLst>
                  <a:ext uri="{FF2B5EF4-FFF2-40B4-BE49-F238E27FC236}">
                    <a16:creationId xmlns:a16="http://schemas.microsoft.com/office/drawing/2014/main" id="{B803BCDF-A905-4DCE-125A-C70D160A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671"/>
                <a:ext cx="15" cy="21"/>
              </a:xfrm>
              <a:custGeom>
                <a:avLst/>
                <a:gdLst>
                  <a:gd name="T0" fmla="*/ 4 w 9"/>
                  <a:gd name="T1" fmla="*/ 0 h 12"/>
                  <a:gd name="T2" fmla="*/ 8 w 9"/>
                  <a:gd name="T3" fmla="*/ 4 h 12"/>
                  <a:gd name="T4" fmla="*/ 7 w 9"/>
                  <a:gd name="T5" fmla="*/ 8 h 12"/>
                  <a:gd name="T6" fmla="*/ 3 w 9"/>
                  <a:gd name="T7" fmla="*/ 12 h 12"/>
                  <a:gd name="T8" fmla="*/ 0 w 9"/>
                  <a:gd name="T9" fmla="*/ 8 h 12"/>
                  <a:gd name="T10" fmla="*/ 4 w 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cubicBezTo>
                      <a:pt x="7" y="0"/>
                      <a:pt x="9" y="0"/>
                      <a:pt x="8" y="4"/>
                    </a:cubicBezTo>
                    <a:cubicBezTo>
                      <a:pt x="7" y="5"/>
                      <a:pt x="6" y="7"/>
                      <a:pt x="7" y="8"/>
                    </a:cubicBezTo>
                    <a:cubicBezTo>
                      <a:pt x="7" y="10"/>
                      <a:pt x="6" y="12"/>
                      <a:pt x="3" y="12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4" y="6"/>
                      <a:pt x="1" y="2"/>
                      <a:pt x="4" y="0"/>
                    </a:cubicBezTo>
                    <a:close/>
                  </a:path>
                </a:pathLst>
              </a:custGeom>
              <a:solidFill>
                <a:srgbClr val="41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4" name="Freeform 654">
                <a:extLst>
                  <a:ext uri="{FF2B5EF4-FFF2-40B4-BE49-F238E27FC236}">
                    <a16:creationId xmlns:a16="http://schemas.microsoft.com/office/drawing/2014/main" id="{FC1CEBA7-FBF9-8240-7113-15C616CA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045"/>
                <a:ext cx="29" cy="19"/>
              </a:xfrm>
              <a:custGeom>
                <a:avLst/>
                <a:gdLst>
                  <a:gd name="T0" fmla="*/ 13 w 17"/>
                  <a:gd name="T1" fmla="*/ 4 h 11"/>
                  <a:gd name="T2" fmla="*/ 15 w 17"/>
                  <a:gd name="T3" fmla="*/ 10 h 11"/>
                  <a:gd name="T4" fmla="*/ 12 w 17"/>
                  <a:gd name="T5" fmla="*/ 10 h 11"/>
                  <a:gd name="T6" fmla="*/ 8 w 17"/>
                  <a:gd name="T7" fmla="*/ 6 h 11"/>
                  <a:gd name="T8" fmla="*/ 0 w 17"/>
                  <a:gd name="T9" fmla="*/ 1 h 11"/>
                  <a:gd name="T10" fmla="*/ 13 w 17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13" y="4"/>
                    </a:moveTo>
                    <a:cubicBezTo>
                      <a:pt x="17" y="4"/>
                      <a:pt x="16" y="7"/>
                      <a:pt x="15" y="10"/>
                    </a:cubicBezTo>
                    <a:cubicBezTo>
                      <a:pt x="14" y="11"/>
                      <a:pt x="13" y="10"/>
                      <a:pt x="12" y="10"/>
                    </a:cubicBezTo>
                    <a:cubicBezTo>
                      <a:pt x="13" y="6"/>
                      <a:pt x="10" y="6"/>
                      <a:pt x="8" y="6"/>
                    </a:cubicBezTo>
                    <a:cubicBezTo>
                      <a:pt x="5" y="6"/>
                      <a:pt x="0" y="7"/>
                      <a:pt x="0" y="1"/>
                    </a:cubicBezTo>
                    <a:cubicBezTo>
                      <a:pt x="5" y="0"/>
                      <a:pt x="9" y="1"/>
                      <a:pt x="13" y="4"/>
                    </a:cubicBezTo>
                    <a:close/>
                  </a:path>
                </a:pathLst>
              </a:custGeom>
              <a:solidFill>
                <a:srgbClr val="81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5" name="Freeform 655">
                <a:extLst>
                  <a:ext uri="{FF2B5EF4-FFF2-40B4-BE49-F238E27FC236}">
                    <a16:creationId xmlns:a16="http://schemas.microsoft.com/office/drawing/2014/main" id="{9F20E931-51F1-4F9C-AD5A-5DBF73ED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454"/>
                <a:ext cx="35" cy="10"/>
              </a:xfrm>
              <a:custGeom>
                <a:avLst/>
                <a:gdLst>
                  <a:gd name="T0" fmla="*/ 1 w 20"/>
                  <a:gd name="T1" fmla="*/ 0 h 6"/>
                  <a:gd name="T2" fmla="*/ 14 w 20"/>
                  <a:gd name="T3" fmla="*/ 0 h 6"/>
                  <a:gd name="T4" fmla="*/ 18 w 20"/>
                  <a:gd name="T5" fmla="*/ 3 h 6"/>
                  <a:gd name="T6" fmla="*/ 17 w 20"/>
                  <a:gd name="T7" fmla="*/ 6 h 6"/>
                  <a:gd name="T8" fmla="*/ 1 w 20"/>
                  <a:gd name="T9" fmla="*/ 5 h 6"/>
                  <a:gd name="T10" fmla="*/ 1 w 2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1" y="0"/>
                    </a:moveTo>
                    <a:cubicBezTo>
                      <a:pt x="5" y="0"/>
                      <a:pt x="9" y="0"/>
                      <a:pt x="14" y="0"/>
                    </a:cubicBezTo>
                    <a:cubicBezTo>
                      <a:pt x="15" y="2"/>
                      <a:pt x="17" y="2"/>
                      <a:pt x="18" y="3"/>
                    </a:cubicBezTo>
                    <a:cubicBezTo>
                      <a:pt x="19" y="5"/>
                      <a:pt x="20" y="6"/>
                      <a:pt x="17" y="6"/>
                    </a:cubicBezTo>
                    <a:cubicBezTo>
                      <a:pt x="12" y="4"/>
                      <a:pt x="6" y="4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3E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6" name="Freeform 656">
                <a:extLst>
                  <a:ext uri="{FF2B5EF4-FFF2-40B4-BE49-F238E27FC236}">
                    <a16:creationId xmlns:a16="http://schemas.microsoft.com/office/drawing/2014/main" id="{39780FDC-9742-C397-9C53-F060B3A46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704"/>
                <a:ext cx="12" cy="22"/>
              </a:xfrm>
              <a:custGeom>
                <a:avLst/>
                <a:gdLst>
                  <a:gd name="T0" fmla="*/ 3 w 7"/>
                  <a:gd name="T1" fmla="*/ 13 h 13"/>
                  <a:gd name="T2" fmla="*/ 0 w 7"/>
                  <a:gd name="T3" fmla="*/ 11 h 13"/>
                  <a:gd name="T4" fmla="*/ 3 w 7"/>
                  <a:gd name="T5" fmla="*/ 1 h 13"/>
                  <a:gd name="T6" fmla="*/ 6 w 7"/>
                  <a:gd name="T7" fmla="*/ 1 h 13"/>
                  <a:gd name="T8" fmla="*/ 7 w 7"/>
                  <a:gd name="T9" fmla="*/ 2 h 13"/>
                  <a:gd name="T10" fmla="*/ 5 w 7"/>
                  <a:gd name="T11" fmla="*/ 12 h 13"/>
                  <a:gd name="T12" fmla="*/ 3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3" y="13"/>
                    </a:moveTo>
                    <a:cubicBezTo>
                      <a:pt x="2" y="12"/>
                      <a:pt x="0" y="12"/>
                      <a:pt x="0" y="11"/>
                    </a:cubicBezTo>
                    <a:cubicBezTo>
                      <a:pt x="1" y="8"/>
                      <a:pt x="2" y="4"/>
                      <a:pt x="3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5"/>
                      <a:pt x="6" y="9"/>
                      <a:pt x="5" y="12"/>
                    </a:cubicBezTo>
                    <a:cubicBezTo>
                      <a:pt x="5" y="12"/>
                      <a:pt x="4" y="13"/>
                      <a:pt x="3" y="13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7" name="Freeform 657">
                <a:extLst>
                  <a:ext uri="{FF2B5EF4-FFF2-40B4-BE49-F238E27FC236}">
                    <a16:creationId xmlns:a16="http://schemas.microsoft.com/office/drawing/2014/main" id="{D681DEF4-70B1-9402-24F2-B380D4DB6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059"/>
                <a:ext cx="29" cy="20"/>
              </a:xfrm>
              <a:custGeom>
                <a:avLst/>
                <a:gdLst>
                  <a:gd name="T0" fmla="*/ 7 w 17"/>
                  <a:gd name="T1" fmla="*/ 2 h 12"/>
                  <a:gd name="T2" fmla="*/ 10 w 17"/>
                  <a:gd name="T3" fmla="*/ 2 h 12"/>
                  <a:gd name="T4" fmla="*/ 17 w 17"/>
                  <a:gd name="T5" fmla="*/ 5 h 12"/>
                  <a:gd name="T6" fmla="*/ 15 w 17"/>
                  <a:gd name="T7" fmla="*/ 7 h 12"/>
                  <a:gd name="T8" fmla="*/ 11 w 17"/>
                  <a:gd name="T9" fmla="*/ 9 h 12"/>
                  <a:gd name="T10" fmla="*/ 8 w 17"/>
                  <a:gd name="T11" fmla="*/ 9 h 12"/>
                  <a:gd name="T12" fmla="*/ 0 w 17"/>
                  <a:gd name="T13" fmla="*/ 4 h 12"/>
                  <a:gd name="T14" fmla="*/ 7 w 17"/>
                  <a:gd name="T1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2" y="4"/>
                      <a:pt x="15" y="2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4" y="8"/>
                      <a:pt x="12" y="8"/>
                      <a:pt x="11" y="9"/>
                    </a:cubicBezTo>
                    <a:cubicBezTo>
                      <a:pt x="10" y="10"/>
                      <a:pt x="7" y="12"/>
                      <a:pt x="8" y="9"/>
                    </a:cubicBezTo>
                    <a:cubicBezTo>
                      <a:pt x="8" y="3"/>
                      <a:pt x="4" y="5"/>
                      <a:pt x="0" y="4"/>
                    </a:cubicBezTo>
                    <a:cubicBezTo>
                      <a:pt x="3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8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8" name="Freeform 658">
                <a:extLst>
                  <a:ext uri="{FF2B5EF4-FFF2-40B4-BE49-F238E27FC236}">
                    <a16:creationId xmlns:a16="http://schemas.microsoft.com/office/drawing/2014/main" id="{39E0630D-0781-3AA2-CF42-D7517B597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031"/>
                <a:ext cx="30" cy="9"/>
              </a:xfrm>
              <a:custGeom>
                <a:avLst/>
                <a:gdLst>
                  <a:gd name="T0" fmla="*/ 14 w 18"/>
                  <a:gd name="T1" fmla="*/ 4 h 5"/>
                  <a:gd name="T2" fmla="*/ 3 w 18"/>
                  <a:gd name="T3" fmla="*/ 4 h 5"/>
                  <a:gd name="T4" fmla="*/ 0 w 18"/>
                  <a:gd name="T5" fmla="*/ 2 h 5"/>
                  <a:gd name="T6" fmla="*/ 3 w 18"/>
                  <a:gd name="T7" fmla="*/ 0 h 5"/>
                  <a:gd name="T8" fmla="*/ 15 w 18"/>
                  <a:gd name="T9" fmla="*/ 1 h 5"/>
                  <a:gd name="T10" fmla="*/ 18 w 18"/>
                  <a:gd name="T11" fmla="*/ 3 h 5"/>
                  <a:gd name="T12" fmla="*/ 14 w 18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1" y="4"/>
                      <a:pt x="7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7" y="1"/>
                      <a:pt x="11" y="2"/>
                      <a:pt x="15" y="1"/>
                    </a:cubicBezTo>
                    <a:cubicBezTo>
                      <a:pt x="16" y="1"/>
                      <a:pt x="18" y="1"/>
                      <a:pt x="18" y="3"/>
                    </a:cubicBezTo>
                    <a:cubicBezTo>
                      <a:pt x="18" y="5"/>
                      <a:pt x="16" y="5"/>
                      <a:pt x="14" y="4"/>
                    </a:cubicBezTo>
                    <a:close/>
                  </a:path>
                </a:pathLst>
              </a:custGeom>
              <a:solidFill>
                <a:srgbClr val="57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9" name="Freeform 659">
                <a:extLst>
                  <a:ext uri="{FF2B5EF4-FFF2-40B4-BE49-F238E27FC236}">
                    <a16:creationId xmlns:a16="http://schemas.microsoft.com/office/drawing/2014/main" id="{BEF3F92A-8387-C034-130F-E84D34382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951"/>
                <a:ext cx="31" cy="10"/>
              </a:xfrm>
              <a:custGeom>
                <a:avLst/>
                <a:gdLst>
                  <a:gd name="T0" fmla="*/ 9 w 18"/>
                  <a:gd name="T1" fmla="*/ 5 h 6"/>
                  <a:gd name="T2" fmla="*/ 5 w 18"/>
                  <a:gd name="T3" fmla="*/ 4 h 6"/>
                  <a:gd name="T4" fmla="*/ 0 w 18"/>
                  <a:gd name="T5" fmla="*/ 3 h 6"/>
                  <a:gd name="T6" fmla="*/ 4 w 18"/>
                  <a:gd name="T7" fmla="*/ 0 h 6"/>
                  <a:gd name="T8" fmla="*/ 18 w 18"/>
                  <a:gd name="T9" fmla="*/ 1 h 6"/>
                  <a:gd name="T10" fmla="*/ 17 w 18"/>
                  <a:gd name="T11" fmla="*/ 5 h 6"/>
                  <a:gd name="T12" fmla="*/ 9 w 1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9" y="5"/>
                    </a:moveTo>
                    <a:cubicBezTo>
                      <a:pt x="8" y="5"/>
                      <a:pt x="7" y="0"/>
                      <a:pt x="5" y="4"/>
                    </a:cubicBezTo>
                    <a:cubicBezTo>
                      <a:pt x="4" y="6"/>
                      <a:pt x="2" y="5"/>
                      <a:pt x="0" y="3"/>
                    </a:cubicBezTo>
                    <a:cubicBezTo>
                      <a:pt x="1" y="1"/>
                      <a:pt x="5" y="3"/>
                      <a:pt x="4" y="0"/>
                    </a:cubicBezTo>
                    <a:cubicBezTo>
                      <a:pt x="9" y="1"/>
                      <a:pt x="13" y="1"/>
                      <a:pt x="18" y="1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4" y="2"/>
                      <a:pt x="12" y="6"/>
                      <a:pt x="9" y="5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0" name="Freeform 660">
                <a:extLst>
                  <a:ext uri="{FF2B5EF4-FFF2-40B4-BE49-F238E27FC236}">
                    <a16:creationId xmlns:a16="http://schemas.microsoft.com/office/drawing/2014/main" id="{27159FFD-6577-BE1E-DBAC-D0D18DCCA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019"/>
                <a:ext cx="29" cy="12"/>
              </a:xfrm>
              <a:custGeom>
                <a:avLst/>
                <a:gdLst>
                  <a:gd name="T0" fmla="*/ 9 w 17"/>
                  <a:gd name="T1" fmla="*/ 5 h 7"/>
                  <a:gd name="T2" fmla="*/ 0 w 17"/>
                  <a:gd name="T3" fmla="*/ 4 h 7"/>
                  <a:gd name="T4" fmla="*/ 1 w 17"/>
                  <a:gd name="T5" fmla="*/ 2 h 7"/>
                  <a:gd name="T6" fmla="*/ 9 w 17"/>
                  <a:gd name="T7" fmla="*/ 2 h 7"/>
                  <a:gd name="T8" fmla="*/ 17 w 17"/>
                  <a:gd name="T9" fmla="*/ 3 h 7"/>
                  <a:gd name="T10" fmla="*/ 9 w 17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9" y="5"/>
                    </a:moveTo>
                    <a:cubicBezTo>
                      <a:pt x="6" y="5"/>
                      <a:pt x="3" y="6"/>
                      <a:pt x="0" y="4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2"/>
                      <a:pt x="17" y="0"/>
                      <a:pt x="17" y="3"/>
                    </a:cubicBezTo>
                    <a:cubicBezTo>
                      <a:pt x="16" y="7"/>
                      <a:pt x="12" y="4"/>
                      <a:pt x="9" y="5"/>
                    </a:cubicBezTo>
                    <a:close/>
                  </a:path>
                </a:pathLst>
              </a:custGeom>
              <a:solidFill>
                <a:srgbClr val="4F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1" name="Freeform 661">
                <a:extLst>
                  <a:ext uri="{FF2B5EF4-FFF2-40B4-BE49-F238E27FC236}">
                    <a16:creationId xmlns:a16="http://schemas.microsoft.com/office/drawing/2014/main" id="{873B092C-7A4D-B98C-386A-27ACD92DB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006"/>
                <a:ext cx="18" cy="13"/>
              </a:xfrm>
              <a:custGeom>
                <a:avLst/>
                <a:gdLst>
                  <a:gd name="T0" fmla="*/ 4 w 11"/>
                  <a:gd name="T1" fmla="*/ 2 h 8"/>
                  <a:gd name="T2" fmla="*/ 11 w 11"/>
                  <a:gd name="T3" fmla="*/ 5 h 8"/>
                  <a:gd name="T4" fmla="*/ 8 w 11"/>
                  <a:gd name="T5" fmla="*/ 6 h 8"/>
                  <a:gd name="T6" fmla="*/ 0 w 11"/>
                  <a:gd name="T7" fmla="*/ 3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8" y="2"/>
                      <a:pt x="11" y="1"/>
                      <a:pt x="11" y="5"/>
                    </a:cubicBezTo>
                    <a:cubicBezTo>
                      <a:pt x="11" y="7"/>
                      <a:pt x="9" y="7"/>
                      <a:pt x="8" y="6"/>
                    </a:cubicBezTo>
                    <a:cubicBezTo>
                      <a:pt x="5" y="5"/>
                      <a:pt x="0" y="8"/>
                      <a:pt x="0" y="3"/>
                    </a:cubicBezTo>
                    <a:cubicBezTo>
                      <a:pt x="0" y="0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58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2" name="Freeform 662">
                <a:extLst>
                  <a:ext uri="{FF2B5EF4-FFF2-40B4-BE49-F238E27FC236}">
                    <a16:creationId xmlns:a16="http://schemas.microsoft.com/office/drawing/2014/main" id="{5ACC1295-DEF1-77A8-44C3-F3646714F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837"/>
                <a:ext cx="19" cy="19"/>
              </a:xfrm>
              <a:custGeom>
                <a:avLst/>
                <a:gdLst>
                  <a:gd name="T0" fmla="*/ 7 w 11"/>
                  <a:gd name="T1" fmla="*/ 11 h 11"/>
                  <a:gd name="T2" fmla="*/ 5 w 11"/>
                  <a:gd name="T3" fmla="*/ 10 h 11"/>
                  <a:gd name="T4" fmla="*/ 0 w 11"/>
                  <a:gd name="T5" fmla="*/ 7 h 11"/>
                  <a:gd name="T6" fmla="*/ 1 w 11"/>
                  <a:gd name="T7" fmla="*/ 4 h 11"/>
                  <a:gd name="T8" fmla="*/ 6 w 11"/>
                  <a:gd name="T9" fmla="*/ 0 h 11"/>
                  <a:gd name="T10" fmla="*/ 9 w 11"/>
                  <a:gd name="T11" fmla="*/ 1 h 11"/>
                  <a:gd name="T12" fmla="*/ 11 w 11"/>
                  <a:gd name="T13" fmla="*/ 6 h 11"/>
                  <a:gd name="T14" fmla="*/ 11 w 11"/>
                  <a:gd name="T15" fmla="*/ 7 h 11"/>
                  <a:gd name="T16" fmla="*/ 7 w 1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cubicBezTo>
                      <a:pt x="7" y="11"/>
                      <a:pt x="6" y="11"/>
                      <a:pt x="5" y="10"/>
                    </a:cubicBezTo>
                    <a:cubicBezTo>
                      <a:pt x="3" y="9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2" y="2"/>
                      <a:pt x="5" y="2"/>
                      <a:pt x="6" y="0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9"/>
                      <a:pt x="9" y="10"/>
                      <a:pt x="7" y="11"/>
                    </a:cubicBezTo>
                    <a:close/>
                  </a:path>
                </a:pathLst>
              </a:custGeom>
              <a:solidFill>
                <a:srgbClr val="B9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3" name="Freeform 663">
                <a:extLst>
                  <a:ext uri="{FF2B5EF4-FFF2-40B4-BE49-F238E27FC236}">
                    <a16:creationId xmlns:a16="http://schemas.microsoft.com/office/drawing/2014/main" id="{E72EF2E3-B97F-7748-1833-DA035233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060"/>
                <a:ext cx="14" cy="19"/>
              </a:xfrm>
              <a:custGeom>
                <a:avLst/>
                <a:gdLst>
                  <a:gd name="T0" fmla="*/ 4 w 8"/>
                  <a:gd name="T1" fmla="*/ 1 h 11"/>
                  <a:gd name="T2" fmla="*/ 3 w 8"/>
                  <a:gd name="T3" fmla="*/ 11 h 11"/>
                  <a:gd name="T4" fmla="*/ 2 w 8"/>
                  <a:gd name="T5" fmla="*/ 6 h 11"/>
                  <a:gd name="T6" fmla="*/ 1 w 8"/>
                  <a:gd name="T7" fmla="*/ 2 h 11"/>
                  <a:gd name="T8" fmla="*/ 4 w 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4" y="1"/>
                    </a:moveTo>
                    <a:cubicBezTo>
                      <a:pt x="7" y="4"/>
                      <a:pt x="8" y="8"/>
                      <a:pt x="3" y="11"/>
                    </a:cubicBezTo>
                    <a:cubicBezTo>
                      <a:pt x="1" y="10"/>
                      <a:pt x="0" y="8"/>
                      <a:pt x="2" y="6"/>
                    </a:cubicBezTo>
                    <a:cubicBezTo>
                      <a:pt x="4" y="4"/>
                      <a:pt x="2" y="3"/>
                      <a:pt x="1" y="2"/>
                    </a:cubicBezTo>
                    <a:cubicBezTo>
                      <a:pt x="1" y="0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322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4" name="Freeform 664">
                <a:extLst>
                  <a:ext uri="{FF2B5EF4-FFF2-40B4-BE49-F238E27FC236}">
                    <a16:creationId xmlns:a16="http://schemas.microsoft.com/office/drawing/2014/main" id="{A44CE0CC-CBA3-3237-09E5-2786427EA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995"/>
                <a:ext cx="19" cy="16"/>
              </a:xfrm>
              <a:custGeom>
                <a:avLst/>
                <a:gdLst>
                  <a:gd name="T0" fmla="*/ 3 w 11"/>
                  <a:gd name="T1" fmla="*/ 2 h 9"/>
                  <a:gd name="T2" fmla="*/ 11 w 11"/>
                  <a:gd name="T3" fmla="*/ 4 h 9"/>
                  <a:gd name="T4" fmla="*/ 7 w 11"/>
                  <a:gd name="T5" fmla="*/ 6 h 9"/>
                  <a:gd name="T6" fmla="*/ 0 w 11"/>
                  <a:gd name="T7" fmla="*/ 3 h 9"/>
                  <a:gd name="T8" fmla="*/ 3 w 11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3" y="2"/>
                    </a:moveTo>
                    <a:cubicBezTo>
                      <a:pt x="5" y="4"/>
                      <a:pt x="10" y="0"/>
                      <a:pt x="11" y="4"/>
                    </a:cubicBezTo>
                    <a:cubicBezTo>
                      <a:pt x="11" y="7"/>
                      <a:pt x="8" y="7"/>
                      <a:pt x="7" y="6"/>
                    </a:cubicBezTo>
                    <a:cubicBezTo>
                      <a:pt x="5" y="4"/>
                      <a:pt x="0" y="9"/>
                      <a:pt x="0" y="3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6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5" name="Freeform 665">
                <a:extLst>
                  <a:ext uri="{FF2B5EF4-FFF2-40B4-BE49-F238E27FC236}">
                    <a16:creationId xmlns:a16="http://schemas.microsoft.com/office/drawing/2014/main" id="{EA63C2E5-F606-317A-B1C2-0AB9FE1DA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512"/>
                <a:ext cx="14" cy="21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12 h 12"/>
                  <a:gd name="T4" fmla="*/ 4 w 8"/>
                  <a:gd name="T5" fmla="*/ 11 h 12"/>
                  <a:gd name="T6" fmla="*/ 2 w 8"/>
                  <a:gd name="T7" fmla="*/ 7 h 12"/>
                  <a:gd name="T8" fmla="*/ 0 w 8"/>
                  <a:gd name="T9" fmla="*/ 5 h 12"/>
                  <a:gd name="T10" fmla="*/ 5 w 8"/>
                  <a:gd name="T11" fmla="*/ 0 h 12"/>
                  <a:gd name="T12" fmla="*/ 8 w 8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8" y="4"/>
                      <a:pt x="7" y="8"/>
                      <a:pt x="7" y="12"/>
                    </a:cubicBezTo>
                    <a:cubicBezTo>
                      <a:pt x="6" y="12"/>
                      <a:pt x="5" y="12"/>
                      <a:pt x="4" y="11"/>
                    </a:cubicBezTo>
                    <a:cubicBezTo>
                      <a:pt x="3" y="10"/>
                      <a:pt x="2" y="9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2" y="3"/>
                      <a:pt x="4" y="2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6" name="Freeform 666">
                <a:extLst>
                  <a:ext uri="{FF2B5EF4-FFF2-40B4-BE49-F238E27FC236}">
                    <a16:creationId xmlns:a16="http://schemas.microsoft.com/office/drawing/2014/main" id="{8E1DD41E-A42F-35F2-6C07-E53591AB6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25"/>
                <a:ext cx="21" cy="14"/>
              </a:xfrm>
              <a:custGeom>
                <a:avLst/>
                <a:gdLst>
                  <a:gd name="T0" fmla="*/ 5 w 12"/>
                  <a:gd name="T1" fmla="*/ 7 h 8"/>
                  <a:gd name="T2" fmla="*/ 2 w 12"/>
                  <a:gd name="T3" fmla="*/ 1 h 8"/>
                  <a:gd name="T4" fmla="*/ 7 w 12"/>
                  <a:gd name="T5" fmla="*/ 1 h 8"/>
                  <a:gd name="T6" fmla="*/ 7 w 12"/>
                  <a:gd name="T7" fmla="*/ 7 h 8"/>
                  <a:gd name="T8" fmla="*/ 5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5" y="7"/>
                    </a:moveTo>
                    <a:cubicBezTo>
                      <a:pt x="4" y="5"/>
                      <a:pt x="0" y="4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2" y="3"/>
                      <a:pt x="8" y="5"/>
                      <a:pt x="7" y="7"/>
                    </a:cubicBezTo>
                    <a:cubicBezTo>
                      <a:pt x="6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3E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7" name="Freeform 667">
                <a:extLst>
                  <a:ext uri="{FF2B5EF4-FFF2-40B4-BE49-F238E27FC236}">
                    <a16:creationId xmlns:a16="http://schemas.microsoft.com/office/drawing/2014/main" id="{00F2731B-8609-540E-82C5-4CFF9343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067"/>
                <a:ext cx="24" cy="12"/>
              </a:xfrm>
              <a:custGeom>
                <a:avLst/>
                <a:gdLst>
                  <a:gd name="T0" fmla="*/ 2 w 14"/>
                  <a:gd name="T1" fmla="*/ 4 h 7"/>
                  <a:gd name="T2" fmla="*/ 2 w 14"/>
                  <a:gd name="T3" fmla="*/ 1 h 7"/>
                  <a:gd name="T4" fmla="*/ 6 w 14"/>
                  <a:gd name="T5" fmla="*/ 2 h 7"/>
                  <a:gd name="T6" fmla="*/ 14 w 14"/>
                  <a:gd name="T7" fmla="*/ 6 h 7"/>
                  <a:gd name="T8" fmla="*/ 5 w 14"/>
                  <a:gd name="T9" fmla="*/ 7 h 7"/>
                  <a:gd name="T10" fmla="*/ 2 w 14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2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5"/>
                      <a:pt x="12" y="3"/>
                      <a:pt x="14" y="6"/>
                    </a:cubicBezTo>
                    <a:cubicBezTo>
                      <a:pt x="11" y="7"/>
                      <a:pt x="8" y="7"/>
                      <a:pt x="5" y="7"/>
                    </a:cubicBezTo>
                    <a:cubicBezTo>
                      <a:pt x="4" y="6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54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8" name="Freeform 668">
                <a:extLst>
                  <a:ext uri="{FF2B5EF4-FFF2-40B4-BE49-F238E27FC236}">
                    <a16:creationId xmlns:a16="http://schemas.microsoft.com/office/drawing/2014/main" id="{EC9C4853-8F11-74A2-3F32-3551974DA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800"/>
                <a:ext cx="14" cy="17"/>
              </a:xfrm>
              <a:custGeom>
                <a:avLst/>
                <a:gdLst>
                  <a:gd name="T0" fmla="*/ 8 w 8"/>
                  <a:gd name="T1" fmla="*/ 5 h 10"/>
                  <a:gd name="T2" fmla="*/ 0 w 8"/>
                  <a:gd name="T3" fmla="*/ 7 h 10"/>
                  <a:gd name="T4" fmla="*/ 8 w 8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6" y="10"/>
                      <a:pt x="4" y="9"/>
                      <a:pt x="0" y="7"/>
                    </a:cubicBezTo>
                    <a:cubicBezTo>
                      <a:pt x="1" y="0"/>
                      <a:pt x="4" y="2"/>
                      <a:pt x="8" y="5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9" name="Freeform 669">
                <a:extLst>
                  <a:ext uri="{FF2B5EF4-FFF2-40B4-BE49-F238E27FC236}">
                    <a16:creationId xmlns:a16="http://schemas.microsoft.com/office/drawing/2014/main" id="{632BA68E-4547-4300-89EE-699F40CDA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618"/>
                <a:ext cx="14" cy="12"/>
              </a:xfrm>
              <a:custGeom>
                <a:avLst/>
                <a:gdLst>
                  <a:gd name="T0" fmla="*/ 5 w 8"/>
                  <a:gd name="T1" fmla="*/ 7 h 7"/>
                  <a:gd name="T2" fmla="*/ 0 w 8"/>
                  <a:gd name="T3" fmla="*/ 4 h 7"/>
                  <a:gd name="T4" fmla="*/ 6 w 8"/>
                  <a:gd name="T5" fmla="*/ 1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6"/>
                      <a:pt x="0" y="7"/>
                      <a:pt x="0" y="4"/>
                    </a:cubicBezTo>
                    <a:cubicBezTo>
                      <a:pt x="1" y="1"/>
                      <a:pt x="3" y="0"/>
                      <a:pt x="6" y="1"/>
                    </a:cubicBezTo>
                    <a:cubicBezTo>
                      <a:pt x="8" y="3"/>
                      <a:pt x="8" y="5"/>
                      <a:pt x="5" y="7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0" name="Freeform 670">
                <a:extLst>
                  <a:ext uri="{FF2B5EF4-FFF2-40B4-BE49-F238E27FC236}">
                    <a16:creationId xmlns:a16="http://schemas.microsoft.com/office/drawing/2014/main" id="{792A9241-CE25-C554-F95F-9941EDE2B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669"/>
                <a:ext cx="12" cy="9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0 w 7"/>
                  <a:gd name="T5" fmla="*/ 2 h 5"/>
                  <a:gd name="T6" fmla="*/ 4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50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1" name="Freeform 671">
                <a:extLst>
                  <a:ext uri="{FF2B5EF4-FFF2-40B4-BE49-F238E27FC236}">
                    <a16:creationId xmlns:a16="http://schemas.microsoft.com/office/drawing/2014/main" id="{B4C2A581-3ED9-22E0-FCC8-0F9AA9FD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606"/>
                <a:ext cx="15" cy="12"/>
              </a:xfrm>
              <a:custGeom>
                <a:avLst/>
                <a:gdLst>
                  <a:gd name="T0" fmla="*/ 5 w 9"/>
                  <a:gd name="T1" fmla="*/ 6 h 7"/>
                  <a:gd name="T2" fmla="*/ 1 w 9"/>
                  <a:gd name="T3" fmla="*/ 4 h 7"/>
                  <a:gd name="T4" fmla="*/ 4 w 9"/>
                  <a:gd name="T5" fmla="*/ 0 h 7"/>
                  <a:gd name="T6" fmla="*/ 5 w 9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6"/>
                    </a:moveTo>
                    <a:cubicBezTo>
                      <a:pt x="4" y="5"/>
                      <a:pt x="1" y="7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1"/>
                      <a:pt x="9" y="3"/>
                      <a:pt x="5" y="6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2" name="Freeform 672">
                <a:extLst>
                  <a:ext uri="{FF2B5EF4-FFF2-40B4-BE49-F238E27FC236}">
                    <a16:creationId xmlns:a16="http://schemas.microsoft.com/office/drawing/2014/main" id="{4A7D97D7-414F-88F7-9FCD-A6753795D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863"/>
                <a:ext cx="18" cy="14"/>
              </a:xfrm>
              <a:custGeom>
                <a:avLst/>
                <a:gdLst>
                  <a:gd name="T0" fmla="*/ 3 w 10"/>
                  <a:gd name="T1" fmla="*/ 2 h 8"/>
                  <a:gd name="T2" fmla="*/ 4 w 10"/>
                  <a:gd name="T3" fmla="*/ 0 h 8"/>
                  <a:gd name="T4" fmla="*/ 5 w 10"/>
                  <a:gd name="T5" fmla="*/ 0 h 8"/>
                  <a:gd name="T6" fmla="*/ 9 w 10"/>
                  <a:gd name="T7" fmla="*/ 5 h 8"/>
                  <a:gd name="T8" fmla="*/ 4 w 10"/>
                  <a:gd name="T9" fmla="*/ 7 h 8"/>
                  <a:gd name="T10" fmla="*/ 1 w 10"/>
                  <a:gd name="T11" fmla="*/ 5 h 8"/>
                  <a:gd name="T12" fmla="*/ 3 w 10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2"/>
                      <a:pt x="10" y="2"/>
                      <a:pt x="9" y="5"/>
                    </a:cubicBezTo>
                    <a:cubicBezTo>
                      <a:pt x="8" y="8"/>
                      <a:pt x="5" y="6"/>
                      <a:pt x="4" y="7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3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3F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3" name="Freeform 673">
                <a:extLst>
                  <a:ext uri="{FF2B5EF4-FFF2-40B4-BE49-F238E27FC236}">
                    <a16:creationId xmlns:a16="http://schemas.microsoft.com/office/drawing/2014/main" id="{877FAEB3-A29C-894E-BFB3-E5839C7F1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01"/>
                <a:ext cx="15" cy="14"/>
              </a:xfrm>
              <a:custGeom>
                <a:avLst/>
                <a:gdLst>
                  <a:gd name="T0" fmla="*/ 0 w 9"/>
                  <a:gd name="T1" fmla="*/ 4 h 8"/>
                  <a:gd name="T2" fmla="*/ 4 w 9"/>
                  <a:gd name="T3" fmla="*/ 0 h 8"/>
                  <a:gd name="T4" fmla="*/ 7 w 9"/>
                  <a:gd name="T5" fmla="*/ 5 h 8"/>
                  <a:gd name="T6" fmla="*/ 0 w 9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6" y="1"/>
                      <a:pt x="9" y="1"/>
                      <a:pt x="7" y="5"/>
                    </a:cubicBezTo>
                    <a:cubicBezTo>
                      <a:pt x="5" y="8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40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4" name="Freeform 674">
                <a:extLst>
                  <a:ext uri="{FF2B5EF4-FFF2-40B4-BE49-F238E27FC236}">
                    <a16:creationId xmlns:a16="http://schemas.microsoft.com/office/drawing/2014/main" id="{366DF39B-6DD8-936A-F9CA-896E34360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765"/>
                <a:ext cx="19" cy="19"/>
              </a:xfrm>
              <a:custGeom>
                <a:avLst/>
                <a:gdLst>
                  <a:gd name="T0" fmla="*/ 6 w 11"/>
                  <a:gd name="T1" fmla="*/ 11 h 11"/>
                  <a:gd name="T2" fmla="*/ 4 w 11"/>
                  <a:gd name="T3" fmla="*/ 9 h 11"/>
                  <a:gd name="T4" fmla="*/ 0 w 11"/>
                  <a:gd name="T5" fmla="*/ 5 h 11"/>
                  <a:gd name="T6" fmla="*/ 2 w 11"/>
                  <a:gd name="T7" fmla="*/ 3 h 11"/>
                  <a:gd name="T8" fmla="*/ 6 w 11"/>
                  <a:gd name="T9" fmla="*/ 0 h 11"/>
                  <a:gd name="T10" fmla="*/ 7 w 11"/>
                  <a:gd name="T11" fmla="*/ 1 h 11"/>
                  <a:gd name="T12" fmla="*/ 11 w 11"/>
                  <a:gd name="T13" fmla="*/ 5 h 11"/>
                  <a:gd name="T14" fmla="*/ 6 w 11"/>
                  <a:gd name="T15" fmla="*/ 9 h 11"/>
                  <a:gd name="T16" fmla="*/ 6 w 1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5" y="10"/>
                      <a:pt x="5" y="10"/>
                      <a:pt x="4" y="9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0" y="7"/>
                      <a:pt x="5" y="5"/>
                      <a:pt x="6" y="9"/>
                    </a:cubicBezTo>
                    <a:cubicBezTo>
                      <a:pt x="6" y="9"/>
                      <a:pt x="7" y="10"/>
                      <a:pt x="6" y="11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5" name="Freeform 675">
                <a:extLst>
                  <a:ext uri="{FF2B5EF4-FFF2-40B4-BE49-F238E27FC236}">
                    <a16:creationId xmlns:a16="http://schemas.microsoft.com/office/drawing/2014/main" id="{5840DB75-9F66-5977-BF5E-D8016A572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004"/>
                <a:ext cx="16" cy="15"/>
              </a:xfrm>
              <a:custGeom>
                <a:avLst/>
                <a:gdLst>
                  <a:gd name="T0" fmla="*/ 6 w 9"/>
                  <a:gd name="T1" fmla="*/ 9 h 9"/>
                  <a:gd name="T2" fmla="*/ 2 w 9"/>
                  <a:gd name="T3" fmla="*/ 2 h 9"/>
                  <a:gd name="T4" fmla="*/ 8 w 9"/>
                  <a:gd name="T5" fmla="*/ 3 h 9"/>
                  <a:gd name="T6" fmla="*/ 6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0" y="9"/>
                      <a:pt x="2" y="5"/>
                      <a:pt x="2" y="2"/>
                    </a:cubicBezTo>
                    <a:cubicBezTo>
                      <a:pt x="4" y="2"/>
                      <a:pt x="6" y="0"/>
                      <a:pt x="8" y="3"/>
                    </a:cubicBezTo>
                    <a:cubicBezTo>
                      <a:pt x="9" y="6"/>
                      <a:pt x="7" y="7"/>
                      <a:pt x="6" y="9"/>
                    </a:cubicBezTo>
                    <a:close/>
                  </a:path>
                </a:pathLst>
              </a:custGeom>
              <a:solidFill>
                <a:srgbClr val="58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6" name="Freeform 676">
                <a:extLst>
                  <a:ext uri="{FF2B5EF4-FFF2-40B4-BE49-F238E27FC236}">
                    <a16:creationId xmlns:a16="http://schemas.microsoft.com/office/drawing/2014/main" id="{A80CDDCF-9E10-4ABA-AB87-5D6E79C9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999"/>
                <a:ext cx="19" cy="10"/>
              </a:xfrm>
              <a:custGeom>
                <a:avLst/>
                <a:gdLst>
                  <a:gd name="T0" fmla="*/ 11 w 11"/>
                  <a:gd name="T1" fmla="*/ 4 h 6"/>
                  <a:gd name="T2" fmla="*/ 2 w 11"/>
                  <a:gd name="T3" fmla="*/ 5 h 6"/>
                  <a:gd name="T4" fmla="*/ 1 w 11"/>
                  <a:gd name="T5" fmla="*/ 2 h 6"/>
                  <a:gd name="T6" fmla="*/ 2 w 11"/>
                  <a:gd name="T7" fmla="*/ 1 h 6"/>
                  <a:gd name="T8" fmla="*/ 11 w 11"/>
                  <a:gd name="T9" fmla="*/ 3 h 6"/>
                  <a:gd name="T10" fmla="*/ 11 w 11"/>
                  <a:gd name="T11" fmla="*/ 4 h 6"/>
                  <a:gd name="T12" fmla="*/ 11 w 11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11" y="4"/>
                    </a:moveTo>
                    <a:cubicBezTo>
                      <a:pt x="8" y="6"/>
                      <a:pt x="5" y="4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5" y="3"/>
                      <a:pt x="8" y="0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51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7" name="Freeform 677">
                <a:extLst>
                  <a:ext uri="{FF2B5EF4-FFF2-40B4-BE49-F238E27FC236}">
                    <a16:creationId xmlns:a16="http://schemas.microsoft.com/office/drawing/2014/main" id="{551BED5C-549D-BFB6-4331-EDE41BAC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704"/>
                <a:ext cx="12" cy="15"/>
              </a:xfrm>
              <a:custGeom>
                <a:avLst/>
                <a:gdLst>
                  <a:gd name="T0" fmla="*/ 2 w 7"/>
                  <a:gd name="T1" fmla="*/ 0 h 9"/>
                  <a:gd name="T2" fmla="*/ 6 w 7"/>
                  <a:gd name="T3" fmla="*/ 5 h 9"/>
                  <a:gd name="T4" fmla="*/ 0 w 7"/>
                  <a:gd name="T5" fmla="*/ 5 h 9"/>
                  <a:gd name="T6" fmla="*/ 2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cubicBezTo>
                      <a:pt x="5" y="1"/>
                      <a:pt x="7" y="1"/>
                      <a:pt x="6" y="5"/>
                    </a:cubicBezTo>
                    <a:cubicBezTo>
                      <a:pt x="4" y="9"/>
                      <a:pt x="2" y="7"/>
                      <a:pt x="0" y="5"/>
                    </a:cubicBezTo>
                    <a:cubicBezTo>
                      <a:pt x="0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48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8" name="Freeform 678">
                <a:extLst>
                  <a:ext uri="{FF2B5EF4-FFF2-40B4-BE49-F238E27FC236}">
                    <a16:creationId xmlns:a16="http://schemas.microsoft.com/office/drawing/2014/main" id="{0291BCC2-3E44-0A08-D7FF-DCC414B11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994"/>
                <a:ext cx="21" cy="13"/>
              </a:xfrm>
              <a:custGeom>
                <a:avLst/>
                <a:gdLst>
                  <a:gd name="T0" fmla="*/ 3 w 12"/>
                  <a:gd name="T1" fmla="*/ 5 h 8"/>
                  <a:gd name="T2" fmla="*/ 0 w 12"/>
                  <a:gd name="T3" fmla="*/ 0 h 8"/>
                  <a:gd name="T4" fmla="*/ 8 w 12"/>
                  <a:gd name="T5" fmla="*/ 1 h 8"/>
                  <a:gd name="T6" fmla="*/ 11 w 12"/>
                  <a:gd name="T7" fmla="*/ 5 h 8"/>
                  <a:gd name="T8" fmla="*/ 7 w 12"/>
                  <a:gd name="T9" fmla="*/ 4 h 8"/>
                  <a:gd name="T10" fmla="*/ 3 w 12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3" y="5"/>
                    </a:moveTo>
                    <a:cubicBezTo>
                      <a:pt x="3" y="3"/>
                      <a:pt x="2" y="2"/>
                      <a:pt x="0" y="0"/>
                    </a:cubicBezTo>
                    <a:cubicBezTo>
                      <a:pt x="4" y="1"/>
                      <a:pt x="6" y="2"/>
                      <a:pt x="8" y="1"/>
                    </a:cubicBezTo>
                    <a:cubicBezTo>
                      <a:pt x="10" y="2"/>
                      <a:pt x="12" y="3"/>
                      <a:pt x="11" y="5"/>
                    </a:cubicBezTo>
                    <a:cubicBezTo>
                      <a:pt x="10" y="8"/>
                      <a:pt x="8" y="4"/>
                      <a:pt x="7" y="4"/>
                    </a:cubicBezTo>
                    <a:cubicBezTo>
                      <a:pt x="6" y="5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2B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9" name="Freeform 679">
                <a:extLst>
                  <a:ext uri="{FF2B5EF4-FFF2-40B4-BE49-F238E27FC236}">
                    <a16:creationId xmlns:a16="http://schemas.microsoft.com/office/drawing/2014/main" id="{26030DAE-C5AD-2346-4E80-45BB7940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781"/>
                <a:ext cx="12" cy="12"/>
              </a:xfrm>
              <a:custGeom>
                <a:avLst/>
                <a:gdLst>
                  <a:gd name="T0" fmla="*/ 6 w 7"/>
                  <a:gd name="T1" fmla="*/ 2 h 7"/>
                  <a:gd name="T2" fmla="*/ 2 w 7"/>
                  <a:gd name="T3" fmla="*/ 7 h 7"/>
                  <a:gd name="T4" fmla="*/ 1 w 7"/>
                  <a:gd name="T5" fmla="*/ 3 h 7"/>
                  <a:gd name="T6" fmla="*/ 6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7" y="5"/>
                      <a:pt x="6" y="7"/>
                      <a:pt x="2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45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0" name="Freeform 680">
                <a:extLst>
                  <a:ext uri="{FF2B5EF4-FFF2-40B4-BE49-F238E27FC236}">
                    <a16:creationId xmlns:a16="http://schemas.microsoft.com/office/drawing/2014/main" id="{7FB8C75E-49CF-D989-2DB3-AA9E426FE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52"/>
                <a:ext cx="10" cy="10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3 h 6"/>
                  <a:gd name="T4" fmla="*/ 3 w 6"/>
                  <a:gd name="T5" fmla="*/ 6 h 6"/>
                  <a:gd name="T6" fmla="*/ 0 w 6"/>
                  <a:gd name="T7" fmla="*/ 3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4D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1" name="Freeform 681">
                <a:extLst>
                  <a:ext uri="{FF2B5EF4-FFF2-40B4-BE49-F238E27FC236}">
                    <a16:creationId xmlns:a16="http://schemas.microsoft.com/office/drawing/2014/main" id="{941D3D89-39D8-6514-0BBE-22670AF8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658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2 h 6"/>
                  <a:gd name="T4" fmla="*/ 2 w 6"/>
                  <a:gd name="T5" fmla="*/ 6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5" y="5"/>
                      <a:pt x="5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2" name="Freeform 682">
                <a:extLst>
                  <a:ext uri="{FF2B5EF4-FFF2-40B4-BE49-F238E27FC236}">
                    <a16:creationId xmlns:a16="http://schemas.microsoft.com/office/drawing/2014/main" id="{22C240CD-8104-E5BD-395A-5EA3593C4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42"/>
                <a:ext cx="14" cy="13"/>
              </a:xfrm>
              <a:custGeom>
                <a:avLst/>
                <a:gdLst>
                  <a:gd name="T0" fmla="*/ 8 w 8"/>
                  <a:gd name="T1" fmla="*/ 3 h 8"/>
                  <a:gd name="T2" fmla="*/ 0 w 8"/>
                  <a:gd name="T3" fmla="*/ 6 h 8"/>
                  <a:gd name="T4" fmla="*/ 8 w 8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8"/>
                      <a:pt x="4" y="7"/>
                      <a:pt x="0" y="6"/>
                    </a:cubicBezTo>
                    <a:cubicBezTo>
                      <a:pt x="1" y="0"/>
                      <a:pt x="5" y="2"/>
                      <a:pt x="8" y="3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3" name="Freeform 683">
                <a:extLst>
                  <a:ext uri="{FF2B5EF4-FFF2-40B4-BE49-F238E27FC236}">
                    <a16:creationId xmlns:a16="http://schemas.microsoft.com/office/drawing/2014/main" id="{F80A9F96-D346-E907-5A89-4F8C4373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815"/>
                <a:ext cx="14" cy="14"/>
              </a:xfrm>
              <a:custGeom>
                <a:avLst/>
                <a:gdLst>
                  <a:gd name="T0" fmla="*/ 2 w 8"/>
                  <a:gd name="T1" fmla="*/ 1 h 8"/>
                  <a:gd name="T2" fmla="*/ 8 w 8"/>
                  <a:gd name="T3" fmla="*/ 4 h 8"/>
                  <a:gd name="T4" fmla="*/ 2 w 8"/>
                  <a:gd name="T5" fmla="*/ 6 h 8"/>
                  <a:gd name="T6" fmla="*/ 2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1"/>
                      <a:pt x="8" y="0"/>
                      <a:pt x="8" y="4"/>
                    </a:cubicBezTo>
                    <a:cubicBezTo>
                      <a:pt x="8" y="8"/>
                      <a:pt x="4" y="6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0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4" name="Freeform 684">
                <a:extLst>
                  <a:ext uri="{FF2B5EF4-FFF2-40B4-BE49-F238E27FC236}">
                    <a16:creationId xmlns:a16="http://schemas.microsoft.com/office/drawing/2014/main" id="{853E7C0F-ECA9-8214-727A-04710E098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055"/>
                <a:ext cx="21" cy="12"/>
              </a:xfrm>
              <a:custGeom>
                <a:avLst/>
                <a:gdLst>
                  <a:gd name="T0" fmla="*/ 12 w 12"/>
                  <a:gd name="T1" fmla="*/ 4 h 7"/>
                  <a:gd name="T2" fmla="*/ 9 w 12"/>
                  <a:gd name="T3" fmla="*/ 5 h 7"/>
                  <a:gd name="T4" fmla="*/ 1 w 12"/>
                  <a:gd name="T5" fmla="*/ 3 h 7"/>
                  <a:gd name="T6" fmla="*/ 1 w 12"/>
                  <a:gd name="T7" fmla="*/ 1 h 7"/>
                  <a:gd name="T8" fmla="*/ 3 w 12"/>
                  <a:gd name="T9" fmla="*/ 1 h 7"/>
                  <a:gd name="T10" fmla="*/ 12 w 12"/>
                  <a:gd name="T11" fmla="*/ 3 h 7"/>
                  <a:gd name="T12" fmla="*/ 12 w 12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11" y="4"/>
                      <a:pt x="10" y="4"/>
                      <a:pt x="9" y="5"/>
                    </a:cubicBezTo>
                    <a:cubicBezTo>
                      <a:pt x="6" y="7"/>
                      <a:pt x="4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6" y="1"/>
                      <a:pt x="9" y="2"/>
                      <a:pt x="12" y="3"/>
                    </a:cubicBezTo>
                    <a:cubicBezTo>
                      <a:pt x="11" y="3"/>
                      <a:pt x="12" y="3"/>
                      <a:pt x="12" y="4"/>
                    </a:cubicBezTo>
                    <a:close/>
                  </a:path>
                </a:pathLst>
              </a:custGeom>
              <a:solidFill>
                <a:srgbClr val="5C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5" name="Freeform 685">
                <a:extLst>
                  <a:ext uri="{FF2B5EF4-FFF2-40B4-BE49-F238E27FC236}">
                    <a16:creationId xmlns:a16="http://schemas.microsoft.com/office/drawing/2014/main" id="{950D58E8-34F8-E1C4-01AE-4C51AB098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016"/>
                <a:ext cx="18" cy="12"/>
              </a:xfrm>
              <a:custGeom>
                <a:avLst/>
                <a:gdLst>
                  <a:gd name="T0" fmla="*/ 4 w 11"/>
                  <a:gd name="T1" fmla="*/ 6 h 7"/>
                  <a:gd name="T2" fmla="*/ 0 w 11"/>
                  <a:gd name="T3" fmla="*/ 3 h 7"/>
                  <a:gd name="T4" fmla="*/ 9 w 11"/>
                  <a:gd name="T5" fmla="*/ 2 h 7"/>
                  <a:gd name="T6" fmla="*/ 11 w 11"/>
                  <a:gd name="T7" fmla="*/ 5 h 7"/>
                  <a:gd name="T8" fmla="*/ 8 w 11"/>
                  <a:gd name="T9" fmla="*/ 7 h 7"/>
                  <a:gd name="T10" fmla="*/ 4 w 11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4" y="6"/>
                    </a:moveTo>
                    <a:cubicBezTo>
                      <a:pt x="3" y="4"/>
                      <a:pt x="1" y="4"/>
                      <a:pt x="0" y="3"/>
                    </a:cubicBezTo>
                    <a:cubicBezTo>
                      <a:pt x="3" y="0"/>
                      <a:pt x="6" y="3"/>
                      <a:pt x="9" y="2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0" y="6"/>
                      <a:pt x="10" y="7"/>
                      <a:pt x="8" y="7"/>
                    </a:cubicBezTo>
                    <a:cubicBezTo>
                      <a:pt x="7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58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6" name="Freeform 686">
                <a:extLst>
                  <a:ext uri="{FF2B5EF4-FFF2-40B4-BE49-F238E27FC236}">
                    <a16:creationId xmlns:a16="http://schemas.microsoft.com/office/drawing/2014/main" id="{2116BE75-E9CD-CF89-C484-FBB30D67C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750"/>
                <a:ext cx="10" cy="14"/>
              </a:xfrm>
              <a:custGeom>
                <a:avLst/>
                <a:gdLst>
                  <a:gd name="T0" fmla="*/ 6 w 6"/>
                  <a:gd name="T1" fmla="*/ 5 h 8"/>
                  <a:gd name="T2" fmla="*/ 2 w 6"/>
                  <a:gd name="T3" fmla="*/ 7 h 8"/>
                  <a:gd name="T4" fmla="*/ 0 w 6"/>
                  <a:gd name="T5" fmla="*/ 2 h 8"/>
                  <a:gd name="T6" fmla="*/ 6 w 6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6"/>
                      <a:pt x="4" y="8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3" y="0"/>
                      <a:pt x="6" y="0"/>
                      <a:pt x="6" y="5"/>
                    </a:cubicBezTo>
                    <a:close/>
                  </a:path>
                </a:pathLst>
              </a:custGeom>
              <a:solidFill>
                <a:srgbClr val="48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7" name="Freeform 687">
                <a:extLst>
                  <a:ext uri="{FF2B5EF4-FFF2-40B4-BE49-F238E27FC236}">
                    <a16:creationId xmlns:a16="http://schemas.microsoft.com/office/drawing/2014/main" id="{A3A5AC04-3E60-08D6-8A53-90C66C738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856"/>
                <a:ext cx="16" cy="17"/>
              </a:xfrm>
              <a:custGeom>
                <a:avLst/>
                <a:gdLst>
                  <a:gd name="T0" fmla="*/ 9 w 9"/>
                  <a:gd name="T1" fmla="*/ 6 h 10"/>
                  <a:gd name="T2" fmla="*/ 7 w 9"/>
                  <a:gd name="T3" fmla="*/ 9 h 10"/>
                  <a:gd name="T4" fmla="*/ 1 w 9"/>
                  <a:gd name="T5" fmla="*/ 9 h 10"/>
                  <a:gd name="T6" fmla="*/ 9 w 9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cubicBezTo>
                      <a:pt x="8" y="7"/>
                      <a:pt x="8" y="8"/>
                      <a:pt x="7" y="9"/>
                    </a:cubicBezTo>
                    <a:cubicBezTo>
                      <a:pt x="5" y="10"/>
                      <a:pt x="3" y="10"/>
                      <a:pt x="1" y="9"/>
                    </a:cubicBezTo>
                    <a:cubicBezTo>
                      <a:pt x="0" y="0"/>
                      <a:pt x="6" y="7"/>
                      <a:pt x="9" y="6"/>
                    </a:cubicBezTo>
                    <a:close/>
                  </a:path>
                </a:pathLst>
              </a:custGeom>
              <a:solidFill>
                <a:srgbClr val="38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8" name="Freeform 688">
                <a:extLst>
                  <a:ext uri="{FF2B5EF4-FFF2-40B4-BE49-F238E27FC236}">
                    <a16:creationId xmlns:a16="http://schemas.microsoft.com/office/drawing/2014/main" id="{D5A163C4-C93D-DA6A-8637-53A7E6BF2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827"/>
                <a:ext cx="12" cy="12"/>
              </a:xfrm>
              <a:custGeom>
                <a:avLst/>
                <a:gdLst>
                  <a:gd name="T0" fmla="*/ 2 w 7"/>
                  <a:gd name="T1" fmla="*/ 1 h 7"/>
                  <a:gd name="T2" fmla="*/ 7 w 7"/>
                  <a:gd name="T3" fmla="*/ 3 h 7"/>
                  <a:gd name="T4" fmla="*/ 2 w 7"/>
                  <a:gd name="T5" fmla="*/ 6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cubicBezTo>
                      <a:pt x="4" y="1"/>
                      <a:pt x="7" y="0"/>
                      <a:pt x="7" y="3"/>
                    </a:cubicBezTo>
                    <a:cubicBezTo>
                      <a:pt x="7" y="7"/>
                      <a:pt x="4" y="6"/>
                      <a:pt x="2" y="6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32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9" name="Freeform 689">
                <a:extLst>
                  <a:ext uri="{FF2B5EF4-FFF2-40B4-BE49-F238E27FC236}">
                    <a16:creationId xmlns:a16="http://schemas.microsoft.com/office/drawing/2014/main" id="{BFB36AFB-6C53-03C2-DF94-7F6D0E7B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94"/>
                <a:ext cx="10" cy="12"/>
              </a:xfrm>
              <a:custGeom>
                <a:avLst/>
                <a:gdLst>
                  <a:gd name="T0" fmla="*/ 3 w 6"/>
                  <a:gd name="T1" fmla="*/ 7 h 7"/>
                  <a:gd name="T2" fmla="*/ 0 w 6"/>
                  <a:gd name="T3" fmla="*/ 3 h 7"/>
                  <a:gd name="T4" fmla="*/ 3 w 6"/>
                  <a:gd name="T5" fmla="*/ 1 h 7"/>
                  <a:gd name="T6" fmla="*/ 6 w 6"/>
                  <a:gd name="T7" fmla="*/ 4 h 7"/>
                  <a:gd name="T8" fmla="*/ 3 w 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0" name="Freeform 690">
                <a:extLst>
                  <a:ext uri="{FF2B5EF4-FFF2-40B4-BE49-F238E27FC236}">
                    <a16:creationId xmlns:a16="http://schemas.microsoft.com/office/drawing/2014/main" id="{53466884-9404-5E10-02C7-9D73A7BBF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794"/>
                <a:ext cx="13" cy="11"/>
              </a:xfrm>
              <a:custGeom>
                <a:avLst/>
                <a:gdLst>
                  <a:gd name="T0" fmla="*/ 3 w 8"/>
                  <a:gd name="T1" fmla="*/ 0 h 6"/>
                  <a:gd name="T2" fmla="*/ 7 w 8"/>
                  <a:gd name="T3" fmla="*/ 4 h 6"/>
                  <a:gd name="T4" fmla="*/ 4 w 8"/>
                  <a:gd name="T5" fmla="*/ 6 h 6"/>
                  <a:gd name="T6" fmla="*/ 0 w 8"/>
                  <a:gd name="T7" fmla="*/ 1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4" y="1"/>
                      <a:pt x="8" y="0"/>
                      <a:pt x="7" y="4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0" y="6"/>
                      <a:pt x="1" y="4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2D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1" name="Freeform 691">
                <a:extLst>
                  <a:ext uri="{FF2B5EF4-FFF2-40B4-BE49-F238E27FC236}">
                    <a16:creationId xmlns:a16="http://schemas.microsoft.com/office/drawing/2014/main" id="{2381CCBD-F06E-2203-E820-5BFA48109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1741"/>
                <a:ext cx="12" cy="12"/>
              </a:xfrm>
              <a:custGeom>
                <a:avLst/>
                <a:gdLst>
                  <a:gd name="T0" fmla="*/ 2 w 7"/>
                  <a:gd name="T1" fmla="*/ 0 h 7"/>
                  <a:gd name="T2" fmla="*/ 6 w 7"/>
                  <a:gd name="T3" fmla="*/ 4 h 7"/>
                  <a:gd name="T4" fmla="*/ 0 w 7"/>
                  <a:gd name="T5" fmla="*/ 5 h 7"/>
                  <a:gd name="T6" fmla="*/ 2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5" y="0"/>
                      <a:pt x="7" y="1"/>
                      <a:pt x="6" y="4"/>
                    </a:cubicBezTo>
                    <a:cubicBezTo>
                      <a:pt x="5" y="7"/>
                      <a:pt x="2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40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2" name="Freeform 692">
                <a:extLst>
                  <a:ext uri="{FF2B5EF4-FFF2-40B4-BE49-F238E27FC236}">
                    <a16:creationId xmlns:a16="http://schemas.microsoft.com/office/drawing/2014/main" id="{9C4CE014-738F-40BD-39F2-1B612CA6D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724"/>
                <a:ext cx="12" cy="12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5 w 7"/>
                  <a:gd name="T5" fmla="*/ 2 h 7"/>
                  <a:gd name="T6" fmla="*/ 4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3"/>
                    </a:cubicBezTo>
                    <a:cubicBezTo>
                      <a:pt x="1" y="1"/>
                      <a:pt x="3" y="0"/>
                      <a:pt x="5" y="2"/>
                    </a:cubicBezTo>
                    <a:cubicBezTo>
                      <a:pt x="7" y="4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48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3" name="Freeform 693">
                <a:extLst>
                  <a:ext uri="{FF2B5EF4-FFF2-40B4-BE49-F238E27FC236}">
                    <a16:creationId xmlns:a16="http://schemas.microsoft.com/office/drawing/2014/main" id="{DBA04F05-17DB-6036-9894-9D84DE19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724"/>
                <a:ext cx="13" cy="11"/>
              </a:xfrm>
              <a:custGeom>
                <a:avLst/>
                <a:gdLst>
                  <a:gd name="T0" fmla="*/ 3 w 8"/>
                  <a:gd name="T1" fmla="*/ 0 h 6"/>
                  <a:gd name="T2" fmla="*/ 7 w 8"/>
                  <a:gd name="T3" fmla="*/ 4 h 6"/>
                  <a:gd name="T4" fmla="*/ 4 w 8"/>
                  <a:gd name="T5" fmla="*/ 6 h 6"/>
                  <a:gd name="T6" fmla="*/ 1 w 8"/>
                  <a:gd name="T7" fmla="*/ 1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4" y="1"/>
                      <a:pt x="8" y="0"/>
                      <a:pt x="7" y="4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0" y="6"/>
                      <a:pt x="0" y="4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4" name="Freeform 694">
                <a:extLst>
                  <a:ext uri="{FF2B5EF4-FFF2-40B4-BE49-F238E27FC236}">
                    <a16:creationId xmlns:a16="http://schemas.microsoft.com/office/drawing/2014/main" id="{05738772-7331-6BD3-4C71-0897D0DE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622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5" name="Freeform 695">
                <a:extLst>
                  <a:ext uri="{FF2B5EF4-FFF2-40B4-BE49-F238E27FC236}">
                    <a16:creationId xmlns:a16="http://schemas.microsoft.com/office/drawing/2014/main" id="{3D4312AD-462F-2594-ABE8-773DD298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680"/>
                <a:ext cx="14" cy="12"/>
              </a:xfrm>
              <a:custGeom>
                <a:avLst/>
                <a:gdLst>
                  <a:gd name="T0" fmla="*/ 8 w 8"/>
                  <a:gd name="T1" fmla="*/ 3 h 7"/>
                  <a:gd name="T2" fmla="*/ 1 w 8"/>
                  <a:gd name="T3" fmla="*/ 6 h 7"/>
                  <a:gd name="T4" fmla="*/ 3 w 8"/>
                  <a:gd name="T5" fmla="*/ 1 h 7"/>
                  <a:gd name="T6" fmla="*/ 8 w 8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7" y="7"/>
                      <a:pt x="4" y="7"/>
                      <a:pt x="1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8" y="3"/>
                    </a:cubicBezTo>
                    <a:close/>
                  </a:path>
                </a:pathLst>
              </a:custGeom>
              <a:solidFill>
                <a:srgbClr val="42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6" name="Freeform 696">
                <a:extLst>
                  <a:ext uri="{FF2B5EF4-FFF2-40B4-BE49-F238E27FC236}">
                    <a16:creationId xmlns:a16="http://schemas.microsoft.com/office/drawing/2014/main" id="{62CF214C-B4E6-5DEA-D8AE-A92B2E185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740"/>
                <a:ext cx="14" cy="10"/>
              </a:xfrm>
              <a:custGeom>
                <a:avLst/>
                <a:gdLst>
                  <a:gd name="T0" fmla="*/ 4 w 8"/>
                  <a:gd name="T1" fmla="*/ 6 h 6"/>
                  <a:gd name="T2" fmla="*/ 1 w 8"/>
                  <a:gd name="T3" fmla="*/ 2 h 6"/>
                  <a:gd name="T4" fmla="*/ 3 w 8"/>
                  <a:gd name="T5" fmla="*/ 0 h 6"/>
                  <a:gd name="T6" fmla="*/ 8 w 8"/>
                  <a:gd name="T7" fmla="*/ 3 h 6"/>
                  <a:gd name="T8" fmla="*/ 4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3" y="5"/>
                      <a:pt x="0" y="5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8" y="3"/>
                    </a:cubicBezTo>
                    <a:cubicBezTo>
                      <a:pt x="7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7" name="Freeform 697">
                <a:extLst>
                  <a:ext uri="{FF2B5EF4-FFF2-40B4-BE49-F238E27FC236}">
                    <a16:creationId xmlns:a16="http://schemas.microsoft.com/office/drawing/2014/main" id="{F023D0DF-15E4-5F0E-3229-9530DBAC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837"/>
                <a:ext cx="14" cy="10"/>
              </a:xfrm>
              <a:custGeom>
                <a:avLst/>
                <a:gdLst>
                  <a:gd name="T0" fmla="*/ 4 w 8"/>
                  <a:gd name="T1" fmla="*/ 0 h 6"/>
                  <a:gd name="T2" fmla="*/ 6 w 8"/>
                  <a:gd name="T3" fmla="*/ 0 h 6"/>
                  <a:gd name="T4" fmla="*/ 3 w 8"/>
                  <a:gd name="T5" fmla="*/ 6 h 6"/>
                  <a:gd name="T6" fmla="*/ 1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3"/>
                      <a:pt x="8" y="6"/>
                      <a:pt x="3" y="6"/>
                    </a:cubicBezTo>
                    <a:cubicBezTo>
                      <a:pt x="1" y="5"/>
                      <a:pt x="0" y="4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8" name="Freeform 698">
                <a:extLst>
                  <a:ext uri="{FF2B5EF4-FFF2-40B4-BE49-F238E27FC236}">
                    <a16:creationId xmlns:a16="http://schemas.microsoft.com/office/drawing/2014/main" id="{707A4F44-85F6-77FF-D88A-D16A5EDCA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598"/>
                <a:ext cx="10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2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9" name="Freeform 699">
                <a:extLst>
                  <a:ext uri="{FF2B5EF4-FFF2-40B4-BE49-F238E27FC236}">
                    <a16:creationId xmlns:a16="http://schemas.microsoft.com/office/drawing/2014/main" id="{BC02B1A1-5BE1-F6F2-055B-083EC9240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13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5 w 7"/>
                  <a:gd name="T3" fmla="*/ 6 h 6"/>
                  <a:gd name="T4" fmla="*/ 1 w 7"/>
                  <a:gd name="T5" fmla="*/ 3 h 6"/>
                  <a:gd name="T6" fmla="*/ 3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5"/>
                      <a:pt x="7" y="6"/>
                      <a:pt x="5" y="6"/>
                    </a:cubicBezTo>
                    <a:cubicBezTo>
                      <a:pt x="3" y="6"/>
                      <a:pt x="1" y="6"/>
                      <a:pt x="1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0" name="Freeform 700">
                <a:extLst>
                  <a:ext uri="{FF2B5EF4-FFF2-40B4-BE49-F238E27FC236}">
                    <a16:creationId xmlns:a16="http://schemas.microsoft.com/office/drawing/2014/main" id="{98B7BDCF-1B1C-9557-5075-16087A26F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582"/>
                <a:ext cx="11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3 h 6"/>
                  <a:gd name="T4" fmla="*/ 2 w 6"/>
                  <a:gd name="T5" fmla="*/ 6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5" y="1"/>
                      <a:pt x="6" y="1"/>
                      <a:pt x="6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7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1" name="Freeform 701">
                <a:extLst>
                  <a:ext uri="{FF2B5EF4-FFF2-40B4-BE49-F238E27FC236}">
                    <a16:creationId xmlns:a16="http://schemas.microsoft.com/office/drawing/2014/main" id="{4DEF6AE6-C743-2E77-0FC3-735240F2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622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2 h 6"/>
                  <a:gd name="T4" fmla="*/ 3 w 6"/>
                  <a:gd name="T5" fmla="*/ 6 h 6"/>
                  <a:gd name="T6" fmla="*/ 0 w 6"/>
                  <a:gd name="T7" fmla="*/ 4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2" name="Freeform 702">
                <a:extLst>
                  <a:ext uri="{FF2B5EF4-FFF2-40B4-BE49-F238E27FC236}">
                    <a16:creationId xmlns:a16="http://schemas.microsoft.com/office/drawing/2014/main" id="{AAD9E4FB-64A5-D20C-9D3E-7DB5588D9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891"/>
                <a:ext cx="14" cy="17"/>
              </a:xfrm>
              <a:custGeom>
                <a:avLst/>
                <a:gdLst>
                  <a:gd name="T0" fmla="*/ 6 w 8"/>
                  <a:gd name="T1" fmla="*/ 8 h 10"/>
                  <a:gd name="T2" fmla="*/ 2 w 8"/>
                  <a:gd name="T3" fmla="*/ 10 h 10"/>
                  <a:gd name="T4" fmla="*/ 2 w 8"/>
                  <a:gd name="T5" fmla="*/ 5 h 10"/>
                  <a:gd name="T6" fmla="*/ 6 w 8"/>
                  <a:gd name="T7" fmla="*/ 0 h 10"/>
                  <a:gd name="T8" fmla="*/ 6 w 8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6" y="8"/>
                    </a:moveTo>
                    <a:cubicBezTo>
                      <a:pt x="5" y="9"/>
                      <a:pt x="4" y="10"/>
                      <a:pt x="2" y="10"/>
                    </a:cubicBezTo>
                    <a:cubicBezTo>
                      <a:pt x="0" y="8"/>
                      <a:pt x="0" y="7"/>
                      <a:pt x="2" y="5"/>
                    </a:cubicBezTo>
                    <a:cubicBezTo>
                      <a:pt x="5" y="5"/>
                      <a:pt x="5" y="2"/>
                      <a:pt x="6" y="0"/>
                    </a:cubicBezTo>
                    <a:cubicBezTo>
                      <a:pt x="6" y="3"/>
                      <a:pt x="8" y="6"/>
                      <a:pt x="6" y="8"/>
                    </a:cubicBezTo>
                    <a:close/>
                  </a:path>
                </a:pathLst>
              </a:custGeom>
              <a:solidFill>
                <a:srgbClr val="6F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3" name="Freeform 703">
                <a:extLst>
                  <a:ext uri="{FF2B5EF4-FFF2-40B4-BE49-F238E27FC236}">
                    <a16:creationId xmlns:a16="http://schemas.microsoft.com/office/drawing/2014/main" id="{1CF2E9D3-3F3B-053B-A823-29E496B18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59"/>
                <a:ext cx="15" cy="12"/>
              </a:xfrm>
              <a:custGeom>
                <a:avLst/>
                <a:gdLst>
                  <a:gd name="T0" fmla="*/ 5 w 9"/>
                  <a:gd name="T1" fmla="*/ 1 h 7"/>
                  <a:gd name="T2" fmla="*/ 9 w 9"/>
                  <a:gd name="T3" fmla="*/ 5 h 7"/>
                  <a:gd name="T4" fmla="*/ 1 w 9"/>
                  <a:gd name="T5" fmla="*/ 5 h 7"/>
                  <a:gd name="T6" fmla="*/ 1 w 9"/>
                  <a:gd name="T7" fmla="*/ 4 h 7"/>
                  <a:gd name="T8" fmla="*/ 1 w 9"/>
                  <a:gd name="T9" fmla="*/ 4 h 7"/>
                  <a:gd name="T10" fmla="*/ 5 w 9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5" y="1"/>
                    </a:moveTo>
                    <a:cubicBezTo>
                      <a:pt x="7" y="2"/>
                      <a:pt x="9" y="2"/>
                      <a:pt x="9" y="5"/>
                    </a:cubicBezTo>
                    <a:cubicBezTo>
                      <a:pt x="6" y="7"/>
                      <a:pt x="4" y="6"/>
                      <a:pt x="1" y="5"/>
                    </a:cubicBezTo>
                    <a:cubicBezTo>
                      <a:pt x="1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3D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4" name="Freeform 704">
                <a:extLst>
                  <a:ext uri="{FF2B5EF4-FFF2-40B4-BE49-F238E27FC236}">
                    <a16:creationId xmlns:a16="http://schemas.microsoft.com/office/drawing/2014/main" id="{D19C133E-892F-18EE-A167-3673FFA93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806"/>
                <a:ext cx="14" cy="11"/>
              </a:xfrm>
              <a:custGeom>
                <a:avLst/>
                <a:gdLst>
                  <a:gd name="T0" fmla="*/ 4 w 8"/>
                  <a:gd name="T1" fmla="*/ 0 h 6"/>
                  <a:gd name="T2" fmla="*/ 6 w 8"/>
                  <a:gd name="T3" fmla="*/ 4 h 6"/>
                  <a:gd name="T4" fmla="*/ 3 w 8"/>
                  <a:gd name="T5" fmla="*/ 5 h 6"/>
                  <a:gd name="T6" fmla="*/ 1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6" y="1"/>
                      <a:pt x="8" y="2"/>
                      <a:pt x="6" y="4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5" name="Freeform 705">
                <a:extLst>
                  <a:ext uri="{FF2B5EF4-FFF2-40B4-BE49-F238E27FC236}">
                    <a16:creationId xmlns:a16="http://schemas.microsoft.com/office/drawing/2014/main" id="{7B168232-432E-7ACE-21A4-C5A217CF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839"/>
                <a:ext cx="17" cy="14"/>
              </a:xfrm>
              <a:custGeom>
                <a:avLst/>
                <a:gdLst>
                  <a:gd name="T0" fmla="*/ 5 w 10"/>
                  <a:gd name="T1" fmla="*/ 0 h 8"/>
                  <a:gd name="T2" fmla="*/ 9 w 10"/>
                  <a:gd name="T3" fmla="*/ 4 h 8"/>
                  <a:gd name="T4" fmla="*/ 3 w 10"/>
                  <a:gd name="T5" fmla="*/ 6 h 8"/>
                  <a:gd name="T6" fmla="*/ 5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7" y="1"/>
                      <a:pt x="10" y="1"/>
                      <a:pt x="9" y="4"/>
                    </a:cubicBezTo>
                    <a:cubicBezTo>
                      <a:pt x="8" y="8"/>
                      <a:pt x="5" y="5"/>
                      <a:pt x="3" y="6"/>
                    </a:cubicBezTo>
                    <a:cubicBezTo>
                      <a:pt x="0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3D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6" name="Freeform 706">
                <a:extLst>
                  <a:ext uri="{FF2B5EF4-FFF2-40B4-BE49-F238E27FC236}">
                    <a16:creationId xmlns:a16="http://schemas.microsoft.com/office/drawing/2014/main" id="{DF8FC734-8563-B4C7-8D0D-1DC363DB1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728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4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7" name="Freeform 707">
                <a:extLst>
                  <a:ext uri="{FF2B5EF4-FFF2-40B4-BE49-F238E27FC236}">
                    <a16:creationId xmlns:a16="http://schemas.microsoft.com/office/drawing/2014/main" id="{76986180-DB17-A7F3-4354-A790A3B9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006"/>
                <a:ext cx="20" cy="10"/>
              </a:xfrm>
              <a:custGeom>
                <a:avLst/>
                <a:gdLst>
                  <a:gd name="T0" fmla="*/ 0 w 12"/>
                  <a:gd name="T1" fmla="*/ 2 h 6"/>
                  <a:gd name="T2" fmla="*/ 10 w 12"/>
                  <a:gd name="T3" fmla="*/ 2 h 6"/>
                  <a:gd name="T4" fmla="*/ 11 w 12"/>
                  <a:gd name="T5" fmla="*/ 4 h 6"/>
                  <a:gd name="T6" fmla="*/ 9 w 12"/>
                  <a:gd name="T7" fmla="*/ 5 h 6"/>
                  <a:gd name="T8" fmla="*/ 0 w 1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3" y="0"/>
                      <a:pt x="7" y="2"/>
                      <a:pt x="10" y="2"/>
                    </a:cubicBezTo>
                    <a:cubicBezTo>
                      <a:pt x="11" y="2"/>
                      <a:pt x="12" y="3"/>
                      <a:pt x="11" y="4"/>
                    </a:cubicBezTo>
                    <a:cubicBezTo>
                      <a:pt x="11" y="5"/>
                      <a:pt x="10" y="6"/>
                      <a:pt x="9" y="5"/>
                    </a:cubicBezTo>
                    <a:cubicBezTo>
                      <a:pt x="6" y="4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575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8" name="Freeform 708">
                <a:extLst>
                  <a:ext uri="{FF2B5EF4-FFF2-40B4-BE49-F238E27FC236}">
                    <a16:creationId xmlns:a16="http://schemas.microsoft.com/office/drawing/2014/main" id="{8791C22D-A1D8-F6AA-836E-18B851593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49"/>
                <a:ext cx="14" cy="10"/>
              </a:xfrm>
              <a:custGeom>
                <a:avLst/>
                <a:gdLst>
                  <a:gd name="T0" fmla="*/ 0 w 8"/>
                  <a:gd name="T1" fmla="*/ 4 h 6"/>
                  <a:gd name="T2" fmla="*/ 4 w 8"/>
                  <a:gd name="T3" fmla="*/ 0 h 6"/>
                  <a:gd name="T4" fmla="*/ 6 w 8"/>
                  <a:gd name="T5" fmla="*/ 1 h 6"/>
                  <a:gd name="T6" fmla="*/ 2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2"/>
                      <a:pt x="1" y="0"/>
                      <a:pt x="4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5"/>
                      <a:pt x="5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9" name="Freeform 709">
                <a:extLst>
                  <a:ext uri="{FF2B5EF4-FFF2-40B4-BE49-F238E27FC236}">
                    <a16:creationId xmlns:a16="http://schemas.microsoft.com/office/drawing/2014/main" id="{54B09142-C3A1-B37F-F216-150AF18F2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10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2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0" name="Freeform 710">
                <a:extLst>
                  <a:ext uri="{FF2B5EF4-FFF2-40B4-BE49-F238E27FC236}">
                    <a16:creationId xmlns:a16="http://schemas.microsoft.com/office/drawing/2014/main" id="{2EDAF628-77DF-7D0F-185F-E36FEAF0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646"/>
                <a:ext cx="14" cy="13"/>
              </a:xfrm>
              <a:custGeom>
                <a:avLst/>
                <a:gdLst>
                  <a:gd name="T0" fmla="*/ 3 w 8"/>
                  <a:gd name="T1" fmla="*/ 7 h 8"/>
                  <a:gd name="T2" fmla="*/ 3 w 8"/>
                  <a:gd name="T3" fmla="*/ 1 h 8"/>
                  <a:gd name="T4" fmla="*/ 7 w 8"/>
                  <a:gd name="T5" fmla="*/ 1 h 8"/>
                  <a:gd name="T6" fmla="*/ 5 w 8"/>
                  <a:gd name="T7" fmla="*/ 7 h 8"/>
                  <a:gd name="T8" fmla="*/ 3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2" y="5"/>
                      <a:pt x="0" y="3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5"/>
                      <a:pt x="5" y="7"/>
                    </a:cubicBezTo>
                    <a:cubicBezTo>
                      <a:pt x="4" y="8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1" name="Freeform 711">
                <a:extLst>
                  <a:ext uri="{FF2B5EF4-FFF2-40B4-BE49-F238E27FC236}">
                    <a16:creationId xmlns:a16="http://schemas.microsoft.com/office/drawing/2014/main" id="{48DE938F-03DD-AC68-1714-F4837C2C3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584"/>
                <a:ext cx="10" cy="12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0 h 7"/>
                  <a:gd name="T4" fmla="*/ 6 w 6"/>
                  <a:gd name="T5" fmla="*/ 3 h 7"/>
                  <a:gd name="T6" fmla="*/ 2 w 6"/>
                  <a:gd name="T7" fmla="*/ 7 h 7"/>
                  <a:gd name="T8" fmla="*/ 0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ubicBezTo>
                      <a:pt x="6" y="5"/>
                      <a:pt x="5" y="7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55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2" name="Freeform 712">
                <a:extLst>
                  <a:ext uri="{FF2B5EF4-FFF2-40B4-BE49-F238E27FC236}">
                    <a16:creationId xmlns:a16="http://schemas.microsoft.com/office/drawing/2014/main" id="{5E3C575B-0E64-A930-4972-023C8111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615"/>
                <a:ext cx="17" cy="13"/>
              </a:xfrm>
              <a:custGeom>
                <a:avLst/>
                <a:gdLst>
                  <a:gd name="T0" fmla="*/ 8 w 10"/>
                  <a:gd name="T1" fmla="*/ 1 h 8"/>
                  <a:gd name="T2" fmla="*/ 10 w 10"/>
                  <a:gd name="T3" fmla="*/ 6 h 8"/>
                  <a:gd name="T4" fmla="*/ 7 w 10"/>
                  <a:gd name="T5" fmla="*/ 8 h 8"/>
                  <a:gd name="T6" fmla="*/ 6 w 10"/>
                  <a:gd name="T7" fmla="*/ 1 h 8"/>
                  <a:gd name="T8" fmla="*/ 8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8" y="1"/>
                    </a:moveTo>
                    <a:cubicBezTo>
                      <a:pt x="9" y="3"/>
                      <a:pt x="10" y="4"/>
                      <a:pt x="10" y="6"/>
                    </a:cubicBezTo>
                    <a:cubicBezTo>
                      <a:pt x="9" y="7"/>
                      <a:pt x="8" y="7"/>
                      <a:pt x="7" y="8"/>
                    </a:cubicBezTo>
                    <a:cubicBezTo>
                      <a:pt x="0" y="7"/>
                      <a:pt x="4" y="4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lose/>
                  </a:path>
                </a:pathLst>
              </a:custGeom>
              <a:solidFill>
                <a:srgbClr val="52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3" name="Freeform 713">
                <a:extLst>
                  <a:ext uri="{FF2B5EF4-FFF2-40B4-BE49-F238E27FC236}">
                    <a16:creationId xmlns:a16="http://schemas.microsoft.com/office/drawing/2014/main" id="{536A4BFA-C750-A3BA-4FE4-72F980C29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21"/>
                <a:ext cx="14" cy="10"/>
              </a:xfrm>
              <a:custGeom>
                <a:avLst/>
                <a:gdLst>
                  <a:gd name="T0" fmla="*/ 4 w 8"/>
                  <a:gd name="T1" fmla="*/ 6 h 6"/>
                  <a:gd name="T2" fmla="*/ 2 w 8"/>
                  <a:gd name="T3" fmla="*/ 1 h 6"/>
                  <a:gd name="T4" fmla="*/ 8 w 8"/>
                  <a:gd name="T5" fmla="*/ 3 h 6"/>
                  <a:gd name="T6" fmla="*/ 4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0" y="5"/>
                      <a:pt x="0" y="3"/>
                      <a:pt x="2" y="1"/>
                    </a:cubicBezTo>
                    <a:cubicBezTo>
                      <a:pt x="4" y="1"/>
                      <a:pt x="7" y="0"/>
                      <a:pt x="8" y="3"/>
                    </a:cubicBezTo>
                    <a:cubicBezTo>
                      <a:pt x="8" y="6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37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4" name="Freeform 714">
                <a:extLst>
                  <a:ext uri="{FF2B5EF4-FFF2-40B4-BE49-F238E27FC236}">
                    <a16:creationId xmlns:a16="http://schemas.microsoft.com/office/drawing/2014/main" id="{DEABA6DD-7F09-F440-14F5-7F92FC2EA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658"/>
                <a:ext cx="12" cy="11"/>
              </a:xfrm>
              <a:custGeom>
                <a:avLst/>
                <a:gdLst>
                  <a:gd name="T0" fmla="*/ 4 w 7"/>
                  <a:gd name="T1" fmla="*/ 0 h 7"/>
                  <a:gd name="T2" fmla="*/ 6 w 7"/>
                  <a:gd name="T3" fmla="*/ 0 h 7"/>
                  <a:gd name="T4" fmla="*/ 7 w 7"/>
                  <a:gd name="T5" fmla="*/ 2 h 7"/>
                  <a:gd name="T6" fmla="*/ 1 w 7"/>
                  <a:gd name="T7" fmla="*/ 6 h 7"/>
                  <a:gd name="T8" fmla="*/ 4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6" y="5"/>
                      <a:pt x="4" y="7"/>
                      <a:pt x="1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3C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5" name="Freeform 715">
                <a:extLst>
                  <a:ext uri="{FF2B5EF4-FFF2-40B4-BE49-F238E27FC236}">
                    <a16:creationId xmlns:a16="http://schemas.microsoft.com/office/drawing/2014/main" id="{ABEBEFC2-5F19-8B05-EF12-1C7B534B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735"/>
                <a:ext cx="16" cy="11"/>
              </a:xfrm>
              <a:custGeom>
                <a:avLst/>
                <a:gdLst>
                  <a:gd name="T0" fmla="*/ 0 w 9"/>
                  <a:gd name="T1" fmla="*/ 5 h 7"/>
                  <a:gd name="T2" fmla="*/ 4 w 9"/>
                  <a:gd name="T3" fmla="*/ 1 h 7"/>
                  <a:gd name="T4" fmla="*/ 5 w 9"/>
                  <a:gd name="T5" fmla="*/ 6 h 7"/>
                  <a:gd name="T6" fmla="*/ 0 w 9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cubicBezTo>
                      <a:pt x="0" y="2"/>
                      <a:pt x="1" y="0"/>
                      <a:pt x="4" y="1"/>
                    </a:cubicBezTo>
                    <a:cubicBezTo>
                      <a:pt x="9" y="2"/>
                      <a:pt x="6" y="4"/>
                      <a:pt x="5" y="6"/>
                    </a:cubicBezTo>
                    <a:cubicBezTo>
                      <a:pt x="4" y="5"/>
                      <a:pt x="2" y="7"/>
                      <a:pt x="0" y="5"/>
                    </a:cubicBezTo>
                    <a:close/>
                  </a:path>
                </a:pathLst>
              </a:custGeom>
              <a:solidFill>
                <a:srgbClr val="2A27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6" name="Freeform 716">
                <a:extLst>
                  <a:ext uri="{FF2B5EF4-FFF2-40B4-BE49-F238E27FC236}">
                    <a16:creationId xmlns:a16="http://schemas.microsoft.com/office/drawing/2014/main" id="{825B0D69-997C-0239-1AEC-6A952A35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741"/>
                <a:ext cx="12" cy="11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1 h 6"/>
                  <a:gd name="T4" fmla="*/ 2 w 7"/>
                  <a:gd name="T5" fmla="*/ 1 h 6"/>
                  <a:gd name="T6" fmla="*/ 7 w 7"/>
                  <a:gd name="T7" fmla="*/ 3 h 6"/>
                  <a:gd name="T8" fmla="*/ 5 w 7"/>
                  <a:gd name="T9" fmla="*/ 6 h 6"/>
                  <a:gd name="T10" fmla="*/ 0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0" y="2"/>
                      <a:pt x="1" y="2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7" y="4"/>
                      <a:pt x="7" y="6"/>
                      <a:pt x="5" y="6"/>
                    </a:cubicBezTo>
                    <a:cubicBezTo>
                      <a:pt x="3" y="6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37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7" name="Freeform 717">
                <a:extLst>
                  <a:ext uri="{FF2B5EF4-FFF2-40B4-BE49-F238E27FC236}">
                    <a16:creationId xmlns:a16="http://schemas.microsoft.com/office/drawing/2014/main" id="{AEE1E92B-84F5-6475-E592-D7B9B11B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560"/>
                <a:ext cx="10" cy="10"/>
              </a:xfrm>
              <a:custGeom>
                <a:avLst/>
                <a:gdLst>
                  <a:gd name="T0" fmla="*/ 5 w 6"/>
                  <a:gd name="T1" fmla="*/ 2 h 6"/>
                  <a:gd name="T2" fmla="*/ 2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5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5" y="4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8" name="Freeform 718">
                <a:extLst>
                  <a:ext uri="{FF2B5EF4-FFF2-40B4-BE49-F238E27FC236}">
                    <a16:creationId xmlns:a16="http://schemas.microsoft.com/office/drawing/2014/main" id="{74AECD6A-13E1-DE65-27C7-BAE94547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745"/>
                <a:ext cx="15" cy="12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7 h 7"/>
                  <a:gd name="T4" fmla="*/ 1 w 9"/>
                  <a:gd name="T5" fmla="*/ 5 h 7"/>
                  <a:gd name="T6" fmla="*/ 1 w 9"/>
                  <a:gd name="T7" fmla="*/ 3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4" y="1"/>
                      <a:pt x="7" y="0"/>
                      <a:pt x="9" y="4"/>
                    </a:cubicBezTo>
                    <a:close/>
                  </a:path>
                </a:pathLst>
              </a:custGeom>
              <a:solidFill>
                <a:srgbClr val="312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9" name="Freeform 719">
                <a:extLst>
                  <a:ext uri="{FF2B5EF4-FFF2-40B4-BE49-F238E27FC236}">
                    <a16:creationId xmlns:a16="http://schemas.microsoft.com/office/drawing/2014/main" id="{57600747-BD6A-776A-2D26-09D6BDD8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748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4 w 6"/>
                  <a:gd name="T5" fmla="*/ 6 h 6"/>
                  <a:gd name="T6" fmla="*/ 0 w 6"/>
                  <a:gd name="T7" fmla="*/ 2 h 6"/>
                  <a:gd name="T8" fmla="*/ 1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6" y="0"/>
                      <a:pt x="6" y="3"/>
                    </a:cubicBezTo>
                    <a:cubicBezTo>
                      <a:pt x="6" y="5"/>
                      <a:pt x="6" y="6"/>
                      <a:pt x="4" y="6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6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0" name="Freeform 720">
                <a:extLst>
                  <a:ext uri="{FF2B5EF4-FFF2-40B4-BE49-F238E27FC236}">
                    <a16:creationId xmlns:a16="http://schemas.microsoft.com/office/drawing/2014/main" id="{7F7C738E-E94B-A0B2-0F7B-D3439434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80"/>
                <a:ext cx="10" cy="12"/>
              </a:xfrm>
              <a:custGeom>
                <a:avLst/>
                <a:gdLst>
                  <a:gd name="T0" fmla="*/ 6 w 6"/>
                  <a:gd name="T1" fmla="*/ 3 h 7"/>
                  <a:gd name="T2" fmla="*/ 3 w 6"/>
                  <a:gd name="T3" fmla="*/ 7 h 7"/>
                  <a:gd name="T4" fmla="*/ 0 w 6"/>
                  <a:gd name="T5" fmla="*/ 3 h 7"/>
                  <a:gd name="T6" fmla="*/ 6 w 6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5" y="5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2" y="0"/>
                      <a:pt x="4" y="0"/>
                      <a:pt x="6" y="3"/>
                    </a:cubicBezTo>
                    <a:close/>
                  </a:path>
                </a:pathLst>
              </a:custGeom>
              <a:solidFill>
                <a:srgbClr val="40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1" name="Freeform 721">
                <a:extLst>
                  <a:ext uri="{FF2B5EF4-FFF2-40B4-BE49-F238E27FC236}">
                    <a16:creationId xmlns:a16="http://schemas.microsoft.com/office/drawing/2014/main" id="{BB48BACF-97E3-AA57-E72A-CB78F6F47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22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1 w 7"/>
                  <a:gd name="T3" fmla="*/ 3 h 6"/>
                  <a:gd name="T4" fmla="*/ 4 w 7"/>
                  <a:gd name="T5" fmla="*/ 0 h 6"/>
                  <a:gd name="T6" fmla="*/ 6 w 7"/>
                  <a:gd name="T7" fmla="*/ 2 h 6"/>
                  <a:gd name="T8" fmla="*/ 3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2" name="Freeform 722">
                <a:extLst>
                  <a:ext uri="{FF2B5EF4-FFF2-40B4-BE49-F238E27FC236}">
                    <a16:creationId xmlns:a16="http://schemas.microsoft.com/office/drawing/2014/main" id="{61D730CF-F471-8BA6-ABBB-A45608597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403"/>
                <a:ext cx="12" cy="12"/>
              </a:xfrm>
              <a:custGeom>
                <a:avLst/>
                <a:gdLst>
                  <a:gd name="T0" fmla="*/ 2 w 7"/>
                  <a:gd name="T1" fmla="*/ 6 h 7"/>
                  <a:gd name="T2" fmla="*/ 2 w 7"/>
                  <a:gd name="T3" fmla="*/ 6 h 7"/>
                  <a:gd name="T4" fmla="*/ 2 w 7"/>
                  <a:gd name="T5" fmla="*/ 0 h 7"/>
                  <a:gd name="T6" fmla="*/ 6 w 7"/>
                  <a:gd name="T7" fmla="*/ 1 h 7"/>
                  <a:gd name="T8" fmla="*/ 3 w 7"/>
                  <a:gd name="T9" fmla="*/ 6 h 7"/>
                  <a:gd name="T10" fmla="*/ 2 w 7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0" y="2"/>
                      <a:pt x="2" y="0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7" y="4"/>
                      <a:pt x="6" y="6"/>
                      <a:pt x="3" y="6"/>
                    </a:cubicBezTo>
                    <a:cubicBezTo>
                      <a:pt x="3" y="7"/>
                      <a:pt x="2" y="7"/>
                      <a:pt x="2" y="6"/>
                    </a:cubicBezTo>
                    <a:close/>
                  </a:path>
                </a:pathLst>
              </a:custGeom>
              <a:solidFill>
                <a:srgbClr val="54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3" name="Freeform 723">
                <a:extLst>
                  <a:ext uri="{FF2B5EF4-FFF2-40B4-BE49-F238E27FC236}">
                    <a16:creationId xmlns:a16="http://schemas.microsoft.com/office/drawing/2014/main" id="{18EB7DF1-1830-BA0D-212E-6ED474D91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488"/>
                <a:ext cx="12" cy="12"/>
              </a:xfrm>
              <a:custGeom>
                <a:avLst/>
                <a:gdLst>
                  <a:gd name="T0" fmla="*/ 1 w 7"/>
                  <a:gd name="T1" fmla="*/ 6 h 7"/>
                  <a:gd name="T2" fmla="*/ 0 w 7"/>
                  <a:gd name="T3" fmla="*/ 3 h 7"/>
                  <a:gd name="T4" fmla="*/ 4 w 7"/>
                  <a:gd name="T5" fmla="*/ 0 h 7"/>
                  <a:gd name="T6" fmla="*/ 5 w 7"/>
                  <a:gd name="T7" fmla="*/ 4 h 7"/>
                  <a:gd name="T8" fmla="*/ 3 w 7"/>
                  <a:gd name="T9" fmla="*/ 6 h 7"/>
                  <a:gd name="T10" fmla="*/ 1 w 7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7" y="0"/>
                      <a:pt x="5" y="2"/>
                      <a:pt x="5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3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4" name="Freeform 724">
                <a:extLst>
                  <a:ext uri="{FF2B5EF4-FFF2-40B4-BE49-F238E27FC236}">
                    <a16:creationId xmlns:a16="http://schemas.microsoft.com/office/drawing/2014/main" id="{64C4B3B4-5E7E-B575-40FD-A9DF82A7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35"/>
                <a:ext cx="16" cy="8"/>
              </a:xfrm>
              <a:custGeom>
                <a:avLst/>
                <a:gdLst>
                  <a:gd name="T0" fmla="*/ 3 w 9"/>
                  <a:gd name="T1" fmla="*/ 0 h 5"/>
                  <a:gd name="T2" fmla="*/ 7 w 9"/>
                  <a:gd name="T3" fmla="*/ 0 h 5"/>
                  <a:gd name="T4" fmla="*/ 8 w 9"/>
                  <a:gd name="T5" fmla="*/ 4 h 5"/>
                  <a:gd name="T6" fmla="*/ 3 w 9"/>
                  <a:gd name="T7" fmla="*/ 4 h 5"/>
                  <a:gd name="T8" fmla="*/ 3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cubicBezTo>
                      <a:pt x="4" y="0"/>
                      <a:pt x="6" y="0"/>
                      <a:pt x="7" y="0"/>
                    </a:cubicBezTo>
                    <a:cubicBezTo>
                      <a:pt x="8" y="1"/>
                      <a:pt x="9" y="2"/>
                      <a:pt x="8" y="4"/>
                    </a:cubicBezTo>
                    <a:cubicBezTo>
                      <a:pt x="6" y="5"/>
                      <a:pt x="4" y="4"/>
                      <a:pt x="3" y="4"/>
                    </a:cubicBezTo>
                    <a:cubicBezTo>
                      <a:pt x="0" y="3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0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5" name="Freeform 725">
                <a:extLst>
                  <a:ext uri="{FF2B5EF4-FFF2-40B4-BE49-F238E27FC236}">
                    <a16:creationId xmlns:a16="http://schemas.microsoft.com/office/drawing/2014/main" id="{4343E071-16EB-BE34-7DAC-8485A2578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702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5"/>
                      <a:pt x="5" y="6"/>
                      <a:pt x="3" y="6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1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6" name="Freeform 726">
                <a:extLst>
                  <a:ext uri="{FF2B5EF4-FFF2-40B4-BE49-F238E27FC236}">
                    <a16:creationId xmlns:a16="http://schemas.microsoft.com/office/drawing/2014/main" id="{A6007431-2372-13BA-0ACC-649F99ED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34"/>
                <a:ext cx="10" cy="10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4 h 6"/>
                  <a:gd name="T4" fmla="*/ 4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5"/>
                      <a:pt x="1" y="4"/>
                    </a:cubicBezTo>
                    <a:cubicBezTo>
                      <a:pt x="1" y="2"/>
                      <a:pt x="1" y="0"/>
                      <a:pt x="4" y="0"/>
                    </a:cubicBezTo>
                    <a:cubicBezTo>
                      <a:pt x="6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7" name="Freeform 727">
                <a:extLst>
                  <a:ext uri="{FF2B5EF4-FFF2-40B4-BE49-F238E27FC236}">
                    <a16:creationId xmlns:a16="http://schemas.microsoft.com/office/drawing/2014/main" id="{AC70A455-3265-3489-E156-2EE5A65A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81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B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8" name="Freeform 728">
                <a:extLst>
                  <a:ext uri="{FF2B5EF4-FFF2-40B4-BE49-F238E27FC236}">
                    <a16:creationId xmlns:a16="http://schemas.microsoft.com/office/drawing/2014/main" id="{68131040-5C83-2792-332D-833955CD3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728"/>
                <a:ext cx="19" cy="10"/>
              </a:xfrm>
              <a:custGeom>
                <a:avLst/>
                <a:gdLst>
                  <a:gd name="T0" fmla="*/ 8 w 11"/>
                  <a:gd name="T1" fmla="*/ 5 h 6"/>
                  <a:gd name="T2" fmla="*/ 3 w 11"/>
                  <a:gd name="T3" fmla="*/ 0 h 6"/>
                  <a:gd name="T4" fmla="*/ 10 w 11"/>
                  <a:gd name="T5" fmla="*/ 3 h 6"/>
                  <a:gd name="T6" fmla="*/ 11 w 11"/>
                  <a:gd name="T7" fmla="*/ 3 h 6"/>
                  <a:gd name="T8" fmla="*/ 8 w 11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8" y="5"/>
                    </a:moveTo>
                    <a:cubicBezTo>
                      <a:pt x="5" y="4"/>
                      <a:pt x="0" y="6"/>
                      <a:pt x="3" y="0"/>
                    </a:cubicBezTo>
                    <a:cubicBezTo>
                      <a:pt x="6" y="0"/>
                      <a:pt x="9" y="0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3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51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9" name="Freeform 729">
                <a:extLst>
                  <a:ext uri="{FF2B5EF4-FFF2-40B4-BE49-F238E27FC236}">
                    <a16:creationId xmlns:a16="http://schemas.microsoft.com/office/drawing/2014/main" id="{592DFDFF-EB4E-7B27-21F9-E58B6A7F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728"/>
                <a:ext cx="12" cy="12"/>
              </a:xfrm>
              <a:custGeom>
                <a:avLst/>
                <a:gdLst>
                  <a:gd name="T0" fmla="*/ 0 w 7"/>
                  <a:gd name="T1" fmla="*/ 3 h 7"/>
                  <a:gd name="T2" fmla="*/ 3 w 7"/>
                  <a:gd name="T3" fmla="*/ 2 h 7"/>
                  <a:gd name="T4" fmla="*/ 7 w 7"/>
                  <a:gd name="T5" fmla="*/ 3 h 7"/>
                  <a:gd name="T6" fmla="*/ 7 w 7"/>
                  <a:gd name="T7" fmla="*/ 6 h 7"/>
                  <a:gd name="T8" fmla="*/ 2 w 7"/>
                  <a:gd name="T9" fmla="*/ 6 h 7"/>
                  <a:gd name="T10" fmla="*/ 1 w 7"/>
                  <a:gd name="T11" fmla="*/ 3 h 7"/>
                  <a:gd name="T12" fmla="*/ 0 w 7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6" y="0"/>
                      <a:pt x="7" y="3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5" y="7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42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0" name="Freeform 730">
                <a:extLst>
                  <a:ext uri="{FF2B5EF4-FFF2-40B4-BE49-F238E27FC236}">
                    <a16:creationId xmlns:a16="http://schemas.microsoft.com/office/drawing/2014/main" id="{CB7270D9-9560-DC49-D3AA-9127B4F6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767"/>
                <a:ext cx="12" cy="9"/>
              </a:xfrm>
              <a:custGeom>
                <a:avLst/>
                <a:gdLst>
                  <a:gd name="T0" fmla="*/ 3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0"/>
                      <a:pt x="6" y="0"/>
                      <a:pt x="7" y="2"/>
                    </a:cubicBezTo>
                    <a:cubicBezTo>
                      <a:pt x="7" y="4"/>
                      <a:pt x="6" y="5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7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1" name="Freeform 731">
                <a:extLst>
                  <a:ext uri="{FF2B5EF4-FFF2-40B4-BE49-F238E27FC236}">
                    <a16:creationId xmlns:a16="http://schemas.microsoft.com/office/drawing/2014/main" id="{F3B4D603-7B02-EC4E-F672-D12B7D685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882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2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3D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2" name="Freeform 732">
                <a:extLst>
                  <a:ext uri="{FF2B5EF4-FFF2-40B4-BE49-F238E27FC236}">
                    <a16:creationId xmlns:a16="http://schemas.microsoft.com/office/drawing/2014/main" id="{83C7151D-88AE-0701-DCBD-6EA514E34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752"/>
                <a:ext cx="12" cy="12"/>
              </a:xfrm>
              <a:custGeom>
                <a:avLst/>
                <a:gdLst>
                  <a:gd name="T0" fmla="*/ 2 w 7"/>
                  <a:gd name="T1" fmla="*/ 1 h 7"/>
                  <a:gd name="T2" fmla="*/ 7 w 7"/>
                  <a:gd name="T3" fmla="*/ 3 h 7"/>
                  <a:gd name="T4" fmla="*/ 5 w 7"/>
                  <a:gd name="T5" fmla="*/ 7 h 7"/>
                  <a:gd name="T6" fmla="*/ 0 w 7"/>
                  <a:gd name="T7" fmla="*/ 4 h 7"/>
                  <a:gd name="T8" fmla="*/ 2 w 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cubicBezTo>
                      <a:pt x="4" y="1"/>
                      <a:pt x="6" y="0"/>
                      <a:pt x="7" y="3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2" y="7"/>
                      <a:pt x="1" y="7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7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3" name="Freeform 733">
                <a:extLst>
                  <a:ext uri="{FF2B5EF4-FFF2-40B4-BE49-F238E27FC236}">
                    <a16:creationId xmlns:a16="http://schemas.microsoft.com/office/drawing/2014/main" id="{8F108B6D-30C8-4C4C-EB3E-27E6504E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885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6" y="6"/>
                      <a:pt x="4" y="6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1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4" name="Freeform 734">
                <a:extLst>
                  <a:ext uri="{FF2B5EF4-FFF2-40B4-BE49-F238E27FC236}">
                    <a16:creationId xmlns:a16="http://schemas.microsoft.com/office/drawing/2014/main" id="{ACF14CF0-10C6-F065-A033-4381AA1AA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740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4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C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5" name="Freeform 735">
                <a:extLst>
                  <a:ext uri="{FF2B5EF4-FFF2-40B4-BE49-F238E27FC236}">
                    <a16:creationId xmlns:a16="http://schemas.microsoft.com/office/drawing/2014/main" id="{3F956275-1DD0-45A6-B0E9-8D386F458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904"/>
                <a:ext cx="11" cy="8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2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6" name="Freeform 736">
                <a:extLst>
                  <a:ext uri="{FF2B5EF4-FFF2-40B4-BE49-F238E27FC236}">
                    <a16:creationId xmlns:a16="http://schemas.microsoft.com/office/drawing/2014/main" id="{B2A29FA3-D860-50FE-AA5F-EB4C04F7C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498"/>
                <a:ext cx="16" cy="12"/>
              </a:xfrm>
              <a:custGeom>
                <a:avLst/>
                <a:gdLst>
                  <a:gd name="T0" fmla="*/ 4 w 9"/>
                  <a:gd name="T1" fmla="*/ 0 h 7"/>
                  <a:gd name="T2" fmla="*/ 6 w 9"/>
                  <a:gd name="T3" fmla="*/ 0 h 7"/>
                  <a:gd name="T4" fmla="*/ 5 w 9"/>
                  <a:gd name="T5" fmla="*/ 7 h 7"/>
                  <a:gd name="T6" fmla="*/ 3 w 9"/>
                  <a:gd name="T7" fmla="*/ 7 h 7"/>
                  <a:gd name="T8" fmla="*/ 4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8" y="3"/>
                      <a:pt x="9" y="5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0" y="4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41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7" name="Freeform 737">
                <a:extLst>
                  <a:ext uri="{FF2B5EF4-FFF2-40B4-BE49-F238E27FC236}">
                    <a16:creationId xmlns:a16="http://schemas.microsoft.com/office/drawing/2014/main" id="{C2F1CEA9-CDEE-107A-5EA4-82E977B5E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006"/>
                <a:ext cx="12" cy="13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4 h 8"/>
                  <a:gd name="T4" fmla="*/ 3 w 7"/>
                  <a:gd name="T5" fmla="*/ 2 h 8"/>
                  <a:gd name="T6" fmla="*/ 7 w 7"/>
                  <a:gd name="T7" fmla="*/ 5 h 8"/>
                  <a:gd name="T8" fmla="*/ 1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2" y="6"/>
                      <a:pt x="1" y="5"/>
                      <a:pt x="0" y="4"/>
                    </a:cubicBezTo>
                    <a:cubicBezTo>
                      <a:pt x="1" y="3"/>
                      <a:pt x="0" y="0"/>
                      <a:pt x="3" y="2"/>
                    </a:cubicBezTo>
                    <a:cubicBezTo>
                      <a:pt x="4" y="4"/>
                      <a:pt x="6" y="3"/>
                      <a:pt x="7" y="5"/>
                    </a:cubicBezTo>
                    <a:cubicBezTo>
                      <a:pt x="6" y="8"/>
                      <a:pt x="4" y="8"/>
                      <a:pt x="1" y="8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8" name="Freeform 738">
                <a:extLst>
                  <a:ext uri="{FF2B5EF4-FFF2-40B4-BE49-F238E27FC236}">
                    <a16:creationId xmlns:a16="http://schemas.microsoft.com/office/drawing/2014/main" id="{706A1B49-3425-761B-3139-8AD6D5C4F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509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2 w 7"/>
                  <a:gd name="T3" fmla="*/ 0 h 6"/>
                  <a:gd name="T4" fmla="*/ 6 w 7"/>
                  <a:gd name="T5" fmla="*/ 3 h 6"/>
                  <a:gd name="T6" fmla="*/ 3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0" y="4"/>
                      <a:pt x="0" y="3"/>
                      <a:pt x="2" y="0"/>
                    </a:cubicBezTo>
                    <a:cubicBezTo>
                      <a:pt x="3" y="1"/>
                      <a:pt x="6" y="0"/>
                      <a:pt x="6" y="3"/>
                    </a:cubicBezTo>
                    <a:cubicBezTo>
                      <a:pt x="7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9" name="Freeform 739">
                <a:extLst>
                  <a:ext uri="{FF2B5EF4-FFF2-40B4-BE49-F238E27FC236}">
                    <a16:creationId xmlns:a16="http://schemas.microsoft.com/office/drawing/2014/main" id="{48F8F292-2FB9-76C3-F413-40E4917B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723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3 w 7"/>
                  <a:gd name="T3" fmla="*/ 6 h 6"/>
                  <a:gd name="T4" fmla="*/ 1 w 7"/>
                  <a:gd name="T5" fmla="*/ 1 h 6"/>
                  <a:gd name="T6" fmla="*/ 7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5"/>
                      <a:pt x="6" y="6"/>
                      <a:pt x="3" y="6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3" y="1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33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0" name="Freeform 740">
                <a:extLst>
                  <a:ext uri="{FF2B5EF4-FFF2-40B4-BE49-F238E27FC236}">
                    <a16:creationId xmlns:a16="http://schemas.microsoft.com/office/drawing/2014/main" id="{8EB7BF77-6B3C-287B-7D2E-07B0DAC5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716"/>
                <a:ext cx="12" cy="12"/>
              </a:xfrm>
              <a:custGeom>
                <a:avLst/>
                <a:gdLst>
                  <a:gd name="T0" fmla="*/ 2 w 7"/>
                  <a:gd name="T1" fmla="*/ 1 h 7"/>
                  <a:gd name="T2" fmla="*/ 7 w 7"/>
                  <a:gd name="T3" fmla="*/ 4 h 7"/>
                  <a:gd name="T4" fmla="*/ 2 w 7"/>
                  <a:gd name="T5" fmla="*/ 6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cubicBezTo>
                      <a:pt x="4" y="1"/>
                      <a:pt x="7" y="0"/>
                      <a:pt x="7" y="4"/>
                    </a:cubicBezTo>
                    <a:cubicBezTo>
                      <a:pt x="7" y="7"/>
                      <a:pt x="4" y="6"/>
                      <a:pt x="2" y="6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38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1" name="Freeform 741">
                <a:extLst>
                  <a:ext uri="{FF2B5EF4-FFF2-40B4-BE49-F238E27FC236}">
                    <a16:creationId xmlns:a16="http://schemas.microsoft.com/office/drawing/2014/main" id="{F82DDA1E-BB9B-C988-8602-121786C59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21"/>
                <a:ext cx="12" cy="10"/>
              </a:xfrm>
              <a:custGeom>
                <a:avLst/>
                <a:gdLst>
                  <a:gd name="T0" fmla="*/ 6 w 7"/>
                  <a:gd name="T1" fmla="*/ 1 h 6"/>
                  <a:gd name="T2" fmla="*/ 3 w 7"/>
                  <a:gd name="T3" fmla="*/ 6 h 6"/>
                  <a:gd name="T4" fmla="*/ 0 w 7"/>
                  <a:gd name="T5" fmla="*/ 2 h 6"/>
                  <a:gd name="T6" fmla="*/ 6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7" y="4"/>
                      <a:pt x="6" y="6"/>
                      <a:pt x="3" y="6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2" y="0"/>
                      <a:pt x="4" y="2"/>
                      <a:pt x="6" y="1"/>
                    </a:cubicBezTo>
                    <a:close/>
                  </a:path>
                </a:pathLst>
              </a:custGeom>
              <a:solidFill>
                <a:srgbClr val="3F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2" name="Freeform 742">
                <a:extLst>
                  <a:ext uri="{FF2B5EF4-FFF2-40B4-BE49-F238E27FC236}">
                    <a16:creationId xmlns:a16="http://schemas.microsoft.com/office/drawing/2014/main" id="{4CD330E0-27F6-5C73-BC05-69BF50765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711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4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4" y="6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D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3" name="Freeform 743">
                <a:extLst>
                  <a:ext uri="{FF2B5EF4-FFF2-40B4-BE49-F238E27FC236}">
                    <a16:creationId xmlns:a16="http://schemas.microsoft.com/office/drawing/2014/main" id="{EE99D8C7-1D03-06AF-A591-EED56C62A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924"/>
                <a:ext cx="12" cy="12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5 h 7"/>
                  <a:gd name="T4" fmla="*/ 1 w 7"/>
                  <a:gd name="T5" fmla="*/ 6 h 7"/>
                  <a:gd name="T6" fmla="*/ 1 w 7"/>
                  <a:gd name="T7" fmla="*/ 3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3"/>
                      <a:pt x="7" y="4"/>
                      <a:pt x="7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6"/>
                      <a:pt x="1" y="4"/>
                      <a:pt x="1" y="3"/>
                    </a:cubicBezTo>
                    <a:cubicBezTo>
                      <a:pt x="2" y="0"/>
                      <a:pt x="5" y="2"/>
                      <a:pt x="7" y="2"/>
                    </a:cubicBezTo>
                    <a:close/>
                  </a:path>
                </a:pathLst>
              </a:custGeom>
              <a:solidFill>
                <a:srgbClr val="3E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4" name="Freeform 744">
                <a:extLst>
                  <a:ext uri="{FF2B5EF4-FFF2-40B4-BE49-F238E27FC236}">
                    <a16:creationId xmlns:a16="http://schemas.microsoft.com/office/drawing/2014/main" id="{AC022295-F891-0527-B2B3-D4F5FAEE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692"/>
                <a:ext cx="12" cy="12"/>
              </a:xfrm>
              <a:custGeom>
                <a:avLst/>
                <a:gdLst>
                  <a:gd name="T0" fmla="*/ 1 w 7"/>
                  <a:gd name="T1" fmla="*/ 1 h 7"/>
                  <a:gd name="T2" fmla="*/ 7 w 7"/>
                  <a:gd name="T3" fmla="*/ 3 h 7"/>
                  <a:gd name="T4" fmla="*/ 1 w 7"/>
                  <a:gd name="T5" fmla="*/ 6 h 7"/>
                  <a:gd name="T6" fmla="*/ 1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3" y="1"/>
                      <a:pt x="6" y="0"/>
                      <a:pt x="7" y="3"/>
                    </a:cubicBezTo>
                    <a:cubicBezTo>
                      <a:pt x="7" y="6"/>
                      <a:pt x="4" y="7"/>
                      <a:pt x="1" y="6"/>
                    </a:cubicBezTo>
                    <a:cubicBezTo>
                      <a:pt x="0" y="5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32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5" name="Freeform 745">
                <a:extLst>
                  <a:ext uri="{FF2B5EF4-FFF2-40B4-BE49-F238E27FC236}">
                    <a16:creationId xmlns:a16="http://schemas.microsoft.com/office/drawing/2014/main" id="{CE026885-BA2B-4747-9EB9-9794AC0F3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92"/>
                <a:ext cx="11" cy="10"/>
              </a:xfrm>
              <a:custGeom>
                <a:avLst/>
                <a:gdLst>
                  <a:gd name="T0" fmla="*/ 3 w 6"/>
                  <a:gd name="T1" fmla="*/ 0 h 6"/>
                  <a:gd name="T2" fmla="*/ 5 w 6"/>
                  <a:gd name="T3" fmla="*/ 3 h 6"/>
                  <a:gd name="T4" fmla="*/ 2 w 6"/>
                  <a:gd name="T5" fmla="*/ 6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5" y="0"/>
                      <a:pt x="6" y="1"/>
                      <a:pt x="5" y="3"/>
                    </a:cubicBezTo>
                    <a:cubicBezTo>
                      <a:pt x="5" y="5"/>
                      <a:pt x="5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6" name="Freeform 746">
                <a:extLst>
                  <a:ext uri="{FF2B5EF4-FFF2-40B4-BE49-F238E27FC236}">
                    <a16:creationId xmlns:a16="http://schemas.microsoft.com/office/drawing/2014/main" id="{086748C6-EFD4-627B-401A-4E688BA7B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669"/>
                <a:ext cx="8" cy="9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3"/>
                      <a:pt x="4" y="5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7" name="Freeform 747">
                <a:extLst>
                  <a:ext uri="{FF2B5EF4-FFF2-40B4-BE49-F238E27FC236}">
                    <a16:creationId xmlns:a16="http://schemas.microsoft.com/office/drawing/2014/main" id="{AE93B7DD-5A76-698E-B75B-38F62E9A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658"/>
                <a:ext cx="11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4 h 6"/>
                  <a:gd name="T4" fmla="*/ 3 w 6"/>
                  <a:gd name="T5" fmla="*/ 6 h 6"/>
                  <a:gd name="T6" fmla="*/ 1 w 6"/>
                  <a:gd name="T7" fmla="*/ 2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6" y="0"/>
                      <a:pt x="6" y="2"/>
                      <a:pt x="6" y="4"/>
                    </a:cubicBezTo>
                    <a:cubicBezTo>
                      <a:pt x="5" y="6"/>
                      <a:pt x="5" y="6"/>
                      <a:pt x="3" y="6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3C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8" name="Freeform 748">
                <a:extLst>
                  <a:ext uri="{FF2B5EF4-FFF2-40B4-BE49-F238E27FC236}">
                    <a16:creationId xmlns:a16="http://schemas.microsoft.com/office/drawing/2014/main" id="{BA621DF4-8E4E-59C9-84CF-F438F0E51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570"/>
                <a:ext cx="10" cy="9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57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9" name="Freeform 749">
                <a:extLst>
                  <a:ext uri="{FF2B5EF4-FFF2-40B4-BE49-F238E27FC236}">
                    <a16:creationId xmlns:a16="http://schemas.microsoft.com/office/drawing/2014/main" id="{0D56454F-4CC3-0640-BDD8-D8FB6760E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572"/>
                <a:ext cx="11" cy="10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0 h 6"/>
                  <a:gd name="T4" fmla="*/ 6 w 6"/>
                  <a:gd name="T5" fmla="*/ 2 h 6"/>
                  <a:gd name="T6" fmla="*/ 3 w 6"/>
                  <a:gd name="T7" fmla="*/ 6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6" y="6"/>
                      <a:pt x="3" y="6"/>
                    </a:cubicBezTo>
                    <a:cubicBezTo>
                      <a:pt x="1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51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0" name="Freeform 750">
                <a:extLst>
                  <a:ext uri="{FF2B5EF4-FFF2-40B4-BE49-F238E27FC236}">
                    <a16:creationId xmlns:a16="http://schemas.microsoft.com/office/drawing/2014/main" id="{0E2A859D-D56F-6893-F777-123683CB0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658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0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1" name="Freeform 751">
                <a:extLst>
                  <a:ext uri="{FF2B5EF4-FFF2-40B4-BE49-F238E27FC236}">
                    <a16:creationId xmlns:a16="http://schemas.microsoft.com/office/drawing/2014/main" id="{E13DCE5F-144D-98BA-6212-E7EA99EA8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654"/>
                <a:ext cx="15" cy="10"/>
              </a:xfrm>
              <a:custGeom>
                <a:avLst/>
                <a:gdLst>
                  <a:gd name="T0" fmla="*/ 6 w 9"/>
                  <a:gd name="T1" fmla="*/ 6 h 6"/>
                  <a:gd name="T2" fmla="*/ 3 w 9"/>
                  <a:gd name="T3" fmla="*/ 0 h 6"/>
                  <a:gd name="T4" fmla="*/ 8 w 9"/>
                  <a:gd name="T5" fmla="*/ 2 h 6"/>
                  <a:gd name="T6" fmla="*/ 6 w 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cubicBezTo>
                      <a:pt x="2" y="5"/>
                      <a:pt x="0" y="4"/>
                      <a:pt x="3" y="0"/>
                    </a:cubicBezTo>
                    <a:cubicBezTo>
                      <a:pt x="5" y="1"/>
                      <a:pt x="7" y="0"/>
                      <a:pt x="8" y="2"/>
                    </a:cubicBezTo>
                    <a:cubicBezTo>
                      <a:pt x="9" y="4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47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2" name="Freeform 752">
                <a:extLst>
                  <a:ext uri="{FF2B5EF4-FFF2-40B4-BE49-F238E27FC236}">
                    <a16:creationId xmlns:a16="http://schemas.microsoft.com/office/drawing/2014/main" id="{2619E04D-F2B8-65B0-58A8-95264BE1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642"/>
                <a:ext cx="16" cy="9"/>
              </a:xfrm>
              <a:custGeom>
                <a:avLst/>
                <a:gdLst>
                  <a:gd name="T0" fmla="*/ 1 w 9"/>
                  <a:gd name="T1" fmla="*/ 0 h 5"/>
                  <a:gd name="T2" fmla="*/ 6 w 9"/>
                  <a:gd name="T3" fmla="*/ 0 h 5"/>
                  <a:gd name="T4" fmla="*/ 4 w 9"/>
                  <a:gd name="T5" fmla="*/ 5 h 5"/>
                  <a:gd name="T6" fmla="*/ 1 w 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1" y="0"/>
                    </a:moveTo>
                    <a:cubicBezTo>
                      <a:pt x="3" y="0"/>
                      <a:pt x="4" y="0"/>
                      <a:pt x="6" y="0"/>
                    </a:cubicBezTo>
                    <a:cubicBezTo>
                      <a:pt x="9" y="4"/>
                      <a:pt x="8" y="5"/>
                      <a:pt x="4" y="5"/>
                    </a:cubicBezTo>
                    <a:cubicBezTo>
                      <a:pt x="0" y="5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43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3" name="Freeform 753">
                <a:extLst>
                  <a:ext uri="{FF2B5EF4-FFF2-40B4-BE49-F238E27FC236}">
                    <a16:creationId xmlns:a16="http://schemas.microsoft.com/office/drawing/2014/main" id="{C0ED92DF-FA33-EE87-7626-947BDBD26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935"/>
                <a:ext cx="17" cy="12"/>
              </a:xfrm>
              <a:custGeom>
                <a:avLst/>
                <a:gdLst>
                  <a:gd name="T0" fmla="*/ 7 w 10"/>
                  <a:gd name="T1" fmla="*/ 6 h 7"/>
                  <a:gd name="T2" fmla="*/ 3 w 10"/>
                  <a:gd name="T3" fmla="*/ 2 h 7"/>
                  <a:gd name="T4" fmla="*/ 5 w 10"/>
                  <a:gd name="T5" fmla="*/ 2 h 7"/>
                  <a:gd name="T6" fmla="*/ 9 w 10"/>
                  <a:gd name="T7" fmla="*/ 3 h 7"/>
                  <a:gd name="T8" fmla="*/ 7 w 10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7" y="6"/>
                    </a:moveTo>
                    <a:cubicBezTo>
                      <a:pt x="4" y="6"/>
                      <a:pt x="0" y="7"/>
                      <a:pt x="3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3"/>
                      <a:pt x="8" y="0"/>
                      <a:pt x="9" y="3"/>
                    </a:cubicBezTo>
                    <a:cubicBezTo>
                      <a:pt x="10" y="5"/>
                      <a:pt x="6" y="5"/>
                      <a:pt x="7" y="6"/>
                    </a:cubicBezTo>
                    <a:close/>
                  </a:path>
                </a:pathLst>
              </a:custGeom>
              <a:solidFill>
                <a:srgbClr val="4D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4" name="Freeform 754">
                <a:extLst>
                  <a:ext uri="{FF2B5EF4-FFF2-40B4-BE49-F238E27FC236}">
                    <a16:creationId xmlns:a16="http://schemas.microsoft.com/office/drawing/2014/main" id="{90A0C200-1431-E3DD-8218-5A3E8FD7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596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4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5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5" name="Freeform 755">
                <a:extLst>
                  <a:ext uri="{FF2B5EF4-FFF2-40B4-BE49-F238E27FC236}">
                    <a16:creationId xmlns:a16="http://schemas.microsoft.com/office/drawing/2014/main" id="{561601FA-FD0B-B8F4-24D6-79761C688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415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3 h 6"/>
                  <a:gd name="T4" fmla="*/ 3 w 6"/>
                  <a:gd name="T5" fmla="*/ 6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8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6" name="Freeform 756">
                <a:extLst>
                  <a:ext uri="{FF2B5EF4-FFF2-40B4-BE49-F238E27FC236}">
                    <a16:creationId xmlns:a16="http://schemas.microsoft.com/office/drawing/2014/main" id="{38CC1583-7D0D-8FCE-67D5-0A110C71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798"/>
                <a:ext cx="10" cy="12"/>
              </a:xfrm>
              <a:custGeom>
                <a:avLst/>
                <a:gdLst>
                  <a:gd name="T0" fmla="*/ 0 w 6"/>
                  <a:gd name="T1" fmla="*/ 4 h 7"/>
                  <a:gd name="T2" fmla="*/ 3 w 6"/>
                  <a:gd name="T3" fmla="*/ 1 h 7"/>
                  <a:gd name="T4" fmla="*/ 6 w 6"/>
                  <a:gd name="T5" fmla="*/ 6 h 7"/>
                  <a:gd name="T6" fmla="*/ 0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2"/>
                      <a:pt x="1" y="0"/>
                      <a:pt x="3" y="1"/>
                    </a:cubicBezTo>
                    <a:cubicBezTo>
                      <a:pt x="6" y="1"/>
                      <a:pt x="6" y="3"/>
                      <a:pt x="6" y="6"/>
                    </a:cubicBezTo>
                    <a:cubicBezTo>
                      <a:pt x="3" y="7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53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7" name="Freeform 757">
                <a:extLst>
                  <a:ext uri="{FF2B5EF4-FFF2-40B4-BE49-F238E27FC236}">
                    <a16:creationId xmlns:a16="http://schemas.microsoft.com/office/drawing/2014/main" id="{DCFA3888-08D9-A35D-6A22-0B2A5854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427"/>
                <a:ext cx="11" cy="10"/>
              </a:xfrm>
              <a:custGeom>
                <a:avLst/>
                <a:gdLst>
                  <a:gd name="T0" fmla="*/ 5 w 7"/>
                  <a:gd name="T1" fmla="*/ 6 h 6"/>
                  <a:gd name="T2" fmla="*/ 0 w 7"/>
                  <a:gd name="T3" fmla="*/ 4 h 6"/>
                  <a:gd name="T4" fmla="*/ 4 w 7"/>
                  <a:gd name="T5" fmla="*/ 0 h 6"/>
                  <a:gd name="T6" fmla="*/ 5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3" y="6"/>
                      <a:pt x="1" y="6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7" y="1"/>
                      <a:pt x="7" y="3"/>
                      <a:pt x="5" y="6"/>
                    </a:cubicBezTo>
                    <a:close/>
                  </a:path>
                </a:pathLst>
              </a:custGeom>
              <a:solidFill>
                <a:srgbClr val="5B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8" name="Freeform 758">
                <a:extLst>
                  <a:ext uri="{FF2B5EF4-FFF2-40B4-BE49-F238E27FC236}">
                    <a16:creationId xmlns:a16="http://schemas.microsoft.com/office/drawing/2014/main" id="{D3273B3E-F759-31CA-B1A2-C3A61A67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596"/>
                <a:ext cx="11" cy="12"/>
              </a:xfrm>
              <a:custGeom>
                <a:avLst/>
                <a:gdLst>
                  <a:gd name="T0" fmla="*/ 5 w 6"/>
                  <a:gd name="T1" fmla="*/ 1 h 7"/>
                  <a:gd name="T2" fmla="*/ 4 w 6"/>
                  <a:gd name="T3" fmla="*/ 7 h 7"/>
                  <a:gd name="T4" fmla="*/ 0 w 6"/>
                  <a:gd name="T5" fmla="*/ 4 h 7"/>
                  <a:gd name="T6" fmla="*/ 5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6" y="3"/>
                      <a:pt x="5" y="5"/>
                      <a:pt x="4" y="7"/>
                    </a:cubicBezTo>
                    <a:cubicBezTo>
                      <a:pt x="2" y="7"/>
                      <a:pt x="0" y="7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4E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9" name="Freeform 759">
                <a:extLst>
                  <a:ext uri="{FF2B5EF4-FFF2-40B4-BE49-F238E27FC236}">
                    <a16:creationId xmlns:a16="http://schemas.microsoft.com/office/drawing/2014/main" id="{0D25C5A7-0BAA-FB82-CDDC-B3BDDED3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791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4 w 7"/>
                  <a:gd name="T3" fmla="*/ 6 h 6"/>
                  <a:gd name="T4" fmla="*/ 1 w 7"/>
                  <a:gd name="T5" fmla="*/ 3 h 6"/>
                  <a:gd name="T6" fmla="*/ 4 w 7"/>
                  <a:gd name="T7" fmla="*/ 1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5"/>
                      <a:pt x="6" y="6"/>
                      <a:pt x="4" y="6"/>
                    </a:cubicBezTo>
                    <a:cubicBezTo>
                      <a:pt x="2" y="6"/>
                      <a:pt x="0" y="6"/>
                      <a:pt x="1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A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0" name="Freeform 760">
                <a:extLst>
                  <a:ext uri="{FF2B5EF4-FFF2-40B4-BE49-F238E27FC236}">
                    <a16:creationId xmlns:a16="http://schemas.microsoft.com/office/drawing/2014/main" id="{C0A8629F-0685-8FC6-A661-AA4C625FC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788"/>
                <a:ext cx="12" cy="12"/>
              </a:xfrm>
              <a:custGeom>
                <a:avLst/>
                <a:gdLst>
                  <a:gd name="T0" fmla="*/ 3 w 7"/>
                  <a:gd name="T1" fmla="*/ 7 h 7"/>
                  <a:gd name="T2" fmla="*/ 0 w 7"/>
                  <a:gd name="T3" fmla="*/ 3 h 7"/>
                  <a:gd name="T4" fmla="*/ 6 w 7"/>
                  <a:gd name="T5" fmla="*/ 3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2" y="0"/>
                      <a:pt x="4" y="0"/>
                      <a:pt x="6" y="3"/>
                    </a:cubicBezTo>
                    <a:cubicBezTo>
                      <a:pt x="7" y="4"/>
                      <a:pt x="6" y="7"/>
                      <a:pt x="3" y="7"/>
                    </a:cubicBezTo>
                    <a:close/>
                  </a:path>
                </a:pathLst>
              </a:custGeom>
              <a:solidFill>
                <a:srgbClr val="4D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1" name="Freeform 761">
                <a:extLst>
                  <a:ext uri="{FF2B5EF4-FFF2-40B4-BE49-F238E27FC236}">
                    <a16:creationId xmlns:a16="http://schemas.microsoft.com/office/drawing/2014/main" id="{800AC22B-9F14-5D88-1B7E-82BB252C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784"/>
                <a:ext cx="10" cy="10"/>
              </a:xfrm>
              <a:custGeom>
                <a:avLst/>
                <a:gdLst>
                  <a:gd name="T0" fmla="*/ 4 w 6"/>
                  <a:gd name="T1" fmla="*/ 0 h 6"/>
                  <a:gd name="T2" fmla="*/ 5 w 6"/>
                  <a:gd name="T3" fmla="*/ 5 h 6"/>
                  <a:gd name="T4" fmla="*/ 2 w 6"/>
                  <a:gd name="T5" fmla="*/ 6 h 6"/>
                  <a:gd name="T6" fmla="*/ 0 w 6"/>
                  <a:gd name="T7" fmla="*/ 1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6" y="1"/>
                      <a:pt x="6" y="3"/>
                      <a:pt x="5" y="5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3B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2" name="Freeform 762">
                <a:extLst>
                  <a:ext uri="{FF2B5EF4-FFF2-40B4-BE49-F238E27FC236}">
                    <a16:creationId xmlns:a16="http://schemas.microsoft.com/office/drawing/2014/main" id="{C84DEB25-447B-6414-5560-17E1062B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779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3 w 7"/>
                  <a:gd name="T3" fmla="*/ 5 h 6"/>
                  <a:gd name="T4" fmla="*/ 0 w 7"/>
                  <a:gd name="T5" fmla="*/ 3 h 6"/>
                  <a:gd name="T6" fmla="*/ 3 w 7"/>
                  <a:gd name="T7" fmla="*/ 0 h 6"/>
                  <a:gd name="T8" fmla="*/ 7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5"/>
                      <a:pt x="5" y="6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3D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3" name="Freeform 763">
                <a:extLst>
                  <a:ext uri="{FF2B5EF4-FFF2-40B4-BE49-F238E27FC236}">
                    <a16:creationId xmlns:a16="http://schemas.microsoft.com/office/drawing/2014/main" id="{6D7516FD-64DA-CACE-5C13-A36ECB948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776"/>
                <a:ext cx="12" cy="12"/>
              </a:xfrm>
              <a:custGeom>
                <a:avLst/>
                <a:gdLst>
                  <a:gd name="T0" fmla="*/ 0 w 7"/>
                  <a:gd name="T1" fmla="*/ 5 h 7"/>
                  <a:gd name="T2" fmla="*/ 0 w 7"/>
                  <a:gd name="T3" fmla="*/ 3 h 7"/>
                  <a:gd name="T4" fmla="*/ 6 w 7"/>
                  <a:gd name="T5" fmla="*/ 2 h 7"/>
                  <a:gd name="T6" fmla="*/ 6 w 7"/>
                  <a:gd name="T7" fmla="*/ 5 h 7"/>
                  <a:gd name="T8" fmla="*/ 0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0"/>
                      <a:pt x="4" y="0"/>
                      <a:pt x="6" y="2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4" y="7"/>
                      <a:pt x="2" y="6"/>
                      <a:pt x="0" y="5"/>
                    </a:cubicBezTo>
                    <a:close/>
                  </a:path>
                </a:pathLst>
              </a:custGeom>
              <a:solidFill>
                <a:srgbClr val="3C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4" name="Freeform 764">
                <a:extLst>
                  <a:ext uri="{FF2B5EF4-FFF2-40B4-BE49-F238E27FC236}">
                    <a16:creationId xmlns:a16="http://schemas.microsoft.com/office/drawing/2014/main" id="{BC77DC80-9DCF-6A79-1114-CFB01269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74"/>
                <a:ext cx="13" cy="10"/>
              </a:xfrm>
              <a:custGeom>
                <a:avLst/>
                <a:gdLst>
                  <a:gd name="T0" fmla="*/ 3 w 8"/>
                  <a:gd name="T1" fmla="*/ 0 h 6"/>
                  <a:gd name="T2" fmla="*/ 7 w 8"/>
                  <a:gd name="T3" fmla="*/ 4 h 6"/>
                  <a:gd name="T4" fmla="*/ 2 w 8"/>
                  <a:gd name="T5" fmla="*/ 5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5" y="0"/>
                      <a:pt x="8" y="1"/>
                      <a:pt x="7" y="4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0" y="3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4A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5" name="Freeform 765">
                <a:extLst>
                  <a:ext uri="{FF2B5EF4-FFF2-40B4-BE49-F238E27FC236}">
                    <a16:creationId xmlns:a16="http://schemas.microsoft.com/office/drawing/2014/main" id="{97247E3F-3094-C160-A5AA-4E78B9C8A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762"/>
                <a:ext cx="14" cy="12"/>
              </a:xfrm>
              <a:custGeom>
                <a:avLst/>
                <a:gdLst>
                  <a:gd name="T0" fmla="*/ 4 w 8"/>
                  <a:gd name="T1" fmla="*/ 7 h 7"/>
                  <a:gd name="T2" fmla="*/ 0 w 8"/>
                  <a:gd name="T3" fmla="*/ 3 h 7"/>
                  <a:gd name="T4" fmla="*/ 6 w 8"/>
                  <a:gd name="T5" fmla="*/ 3 h 7"/>
                  <a:gd name="T6" fmla="*/ 4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2" y="1"/>
                      <a:pt x="5" y="0"/>
                      <a:pt x="6" y="3"/>
                    </a:cubicBezTo>
                    <a:cubicBezTo>
                      <a:pt x="8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43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6" name="Freeform 766">
                <a:extLst>
                  <a:ext uri="{FF2B5EF4-FFF2-40B4-BE49-F238E27FC236}">
                    <a16:creationId xmlns:a16="http://schemas.microsoft.com/office/drawing/2014/main" id="{0EBBDA6E-9852-9C41-FB5E-A4566970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758"/>
                <a:ext cx="12" cy="9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1 w 7"/>
                  <a:gd name="T5" fmla="*/ 3 h 5"/>
                  <a:gd name="T6" fmla="*/ 4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40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7" name="Freeform 767">
                <a:extLst>
                  <a:ext uri="{FF2B5EF4-FFF2-40B4-BE49-F238E27FC236}">
                    <a16:creationId xmlns:a16="http://schemas.microsoft.com/office/drawing/2014/main" id="{8A22C3FA-7A78-532B-0D6E-A030F1ED8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646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8" name="Freeform 768">
                <a:extLst>
                  <a:ext uri="{FF2B5EF4-FFF2-40B4-BE49-F238E27FC236}">
                    <a16:creationId xmlns:a16="http://schemas.microsoft.com/office/drawing/2014/main" id="{28CB15E8-D238-94AA-3D82-11DCC5B9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750"/>
                <a:ext cx="12" cy="12"/>
              </a:xfrm>
              <a:custGeom>
                <a:avLst/>
                <a:gdLst>
                  <a:gd name="T0" fmla="*/ 7 w 7"/>
                  <a:gd name="T1" fmla="*/ 2 h 7"/>
                  <a:gd name="T2" fmla="*/ 2 w 7"/>
                  <a:gd name="T3" fmla="*/ 6 h 7"/>
                  <a:gd name="T4" fmla="*/ 0 w 7"/>
                  <a:gd name="T5" fmla="*/ 3 h 7"/>
                  <a:gd name="T6" fmla="*/ 6 w 7"/>
                  <a:gd name="T7" fmla="*/ 1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4"/>
                      <a:pt x="5" y="7"/>
                      <a:pt x="2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3B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9" name="Freeform 769">
                <a:extLst>
                  <a:ext uri="{FF2B5EF4-FFF2-40B4-BE49-F238E27FC236}">
                    <a16:creationId xmlns:a16="http://schemas.microsoft.com/office/drawing/2014/main" id="{E4B650B9-AA4D-DA28-DAFB-1171B60E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911"/>
                <a:ext cx="12" cy="10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1 h 6"/>
                  <a:gd name="T4" fmla="*/ 7 w 7"/>
                  <a:gd name="T5" fmla="*/ 3 h 6"/>
                  <a:gd name="T6" fmla="*/ 3 w 7"/>
                  <a:gd name="T7" fmla="*/ 6 h 6"/>
                  <a:gd name="T8" fmla="*/ 0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6" y="1"/>
                      <a:pt x="7" y="1"/>
                      <a:pt x="7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3B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0" name="Freeform 770">
                <a:extLst>
                  <a:ext uri="{FF2B5EF4-FFF2-40B4-BE49-F238E27FC236}">
                    <a16:creationId xmlns:a16="http://schemas.microsoft.com/office/drawing/2014/main" id="{ABBA71F8-B80F-6931-282F-C32C737A3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610"/>
                <a:ext cx="10" cy="10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2 h 6"/>
                  <a:gd name="T4" fmla="*/ 3 w 6"/>
                  <a:gd name="T5" fmla="*/ 6 h 6"/>
                  <a:gd name="T6" fmla="*/ 0 w 6"/>
                  <a:gd name="T7" fmla="*/ 3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1" name="Freeform 771">
                <a:extLst>
                  <a:ext uri="{FF2B5EF4-FFF2-40B4-BE49-F238E27FC236}">
                    <a16:creationId xmlns:a16="http://schemas.microsoft.com/office/drawing/2014/main" id="{3F69ABA9-8D8A-B6BD-84A9-E49C4BB2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350"/>
                <a:ext cx="11" cy="13"/>
              </a:xfrm>
              <a:custGeom>
                <a:avLst/>
                <a:gdLst>
                  <a:gd name="T0" fmla="*/ 1 w 6"/>
                  <a:gd name="T1" fmla="*/ 1 h 8"/>
                  <a:gd name="T2" fmla="*/ 5 w 6"/>
                  <a:gd name="T3" fmla="*/ 5 h 8"/>
                  <a:gd name="T4" fmla="*/ 0 w 6"/>
                  <a:gd name="T5" fmla="*/ 6 h 8"/>
                  <a:gd name="T6" fmla="*/ 1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1"/>
                    </a:moveTo>
                    <a:cubicBezTo>
                      <a:pt x="4" y="0"/>
                      <a:pt x="6" y="2"/>
                      <a:pt x="5" y="5"/>
                    </a:cubicBezTo>
                    <a:cubicBezTo>
                      <a:pt x="4" y="8"/>
                      <a:pt x="2" y="6"/>
                      <a:pt x="0" y="6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33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2" name="Freeform 772">
                <a:extLst>
                  <a:ext uri="{FF2B5EF4-FFF2-40B4-BE49-F238E27FC236}">
                    <a16:creationId xmlns:a16="http://schemas.microsoft.com/office/drawing/2014/main" id="{2AEBC468-C087-8B15-B3AE-95A62EC7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632"/>
                <a:ext cx="14" cy="10"/>
              </a:xfrm>
              <a:custGeom>
                <a:avLst/>
                <a:gdLst>
                  <a:gd name="T0" fmla="*/ 3 w 8"/>
                  <a:gd name="T1" fmla="*/ 0 h 6"/>
                  <a:gd name="T2" fmla="*/ 6 w 8"/>
                  <a:gd name="T3" fmla="*/ 0 h 6"/>
                  <a:gd name="T4" fmla="*/ 6 w 8"/>
                  <a:gd name="T5" fmla="*/ 5 h 6"/>
                  <a:gd name="T6" fmla="*/ 2 w 8"/>
                  <a:gd name="T7" fmla="*/ 5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2"/>
                      <a:pt x="8" y="3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3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48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3" name="Freeform 773">
                <a:extLst>
                  <a:ext uri="{FF2B5EF4-FFF2-40B4-BE49-F238E27FC236}">
                    <a16:creationId xmlns:a16="http://schemas.microsoft.com/office/drawing/2014/main" id="{7E7AA723-EC07-EB36-61BC-77E8A1416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719"/>
                <a:ext cx="11" cy="10"/>
              </a:xfrm>
              <a:custGeom>
                <a:avLst/>
                <a:gdLst>
                  <a:gd name="T0" fmla="*/ 2 w 6"/>
                  <a:gd name="T1" fmla="*/ 6 h 6"/>
                  <a:gd name="T2" fmla="*/ 0 w 6"/>
                  <a:gd name="T3" fmla="*/ 3 h 6"/>
                  <a:gd name="T4" fmla="*/ 2 w 6"/>
                  <a:gd name="T5" fmla="*/ 1 h 6"/>
                  <a:gd name="T6" fmla="*/ 6 w 6"/>
                  <a:gd name="T7" fmla="*/ 3 h 6"/>
                  <a:gd name="T8" fmla="*/ 2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6" y="1"/>
                      <a:pt x="6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48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4" name="Freeform 774">
                <a:extLst>
                  <a:ext uri="{FF2B5EF4-FFF2-40B4-BE49-F238E27FC236}">
                    <a16:creationId xmlns:a16="http://schemas.microsoft.com/office/drawing/2014/main" id="{BEDDC4B7-BD05-5F01-3C85-E9A929012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474"/>
                <a:ext cx="10" cy="9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5" name="Freeform 775">
                <a:extLst>
                  <a:ext uri="{FF2B5EF4-FFF2-40B4-BE49-F238E27FC236}">
                    <a16:creationId xmlns:a16="http://schemas.microsoft.com/office/drawing/2014/main" id="{E45CE936-0955-A25A-B3CB-5F042C2A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586"/>
                <a:ext cx="11" cy="8"/>
              </a:xfrm>
              <a:custGeom>
                <a:avLst/>
                <a:gdLst>
                  <a:gd name="T0" fmla="*/ 6 w 6"/>
                  <a:gd name="T1" fmla="*/ 1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37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6" name="Freeform 776">
                <a:extLst>
                  <a:ext uri="{FF2B5EF4-FFF2-40B4-BE49-F238E27FC236}">
                    <a16:creationId xmlns:a16="http://schemas.microsoft.com/office/drawing/2014/main" id="{EA337932-9910-3B4A-7A1E-1328E96FF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712"/>
                <a:ext cx="14" cy="11"/>
              </a:xfrm>
              <a:custGeom>
                <a:avLst/>
                <a:gdLst>
                  <a:gd name="T0" fmla="*/ 6 w 8"/>
                  <a:gd name="T1" fmla="*/ 5 h 6"/>
                  <a:gd name="T2" fmla="*/ 1 w 8"/>
                  <a:gd name="T3" fmla="*/ 6 h 6"/>
                  <a:gd name="T4" fmla="*/ 1 w 8"/>
                  <a:gd name="T5" fmla="*/ 1 h 6"/>
                  <a:gd name="T6" fmla="*/ 5 w 8"/>
                  <a:gd name="T7" fmla="*/ 1 h 6"/>
                  <a:gd name="T8" fmla="*/ 6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4" y="5"/>
                      <a:pt x="2" y="5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8" y="2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292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7" name="Freeform 777">
                <a:extLst>
                  <a:ext uri="{FF2B5EF4-FFF2-40B4-BE49-F238E27FC236}">
                    <a16:creationId xmlns:a16="http://schemas.microsoft.com/office/drawing/2014/main" id="{7E1BAD82-8D23-3875-EFF1-8025BCB32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336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5"/>
                      <a:pt x="4" y="6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4D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8" name="Freeform 778">
                <a:extLst>
                  <a:ext uri="{FF2B5EF4-FFF2-40B4-BE49-F238E27FC236}">
                    <a16:creationId xmlns:a16="http://schemas.microsoft.com/office/drawing/2014/main" id="{E9372447-5543-308B-40C2-35792EBA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298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B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9" name="Freeform 779">
                <a:extLst>
                  <a:ext uri="{FF2B5EF4-FFF2-40B4-BE49-F238E27FC236}">
                    <a16:creationId xmlns:a16="http://schemas.microsoft.com/office/drawing/2014/main" id="{B1F75458-44DA-3BB8-F326-75EC9F382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865"/>
                <a:ext cx="14" cy="10"/>
              </a:xfrm>
              <a:custGeom>
                <a:avLst/>
                <a:gdLst>
                  <a:gd name="T0" fmla="*/ 4 w 8"/>
                  <a:gd name="T1" fmla="*/ 6 h 6"/>
                  <a:gd name="T2" fmla="*/ 1 w 8"/>
                  <a:gd name="T3" fmla="*/ 2 h 6"/>
                  <a:gd name="T4" fmla="*/ 5 w 8"/>
                  <a:gd name="T5" fmla="*/ 1 h 6"/>
                  <a:gd name="T6" fmla="*/ 4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3" y="5"/>
                      <a:pt x="0" y="5"/>
                      <a:pt x="1" y="2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8" y="3"/>
                      <a:pt x="8" y="5"/>
                      <a:pt x="4" y="6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0" name="Freeform 780">
                <a:extLst>
                  <a:ext uri="{FF2B5EF4-FFF2-40B4-BE49-F238E27FC236}">
                    <a16:creationId xmlns:a16="http://schemas.microsoft.com/office/drawing/2014/main" id="{1C7BE566-8284-CF7D-237F-19DA37A6A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634"/>
                <a:ext cx="11" cy="12"/>
              </a:xfrm>
              <a:custGeom>
                <a:avLst/>
                <a:gdLst>
                  <a:gd name="T0" fmla="*/ 6 w 6"/>
                  <a:gd name="T1" fmla="*/ 3 h 7"/>
                  <a:gd name="T2" fmla="*/ 0 w 6"/>
                  <a:gd name="T3" fmla="*/ 5 h 7"/>
                  <a:gd name="T4" fmla="*/ 3 w 6"/>
                  <a:gd name="T5" fmla="*/ 0 h 7"/>
                  <a:gd name="T6" fmla="*/ 6 w 6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5" y="5"/>
                      <a:pt x="4" y="7"/>
                      <a:pt x="0" y="5"/>
                    </a:cubicBezTo>
                    <a:cubicBezTo>
                      <a:pt x="0" y="3"/>
                      <a:pt x="0" y="1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2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1" name="Freeform 781">
                <a:extLst>
                  <a:ext uri="{FF2B5EF4-FFF2-40B4-BE49-F238E27FC236}">
                    <a16:creationId xmlns:a16="http://schemas.microsoft.com/office/drawing/2014/main" id="{9FEF245D-EA49-F954-865A-24C0889C2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449"/>
                <a:ext cx="13" cy="10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2 h 6"/>
                  <a:gd name="T4" fmla="*/ 5 w 8"/>
                  <a:gd name="T5" fmla="*/ 1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8" y="4"/>
                      <a:pt x="6" y="5"/>
                      <a:pt x="3" y="6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2" name="Freeform 782">
                <a:extLst>
                  <a:ext uri="{FF2B5EF4-FFF2-40B4-BE49-F238E27FC236}">
                    <a16:creationId xmlns:a16="http://schemas.microsoft.com/office/drawing/2014/main" id="{AD0A8980-52B1-632F-08FC-B8B006068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34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4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3" name="Freeform 783">
                <a:extLst>
                  <a:ext uri="{FF2B5EF4-FFF2-40B4-BE49-F238E27FC236}">
                    <a16:creationId xmlns:a16="http://schemas.microsoft.com/office/drawing/2014/main" id="{2D2E7874-7D87-11B3-6A7E-AF3CD3D5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769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5 h 5"/>
                  <a:gd name="T4" fmla="*/ 1 w 7"/>
                  <a:gd name="T5" fmla="*/ 2 h 5"/>
                  <a:gd name="T6" fmla="*/ 4 w 7"/>
                  <a:gd name="T7" fmla="*/ 0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E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4" name="Freeform 784">
                <a:extLst>
                  <a:ext uri="{FF2B5EF4-FFF2-40B4-BE49-F238E27FC236}">
                    <a16:creationId xmlns:a16="http://schemas.microsoft.com/office/drawing/2014/main" id="{ADD3B4EC-84E8-D6E3-AD4E-36F741FB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53"/>
                <a:ext cx="12" cy="11"/>
              </a:xfrm>
              <a:custGeom>
                <a:avLst/>
                <a:gdLst>
                  <a:gd name="T0" fmla="*/ 7 w 7"/>
                  <a:gd name="T1" fmla="*/ 3 h 6"/>
                  <a:gd name="T2" fmla="*/ 4 w 7"/>
                  <a:gd name="T3" fmla="*/ 6 h 6"/>
                  <a:gd name="T4" fmla="*/ 0 w 7"/>
                  <a:gd name="T5" fmla="*/ 3 h 6"/>
                  <a:gd name="T6" fmla="*/ 3 w 7"/>
                  <a:gd name="T7" fmla="*/ 1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5" name="Freeform 785">
                <a:extLst>
                  <a:ext uri="{FF2B5EF4-FFF2-40B4-BE49-F238E27FC236}">
                    <a16:creationId xmlns:a16="http://schemas.microsoft.com/office/drawing/2014/main" id="{35A1DB79-4385-07DE-1A31-F867EFAB1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770"/>
                <a:ext cx="10" cy="9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46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6" name="Freeform 786">
                <a:extLst>
                  <a:ext uri="{FF2B5EF4-FFF2-40B4-BE49-F238E27FC236}">
                    <a16:creationId xmlns:a16="http://schemas.microsoft.com/office/drawing/2014/main" id="{7B7CD6E9-9379-B7FD-87DB-656D995C7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887"/>
                <a:ext cx="12" cy="10"/>
              </a:xfrm>
              <a:custGeom>
                <a:avLst/>
                <a:gdLst>
                  <a:gd name="T0" fmla="*/ 0 w 7"/>
                  <a:gd name="T1" fmla="*/ 1 h 6"/>
                  <a:gd name="T2" fmla="*/ 7 w 7"/>
                  <a:gd name="T3" fmla="*/ 4 h 6"/>
                  <a:gd name="T4" fmla="*/ 2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3" y="1"/>
                      <a:pt x="5" y="0"/>
                      <a:pt x="7" y="4"/>
                    </a:cubicBezTo>
                    <a:cubicBezTo>
                      <a:pt x="6" y="6"/>
                      <a:pt x="4" y="6"/>
                      <a:pt x="2" y="6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3F3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7" name="Freeform 787">
                <a:extLst>
                  <a:ext uri="{FF2B5EF4-FFF2-40B4-BE49-F238E27FC236}">
                    <a16:creationId xmlns:a16="http://schemas.microsoft.com/office/drawing/2014/main" id="{AC7466C0-8976-EA67-E651-A56FBE133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83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6" y="6"/>
                      <a:pt x="4" y="6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B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8" name="Freeform 788">
                <a:extLst>
                  <a:ext uri="{FF2B5EF4-FFF2-40B4-BE49-F238E27FC236}">
                    <a16:creationId xmlns:a16="http://schemas.microsoft.com/office/drawing/2014/main" id="{EAA1973E-F001-3351-A228-3932A0D3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900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4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1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9" name="Freeform 789">
                <a:extLst>
                  <a:ext uri="{FF2B5EF4-FFF2-40B4-BE49-F238E27FC236}">
                    <a16:creationId xmlns:a16="http://schemas.microsoft.com/office/drawing/2014/main" id="{EF775116-B89A-3507-D970-21CED8DE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510"/>
                <a:ext cx="12" cy="11"/>
              </a:xfrm>
              <a:custGeom>
                <a:avLst/>
                <a:gdLst>
                  <a:gd name="T0" fmla="*/ 3 w 7"/>
                  <a:gd name="T1" fmla="*/ 0 h 6"/>
                  <a:gd name="T2" fmla="*/ 5 w 7"/>
                  <a:gd name="T3" fmla="*/ 0 h 6"/>
                  <a:gd name="T4" fmla="*/ 6 w 7"/>
                  <a:gd name="T5" fmla="*/ 1 h 6"/>
                  <a:gd name="T6" fmla="*/ 1 w 7"/>
                  <a:gd name="T7" fmla="*/ 6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5"/>
                      <a:pt x="5" y="6"/>
                      <a:pt x="1" y="6"/>
                    </a:cubicBezTo>
                    <a:cubicBezTo>
                      <a:pt x="0" y="3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3B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0" name="Freeform 790">
                <a:extLst>
                  <a:ext uri="{FF2B5EF4-FFF2-40B4-BE49-F238E27FC236}">
                    <a16:creationId xmlns:a16="http://schemas.microsoft.com/office/drawing/2014/main" id="{EA4A5FF2-BCCE-6573-3C72-B51E9550E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906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3 h 6"/>
                  <a:gd name="T4" fmla="*/ 3 w 6"/>
                  <a:gd name="T5" fmla="*/ 5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D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1" name="Freeform 791">
                <a:extLst>
                  <a:ext uri="{FF2B5EF4-FFF2-40B4-BE49-F238E27FC236}">
                    <a16:creationId xmlns:a16="http://schemas.microsoft.com/office/drawing/2014/main" id="{841C25E7-CB23-0BA4-F1B7-54BE3A6BB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512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2" name="Freeform 792">
                <a:extLst>
                  <a:ext uri="{FF2B5EF4-FFF2-40B4-BE49-F238E27FC236}">
                    <a16:creationId xmlns:a16="http://schemas.microsoft.com/office/drawing/2014/main" id="{5E64089D-1041-1C13-1363-7B569F08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793"/>
                <a:ext cx="12" cy="12"/>
              </a:xfrm>
              <a:custGeom>
                <a:avLst/>
                <a:gdLst>
                  <a:gd name="T0" fmla="*/ 7 w 7"/>
                  <a:gd name="T1" fmla="*/ 2 h 7"/>
                  <a:gd name="T2" fmla="*/ 3 w 7"/>
                  <a:gd name="T3" fmla="*/ 6 h 7"/>
                  <a:gd name="T4" fmla="*/ 2 w 7"/>
                  <a:gd name="T5" fmla="*/ 2 h 7"/>
                  <a:gd name="T6" fmla="*/ 7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4"/>
                      <a:pt x="6" y="7"/>
                      <a:pt x="3" y="6"/>
                    </a:cubicBezTo>
                    <a:cubicBezTo>
                      <a:pt x="1" y="5"/>
                      <a:pt x="0" y="4"/>
                      <a:pt x="2" y="2"/>
                    </a:cubicBezTo>
                    <a:cubicBezTo>
                      <a:pt x="3" y="0"/>
                      <a:pt x="6" y="1"/>
                      <a:pt x="7" y="2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3" name="Freeform 793">
                <a:extLst>
                  <a:ext uri="{FF2B5EF4-FFF2-40B4-BE49-F238E27FC236}">
                    <a16:creationId xmlns:a16="http://schemas.microsoft.com/office/drawing/2014/main" id="{0DEE0E09-1C73-C631-C2CE-EBB672FE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931"/>
                <a:ext cx="12" cy="11"/>
              </a:xfrm>
              <a:custGeom>
                <a:avLst/>
                <a:gdLst>
                  <a:gd name="T0" fmla="*/ 3 w 7"/>
                  <a:gd name="T1" fmla="*/ 0 h 6"/>
                  <a:gd name="T2" fmla="*/ 6 w 7"/>
                  <a:gd name="T3" fmla="*/ 4 h 6"/>
                  <a:gd name="T4" fmla="*/ 4 w 7"/>
                  <a:gd name="T5" fmla="*/ 6 h 6"/>
                  <a:gd name="T6" fmla="*/ 0 w 7"/>
                  <a:gd name="T7" fmla="*/ 3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4" y="2"/>
                      <a:pt x="7" y="1"/>
                      <a:pt x="6" y="4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2F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4" name="Freeform 794">
                <a:extLst>
                  <a:ext uri="{FF2B5EF4-FFF2-40B4-BE49-F238E27FC236}">
                    <a16:creationId xmlns:a16="http://schemas.microsoft.com/office/drawing/2014/main" id="{BC05F46B-EE66-D58A-8412-DC47ECE8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644"/>
                <a:ext cx="11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B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5" name="Freeform 795">
                <a:extLst>
                  <a:ext uri="{FF2B5EF4-FFF2-40B4-BE49-F238E27FC236}">
                    <a16:creationId xmlns:a16="http://schemas.microsoft.com/office/drawing/2014/main" id="{15977FE3-2F19-8F26-468F-7382937B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810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1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6" name="Freeform 796">
                <a:extLst>
                  <a:ext uri="{FF2B5EF4-FFF2-40B4-BE49-F238E27FC236}">
                    <a16:creationId xmlns:a16="http://schemas.microsoft.com/office/drawing/2014/main" id="{C57B8A39-05F0-B55C-52F6-8FA41E835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700"/>
                <a:ext cx="12" cy="9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2 h 5"/>
                  <a:gd name="T4" fmla="*/ 3 w 7"/>
                  <a:gd name="T5" fmla="*/ 0 h 5"/>
                  <a:gd name="T6" fmla="*/ 6 w 7"/>
                  <a:gd name="T7" fmla="*/ 2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7" y="0"/>
                      <a:pt x="6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41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7" name="Freeform 797">
                <a:extLst>
                  <a:ext uri="{FF2B5EF4-FFF2-40B4-BE49-F238E27FC236}">
                    <a16:creationId xmlns:a16="http://schemas.microsoft.com/office/drawing/2014/main" id="{ACE77E31-C3F8-FDE5-2100-3F3C2A130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46"/>
                <a:ext cx="10" cy="9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6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8" name="Freeform 798">
                <a:extLst>
                  <a:ext uri="{FF2B5EF4-FFF2-40B4-BE49-F238E27FC236}">
                    <a16:creationId xmlns:a16="http://schemas.microsoft.com/office/drawing/2014/main" id="{9372560F-5514-5FB9-BFB0-48F7F599B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1548"/>
                <a:ext cx="10" cy="9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3C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9" name="Freeform 799">
                <a:extLst>
                  <a:ext uri="{FF2B5EF4-FFF2-40B4-BE49-F238E27FC236}">
                    <a16:creationId xmlns:a16="http://schemas.microsoft.com/office/drawing/2014/main" id="{27BBC16F-CB33-E57B-1B8E-BE2499140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36"/>
                <a:ext cx="9" cy="12"/>
              </a:xfrm>
              <a:custGeom>
                <a:avLst/>
                <a:gdLst>
                  <a:gd name="T0" fmla="*/ 1 w 5"/>
                  <a:gd name="T1" fmla="*/ 1 h 7"/>
                  <a:gd name="T2" fmla="*/ 5 w 5"/>
                  <a:gd name="T3" fmla="*/ 4 h 7"/>
                  <a:gd name="T4" fmla="*/ 0 w 5"/>
                  <a:gd name="T5" fmla="*/ 7 h 7"/>
                  <a:gd name="T6" fmla="*/ 1 w 5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1" y="1"/>
                    </a:moveTo>
                    <a:cubicBezTo>
                      <a:pt x="3" y="1"/>
                      <a:pt x="5" y="0"/>
                      <a:pt x="5" y="4"/>
                    </a:cubicBezTo>
                    <a:cubicBezTo>
                      <a:pt x="5" y="7"/>
                      <a:pt x="3" y="7"/>
                      <a:pt x="0" y="7"/>
                    </a:cubicBezTo>
                    <a:cubicBezTo>
                      <a:pt x="0" y="5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302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0" name="Freeform 800">
                <a:extLst>
                  <a:ext uri="{FF2B5EF4-FFF2-40B4-BE49-F238E27FC236}">
                    <a16:creationId xmlns:a16="http://schemas.microsoft.com/office/drawing/2014/main" id="{69CC5AEB-2E63-D44C-8A67-A8FF551AF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558"/>
                <a:ext cx="11" cy="11"/>
              </a:xfrm>
              <a:custGeom>
                <a:avLst/>
                <a:gdLst>
                  <a:gd name="T0" fmla="*/ 6 w 6"/>
                  <a:gd name="T1" fmla="*/ 3 h 6"/>
                  <a:gd name="T2" fmla="*/ 2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F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1" name="Freeform 801">
                <a:extLst>
                  <a:ext uri="{FF2B5EF4-FFF2-40B4-BE49-F238E27FC236}">
                    <a16:creationId xmlns:a16="http://schemas.microsoft.com/office/drawing/2014/main" id="{7E741D81-C482-6B3A-C275-61FEE0EA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680"/>
                <a:ext cx="11" cy="8"/>
              </a:xfrm>
              <a:custGeom>
                <a:avLst/>
                <a:gdLst>
                  <a:gd name="T0" fmla="*/ 3 w 7"/>
                  <a:gd name="T1" fmla="*/ 0 h 5"/>
                  <a:gd name="T2" fmla="*/ 6 w 7"/>
                  <a:gd name="T3" fmla="*/ 2 h 5"/>
                  <a:gd name="T4" fmla="*/ 3 w 7"/>
                  <a:gd name="T5" fmla="*/ 5 h 5"/>
                  <a:gd name="T6" fmla="*/ 0 w 7"/>
                  <a:gd name="T7" fmla="*/ 2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5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2" name="Freeform 802">
                <a:extLst>
                  <a:ext uri="{FF2B5EF4-FFF2-40B4-BE49-F238E27FC236}">
                    <a16:creationId xmlns:a16="http://schemas.microsoft.com/office/drawing/2014/main" id="{25CD45C4-49FA-9D61-8EB2-D55D906EF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76"/>
                <a:ext cx="12" cy="9"/>
              </a:xfrm>
              <a:custGeom>
                <a:avLst/>
                <a:gdLst>
                  <a:gd name="T0" fmla="*/ 1 w 7"/>
                  <a:gd name="T1" fmla="*/ 1 h 5"/>
                  <a:gd name="T2" fmla="*/ 6 w 7"/>
                  <a:gd name="T3" fmla="*/ 0 h 5"/>
                  <a:gd name="T4" fmla="*/ 4 w 7"/>
                  <a:gd name="T5" fmla="*/ 5 h 5"/>
                  <a:gd name="T6" fmla="*/ 1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1" y="1"/>
                    </a:moveTo>
                    <a:cubicBezTo>
                      <a:pt x="3" y="0"/>
                      <a:pt x="4" y="0"/>
                      <a:pt x="6" y="0"/>
                    </a:cubicBezTo>
                    <a:cubicBezTo>
                      <a:pt x="7" y="3"/>
                      <a:pt x="7" y="5"/>
                      <a:pt x="4" y="5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3" name="Freeform 803">
                <a:extLst>
                  <a:ext uri="{FF2B5EF4-FFF2-40B4-BE49-F238E27FC236}">
                    <a16:creationId xmlns:a16="http://schemas.microsoft.com/office/drawing/2014/main" id="{19FDAD18-D377-0E2C-812C-C526AC4B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669"/>
                <a:ext cx="11" cy="11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3 h 6"/>
                  <a:gd name="T4" fmla="*/ 3 w 6"/>
                  <a:gd name="T5" fmla="*/ 6 h 6"/>
                  <a:gd name="T6" fmla="*/ 0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40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4" name="Freeform 804">
                <a:extLst>
                  <a:ext uri="{FF2B5EF4-FFF2-40B4-BE49-F238E27FC236}">
                    <a16:creationId xmlns:a16="http://schemas.microsoft.com/office/drawing/2014/main" id="{8B04ADCD-C37A-E9A1-4B3F-3DEE760A4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758"/>
                <a:ext cx="14" cy="11"/>
              </a:xfrm>
              <a:custGeom>
                <a:avLst/>
                <a:gdLst>
                  <a:gd name="T0" fmla="*/ 2 w 8"/>
                  <a:gd name="T1" fmla="*/ 1 h 6"/>
                  <a:gd name="T2" fmla="*/ 8 w 8"/>
                  <a:gd name="T3" fmla="*/ 3 h 6"/>
                  <a:gd name="T4" fmla="*/ 3 w 8"/>
                  <a:gd name="T5" fmla="*/ 6 h 6"/>
                  <a:gd name="T6" fmla="*/ 2 w 8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4" y="1"/>
                      <a:pt x="7" y="0"/>
                      <a:pt x="8" y="3"/>
                    </a:cubicBezTo>
                    <a:cubicBezTo>
                      <a:pt x="8" y="6"/>
                      <a:pt x="5" y="6"/>
                      <a:pt x="3" y="6"/>
                    </a:cubicBezTo>
                    <a:cubicBezTo>
                      <a:pt x="0" y="5"/>
                      <a:pt x="2" y="3"/>
                      <a:pt x="2" y="1"/>
                    </a:cubicBezTo>
                    <a:close/>
                  </a:path>
                </a:pathLst>
              </a:custGeom>
              <a:solidFill>
                <a:srgbClr val="2F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5" name="Freeform 805">
                <a:extLst>
                  <a:ext uri="{FF2B5EF4-FFF2-40B4-BE49-F238E27FC236}">
                    <a16:creationId xmlns:a16="http://schemas.microsoft.com/office/drawing/2014/main" id="{2971A2E0-81A0-8CC5-4DD7-4ED292D14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746"/>
                <a:ext cx="12" cy="11"/>
              </a:xfrm>
              <a:custGeom>
                <a:avLst/>
                <a:gdLst>
                  <a:gd name="T0" fmla="*/ 7 w 7"/>
                  <a:gd name="T1" fmla="*/ 2 h 6"/>
                  <a:gd name="T2" fmla="*/ 7 w 7"/>
                  <a:gd name="T3" fmla="*/ 4 h 6"/>
                  <a:gd name="T4" fmla="*/ 6 w 7"/>
                  <a:gd name="T5" fmla="*/ 4 h 6"/>
                  <a:gd name="T6" fmla="*/ 0 w 7"/>
                  <a:gd name="T7" fmla="*/ 4 h 6"/>
                  <a:gd name="T8" fmla="*/ 1 w 7"/>
                  <a:gd name="T9" fmla="*/ 1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4" y="5"/>
                      <a:pt x="2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38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6" name="Freeform 806">
                <a:extLst>
                  <a:ext uri="{FF2B5EF4-FFF2-40B4-BE49-F238E27FC236}">
                    <a16:creationId xmlns:a16="http://schemas.microsoft.com/office/drawing/2014/main" id="{8B310061-65F8-4385-92B7-12FAEFA2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389"/>
                <a:ext cx="11" cy="14"/>
              </a:xfrm>
              <a:custGeom>
                <a:avLst/>
                <a:gdLst>
                  <a:gd name="T0" fmla="*/ 2 w 6"/>
                  <a:gd name="T1" fmla="*/ 0 h 8"/>
                  <a:gd name="T2" fmla="*/ 6 w 6"/>
                  <a:gd name="T3" fmla="*/ 4 h 8"/>
                  <a:gd name="T4" fmla="*/ 2 w 6"/>
                  <a:gd name="T5" fmla="*/ 6 h 8"/>
                  <a:gd name="T6" fmla="*/ 2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5" y="0"/>
                      <a:pt x="6" y="1"/>
                      <a:pt x="6" y="4"/>
                    </a:cubicBezTo>
                    <a:cubicBezTo>
                      <a:pt x="5" y="6"/>
                      <a:pt x="4" y="8"/>
                      <a:pt x="2" y="6"/>
                    </a:cubicBezTo>
                    <a:cubicBezTo>
                      <a:pt x="0" y="5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32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7" name="Freeform 807">
                <a:extLst>
                  <a:ext uri="{FF2B5EF4-FFF2-40B4-BE49-F238E27FC236}">
                    <a16:creationId xmlns:a16="http://schemas.microsoft.com/office/drawing/2014/main" id="{D51008B1-2367-7492-79C1-5923FC6D2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68"/>
                <a:ext cx="12" cy="10"/>
              </a:xfrm>
              <a:custGeom>
                <a:avLst/>
                <a:gdLst>
                  <a:gd name="T0" fmla="*/ 6 w 7"/>
                  <a:gd name="T1" fmla="*/ 2 h 6"/>
                  <a:gd name="T2" fmla="*/ 3 w 7"/>
                  <a:gd name="T3" fmla="*/ 5 h 6"/>
                  <a:gd name="T4" fmla="*/ 1 w 7"/>
                  <a:gd name="T5" fmla="*/ 3 h 6"/>
                  <a:gd name="T6" fmla="*/ 4 w 7"/>
                  <a:gd name="T7" fmla="*/ 0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6" y="4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3" name="Group 1009">
              <a:extLst>
                <a:ext uri="{FF2B5EF4-FFF2-40B4-BE49-F238E27FC236}">
                  <a16:creationId xmlns:a16="http://schemas.microsoft.com/office/drawing/2014/main" id="{8A3B43E4-DB89-8DBE-BBF4-B7C3CF3DB3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937"/>
              <a:ext cx="385" cy="1029"/>
              <a:chOff x="4126" y="937"/>
              <a:chExt cx="385" cy="1029"/>
            </a:xfrm>
          </p:grpSpPr>
          <p:sp>
            <p:nvSpPr>
              <p:cNvPr id="1698" name="Freeform 809">
                <a:extLst>
                  <a:ext uri="{FF2B5EF4-FFF2-40B4-BE49-F238E27FC236}">
                    <a16:creationId xmlns:a16="http://schemas.microsoft.com/office/drawing/2014/main" id="{359AB84F-FD6A-8164-4AB3-44BFD4601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745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9" name="Freeform 810">
                <a:extLst>
                  <a:ext uri="{FF2B5EF4-FFF2-40B4-BE49-F238E27FC236}">
                    <a16:creationId xmlns:a16="http://schemas.microsoft.com/office/drawing/2014/main" id="{65053702-1B28-1FD6-DD1A-32DDB3482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572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4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0" name="Freeform 811">
                <a:extLst>
                  <a:ext uri="{FF2B5EF4-FFF2-40B4-BE49-F238E27FC236}">
                    <a16:creationId xmlns:a16="http://schemas.microsoft.com/office/drawing/2014/main" id="{CBC63EDF-2905-E259-408A-ED12DC0D8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572"/>
                <a:ext cx="8" cy="10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6 h 6"/>
                  <a:gd name="T4" fmla="*/ 0 w 5"/>
                  <a:gd name="T5" fmla="*/ 4 h 6"/>
                  <a:gd name="T6" fmla="*/ 4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1" name="Freeform 812">
                <a:extLst>
                  <a:ext uri="{FF2B5EF4-FFF2-40B4-BE49-F238E27FC236}">
                    <a16:creationId xmlns:a16="http://schemas.microsoft.com/office/drawing/2014/main" id="{D932077E-7407-0C4E-EE62-6972899B0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387"/>
                <a:ext cx="10" cy="12"/>
              </a:xfrm>
              <a:custGeom>
                <a:avLst/>
                <a:gdLst>
                  <a:gd name="T0" fmla="*/ 4 w 6"/>
                  <a:gd name="T1" fmla="*/ 6 h 7"/>
                  <a:gd name="T2" fmla="*/ 1 w 6"/>
                  <a:gd name="T3" fmla="*/ 4 h 7"/>
                  <a:gd name="T4" fmla="*/ 5 w 6"/>
                  <a:gd name="T5" fmla="*/ 0 h 7"/>
                  <a:gd name="T6" fmla="*/ 4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3" y="6"/>
                      <a:pt x="0" y="7"/>
                      <a:pt x="1" y="4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3"/>
                      <a:pt x="6" y="5"/>
                      <a:pt x="4" y="6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2" name="Freeform 813">
                <a:extLst>
                  <a:ext uri="{FF2B5EF4-FFF2-40B4-BE49-F238E27FC236}">
                    <a16:creationId xmlns:a16="http://schemas.microsoft.com/office/drawing/2014/main" id="{DF36D95F-33C8-9298-CC36-6D061FDAA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656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3" name="Freeform 814">
                <a:extLst>
                  <a:ext uri="{FF2B5EF4-FFF2-40B4-BE49-F238E27FC236}">
                    <a16:creationId xmlns:a16="http://schemas.microsoft.com/office/drawing/2014/main" id="{C6D2F1CC-6138-E0F7-6C4F-374CADB2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464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3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7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4" name="Freeform 815">
                <a:extLst>
                  <a:ext uri="{FF2B5EF4-FFF2-40B4-BE49-F238E27FC236}">
                    <a16:creationId xmlns:a16="http://schemas.microsoft.com/office/drawing/2014/main" id="{1FBC6308-340D-3DE1-47A6-34C102DE7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60"/>
                <a:ext cx="13" cy="10"/>
              </a:xfrm>
              <a:custGeom>
                <a:avLst/>
                <a:gdLst>
                  <a:gd name="T0" fmla="*/ 3 w 8"/>
                  <a:gd name="T1" fmla="*/ 6 h 6"/>
                  <a:gd name="T2" fmla="*/ 5 w 8"/>
                  <a:gd name="T3" fmla="*/ 0 h 6"/>
                  <a:gd name="T4" fmla="*/ 3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0" y="3"/>
                      <a:pt x="1" y="1"/>
                      <a:pt x="5" y="0"/>
                    </a:cubicBezTo>
                    <a:cubicBezTo>
                      <a:pt x="8" y="3"/>
                      <a:pt x="8" y="6"/>
                      <a:pt x="3" y="6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5" name="Freeform 816">
                <a:extLst>
                  <a:ext uri="{FF2B5EF4-FFF2-40B4-BE49-F238E27FC236}">
                    <a16:creationId xmlns:a16="http://schemas.microsoft.com/office/drawing/2014/main" id="{E47DBB6F-A3C6-4D93-86D2-1B182749B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894"/>
                <a:ext cx="10" cy="10"/>
              </a:xfrm>
              <a:custGeom>
                <a:avLst/>
                <a:gdLst>
                  <a:gd name="T0" fmla="*/ 4 w 6"/>
                  <a:gd name="T1" fmla="*/ 5 h 6"/>
                  <a:gd name="T2" fmla="*/ 0 w 6"/>
                  <a:gd name="T3" fmla="*/ 2 h 6"/>
                  <a:gd name="T4" fmla="*/ 4 w 6"/>
                  <a:gd name="T5" fmla="*/ 0 h 6"/>
                  <a:gd name="T6" fmla="*/ 6 w 6"/>
                  <a:gd name="T7" fmla="*/ 3 h 6"/>
                  <a:gd name="T8" fmla="*/ 4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5"/>
                    </a:moveTo>
                    <a:cubicBezTo>
                      <a:pt x="2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ubicBezTo>
                      <a:pt x="6" y="4"/>
                      <a:pt x="5" y="6"/>
                      <a:pt x="4" y="5"/>
                    </a:cubicBezTo>
                    <a:close/>
                  </a:path>
                </a:pathLst>
              </a:custGeom>
              <a:solidFill>
                <a:srgbClr val="4A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6" name="Freeform 817">
                <a:extLst>
                  <a:ext uri="{FF2B5EF4-FFF2-40B4-BE49-F238E27FC236}">
                    <a16:creationId xmlns:a16="http://schemas.microsoft.com/office/drawing/2014/main" id="{581995B5-FFFE-8605-D4B3-631030361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630"/>
                <a:ext cx="13" cy="10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2 h 6"/>
                  <a:gd name="T4" fmla="*/ 6 w 8"/>
                  <a:gd name="T5" fmla="*/ 1 h 6"/>
                  <a:gd name="T6" fmla="*/ 5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6"/>
                      <a:pt x="0" y="6"/>
                      <a:pt x="0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8" y="3"/>
                      <a:pt x="6" y="4"/>
                      <a:pt x="5" y="6"/>
                    </a:cubicBezTo>
                    <a:close/>
                  </a:path>
                </a:pathLst>
              </a:custGeom>
              <a:solidFill>
                <a:srgbClr val="46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7" name="Freeform 818">
                <a:extLst>
                  <a:ext uri="{FF2B5EF4-FFF2-40B4-BE49-F238E27FC236}">
                    <a16:creationId xmlns:a16="http://schemas.microsoft.com/office/drawing/2014/main" id="{44939A2C-51D1-2A25-193C-5EC1335C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375"/>
                <a:ext cx="8" cy="14"/>
              </a:xfrm>
              <a:custGeom>
                <a:avLst/>
                <a:gdLst>
                  <a:gd name="T0" fmla="*/ 0 w 5"/>
                  <a:gd name="T1" fmla="*/ 1 h 8"/>
                  <a:gd name="T2" fmla="*/ 5 w 5"/>
                  <a:gd name="T3" fmla="*/ 2 h 8"/>
                  <a:gd name="T4" fmla="*/ 4 w 5"/>
                  <a:gd name="T5" fmla="*/ 6 h 8"/>
                  <a:gd name="T6" fmla="*/ 0 w 5"/>
                  <a:gd name="T7" fmla="*/ 6 h 8"/>
                  <a:gd name="T8" fmla="*/ 0 w 5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1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6"/>
                    </a:cubicBezTo>
                    <a:cubicBezTo>
                      <a:pt x="3" y="8"/>
                      <a:pt x="1" y="6"/>
                      <a:pt x="0" y="6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2F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8" name="Freeform 819">
                <a:extLst>
                  <a:ext uri="{FF2B5EF4-FFF2-40B4-BE49-F238E27FC236}">
                    <a16:creationId xmlns:a16="http://schemas.microsoft.com/office/drawing/2014/main" id="{322CF182-7590-EB58-0D05-C4D169FCF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427"/>
                <a:ext cx="8" cy="13"/>
              </a:xfrm>
              <a:custGeom>
                <a:avLst/>
                <a:gdLst>
                  <a:gd name="T0" fmla="*/ 5 w 5"/>
                  <a:gd name="T1" fmla="*/ 1 h 8"/>
                  <a:gd name="T2" fmla="*/ 0 w 5"/>
                  <a:gd name="T3" fmla="*/ 6 h 8"/>
                  <a:gd name="T4" fmla="*/ 1 w 5"/>
                  <a:gd name="T5" fmla="*/ 1 h 8"/>
                  <a:gd name="T6" fmla="*/ 5 w 5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cubicBezTo>
                      <a:pt x="5" y="4"/>
                      <a:pt x="5" y="8"/>
                      <a:pt x="0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34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9" name="Freeform 820">
                <a:extLst>
                  <a:ext uri="{FF2B5EF4-FFF2-40B4-BE49-F238E27FC236}">
                    <a16:creationId xmlns:a16="http://schemas.microsoft.com/office/drawing/2014/main" id="{02089EE2-B88D-DFBE-C64A-8AEBA70D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798"/>
                <a:ext cx="12" cy="8"/>
              </a:xfrm>
              <a:custGeom>
                <a:avLst/>
                <a:gdLst>
                  <a:gd name="T0" fmla="*/ 2 w 7"/>
                  <a:gd name="T1" fmla="*/ 0 h 5"/>
                  <a:gd name="T2" fmla="*/ 7 w 7"/>
                  <a:gd name="T3" fmla="*/ 3 h 5"/>
                  <a:gd name="T4" fmla="*/ 2 w 7"/>
                  <a:gd name="T5" fmla="*/ 4 h 5"/>
                  <a:gd name="T6" fmla="*/ 2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0"/>
                      <a:pt x="7" y="0"/>
                      <a:pt x="7" y="3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0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0" name="Freeform 821">
                <a:extLst>
                  <a:ext uri="{FF2B5EF4-FFF2-40B4-BE49-F238E27FC236}">
                    <a16:creationId xmlns:a16="http://schemas.microsoft.com/office/drawing/2014/main" id="{F7B13BD5-6151-D2D9-6231-4498C559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536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D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1" name="Freeform 822">
                <a:extLst>
                  <a:ext uri="{FF2B5EF4-FFF2-40B4-BE49-F238E27FC236}">
                    <a16:creationId xmlns:a16="http://schemas.microsoft.com/office/drawing/2014/main" id="{810D1C1B-35F0-799E-930B-03103413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930"/>
                <a:ext cx="12" cy="12"/>
              </a:xfrm>
              <a:custGeom>
                <a:avLst/>
                <a:gdLst>
                  <a:gd name="T0" fmla="*/ 7 w 7"/>
                  <a:gd name="T1" fmla="*/ 4 h 7"/>
                  <a:gd name="T2" fmla="*/ 3 w 7"/>
                  <a:gd name="T3" fmla="*/ 6 h 7"/>
                  <a:gd name="T4" fmla="*/ 1 w 7"/>
                  <a:gd name="T5" fmla="*/ 1 h 7"/>
                  <a:gd name="T6" fmla="*/ 7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6" y="5"/>
                      <a:pt x="5" y="7"/>
                      <a:pt x="3" y="6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4" y="1"/>
                      <a:pt x="6" y="0"/>
                      <a:pt x="7" y="4"/>
                    </a:cubicBezTo>
                    <a:close/>
                  </a:path>
                </a:pathLst>
              </a:custGeom>
              <a:solidFill>
                <a:srgbClr val="38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2" name="Freeform 823">
                <a:extLst>
                  <a:ext uri="{FF2B5EF4-FFF2-40B4-BE49-F238E27FC236}">
                    <a16:creationId xmlns:a16="http://schemas.microsoft.com/office/drawing/2014/main" id="{FEFAD790-FB08-4439-6C83-F090DCEB0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709"/>
                <a:ext cx="10" cy="7"/>
              </a:xfrm>
              <a:custGeom>
                <a:avLst/>
                <a:gdLst>
                  <a:gd name="T0" fmla="*/ 6 w 6"/>
                  <a:gd name="T1" fmla="*/ 1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3" name="Freeform 824">
                <a:extLst>
                  <a:ext uri="{FF2B5EF4-FFF2-40B4-BE49-F238E27FC236}">
                    <a16:creationId xmlns:a16="http://schemas.microsoft.com/office/drawing/2014/main" id="{55A7D19A-7B69-5857-FCB4-F84FFBD8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705"/>
                <a:ext cx="12" cy="11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5 h 6"/>
                  <a:gd name="T4" fmla="*/ 0 w 7"/>
                  <a:gd name="T5" fmla="*/ 3 h 6"/>
                  <a:gd name="T6" fmla="*/ 4 w 7"/>
                  <a:gd name="T7" fmla="*/ 0 h 6"/>
                  <a:gd name="T8" fmla="*/ 7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5"/>
                      <a:pt x="5" y="6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43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4" name="Freeform 825">
                <a:extLst>
                  <a:ext uri="{FF2B5EF4-FFF2-40B4-BE49-F238E27FC236}">
                    <a16:creationId xmlns:a16="http://schemas.microsoft.com/office/drawing/2014/main" id="{CB6C1D57-C7D4-308D-4EDA-E6B029B8A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702"/>
                <a:ext cx="14" cy="10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3 h 6"/>
                  <a:gd name="T4" fmla="*/ 6 w 8"/>
                  <a:gd name="T5" fmla="*/ 2 h 6"/>
                  <a:gd name="T6" fmla="*/ 5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6"/>
                      <a:pt x="1" y="6"/>
                      <a:pt x="0" y="3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8" y="3"/>
                      <a:pt x="7" y="5"/>
                      <a:pt x="5" y="6"/>
                    </a:cubicBezTo>
                    <a:close/>
                  </a:path>
                </a:pathLst>
              </a:custGeom>
              <a:solidFill>
                <a:srgbClr val="45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5" name="Freeform 826">
                <a:extLst>
                  <a:ext uri="{FF2B5EF4-FFF2-40B4-BE49-F238E27FC236}">
                    <a16:creationId xmlns:a16="http://schemas.microsoft.com/office/drawing/2014/main" id="{BC77FDA5-7CEE-E12C-5458-7D337399B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361"/>
                <a:ext cx="8" cy="11"/>
              </a:xfrm>
              <a:custGeom>
                <a:avLst/>
                <a:gdLst>
                  <a:gd name="T0" fmla="*/ 3 w 5"/>
                  <a:gd name="T1" fmla="*/ 6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56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6" name="Freeform 827">
                <a:extLst>
                  <a:ext uri="{FF2B5EF4-FFF2-40B4-BE49-F238E27FC236}">
                    <a16:creationId xmlns:a16="http://schemas.microsoft.com/office/drawing/2014/main" id="{B8B7D7B0-8AF2-B06E-F15F-9F30DF9B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545"/>
                <a:ext cx="12" cy="10"/>
              </a:xfrm>
              <a:custGeom>
                <a:avLst/>
                <a:gdLst>
                  <a:gd name="T0" fmla="*/ 4 w 7"/>
                  <a:gd name="T1" fmla="*/ 6 h 6"/>
                  <a:gd name="T2" fmla="*/ 1 w 7"/>
                  <a:gd name="T3" fmla="*/ 1 h 6"/>
                  <a:gd name="T4" fmla="*/ 6 w 7"/>
                  <a:gd name="T5" fmla="*/ 2 h 6"/>
                  <a:gd name="T6" fmla="*/ 4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7" y="4"/>
                      <a:pt x="6" y="5"/>
                      <a:pt x="4" y="6"/>
                    </a:cubicBezTo>
                    <a:close/>
                  </a:path>
                </a:pathLst>
              </a:custGeom>
              <a:solidFill>
                <a:srgbClr val="4542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7" name="Freeform 828">
                <a:extLst>
                  <a:ext uri="{FF2B5EF4-FFF2-40B4-BE49-F238E27FC236}">
                    <a16:creationId xmlns:a16="http://schemas.microsoft.com/office/drawing/2014/main" id="{DCE4ABED-D586-C899-79CD-E8C3BA67C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34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4 w 7"/>
                  <a:gd name="T3" fmla="*/ 0 h 6"/>
                  <a:gd name="T4" fmla="*/ 3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1" y="4"/>
                      <a:pt x="0" y="2"/>
                      <a:pt x="4" y="0"/>
                    </a:cubicBezTo>
                    <a:cubicBezTo>
                      <a:pt x="7" y="3"/>
                      <a:pt x="7" y="5"/>
                      <a:pt x="3" y="6"/>
                    </a:cubicBezTo>
                    <a:close/>
                  </a:path>
                </a:pathLst>
              </a:custGeom>
              <a:solidFill>
                <a:srgbClr val="444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8" name="Freeform 829">
                <a:extLst>
                  <a:ext uri="{FF2B5EF4-FFF2-40B4-BE49-F238E27FC236}">
                    <a16:creationId xmlns:a16="http://schemas.microsoft.com/office/drawing/2014/main" id="{9D04D3D9-366A-3CD0-9838-7358AEAB8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933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5 w 7"/>
                  <a:gd name="T3" fmla="*/ 7 h 7"/>
                  <a:gd name="T4" fmla="*/ 1 w 7"/>
                  <a:gd name="T5" fmla="*/ 4 h 7"/>
                  <a:gd name="T6" fmla="*/ 7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7" y="7"/>
                      <a:pt x="5" y="7"/>
                    </a:cubicBezTo>
                    <a:cubicBezTo>
                      <a:pt x="3" y="6"/>
                      <a:pt x="0" y="6"/>
                      <a:pt x="1" y="4"/>
                    </a:cubicBezTo>
                    <a:cubicBezTo>
                      <a:pt x="3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44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9" name="Freeform 830">
                <a:extLst>
                  <a:ext uri="{FF2B5EF4-FFF2-40B4-BE49-F238E27FC236}">
                    <a16:creationId xmlns:a16="http://schemas.microsoft.com/office/drawing/2014/main" id="{8FFF2E02-353B-FEA3-2F61-44E27FE7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938"/>
                <a:ext cx="14" cy="9"/>
              </a:xfrm>
              <a:custGeom>
                <a:avLst/>
                <a:gdLst>
                  <a:gd name="T0" fmla="*/ 6 w 8"/>
                  <a:gd name="T1" fmla="*/ 0 h 5"/>
                  <a:gd name="T2" fmla="*/ 6 w 8"/>
                  <a:gd name="T3" fmla="*/ 5 h 5"/>
                  <a:gd name="T4" fmla="*/ 2 w 8"/>
                  <a:gd name="T5" fmla="*/ 4 h 5"/>
                  <a:gd name="T6" fmla="*/ 2 w 8"/>
                  <a:gd name="T7" fmla="*/ 0 h 5"/>
                  <a:gd name="T8" fmla="*/ 6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7" y="2"/>
                      <a:pt x="8" y="3"/>
                      <a:pt x="6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0" y="3"/>
                      <a:pt x="2" y="1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44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0" name="Freeform 831">
                <a:extLst>
                  <a:ext uri="{FF2B5EF4-FFF2-40B4-BE49-F238E27FC236}">
                    <a16:creationId xmlns:a16="http://schemas.microsoft.com/office/drawing/2014/main" id="{2B7ED5CB-021F-D0EA-1D9C-FBCC67771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877"/>
                <a:ext cx="14" cy="10"/>
              </a:xfrm>
              <a:custGeom>
                <a:avLst/>
                <a:gdLst>
                  <a:gd name="T0" fmla="*/ 4 w 8"/>
                  <a:gd name="T1" fmla="*/ 0 h 6"/>
                  <a:gd name="T2" fmla="*/ 7 w 8"/>
                  <a:gd name="T3" fmla="*/ 3 h 6"/>
                  <a:gd name="T4" fmla="*/ 2 w 8"/>
                  <a:gd name="T5" fmla="*/ 5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5" y="1"/>
                      <a:pt x="8" y="0"/>
                      <a:pt x="7" y="3"/>
                    </a:cubicBezTo>
                    <a:cubicBezTo>
                      <a:pt x="7" y="6"/>
                      <a:pt x="4" y="5"/>
                      <a:pt x="2" y="5"/>
                    </a:cubicBezTo>
                    <a:cubicBezTo>
                      <a:pt x="1" y="3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36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1" name="Freeform 832">
                <a:extLst>
                  <a:ext uri="{FF2B5EF4-FFF2-40B4-BE49-F238E27FC236}">
                    <a16:creationId xmlns:a16="http://schemas.microsoft.com/office/drawing/2014/main" id="{22B005DA-807A-0495-4D22-625C9AAEB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93"/>
                <a:ext cx="14" cy="11"/>
              </a:xfrm>
              <a:custGeom>
                <a:avLst/>
                <a:gdLst>
                  <a:gd name="T0" fmla="*/ 0 w 8"/>
                  <a:gd name="T1" fmla="*/ 3 h 6"/>
                  <a:gd name="T2" fmla="*/ 5 w 8"/>
                  <a:gd name="T3" fmla="*/ 0 h 6"/>
                  <a:gd name="T4" fmla="*/ 6 w 8"/>
                  <a:gd name="T5" fmla="*/ 5 h 6"/>
                  <a:gd name="T6" fmla="*/ 0 w 8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7" y="2"/>
                      <a:pt x="8" y="3"/>
                      <a:pt x="6" y="5"/>
                    </a:cubicBezTo>
                    <a:cubicBezTo>
                      <a:pt x="4" y="6"/>
                      <a:pt x="1" y="6"/>
                      <a:pt x="0" y="3"/>
                    </a:cubicBezTo>
                    <a:close/>
                  </a:path>
                </a:pathLst>
              </a:custGeom>
              <a:solidFill>
                <a:srgbClr val="4C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2" name="Freeform 833">
                <a:extLst>
                  <a:ext uri="{FF2B5EF4-FFF2-40B4-BE49-F238E27FC236}">
                    <a16:creationId xmlns:a16="http://schemas.microsoft.com/office/drawing/2014/main" id="{2D5B2154-7C8D-AF74-5DE5-1414C3A17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373"/>
                <a:ext cx="11" cy="12"/>
              </a:xfrm>
              <a:custGeom>
                <a:avLst/>
                <a:gdLst>
                  <a:gd name="T0" fmla="*/ 6 w 6"/>
                  <a:gd name="T1" fmla="*/ 4 h 7"/>
                  <a:gd name="T2" fmla="*/ 1 w 6"/>
                  <a:gd name="T3" fmla="*/ 6 h 7"/>
                  <a:gd name="T4" fmla="*/ 3 w 6"/>
                  <a:gd name="T5" fmla="*/ 1 h 7"/>
                  <a:gd name="T6" fmla="*/ 6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7"/>
                      <a:pt x="3" y="7"/>
                      <a:pt x="1" y="6"/>
                    </a:cubicBezTo>
                    <a:cubicBezTo>
                      <a:pt x="1" y="4"/>
                      <a:pt x="0" y="1"/>
                      <a:pt x="3" y="1"/>
                    </a:cubicBezTo>
                    <a:cubicBezTo>
                      <a:pt x="6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47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3" name="Freeform 834">
                <a:extLst>
                  <a:ext uri="{FF2B5EF4-FFF2-40B4-BE49-F238E27FC236}">
                    <a16:creationId xmlns:a16="http://schemas.microsoft.com/office/drawing/2014/main" id="{B56B42DE-8E0F-5251-2797-1D2B9981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812"/>
                <a:ext cx="11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F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4" name="Oval 835">
                <a:extLst>
                  <a:ext uri="{FF2B5EF4-FFF2-40B4-BE49-F238E27FC236}">
                    <a16:creationId xmlns:a16="http://schemas.microsoft.com/office/drawing/2014/main" id="{DAC1320E-3C35-BDA4-BF00-1D77479C7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692"/>
                <a:ext cx="10" cy="8"/>
              </a:xfrm>
              <a:prstGeom prst="ellipse">
                <a:avLst/>
              </a:prstGeom>
              <a:solidFill>
                <a:srgbClr val="45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5" name="Freeform 836">
                <a:extLst>
                  <a:ext uri="{FF2B5EF4-FFF2-40B4-BE49-F238E27FC236}">
                    <a16:creationId xmlns:a16="http://schemas.microsoft.com/office/drawing/2014/main" id="{2E1C99ED-3436-007C-495E-0934E7613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598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B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6" name="Freeform 837">
                <a:extLst>
                  <a:ext uri="{FF2B5EF4-FFF2-40B4-BE49-F238E27FC236}">
                    <a16:creationId xmlns:a16="http://schemas.microsoft.com/office/drawing/2014/main" id="{2A21FC73-BF8D-C76A-3CA0-195D0C4DA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690"/>
                <a:ext cx="12" cy="9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2 h 5"/>
                  <a:gd name="T4" fmla="*/ 4 w 7"/>
                  <a:gd name="T5" fmla="*/ 0 h 5"/>
                  <a:gd name="T6" fmla="*/ 6 w 7"/>
                  <a:gd name="T7" fmla="*/ 3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6" y="3"/>
                    </a:cubicBezTo>
                    <a:cubicBezTo>
                      <a:pt x="6" y="5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2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7" name="Freeform 838">
                <a:extLst>
                  <a:ext uri="{FF2B5EF4-FFF2-40B4-BE49-F238E27FC236}">
                    <a16:creationId xmlns:a16="http://schemas.microsoft.com/office/drawing/2014/main" id="{5DC038C6-BD0F-0926-4B5D-90C297C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688"/>
                <a:ext cx="12" cy="9"/>
              </a:xfrm>
              <a:custGeom>
                <a:avLst/>
                <a:gdLst>
                  <a:gd name="T0" fmla="*/ 7 w 7"/>
                  <a:gd name="T1" fmla="*/ 2 h 5"/>
                  <a:gd name="T2" fmla="*/ 4 w 7"/>
                  <a:gd name="T3" fmla="*/ 5 h 5"/>
                  <a:gd name="T4" fmla="*/ 0 w 7"/>
                  <a:gd name="T5" fmla="*/ 3 h 5"/>
                  <a:gd name="T6" fmla="*/ 3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4"/>
                      <a:pt x="6" y="5"/>
                      <a:pt x="4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8" name="Freeform 839">
                <a:extLst>
                  <a:ext uri="{FF2B5EF4-FFF2-40B4-BE49-F238E27FC236}">
                    <a16:creationId xmlns:a16="http://schemas.microsoft.com/office/drawing/2014/main" id="{9C3C11DA-D6B7-97D3-ACA0-38AC3E90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375"/>
                <a:ext cx="10" cy="10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6 h 6"/>
                  <a:gd name="T4" fmla="*/ 2 w 6"/>
                  <a:gd name="T5" fmla="*/ 0 h 6"/>
                  <a:gd name="T6" fmla="*/ 5 w 6"/>
                  <a:gd name="T7" fmla="*/ 1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0" y="4"/>
                      <a:pt x="0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3"/>
                      <a:pt x="5" y="5"/>
                      <a:pt x="3" y="6"/>
                    </a:cubicBezTo>
                    <a:close/>
                  </a:path>
                </a:pathLst>
              </a:custGeom>
              <a:solidFill>
                <a:srgbClr val="51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9" name="Freeform 840">
                <a:extLst>
                  <a:ext uri="{FF2B5EF4-FFF2-40B4-BE49-F238E27FC236}">
                    <a16:creationId xmlns:a16="http://schemas.microsoft.com/office/drawing/2014/main" id="{A45D0DF3-8937-2ED3-CBB3-E4C58267D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683"/>
                <a:ext cx="14" cy="10"/>
              </a:xfrm>
              <a:custGeom>
                <a:avLst/>
                <a:gdLst>
                  <a:gd name="T0" fmla="*/ 0 w 8"/>
                  <a:gd name="T1" fmla="*/ 2 h 6"/>
                  <a:gd name="T2" fmla="*/ 3 w 8"/>
                  <a:gd name="T3" fmla="*/ 0 h 6"/>
                  <a:gd name="T4" fmla="*/ 4 w 8"/>
                  <a:gd name="T5" fmla="*/ 0 h 6"/>
                  <a:gd name="T6" fmla="*/ 3 w 8"/>
                  <a:gd name="T7" fmla="*/ 6 h 6"/>
                  <a:gd name="T8" fmla="*/ 0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8" y="5"/>
                      <a:pt x="3" y="6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52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0" name="Freeform 841">
                <a:extLst>
                  <a:ext uri="{FF2B5EF4-FFF2-40B4-BE49-F238E27FC236}">
                    <a16:creationId xmlns:a16="http://schemas.microsoft.com/office/drawing/2014/main" id="{FA866732-D869-7BE2-40FA-7CF35BA71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81"/>
                <a:ext cx="12" cy="11"/>
              </a:xfrm>
              <a:custGeom>
                <a:avLst/>
                <a:gdLst>
                  <a:gd name="T0" fmla="*/ 5 w 7"/>
                  <a:gd name="T1" fmla="*/ 6 h 6"/>
                  <a:gd name="T2" fmla="*/ 0 w 7"/>
                  <a:gd name="T3" fmla="*/ 3 h 6"/>
                  <a:gd name="T4" fmla="*/ 5 w 7"/>
                  <a:gd name="T5" fmla="*/ 1 h 6"/>
                  <a:gd name="T6" fmla="*/ 5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3" y="6"/>
                      <a:pt x="0" y="6"/>
                      <a:pt x="0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7" y="3"/>
                      <a:pt x="6" y="5"/>
                      <a:pt x="5" y="6"/>
                    </a:cubicBezTo>
                    <a:close/>
                  </a:path>
                </a:pathLst>
              </a:custGeom>
              <a:solidFill>
                <a:srgbClr val="53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1" name="Freeform 842">
                <a:extLst>
                  <a:ext uri="{FF2B5EF4-FFF2-40B4-BE49-F238E27FC236}">
                    <a16:creationId xmlns:a16="http://schemas.microsoft.com/office/drawing/2014/main" id="{8C12E61A-055A-CF11-B37C-0E6190882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557"/>
                <a:ext cx="11" cy="8"/>
              </a:xfrm>
              <a:custGeom>
                <a:avLst/>
                <a:gdLst>
                  <a:gd name="T0" fmla="*/ 5 w 6"/>
                  <a:gd name="T1" fmla="*/ 5 h 5"/>
                  <a:gd name="T2" fmla="*/ 1 w 6"/>
                  <a:gd name="T3" fmla="*/ 3 h 5"/>
                  <a:gd name="T4" fmla="*/ 2 w 6"/>
                  <a:gd name="T5" fmla="*/ 0 h 5"/>
                  <a:gd name="T6" fmla="*/ 6 w 6"/>
                  <a:gd name="T7" fmla="*/ 3 h 5"/>
                  <a:gd name="T8" fmla="*/ 5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3" y="5"/>
                      <a:pt x="1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53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2" name="Freeform 843">
                <a:extLst>
                  <a:ext uri="{FF2B5EF4-FFF2-40B4-BE49-F238E27FC236}">
                    <a16:creationId xmlns:a16="http://schemas.microsoft.com/office/drawing/2014/main" id="{D1E89547-BA9B-F9BA-C100-4B0870BA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557"/>
                <a:ext cx="12" cy="10"/>
              </a:xfrm>
              <a:custGeom>
                <a:avLst/>
                <a:gdLst>
                  <a:gd name="T0" fmla="*/ 1 w 7"/>
                  <a:gd name="T1" fmla="*/ 1 h 6"/>
                  <a:gd name="T2" fmla="*/ 3 w 7"/>
                  <a:gd name="T3" fmla="*/ 0 h 6"/>
                  <a:gd name="T4" fmla="*/ 6 w 7"/>
                  <a:gd name="T5" fmla="*/ 5 h 6"/>
                  <a:gd name="T6" fmla="*/ 4 w 7"/>
                  <a:gd name="T7" fmla="*/ 6 h 6"/>
                  <a:gd name="T8" fmla="*/ 1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1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5" y="1"/>
                      <a:pt x="7" y="2"/>
                      <a:pt x="6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0" y="6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42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3" name="Freeform 844">
                <a:extLst>
                  <a:ext uri="{FF2B5EF4-FFF2-40B4-BE49-F238E27FC236}">
                    <a16:creationId xmlns:a16="http://schemas.microsoft.com/office/drawing/2014/main" id="{95A128EC-5302-2C00-4105-B74C79B25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738"/>
                <a:ext cx="11" cy="12"/>
              </a:xfrm>
              <a:custGeom>
                <a:avLst/>
                <a:gdLst>
                  <a:gd name="T0" fmla="*/ 5 w 6"/>
                  <a:gd name="T1" fmla="*/ 6 h 7"/>
                  <a:gd name="T2" fmla="*/ 0 w 6"/>
                  <a:gd name="T3" fmla="*/ 3 h 7"/>
                  <a:gd name="T4" fmla="*/ 5 w 6"/>
                  <a:gd name="T5" fmla="*/ 1 h 7"/>
                  <a:gd name="T6" fmla="*/ 5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3" y="6"/>
                      <a:pt x="0" y="7"/>
                      <a:pt x="0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6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43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4" name="Freeform 845">
                <a:extLst>
                  <a:ext uri="{FF2B5EF4-FFF2-40B4-BE49-F238E27FC236}">
                    <a16:creationId xmlns:a16="http://schemas.microsoft.com/office/drawing/2014/main" id="{77CB4939-3701-AFA6-9641-A429E384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261"/>
                <a:ext cx="11" cy="13"/>
              </a:xfrm>
              <a:custGeom>
                <a:avLst/>
                <a:gdLst>
                  <a:gd name="T0" fmla="*/ 4 w 6"/>
                  <a:gd name="T1" fmla="*/ 0 h 8"/>
                  <a:gd name="T2" fmla="*/ 5 w 6"/>
                  <a:gd name="T3" fmla="*/ 7 h 8"/>
                  <a:gd name="T4" fmla="*/ 2 w 6"/>
                  <a:gd name="T5" fmla="*/ 7 h 8"/>
                  <a:gd name="T6" fmla="*/ 3 w 6"/>
                  <a:gd name="T7" fmla="*/ 0 h 8"/>
                  <a:gd name="T8" fmla="*/ 3 w 6"/>
                  <a:gd name="T9" fmla="*/ 0 h 8"/>
                  <a:gd name="T10" fmla="*/ 4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D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5" name="Freeform 846">
                <a:extLst>
                  <a:ext uri="{FF2B5EF4-FFF2-40B4-BE49-F238E27FC236}">
                    <a16:creationId xmlns:a16="http://schemas.microsoft.com/office/drawing/2014/main" id="{BE06EB9F-78B4-9E6D-AA7C-C08ED4CF2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899"/>
                <a:ext cx="12" cy="10"/>
              </a:xfrm>
              <a:custGeom>
                <a:avLst/>
                <a:gdLst>
                  <a:gd name="T0" fmla="*/ 6 w 7"/>
                  <a:gd name="T1" fmla="*/ 5 h 6"/>
                  <a:gd name="T2" fmla="*/ 1 w 7"/>
                  <a:gd name="T3" fmla="*/ 4 h 6"/>
                  <a:gd name="T4" fmla="*/ 1 w 7"/>
                  <a:gd name="T5" fmla="*/ 2 h 6"/>
                  <a:gd name="T6" fmla="*/ 7 w 7"/>
                  <a:gd name="T7" fmla="*/ 3 h 6"/>
                  <a:gd name="T8" fmla="*/ 6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4" y="5"/>
                      <a:pt x="2" y="6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4" y="0"/>
                      <a:pt x="5" y="0"/>
                      <a:pt x="7" y="3"/>
                    </a:cubicBezTo>
                    <a:cubicBezTo>
                      <a:pt x="7" y="3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6" name="Freeform 847">
                <a:extLst>
                  <a:ext uri="{FF2B5EF4-FFF2-40B4-BE49-F238E27FC236}">
                    <a16:creationId xmlns:a16="http://schemas.microsoft.com/office/drawing/2014/main" id="{9B9856C4-29ED-18E7-CA2B-54D7C8EB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770"/>
                <a:ext cx="12" cy="12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3 w 7"/>
                  <a:gd name="T5" fmla="*/ 7 h 7"/>
                  <a:gd name="T6" fmla="*/ 1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3" y="1"/>
                      <a:pt x="5" y="0"/>
                      <a:pt x="6" y="2"/>
                    </a:cubicBezTo>
                    <a:cubicBezTo>
                      <a:pt x="7" y="4"/>
                      <a:pt x="6" y="6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7" name="Freeform 848">
                <a:extLst>
                  <a:ext uri="{FF2B5EF4-FFF2-40B4-BE49-F238E27FC236}">
                    <a16:creationId xmlns:a16="http://schemas.microsoft.com/office/drawing/2014/main" id="{60567FFA-7BB8-C849-468D-6DB9376E0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632"/>
                <a:ext cx="11" cy="14"/>
              </a:xfrm>
              <a:custGeom>
                <a:avLst/>
                <a:gdLst>
                  <a:gd name="T0" fmla="*/ 1 w 6"/>
                  <a:gd name="T1" fmla="*/ 3 h 8"/>
                  <a:gd name="T2" fmla="*/ 5 w 6"/>
                  <a:gd name="T3" fmla="*/ 2 h 8"/>
                  <a:gd name="T4" fmla="*/ 4 w 6"/>
                  <a:gd name="T5" fmla="*/ 7 h 8"/>
                  <a:gd name="T6" fmla="*/ 0 w 6"/>
                  <a:gd name="T7" fmla="*/ 4 h 8"/>
                  <a:gd name="T8" fmla="*/ 1 w 6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3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4"/>
                      <a:pt x="6" y="6"/>
                      <a:pt x="4" y="7"/>
                    </a:cubicBezTo>
                    <a:cubicBezTo>
                      <a:pt x="1" y="8"/>
                      <a:pt x="1" y="6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8" name="Freeform 849">
                <a:extLst>
                  <a:ext uri="{FF2B5EF4-FFF2-40B4-BE49-F238E27FC236}">
                    <a16:creationId xmlns:a16="http://schemas.microsoft.com/office/drawing/2014/main" id="{85DCEEEF-D674-C3CA-3C23-ABB49B46B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844"/>
                <a:ext cx="12" cy="12"/>
              </a:xfrm>
              <a:custGeom>
                <a:avLst/>
                <a:gdLst>
                  <a:gd name="T0" fmla="*/ 1 w 7"/>
                  <a:gd name="T1" fmla="*/ 4 h 7"/>
                  <a:gd name="T2" fmla="*/ 5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0" y="0"/>
                      <a:pt x="3" y="0"/>
                      <a:pt x="5" y="0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7"/>
                      <a:pt x="5" y="6"/>
                      <a:pt x="3" y="6"/>
                    </a:cubicBezTo>
                    <a:cubicBezTo>
                      <a:pt x="2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4F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9" name="Freeform 850">
                <a:extLst>
                  <a:ext uri="{FF2B5EF4-FFF2-40B4-BE49-F238E27FC236}">
                    <a16:creationId xmlns:a16="http://schemas.microsoft.com/office/drawing/2014/main" id="{486C17C1-1A41-38ED-AE17-60606A29D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498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0" name="Freeform 851">
                <a:extLst>
                  <a:ext uri="{FF2B5EF4-FFF2-40B4-BE49-F238E27FC236}">
                    <a16:creationId xmlns:a16="http://schemas.microsoft.com/office/drawing/2014/main" id="{4E5D1E87-D84E-664C-8F6A-FBBCCA04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33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4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1" name="Freeform 852">
                <a:extLst>
                  <a:ext uri="{FF2B5EF4-FFF2-40B4-BE49-F238E27FC236}">
                    <a16:creationId xmlns:a16="http://schemas.microsoft.com/office/drawing/2014/main" id="{AAB98283-B2CA-190B-6CD1-9674669D6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320"/>
                <a:ext cx="9" cy="12"/>
              </a:xfrm>
              <a:custGeom>
                <a:avLst/>
                <a:gdLst>
                  <a:gd name="T0" fmla="*/ 4 w 5"/>
                  <a:gd name="T1" fmla="*/ 6 h 7"/>
                  <a:gd name="T2" fmla="*/ 0 w 5"/>
                  <a:gd name="T3" fmla="*/ 4 h 7"/>
                  <a:gd name="T4" fmla="*/ 3 w 5"/>
                  <a:gd name="T5" fmla="*/ 0 h 7"/>
                  <a:gd name="T6" fmla="*/ 4 w 5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6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2"/>
                      <a:pt x="5" y="4"/>
                      <a:pt x="4" y="6"/>
                    </a:cubicBezTo>
                    <a:close/>
                  </a:path>
                </a:pathLst>
              </a:custGeom>
              <a:solidFill>
                <a:srgbClr val="54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2" name="Freeform 853">
                <a:extLst>
                  <a:ext uri="{FF2B5EF4-FFF2-40B4-BE49-F238E27FC236}">
                    <a16:creationId xmlns:a16="http://schemas.microsoft.com/office/drawing/2014/main" id="{EE73EFAB-350B-9F13-E0C4-AE5BEEB6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880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5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4"/>
                      <a:pt x="5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E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3" name="Freeform 854">
                <a:extLst>
                  <a:ext uri="{FF2B5EF4-FFF2-40B4-BE49-F238E27FC236}">
                    <a16:creationId xmlns:a16="http://schemas.microsoft.com/office/drawing/2014/main" id="{682F59CB-0BDF-617B-11CB-3DC446637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907"/>
                <a:ext cx="10" cy="11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3 h 6"/>
                  <a:gd name="T4" fmla="*/ 3 w 6"/>
                  <a:gd name="T5" fmla="*/ 6 h 6"/>
                  <a:gd name="T6" fmla="*/ 0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5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4" name="Freeform 855">
                <a:extLst>
                  <a:ext uri="{FF2B5EF4-FFF2-40B4-BE49-F238E27FC236}">
                    <a16:creationId xmlns:a16="http://schemas.microsoft.com/office/drawing/2014/main" id="{FCBB145A-05BB-C135-D89B-D85510A4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947"/>
                <a:ext cx="12" cy="8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4 h 5"/>
                  <a:gd name="T4" fmla="*/ 2 w 7"/>
                  <a:gd name="T5" fmla="*/ 5 h 5"/>
                  <a:gd name="T6" fmla="*/ 1 w 7"/>
                  <a:gd name="T7" fmla="*/ 1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6" y="1"/>
                      <a:pt x="7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5" name="Freeform 856">
                <a:extLst>
                  <a:ext uri="{FF2B5EF4-FFF2-40B4-BE49-F238E27FC236}">
                    <a16:creationId xmlns:a16="http://schemas.microsoft.com/office/drawing/2014/main" id="{F3F2F16E-5CFC-C66D-B5A8-D3F3D644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29"/>
                <a:ext cx="12" cy="11"/>
              </a:xfrm>
              <a:custGeom>
                <a:avLst/>
                <a:gdLst>
                  <a:gd name="T0" fmla="*/ 0 w 7"/>
                  <a:gd name="T1" fmla="*/ 2 h 6"/>
                  <a:gd name="T2" fmla="*/ 6 w 7"/>
                  <a:gd name="T3" fmla="*/ 0 h 6"/>
                  <a:gd name="T4" fmla="*/ 6 w 7"/>
                  <a:gd name="T5" fmla="*/ 3 h 6"/>
                  <a:gd name="T6" fmla="*/ 1 w 7"/>
                  <a:gd name="T7" fmla="*/ 6 h 6"/>
                  <a:gd name="T8" fmla="*/ 0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6" y="6"/>
                      <a:pt x="3" y="6"/>
                      <a:pt x="1" y="6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D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6" name="Freeform 857">
                <a:extLst>
                  <a:ext uri="{FF2B5EF4-FFF2-40B4-BE49-F238E27FC236}">
                    <a16:creationId xmlns:a16="http://schemas.microsoft.com/office/drawing/2014/main" id="{B148DB24-5AE0-F9AD-C10A-03EDCFE8B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569"/>
                <a:ext cx="12" cy="10"/>
              </a:xfrm>
              <a:custGeom>
                <a:avLst/>
                <a:gdLst>
                  <a:gd name="T0" fmla="*/ 4 w 7"/>
                  <a:gd name="T1" fmla="*/ 6 h 6"/>
                  <a:gd name="T2" fmla="*/ 1 w 7"/>
                  <a:gd name="T3" fmla="*/ 0 h 6"/>
                  <a:gd name="T4" fmla="*/ 6 w 7"/>
                  <a:gd name="T5" fmla="*/ 2 h 6"/>
                  <a:gd name="T6" fmla="*/ 4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1" y="5"/>
                      <a:pt x="0" y="3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7" y="4"/>
                      <a:pt x="6" y="5"/>
                      <a:pt x="4" y="6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7" name="Freeform 858">
                <a:extLst>
                  <a:ext uri="{FF2B5EF4-FFF2-40B4-BE49-F238E27FC236}">
                    <a16:creationId xmlns:a16="http://schemas.microsoft.com/office/drawing/2014/main" id="{C07F6393-3970-AB9A-3C1F-C38BD473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346"/>
                <a:ext cx="10" cy="10"/>
              </a:xfrm>
              <a:custGeom>
                <a:avLst/>
                <a:gdLst>
                  <a:gd name="T0" fmla="*/ 4 w 6"/>
                  <a:gd name="T1" fmla="*/ 6 h 6"/>
                  <a:gd name="T2" fmla="*/ 1 w 6"/>
                  <a:gd name="T3" fmla="*/ 3 h 6"/>
                  <a:gd name="T4" fmla="*/ 3 w 6"/>
                  <a:gd name="T5" fmla="*/ 0 h 6"/>
                  <a:gd name="T6" fmla="*/ 6 w 6"/>
                  <a:gd name="T7" fmla="*/ 5 h 6"/>
                  <a:gd name="T8" fmla="*/ 4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2" y="6"/>
                      <a:pt x="0" y="6"/>
                      <a:pt x="1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6" y="1"/>
                      <a:pt x="5" y="3"/>
                      <a:pt x="6" y="5"/>
                    </a:cubicBezTo>
                    <a:cubicBezTo>
                      <a:pt x="5" y="5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4F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8" name="Freeform 859">
                <a:extLst>
                  <a:ext uri="{FF2B5EF4-FFF2-40B4-BE49-F238E27FC236}">
                    <a16:creationId xmlns:a16="http://schemas.microsoft.com/office/drawing/2014/main" id="{B93A6AC0-94E2-14DD-D870-627843893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240"/>
                <a:ext cx="12" cy="12"/>
              </a:xfrm>
              <a:custGeom>
                <a:avLst/>
                <a:gdLst>
                  <a:gd name="T0" fmla="*/ 4 w 7"/>
                  <a:gd name="T1" fmla="*/ 0 h 7"/>
                  <a:gd name="T2" fmla="*/ 6 w 7"/>
                  <a:gd name="T3" fmla="*/ 5 h 7"/>
                  <a:gd name="T4" fmla="*/ 4 w 7"/>
                  <a:gd name="T5" fmla="*/ 6 h 7"/>
                  <a:gd name="T6" fmla="*/ 3 w 7"/>
                  <a:gd name="T7" fmla="*/ 6 h 7"/>
                  <a:gd name="T8" fmla="*/ 4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7" y="0"/>
                      <a:pt x="7" y="2"/>
                      <a:pt x="6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6"/>
                    </a:cubicBezTo>
                    <a:cubicBezTo>
                      <a:pt x="2" y="4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41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9" name="Freeform 860">
                <a:extLst>
                  <a:ext uri="{FF2B5EF4-FFF2-40B4-BE49-F238E27FC236}">
                    <a16:creationId xmlns:a16="http://schemas.microsoft.com/office/drawing/2014/main" id="{EA2E7C6B-EE9C-8CB6-9333-F8EB67F14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909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1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ubicBezTo>
                      <a:pt x="5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4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0" name="Freeform 861">
                <a:extLst>
                  <a:ext uri="{FF2B5EF4-FFF2-40B4-BE49-F238E27FC236}">
                    <a16:creationId xmlns:a16="http://schemas.microsoft.com/office/drawing/2014/main" id="{5723502D-34DE-8746-ED8E-227085A2B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510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1" name="Freeform 862">
                <a:extLst>
                  <a:ext uri="{FF2B5EF4-FFF2-40B4-BE49-F238E27FC236}">
                    <a16:creationId xmlns:a16="http://schemas.microsoft.com/office/drawing/2014/main" id="{B60657F0-25B8-BC2A-7C78-7DEA4EB3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4"/>
                <a:ext cx="12" cy="8"/>
              </a:xfrm>
              <a:custGeom>
                <a:avLst/>
                <a:gdLst>
                  <a:gd name="T0" fmla="*/ 5 w 7"/>
                  <a:gd name="T1" fmla="*/ 0 h 5"/>
                  <a:gd name="T2" fmla="*/ 6 w 7"/>
                  <a:gd name="T3" fmla="*/ 2 h 5"/>
                  <a:gd name="T4" fmla="*/ 3 w 7"/>
                  <a:gd name="T5" fmla="*/ 5 h 5"/>
                  <a:gd name="T6" fmla="*/ 1 w 7"/>
                  <a:gd name="T7" fmla="*/ 3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2" name="Freeform 863">
                <a:extLst>
                  <a:ext uri="{FF2B5EF4-FFF2-40B4-BE49-F238E27FC236}">
                    <a16:creationId xmlns:a16="http://schemas.microsoft.com/office/drawing/2014/main" id="{ED456DE5-7F38-D161-8BAB-A048B6531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019"/>
                <a:ext cx="17" cy="7"/>
              </a:xfrm>
              <a:custGeom>
                <a:avLst/>
                <a:gdLst>
                  <a:gd name="T0" fmla="*/ 10 w 10"/>
                  <a:gd name="T1" fmla="*/ 2 h 4"/>
                  <a:gd name="T2" fmla="*/ 8 w 10"/>
                  <a:gd name="T3" fmla="*/ 3 h 4"/>
                  <a:gd name="T4" fmla="*/ 6 w 10"/>
                  <a:gd name="T5" fmla="*/ 3 h 4"/>
                  <a:gd name="T6" fmla="*/ 0 w 10"/>
                  <a:gd name="T7" fmla="*/ 1 h 4"/>
                  <a:gd name="T8" fmla="*/ 1 w 10"/>
                  <a:gd name="T9" fmla="*/ 0 h 4"/>
                  <a:gd name="T10" fmla="*/ 9 w 10"/>
                  <a:gd name="T11" fmla="*/ 1 h 4"/>
                  <a:gd name="T12" fmla="*/ 10 w 10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3"/>
                      <a:pt x="9" y="4"/>
                      <a:pt x="8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4" y="1"/>
                      <a:pt x="1" y="4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6" y="0"/>
                      <a:pt x="9" y="1"/>
                    </a:cubicBezTo>
                    <a:cubicBezTo>
                      <a:pt x="9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68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3" name="Freeform 864">
                <a:extLst>
                  <a:ext uri="{FF2B5EF4-FFF2-40B4-BE49-F238E27FC236}">
                    <a16:creationId xmlns:a16="http://schemas.microsoft.com/office/drawing/2014/main" id="{32EC2221-20DD-5325-E9D4-D2DE5F1E3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512"/>
                <a:ext cx="9" cy="10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2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F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4" name="Freeform 865">
                <a:extLst>
                  <a:ext uri="{FF2B5EF4-FFF2-40B4-BE49-F238E27FC236}">
                    <a16:creationId xmlns:a16="http://schemas.microsoft.com/office/drawing/2014/main" id="{EF322355-A834-A8C0-C13B-E7DDC4D0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47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F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5" name="Freeform 866">
                <a:extLst>
                  <a:ext uri="{FF2B5EF4-FFF2-40B4-BE49-F238E27FC236}">
                    <a16:creationId xmlns:a16="http://schemas.microsoft.com/office/drawing/2014/main" id="{C6E79128-9A55-C6C3-E202-A34E0D3CE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822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6" name="Freeform 867">
                <a:extLst>
                  <a:ext uri="{FF2B5EF4-FFF2-40B4-BE49-F238E27FC236}">
                    <a16:creationId xmlns:a16="http://schemas.microsoft.com/office/drawing/2014/main" id="{B2076DB9-B429-F611-9746-2760AAD0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634"/>
                <a:ext cx="11" cy="10"/>
              </a:xfrm>
              <a:custGeom>
                <a:avLst/>
                <a:gdLst>
                  <a:gd name="T0" fmla="*/ 3 w 6"/>
                  <a:gd name="T1" fmla="*/ 5 h 6"/>
                  <a:gd name="T2" fmla="*/ 1 w 6"/>
                  <a:gd name="T3" fmla="*/ 3 h 6"/>
                  <a:gd name="T4" fmla="*/ 4 w 6"/>
                  <a:gd name="T5" fmla="*/ 0 h 6"/>
                  <a:gd name="T6" fmla="*/ 6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6"/>
                      <a:pt x="3" y="5"/>
                    </a:cubicBezTo>
                    <a:close/>
                  </a:path>
                </a:pathLst>
              </a:custGeom>
              <a:solidFill>
                <a:srgbClr val="46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7" name="Freeform 868">
                <a:extLst>
                  <a:ext uri="{FF2B5EF4-FFF2-40B4-BE49-F238E27FC236}">
                    <a16:creationId xmlns:a16="http://schemas.microsoft.com/office/drawing/2014/main" id="{3C6CD91D-FCE1-6ADE-C532-756984D4C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823"/>
                <a:ext cx="8" cy="11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5 h 6"/>
                  <a:gd name="T4" fmla="*/ 0 w 5"/>
                  <a:gd name="T5" fmla="*/ 3 h 6"/>
                  <a:gd name="T6" fmla="*/ 3 w 5"/>
                  <a:gd name="T7" fmla="*/ 1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7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8" name="Freeform 869">
                <a:extLst>
                  <a:ext uri="{FF2B5EF4-FFF2-40B4-BE49-F238E27FC236}">
                    <a16:creationId xmlns:a16="http://schemas.microsoft.com/office/drawing/2014/main" id="{0B5A5549-2E12-9FFD-8508-C79836992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437"/>
                <a:ext cx="12" cy="10"/>
              </a:xfrm>
              <a:custGeom>
                <a:avLst/>
                <a:gdLst>
                  <a:gd name="T0" fmla="*/ 1 w 7"/>
                  <a:gd name="T1" fmla="*/ 5 h 6"/>
                  <a:gd name="T2" fmla="*/ 3 w 7"/>
                  <a:gd name="T3" fmla="*/ 0 h 6"/>
                  <a:gd name="T4" fmla="*/ 7 w 7"/>
                  <a:gd name="T5" fmla="*/ 4 h 6"/>
                  <a:gd name="T6" fmla="*/ 1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7" y="1"/>
                      <a:pt x="7" y="4"/>
                    </a:cubicBezTo>
                    <a:cubicBezTo>
                      <a:pt x="5" y="6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52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9" name="Freeform 870">
                <a:extLst>
                  <a:ext uri="{FF2B5EF4-FFF2-40B4-BE49-F238E27FC236}">
                    <a16:creationId xmlns:a16="http://schemas.microsoft.com/office/drawing/2014/main" id="{43E72085-3459-67D8-CE97-2C0098CB8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794"/>
                <a:ext cx="12" cy="9"/>
              </a:xfrm>
              <a:custGeom>
                <a:avLst/>
                <a:gdLst>
                  <a:gd name="T0" fmla="*/ 2 w 7"/>
                  <a:gd name="T1" fmla="*/ 5 h 5"/>
                  <a:gd name="T2" fmla="*/ 0 w 7"/>
                  <a:gd name="T3" fmla="*/ 2 h 5"/>
                  <a:gd name="T4" fmla="*/ 4 w 7"/>
                  <a:gd name="T5" fmla="*/ 0 h 5"/>
                  <a:gd name="T6" fmla="*/ 2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7" y="4"/>
                      <a:pt x="6" y="5"/>
                      <a:pt x="2" y="5"/>
                    </a:cubicBezTo>
                    <a:close/>
                  </a:path>
                </a:pathLst>
              </a:custGeom>
              <a:solidFill>
                <a:srgbClr val="4C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0" name="Freeform 871">
                <a:extLst>
                  <a:ext uri="{FF2B5EF4-FFF2-40B4-BE49-F238E27FC236}">
                    <a16:creationId xmlns:a16="http://schemas.microsoft.com/office/drawing/2014/main" id="{3F967612-C6E4-0316-CA41-2D423F59C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717"/>
                <a:ext cx="10" cy="11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3 h 6"/>
                  <a:gd name="T4" fmla="*/ 4 w 6"/>
                  <a:gd name="T5" fmla="*/ 5 h 6"/>
                  <a:gd name="T6" fmla="*/ 0 w 6"/>
                  <a:gd name="T7" fmla="*/ 2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6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1" name="Freeform 872">
                <a:extLst>
                  <a:ext uri="{FF2B5EF4-FFF2-40B4-BE49-F238E27FC236}">
                    <a16:creationId xmlns:a16="http://schemas.microsoft.com/office/drawing/2014/main" id="{5BD3E59E-48DB-EBB3-EBD1-7B61A93C1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924"/>
                <a:ext cx="12" cy="11"/>
              </a:xfrm>
              <a:custGeom>
                <a:avLst/>
                <a:gdLst>
                  <a:gd name="T0" fmla="*/ 0 w 7"/>
                  <a:gd name="T1" fmla="*/ 4 h 6"/>
                  <a:gd name="T2" fmla="*/ 0 w 7"/>
                  <a:gd name="T3" fmla="*/ 2 h 6"/>
                  <a:gd name="T4" fmla="*/ 6 w 7"/>
                  <a:gd name="T5" fmla="*/ 1 h 6"/>
                  <a:gd name="T6" fmla="*/ 6 w 7"/>
                  <a:gd name="T7" fmla="*/ 4 h 6"/>
                  <a:gd name="T8" fmla="*/ 0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4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42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2" name="Freeform 873">
                <a:extLst>
                  <a:ext uri="{FF2B5EF4-FFF2-40B4-BE49-F238E27FC236}">
                    <a16:creationId xmlns:a16="http://schemas.microsoft.com/office/drawing/2014/main" id="{C60E7BC2-7FB2-92CD-F719-0FB113041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714"/>
                <a:ext cx="12" cy="10"/>
              </a:xfrm>
              <a:custGeom>
                <a:avLst/>
                <a:gdLst>
                  <a:gd name="T0" fmla="*/ 3 w 7"/>
                  <a:gd name="T1" fmla="*/ 0 h 6"/>
                  <a:gd name="T2" fmla="*/ 6 w 7"/>
                  <a:gd name="T3" fmla="*/ 2 h 6"/>
                  <a:gd name="T4" fmla="*/ 4 w 7"/>
                  <a:gd name="T5" fmla="*/ 6 h 6"/>
                  <a:gd name="T6" fmla="*/ 1 w 7"/>
                  <a:gd name="T7" fmla="*/ 4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2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3" name="Freeform 874">
                <a:extLst>
                  <a:ext uri="{FF2B5EF4-FFF2-40B4-BE49-F238E27FC236}">
                    <a16:creationId xmlns:a16="http://schemas.microsoft.com/office/drawing/2014/main" id="{93CAEB6A-FE68-BE65-1E0F-EEB1D4453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716"/>
                <a:ext cx="12" cy="8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1 h 5"/>
                  <a:gd name="T4" fmla="*/ 5 w 7"/>
                  <a:gd name="T5" fmla="*/ 0 h 5"/>
                  <a:gd name="T6" fmla="*/ 7 w 7"/>
                  <a:gd name="T7" fmla="*/ 3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6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4E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4" name="Freeform 875">
                <a:extLst>
                  <a:ext uri="{FF2B5EF4-FFF2-40B4-BE49-F238E27FC236}">
                    <a16:creationId xmlns:a16="http://schemas.microsoft.com/office/drawing/2014/main" id="{9A7B7C10-B2DB-30F3-28D3-E79A9BE2F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752"/>
                <a:ext cx="13" cy="12"/>
              </a:xfrm>
              <a:custGeom>
                <a:avLst/>
                <a:gdLst>
                  <a:gd name="T0" fmla="*/ 0 w 8"/>
                  <a:gd name="T1" fmla="*/ 4 h 7"/>
                  <a:gd name="T2" fmla="*/ 4 w 8"/>
                  <a:gd name="T3" fmla="*/ 0 h 7"/>
                  <a:gd name="T4" fmla="*/ 7 w 8"/>
                  <a:gd name="T5" fmla="*/ 4 h 7"/>
                  <a:gd name="T6" fmla="*/ 0 w 8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0" y="2"/>
                      <a:pt x="1" y="0"/>
                      <a:pt x="4" y="0"/>
                    </a:cubicBezTo>
                    <a:cubicBezTo>
                      <a:pt x="5" y="1"/>
                      <a:pt x="8" y="2"/>
                      <a:pt x="7" y="4"/>
                    </a:cubicBezTo>
                    <a:cubicBezTo>
                      <a:pt x="5" y="7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47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5" name="Freeform 876">
                <a:extLst>
                  <a:ext uri="{FF2B5EF4-FFF2-40B4-BE49-F238E27FC236}">
                    <a16:creationId xmlns:a16="http://schemas.microsoft.com/office/drawing/2014/main" id="{D036EE19-AA4B-244C-01C1-62A495BB2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33"/>
                <a:ext cx="12" cy="10"/>
              </a:xfrm>
              <a:custGeom>
                <a:avLst/>
                <a:gdLst>
                  <a:gd name="T0" fmla="*/ 1 w 7"/>
                  <a:gd name="T1" fmla="*/ 2 h 6"/>
                  <a:gd name="T2" fmla="*/ 7 w 7"/>
                  <a:gd name="T3" fmla="*/ 4 h 6"/>
                  <a:gd name="T4" fmla="*/ 4 w 7"/>
                  <a:gd name="T5" fmla="*/ 6 h 6"/>
                  <a:gd name="T6" fmla="*/ 1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3" y="2"/>
                      <a:pt x="6" y="0"/>
                      <a:pt x="7" y="4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0" y="6"/>
                      <a:pt x="1" y="4"/>
                      <a:pt x="1" y="2"/>
                    </a:cubicBezTo>
                    <a:close/>
                  </a:path>
                </a:pathLst>
              </a:custGeom>
              <a:solidFill>
                <a:srgbClr val="39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6" name="Freeform 877">
                <a:extLst>
                  <a:ext uri="{FF2B5EF4-FFF2-40B4-BE49-F238E27FC236}">
                    <a16:creationId xmlns:a16="http://schemas.microsoft.com/office/drawing/2014/main" id="{E36E4CD0-3B4B-D0EC-AD68-0D89D545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428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0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7" name="Freeform 878">
                <a:extLst>
                  <a:ext uri="{FF2B5EF4-FFF2-40B4-BE49-F238E27FC236}">
                    <a16:creationId xmlns:a16="http://schemas.microsoft.com/office/drawing/2014/main" id="{083D2F70-99C7-8852-6735-9C74243F4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438"/>
                <a:ext cx="10" cy="11"/>
              </a:xfrm>
              <a:custGeom>
                <a:avLst/>
                <a:gdLst>
                  <a:gd name="T0" fmla="*/ 0 w 6"/>
                  <a:gd name="T1" fmla="*/ 5 h 6"/>
                  <a:gd name="T2" fmla="*/ 5 w 6"/>
                  <a:gd name="T3" fmla="*/ 1 h 6"/>
                  <a:gd name="T4" fmla="*/ 0 w 6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1"/>
                      <a:pt x="1" y="0"/>
                      <a:pt x="5" y="1"/>
                    </a:cubicBezTo>
                    <a:cubicBezTo>
                      <a:pt x="6" y="5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47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8" name="Freeform 879">
                <a:extLst>
                  <a:ext uri="{FF2B5EF4-FFF2-40B4-BE49-F238E27FC236}">
                    <a16:creationId xmlns:a16="http://schemas.microsoft.com/office/drawing/2014/main" id="{2720CC16-6CC9-89D7-D749-057FF75A5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440"/>
                <a:ext cx="11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5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4"/>
                      <a:pt x="5" y="6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1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9" name="Freeform 880">
                <a:extLst>
                  <a:ext uri="{FF2B5EF4-FFF2-40B4-BE49-F238E27FC236}">
                    <a16:creationId xmlns:a16="http://schemas.microsoft.com/office/drawing/2014/main" id="{2EE5EDC0-3585-C25B-87F2-D66EB4FD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495"/>
                <a:ext cx="12" cy="12"/>
              </a:xfrm>
              <a:custGeom>
                <a:avLst/>
                <a:gdLst>
                  <a:gd name="T0" fmla="*/ 2 w 7"/>
                  <a:gd name="T1" fmla="*/ 6 h 7"/>
                  <a:gd name="T2" fmla="*/ 2 w 7"/>
                  <a:gd name="T3" fmla="*/ 2 h 7"/>
                  <a:gd name="T4" fmla="*/ 7 w 7"/>
                  <a:gd name="T5" fmla="*/ 3 h 7"/>
                  <a:gd name="T6" fmla="*/ 2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6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6" y="6"/>
                      <a:pt x="5" y="7"/>
                      <a:pt x="2" y="6"/>
                    </a:cubicBezTo>
                    <a:close/>
                  </a:path>
                </a:pathLst>
              </a:custGeom>
              <a:solidFill>
                <a:srgbClr val="5F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0" name="Freeform 881">
                <a:extLst>
                  <a:ext uri="{FF2B5EF4-FFF2-40B4-BE49-F238E27FC236}">
                    <a16:creationId xmlns:a16="http://schemas.microsoft.com/office/drawing/2014/main" id="{DC353E08-E691-8FAC-D35B-C0EAC7E9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498"/>
                <a:ext cx="8" cy="12"/>
              </a:xfrm>
              <a:custGeom>
                <a:avLst/>
                <a:gdLst>
                  <a:gd name="T0" fmla="*/ 1 w 5"/>
                  <a:gd name="T1" fmla="*/ 1 h 7"/>
                  <a:gd name="T2" fmla="*/ 5 w 5"/>
                  <a:gd name="T3" fmla="*/ 4 h 7"/>
                  <a:gd name="T4" fmla="*/ 1 w 5"/>
                  <a:gd name="T5" fmla="*/ 7 h 7"/>
                  <a:gd name="T6" fmla="*/ 1 w 5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1" y="1"/>
                    </a:moveTo>
                    <a:cubicBezTo>
                      <a:pt x="3" y="2"/>
                      <a:pt x="5" y="0"/>
                      <a:pt x="5" y="4"/>
                    </a:cubicBezTo>
                    <a:cubicBezTo>
                      <a:pt x="5" y="7"/>
                      <a:pt x="3" y="6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1" name="Freeform 882">
                <a:extLst>
                  <a:ext uri="{FF2B5EF4-FFF2-40B4-BE49-F238E27FC236}">
                    <a16:creationId xmlns:a16="http://schemas.microsoft.com/office/drawing/2014/main" id="{CE4B7B6D-D129-6121-3F51-DED7FFE5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524"/>
                <a:ext cx="11" cy="10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4 h 6"/>
                  <a:gd name="T4" fmla="*/ 1 w 7"/>
                  <a:gd name="T5" fmla="*/ 4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0"/>
                      <a:pt x="7" y="2"/>
                      <a:pt x="6" y="4"/>
                    </a:cubicBezTo>
                    <a:cubicBezTo>
                      <a:pt x="5" y="5"/>
                      <a:pt x="3" y="6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3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2" name="Freeform 883">
                <a:extLst>
                  <a:ext uri="{FF2B5EF4-FFF2-40B4-BE49-F238E27FC236}">
                    <a16:creationId xmlns:a16="http://schemas.microsoft.com/office/drawing/2014/main" id="{77BAC013-CB39-E6D1-8D5B-744A6CC4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533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2 h 6"/>
                  <a:gd name="T4" fmla="*/ 3 w 6"/>
                  <a:gd name="T5" fmla="*/ 0 h 6"/>
                  <a:gd name="T6" fmla="*/ 6 w 6"/>
                  <a:gd name="T7" fmla="*/ 4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6" y="0"/>
                      <a:pt x="6" y="2"/>
                      <a:pt x="6" y="4"/>
                    </a:cubicBezTo>
                    <a:cubicBezTo>
                      <a:pt x="6" y="5"/>
                      <a:pt x="4" y="5"/>
                      <a:pt x="3" y="6"/>
                    </a:cubicBezTo>
                    <a:close/>
                  </a:path>
                </a:pathLst>
              </a:custGeom>
              <a:solidFill>
                <a:srgbClr val="5F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3" name="Freeform 884">
                <a:extLst>
                  <a:ext uri="{FF2B5EF4-FFF2-40B4-BE49-F238E27FC236}">
                    <a16:creationId xmlns:a16="http://schemas.microsoft.com/office/drawing/2014/main" id="{F61D78BE-F265-D1A3-64DB-84488A563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560"/>
                <a:ext cx="10" cy="10"/>
              </a:xfrm>
              <a:custGeom>
                <a:avLst/>
                <a:gdLst>
                  <a:gd name="T0" fmla="*/ 5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5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3"/>
                    </a:moveTo>
                    <a:cubicBezTo>
                      <a:pt x="5" y="5"/>
                      <a:pt x="4" y="6"/>
                      <a:pt x="3" y="6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41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4" name="Freeform 885">
                <a:extLst>
                  <a:ext uri="{FF2B5EF4-FFF2-40B4-BE49-F238E27FC236}">
                    <a16:creationId xmlns:a16="http://schemas.microsoft.com/office/drawing/2014/main" id="{8693939C-9DA6-263E-5BA6-044397774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572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2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5" name="Freeform 886">
                <a:extLst>
                  <a:ext uri="{FF2B5EF4-FFF2-40B4-BE49-F238E27FC236}">
                    <a16:creationId xmlns:a16="http://schemas.microsoft.com/office/drawing/2014/main" id="{3106858C-81CA-F84B-CDC4-0315A4D42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1581"/>
                <a:ext cx="12" cy="10"/>
              </a:xfrm>
              <a:custGeom>
                <a:avLst/>
                <a:gdLst>
                  <a:gd name="T0" fmla="*/ 2 w 7"/>
                  <a:gd name="T1" fmla="*/ 6 h 6"/>
                  <a:gd name="T2" fmla="*/ 1 w 7"/>
                  <a:gd name="T3" fmla="*/ 1 h 6"/>
                  <a:gd name="T4" fmla="*/ 6 w 7"/>
                  <a:gd name="T5" fmla="*/ 3 h 6"/>
                  <a:gd name="T6" fmla="*/ 2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0" y="5"/>
                      <a:pt x="1" y="3"/>
                      <a:pt x="1" y="1"/>
                    </a:cubicBezTo>
                    <a:cubicBezTo>
                      <a:pt x="3" y="1"/>
                      <a:pt x="6" y="0"/>
                      <a:pt x="6" y="3"/>
                    </a:cubicBezTo>
                    <a:cubicBezTo>
                      <a:pt x="7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312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6" name="Freeform 887">
                <a:extLst>
                  <a:ext uri="{FF2B5EF4-FFF2-40B4-BE49-F238E27FC236}">
                    <a16:creationId xmlns:a16="http://schemas.microsoft.com/office/drawing/2014/main" id="{6D54BF2E-6331-8461-C27B-20ED036BF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584"/>
                <a:ext cx="10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4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2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7" name="Freeform 888">
                <a:extLst>
                  <a:ext uri="{FF2B5EF4-FFF2-40B4-BE49-F238E27FC236}">
                    <a16:creationId xmlns:a16="http://schemas.microsoft.com/office/drawing/2014/main" id="{C33861F6-22F1-1FE5-544F-2520F43D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586"/>
                <a:ext cx="9" cy="8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4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8" name="Freeform 889">
                <a:extLst>
                  <a:ext uri="{FF2B5EF4-FFF2-40B4-BE49-F238E27FC236}">
                    <a16:creationId xmlns:a16="http://schemas.microsoft.com/office/drawing/2014/main" id="{76194361-4EDE-92E0-1EF6-52356A281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592"/>
                <a:ext cx="12" cy="12"/>
              </a:xfrm>
              <a:custGeom>
                <a:avLst/>
                <a:gdLst>
                  <a:gd name="T0" fmla="*/ 2 w 7"/>
                  <a:gd name="T1" fmla="*/ 7 h 7"/>
                  <a:gd name="T2" fmla="*/ 1 w 7"/>
                  <a:gd name="T3" fmla="*/ 2 h 7"/>
                  <a:gd name="T4" fmla="*/ 6 w 7"/>
                  <a:gd name="T5" fmla="*/ 4 h 7"/>
                  <a:gd name="T6" fmla="*/ 2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3" y="2"/>
                      <a:pt x="6" y="0"/>
                      <a:pt x="6" y="4"/>
                    </a:cubicBezTo>
                    <a:cubicBezTo>
                      <a:pt x="7" y="6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34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9" name="Freeform 890">
                <a:extLst>
                  <a:ext uri="{FF2B5EF4-FFF2-40B4-BE49-F238E27FC236}">
                    <a16:creationId xmlns:a16="http://schemas.microsoft.com/office/drawing/2014/main" id="{05EBABEF-DA2E-FCC0-94D5-8DF93915D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596"/>
                <a:ext cx="11" cy="10"/>
              </a:xfrm>
              <a:custGeom>
                <a:avLst/>
                <a:gdLst>
                  <a:gd name="T0" fmla="*/ 5 w 6"/>
                  <a:gd name="T1" fmla="*/ 3 h 6"/>
                  <a:gd name="T2" fmla="*/ 2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5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37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0" name="Freeform 891">
                <a:extLst>
                  <a:ext uri="{FF2B5EF4-FFF2-40B4-BE49-F238E27FC236}">
                    <a16:creationId xmlns:a16="http://schemas.microsoft.com/office/drawing/2014/main" id="{CEECCE27-5A75-2F88-F42D-E2B9C72C7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902"/>
                <a:ext cx="11" cy="9"/>
              </a:xfrm>
              <a:custGeom>
                <a:avLst/>
                <a:gdLst>
                  <a:gd name="T0" fmla="*/ 1 w 6"/>
                  <a:gd name="T1" fmla="*/ 5 h 5"/>
                  <a:gd name="T2" fmla="*/ 3 w 6"/>
                  <a:gd name="T3" fmla="*/ 0 h 5"/>
                  <a:gd name="T4" fmla="*/ 6 w 6"/>
                  <a:gd name="T5" fmla="*/ 2 h 5"/>
                  <a:gd name="T6" fmla="*/ 2 w 6"/>
                  <a:gd name="T7" fmla="*/ 5 h 5"/>
                  <a:gd name="T8" fmla="*/ 1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1" y="3"/>
                      <a:pt x="0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5"/>
                      <a:pt x="4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3B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1" name="Freeform 892">
                <a:extLst>
                  <a:ext uri="{FF2B5EF4-FFF2-40B4-BE49-F238E27FC236}">
                    <a16:creationId xmlns:a16="http://schemas.microsoft.com/office/drawing/2014/main" id="{883499A0-C539-54EB-F5E4-FB190D11E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608"/>
                <a:ext cx="8" cy="8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3 w 5"/>
                  <a:gd name="T5" fmla="*/ 5 h 5"/>
                  <a:gd name="T6" fmla="*/ 0 w 5"/>
                  <a:gd name="T7" fmla="*/ 3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7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2" name="Freeform 893">
                <a:extLst>
                  <a:ext uri="{FF2B5EF4-FFF2-40B4-BE49-F238E27FC236}">
                    <a16:creationId xmlns:a16="http://schemas.microsoft.com/office/drawing/2014/main" id="{81A9C222-849C-58FB-CC7D-171EAC80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610"/>
                <a:ext cx="11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5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5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3" name="Freeform 894">
                <a:extLst>
                  <a:ext uri="{FF2B5EF4-FFF2-40B4-BE49-F238E27FC236}">
                    <a16:creationId xmlns:a16="http://schemas.microsoft.com/office/drawing/2014/main" id="{06F4EF3E-0419-6A77-80AA-F1AB777EF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620"/>
                <a:ext cx="9" cy="10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3 h 6"/>
                  <a:gd name="T4" fmla="*/ 3 w 5"/>
                  <a:gd name="T5" fmla="*/ 6 h 6"/>
                  <a:gd name="T6" fmla="*/ 0 w 5"/>
                  <a:gd name="T7" fmla="*/ 3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34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4" name="Freeform 895">
                <a:extLst>
                  <a:ext uri="{FF2B5EF4-FFF2-40B4-BE49-F238E27FC236}">
                    <a16:creationId xmlns:a16="http://schemas.microsoft.com/office/drawing/2014/main" id="{7D96FD5B-7682-8E7D-D217-3D22C3C1E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634"/>
                <a:ext cx="9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3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3C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5" name="Freeform 896">
                <a:extLst>
                  <a:ext uri="{FF2B5EF4-FFF2-40B4-BE49-F238E27FC236}">
                    <a16:creationId xmlns:a16="http://schemas.microsoft.com/office/drawing/2014/main" id="{02FAF661-9567-9D72-BE89-B2734CE8A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666"/>
                <a:ext cx="14" cy="9"/>
              </a:xfrm>
              <a:custGeom>
                <a:avLst/>
                <a:gdLst>
                  <a:gd name="T0" fmla="*/ 2 w 8"/>
                  <a:gd name="T1" fmla="*/ 0 h 5"/>
                  <a:gd name="T2" fmla="*/ 6 w 8"/>
                  <a:gd name="T3" fmla="*/ 0 h 5"/>
                  <a:gd name="T4" fmla="*/ 6 w 8"/>
                  <a:gd name="T5" fmla="*/ 5 h 5"/>
                  <a:gd name="T6" fmla="*/ 3 w 8"/>
                  <a:gd name="T7" fmla="*/ 5 h 5"/>
                  <a:gd name="T8" fmla="*/ 2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3" y="0"/>
                      <a:pt x="4" y="0"/>
                      <a:pt x="6" y="0"/>
                    </a:cubicBezTo>
                    <a:cubicBezTo>
                      <a:pt x="7" y="1"/>
                      <a:pt x="8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0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3D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6" name="Freeform 897">
                <a:extLst>
                  <a:ext uri="{FF2B5EF4-FFF2-40B4-BE49-F238E27FC236}">
                    <a16:creationId xmlns:a16="http://schemas.microsoft.com/office/drawing/2014/main" id="{3939DD61-8D27-9928-F148-CB099DA13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675"/>
                <a:ext cx="13" cy="8"/>
              </a:xfrm>
              <a:custGeom>
                <a:avLst/>
                <a:gdLst>
                  <a:gd name="T0" fmla="*/ 3 w 8"/>
                  <a:gd name="T1" fmla="*/ 5 h 5"/>
                  <a:gd name="T2" fmla="*/ 0 w 8"/>
                  <a:gd name="T3" fmla="*/ 2 h 5"/>
                  <a:gd name="T4" fmla="*/ 5 w 8"/>
                  <a:gd name="T5" fmla="*/ 0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8" y="4"/>
                      <a:pt x="6" y="5"/>
                      <a:pt x="3" y="5"/>
                    </a:cubicBezTo>
                    <a:close/>
                  </a:path>
                </a:pathLst>
              </a:custGeom>
              <a:solidFill>
                <a:srgbClr val="48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7" name="Freeform 898">
                <a:extLst>
                  <a:ext uri="{FF2B5EF4-FFF2-40B4-BE49-F238E27FC236}">
                    <a16:creationId xmlns:a16="http://schemas.microsoft.com/office/drawing/2014/main" id="{4665C7DC-64E5-9B11-D890-A1B8EBFF9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690"/>
                <a:ext cx="12" cy="10"/>
              </a:xfrm>
              <a:custGeom>
                <a:avLst/>
                <a:gdLst>
                  <a:gd name="T0" fmla="*/ 4 w 7"/>
                  <a:gd name="T1" fmla="*/ 6 h 6"/>
                  <a:gd name="T2" fmla="*/ 1 w 7"/>
                  <a:gd name="T3" fmla="*/ 2 h 6"/>
                  <a:gd name="T4" fmla="*/ 7 w 7"/>
                  <a:gd name="T5" fmla="*/ 2 h 6"/>
                  <a:gd name="T6" fmla="*/ 4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0" y="5"/>
                      <a:pt x="1" y="2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7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50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8" name="Freeform 899">
                <a:extLst>
                  <a:ext uri="{FF2B5EF4-FFF2-40B4-BE49-F238E27FC236}">
                    <a16:creationId xmlns:a16="http://schemas.microsoft.com/office/drawing/2014/main" id="{CFB78AD3-3B4E-516A-25A5-DE471360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695"/>
                <a:ext cx="12" cy="10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4 h 6"/>
                  <a:gd name="T4" fmla="*/ 2 w 7"/>
                  <a:gd name="T5" fmla="*/ 4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5" y="6"/>
                      <a:pt x="3" y="6"/>
                      <a:pt x="2" y="4"/>
                    </a:cubicBezTo>
                    <a:cubicBezTo>
                      <a:pt x="0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45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9" name="Freeform 900">
                <a:extLst>
                  <a:ext uri="{FF2B5EF4-FFF2-40B4-BE49-F238E27FC236}">
                    <a16:creationId xmlns:a16="http://schemas.microsoft.com/office/drawing/2014/main" id="{1FB877FD-00AE-C14E-A2BE-A8256D6E6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23"/>
                <a:ext cx="13" cy="8"/>
              </a:xfrm>
              <a:custGeom>
                <a:avLst/>
                <a:gdLst>
                  <a:gd name="T0" fmla="*/ 7 w 8"/>
                  <a:gd name="T1" fmla="*/ 0 h 5"/>
                  <a:gd name="T2" fmla="*/ 4 w 8"/>
                  <a:gd name="T3" fmla="*/ 5 h 5"/>
                  <a:gd name="T4" fmla="*/ 7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8" y="3"/>
                      <a:pt x="7" y="5"/>
                      <a:pt x="4" y="5"/>
                    </a:cubicBezTo>
                    <a:cubicBezTo>
                      <a:pt x="0" y="0"/>
                      <a:pt x="3" y="0"/>
                      <a:pt x="7" y="0"/>
                    </a:cubicBezTo>
                    <a:close/>
                  </a:path>
                </a:pathLst>
              </a:custGeom>
              <a:solidFill>
                <a:srgbClr val="3A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0" name="Freeform 901">
                <a:extLst>
                  <a:ext uri="{FF2B5EF4-FFF2-40B4-BE49-F238E27FC236}">
                    <a16:creationId xmlns:a16="http://schemas.microsoft.com/office/drawing/2014/main" id="{269DA3AE-9549-E4B6-45EC-70EF55AE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762"/>
                <a:ext cx="12" cy="8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0 w 7"/>
                  <a:gd name="T5" fmla="*/ 2 h 5"/>
                  <a:gd name="T6" fmla="*/ 1 w 7"/>
                  <a:gd name="T7" fmla="*/ 1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4"/>
                      <a:pt x="6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F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1" name="Freeform 902">
                <a:extLst>
                  <a:ext uri="{FF2B5EF4-FFF2-40B4-BE49-F238E27FC236}">
                    <a16:creationId xmlns:a16="http://schemas.microsoft.com/office/drawing/2014/main" id="{D29E9878-295A-5224-0031-4B2B8E447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86"/>
                <a:ext cx="10" cy="10"/>
              </a:xfrm>
              <a:custGeom>
                <a:avLst/>
                <a:gdLst>
                  <a:gd name="T0" fmla="*/ 6 w 6"/>
                  <a:gd name="T1" fmla="*/ 1 h 6"/>
                  <a:gd name="T2" fmla="*/ 4 w 6"/>
                  <a:gd name="T3" fmla="*/ 6 h 6"/>
                  <a:gd name="T4" fmla="*/ 0 w 6"/>
                  <a:gd name="T5" fmla="*/ 3 h 6"/>
                  <a:gd name="T6" fmla="*/ 6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3"/>
                      <a:pt x="6" y="5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2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52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2" name="Freeform 903">
                <a:extLst>
                  <a:ext uri="{FF2B5EF4-FFF2-40B4-BE49-F238E27FC236}">
                    <a16:creationId xmlns:a16="http://schemas.microsoft.com/office/drawing/2014/main" id="{94EDC83C-B16B-0BD8-CCD0-2D7EE972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06"/>
                <a:ext cx="17" cy="11"/>
              </a:xfrm>
              <a:custGeom>
                <a:avLst/>
                <a:gdLst>
                  <a:gd name="T0" fmla="*/ 5 w 10"/>
                  <a:gd name="T1" fmla="*/ 6 h 6"/>
                  <a:gd name="T2" fmla="*/ 8 w 10"/>
                  <a:gd name="T3" fmla="*/ 1 h 6"/>
                  <a:gd name="T4" fmla="*/ 5 w 10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6"/>
                    </a:moveTo>
                    <a:cubicBezTo>
                      <a:pt x="0" y="0"/>
                      <a:pt x="4" y="1"/>
                      <a:pt x="8" y="1"/>
                    </a:cubicBezTo>
                    <a:cubicBezTo>
                      <a:pt x="10" y="4"/>
                      <a:pt x="9" y="6"/>
                      <a:pt x="5" y="6"/>
                    </a:cubicBezTo>
                    <a:close/>
                  </a:path>
                </a:pathLst>
              </a:custGeom>
              <a:solidFill>
                <a:srgbClr val="41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3" name="Freeform 904">
                <a:extLst>
                  <a:ext uri="{FF2B5EF4-FFF2-40B4-BE49-F238E27FC236}">
                    <a16:creationId xmlns:a16="http://schemas.microsoft.com/office/drawing/2014/main" id="{89EC014A-186F-7BBF-34E3-34F6814F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818"/>
                <a:ext cx="12" cy="11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3 h 6"/>
                  <a:gd name="T4" fmla="*/ 5 w 7"/>
                  <a:gd name="T5" fmla="*/ 1 h 6"/>
                  <a:gd name="T6" fmla="*/ 3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1" y="0"/>
                      <a:pt x="3" y="2"/>
                      <a:pt x="5" y="1"/>
                    </a:cubicBezTo>
                    <a:cubicBezTo>
                      <a:pt x="7" y="4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46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4" name="Freeform 905">
                <a:extLst>
                  <a:ext uri="{FF2B5EF4-FFF2-40B4-BE49-F238E27FC236}">
                    <a16:creationId xmlns:a16="http://schemas.microsoft.com/office/drawing/2014/main" id="{92FE71D0-8D1C-32AD-B276-4BA460BD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847"/>
                <a:ext cx="10" cy="12"/>
              </a:xfrm>
              <a:custGeom>
                <a:avLst/>
                <a:gdLst>
                  <a:gd name="T0" fmla="*/ 1 w 6"/>
                  <a:gd name="T1" fmla="*/ 1 h 7"/>
                  <a:gd name="T2" fmla="*/ 6 w 6"/>
                  <a:gd name="T3" fmla="*/ 4 h 7"/>
                  <a:gd name="T4" fmla="*/ 1 w 6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1"/>
                    </a:moveTo>
                    <a:cubicBezTo>
                      <a:pt x="4" y="0"/>
                      <a:pt x="6" y="0"/>
                      <a:pt x="6" y="4"/>
                    </a:cubicBezTo>
                    <a:cubicBezTo>
                      <a:pt x="2" y="7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39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5" name="Freeform 906">
                <a:extLst>
                  <a:ext uri="{FF2B5EF4-FFF2-40B4-BE49-F238E27FC236}">
                    <a16:creationId xmlns:a16="http://schemas.microsoft.com/office/drawing/2014/main" id="{F121EC3B-CEEB-0479-1944-EB401822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854"/>
                <a:ext cx="10" cy="12"/>
              </a:xfrm>
              <a:custGeom>
                <a:avLst/>
                <a:gdLst>
                  <a:gd name="T0" fmla="*/ 6 w 6"/>
                  <a:gd name="T1" fmla="*/ 6 h 7"/>
                  <a:gd name="T2" fmla="*/ 0 w 6"/>
                  <a:gd name="T3" fmla="*/ 5 h 7"/>
                  <a:gd name="T4" fmla="*/ 3 w 6"/>
                  <a:gd name="T5" fmla="*/ 0 h 7"/>
                  <a:gd name="T6" fmla="*/ 5 w 6"/>
                  <a:gd name="T7" fmla="*/ 2 h 7"/>
                  <a:gd name="T8" fmla="*/ 6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4" y="6"/>
                      <a:pt x="2" y="7"/>
                      <a:pt x="0" y="5"/>
                    </a:cubicBezTo>
                    <a:cubicBezTo>
                      <a:pt x="0" y="3"/>
                      <a:pt x="0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6" y="4"/>
                      <a:pt x="6" y="6"/>
                    </a:cubicBezTo>
                    <a:close/>
                  </a:path>
                </a:pathLst>
              </a:custGeom>
              <a:solidFill>
                <a:srgbClr val="43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6" name="Freeform 907">
                <a:extLst>
                  <a:ext uri="{FF2B5EF4-FFF2-40B4-BE49-F238E27FC236}">
                    <a16:creationId xmlns:a16="http://schemas.microsoft.com/office/drawing/2014/main" id="{0AE545F7-125C-9C08-29EB-A90DE5A65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873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1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7" name="Freeform 908">
                <a:extLst>
                  <a:ext uri="{FF2B5EF4-FFF2-40B4-BE49-F238E27FC236}">
                    <a16:creationId xmlns:a16="http://schemas.microsoft.com/office/drawing/2014/main" id="{97E04833-939A-C7C8-BB9C-04418E585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892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3 h 6"/>
                  <a:gd name="T4" fmla="*/ 3 w 6"/>
                  <a:gd name="T5" fmla="*/ 5 h 6"/>
                  <a:gd name="T6" fmla="*/ 0 w 6"/>
                  <a:gd name="T7" fmla="*/ 2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5" y="4"/>
                      <a:pt x="5" y="6"/>
                      <a:pt x="3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6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8" name="Freeform 909">
                <a:extLst>
                  <a:ext uri="{FF2B5EF4-FFF2-40B4-BE49-F238E27FC236}">
                    <a16:creationId xmlns:a16="http://schemas.microsoft.com/office/drawing/2014/main" id="{313EE213-2C7B-5495-501F-61296C540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900"/>
                <a:ext cx="11" cy="11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1 h 6"/>
                  <a:gd name="T4" fmla="*/ 4 w 6"/>
                  <a:gd name="T5" fmla="*/ 5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0"/>
                      <a:pt x="2" y="1"/>
                      <a:pt x="4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3" y="6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55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9" name="Freeform 910">
                <a:extLst>
                  <a:ext uri="{FF2B5EF4-FFF2-40B4-BE49-F238E27FC236}">
                    <a16:creationId xmlns:a16="http://schemas.microsoft.com/office/drawing/2014/main" id="{1B7E8D02-BA03-F749-0EAE-2DE86DD30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99"/>
                <a:ext cx="12" cy="12"/>
              </a:xfrm>
              <a:custGeom>
                <a:avLst/>
                <a:gdLst>
                  <a:gd name="T0" fmla="*/ 2 w 7"/>
                  <a:gd name="T1" fmla="*/ 2 h 7"/>
                  <a:gd name="T2" fmla="*/ 7 w 7"/>
                  <a:gd name="T3" fmla="*/ 4 h 7"/>
                  <a:gd name="T4" fmla="*/ 2 w 7"/>
                  <a:gd name="T5" fmla="*/ 6 h 7"/>
                  <a:gd name="T6" fmla="*/ 2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2"/>
                    </a:moveTo>
                    <a:cubicBezTo>
                      <a:pt x="4" y="2"/>
                      <a:pt x="6" y="0"/>
                      <a:pt x="7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3D3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0" name="Freeform 911">
                <a:extLst>
                  <a:ext uri="{FF2B5EF4-FFF2-40B4-BE49-F238E27FC236}">
                    <a16:creationId xmlns:a16="http://schemas.microsoft.com/office/drawing/2014/main" id="{BDC74CB9-37AC-154D-12F0-98D466065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911"/>
                <a:ext cx="12" cy="12"/>
              </a:xfrm>
              <a:custGeom>
                <a:avLst/>
                <a:gdLst>
                  <a:gd name="T0" fmla="*/ 6 w 7"/>
                  <a:gd name="T1" fmla="*/ 1 h 7"/>
                  <a:gd name="T2" fmla="*/ 1 w 7"/>
                  <a:gd name="T3" fmla="*/ 6 h 7"/>
                  <a:gd name="T4" fmla="*/ 6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5"/>
                      <a:pt x="6" y="7"/>
                      <a:pt x="1" y="6"/>
                    </a:cubicBezTo>
                    <a:cubicBezTo>
                      <a:pt x="0" y="2"/>
                      <a:pt x="2" y="0"/>
                      <a:pt x="6" y="1"/>
                    </a:cubicBezTo>
                    <a:close/>
                  </a:path>
                </a:pathLst>
              </a:custGeom>
              <a:solidFill>
                <a:srgbClr val="31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1" name="Freeform 912">
                <a:extLst>
                  <a:ext uri="{FF2B5EF4-FFF2-40B4-BE49-F238E27FC236}">
                    <a16:creationId xmlns:a16="http://schemas.microsoft.com/office/drawing/2014/main" id="{4E712294-12F8-99B8-50C4-AD69C29D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938"/>
                <a:ext cx="10" cy="10"/>
              </a:xfrm>
              <a:custGeom>
                <a:avLst/>
                <a:gdLst>
                  <a:gd name="T0" fmla="*/ 0 w 6"/>
                  <a:gd name="T1" fmla="*/ 1 h 6"/>
                  <a:gd name="T2" fmla="*/ 5 w 6"/>
                  <a:gd name="T3" fmla="*/ 3 h 6"/>
                  <a:gd name="T4" fmla="*/ 4 w 6"/>
                  <a:gd name="T5" fmla="*/ 6 h 6"/>
                  <a:gd name="T6" fmla="*/ 0 w 6"/>
                  <a:gd name="T7" fmla="*/ 2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2" y="1"/>
                      <a:pt x="5" y="0"/>
                      <a:pt x="5" y="3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8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2" name="Freeform 913">
                <a:extLst>
                  <a:ext uri="{FF2B5EF4-FFF2-40B4-BE49-F238E27FC236}">
                    <a16:creationId xmlns:a16="http://schemas.microsoft.com/office/drawing/2014/main" id="{E4C5B4C2-793D-44E0-8266-7BEC81D0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204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5 w 6"/>
                  <a:gd name="T3" fmla="*/ 3 h 6"/>
                  <a:gd name="T4" fmla="*/ 2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5" y="0"/>
                      <a:pt x="5" y="3"/>
                    </a:cubicBezTo>
                    <a:cubicBezTo>
                      <a:pt x="6" y="6"/>
                      <a:pt x="4" y="6"/>
                      <a:pt x="2" y="6"/>
                    </a:cubicBezTo>
                    <a:cubicBezTo>
                      <a:pt x="0" y="4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3D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3" name="Freeform 914">
                <a:extLst>
                  <a:ext uri="{FF2B5EF4-FFF2-40B4-BE49-F238E27FC236}">
                    <a16:creationId xmlns:a16="http://schemas.microsoft.com/office/drawing/2014/main" id="{CC61713B-B1BB-77BF-A7E6-7D037E402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250"/>
                <a:ext cx="14" cy="11"/>
              </a:xfrm>
              <a:custGeom>
                <a:avLst/>
                <a:gdLst>
                  <a:gd name="T0" fmla="*/ 3 w 8"/>
                  <a:gd name="T1" fmla="*/ 0 h 6"/>
                  <a:gd name="T2" fmla="*/ 4 w 8"/>
                  <a:gd name="T3" fmla="*/ 0 h 6"/>
                  <a:gd name="T4" fmla="*/ 4 w 8"/>
                  <a:gd name="T5" fmla="*/ 6 h 6"/>
                  <a:gd name="T6" fmla="*/ 3 w 8"/>
                  <a:gd name="T7" fmla="*/ 6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8" y="4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4" name="Freeform 915">
                <a:extLst>
                  <a:ext uri="{FF2B5EF4-FFF2-40B4-BE49-F238E27FC236}">
                    <a16:creationId xmlns:a16="http://schemas.microsoft.com/office/drawing/2014/main" id="{EAD20D97-57CE-D8A7-E2FF-A745122AD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273"/>
                <a:ext cx="10" cy="10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0 h 6"/>
                  <a:gd name="T4" fmla="*/ 5 w 6"/>
                  <a:gd name="T5" fmla="*/ 4 h 6"/>
                  <a:gd name="T6" fmla="*/ 0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2"/>
                      <a:pt x="0" y="0"/>
                      <a:pt x="3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4" y="6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3E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5" name="Freeform 916">
                <a:extLst>
                  <a:ext uri="{FF2B5EF4-FFF2-40B4-BE49-F238E27FC236}">
                    <a16:creationId xmlns:a16="http://schemas.microsoft.com/office/drawing/2014/main" id="{B190289D-F01E-13DB-10A9-21E479D0E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312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5 w 6"/>
                  <a:gd name="T3" fmla="*/ 3 h 6"/>
                  <a:gd name="T4" fmla="*/ 2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0"/>
                      <a:pt x="5" y="0"/>
                      <a:pt x="5" y="3"/>
                    </a:cubicBezTo>
                    <a:cubicBezTo>
                      <a:pt x="6" y="5"/>
                      <a:pt x="4" y="6"/>
                      <a:pt x="2" y="6"/>
                    </a:cubicBezTo>
                    <a:cubicBezTo>
                      <a:pt x="0" y="4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36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6" name="Freeform 917">
                <a:extLst>
                  <a:ext uri="{FF2B5EF4-FFF2-40B4-BE49-F238E27FC236}">
                    <a16:creationId xmlns:a16="http://schemas.microsoft.com/office/drawing/2014/main" id="{ED5F3916-B809-1702-C8B4-DF2657461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350"/>
                <a:ext cx="9" cy="10"/>
              </a:xfrm>
              <a:custGeom>
                <a:avLst/>
                <a:gdLst>
                  <a:gd name="T0" fmla="*/ 3 w 5"/>
                  <a:gd name="T1" fmla="*/ 6 h 6"/>
                  <a:gd name="T2" fmla="*/ 0 w 5"/>
                  <a:gd name="T3" fmla="*/ 4 h 6"/>
                  <a:gd name="T4" fmla="*/ 2 w 5"/>
                  <a:gd name="T5" fmla="*/ 0 h 6"/>
                  <a:gd name="T6" fmla="*/ 5 w 5"/>
                  <a:gd name="T7" fmla="*/ 3 h 6"/>
                  <a:gd name="T8" fmla="*/ 3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6"/>
                      <a:pt x="0" y="5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5"/>
                      <a:pt x="3" y="6"/>
                    </a:cubicBezTo>
                    <a:close/>
                  </a:path>
                </a:pathLst>
              </a:custGeom>
              <a:solidFill>
                <a:srgbClr val="54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7" name="Freeform 918">
                <a:extLst>
                  <a:ext uri="{FF2B5EF4-FFF2-40B4-BE49-F238E27FC236}">
                    <a16:creationId xmlns:a16="http://schemas.microsoft.com/office/drawing/2014/main" id="{C708ADB0-E779-039B-C90D-32252EA9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363"/>
                <a:ext cx="10" cy="10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3 h 6"/>
                  <a:gd name="T4" fmla="*/ 1 w 6"/>
                  <a:gd name="T5" fmla="*/ 5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3" y="0"/>
                      <a:pt x="6" y="0"/>
                      <a:pt x="6" y="3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3D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8" name="Freeform 919">
                <a:extLst>
                  <a:ext uri="{FF2B5EF4-FFF2-40B4-BE49-F238E27FC236}">
                    <a16:creationId xmlns:a16="http://schemas.microsoft.com/office/drawing/2014/main" id="{E5AB12DB-5065-9C7A-F14F-6243F1280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387"/>
                <a:ext cx="9" cy="12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2 h 7"/>
                  <a:gd name="T4" fmla="*/ 5 w 5"/>
                  <a:gd name="T5" fmla="*/ 3 h 7"/>
                  <a:gd name="T6" fmla="*/ 3 w 5"/>
                  <a:gd name="T7" fmla="*/ 7 h 7"/>
                  <a:gd name="T8" fmla="*/ 0 w 5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5" y="0"/>
                      <a:pt x="5" y="3"/>
                    </a:cubicBezTo>
                    <a:cubicBezTo>
                      <a:pt x="5" y="5"/>
                      <a:pt x="5" y="6"/>
                      <a:pt x="3" y="7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37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9" name="Freeform 920">
                <a:extLst>
                  <a:ext uri="{FF2B5EF4-FFF2-40B4-BE49-F238E27FC236}">
                    <a16:creationId xmlns:a16="http://schemas.microsoft.com/office/drawing/2014/main" id="{566A8330-A1EB-CAEB-3C49-2E855FFE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488"/>
                <a:ext cx="11" cy="10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0 h 6"/>
                  <a:gd name="T4" fmla="*/ 6 w 6"/>
                  <a:gd name="T5" fmla="*/ 3 h 6"/>
                  <a:gd name="T6" fmla="*/ 0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5" y="6"/>
                      <a:pt x="3" y="6"/>
                      <a:pt x="0" y="5"/>
                    </a:cubicBezTo>
                    <a:cubicBezTo>
                      <a:pt x="1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0" name="Freeform 921">
                <a:extLst>
                  <a:ext uri="{FF2B5EF4-FFF2-40B4-BE49-F238E27FC236}">
                    <a16:creationId xmlns:a16="http://schemas.microsoft.com/office/drawing/2014/main" id="{823F004A-80AA-A8F2-F94B-E42A6D1A7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858"/>
                <a:ext cx="10" cy="10"/>
              </a:xfrm>
              <a:custGeom>
                <a:avLst/>
                <a:gdLst>
                  <a:gd name="T0" fmla="*/ 6 w 6"/>
                  <a:gd name="T1" fmla="*/ 5 h 6"/>
                  <a:gd name="T2" fmla="*/ 6 w 6"/>
                  <a:gd name="T3" fmla="*/ 6 h 6"/>
                  <a:gd name="T4" fmla="*/ 2 w 6"/>
                  <a:gd name="T5" fmla="*/ 6 h 6"/>
                  <a:gd name="T6" fmla="*/ 0 w 6"/>
                  <a:gd name="T7" fmla="*/ 4 h 6"/>
                  <a:gd name="T8" fmla="*/ 1 w 6"/>
                  <a:gd name="T9" fmla="*/ 1 h 6"/>
                  <a:gd name="T10" fmla="*/ 4 w 6"/>
                  <a:gd name="T11" fmla="*/ 2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6" y="5"/>
                      <a:pt x="6" y="5"/>
                      <a:pt x="6" y="6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2B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1" name="Freeform 922">
                <a:extLst>
                  <a:ext uri="{FF2B5EF4-FFF2-40B4-BE49-F238E27FC236}">
                    <a16:creationId xmlns:a16="http://schemas.microsoft.com/office/drawing/2014/main" id="{F332AB57-FD59-2506-6618-CB8FAA4F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81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2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C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2" name="Freeform 923">
                <a:extLst>
                  <a:ext uri="{FF2B5EF4-FFF2-40B4-BE49-F238E27FC236}">
                    <a16:creationId xmlns:a16="http://schemas.microsoft.com/office/drawing/2014/main" id="{48E98DA8-1C21-FBA0-8A91-1EA1A210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403"/>
                <a:ext cx="8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3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A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3" name="Freeform 924">
                <a:extLst>
                  <a:ext uri="{FF2B5EF4-FFF2-40B4-BE49-F238E27FC236}">
                    <a16:creationId xmlns:a16="http://schemas.microsoft.com/office/drawing/2014/main" id="{D8ED5AAD-2E39-6557-D99C-BF9379FA5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310"/>
                <a:ext cx="8" cy="10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5 h 6"/>
                  <a:gd name="T4" fmla="*/ 0 w 5"/>
                  <a:gd name="T5" fmla="*/ 3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5" y="6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4" name="Freeform 925">
                <a:extLst>
                  <a:ext uri="{FF2B5EF4-FFF2-40B4-BE49-F238E27FC236}">
                    <a16:creationId xmlns:a16="http://schemas.microsoft.com/office/drawing/2014/main" id="{8BD0E924-FFFE-FF4B-3E94-5EF6E6944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562"/>
                <a:ext cx="10" cy="8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2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464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5" name="Freeform 926">
                <a:extLst>
                  <a:ext uri="{FF2B5EF4-FFF2-40B4-BE49-F238E27FC236}">
                    <a16:creationId xmlns:a16="http://schemas.microsoft.com/office/drawing/2014/main" id="{43CE3F59-8224-B898-14B0-9AA6F76C3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937"/>
                <a:ext cx="14" cy="12"/>
              </a:xfrm>
              <a:custGeom>
                <a:avLst/>
                <a:gdLst>
                  <a:gd name="T0" fmla="*/ 8 w 8"/>
                  <a:gd name="T1" fmla="*/ 6 h 7"/>
                  <a:gd name="T2" fmla="*/ 0 w 8"/>
                  <a:gd name="T3" fmla="*/ 4 h 7"/>
                  <a:gd name="T4" fmla="*/ 8 w 8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5" y="7"/>
                      <a:pt x="3" y="4"/>
                      <a:pt x="0" y="4"/>
                    </a:cubicBezTo>
                    <a:cubicBezTo>
                      <a:pt x="5" y="0"/>
                      <a:pt x="7" y="2"/>
                      <a:pt x="8" y="6"/>
                    </a:cubicBezTo>
                    <a:close/>
                  </a:path>
                </a:pathLst>
              </a:custGeom>
              <a:solidFill>
                <a:srgbClr val="63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6" name="Freeform 927">
                <a:extLst>
                  <a:ext uri="{FF2B5EF4-FFF2-40B4-BE49-F238E27FC236}">
                    <a16:creationId xmlns:a16="http://schemas.microsoft.com/office/drawing/2014/main" id="{4EE77122-FB2C-CF03-E26D-EDF3F0858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560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7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7" name="Freeform 928">
                <a:extLst>
                  <a:ext uri="{FF2B5EF4-FFF2-40B4-BE49-F238E27FC236}">
                    <a16:creationId xmlns:a16="http://schemas.microsoft.com/office/drawing/2014/main" id="{AD420497-6276-B69E-6DCD-C1E3D9F81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57"/>
                <a:ext cx="11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3B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8" name="Freeform 929">
                <a:extLst>
                  <a:ext uri="{FF2B5EF4-FFF2-40B4-BE49-F238E27FC236}">
                    <a16:creationId xmlns:a16="http://schemas.microsoft.com/office/drawing/2014/main" id="{44778DC5-2672-0CD6-65A2-47E848A18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548"/>
                <a:ext cx="8" cy="10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3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7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9" name="Freeform 930">
                <a:extLst>
                  <a:ext uri="{FF2B5EF4-FFF2-40B4-BE49-F238E27FC236}">
                    <a16:creationId xmlns:a16="http://schemas.microsoft.com/office/drawing/2014/main" id="{0ED9CFAE-F7F8-9EA7-02EC-1AAD09092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548"/>
                <a:ext cx="11" cy="10"/>
              </a:xfrm>
              <a:custGeom>
                <a:avLst/>
                <a:gdLst>
                  <a:gd name="T0" fmla="*/ 3 w 6"/>
                  <a:gd name="T1" fmla="*/ 0 h 6"/>
                  <a:gd name="T2" fmla="*/ 5 w 6"/>
                  <a:gd name="T3" fmla="*/ 3 h 6"/>
                  <a:gd name="T4" fmla="*/ 3 w 6"/>
                  <a:gd name="T5" fmla="*/ 6 h 6"/>
                  <a:gd name="T6" fmla="*/ 0 w 6"/>
                  <a:gd name="T7" fmla="*/ 3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5" y="0"/>
                      <a:pt x="6" y="1"/>
                      <a:pt x="5" y="3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C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0" name="Freeform 931">
                <a:extLst>
                  <a:ext uri="{FF2B5EF4-FFF2-40B4-BE49-F238E27FC236}">
                    <a16:creationId xmlns:a16="http://schemas.microsoft.com/office/drawing/2014/main" id="{C940052F-142D-4291-4694-F9A8F17F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548"/>
                <a:ext cx="10" cy="9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13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1" name="Freeform 932">
                <a:extLst>
                  <a:ext uri="{FF2B5EF4-FFF2-40B4-BE49-F238E27FC236}">
                    <a16:creationId xmlns:a16="http://schemas.microsoft.com/office/drawing/2014/main" id="{AB964FCA-F38C-ACDB-F3C2-7473FF288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524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3 h 5"/>
                  <a:gd name="T4" fmla="*/ 3 w 5"/>
                  <a:gd name="T5" fmla="*/ 0 h 5"/>
                  <a:gd name="T6" fmla="*/ 5 w 5"/>
                  <a:gd name="T7" fmla="*/ 3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49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2" name="Freeform 933">
                <a:extLst>
                  <a:ext uri="{FF2B5EF4-FFF2-40B4-BE49-F238E27FC236}">
                    <a16:creationId xmlns:a16="http://schemas.microsoft.com/office/drawing/2014/main" id="{9A13A838-38E6-1350-1722-E6379A0B5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699"/>
                <a:ext cx="12" cy="8"/>
              </a:xfrm>
              <a:custGeom>
                <a:avLst/>
                <a:gdLst>
                  <a:gd name="T0" fmla="*/ 1 w 7"/>
                  <a:gd name="T1" fmla="*/ 1 h 5"/>
                  <a:gd name="T2" fmla="*/ 4 w 7"/>
                  <a:gd name="T3" fmla="*/ 0 h 5"/>
                  <a:gd name="T4" fmla="*/ 4 w 7"/>
                  <a:gd name="T5" fmla="*/ 4 h 5"/>
                  <a:gd name="T6" fmla="*/ 1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7" y="3"/>
                      <a:pt x="4" y="4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4C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3" name="Freeform 934">
                <a:extLst>
                  <a:ext uri="{FF2B5EF4-FFF2-40B4-BE49-F238E27FC236}">
                    <a16:creationId xmlns:a16="http://schemas.microsoft.com/office/drawing/2014/main" id="{26FB83AF-B02F-5B9A-D60B-31B36CABB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55"/>
                <a:ext cx="11" cy="11"/>
              </a:xfrm>
              <a:custGeom>
                <a:avLst/>
                <a:gdLst>
                  <a:gd name="T0" fmla="*/ 1 w 6"/>
                  <a:gd name="T1" fmla="*/ 5 h 6"/>
                  <a:gd name="T2" fmla="*/ 0 w 6"/>
                  <a:gd name="T3" fmla="*/ 5 h 6"/>
                  <a:gd name="T4" fmla="*/ 0 w 6"/>
                  <a:gd name="T5" fmla="*/ 1 h 6"/>
                  <a:gd name="T6" fmla="*/ 1 w 6"/>
                  <a:gd name="T7" fmla="*/ 1 h 6"/>
                  <a:gd name="T8" fmla="*/ 6 w 6"/>
                  <a:gd name="T9" fmla="*/ 3 h 6"/>
                  <a:gd name="T10" fmla="*/ 1 w 6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" y="1"/>
                      <a:pt x="6" y="0"/>
                      <a:pt x="6" y="3"/>
                    </a:cubicBezTo>
                    <a:cubicBezTo>
                      <a:pt x="6" y="6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2C2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4" name="Freeform 935">
                <a:extLst>
                  <a:ext uri="{FF2B5EF4-FFF2-40B4-BE49-F238E27FC236}">
                    <a16:creationId xmlns:a16="http://schemas.microsoft.com/office/drawing/2014/main" id="{C1F317A4-1DEF-729D-EFB8-B08DC705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464"/>
                <a:ext cx="9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3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4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5" name="Freeform 936">
                <a:extLst>
                  <a:ext uri="{FF2B5EF4-FFF2-40B4-BE49-F238E27FC236}">
                    <a16:creationId xmlns:a16="http://schemas.microsoft.com/office/drawing/2014/main" id="{879CBA70-0AB8-E782-5A67-736C5F97A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461"/>
                <a:ext cx="10" cy="10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1 h 6"/>
                  <a:gd name="T4" fmla="*/ 6 w 6"/>
                  <a:gd name="T5" fmla="*/ 3 h 6"/>
                  <a:gd name="T6" fmla="*/ 3 w 6"/>
                  <a:gd name="T7" fmla="*/ 6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6" y="0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4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6" name="Freeform 937">
                <a:extLst>
                  <a:ext uri="{FF2B5EF4-FFF2-40B4-BE49-F238E27FC236}">
                    <a16:creationId xmlns:a16="http://schemas.microsoft.com/office/drawing/2014/main" id="{60D6BEB7-FA1F-8777-3944-9FDA66EA5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702"/>
                <a:ext cx="9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3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7" name="Freeform 938">
                <a:extLst>
                  <a:ext uri="{FF2B5EF4-FFF2-40B4-BE49-F238E27FC236}">
                    <a16:creationId xmlns:a16="http://schemas.microsoft.com/office/drawing/2014/main" id="{6C8766CF-C2F1-F88E-D266-9D254A6E9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536"/>
                <a:ext cx="8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3 h 5"/>
                  <a:gd name="T4" fmla="*/ 3 w 5"/>
                  <a:gd name="T5" fmla="*/ 1 h 5"/>
                  <a:gd name="T6" fmla="*/ 5 w 5"/>
                  <a:gd name="T7" fmla="*/ 2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43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8" name="Freeform 939">
                <a:extLst>
                  <a:ext uri="{FF2B5EF4-FFF2-40B4-BE49-F238E27FC236}">
                    <a16:creationId xmlns:a16="http://schemas.microsoft.com/office/drawing/2014/main" id="{BE75BEC7-0697-3174-F718-FC7A492E0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770"/>
                <a:ext cx="12" cy="7"/>
              </a:xfrm>
              <a:custGeom>
                <a:avLst/>
                <a:gdLst>
                  <a:gd name="T0" fmla="*/ 1 w 7"/>
                  <a:gd name="T1" fmla="*/ 4 h 4"/>
                  <a:gd name="T2" fmla="*/ 2 w 7"/>
                  <a:gd name="T3" fmla="*/ 0 h 4"/>
                  <a:gd name="T4" fmla="*/ 6 w 7"/>
                  <a:gd name="T5" fmla="*/ 4 h 4"/>
                  <a:gd name="T6" fmla="*/ 1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5" y="0"/>
                      <a:pt x="7" y="0"/>
                      <a:pt x="6" y="4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9" name="Freeform 940">
                <a:extLst>
                  <a:ext uri="{FF2B5EF4-FFF2-40B4-BE49-F238E27FC236}">
                    <a16:creationId xmlns:a16="http://schemas.microsoft.com/office/drawing/2014/main" id="{523B5E9F-4A54-60ED-4790-01EB76921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987"/>
                <a:ext cx="14" cy="10"/>
              </a:xfrm>
              <a:custGeom>
                <a:avLst/>
                <a:gdLst>
                  <a:gd name="T0" fmla="*/ 0 w 8"/>
                  <a:gd name="T1" fmla="*/ 3 h 6"/>
                  <a:gd name="T2" fmla="*/ 7 w 8"/>
                  <a:gd name="T3" fmla="*/ 2 h 6"/>
                  <a:gd name="T4" fmla="*/ 7 w 8"/>
                  <a:gd name="T5" fmla="*/ 4 h 6"/>
                  <a:gd name="T6" fmla="*/ 0 w 8"/>
                  <a:gd name="T7" fmla="*/ 3 h 6"/>
                  <a:gd name="T8" fmla="*/ 0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2"/>
                      <a:pt x="5" y="0"/>
                      <a:pt x="7" y="2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4" y="6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4D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0" name="Freeform 941">
                <a:extLst>
                  <a:ext uri="{FF2B5EF4-FFF2-40B4-BE49-F238E27FC236}">
                    <a16:creationId xmlns:a16="http://schemas.microsoft.com/office/drawing/2014/main" id="{6C318397-ED23-CE4C-8ECE-63AC563EC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646"/>
                <a:ext cx="10" cy="10"/>
              </a:xfrm>
              <a:custGeom>
                <a:avLst/>
                <a:gdLst>
                  <a:gd name="T0" fmla="*/ 2 w 6"/>
                  <a:gd name="T1" fmla="*/ 1 h 6"/>
                  <a:gd name="T2" fmla="*/ 6 w 6"/>
                  <a:gd name="T3" fmla="*/ 3 h 6"/>
                  <a:gd name="T4" fmla="*/ 2 w 6"/>
                  <a:gd name="T5" fmla="*/ 6 h 6"/>
                  <a:gd name="T6" fmla="*/ 2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4" y="1"/>
                      <a:pt x="6" y="0"/>
                      <a:pt x="6" y="3"/>
                    </a:cubicBezTo>
                    <a:cubicBezTo>
                      <a:pt x="6" y="5"/>
                      <a:pt x="4" y="6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3E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1" name="Freeform 942">
                <a:extLst>
                  <a:ext uri="{FF2B5EF4-FFF2-40B4-BE49-F238E27FC236}">
                    <a16:creationId xmlns:a16="http://schemas.microsoft.com/office/drawing/2014/main" id="{2031704A-C113-24AF-C763-16251C650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1452"/>
                <a:ext cx="10" cy="10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4 w 6"/>
                  <a:gd name="T5" fmla="*/ 5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5" y="2"/>
                      <a:pt x="6" y="3"/>
                      <a:pt x="4" y="5"/>
                    </a:cubicBezTo>
                    <a:cubicBezTo>
                      <a:pt x="2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36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2" name="Freeform 943">
                <a:extLst>
                  <a:ext uri="{FF2B5EF4-FFF2-40B4-BE49-F238E27FC236}">
                    <a16:creationId xmlns:a16="http://schemas.microsoft.com/office/drawing/2014/main" id="{ECCAB4E5-801F-C562-15BF-2BBDF0047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524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6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3" name="Freeform 944">
                <a:extLst>
                  <a:ext uri="{FF2B5EF4-FFF2-40B4-BE49-F238E27FC236}">
                    <a16:creationId xmlns:a16="http://schemas.microsoft.com/office/drawing/2014/main" id="{FD726456-DD2E-5B29-8F71-41975068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524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3 h 5"/>
                  <a:gd name="T4" fmla="*/ 2 w 6"/>
                  <a:gd name="T5" fmla="*/ 5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3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4" name="Freeform 945">
                <a:extLst>
                  <a:ext uri="{FF2B5EF4-FFF2-40B4-BE49-F238E27FC236}">
                    <a16:creationId xmlns:a16="http://schemas.microsoft.com/office/drawing/2014/main" id="{7C84EA21-9176-A162-38F8-CD6747959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22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2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C47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5" name="Freeform 946">
                <a:extLst>
                  <a:ext uri="{FF2B5EF4-FFF2-40B4-BE49-F238E27FC236}">
                    <a16:creationId xmlns:a16="http://schemas.microsoft.com/office/drawing/2014/main" id="{ADF13925-1C01-B9D1-BE23-D8DD93BD9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782"/>
                <a:ext cx="12" cy="9"/>
              </a:xfrm>
              <a:custGeom>
                <a:avLst/>
                <a:gdLst>
                  <a:gd name="T0" fmla="*/ 7 w 7"/>
                  <a:gd name="T1" fmla="*/ 1 h 5"/>
                  <a:gd name="T2" fmla="*/ 5 w 7"/>
                  <a:gd name="T3" fmla="*/ 5 h 5"/>
                  <a:gd name="T4" fmla="*/ 1 w 7"/>
                  <a:gd name="T5" fmla="*/ 3 h 5"/>
                  <a:gd name="T6" fmla="*/ 3 w 7"/>
                  <a:gd name="T7" fmla="*/ 0 h 5"/>
                  <a:gd name="T8" fmla="*/ 7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7" y="3"/>
                      <a:pt x="7" y="4"/>
                      <a:pt x="5" y="5"/>
                    </a:cubicBezTo>
                    <a:cubicBezTo>
                      <a:pt x="3" y="5"/>
                      <a:pt x="2" y="5"/>
                      <a:pt x="1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7" y="1"/>
                    </a:cubicBezTo>
                    <a:close/>
                  </a:path>
                </a:pathLst>
              </a:custGeom>
              <a:solidFill>
                <a:srgbClr val="63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6" name="Freeform 947">
                <a:extLst>
                  <a:ext uri="{FF2B5EF4-FFF2-40B4-BE49-F238E27FC236}">
                    <a16:creationId xmlns:a16="http://schemas.microsoft.com/office/drawing/2014/main" id="{3F6FA289-0A66-871C-012D-3D5DC1C06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832"/>
                <a:ext cx="10" cy="10"/>
              </a:xfrm>
              <a:custGeom>
                <a:avLst/>
                <a:gdLst>
                  <a:gd name="T0" fmla="*/ 1 w 6"/>
                  <a:gd name="T1" fmla="*/ 5 h 6"/>
                  <a:gd name="T2" fmla="*/ 0 w 6"/>
                  <a:gd name="T3" fmla="*/ 1 h 6"/>
                  <a:gd name="T4" fmla="*/ 6 w 6"/>
                  <a:gd name="T5" fmla="*/ 2 h 6"/>
                  <a:gd name="T6" fmla="*/ 1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6" y="6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7" name="Freeform 948">
                <a:extLst>
                  <a:ext uri="{FF2B5EF4-FFF2-40B4-BE49-F238E27FC236}">
                    <a16:creationId xmlns:a16="http://schemas.microsoft.com/office/drawing/2014/main" id="{4AD0AE97-C40B-AF91-C180-6BB5EBCA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646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1 w 6"/>
                  <a:gd name="T5" fmla="*/ 2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3"/>
                      <a:pt x="5" y="4"/>
                      <a:pt x="4" y="5"/>
                    </a:cubicBezTo>
                    <a:cubicBezTo>
                      <a:pt x="2" y="5"/>
                      <a:pt x="1" y="5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7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8" name="Freeform 949">
                <a:extLst>
                  <a:ext uri="{FF2B5EF4-FFF2-40B4-BE49-F238E27FC236}">
                    <a16:creationId xmlns:a16="http://schemas.microsoft.com/office/drawing/2014/main" id="{EFB4954D-B6E0-E0C7-23FA-12F7CA65D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148"/>
                <a:ext cx="12" cy="12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5 h 7"/>
                  <a:gd name="T4" fmla="*/ 2 w 7"/>
                  <a:gd name="T5" fmla="*/ 5 h 7"/>
                  <a:gd name="T6" fmla="*/ 3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1"/>
                      <a:pt x="7" y="2"/>
                      <a:pt x="6" y="5"/>
                    </a:cubicBezTo>
                    <a:cubicBezTo>
                      <a:pt x="5" y="7"/>
                      <a:pt x="3" y="5"/>
                      <a:pt x="2" y="5"/>
                    </a:cubicBezTo>
                    <a:cubicBezTo>
                      <a:pt x="0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4E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9" name="Freeform 950">
                <a:extLst>
                  <a:ext uri="{FF2B5EF4-FFF2-40B4-BE49-F238E27FC236}">
                    <a16:creationId xmlns:a16="http://schemas.microsoft.com/office/drawing/2014/main" id="{0BFB845D-3D80-C7A7-7133-0AE9E187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40"/>
                <a:ext cx="10" cy="10"/>
              </a:xfrm>
              <a:custGeom>
                <a:avLst/>
                <a:gdLst>
                  <a:gd name="T0" fmla="*/ 1 w 6"/>
                  <a:gd name="T1" fmla="*/ 0 h 6"/>
                  <a:gd name="T2" fmla="*/ 5 w 6"/>
                  <a:gd name="T3" fmla="*/ 3 h 6"/>
                  <a:gd name="T4" fmla="*/ 0 w 6"/>
                  <a:gd name="T5" fmla="*/ 5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3" y="0"/>
                      <a:pt x="6" y="0"/>
                      <a:pt x="5" y="3"/>
                    </a:cubicBezTo>
                    <a:cubicBezTo>
                      <a:pt x="5" y="6"/>
                      <a:pt x="2" y="6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3A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0" name="Freeform 951">
                <a:extLst>
                  <a:ext uri="{FF2B5EF4-FFF2-40B4-BE49-F238E27FC236}">
                    <a16:creationId xmlns:a16="http://schemas.microsoft.com/office/drawing/2014/main" id="{50CB2C4C-3FFD-E247-2A25-003A4B67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46"/>
                <a:ext cx="10" cy="14"/>
              </a:xfrm>
              <a:custGeom>
                <a:avLst/>
                <a:gdLst>
                  <a:gd name="T0" fmla="*/ 1 w 6"/>
                  <a:gd name="T1" fmla="*/ 6 h 8"/>
                  <a:gd name="T2" fmla="*/ 0 w 6"/>
                  <a:gd name="T3" fmla="*/ 3 h 8"/>
                  <a:gd name="T4" fmla="*/ 4 w 6"/>
                  <a:gd name="T5" fmla="*/ 2 h 8"/>
                  <a:gd name="T6" fmla="*/ 5 w 6"/>
                  <a:gd name="T7" fmla="*/ 5 h 8"/>
                  <a:gd name="T8" fmla="*/ 1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2"/>
                      <a:pt x="3" y="0"/>
                      <a:pt x="4" y="2"/>
                    </a:cubicBezTo>
                    <a:cubicBezTo>
                      <a:pt x="6" y="2"/>
                      <a:pt x="5" y="4"/>
                      <a:pt x="5" y="5"/>
                    </a:cubicBezTo>
                    <a:cubicBezTo>
                      <a:pt x="4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2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1" name="Freeform 952">
                <a:extLst>
                  <a:ext uri="{FF2B5EF4-FFF2-40B4-BE49-F238E27FC236}">
                    <a16:creationId xmlns:a16="http://schemas.microsoft.com/office/drawing/2014/main" id="{6B80D2E5-BE70-0521-A30F-07B8199D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895"/>
                <a:ext cx="11" cy="11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3 h 6"/>
                  <a:gd name="T4" fmla="*/ 4 w 6"/>
                  <a:gd name="T5" fmla="*/ 5 h 6"/>
                  <a:gd name="T6" fmla="*/ 0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63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2" name="Freeform 953">
                <a:extLst>
                  <a:ext uri="{FF2B5EF4-FFF2-40B4-BE49-F238E27FC236}">
                    <a16:creationId xmlns:a16="http://schemas.microsoft.com/office/drawing/2014/main" id="{50EEF08A-CE12-070C-54CF-11E55415E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438"/>
                <a:ext cx="10" cy="12"/>
              </a:xfrm>
              <a:custGeom>
                <a:avLst/>
                <a:gdLst>
                  <a:gd name="T0" fmla="*/ 1 w 6"/>
                  <a:gd name="T1" fmla="*/ 0 h 7"/>
                  <a:gd name="T2" fmla="*/ 5 w 6"/>
                  <a:gd name="T3" fmla="*/ 4 h 7"/>
                  <a:gd name="T4" fmla="*/ 1 w 6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3" y="0"/>
                      <a:pt x="6" y="0"/>
                      <a:pt x="5" y="4"/>
                    </a:cubicBezTo>
                    <a:cubicBezTo>
                      <a:pt x="0" y="7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40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3" name="Freeform 954">
                <a:extLst>
                  <a:ext uri="{FF2B5EF4-FFF2-40B4-BE49-F238E27FC236}">
                    <a16:creationId xmlns:a16="http://schemas.microsoft.com/office/drawing/2014/main" id="{D66884E9-5AB5-2AC7-8E59-D5E2EED9E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261"/>
                <a:ext cx="14" cy="8"/>
              </a:xfrm>
              <a:custGeom>
                <a:avLst/>
                <a:gdLst>
                  <a:gd name="T0" fmla="*/ 7 w 8"/>
                  <a:gd name="T1" fmla="*/ 5 h 5"/>
                  <a:gd name="T2" fmla="*/ 3 w 8"/>
                  <a:gd name="T3" fmla="*/ 0 h 5"/>
                  <a:gd name="T4" fmla="*/ 7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4" y="4"/>
                      <a:pt x="0" y="5"/>
                      <a:pt x="3" y="0"/>
                    </a:cubicBezTo>
                    <a:cubicBezTo>
                      <a:pt x="6" y="0"/>
                      <a:pt x="8" y="1"/>
                      <a:pt x="7" y="5"/>
                    </a:cubicBezTo>
                    <a:close/>
                  </a:path>
                </a:pathLst>
              </a:custGeom>
              <a:solidFill>
                <a:srgbClr val="36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4" name="Freeform 955">
                <a:extLst>
                  <a:ext uri="{FF2B5EF4-FFF2-40B4-BE49-F238E27FC236}">
                    <a16:creationId xmlns:a16="http://schemas.microsoft.com/office/drawing/2014/main" id="{6E43E039-1594-2BAF-B63E-DECF08567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610"/>
                <a:ext cx="8" cy="12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5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4"/>
                      <a:pt x="5" y="7"/>
                      <a:pt x="0" y="5"/>
                    </a:cubicBezTo>
                    <a:cubicBezTo>
                      <a:pt x="0" y="2"/>
                      <a:pt x="1" y="0"/>
                      <a:pt x="5" y="0"/>
                    </a:cubicBezTo>
                    <a:close/>
                  </a:path>
                </a:pathLst>
              </a:custGeom>
              <a:solidFill>
                <a:srgbClr val="464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5" name="Freeform 956">
                <a:extLst>
                  <a:ext uri="{FF2B5EF4-FFF2-40B4-BE49-F238E27FC236}">
                    <a16:creationId xmlns:a16="http://schemas.microsoft.com/office/drawing/2014/main" id="{ECD2CFCB-9668-301D-066A-F4D434D39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00"/>
                <a:ext cx="8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2 w 5"/>
                  <a:gd name="T5" fmla="*/ 5 h 5"/>
                  <a:gd name="T6" fmla="*/ 0 w 5"/>
                  <a:gd name="T7" fmla="*/ 3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8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6" name="Freeform 957">
                <a:extLst>
                  <a:ext uri="{FF2B5EF4-FFF2-40B4-BE49-F238E27FC236}">
                    <a16:creationId xmlns:a16="http://schemas.microsoft.com/office/drawing/2014/main" id="{75023FD7-5EA3-0081-DED1-0220ED10E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846"/>
                <a:ext cx="12" cy="10"/>
              </a:xfrm>
              <a:custGeom>
                <a:avLst/>
                <a:gdLst>
                  <a:gd name="T0" fmla="*/ 2 w 7"/>
                  <a:gd name="T1" fmla="*/ 5 h 6"/>
                  <a:gd name="T2" fmla="*/ 3 w 7"/>
                  <a:gd name="T3" fmla="*/ 0 h 6"/>
                  <a:gd name="T4" fmla="*/ 6 w 7"/>
                  <a:gd name="T5" fmla="*/ 2 h 6"/>
                  <a:gd name="T6" fmla="*/ 3 w 7"/>
                  <a:gd name="T7" fmla="*/ 5 h 6"/>
                  <a:gd name="T8" fmla="*/ 2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2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7" name="Freeform 958">
                <a:extLst>
                  <a:ext uri="{FF2B5EF4-FFF2-40B4-BE49-F238E27FC236}">
                    <a16:creationId xmlns:a16="http://schemas.microsoft.com/office/drawing/2014/main" id="{238E0B75-1D03-6513-D69B-65C7ADAE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497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4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6" y="0"/>
                      <a:pt x="6" y="3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0" y="6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40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8" name="Freeform 959">
                <a:extLst>
                  <a:ext uri="{FF2B5EF4-FFF2-40B4-BE49-F238E27FC236}">
                    <a16:creationId xmlns:a16="http://schemas.microsoft.com/office/drawing/2014/main" id="{BCD7211B-D821-9389-F43A-0A3AC576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33"/>
                <a:ext cx="11" cy="12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5 h 7"/>
                  <a:gd name="T4" fmla="*/ 1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4" y="1"/>
                      <a:pt x="7" y="0"/>
                      <a:pt x="6" y="5"/>
                    </a:cubicBezTo>
                    <a:cubicBezTo>
                      <a:pt x="1" y="7"/>
                      <a:pt x="0" y="6"/>
                      <a:pt x="1" y="1"/>
                    </a:cubicBezTo>
                    <a:close/>
                  </a:path>
                </a:pathLst>
              </a:custGeom>
              <a:solidFill>
                <a:srgbClr val="231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9" name="Freeform 960">
                <a:extLst>
                  <a:ext uri="{FF2B5EF4-FFF2-40B4-BE49-F238E27FC236}">
                    <a16:creationId xmlns:a16="http://schemas.microsoft.com/office/drawing/2014/main" id="{3F14F0EE-CF7E-D314-655A-881502848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930"/>
                <a:ext cx="10" cy="8"/>
              </a:xfrm>
              <a:custGeom>
                <a:avLst/>
                <a:gdLst>
                  <a:gd name="T0" fmla="*/ 5 w 6"/>
                  <a:gd name="T1" fmla="*/ 0 h 5"/>
                  <a:gd name="T2" fmla="*/ 3 w 6"/>
                  <a:gd name="T3" fmla="*/ 5 h 5"/>
                  <a:gd name="T4" fmla="*/ 0 w 6"/>
                  <a:gd name="T5" fmla="*/ 0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6" y="2"/>
                      <a:pt x="6" y="5"/>
                      <a:pt x="3" y="5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3A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0" name="Freeform 961">
                <a:extLst>
                  <a:ext uri="{FF2B5EF4-FFF2-40B4-BE49-F238E27FC236}">
                    <a16:creationId xmlns:a16="http://schemas.microsoft.com/office/drawing/2014/main" id="{7D8B381C-8EAC-140A-12E5-F19AC006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851"/>
                <a:ext cx="19" cy="10"/>
              </a:xfrm>
              <a:custGeom>
                <a:avLst/>
                <a:gdLst>
                  <a:gd name="T0" fmla="*/ 10 w 11"/>
                  <a:gd name="T1" fmla="*/ 2 h 6"/>
                  <a:gd name="T2" fmla="*/ 11 w 11"/>
                  <a:gd name="T3" fmla="*/ 2 h 6"/>
                  <a:gd name="T4" fmla="*/ 8 w 11"/>
                  <a:gd name="T5" fmla="*/ 5 h 6"/>
                  <a:gd name="T6" fmla="*/ 8 w 11"/>
                  <a:gd name="T7" fmla="*/ 6 h 6"/>
                  <a:gd name="T8" fmla="*/ 5 w 11"/>
                  <a:gd name="T9" fmla="*/ 4 h 6"/>
                  <a:gd name="T10" fmla="*/ 3 w 11"/>
                  <a:gd name="T11" fmla="*/ 3 h 6"/>
                  <a:gd name="T12" fmla="*/ 1 w 11"/>
                  <a:gd name="T13" fmla="*/ 1 h 6"/>
                  <a:gd name="T14" fmla="*/ 2 w 11"/>
                  <a:gd name="T15" fmla="*/ 1 h 6"/>
                  <a:gd name="T16" fmla="*/ 7 w 11"/>
                  <a:gd name="T17" fmla="*/ 0 h 6"/>
                  <a:gd name="T18" fmla="*/ 10 w 11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10" y="2"/>
                    </a:moveTo>
                    <a:cubicBezTo>
                      <a:pt x="10" y="2"/>
                      <a:pt x="10" y="2"/>
                      <a:pt x="11" y="2"/>
                    </a:cubicBezTo>
                    <a:cubicBezTo>
                      <a:pt x="10" y="3"/>
                      <a:pt x="9" y="4"/>
                      <a:pt x="8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7" y="5"/>
                      <a:pt x="7" y="4"/>
                      <a:pt x="5" y="4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1" name="Freeform 962">
                <a:extLst>
                  <a:ext uri="{FF2B5EF4-FFF2-40B4-BE49-F238E27FC236}">
                    <a16:creationId xmlns:a16="http://schemas.microsoft.com/office/drawing/2014/main" id="{08AC963C-B61F-2ED4-31E2-0A87F969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324"/>
                <a:ext cx="8" cy="12"/>
              </a:xfrm>
              <a:custGeom>
                <a:avLst/>
                <a:gdLst>
                  <a:gd name="T0" fmla="*/ 0 w 5"/>
                  <a:gd name="T1" fmla="*/ 4 h 7"/>
                  <a:gd name="T2" fmla="*/ 3 w 5"/>
                  <a:gd name="T3" fmla="*/ 1 h 7"/>
                  <a:gd name="T4" fmla="*/ 5 w 5"/>
                  <a:gd name="T5" fmla="*/ 4 h 7"/>
                  <a:gd name="T6" fmla="*/ 1 w 5"/>
                  <a:gd name="T7" fmla="*/ 6 h 7"/>
                  <a:gd name="T8" fmla="*/ 0 w 5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2"/>
                      <a:pt x="1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7"/>
                      <a:pt x="3" y="6"/>
                      <a:pt x="1" y="6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1B18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2" name="Freeform 963">
                <a:extLst>
                  <a:ext uri="{FF2B5EF4-FFF2-40B4-BE49-F238E27FC236}">
                    <a16:creationId xmlns:a16="http://schemas.microsoft.com/office/drawing/2014/main" id="{1AF8C0A1-C0ED-D783-C075-06F6E2FF4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1574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1 w 6"/>
                  <a:gd name="T5" fmla="*/ 2 h 5"/>
                  <a:gd name="T6" fmla="*/ 4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3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3" name="Freeform 964">
                <a:extLst>
                  <a:ext uri="{FF2B5EF4-FFF2-40B4-BE49-F238E27FC236}">
                    <a16:creationId xmlns:a16="http://schemas.microsoft.com/office/drawing/2014/main" id="{A5D3EB1C-B3EA-FC0E-FD89-34AA5A73A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586"/>
                <a:ext cx="10" cy="10"/>
              </a:xfrm>
              <a:custGeom>
                <a:avLst/>
                <a:gdLst>
                  <a:gd name="T0" fmla="*/ 5 w 6"/>
                  <a:gd name="T1" fmla="*/ 2 h 6"/>
                  <a:gd name="T2" fmla="*/ 2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5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5" y="4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solidFill>
                <a:srgbClr val="3D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4" name="Freeform 965">
                <a:extLst>
                  <a:ext uri="{FF2B5EF4-FFF2-40B4-BE49-F238E27FC236}">
                    <a16:creationId xmlns:a16="http://schemas.microsoft.com/office/drawing/2014/main" id="{5658961A-8EAA-49F2-7727-06B5277D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413"/>
                <a:ext cx="8" cy="12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1 h 7"/>
                  <a:gd name="T4" fmla="*/ 5 w 5"/>
                  <a:gd name="T5" fmla="*/ 3 h 7"/>
                  <a:gd name="T6" fmla="*/ 2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2" y="1"/>
                      <a:pt x="5" y="0"/>
                      <a:pt x="5" y="3"/>
                    </a:cubicBezTo>
                    <a:cubicBezTo>
                      <a:pt x="5" y="5"/>
                      <a:pt x="4" y="6"/>
                      <a:pt x="2" y="7"/>
                    </a:cubicBezTo>
                    <a:close/>
                  </a:path>
                </a:pathLst>
              </a:custGeom>
              <a:solidFill>
                <a:srgbClr val="3E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5" name="Freeform 966">
                <a:extLst>
                  <a:ext uri="{FF2B5EF4-FFF2-40B4-BE49-F238E27FC236}">
                    <a16:creationId xmlns:a16="http://schemas.microsoft.com/office/drawing/2014/main" id="{96B370A1-58C8-1700-876C-AE9ACDBF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413"/>
                <a:ext cx="12" cy="14"/>
              </a:xfrm>
              <a:custGeom>
                <a:avLst/>
                <a:gdLst>
                  <a:gd name="T0" fmla="*/ 3 w 7"/>
                  <a:gd name="T1" fmla="*/ 0 h 8"/>
                  <a:gd name="T2" fmla="*/ 4 w 7"/>
                  <a:gd name="T3" fmla="*/ 0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3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2"/>
                      <a:pt x="7" y="3"/>
                      <a:pt x="6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0" y="6"/>
                      <a:pt x="1" y="4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3E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6" name="Freeform 967">
                <a:extLst>
                  <a:ext uri="{FF2B5EF4-FFF2-40B4-BE49-F238E27FC236}">
                    <a16:creationId xmlns:a16="http://schemas.microsoft.com/office/drawing/2014/main" id="{679640F0-57D5-E506-D03F-7504084C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85"/>
                <a:ext cx="9" cy="10"/>
              </a:xfrm>
              <a:custGeom>
                <a:avLst/>
                <a:gdLst>
                  <a:gd name="T0" fmla="*/ 4 w 5"/>
                  <a:gd name="T1" fmla="*/ 5 h 6"/>
                  <a:gd name="T2" fmla="*/ 0 w 5"/>
                  <a:gd name="T3" fmla="*/ 3 h 6"/>
                  <a:gd name="T4" fmla="*/ 4 w 5"/>
                  <a:gd name="T5" fmla="*/ 1 h 6"/>
                  <a:gd name="T6" fmla="*/ 4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3" y="5"/>
                      <a:pt x="0" y="6"/>
                      <a:pt x="0" y="3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5B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7" name="Freeform 968">
                <a:extLst>
                  <a:ext uri="{FF2B5EF4-FFF2-40B4-BE49-F238E27FC236}">
                    <a16:creationId xmlns:a16="http://schemas.microsoft.com/office/drawing/2014/main" id="{F0303FBB-B876-61CE-DD5B-641E671EB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685"/>
                <a:ext cx="12" cy="12"/>
              </a:xfrm>
              <a:custGeom>
                <a:avLst/>
                <a:gdLst>
                  <a:gd name="T0" fmla="*/ 2 w 7"/>
                  <a:gd name="T1" fmla="*/ 5 h 7"/>
                  <a:gd name="T2" fmla="*/ 2 w 7"/>
                  <a:gd name="T3" fmla="*/ 2 h 7"/>
                  <a:gd name="T4" fmla="*/ 7 w 7"/>
                  <a:gd name="T5" fmla="*/ 4 h 7"/>
                  <a:gd name="T6" fmla="*/ 2 w 7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4" y="2"/>
                      <a:pt x="7" y="0"/>
                      <a:pt x="7" y="4"/>
                    </a:cubicBezTo>
                    <a:cubicBezTo>
                      <a:pt x="7" y="7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3F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8" name="Freeform 969">
                <a:extLst>
                  <a:ext uri="{FF2B5EF4-FFF2-40B4-BE49-F238E27FC236}">
                    <a16:creationId xmlns:a16="http://schemas.microsoft.com/office/drawing/2014/main" id="{C838A011-7985-0821-2EBA-7288FB8D9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401"/>
                <a:ext cx="8" cy="10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1 h 6"/>
                  <a:gd name="T4" fmla="*/ 5 w 5"/>
                  <a:gd name="T5" fmla="*/ 2 h 6"/>
                  <a:gd name="T6" fmla="*/ 2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5" y="4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312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9" name="Freeform 970">
                <a:extLst>
                  <a:ext uri="{FF2B5EF4-FFF2-40B4-BE49-F238E27FC236}">
                    <a16:creationId xmlns:a16="http://schemas.microsoft.com/office/drawing/2014/main" id="{A357B5FF-C3B8-2713-6364-24354840C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912"/>
                <a:ext cx="12" cy="9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2 h 5"/>
                  <a:gd name="T4" fmla="*/ 6 w 7"/>
                  <a:gd name="T5" fmla="*/ 2 h 5"/>
                  <a:gd name="T6" fmla="*/ 4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5"/>
                      <a:pt x="0" y="5"/>
                      <a:pt x="1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7" y="4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56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0" name="Freeform 971">
                <a:extLst>
                  <a:ext uri="{FF2B5EF4-FFF2-40B4-BE49-F238E27FC236}">
                    <a16:creationId xmlns:a16="http://schemas.microsoft.com/office/drawing/2014/main" id="{AE71E9F6-2379-3322-CD40-3F3979E22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562"/>
                <a:ext cx="9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3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1" name="Freeform 972">
                <a:extLst>
                  <a:ext uri="{FF2B5EF4-FFF2-40B4-BE49-F238E27FC236}">
                    <a16:creationId xmlns:a16="http://schemas.microsoft.com/office/drawing/2014/main" id="{BC862835-8A59-6040-83E0-EA12812C5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550"/>
                <a:ext cx="9" cy="8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2 w 5"/>
                  <a:gd name="T5" fmla="*/ 5 h 5"/>
                  <a:gd name="T6" fmla="*/ 0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5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27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2" name="Freeform 973">
                <a:extLst>
                  <a:ext uri="{FF2B5EF4-FFF2-40B4-BE49-F238E27FC236}">
                    <a16:creationId xmlns:a16="http://schemas.microsoft.com/office/drawing/2014/main" id="{E63BB5AB-0EFB-4C58-3D0E-30FCC703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37"/>
                <a:ext cx="14" cy="9"/>
              </a:xfrm>
              <a:custGeom>
                <a:avLst/>
                <a:gdLst>
                  <a:gd name="T0" fmla="*/ 2 w 8"/>
                  <a:gd name="T1" fmla="*/ 0 h 5"/>
                  <a:gd name="T2" fmla="*/ 2 w 8"/>
                  <a:gd name="T3" fmla="*/ 5 h 5"/>
                  <a:gd name="T4" fmla="*/ 0 w 8"/>
                  <a:gd name="T5" fmla="*/ 2 h 5"/>
                  <a:gd name="T6" fmla="*/ 2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4" y="1"/>
                      <a:pt x="8" y="3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42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3" name="Freeform 974">
                <a:extLst>
                  <a:ext uri="{FF2B5EF4-FFF2-40B4-BE49-F238E27FC236}">
                    <a16:creationId xmlns:a16="http://schemas.microsoft.com/office/drawing/2014/main" id="{62B444B0-ADD1-4BBB-0E82-B3F2DAD00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663"/>
                <a:ext cx="10" cy="12"/>
              </a:xfrm>
              <a:custGeom>
                <a:avLst/>
                <a:gdLst>
                  <a:gd name="T0" fmla="*/ 6 w 6"/>
                  <a:gd name="T1" fmla="*/ 3 h 7"/>
                  <a:gd name="T2" fmla="*/ 6 w 6"/>
                  <a:gd name="T3" fmla="*/ 4 h 7"/>
                  <a:gd name="T4" fmla="*/ 6 w 6"/>
                  <a:gd name="T5" fmla="*/ 4 h 7"/>
                  <a:gd name="T6" fmla="*/ 0 w 6"/>
                  <a:gd name="T7" fmla="*/ 6 h 7"/>
                  <a:gd name="T8" fmla="*/ 0 w 6"/>
                  <a:gd name="T9" fmla="*/ 6 h 7"/>
                  <a:gd name="T10" fmla="*/ 6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1" y="0"/>
                      <a:pt x="6" y="3"/>
                    </a:cubicBezTo>
                    <a:close/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4" name="Freeform 975">
                <a:extLst>
                  <a:ext uri="{FF2B5EF4-FFF2-40B4-BE49-F238E27FC236}">
                    <a16:creationId xmlns:a16="http://schemas.microsoft.com/office/drawing/2014/main" id="{10FACD06-BA66-262E-FA46-D2B98153B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916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4 h 5"/>
                  <a:gd name="T4" fmla="*/ 0 w 6"/>
                  <a:gd name="T5" fmla="*/ 2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4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5" name="Freeform 976">
                <a:extLst>
                  <a:ext uri="{FF2B5EF4-FFF2-40B4-BE49-F238E27FC236}">
                    <a16:creationId xmlns:a16="http://schemas.microsoft.com/office/drawing/2014/main" id="{32D86AFB-57B3-EBCF-6A0C-C13F61C0F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36"/>
                <a:ext cx="8" cy="10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3 h 6"/>
                  <a:gd name="T4" fmla="*/ 2 w 5"/>
                  <a:gd name="T5" fmla="*/ 5 h 6"/>
                  <a:gd name="T6" fmla="*/ 0 w 5"/>
                  <a:gd name="T7" fmla="*/ 3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1"/>
                      <a:pt x="5" y="1"/>
                      <a:pt x="5" y="3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8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6" name="Freeform 977">
                <a:extLst>
                  <a:ext uri="{FF2B5EF4-FFF2-40B4-BE49-F238E27FC236}">
                    <a16:creationId xmlns:a16="http://schemas.microsoft.com/office/drawing/2014/main" id="{36D23F2C-9103-4D21-5877-88AFDE68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1536"/>
                <a:ext cx="10" cy="9"/>
              </a:xfrm>
              <a:custGeom>
                <a:avLst/>
                <a:gdLst>
                  <a:gd name="T0" fmla="*/ 5 w 6"/>
                  <a:gd name="T1" fmla="*/ 3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5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33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7" name="Freeform 978">
                <a:extLst>
                  <a:ext uri="{FF2B5EF4-FFF2-40B4-BE49-F238E27FC236}">
                    <a16:creationId xmlns:a16="http://schemas.microsoft.com/office/drawing/2014/main" id="{FF7CE352-D1AD-68CC-446A-74D57548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3"/>
                <a:ext cx="10" cy="11"/>
              </a:xfrm>
              <a:custGeom>
                <a:avLst/>
                <a:gdLst>
                  <a:gd name="T0" fmla="*/ 5 w 6"/>
                  <a:gd name="T1" fmla="*/ 4 h 6"/>
                  <a:gd name="T2" fmla="*/ 2 w 6"/>
                  <a:gd name="T3" fmla="*/ 5 h 6"/>
                  <a:gd name="T4" fmla="*/ 1 w 6"/>
                  <a:gd name="T5" fmla="*/ 0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2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4" y="0"/>
                      <a:pt x="6" y="1"/>
                      <a:pt x="5" y="4"/>
                    </a:cubicBezTo>
                    <a:close/>
                  </a:path>
                </a:pathLst>
              </a:custGeom>
              <a:solidFill>
                <a:srgbClr val="49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8" name="Freeform 979">
                <a:extLst>
                  <a:ext uri="{FF2B5EF4-FFF2-40B4-BE49-F238E27FC236}">
                    <a16:creationId xmlns:a16="http://schemas.microsoft.com/office/drawing/2014/main" id="{13135396-F830-CCB0-9069-79702E4B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61"/>
                <a:ext cx="7" cy="11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3 h 6"/>
                  <a:gd name="T4" fmla="*/ 3 w 4"/>
                  <a:gd name="T5" fmla="*/ 0 h 6"/>
                  <a:gd name="T6" fmla="*/ 4 w 4"/>
                  <a:gd name="T7" fmla="*/ 3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28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9" name="Freeform 980">
                <a:extLst>
                  <a:ext uri="{FF2B5EF4-FFF2-40B4-BE49-F238E27FC236}">
                    <a16:creationId xmlns:a16="http://schemas.microsoft.com/office/drawing/2014/main" id="{14B7E397-F119-20B5-6D23-A0FE15A4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658"/>
                <a:ext cx="11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0"/>
                      <a:pt x="5" y="2"/>
                    </a:cubicBezTo>
                    <a:cubicBezTo>
                      <a:pt x="5" y="4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0" name="Freeform 981">
                <a:extLst>
                  <a:ext uri="{FF2B5EF4-FFF2-40B4-BE49-F238E27FC236}">
                    <a16:creationId xmlns:a16="http://schemas.microsoft.com/office/drawing/2014/main" id="{BA37B29B-A5E0-F5E8-0713-EEE55D336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498"/>
                <a:ext cx="9" cy="11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3 h 6"/>
                  <a:gd name="T4" fmla="*/ 3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514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1" name="Freeform 982">
                <a:extLst>
                  <a:ext uri="{FF2B5EF4-FFF2-40B4-BE49-F238E27FC236}">
                    <a16:creationId xmlns:a16="http://schemas.microsoft.com/office/drawing/2014/main" id="{54A2071F-364B-4E67-16C9-A33341CD1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148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4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5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2" name="Freeform 983">
                <a:extLst>
                  <a:ext uri="{FF2B5EF4-FFF2-40B4-BE49-F238E27FC236}">
                    <a16:creationId xmlns:a16="http://schemas.microsoft.com/office/drawing/2014/main" id="{EEF60267-FB83-9C7E-C972-513887202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192"/>
                <a:ext cx="9" cy="12"/>
              </a:xfrm>
              <a:custGeom>
                <a:avLst/>
                <a:gdLst>
                  <a:gd name="T0" fmla="*/ 1 w 5"/>
                  <a:gd name="T1" fmla="*/ 0 h 7"/>
                  <a:gd name="T2" fmla="*/ 4 w 5"/>
                  <a:gd name="T3" fmla="*/ 4 h 7"/>
                  <a:gd name="T4" fmla="*/ 0 w 5"/>
                  <a:gd name="T5" fmla="*/ 5 h 7"/>
                  <a:gd name="T6" fmla="*/ 1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3" y="1"/>
                      <a:pt x="5" y="2"/>
                      <a:pt x="4" y="4"/>
                    </a:cubicBezTo>
                    <a:cubicBezTo>
                      <a:pt x="3" y="7"/>
                      <a:pt x="1" y="5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3" name="Freeform 984">
                <a:extLst>
                  <a:ext uri="{FF2B5EF4-FFF2-40B4-BE49-F238E27FC236}">
                    <a16:creationId xmlns:a16="http://schemas.microsoft.com/office/drawing/2014/main" id="{3D8961EF-A42E-8598-F008-E294B29F4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002"/>
                <a:ext cx="12" cy="7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1 h 4"/>
                  <a:gd name="T4" fmla="*/ 2 w 7"/>
                  <a:gd name="T5" fmla="*/ 0 h 4"/>
                  <a:gd name="T6" fmla="*/ 6 w 7"/>
                  <a:gd name="T7" fmla="*/ 1 h 4"/>
                  <a:gd name="T8" fmla="*/ 6 w 7"/>
                  <a:gd name="T9" fmla="*/ 2 h 4"/>
                  <a:gd name="T10" fmla="*/ 2 w 7"/>
                  <a:gd name="T11" fmla="*/ 3 h 4"/>
                  <a:gd name="T12" fmla="*/ 0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55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4" name="Freeform 985">
                <a:extLst>
                  <a:ext uri="{FF2B5EF4-FFF2-40B4-BE49-F238E27FC236}">
                    <a16:creationId xmlns:a16="http://schemas.microsoft.com/office/drawing/2014/main" id="{F6E02E56-C280-1A87-E3D9-D0798A14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74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3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5" name="Freeform 986">
                <a:extLst>
                  <a:ext uri="{FF2B5EF4-FFF2-40B4-BE49-F238E27FC236}">
                    <a16:creationId xmlns:a16="http://schemas.microsoft.com/office/drawing/2014/main" id="{2FAC3564-CDE8-E225-BA2D-D81767754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452"/>
                <a:ext cx="9" cy="9"/>
              </a:xfrm>
              <a:custGeom>
                <a:avLst/>
                <a:gdLst>
                  <a:gd name="T0" fmla="*/ 0 w 5"/>
                  <a:gd name="T1" fmla="*/ 2 h 5"/>
                  <a:gd name="T2" fmla="*/ 3 w 5"/>
                  <a:gd name="T3" fmla="*/ 0 h 5"/>
                  <a:gd name="T4" fmla="*/ 5 w 5"/>
                  <a:gd name="T5" fmla="*/ 2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5" y="5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4C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6" name="Freeform 987">
                <a:extLst>
                  <a:ext uri="{FF2B5EF4-FFF2-40B4-BE49-F238E27FC236}">
                    <a16:creationId xmlns:a16="http://schemas.microsoft.com/office/drawing/2014/main" id="{73120063-BD1C-B6AC-82C3-BB21FC345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308"/>
                <a:ext cx="10" cy="11"/>
              </a:xfrm>
              <a:custGeom>
                <a:avLst/>
                <a:gdLst>
                  <a:gd name="T0" fmla="*/ 4 w 6"/>
                  <a:gd name="T1" fmla="*/ 6 h 6"/>
                  <a:gd name="T2" fmla="*/ 1 w 6"/>
                  <a:gd name="T3" fmla="*/ 1 h 6"/>
                  <a:gd name="T4" fmla="*/ 4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1" y="6"/>
                      <a:pt x="0" y="4"/>
                      <a:pt x="1" y="1"/>
                    </a:cubicBezTo>
                    <a:cubicBezTo>
                      <a:pt x="6" y="0"/>
                      <a:pt x="6" y="2"/>
                      <a:pt x="4" y="6"/>
                    </a:cubicBezTo>
                    <a:close/>
                  </a:path>
                </a:pathLst>
              </a:custGeom>
              <a:solidFill>
                <a:srgbClr val="48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7" name="Freeform 988">
                <a:extLst>
                  <a:ext uri="{FF2B5EF4-FFF2-40B4-BE49-F238E27FC236}">
                    <a16:creationId xmlns:a16="http://schemas.microsoft.com/office/drawing/2014/main" id="{6F509D81-BAB4-B2FB-A393-02BAF72B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610"/>
                <a:ext cx="10" cy="10"/>
              </a:xfrm>
              <a:custGeom>
                <a:avLst/>
                <a:gdLst>
                  <a:gd name="T0" fmla="*/ 5 w 6"/>
                  <a:gd name="T1" fmla="*/ 1 h 6"/>
                  <a:gd name="T2" fmla="*/ 3 w 6"/>
                  <a:gd name="T3" fmla="*/ 5 h 6"/>
                  <a:gd name="T4" fmla="*/ 0 w 6"/>
                  <a:gd name="T5" fmla="*/ 3 h 6"/>
                  <a:gd name="T6" fmla="*/ 5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5" y="3"/>
                      <a:pt x="6" y="5"/>
                      <a:pt x="3" y="5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8" name="Freeform 989">
                <a:extLst>
                  <a:ext uri="{FF2B5EF4-FFF2-40B4-BE49-F238E27FC236}">
                    <a16:creationId xmlns:a16="http://schemas.microsoft.com/office/drawing/2014/main" id="{C15956A4-421C-01EF-065B-01C4DF0EA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954"/>
                <a:ext cx="12" cy="10"/>
              </a:xfrm>
              <a:custGeom>
                <a:avLst/>
                <a:gdLst>
                  <a:gd name="T0" fmla="*/ 7 w 7"/>
                  <a:gd name="T1" fmla="*/ 4 h 6"/>
                  <a:gd name="T2" fmla="*/ 1 w 7"/>
                  <a:gd name="T3" fmla="*/ 5 h 6"/>
                  <a:gd name="T4" fmla="*/ 1 w 7"/>
                  <a:gd name="T5" fmla="*/ 3 h 6"/>
                  <a:gd name="T6" fmla="*/ 6 w 7"/>
                  <a:gd name="T7" fmla="*/ 1 h 6"/>
                  <a:gd name="T8" fmla="*/ 7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5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3F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9" name="Freeform 990">
                <a:extLst>
                  <a:ext uri="{FF2B5EF4-FFF2-40B4-BE49-F238E27FC236}">
                    <a16:creationId xmlns:a16="http://schemas.microsoft.com/office/drawing/2014/main" id="{6250491F-C1D5-DFB2-E15B-90A38CB3A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921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2 w 7"/>
                  <a:gd name="T3" fmla="*/ 5 h 6"/>
                  <a:gd name="T4" fmla="*/ 2 w 7"/>
                  <a:gd name="T5" fmla="*/ 1 h 6"/>
                  <a:gd name="T6" fmla="*/ 7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5"/>
                      <a:pt x="4" y="6"/>
                      <a:pt x="2" y="5"/>
                    </a:cubicBezTo>
                    <a:cubicBezTo>
                      <a:pt x="1" y="4"/>
                      <a:pt x="0" y="3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37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0" name="Freeform 991">
                <a:extLst>
                  <a:ext uri="{FF2B5EF4-FFF2-40B4-BE49-F238E27FC236}">
                    <a16:creationId xmlns:a16="http://schemas.microsoft.com/office/drawing/2014/main" id="{DC55DFB7-1368-13E1-CE0E-091A6271E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75"/>
                <a:ext cx="12" cy="8"/>
              </a:xfrm>
              <a:custGeom>
                <a:avLst/>
                <a:gdLst>
                  <a:gd name="T0" fmla="*/ 3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1 w 7"/>
                  <a:gd name="T7" fmla="*/ 3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5" y="1"/>
                      <a:pt x="6" y="0"/>
                      <a:pt x="7" y="2"/>
                    </a:cubicBezTo>
                    <a:cubicBezTo>
                      <a:pt x="7" y="4"/>
                      <a:pt x="6" y="5"/>
                      <a:pt x="4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8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1" name="Freeform 992">
                <a:extLst>
                  <a:ext uri="{FF2B5EF4-FFF2-40B4-BE49-F238E27FC236}">
                    <a16:creationId xmlns:a16="http://schemas.microsoft.com/office/drawing/2014/main" id="{8F6A5410-CE2B-EB2C-AE7C-71C02E24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1620"/>
                <a:ext cx="10" cy="12"/>
              </a:xfrm>
              <a:custGeom>
                <a:avLst/>
                <a:gdLst>
                  <a:gd name="T0" fmla="*/ 2 w 6"/>
                  <a:gd name="T1" fmla="*/ 2 h 7"/>
                  <a:gd name="T2" fmla="*/ 6 w 6"/>
                  <a:gd name="T3" fmla="*/ 6 h 7"/>
                  <a:gd name="T4" fmla="*/ 1 w 6"/>
                  <a:gd name="T5" fmla="*/ 6 h 7"/>
                  <a:gd name="T6" fmla="*/ 2 w 6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6" y="0"/>
                      <a:pt x="6" y="2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2" name="Freeform 993">
                <a:extLst>
                  <a:ext uri="{FF2B5EF4-FFF2-40B4-BE49-F238E27FC236}">
                    <a16:creationId xmlns:a16="http://schemas.microsoft.com/office/drawing/2014/main" id="{81968954-9E39-AC94-AA38-6E11B01D0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288"/>
                <a:ext cx="9" cy="10"/>
              </a:xfrm>
              <a:custGeom>
                <a:avLst/>
                <a:gdLst>
                  <a:gd name="T0" fmla="*/ 0 w 5"/>
                  <a:gd name="T1" fmla="*/ 1 h 6"/>
                  <a:gd name="T2" fmla="*/ 4 w 5"/>
                  <a:gd name="T3" fmla="*/ 1 h 6"/>
                  <a:gd name="T4" fmla="*/ 4 w 5"/>
                  <a:gd name="T5" fmla="*/ 5 h 6"/>
                  <a:gd name="T6" fmla="*/ 0 w 5"/>
                  <a:gd name="T7" fmla="*/ 4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D3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3" name="Freeform 994">
                <a:extLst>
                  <a:ext uri="{FF2B5EF4-FFF2-40B4-BE49-F238E27FC236}">
                    <a16:creationId xmlns:a16="http://schemas.microsoft.com/office/drawing/2014/main" id="{B21A2CBF-82AF-C2D7-665A-F7B167C73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476"/>
                <a:ext cx="8" cy="12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2 h 7"/>
                  <a:gd name="T4" fmla="*/ 3 w 5"/>
                  <a:gd name="T5" fmla="*/ 5 h 7"/>
                  <a:gd name="T6" fmla="*/ 0 w 5"/>
                  <a:gd name="T7" fmla="*/ 4 h 7"/>
                  <a:gd name="T8" fmla="*/ 0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7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2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4" name="Freeform 995">
                <a:extLst>
                  <a:ext uri="{FF2B5EF4-FFF2-40B4-BE49-F238E27FC236}">
                    <a16:creationId xmlns:a16="http://schemas.microsoft.com/office/drawing/2014/main" id="{327DF0A1-4263-5424-0A7C-1E3E33C8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286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C4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5" name="Freeform 996">
                <a:extLst>
                  <a:ext uri="{FF2B5EF4-FFF2-40B4-BE49-F238E27FC236}">
                    <a16:creationId xmlns:a16="http://schemas.microsoft.com/office/drawing/2014/main" id="{AE313940-D97B-BEBF-9CC6-11C65376B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464"/>
                <a:ext cx="8" cy="10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3 h 6"/>
                  <a:gd name="T4" fmla="*/ 1 w 5"/>
                  <a:gd name="T5" fmla="*/ 5 h 6"/>
                  <a:gd name="T6" fmla="*/ 2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3A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6" name="Freeform 997">
                <a:extLst>
                  <a:ext uri="{FF2B5EF4-FFF2-40B4-BE49-F238E27FC236}">
                    <a16:creationId xmlns:a16="http://schemas.microsoft.com/office/drawing/2014/main" id="{03FE138D-BA78-25CE-37DB-6C6A3E83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942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2 h 6"/>
                  <a:gd name="T4" fmla="*/ 4 w 7"/>
                  <a:gd name="T5" fmla="*/ 1 h 6"/>
                  <a:gd name="T6" fmla="*/ 3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0" y="4"/>
                      <a:pt x="0" y="2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7" y="3"/>
                      <a:pt x="7" y="5"/>
                      <a:pt x="3" y="6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7" name="Freeform 998">
                <a:extLst>
                  <a:ext uri="{FF2B5EF4-FFF2-40B4-BE49-F238E27FC236}">
                    <a16:creationId xmlns:a16="http://schemas.microsoft.com/office/drawing/2014/main" id="{4C4E03CD-5597-E880-0585-FD5F57907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262"/>
                <a:ext cx="7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2 h 5"/>
                  <a:gd name="T4" fmla="*/ 2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42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8" name="Freeform 999">
                <a:extLst>
                  <a:ext uri="{FF2B5EF4-FFF2-40B4-BE49-F238E27FC236}">
                    <a16:creationId xmlns:a16="http://schemas.microsoft.com/office/drawing/2014/main" id="{710E3B00-9B51-3C27-BE07-FF982515E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963"/>
                <a:ext cx="13" cy="8"/>
              </a:xfrm>
              <a:custGeom>
                <a:avLst/>
                <a:gdLst>
                  <a:gd name="T0" fmla="*/ 5 w 8"/>
                  <a:gd name="T1" fmla="*/ 1 h 5"/>
                  <a:gd name="T2" fmla="*/ 7 w 8"/>
                  <a:gd name="T3" fmla="*/ 4 h 5"/>
                  <a:gd name="T4" fmla="*/ 5 w 8"/>
                  <a:gd name="T5" fmla="*/ 5 h 5"/>
                  <a:gd name="T6" fmla="*/ 1 w 8"/>
                  <a:gd name="T7" fmla="*/ 0 h 5"/>
                  <a:gd name="T8" fmla="*/ 5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5" y="1"/>
                    </a:moveTo>
                    <a:cubicBezTo>
                      <a:pt x="6" y="2"/>
                      <a:pt x="8" y="2"/>
                      <a:pt x="7" y="4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3" y="4"/>
                      <a:pt x="0" y="4"/>
                      <a:pt x="1" y="0"/>
                    </a:cubicBezTo>
                    <a:cubicBezTo>
                      <a:pt x="2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37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9" name="Freeform 1000">
                <a:extLst>
                  <a:ext uri="{FF2B5EF4-FFF2-40B4-BE49-F238E27FC236}">
                    <a16:creationId xmlns:a16="http://schemas.microsoft.com/office/drawing/2014/main" id="{C085CD28-C7C2-121C-3B06-AAD2FD6BA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870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0" name="Freeform 1001">
                <a:extLst>
                  <a:ext uri="{FF2B5EF4-FFF2-40B4-BE49-F238E27FC236}">
                    <a16:creationId xmlns:a16="http://schemas.microsoft.com/office/drawing/2014/main" id="{FCD1D789-1D71-D4AB-D38C-66A646A26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064"/>
                <a:ext cx="14" cy="13"/>
              </a:xfrm>
              <a:custGeom>
                <a:avLst/>
                <a:gdLst>
                  <a:gd name="T0" fmla="*/ 1 w 8"/>
                  <a:gd name="T1" fmla="*/ 5 h 8"/>
                  <a:gd name="T2" fmla="*/ 5 w 8"/>
                  <a:gd name="T3" fmla="*/ 3 h 8"/>
                  <a:gd name="T4" fmla="*/ 8 w 8"/>
                  <a:gd name="T5" fmla="*/ 5 h 8"/>
                  <a:gd name="T6" fmla="*/ 4 w 8"/>
                  <a:gd name="T7" fmla="*/ 6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0"/>
                      <a:pt x="4" y="3"/>
                      <a:pt x="5" y="3"/>
                    </a:cubicBezTo>
                    <a:cubicBezTo>
                      <a:pt x="7" y="2"/>
                      <a:pt x="8" y="4"/>
                      <a:pt x="8" y="5"/>
                    </a:cubicBezTo>
                    <a:cubicBezTo>
                      <a:pt x="7" y="8"/>
                      <a:pt x="5" y="6"/>
                      <a:pt x="4" y="6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58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1" name="Freeform 1002">
                <a:extLst>
                  <a:ext uri="{FF2B5EF4-FFF2-40B4-BE49-F238E27FC236}">
                    <a16:creationId xmlns:a16="http://schemas.microsoft.com/office/drawing/2014/main" id="{E568BE17-89E2-39CA-D146-7DD93197B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678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4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2" name="Freeform 1003">
                <a:extLst>
                  <a:ext uri="{FF2B5EF4-FFF2-40B4-BE49-F238E27FC236}">
                    <a16:creationId xmlns:a16="http://schemas.microsoft.com/office/drawing/2014/main" id="{40430D9D-26AA-2787-C01F-DD682E45B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748"/>
                <a:ext cx="14" cy="10"/>
              </a:xfrm>
              <a:custGeom>
                <a:avLst/>
                <a:gdLst>
                  <a:gd name="T0" fmla="*/ 4 w 8"/>
                  <a:gd name="T1" fmla="*/ 6 h 6"/>
                  <a:gd name="T2" fmla="*/ 3 w 8"/>
                  <a:gd name="T3" fmla="*/ 2 h 6"/>
                  <a:gd name="T4" fmla="*/ 8 w 8"/>
                  <a:gd name="T5" fmla="*/ 4 h 6"/>
                  <a:gd name="T6" fmla="*/ 4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3" y="5"/>
                      <a:pt x="0" y="4"/>
                      <a:pt x="3" y="2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7" y="5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42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3" name="Freeform 1004">
                <a:extLst>
                  <a:ext uri="{FF2B5EF4-FFF2-40B4-BE49-F238E27FC236}">
                    <a16:creationId xmlns:a16="http://schemas.microsoft.com/office/drawing/2014/main" id="{4BEDB0EC-2A94-04D0-C14D-42704084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50"/>
                <a:ext cx="11" cy="11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1 h 6"/>
                  <a:gd name="T4" fmla="*/ 5 w 6"/>
                  <a:gd name="T5" fmla="*/ 2 h 6"/>
                  <a:gd name="T6" fmla="*/ 5 w 6"/>
                  <a:gd name="T7" fmla="*/ 4 h 6"/>
                  <a:gd name="T8" fmla="*/ 1 w 6"/>
                  <a:gd name="T9" fmla="*/ 4 h 6"/>
                  <a:gd name="T10" fmla="*/ 0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6"/>
                      <a:pt x="2" y="5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4A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4" name="Freeform 1005">
                <a:extLst>
                  <a:ext uri="{FF2B5EF4-FFF2-40B4-BE49-F238E27FC236}">
                    <a16:creationId xmlns:a16="http://schemas.microsoft.com/office/drawing/2014/main" id="{7C14CFDD-EF42-B0B4-44A1-A5F4B0A00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473"/>
                <a:ext cx="13" cy="8"/>
              </a:xfrm>
              <a:custGeom>
                <a:avLst/>
                <a:gdLst>
                  <a:gd name="T0" fmla="*/ 3 w 8"/>
                  <a:gd name="T1" fmla="*/ 5 h 5"/>
                  <a:gd name="T2" fmla="*/ 5 w 8"/>
                  <a:gd name="T3" fmla="*/ 0 h 5"/>
                  <a:gd name="T4" fmla="*/ 3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2"/>
                      <a:pt x="2" y="1"/>
                      <a:pt x="5" y="0"/>
                    </a:cubicBezTo>
                    <a:cubicBezTo>
                      <a:pt x="8" y="4"/>
                      <a:pt x="7" y="5"/>
                      <a:pt x="3" y="5"/>
                    </a:cubicBezTo>
                    <a:close/>
                  </a:path>
                </a:pathLst>
              </a:custGeom>
              <a:solidFill>
                <a:srgbClr val="4A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5" name="Freeform 1006">
                <a:extLst>
                  <a:ext uri="{FF2B5EF4-FFF2-40B4-BE49-F238E27FC236}">
                    <a16:creationId xmlns:a16="http://schemas.microsoft.com/office/drawing/2014/main" id="{65704B72-4897-96B4-869D-EA6A8AEA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088"/>
                <a:ext cx="12" cy="8"/>
              </a:xfrm>
              <a:custGeom>
                <a:avLst/>
                <a:gdLst>
                  <a:gd name="T0" fmla="*/ 1 w 7"/>
                  <a:gd name="T1" fmla="*/ 0 h 5"/>
                  <a:gd name="T2" fmla="*/ 2 w 7"/>
                  <a:gd name="T3" fmla="*/ 1 h 5"/>
                  <a:gd name="T4" fmla="*/ 7 w 7"/>
                  <a:gd name="T5" fmla="*/ 3 h 5"/>
                  <a:gd name="T6" fmla="*/ 5 w 7"/>
                  <a:gd name="T7" fmla="*/ 5 h 5"/>
                  <a:gd name="T8" fmla="*/ 1 w 7"/>
                  <a:gd name="T9" fmla="*/ 0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4" y="1"/>
                      <a:pt x="6" y="0"/>
                      <a:pt x="7" y="3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2" y="4"/>
                      <a:pt x="0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6" name="Freeform 1007">
                <a:extLst>
                  <a:ext uri="{FF2B5EF4-FFF2-40B4-BE49-F238E27FC236}">
                    <a16:creationId xmlns:a16="http://schemas.microsoft.com/office/drawing/2014/main" id="{0053EF0F-D2DC-507D-0876-4BFCC0EEF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60"/>
                <a:ext cx="9" cy="10"/>
              </a:xfrm>
              <a:custGeom>
                <a:avLst/>
                <a:gdLst>
                  <a:gd name="T0" fmla="*/ 0 w 5"/>
                  <a:gd name="T1" fmla="*/ 1 h 6"/>
                  <a:gd name="T2" fmla="*/ 4 w 5"/>
                  <a:gd name="T3" fmla="*/ 2 h 6"/>
                  <a:gd name="T4" fmla="*/ 4 w 5"/>
                  <a:gd name="T5" fmla="*/ 4 h 6"/>
                  <a:gd name="T6" fmla="*/ 0 w 5"/>
                  <a:gd name="T7" fmla="*/ 4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2" y="0"/>
                      <a:pt x="4" y="0"/>
                      <a:pt x="4" y="2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7" name="Freeform 1008">
                <a:extLst>
                  <a:ext uri="{FF2B5EF4-FFF2-40B4-BE49-F238E27FC236}">
                    <a16:creationId xmlns:a16="http://schemas.microsoft.com/office/drawing/2014/main" id="{DF84FA9C-4B03-FB16-97EC-4FE9A9286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461"/>
                <a:ext cx="10" cy="8"/>
              </a:xfrm>
              <a:custGeom>
                <a:avLst/>
                <a:gdLst>
                  <a:gd name="T0" fmla="*/ 1 w 6"/>
                  <a:gd name="T1" fmla="*/ 5 h 5"/>
                  <a:gd name="T2" fmla="*/ 2 w 6"/>
                  <a:gd name="T3" fmla="*/ 0 h 5"/>
                  <a:gd name="T4" fmla="*/ 6 w 6"/>
                  <a:gd name="T5" fmla="*/ 3 h 5"/>
                  <a:gd name="T6" fmla="*/ 1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5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403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4" name="Group 1210">
              <a:extLst>
                <a:ext uri="{FF2B5EF4-FFF2-40B4-BE49-F238E27FC236}">
                  <a16:creationId xmlns:a16="http://schemas.microsoft.com/office/drawing/2014/main" id="{B2F87FFA-22F7-F9E3-9AA0-EE8FC01D97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39" y="942"/>
              <a:ext cx="674" cy="1237"/>
              <a:chOff x="3839" y="942"/>
              <a:chExt cx="674" cy="1237"/>
            </a:xfrm>
          </p:grpSpPr>
          <p:sp>
            <p:nvSpPr>
              <p:cNvPr id="1498" name="Freeform 1010">
                <a:extLst>
                  <a:ext uri="{FF2B5EF4-FFF2-40B4-BE49-F238E27FC236}">
                    <a16:creationId xmlns:a16="http://schemas.microsoft.com/office/drawing/2014/main" id="{18081B00-190C-60D7-0E11-D34F2F17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770"/>
                <a:ext cx="10" cy="12"/>
              </a:xfrm>
              <a:custGeom>
                <a:avLst/>
                <a:gdLst>
                  <a:gd name="T0" fmla="*/ 0 w 6"/>
                  <a:gd name="T1" fmla="*/ 4 h 7"/>
                  <a:gd name="T2" fmla="*/ 0 w 6"/>
                  <a:gd name="T3" fmla="*/ 3 h 7"/>
                  <a:gd name="T4" fmla="*/ 5 w 6"/>
                  <a:gd name="T5" fmla="*/ 2 h 7"/>
                  <a:gd name="T6" fmla="*/ 5 w 6"/>
                  <a:gd name="T7" fmla="*/ 5 h 7"/>
                  <a:gd name="T8" fmla="*/ 0 w 6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3" y="7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2A2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9" name="Freeform 1011">
                <a:extLst>
                  <a:ext uri="{FF2B5EF4-FFF2-40B4-BE49-F238E27FC236}">
                    <a16:creationId xmlns:a16="http://schemas.microsoft.com/office/drawing/2014/main" id="{B3B7945C-BD20-4941-B37E-3AEA43256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000"/>
                <a:ext cx="10" cy="9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0 h 5"/>
                  <a:gd name="T4" fmla="*/ 5 w 6"/>
                  <a:gd name="T5" fmla="*/ 2 h 5"/>
                  <a:gd name="T6" fmla="*/ 3 w 6"/>
                  <a:gd name="T7" fmla="*/ 5 h 5"/>
                  <a:gd name="T8" fmla="*/ 0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45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0" name="Freeform 1012">
                <a:extLst>
                  <a:ext uri="{FF2B5EF4-FFF2-40B4-BE49-F238E27FC236}">
                    <a16:creationId xmlns:a16="http://schemas.microsoft.com/office/drawing/2014/main" id="{474BE4A5-A557-2C1F-3EBB-3AF659957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711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4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4" y="5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2E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1" name="Freeform 1013">
                <a:extLst>
                  <a:ext uri="{FF2B5EF4-FFF2-40B4-BE49-F238E27FC236}">
                    <a16:creationId xmlns:a16="http://schemas.microsoft.com/office/drawing/2014/main" id="{202B9A29-CC67-8C2F-BF8F-1B2E15372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512"/>
                <a:ext cx="9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2 w 5"/>
                  <a:gd name="T5" fmla="*/ 5 h 5"/>
                  <a:gd name="T6" fmla="*/ 0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5" y="0"/>
                      <a:pt x="5" y="1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B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2" name="Freeform 1014">
                <a:extLst>
                  <a:ext uri="{FF2B5EF4-FFF2-40B4-BE49-F238E27FC236}">
                    <a16:creationId xmlns:a16="http://schemas.microsoft.com/office/drawing/2014/main" id="{08DDB6C1-CBF2-F02B-1ED5-D339D80F7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99"/>
                <a:ext cx="21" cy="7"/>
              </a:xfrm>
              <a:custGeom>
                <a:avLst/>
                <a:gdLst>
                  <a:gd name="T0" fmla="*/ 12 w 12"/>
                  <a:gd name="T1" fmla="*/ 3 h 4"/>
                  <a:gd name="T2" fmla="*/ 0 w 12"/>
                  <a:gd name="T3" fmla="*/ 2 h 4"/>
                  <a:gd name="T4" fmla="*/ 5 w 12"/>
                  <a:gd name="T5" fmla="*/ 1 h 4"/>
                  <a:gd name="T6" fmla="*/ 12 w 1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cubicBezTo>
                      <a:pt x="8" y="3"/>
                      <a:pt x="4" y="4"/>
                      <a:pt x="0" y="2"/>
                    </a:cubicBezTo>
                    <a:cubicBezTo>
                      <a:pt x="2" y="1"/>
                      <a:pt x="4" y="3"/>
                      <a:pt x="5" y="1"/>
                    </a:cubicBezTo>
                    <a:cubicBezTo>
                      <a:pt x="8" y="1"/>
                      <a:pt x="10" y="0"/>
                      <a:pt x="12" y="3"/>
                    </a:cubicBezTo>
                    <a:close/>
                  </a:path>
                </a:pathLst>
              </a:custGeom>
              <a:solidFill>
                <a:srgbClr val="6E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3" name="Freeform 1015">
                <a:extLst>
                  <a:ext uri="{FF2B5EF4-FFF2-40B4-BE49-F238E27FC236}">
                    <a16:creationId xmlns:a16="http://schemas.microsoft.com/office/drawing/2014/main" id="{0F46AF5A-2A1B-7CC2-6136-DB6DBB48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834"/>
                <a:ext cx="12" cy="10"/>
              </a:xfrm>
              <a:custGeom>
                <a:avLst/>
                <a:gdLst>
                  <a:gd name="T0" fmla="*/ 6 w 7"/>
                  <a:gd name="T1" fmla="*/ 2 h 6"/>
                  <a:gd name="T2" fmla="*/ 1 w 7"/>
                  <a:gd name="T3" fmla="*/ 6 h 6"/>
                  <a:gd name="T4" fmla="*/ 6 w 7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6"/>
                      <a:pt x="4" y="6"/>
                      <a:pt x="1" y="6"/>
                    </a:cubicBezTo>
                    <a:cubicBezTo>
                      <a:pt x="0" y="0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2F2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4" name="Freeform 1016">
                <a:extLst>
                  <a:ext uri="{FF2B5EF4-FFF2-40B4-BE49-F238E27FC236}">
                    <a16:creationId xmlns:a16="http://schemas.microsoft.com/office/drawing/2014/main" id="{15663E88-F3E5-2CD2-46E1-1056BA4C4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868"/>
                <a:ext cx="11" cy="9"/>
              </a:xfrm>
              <a:custGeom>
                <a:avLst/>
                <a:gdLst>
                  <a:gd name="T0" fmla="*/ 1 w 6"/>
                  <a:gd name="T1" fmla="*/ 0 h 5"/>
                  <a:gd name="T2" fmla="*/ 4 w 6"/>
                  <a:gd name="T3" fmla="*/ 0 h 5"/>
                  <a:gd name="T4" fmla="*/ 5 w 6"/>
                  <a:gd name="T5" fmla="*/ 4 h 5"/>
                  <a:gd name="T6" fmla="*/ 3 w 6"/>
                  <a:gd name="T7" fmla="*/ 4 h 5"/>
                  <a:gd name="T8" fmla="*/ 1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4D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5" name="Freeform 1017">
                <a:extLst>
                  <a:ext uri="{FF2B5EF4-FFF2-40B4-BE49-F238E27FC236}">
                    <a16:creationId xmlns:a16="http://schemas.microsoft.com/office/drawing/2014/main" id="{CD547111-23D2-D798-7BA5-D9A8AA6F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1300"/>
                <a:ext cx="8" cy="10"/>
              </a:xfrm>
              <a:custGeom>
                <a:avLst/>
                <a:gdLst>
                  <a:gd name="T0" fmla="*/ 1 w 5"/>
                  <a:gd name="T1" fmla="*/ 0 h 6"/>
                  <a:gd name="T2" fmla="*/ 5 w 5"/>
                  <a:gd name="T3" fmla="*/ 3 h 6"/>
                  <a:gd name="T4" fmla="*/ 1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3" y="0"/>
                      <a:pt x="5" y="0"/>
                      <a:pt x="5" y="3"/>
                    </a:cubicBezTo>
                    <a:cubicBezTo>
                      <a:pt x="5" y="6"/>
                      <a:pt x="3" y="5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28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6" name="Freeform 1018">
                <a:extLst>
                  <a:ext uri="{FF2B5EF4-FFF2-40B4-BE49-F238E27FC236}">
                    <a16:creationId xmlns:a16="http://schemas.microsoft.com/office/drawing/2014/main" id="{CF4E83CF-BF1E-D69E-1AC2-C19E5770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295"/>
                <a:ext cx="8" cy="10"/>
              </a:xfrm>
              <a:custGeom>
                <a:avLst/>
                <a:gdLst>
                  <a:gd name="T0" fmla="*/ 4 w 5"/>
                  <a:gd name="T1" fmla="*/ 5 h 6"/>
                  <a:gd name="T2" fmla="*/ 0 w 5"/>
                  <a:gd name="T3" fmla="*/ 3 h 6"/>
                  <a:gd name="T4" fmla="*/ 4 w 5"/>
                  <a:gd name="T5" fmla="*/ 1 h 6"/>
                  <a:gd name="T6" fmla="*/ 4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2" y="5"/>
                      <a:pt x="0" y="6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5" y="2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7" name="Freeform 1019">
                <a:extLst>
                  <a:ext uri="{FF2B5EF4-FFF2-40B4-BE49-F238E27FC236}">
                    <a16:creationId xmlns:a16="http://schemas.microsoft.com/office/drawing/2014/main" id="{57EB8EC6-FEFA-74DC-6426-16CF04406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871"/>
                <a:ext cx="10" cy="7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1 w 6"/>
                  <a:gd name="T7" fmla="*/ 2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6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8" name="Freeform 1020">
                <a:extLst>
                  <a:ext uri="{FF2B5EF4-FFF2-40B4-BE49-F238E27FC236}">
                    <a16:creationId xmlns:a16="http://schemas.microsoft.com/office/drawing/2014/main" id="{015CBB39-6E95-01CD-351A-4316AD7E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877"/>
                <a:ext cx="12" cy="10"/>
              </a:xfrm>
              <a:custGeom>
                <a:avLst/>
                <a:gdLst>
                  <a:gd name="T0" fmla="*/ 3 w 7"/>
                  <a:gd name="T1" fmla="*/ 5 h 6"/>
                  <a:gd name="T2" fmla="*/ 1 w 7"/>
                  <a:gd name="T3" fmla="*/ 1 h 6"/>
                  <a:gd name="T4" fmla="*/ 4 w 7"/>
                  <a:gd name="T5" fmla="*/ 1 h 6"/>
                  <a:gd name="T6" fmla="*/ 6 w 7"/>
                  <a:gd name="T7" fmla="*/ 4 h 6"/>
                  <a:gd name="T8" fmla="*/ 3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5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54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9" name="Freeform 1021">
                <a:extLst>
                  <a:ext uri="{FF2B5EF4-FFF2-40B4-BE49-F238E27FC236}">
                    <a16:creationId xmlns:a16="http://schemas.microsoft.com/office/drawing/2014/main" id="{FCCDFDB0-D7CA-992B-918F-9A2195456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284"/>
                <a:ext cx="8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2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5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0" name="Freeform 1022">
                <a:extLst>
                  <a:ext uri="{FF2B5EF4-FFF2-40B4-BE49-F238E27FC236}">
                    <a16:creationId xmlns:a16="http://schemas.microsoft.com/office/drawing/2014/main" id="{620D4C60-246A-E43B-13AA-3D45DC173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97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5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5"/>
                      <a:pt x="4" y="6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272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1" name="Freeform 1023">
                <a:extLst>
                  <a:ext uri="{FF2B5EF4-FFF2-40B4-BE49-F238E27FC236}">
                    <a16:creationId xmlns:a16="http://schemas.microsoft.com/office/drawing/2014/main" id="{29B0ED00-0EAB-D388-EF21-795BF24E6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918"/>
                <a:ext cx="11" cy="8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2 w 6"/>
                  <a:gd name="T5" fmla="*/ 1 h 5"/>
                  <a:gd name="T6" fmla="*/ 6 w 6"/>
                  <a:gd name="T7" fmla="*/ 2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0"/>
                      <a:pt x="6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2F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2" name="Freeform 1024">
                <a:extLst>
                  <a:ext uri="{FF2B5EF4-FFF2-40B4-BE49-F238E27FC236}">
                    <a16:creationId xmlns:a16="http://schemas.microsoft.com/office/drawing/2014/main" id="{B1AEB00C-1D9C-0FCC-289C-9FD0D2914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92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28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3" name="Freeform 1025">
                <a:extLst>
                  <a:ext uri="{FF2B5EF4-FFF2-40B4-BE49-F238E27FC236}">
                    <a16:creationId xmlns:a16="http://schemas.microsoft.com/office/drawing/2014/main" id="{E7309B6C-F50E-FB69-BCCE-D9E79354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214"/>
                <a:ext cx="8" cy="11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1 h 6"/>
                  <a:gd name="T4" fmla="*/ 4 w 5"/>
                  <a:gd name="T5" fmla="*/ 2 h 6"/>
                  <a:gd name="T6" fmla="*/ 2 w 5"/>
                  <a:gd name="T7" fmla="*/ 6 h 6"/>
                  <a:gd name="T8" fmla="*/ 2 w 5"/>
                  <a:gd name="T9" fmla="*/ 6 h 6"/>
                  <a:gd name="T10" fmla="*/ 0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2" y="1"/>
                      <a:pt x="4" y="0"/>
                      <a:pt x="4" y="2"/>
                    </a:cubicBezTo>
                    <a:cubicBezTo>
                      <a:pt x="5" y="4"/>
                      <a:pt x="4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5A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4" name="Freeform 1026">
                <a:extLst>
                  <a:ext uri="{FF2B5EF4-FFF2-40B4-BE49-F238E27FC236}">
                    <a16:creationId xmlns:a16="http://schemas.microsoft.com/office/drawing/2014/main" id="{BE728F9A-B891-5BC0-5824-5189387D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202"/>
                <a:ext cx="12" cy="11"/>
              </a:xfrm>
              <a:custGeom>
                <a:avLst/>
                <a:gdLst>
                  <a:gd name="T0" fmla="*/ 3 w 7"/>
                  <a:gd name="T1" fmla="*/ 6 h 6"/>
                  <a:gd name="T2" fmla="*/ 5 w 7"/>
                  <a:gd name="T3" fmla="*/ 0 h 6"/>
                  <a:gd name="T4" fmla="*/ 3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0" y="3"/>
                      <a:pt x="0" y="1"/>
                      <a:pt x="5" y="0"/>
                    </a:cubicBezTo>
                    <a:cubicBezTo>
                      <a:pt x="6" y="3"/>
                      <a:pt x="7" y="5"/>
                      <a:pt x="3" y="6"/>
                    </a:cubicBezTo>
                    <a:close/>
                  </a:path>
                </a:pathLst>
              </a:custGeom>
              <a:solidFill>
                <a:srgbClr val="5D59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5" name="Freeform 1027">
                <a:extLst>
                  <a:ext uri="{FF2B5EF4-FFF2-40B4-BE49-F238E27FC236}">
                    <a16:creationId xmlns:a16="http://schemas.microsoft.com/office/drawing/2014/main" id="{E13508E9-2029-AF3A-7E4F-A9E5C1B56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931"/>
                <a:ext cx="16" cy="11"/>
              </a:xfrm>
              <a:custGeom>
                <a:avLst/>
                <a:gdLst>
                  <a:gd name="T0" fmla="*/ 2 w 9"/>
                  <a:gd name="T1" fmla="*/ 4 h 6"/>
                  <a:gd name="T2" fmla="*/ 5 w 9"/>
                  <a:gd name="T3" fmla="*/ 0 h 6"/>
                  <a:gd name="T4" fmla="*/ 2 w 9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cubicBezTo>
                      <a:pt x="0" y="0"/>
                      <a:pt x="3" y="0"/>
                      <a:pt x="5" y="0"/>
                    </a:cubicBezTo>
                    <a:cubicBezTo>
                      <a:pt x="9" y="6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4C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6" name="Freeform 1028">
                <a:extLst>
                  <a:ext uri="{FF2B5EF4-FFF2-40B4-BE49-F238E27FC236}">
                    <a16:creationId xmlns:a16="http://schemas.microsoft.com/office/drawing/2014/main" id="{63905286-ED70-3F09-52D5-EB967796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757"/>
                <a:ext cx="14" cy="12"/>
              </a:xfrm>
              <a:custGeom>
                <a:avLst/>
                <a:gdLst>
                  <a:gd name="T0" fmla="*/ 2 w 8"/>
                  <a:gd name="T1" fmla="*/ 6 h 7"/>
                  <a:gd name="T2" fmla="*/ 7 w 8"/>
                  <a:gd name="T3" fmla="*/ 2 h 7"/>
                  <a:gd name="T4" fmla="*/ 2 w 8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0"/>
                      <a:pt x="4" y="2"/>
                      <a:pt x="7" y="2"/>
                    </a:cubicBezTo>
                    <a:cubicBezTo>
                      <a:pt x="8" y="7"/>
                      <a:pt x="5" y="6"/>
                      <a:pt x="2" y="6"/>
                    </a:cubicBezTo>
                    <a:close/>
                  </a:path>
                </a:pathLst>
              </a:custGeom>
              <a:solidFill>
                <a:srgbClr val="47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7" name="Freeform 1029">
                <a:extLst>
                  <a:ext uri="{FF2B5EF4-FFF2-40B4-BE49-F238E27FC236}">
                    <a16:creationId xmlns:a16="http://schemas.microsoft.com/office/drawing/2014/main" id="{5BC72347-079E-6A97-29A2-7CC3C01A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172"/>
                <a:ext cx="11" cy="8"/>
              </a:xfrm>
              <a:custGeom>
                <a:avLst/>
                <a:gdLst>
                  <a:gd name="T0" fmla="*/ 1 w 6"/>
                  <a:gd name="T1" fmla="*/ 0 h 5"/>
                  <a:gd name="T2" fmla="*/ 5 w 6"/>
                  <a:gd name="T3" fmla="*/ 2 h 5"/>
                  <a:gd name="T4" fmla="*/ 3 w 6"/>
                  <a:gd name="T5" fmla="*/ 5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6" y="3"/>
                      <a:pt x="5" y="4"/>
                      <a:pt x="3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5C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8" name="Freeform 1030">
                <a:extLst>
                  <a:ext uri="{FF2B5EF4-FFF2-40B4-BE49-F238E27FC236}">
                    <a16:creationId xmlns:a16="http://schemas.microsoft.com/office/drawing/2014/main" id="{26B5184E-BB64-4B3A-8E78-8A6994BE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488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9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9" name="Freeform 1031">
                <a:extLst>
                  <a:ext uri="{FF2B5EF4-FFF2-40B4-BE49-F238E27FC236}">
                    <a16:creationId xmlns:a16="http://schemas.microsoft.com/office/drawing/2014/main" id="{F6362032-78AA-7545-FBCD-C199359D6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283"/>
                <a:ext cx="6" cy="10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1 h 6"/>
                  <a:gd name="T4" fmla="*/ 4 w 4"/>
                  <a:gd name="T5" fmla="*/ 3 h 6"/>
                  <a:gd name="T6" fmla="*/ 0 w 4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4" y="0"/>
                      <a:pt x="4" y="3"/>
                    </a:cubicBezTo>
                    <a:cubicBezTo>
                      <a:pt x="4" y="6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47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0" name="Freeform 1032">
                <a:extLst>
                  <a:ext uri="{FF2B5EF4-FFF2-40B4-BE49-F238E27FC236}">
                    <a16:creationId xmlns:a16="http://schemas.microsoft.com/office/drawing/2014/main" id="{FFF9ADAB-9203-1EC5-8642-F0BDED06C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978"/>
                <a:ext cx="14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2 h 4"/>
                  <a:gd name="T4" fmla="*/ 3 w 8"/>
                  <a:gd name="T5" fmla="*/ 0 h 4"/>
                  <a:gd name="T6" fmla="*/ 4 w 8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8" y="1"/>
                      <a:pt x="4" y="4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1" name="Freeform 1033">
                <a:extLst>
                  <a:ext uri="{FF2B5EF4-FFF2-40B4-BE49-F238E27FC236}">
                    <a16:creationId xmlns:a16="http://schemas.microsoft.com/office/drawing/2014/main" id="{EF81B636-4257-7F35-410E-154F1B25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100"/>
                <a:ext cx="10" cy="7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3 h 4"/>
                  <a:gd name="T4" fmla="*/ 4 w 6"/>
                  <a:gd name="T5" fmla="*/ 4 h 4"/>
                  <a:gd name="T6" fmla="*/ 1 w 6"/>
                  <a:gd name="T7" fmla="*/ 2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1"/>
                      <a:pt x="6" y="0"/>
                      <a:pt x="6" y="3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2E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2" name="Freeform 1034">
                <a:extLst>
                  <a:ext uri="{FF2B5EF4-FFF2-40B4-BE49-F238E27FC236}">
                    <a16:creationId xmlns:a16="http://schemas.microsoft.com/office/drawing/2014/main" id="{B6A35119-1C1F-D2BF-715B-28F3F0CD4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214"/>
                <a:ext cx="8" cy="9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1 h 5"/>
                  <a:gd name="T4" fmla="*/ 2 w 5"/>
                  <a:gd name="T5" fmla="*/ 0 h 5"/>
                  <a:gd name="T6" fmla="*/ 5 w 5"/>
                  <a:gd name="T7" fmla="*/ 4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4"/>
                      <a:pt x="0" y="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4" y="4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64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3" name="Freeform 1035">
                <a:extLst>
                  <a:ext uri="{FF2B5EF4-FFF2-40B4-BE49-F238E27FC236}">
                    <a16:creationId xmlns:a16="http://schemas.microsoft.com/office/drawing/2014/main" id="{9A0AFFE3-0FD3-613D-487F-20F1380E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880"/>
                <a:ext cx="10" cy="9"/>
              </a:xfrm>
              <a:custGeom>
                <a:avLst/>
                <a:gdLst>
                  <a:gd name="T0" fmla="*/ 1 w 6"/>
                  <a:gd name="T1" fmla="*/ 4 h 5"/>
                  <a:gd name="T2" fmla="*/ 1 w 6"/>
                  <a:gd name="T3" fmla="*/ 4 h 5"/>
                  <a:gd name="T4" fmla="*/ 3 w 6"/>
                  <a:gd name="T5" fmla="*/ 0 h 5"/>
                  <a:gd name="T6" fmla="*/ 6 w 6"/>
                  <a:gd name="T7" fmla="*/ 2 h 5"/>
                  <a:gd name="T8" fmla="*/ 1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5" y="5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39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4" name="Freeform 1036">
                <a:extLst>
                  <a:ext uri="{FF2B5EF4-FFF2-40B4-BE49-F238E27FC236}">
                    <a16:creationId xmlns:a16="http://schemas.microsoft.com/office/drawing/2014/main" id="{85413BB9-0D35-EA7F-67B1-06814412D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225"/>
                <a:ext cx="10" cy="10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0 h 6"/>
                  <a:gd name="T4" fmla="*/ 4 w 6"/>
                  <a:gd name="T5" fmla="*/ 1 h 6"/>
                  <a:gd name="T6" fmla="*/ 5 w 6"/>
                  <a:gd name="T7" fmla="*/ 5 h 6"/>
                  <a:gd name="T8" fmla="*/ 2 w 6"/>
                  <a:gd name="T9" fmla="*/ 5 h 6"/>
                  <a:gd name="T10" fmla="*/ 2 w 6"/>
                  <a:gd name="T11" fmla="*/ 2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9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5" name="Freeform 1037">
                <a:extLst>
                  <a:ext uri="{FF2B5EF4-FFF2-40B4-BE49-F238E27FC236}">
                    <a16:creationId xmlns:a16="http://schemas.microsoft.com/office/drawing/2014/main" id="{39E49E35-FDCC-6434-D96E-1D1B4DD4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249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3 h 5"/>
                  <a:gd name="T4" fmla="*/ 1 w 7"/>
                  <a:gd name="T5" fmla="*/ 5 h 5"/>
                  <a:gd name="T6" fmla="*/ 0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3" y="5"/>
                      <a:pt x="1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lose/>
                  </a:path>
                </a:pathLst>
              </a:custGeom>
              <a:solidFill>
                <a:srgbClr val="58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6" name="Freeform 1038">
                <a:extLst>
                  <a:ext uri="{FF2B5EF4-FFF2-40B4-BE49-F238E27FC236}">
                    <a16:creationId xmlns:a16="http://schemas.microsoft.com/office/drawing/2014/main" id="{39371B0E-96D2-40F3-358A-AE6D01F63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942"/>
                <a:ext cx="10" cy="5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2 h 3"/>
                  <a:gd name="T4" fmla="*/ 3 w 6"/>
                  <a:gd name="T5" fmla="*/ 0 h 3"/>
                  <a:gd name="T6" fmla="*/ 5 w 6"/>
                  <a:gd name="T7" fmla="*/ 2 h 3"/>
                  <a:gd name="T8" fmla="*/ 4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B1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7" name="Freeform 1039">
                <a:extLst>
                  <a:ext uri="{FF2B5EF4-FFF2-40B4-BE49-F238E27FC236}">
                    <a16:creationId xmlns:a16="http://schemas.microsoft.com/office/drawing/2014/main" id="{ACA97E52-2D39-7537-20CD-E5E89E8A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296"/>
                <a:ext cx="10" cy="11"/>
              </a:xfrm>
              <a:custGeom>
                <a:avLst/>
                <a:gdLst>
                  <a:gd name="T0" fmla="*/ 3 w 6"/>
                  <a:gd name="T1" fmla="*/ 6 h 6"/>
                  <a:gd name="T2" fmla="*/ 2 w 6"/>
                  <a:gd name="T3" fmla="*/ 5 h 6"/>
                  <a:gd name="T4" fmla="*/ 4 w 6"/>
                  <a:gd name="T5" fmla="*/ 1 h 6"/>
                  <a:gd name="T6" fmla="*/ 6 w 6"/>
                  <a:gd name="T7" fmla="*/ 1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5"/>
                      <a:pt x="3" y="5"/>
                      <a:pt x="2" y="5"/>
                    </a:cubicBezTo>
                    <a:cubicBezTo>
                      <a:pt x="2" y="4"/>
                      <a:pt x="0" y="1"/>
                      <a:pt x="4" y="1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3"/>
                      <a:pt x="6" y="5"/>
                      <a:pt x="3" y="6"/>
                    </a:cubicBezTo>
                    <a:close/>
                  </a:path>
                </a:pathLst>
              </a:custGeom>
              <a:solidFill>
                <a:srgbClr val="312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8" name="Freeform 1040">
                <a:extLst>
                  <a:ext uri="{FF2B5EF4-FFF2-40B4-BE49-F238E27FC236}">
                    <a16:creationId xmlns:a16="http://schemas.microsoft.com/office/drawing/2014/main" id="{87A292C6-99A3-EA96-9949-CCE0CE0D0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858"/>
                <a:ext cx="8" cy="8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1 h 5"/>
                  <a:gd name="T4" fmla="*/ 5 w 5"/>
                  <a:gd name="T5" fmla="*/ 2 h 5"/>
                  <a:gd name="T6" fmla="*/ 4 w 5"/>
                  <a:gd name="T7" fmla="*/ 5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2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3C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9" name="Freeform 1041">
                <a:extLst>
                  <a:ext uri="{FF2B5EF4-FFF2-40B4-BE49-F238E27FC236}">
                    <a16:creationId xmlns:a16="http://schemas.microsoft.com/office/drawing/2014/main" id="{69B58A79-8E51-904A-5458-7E3490D64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322"/>
                <a:ext cx="7" cy="10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3 h 6"/>
                  <a:gd name="T4" fmla="*/ 2 w 4"/>
                  <a:gd name="T5" fmla="*/ 1 h 6"/>
                  <a:gd name="T6" fmla="*/ 4 w 4"/>
                  <a:gd name="T7" fmla="*/ 4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4" y="5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2A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0" name="Freeform 1042">
                <a:extLst>
                  <a:ext uri="{FF2B5EF4-FFF2-40B4-BE49-F238E27FC236}">
                    <a16:creationId xmlns:a16="http://schemas.microsoft.com/office/drawing/2014/main" id="{7FD27D62-C226-0A35-8767-A362FB99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488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35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1" name="Freeform 1043">
                <a:extLst>
                  <a:ext uri="{FF2B5EF4-FFF2-40B4-BE49-F238E27FC236}">
                    <a16:creationId xmlns:a16="http://schemas.microsoft.com/office/drawing/2014/main" id="{10C0C127-343C-7C23-876D-5F71624C0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890"/>
                <a:ext cx="10" cy="10"/>
              </a:xfrm>
              <a:custGeom>
                <a:avLst/>
                <a:gdLst>
                  <a:gd name="T0" fmla="*/ 0 w 6"/>
                  <a:gd name="T1" fmla="*/ 4 h 6"/>
                  <a:gd name="T2" fmla="*/ 1 w 6"/>
                  <a:gd name="T3" fmla="*/ 0 h 6"/>
                  <a:gd name="T4" fmla="*/ 5 w 6"/>
                  <a:gd name="T5" fmla="*/ 3 h 6"/>
                  <a:gd name="T6" fmla="*/ 0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3" y="1"/>
                      <a:pt x="6" y="0"/>
                      <a:pt x="5" y="3"/>
                    </a:cubicBezTo>
                    <a:cubicBezTo>
                      <a:pt x="5" y="6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44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2" name="Freeform 1044">
                <a:extLst>
                  <a:ext uri="{FF2B5EF4-FFF2-40B4-BE49-F238E27FC236}">
                    <a16:creationId xmlns:a16="http://schemas.microsoft.com/office/drawing/2014/main" id="{10EFECE8-8FC9-7A95-F955-30C8C09D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476"/>
                <a:ext cx="9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3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2C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3" name="Freeform 1045">
                <a:extLst>
                  <a:ext uri="{FF2B5EF4-FFF2-40B4-BE49-F238E27FC236}">
                    <a16:creationId xmlns:a16="http://schemas.microsoft.com/office/drawing/2014/main" id="{5B02D4D7-748C-6FBF-59EB-7D6C8597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476"/>
                <a:ext cx="9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1 w 5"/>
                  <a:gd name="T7" fmla="*/ 3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41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4" name="Freeform 1046">
                <a:extLst>
                  <a:ext uri="{FF2B5EF4-FFF2-40B4-BE49-F238E27FC236}">
                    <a16:creationId xmlns:a16="http://schemas.microsoft.com/office/drawing/2014/main" id="{D426F6AF-16A2-A43B-8CBE-D191EFDD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476"/>
                <a:ext cx="7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5" name="Freeform 1047">
                <a:extLst>
                  <a:ext uri="{FF2B5EF4-FFF2-40B4-BE49-F238E27FC236}">
                    <a16:creationId xmlns:a16="http://schemas.microsoft.com/office/drawing/2014/main" id="{EC3419D6-B853-E114-3C21-6751E8A2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228"/>
                <a:ext cx="8" cy="10"/>
              </a:xfrm>
              <a:custGeom>
                <a:avLst/>
                <a:gdLst>
                  <a:gd name="T0" fmla="*/ 1 w 5"/>
                  <a:gd name="T1" fmla="*/ 0 h 6"/>
                  <a:gd name="T2" fmla="*/ 5 w 5"/>
                  <a:gd name="T3" fmla="*/ 2 h 6"/>
                  <a:gd name="T4" fmla="*/ 2 w 5"/>
                  <a:gd name="T5" fmla="*/ 6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5" y="4"/>
                      <a:pt x="4" y="5"/>
                      <a:pt x="2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332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6" name="Freeform 1048">
                <a:extLst>
                  <a:ext uri="{FF2B5EF4-FFF2-40B4-BE49-F238E27FC236}">
                    <a16:creationId xmlns:a16="http://schemas.microsoft.com/office/drawing/2014/main" id="{24DE0444-584C-ACE7-C09E-F4C8DEC53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144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2 h 6"/>
                  <a:gd name="T4" fmla="*/ 4 w 6"/>
                  <a:gd name="T5" fmla="*/ 2 h 6"/>
                  <a:gd name="T6" fmla="*/ 3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5"/>
                      <a:pt x="1" y="4"/>
                      <a:pt x="0" y="2"/>
                    </a:cubicBezTo>
                    <a:cubicBezTo>
                      <a:pt x="2" y="1"/>
                      <a:pt x="3" y="0"/>
                      <a:pt x="4" y="2"/>
                    </a:cubicBezTo>
                    <a:cubicBezTo>
                      <a:pt x="6" y="4"/>
                      <a:pt x="5" y="5"/>
                      <a:pt x="3" y="6"/>
                    </a:cubicBezTo>
                    <a:close/>
                  </a:path>
                </a:pathLst>
              </a:custGeom>
              <a:solidFill>
                <a:srgbClr val="53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7" name="Freeform 1049">
                <a:extLst>
                  <a:ext uri="{FF2B5EF4-FFF2-40B4-BE49-F238E27FC236}">
                    <a16:creationId xmlns:a16="http://schemas.microsoft.com/office/drawing/2014/main" id="{D84FA5A8-4D9B-E9E6-574C-A842993C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834"/>
                <a:ext cx="9" cy="8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3B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8" name="Freeform 1050">
                <a:extLst>
                  <a:ext uri="{FF2B5EF4-FFF2-40B4-BE49-F238E27FC236}">
                    <a16:creationId xmlns:a16="http://schemas.microsoft.com/office/drawing/2014/main" id="{DCC848BE-2A39-C68E-A295-BF98CC68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786"/>
                <a:ext cx="12" cy="8"/>
              </a:xfrm>
              <a:custGeom>
                <a:avLst/>
                <a:gdLst>
                  <a:gd name="T0" fmla="*/ 5 w 7"/>
                  <a:gd name="T1" fmla="*/ 0 h 5"/>
                  <a:gd name="T2" fmla="*/ 6 w 7"/>
                  <a:gd name="T3" fmla="*/ 3 h 5"/>
                  <a:gd name="T4" fmla="*/ 2 w 7"/>
                  <a:gd name="T5" fmla="*/ 4 h 5"/>
                  <a:gd name="T6" fmla="*/ 5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1"/>
                      <a:pt x="7" y="2"/>
                      <a:pt x="6" y="3"/>
                    </a:cubicBezTo>
                    <a:cubicBezTo>
                      <a:pt x="5" y="5"/>
                      <a:pt x="3" y="4"/>
                      <a:pt x="2" y="4"/>
                    </a:cubicBezTo>
                    <a:cubicBezTo>
                      <a:pt x="0" y="0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2E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9" name="Freeform 1051">
                <a:extLst>
                  <a:ext uri="{FF2B5EF4-FFF2-40B4-BE49-F238E27FC236}">
                    <a16:creationId xmlns:a16="http://schemas.microsoft.com/office/drawing/2014/main" id="{B1C8C37E-0FED-ED28-5D72-92AEC8341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18"/>
                <a:ext cx="14" cy="10"/>
              </a:xfrm>
              <a:custGeom>
                <a:avLst/>
                <a:gdLst>
                  <a:gd name="T0" fmla="*/ 2 w 8"/>
                  <a:gd name="T1" fmla="*/ 0 h 6"/>
                  <a:gd name="T2" fmla="*/ 3 w 8"/>
                  <a:gd name="T3" fmla="*/ 4 h 6"/>
                  <a:gd name="T4" fmla="*/ 7 w 8"/>
                  <a:gd name="T5" fmla="*/ 2 h 6"/>
                  <a:gd name="T6" fmla="*/ 6 w 8"/>
                  <a:gd name="T7" fmla="*/ 6 h 6"/>
                  <a:gd name="T8" fmla="*/ 2 w 8"/>
                  <a:gd name="T9" fmla="*/ 6 h 6"/>
                  <a:gd name="T10" fmla="*/ 2 w 8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2" y="1"/>
                      <a:pt x="2" y="3"/>
                      <a:pt x="3" y="4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2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0" name="Freeform 1052">
                <a:extLst>
                  <a:ext uri="{FF2B5EF4-FFF2-40B4-BE49-F238E27FC236}">
                    <a16:creationId xmlns:a16="http://schemas.microsoft.com/office/drawing/2014/main" id="{3E010220-F6AB-E373-2E82-A78A8C47E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276"/>
                <a:ext cx="11" cy="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5 h 5"/>
                  <a:gd name="T4" fmla="*/ 1 w 6"/>
                  <a:gd name="T5" fmla="*/ 1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5" y="2"/>
                      <a:pt x="6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31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1" name="Freeform 1053">
                <a:extLst>
                  <a:ext uri="{FF2B5EF4-FFF2-40B4-BE49-F238E27FC236}">
                    <a16:creationId xmlns:a16="http://schemas.microsoft.com/office/drawing/2014/main" id="{8EDAD7F8-267D-16F1-AA8B-C1EF69F0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011"/>
                <a:ext cx="10" cy="8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4 h 5"/>
                  <a:gd name="T4" fmla="*/ 1 w 6"/>
                  <a:gd name="T5" fmla="*/ 2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1"/>
                      <a:pt x="6" y="2"/>
                      <a:pt x="6" y="4"/>
                    </a:cubicBezTo>
                    <a:cubicBezTo>
                      <a:pt x="4" y="5"/>
                      <a:pt x="2" y="5"/>
                      <a:pt x="1" y="2"/>
                    </a:cubicBezTo>
                    <a:cubicBezTo>
                      <a:pt x="0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62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2" name="Freeform 1054">
                <a:extLst>
                  <a:ext uri="{FF2B5EF4-FFF2-40B4-BE49-F238E27FC236}">
                    <a16:creationId xmlns:a16="http://schemas.microsoft.com/office/drawing/2014/main" id="{5FF551F7-F5CB-1FA1-E6E8-193EF7338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110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5 h 5"/>
                  <a:gd name="T4" fmla="*/ 1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3" y="5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46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3" name="Freeform 1055">
                <a:extLst>
                  <a:ext uri="{FF2B5EF4-FFF2-40B4-BE49-F238E27FC236}">
                    <a16:creationId xmlns:a16="http://schemas.microsoft.com/office/drawing/2014/main" id="{87AB9804-9953-6D58-440C-A633F71F3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983"/>
                <a:ext cx="10" cy="9"/>
              </a:xfrm>
              <a:custGeom>
                <a:avLst/>
                <a:gdLst>
                  <a:gd name="T0" fmla="*/ 5 w 6"/>
                  <a:gd name="T1" fmla="*/ 1 h 5"/>
                  <a:gd name="T2" fmla="*/ 3 w 6"/>
                  <a:gd name="T3" fmla="*/ 5 h 5"/>
                  <a:gd name="T4" fmla="*/ 0 w 6"/>
                  <a:gd name="T5" fmla="*/ 2 h 5"/>
                  <a:gd name="T6" fmla="*/ 5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5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4" name="Freeform 1056">
                <a:extLst>
                  <a:ext uri="{FF2B5EF4-FFF2-40B4-BE49-F238E27FC236}">
                    <a16:creationId xmlns:a16="http://schemas.microsoft.com/office/drawing/2014/main" id="{7E6E55C5-C171-6C01-F6FA-425214137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538"/>
                <a:ext cx="8" cy="8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2 w 5"/>
                  <a:gd name="T5" fmla="*/ 4 h 5"/>
                  <a:gd name="T6" fmla="*/ 0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4" y="3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2E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5" name="Freeform 1057">
                <a:extLst>
                  <a:ext uri="{FF2B5EF4-FFF2-40B4-BE49-F238E27FC236}">
                    <a16:creationId xmlns:a16="http://schemas.microsoft.com/office/drawing/2014/main" id="{FA812058-2E78-33E8-575D-E24466F1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026"/>
                <a:ext cx="9" cy="5"/>
              </a:xfrm>
              <a:custGeom>
                <a:avLst/>
                <a:gdLst>
                  <a:gd name="T0" fmla="*/ 4 w 5"/>
                  <a:gd name="T1" fmla="*/ 3 h 3"/>
                  <a:gd name="T2" fmla="*/ 0 w 5"/>
                  <a:gd name="T3" fmla="*/ 1 h 3"/>
                  <a:gd name="T4" fmla="*/ 2 w 5"/>
                  <a:gd name="T5" fmla="*/ 0 h 3"/>
                  <a:gd name="T6" fmla="*/ 5 w 5"/>
                  <a:gd name="T7" fmla="*/ 2 h 3"/>
                  <a:gd name="T8" fmla="*/ 4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60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6" name="Freeform 1058">
                <a:extLst>
                  <a:ext uri="{FF2B5EF4-FFF2-40B4-BE49-F238E27FC236}">
                    <a16:creationId xmlns:a16="http://schemas.microsoft.com/office/drawing/2014/main" id="{8C810AF6-05A6-D4EB-510D-9E71B3BF0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168"/>
                <a:ext cx="9" cy="12"/>
              </a:xfrm>
              <a:custGeom>
                <a:avLst/>
                <a:gdLst>
                  <a:gd name="T0" fmla="*/ 0 w 5"/>
                  <a:gd name="T1" fmla="*/ 4 h 7"/>
                  <a:gd name="T2" fmla="*/ 4 w 5"/>
                  <a:gd name="T3" fmla="*/ 1 h 7"/>
                  <a:gd name="T4" fmla="*/ 0 w 5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4" y="4"/>
                      <a:pt x="5" y="7"/>
                      <a:pt x="0" y="4"/>
                    </a:cubicBezTo>
                    <a:close/>
                  </a:path>
                </a:pathLst>
              </a:custGeom>
              <a:solidFill>
                <a:srgbClr val="45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7" name="Freeform 1059">
                <a:extLst>
                  <a:ext uri="{FF2B5EF4-FFF2-40B4-BE49-F238E27FC236}">
                    <a16:creationId xmlns:a16="http://schemas.microsoft.com/office/drawing/2014/main" id="{402B97EA-6F50-C0B8-D548-534BD7CA0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46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29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8" name="Freeform 1060">
                <a:extLst>
                  <a:ext uri="{FF2B5EF4-FFF2-40B4-BE49-F238E27FC236}">
                    <a16:creationId xmlns:a16="http://schemas.microsoft.com/office/drawing/2014/main" id="{1A811675-ACFB-06E8-2EB2-83B56E444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994"/>
                <a:ext cx="10" cy="8"/>
              </a:xfrm>
              <a:custGeom>
                <a:avLst/>
                <a:gdLst>
                  <a:gd name="T0" fmla="*/ 0 w 6"/>
                  <a:gd name="T1" fmla="*/ 4 h 5"/>
                  <a:gd name="T2" fmla="*/ 4 w 6"/>
                  <a:gd name="T3" fmla="*/ 1 h 5"/>
                  <a:gd name="T4" fmla="*/ 4 w 6"/>
                  <a:gd name="T5" fmla="*/ 4 h 5"/>
                  <a:gd name="T6" fmla="*/ 0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5D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9" name="Freeform 1061">
                <a:extLst>
                  <a:ext uri="{FF2B5EF4-FFF2-40B4-BE49-F238E27FC236}">
                    <a16:creationId xmlns:a16="http://schemas.microsoft.com/office/drawing/2014/main" id="{D3EAC0CD-7215-4045-D85E-516224005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271"/>
                <a:ext cx="8" cy="8"/>
              </a:xfrm>
              <a:custGeom>
                <a:avLst/>
                <a:gdLst>
                  <a:gd name="T0" fmla="*/ 4 w 5"/>
                  <a:gd name="T1" fmla="*/ 5 h 5"/>
                  <a:gd name="T2" fmla="*/ 0 w 5"/>
                  <a:gd name="T3" fmla="*/ 3 h 5"/>
                  <a:gd name="T4" fmla="*/ 4 w 5"/>
                  <a:gd name="T5" fmla="*/ 1 h 5"/>
                  <a:gd name="T6" fmla="*/ 4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48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0" name="Freeform 1062">
                <a:extLst>
                  <a:ext uri="{FF2B5EF4-FFF2-40B4-BE49-F238E27FC236}">
                    <a16:creationId xmlns:a16="http://schemas.microsoft.com/office/drawing/2014/main" id="{647FF16B-510F-1AB3-A816-F7EBB5C57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238"/>
                <a:ext cx="7" cy="9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4"/>
                      <a:pt x="3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E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1" name="Freeform 1063">
                <a:extLst>
                  <a:ext uri="{FF2B5EF4-FFF2-40B4-BE49-F238E27FC236}">
                    <a16:creationId xmlns:a16="http://schemas.microsoft.com/office/drawing/2014/main" id="{A86D71C3-8D2A-86E6-78FA-8FCEF25A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235"/>
                <a:ext cx="11" cy="8"/>
              </a:xfrm>
              <a:custGeom>
                <a:avLst/>
                <a:gdLst>
                  <a:gd name="T0" fmla="*/ 2 w 6"/>
                  <a:gd name="T1" fmla="*/ 5 h 5"/>
                  <a:gd name="T2" fmla="*/ 3 w 6"/>
                  <a:gd name="T3" fmla="*/ 0 h 5"/>
                  <a:gd name="T4" fmla="*/ 2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0" y="3"/>
                      <a:pt x="0" y="1"/>
                      <a:pt x="3" y="0"/>
                    </a:cubicBezTo>
                    <a:cubicBezTo>
                      <a:pt x="6" y="3"/>
                      <a:pt x="6" y="5"/>
                      <a:pt x="2" y="5"/>
                    </a:cubicBezTo>
                    <a:close/>
                  </a:path>
                </a:pathLst>
              </a:custGeom>
              <a:solidFill>
                <a:srgbClr val="56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2" name="Freeform 1064">
                <a:extLst>
                  <a:ext uri="{FF2B5EF4-FFF2-40B4-BE49-F238E27FC236}">
                    <a16:creationId xmlns:a16="http://schemas.microsoft.com/office/drawing/2014/main" id="{52DCF384-15BB-20AA-D30A-600F0A2B1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192"/>
                <a:ext cx="10" cy="9"/>
              </a:xfrm>
              <a:custGeom>
                <a:avLst/>
                <a:gdLst>
                  <a:gd name="T0" fmla="*/ 4 w 6"/>
                  <a:gd name="T1" fmla="*/ 5 h 5"/>
                  <a:gd name="T2" fmla="*/ 1 w 6"/>
                  <a:gd name="T3" fmla="*/ 4 h 5"/>
                  <a:gd name="T4" fmla="*/ 3 w 6"/>
                  <a:gd name="T5" fmla="*/ 0 h 5"/>
                  <a:gd name="T6" fmla="*/ 4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3" y="5"/>
                      <a:pt x="2" y="4"/>
                      <a:pt x="1" y="4"/>
                    </a:cubicBezTo>
                    <a:cubicBezTo>
                      <a:pt x="1" y="2"/>
                      <a:pt x="0" y="0"/>
                      <a:pt x="3" y="0"/>
                    </a:cubicBezTo>
                    <a:cubicBezTo>
                      <a:pt x="6" y="1"/>
                      <a:pt x="5" y="3"/>
                      <a:pt x="4" y="5"/>
                    </a:cubicBezTo>
                    <a:close/>
                  </a:path>
                </a:pathLst>
              </a:custGeom>
              <a:solidFill>
                <a:srgbClr val="37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3" name="Freeform 1065">
                <a:extLst>
                  <a:ext uri="{FF2B5EF4-FFF2-40B4-BE49-F238E27FC236}">
                    <a16:creationId xmlns:a16="http://schemas.microsoft.com/office/drawing/2014/main" id="{6E8165D1-7661-B9AB-5827-8F74EA5D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970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1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4" name="Freeform 1066">
                <a:extLst>
                  <a:ext uri="{FF2B5EF4-FFF2-40B4-BE49-F238E27FC236}">
                    <a16:creationId xmlns:a16="http://schemas.microsoft.com/office/drawing/2014/main" id="{72254F5A-F66F-47E6-41AC-D2AB36EEE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953"/>
                <a:ext cx="10" cy="10"/>
              </a:xfrm>
              <a:custGeom>
                <a:avLst/>
                <a:gdLst>
                  <a:gd name="T0" fmla="*/ 1 w 6"/>
                  <a:gd name="T1" fmla="*/ 4 h 6"/>
                  <a:gd name="T2" fmla="*/ 2 w 6"/>
                  <a:gd name="T3" fmla="*/ 0 h 6"/>
                  <a:gd name="T4" fmla="*/ 5 w 6"/>
                  <a:gd name="T5" fmla="*/ 4 h 6"/>
                  <a:gd name="T6" fmla="*/ 1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1"/>
                      <a:pt x="6" y="2"/>
                      <a:pt x="5" y="4"/>
                    </a:cubicBezTo>
                    <a:cubicBezTo>
                      <a:pt x="4" y="6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5" name="Freeform 1067">
                <a:extLst>
                  <a:ext uri="{FF2B5EF4-FFF2-40B4-BE49-F238E27FC236}">
                    <a16:creationId xmlns:a16="http://schemas.microsoft.com/office/drawing/2014/main" id="{5529B62F-2388-BDD2-81E6-8045DEF77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956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3 w 5"/>
                  <a:gd name="T5" fmla="*/ 1 h 4"/>
                  <a:gd name="T6" fmla="*/ 5 w 5"/>
                  <a:gd name="T7" fmla="*/ 3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64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6" name="Freeform 1068">
                <a:extLst>
                  <a:ext uri="{FF2B5EF4-FFF2-40B4-BE49-F238E27FC236}">
                    <a16:creationId xmlns:a16="http://schemas.microsoft.com/office/drawing/2014/main" id="{E947FD8E-E67D-4523-CE5B-104D44507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423"/>
                <a:ext cx="15" cy="7"/>
              </a:xfrm>
              <a:custGeom>
                <a:avLst/>
                <a:gdLst>
                  <a:gd name="T0" fmla="*/ 1 w 9"/>
                  <a:gd name="T1" fmla="*/ 0 h 4"/>
                  <a:gd name="T2" fmla="*/ 9 w 9"/>
                  <a:gd name="T3" fmla="*/ 2 h 4"/>
                  <a:gd name="T4" fmla="*/ 3 w 9"/>
                  <a:gd name="T5" fmla="*/ 3 h 4"/>
                  <a:gd name="T6" fmla="*/ 1 w 9"/>
                  <a:gd name="T7" fmla="*/ 3 h 4"/>
                  <a:gd name="T8" fmla="*/ 0 w 9"/>
                  <a:gd name="T9" fmla="*/ 3 h 4"/>
                  <a:gd name="T10" fmla="*/ 1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3" y="2"/>
                      <a:pt x="7" y="0"/>
                      <a:pt x="9" y="2"/>
                    </a:cubicBezTo>
                    <a:cubicBezTo>
                      <a:pt x="7" y="4"/>
                      <a:pt x="5" y="3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0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7" name="Freeform 1069">
                <a:extLst>
                  <a:ext uri="{FF2B5EF4-FFF2-40B4-BE49-F238E27FC236}">
                    <a16:creationId xmlns:a16="http://schemas.microsoft.com/office/drawing/2014/main" id="{8DC0E8DB-3CC6-1991-6496-6EC48C656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225"/>
                <a:ext cx="9" cy="10"/>
              </a:xfrm>
              <a:custGeom>
                <a:avLst/>
                <a:gdLst>
                  <a:gd name="T0" fmla="*/ 0 w 5"/>
                  <a:gd name="T1" fmla="*/ 4 h 6"/>
                  <a:gd name="T2" fmla="*/ 1 w 5"/>
                  <a:gd name="T3" fmla="*/ 2 h 6"/>
                  <a:gd name="T4" fmla="*/ 4 w 5"/>
                  <a:gd name="T5" fmla="*/ 2 h 6"/>
                  <a:gd name="T6" fmla="*/ 4 w 5"/>
                  <a:gd name="T7" fmla="*/ 5 h 6"/>
                  <a:gd name="T8" fmla="*/ 0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47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8" name="Freeform 1070">
                <a:extLst>
                  <a:ext uri="{FF2B5EF4-FFF2-40B4-BE49-F238E27FC236}">
                    <a16:creationId xmlns:a16="http://schemas.microsoft.com/office/drawing/2014/main" id="{01B263A0-DCDE-E460-EDE0-F60B4A294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122"/>
                <a:ext cx="9" cy="8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2 h 5"/>
                  <a:gd name="T4" fmla="*/ 2 w 5"/>
                  <a:gd name="T5" fmla="*/ 0 h 5"/>
                  <a:gd name="T6" fmla="*/ 4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58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9" name="Freeform 1071">
                <a:extLst>
                  <a:ext uri="{FF2B5EF4-FFF2-40B4-BE49-F238E27FC236}">
                    <a16:creationId xmlns:a16="http://schemas.microsoft.com/office/drawing/2014/main" id="{450010E6-4001-84EB-FC4E-96B8188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043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E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0" name="Freeform 1072">
                <a:extLst>
                  <a:ext uri="{FF2B5EF4-FFF2-40B4-BE49-F238E27FC236}">
                    <a16:creationId xmlns:a16="http://schemas.microsoft.com/office/drawing/2014/main" id="{EC59F143-F8CC-81BC-E72B-76A165CD8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023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F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1" name="Freeform 1073">
                <a:extLst>
                  <a:ext uri="{FF2B5EF4-FFF2-40B4-BE49-F238E27FC236}">
                    <a16:creationId xmlns:a16="http://schemas.microsoft.com/office/drawing/2014/main" id="{2433176C-AE17-FDF6-1284-BA918D41E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021"/>
                <a:ext cx="9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4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2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2" name="Freeform 1074">
                <a:extLst>
                  <a:ext uri="{FF2B5EF4-FFF2-40B4-BE49-F238E27FC236}">
                    <a16:creationId xmlns:a16="http://schemas.microsoft.com/office/drawing/2014/main" id="{AF24F323-E68E-54FA-BE6C-8ED00A4C8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182"/>
                <a:ext cx="9" cy="10"/>
              </a:xfrm>
              <a:custGeom>
                <a:avLst/>
                <a:gdLst>
                  <a:gd name="T0" fmla="*/ 0 w 5"/>
                  <a:gd name="T1" fmla="*/ 3 h 6"/>
                  <a:gd name="T2" fmla="*/ 4 w 5"/>
                  <a:gd name="T3" fmla="*/ 2 h 6"/>
                  <a:gd name="T4" fmla="*/ 5 w 5"/>
                  <a:gd name="T5" fmla="*/ 4 h 6"/>
                  <a:gd name="T6" fmla="*/ 1 w 5"/>
                  <a:gd name="T7" fmla="*/ 5 h 6"/>
                  <a:gd name="T8" fmla="*/ 0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1"/>
                      <a:pt x="2" y="0"/>
                      <a:pt x="4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3" name="Freeform 1075">
                <a:extLst>
                  <a:ext uri="{FF2B5EF4-FFF2-40B4-BE49-F238E27FC236}">
                    <a16:creationId xmlns:a16="http://schemas.microsoft.com/office/drawing/2014/main" id="{7206EE31-927F-D25D-108E-E42E241E0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992"/>
                <a:ext cx="10" cy="5"/>
              </a:xfrm>
              <a:custGeom>
                <a:avLst/>
                <a:gdLst>
                  <a:gd name="T0" fmla="*/ 5 w 6"/>
                  <a:gd name="T1" fmla="*/ 2 h 3"/>
                  <a:gd name="T2" fmla="*/ 2 w 6"/>
                  <a:gd name="T3" fmla="*/ 3 h 3"/>
                  <a:gd name="T4" fmla="*/ 1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solidFill>
                <a:srgbClr val="62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4" name="Freeform 1076">
                <a:extLst>
                  <a:ext uri="{FF2B5EF4-FFF2-40B4-BE49-F238E27FC236}">
                    <a16:creationId xmlns:a16="http://schemas.microsoft.com/office/drawing/2014/main" id="{D15E2CCE-320F-459D-5D72-0FD0F2F34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237"/>
                <a:ext cx="7" cy="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4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373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5" name="Freeform 1077">
                <a:extLst>
                  <a:ext uri="{FF2B5EF4-FFF2-40B4-BE49-F238E27FC236}">
                    <a16:creationId xmlns:a16="http://schemas.microsoft.com/office/drawing/2014/main" id="{A18DFB6B-0702-C844-B32D-070AE2E40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983"/>
                <a:ext cx="8" cy="5"/>
              </a:xfrm>
              <a:custGeom>
                <a:avLst/>
                <a:gdLst>
                  <a:gd name="T0" fmla="*/ 2 w 5"/>
                  <a:gd name="T1" fmla="*/ 0 h 3"/>
                  <a:gd name="T2" fmla="*/ 4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0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6" name="Freeform 1078">
                <a:extLst>
                  <a:ext uri="{FF2B5EF4-FFF2-40B4-BE49-F238E27FC236}">
                    <a16:creationId xmlns:a16="http://schemas.microsoft.com/office/drawing/2014/main" id="{5F15AB53-B21D-9E87-D876-AE2CC453F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216"/>
                <a:ext cx="8" cy="9"/>
              </a:xfrm>
              <a:custGeom>
                <a:avLst/>
                <a:gdLst>
                  <a:gd name="T0" fmla="*/ 1 w 5"/>
                  <a:gd name="T1" fmla="*/ 1 h 5"/>
                  <a:gd name="T2" fmla="*/ 5 w 5"/>
                  <a:gd name="T3" fmla="*/ 3 h 5"/>
                  <a:gd name="T4" fmla="*/ 2 w 5"/>
                  <a:gd name="T5" fmla="*/ 5 h 5"/>
                  <a:gd name="T6" fmla="*/ 1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1"/>
                      <a:pt x="4" y="0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39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7" name="Freeform 1079">
                <a:extLst>
                  <a:ext uri="{FF2B5EF4-FFF2-40B4-BE49-F238E27FC236}">
                    <a16:creationId xmlns:a16="http://schemas.microsoft.com/office/drawing/2014/main" id="{4B506900-FD22-2B5F-A31A-C28DCACA2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961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E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8" name="Freeform 1080">
                <a:extLst>
                  <a:ext uri="{FF2B5EF4-FFF2-40B4-BE49-F238E27FC236}">
                    <a16:creationId xmlns:a16="http://schemas.microsoft.com/office/drawing/2014/main" id="{FFC3589D-0083-B1F5-ACFC-F4C3BA9D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988"/>
                <a:ext cx="52" cy="29"/>
              </a:xfrm>
              <a:custGeom>
                <a:avLst/>
                <a:gdLst>
                  <a:gd name="T0" fmla="*/ 9 w 30"/>
                  <a:gd name="T1" fmla="*/ 6 h 17"/>
                  <a:gd name="T2" fmla="*/ 11 w 30"/>
                  <a:gd name="T3" fmla="*/ 4 h 17"/>
                  <a:gd name="T4" fmla="*/ 15 w 30"/>
                  <a:gd name="T5" fmla="*/ 0 h 17"/>
                  <a:gd name="T6" fmla="*/ 18 w 30"/>
                  <a:gd name="T7" fmla="*/ 1 h 17"/>
                  <a:gd name="T8" fmla="*/ 24 w 30"/>
                  <a:gd name="T9" fmla="*/ 2 h 17"/>
                  <a:gd name="T10" fmla="*/ 25 w 30"/>
                  <a:gd name="T11" fmla="*/ 3 h 17"/>
                  <a:gd name="T12" fmla="*/ 30 w 30"/>
                  <a:gd name="T13" fmla="*/ 6 h 17"/>
                  <a:gd name="T14" fmla="*/ 29 w 30"/>
                  <a:gd name="T15" fmla="*/ 9 h 17"/>
                  <a:gd name="T16" fmla="*/ 23 w 30"/>
                  <a:gd name="T17" fmla="*/ 11 h 17"/>
                  <a:gd name="T18" fmla="*/ 21 w 30"/>
                  <a:gd name="T19" fmla="*/ 11 h 17"/>
                  <a:gd name="T20" fmla="*/ 20 w 30"/>
                  <a:gd name="T21" fmla="*/ 10 h 17"/>
                  <a:gd name="T22" fmla="*/ 21 w 30"/>
                  <a:gd name="T23" fmla="*/ 11 h 17"/>
                  <a:gd name="T24" fmla="*/ 20 w 30"/>
                  <a:gd name="T25" fmla="*/ 14 h 17"/>
                  <a:gd name="T26" fmla="*/ 15 w 30"/>
                  <a:gd name="T27" fmla="*/ 17 h 17"/>
                  <a:gd name="T28" fmla="*/ 13 w 30"/>
                  <a:gd name="T29" fmla="*/ 16 h 17"/>
                  <a:gd name="T30" fmla="*/ 8 w 30"/>
                  <a:gd name="T31" fmla="*/ 16 h 17"/>
                  <a:gd name="T32" fmla="*/ 5 w 30"/>
                  <a:gd name="T33" fmla="*/ 15 h 17"/>
                  <a:gd name="T34" fmla="*/ 0 w 30"/>
                  <a:gd name="T35" fmla="*/ 11 h 17"/>
                  <a:gd name="T36" fmla="*/ 1 w 30"/>
                  <a:gd name="T37" fmla="*/ 9 h 17"/>
                  <a:gd name="T38" fmla="*/ 7 w 30"/>
                  <a:gd name="T39" fmla="*/ 6 h 17"/>
                  <a:gd name="T40" fmla="*/ 9 w 30"/>
                  <a:gd name="T41" fmla="*/ 6 h 17"/>
                  <a:gd name="T42" fmla="*/ 10 w 30"/>
                  <a:gd name="T43" fmla="*/ 7 h 17"/>
                  <a:gd name="T44" fmla="*/ 9 w 30"/>
                  <a:gd name="T4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17">
                    <a:moveTo>
                      <a:pt x="9" y="6"/>
                    </a:moveTo>
                    <a:cubicBezTo>
                      <a:pt x="10" y="5"/>
                      <a:pt x="11" y="4"/>
                      <a:pt x="11" y="4"/>
                    </a:cubicBezTo>
                    <a:cubicBezTo>
                      <a:pt x="12" y="2"/>
                      <a:pt x="14" y="1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3"/>
                      <a:pt x="22" y="2"/>
                      <a:pt x="24" y="2"/>
                    </a:cubicBezTo>
                    <a:cubicBezTo>
                      <a:pt x="24" y="2"/>
                      <a:pt x="25" y="3"/>
                      <a:pt x="25" y="3"/>
                    </a:cubicBezTo>
                    <a:cubicBezTo>
                      <a:pt x="27" y="4"/>
                      <a:pt x="28" y="5"/>
                      <a:pt x="30" y="6"/>
                    </a:cubicBezTo>
                    <a:cubicBezTo>
                      <a:pt x="30" y="7"/>
                      <a:pt x="29" y="8"/>
                      <a:pt x="29" y="9"/>
                    </a:cubicBezTo>
                    <a:cubicBezTo>
                      <a:pt x="27" y="10"/>
                      <a:pt x="25" y="11"/>
                      <a:pt x="23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1" y="10"/>
                      <a:pt x="20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2"/>
                      <a:pt x="21" y="13"/>
                      <a:pt x="20" y="14"/>
                    </a:cubicBezTo>
                    <a:cubicBezTo>
                      <a:pt x="19" y="15"/>
                      <a:pt x="17" y="15"/>
                      <a:pt x="15" y="17"/>
                    </a:cubicBezTo>
                    <a:cubicBezTo>
                      <a:pt x="15" y="17"/>
                      <a:pt x="14" y="16"/>
                      <a:pt x="13" y="16"/>
                    </a:cubicBezTo>
                    <a:cubicBezTo>
                      <a:pt x="11" y="14"/>
                      <a:pt x="10" y="14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4" y="13"/>
                      <a:pt x="2" y="13"/>
                      <a:pt x="0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3" y="7"/>
                      <a:pt x="5" y="7"/>
                      <a:pt x="7" y="6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7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96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9" name="Freeform 1081">
                <a:extLst>
                  <a:ext uri="{FF2B5EF4-FFF2-40B4-BE49-F238E27FC236}">
                    <a16:creationId xmlns:a16="http://schemas.microsoft.com/office/drawing/2014/main" id="{2D5AE819-C2DB-2093-5DAB-3C0245A4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138"/>
                <a:ext cx="42" cy="17"/>
              </a:xfrm>
              <a:custGeom>
                <a:avLst/>
                <a:gdLst>
                  <a:gd name="T0" fmla="*/ 24 w 25"/>
                  <a:gd name="T1" fmla="*/ 9 h 10"/>
                  <a:gd name="T2" fmla="*/ 10 w 25"/>
                  <a:gd name="T3" fmla="*/ 8 h 10"/>
                  <a:gd name="T4" fmla="*/ 5 w 25"/>
                  <a:gd name="T5" fmla="*/ 9 h 10"/>
                  <a:gd name="T6" fmla="*/ 1 w 25"/>
                  <a:gd name="T7" fmla="*/ 7 h 10"/>
                  <a:gd name="T8" fmla="*/ 1 w 25"/>
                  <a:gd name="T9" fmla="*/ 4 h 10"/>
                  <a:gd name="T10" fmla="*/ 6 w 25"/>
                  <a:gd name="T11" fmla="*/ 4 h 10"/>
                  <a:gd name="T12" fmla="*/ 14 w 25"/>
                  <a:gd name="T13" fmla="*/ 5 h 10"/>
                  <a:gd name="T14" fmla="*/ 24 w 25"/>
                  <a:gd name="T15" fmla="*/ 7 h 10"/>
                  <a:gd name="T16" fmla="*/ 24 w 25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4" y="9"/>
                    </a:moveTo>
                    <a:cubicBezTo>
                      <a:pt x="20" y="10"/>
                      <a:pt x="15" y="10"/>
                      <a:pt x="10" y="8"/>
                    </a:cubicBezTo>
                    <a:cubicBezTo>
                      <a:pt x="8" y="7"/>
                      <a:pt x="7" y="9"/>
                      <a:pt x="5" y="9"/>
                    </a:cubicBezTo>
                    <a:cubicBezTo>
                      <a:pt x="4" y="9"/>
                      <a:pt x="2" y="9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8" y="7"/>
                      <a:pt x="12" y="0"/>
                      <a:pt x="14" y="5"/>
                    </a:cubicBezTo>
                    <a:cubicBezTo>
                      <a:pt x="18" y="2"/>
                      <a:pt x="21" y="6"/>
                      <a:pt x="24" y="7"/>
                    </a:cubicBezTo>
                    <a:cubicBezTo>
                      <a:pt x="25" y="8"/>
                      <a:pt x="25" y="8"/>
                      <a:pt x="24" y="9"/>
                    </a:cubicBezTo>
                    <a:close/>
                  </a:path>
                </a:pathLst>
              </a:custGeom>
              <a:solidFill>
                <a:srgbClr val="52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0" name="Freeform 1082">
                <a:extLst>
                  <a:ext uri="{FF2B5EF4-FFF2-40B4-BE49-F238E27FC236}">
                    <a16:creationId xmlns:a16="http://schemas.microsoft.com/office/drawing/2014/main" id="{EDEE1EC0-3A93-5E13-5250-357470E7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065"/>
                <a:ext cx="56" cy="10"/>
              </a:xfrm>
              <a:custGeom>
                <a:avLst/>
                <a:gdLst>
                  <a:gd name="T0" fmla="*/ 32 w 33"/>
                  <a:gd name="T1" fmla="*/ 6 h 6"/>
                  <a:gd name="T2" fmla="*/ 8 w 33"/>
                  <a:gd name="T3" fmla="*/ 5 h 6"/>
                  <a:gd name="T4" fmla="*/ 0 w 33"/>
                  <a:gd name="T5" fmla="*/ 3 h 6"/>
                  <a:gd name="T6" fmla="*/ 31 w 33"/>
                  <a:gd name="T7" fmla="*/ 4 h 6"/>
                  <a:gd name="T8" fmla="*/ 32 w 33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">
                    <a:moveTo>
                      <a:pt x="32" y="6"/>
                    </a:moveTo>
                    <a:cubicBezTo>
                      <a:pt x="24" y="6"/>
                      <a:pt x="16" y="6"/>
                      <a:pt x="8" y="5"/>
                    </a:cubicBezTo>
                    <a:cubicBezTo>
                      <a:pt x="6" y="5"/>
                      <a:pt x="3" y="6"/>
                      <a:pt x="0" y="3"/>
                    </a:cubicBezTo>
                    <a:cubicBezTo>
                      <a:pt x="11" y="0"/>
                      <a:pt x="21" y="4"/>
                      <a:pt x="31" y="4"/>
                    </a:cubicBezTo>
                    <a:cubicBezTo>
                      <a:pt x="32" y="4"/>
                      <a:pt x="33" y="5"/>
                      <a:pt x="32" y="6"/>
                    </a:cubicBezTo>
                    <a:close/>
                  </a:path>
                </a:pathLst>
              </a:custGeom>
              <a:solidFill>
                <a:srgbClr val="4A4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1" name="Freeform 1083">
                <a:extLst>
                  <a:ext uri="{FF2B5EF4-FFF2-40B4-BE49-F238E27FC236}">
                    <a16:creationId xmlns:a16="http://schemas.microsoft.com/office/drawing/2014/main" id="{8FAA4F3C-425F-A715-E36F-857BA004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051"/>
                <a:ext cx="35" cy="26"/>
              </a:xfrm>
              <a:custGeom>
                <a:avLst/>
                <a:gdLst>
                  <a:gd name="T0" fmla="*/ 10 w 20"/>
                  <a:gd name="T1" fmla="*/ 14 h 15"/>
                  <a:gd name="T2" fmla="*/ 9 w 20"/>
                  <a:gd name="T3" fmla="*/ 12 h 15"/>
                  <a:gd name="T4" fmla="*/ 12 w 20"/>
                  <a:gd name="T5" fmla="*/ 9 h 15"/>
                  <a:gd name="T6" fmla="*/ 9 w 20"/>
                  <a:gd name="T7" fmla="*/ 9 h 15"/>
                  <a:gd name="T8" fmla="*/ 0 w 20"/>
                  <a:gd name="T9" fmla="*/ 8 h 15"/>
                  <a:gd name="T10" fmla="*/ 1 w 20"/>
                  <a:gd name="T11" fmla="*/ 6 h 15"/>
                  <a:gd name="T12" fmla="*/ 16 w 20"/>
                  <a:gd name="T13" fmla="*/ 5 h 15"/>
                  <a:gd name="T14" fmla="*/ 13 w 20"/>
                  <a:gd name="T15" fmla="*/ 4 h 15"/>
                  <a:gd name="T16" fmla="*/ 14 w 20"/>
                  <a:gd name="T17" fmla="*/ 1 h 15"/>
                  <a:gd name="T18" fmla="*/ 19 w 20"/>
                  <a:gd name="T19" fmla="*/ 4 h 15"/>
                  <a:gd name="T20" fmla="*/ 13 w 20"/>
                  <a:gd name="T21" fmla="*/ 15 h 15"/>
                  <a:gd name="T22" fmla="*/ 10 w 20"/>
                  <a:gd name="T2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5">
                    <a:moveTo>
                      <a:pt x="10" y="14"/>
                    </a:moveTo>
                    <a:cubicBezTo>
                      <a:pt x="10" y="13"/>
                      <a:pt x="10" y="13"/>
                      <a:pt x="9" y="12"/>
                    </a:cubicBezTo>
                    <a:cubicBezTo>
                      <a:pt x="10" y="11"/>
                      <a:pt x="12" y="11"/>
                      <a:pt x="12" y="9"/>
                    </a:cubicBezTo>
                    <a:cubicBezTo>
                      <a:pt x="12" y="8"/>
                      <a:pt x="10" y="8"/>
                      <a:pt x="9" y="9"/>
                    </a:cubicBezTo>
                    <a:cubicBezTo>
                      <a:pt x="6" y="9"/>
                      <a:pt x="3" y="9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6" y="5"/>
                      <a:pt x="11" y="8"/>
                      <a:pt x="16" y="5"/>
                    </a:cubicBezTo>
                    <a:cubicBezTo>
                      <a:pt x="16" y="3"/>
                      <a:pt x="14" y="4"/>
                      <a:pt x="13" y="4"/>
                    </a:cubicBezTo>
                    <a:cubicBezTo>
                      <a:pt x="12" y="3"/>
                      <a:pt x="11" y="1"/>
                      <a:pt x="14" y="1"/>
                    </a:cubicBezTo>
                    <a:cubicBezTo>
                      <a:pt x="16" y="2"/>
                      <a:pt x="20" y="0"/>
                      <a:pt x="19" y="4"/>
                    </a:cubicBezTo>
                    <a:cubicBezTo>
                      <a:pt x="18" y="8"/>
                      <a:pt x="18" y="13"/>
                      <a:pt x="13" y="15"/>
                    </a:cubicBezTo>
                    <a:cubicBezTo>
                      <a:pt x="12" y="15"/>
                      <a:pt x="11" y="15"/>
                      <a:pt x="10" y="14"/>
                    </a:cubicBezTo>
                    <a:close/>
                  </a:path>
                </a:pathLst>
              </a:custGeom>
              <a:solidFill>
                <a:srgbClr val="39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2" name="Freeform 1084">
                <a:extLst>
                  <a:ext uri="{FF2B5EF4-FFF2-40B4-BE49-F238E27FC236}">
                    <a16:creationId xmlns:a16="http://schemas.microsoft.com/office/drawing/2014/main" id="{F625885D-A232-9B6D-271B-3B045156E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013"/>
                <a:ext cx="26" cy="31"/>
              </a:xfrm>
              <a:custGeom>
                <a:avLst/>
                <a:gdLst>
                  <a:gd name="T0" fmla="*/ 13 w 15"/>
                  <a:gd name="T1" fmla="*/ 7 h 18"/>
                  <a:gd name="T2" fmla="*/ 12 w 15"/>
                  <a:gd name="T3" fmla="*/ 15 h 18"/>
                  <a:gd name="T4" fmla="*/ 9 w 15"/>
                  <a:gd name="T5" fmla="*/ 17 h 18"/>
                  <a:gd name="T6" fmla="*/ 7 w 15"/>
                  <a:gd name="T7" fmla="*/ 14 h 18"/>
                  <a:gd name="T8" fmla="*/ 8 w 15"/>
                  <a:gd name="T9" fmla="*/ 5 h 18"/>
                  <a:gd name="T10" fmla="*/ 4 w 15"/>
                  <a:gd name="T11" fmla="*/ 4 h 18"/>
                  <a:gd name="T12" fmla="*/ 0 w 15"/>
                  <a:gd name="T13" fmla="*/ 2 h 18"/>
                  <a:gd name="T14" fmla="*/ 4 w 15"/>
                  <a:gd name="T15" fmla="*/ 1 h 18"/>
                  <a:gd name="T16" fmla="*/ 8 w 15"/>
                  <a:gd name="T17" fmla="*/ 1 h 18"/>
                  <a:gd name="T18" fmla="*/ 13 w 15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8">
                    <a:moveTo>
                      <a:pt x="13" y="7"/>
                    </a:moveTo>
                    <a:cubicBezTo>
                      <a:pt x="14" y="10"/>
                      <a:pt x="11" y="12"/>
                      <a:pt x="12" y="15"/>
                    </a:cubicBezTo>
                    <a:cubicBezTo>
                      <a:pt x="12" y="16"/>
                      <a:pt x="10" y="18"/>
                      <a:pt x="9" y="17"/>
                    </a:cubicBezTo>
                    <a:cubicBezTo>
                      <a:pt x="6" y="17"/>
                      <a:pt x="7" y="15"/>
                      <a:pt x="7" y="14"/>
                    </a:cubicBezTo>
                    <a:cubicBezTo>
                      <a:pt x="10" y="11"/>
                      <a:pt x="8" y="8"/>
                      <a:pt x="8" y="5"/>
                    </a:cubicBezTo>
                    <a:cubicBezTo>
                      <a:pt x="9" y="3"/>
                      <a:pt x="5" y="5"/>
                      <a:pt x="4" y="4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14" y="0"/>
                      <a:pt x="15" y="2"/>
                      <a:pt x="13" y="7"/>
                    </a:cubicBezTo>
                    <a:close/>
                  </a:path>
                </a:pathLst>
              </a:custGeom>
              <a:solidFill>
                <a:srgbClr val="3F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3" name="Freeform 1085">
                <a:extLst>
                  <a:ext uri="{FF2B5EF4-FFF2-40B4-BE49-F238E27FC236}">
                    <a16:creationId xmlns:a16="http://schemas.microsoft.com/office/drawing/2014/main" id="{B368AB0B-B675-93E3-430D-DC1DD0241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61"/>
                <a:ext cx="40" cy="12"/>
              </a:xfrm>
              <a:custGeom>
                <a:avLst/>
                <a:gdLst>
                  <a:gd name="T0" fmla="*/ 19 w 23"/>
                  <a:gd name="T1" fmla="*/ 6 h 7"/>
                  <a:gd name="T2" fmla="*/ 4 w 23"/>
                  <a:gd name="T3" fmla="*/ 6 h 7"/>
                  <a:gd name="T4" fmla="*/ 0 w 23"/>
                  <a:gd name="T5" fmla="*/ 3 h 7"/>
                  <a:gd name="T6" fmla="*/ 5 w 23"/>
                  <a:gd name="T7" fmla="*/ 1 h 7"/>
                  <a:gd name="T8" fmla="*/ 19 w 23"/>
                  <a:gd name="T9" fmla="*/ 2 h 7"/>
                  <a:gd name="T10" fmla="*/ 23 w 23"/>
                  <a:gd name="T11" fmla="*/ 4 h 7"/>
                  <a:gd name="T12" fmla="*/ 19 w 23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7">
                    <a:moveTo>
                      <a:pt x="19" y="6"/>
                    </a:moveTo>
                    <a:cubicBezTo>
                      <a:pt x="14" y="6"/>
                      <a:pt x="9" y="6"/>
                      <a:pt x="4" y="6"/>
                    </a:cubicBezTo>
                    <a:cubicBezTo>
                      <a:pt x="3" y="6"/>
                      <a:pt x="0" y="6"/>
                      <a:pt x="0" y="3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10" y="1"/>
                      <a:pt x="14" y="3"/>
                      <a:pt x="19" y="2"/>
                    </a:cubicBezTo>
                    <a:cubicBezTo>
                      <a:pt x="21" y="2"/>
                      <a:pt x="23" y="1"/>
                      <a:pt x="23" y="4"/>
                    </a:cubicBezTo>
                    <a:cubicBezTo>
                      <a:pt x="23" y="7"/>
                      <a:pt x="21" y="7"/>
                      <a:pt x="19" y="6"/>
                    </a:cubicBezTo>
                    <a:close/>
                  </a:path>
                </a:pathLst>
              </a:custGeom>
              <a:solidFill>
                <a:srgbClr val="47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4" name="Freeform 1086">
                <a:extLst>
                  <a:ext uri="{FF2B5EF4-FFF2-40B4-BE49-F238E27FC236}">
                    <a16:creationId xmlns:a16="http://schemas.microsoft.com/office/drawing/2014/main" id="{E31C2F64-F6EB-C1B1-B10B-41B59EC9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164"/>
                <a:ext cx="43" cy="10"/>
              </a:xfrm>
              <a:custGeom>
                <a:avLst/>
                <a:gdLst>
                  <a:gd name="T0" fmla="*/ 6 w 25"/>
                  <a:gd name="T1" fmla="*/ 4 h 6"/>
                  <a:gd name="T2" fmla="*/ 3 w 25"/>
                  <a:gd name="T3" fmla="*/ 0 h 6"/>
                  <a:gd name="T4" fmla="*/ 21 w 25"/>
                  <a:gd name="T5" fmla="*/ 1 h 6"/>
                  <a:gd name="T6" fmla="*/ 24 w 25"/>
                  <a:gd name="T7" fmla="*/ 4 h 6"/>
                  <a:gd name="T8" fmla="*/ 20 w 25"/>
                  <a:gd name="T9" fmla="*/ 5 h 6"/>
                  <a:gd name="T10" fmla="*/ 6 w 25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6">
                    <a:moveTo>
                      <a:pt x="6" y="4"/>
                    </a:moveTo>
                    <a:cubicBezTo>
                      <a:pt x="4" y="3"/>
                      <a:pt x="0" y="3"/>
                      <a:pt x="3" y="0"/>
                    </a:cubicBezTo>
                    <a:cubicBezTo>
                      <a:pt x="9" y="0"/>
                      <a:pt x="15" y="1"/>
                      <a:pt x="21" y="1"/>
                    </a:cubicBezTo>
                    <a:cubicBezTo>
                      <a:pt x="22" y="1"/>
                      <a:pt x="25" y="2"/>
                      <a:pt x="24" y="4"/>
                    </a:cubicBezTo>
                    <a:cubicBezTo>
                      <a:pt x="24" y="6"/>
                      <a:pt x="22" y="6"/>
                      <a:pt x="20" y="5"/>
                    </a:cubicBezTo>
                    <a:cubicBezTo>
                      <a:pt x="15" y="5"/>
                      <a:pt x="11" y="4"/>
                      <a:pt x="6" y="4"/>
                    </a:cubicBezTo>
                    <a:close/>
                  </a:path>
                </a:pathLst>
              </a:custGeom>
              <a:solidFill>
                <a:srgbClr val="3A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5" name="Freeform 1087">
                <a:extLst>
                  <a:ext uri="{FF2B5EF4-FFF2-40B4-BE49-F238E27FC236}">
                    <a16:creationId xmlns:a16="http://schemas.microsoft.com/office/drawing/2014/main" id="{A0327427-F1F5-BD13-4A81-292A140D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094"/>
                <a:ext cx="41" cy="8"/>
              </a:xfrm>
              <a:custGeom>
                <a:avLst/>
                <a:gdLst>
                  <a:gd name="T0" fmla="*/ 23 w 24"/>
                  <a:gd name="T1" fmla="*/ 2 h 5"/>
                  <a:gd name="T2" fmla="*/ 19 w 24"/>
                  <a:gd name="T3" fmla="*/ 5 h 5"/>
                  <a:gd name="T4" fmla="*/ 5 w 24"/>
                  <a:gd name="T5" fmla="*/ 4 h 5"/>
                  <a:gd name="T6" fmla="*/ 1 w 24"/>
                  <a:gd name="T7" fmla="*/ 2 h 5"/>
                  <a:gd name="T8" fmla="*/ 5 w 24"/>
                  <a:gd name="T9" fmla="*/ 0 h 5"/>
                  <a:gd name="T10" fmla="*/ 8 w 24"/>
                  <a:gd name="T11" fmla="*/ 0 h 5"/>
                  <a:gd name="T12" fmla="*/ 23 w 2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23" y="2"/>
                    </a:moveTo>
                    <a:cubicBezTo>
                      <a:pt x="24" y="5"/>
                      <a:pt x="21" y="5"/>
                      <a:pt x="19" y="5"/>
                    </a:cubicBezTo>
                    <a:cubicBezTo>
                      <a:pt x="14" y="5"/>
                      <a:pt x="10" y="5"/>
                      <a:pt x="5" y="4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3" y="1"/>
                      <a:pt x="18" y="1"/>
                      <a:pt x="23" y="2"/>
                    </a:cubicBezTo>
                    <a:close/>
                  </a:path>
                </a:pathLst>
              </a:custGeom>
              <a:solidFill>
                <a:srgbClr val="393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6" name="Freeform 1088">
                <a:extLst>
                  <a:ext uri="{FF2B5EF4-FFF2-40B4-BE49-F238E27FC236}">
                    <a16:creationId xmlns:a16="http://schemas.microsoft.com/office/drawing/2014/main" id="{94DDC8EC-B054-1E97-6187-D0F35EFFC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015"/>
                <a:ext cx="17" cy="29"/>
              </a:xfrm>
              <a:custGeom>
                <a:avLst/>
                <a:gdLst>
                  <a:gd name="T0" fmla="*/ 5 w 10"/>
                  <a:gd name="T1" fmla="*/ 0 h 17"/>
                  <a:gd name="T2" fmla="*/ 7 w 10"/>
                  <a:gd name="T3" fmla="*/ 0 h 17"/>
                  <a:gd name="T4" fmla="*/ 8 w 10"/>
                  <a:gd name="T5" fmla="*/ 4 h 17"/>
                  <a:gd name="T6" fmla="*/ 4 w 10"/>
                  <a:gd name="T7" fmla="*/ 16 h 17"/>
                  <a:gd name="T8" fmla="*/ 1 w 10"/>
                  <a:gd name="T9" fmla="*/ 14 h 17"/>
                  <a:gd name="T10" fmla="*/ 2 w 10"/>
                  <a:gd name="T11" fmla="*/ 6 h 17"/>
                  <a:gd name="T12" fmla="*/ 5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5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10" y="0"/>
                      <a:pt x="9" y="2"/>
                      <a:pt x="8" y="4"/>
                    </a:cubicBezTo>
                    <a:cubicBezTo>
                      <a:pt x="7" y="8"/>
                      <a:pt x="9" y="13"/>
                      <a:pt x="4" y="16"/>
                    </a:cubicBezTo>
                    <a:cubicBezTo>
                      <a:pt x="3" y="17"/>
                      <a:pt x="1" y="14"/>
                      <a:pt x="1" y="14"/>
                    </a:cubicBezTo>
                    <a:cubicBezTo>
                      <a:pt x="6" y="11"/>
                      <a:pt x="0" y="9"/>
                      <a:pt x="2" y="6"/>
                    </a:cubicBezTo>
                    <a:cubicBezTo>
                      <a:pt x="5" y="5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36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7" name="Freeform 1089">
                <a:extLst>
                  <a:ext uri="{FF2B5EF4-FFF2-40B4-BE49-F238E27FC236}">
                    <a16:creationId xmlns:a16="http://schemas.microsoft.com/office/drawing/2014/main" id="{96B3B821-D76F-BC8A-11E8-4B6FF5DB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169"/>
                <a:ext cx="48" cy="7"/>
              </a:xfrm>
              <a:custGeom>
                <a:avLst/>
                <a:gdLst>
                  <a:gd name="T0" fmla="*/ 28 w 28"/>
                  <a:gd name="T1" fmla="*/ 4 h 4"/>
                  <a:gd name="T2" fmla="*/ 0 w 28"/>
                  <a:gd name="T3" fmla="*/ 3 h 4"/>
                  <a:gd name="T4" fmla="*/ 0 w 28"/>
                  <a:gd name="T5" fmla="*/ 0 h 4"/>
                  <a:gd name="T6" fmla="*/ 28 w 28"/>
                  <a:gd name="T7" fmla="*/ 2 h 4"/>
                  <a:gd name="T8" fmla="*/ 28 w 28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">
                    <a:moveTo>
                      <a:pt x="28" y="4"/>
                    </a:moveTo>
                    <a:cubicBezTo>
                      <a:pt x="19" y="4"/>
                      <a:pt x="9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9" y="1"/>
                      <a:pt x="19" y="1"/>
                      <a:pt x="28" y="2"/>
                    </a:cubicBezTo>
                    <a:cubicBezTo>
                      <a:pt x="28" y="2"/>
                      <a:pt x="28" y="3"/>
                      <a:pt x="28" y="4"/>
                    </a:cubicBezTo>
                    <a:close/>
                  </a:path>
                </a:pathLst>
              </a:custGeom>
              <a:solidFill>
                <a:srgbClr val="42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8" name="Freeform 1090">
                <a:extLst>
                  <a:ext uri="{FF2B5EF4-FFF2-40B4-BE49-F238E27FC236}">
                    <a16:creationId xmlns:a16="http://schemas.microsoft.com/office/drawing/2014/main" id="{87314A71-753E-E71C-A1DD-6DDCFC25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082"/>
                <a:ext cx="41" cy="10"/>
              </a:xfrm>
              <a:custGeom>
                <a:avLst/>
                <a:gdLst>
                  <a:gd name="T0" fmla="*/ 12 w 24"/>
                  <a:gd name="T1" fmla="*/ 6 h 6"/>
                  <a:gd name="T2" fmla="*/ 5 w 24"/>
                  <a:gd name="T3" fmla="*/ 5 h 6"/>
                  <a:gd name="T4" fmla="*/ 2 w 24"/>
                  <a:gd name="T5" fmla="*/ 1 h 6"/>
                  <a:gd name="T6" fmla="*/ 21 w 24"/>
                  <a:gd name="T7" fmla="*/ 2 h 6"/>
                  <a:gd name="T8" fmla="*/ 23 w 24"/>
                  <a:gd name="T9" fmla="*/ 5 h 6"/>
                  <a:gd name="T10" fmla="*/ 21 w 24"/>
                  <a:gd name="T11" fmla="*/ 6 h 6"/>
                  <a:gd name="T12" fmla="*/ 12 w 2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6">
                    <a:moveTo>
                      <a:pt x="12" y="6"/>
                    </a:moveTo>
                    <a:cubicBezTo>
                      <a:pt x="10" y="4"/>
                      <a:pt x="7" y="5"/>
                      <a:pt x="5" y="5"/>
                    </a:cubicBezTo>
                    <a:cubicBezTo>
                      <a:pt x="2" y="5"/>
                      <a:pt x="0" y="4"/>
                      <a:pt x="2" y="1"/>
                    </a:cubicBezTo>
                    <a:cubicBezTo>
                      <a:pt x="8" y="0"/>
                      <a:pt x="15" y="3"/>
                      <a:pt x="21" y="2"/>
                    </a:cubicBezTo>
                    <a:cubicBezTo>
                      <a:pt x="22" y="2"/>
                      <a:pt x="24" y="3"/>
                      <a:pt x="23" y="5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18" y="6"/>
                      <a:pt x="15" y="4"/>
                      <a:pt x="12" y="6"/>
                    </a:cubicBezTo>
                    <a:close/>
                  </a:path>
                </a:pathLst>
              </a:custGeom>
              <a:solidFill>
                <a:srgbClr val="322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9" name="Freeform 1091">
                <a:extLst>
                  <a:ext uri="{FF2B5EF4-FFF2-40B4-BE49-F238E27FC236}">
                    <a16:creationId xmlns:a16="http://schemas.microsoft.com/office/drawing/2014/main" id="{8BA50968-1B6F-0F4E-0A9C-7AF63CAE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019"/>
                <a:ext cx="37" cy="10"/>
              </a:xfrm>
              <a:custGeom>
                <a:avLst/>
                <a:gdLst>
                  <a:gd name="T0" fmla="*/ 18 w 22"/>
                  <a:gd name="T1" fmla="*/ 5 h 6"/>
                  <a:gd name="T2" fmla="*/ 4 w 22"/>
                  <a:gd name="T3" fmla="*/ 5 h 6"/>
                  <a:gd name="T4" fmla="*/ 1 w 22"/>
                  <a:gd name="T5" fmla="*/ 2 h 6"/>
                  <a:gd name="T6" fmla="*/ 4 w 22"/>
                  <a:gd name="T7" fmla="*/ 0 h 6"/>
                  <a:gd name="T8" fmla="*/ 19 w 22"/>
                  <a:gd name="T9" fmla="*/ 2 h 6"/>
                  <a:gd name="T10" fmla="*/ 21 w 22"/>
                  <a:gd name="T11" fmla="*/ 4 h 6"/>
                  <a:gd name="T12" fmla="*/ 18 w 22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18" y="5"/>
                    </a:moveTo>
                    <a:cubicBezTo>
                      <a:pt x="13" y="5"/>
                      <a:pt x="8" y="5"/>
                      <a:pt x="4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9" y="1"/>
                      <a:pt x="14" y="1"/>
                      <a:pt x="19" y="2"/>
                    </a:cubicBezTo>
                    <a:cubicBezTo>
                      <a:pt x="20" y="2"/>
                      <a:pt x="22" y="3"/>
                      <a:pt x="21" y="4"/>
                    </a:cubicBezTo>
                    <a:cubicBezTo>
                      <a:pt x="21" y="6"/>
                      <a:pt x="19" y="6"/>
                      <a:pt x="18" y="5"/>
                    </a:cubicBezTo>
                    <a:close/>
                  </a:path>
                </a:pathLst>
              </a:custGeom>
              <a:solidFill>
                <a:srgbClr val="49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0" name="Freeform 1092">
                <a:extLst>
                  <a:ext uri="{FF2B5EF4-FFF2-40B4-BE49-F238E27FC236}">
                    <a16:creationId xmlns:a16="http://schemas.microsoft.com/office/drawing/2014/main" id="{2E2506D8-C28B-B2D6-419E-103E10B70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777"/>
                <a:ext cx="15" cy="26"/>
              </a:xfrm>
              <a:custGeom>
                <a:avLst/>
                <a:gdLst>
                  <a:gd name="T0" fmla="*/ 7 w 9"/>
                  <a:gd name="T1" fmla="*/ 9 h 15"/>
                  <a:gd name="T2" fmla="*/ 1 w 9"/>
                  <a:gd name="T3" fmla="*/ 13 h 15"/>
                  <a:gd name="T4" fmla="*/ 2 w 9"/>
                  <a:gd name="T5" fmla="*/ 3 h 15"/>
                  <a:gd name="T6" fmla="*/ 6 w 9"/>
                  <a:gd name="T7" fmla="*/ 0 h 15"/>
                  <a:gd name="T8" fmla="*/ 8 w 9"/>
                  <a:gd name="T9" fmla="*/ 4 h 15"/>
                  <a:gd name="T10" fmla="*/ 7 w 9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7" y="9"/>
                    </a:moveTo>
                    <a:cubicBezTo>
                      <a:pt x="6" y="12"/>
                      <a:pt x="5" y="15"/>
                      <a:pt x="1" y="13"/>
                    </a:cubicBezTo>
                    <a:cubicBezTo>
                      <a:pt x="0" y="9"/>
                      <a:pt x="3" y="6"/>
                      <a:pt x="2" y="3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9" y="0"/>
                      <a:pt x="8" y="2"/>
                      <a:pt x="8" y="4"/>
                    </a:cubicBezTo>
                    <a:cubicBezTo>
                      <a:pt x="7" y="5"/>
                      <a:pt x="5" y="7"/>
                      <a:pt x="7" y="9"/>
                    </a:cubicBezTo>
                    <a:close/>
                  </a:path>
                </a:pathLst>
              </a:custGeom>
              <a:solidFill>
                <a:srgbClr val="3E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1" name="Freeform 1093">
                <a:extLst>
                  <a:ext uri="{FF2B5EF4-FFF2-40B4-BE49-F238E27FC236}">
                    <a16:creationId xmlns:a16="http://schemas.microsoft.com/office/drawing/2014/main" id="{6D467D9B-0836-CE2D-0B90-23113EEA6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140"/>
                <a:ext cx="38" cy="12"/>
              </a:xfrm>
              <a:custGeom>
                <a:avLst/>
                <a:gdLst>
                  <a:gd name="T0" fmla="*/ 22 w 22"/>
                  <a:gd name="T1" fmla="*/ 6 h 7"/>
                  <a:gd name="T2" fmla="*/ 9 w 22"/>
                  <a:gd name="T3" fmla="*/ 6 h 7"/>
                  <a:gd name="T4" fmla="*/ 0 w 22"/>
                  <a:gd name="T5" fmla="*/ 5 h 7"/>
                  <a:gd name="T6" fmla="*/ 1 w 22"/>
                  <a:gd name="T7" fmla="*/ 2 h 7"/>
                  <a:gd name="T8" fmla="*/ 22 w 22"/>
                  <a:gd name="T9" fmla="*/ 4 h 7"/>
                  <a:gd name="T10" fmla="*/ 22 w 22"/>
                  <a:gd name="T11" fmla="*/ 5 h 7"/>
                  <a:gd name="T12" fmla="*/ 22 w 2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22" y="6"/>
                    </a:moveTo>
                    <a:cubicBezTo>
                      <a:pt x="18" y="6"/>
                      <a:pt x="13" y="6"/>
                      <a:pt x="9" y="6"/>
                    </a:cubicBezTo>
                    <a:cubicBezTo>
                      <a:pt x="7" y="4"/>
                      <a:pt x="3" y="7"/>
                      <a:pt x="0" y="5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8" y="3"/>
                      <a:pt x="15" y="0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lose/>
                  </a:path>
                </a:pathLst>
              </a:custGeom>
              <a:solidFill>
                <a:srgbClr val="45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2" name="Freeform 1094">
                <a:extLst>
                  <a:ext uri="{FF2B5EF4-FFF2-40B4-BE49-F238E27FC236}">
                    <a16:creationId xmlns:a16="http://schemas.microsoft.com/office/drawing/2014/main" id="{4E5BC2D8-C7CE-027D-F1D4-2F0D0C0D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097"/>
                <a:ext cx="27" cy="17"/>
              </a:xfrm>
              <a:custGeom>
                <a:avLst/>
                <a:gdLst>
                  <a:gd name="T0" fmla="*/ 9 w 16"/>
                  <a:gd name="T1" fmla="*/ 6 h 10"/>
                  <a:gd name="T2" fmla="*/ 13 w 16"/>
                  <a:gd name="T3" fmla="*/ 4 h 10"/>
                  <a:gd name="T4" fmla="*/ 13 w 16"/>
                  <a:gd name="T5" fmla="*/ 3 h 10"/>
                  <a:gd name="T6" fmla="*/ 3 w 16"/>
                  <a:gd name="T7" fmla="*/ 3 h 10"/>
                  <a:gd name="T8" fmla="*/ 0 w 16"/>
                  <a:gd name="T9" fmla="*/ 1 h 10"/>
                  <a:gd name="T10" fmla="*/ 15 w 16"/>
                  <a:gd name="T11" fmla="*/ 1 h 10"/>
                  <a:gd name="T12" fmla="*/ 10 w 16"/>
                  <a:gd name="T13" fmla="*/ 10 h 10"/>
                  <a:gd name="T14" fmla="*/ 8 w 16"/>
                  <a:gd name="T15" fmla="*/ 9 h 10"/>
                  <a:gd name="T16" fmla="*/ 9 w 16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9" y="6"/>
                    </a:moveTo>
                    <a:cubicBezTo>
                      <a:pt x="10" y="5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0" y="3"/>
                      <a:pt x="7" y="3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5" y="0"/>
                      <a:pt x="10" y="0"/>
                      <a:pt x="15" y="1"/>
                    </a:cubicBezTo>
                    <a:cubicBezTo>
                      <a:pt x="16" y="5"/>
                      <a:pt x="14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8"/>
                      <a:pt x="8" y="7"/>
                      <a:pt x="9" y="6"/>
                    </a:cubicBezTo>
                    <a:close/>
                  </a:path>
                </a:pathLst>
              </a:custGeom>
              <a:solidFill>
                <a:srgbClr val="343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3" name="Freeform 1095">
                <a:extLst>
                  <a:ext uri="{FF2B5EF4-FFF2-40B4-BE49-F238E27FC236}">
                    <a16:creationId xmlns:a16="http://schemas.microsoft.com/office/drawing/2014/main" id="{465653EB-7B6A-96DC-572A-FB47ADDFC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993"/>
                <a:ext cx="30" cy="10"/>
              </a:xfrm>
              <a:custGeom>
                <a:avLst/>
                <a:gdLst>
                  <a:gd name="T0" fmla="*/ 1 w 17"/>
                  <a:gd name="T1" fmla="*/ 0 h 6"/>
                  <a:gd name="T2" fmla="*/ 14 w 17"/>
                  <a:gd name="T3" fmla="*/ 1 h 6"/>
                  <a:gd name="T4" fmla="*/ 17 w 17"/>
                  <a:gd name="T5" fmla="*/ 3 h 6"/>
                  <a:gd name="T6" fmla="*/ 14 w 17"/>
                  <a:gd name="T7" fmla="*/ 5 h 6"/>
                  <a:gd name="T8" fmla="*/ 1 w 17"/>
                  <a:gd name="T9" fmla="*/ 3 h 6"/>
                  <a:gd name="T10" fmla="*/ 1 w 1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6">
                    <a:moveTo>
                      <a:pt x="1" y="0"/>
                    </a:moveTo>
                    <a:cubicBezTo>
                      <a:pt x="5" y="0"/>
                      <a:pt x="9" y="2"/>
                      <a:pt x="14" y="1"/>
                    </a:cubicBezTo>
                    <a:cubicBezTo>
                      <a:pt x="15" y="1"/>
                      <a:pt x="17" y="1"/>
                      <a:pt x="17" y="3"/>
                    </a:cubicBezTo>
                    <a:cubicBezTo>
                      <a:pt x="17" y="5"/>
                      <a:pt x="15" y="6"/>
                      <a:pt x="14" y="5"/>
                    </a:cubicBezTo>
                    <a:cubicBezTo>
                      <a:pt x="10" y="4"/>
                      <a:pt x="5" y="6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4B4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4" name="Freeform 1096">
                <a:extLst>
                  <a:ext uri="{FF2B5EF4-FFF2-40B4-BE49-F238E27FC236}">
                    <a16:creationId xmlns:a16="http://schemas.microsoft.com/office/drawing/2014/main" id="{33339053-96DC-6B50-47E1-4BF45797C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78"/>
                <a:ext cx="27" cy="12"/>
              </a:xfrm>
              <a:custGeom>
                <a:avLst/>
                <a:gdLst>
                  <a:gd name="T0" fmla="*/ 12 w 16"/>
                  <a:gd name="T1" fmla="*/ 2 h 7"/>
                  <a:gd name="T2" fmla="*/ 16 w 16"/>
                  <a:gd name="T3" fmla="*/ 5 h 7"/>
                  <a:gd name="T4" fmla="*/ 11 w 16"/>
                  <a:gd name="T5" fmla="*/ 6 h 7"/>
                  <a:gd name="T6" fmla="*/ 4 w 16"/>
                  <a:gd name="T7" fmla="*/ 6 h 7"/>
                  <a:gd name="T8" fmla="*/ 1 w 16"/>
                  <a:gd name="T9" fmla="*/ 2 h 7"/>
                  <a:gd name="T10" fmla="*/ 12 w 16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2"/>
                    </a:moveTo>
                    <a:cubicBezTo>
                      <a:pt x="14" y="2"/>
                      <a:pt x="16" y="2"/>
                      <a:pt x="16" y="5"/>
                    </a:cubicBezTo>
                    <a:cubicBezTo>
                      <a:pt x="15" y="7"/>
                      <a:pt x="13" y="7"/>
                      <a:pt x="11" y="6"/>
                    </a:cubicBezTo>
                    <a:cubicBezTo>
                      <a:pt x="9" y="5"/>
                      <a:pt x="7" y="6"/>
                      <a:pt x="4" y="6"/>
                    </a:cubicBezTo>
                    <a:cubicBezTo>
                      <a:pt x="2" y="6"/>
                      <a:pt x="0" y="5"/>
                      <a:pt x="1" y="2"/>
                    </a:cubicBezTo>
                    <a:cubicBezTo>
                      <a:pt x="4" y="0"/>
                      <a:pt x="8" y="4"/>
                      <a:pt x="12" y="2"/>
                    </a:cubicBezTo>
                    <a:close/>
                  </a:path>
                </a:pathLst>
              </a:custGeom>
              <a:solidFill>
                <a:srgbClr val="3D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5" name="Freeform 1097">
                <a:extLst>
                  <a:ext uri="{FF2B5EF4-FFF2-40B4-BE49-F238E27FC236}">
                    <a16:creationId xmlns:a16="http://schemas.microsoft.com/office/drawing/2014/main" id="{A45E0BE3-55B8-434C-BBB2-EFDF4162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070"/>
                <a:ext cx="28" cy="10"/>
              </a:xfrm>
              <a:custGeom>
                <a:avLst/>
                <a:gdLst>
                  <a:gd name="T0" fmla="*/ 15 w 16"/>
                  <a:gd name="T1" fmla="*/ 5 h 6"/>
                  <a:gd name="T2" fmla="*/ 10 w 16"/>
                  <a:gd name="T3" fmla="*/ 6 h 6"/>
                  <a:gd name="T4" fmla="*/ 5 w 16"/>
                  <a:gd name="T5" fmla="*/ 5 h 6"/>
                  <a:gd name="T6" fmla="*/ 1 w 16"/>
                  <a:gd name="T7" fmla="*/ 3 h 6"/>
                  <a:gd name="T8" fmla="*/ 0 w 16"/>
                  <a:gd name="T9" fmla="*/ 1 h 6"/>
                  <a:gd name="T10" fmla="*/ 4 w 16"/>
                  <a:gd name="T11" fmla="*/ 1 h 6"/>
                  <a:gd name="T12" fmla="*/ 12 w 16"/>
                  <a:gd name="T13" fmla="*/ 1 h 6"/>
                  <a:gd name="T14" fmla="*/ 15 w 16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5" y="5"/>
                    </a:moveTo>
                    <a:cubicBezTo>
                      <a:pt x="13" y="6"/>
                      <a:pt x="11" y="6"/>
                      <a:pt x="10" y="6"/>
                    </a:cubicBezTo>
                    <a:cubicBezTo>
                      <a:pt x="8" y="5"/>
                      <a:pt x="7" y="3"/>
                      <a:pt x="5" y="5"/>
                    </a:cubicBezTo>
                    <a:cubicBezTo>
                      <a:pt x="3" y="6"/>
                      <a:pt x="1" y="5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4" y="2"/>
                      <a:pt x="16" y="2"/>
                      <a:pt x="15" y="5"/>
                    </a:cubicBezTo>
                    <a:close/>
                  </a:path>
                </a:pathLst>
              </a:custGeom>
              <a:solidFill>
                <a:srgbClr val="47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6" name="Freeform 1098">
                <a:extLst>
                  <a:ext uri="{FF2B5EF4-FFF2-40B4-BE49-F238E27FC236}">
                    <a16:creationId xmlns:a16="http://schemas.microsoft.com/office/drawing/2014/main" id="{259998A0-2764-D6C3-2EF4-7B1EB73BD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155"/>
                <a:ext cx="25" cy="11"/>
              </a:xfrm>
              <a:custGeom>
                <a:avLst/>
                <a:gdLst>
                  <a:gd name="T0" fmla="*/ 4 w 15"/>
                  <a:gd name="T1" fmla="*/ 0 h 6"/>
                  <a:gd name="T2" fmla="*/ 11 w 15"/>
                  <a:gd name="T3" fmla="*/ 1 h 6"/>
                  <a:gd name="T4" fmla="*/ 15 w 15"/>
                  <a:gd name="T5" fmla="*/ 4 h 6"/>
                  <a:gd name="T6" fmla="*/ 11 w 15"/>
                  <a:gd name="T7" fmla="*/ 5 h 6"/>
                  <a:gd name="T8" fmla="*/ 5 w 15"/>
                  <a:gd name="T9" fmla="*/ 5 h 6"/>
                  <a:gd name="T10" fmla="*/ 1 w 15"/>
                  <a:gd name="T11" fmla="*/ 2 h 6"/>
                  <a:gd name="T12" fmla="*/ 4 w 1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4" y="0"/>
                    </a:moveTo>
                    <a:cubicBezTo>
                      <a:pt x="7" y="1"/>
                      <a:pt x="9" y="1"/>
                      <a:pt x="11" y="1"/>
                    </a:cubicBezTo>
                    <a:cubicBezTo>
                      <a:pt x="13" y="0"/>
                      <a:pt x="15" y="2"/>
                      <a:pt x="15" y="4"/>
                    </a:cubicBezTo>
                    <a:cubicBezTo>
                      <a:pt x="15" y="6"/>
                      <a:pt x="12" y="6"/>
                      <a:pt x="11" y="5"/>
                    </a:cubicBezTo>
                    <a:cubicBezTo>
                      <a:pt x="9" y="4"/>
                      <a:pt x="7" y="5"/>
                      <a:pt x="5" y="5"/>
                    </a:cubicBezTo>
                    <a:cubicBezTo>
                      <a:pt x="2" y="6"/>
                      <a:pt x="0" y="5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424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7" name="Freeform 1099">
                <a:extLst>
                  <a:ext uri="{FF2B5EF4-FFF2-40B4-BE49-F238E27FC236}">
                    <a16:creationId xmlns:a16="http://schemas.microsoft.com/office/drawing/2014/main" id="{95B9DE3D-B7C6-8D05-A659-409CA099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053"/>
                <a:ext cx="25" cy="10"/>
              </a:xfrm>
              <a:custGeom>
                <a:avLst/>
                <a:gdLst>
                  <a:gd name="T0" fmla="*/ 10 w 15"/>
                  <a:gd name="T1" fmla="*/ 5 h 6"/>
                  <a:gd name="T2" fmla="*/ 3 w 15"/>
                  <a:gd name="T3" fmla="*/ 5 h 6"/>
                  <a:gd name="T4" fmla="*/ 0 w 15"/>
                  <a:gd name="T5" fmla="*/ 2 h 6"/>
                  <a:gd name="T6" fmla="*/ 3 w 15"/>
                  <a:gd name="T7" fmla="*/ 0 h 6"/>
                  <a:gd name="T8" fmla="*/ 11 w 15"/>
                  <a:gd name="T9" fmla="*/ 1 h 6"/>
                  <a:gd name="T10" fmla="*/ 14 w 15"/>
                  <a:gd name="T11" fmla="*/ 3 h 6"/>
                  <a:gd name="T12" fmla="*/ 10 w 15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0" y="5"/>
                    </a:moveTo>
                    <a:cubicBezTo>
                      <a:pt x="8" y="5"/>
                      <a:pt x="6" y="4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6" y="1"/>
                      <a:pt x="8" y="1"/>
                      <a:pt x="11" y="1"/>
                    </a:cubicBezTo>
                    <a:cubicBezTo>
                      <a:pt x="12" y="1"/>
                      <a:pt x="15" y="0"/>
                      <a:pt x="14" y="3"/>
                    </a:cubicBezTo>
                    <a:cubicBezTo>
                      <a:pt x="14" y="6"/>
                      <a:pt x="12" y="5"/>
                      <a:pt x="10" y="5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8" name="Freeform 1100">
                <a:extLst>
                  <a:ext uri="{FF2B5EF4-FFF2-40B4-BE49-F238E27FC236}">
                    <a16:creationId xmlns:a16="http://schemas.microsoft.com/office/drawing/2014/main" id="{673C5CC9-313D-DE2F-73F6-89896407E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070"/>
                <a:ext cx="25" cy="15"/>
              </a:xfrm>
              <a:custGeom>
                <a:avLst/>
                <a:gdLst>
                  <a:gd name="T0" fmla="*/ 7 w 15"/>
                  <a:gd name="T1" fmla="*/ 6 h 9"/>
                  <a:gd name="T2" fmla="*/ 1 w 15"/>
                  <a:gd name="T3" fmla="*/ 4 h 9"/>
                  <a:gd name="T4" fmla="*/ 8 w 15"/>
                  <a:gd name="T5" fmla="*/ 3 h 9"/>
                  <a:gd name="T6" fmla="*/ 8 w 15"/>
                  <a:gd name="T7" fmla="*/ 3 h 9"/>
                  <a:gd name="T8" fmla="*/ 14 w 15"/>
                  <a:gd name="T9" fmla="*/ 5 h 9"/>
                  <a:gd name="T10" fmla="*/ 7 w 15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7" y="6"/>
                    </a:moveTo>
                    <a:cubicBezTo>
                      <a:pt x="5" y="6"/>
                      <a:pt x="0" y="7"/>
                      <a:pt x="1" y="4"/>
                    </a:cubicBezTo>
                    <a:cubicBezTo>
                      <a:pt x="1" y="0"/>
                      <a:pt x="5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3"/>
                      <a:pt x="15" y="1"/>
                      <a:pt x="14" y="5"/>
                    </a:cubicBezTo>
                    <a:cubicBezTo>
                      <a:pt x="14" y="9"/>
                      <a:pt x="10" y="6"/>
                      <a:pt x="7" y="6"/>
                    </a:cubicBezTo>
                    <a:close/>
                  </a:path>
                </a:pathLst>
              </a:custGeom>
              <a:solidFill>
                <a:srgbClr val="3A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9" name="Freeform 1101">
                <a:extLst>
                  <a:ext uri="{FF2B5EF4-FFF2-40B4-BE49-F238E27FC236}">
                    <a16:creationId xmlns:a16="http://schemas.microsoft.com/office/drawing/2014/main" id="{0EAABFDF-EBD7-973A-FA6D-63EE71926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41"/>
                <a:ext cx="15" cy="23"/>
              </a:xfrm>
              <a:custGeom>
                <a:avLst/>
                <a:gdLst>
                  <a:gd name="T0" fmla="*/ 6 w 9"/>
                  <a:gd name="T1" fmla="*/ 6 h 13"/>
                  <a:gd name="T2" fmla="*/ 5 w 9"/>
                  <a:gd name="T3" fmla="*/ 9 h 13"/>
                  <a:gd name="T4" fmla="*/ 2 w 9"/>
                  <a:gd name="T5" fmla="*/ 13 h 13"/>
                  <a:gd name="T6" fmla="*/ 0 w 9"/>
                  <a:gd name="T7" fmla="*/ 10 h 13"/>
                  <a:gd name="T8" fmla="*/ 1 w 9"/>
                  <a:gd name="T9" fmla="*/ 5 h 13"/>
                  <a:gd name="T10" fmla="*/ 5 w 9"/>
                  <a:gd name="T11" fmla="*/ 1 h 13"/>
                  <a:gd name="T12" fmla="*/ 6 w 9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6"/>
                    </a:moveTo>
                    <a:cubicBezTo>
                      <a:pt x="3" y="6"/>
                      <a:pt x="4" y="8"/>
                      <a:pt x="5" y="9"/>
                    </a:cubicBezTo>
                    <a:cubicBezTo>
                      <a:pt x="5" y="11"/>
                      <a:pt x="4" y="12"/>
                      <a:pt x="2" y="13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1" y="8"/>
                      <a:pt x="2" y="7"/>
                      <a:pt x="1" y="5"/>
                    </a:cubicBezTo>
                    <a:cubicBezTo>
                      <a:pt x="0" y="2"/>
                      <a:pt x="2" y="0"/>
                      <a:pt x="5" y="1"/>
                    </a:cubicBezTo>
                    <a:cubicBezTo>
                      <a:pt x="9" y="2"/>
                      <a:pt x="6" y="4"/>
                      <a:pt x="6" y="6"/>
                    </a:cubicBezTo>
                    <a:close/>
                  </a:path>
                </a:pathLst>
              </a:custGeom>
              <a:solidFill>
                <a:srgbClr val="38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0" name="Freeform 1102">
                <a:extLst>
                  <a:ext uri="{FF2B5EF4-FFF2-40B4-BE49-F238E27FC236}">
                    <a16:creationId xmlns:a16="http://schemas.microsoft.com/office/drawing/2014/main" id="{753FB5C5-AE3A-EC28-940C-656E20FC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024"/>
                <a:ext cx="26" cy="8"/>
              </a:xfrm>
              <a:custGeom>
                <a:avLst/>
                <a:gdLst>
                  <a:gd name="T0" fmla="*/ 15 w 15"/>
                  <a:gd name="T1" fmla="*/ 2 h 5"/>
                  <a:gd name="T2" fmla="*/ 12 w 15"/>
                  <a:gd name="T3" fmla="*/ 4 h 5"/>
                  <a:gd name="T4" fmla="*/ 3 w 15"/>
                  <a:gd name="T5" fmla="*/ 3 h 5"/>
                  <a:gd name="T6" fmla="*/ 0 w 15"/>
                  <a:gd name="T7" fmla="*/ 2 h 5"/>
                  <a:gd name="T8" fmla="*/ 2 w 15"/>
                  <a:gd name="T9" fmla="*/ 0 h 5"/>
                  <a:gd name="T10" fmla="*/ 14 w 15"/>
                  <a:gd name="T11" fmla="*/ 1 h 5"/>
                  <a:gd name="T12" fmla="*/ 15 w 1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5" y="2"/>
                    </a:moveTo>
                    <a:cubicBezTo>
                      <a:pt x="15" y="4"/>
                      <a:pt x="14" y="5"/>
                      <a:pt x="12" y="4"/>
                    </a:cubicBezTo>
                    <a:cubicBezTo>
                      <a:pt x="9" y="4"/>
                      <a:pt x="6" y="2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10" y="0"/>
                      <a:pt x="14" y="1"/>
                    </a:cubicBezTo>
                    <a:cubicBezTo>
                      <a:pt x="14" y="1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3F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1" name="Freeform 1103">
                <a:extLst>
                  <a:ext uri="{FF2B5EF4-FFF2-40B4-BE49-F238E27FC236}">
                    <a16:creationId xmlns:a16="http://schemas.microsoft.com/office/drawing/2014/main" id="{9F613979-920B-5131-4DF3-E671B876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171"/>
                <a:ext cx="25" cy="8"/>
              </a:xfrm>
              <a:custGeom>
                <a:avLst/>
                <a:gdLst>
                  <a:gd name="T0" fmla="*/ 15 w 15"/>
                  <a:gd name="T1" fmla="*/ 3 h 5"/>
                  <a:gd name="T2" fmla="*/ 14 w 15"/>
                  <a:gd name="T3" fmla="*/ 5 h 5"/>
                  <a:gd name="T4" fmla="*/ 1 w 15"/>
                  <a:gd name="T5" fmla="*/ 4 h 5"/>
                  <a:gd name="T6" fmla="*/ 5 w 15"/>
                  <a:gd name="T7" fmla="*/ 1 h 5"/>
                  <a:gd name="T8" fmla="*/ 10 w 15"/>
                  <a:gd name="T9" fmla="*/ 1 h 5"/>
                  <a:gd name="T10" fmla="*/ 15 w 1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5" y="4"/>
                      <a:pt x="14" y="5"/>
                      <a:pt x="14" y="5"/>
                    </a:cubicBezTo>
                    <a:cubicBezTo>
                      <a:pt x="10" y="5"/>
                      <a:pt x="6" y="5"/>
                      <a:pt x="1" y="4"/>
                    </a:cubicBezTo>
                    <a:cubicBezTo>
                      <a:pt x="0" y="1"/>
                      <a:pt x="2" y="0"/>
                      <a:pt x="5" y="1"/>
                    </a:cubicBezTo>
                    <a:cubicBezTo>
                      <a:pt x="7" y="1"/>
                      <a:pt x="8" y="2"/>
                      <a:pt x="10" y="1"/>
                    </a:cubicBezTo>
                    <a:cubicBezTo>
                      <a:pt x="12" y="2"/>
                      <a:pt x="14" y="2"/>
                      <a:pt x="15" y="3"/>
                    </a:cubicBezTo>
                    <a:close/>
                  </a:path>
                </a:pathLst>
              </a:custGeom>
              <a:solidFill>
                <a:srgbClr val="30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2" name="Freeform 1104">
                <a:extLst>
                  <a:ext uri="{FF2B5EF4-FFF2-40B4-BE49-F238E27FC236}">
                    <a16:creationId xmlns:a16="http://schemas.microsoft.com/office/drawing/2014/main" id="{8FE92004-62BF-0C06-6657-86F4D40DC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039"/>
                <a:ext cx="25" cy="9"/>
              </a:xfrm>
              <a:custGeom>
                <a:avLst/>
                <a:gdLst>
                  <a:gd name="T0" fmla="*/ 11 w 15"/>
                  <a:gd name="T1" fmla="*/ 5 h 5"/>
                  <a:gd name="T2" fmla="*/ 5 w 15"/>
                  <a:gd name="T3" fmla="*/ 5 h 5"/>
                  <a:gd name="T4" fmla="*/ 1 w 15"/>
                  <a:gd name="T5" fmla="*/ 3 h 5"/>
                  <a:gd name="T6" fmla="*/ 1 w 15"/>
                  <a:gd name="T7" fmla="*/ 1 h 5"/>
                  <a:gd name="T8" fmla="*/ 6 w 15"/>
                  <a:gd name="T9" fmla="*/ 1 h 5"/>
                  <a:gd name="T10" fmla="*/ 11 w 15"/>
                  <a:gd name="T11" fmla="*/ 1 h 5"/>
                  <a:gd name="T12" fmla="*/ 15 w 15"/>
                  <a:gd name="T13" fmla="*/ 3 h 5"/>
                  <a:gd name="T14" fmla="*/ 11 w 1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1" y="5"/>
                    </a:moveTo>
                    <a:cubicBezTo>
                      <a:pt x="9" y="5"/>
                      <a:pt x="7" y="4"/>
                      <a:pt x="5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8" y="1"/>
                      <a:pt x="9" y="2"/>
                      <a:pt x="11" y="1"/>
                    </a:cubicBezTo>
                    <a:cubicBezTo>
                      <a:pt x="13" y="1"/>
                      <a:pt x="15" y="2"/>
                      <a:pt x="15" y="3"/>
                    </a:cubicBezTo>
                    <a:cubicBezTo>
                      <a:pt x="15" y="5"/>
                      <a:pt x="13" y="5"/>
                      <a:pt x="11" y="5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3" name="Freeform 1105">
                <a:extLst>
                  <a:ext uri="{FF2B5EF4-FFF2-40B4-BE49-F238E27FC236}">
                    <a16:creationId xmlns:a16="http://schemas.microsoft.com/office/drawing/2014/main" id="{B3EBCCC3-9635-AC0A-BD1C-67F6843BF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56"/>
                <a:ext cx="25" cy="10"/>
              </a:xfrm>
              <a:custGeom>
                <a:avLst/>
                <a:gdLst>
                  <a:gd name="T0" fmla="*/ 15 w 15"/>
                  <a:gd name="T1" fmla="*/ 3 h 6"/>
                  <a:gd name="T2" fmla="*/ 14 w 15"/>
                  <a:gd name="T3" fmla="*/ 5 h 6"/>
                  <a:gd name="T4" fmla="*/ 3 w 15"/>
                  <a:gd name="T5" fmla="*/ 4 h 6"/>
                  <a:gd name="T6" fmla="*/ 1 w 15"/>
                  <a:gd name="T7" fmla="*/ 2 h 6"/>
                  <a:gd name="T8" fmla="*/ 3 w 15"/>
                  <a:gd name="T9" fmla="*/ 1 h 6"/>
                  <a:gd name="T10" fmla="*/ 15 w 1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15" y="3"/>
                    </a:moveTo>
                    <a:cubicBezTo>
                      <a:pt x="15" y="4"/>
                      <a:pt x="14" y="4"/>
                      <a:pt x="14" y="5"/>
                    </a:cubicBezTo>
                    <a:cubicBezTo>
                      <a:pt x="11" y="6"/>
                      <a:pt x="7" y="4"/>
                      <a:pt x="3" y="4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7" y="3"/>
                      <a:pt x="11" y="0"/>
                      <a:pt x="15" y="3"/>
                    </a:cubicBezTo>
                    <a:close/>
                  </a:path>
                </a:pathLst>
              </a:custGeom>
              <a:solidFill>
                <a:srgbClr val="3A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4" name="Freeform 1106">
                <a:extLst>
                  <a:ext uri="{FF2B5EF4-FFF2-40B4-BE49-F238E27FC236}">
                    <a16:creationId xmlns:a16="http://schemas.microsoft.com/office/drawing/2014/main" id="{9057EAAB-EA3A-5707-D5C1-AAD35464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873"/>
                <a:ext cx="22" cy="16"/>
              </a:xfrm>
              <a:custGeom>
                <a:avLst/>
                <a:gdLst>
                  <a:gd name="T0" fmla="*/ 7 w 13"/>
                  <a:gd name="T1" fmla="*/ 9 h 9"/>
                  <a:gd name="T2" fmla="*/ 4 w 13"/>
                  <a:gd name="T3" fmla="*/ 8 h 9"/>
                  <a:gd name="T4" fmla="*/ 0 w 13"/>
                  <a:gd name="T5" fmla="*/ 4 h 9"/>
                  <a:gd name="T6" fmla="*/ 0 w 13"/>
                  <a:gd name="T7" fmla="*/ 1 h 9"/>
                  <a:gd name="T8" fmla="*/ 7 w 13"/>
                  <a:gd name="T9" fmla="*/ 0 h 9"/>
                  <a:gd name="T10" fmla="*/ 7 w 13"/>
                  <a:gd name="T11" fmla="*/ 0 h 9"/>
                  <a:gd name="T12" fmla="*/ 13 w 13"/>
                  <a:gd name="T13" fmla="*/ 3 h 9"/>
                  <a:gd name="T14" fmla="*/ 13 w 13"/>
                  <a:gd name="T15" fmla="*/ 5 h 9"/>
                  <a:gd name="T16" fmla="*/ 7 w 1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6" y="9"/>
                      <a:pt x="5" y="8"/>
                      <a:pt x="4" y="8"/>
                    </a:cubicBezTo>
                    <a:cubicBezTo>
                      <a:pt x="3" y="6"/>
                      <a:pt x="1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12" y="1"/>
                      <a:pt x="13" y="3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1" y="7"/>
                      <a:pt x="9" y="6"/>
                      <a:pt x="7" y="9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5" name="Freeform 1107">
                <a:extLst>
                  <a:ext uri="{FF2B5EF4-FFF2-40B4-BE49-F238E27FC236}">
                    <a16:creationId xmlns:a16="http://schemas.microsoft.com/office/drawing/2014/main" id="{811FF9D0-3742-2942-8B6E-09F9652D6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049"/>
                <a:ext cx="24" cy="9"/>
              </a:xfrm>
              <a:custGeom>
                <a:avLst/>
                <a:gdLst>
                  <a:gd name="T0" fmla="*/ 14 w 14"/>
                  <a:gd name="T1" fmla="*/ 2 h 5"/>
                  <a:gd name="T2" fmla="*/ 14 w 14"/>
                  <a:gd name="T3" fmla="*/ 4 h 5"/>
                  <a:gd name="T4" fmla="*/ 3 w 14"/>
                  <a:gd name="T5" fmla="*/ 4 h 5"/>
                  <a:gd name="T6" fmla="*/ 0 w 14"/>
                  <a:gd name="T7" fmla="*/ 2 h 5"/>
                  <a:gd name="T8" fmla="*/ 4 w 14"/>
                  <a:gd name="T9" fmla="*/ 0 h 5"/>
                  <a:gd name="T10" fmla="*/ 14 w 14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14" y="2"/>
                    </a:moveTo>
                    <a:cubicBezTo>
                      <a:pt x="14" y="2"/>
                      <a:pt x="14" y="3"/>
                      <a:pt x="14" y="4"/>
                    </a:cubicBezTo>
                    <a:cubicBezTo>
                      <a:pt x="11" y="5"/>
                      <a:pt x="7" y="3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7" y="2"/>
                      <a:pt x="11" y="1"/>
                      <a:pt x="14" y="2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6" name="Freeform 1108">
                <a:extLst>
                  <a:ext uri="{FF2B5EF4-FFF2-40B4-BE49-F238E27FC236}">
                    <a16:creationId xmlns:a16="http://schemas.microsoft.com/office/drawing/2014/main" id="{713A918C-D35B-DBDD-8107-FC729A452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43"/>
                <a:ext cx="22" cy="17"/>
              </a:xfrm>
              <a:custGeom>
                <a:avLst/>
                <a:gdLst>
                  <a:gd name="T0" fmla="*/ 9 w 13"/>
                  <a:gd name="T1" fmla="*/ 0 h 10"/>
                  <a:gd name="T2" fmla="*/ 7 w 13"/>
                  <a:gd name="T3" fmla="*/ 9 h 10"/>
                  <a:gd name="T4" fmla="*/ 4 w 13"/>
                  <a:gd name="T5" fmla="*/ 9 h 10"/>
                  <a:gd name="T6" fmla="*/ 1 w 13"/>
                  <a:gd name="T7" fmla="*/ 3 h 10"/>
                  <a:gd name="T8" fmla="*/ 1 w 13"/>
                  <a:gd name="T9" fmla="*/ 1 h 10"/>
                  <a:gd name="T10" fmla="*/ 9 w 13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13" y="4"/>
                      <a:pt x="6" y="6"/>
                      <a:pt x="7" y="9"/>
                    </a:cubicBezTo>
                    <a:cubicBezTo>
                      <a:pt x="6" y="10"/>
                      <a:pt x="5" y="10"/>
                      <a:pt x="4" y="9"/>
                    </a:cubicBezTo>
                    <a:cubicBezTo>
                      <a:pt x="5" y="6"/>
                      <a:pt x="7" y="3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4" y="0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3D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7" name="Freeform 1109">
                <a:extLst>
                  <a:ext uri="{FF2B5EF4-FFF2-40B4-BE49-F238E27FC236}">
                    <a16:creationId xmlns:a16="http://schemas.microsoft.com/office/drawing/2014/main" id="{0977DB4E-E933-F55E-8B5D-C6293AD3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161"/>
                <a:ext cx="21" cy="8"/>
              </a:xfrm>
              <a:custGeom>
                <a:avLst/>
                <a:gdLst>
                  <a:gd name="T0" fmla="*/ 6 w 12"/>
                  <a:gd name="T1" fmla="*/ 1 h 5"/>
                  <a:gd name="T2" fmla="*/ 8 w 12"/>
                  <a:gd name="T3" fmla="*/ 1 h 5"/>
                  <a:gd name="T4" fmla="*/ 12 w 12"/>
                  <a:gd name="T5" fmla="*/ 2 h 5"/>
                  <a:gd name="T6" fmla="*/ 8 w 12"/>
                  <a:gd name="T7" fmla="*/ 4 h 5"/>
                  <a:gd name="T8" fmla="*/ 4 w 12"/>
                  <a:gd name="T9" fmla="*/ 4 h 5"/>
                  <a:gd name="T10" fmla="*/ 0 w 12"/>
                  <a:gd name="T11" fmla="*/ 2 h 5"/>
                  <a:gd name="T12" fmla="*/ 4 w 12"/>
                  <a:gd name="T13" fmla="*/ 0 h 5"/>
                  <a:gd name="T14" fmla="*/ 6 w 12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6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10" y="1"/>
                      <a:pt x="12" y="0"/>
                      <a:pt x="12" y="2"/>
                    </a:cubicBezTo>
                    <a:cubicBezTo>
                      <a:pt x="12" y="5"/>
                      <a:pt x="10" y="4"/>
                      <a:pt x="8" y="4"/>
                    </a:cubicBezTo>
                    <a:cubicBezTo>
                      <a:pt x="7" y="4"/>
                      <a:pt x="5" y="3"/>
                      <a:pt x="4" y="4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  <a:close/>
                  </a:path>
                </a:pathLst>
              </a:custGeom>
              <a:solidFill>
                <a:srgbClr val="47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8" name="Freeform 1110">
                <a:extLst>
                  <a:ext uri="{FF2B5EF4-FFF2-40B4-BE49-F238E27FC236}">
                    <a16:creationId xmlns:a16="http://schemas.microsoft.com/office/drawing/2014/main" id="{A28F81AC-A7BF-F067-10D1-2ACCE344D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890"/>
                <a:ext cx="12" cy="12"/>
              </a:xfrm>
              <a:custGeom>
                <a:avLst/>
                <a:gdLst>
                  <a:gd name="T0" fmla="*/ 7 w 7"/>
                  <a:gd name="T1" fmla="*/ 4 h 7"/>
                  <a:gd name="T2" fmla="*/ 3 w 7"/>
                  <a:gd name="T3" fmla="*/ 6 h 7"/>
                  <a:gd name="T4" fmla="*/ 0 w 7"/>
                  <a:gd name="T5" fmla="*/ 4 h 7"/>
                  <a:gd name="T6" fmla="*/ 4 w 7"/>
                  <a:gd name="T7" fmla="*/ 1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1"/>
                    </a:cubicBezTo>
                    <a:cubicBezTo>
                      <a:pt x="5" y="1"/>
                      <a:pt x="7" y="1"/>
                      <a:pt x="7" y="4"/>
                    </a:cubicBezTo>
                    <a:close/>
                  </a:path>
                </a:pathLst>
              </a:custGeom>
              <a:solidFill>
                <a:srgbClr val="3F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9" name="Freeform 1111">
                <a:extLst>
                  <a:ext uri="{FF2B5EF4-FFF2-40B4-BE49-F238E27FC236}">
                    <a16:creationId xmlns:a16="http://schemas.microsoft.com/office/drawing/2014/main" id="{BBEF1AE0-E4D2-1A47-30E4-41C4FC3E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798"/>
                <a:ext cx="12" cy="15"/>
              </a:xfrm>
              <a:custGeom>
                <a:avLst/>
                <a:gdLst>
                  <a:gd name="T0" fmla="*/ 7 w 7"/>
                  <a:gd name="T1" fmla="*/ 4 h 9"/>
                  <a:gd name="T2" fmla="*/ 3 w 7"/>
                  <a:gd name="T3" fmla="*/ 8 h 9"/>
                  <a:gd name="T4" fmla="*/ 1 w 7"/>
                  <a:gd name="T5" fmla="*/ 3 h 9"/>
                  <a:gd name="T6" fmla="*/ 4 w 7"/>
                  <a:gd name="T7" fmla="*/ 2 h 9"/>
                  <a:gd name="T8" fmla="*/ 6 w 7"/>
                  <a:gd name="T9" fmla="*/ 1 h 9"/>
                  <a:gd name="T10" fmla="*/ 7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6" y="6"/>
                      <a:pt x="6" y="9"/>
                      <a:pt x="3" y="8"/>
                    </a:cubicBezTo>
                    <a:cubicBezTo>
                      <a:pt x="0" y="7"/>
                      <a:pt x="1" y="5"/>
                      <a:pt x="1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5" y="0"/>
                      <a:pt x="6" y="1"/>
                    </a:cubicBezTo>
                    <a:cubicBezTo>
                      <a:pt x="5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3A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0" name="Freeform 1112">
                <a:extLst>
                  <a:ext uri="{FF2B5EF4-FFF2-40B4-BE49-F238E27FC236}">
                    <a16:creationId xmlns:a16="http://schemas.microsoft.com/office/drawing/2014/main" id="{5C5105DF-17AA-15F1-600A-31540C326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796"/>
                <a:ext cx="12" cy="12"/>
              </a:xfrm>
              <a:custGeom>
                <a:avLst/>
                <a:gdLst>
                  <a:gd name="T0" fmla="*/ 2 w 7"/>
                  <a:gd name="T1" fmla="*/ 6 h 7"/>
                  <a:gd name="T2" fmla="*/ 1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2 w 7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6"/>
                    </a:moveTo>
                    <a:cubicBezTo>
                      <a:pt x="2" y="6"/>
                      <a:pt x="0" y="6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6" y="5"/>
                      <a:pt x="6" y="7"/>
                      <a:pt x="2" y="6"/>
                    </a:cubicBezTo>
                    <a:close/>
                  </a:path>
                </a:pathLst>
              </a:custGeom>
              <a:solidFill>
                <a:srgbClr val="36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1" name="Freeform 1113">
                <a:extLst>
                  <a:ext uri="{FF2B5EF4-FFF2-40B4-BE49-F238E27FC236}">
                    <a16:creationId xmlns:a16="http://schemas.microsoft.com/office/drawing/2014/main" id="{6BB7517F-E881-36AF-7ACE-E1CF9F5F2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774"/>
                <a:ext cx="12" cy="10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0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5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2" name="Freeform 1114">
                <a:extLst>
                  <a:ext uri="{FF2B5EF4-FFF2-40B4-BE49-F238E27FC236}">
                    <a16:creationId xmlns:a16="http://schemas.microsoft.com/office/drawing/2014/main" id="{A7EB8830-8B6E-EEA7-C93A-9D98F16D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764"/>
                <a:ext cx="12" cy="15"/>
              </a:xfrm>
              <a:custGeom>
                <a:avLst/>
                <a:gdLst>
                  <a:gd name="T0" fmla="*/ 0 w 7"/>
                  <a:gd name="T1" fmla="*/ 8 h 9"/>
                  <a:gd name="T2" fmla="*/ 0 w 7"/>
                  <a:gd name="T3" fmla="*/ 5 h 9"/>
                  <a:gd name="T4" fmla="*/ 2 w 7"/>
                  <a:gd name="T5" fmla="*/ 0 h 9"/>
                  <a:gd name="T6" fmla="*/ 5 w 7"/>
                  <a:gd name="T7" fmla="*/ 1 h 9"/>
                  <a:gd name="T8" fmla="*/ 4 w 7"/>
                  <a:gd name="T9" fmla="*/ 6 h 9"/>
                  <a:gd name="T10" fmla="*/ 3 w 7"/>
                  <a:gd name="T11" fmla="*/ 8 h 9"/>
                  <a:gd name="T12" fmla="*/ 0 w 7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8"/>
                    </a:move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7" y="3"/>
                      <a:pt x="6" y="5"/>
                      <a:pt x="4" y="6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2" y="9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48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3" name="Freeform 1115">
                <a:extLst>
                  <a:ext uri="{FF2B5EF4-FFF2-40B4-BE49-F238E27FC236}">
                    <a16:creationId xmlns:a16="http://schemas.microsoft.com/office/drawing/2014/main" id="{151E82F3-7BF3-0EC4-844A-904ABEF8E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692"/>
                <a:ext cx="16" cy="17"/>
              </a:xfrm>
              <a:custGeom>
                <a:avLst/>
                <a:gdLst>
                  <a:gd name="T0" fmla="*/ 1 w 9"/>
                  <a:gd name="T1" fmla="*/ 9 h 10"/>
                  <a:gd name="T2" fmla="*/ 2 w 9"/>
                  <a:gd name="T3" fmla="*/ 8 h 10"/>
                  <a:gd name="T4" fmla="*/ 3 w 9"/>
                  <a:gd name="T5" fmla="*/ 1 h 10"/>
                  <a:gd name="T6" fmla="*/ 7 w 9"/>
                  <a:gd name="T7" fmla="*/ 2 h 10"/>
                  <a:gd name="T8" fmla="*/ 5 w 9"/>
                  <a:gd name="T9" fmla="*/ 9 h 10"/>
                  <a:gd name="T10" fmla="*/ 1 w 9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0" y="3"/>
                      <a:pt x="3" y="1"/>
                    </a:cubicBezTo>
                    <a:cubicBezTo>
                      <a:pt x="5" y="1"/>
                      <a:pt x="6" y="0"/>
                      <a:pt x="7" y="2"/>
                    </a:cubicBezTo>
                    <a:cubicBezTo>
                      <a:pt x="9" y="4"/>
                      <a:pt x="5" y="6"/>
                      <a:pt x="5" y="9"/>
                    </a:cubicBezTo>
                    <a:cubicBezTo>
                      <a:pt x="4" y="10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40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4" name="Freeform 1116">
                <a:extLst>
                  <a:ext uri="{FF2B5EF4-FFF2-40B4-BE49-F238E27FC236}">
                    <a16:creationId xmlns:a16="http://schemas.microsoft.com/office/drawing/2014/main" id="{85A33579-8BDC-8ADB-A271-20B64C4CD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788"/>
                <a:ext cx="12" cy="13"/>
              </a:xfrm>
              <a:custGeom>
                <a:avLst/>
                <a:gdLst>
                  <a:gd name="T0" fmla="*/ 4 w 7"/>
                  <a:gd name="T1" fmla="*/ 7 h 8"/>
                  <a:gd name="T2" fmla="*/ 2 w 7"/>
                  <a:gd name="T3" fmla="*/ 8 h 8"/>
                  <a:gd name="T4" fmla="*/ 0 w 7"/>
                  <a:gd name="T5" fmla="*/ 5 h 8"/>
                  <a:gd name="T6" fmla="*/ 1 w 7"/>
                  <a:gd name="T7" fmla="*/ 1 h 8"/>
                  <a:gd name="T8" fmla="*/ 5 w 7"/>
                  <a:gd name="T9" fmla="*/ 2 h 8"/>
                  <a:gd name="T10" fmla="*/ 4 w 7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7"/>
                    </a:moveTo>
                    <a:cubicBezTo>
                      <a:pt x="3" y="7"/>
                      <a:pt x="3" y="7"/>
                      <a:pt x="2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7" y="4"/>
                      <a:pt x="6" y="5"/>
                      <a:pt x="4" y="7"/>
                    </a:cubicBezTo>
                    <a:close/>
                  </a:path>
                </a:pathLst>
              </a:custGeom>
              <a:solidFill>
                <a:srgbClr val="2C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5" name="Freeform 1117">
                <a:extLst>
                  <a:ext uri="{FF2B5EF4-FFF2-40B4-BE49-F238E27FC236}">
                    <a16:creationId xmlns:a16="http://schemas.microsoft.com/office/drawing/2014/main" id="{A77B6673-F7B7-D1FA-CF86-7C8C76A1B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786"/>
                <a:ext cx="12" cy="10"/>
              </a:xfrm>
              <a:custGeom>
                <a:avLst/>
                <a:gdLst>
                  <a:gd name="T0" fmla="*/ 6 w 7"/>
                  <a:gd name="T1" fmla="*/ 4 h 6"/>
                  <a:gd name="T2" fmla="*/ 3 w 7"/>
                  <a:gd name="T3" fmla="*/ 6 h 6"/>
                  <a:gd name="T4" fmla="*/ 0 w 7"/>
                  <a:gd name="T5" fmla="*/ 3 h 6"/>
                  <a:gd name="T6" fmla="*/ 4 w 7"/>
                  <a:gd name="T7" fmla="*/ 0 h 6"/>
                  <a:gd name="T8" fmla="*/ 6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37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6" name="Freeform 1118">
                <a:extLst>
                  <a:ext uri="{FF2B5EF4-FFF2-40B4-BE49-F238E27FC236}">
                    <a16:creationId xmlns:a16="http://schemas.microsoft.com/office/drawing/2014/main" id="{DC69019E-E1ED-8FD8-94A2-99CB60EC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764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3 w 7"/>
                  <a:gd name="T3" fmla="*/ 7 h 7"/>
                  <a:gd name="T4" fmla="*/ 0 w 7"/>
                  <a:gd name="T5" fmla="*/ 4 h 7"/>
                  <a:gd name="T6" fmla="*/ 3 w 7"/>
                  <a:gd name="T7" fmla="*/ 1 h 7"/>
                  <a:gd name="T8" fmla="*/ 7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47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7" name="Freeform 1119">
                <a:extLst>
                  <a:ext uri="{FF2B5EF4-FFF2-40B4-BE49-F238E27FC236}">
                    <a16:creationId xmlns:a16="http://schemas.microsoft.com/office/drawing/2014/main" id="{6B4008AB-D8BE-4534-1711-4E7C48895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131"/>
                <a:ext cx="12" cy="11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2 h 6"/>
                  <a:gd name="T4" fmla="*/ 3 w 7"/>
                  <a:gd name="T5" fmla="*/ 0 h 6"/>
                  <a:gd name="T6" fmla="*/ 7 w 7"/>
                  <a:gd name="T7" fmla="*/ 4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56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8" name="Freeform 1120">
                <a:extLst>
                  <a:ext uri="{FF2B5EF4-FFF2-40B4-BE49-F238E27FC236}">
                    <a16:creationId xmlns:a16="http://schemas.microsoft.com/office/drawing/2014/main" id="{19163280-7FAE-8B84-A944-13A432D5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774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7 h 7"/>
                  <a:gd name="T4" fmla="*/ 1 w 7"/>
                  <a:gd name="T5" fmla="*/ 4 h 7"/>
                  <a:gd name="T6" fmla="*/ 4 w 7"/>
                  <a:gd name="T7" fmla="*/ 1 h 7"/>
                  <a:gd name="T8" fmla="*/ 7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6" y="4"/>
                      <a:pt x="7" y="7"/>
                      <a:pt x="4" y="7"/>
                    </a:cubicBezTo>
                    <a:cubicBezTo>
                      <a:pt x="2" y="7"/>
                      <a:pt x="0" y="6"/>
                      <a:pt x="1" y="4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2E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9" name="Freeform 1121">
                <a:extLst>
                  <a:ext uri="{FF2B5EF4-FFF2-40B4-BE49-F238E27FC236}">
                    <a16:creationId xmlns:a16="http://schemas.microsoft.com/office/drawing/2014/main" id="{F279F19F-88F2-FE39-E5CA-A41DDF1C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812"/>
                <a:ext cx="12" cy="11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5 h 7"/>
                  <a:gd name="T4" fmla="*/ 1 w 7"/>
                  <a:gd name="T5" fmla="*/ 5 h 7"/>
                  <a:gd name="T6" fmla="*/ 3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6" y="0"/>
                      <a:pt x="7" y="2"/>
                      <a:pt x="7" y="5"/>
                    </a:cubicBezTo>
                    <a:cubicBezTo>
                      <a:pt x="5" y="7"/>
                      <a:pt x="3" y="7"/>
                      <a:pt x="1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3D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0" name="Freeform 1122">
                <a:extLst>
                  <a:ext uri="{FF2B5EF4-FFF2-40B4-BE49-F238E27FC236}">
                    <a16:creationId xmlns:a16="http://schemas.microsoft.com/office/drawing/2014/main" id="{7E256241-8D76-9710-8C83-5010B346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34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5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1" name="Freeform 1123">
                <a:extLst>
                  <a:ext uri="{FF2B5EF4-FFF2-40B4-BE49-F238E27FC236}">
                    <a16:creationId xmlns:a16="http://schemas.microsoft.com/office/drawing/2014/main" id="{2372E724-4A2E-BD4E-F459-9632708E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842"/>
                <a:ext cx="10" cy="9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2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6" y="3"/>
                    </a:cubicBezTo>
                    <a:cubicBezTo>
                      <a:pt x="6" y="5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4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2" name="Freeform 1124">
                <a:extLst>
                  <a:ext uri="{FF2B5EF4-FFF2-40B4-BE49-F238E27FC236}">
                    <a16:creationId xmlns:a16="http://schemas.microsoft.com/office/drawing/2014/main" id="{177416F3-67C5-899C-809F-89A21EF2C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823"/>
                <a:ext cx="12" cy="12"/>
              </a:xfrm>
              <a:custGeom>
                <a:avLst/>
                <a:gdLst>
                  <a:gd name="T0" fmla="*/ 6 w 7"/>
                  <a:gd name="T1" fmla="*/ 1 h 7"/>
                  <a:gd name="T2" fmla="*/ 0 w 7"/>
                  <a:gd name="T3" fmla="*/ 5 h 7"/>
                  <a:gd name="T4" fmla="*/ 6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7"/>
                      <a:pt x="5" y="7"/>
                      <a:pt x="0" y="5"/>
                    </a:cubicBezTo>
                    <a:cubicBezTo>
                      <a:pt x="0" y="1"/>
                      <a:pt x="2" y="0"/>
                      <a:pt x="6" y="1"/>
                    </a:cubicBezTo>
                    <a:close/>
                  </a:path>
                </a:pathLst>
              </a:custGeom>
              <a:solidFill>
                <a:srgbClr val="39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3" name="Freeform 1125">
                <a:extLst>
                  <a:ext uri="{FF2B5EF4-FFF2-40B4-BE49-F238E27FC236}">
                    <a16:creationId xmlns:a16="http://schemas.microsoft.com/office/drawing/2014/main" id="{C3979543-292B-751A-F331-4311E1B0F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822"/>
                <a:ext cx="12" cy="12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6 h 7"/>
                  <a:gd name="T4" fmla="*/ 0 w 7"/>
                  <a:gd name="T5" fmla="*/ 4 h 7"/>
                  <a:gd name="T6" fmla="*/ 3 w 7"/>
                  <a:gd name="T7" fmla="*/ 1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6"/>
                    </a:cubicBezTo>
                    <a:cubicBezTo>
                      <a:pt x="2" y="6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1"/>
                      <a:pt x="7" y="1"/>
                      <a:pt x="7" y="4"/>
                    </a:cubicBezTo>
                    <a:close/>
                  </a:path>
                </a:pathLst>
              </a:custGeom>
              <a:solidFill>
                <a:srgbClr val="34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4" name="Freeform 1126">
                <a:extLst>
                  <a:ext uri="{FF2B5EF4-FFF2-40B4-BE49-F238E27FC236}">
                    <a16:creationId xmlns:a16="http://schemas.microsoft.com/office/drawing/2014/main" id="{6EE568B6-CCAB-E254-6D7E-173E12F7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01"/>
                <a:ext cx="12" cy="11"/>
              </a:xfrm>
              <a:custGeom>
                <a:avLst/>
                <a:gdLst>
                  <a:gd name="T0" fmla="*/ 5 w 7"/>
                  <a:gd name="T1" fmla="*/ 6 h 6"/>
                  <a:gd name="T2" fmla="*/ 0 w 7"/>
                  <a:gd name="T3" fmla="*/ 3 h 6"/>
                  <a:gd name="T4" fmla="*/ 4 w 7"/>
                  <a:gd name="T5" fmla="*/ 1 h 6"/>
                  <a:gd name="T6" fmla="*/ 7 w 7"/>
                  <a:gd name="T7" fmla="*/ 3 h 6"/>
                  <a:gd name="T8" fmla="*/ 5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2" y="6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6" y="1"/>
                      <a:pt x="7" y="1"/>
                      <a:pt x="7" y="3"/>
                    </a:cubicBezTo>
                    <a:cubicBezTo>
                      <a:pt x="7" y="5"/>
                      <a:pt x="6" y="6"/>
                      <a:pt x="5" y="6"/>
                    </a:cubicBezTo>
                    <a:close/>
                  </a:path>
                </a:pathLst>
              </a:custGeom>
              <a:solidFill>
                <a:srgbClr val="2E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5" name="Freeform 1127">
                <a:extLst>
                  <a:ext uri="{FF2B5EF4-FFF2-40B4-BE49-F238E27FC236}">
                    <a16:creationId xmlns:a16="http://schemas.microsoft.com/office/drawing/2014/main" id="{FEF9370A-E849-F3F2-EDD9-FCC0CBD8A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967"/>
                <a:ext cx="14" cy="10"/>
              </a:xfrm>
              <a:custGeom>
                <a:avLst/>
                <a:gdLst>
                  <a:gd name="T0" fmla="*/ 0 w 8"/>
                  <a:gd name="T1" fmla="*/ 1 h 6"/>
                  <a:gd name="T2" fmla="*/ 2 w 8"/>
                  <a:gd name="T3" fmla="*/ 0 h 6"/>
                  <a:gd name="T4" fmla="*/ 5 w 8"/>
                  <a:gd name="T5" fmla="*/ 0 h 6"/>
                  <a:gd name="T6" fmla="*/ 8 w 8"/>
                  <a:gd name="T7" fmla="*/ 3 h 6"/>
                  <a:gd name="T8" fmla="*/ 4 w 8"/>
                  <a:gd name="T9" fmla="*/ 5 h 6"/>
                  <a:gd name="T10" fmla="*/ 1 w 8"/>
                  <a:gd name="T11" fmla="*/ 4 h 6"/>
                  <a:gd name="T12" fmla="*/ 0 w 8"/>
                  <a:gd name="T13" fmla="*/ 3 h 6"/>
                  <a:gd name="T14" fmla="*/ 0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1"/>
                      <a:pt x="8" y="0"/>
                      <a:pt x="8" y="3"/>
                    </a:cubicBezTo>
                    <a:cubicBezTo>
                      <a:pt x="8" y="6"/>
                      <a:pt x="6" y="5"/>
                      <a:pt x="4" y="5"/>
                    </a:cubicBezTo>
                    <a:cubicBezTo>
                      <a:pt x="3" y="5"/>
                      <a:pt x="2" y="4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F3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6" name="Freeform 1128">
                <a:extLst>
                  <a:ext uri="{FF2B5EF4-FFF2-40B4-BE49-F238E27FC236}">
                    <a16:creationId xmlns:a16="http://schemas.microsoft.com/office/drawing/2014/main" id="{8CA5E6FA-5C14-48B0-F4C4-3BBD0B212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762"/>
                <a:ext cx="10" cy="12"/>
              </a:xfrm>
              <a:custGeom>
                <a:avLst/>
                <a:gdLst>
                  <a:gd name="T0" fmla="*/ 6 w 6"/>
                  <a:gd name="T1" fmla="*/ 3 h 7"/>
                  <a:gd name="T2" fmla="*/ 3 w 6"/>
                  <a:gd name="T3" fmla="*/ 7 h 7"/>
                  <a:gd name="T4" fmla="*/ 0 w 6"/>
                  <a:gd name="T5" fmla="*/ 3 h 7"/>
                  <a:gd name="T6" fmla="*/ 4 w 6"/>
                  <a:gd name="T7" fmla="*/ 0 h 7"/>
                  <a:gd name="T8" fmla="*/ 6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9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7" name="Freeform 1129">
                <a:extLst>
                  <a:ext uri="{FF2B5EF4-FFF2-40B4-BE49-F238E27FC236}">
                    <a16:creationId xmlns:a16="http://schemas.microsoft.com/office/drawing/2014/main" id="{CED7DC25-9857-B959-3904-9F29AA96E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808"/>
                <a:ext cx="12" cy="10"/>
              </a:xfrm>
              <a:custGeom>
                <a:avLst/>
                <a:gdLst>
                  <a:gd name="T0" fmla="*/ 6 w 7"/>
                  <a:gd name="T1" fmla="*/ 3 h 6"/>
                  <a:gd name="T2" fmla="*/ 3 w 7"/>
                  <a:gd name="T3" fmla="*/ 5 h 6"/>
                  <a:gd name="T4" fmla="*/ 0 w 7"/>
                  <a:gd name="T5" fmla="*/ 3 h 6"/>
                  <a:gd name="T6" fmla="*/ 4 w 7"/>
                  <a:gd name="T7" fmla="*/ 0 h 6"/>
                  <a:gd name="T8" fmla="*/ 6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3"/>
                    </a:moveTo>
                    <a:cubicBezTo>
                      <a:pt x="6" y="5"/>
                      <a:pt x="5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6" y="3"/>
                    </a:cubicBezTo>
                    <a:close/>
                  </a:path>
                </a:pathLst>
              </a:custGeom>
              <a:solidFill>
                <a:srgbClr val="3E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8" name="Freeform 1130">
                <a:extLst>
                  <a:ext uri="{FF2B5EF4-FFF2-40B4-BE49-F238E27FC236}">
                    <a16:creationId xmlns:a16="http://schemas.microsoft.com/office/drawing/2014/main" id="{AE9AC8CC-0A3F-027D-EB75-30FE38DD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989"/>
                <a:ext cx="14" cy="19"/>
              </a:xfrm>
              <a:custGeom>
                <a:avLst/>
                <a:gdLst>
                  <a:gd name="T0" fmla="*/ 8 w 8"/>
                  <a:gd name="T1" fmla="*/ 1 h 11"/>
                  <a:gd name="T2" fmla="*/ 7 w 8"/>
                  <a:gd name="T3" fmla="*/ 4 h 11"/>
                  <a:gd name="T4" fmla="*/ 0 w 8"/>
                  <a:gd name="T5" fmla="*/ 9 h 11"/>
                  <a:gd name="T6" fmla="*/ 0 w 8"/>
                  <a:gd name="T7" fmla="*/ 8 h 11"/>
                  <a:gd name="T8" fmla="*/ 4 w 8"/>
                  <a:gd name="T9" fmla="*/ 3 h 11"/>
                  <a:gd name="T10" fmla="*/ 4 w 8"/>
                  <a:gd name="T11" fmla="*/ 1 h 11"/>
                  <a:gd name="T12" fmla="*/ 8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8" y="1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11"/>
                      <a:pt x="6" y="11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8D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9" name="Freeform 1131">
                <a:extLst>
                  <a:ext uri="{FF2B5EF4-FFF2-40B4-BE49-F238E27FC236}">
                    <a16:creationId xmlns:a16="http://schemas.microsoft.com/office/drawing/2014/main" id="{FACF4990-99C9-8D97-D655-3DBE4D29A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798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4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6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2F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0" name="Freeform 1132">
                <a:extLst>
                  <a:ext uri="{FF2B5EF4-FFF2-40B4-BE49-F238E27FC236}">
                    <a16:creationId xmlns:a16="http://schemas.microsoft.com/office/drawing/2014/main" id="{4E788569-32DE-1221-2A77-94669601E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777"/>
                <a:ext cx="10" cy="12"/>
              </a:xfrm>
              <a:custGeom>
                <a:avLst/>
                <a:gdLst>
                  <a:gd name="T0" fmla="*/ 6 w 6"/>
                  <a:gd name="T1" fmla="*/ 5 h 7"/>
                  <a:gd name="T2" fmla="*/ 2 w 6"/>
                  <a:gd name="T3" fmla="*/ 6 h 7"/>
                  <a:gd name="T4" fmla="*/ 1 w 6"/>
                  <a:gd name="T5" fmla="*/ 3 h 7"/>
                  <a:gd name="T6" fmla="*/ 4 w 6"/>
                  <a:gd name="T7" fmla="*/ 0 h 7"/>
                  <a:gd name="T8" fmla="*/ 6 w 6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6" y="5"/>
                      <a:pt x="5" y="7"/>
                      <a:pt x="2" y="6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6" y="1"/>
                      <a:pt x="6" y="5"/>
                    </a:cubicBezTo>
                    <a:close/>
                  </a:path>
                </a:pathLst>
              </a:custGeom>
              <a:solidFill>
                <a:srgbClr val="36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1" name="Freeform 1133">
                <a:extLst>
                  <a:ext uri="{FF2B5EF4-FFF2-40B4-BE49-F238E27FC236}">
                    <a16:creationId xmlns:a16="http://schemas.microsoft.com/office/drawing/2014/main" id="{C0A170FF-83EB-9F0C-52FF-000944B58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38"/>
                <a:ext cx="12" cy="11"/>
              </a:xfrm>
              <a:custGeom>
                <a:avLst/>
                <a:gdLst>
                  <a:gd name="T0" fmla="*/ 0 w 7"/>
                  <a:gd name="T1" fmla="*/ 4 h 6"/>
                  <a:gd name="T2" fmla="*/ 3 w 7"/>
                  <a:gd name="T3" fmla="*/ 1 h 6"/>
                  <a:gd name="T4" fmla="*/ 7 w 7"/>
                  <a:gd name="T5" fmla="*/ 3 h 6"/>
                  <a:gd name="T6" fmla="*/ 4 w 7"/>
                  <a:gd name="T7" fmla="*/ 6 h 6"/>
                  <a:gd name="T8" fmla="*/ 0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5" y="1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2" y="6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332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2" name="Freeform 1134">
                <a:extLst>
                  <a:ext uri="{FF2B5EF4-FFF2-40B4-BE49-F238E27FC236}">
                    <a16:creationId xmlns:a16="http://schemas.microsoft.com/office/drawing/2014/main" id="{16C900CC-E6F9-ABB0-4494-8FA234517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034"/>
                <a:ext cx="12" cy="9"/>
              </a:xfrm>
              <a:custGeom>
                <a:avLst/>
                <a:gdLst>
                  <a:gd name="T0" fmla="*/ 7 w 7"/>
                  <a:gd name="T1" fmla="*/ 3 h 5"/>
                  <a:gd name="T2" fmla="*/ 4 w 7"/>
                  <a:gd name="T3" fmla="*/ 5 h 5"/>
                  <a:gd name="T4" fmla="*/ 0 w 7"/>
                  <a:gd name="T5" fmla="*/ 2 h 5"/>
                  <a:gd name="T6" fmla="*/ 4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5"/>
                      <a:pt x="6" y="5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5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E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3" name="Freeform 1135">
                <a:extLst>
                  <a:ext uri="{FF2B5EF4-FFF2-40B4-BE49-F238E27FC236}">
                    <a16:creationId xmlns:a16="http://schemas.microsoft.com/office/drawing/2014/main" id="{40F48C0E-209C-2AFC-67A7-6C12845F5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834"/>
                <a:ext cx="14" cy="10"/>
              </a:xfrm>
              <a:custGeom>
                <a:avLst/>
                <a:gdLst>
                  <a:gd name="T0" fmla="*/ 7 w 8"/>
                  <a:gd name="T1" fmla="*/ 2 h 6"/>
                  <a:gd name="T2" fmla="*/ 2 w 8"/>
                  <a:gd name="T3" fmla="*/ 6 h 6"/>
                  <a:gd name="T4" fmla="*/ 1 w 8"/>
                  <a:gd name="T5" fmla="*/ 2 h 6"/>
                  <a:gd name="T6" fmla="*/ 7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7" y="2"/>
                    </a:moveTo>
                    <a:cubicBezTo>
                      <a:pt x="8" y="6"/>
                      <a:pt x="5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6" y="1"/>
                      <a:pt x="7" y="2"/>
                    </a:cubicBezTo>
                    <a:close/>
                  </a:path>
                </a:pathLst>
              </a:custGeom>
              <a:solidFill>
                <a:srgbClr val="38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4" name="Freeform 1136">
                <a:extLst>
                  <a:ext uri="{FF2B5EF4-FFF2-40B4-BE49-F238E27FC236}">
                    <a16:creationId xmlns:a16="http://schemas.microsoft.com/office/drawing/2014/main" id="{7AA942AA-8B26-D61B-46D2-26691F42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977"/>
                <a:ext cx="14" cy="9"/>
              </a:xfrm>
              <a:custGeom>
                <a:avLst/>
                <a:gdLst>
                  <a:gd name="T0" fmla="*/ 2 w 8"/>
                  <a:gd name="T1" fmla="*/ 5 h 5"/>
                  <a:gd name="T2" fmla="*/ 6 w 8"/>
                  <a:gd name="T3" fmla="*/ 0 h 5"/>
                  <a:gd name="T4" fmla="*/ 2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0" y="0"/>
                      <a:pt x="0" y="0"/>
                      <a:pt x="6" y="0"/>
                    </a:cubicBezTo>
                    <a:cubicBezTo>
                      <a:pt x="8" y="5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44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5" name="Freeform 1137">
                <a:extLst>
                  <a:ext uri="{FF2B5EF4-FFF2-40B4-BE49-F238E27FC236}">
                    <a16:creationId xmlns:a16="http://schemas.microsoft.com/office/drawing/2014/main" id="{6A3ACBAA-2355-E04F-4909-9AEAC0FC0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760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4 w 7"/>
                  <a:gd name="T3" fmla="*/ 6 h 6"/>
                  <a:gd name="T4" fmla="*/ 1 w 7"/>
                  <a:gd name="T5" fmla="*/ 3 h 6"/>
                  <a:gd name="T6" fmla="*/ 4 w 7"/>
                  <a:gd name="T7" fmla="*/ 1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5"/>
                      <a:pt x="6" y="6"/>
                      <a:pt x="4" y="6"/>
                    </a:cubicBezTo>
                    <a:cubicBezTo>
                      <a:pt x="2" y="6"/>
                      <a:pt x="0" y="6"/>
                      <a:pt x="1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2E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6" name="Freeform 1138">
                <a:extLst>
                  <a:ext uri="{FF2B5EF4-FFF2-40B4-BE49-F238E27FC236}">
                    <a16:creationId xmlns:a16="http://schemas.microsoft.com/office/drawing/2014/main" id="{EDCB1DB6-EEC8-A32F-D993-9D3A64F1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736"/>
                <a:ext cx="12" cy="14"/>
              </a:xfrm>
              <a:custGeom>
                <a:avLst/>
                <a:gdLst>
                  <a:gd name="T0" fmla="*/ 0 w 7"/>
                  <a:gd name="T1" fmla="*/ 5 h 8"/>
                  <a:gd name="T2" fmla="*/ 4 w 7"/>
                  <a:gd name="T3" fmla="*/ 0 h 8"/>
                  <a:gd name="T4" fmla="*/ 7 w 7"/>
                  <a:gd name="T5" fmla="*/ 4 h 8"/>
                  <a:gd name="T6" fmla="*/ 0 w 7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2"/>
                      <a:pt x="0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5" y="8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35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7" name="Freeform 1139">
                <a:extLst>
                  <a:ext uri="{FF2B5EF4-FFF2-40B4-BE49-F238E27FC236}">
                    <a16:creationId xmlns:a16="http://schemas.microsoft.com/office/drawing/2014/main" id="{B95C82D6-C698-DFDF-2CCF-1F2725034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717"/>
                <a:ext cx="10" cy="12"/>
              </a:xfrm>
              <a:custGeom>
                <a:avLst/>
                <a:gdLst>
                  <a:gd name="T0" fmla="*/ 3 w 6"/>
                  <a:gd name="T1" fmla="*/ 7 h 7"/>
                  <a:gd name="T2" fmla="*/ 0 w 6"/>
                  <a:gd name="T3" fmla="*/ 4 h 7"/>
                  <a:gd name="T4" fmla="*/ 4 w 6"/>
                  <a:gd name="T5" fmla="*/ 0 h 7"/>
                  <a:gd name="T6" fmla="*/ 6 w 6"/>
                  <a:gd name="T7" fmla="*/ 3 h 7"/>
                  <a:gd name="T8" fmla="*/ 3 w 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1" y="6"/>
                      <a:pt x="0" y="6"/>
                      <a:pt x="0" y="4"/>
                    </a:cubicBezTo>
                    <a:cubicBezTo>
                      <a:pt x="1" y="2"/>
                      <a:pt x="1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8" name="Freeform 1140">
                <a:extLst>
                  <a:ext uri="{FF2B5EF4-FFF2-40B4-BE49-F238E27FC236}">
                    <a16:creationId xmlns:a16="http://schemas.microsoft.com/office/drawing/2014/main" id="{3F1F5AC9-49F2-BB89-AAEE-14708140C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977"/>
                <a:ext cx="13" cy="11"/>
              </a:xfrm>
              <a:custGeom>
                <a:avLst/>
                <a:gdLst>
                  <a:gd name="T0" fmla="*/ 1 w 8"/>
                  <a:gd name="T1" fmla="*/ 2 h 6"/>
                  <a:gd name="T2" fmla="*/ 3 w 8"/>
                  <a:gd name="T3" fmla="*/ 1 h 6"/>
                  <a:gd name="T4" fmla="*/ 8 w 8"/>
                  <a:gd name="T5" fmla="*/ 4 h 6"/>
                  <a:gd name="T6" fmla="*/ 5 w 8"/>
                  <a:gd name="T7" fmla="*/ 6 h 6"/>
                  <a:gd name="T8" fmla="*/ 1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8" y="0"/>
                      <a:pt x="8" y="4"/>
                    </a:cubicBezTo>
                    <a:cubicBezTo>
                      <a:pt x="7" y="5"/>
                      <a:pt x="7" y="6"/>
                      <a:pt x="5" y="6"/>
                    </a:cubicBezTo>
                    <a:cubicBezTo>
                      <a:pt x="2" y="6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35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9" name="Freeform 1141">
                <a:extLst>
                  <a:ext uri="{FF2B5EF4-FFF2-40B4-BE49-F238E27FC236}">
                    <a16:creationId xmlns:a16="http://schemas.microsoft.com/office/drawing/2014/main" id="{0EE73A5F-5874-DDE3-5AD5-1EED5E0C3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812"/>
                <a:ext cx="14" cy="15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1 h 9"/>
                  <a:gd name="T4" fmla="*/ 7 w 8"/>
                  <a:gd name="T5" fmla="*/ 5 h 9"/>
                  <a:gd name="T6" fmla="*/ 1 w 8"/>
                  <a:gd name="T7" fmla="*/ 6 h 9"/>
                  <a:gd name="T8" fmla="*/ 0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2"/>
                      <a:pt x="7" y="4"/>
                      <a:pt x="7" y="5"/>
                    </a:cubicBezTo>
                    <a:cubicBezTo>
                      <a:pt x="5" y="9"/>
                      <a:pt x="3" y="6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3D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0" name="Freeform 1142">
                <a:extLst>
                  <a:ext uri="{FF2B5EF4-FFF2-40B4-BE49-F238E27FC236}">
                    <a16:creationId xmlns:a16="http://schemas.microsoft.com/office/drawing/2014/main" id="{04B860B5-6E0C-00A7-58B1-8EC6F96B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788"/>
                <a:ext cx="12" cy="10"/>
              </a:xfrm>
              <a:custGeom>
                <a:avLst/>
                <a:gdLst>
                  <a:gd name="T0" fmla="*/ 6 w 7"/>
                  <a:gd name="T1" fmla="*/ 3 h 6"/>
                  <a:gd name="T2" fmla="*/ 3 w 7"/>
                  <a:gd name="T3" fmla="*/ 6 h 6"/>
                  <a:gd name="T4" fmla="*/ 0 w 7"/>
                  <a:gd name="T5" fmla="*/ 3 h 6"/>
                  <a:gd name="T6" fmla="*/ 3 w 7"/>
                  <a:gd name="T7" fmla="*/ 0 h 6"/>
                  <a:gd name="T8" fmla="*/ 6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6" y="3"/>
                    </a:cubicBezTo>
                    <a:close/>
                  </a:path>
                </a:pathLst>
              </a:custGeom>
              <a:solidFill>
                <a:srgbClr val="25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1" name="Freeform 1143">
                <a:extLst>
                  <a:ext uri="{FF2B5EF4-FFF2-40B4-BE49-F238E27FC236}">
                    <a16:creationId xmlns:a16="http://schemas.microsoft.com/office/drawing/2014/main" id="{F8068CBD-86D8-E121-F50E-4ABCDA59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812"/>
                <a:ext cx="12" cy="10"/>
              </a:xfrm>
              <a:custGeom>
                <a:avLst/>
                <a:gdLst>
                  <a:gd name="T0" fmla="*/ 4 w 7"/>
                  <a:gd name="T1" fmla="*/ 0 h 6"/>
                  <a:gd name="T2" fmla="*/ 7 w 7"/>
                  <a:gd name="T3" fmla="*/ 2 h 6"/>
                  <a:gd name="T4" fmla="*/ 3 w 7"/>
                  <a:gd name="T5" fmla="*/ 5 h 6"/>
                  <a:gd name="T6" fmla="*/ 1 w 7"/>
                  <a:gd name="T7" fmla="*/ 2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6" y="0"/>
                      <a:pt x="7" y="0"/>
                      <a:pt x="7" y="2"/>
                    </a:cubicBezTo>
                    <a:cubicBezTo>
                      <a:pt x="7" y="4"/>
                      <a:pt x="6" y="6"/>
                      <a:pt x="3" y="5"/>
                    </a:cubicBezTo>
                    <a:cubicBezTo>
                      <a:pt x="1" y="5"/>
                      <a:pt x="0" y="5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2A2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2" name="Freeform 1144">
                <a:extLst>
                  <a:ext uri="{FF2B5EF4-FFF2-40B4-BE49-F238E27FC236}">
                    <a16:creationId xmlns:a16="http://schemas.microsoft.com/office/drawing/2014/main" id="{C3CDFDC5-C621-56BC-BEB8-54186DB9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810"/>
                <a:ext cx="11" cy="10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2 h 6"/>
                  <a:gd name="T4" fmla="*/ 3 w 7"/>
                  <a:gd name="T5" fmla="*/ 5 h 6"/>
                  <a:gd name="T6" fmla="*/ 0 w 7"/>
                  <a:gd name="T7" fmla="*/ 3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0"/>
                      <a:pt x="7" y="0"/>
                      <a:pt x="6" y="2"/>
                    </a:cubicBezTo>
                    <a:cubicBezTo>
                      <a:pt x="6" y="4"/>
                      <a:pt x="6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3A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3" name="Freeform 1145">
                <a:extLst>
                  <a:ext uri="{FF2B5EF4-FFF2-40B4-BE49-F238E27FC236}">
                    <a16:creationId xmlns:a16="http://schemas.microsoft.com/office/drawing/2014/main" id="{61978D92-0B10-088B-D845-036EDD636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013"/>
                <a:ext cx="12" cy="9"/>
              </a:xfrm>
              <a:custGeom>
                <a:avLst/>
                <a:gdLst>
                  <a:gd name="T0" fmla="*/ 7 w 7"/>
                  <a:gd name="T1" fmla="*/ 2 h 5"/>
                  <a:gd name="T2" fmla="*/ 4 w 7"/>
                  <a:gd name="T3" fmla="*/ 5 h 5"/>
                  <a:gd name="T4" fmla="*/ 0 w 7"/>
                  <a:gd name="T5" fmla="*/ 3 h 5"/>
                  <a:gd name="T6" fmla="*/ 3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4"/>
                      <a:pt x="6" y="5"/>
                      <a:pt x="4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36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4" name="Freeform 1146">
                <a:extLst>
                  <a:ext uri="{FF2B5EF4-FFF2-40B4-BE49-F238E27FC236}">
                    <a16:creationId xmlns:a16="http://schemas.microsoft.com/office/drawing/2014/main" id="{03279F20-7274-B466-76F5-1F248B47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154"/>
                <a:ext cx="12" cy="10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3 h 6"/>
                  <a:gd name="T4" fmla="*/ 4 w 7"/>
                  <a:gd name="T5" fmla="*/ 6 h 6"/>
                  <a:gd name="T6" fmla="*/ 0 w 7"/>
                  <a:gd name="T7" fmla="*/ 3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7" y="5"/>
                      <a:pt x="5" y="6"/>
                      <a:pt x="4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2A2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5" name="Freeform 1147">
                <a:extLst>
                  <a:ext uri="{FF2B5EF4-FFF2-40B4-BE49-F238E27FC236}">
                    <a16:creationId xmlns:a16="http://schemas.microsoft.com/office/drawing/2014/main" id="{217562C3-0D47-7AF2-22B9-81B4F9176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52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2 h 6"/>
                  <a:gd name="T6" fmla="*/ 2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4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6" name="Freeform 1148">
                <a:extLst>
                  <a:ext uri="{FF2B5EF4-FFF2-40B4-BE49-F238E27FC236}">
                    <a16:creationId xmlns:a16="http://schemas.microsoft.com/office/drawing/2014/main" id="{DE76D1BC-560A-1A55-3CC4-A6CD981F6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138"/>
                <a:ext cx="14" cy="12"/>
              </a:xfrm>
              <a:custGeom>
                <a:avLst/>
                <a:gdLst>
                  <a:gd name="T0" fmla="*/ 6 w 8"/>
                  <a:gd name="T1" fmla="*/ 2 h 7"/>
                  <a:gd name="T2" fmla="*/ 6 w 8"/>
                  <a:gd name="T3" fmla="*/ 6 h 7"/>
                  <a:gd name="T4" fmla="*/ 2 w 8"/>
                  <a:gd name="T5" fmla="*/ 6 h 7"/>
                  <a:gd name="T6" fmla="*/ 1 w 8"/>
                  <a:gd name="T7" fmla="*/ 3 h 7"/>
                  <a:gd name="T8" fmla="*/ 6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6" y="2"/>
                    </a:moveTo>
                    <a:cubicBezTo>
                      <a:pt x="6" y="3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4C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7" name="Freeform 1149">
                <a:extLst>
                  <a:ext uri="{FF2B5EF4-FFF2-40B4-BE49-F238E27FC236}">
                    <a16:creationId xmlns:a16="http://schemas.microsoft.com/office/drawing/2014/main" id="{9281441C-300C-2D78-1FAD-08313361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133"/>
                <a:ext cx="10" cy="10"/>
              </a:xfrm>
              <a:custGeom>
                <a:avLst/>
                <a:gdLst>
                  <a:gd name="T0" fmla="*/ 5 w 6"/>
                  <a:gd name="T1" fmla="*/ 3 h 6"/>
                  <a:gd name="T2" fmla="*/ 4 w 6"/>
                  <a:gd name="T3" fmla="*/ 6 h 6"/>
                  <a:gd name="T4" fmla="*/ 0 w 6"/>
                  <a:gd name="T5" fmla="*/ 3 h 6"/>
                  <a:gd name="T6" fmla="*/ 2 w 6"/>
                  <a:gd name="T7" fmla="*/ 0 h 6"/>
                  <a:gd name="T8" fmla="*/ 5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3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8" name="Freeform 1150">
                <a:extLst>
                  <a:ext uri="{FF2B5EF4-FFF2-40B4-BE49-F238E27FC236}">
                    <a16:creationId xmlns:a16="http://schemas.microsoft.com/office/drawing/2014/main" id="{499DA088-1A7D-8CD0-67AC-ED64CA25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120"/>
                <a:ext cx="10" cy="11"/>
              </a:xfrm>
              <a:custGeom>
                <a:avLst/>
                <a:gdLst>
                  <a:gd name="T0" fmla="*/ 0 w 6"/>
                  <a:gd name="T1" fmla="*/ 3 h 7"/>
                  <a:gd name="T2" fmla="*/ 1 w 6"/>
                  <a:gd name="T3" fmla="*/ 1 h 7"/>
                  <a:gd name="T4" fmla="*/ 6 w 6"/>
                  <a:gd name="T5" fmla="*/ 4 h 7"/>
                  <a:gd name="T6" fmla="*/ 4 w 6"/>
                  <a:gd name="T7" fmla="*/ 7 h 7"/>
                  <a:gd name="T8" fmla="*/ 0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3" y="2"/>
                      <a:pt x="6" y="0"/>
                      <a:pt x="6" y="4"/>
                    </a:cubicBezTo>
                    <a:cubicBezTo>
                      <a:pt x="6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38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9" name="Freeform 1151">
                <a:extLst>
                  <a:ext uri="{FF2B5EF4-FFF2-40B4-BE49-F238E27FC236}">
                    <a16:creationId xmlns:a16="http://schemas.microsoft.com/office/drawing/2014/main" id="{E70DCF4A-6D4E-6E45-BA96-047C718F4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118"/>
                <a:ext cx="12" cy="13"/>
              </a:xfrm>
              <a:custGeom>
                <a:avLst/>
                <a:gdLst>
                  <a:gd name="T0" fmla="*/ 0 w 7"/>
                  <a:gd name="T1" fmla="*/ 3 h 8"/>
                  <a:gd name="T2" fmla="*/ 6 w 7"/>
                  <a:gd name="T3" fmla="*/ 4 h 8"/>
                  <a:gd name="T4" fmla="*/ 4 w 7"/>
                  <a:gd name="T5" fmla="*/ 7 h 8"/>
                  <a:gd name="T6" fmla="*/ 0 w 7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3" y="1"/>
                      <a:pt x="5" y="0"/>
                      <a:pt x="6" y="4"/>
                    </a:cubicBezTo>
                    <a:cubicBezTo>
                      <a:pt x="5" y="5"/>
                      <a:pt x="7" y="8"/>
                      <a:pt x="4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60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0" name="Freeform 1152">
                <a:extLst>
                  <a:ext uri="{FF2B5EF4-FFF2-40B4-BE49-F238E27FC236}">
                    <a16:creationId xmlns:a16="http://schemas.microsoft.com/office/drawing/2014/main" id="{074C8B7F-97D1-A7B6-8574-FEF6FC636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116"/>
                <a:ext cx="14" cy="15"/>
              </a:xfrm>
              <a:custGeom>
                <a:avLst/>
                <a:gdLst>
                  <a:gd name="T0" fmla="*/ 7 w 8"/>
                  <a:gd name="T1" fmla="*/ 3 h 9"/>
                  <a:gd name="T2" fmla="*/ 7 w 8"/>
                  <a:gd name="T3" fmla="*/ 4 h 9"/>
                  <a:gd name="T4" fmla="*/ 3 w 8"/>
                  <a:gd name="T5" fmla="*/ 6 h 9"/>
                  <a:gd name="T6" fmla="*/ 1 w 8"/>
                  <a:gd name="T7" fmla="*/ 3 h 9"/>
                  <a:gd name="T8" fmla="*/ 7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8" y="9"/>
                      <a:pt x="3" y="6"/>
                    </a:cubicBezTo>
                    <a:cubicBezTo>
                      <a:pt x="1" y="5"/>
                      <a:pt x="0" y="5"/>
                      <a:pt x="1" y="3"/>
                    </a:cubicBezTo>
                    <a:cubicBezTo>
                      <a:pt x="3" y="0"/>
                      <a:pt x="5" y="1"/>
                      <a:pt x="7" y="3"/>
                    </a:cubicBezTo>
                    <a:close/>
                  </a:path>
                </a:pathLst>
              </a:custGeom>
              <a:solidFill>
                <a:srgbClr val="3B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1" name="Freeform 1153">
                <a:extLst>
                  <a:ext uri="{FF2B5EF4-FFF2-40B4-BE49-F238E27FC236}">
                    <a16:creationId xmlns:a16="http://schemas.microsoft.com/office/drawing/2014/main" id="{9D24FC6C-CAD3-99AB-96F2-663375D3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969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4 w 7"/>
                  <a:gd name="T3" fmla="*/ 6 h 6"/>
                  <a:gd name="T4" fmla="*/ 1 w 7"/>
                  <a:gd name="T5" fmla="*/ 4 h 6"/>
                  <a:gd name="T6" fmla="*/ 3 w 7"/>
                  <a:gd name="T7" fmla="*/ 1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6"/>
                      <a:pt x="1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3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2" name="Freeform 1154">
                <a:extLst>
                  <a:ext uri="{FF2B5EF4-FFF2-40B4-BE49-F238E27FC236}">
                    <a16:creationId xmlns:a16="http://schemas.microsoft.com/office/drawing/2014/main" id="{4440D814-65A3-76F4-18CE-9F76ABECC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935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7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3" name="Freeform 1155">
                <a:extLst>
                  <a:ext uri="{FF2B5EF4-FFF2-40B4-BE49-F238E27FC236}">
                    <a16:creationId xmlns:a16="http://schemas.microsoft.com/office/drawing/2014/main" id="{BEFA3330-25F5-5C51-9DAD-6A373947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93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4" name="Freeform 1156">
                <a:extLst>
                  <a:ext uri="{FF2B5EF4-FFF2-40B4-BE49-F238E27FC236}">
                    <a16:creationId xmlns:a16="http://schemas.microsoft.com/office/drawing/2014/main" id="{232EAD88-F593-3F6D-1537-7120F165D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947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5" name="Freeform 1157">
                <a:extLst>
                  <a:ext uri="{FF2B5EF4-FFF2-40B4-BE49-F238E27FC236}">
                    <a16:creationId xmlns:a16="http://schemas.microsoft.com/office/drawing/2014/main" id="{4592FF5B-CE0D-AABA-4BFE-33A17B2C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846"/>
                <a:ext cx="12" cy="8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4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0"/>
                      <a:pt x="7" y="0"/>
                      <a:pt x="7" y="2"/>
                    </a:cubicBezTo>
                    <a:cubicBezTo>
                      <a:pt x="7" y="4"/>
                      <a:pt x="6" y="5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3B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6" name="Freeform 1158">
                <a:extLst>
                  <a:ext uri="{FF2B5EF4-FFF2-40B4-BE49-F238E27FC236}">
                    <a16:creationId xmlns:a16="http://schemas.microsoft.com/office/drawing/2014/main" id="{E9183341-4725-1C62-070C-6424D6D86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948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8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7" name="Freeform 1159">
                <a:extLst>
                  <a:ext uri="{FF2B5EF4-FFF2-40B4-BE49-F238E27FC236}">
                    <a16:creationId xmlns:a16="http://schemas.microsoft.com/office/drawing/2014/main" id="{43194D6E-0416-3461-321F-2971186B0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959"/>
                <a:ext cx="12" cy="10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4 h 6"/>
                  <a:gd name="T4" fmla="*/ 3 w 7"/>
                  <a:gd name="T5" fmla="*/ 6 h 6"/>
                  <a:gd name="T6" fmla="*/ 0 w 7"/>
                  <a:gd name="T7" fmla="*/ 3 h 6"/>
                  <a:gd name="T8" fmla="*/ 4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1"/>
                      <a:pt x="7" y="1"/>
                      <a:pt x="7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3B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8" name="Freeform 1160">
                <a:extLst>
                  <a:ext uri="{FF2B5EF4-FFF2-40B4-BE49-F238E27FC236}">
                    <a16:creationId xmlns:a16="http://schemas.microsoft.com/office/drawing/2014/main" id="{432944CE-BE23-4575-82BA-323D2628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085"/>
                <a:ext cx="14" cy="9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5 h 5"/>
                  <a:gd name="T4" fmla="*/ 1 w 8"/>
                  <a:gd name="T5" fmla="*/ 3 h 5"/>
                  <a:gd name="T6" fmla="*/ 4 w 8"/>
                  <a:gd name="T7" fmla="*/ 1 h 5"/>
                  <a:gd name="T8" fmla="*/ 8 w 8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4"/>
                      <a:pt x="6" y="5"/>
                      <a:pt x="5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5" y="1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46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9" name="Freeform 1161">
                <a:extLst>
                  <a:ext uri="{FF2B5EF4-FFF2-40B4-BE49-F238E27FC236}">
                    <a16:creationId xmlns:a16="http://schemas.microsoft.com/office/drawing/2014/main" id="{802CFFDC-EEEB-7E72-18CD-722E4A715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957"/>
                <a:ext cx="12" cy="9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0 w 7"/>
                  <a:gd name="T5" fmla="*/ 2 h 5"/>
                  <a:gd name="T6" fmla="*/ 4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38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0" name="Freeform 1162">
                <a:extLst>
                  <a:ext uri="{FF2B5EF4-FFF2-40B4-BE49-F238E27FC236}">
                    <a16:creationId xmlns:a16="http://schemas.microsoft.com/office/drawing/2014/main" id="{0A8ADBEB-A6E9-1A38-0327-8BF8E9B48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54"/>
                <a:ext cx="12" cy="11"/>
              </a:xfrm>
              <a:custGeom>
                <a:avLst/>
                <a:gdLst>
                  <a:gd name="T0" fmla="*/ 2 w 7"/>
                  <a:gd name="T1" fmla="*/ 5 h 6"/>
                  <a:gd name="T2" fmla="*/ 1 w 7"/>
                  <a:gd name="T3" fmla="*/ 5 h 6"/>
                  <a:gd name="T4" fmla="*/ 1 w 7"/>
                  <a:gd name="T5" fmla="*/ 5 h 6"/>
                  <a:gd name="T6" fmla="*/ 4 w 7"/>
                  <a:gd name="T7" fmla="*/ 0 h 6"/>
                  <a:gd name="T8" fmla="*/ 7 w 7"/>
                  <a:gd name="T9" fmla="*/ 2 h 6"/>
                  <a:gd name="T10" fmla="*/ 2 w 7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0" y="0"/>
                      <a:pt x="4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6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1" name="Freeform 1163">
                <a:extLst>
                  <a:ext uri="{FF2B5EF4-FFF2-40B4-BE49-F238E27FC236}">
                    <a16:creationId xmlns:a16="http://schemas.microsoft.com/office/drawing/2014/main" id="{248605AE-9E79-4A6C-C8F0-83F713F7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001"/>
                <a:ext cx="12" cy="9"/>
              </a:xfrm>
              <a:custGeom>
                <a:avLst/>
                <a:gdLst>
                  <a:gd name="T0" fmla="*/ 6 w 7"/>
                  <a:gd name="T1" fmla="*/ 2 h 5"/>
                  <a:gd name="T2" fmla="*/ 4 w 7"/>
                  <a:gd name="T3" fmla="*/ 4 h 5"/>
                  <a:gd name="T4" fmla="*/ 0 w 7"/>
                  <a:gd name="T5" fmla="*/ 2 h 5"/>
                  <a:gd name="T6" fmla="*/ 3 w 7"/>
                  <a:gd name="T7" fmla="*/ 0 h 5"/>
                  <a:gd name="T8" fmla="*/ 6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6" y="4"/>
                      <a:pt x="6" y="5"/>
                      <a:pt x="4" y="4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7" y="0"/>
                      <a:pt x="6" y="2"/>
                    </a:cubicBezTo>
                    <a:close/>
                  </a:path>
                </a:pathLst>
              </a:custGeom>
              <a:solidFill>
                <a:srgbClr val="39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2" name="Freeform 1164">
                <a:extLst>
                  <a:ext uri="{FF2B5EF4-FFF2-40B4-BE49-F238E27FC236}">
                    <a16:creationId xmlns:a16="http://schemas.microsoft.com/office/drawing/2014/main" id="{38922D20-DF8D-204F-8C6E-0FB05AE2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822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6" y="5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3" name="Freeform 1165">
                <a:extLst>
                  <a:ext uri="{FF2B5EF4-FFF2-40B4-BE49-F238E27FC236}">
                    <a16:creationId xmlns:a16="http://schemas.microsoft.com/office/drawing/2014/main" id="{1952E3F6-ADED-4E07-D2E0-1FFF7002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858"/>
                <a:ext cx="12" cy="10"/>
              </a:xfrm>
              <a:custGeom>
                <a:avLst/>
                <a:gdLst>
                  <a:gd name="T0" fmla="*/ 2 w 7"/>
                  <a:gd name="T1" fmla="*/ 0 h 6"/>
                  <a:gd name="T2" fmla="*/ 7 w 7"/>
                  <a:gd name="T3" fmla="*/ 3 h 6"/>
                  <a:gd name="T4" fmla="*/ 4 w 7"/>
                  <a:gd name="T5" fmla="*/ 6 h 6"/>
                  <a:gd name="T6" fmla="*/ 0 w 7"/>
                  <a:gd name="T7" fmla="*/ 2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4" y="1"/>
                      <a:pt x="6" y="0"/>
                      <a:pt x="7" y="3"/>
                    </a:cubicBezTo>
                    <a:cubicBezTo>
                      <a:pt x="7" y="4"/>
                      <a:pt x="6" y="5"/>
                      <a:pt x="4" y="6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2C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4" name="Freeform 1166">
                <a:extLst>
                  <a:ext uri="{FF2B5EF4-FFF2-40B4-BE49-F238E27FC236}">
                    <a16:creationId xmlns:a16="http://schemas.microsoft.com/office/drawing/2014/main" id="{329F4505-BF52-4B2B-294E-66EC03253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865"/>
                <a:ext cx="12" cy="13"/>
              </a:xfrm>
              <a:custGeom>
                <a:avLst/>
                <a:gdLst>
                  <a:gd name="T0" fmla="*/ 6 w 7"/>
                  <a:gd name="T1" fmla="*/ 8 h 8"/>
                  <a:gd name="T2" fmla="*/ 0 w 7"/>
                  <a:gd name="T3" fmla="*/ 5 h 8"/>
                  <a:gd name="T4" fmla="*/ 7 w 7"/>
                  <a:gd name="T5" fmla="*/ 7 h 8"/>
                  <a:gd name="T6" fmla="*/ 6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6" y="8"/>
                    </a:moveTo>
                    <a:cubicBezTo>
                      <a:pt x="4" y="8"/>
                      <a:pt x="1" y="8"/>
                      <a:pt x="0" y="5"/>
                    </a:cubicBezTo>
                    <a:cubicBezTo>
                      <a:pt x="3" y="3"/>
                      <a:pt x="6" y="0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lose/>
                  </a:path>
                </a:pathLst>
              </a:custGeom>
              <a:solidFill>
                <a:srgbClr val="31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5" name="Freeform 1167">
                <a:extLst>
                  <a:ext uri="{FF2B5EF4-FFF2-40B4-BE49-F238E27FC236}">
                    <a16:creationId xmlns:a16="http://schemas.microsoft.com/office/drawing/2014/main" id="{7C54914C-8884-EB5C-B51B-3E955B7F0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89"/>
                <a:ext cx="12" cy="12"/>
              </a:xfrm>
              <a:custGeom>
                <a:avLst/>
                <a:gdLst>
                  <a:gd name="T0" fmla="*/ 6 w 7"/>
                  <a:gd name="T1" fmla="*/ 1 h 7"/>
                  <a:gd name="T2" fmla="*/ 3 w 7"/>
                  <a:gd name="T3" fmla="*/ 7 h 7"/>
                  <a:gd name="T4" fmla="*/ 1 w 7"/>
                  <a:gd name="T5" fmla="*/ 2 h 7"/>
                  <a:gd name="T6" fmla="*/ 6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3"/>
                      <a:pt x="7" y="6"/>
                      <a:pt x="3" y="7"/>
                    </a:cubicBezTo>
                    <a:cubicBezTo>
                      <a:pt x="0" y="7"/>
                      <a:pt x="2" y="4"/>
                      <a:pt x="1" y="2"/>
                    </a:cubicBezTo>
                    <a:cubicBezTo>
                      <a:pt x="3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37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6" name="Freeform 1168">
                <a:extLst>
                  <a:ext uri="{FF2B5EF4-FFF2-40B4-BE49-F238E27FC236}">
                    <a16:creationId xmlns:a16="http://schemas.microsoft.com/office/drawing/2014/main" id="{45D770F8-11B2-9770-F0F6-0241B1E1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991"/>
                <a:ext cx="12" cy="9"/>
              </a:xfrm>
              <a:custGeom>
                <a:avLst/>
                <a:gdLst>
                  <a:gd name="T0" fmla="*/ 6 w 7"/>
                  <a:gd name="T1" fmla="*/ 3 h 5"/>
                  <a:gd name="T2" fmla="*/ 3 w 7"/>
                  <a:gd name="T3" fmla="*/ 5 h 5"/>
                  <a:gd name="T4" fmla="*/ 0 w 7"/>
                  <a:gd name="T5" fmla="*/ 2 h 5"/>
                  <a:gd name="T6" fmla="*/ 3 w 7"/>
                  <a:gd name="T7" fmla="*/ 0 h 5"/>
                  <a:gd name="T8" fmla="*/ 6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7" y="0"/>
                      <a:pt x="6" y="3"/>
                    </a:cubicBezTo>
                    <a:close/>
                  </a:path>
                </a:pathLst>
              </a:custGeom>
              <a:solidFill>
                <a:srgbClr val="2C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7" name="Freeform 1169">
                <a:extLst>
                  <a:ext uri="{FF2B5EF4-FFF2-40B4-BE49-F238E27FC236}">
                    <a16:creationId xmlns:a16="http://schemas.microsoft.com/office/drawing/2014/main" id="{36225EBC-C58C-4037-1A95-9D5E0379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024"/>
                <a:ext cx="14" cy="8"/>
              </a:xfrm>
              <a:custGeom>
                <a:avLst/>
                <a:gdLst>
                  <a:gd name="T0" fmla="*/ 4 w 8"/>
                  <a:gd name="T1" fmla="*/ 5 h 5"/>
                  <a:gd name="T2" fmla="*/ 0 w 8"/>
                  <a:gd name="T3" fmla="*/ 2 h 5"/>
                  <a:gd name="T4" fmla="*/ 3 w 8"/>
                  <a:gd name="T5" fmla="*/ 1 h 5"/>
                  <a:gd name="T6" fmla="*/ 8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3" y="5"/>
                      <a:pt x="0" y="5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7" y="0"/>
                      <a:pt x="8" y="3"/>
                    </a:cubicBezTo>
                    <a:cubicBezTo>
                      <a:pt x="8" y="5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37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8" name="Freeform 1170">
                <a:extLst>
                  <a:ext uri="{FF2B5EF4-FFF2-40B4-BE49-F238E27FC236}">
                    <a16:creationId xmlns:a16="http://schemas.microsoft.com/office/drawing/2014/main" id="{5629914A-48BF-3C3A-9E6B-61618D19F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777"/>
                <a:ext cx="14" cy="11"/>
              </a:xfrm>
              <a:custGeom>
                <a:avLst/>
                <a:gdLst>
                  <a:gd name="T0" fmla="*/ 2 w 8"/>
                  <a:gd name="T1" fmla="*/ 0 h 6"/>
                  <a:gd name="T2" fmla="*/ 5 w 8"/>
                  <a:gd name="T3" fmla="*/ 0 h 6"/>
                  <a:gd name="T4" fmla="*/ 5 w 8"/>
                  <a:gd name="T5" fmla="*/ 5 h 6"/>
                  <a:gd name="T6" fmla="*/ 1 w 8"/>
                  <a:gd name="T7" fmla="*/ 5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8" y="1"/>
                      <a:pt x="6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32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9" name="Freeform 1171">
                <a:extLst>
                  <a:ext uri="{FF2B5EF4-FFF2-40B4-BE49-F238E27FC236}">
                    <a16:creationId xmlns:a16="http://schemas.microsoft.com/office/drawing/2014/main" id="{76529212-FF66-7DDE-48EF-A7F0E9772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135"/>
                <a:ext cx="10" cy="10"/>
              </a:xfrm>
              <a:custGeom>
                <a:avLst/>
                <a:gdLst>
                  <a:gd name="T0" fmla="*/ 4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3 h 6"/>
                  <a:gd name="T8" fmla="*/ 4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3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2B2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0" name="Freeform 1172">
                <a:extLst>
                  <a:ext uri="{FF2B5EF4-FFF2-40B4-BE49-F238E27FC236}">
                    <a16:creationId xmlns:a16="http://schemas.microsoft.com/office/drawing/2014/main" id="{502E8DCB-1354-710C-7423-F1ACCC972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729"/>
                <a:ext cx="11" cy="11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4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4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2"/>
                      <a:pt x="1" y="0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4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1" name="Freeform 1173">
                <a:extLst>
                  <a:ext uri="{FF2B5EF4-FFF2-40B4-BE49-F238E27FC236}">
                    <a16:creationId xmlns:a16="http://schemas.microsoft.com/office/drawing/2014/main" id="{1A3B3FDB-E60A-E2F3-B1B5-6897CB5C5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981"/>
                <a:ext cx="10" cy="10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3 h 6"/>
                  <a:gd name="T4" fmla="*/ 4 w 6"/>
                  <a:gd name="T5" fmla="*/ 6 h 6"/>
                  <a:gd name="T6" fmla="*/ 1 w 6"/>
                  <a:gd name="T7" fmla="*/ 3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5" y="1"/>
                      <a:pt x="6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2" y="5"/>
                      <a:pt x="0" y="6"/>
                      <a:pt x="1" y="3"/>
                    </a:cubicBezTo>
                    <a:cubicBezTo>
                      <a:pt x="1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363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2" name="Freeform 1174">
                <a:extLst>
                  <a:ext uri="{FF2B5EF4-FFF2-40B4-BE49-F238E27FC236}">
                    <a16:creationId xmlns:a16="http://schemas.microsoft.com/office/drawing/2014/main" id="{3307ECD0-AA4C-E771-C1C8-D64F767A4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108"/>
                <a:ext cx="12" cy="12"/>
              </a:xfrm>
              <a:custGeom>
                <a:avLst/>
                <a:gdLst>
                  <a:gd name="T0" fmla="*/ 0 w 7"/>
                  <a:gd name="T1" fmla="*/ 4 h 7"/>
                  <a:gd name="T2" fmla="*/ 5 w 7"/>
                  <a:gd name="T3" fmla="*/ 1 h 7"/>
                  <a:gd name="T4" fmla="*/ 6 w 7"/>
                  <a:gd name="T5" fmla="*/ 4 h 7"/>
                  <a:gd name="T6" fmla="*/ 2 w 7"/>
                  <a:gd name="T7" fmla="*/ 6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7"/>
                      <a:pt x="3" y="5"/>
                      <a:pt x="2" y="6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54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3" name="Freeform 1175">
                <a:extLst>
                  <a:ext uri="{FF2B5EF4-FFF2-40B4-BE49-F238E27FC236}">
                    <a16:creationId xmlns:a16="http://schemas.microsoft.com/office/drawing/2014/main" id="{43C3AA5B-FE09-F4B7-FBBA-45D6650FE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104"/>
                <a:ext cx="10" cy="10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1 h 6"/>
                  <a:gd name="T4" fmla="*/ 6 w 6"/>
                  <a:gd name="T5" fmla="*/ 3 h 6"/>
                  <a:gd name="T6" fmla="*/ 0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1" y="4"/>
                      <a:pt x="1" y="3"/>
                      <a:pt x="1" y="1"/>
                    </a:cubicBezTo>
                    <a:cubicBezTo>
                      <a:pt x="3" y="1"/>
                      <a:pt x="6" y="0"/>
                      <a:pt x="6" y="3"/>
                    </a:cubicBezTo>
                    <a:cubicBezTo>
                      <a:pt x="6" y="6"/>
                      <a:pt x="3" y="6"/>
                      <a:pt x="0" y="6"/>
                    </a:cubicBezTo>
                    <a:close/>
                  </a:path>
                </a:pathLst>
              </a:custGeom>
              <a:solidFill>
                <a:srgbClr val="49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4" name="Freeform 1176">
                <a:extLst>
                  <a:ext uri="{FF2B5EF4-FFF2-40B4-BE49-F238E27FC236}">
                    <a16:creationId xmlns:a16="http://schemas.microsoft.com/office/drawing/2014/main" id="{616EF8F1-148D-C5AA-5E93-235A1721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976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5 h 6"/>
                  <a:gd name="T4" fmla="*/ 0 w 6"/>
                  <a:gd name="T5" fmla="*/ 3 h 6"/>
                  <a:gd name="T6" fmla="*/ 2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4" y="0"/>
                      <a:pt x="5" y="0"/>
                      <a:pt x="6" y="3"/>
                    </a:cubicBezTo>
                    <a:close/>
                  </a:path>
                </a:pathLst>
              </a:custGeom>
              <a:solidFill>
                <a:srgbClr val="33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5" name="Freeform 1177">
                <a:extLst>
                  <a:ext uri="{FF2B5EF4-FFF2-40B4-BE49-F238E27FC236}">
                    <a16:creationId xmlns:a16="http://schemas.microsoft.com/office/drawing/2014/main" id="{9576A461-0536-DBEE-BDCE-B9A79411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846"/>
                <a:ext cx="14" cy="12"/>
              </a:xfrm>
              <a:custGeom>
                <a:avLst/>
                <a:gdLst>
                  <a:gd name="T0" fmla="*/ 3 w 8"/>
                  <a:gd name="T1" fmla="*/ 0 h 7"/>
                  <a:gd name="T2" fmla="*/ 7 w 8"/>
                  <a:gd name="T3" fmla="*/ 3 h 7"/>
                  <a:gd name="T4" fmla="*/ 1 w 8"/>
                  <a:gd name="T5" fmla="*/ 5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4" y="2"/>
                      <a:pt x="8" y="0"/>
                      <a:pt x="7" y="3"/>
                    </a:cubicBezTo>
                    <a:cubicBezTo>
                      <a:pt x="6" y="7"/>
                      <a:pt x="3" y="5"/>
                      <a:pt x="1" y="5"/>
                    </a:cubicBezTo>
                    <a:cubicBezTo>
                      <a:pt x="0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2D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6" name="Freeform 1178">
                <a:extLst>
                  <a:ext uri="{FF2B5EF4-FFF2-40B4-BE49-F238E27FC236}">
                    <a16:creationId xmlns:a16="http://schemas.microsoft.com/office/drawing/2014/main" id="{F27E8B8B-1BD9-3A3D-411D-6619AB177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30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D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7" name="Freeform 1179">
                <a:extLst>
                  <a:ext uri="{FF2B5EF4-FFF2-40B4-BE49-F238E27FC236}">
                    <a16:creationId xmlns:a16="http://schemas.microsoft.com/office/drawing/2014/main" id="{00832380-3D4E-3E31-EC06-0BFDE6909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04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5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8" name="Freeform 1180">
                <a:extLst>
                  <a:ext uri="{FF2B5EF4-FFF2-40B4-BE49-F238E27FC236}">
                    <a16:creationId xmlns:a16="http://schemas.microsoft.com/office/drawing/2014/main" id="{07A40003-6C20-513B-EBA4-432DD988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051"/>
                <a:ext cx="12" cy="9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3 h 5"/>
                  <a:gd name="T4" fmla="*/ 3 w 7"/>
                  <a:gd name="T5" fmla="*/ 5 h 5"/>
                  <a:gd name="T6" fmla="*/ 0 w 7"/>
                  <a:gd name="T7" fmla="*/ 2 h 5"/>
                  <a:gd name="T8" fmla="*/ 4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9" name="Freeform 1181">
                <a:extLst>
                  <a:ext uri="{FF2B5EF4-FFF2-40B4-BE49-F238E27FC236}">
                    <a16:creationId xmlns:a16="http://schemas.microsoft.com/office/drawing/2014/main" id="{D40CC942-9049-4F3F-07E4-8D3F4E818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952"/>
                <a:ext cx="10" cy="10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2D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0" name="Freeform 1182">
                <a:extLst>
                  <a:ext uri="{FF2B5EF4-FFF2-40B4-BE49-F238E27FC236}">
                    <a16:creationId xmlns:a16="http://schemas.microsoft.com/office/drawing/2014/main" id="{37C024C0-82A0-120F-34A5-2DD0DB9F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972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2A2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1" name="Freeform 1183">
                <a:extLst>
                  <a:ext uri="{FF2B5EF4-FFF2-40B4-BE49-F238E27FC236}">
                    <a16:creationId xmlns:a16="http://schemas.microsoft.com/office/drawing/2014/main" id="{EA292220-7071-95D2-3D9B-8F5FB075D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705"/>
                <a:ext cx="10" cy="11"/>
              </a:xfrm>
              <a:custGeom>
                <a:avLst/>
                <a:gdLst>
                  <a:gd name="T0" fmla="*/ 5 w 6"/>
                  <a:gd name="T1" fmla="*/ 3 h 6"/>
                  <a:gd name="T2" fmla="*/ 2 w 6"/>
                  <a:gd name="T3" fmla="*/ 6 h 6"/>
                  <a:gd name="T4" fmla="*/ 0 w 6"/>
                  <a:gd name="T5" fmla="*/ 3 h 6"/>
                  <a:gd name="T6" fmla="*/ 4 w 6"/>
                  <a:gd name="T7" fmla="*/ 0 h 6"/>
                  <a:gd name="T8" fmla="*/ 5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2" name="Freeform 1184">
                <a:extLst>
                  <a:ext uri="{FF2B5EF4-FFF2-40B4-BE49-F238E27FC236}">
                    <a16:creationId xmlns:a16="http://schemas.microsoft.com/office/drawing/2014/main" id="{7A17F069-65DB-9768-AD8E-22124BCF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984"/>
                <a:ext cx="12" cy="11"/>
              </a:xfrm>
              <a:custGeom>
                <a:avLst/>
                <a:gdLst>
                  <a:gd name="T0" fmla="*/ 1 w 7"/>
                  <a:gd name="T1" fmla="*/ 6 h 6"/>
                  <a:gd name="T2" fmla="*/ 2 w 7"/>
                  <a:gd name="T3" fmla="*/ 1 h 6"/>
                  <a:gd name="T4" fmla="*/ 7 w 7"/>
                  <a:gd name="T5" fmla="*/ 2 h 6"/>
                  <a:gd name="T6" fmla="*/ 1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6"/>
                      <a:pt x="4" y="5"/>
                      <a:pt x="1" y="6"/>
                    </a:cubicBezTo>
                    <a:close/>
                  </a:path>
                </a:pathLst>
              </a:custGeom>
              <a:solidFill>
                <a:srgbClr val="45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3" name="Freeform 1185">
                <a:extLst>
                  <a:ext uri="{FF2B5EF4-FFF2-40B4-BE49-F238E27FC236}">
                    <a16:creationId xmlns:a16="http://schemas.microsoft.com/office/drawing/2014/main" id="{241C9E74-D666-AA2C-5492-D610F98B9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054"/>
                <a:ext cx="14" cy="9"/>
              </a:xfrm>
              <a:custGeom>
                <a:avLst/>
                <a:gdLst>
                  <a:gd name="T0" fmla="*/ 4 w 8"/>
                  <a:gd name="T1" fmla="*/ 5 h 5"/>
                  <a:gd name="T2" fmla="*/ 0 w 8"/>
                  <a:gd name="T3" fmla="*/ 3 h 5"/>
                  <a:gd name="T4" fmla="*/ 4 w 8"/>
                  <a:gd name="T5" fmla="*/ 1 h 5"/>
                  <a:gd name="T6" fmla="*/ 8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2" y="4"/>
                      <a:pt x="0" y="5"/>
                      <a:pt x="0" y="3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8" y="0"/>
                      <a:pt x="8" y="3"/>
                    </a:cubicBezTo>
                    <a:cubicBezTo>
                      <a:pt x="7" y="5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38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4" name="Freeform 1186">
                <a:extLst>
                  <a:ext uri="{FF2B5EF4-FFF2-40B4-BE49-F238E27FC236}">
                    <a16:creationId xmlns:a16="http://schemas.microsoft.com/office/drawing/2014/main" id="{5755780C-0DF5-5368-2088-80DDE0772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058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2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E3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5" name="Freeform 1187">
                <a:extLst>
                  <a:ext uri="{FF2B5EF4-FFF2-40B4-BE49-F238E27FC236}">
                    <a16:creationId xmlns:a16="http://schemas.microsoft.com/office/drawing/2014/main" id="{757A4E19-45B0-DA96-4C8D-7C753C01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936"/>
                <a:ext cx="11" cy="9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3" y="0"/>
                    </a:cubicBezTo>
                    <a:cubicBezTo>
                      <a:pt x="4" y="0"/>
                      <a:pt x="6" y="1"/>
                      <a:pt x="5" y="4"/>
                    </a:cubicBezTo>
                    <a:close/>
                  </a:path>
                </a:pathLst>
              </a:custGeom>
              <a:solidFill>
                <a:srgbClr val="3A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6" name="Freeform 1188">
                <a:extLst>
                  <a:ext uri="{FF2B5EF4-FFF2-40B4-BE49-F238E27FC236}">
                    <a16:creationId xmlns:a16="http://schemas.microsoft.com/office/drawing/2014/main" id="{E01B9E21-121F-D10F-4CA7-7786F38FE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05"/>
                <a:ext cx="14" cy="8"/>
              </a:xfrm>
              <a:custGeom>
                <a:avLst/>
                <a:gdLst>
                  <a:gd name="T0" fmla="*/ 4 w 8"/>
                  <a:gd name="T1" fmla="*/ 4 h 5"/>
                  <a:gd name="T2" fmla="*/ 0 w 8"/>
                  <a:gd name="T3" fmla="*/ 2 h 5"/>
                  <a:gd name="T4" fmla="*/ 5 w 8"/>
                  <a:gd name="T5" fmla="*/ 0 h 5"/>
                  <a:gd name="T6" fmla="*/ 7 w 8"/>
                  <a:gd name="T7" fmla="*/ 2 h 5"/>
                  <a:gd name="T8" fmla="*/ 4 w 8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4"/>
                    </a:moveTo>
                    <a:cubicBezTo>
                      <a:pt x="3" y="3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8" y="0"/>
                      <a:pt x="7" y="2"/>
                    </a:cubicBezTo>
                    <a:cubicBezTo>
                      <a:pt x="7" y="4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4D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7" name="Freeform 1189">
                <a:extLst>
                  <a:ext uri="{FF2B5EF4-FFF2-40B4-BE49-F238E27FC236}">
                    <a16:creationId xmlns:a16="http://schemas.microsoft.com/office/drawing/2014/main" id="{407CE014-EB56-1E71-F2E5-8A63E3C1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942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6" y="4"/>
                      <a:pt x="5" y="6"/>
                      <a:pt x="3" y="6"/>
                    </a:cubicBezTo>
                    <a:cubicBezTo>
                      <a:pt x="2" y="5"/>
                      <a:pt x="1" y="5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37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8" name="Freeform 1190">
                <a:extLst>
                  <a:ext uri="{FF2B5EF4-FFF2-40B4-BE49-F238E27FC236}">
                    <a16:creationId xmlns:a16="http://schemas.microsoft.com/office/drawing/2014/main" id="{F4C01A80-588F-6C3F-92DF-7CA24465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671"/>
                <a:ext cx="8" cy="10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4"/>
                      <a:pt x="5" y="5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9" name="Freeform 1191">
                <a:extLst>
                  <a:ext uri="{FF2B5EF4-FFF2-40B4-BE49-F238E27FC236}">
                    <a16:creationId xmlns:a16="http://schemas.microsoft.com/office/drawing/2014/main" id="{E0DD3E51-696F-85D6-D4E6-121A420A9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743"/>
                <a:ext cx="12" cy="9"/>
              </a:xfrm>
              <a:custGeom>
                <a:avLst/>
                <a:gdLst>
                  <a:gd name="T0" fmla="*/ 6 w 7"/>
                  <a:gd name="T1" fmla="*/ 2 h 5"/>
                  <a:gd name="T2" fmla="*/ 3 w 7"/>
                  <a:gd name="T3" fmla="*/ 5 h 5"/>
                  <a:gd name="T4" fmla="*/ 1 w 7"/>
                  <a:gd name="T5" fmla="*/ 3 h 5"/>
                  <a:gd name="T6" fmla="*/ 4 w 7"/>
                  <a:gd name="T7" fmla="*/ 0 h 5"/>
                  <a:gd name="T8" fmla="*/ 6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6" y="4"/>
                      <a:pt x="6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1" y="0"/>
                      <a:pt x="4" y="0"/>
                    </a:cubicBezTo>
                    <a:cubicBezTo>
                      <a:pt x="5" y="0"/>
                      <a:pt x="7" y="0"/>
                      <a:pt x="6" y="2"/>
                    </a:cubicBezTo>
                    <a:close/>
                  </a:path>
                </a:pathLst>
              </a:custGeom>
              <a:solidFill>
                <a:srgbClr val="3A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0" name="Freeform 1192">
                <a:extLst>
                  <a:ext uri="{FF2B5EF4-FFF2-40B4-BE49-F238E27FC236}">
                    <a16:creationId xmlns:a16="http://schemas.microsoft.com/office/drawing/2014/main" id="{987443AB-41BE-0932-1C32-78F9CD8A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058"/>
                <a:ext cx="12" cy="10"/>
              </a:xfrm>
              <a:custGeom>
                <a:avLst/>
                <a:gdLst>
                  <a:gd name="T0" fmla="*/ 3 w 7"/>
                  <a:gd name="T1" fmla="*/ 1 h 6"/>
                  <a:gd name="T2" fmla="*/ 7 w 7"/>
                  <a:gd name="T3" fmla="*/ 4 h 6"/>
                  <a:gd name="T4" fmla="*/ 4 w 7"/>
                  <a:gd name="T5" fmla="*/ 6 h 6"/>
                  <a:gd name="T6" fmla="*/ 1 w 7"/>
                  <a:gd name="T7" fmla="*/ 3 h 6"/>
                  <a:gd name="T8" fmla="*/ 3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cubicBezTo>
                      <a:pt x="4" y="2"/>
                      <a:pt x="7" y="0"/>
                      <a:pt x="7" y="4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2" y="6"/>
                      <a:pt x="0" y="5"/>
                      <a:pt x="1" y="3"/>
                    </a:cubicBezTo>
                    <a:cubicBezTo>
                      <a:pt x="1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1" name="Freeform 1193">
                <a:extLst>
                  <a:ext uri="{FF2B5EF4-FFF2-40B4-BE49-F238E27FC236}">
                    <a16:creationId xmlns:a16="http://schemas.microsoft.com/office/drawing/2014/main" id="{80600825-F954-A5B8-FD4B-90D3EFAF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820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B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2" name="Freeform 1194">
                <a:extLst>
                  <a:ext uri="{FF2B5EF4-FFF2-40B4-BE49-F238E27FC236}">
                    <a16:creationId xmlns:a16="http://schemas.microsoft.com/office/drawing/2014/main" id="{72C2872C-BAE4-A27C-E32C-1DA4AB5B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959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3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A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3" name="Freeform 1195">
                <a:extLst>
                  <a:ext uri="{FF2B5EF4-FFF2-40B4-BE49-F238E27FC236}">
                    <a16:creationId xmlns:a16="http://schemas.microsoft.com/office/drawing/2014/main" id="{0A257356-6E84-B455-F5B5-697CD9F9C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166"/>
                <a:ext cx="17" cy="10"/>
              </a:xfrm>
              <a:custGeom>
                <a:avLst/>
                <a:gdLst>
                  <a:gd name="T0" fmla="*/ 10 w 10"/>
                  <a:gd name="T1" fmla="*/ 4 h 6"/>
                  <a:gd name="T2" fmla="*/ 7 w 10"/>
                  <a:gd name="T3" fmla="*/ 4 h 6"/>
                  <a:gd name="T4" fmla="*/ 1 w 10"/>
                  <a:gd name="T5" fmla="*/ 4 h 6"/>
                  <a:gd name="T6" fmla="*/ 1 w 10"/>
                  <a:gd name="T7" fmla="*/ 2 h 6"/>
                  <a:gd name="T8" fmla="*/ 7 w 10"/>
                  <a:gd name="T9" fmla="*/ 2 h 6"/>
                  <a:gd name="T10" fmla="*/ 10 w 10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4"/>
                    </a:moveTo>
                    <a:cubicBezTo>
                      <a:pt x="9" y="4"/>
                      <a:pt x="8" y="4"/>
                      <a:pt x="7" y="4"/>
                    </a:cubicBezTo>
                    <a:cubicBezTo>
                      <a:pt x="5" y="5"/>
                      <a:pt x="3" y="6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2"/>
                      <a:pt x="9" y="2"/>
                      <a:pt x="10" y="4"/>
                    </a:cubicBezTo>
                    <a:close/>
                  </a:path>
                </a:pathLst>
              </a:custGeom>
              <a:solidFill>
                <a:srgbClr val="2E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4" name="Freeform 1196">
                <a:extLst>
                  <a:ext uri="{FF2B5EF4-FFF2-40B4-BE49-F238E27FC236}">
                    <a16:creationId xmlns:a16="http://schemas.microsoft.com/office/drawing/2014/main" id="{B8E1BF65-2303-0967-EBFD-15CC6A01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096"/>
                <a:ext cx="12" cy="8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3 h 5"/>
                  <a:gd name="T4" fmla="*/ 3 w 7"/>
                  <a:gd name="T5" fmla="*/ 5 h 5"/>
                  <a:gd name="T6" fmla="*/ 1 w 7"/>
                  <a:gd name="T7" fmla="*/ 3 h 5"/>
                  <a:gd name="T8" fmla="*/ 4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1"/>
                      <a:pt x="7" y="0"/>
                      <a:pt x="7" y="3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36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5" name="Freeform 1197">
                <a:extLst>
                  <a:ext uri="{FF2B5EF4-FFF2-40B4-BE49-F238E27FC236}">
                    <a16:creationId xmlns:a16="http://schemas.microsoft.com/office/drawing/2014/main" id="{23A4BC02-0242-66FA-0C63-1195CBB3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025"/>
                <a:ext cx="12" cy="9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2 h 5"/>
                  <a:gd name="T4" fmla="*/ 7 w 7"/>
                  <a:gd name="T5" fmla="*/ 2 h 5"/>
                  <a:gd name="T6" fmla="*/ 2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5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3D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6" name="Freeform 1198">
                <a:extLst>
                  <a:ext uri="{FF2B5EF4-FFF2-40B4-BE49-F238E27FC236}">
                    <a16:creationId xmlns:a16="http://schemas.microsoft.com/office/drawing/2014/main" id="{76135845-CEDE-9567-374E-3B967C28D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989"/>
                <a:ext cx="10" cy="12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5 h 7"/>
                  <a:gd name="T4" fmla="*/ 1 w 6"/>
                  <a:gd name="T5" fmla="*/ 5 h 7"/>
                  <a:gd name="T6" fmla="*/ 1 w 6"/>
                  <a:gd name="T7" fmla="*/ 2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3"/>
                      <a:pt x="6" y="4"/>
                      <a:pt x="6" y="5"/>
                    </a:cubicBez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3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2F2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7" name="Freeform 1199">
                <a:extLst>
                  <a:ext uri="{FF2B5EF4-FFF2-40B4-BE49-F238E27FC236}">
                    <a16:creationId xmlns:a16="http://schemas.microsoft.com/office/drawing/2014/main" id="{B1050186-7845-CC0B-A3F9-6A895C3ED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800"/>
                <a:ext cx="15" cy="10"/>
              </a:xfrm>
              <a:custGeom>
                <a:avLst/>
                <a:gdLst>
                  <a:gd name="T0" fmla="*/ 8 w 9"/>
                  <a:gd name="T1" fmla="*/ 1 h 6"/>
                  <a:gd name="T2" fmla="*/ 3 w 9"/>
                  <a:gd name="T3" fmla="*/ 6 h 6"/>
                  <a:gd name="T4" fmla="*/ 8 w 9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8" y="1"/>
                    </a:moveTo>
                    <a:cubicBezTo>
                      <a:pt x="9" y="6"/>
                      <a:pt x="6" y="6"/>
                      <a:pt x="3" y="6"/>
                    </a:cubicBezTo>
                    <a:cubicBezTo>
                      <a:pt x="0" y="0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27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8" name="Freeform 1200">
                <a:extLst>
                  <a:ext uri="{FF2B5EF4-FFF2-40B4-BE49-F238E27FC236}">
                    <a16:creationId xmlns:a16="http://schemas.microsoft.com/office/drawing/2014/main" id="{26F2C480-141A-9359-B493-AD70E86C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142"/>
                <a:ext cx="14" cy="10"/>
              </a:xfrm>
              <a:custGeom>
                <a:avLst/>
                <a:gdLst>
                  <a:gd name="T0" fmla="*/ 2 w 8"/>
                  <a:gd name="T1" fmla="*/ 0 h 6"/>
                  <a:gd name="T2" fmla="*/ 7 w 8"/>
                  <a:gd name="T3" fmla="*/ 4 h 6"/>
                  <a:gd name="T4" fmla="*/ 2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5" y="0"/>
                      <a:pt x="8" y="0"/>
                      <a:pt x="7" y="4"/>
                    </a:cubicBezTo>
                    <a:cubicBezTo>
                      <a:pt x="3" y="6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47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9" name="Freeform 1201">
                <a:extLst>
                  <a:ext uri="{FF2B5EF4-FFF2-40B4-BE49-F238E27FC236}">
                    <a16:creationId xmlns:a16="http://schemas.microsoft.com/office/drawing/2014/main" id="{FAF872FB-A30D-640D-977E-973F5F15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137"/>
                <a:ext cx="11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1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ubicBezTo>
                      <a:pt x="5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4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0" name="Freeform 1202">
                <a:extLst>
                  <a:ext uri="{FF2B5EF4-FFF2-40B4-BE49-F238E27FC236}">
                    <a16:creationId xmlns:a16="http://schemas.microsoft.com/office/drawing/2014/main" id="{F5E5B10C-3C17-4897-CC70-0060F12D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26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84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1" name="Freeform 1203">
                <a:extLst>
                  <a:ext uri="{FF2B5EF4-FFF2-40B4-BE49-F238E27FC236}">
                    <a16:creationId xmlns:a16="http://schemas.microsoft.com/office/drawing/2014/main" id="{2AA12B09-758E-DA0D-6DB9-AFAE5C72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123"/>
                <a:ext cx="12" cy="8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3 h 5"/>
                  <a:gd name="T4" fmla="*/ 4 w 7"/>
                  <a:gd name="T5" fmla="*/ 0 h 5"/>
                  <a:gd name="T6" fmla="*/ 6 w 7"/>
                  <a:gd name="T7" fmla="*/ 2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B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2" name="Freeform 1204">
                <a:extLst>
                  <a:ext uri="{FF2B5EF4-FFF2-40B4-BE49-F238E27FC236}">
                    <a16:creationId xmlns:a16="http://schemas.microsoft.com/office/drawing/2014/main" id="{F29663D9-2DA2-4E3D-50C6-4511167A2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14"/>
                <a:ext cx="12" cy="14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2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6" y="7"/>
                      <a:pt x="4" y="8"/>
                      <a:pt x="0" y="3"/>
                    </a:cubicBezTo>
                    <a:close/>
                  </a:path>
                </a:pathLst>
              </a:custGeom>
              <a:solidFill>
                <a:srgbClr val="3C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3" name="Freeform 1205">
                <a:extLst>
                  <a:ext uri="{FF2B5EF4-FFF2-40B4-BE49-F238E27FC236}">
                    <a16:creationId xmlns:a16="http://schemas.microsoft.com/office/drawing/2014/main" id="{19ACB5BC-603F-FC6E-C33E-2B8A0050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109"/>
                <a:ext cx="12" cy="11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3 h 6"/>
                  <a:gd name="T4" fmla="*/ 2 w 7"/>
                  <a:gd name="T5" fmla="*/ 5 h 6"/>
                  <a:gd name="T6" fmla="*/ 2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3" y="1"/>
                      <a:pt x="7" y="0"/>
                      <a:pt x="6" y="3"/>
                    </a:cubicBezTo>
                    <a:cubicBezTo>
                      <a:pt x="6" y="6"/>
                      <a:pt x="4" y="5"/>
                      <a:pt x="2" y="5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36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4" name="Freeform 1206">
                <a:extLst>
                  <a:ext uri="{FF2B5EF4-FFF2-40B4-BE49-F238E27FC236}">
                    <a16:creationId xmlns:a16="http://schemas.microsoft.com/office/drawing/2014/main" id="{D4E9361B-6453-C605-23D1-26D441BEB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031"/>
                <a:ext cx="17" cy="12"/>
              </a:xfrm>
              <a:custGeom>
                <a:avLst/>
                <a:gdLst>
                  <a:gd name="T0" fmla="*/ 9 w 10"/>
                  <a:gd name="T1" fmla="*/ 5 h 7"/>
                  <a:gd name="T2" fmla="*/ 7 w 10"/>
                  <a:gd name="T3" fmla="*/ 6 h 7"/>
                  <a:gd name="T4" fmla="*/ 1 w 10"/>
                  <a:gd name="T5" fmla="*/ 3 h 7"/>
                  <a:gd name="T6" fmla="*/ 8 w 10"/>
                  <a:gd name="T7" fmla="*/ 2 h 7"/>
                  <a:gd name="T8" fmla="*/ 9 w 10"/>
                  <a:gd name="T9" fmla="*/ 3 h 7"/>
                  <a:gd name="T10" fmla="*/ 9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9" y="6"/>
                      <a:pt x="8" y="6"/>
                      <a:pt x="7" y="6"/>
                    </a:cubicBezTo>
                    <a:cubicBezTo>
                      <a:pt x="5" y="4"/>
                      <a:pt x="0" y="7"/>
                      <a:pt x="1" y="3"/>
                    </a:cubicBezTo>
                    <a:cubicBezTo>
                      <a:pt x="2" y="0"/>
                      <a:pt x="6" y="3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3"/>
                      <a:pt x="10" y="4"/>
                      <a:pt x="9" y="5"/>
                    </a:cubicBezTo>
                    <a:close/>
                  </a:path>
                </a:pathLst>
              </a:custGeom>
              <a:solidFill>
                <a:srgbClr val="31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5" name="Freeform 1207">
                <a:extLst>
                  <a:ext uri="{FF2B5EF4-FFF2-40B4-BE49-F238E27FC236}">
                    <a16:creationId xmlns:a16="http://schemas.microsoft.com/office/drawing/2014/main" id="{BBDD1642-3F57-5FEF-1E5D-19F35515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69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5"/>
                      <a:pt x="5" y="6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7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6" name="Freeform 1208">
                <a:extLst>
                  <a:ext uri="{FF2B5EF4-FFF2-40B4-BE49-F238E27FC236}">
                    <a16:creationId xmlns:a16="http://schemas.microsoft.com/office/drawing/2014/main" id="{DF70BE58-76EA-E9C4-F565-82F369DA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693"/>
                <a:ext cx="10" cy="12"/>
              </a:xfrm>
              <a:custGeom>
                <a:avLst/>
                <a:gdLst>
                  <a:gd name="T0" fmla="*/ 6 w 6"/>
                  <a:gd name="T1" fmla="*/ 1 h 7"/>
                  <a:gd name="T2" fmla="*/ 6 w 6"/>
                  <a:gd name="T3" fmla="*/ 4 h 7"/>
                  <a:gd name="T4" fmla="*/ 1 w 6"/>
                  <a:gd name="T5" fmla="*/ 6 h 7"/>
                  <a:gd name="T6" fmla="*/ 1 w 6"/>
                  <a:gd name="T7" fmla="*/ 2 h 7"/>
                  <a:gd name="T8" fmla="*/ 6 w 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3F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7" name="Freeform 1209">
                <a:extLst>
                  <a:ext uri="{FF2B5EF4-FFF2-40B4-BE49-F238E27FC236}">
                    <a16:creationId xmlns:a16="http://schemas.microsoft.com/office/drawing/2014/main" id="{7F596D50-50E8-953B-B5D2-0721FC442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683"/>
                <a:ext cx="10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42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5" name="Group 1411">
              <a:extLst>
                <a:ext uri="{FF2B5EF4-FFF2-40B4-BE49-F238E27FC236}">
                  <a16:creationId xmlns:a16="http://schemas.microsoft.com/office/drawing/2014/main" id="{2DFB36AB-AD6E-27FD-F4B6-C44C3C91B5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4" y="720"/>
              <a:ext cx="1329" cy="1449"/>
              <a:chOff x="3344" y="720"/>
              <a:chExt cx="1329" cy="1449"/>
            </a:xfrm>
          </p:grpSpPr>
          <p:sp>
            <p:nvSpPr>
              <p:cNvPr id="1298" name="Freeform 1211">
                <a:extLst>
                  <a:ext uri="{FF2B5EF4-FFF2-40B4-BE49-F238E27FC236}">
                    <a16:creationId xmlns:a16="http://schemas.microsoft.com/office/drawing/2014/main" id="{5A288271-F04E-DC3C-6840-56E70F3D9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955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3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B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9" name="Freeform 1212">
                <a:extLst>
                  <a:ext uri="{FF2B5EF4-FFF2-40B4-BE49-F238E27FC236}">
                    <a16:creationId xmlns:a16="http://schemas.microsoft.com/office/drawing/2014/main" id="{FC89F295-BD94-F60F-8DF5-619E8B34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69"/>
                <a:ext cx="12" cy="8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2 h 5"/>
                  <a:gd name="T4" fmla="*/ 4 w 7"/>
                  <a:gd name="T5" fmla="*/ 0 h 5"/>
                  <a:gd name="T6" fmla="*/ 6 w 7"/>
                  <a:gd name="T7" fmla="*/ 2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7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A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0" name="Freeform 1213">
                <a:extLst>
                  <a:ext uri="{FF2B5EF4-FFF2-40B4-BE49-F238E27FC236}">
                    <a16:creationId xmlns:a16="http://schemas.microsoft.com/office/drawing/2014/main" id="{8AD0C1DE-1DF8-E095-5A92-3469BE82A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001"/>
                <a:ext cx="11" cy="9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3 h 5"/>
                  <a:gd name="T4" fmla="*/ 4 w 7"/>
                  <a:gd name="T5" fmla="*/ 1 h 5"/>
                  <a:gd name="T6" fmla="*/ 7 w 7"/>
                  <a:gd name="T7" fmla="*/ 3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7" y="1"/>
                      <a:pt x="7" y="3"/>
                    </a:cubicBezTo>
                    <a:cubicBezTo>
                      <a:pt x="6" y="5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A4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1" name="Freeform 1214">
                <a:extLst>
                  <a:ext uri="{FF2B5EF4-FFF2-40B4-BE49-F238E27FC236}">
                    <a16:creationId xmlns:a16="http://schemas.microsoft.com/office/drawing/2014/main" id="{6FF6458F-1F92-93A9-20F9-CFFE2A411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818"/>
                <a:ext cx="11" cy="9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5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2" name="Freeform 1215">
                <a:extLst>
                  <a:ext uri="{FF2B5EF4-FFF2-40B4-BE49-F238E27FC236}">
                    <a16:creationId xmlns:a16="http://schemas.microsoft.com/office/drawing/2014/main" id="{1376BD0C-24DD-D16A-88DA-78287118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729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4 h 6"/>
                  <a:gd name="T6" fmla="*/ 3 w 5"/>
                  <a:gd name="T7" fmla="*/ 1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3A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3" name="Freeform 1216">
                <a:extLst>
                  <a:ext uri="{FF2B5EF4-FFF2-40B4-BE49-F238E27FC236}">
                    <a16:creationId xmlns:a16="http://schemas.microsoft.com/office/drawing/2014/main" id="{BC1E71D8-7546-DB4A-37C6-70B81E25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658"/>
                <a:ext cx="11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6 h 6"/>
                  <a:gd name="T4" fmla="*/ 1 w 6"/>
                  <a:gd name="T5" fmla="*/ 4 h 6"/>
                  <a:gd name="T6" fmla="*/ 4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4"/>
                      <a:pt x="5" y="6"/>
                      <a:pt x="3" y="6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2"/>
                      <a:pt x="1" y="0"/>
                      <a:pt x="4" y="0"/>
                    </a:cubicBezTo>
                    <a:cubicBezTo>
                      <a:pt x="6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6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4" name="Freeform 1217">
                <a:extLst>
                  <a:ext uri="{FF2B5EF4-FFF2-40B4-BE49-F238E27FC236}">
                    <a16:creationId xmlns:a16="http://schemas.microsoft.com/office/drawing/2014/main" id="{604DEC03-60E9-2FD7-9A1C-5C1CA9F4A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79"/>
                <a:ext cx="13" cy="12"/>
              </a:xfrm>
              <a:custGeom>
                <a:avLst/>
                <a:gdLst>
                  <a:gd name="T0" fmla="*/ 0 w 8"/>
                  <a:gd name="T1" fmla="*/ 4 h 7"/>
                  <a:gd name="T2" fmla="*/ 1 w 8"/>
                  <a:gd name="T3" fmla="*/ 3 h 7"/>
                  <a:gd name="T4" fmla="*/ 7 w 8"/>
                  <a:gd name="T5" fmla="*/ 3 h 7"/>
                  <a:gd name="T6" fmla="*/ 6 w 8"/>
                  <a:gd name="T7" fmla="*/ 6 h 7"/>
                  <a:gd name="T8" fmla="*/ 0 w 8"/>
                  <a:gd name="T9" fmla="*/ 3 h 7"/>
                  <a:gd name="T10" fmla="*/ 0 w 8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4" y="6"/>
                      <a:pt x="1" y="7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0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5" name="Freeform 1218">
                <a:extLst>
                  <a:ext uri="{FF2B5EF4-FFF2-40B4-BE49-F238E27FC236}">
                    <a16:creationId xmlns:a16="http://schemas.microsoft.com/office/drawing/2014/main" id="{59DA1332-B573-7C64-EC5D-5FB95A1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020"/>
                <a:ext cx="15" cy="9"/>
              </a:xfrm>
              <a:custGeom>
                <a:avLst/>
                <a:gdLst>
                  <a:gd name="T0" fmla="*/ 3 w 9"/>
                  <a:gd name="T1" fmla="*/ 5 h 5"/>
                  <a:gd name="T2" fmla="*/ 1 w 9"/>
                  <a:gd name="T3" fmla="*/ 2 h 5"/>
                  <a:gd name="T4" fmla="*/ 5 w 9"/>
                  <a:gd name="T5" fmla="*/ 0 h 5"/>
                  <a:gd name="T6" fmla="*/ 3 w 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4"/>
                      <a:pt x="6" y="4"/>
                      <a:pt x="3" y="5"/>
                    </a:cubicBezTo>
                    <a:close/>
                  </a:path>
                </a:pathLst>
              </a:custGeom>
              <a:solidFill>
                <a:srgbClr val="2E2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6" name="Freeform 1219">
                <a:extLst>
                  <a:ext uri="{FF2B5EF4-FFF2-40B4-BE49-F238E27FC236}">
                    <a16:creationId xmlns:a16="http://schemas.microsoft.com/office/drawing/2014/main" id="{8DF2DECF-5947-DB0A-C7D6-D3B469A39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890"/>
                <a:ext cx="8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2E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7" name="Freeform 1220">
                <a:extLst>
                  <a:ext uri="{FF2B5EF4-FFF2-40B4-BE49-F238E27FC236}">
                    <a16:creationId xmlns:a16="http://schemas.microsoft.com/office/drawing/2014/main" id="{69586653-AF2E-B917-026F-446F50730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109"/>
                <a:ext cx="13" cy="9"/>
              </a:xfrm>
              <a:custGeom>
                <a:avLst/>
                <a:gdLst>
                  <a:gd name="T0" fmla="*/ 1 w 8"/>
                  <a:gd name="T1" fmla="*/ 5 h 5"/>
                  <a:gd name="T2" fmla="*/ 6 w 8"/>
                  <a:gd name="T3" fmla="*/ 0 h 5"/>
                  <a:gd name="T4" fmla="*/ 1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0" y="1"/>
                      <a:pt x="1" y="1"/>
                      <a:pt x="6" y="0"/>
                    </a:cubicBezTo>
                    <a:cubicBezTo>
                      <a:pt x="8" y="5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A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8" name="Freeform 1221">
                <a:extLst>
                  <a:ext uri="{FF2B5EF4-FFF2-40B4-BE49-F238E27FC236}">
                    <a16:creationId xmlns:a16="http://schemas.microsoft.com/office/drawing/2014/main" id="{A5C0144A-6308-716D-8A9E-B24FEA2E6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986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2 w 7"/>
                  <a:gd name="T3" fmla="*/ 6 h 6"/>
                  <a:gd name="T4" fmla="*/ 1 w 7"/>
                  <a:gd name="T5" fmla="*/ 2 h 6"/>
                  <a:gd name="T6" fmla="*/ 7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6" y="5"/>
                      <a:pt x="5" y="6"/>
                      <a:pt x="2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3" y="0"/>
                      <a:pt x="5" y="1"/>
                      <a:pt x="7" y="3"/>
                    </a:cubicBezTo>
                    <a:close/>
                  </a:path>
                </a:pathLst>
              </a:custGeom>
              <a:solidFill>
                <a:srgbClr val="30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9" name="Freeform 1222">
                <a:extLst>
                  <a:ext uri="{FF2B5EF4-FFF2-40B4-BE49-F238E27FC236}">
                    <a16:creationId xmlns:a16="http://schemas.microsoft.com/office/drawing/2014/main" id="{819B9D9E-875B-FF14-11D5-FD9661845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034"/>
                <a:ext cx="12" cy="10"/>
              </a:xfrm>
              <a:custGeom>
                <a:avLst/>
                <a:gdLst>
                  <a:gd name="T0" fmla="*/ 0 w 7"/>
                  <a:gd name="T1" fmla="*/ 3 h 6"/>
                  <a:gd name="T2" fmla="*/ 0 w 7"/>
                  <a:gd name="T3" fmla="*/ 1 h 6"/>
                  <a:gd name="T4" fmla="*/ 6 w 7"/>
                  <a:gd name="T5" fmla="*/ 0 h 6"/>
                  <a:gd name="T6" fmla="*/ 4 w 7"/>
                  <a:gd name="T7" fmla="*/ 5 h 6"/>
                  <a:gd name="T8" fmla="*/ 0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6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0" name="Freeform 1223">
                <a:extLst>
                  <a:ext uri="{FF2B5EF4-FFF2-40B4-BE49-F238E27FC236}">
                    <a16:creationId xmlns:a16="http://schemas.microsoft.com/office/drawing/2014/main" id="{E041799B-BC38-6883-A7C5-BC43DD0B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79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4 h 7"/>
                  <a:gd name="T4" fmla="*/ 1 w 7"/>
                  <a:gd name="T5" fmla="*/ 5 h 7"/>
                  <a:gd name="T6" fmla="*/ 2 w 7"/>
                  <a:gd name="T7" fmla="*/ 1 h 7"/>
                  <a:gd name="T8" fmla="*/ 7 w 7"/>
                  <a:gd name="T9" fmla="*/ 4 h 7"/>
                  <a:gd name="T10" fmla="*/ 7 w 7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3" y="7"/>
                      <a:pt x="1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7" y="0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2D2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1" name="Freeform 1224">
                <a:extLst>
                  <a:ext uri="{FF2B5EF4-FFF2-40B4-BE49-F238E27FC236}">
                    <a16:creationId xmlns:a16="http://schemas.microsoft.com/office/drawing/2014/main" id="{157E5ECB-0342-DB7F-3C12-ADC9540B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964"/>
                <a:ext cx="11" cy="10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2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5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2" name="Freeform 1225">
                <a:extLst>
                  <a:ext uri="{FF2B5EF4-FFF2-40B4-BE49-F238E27FC236}">
                    <a16:creationId xmlns:a16="http://schemas.microsoft.com/office/drawing/2014/main" id="{CEDE00E0-CC25-D606-B0EC-E08A0E8D5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948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2 w 6"/>
                  <a:gd name="T3" fmla="*/ 5 h 5"/>
                  <a:gd name="T4" fmla="*/ 0 w 6"/>
                  <a:gd name="T5" fmla="*/ 2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6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3" name="Freeform 1226">
                <a:extLst>
                  <a:ext uri="{FF2B5EF4-FFF2-40B4-BE49-F238E27FC236}">
                    <a16:creationId xmlns:a16="http://schemas.microsoft.com/office/drawing/2014/main" id="{49ADDB07-EDB0-64FB-96E5-66522F8D9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060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6 h 6"/>
                  <a:gd name="T4" fmla="*/ 0 w 6"/>
                  <a:gd name="T5" fmla="*/ 3 h 6"/>
                  <a:gd name="T6" fmla="*/ 2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4" y="2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7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4" name="Freeform 1227">
                <a:extLst>
                  <a:ext uri="{FF2B5EF4-FFF2-40B4-BE49-F238E27FC236}">
                    <a16:creationId xmlns:a16="http://schemas.microsoft.com/office/drawing/2014/main" id="{003BFDE1-7FCA-2CD6-888A-15411782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844"/>
                <a:ext cx="10" cy="9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2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B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5" name="Freeform 1228">
                <a:extLst>
                  <a:ext uri="{FF2B5EF4-FFF2-40B4-BE49-F238E27FC236}">
                    <a16:creationId xmlns:a16="http://schemas.microsoft.com/office/drawing/2014/main" id="{619DA55B-8FD0-B914-9448-8C42C4EBC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996"/>
                <a:ext cx="10" cy="14"/>
              </a:xfrm>
              <a:custGeom>
                <a:avLst/>
                <a:gdLst>
                  <a:gd name="T0" fmla="*/ 0 w 6"/>
                  <a:gd name="T1" fmla="*/ 2 h 8"/>
                  <a:gd name="T2" fmla="*/ 1 w 6"/>
                  <a:gd name="T3" fmla="*/ 1 h 8"/>
                  <a:gd name="T4" fmla="*/ 6 w 6"/>
                  <a:gd name="T5" fmla="*/ 4 h 8"/>
                  <a:gd name="T6" fmla="*/ 0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3" y="1"/>
                      <a:pt x="6" y="0"/>
                      <a:pt x="6" y="4"/>
                    </a:cubicBezTo>
                    <a:cubicBezTo>
                      <a:pt x="4" y="7"/>
                      <a:pt x="1" y="8"/>
                      <a:pt x="0" y="2"/>
                    </a:cubicBezTo>
                    <a:close/>
                  </a:path>
                </a:pathLst>
              </a:custGeom>
              <a:solidFill>
                <a:srgbClr val="3D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6" name="Freeform 1229">
                <a:extLst>
                  <a:ext uri="{FF2B5EF4-FFF2-40B4-BE49-F238E27FC236}">
                    <a16:creationId xmlns:a16="http://schemas.microsoft.com/office/drawing/2014/main" id="{234DCF67-716C-04A3-6343-EB0E68619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065"/>
                <a:ext cx="12" cy="8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4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5" y="1"/>
                      <a:pt x="7" y="0"/>
                      <a:pt x="7" y="3"/>
                    </a:cubicBezTo>
                    <a:cubicBezTo>
                      <a:pt x="7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2E2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7" name="Freeform 1230">
                <a:extLst>
                  <a:ext uri="{FF2B5EF4-FFF2-40B4-BE49-F238E27FC236}">
                    <a16:creationId xmlns:a16="http://schemas.microsoft.com/office/drawing/2014/main" id="{347D21E0-BDCC-12F8-98C4-BEB6983F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44"/>
                <a:ext cx="12" cy="9"/>
              </a:xfrm>
              <a:custGeom>
                <a:avLst/>
                <a:gdLst>
                  <a:gd name="T0" fmla="*/ 3 w 7"/>
                  <a:gd name="T1" fmla="*/ 1 h 5"/>
                  <a:gd name="T2" fmla="*/ 7 w 7"/>
                  <a:gd name="T3" fmla="*/ 3 h 5"/>
                  <a:gd name="T4" fmla="*/ 3 w 7"/>
                  <a:gd name="T5" fmla="*/ 5 h 5"/>
                  <a:gd name="T6" fmla="*/ 0 w 7"/>
                  <a:gd name="T7" fmla="*/ 2 h 5"/>
                  <a:gd name="T8" fmla="*/ 3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5" y="1"/>
                      <a:pt x="7" y="0"/>
                      <a:pt x="7" y="3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3C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8" name="Freeform 1231">
                <a:extLst>
                  <a:ext uri="{FF2B5EF4-FFF2-40B4-BE49-F238E27FC236}">
                    <a16:creationId xmlns:a16="http://schemas.microsoft.com/office/drawing/2014/main" id="{0243A1E8-50A4-FF6C-E106-2EE76DC2C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717"/>
                <a:ext cx="8" cy="11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5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3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9" name="Freeform 1232">
                <a:extLst>
                  <a:ext uri="{FF2B5EF4-FFF2-40B4-BE49-F238E27FC236}">
                    <a16:creationId xmlns:a16="http://schemas.microsoft.com/office/drawing/2014/main" id="{3ED2A419-F52E-86AD-E67C-4BD9DB0B3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020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1 w 7"/>
                  <a:gd name="T3" fmla="*/ 4 h 7"/>
                  <a:gd name="T4" fmla="*/ 1 w 7"/>
                  <a:gd name="T5" fmla="*/ 1 h 7"/>
                  <a:gd name="T6" fmla="*/ 7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6" y="6"/>
                      <a:pt x="4" y="7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4" y="0"/>
                      <a:pt x="6" y="0"/>
                      <a:pt x="7" y="3"/>
                    </a:cubicBezTo>
                    <a:close/>
                  </a:path>
                </a:pathLst>
              </a:custGeom>
              <a:solidFill>
                <a:srgbClr val="3C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0" name="Freeform 1233">
                <a:extLst>
                  <a:ext uri="{FF2B5EF4-FFF2-40B4-BE49-F238E27FC236}">
                    <a16:creationId xmlns:a16="http://schemas.microsoft.com/office/drawing/2014/main" id="{3DAACFFD-EDA2-2EC0-F4E6-7D36F1AE1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868"/>
                <a:ext cx="12" cy="10"/>
              </a:xfrm>
              <a:custGeom>
                <a:avLst/>
                <a:gdLst>
                  <a:gd name="T0" fmla="*/ 7 w 7"/>
                  <a:gd name="T1" fmla="*/ 3 h 6"/>
                  <a:gd name="T2" fmla="*/ 0 w 7"/>
                  <a:gd name="T3" fmla="*/ 4 h 6"/>
                  <a:gd name="T4" fmla="*/ 1 w 7"/>
                  <a:gd name="T5" fmla="*/ 1 h 6"/>
                  <a:gd name="T6" fmla="*/ 7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6"/>
                      <a:pt x="2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1"/>
                      <a:pt x="6" y="0"/>
                      <a:pt x="7" y="3"/>
                    </a:cubicBezTo>
                    <a:close/>
                  </a:path>
                </a:pathLst>
              </a:custGeom>
              <a:solidFill>
                <a:srgbClr val="3C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1" name="Freeform 1234">
                <a:extLst>
                  <a:ext uri="{FF2B5EF4-FFF2-40B4-BE49-F238E27FC236}">
                    <a16:creationId xmlns:a16="http://schemas.microsoft.com/office/drawing/2014/main" id="{96ECBE89-C6A6-6C48-8451-4CDDD24C4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097"/>
                <a:ext cx="10" cy="11"/>
              </a:xfrm>
              <a:custGeom>
                <a:avLst/>
                <a:gdLst>
                  <a:gd name="T0" fmla="*/ 6 w 6"/>
                  <a:gd name="T1" fmla="*/ 2 h 6"/>
                  <a:gd name="T2" fmla="*/ 0 w 6"/>
                  <a:gd name="T3" fmla="*/ 6 h 6"/>
                  <a:gd name="T4" fmla="*/ 6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6"/>
                      <a:pt x="3" y="6"/>
                      <a:pt x="0" y="6"/>
                    </a:cubicBezTo>
                    <a:cubicBezTo>
                      <a:pt x="0" y="1"/>
                      <a:pt x="1" y="0"/>
                      <a:pt x="6" y="2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2" name="Freeform 1235">
                <a:extLst>
                  <a:ext uri="{FF2B5EF4-FFF2-40B4-BE49-F238E27FC236}">
                    <a16:creationId xmlns:a16="http://schemas.microsoft.com/office/drawing/2014/main" id="{53C1B4E7-1B95-D228-C48A-F1888A1D0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868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2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5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3" name="Freeform 1236">
                <a:extLst>
                  <a:ext uri="{FF2B5EF4-FFF2-40B4-BE49-F238E27FC236}">
                    <a16:creationId xmlns:a16="http://schemas.microsoft.com/office/drawing/2014/main" id="{ACC90C5A-58DF-6BBC-5C35-54123D482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707"/>
                <a:ext cx="12" cy="9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0 h 5"/>
                  <a:gd name="T4" fmla="*/ 5 w 7"/>
                  <a:gd name="T5" fmla="*/ 5 h 5"/>
                  <a:gd name="T6" fmla="*/ 2 w 7"/>
                  <a:gd name="T7" fmla="*/ 4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2C2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4" name="Freeform 1237">
                <a:extLst>
                  <a:ext uri="{FF2B5EF4-FFF2-40B4-BE49-F238E27FC236}">
                    <a16:creationId xmlns:a16="http://schemas.microsoft.com/office/drawing/2014/main" id="{41143373-A7CD-C15F-CE00-09A374227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753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0 w 6"/>
                  <a:gd name="T3" fmla="*/ 5 h 6"/>
                  <a:gd name="T4" fmla="*/ 2 w 6"/>
                  <a:gd name="T5" fmla="*/ 1 h 6"/>
                  <a:gd name="T6" fmla="*/ 6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5"/>
                      <a:pt x="3" y="6"/>
                      <a:pt x="0" y="5"/>
                    </a:cubicBezTo>
                    <a:cubicBezTo>
                      <a:pt x="0" y="3"/>
                      <a:pt x="0" y="1"/>
                      <a:pt x="2" y="1"/>
                    </a:cubicBezTo>
                    <a:cubicBezTo>
                      <a:pt x="4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34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5" name="Freeform 1238">
                <a:extLst>
                  <a:ext uri="{FF2B5EF4-FFF2-40B4-BE49-F238E27FC236}">
                    <a16:creationId xmlns:a16="http://schemas.microsoft.com/office/drawing/2014/main" id="{54E9DA7C-C144-D197-75BD-12B79206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801"/>
                <a:ext cx="10" cy="12"/>
              </a:xfrm>
              <a:custGeom>
                <a:avLst/>
                <a:gdLst>
                  <a:gd name="T0" fmla="*/ 1 w 6"/>
                  <a:gd name="T1" fmla="*/ 1 h 7"/>
                  <a:gd name="T2" fmla="*/ 6 w 6"/>
                  <a:gd name="T3" fmla="*/ 3 h 7"/>
                  <a:gd name="T4" fmla="*/ 3 w 6"/>
                  <a:gd name="T5" fmla="*/ 6 h 7"/>
                  <a:gd name="T6" fmla="*/ 0 w 6"/>
                  <a:gd name="T7" fmla="*/ 2 h 7"/>
                  <a:gd name="T8" fmla="*/ 1 w 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1" y="1"/>
                    </a:moveTo>
                    <a:cubicBezTo>
                      <a:pt x="3" y="1"/>
                      <a:pt x="5" y="0"/>
                      <a:pt x="6" y="3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36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6" name="Freeform 1239">
                <a:extLst>
                  <a:ext uri="{FF2B5EF4-FFF2-40B4-BE49-F238E27FC236}">
                    <a16:creationId xmlns:a16="http://schemas.microsoft.com/office/drawing/2014/main" id="{91A93028-7631-CA5A-D5A2-F04ED214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832"/>
                <a:ext cx="11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6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7" name="Freeform 1240">
                <a:extLst>
                  <a:ext uri="{FF2B5EF4-FFF2-40B4-BE49-F238E27FC236}">
                    <a16:creationId xmlns:a16="http://schemas.microsoft.com/office/drawing/2014/main" id="{6E975F10-BAD2-2A78-166F-ADD0092B7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853"/>
                <a:ext cx="10" cy="8"/>
              </a:xfrm>
              <a:custGeom>
                <a:avLst/>
                <a:gdLst>
                  <a:gd name="T0" fmla="*/ 0 w 6"/>
                  <a:gd name="T1" fmla="*/ 0 h 5"/>
                  <a:gd name="T2" fmla="*/ 3 w 6"/>
                  <a:gd name="T3" fmla="*/ 0 h 5"/>
                  <a:gd name="T4" fmla="*/ 6 w 6"/>
                  <a:gd name="T5" fmla="*/ 2 h 5"/>
                  <a:gd name="T6" fmla="*/ 4 w 6"/>
                  <a:gd name="T7" fmla="*/ 5 h 5"/>
                  <a:gd name="T8" fmla="*/ 0 w 6"/>
                  <a:gd name="T9" fmla="*/ 3 h 5"/>
                  <a:gd name="T10" fmla="*/ 0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6" y="4"/>
                      <a:pt x="4" y="5"/>
                    </a:cubicBezTo>
                    <a:cubicBezTo>
                      <a:pt x="3" y="5"/>
                      <a:pt x="1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D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8" name="Freeform 1241">
                <a:extLst>
                  <a:ext uri="{FF2B5EF4-FFF2-40B4-BE49-F238E27FC236}">
                    <a16:creationId xmlns:a16="http://schemas.microsoft.com/office/drawing/2014/main" id="{1101629D-690D-9CF6-FEB6-16366530D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856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3 h 5"/>
                  <a:gd name="T4" fmla="*/ 2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5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9" name="Freeform 1242">
                <a:extLst>
                  <a:ext uri="{FF2B5EF4-FFF2-40B4-BE49-F238E27FC236}">
                    <a16:creationId xmlns:a16="http://schemas.microsoft.com/office/drawing/2014/main" id="{C2EE523C-75EE-2AD4-273D-911FB4A03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854"/>
                <a:ext cx="14" cy="12"/>
              </a:xfrm>
              <a:custGeom>
                <a:avLst/>
                <a:gdLst>
                  <a:gd name="T0" fmla="*/ 7 w 8"/>
                  <a:gd name="T1" fmla="*/ 3 h 7"/>
                  <a:gd name="T2" fmla="*/ 2 w 8"/>
                  <a:gd name="T3" fmla="*/ 6 h 7"/>
                  <a:gd name="T4" fmla="*/ 7 w 8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7" y="3"/>
                    </a:moveTo>
                    <a:cubicBezTo>
                      <a:pt x="8" y="7"/>
                      <a:pt x="5" y="7"/>
                      <a:pt x="2" y="6"/>
                    </a:cubicBezTo>
                    <a:cubicBezTo>
                      <a:pt x="0" y="0"/>
                      <a:pt x="4" y="2"/>
                      <a:pt x="7" y="3"/>
                    </a:cubicBezTo>
                    <a:close/>
                  </a:path>
                </a:pathLst>
              </a:custGeom>
              <a:solidFill>
                <a:srgbClr val="37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0" name="Freeform 1243">
                <a:extLst>
                  <a:ext uri="{FF2B5EF4-FFF2-40B4-BE49-F238E27FC236}">
                    <a16:creationId xmlns:a16="http://schemas.microsoft.com/office/drawing/2014/main" id="{4D9399B4-E6F4-EAB0-A573-F2CD0B2A4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878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3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1" name="Freeform 1244">
                <a:extLst>
                  <a:ext uri="{FF2B5EF4-FFF2-40B4-BE49-F238E27FC236}">
                    <a16:creationId xmlns:a16="http://schemas.microsoft.com/office/drawing/2014/main" id="{57738592-607A-5E8D-5643-5A8CC339C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877"/>
                <a:ext cx="11" cy="13"/>
              </a:xfrm>
              <a:custGeom>
                <a:avLst/>
                <a:gdLst>
                  <a:gd name="T0" fmla="*/ 1 w 7"/>
                  <a:gd name="T1" fmla="*/ 7 h 8"/>
                  <a:gd name="T2" fmla="*/ 7 w 7"/>
                  <a:gd name="T3" fmla="*/ 3 h 8"/>
                  <a:gd name="T4" fmla="*/ 1 w 7"/>
                  <a:gd name="T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0"/>
                      <a:pt x="4" y="3"/>
                      <a:pt x="7" y="3"/>
                    </a:cubicBezTo>
                    <a:cubicBezTo>
                      <a:pt x="7" y="8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2" name="Freeform 1245">
                <a:extLst>
                  <a:ext uri="{FF2B5EF4-FFF2-40B4-BE49-F238E27FC236}">
                    <a16:creationId xmlns:a16="http://schemas.microsoft.com/office/drawing/2014/main" id="{6A4D57A5-9B95-F6D5-1BEE-679C28275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935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83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3" name="Freeform 1246">
                <a:extLst>
                  <a:ext uri="{FF2B5EF4-FFF2-40B4-BE49-F238E27FC236}">
                    <a16:creationId xmlns:a16="http://schemas.microsoft.com/office/drawing/2014/main" id="{ED1934C7-4771-18E2-D677-14B7C125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943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5"/>
                      <a:pt x="5" y="6"/>
                      <a:pt x="3" y="6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3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4" name="Freeform 1247">
                <a:extLst>
                  <a:ext uri="{FF2B5EF4-FFF2-40B4-BE49-F238E27FC236}">
                    <a16:creationId xmlns:a16="http://schemas.microsoft.com/office/drawing/2014/main" id="{532642FD-8E97-05B2-5056-E0FD9D15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945"/>
                <a:ext cx="10" cy="10"/>
              </a:xfrm>
              <a:custGeom>
                <a:avLst/>
                <a:gdLst>
                  <a:gd name="T0" fmla="*/ 3 w 6"/>
                  <a:gd name="T1" fmla="*/ 1 h 6"/>
                  <a:gd name="T2" fmla="*/ 6 w 6"/>
                  <a:gd name="T3" fmla="*/ 3 h 6"/>
                  <a:gd name="T4" fmla="*/ 3 w 6"/>
                  <a:gd name="T5" fmla="*/ 5 h 6"/>
                  <a:gd name="T6" fmla="*/ 0 w 6"/>
                  <a:gd name="T7" fmla="*/ 3 h 6"/>
                  <a:gd name="T8" fmla="*/ 3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6" y="4"/>
                      <a:pt x="5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29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5" name="Freeform 1248">
                <a:extLst>
                  <a:ext uri="{FF2B5EF4-FFF2-40B4-BE49-F238E27FC236}">
                    <a16:creationId xmlns:a16="http://schemas.microsoft.com/office/drawing/2014/main" id="{2E42A516-6CA8-62C0-11D1-A93F365C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950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302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6" name="Freeform 1249">
                <a:extLst>
                  <a:ext uri="{FF2B5EF4-FFF2-40B4-BE49-F238E27FC236}">
                    <a16:creationId xmlns:a16="http://schemas.microsoft.com/office/drawing/2014/main" id="{4DFEF8D9-8962-B722-7E7C-367FD103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959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7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7" name="Freeform 1250">
                <a:extLst>
                  <a:ext uri="{FF2B5EF4-FFF2-40B4-BE49-F238E27FC236}">
                    <a16:creationId xmlns:a16="http://schemas.microsoft.com/office/drawing/2014/main" id="{7776C662-5C7D-9D1D-1207-1DF03D440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974"/>
                <a:ext cx="10" cy="9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0 h 5"/>
                  <a:gd name="T4" fmla="*/ 6 w 6"/>
                  <a:gd name="T5" fmla="*/ 3 h 5"/>
                  <a:gd name="T6" fmla="*/ 3 w 6"/>
                  <a:gd name="T7" fmla="*/ 5 h 5"/>
                  <a:gd name="T8" fmla="*/ 0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2A2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8" name="Freeform 1251">
                <a:extLst>
                  <a:ext uri="{FF2B5EF4-FFF2-40B4-BE49-F238E27FC236}">
                    <a16:creationId xmlns:a16="http://schemas.microsoft.com/office/drawing/2014/main" id="{BC08363D-8E3C-6956-95EF-191F20B88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983"/>
                <a:ext cx="10" cy="10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3 h 6"/>
                  <a:gd name="T4" fmla="*/ 3 w 6"/>
                  <a:gd name="T5" fmla="*/ 1 h 6"/>
                  <a:gd name="T6" fmla="*/ 6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5"/>
                    </a:cubicBezTo>
                    <a:close/>
                  </a:path>
                </a:pathLst>
              </a:custGeom>
              <a:solidFill>
                <a:srgbClr val="35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9" name="Freeform 1252">
                <a:extLst>
                  <a:ext uri="{FF2B5EF4-FFF2-40B4-BE49-F238E27FC236}">
                    <a16:creationId xmlns:a16="http://schemas.microsoft.com/office/drawing/2014/main" id="{7DE1678B-E5A5-6B2B-B4D9-6EB513502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989"/>
                <a:ext cx="10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2 h 6"/>
                  <a:gd name="T4" fmla="*/ 4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0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36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0" name="Freeform 1253">
                <a:extLst>
                  <a:ext uri="{FF2B5EF4-FFF2-40B4-BE49-F238E27FC236}">
                    <a16:creationId xmlns:a16="http://schemas.microsoft.com/office/drawing/2014/main" id="{38F89C49-035E-B955-E83F-11096B640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993"/>
                <a:ext cx="11" cy="10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0 h 6"/>
                  <a:gd name="T4" fmla="*/ 6 w 6"/>
                  <a:gd name="T5" fmla="*/ 2 h 6"/>
                  <a:gd name="T6" fmla="*/ 3 w 6"/>
                  <a:gd name="T7" fmla="*/ 5 h 6"/>
                  <a:gd name="T8" fmla="*/ 0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6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34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1" name="Freeform 1254">
                <a:extLst>
                  <a:ext uri="{FF2B5EF4-FFF2-40B4-BE49-F238E27FC236}">
                    <a16:creationId xmlns:a16="http://schemas.microsoft.com/office/drawing/2014/main" id="{FD2BB32C-741B-80F7-E443-5DC700948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007"/>
                <a:ext cx="12" cy="10"/>
              </a:xfrm>
              <a:custGeom>
                <a:avLst/>
                <a:gdLst>
                  <a:gd name="T0" fmla="*/ 4 w 7"/>
                  <a:gd name="T1" fmla="*/ 6 h 6"/>
                  <a:gd name="T2" fmla="*/ 1 w 7"/>
                  <a:gd name="T3" fmla="*/ 3 h 6"/>
                  <a:gd name="T4" fmla="*/ 7 w 7"/>
                  <a:gd name="T5" fmla="*/ 2 h 6"/>
                  <a:gd name="T6" fmla="*/ 4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2" y="6"/>
                      <a:pt x="0" y="5"/>
                      <a:pt x="1" y="3"/>
                    </a:cubicBezTo>
                    <a:cubicBezTo>
                      <a:pt x="3" y="0"/>
                      <a:pt x="5" y="2"/>
                      <a:pt x="7" y="2"/>
                    </a:cubicBezTo>
                    <a:cubicBezTo>
                      <a:pt x="7" y="5"/>
                      <a:pt x="6" y="5"/>
                      <a:pt x="4" y="6"/>
                    </a:cubicBezTo>
                    <a:close/>
                  </a:path>
                </a:pathLst>
              </a:custGeom>
              <a:solidFill>
                <a:srgbClr val="55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2" name="Freeform 1255">
                <a:extLst>
                  <a:ext uri="{FF2B5EF4-FFF2-40B4-BE49-F238E27FC236}">
                    <a16:creationId xmlns:a16="http://schemas.microsoft.com/office/drawing/2014/main" id="{835A4589-6B94-70FB-FD55-AFDC98575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010"/>
                <a:ext cx="14" cy="9"/>
              </a:xfrm>
              <a:custGeom>
                <a:avLst/>
                <a:gdLst>
                  <a:gd name="T0" fmla="*/ 0 w 8"/>
                  <a:gd name="T1" fmla="*/ 2 h 5"/>
                  <a:gd name="T2" fmla="*/ 6 w 8"/>
                  <a:gd name="T3" fmla="*/ 1 h 5"/>
                  <a:gd name="T4" fmla="*/ 6 w 8"/>
                  <a:gd name="T5" fmla="*/ 5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6" y="5"/>
                    </a:cubicBezTo>
                    <a:cubicBezTo>
                      <a:pt x="3" y="5"/>
                      <a:pt x="1" y="5"/>
                      <a:pt x="0" y="2"/>
                    </a:cubicBezTo>
                    <a:close/>
                  </a:path>
                </a:pathLst>
              </a:custGeom>
              <a:solidFill>
                <a:srgbClr val="4A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3" name="Freeform 1256">
                <a:extLst>
                  <a:ext uri="{FF2B5EF4-FFF2-40B4-BE49-F238E27FC236}">
                    <a16:creationId xmlns:a16="http://schemas.microsoft.com/office/drawing/2014/main" id="{E19783F2-78AE-A42B-B3CC-C02D931D1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015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7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4" name="Freeform 1257">
                <a:extLst>
                  <a:ext uri="{FF2B5EF4-FFF2-40B4-BE49-F238E27FC236}">
                    <a16:creationId xmlns:a16="http://schemas.microsoft.com/office/drawing/2014/main" id="{93CA42A0-25AA-6E1F-29C3-AE9AC772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2"/>
                <a:ext cx="13" cy="10"/>
              </a:xfrm>
              <a:custGeom>
                <a:avLst/>
                <a:gdLst>
                  <a:gd name="T0" fmla="*/ 0 w 8"/>
                  <a:gd name="T1" fmla="*/ 2 h 6"/>
                  <a:gd name="T2" fmla="*/ 1 w 8"/>
                  <a:gd name="T3" fmla="*/ 2 h 6"/>
                  <a:gd name="T4" fmla="*/ 8 w 8"/>
                  <a:gd name="T5" fmla="*/ 2 h 6"/>
                  <a:gd name="T6" fmla="*/ 7 w 8"/>
                  <a:gd name="T7" fmla="*/ 5 h 6"/>
                  <a:gd name="T8" fmla="*/ 0 w 8"/>
                  <a:gd name="T9" fmla="*/ 2 h 6"/>
                  <a:gd name="T10" fmla="*/ 0 w 8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4" y="5"/>
                      <a:pt x="2" y="6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C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5" name="Freeform 1258">
                <a:extLst>
                  <a:ext uri="{FF2B5EF4-FFF2-40B4-BE49-F238E27FC236}">
                    <a16:creationId xmlns:a16="http://schemas.microsoft.com/office/drawing/2014/main" id="{4444773C-6054-F726-A9F5-71071C42C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27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B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6" name="Freeform 1259">
                <a:extLst>
                  <a:ext uri="{FF2B5EF4-FFF2-40B4-BE49-F238E27FC236}">
                    <a16:creationId xmlns:a16="http://schemas.microsoft.com/office/drawing/2014/main" id="{0822BF25-9715-C5C6-785C-2360959B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031"/>
                <a:ext cx="12" cy="10"/>
              </a:xfrm>
              <a:custGeom>
                <a:avLst/>
                <a:gdLst>
                  <a:gd name="T0" fmla="*/ 7 w 7"/>
                  <a:gd name="T1" fmla="*/ 4 h 6"/>
                  <a:gd name="T2" fmla="*/ 7 w 7"/>
                  <a:gd name="T3" fmla="*/ 4 h 6"/>
                  <a:gd name="T4" fmla="*/ 1 w 7"/>
                  <a:gd name="T5" fmla="*/ 5 h 6"/>
                  <a:gd name="T6" fmla="*/ 2 w 7"/>
                  <a:gd name="T7" fmla="*/ 2 h 6"/>
                  <a:gd name="T8" fmla="*/ 7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2" y="2"/>
                    </a:cubicBezTo>
                    <a:cubicBezTo>
                      <a:pt x="4" y="1"/>
                      <a:pt x="6" y="0"/>
                      <a:pt x="7" y="4"/>
                    </a:cubicBezTo>
                    <a:close/>
                  </a:path>
                </a:pathLst>
              </a:custGeom>
              <a:solidFill>
                <a:srgbClr val="42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7" name="Freeform 1260">
                <a:extLst>
                  <a:ext uri="{FF2B5EF4-FFF2-40B4-BE49-F238E27FC236}">
                    <a16:creationId xmlns:a16="http://schemas.microsoft.com/office/drawing/2014/main" id="{C6DE7D67-631C-575B-2643-ADF15A3D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032"/>
                <a:ext cx="14" cy="11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2 h 6"/>
                  <a:gd name="T4" fmla="*/ 8 w 8"/>
                  <a:gd name="T5" fmla="*/ 2 h 6"/>
                  <a:gd name="T6" fmla="*/ 7 w 8"/>
                  <a:gd name="T7" fmla="*/ 5 h 6"/>
                  <a:gd name="T8" fmla="*/ 0 w 8"/>
                  <a:gd name="T9" fmla="*/ 3 h 6"/>
                  <a:gd name="T10" fmla="*/ 0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3" y="0"/>
                      <a:pt x="5" y="0"/>
                      <a:pt x="8" y="2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4" y="6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52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8" name="Freeform 1261">
                <a:extLst>
                  <a:ext uri="{FF2B5EF4-FFF2-40B4-BE49-F238E27FC236}">
                    <a16:creationId xmlns:a16="http://schemas.microsoft.com/office/drawing/2014/main" id="{054FC5F6-F463-51A0-A21E-85D743B44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048"/>
                <a:ext cx="12" cy="8"/>
              </a:xfrm>
              <a:custGeom>
                <a:avLst/>
                <a:gdLst>
                  <a:gd name="T0" fmla="*/ 3 w 7"/>
                  <a:gd name="T1" fmla="*/ 1 h 5"/>
                  <a:gd name="T2" fmla="*/ 7 w 7"/>
                  <a:gd name="T3" fmla="*/ 3 h 5"/>
                  <a:gd name="T4" fmla="*/ 4 w 7"/>
                  <a:gd name="T5" fmla="*/ 5 h 5"/>
                  <a:gd name="T6" fmla="*/ 1 w 7"/>
                  <a:gd name="T7" fmla="*/ 3 h 5"/>
                  <a:gd name="T8" fmla="*/ 3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5" y="1"/>
                      <a:pt x="7" y="0"/>
                      <a:pt x="7" y="3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2" y="5"/>
                      <a:pt x="1" y="5"/>
                      <a:pt x="1" y="3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3F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9" name="Freeform 1262">
                <a:extLst>
                  <a:ext uri="{FF2B5EF4-FFF2-40B4-BE49-F238E27FC236}">
                    <a16:creationId xmlns:a16="http://schemas.microsoft.com/office/drawing/2014/main" id="{D808F9F9-88CB-B9E1-CB98-907276D1E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048"/>
                <a:ext cx="12" cy="6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1 w 7"/>
                  <a:gd name="T5" fmla="*/ 1 h 4"/>
                  <a:gd name="T6" fmla="*/ 4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0" y="4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49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0" name="Freeform 1263">
                <a:extLst>
                  <a:ext uri="{FF2B5EF4-FFF2-40B4-BE49-F238E27FC236}">
                    <a16:creationId xmlns:a16="http://schemas.microsoft.com/office/drawing/2014/main" id="{2355B6F1-610D-979B-428D-38FC33B2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054"/>
                <a:ext cx="11" cy="11"/>
              </a:xfrm>
              <a:custGeom>
                <a:avLst/>
                <a:gdLst>
                  <a:gd name="T0" fmla="*/ 0 w 6"/>
                  <a:gd name="T1" fmla="*/ 2 h 6"/>
                  <a:gd name="T2" fmla="*/ 0 w 6"/>
                  <a:gd name="T3" fmla="*/ 1 h 6"/>
                  <a:gd name="T4" fmla="*/ 6 w 6"/>
                  <a:gd name="T5" fmla="*/ 2 h 6"/>
                  <a:gd name="T6" fmla="*/ 4 w 6"/>
                  <a:gd name="T7" fmla="*/ 5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2" y="1"/>
                      <a:pt x="5" y="0"/>
                      <a:pt x="6" y="2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6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4A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1" name="Freeform 1264">
                <a:extLst>
                  <a:ext uri="{FF2B5EF4-FFF2-40B4-BE49-F238E27FC236}">
                    <a16:creationId xmlns:a16="http://schemas.microsoft.com/office/drawing/2014/main" id="{3A7E7810-E717-FB66-3D83-3770BFF64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063"/>
                <a:ext cx="14" cy="10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3 h 6"/>
                  <a:gd name="T4" fmla="*/ 5 w 8"/>
                  <a:gd name="T5" fmla="*/ 1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8" y="4"/>
                      <a:pt x="6" y="5"/>
                      <a:pt x="3" y="6"/>
                    </a:cubicBezTo>
                    <a:close/>
                  </a:path>
                </a:pathLst>
              </a:custGeom>
              <a:solidFill>
                <a:srgbClr val="3B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2" name="Freeform 1265">
                <a:extLst>
                  <a:ext uri="{FF2B5EF4-FFF2-40B4-BE49-F238E27FC236}">
                    <a16:creationId xmlns:a16="http://schemas.microsoft.com/office/drawing/2014/main" id="{27D1B16C-7D29-282F-D7A8-97E4B245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066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F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3" name="Freeform 1266">
                <a:extLst>
                  <a:ext uri="{FF2B5EF4-FFF2-40B4-BE49-F238E27FC236}">
                    <a16:creationId xmlns:a16="http://schemas.microsoft.com/office/drawing/2014/main" id="{FF56E07A-674B-16AE-8FC1-E6DC2DB3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75"/>
                <a:ext cx="12" cy="9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5 h 5"/>
                  <a:gd name="T4" fmla="*/ 0 w 7"/>
                  <a:gd name="T5" fmla="*/ 3 h 5"/>
                  <a:gd name="T6" fmla="*/ 5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6" y="1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5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4" name="Freeform 1267">
                <a:extLst>
                  <a:ext uri="{FF2B5EF4-FFF2-40B4-BE49-F238E27FC236}">
                    <a16:creationId xmlns:a16="http://schemas.microsoft.com/office/drawing/2014/main" id="{9D1D09AE-2915-3333-022C-2D43E8BE5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90"/>
                <a:ext cx="12" cy="14"/>
              </a:xfrm>
              <a:custGeom>
                <a:avLst/>
                <a:gdLst>
                  <a:gd name="T0" fmla="*/ 1 w 7"/>
                  <a:gd name="T1" fmla="*/ 6 h 8"/>
                  <a:gd name="T2" fmla="*/ 2 w 7"/>
                  <a:gd name="T3" fmla="*/ 1 h 8"/>
                  <a:gd name="T4" fmla="*/ 4 w 7"/>
                  <a:gd name="T5" fmla="*/ 1 h 8"/>
                  <a:gd name="T6" fmla="*/ 6 w 7"/>
                  <a:gd name="T7" fmla="*/ 2 h 8"/>
                  <a:gd name="T8" fmla="*/ 1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4"/>
                      <a:pt x="2" y="3"/>
                      <a:pt x="2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7"/>
                      <a:pt x="5" y="8"/>
                      <a:pt x="1" y="6"/>
                    </a:cubicBezTo>
                    <a:close/>
                  </a:path>
                </a:pathLst>
              </a:custGeom>
              <a:solidFill>
                <a:srgbClr val="353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5" name="Freeform 1268">
                <a:extLst>
                  <a:ext uri="{FF2B5EF4-FFF2-40B4-BE49-F238E27FC236}">
                    <a16:creationId xmlns:a16="http://schemas.microsoft.com/office/drawing/2014/main" id="{9450D567-471E-ACB4-28CD-09B6C9369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6"/>
                <a:ext cx="13" cy="8"/>
              </a:xfrm>
              <a:custGeom>
                <a:avLst/>
                <a:gdLst>
                  <a:gd name="T0" fmla="*/ 8 w 8"/>
                  <a:gd name="T1" fmla="*/ 2 h 5"/>
                  <a:gd name="T2" fmla="*/ 2 w 8"/>
                  <a:gd name="T3" fmla="*/ 4 h 5"/>
                  <a:gd name="T4" fmla="*/ 1 w 8"/>
                  <a:gd name="T5" fmla="*/ 1 h 5"/>
                  <a:gd name="T6" fmla="*/ 8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7" y="5"/>
                      <a:pt x="4" y="4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1"/>
                      <a:pt x="6" y="0"/>
                      <a:pt x="8" y="2"/>
                    </a:cubicBezTo>
                    <a:close/>
                  </a:path>
                </a:pathLst>
              </a:custGeom>
              <a:solidFill>
                <a:srgbClr val="393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6" name="Freeform 1269">
                <a:extLst>
                  <a:ext uri="{FF2B5EF4-FFF2-40B4-BE49-F238E27FC236}">
                    <a16:creationId xmlns:a16="http://schemas.microsoft.com/office/drawing/2014/main" id="{631AFAFE-6EE1-719B-8F59-7608671E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109"/>
                <a:ext cx="11" cy="11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1 h 6"/>
                  <a:gd name="T4" fmla="*/ 3 w 6"/>
                  <a:gd name="T5" fmla="*/ 6 h 6"/>
                  <a:gd name="T6" fmla="*/ 0 w 6"/>
                  <a:gd name="T7" fmla="*/ 3 h 6"/>
                  <a:gd name="T8" fmla="*/ 2 w 6"/>
                  <a:gd name="T9" fmla="*/ 0 h 6"/>
                  <a:gd name="T10" fmla="*/ 3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836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7" name="Freeform 1270">
                <a:extLst>
                  <a:ext uri="{FF2B5EF4-FFF2-40B4-BE49-F238E27FC236}">
                    <a16:creationId xmlns:a16="http://schemas.microsoft.com/office/drawing/2014/main" id="{9727F591-D939-0913-E2F7-878117C5C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118"/>
                <a:ext cx="12" cy="8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5 h 5"/>
                  <a:gd name="T4" fmla="*/ 0 w 7"/>
                  <a:gd name="T5" fmla="*/ 3 h 5"/>
                  <a:gd name="T6" fmla="*/ 4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6" y="0"/>
                      <a:pt x="6" y="1"/>
                      <a:pt x="7" y="2"/>
                    </a:cubicBezTo>
                    <a:close/>
                  </a:path>
                </a:pathLst>
              </a:custGeom>
              <a:solidFill>
                <a:srgbClr val="3D3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8" name="Freeform 1271">
                <a:extLst>
                  <a:ext uri="{FF2B5EF4-FFF2-40B4-BE49-F238E27FC236}">
                    <a16:creationId xmlns:a16="http://schemas.microsoft.com/office/drawing/2014/main" id="{918FB7EA-6DF6-EA2B-34F4-26C825DE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130"/>
                <a:ext cx="9" cy="10"/>
              </a:xfrm>
              <a:custGeom>
                <a:avLst/>
                <a:gdLst>
                  <a:gd name="T0" fmla="*/ 0 w 5"/>
                  <a:gd name="T1" fmla="*/ 1 h 6"/>
                  <a:gd name="T2" fmla="*/ 5 w 5"/>
                  <a:gd name="T3" fmla="*/ 3 h 6"/>
                  <a:gd name="T4" fmla="*/ 3 w 5"/>
                  <a:gd name="T5" fmla="*/ 6 h 6"/>
                  <a:gd name="T6" fmla="*/ 0 w 5"/>
                  <a:gd name="T7" fmla="*/ 2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2" y="1"/>
                      <a:pt x="4" y="0"/>
                      <a:pt x="5" y="3"/>
                    </a:cubicBezTo>
                    <a:cubicBezTo>
                      <a:pt x="5" y="4"/>
                      <a:pt x="5" y="5"/>
                      <a:pt x="3" y="6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0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9" name="Freeform 1272">
                <a:extLst>
                  <a:ext uri="{FF2B5EF4-FFF2-40B4-BE49-F238E27FC236}">
                    <a16:creationId xmlns:a16="http://schemas.microsoft.com/office/drawing/2014/main" id="{B59532F6-CF62-4A18-4409-C5294F324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133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6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0" name="Freeform 1273">
                <a:extLst>
                  <a:ext uri="{FF2B5EF4-FFF2-40B4-BE49-F238E27FC236}">
                    <a16:creationId xmlns:a16="http://schemas.microsoft.com/office/drawing/2014/main" id="{6D40EF07-5D8A-633E-6572-E7FD9F9E4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147"/>
                <a:ext cx="10" cy="12"/>
              </a:xfrm>
              <a:custGeom>
                <a:avLst/>
                <a:gdLst>
                  <a:gd name="T0" fmla="*/ 0 w 6"/>
                  <a:gd name="T1" fmla="*/ 4 h 7"/>
                  <a:gd name="T2" fmla="*/ 0 w 6"/>
                  <a:gd name="T3" fmla="*/ 2 h 7"/>
                  <a:gd name="T4" fmla="*/ 5 w 6"/>
                  <a:gd name="T5" fmla="*/ 2 h 7"/>
                  <a:gd name="T6" fmla="*/ 6 w 6"/>
                  <a:gd name="T7" fmla="*/ 5 h 7"/>
                  <a:gd name="T8" fmla="*/ 0 w 6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4" y="7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252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1" name="Freeform 1274">
                <a:extLst>
                  <a:ext uri="{FF2B5EF4-FFF2-40B4-BE49-F238E27FC236}">
                    <a16:creationId xmlns:a16="http://schemas.microsoft.com/office/drawing/2014/main" id="{4500D6B9-59CC-D5B2-2157-8B9F0CFF1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157"/>
                <a:ext cx="10" cy="9"/>
              </a:xfrm>
              <a:custGeom>
                <a:avLst/>
                <a:gdLst>
                  <a:gd name="T0" fmla="*/ 3 w 6"/>
                  <a:gd name="T1" fmla="*/ 1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2 h 5"/>
                  <a:gd name="T8" fmla="*/ 3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5" y="1"/>
                      <a:pt x="6" y="1"/>
                      <a:pt x="6" y="3"/>
                    </a:cubicBezTo>
                    <a:cubicBezTo>
                      <a:pt x="6" y="5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47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2" name="Freeform 1275">
                <a:extLst>
                  <a:ext uri="{FF2B5EF4-FFF2-40B4-BE49-F238E27FC236}">
                    <a16:creationId xmlns:a16="http://schemas.microsoft.com/office/drawing/2014/main" id="{625DF8F6-E0F2-0521-B6E5-D4B9DF930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106"/>
                <a:ext cx="10" cy="12"/>
              </a:xfrm>
              <a:custGeom>
                <a:avLst/>
                <a:gdLst>
                  <a:gd name="T0" fmla="*/ 0 w 6"/>
                  <a:gd name="T1" fmla="*/ 5 h 7"/>
                  <a:gd name="T2" fmla="*/ 3 w 6"/>
                  <a:gd name="T3" fmla="*/ 1 h 7"/>
                  <a:gd name="T4" fmla="*/ 6 w 6"/>
                  <a:gd name="T5" fmla="*/ 5 h 7"/>
                  <a:gd name="T6" fmla="*/ 0 w 6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3"/>
                      <a:pt x="0" y="1"/>
                      <a:pt x="3" y="1"/>
                    </a:cubicBezTo>
                    <a:cubicBezTo>
                      <a:pt x="6" y="0"/>
                      <a:pt x="5" y="3"/>
                      <a:pt x="6" y="5"/>
                    </a:cubicBezTo>
                    <a:cubicBezTo>
                      <a:pt x="4" y="7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65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3" name="Freeform 1276">
                <a:extLst>
                  <a:ext uri="{FF2B5EF4-FFF2-40B4-BE49-F238E27FC236}">
                    <a16:creationId xmlns:a16="http://schemas.microsoft.com/office/drawing/2014/main" id="{312B59C7-082A-9791-4899-FD95638DA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984"/>
                <a:ext cx="12" cy="11"/>
              </a:xfrm>
              <a:custGeom>
                <a:avLst/>
                <a:gdLst>
                  <a:gd name="T0" fmla="*/ 6 w 7"/>
                  <a:gd name="T1" fmla="*/ 2 h 6"/>
                  <a:gd name="T2" fmla="*/ 2 w 7"/>
                  <a:gd name="T3" fmla="*/ 6 h 6"/>
                  <a:gd name="T4" fmla="*/ 1 w 7"/>
                  <a:gd name="T5" fmla="*/ 2 h 6"/>
                  <a:gd name="T6" fmla="*/ 6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5"/>
                      <a:pt x="5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3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34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4" name="Freeform 1277">
                <a:extLst>
                  <a:ext uri="{FF2B5EF4-FFF2-40B4-BE49-F238E27FC236}">
                    <a16:creationId xmlns:a16="http://schemas.microsoft.com/office/drawing/2014/main" id="{18152E59-DF55-112C-589D-89D31955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979"/>
                <a:ext cx="10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4 w 6"/>
                  <a:gd name="T5" fmla="*/ 5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5"/>
                      <a:pt x="4" y="5"/>
                    </a:cubicBezTo>
                    <a:cubicBezTo>
                      <a:pt x="2" y="5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7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5" name="Freeform 1278">
                <a:extLst>
                  <a:ext uri="{FF2B5EF4-FFF2-40B4-BE49-F238E27FC236}">
                    <a16:creationId xmlns:a16="http://schemas.microsoft.com/office/drawing/2014/main" id="{17DFD721-A112-33E1-A018-70B67B60A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912"/>
                <a:ext cx="12" cy="12"/>
              </a:xfrm>
              <a:custGeom>
                <a:avLst/>
                <a:gdLst>
                  <a:gd name="T0" fmla="*/ 2 w 7"/>
                  <a:gd name="T1" fmla="*/ 1 h 7"/>
                  <a:gd name="T2" fmla="*/ 7 w 7"/>
                  <a:gd name="T3" fmla="*/ 3 h 7"/>
                  <a:gd name="T4" fmla="*/ 5 w 7"/>
                  <a:gd name="T5" fmla="*/ 6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1"/>
                    </a:moveTo>
                    <a:cubicBezTo>
                      <a:pt x="4" y="1"/>
                      <a:pt x="6" y="0"/>
                      <a:pt x="7" y="3"/>
                    </a:cubicBezTo>
                    <a:cubicBezTo>
                      <a:pt x="7" y="4"/>
                      <a:pt x="6" y="6"/>
                      <a:pt x="5" y="6"/>
                    </a:cubicBezTo>
                    <a:cubicBezTo>
                      <a:pt x="0" y="7"/>
                      <a:pt x="2" y="3"/>
                      <a:pt x="2" y="1"/>
                    </a:cubicBezTo>
                    <a:close/>
                  </a:path>
                </a:pathLst>
              </a:custGeom>
              <a:solidFill>
                <a:srgbClr val="262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6" name="Freeform 1279">
                <a:extLst>
                  <a:ext uri="{FF2B5EF4-FFF2-40B4-BE49-F238E27FC236}">
                    <a16:creationId xmlns:a16="http://schemas.microsoft.com/office/drawing/2014/main" id="{7187F816-1B78-50B8-A5FA-5D22D6EA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870"/>
                <a:ext cx="10" cy="10"/>
              </a:xfrm>
              <a:custGeom>
                <a:avLst/>
                <a:gdLst>
                  <a:gd name="T0" fmla="*/ 0 w 6"/>
                  <a:gd name="T1" fmla="*/ 4 h 6"/>
                  <a:gd name="T2" fmla="*/ 5 w 6"/>
                  <a:gd name="T3" fmla="*/ 1 h 6"/>
                  <a:gd name="T4" fmla="*/ 6 w 6"/>
                  <a:gd name="T5" fmla="*/ 3 h 6"/>
                  <a:gd name="T6" fmla="*/ 1 w 6"/>
                  <a:gd name="T7" fmla="*/ 5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1"/>
                      <a:pt x="2" y="0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6"/>
                      <a:pt x="3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33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7" name="Freeform 1280">
                <a:extLst>
                  <a:ext uri="{FF2B5EF4-FFF2-40B4-BE49-F238E27FC236}">
                    <a16:creationId xmlns:a16="http://schemas.microsoft.com/office/drawing/2014/main" id="{FF04D799-0780-D410-F5DA-9C0773A6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078"/>
                <a:ext cx="12" cy="11"/>
              </a:xfrm>
              <a:custGeom>
                <a:avLst/>
                <a:gdLst>
                  <a:gd name="T0" fmla="*/ 7 w 7"/>
                  <a:gd name="T1" fmla="*/ 2 h 6"/>
                  <a:gd name="T2" fmla="*/ 3 w 7"/>
                  <a:gd name="T3" fmla="*/ 5 h 6"/>
                  <a:gd name="T4" fmla="*/ 0 w 7"/>
                  <a:gd name="T5" fmla="*/ 1 h 6"/>
                  <a:gd name="T6" fmla="*/ 7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4"/>
                      <a:pt x="6" y="6"/>
                      <a:pt x="3" y="5"/>
                    </a:cubicBezTo>
                    <a:cubicBezTo>
                      <a:pt x="1" y="5"/>
                      <a:pt x="1" y="3"/>
                      <a:pt x="0" y="1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53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8" name="Freeform 1281">
                <a:extLst>
                  <a:ext uri="{FF2B5EF4-FFF2-40B4-BE49-F238E27FC236}">
                    <a16:creationId xmlns:a16="http://schemas.microsoft.com/office/drawing/2014/main" id="{7B5B0DD9-220D-B8A9-A95A-AD5FB56B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075"/>
                <a:ext cx="12" cy="7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2 h 4"/>
                  <a:gd name="T4" fmla="*/ 4 w 7"/>
                  <a:gd name="T5" fmla="*/ 0 h 4"/>
                  <a:gd name="T6" fmla="*/ 7 w 7"/>
                  <a:gd name="T7" fmla="*/ 3 h 4"/>
                  <a:gd name="T8" fmla="*/ 3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45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9" name="Freeform 1282">
                <a:extLst>
                  <a:ext uri="{FF2B5EF4-FFF2-40B4-BE49-F238E27FC236}">
                    <a16:creationId xmlns:a16="http://schemas.microsoft.com/office/drawing/2014/main" id="{367191B8-E270-76E1-654C-C483ADE60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765"/>
                <a:ext cx="10" cy="12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5 h 7"/>
                  <a:gd name="T4" fmla="*/ 1 w 6"/>
                  <a:gd name="T5" fmla="*/ 5 h 7"/>
                  <a:gd name="T6" fmla="*/ 3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6" y="1"/>
                      <a:pt x="6" y="2"/>
                      <a:pt x="6" y="5"/>
                    </a:cubicBezTo>
                    <a:cubicBezTo>
                      <a:pt x="5" y="6"/>
                      <a:pt x="2" y="7"/>
                      <a:pt x="1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38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0" name="Freeform 1283">
                <a:extLst>
                  <a:ext uri="{FF2B5EF4-FFF2-40B4-BE49-F238E27FC236}">
                    <a16:creationId xmlns:a16="http://schemas.microsoft.com/office/drawing/2014/main" id="{D7CD9459-E99A-208A-43AF-1B7D2E0E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068"/>
                <a:ext cx="11" cy="9"/>
              </a:xfrm>
              <a:custGeom>
                <a:avLst/>
                <a:gdLst>
                  <a:gd name="T0" fmla="*/ 3 w 6"/>
                  <a:gd name="T1" fmla="*/ 1 h 5"/>
                  <a:gd name="T2" fmla="*/ 6 w 6"/>
                  <a:gd name="T3" fmla="*/ 2 h 5"/>
                  <a:gd name="T4" fmla="*/ 2 w 6"/>
                  <a:gd name="T5" fmla="*/ 5 h 5"/>
                  <a:gd name="T6" fmla="*/ 0 w 6"/>
                  <a:gd name="T7" fmla="*/ 4 h 5"/>
                  <a:gd name="T8" fmla="*/ 3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4"/>
                      <a:pt x="4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5D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1" name="Freeform 1284">
                <a:extLst>
                  <a:ext uri="{FF2B5EF4-FFF2-40B4-BE49-F238E27FC236}">
                    <a16:creationId xmlns:a16="http://schemas.microsoft.com/office/drawing/2014/main" id="{AF9E508C-1F51-6FDA-8688-5AA0F71B1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966"/>
                <a:ext cx="9" cy="10"/>
              </a:xfrm>
              <a:custGeom>
                <a:avLst/>
                <a:gdLst>
                  <a:gd name="T0" fmla="*/ 3 w 5"/>
                  <a:gd name="T1" fmla="*/ 6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2" name="Freeform 1285">
                <a:extLst>
                  <a:ext uri="{FF2B5EF4-FFF2-40B4-BE49-F238E27FC236}">
                    <a16:creationId xmlns:a16="http://schemas.microsoft.com/office/drawing/2014/main" id="{1E78ADAE-A4D7-6251-C701-7EEA02EC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705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5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3" name="Freeform 1286">
                <a:extLst>
                  <a:ext uri="{FF2B5EF4-FFF2-40B4-BE49-F238E27FC236}">
                    <a16:creationId xmlns:a16="http://schemas.microsoft.com/office/drawing/2014/main" id="{7340E457-3DE4-DAB0-7C5E-C4DAC1DF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053"/>
                <a:ext cx="11" cy="8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1 w 6"/>
                  <a:gd name="T5" fmla="*/ 1 h 5"/>
                  <a:gd name="T6" fmla="*/ 6 w 6"/>
                  <a:gd name="T7" fmla="*/ 3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5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4" name="Freeform 1287">
                <a:extLst>
                  <a:ext uri="{FF2B5EF4-FFF2-40B4-BE49-F238E27FC236}">
                    <a16:creationId xmlns:a16="http://schemas.microsoft.com/office/drawing/2014/main" id="{6C04A65A-3E71-02D3-ABAD-C7CF428C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51"/>
                <a:ext cx="12" cy="7"/>
              </a:xfrm>
              <a:custGeom>
                <a:avLst/>
                <a:gdLst>
                  <a:gd name="T0" fmla="*/ 0 w 7"/>
                  <a:gd name="T1" fmla="*/ 2 h 4"/>
                  <a:gd name="T2" fmla="*/ 3 w 7"/>
                  <a:gd name="T3" fmla="*/ 0 h 4"/>
                  <a:gd name="T4" fmla="*/ 6 w 7"/>
                  <a:gd name="T5" fmla="*/ 2 h 4"/>
                  <a:gd name="T6" fmla="*/ 3 w 7"/>
                  <a:gd name="T7" fmla="*/ 4 h 4"/>
                  <a:gd name="T8" fmla="*/ 0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7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2F2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5" name="Freeform 1288">
                <a:extLst>
                  <a:ext uri="{FF2B5EF4-FFF2-40B4-BE49-F238E27FC236}">
                    <a16:creationId xmlns:a16="http://schemas.microsoft.com/office/drawing/2014/main" id="{B8DA1F3C-84BC-3E79-034B-99745D9F5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647"/>
                <a:ext cx="10" cy="9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2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5" y="2"/>
                    </a:cubicBezTo>
                    <a:cubicBezTo>
                      <a:pt x="5" y="3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41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6" name="Freeform 1289">
                <a:extLst>
                  <a:ext uri="{FF2B5EF4-FFF2-40B4-BE49-F238E27FC236}">
                    <a16:creationId xmlns:a16="http://schemas.microsoft.com/office/drawing/2014/main" id="{2575D1D4-B6E6-79C8-0674-98BCF0EC8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161"/>
                <a:ext cx="12" cy="6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2 h 4"/>
                  <a:gd name="T4" fmla="*/ 4 w 7"/>
                  <a:gd name="T5" fmla="*/ 4 h 4"/>
                  <a:gd name="T6" fmla="*/ 0 w 7"/>
                  <a:gd name="T7" fmla="*/ 2 h 4"/>
                  <a:gd name="T8" fmla="*/ 3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0"/>
                      <a:pt x="7" y="0"/>
                      <a:pt x="7" y="2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7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7" name="Freeform 1290">
                <a:extLst>
                  <a:ext uri="{FF2B5EF4-FFF2-40B4-BE49-F238E27FC236}">
                    <a16:creationId xmlns:a16="http://schemas.microsoft.com/office/drawing/2014/main" id="{A42DAC41-33D5-0CDD-3B20-20BCCD91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037"/>
                <a:ext cx="12" cy="9"/>
              </a:xfrm>
              <a:custGeom>
                <a:avLst/>
                <a:gdLst>
                  <a:gd name="T0" fmla="*/ 0 w 7"/>
                  <a:gd name="T1" fmla="*/ 2 h 5"/>
                  <a:gd name="T2" fmla="*/ 1 w 7"/>
                  <a:gd name="T3" fmla="*/ 1 h 5"/>
                  <a:gd name="T4" fmla="*/ 1 w 7"/>
                  <a:gd name="T5" fmla="*/ 1 h 5"/>
                  <a:gd name="T6" fmla="*/ 7 w 7"/>
                  <a:gd name="T7" fmla="*/ 2 h 5"/>
                  <a:gd name="T8" fmla="*/ 6 w 7"/>
                  <a:gd name="T9" fmla="*/ 4 h 5"/>
                  <a:gd name="T10" fmla="*/ 0 w 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4" y="5"/>
                      <a:pt x="1" y="5"/>
                      <a:pt x="0" y="2"/>
                    </a:cubicBezTo>
                    <a:close/>
                  </a:path>
                </a:pathLst>
              </a:custGeom>
              <a:solidFill>
                <a:srgbClr val="38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8" name="Freeform 1291">
                <a:extLst>
                  <a:ext uri="{FF2B5EF4-FFF2-40B4-BE49-F238E27FC236}">
                    <a16:creationId xmlns:a16="http://schemas.microsoft.com/office/drawing/2014/main" id="{0364B801-02CF-322E-7B68-D2B94508A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037"/>
                <a:ext cx="12" cy="9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2 h 5"/>
                  <a:gd name="T4" fmla="*/ 4 w 7"/>
                  <a:gd name="T5" fmla="*/ 4 h 5"/>
                  <a:gd name="T6" fmla="*/ 0 w 7"/>
                  <a:gd name="T7" fmla="*/ 2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1"/>
                      <a:pt x="6" y="0"/>
                      <a:pt x="6" y="2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22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9" name="Freeform 1292">
                <a:extLst>
                  <a:ext uri="{FF2B5EF4-FFF2-40B4-BE49-F238E27FC236}">
                    <a16:creationId xmlns:a16="http://schemas.microsoft.com/office/drawing/2014/main" id="{7AFB4FED-514F-95A1-B3EA-B2390E63B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27"/>
                <a:ext cx="12" cy="9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3 h 5"/>
                  <a:gd name="T4" fmla="*/ 4 w 7"/>
                  <a:gd name="T5" fmla="*/ 0 h 5"/>
                  <a:gd name="T6" fmla="*/ 7 w 7"/>
                  <a:gd name="T7" fmla="*/ 3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353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0" name="Freeform 1293">
                <a:extLst>
                  <a:ext uri="{FF2B5EF4-FFF2-40B4-BE49-F238E27FC236}">
                    <a16:creationId xmlns:a16="http://schemas.microsoft.com/office/drawing/2014/main" id="{591E4F06-2099-F102-C362-883389990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152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3 h 4"/>
                  <a:gd name="T4" fmla="*/ 1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4"/>
                      <a:pt x="5" y="3"/>
                      <a:pt x="4" y="3"/>
                    </a:cubicBezTo>
                    <a:cubicBezTo>
                      <a:pt x="3" y="3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7" y="2"/>
                    </a:cubicBezTo>
                    <a:close/>
                  </a:path>
                </a:pathLst>
              </a:custGeom>
              <a:solidFill>
                <a:srgbClr val="1C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1" name="Freeform 1294">
                <a:extLst>
                  <a:ext uri="{FF2B5EF4-FFF2-40B4-BE49-F238E27FC236}">
                    <a16:creationId xmlns:a16="http://schemas.microsoft.com/office/drawing/2014/main" id="{2D7FA152-7DB2-DACB-3543-8479345F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017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3"/>
                      <a:pt x="5" y="5"/>
                      <a:pt x="4" y="5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30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2" name="Freeform 1295">
                <a:extLst>
                  <a:ext uri="{FF2B5EF4-FFF2-40B4-BE49-F238E27FC236}">
                    <a16:creationId xmlns:a16="http://schemas.microsoft.com/office/drawing/2014/main" id="{7FF89E89-37EE-3410-E84F-A52D69D8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130"/>
                <a:ext cx="14" cy="8"/>
              </a:xfrm>
              <a:custGeom>
                <a:avLst/>
                <a:gdLst>
                  <a:gd name="T0" fmla="*/ 6 w 8"/>
                  <a:gd name="T1" fmla="*/ 0 h 5"/>
                  <a:gd name="T2" fmla="*/ 2 w 8"/>
                  <a:gd name="T3" fmla="*/ 5 h 5"/>
                  <a:gd name="T4" fmla="*/ 6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8" y="3"/>
                      <a:pt x="7" y="5"/>
                      <a:pt x="2" y="5"/>
                    </a:cubicBezTo>
                    <a:cubicBezTo>
                      <a:pt x="0" y="1"/>
                      <a:pt x="2" y="0"/>
                      <a:pt x="6" y="0"/>
                    </a:cubicBezTo>
                    <a:close/>
                  </a:path>
                </a:pathLst>
              </a:custGeom>
              <a:solidFill>
                <a:srgbClr val="474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3" name="Freeform 1296">
                <a:extLst>
                  <a:ext uri="{FF2B5EF4-FFF2-40B4-BE49-F238E27FC236}">
                    <a16:creationId xmlns:a16="http://schemas.microsoft.com/office/drawing/2014/main" id="{8B009F96-A85D-3781-F174-7B7086E09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012"/>
                <a:ext cx="12" cy="8"/>
              </a:xfrm>
              <a:custGeom>
                <a:avLst/>
                <a:gdLst>
                  <a:gd name="T0" fmla="*/ 4 w 7"/>
                  <a:gd name="T1" fmla="*/ 1 h 5"/>
                  <a:gd name="T2" fmla="*/ 7 w 7"/>
                  <a:gd name="T3" fmla="*/ 3 h 5"/>
                  <a:gd name="T4" fmla="*/ 4 w 7"/>
                  <a:gd name="T5" fmla="*/ 5 h 5"/>
                  <a:gd name="T6" fmla="*/ 1 w 7"/>
                  <a:gd name="T7" fmla="*/ 2 h 5"/>
                  <a:gd name="T8" fmla="*/ 4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5" y="1"/>
                      <a:pt x="7" y="1"/>
                      <a:pt x="7" y="3"/>
                    </a:cubicBezTo>
                    <a:cubicBezTo>
                      <a:pt x="7" y="5"/>
                      <a:pt x="5" y="5"/>
                      <a:pt x="4" y="5"/>
                    </a:cubicBezTo>
                    <a:cubicBezTo>
                      <a:pt x="2" y="4"/>
                      <a:pt x="0" y="5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2E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4" name="Freeform 1297">
                <a:extLst>
                  <a:ext uri="{FF2B5EF4-FFF2-40B4-BE49-F238E27FC236}">
                    <a16:creationId xmlns:a16="http://schemas.microsoft.com/office/drawing/2014/main" id="{A81E21C1-2354-836C-BA38-E40D3935E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005"/>
                <a:ext cx="11" cy="12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5 h 7"/>
                  <a:gd name="T4" fmla="*/ 1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4" y="1"/>
                      <a:pt x="7" y="0"/>
                      <a:pt x="6" y="5"/>
                    </a:cubicBezTo>
                    <a:cubicBezTo>
                      <a:pt x="3" y="5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30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5" name="Freeform 1298">
                <a:extLst>
                  <a:ext uri="{FF2B5EF4-FFF2-40B4-BE49-F238E27FC236}">
                    <a16:creationId xmlns:a16="http://schemas.microsoft.com/office/drawing/2014/main" id="{7DDAE8EA-49A1-38EF-A228-BD6629511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962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63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6" name="Freeform 1299">
                <a:extLst>
                  <a:ext uri="{FF2B5EF4-FFF2-40B4-BE49-F238E27FC236}">
                    <a16:creationId xmlns:a16="http://schemas.microsoft.com/office/drawing/2014/main" id="{31C24E7B-2059-147C-3E6E-17563B23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995"/>
                <a:ext cx="14" cy="8"/>
              </a:xfrm>
              <a:custGeom>
                <a:avLst/>
                <a:gdLst>
                  <a:gd name="T0" fmla="*/ 7 w 8"/>
                  <a:gd name="T1" fmla="*/ 0 h 5"/>
                  <a:gd name="T2" fmla="*/ 3 w 8"/>
                  <a:gd name="T3" fmla="*/ 5 h 5"/>
                  <a:gd name="T4" fmla="*/ 7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8" y="3"/>
                      <a:pt x="7" y="5"/>
                      <a:pt x="3" y="5"/>
                    </a:cubicBezTo>
                    <a:cubicBezTo>
                      <a:pt x="0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28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7" name="Freeform 1300">
                <a:extLst>
                  <a:ext uri="{FF2B5EF4-FFF2-40B4-BE49-F238E27FC236}">
                    <a16:creationId xmlns:a16="http://schemas.microsoft.com/office/drawing/2014/main" id="{5F59BBC1-D5A7-9B23-EC1C-3375011C1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988"/>
                <a:ext cx="12" cy="10"/>
              </a:xfrm>
              <a:custGeom>
                <a:avLst/>
                <a:gdLst>
                  <a:gd name="T0" fmla="*/ 0 w 7"/>
                  <a:gd name="T1" fmla="*/ 2 h 6"/>
                  <a:gd name="T2" fmla="*/ 1 w 7"/>
                  <a:gd name="T3" fmla="*/ 1 h 6"/>
                  <a:gd name="T4" fmla="*/ 7 w 7"/>
                  <a:gd name="T5" fmla="*/ 2 h 6"/>
                  <a:gd name="T6" fmla="*/ 5 w 7"/>
                  <a:gd name="T7" fmla="*/ 5 h 6"/>
                  <a:gd name="T8" fmla="*/ 0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3"/>
                      <a:pt x="7" y="5"/>
                      <a:pt x="5" y="5"/>
                    </a:cubicBezTo>
                    <a:cubicBezTo>
                      <a:pt x="3" y="6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242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8" name="Freeform 1301">
                <a:extLst>
                  <a:ext uri="{FF2B5EF4-FFF2-40B4-BE49-F238E27FC236}">
                    <a16:creationId xmlns:a16="http://schemas.microsoft.com/office/drawing/2014/main" id="{1B6AE74B-3ACB-BA70-48C6-9CCA6B3D8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610"/>
                <a:ext cx="8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5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9" name="Freeform 1302">
                <a:extLst>
                  <a:ext uri="{FF2B5EF4-FFF2-40B4-BE49-F238E27FC236}">
                    <a16:creationId xmlns:a16="http://schemas.microsoft.com/office/drawing/2014/main" id="{58273773-81AE-891E-C1E9-11C3795EE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25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A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0" name="Freeform 1303">
                <a:extLst>
                  <a:ext uri="{FF2B5EF4-FFF2-40B4-BE49-F238E27FC236}">
                    <a16:creationId xmlns:a16="http://schemas.microsoft.com/office/drawing/2014/main" id="{DDCFA99C-783C-0F3C-EB64-9CAD70E0C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13"/>
                <a:ext cx="10" cy="10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1 h 6"/>
                  <a:gd name="T4" fmla="*/ 3 w 6"/>
                  <a:gd name="T5" fmla="*/ 5 h 6"/>
                  <a:gd name="T6" fmla="*/ 0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6" y="3"/>
                      <a:pt x="6" y="5"/>
                      <a:pt x="3" y="5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3A3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1" name="Freeform 1304">
                <a:extLst>
                  <a:ext uri="{FF2B5EF4-FFF2-40B4-BE49-F238E27FC236}">
                    <a16:creationId xmlns:a16="http://schemas.microsoft.com/office/drawing/2014/main" id="{22C278D1-8CFE-6731-C9B9-B41E266B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046"/>
                <a:ext cx="10" cy="8"/>
              </a:xfrm>
              <a:custGeom>
                <a:avLst/>
                <a:gdLst>
                  <a:gd name="T0" fmla="*/ 0 w 6"/>
                  <a:gd name="T1" fmla="*/ 2 h 5"/>
                  <a:gd name="T2" fmla="*/ 0 w 6"/>
                  <a:gd name="T3" fmla="*/ 1 h 5"/>
                  <a:gd name="T4" fmla="*/ 5 w 6"/>
                  <a:gd name="T5" fmla="*/ 2 h 5"/>
                  <a:gd name="T6" fmla="*/ 4 w 6"/>
                  <a:gd name="T7" fmla="*/ 5 h 5"/>
                  <a:gd name="T8" fmla="*/ 0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2" name="Freeform 1305">
                <a:extLst>
                  <a:ext uri="{FF2B5EF4-FFF2-40B4-BE49-F238E27FC236}">
                    <a16:creationId xmlns:a16="http://schemas.microsoft.com/office/drawing/2014/main" id="{F33A9D90-18C6-5FE8-58A1-38EED2037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043"/>
                <a:ext cx="14" cy="10"/>
              </a:xfrm>
              <a:custGeom>
                <a:avLst/>
                <a:gdLst>
                  <a:gd name="T0" fmla="*/ 7 w 8"/>
                  <a:gd name="T1" fmla="*/ 4 h 6"/>
                  <a:gd name="T2" fmla="*/ 3 w 8"/>
                  <a:gd name="T3" fmla="*/ 5 h 6"/>
                  <a:gd name="T4" fmla="*/ 1 w 8"/>
                  <a:gd name="T5" fmla="*/ 2 h 6"/>
                  <a:gd name="T6" fmla="*/ 5 w 8"/>
                  <a:gd name="T7" fmla="*/ 1 h 6"/>
                  <a:gd name="T8" fmla="*/ 7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cubicBezTo>
                      <a:pt x="6" y="6"/>
                      <a:pt x="5" y="5"/>
                      <a:pt x="3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7" y="1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363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3" name="Freeform 1306">
                <a:extLst>
                  <a:ext uri="{FF2B5EF4-FFF2-40B4-BE49-F238E27FC236}">
                    <a16:creationId xmlns:a16="http://schemas.microsoft.com/office/drawing/2014/main" id="{390A9B1A-A196-ED90-6B81-D94A5E287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043"/>
                <a:ext cx="12" cy="8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3 h 5"/>
                  <a:gd name="T4" fmla="*/ 4 w 7"/>
                  <a:gd name="T5" fmla="*/ 4 h 5"/>
                  <a:gd name="T6" fmla="*/ 0 w 7"/>
                  <a:gd name="T7" fmla="*/ 2 h 5"/>
                  <a:gd name="T8" fmla="*/ 4 w 7"/>
                  <a:gd name="T9" fmla="*/ 1 h 5"/>
                  <a:gd name="T10" fmla="*/ 7 w 7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3"/>
                      <a:pt x="0" y="5"/>
                      <a:pt x="0" y="2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44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4" name="Freeform 1307">
                <a:extLst>
                  <a:ext uri="{FF2B5EF4-FFF2-40B4-BE49-F238E27FC236}">
                    <a16:creationId xmlns:a16="http://schemas.microsoft.com/office/drawing/2014/main" id="{0F8AF4BB-C5D2-E1BC-FF2B-C0C696550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043"/>
                <a:ext cx="12" cy="6"/>
              </a:xfrm>
              <a:custGeom>
                <a:avLst/>
                <a:gdLst>
                  <a:gd name="T0" fmla="*/ 7 w 7"/>
                  <a:gd name="T1" fmla="*/ 1 h 4"/>
                  <a:gd name="T2" fmla="*/ 4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3"/>
                      <a:pt x="6" y="4"/>
                      <a:pt x="4" y="4"/>
                    </a:cubicBezTo>
                    <a:cubicBezTo>
                      <a:pt x="3" y="4"/>
                      <a:pt x="1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49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5" name="Freeform 1308">
                <a:extLst>
                  <a:ext uri="{FF2B5EF4-FFF2-40B4-BE49-F238E27FC236}">
                    <a16:creationId xmlns:a16="http://schemas.microsoft.com/office/drawing/2014/main" id="{515B2927-E9AD-1A72-66F6-E1C6F3776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41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1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383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6" name="Freeform 1309">
                <a:extLst>
                  <a:ext uri="{FF2B5EF4-FFF2-40B4-BE49-F238E27FC236}">
                    <a16:creationId xmlns:a16="http://schemas.microsoft.com/office/drawing/2014/main" id="{E3968CA6-32EF-94A7-3F9F-84A1A3F80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32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7" name="Freeform 1310">
                <a:extLst>
                  <a:ext uri="{FF2B5EF4-FFF2-40B4-BE49-F238E27FC236}">
                    <a16:creationId xmlns:a16="http://schemas.microsoft.com/office/drawing/2014/main" id="{E20F662B-8CA6-E3CA-FC58-899DADDE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029"/>
                <a:ext cx="12" cy="8"/>
              </a:xfrm>
              <a:custGeom>
                <a:avLst/>
                <a:gdLst>
                  <a:gd name="T0" fmla="*/ 6 w 7"/>
                  <a:gd name="T1" fmla="*/ 3 h 5"/>
                  <a:gd name="T2" fmla="*/ 3 w 7"/>
                  <a:gd name="T3" fmla="*/ 4 h 5"/>
                  <a:gd name="T4" fmla="*/ 0 w 7"/>
                  <a:gd name="T5" fmla="*/ 2 h 5"/>
                  <a:gd name="T6" fmla="*/ 4 w 7"/>
                  <a:gd name="T7" fmla="*/ 0 h 5"/>
                  <a:gd name="T8" fmla="*/ 6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5"/>
                      <a:pt x="5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7" y="1"/>
                      <a:pt x="6" y="3"/>
                    </a:cubicBezTo>
                    <a:close/>
                  </a:path>
                </a:pathLst>
              </a:custGeom>
              <a:solidFill>
                <a:srgbClr val="2C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8" name="Freeform 1311">
                <a:extLst>
                  <a:ext uri="{FF2B5EF4-FFF2-40B4-BE49-F238E27FC236}">
                    <a16:creationId xmlns:a16="http://schemas.microsoft.com/office/drawing/2014/main" id="{84DB41DE-EFD4-3AB4-F044-1D7BA3E0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029"/>
                <a:ext cx="12" cy="10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2 h 6"/>
                  <a:gd name="T4" fmla="*/ 0 w 7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3" y="0"/>
                      <a:pt x="5" y="0"/>
                      <a:pt x="7" y="2"/>
                    </a:cubicBezTo>
                    <a:cubicBezTo>
                      <a:pt x="5" y="6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34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9" name="Freeform 1312">
                <a:extLst>
                  <a:ext uri="{FF2B5EF4-FFF2-40B4-BE49-F238E27FC236}">
                    <a16:creationId xmlns:a16="http://schemas.microsoft.com/office/drawing/2014/main" id="{85546F1A-56F6-FBD3-9F67-5F6854241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926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3 w 6"/>
                  <a:gd name="T3" fmla="*/ 0 h 4"/>
                  <a:gd name="T4" fmla="*/ 5 w 6"/>
                  <a:gd name="T5" fmla="*/ 3 h 4"/>
                  <a:gd name="T6" fmla="*/ 3 w 6"/>
                  <a:gd name="T7" fmla="*/ 4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2E2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0" name="Freeform 1313">
                <a:extLst>
                  <a:ext uri="{FF2B5EF4-FFF2-40B4-BE49-F238E27FC236}">
                    <a16:creationId xmlns:a16="http://schemas.microsoft.com/office/drawing/2014/main" id="{4F2F2364-A033-AD26-9878-D5614C532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013"/>
                <a:ext cx="10" cy="7"/>
              </a:xfrm>
              <a:custGeom>
                <a:avLst/>
                <a:gdLst>
                  <a:gd name="T0" fmla="*/ 6 w 6"/>
                  <a:gd name="T1" fmla="*/ 1 h 4"/>
                  <a:gd name="T2" fmla="*/ 4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8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1" name="Freeform 1314">
                <a:extLst>
                  <a:ext uri="{FF2B5EF4-FFF2-40B4-BE49-F238E27FC236}">
                    <a16:creationId xmlns:a16="http://schemas.microsoft.com/office/drawing/2014/main" id="{AB27FAB3-AAA4-82E8-C4BF-C4E226901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005"/>
                <a:ext cx="10" cy="5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2 h 3"/>
                  <a:gd name="T4" fmla="*/ 3 w 6"/>
                  <a:gd name="T5" fmla="*/ 0 h 3"/>
                  <a:gd name="T6" fmla="*/ 6 w 6"/>
                  <a:gd name="T7" fmla="*/ 1 h 3"/>
                  <a:gd name="T8" fmla="*/ 3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6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3D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2" name="Freeform 1315">
                <a:extLst>
                  <a:ext uri="{FF2B5EF4-FFF2-40B4-BE49-F238E27FC236}">
                    <a16:creationId xmlns:a16="http://schemas.microsoft.com/office/drawing/2014/main" id="{E003520C-6137-B9EB-6071-F34DC05B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073"/>
                <a:ext cx="12" cy="9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3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0" y="4"/>
                      <a:pt x="1" y="3"/>
                    </a:cubicBezTo>
                    <a:cubicBezTo>
                      <a:pt x="2" y="0"/>
                      <a:pt x="5" y="1"/>
                      <a:pt x="7" y="1"/>
                    </a:cubicBezTo>
                    <a:cubicBezTo>
                      <a:pt x="7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2F2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3" name="Freeform 1316">
                <a:extLst>
                  <a:ext uri="{FF2B5EF4-FFF2-40B4-BE49-F238E27FC236}">
                    <a16:creationId xmlns:a16="http://schemas.microsoft.com/office/drawing/2014/main" id="{A8BFF8F7-1189-B6B9-3196-C9923859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878"/>
                <a:ext cx="14" cy="12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5 h 7"/>
                  <a:gd name="T4" fmla="*/ 2 w 8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4" y="1"/>
                      <a:pt x="8" y="0"/>
                      <a:pt x="6" y="5"/>
                    </a:cubicBezTo>
                    <a:cubicBezTo>
                      <a:pt x="4" y="5"/>
                      <a:pt x="0" y="7"/>
                      <a:pt x="2" y="1"/>
                    </a:cubicBezTo>
                    <a:close/>
                  </a:path>
                </a:pathLst>
              </a:custGeom>
              <a:solidFill>
                <a:srgbClr val="32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4" name="Freeform 1317">
                <a:extLst>
                  <a:ext uri="{FF2B5EF4-FFF2-40B4-BE49-F238E27FC236}">
                    <a16:creationId xmlns:a16="http://schemas.microsoft.com/office/drawing/2014/main" id="{01108401-73A2-1BD3-EC57-1304E358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995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0 w 6"/>
                  <a:gd name="T3" fmla="*/ 5 h 6"/>
                  <a:gd name="T4" fmla="*/ 6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6"/>
                      <a:pt x="3" y="5"/>
                      <a:pt x="0" y="5"/>
                    </a:cubicBezTo>
                    <a:cubicBezTo>
                      <a:pt x="0" y="0"/>
                      <a:pt x="1" y="0"/>
                      <a:pt x="6" y="2"/>
                    </a:cubicBezTo>
                    <a:close/>
                  </a:path>
                </a:pathLst>
              </a:custGeom>
              <a:solidFill>
                <a:srgbClr val="2C2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5" name="Freeform 1318">
                <a:extLst>
                  <a:ext uri="{FF2B5EF4-FFF2-40B4-BE49-F238E27FC236}">
                    <a16:creationId xmlns:a16="http://schemas.microsoft.com/office/drawing/2014/main" id="{999EE3EF-B725-45D8-43BD-8099A523B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109"/>
                <a:ext cx="10" cy="7"/>
              </a:xfrm>
              <a:custGeom>
                <a:avLst/>
                <a:gdLst>
                  <a:gd name="T0" fmla="*/ 6 w 6"/>
                  <a:gd name="T1" fmla="*/ 1 h 4"/>
                  <a:gd name="T2" fmla="*/ 3 w 6"/>
                  <a:gd name="T3" fmla="*/ 4 h 4"/>
                  <a:gd name="T4" fmla="*/ 0 w 6"/>
                  <a:gd name="T5" fmla="*/ 3 h 4"/>
                  <a:gd name="T6" fmla="*/ 4 w 6"/>
                  <a:gd name="T7" fmla="*/ 0 h 4"/>
                  <a:gd name="T8" fmla="*/ 6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2D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6" name="Freeform 1319">
                <a:extLst>
                  <a:ext uri="{FF2B5EF4-FFF2-40B4-BE49-F238E27FC236}">
                    <a16:creationId xmlns:a16="http://schemas.microsoft.com/office/drawing/2014/main" id="{66B36C6D-F141-8548-DE26-5A6C2845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623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A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7" name="Freeform 1320">
                <a:extLst>
                  <a:ext uri="{FF2B5EF4-FFF2-40B4-BE49-F238E27FC236}">
                    <a16:creationId xmlns:a16="http://schemas.microsoft.com/office/drawing/2014/main" id="{A1738786-9DD6-E1EF-D7CC-169271485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983"/>
                <a:ext cx="12" cy="6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1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40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8" name="Freeform 1321">
                <a:extLst>
                  <a:ext uri="{FF2B5EF4-FFF2-40B4-BE49-F238E27FC236}">
                    <a16:creationId xmlns:a16="http://schemas.microsoft.com/office/drawing/2014/main" id="{61A2D042-D852-C8A5-8756-167422A72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000"/>
                <a:ext cx="10" cy="10"/>
              </a:xfrm>
              <a:custGeom>
                <a:avLst/>
                <a:gdLst>
                  <a:gd name="T0" fmla="*/ 1 w 6"/>
                  <a:gd name="T1" fmla="*/ 4 h 6"/>
                  <a:gd name="T2" fmla="*/ 3 w 6"/>
                  <a:gd name="T3" fmla="*/ 0 h 6"/>
                  <a:gd name="T4" fmla="*/ 6 w 6"/>
                  <a:gd name="T5" fmla="*/ 3 h 6"/>
                  <a:gd name="T6" fmla="*/ 1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2"/>
                      <a:pt x="0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6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231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9" name="Freeform 1322">
                <a:extLst>
                  <a:ext uri="{FF2B5EF4-FFF2-40B4-BE49-F238E27FC236}">
                    <a16:creationId xmlns:a16="http://schemas.microsoft.com/office/drawing/2014/main" id="{52E06130-64B7-1354-366D-48E12B071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001"/>
                <a:ext cx="10" cy="11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1 h 6"/>
                  <a:gd name="T4" fmla="*/ 0 w 6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0"/>
                      <a:pt x="3" y="0"/>
                      <a:pt x="6" y="1"/>
                    </a:cubicBezTo>
                    <a:cubicBezTo>
                      <a:pt x="5" y="6"/>
                      <a:pt x="3" y="5"/>
                      <a:pt x="0" y="3"/>
                    </a:cubicBezTo>
                    <a:close/>
                  </a:path>
                </a:pathLst>
              </a:custGeom>
              <a:solidFill>
                <a:srgbClr val="262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0" name="Freeform 1323">
                <a:extLst>
                  <a:ext uri="{FF2B5EF4-FFF2-40B4-BE49-F238E27FC236}">
                    <a16:creationId xmlns:a16="http://schemas.microsoft.com/office/drawing/2014/main" id="{9C2D795A-01CB-3EC9-421A-78ECB91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05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2 h 5"/>
                  <a:gd name="T4" fmla="*/ 3 w 6"/>
                  <a:gd name="T5" fmla="*/ 4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0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1" name="Freeform 1324">
                <a:extLst>
                  <a:ext uri="{FF2B5EF4-FFF2-40B4-BE49-F238E27FC236}">
                    <a16:creationId xmlns:a16="http://schemas.microsoft.com/office/drawing/2014/main" id="{B5EB1FE6-CA52-F772-1567-5B2070884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036"/>
                <a:ext cx="12" cy="8"/>
              </a:xfrm>
              <a:custGeom>
                <a:avLst/>
                <a:gdLst>
                  <a:gd name="T0" fmla="*/ 2 w 7"/>
                  <a:gd name="T1" fmla="*/ 4 h 5"/>
                  <a:gd name="T2" fmla="*/ 2 w 7"/>
                  <a:gd name="T3" fmla="*/ 1 h 5"/>
                  <a:gd name="T4" fmla="*/ 7 w 7"/>
                  <a:gd name="T5" fmla="*/ 2 h 5"/>
                  <a:gd name="T6" fmla="*/ 2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4"/>
                    </a:moveTo>
                    <a:cubicBezTo>
                      <a:pt x="1" y="3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6" y="4"/>
                      <a:pt x="5" y="5"/>
                      <a:pt x="2" y="4"/>
                    </a:cubicBezTo>
                    <a:close/>
                  </a:path>
                </a:pathLst>
              </a:custGeom>
              <a:solidFill>
                <a:srgbClr val="45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2" name="Freeform 1325">
                <a:extLst>
                  <a:ext uri="{FF2B5EF4-FFF2-40B4-BE49-F238E27FC236}">
                    <a16:creationId xmlns:a16="http://schemas.microsoft.com/office/drawing/2014/main" id="{60D3F451-F343-DDCD-CC6B-2C7C7B64E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2043"/>
                <a:ext cx="10" cy="6"/>
              </a:xfrm>
              <a:custGeom>
                <a:avLst/>
                <a:gdLst>
                  <a:gd name="T0" fmla="*/ 0 w 6"/>
                  <a:gd name="T1" fmla="*/ 3 h 4"/>
                  <a:gd name="T2" fmla="*/ 3 w 6"/>
                  <a:gd name="T3" fmla="*/ 0 h 4"/>
                  <a:gd name="T4" fmla="*/ 6 w 6"/>
                  <a:gd name="T5" fmla="*/ 2 h 4"/>
                  <a:gd name="T6" fmla="*/ 4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49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3" name="Freeform 1326">
                <a:extLst>
                  <a:ext uri="{FF2B5EF4-FFF2-40B4-BE49-F238E27FC236}">
                    <a16:creationId xmlns:a16="http://schemas.microsoft.com/office/drawing/2014/main" id="{0E2E03AC-D774-AD71-F5E5-E7ADDA445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05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C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4" name="Freeform 1327">
                <a:extLst>
                  <a:ext uri="{FF2B5EF4-FFF2-40B4-BE49-F238E27FC236}">
                    <a16:creationId xmlns:a16="http://schemas.microsoft.com/office/drawing/2014/main" id="{C37C8664-A936-41AC-BC27-BD7E9A70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077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6 h 6"/>
                  <a:gd name="T4" fmla="*/ 1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4"/>
                      <a:pt x="6" y="5"/>
                      <a:pt x="3" y="6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2B2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5" name="Freeform 1328">
                <a:extLst>
                  <a:ext uri="{FF2B5EF4-FFF2-40B4-BE49-F238E27FC236}">
                    <a16:creationId xmlns:a16="http://schemas.microsoft.com/office/drawing/2014/main" id="{FD441475-705A-E545-CC52-577D18051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089"/>
                <a:ext cx="12" cy="10"/>
              </a:xfrm>
              <a:custGeom>
                <a:avLst/>
                <a:gdLst>
                  <a:gd name="T0" fmla="*/ 5 w 7"/>
                  <a:gd name="T1" fmla="*/ 1 h 6"/>
                  <a:gd name="T2" fmla="*/ 7 w 7"/>
                  <a:gd name="T3" fmla="*/ 3 h 6"/>
                  <a:gd name="T4" fmla="*/ 2 w 7"/>
                  <a:gd name="T5" fmla="*/ 5 h 6"/>
                  <a:gd name="T6" fmla="*/ 5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cubicBezTo>
                      <a:pt x="7" y="1"/>
                      <a:pt x="7" y="2"/>
                      <a:pt x="7" y="3"/>
                    </a:cubicBezTo>
                    <a:cubicBezTo>
                      <a:pt x="5" y="6"/>
                      <a:pt x="3" y="4"/>
                      <a:pt x="2" y="5"/>
                    </a:cubicBezTo>
                    <a:cubicBezTo>
                      <a:pt x="0" y="1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272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6" name="Freeform 1329">
                <a:extLst>
                  <a:ext uri="{FF2B5EF4-FFF2-40B4-BE49-F238E27FC236}">
                    <a16:creationId xmlns:a16="http://schemas.microsoft.com/office/drawing/2014/main" id="{421B18E8-3F93-90A9-E5E1-0A0FB8FF4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118"/>
                <a:ext cx="13" cy="12"/>
              </a:xfrm>
              <a:custGeom>
                <a:avLst/>
                <a:gdLst>
                  <a:gd name="T0" fmla="*/ 7 w 8"/>
                  <a:gd name="T1" fmla="*/ 2 h 7"/>
                  <a:gd name="T2" fmla="*/ 2 w 8"/>
                  <a:gd name="T3" fmla="*/ 5 h 7"/>
                  <a:gd name="T4" fmla="*/ 7 w 8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7"/>
                      <a:pt x="5" y="6"/>
                      <a:pt x="2" y="5"/>
                    </a:cubicBezTo>
                    <a:cubicBezTo>
                      <a:pt x="0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241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7" name="Freeform 1330">
                <a:extLst>
                  <a:ext uri="{FF2B5EF4-FFF2-40B4-BE49-F238E27FC236}">
                    <a16:creationId xmlns:a16="http://schemas.microsoft.com/office/drawing/2014/main" id="{CC869C65-AEAC-D54A-B198-EBB983E04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86"/>
                <a:ext cx="12" cy="9"/>
              </a:xfrm>
              <a:custGeom>
                <a:avLst/>
                <a:gdLst>
                  <a:gd name="T0" fmla="*/ 1 w 7"/>
                  <a:gd name="T1" fmla="*/ 2 h 5"/>
                  <a:gd name="T2" fmla="*/ 6 w 7"/>
                  <a:gd name="T3" fmla="*/ 1 h 5"/>
                  <a:gd name="T4" fmla="*/ 3 w 7"/>
                  <a:gd name="T5" fmla="*/ 5 h 5"/>
                  <a:gd name="T6" fmla="*/ 1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1" y="2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7" y="3"/>
                      <a:pt x="6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30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8" name="Freeform 1331">
                <a:extLst>
                  <a:ext uri="{FF2B5EF4-FFF2-40B4-BE49-F238E27FC236}">
                    <a16:creationId xmlns:a16="http://schemas.microsoft.com/office/drawing/2014/main" id="{2C9C8EFC-BFAB-B39B-86E1-33CC8FB39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075"/>
                <a:ext cx="10" cy="9"/>
              </a:xfrm>
              <a:custGeom>
                <a:avLst/>
                <a:gdLst>
                  <a:gd name="T0" fmla="*/ 0 w 6"/>
                  <a:gd name="T1" fmla="*/ 3 h 5"/>
                  <a:gd name="T2" fmla="*/ 1 w 6"/>
                  <a:gd name="T3" fmla="*/ 1 h 5"/>
                  <a:gd name="T4" fmla="*/ 5 w 6"/>
                  <a:gd name="T5" fmla="*/ 2 h 5"/>
                  <a:gd name="T6" fmla="*/ 4 w 6"/>
                  <a:gd name="T7" fmla="*/ 5 h 5"/>
                  <a:gd name="T8" fmla="*/ 0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3" y="1"/>
                      <a:pt x="5" y="0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37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9" name="Freeform 1332">
                <a:extLst>
                  <a:ext uri="{FF2B5EF4-FFF2-40B4-BE49-F238E27FC236}">
                    <a16:creationId xmlns:a16="http://schemas.microsoft.com/office/drawing/2014/main" id="{343881C8-BA3F-A34F-BF55-3D2ED18E3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085"/>
                <a:ext cx="10" cy="9"/>
              </a:xfrm>
              <a:custGeom>
                <a:avLst/>
                <a:gdLst>
                  <a:gd name="T0" fmla="*/ 0 w 6"/>
                  <a:gd name="T1" fmla="*/ 4 h 5"/>
                  <a:gd name="T2" fmla="*/ 4 w 6"/>
                  <a:gd name="T3" fmla="*/ 0 h 5"/>
                  <a:gd name="T4" fmla="*/ 6 w 6"/>
                  <a:gd name="T5" fmla="*/ 2 h 5"/>
                  <a:gd name="T6" fmla="*/ 0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5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242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0" name="Freeform 1333">
                <a:extLst>
                  <a:ext uri="{FF2B5EF4-FFF2-40B4-BE49-F238E27FC236}">
                    <a16:creationId xmlns:a16="http://schemas.microsoft.com/office/drawing/2014/main" id="{E20A0F45-B8B1-37E8-1F5B-F0953F3A1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890"/>
                <a:ext cx="10" cy="9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0 h 5"/>
                  <a:gd name="T4" fmla="*/ 6 w 6"/>
                  <a:gd name="T5" fmla="*/ 2 h 5"/>
                  <a:gd name="T6" fmla="*/ 1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2"/>
                      <a:pt x="0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5" y="5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2925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1" name="Freeform 1334">
                <a:extLst>
                  <a:ext uri="{FF2B5EF4-FFF2-40B4-BE49-F238E27FC236}">
                    <a16:creationId xmlns:a16="http://schemas.microsoft.com/office/drawing/2014/main" id="{9C207570-20C8-221D-9B8A-94BA7F8BC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31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2 h 5"/>
                  <a:gd name="T4" fmla="*/ 3 w 6"/>
                  <a:gd name="T5" fmla="*/ 1 h 5"/>
                  <a:gd name="T6" fmla="*/ 6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6" y="4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37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2" name="Freeform 1335">
                <a:extLst>
                  <a:ext uri="{FF2B5EF4-FFF2-40B4-BE49-F238E27FC236}">
                    <a16:creationId xmlns:a16="http://schemas.microsoft.com/office/drawing/2014/main" id="{63BCF708-8C8D-08C4-6EB8-143580651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046"/>
                <a:ext cx="12" cy="5"/>
              </a:xfrm>
              <a:custGeom>
                <a:avLst/>
                <a:gdLst>
                  <a:gd name="T0" fmla="*/ 1 w 7"/>
                  <a:gd name="T1" fmla="*/ 3 h 3"/>
                  <a:gd name="T2" fmla="*/ 5 w 7"/>
                  <a:gd name="T3" fmla="*/ 0 h 3"/>
                  <a:gd name="T4" fmla="*/ 1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0" y="0"/>
                      <a:pt x="0" y="0"/>
                      <a:pt x="5" y="0"/>
                    </a:cubicBezTo>
                    <a:cubicBezTo>
                      <a:pt x="7" y="3"/>
                      <a:pt x="4" y="3"/>
                      <a:pt x="1" y="3"/>
                    </a:cubicBezTo>
                    <a:close/>
                  </a:path>
                </a:pathLst>
              </a:custGeom>
              <a:solidFill>
                <a:srgbClr val="3D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3" name="Freeform 1336">
                <a:extLst>
                  <a:ext uri="{FF2B5EF4-FFF2-40B4-BE49-F238E27FC236}">
                    <a16:creationId xmlns:a16="http://schemas.microsoft.com/office/drawing/2014/main" id="{79BC01DF-7B48-5F65-9F00-D02A8DE9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46"/>
                <a:ext cx="12" cy="8"/>
              </a:xfrm>
              <a:custGeom>
                <a:avLst/>
                <a:gdLst>
                  <a:gd name="T0" fmla="*/ 6 w 7"/>
                  <a:gd name="T1" fmla="*/ 3 h 5"/>
                  <a:gd name="T2" fmla="*/ 3 w 7"/>
                  <a:gd name="T3" fmla="*/ 4 h 5"/>
                  <a:gd name="T4" fmla="*/ 1 w 7"/>
                  <a:gd name="T5" fmla="*/ 1 h 5"/>
                  <a:gd name="T6" fmla="*/ 5 w 7"/>
                  <a:gd name="T7" fmla="*/ 1 h 5"/>
                  <a:gd name="T8" fmla="*/ 6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5"/>
                      <a:pt x="4" y="5"/>
                      <a:pt x="3" y="4"/>
                    </a:cubicBezTo>
                    <a:cubicBezTo>
                      <a:pt x="2" y="4"/>
                      <a:pt x="0" y="3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49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4" name="Freeform 1337">
                <a:extLst>
                  <a:ext uri="{FF2B5EF4-FFF2-40B4-BE49-F238E27FC236}">
                    <a16:creationId xmlns:a16="http://schemas.microsoft.com/office/drawing/2014/main" id="{0276E29C-AA10-25D3-7ECD-75AA54A53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031"/>
                <a:ext cx="10" cy="8"/>
              </a:xfrm>
              <a:custGeom>
                <a:avLst/>
                <a:gdLst>
                  <a:gd name="T0" fmla="*/ 0 w 6"/>
                  <a:gd name="T1" fmla="*/ 1 h 5"/>
                  <a:gd name="T2" fmla="*/ 5 w 6"/>
                  <a:gd name="T3" fmla="*/ 2 h 5"/>
                  <a:gd name="T4" fmla="*/ 3 w 6"/>
                  <a:gd name="T5" fmla="*/ 5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1"/>
                      <a:pt x="5" y="0"/>
                      <a:pt x="5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2C2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5" name="Freeform 1338">
                <a:extLst>
                  <a:ext uri="{FF2B5EF4-FFF2-40B4-BE49-F238E27FC236}">
                    <a16:creationId xmlns:a16="http://schemas.microsoft.com/office/drawing/2014/main" id="{07B8B934-0819-A014-C128-ACAA5B0D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008"/>
                <a:ext cx="10" cy="7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0 h 4"/>
                  <a:gd name="T4" fmla="*/ 6 w 6"/>
                  <a:gd name="T5" fmla="*/ 4 h 4"/>
                  <a:gd name="T6" fmla="*/ 1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5" y="0"/>
                      <a:pt x="6" y="1"/>
                      <a:pt x="6" y="4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211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6" name="Freeform 1339">
                <a:extLst>
                  <a:ext uri="{FF2B5EF4-FFF2-40B4-BE49-F238E27FC236}">
                    <a16:creationId xmlns:a16="http://schemas.microsoft.com/office/drawing/2014/main" id="{44C69370-C753-2659-EF6E-DA7D2739A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008"/>
                <a:ext cx="12" cy="12"/>
              </a:xfrm>
              <a:custGeom>
                <a:avLst/>
                <a:gdLst>
                  <a:gd name="T0" fmla="*/ 1 w 7"/>
                  <a:gd name="T1" fmla="*/ 5 h 7"/>
                  <a:gd name="T2" fmla="*/ 6 w 7"/>
                  <a:gd name="T3" fmla="*/ 2 h 7"/>
                  <a:gd name="T4" fmla="*/ 1 w 7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0"/>
                      <a:pt x="4" y="1"/>
                      <a:pt x="6" y="2"/>
                    </a:cubicBezTo>
                    <a:cubicBezTo>
                      <a:pt x="7" y="7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262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7" name="Freeform 1340">
                <a:extLst>
                  <a:ext uri="{FF2B5EF4-FFF2-40B4-BE49-F238E27FC236}">
                    <a16:creationId xmlns:a16="http://schemas.microsoft.com/office/drawing/2014/main" id="{FA704F37-4EE6-6A7C-6B98-7507487B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150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2D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8" name="Freeform 1341">
                <a:extLst>
                  <a:ext uri="{FF2B5EF4-FFF2-40B4-BE49-F238E27FC236}">
                    <a16:creationId xmlns:a16="http://schemas.microsoft.com/office/drawing/2014/main" id="{E8AFF4E5-34E7-6CC1-E147-502AD6D36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155"/>
                <a:ext cx="11" cy="6"/>
              </a:xfrm>
              <a:custGeom>
                <a:avLst/>
                <a:gdLst>
                  <a:gd name="T0" fmla="*/ 1 w 6"/>
                  <a:gd name="T1" fmla="*/ 3 h 3"/>
                  <a:gd name="T2" fmla="*/ 3 w 6"/>
                  <a:gd name="T3" fmla="*/ 0 h 3"/>
                  <a:gd name="T4" fmla="*/ 5 w 6"/>
                  <a:gd name="T5" fmla="*/ 3 h 3"/>
                  <a:gd name="T6" fmla="*/ 1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6" y="1"/>
                      <a:pt x="5" y="3"/>
                    </a:cubicBezTo>
                    <a:cubicBezTo>
                      <a:pt x="4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3D3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9" name="Oval 1342">
                <a:extLst>
                  <a:ext uri="{FF2B5EF4-FFF2-40B4-BE49-F238E27FC236}">
                    <a16:creationId xmlns:a16="http://schemas.microsoft.com/office/drawing/2014/main" id="{B2413265-EFA3-C4E5-ED6B-A8FB9EFCA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037"/>
                <a:ext cx="10" cy="6"/>
              </a:xfrm>
              <a:prstGeom prst="ellipse">
                <a:avLst/>
              </a:prstGeom>
              <a:solidFill>
                <a:srgbClr val="2E2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0" name="Freeform 1343">
                <a:extLst>
                  <a:ext uri="{FF2B5EF4-FFF2-40B4-BE49-F238E27FC236}">
                    <a16:creationId xmlns:a16="http://schemas.microsoft.com/office/drawing/2014/main" id="{2735683A-E605-EC3F-B024-1FEE309B7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164"/>
                <a:ext cx="12" cy="5"/>
              </a:xfrm>
              <a:custGeom>
                <a:avLst/>
                <a:gdLst>
                  <a:gd name="T0" fmla="*/ 6 w 7"/>
                  <a:gd name="T1" fmla="*/ 0 h 3"/>
                  <a:gd name="T2" fmla="*/ 4 w 7"/>
                  <a:gd name="T3" fmla="*/ 3 h 3"/>
                  <a:gd name="T4" fmla="*/ 2 w 7"/>
                  <a:gd name="T5" fmla="*/ 0 h 3"/>
                  <a:gd name="T6" fmla="*/ 6 w 7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7" y="2"/>
                      <a:pt x="7" y="3"/>
                      <a:pt x="4" y="3"/>
                    </a:cubicBezTo>
                    <a:cubicBezTo>
                      <a:pt x="3" y="3"/>
                      <a:pt x="0" y="3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3A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1" name="Freeform 1344">
                <a:extLst>
                  <a:ext uri="{FF2B5EF4-FFF2-40B4-BE49-F238E27FC236}">
                    <a16:creationId xmlns:a16="http://schemas.microsoft.com/office/drawing/2014/main" id="{803FF527-46B6-C9A2-CF48-29F3168DD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923"/>
                <a:ext cx="11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4 w 6"/>
                  <a:gd name="T5" fmla="*/ 5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2"/>
                      <a:pt x="5" y="0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1" y="6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2F2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2" name="Freeform 1345">
                <a:extLst>
                  <a:ext uri="{FF2B5EF4-FFF2-40B4-BE49-F238E27FC236}">
                    <a16:creationId xmlns:a16="http://schemas.microsoft.com/office/drawing/2014/main" id="{AC302BAB-C25C-CD7A-1066-F0F9C6F65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087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3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3" name="Freeform 1346">
                <a:extLst>
                  <a:ext uri="{FF2B5EF4-FFF2-40B4-BE49-F238E27FC236}">
                    <a16:creationId xmlns:a16="http://schemas.microsoft.com/office/drawing/2014/main" id="{F1F0FA44-30E3-D66C-E016-1B6659C4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368"/>
                <a:ext cx="272" cy="567"/>
              </a:xfrm>
              <a:custGeom>
                <a:avLst/>
                <a:gdLst>
                  <a:gd name="T0" fmla="*/ 93 w 159"/>
                  <a:gd name="T1" fmla="*/ 95 h 331"/>
                  <a:gd name="T2" fmla="*/ 98 w 159"/>
                  <a:gd name="T3" fmla="*/ 89 h 331"/>
                  <a:gd name="T4" fmla="*/ 102 w 159"/>
                  <a:gd name="T5" fmla="*/ 60 h 331"/>
                  <a:gd name="T6" fmla="*/ 102 w 159"/>
                  <a:gd name="T7" fmla="*/ 57 h 331"/>
                  <a:gd name="T8" fmla="*/ 99 w 159"/>
                  <a:gd name="T9" fmla="*/ 49 h 331"/>
                  <a:gd name="T10" fmla="*/ 103 w 159"/>
                  <a:gd name="T11" fmla="*/ 46 h 331"/>
                  <a:gd name="T12" fmla="*/ 107 w 159"/>
                  <a:gd name="T13" fmla="*/ 37 h 331"/>
                  <a:gd name="T14" fmla="*/ 109 w 159"/>
                  <a:gd name="T15" fmla="*/ 30 h 331"/>
                  <a:gd name="T16" fmla="*/ 118 w 159"/>
                  <a:gd name="T17" fmla="*/ 14 h 331"/>
                  <a:gd name="T18" fmla="*/ 148 w 159"/>
                  <a:gd name="T19" fmla="*/ 1 h 331"/>
                  <a:gd name="T20" fmla="*/ 158 w 159"/>
                  <a:gd name="T21" fmla="*/ 16 h 331"/>
                  <a:gd name="T22" fmla="*/ 157 w 159"/>
                  <a:gd name="T23" fmla="*/ 24 h 331"/>
                  <a:gd name="T24" fmla="*/ 155 w 159"/>
                  <a:gd name="T25" fmla="*/ 20 h 331"/>
                  <a:gd name="T26" fmla="*/ 148 w 159"/>
                  <a:gd name="T27" fmla="*/ 10 h 331"/>
                  <a:gd name="T28" fmla="*/ 124 w 159"/>
                  <a:gd name="T29" fmla="*/ 19 h 331"/>
                  <a:gd name="T30" fmla="*/ 108 w 159"/>
                  <a:gd name="T31" fmla="*/ 54 h 331"/>
                  <a:gd name="T32" fmla="*/ 106 w 159"/>
                  <a:gd name="T33" fmla="*/ 70 h 331"/>
                  <a:gd name="T34" fmla="*/ 106 w 159"/>
                  <a:gd name="T35" fmla="*/ 70 h 331"/>
                  <a:gd name="T36" fmla="*/ 97 w 159"/>
                  <a:gd name="T37" fmla="*/ 111 h 331"/>
                  <a:gd name="T38" fmla="*/ 92 w 159"/>
                  <a:gd name="T39" fmla="*/ 130 h 331"/>
                  <a:gd name="T40" fmla="*/ 88 w 159"/>
                  <a:gd name="T41" fmla="*/ 139 h 331"/>
                  <a:gd name="T42" fmla="*/ 84 w 159"/>
                  <a:gd name="T43" fmla="*/ 162 h 331"/>
                  <a:gd name="T44" fmla="*/ 63 w 159"/>
                  <a:gd name="T45" fmla="*/ 216 h 331"/>
                  <a:gd name="T46" fmla="*/ 44 w 159"/>
                  <a:gd name="T47" fmla="*/ 255 h 331"/>
                  <a:gd name="T48" fmla="*/ 34 w 159"/>
                  <a:gd name="T49" fmla="*/ 276 h 331"/>
                  <a:gd name="T50" fmla="*/ 21 w 159"/>
                  <a:gd name="T51" fmla="*/ 305 h 331"/>
                  <a:gd name="T52" fmla="*/ 19 w 159"/>
                  <a:gd name="T53" fmla="*/ 309 h 331"/>
                  <a:gd name="T54" fmla="*/ 21 w 159"/>
                  <a:gd name="T55" fmla="*/ 314 h 331"/>
                  <a:gd name="T56" fmla="*/ 25 w 159"/>
                  <a:gd name="T57" fmla="*/ 313 h 331"/>
                  <a:gd name="T58" fmla="*/ 42 w 159"/>
                  <a:gd name="T59" fmla="*/ 299 h 331"/>
                  <a:gd name="T60" fmla="*/ 40 w 159"/>
                  <a:gd name="T61" fmla="*/ 303 h 331"/>
                  <a:gd name="T62" fmla="*/ 13 w 159"/>
                  <a:gd name="T63" fmla="*/ 328 h 331"/>
                  <a:gd name="T64" fmla="*/ 4 w 159"/>
                  <a:gd name="T65" fmla="*/ 331 h 331"/>
                  <a:gd name="T66" fmla="*/ 1 w 159"/>
                  <a:gd name="T67" fmla="*/ 327 h 331"/>
                  <a:gd name="T68" fmla="*/ 9 w 159"/>
                  <a:gd name="T69" fmla="*/ 310 h 331"/>
                  <a:gd name="T70" fmla="*/ 23 w 159"/>
                  <a:gd name="T71" fmla="*/ 284 h 331"/>
                  <a:gd name="T72" fmla="*/ 30 w 159"/>
                  <a:gd name="T73" fmla="*/ 269 h 331"/>
                  <a:gd name="T74" fmla="*/ 31 w 159"/>
                  <a:gd name="T75" fmla="*/ 260 h 331"/>
                  <a:gd name="T76" fmla="*/ 37 w 159"/>
                  <a:gd name="T77" fmla="*/ 253 h 331"/>
                  <a:gd name="T78" fmla="*/ 50 w 159"/>
                  <a:gd name="T79" fmla="*/ 226 h 331"/>
                  <a:gd name="T80" fmla="*/ 71 w 159"/>
                  <a:gd name="T81" fmla="*/ 172 h 331"/>
                  <a:gd name="T82" fmla="*/ 73 w 159"/>
                  <a:gd name="T83" fmla="*/ 170 h 331"/>
                  <a:gd name="T84" fmla="*/ 75 w 159"/>
                  <a:gd name="T85" fmla="*/ 168 h 331"/>
                  <a:gd name="T86" fmla="*/ 83 w 159"/>
                  <a:gd name="T87" fmla="*/ 145 h 331"/>
                  <a:gd name="T88" fmla="*/ 91 w 159"/>
                  <a:gd name="T89" fmla="*/ 112 h 331"/>
                  <a:gd name="T90" fmla="*/ 92 w 159"/>
                  <a:gd name="T91" fmla="*/ 97 h 331"/>
                  <a:gd name="T92" fmla="*/ 93 w 159"/>
                  <a:gd name="T93" fmla="*/ 9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9" h="331">
                    <a:moveTo>
                      <a:pt x="93" y="95"/>
                    </a:moveTo>
                    <a:cubicBezTo>
                      <a:pt x="96" y="94"/>
                      <a:pt x="97" y="92"/>
                      <a:pt x="98" y="89"/>
                    </a:cubicBezTo>
                    <a:cubicBezTo>
                      <a:pt x="101" y="80"/>
                      <a:pt x="101" y="70"/>
                      <a:pt x="102" y="60"/>
                    </a:cubicBezTo>
                    <a:cubicBezTo>
                      <a:pt x="102" y="59"/>
                      <a:pt x="101" y="58"/>
                      <a:pt x="102" y="57"/>
                    </a:cubicBezTo>
                    <a:cubicBezTo>
                      <a:pt x="104" y="53"/>
                      <a:pt x="103" y="51"/>
                      <a:pt x="99" y="49"/>
                    </a:cubicBezTo>
                    <a:cubicBezTo>
                      <a:pt x="99" y="46"/>
                      <a:pt x="102" y="48"/>
                      <a:pt x="103" y="46"/>
                    </a:cubicBezTo>
                    <a:cubicBezTo>
                      <a:pt x="109" y="45"/>
                      <a:pt x="107" y="41"/>
                      <a:pt x="107" y="37"/>
                    </a:cubicBezTo>
                    <a:cubicBezTo>
                      <a:pt x="107" y="35"/>
                      <a:pt x="108" y="32"/>
                      <a:pt x="109" y="30"/>
                    </a:cubicBezTo>
                    <a:cubicBezTo>
                      <a:pt x="112" y="24"/>
                      <a:pt x="115" y="19"/>
                      <a:pt x="118" y="14"/>
                    </a:cubicBezTo>
                    <a:cubicBezTo>
                      <a:pt x="123" y="4"/>
                      <a:pt x="139" y="0"/>
                      <a:pt x="148" y="1"/>
                    </a:cubicBezTo>
                    <a:cubicBezTo>
                      <a:pt x="154" y="2"/>
                      <a:pt x="159" y="9"/>
                      <a:pt x="158" y="16"/>
                    </a:cubicBezTo>
                    <a:cubicBezTo>
                      <a:pt x="157" y="18"/>
                      <a:pt x="157" y="21"/>
                      <a:pt x="157" y="24"/>
                    </a:cubicBezTo>
                    <a:cubicBezTo>
                      <a:pt x="155" y="23"/>
                      <a:pt x="155" y="22"/>
                      <a:pt x="155" y="20"/>
                    </a:cubicBezTo>
                    <a:cubicBezTo>
                      <a:pt x="156" y="13"/>
                      <a:pt x="154" y="12"/>
                      <a:pt x="148" y="10"/>
                    </a:cubicBezTo>
                    <a:cubicBezTo>
                      <a:pt x="137" y="6"/>
                      <a:pt x="130" y="13"/>
                      <a:pt x="124" y="19"/>
                    </a:cubicBezTo>
                    <a:cubicBezTo>
                      <a:pt x="114" y="29"/>
                      <a:pt x="111" y="42"/>
                      <a:pt x="108" y="54"/>
                    </a:cubicBezTo>
                    <a:cubicBezTo>
                      <a:pt x="107" y="59"/>
                      <a:pt x="105" y="64"/>
                      <a:pt x="106" y="70"/>
                    </a:cubicBezTo>
                    <a:cubicBezTo>
                      <a:pt x="106" y="70"/>
                      <a:pt x="106" y="70"/>
                      <a:pt x="106" y="70"/>
                    </a:cubicBezTo>
                    <a:cubicBezTo>
                      <a:pt x="103" y="84"/>
                      <a:pt x="101" y="98"/>
                      <a:pt x="97" y="111"/>
                    </a:cubicBezTo>
                    <a:cubicBezTo>
                      <a:pt x="95" y="117"/>
                      <a:pt x="94" y="124"/>
                      <a:pt x="92" y="130"/>
                    </a:cubicBezTo>
                    <a:cubicBezTo>
                      <a:pt x="91" y="133"/>
                      <a:pt x="91" y="136"/>
                      <a:pt x="88" y="139"/>
                    </a:cubicBezTo>
                    <a:cubicBezTo>
                      <a:pt x="89" y="147"/>
                      <a:pt x="86" y="154"/>
                      <a:pt x="84" y="162"/>
                    </a:cubicBezTo>
                    <a:cubicBezTo>
                      <a:pt x="78" y="180"/>
                      <a:pt x="70" y="198"/>
                      <a:pt x="63" y="216"/>
                    </a:cubicBezTo>
                    <a:cubicBezTo>
                      <a:pt x="57" y="229"/>
                      <a:pt x="51" y="242"/>
                      <a:pt x="44" y="255"/>
                    </a:cubicBezTo>
                    <a:cubicBezTo>
                      <a:pt x="41" y="262"/>
                      <a:pt x="38" y="270"/>
                      <a:pt x="34" y="276"/>
                    </a:cubicBezTo>
                    <a:cubicBezTo>
                      <a:pt x="28" y="286"/>
                      <a:pt x="26" y="296"/>
                      <a:pt x="21" y="305"/>
                    </a:cubicBezTo>
                    <a:cubicBezTo>
                      <a:pt x="20" y="307"/>
                      <a:pt x="19" y="308"/>
                      <a:pt x="19" y="309"/>
                    </a:cubicBezTo>
                    <a:cubicBezTo>
                      <a:pt x="20" y="311"/>
                      <a:pt x="19" y="313"/>
                      <a:pt x="21" y="314"/>
                    </a:cubicBezTo>
                    <a:cubicBezTo>
                      <a:pt x="23" y="315"/>
                      <a:pt x="24" y="314"/>
                      <a:pt x="25" y="313"/>
                    </a:cubicBezTo>
                    <a:cubicBezTo>
                      <a:pt x="30" y="307"/>
                      <a:pt x="37" y="305"/>
                      <a:pt x="42" y="299"/>
                    </a:cubicBezTo>
                    <a:cubicBezTo>
                      <a:pt x="42" y="301"/>
                      <a:pt x="41" y="302"/>
                      <a:pt x="40" y="303"/>
                    </a:cubicBezTo>
                    <a:cubicBezTo>
                      <a:pt x="31" y="312"/>
                      <a:pt x="22" y="320"/>
                      <a:pt x="13" y="328"/>
                    </a:cubicBezTo>
                    <a:cubicBezTo>
                      <a:pt x="11" y="331"/>
                      <a:pt x="7" y="331"/>
                      <a:pt x="4" y="331"/>
                    </a:cubicBezTo>
                    <a:cubicBezTo>
                      <a:pt x="2" y="331"/>
                      <a:pt x="0" y="330"/>
                      <a:pt x="1" y="327"/>
                    </a:cubicBezTo>
                    <a:cubicBezTo>
                      <a:pt x="5" y="322"/>
                      <a:pt x="7" y="316"/>
                      <a:pt x="9" y="310"/>
                    </a:cubicBezTo>
                    <a:cubicBezTo>
                      <a:pt x="12" y="300"/>
                      <a:pt x="20" y="294"/>
                      <a:pt x="23" y="284"/>
                    </a:cubicBezTo>
                    <a:cubicBezTo>
                      <a:pt x="24" y="279"/>
                      <a:pt x="25" y="273"/>
                      <a:pt x="30" y="269"/>
                    </a:cubicBezTo>
                    <a:cubicBezTo>
                      <a:pt x="33" y="267"/>
                      <a:pt x="32" y="263"/>
                      <a:pt x="31" y="260"/>
                    </a:cubicBezTo>
                    <a:cubicBezTo>
                      <a:pt x="34" y="259"/>
                      <a:pt x="36" y="257"/>
                      <a:pt x="37" y="253"/>
                    </a:cubicBezTo>
                    <a:cubicBezTo>
                      <a:pt x="41" y="244"/>
                      <a:pt x="46" y="235"/>
                      <a:pt x="50" y="226"/>
                    </a:cubicBezTo>
                    <a:cubicBezTo>
                      <a:pt x="58" y="208"/>
                      <a:pt x="66" y="191"/>
                      <a:pt x="71" y="172"/>
                    </a:cubicBezTo>
                    <a:cubicBezTo>
                      <a:pt x="71" y="171"/>
                      <a:pt x="72" y="170"/>
                      <a:pt x="73" y="170"/>
                    </a:cubicBezTo>
                    <a:cubicBezTo>
                      <a:pt x="73" y="169"/>
                      <a:pt x="75" y="169"/>
                      <a:pt x="75" y="168"/>
                    </a:cubicBezTo>
                    <a:cubicBezTo>
                      <a:pt x="77" y="160"/>
                      <a:pt x="81" y="153"/>
                      <a:pt x="83" y="145"/>
                    </a:cubicBezTo>
                    <a:cubicBezTo>
                      <a:pt x="85" y="134"/>
                      <a:pt x="87" y="123"/>
                      <a:pt x="91" y="112"/>
                    </a:cubicBezTo>
                    <a:cubicBezTo>
                      <a:pt x="93" y="107"/>
                      <a:pt x="93" y="102"/>
                      <a:pt x="92" y="97"/>
                    </a:cubicBezTo>
                    <a:cubicBezTo>
                      <a:pt x="93" y="96"/>
                      <a:pt x="93" y="95"/>
                      <a:pt x="93" y="95"/>
                    </a:cubicBezTo>
                    <a:close/>
                  </a:path>
                </a:pathLst>
              </a:custGeom>
              <a:solidFill>
                <a:srgbClr val="53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4" name="Freeform 1347">
                <a:extLst>
                  <a:ext uri="{FF2B5EF4-FFF2-40B4-BE49-F238E27FC236}">
                    <a16:creationId xmlns:a16="http://schemas.microsoft.com/office/drawing/2014/main" id="{BC2D8F13-47AF-8423-D80D-6E118BF8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505"/>
                <a:ext cx="110" cy="310"/>
              </a:xfrm>
              <a:custGeom>
                <a:avLst/>
                <a:gdLst>
                  <a:gd name="T0" fmla="*/ 42 w 64"/>
                  <a:gd name="T1" fmla="*/ 90 h 181"/>
                  <a:gd name="T2" fmla="*/ 33 w 64"/>
                  <a:gd name="T3" fmla="*/ 117 h 181"/>
                  <a:gd name="T4" fmla="*/ 19 w 64"/>
                  <a:gd name="T5" fmla="*/ 151 h 181"/>
                  <a:gd name="T6" fmla="*/ 8 w 64"/>
                  <a:gd name="T7" fmla="*/ 172 h 181"/>
                  <a:gd name="T8" fmla="*/ 7 w 64"/>
                  <a:gd name="T9" fmla="*/ 175 h 181"/>
                  <a:gd name="T10" fmla="*/ 0 w 64"/>
                  <a:gd name="T11" fmla="*/ 180 h 181"/>
                  <a:gd name="T12" fmla="*/ 9 w 64"/>
                  <a:gd name="T13" fmla="*/ 158 h 181"/>
                  <a:gd name="T14" fmla="*/ 15 w 64"/>
                  <a:gd name="T15" fmla="*/ 149 h 181"/>
                  <a:gd name="T16" fmla="*/ 21 w 64"/>
                  <a:gd name="T17" fmla="*/ 137 h 181"/>
                  <a:gd name="T18" fmla="*/ 39 w 64"/>
                  <a:gd name="T19" fmla="*/ 88 h 181"/>
                  <a:gd name="T20" fmla="*/ 51 w 64"/>
                  <a:gd name="T21" fmla="*/ 44 h 181"/>
                  <a:gd name="T22" fmla="*/ 60 w 64"/>
                  <a:gd name="T23" fmla="*/ 0 h 181"/>
                  <a:gd name="T24" fmla="*/ 63 w 64"/>
                  <a:gd name="T25" fmla="*/ 5 h 181"/>
                  <a:gd name="T26" fmla="*/ 62 w 64"/>
                  <a:gd name="T27" fmla="*/ 15 h 181"/>
                  <a:gd name="T28" fmla="*/ 62 w 64"/>
                  <a:gd name="T29" fmla="*/ 16 h 181"/>
                  <a:gd name="T30" fmla="*/ 50 w 64"/>
                  <a:gd name="T31" fmla="*/ 67 h 181"/>
                  <a:gd name="T32" fmla="*/ 45 w 64"/>
                  <a:gd name="T33" fmla="*/ 85 h 181"/>
                  <a:gd name="T34" fmla="*/ 42 w 64"/>
                  <a:gd name="T35" fmla="*/ 9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181">
                    <a:moveTo>
                      <a:pt x="42" y="90"/>
                    </a:moveTo>
                    <a:cubicBezTo>
                      <a:pt x="40" y="100"/>
                      <a:pt x="37" y="109"/>
                      <a:pt x="33" y="117"/>
                    </a:cubicBezTo>
                    <a:cubicBezTo>
                      <a:pt x="29" y="129"/>
                      <a:pt x="24" y="140"/>
                      <a:pt x="19" y="151"/>
                    </a:cubicBezTo>
                    <a:cubicBezTo>
                      <a:pt x="15" y="158"/>
                      <a:pt x="13" y="165"/>
                      <a:pt x="8" y="172"/>
                    </a:cubicBezTo>
                    <a:cubicBezTo>
                      <a:pt x="7" y="172"/>
                      <a:pt x="7" y="174"/>
                      <a:pt x="7" y="175"/>
                    </a:cubicBezTo>
                    <a:cubicBezTo>
                      <a:pt x="7" y="180"/>
                      <a:pt x="4" y="181"/>
                      <a:pt x="0" y="180"/>
                    </a:cubicBezTo>
                    <a:cubicBezTo>
                      <a:pt x="4" y="174"/>
                      <a:pt x="7" y="166"/>
                      <a:pt x="9" y="158"/>
                    </a:cubicBezTo>
                    <a:cubicBezTo>
                      <a:pt x="11" y="155"/>
                      <a:pt x="13" y="152"/>
                      <a:pt x="15" y="149"/>
                    </a:cubicBezTo>
                    <a:cubicBezTo>
                      <a:pt x="18" y="146"/>
                      <a:pt x="13" y="139"/>
                      <a:pt x="21" y="137"/>
                    </a:cubicBezTo>
                    <a:cubicBezTo>
                      <a:pt x="25" y="120"/>
                      <a:pt x="35" y="105"/>
                      <a:pt x="39" y="88"/>
                    </a:cubicBezTo>
                    <a:cubicBezTo>
                      <a:pt x="43" y="73"/>
                      <a:pt x="47" y="58"/>
                      <a:pt x="51" y="44"/>
                    </a:cubicBezTo>
                    <a:cubicBezTo>
                      <a:pt x="55" y="29"/>
                      <a:pt x="61" y="15"/>
                      <a:pt x="60" y="0"/>
                    </a:cubicBezTo>
                    <a:cubicBezTo>
                      <a:pt x="63" y="0"/>
                      <a:pt x="64" y="2"/>
                      <a:pt x="63" y="5"/>
                    </a:cubicBezTo>
                    <a:cubicBezTo>
                      <a:pt x="62" y="8"/>
                      <a:pt x="62" y="12"/>
                      <a:pt x="62" y="15"/>
                    </a:cubicBezTo>
                    <a:cubicBezTo>
                      <a:pt x="62" y="15"/>
                      <a:pt x="62" y="16"/>
                      <a:pt x="62" y="16"/>
                    </a:cubicBezTo>
                    <a:cubicBezTo>
                      <a:pt x="59" y="33"/>
                      <a:pt x="56" y="50"/>
                      <a:pt x="50" y="67"/>
                    </a:cubicBezTo>
                    <a:cubicBezTo>
                      <a:pt x="48" y="73"/>
                      <a:pt x="47" y="79"/>
                      <a:pt x="45" y="85"/>
                    </a:cubicBezTo>
                    <a:cubicBezTo>
                      <a:pt x="44" y="87"/>
                      <a:pt x="44" y="89"/>
                      <a:pt x="42" y="90"/>
                    </a:cubicBezTo>
                    <a:close/>
                  </a:path>
                </a:pathLst>
              </a:custGeom>
              <a:solidFill>
                <a:srgbClr val="3A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5" name="Freeform 1348">
                <a:extLst>
                  <a:ext uri="{FF2B5EF4-FFF2-40B4-BE49-F238E27FC236}">
                    <a16:creationId xmlns:a16="http://schemas.microsoft.com/office/drawing/2014/main" id="{DED15C81-3256-4FF3-193B-BC71A3188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550"/>
                <a:ext cx="164" cy="315"/>
              </a:xfrm>
              <a:custGeom>
                <a:avLst/>
                <a:gdLst>
                  <a:gd name="T0" fmla="*/ 84 w 96"/>
                  <a:gd name="T1" fmla="*/ 57 h 184"/>
                  <a:gd name="T2" fmla="*/ 79 w 96"/>
                  <a:gd name="T3" fmla="*/ 71 h 184"/>
                  <a:gd name="T4" fmla="*/ 68 w 96"/>
                  <a:gd name="T5" fmla="*/ 93 h 184"/>
                  <a:gd name="T6" fmla="*/ 66 w 96"/>
                  <a:gd name="T7" fmla="*/ 95 h 184"/>
                  <a:gd name="T8" fmla="*/ 64 w 96"/>
                  <a:gd name="T9" fmla="*/ 88 h 184"/>
                  <a:gd name="T10" fmla="*/ 75 w 96"/>
                  <a:gd name="T11" fmla="*/ 62 h 184"/>
                  <a:gd name="T12" fmla="*/ 75 w 96"/>
                  <a:gd name="T13" fmla="*/ 57 h 184"/>
                  <a:gd name="T14" fmla="*/ 70 w 96"/>
                  <a:gd name="T15" fmla="*/ 59 h 184"/>
                  <a:gd name="T16" fmla="*/ 54 w 96"/>
                  <a:gd name="T17" fmla="*/ 85 h 184"/>
                  <a:gd name="T18" fmla="*/ 38 w 96"/>
                  <a:gd name="T19" fmla="*/ 115 h 184"/>
                  <a:gd name="T20" fmla="*/ 26 w 96"/>
                  <a:gd name="T21" fmla="*/ 143 h 184"/>
                  <a:gd name="T22" fmla="*/ 18 w 96"/>
                  <a:gd name="T23" fmla="*/ 160 h 184"/>
                  <a:gd name="T24" fmla="*/ 31 w 96"/>
                  <a:gd name="T25" fmla="*/ 153 h 184"/>
                  <a:gd name="T26" fmla="*/ 30 w 96"/>
                  <a:gd name="T27" fmla="*/ 157 h 184"/>
                  <a:gd name="T28" fmla="*/ 10 w 96"/>
                  <a:gd name="T29" fmla="*/ 180 h 184"/>
                  <a:gd name="T30" fmla="*/ 2 w 96"/>
                  <a:gd name="T31" fmla="*/ 182 h 184"/>
                  <a:gd name="T32" fmla="*/ 2 w 96"/>
                  <a:gd name="T33" fmla="*/ 173 h 184"/>
                  <a:gd name="T34" fmla="*/ 10 w 96"/>
                  <a:gd name="T35" fmla="*/ 154 h 184"/>
                  <a:gd name="T36" fmla="*/ 15 w 96"/>
                  <a:gd name="T37" fmla="*/ 146 h 184"/>
                  <a:gd name="T38" fmla="*/ 17 w 96"/>
                  <a:gd name="T39" fmla="*/ 138 h 184"/>
                  <a:gd name="T40" fmla="*/ 17 w 96"/>
                  <a:gd name="T41" fmla="*/ 137 h 184"/>
                  <a:gd name="T42" fmla="*/ 29 w 96"/>
                  <a:gd name="T43" fmla="*/ 115 h 184"/>
                  <a:gd name="T44" fmla="*/ 40 w 96"/>
                  <a:gd name="T45" fmla="*/ 89 h 184"/>
                  <a:gd name="T46" fmla="*/ 50 w 96"/>
                  <a:gd name="T47" fmla="*/ 71 h 184"/>
                  <a:gd name="T48" fmla="*/ 78 w 96"/>
                  <a:gd name="T49" fmla="*/ 14 h 184"/>
                  <a:gd name="T50" fmla="*/ 88 w 96"/>
                  <a:gd name="T51" fmla="*/ 3 h 184"/>
                  <a:gd name="T52" fmla="*/ 96 w 96"/>
                  <a:gd name="T53" fmla="*/ 6 h 184"/>
                  <a:gd name="T54" fmla="*/ 95 w 96"/>
                  <a:gd name="T55" fmla="*/ 25 h 184"/>
                  <a:gd name="T56" fmla="*/ 84 w 96"/>
                  <a:gd name="T57" fmla="*/ 5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6" h="184">
                    <a:moveTo>
                      <a:pt x="84" y="57"/>
                    </a:moveTo>
                    <a:cubicBezTo>
                      <a:pt x="84" y="62"/>
                      <a:pt x="81" y="67"/>
                      <a:pt x="79" y="71"/>
                    </a:cubicBezTo>
                    <a:cubicBezTo>
                      <a:pt x="75" y="78"/>
                      <a:pt x="72" y="86"/>
                      <a:pt x="68" y="93"/>
                    </a:cubicBezTo>
                    <a:cubicBezTo>
                      <a:pt x="67" y="94"/>
                      <a:pt x="66" y="95"/>
                      <a:pt x="66" y="95"/>
                    </a:cubicBezTo>
                    <a:cubicBezTo>
                      <a:pt x="62" y="94"/>
                      <a:pt x="62" y="91"/>
                      <a:pt x="64" y="88"/>
                    </a:cubicBezTo>
                    <a:cubicBezTo>
                      <a:pt x="70" y="81"/>
                      <a:pt x="72" y="71"/>
                      <a:pt x="75" y="62"/>
                    </a:cubicBezTo>
                    <a:cubicBezTo>
                      <a:pt x="76" y="60"/>
                      <a:pt x="76" y="58"/>
                      <a:pt x="75" y="57"/>
                    </a:cubicBezTo>
                    <a:cubicBezTo>
                      <a:pt x="72" y="56"/>
                      <a:pt x="71" y="58"/>
                      <a:pt x="70" y="59"/>
                    </a:cubicBezTo>
                    <a:cubicBezTo>
                      <a:pt x="64" y="68"/>
                      <a:pt x="59" y="76"/>
                      <a:pt x="54" y="85"/>
                    </a:cubicBezTo>
                    <a:cubicBezTo>
                      <a:pt x="48" y="95"/>
                      <a:pt x="44" y="105"/>
                      <a:pt x="38" y="115"/>
                    </a:cubicBezTo>
                    <a:cubicBezTo>
                      <a:pt x="34" y="124"/>
                      <a:pt x="29" y="133"/>
                      <a:pt x="26" y="143"/>
                    </a:cubicBezTo>
                    <a:cubicBezTo>
                      <a:pt x="24" y="148"/>
                      <a:pt x="21" y="154"/>
                      <a:pt x="18" y="160"/>
                    </a:cubicBezTo>
                    <a:cubicBezTo>
                      <a:pt x="23" y="158"/>
                      <a:pt x="25" y="152"/>
                      <a:pt x="31" y="153"/>
                    </a:cubicBezTo>
                    <a:cubicBezTo>
                      <a:pt x="32" y="155"/>
                      <a:pt x="31" y="156"/>
                      <a:pt x="30" y="157"/>
                    </a:cubicBezTo>
                    <a:cubicBezTo>
                      <a:pt x="24" y="165"/>
                      <a:pt x="18" y="174"/>
                      <a:pt x="10" y="180"/>
                    </a:cubicBezTo>
                    <a:cubicBezTo>
                      <a:pt x="7" y="182"/>
                      <a:pt x="5" y="184"/>
                      <a:pt x="2" y="182"/>
                    </a:cubicBezTo>
                    <a:cubicBezTo>
                      <a:pt x="0" y="179"/>
                      <a:pt x="1" y="176"/>
                      <a:pt x="2" y="173"/>
                    </a:cubicBezTo>
                    <a:cubicBezTo>
                      <a:pt x="5" y="167"/>
                      <a:pt x="9" y="162"/>
                      <a:pt x="10" y="154"/>
                    </a:cubicBezTo>
                    <a:cubicBezTo>
                      <a:pt x="10" y="151"/>
                      <a:pt x="12" y="148"/>
                      <a:pt x="15" y="146"/>
                    </a:cubicBezTo>
                    <a:cubicBezTo>
                      <a:pt x="17" y="144"/>
                      <a:pt x="18" y="141"/>
                      <a:pt x="17" y="138"/>
                    </a:cubicBezTo>
                    <a:cubicBezTo>
                      <a:pt x="17" y="138"/>
                      <a:pt x="17" y="137"/>
                      <a:pt x="17" y="137"/>
                    </a:cubicBezTo>
                    <a:cubicBezTo>
                      <a:pt x="21" y="130"/>
                      <a:pt x="26" y="124"/>
                      <a:pt x="29" y="115"/>
                    </a:cubicBezTo>
                    <a:cubicBezTo>
                      <a:pt x="31" y="106"/>
                      <a:pt x="35" y="98"/>
                      <a:pt x="40" y="89"/>
                    </a:cubicBezTo>
                    <a:cubicBezTo>
                      <a:pt x="44" y="84"/>
                      <a:pt x="47" y="78"/>
                      <a:pt x="50" y="71"/>
                    </a:cubicBezTo>
                    <a:cubicBezTo>
                      <a:pt x="57" y="51"/>
                      <a:pt x="67" y="32"/>
                      <a:pt x="78" y="14"/>
                    </a:cubicBezTo>
                    <a:cubicBezTo>
                      <a:pt x="81" y="10"/>
                      <a:pt x="85" y="7"/>
                      <a:pt x="88" y="3"/>
                    </a:cubicBezTo>
                    <a:cubicBezTo>
                      <a:pt x="91" y="0"/>
                      <a:pt x="95" y="2"/>
                      <a:pt x="96" y="6"/>
                    </a:cubicBezTo>
                    <a:cubicBezTo>
                      <a:pt x="96" y="13"/>
                      <a:pt x="96" y="19"/>
                      <a:pt x="95" y="25"/>
                    </a:cubicBezTo>
                    <a:cubicBezTo>
                      <a:pt x="91" y="36"/>
                      <a:pt x="88" y="46"/>
                      <a:pt x="84" y="57"/>
                    </a:cubicBezTo>
                    <a:close/>
                  </a:path>
                </a:pathLst>
              </a:custGeom>
              <a:solidFill>
                <a:srgbClr val="85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6" name="Freeform 1349">
                <a:extLst>
                  <a:ext uri="{FF2B5EF4-FFF2-40B4-BE49-F238E27FC236}">
                    <a16:creationId xmlns:a16="http://schemas.microsoft.com/office/drawing/2014/main" id="{B51EEBEF-4172-04C0-527C-48635991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450"/>
                <a:ext cx="159" cy="334"/>
              </a:xfrm>
              <a:custGeom>
                <a:avLst/>
                <a:gdLst>
                  <a:gd name="T0" fmla="*/ 24 w 93"/>
                  <a:gd name="T1" fmla="*/ 148 h 195"/>
                  <a:gd name="T2" fmla="*/ 11 w 93"/>
                  <a:gd name="T3" fmla="*/ 180 h 195"/>
                  <a:gd name="T4" fmla="*/ 0 w 93"/>
                  <a:gd name="T5" fmla="*/ 195 h 195"/>
                  <a:gd name="T6" fmla="*/ 4 w 93"/>
                  <a:gd name="T7" fmla="*/ 185 h 195"/>
                  <a:gd name="T8" fmla="*/ 12 w 93"/>
                  <a:gd name="T9" fmla="*/ 166 h 195"/>
                  <a:gd name="T10" fmla="*/ 25 w 93"/>
                  <a:gd name="T11" fmla="*/ 133 h 195"/>
                  <a:gd name="T12" fmla="*/ 41 w 93"/>
                  <a:gd name="T13" fmla="*/ 88 h 195"/>
                  <a:gd name="T14" fmla="*/ 51 w 93"/>
                  <a:gd name="T15" fmla="*/ 55 h 195"/>
                  <a:gd name="T16" fmla="*/ 61 w 93"/>
                  <a:gd name="T17" fmla="*/ 28 h 195"/>
                  <a:gd name="T18" fmla="*/ 82 w 93"/>
                  <a:gd name="T19" fmla="*/ 2 h 195"/>
                  <a:gd name="T20" fmla="*/ 89 w 93"/>
                  <a:gd name="T21" fmla="*/ 3 h 195"/>
                  <a:gd name="T22" fmla="*/ 92 w 93"/>
                  <a:gd name="T23" fmla="*/ 20 h 195"/>
                  <a:gd name="T24" fmla="*/ 84 w 93"/>
                  <a:gd name="T25" fmla="*/ 70 h 195"/>
                  <a:gd name="T26" fmla="*/ 81 w 93"/>
                  <a:gd name="T27" fmla="*/ 76 h 195"/>
                  <a:gd name="T28" fmla="*/ 80 w 93"/>
                  <a:gd name="T29" fmla="*/ 64 h 195"/>
                  <a:gd name="T30" fmla="*/ 84 w 93"/>
                  <a:gd name="T31" fmla="*/ 40 h 195"/>
                  <a:gd name="T32" fmla="*/ 80 w 93"/>
                  <a:gd name="T33" fmla="*/ 32 h 195"/>
                  <a:gd name="T34" fmla="*/ 74 w 93"/>
                  <a:gd name="T35" fmla="*/ 35 h 195"/>
                  <a:gd name="T36" fmla="*/ 56 w 93"/>
                  <a:gd name="T37" fmla="*/ 68 h 195"/>
                  <a:gd name="T38" fmla="*/ 43 w 93"/>
                  <a:gd name="T39" fmla="*/ 100 h 195"/>
                  <a:gd name="T40" fmla="*/ 40 w 93"/>
                  <a:gd name="T41" fmla="*/ 107 h 195"/>
                  <a:gd name="T42" fmla="*/ 29 w 93"/>
                  <a:gd name="T43" fmla="*/ 135 h 195"/>
                  <a:gd name="T44" fmla="*/ 24 w 93"/>
                  <a:gd name="T45" fmla="*/ 14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95">
                    <a:moveTo>
                      <a:pt x="24" y="148"/>
                    </a:moveTo>
                    <a:cubicBezTo>
                      <a:pt x="19" y="159"/>
                      <a:pt x="14" y="169"/>
                      <a:pt x="11" y="180"/>
                    </a:cubicBezTo>
                    <a:cubicBezTo>
                      <a:pt x="9" y="186"/>
                      <a:pt x="7" y="193"/>
                      <a:pt x="0" y="195"/>
                    </a:cubicBezTo>
                    <a:cubicBezTo>
                      <a:pt x="0" y="191"/>
                      <a:pt x="1" y="188"/>
                      <a:pt x="4" y="185"/>
                    </a:cubicBezTo>
                    <a:cubicBezTo>
                      <a:pt x="8" y="180"/>
                      <a:pt x="9" y="173"/>
                      <a:pt x="12" y="166"/>
                    </a:cubicBezTo>
                    <a:cubicBezTo>
                      <a:pt x="16" y="155"/>
                      <a:pt x="20" y="144"/>
                      <a:pt x="25" y="133"/>
                    </a:cubicBezTo>
                    <a:cubicBezTo>
                      <a:pt x="31" y="118"/>
                      <a:pt x="37" y="103"/>
                      <a:pt x="41" y="88"/>
                    </a:cubicBezTo>
                    <a:cubicBezTo>
                      <a:pt x="44" y="77"/>
                      <a:pt x="48" y="66"/>
                      <a:pt x="51" y="55"/>
                    </a:cubicBezTo>
                    <a:cubicBezTo>
                      <a:pt x="54" y="46"/>
                      <a:pt x="56" y="36"/>
                      <a:pt x="61" y="28"/>
                    </a:cubicBezTo>
                    <a:cubicBezTo>
                      <a:pt x="66" y="18"/>
                      <a:pt x="70" y="7"/>
                      <a:pt x="82" y="2"/>
                    </a:cubicBezTo>
                    <a:cubicBezTo>
                      <a:pt x="85" y="0"/>
                      <a:pt x="87" y="1"/>
                      <a:pt x="89" y="3"/>
                    </a:cubicBezTo>
                    <a:cubicBezTo>
                      <a:pt x="93" y="8"/>
                      <a:pt x="93" y="14"/>
                      <a:pt x="92" y="20"/>
                    </a:cubicBezTo>
                    <a:cubicBezTo>
                      <a:pt x="90" y="37"/>
                      <a:pt x="88" y="54"/>
                      <a:pt x="84" y="70"/>
                    </a:cubicBezTo>
                    <a:cubicBezTo>
                      <a:pt x="83" y="72"/>
                      <a:pt x="83" y="74"/>
                      <a:pt x="81" y="76"/>
                    </a:cubicBezTo>
                    <a:cubicBezTo>
                      <a:pt x="78" y="72"/>
                      <a:pt x="79" y="68"/>
                      <a:pt x="80" y="64"/>
                    </a:cubicBezTo>
                    <a:cubicBezTo>
                      <a:pt x="83" y="56"/>
                      <a:pt x="83" y="48"/>
                      <a:pt x="84" y="40"/>
                    </a:cubicBezTo>
                    <a:cubicBezTo>
                      <a:pt x="84" y="36"/>
                      <a:pt x="82" y="34"/>
                      <a:pt x="80" y="32"/>
                    </a:cubicBezTo>
                    <a:cubicBezTo>
                      <a:pt x="76" y="30"/>
                      <a:pt x="76" y="33"/>
                      <a:pt x="74" y="35"/>
                    </a:cubicBezTo>
                    <a:cubicBezTo>
                      <a:pt x="63" y="43"/>
                      <a:pt x="60" y="56"/>
                      <a:pt x="56" y="68"/>
                    </a:cubicBezTo>
                    <a:cubicBezTo>
                      <a:pt x="53" y="80"/>
                      <a:pt x="48" y="90"/>
                      <a:pt x="43" y="100"/>
                    </a:cubicBezTo>
                    <a:cubicBezTo>
                      <a:pt x="42" y="102"/>
                      <a:pt x="41" y="105"/>
                      <a:pt x="40" y="107"/>
                    </a:cubicBezTo>
                    <a:cubicBezTo>
                      <a:pt x="38" y="117"/>
                      <a:pt x="34" y="127"/>
                      <a:pt x="29" y="135"/>
                    </a:cubicBezTo>
                    <a:cubicBezTo>
                      <a:pt x="27" y="140"/>
                      <a:pt x="26" y="144"/>
                      <a:pt x="24" y="148"/>
                    </a:cubicBezTo>
                    <a:close/>
                  </a:path>
                </a:pathLst>
              </a:custGeom>
              <a:solidFill>
                <a:srgbClr val="76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7" name="Freeform 1350">
                <a:extLst>
                  <a:ext uri="{FF2B5EF4-FFF2-40B4-BE49-F238E27FC236}">
                    <a16:creationId xmlns:a16="http://schemas.microsoft.com/office/drawing/2014/main" id="{879EE439-BBD4-1160-8300-1A88C4EF4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497"/>
                <a:ext cx="108" cy="207"/>
              </a:xfrm>
              <a:custGeom>
                <a:avLst/>
                <a:gdLst>
                  <a:gd name="T0" fmla="*/ 0 w 63"/>
                  <a:gd name="T1" fmla="*/ 121 h 121"/>
                  <a:gd name="T2" fmla="*/ 5 w 63"/>
                  <a:gd name="T3" fmla="*/ 106 h 121"/>
                  <a:gd name="T4" fmla="*/ 15 w 63"/>
                  <a:gd name="T5" fmla="*/ 79 h 121"/>
                  <a:gd name="T6" fmla="*/ 23 w 63"/>
                  <a:gd name="T7" fmla="*/ 61 h 121"/>
                  <a:gd name="T8" fmla="*/ 31 w 63"/>
                  <a:gd name="T9" fmla="*/ 41 h 121"/>
                  <a:gd name="T10" fmla="*/ 44 w 63"/>
                  <a:gd name="T11" fmla="*/ 10 h 121"/>
                  <a:gd name="T12" fmla="*/ 51 w 63"/>
                  <a:gd name="T13" fmla="*/ 2 h 121"/>
                  <a:gd name="T14" fmla="*/ 62 w 63"/>
                  <a:gd name="T15" fmla="*/ 11 h 121"/>
                  <a:gd name="T16" fmla="*/ 58 w 63"/>
                  <a:gd name="T17" fmla="*/ 36 h 121"/>
                  <a:gd name="T18" fmla="*/ 57 w 63"/>
                  <a:gd name="T19" fmla="*/ 49 h 121"/>
                  <a:gd name="T20" fmla="*/ 49 w 63"/>
                  <a:gd name="T21" fmla="*/ 75 h 121"/>
                  <a:gd name="T22" fmla="*/ 47 w 63"/>
                  <a:gd name="T23" fmla="*/ 83 h 121"/>
                  <a:gd name="T24" fmla="*/ 43 w 63"/>
                  <a:gd name="T25" fmla="*/ 88 h 121"/>
                  <a:gd name="T26" fmla="*/ 51 w 63"/>
                  <a:gd name="T27" fmla="*/ 59 h 121"/>
                  <a:gd name="T28" fmla="*/ 53 w 63"/>
                  <a:gd name="T29" fmla="*/ 37 h 121"/>
                  <a:gd name="T30" fmla="*/ 52 w 63"/>
                  <a:gd name="T31" fmla="*/ 34 h 121"/>
                  <a:gd name="T32" fmla="*/ 48 w 63"/>
                  <a:gd name="T33" fmla="*/ 35 h 121"/>
                  <a:gd name="T34" fmla="*/ 36 w 63"/>
                  <a:gd name="T35" fmla="*/ 49 h 121"/>
                  <a:gd name="T36" fmla="*/ 12 w 63"/>
                  <a:gd name="T37" fmla="*/ 99 h 121"/>
                  <a:gd name="T38" fmla="*/ 2 w 63"/>
                  <a:gd name="T39" fmla="*/ 119 h 121"/>
                  <a:gd name="T40" fmla="*/ 0 w 63"/>
                  <a:gd name="T41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121">
                    <a:moveTo>
                      <a:pt x="0" y="121"/>
                    </a:moveTo>
                    <a:cubicBezTo>
                      <a:pt x="0" y="116"/>
                      <a:pt x="2" y="111"/>
                      <a:pt x="5" y="106"/>
                    </a:cubicBezTo>
                    <a:cubicBezTo>
                      <a:pt x="9" y="98"/>
                      <a:pt x="13" y="89"/>
                      <a:pt x="15" y="79"/>
                    </a:cubicBezTo>
                    <a:cubicBezTo>
                      <a:pt x="16" y="73"/>
                      <a:pt x="20" y="67"/>
                      <a:pt x="23" y="61"/>
                    </a:cubicBezTo>
                    <a:cubicBezTo>
                      <a:pt x="26" y="55"/>
                      <a:pt x="30" y="48"/>
                      <a:pt x="31" y="41"/>
                    </a:cubicBezTo>
                    <a:cubicBezTo>
                      <a:pt x="33" y="29"/>
                      <a:pt x="38" y="19"/>
                      <a:pt x="44" y="10"/>
                    </a:cubicBezTo>
                    <a:cubicBezTo>
                      <a:pt x="45" y="7"/>
                      <a:pt x="49" y="6"/>
                      <a:pt x="51" y="2"/>
                    </a:cubicBezTo>
                    <a:cubicBezTo>
                      <a:pt x="53" y="0"/>
                      <a:pt x="63" y="7"/>
                      <a:pt x="62" y="11"/>
                    </a:cubicBezTo>
                    <a:cubicBezTo>
                      <a:pt x="60" y="19"/>
                      <a:pt x="61" y="28"/>
                      <a:pt x="58" y="36"/>
                    </a:cubicBezTo>
                    <a:cubicBezTo>
                      <a:pt x="57" y="41"/>
                      <a:pt x="57" y="45"/>
                      <a:pt x="57" y="49"/>
                    </a:cubicBezTo>
                    <a:cubicBezTo>
                      <a:pt x="55" y="58"/>
                      <a:pt x="52" y="67"/>
                      <a:pt x="49" y="75"/>
                    </a:cubicBezTo>
                    <a:cubicBezTo>
                      <a:pt x="48" y="78"/>
                      <a:pt x="48" y="80"/>
                      <a:pt x="47" y="83"/>
                    </a:cubicBezTo>
                    <a:cubicBezTo>
                      <a:pt x="46" y="84"/>
                      <a:pt x="45" y="86"/>
                      <a:pt x="43" y="88"/>
                    </a:cubicBezTo>
                    <a:cubicBezTo>
                      <a:pt x="44" y="78"/>
                      <a:pt x="49" y="69"/>
                      <a:pt x="51" y="59"/>
                    </a:cubicBezTo>
                    <a:cubicBezTo>
                      <a:pt x="53" y="52"/>
                      <a:pt x="53" y="45"/>
                      <a:pt x="53" y="37"/>
                    </a:cubicBezTo>
                    <a:cubicBezTo>
                      <a:pt x="53" y="36"/>
                      <a:pt x="53" y="34"/>
                      <a:pt x="52" y="34"/>
                    </a:cubicBezTo>
                    <a:cubicBezTo>
                      <a:pt x="50" y="34"/>
                      <a:pt x="48" y="33"/>
                      <a:pt x="48" y="35"/>
                    </a:cubicBezTo>
                    <a:cubicBezTo>
                      <a:pt x="47" y="42"/>
                      <a:pt x="39" y="44"/>
                      <a:pt x="36" y="49"/>
                    </a:cubicBezTo>
                    <a:cubicBezTo>
                      <a:pt x="27" y="66"/>
                      <a:pt x="18" y="82"/>
                      <a:pt x="12" y="99"/>
                    </a:cubicBezTo>
                    <a:cubicBezTo>
                      <a:pt x="9" y="106"/>
                      <a:pt x="4" y="112"/>
                      <a:pt x="2" y="119"/>
                    </a:cubicBezTo>
                    <a:cubicBezTo>
                      <a:pt x="2" y="121"/>
                      <a:pt x="1" y="121"/>
                      <a:pt x="0" y="121"/>
                    </a:cubicBezTo>
                    <a:close/>
                  </a:path>
                </a:pathLst>
              </a:custGeom>
              <a:solidFill>
                <a:srgbClr val="7B7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8" name="Freeform 1351">
                <a:extLst>
                  <a:ext uri="{FF2B5EF4-FFF2-40B4-BE49-F238E27FC236}">
                    <a16:creationId xmlns:a16="http://schemas.microsoft.com/office/drawing/2014/main" id="{AC1C5FD0-3C48-43E4-3D2B-A53436E88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786"/>
                <a:ext cx="80" cy="101"/>
              </a:xfrm>
              <a:custGeom>
                <a:avLst/>
                <a:gdLst>
                  <a:gd name="T0" fmla="*/ 27 w 47"/>
                  <a:gd name="T1" fmla="*/ 0 h 59"/>
                  <a:gd name="T2" fmla="*/ 28 w 47"/>
                  <a:gd name="T3" fmla="*/ 7 h 59"/>
                  <a:gd name="T4" fmla="*/ 21 w 47"/>
                  <a:gd name="T5" fmla="*/ 23 h 59"/>
                  <a:gd name="T6" fmla="*/ 13 w 47"/>
                  <a:gd name="T7" fmla="*/ 36 h 59"/>
                  <a:gd name="T8" fmla="*/ 13 w 47"/>
                  <a:gd name="T9" fmla="*/ 43 h 59"/>
                  <a:gd name="T10" fmla="*/ 19 w 47"/>
                  <a:gd name="T11" fmla="*/ 42 h 59"/>
                  <a:gd name="T12" fmla="*/ 41 w 47"/>
                  <a:gd name="T13" fmla="*/ 15 h 59"/>
                  <a:gd name="T14" fmla="*/ 47 w 47"/>
                  <a:gd name="T15" fmla="*/ 8 h 59"/>
                  <a:gd name="T16" fmla="*/ 47 w 47"/>
                  <a:gd name="T17" fmla="*/ 10 h 59"/>
                  <a:gd name="T18" fmla="*/ 24 w 47"/>
                  <a:gd name="T19" fmla="*/ 41 h 59"/>
                  <a:gd name="T20" fmla="*/ 17 w 47"/>
                  <a:gd name="T21" fmla="*/ 49 h 59"/>
                  <a:gd name="T22" fmla="*/ 6 w 47"/>
                  <a:gd name="T23" fmla="*/ 57 h 59"/>
                  <a:gd name="T24" fmla="*/ 2 w 47"/>
                  <a:gd name="T25" fmla="*/ 58 h 59"/>
                  <a:gd name="T26" fmla="*/ 1 w 47"/>
                  <a:gd name="T27" fmla="*/ 53 h 59"/>
                  <a:gd name="T28" fmla="*/ 3 w 47"/>
                  <a:gd name="T29" fmla="*/ 49 h 59"/>
                  <a:gd name="T30" fmla="*/ 23 w 47"/>
                  <a:gd name="T31" fmla="*/ 4 h 59"/>
                  <a:gd name="T32" fmla="*/ 27 w 47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59">
                    <a:moveTo>
                      <a:pt x="27" y="0"/>
                    </a:moveTo>
                    <a:cubicBezTo>
                      <a:pt x="31" y="2"/>
                      <a:pt x="29" y="5"/>
                      <a:pt x="28" y="7"/>
                    </a:cubicBezTo>
                    <a:cubicBezTo>
                      <a:pt x="24" y="12"/>
                      <a:pt x="21" y="16"/>
                      <a:pt x="21" y="23"/>
                    </a:cubicBezTo>
                    <a:cubicBezTo>
                      <a:pt x="20" y="27"/>
                      <a:pt x="17" y="32"/>
                      <a:pt x="13" y="36"/>
                    </a:cubicBezTo>
                    <a:cubicBezTo>
                      <a:pt x="12" y="39"/>
                      <a:pt x="12" y="41"/>
                      <a:pt x="13" y="43"/>
                    </a:cubicBezTo>
                    <a:cubicBezTo>
                      <a:pt x="15" y="45"/>
                      <a:pt x="17" y="43"/>
                      <a:pt x="19" y="42"/>
                    </a:cubicBezTo>
                    <a:cubicBezTo>
                      <a:pt x="28" y="34"/>
                      <a:pt x="35" y="26"/>
                      <a:pt x="41" y="15"/>
                    </a:cubicBezTo>
                    <a:cubicBezTo>
                      <a:pt x="42" y="12"/>
                      <a:pt x="43" y="8"/>
                      <a:pt x="47" y="8"/>
                    </a:cubicBezTo>
                    <a:cubicBezTo>
                      <a:pt x="47" y="8"/>
                      <a:pt x="47" y="9"/>
                      <a:pt x="47" y="10"/>
                    </a:cubicBezTo>
                    <a:cubicBezTo>
                      <a:pt x="40" y="21"/>
                      <a:pt x="32" y="31"/>
                      <a:pt x="24" y="41"/>
                    </a:cubicBezTo>
                    <a:cubicBezTo>
                      <a:pt x="22" y="44"/>
                      <a:pt x="19" y="46"/>
                      <a:pt x="17" y="49"/>
                    </a:cubicBezTo>
                    <a:cubicBezTo>
                      <a:pt x="13" y="51"/>
                      <a:pt x="9" y="54"/>
                      <a:pt x="6" y="57"/>
                    </a:cubicBezTo>
                    <a:cubicBezTo>
                      <a:pt x="5" y="58"/>
                      <a:pt x="3" y="59"/>
                      <a:pt x="2" y="58"/>
                    </a:cubicBezTo>
                    <a:cubicBezTo>
                      <a:pt x="0" y="57"/>
                      <a:pt x="0" y="55"/>
                      <a:pt x="1" y="53"/>
                    </a:cubicBezTo>
                    <a:cubicBezTo>
                      <a:pt x="1" y="52"/>
                      <a:pt x="2" y="50"/>
                      <a:pt x="3" y="49"/>
                    </a:cubicBezTo>
                    <a:cubicBezTo>
                      <a:pt x="10" y="34"/>
                      <a:pt x="16" y="19"/>
                      <a:pt x="23" y="4"/>
                    </a:cubicBezTo>
                    <a:cubicBezTo>
                      <a:pt x="24" y="2"/>
                      <a:pt x="25" y="1"/>
                      <a:pt x="27" y="0"/>
                    </a:cubicBezTo>
                    <a:close/>
                  </a:path>
                </a:pathLst>
              </a:custGeom>
              <a:solidFill>
                <a:srgbClr val="76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9" name="Freeform 1352">
                <a:extLst>
                  <a:ext uri="{FF2B5EF4-FFF2-40B4-BE49-F238E27FC236}">
                    <a16:creationId xmlns:a16="http://schemas.microsoft.com/office/drawing/2014/main" id="{653BC843-7AFD-019E-3E21-89D3E5EE7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88"/>
                <a:ext cx="36" cy="118"/>
              </a:xfrm>
              <a:custGeom>
                <a:avLst/>
                <a:gdLst>
                  <a:gd name="T0" fmla="*/ 0 w 21"/>
                  <a:gd name="T1" fmla="*/ 69 h 69"/>
                  <a:gd name="T2" fmla="*/ 10 w 21"/>
                  <a:gd name="T3" fmla="*/ 31 h 69"/>
                  <a:gd name="T4" fmla="*/ 15 w 21"/>
                  <a:gd name="T5" fmla="*/ 6 h 69"/>
                  <a:gd name="T6" fmla="*/ 18 w 21"/>
                  <a:gd name="T7" fmla="*/ 0 h 69"/>
                  <a:gd name="T8" fmla="*/ 20 w 21"/>
                  <a:gd name="T9" fmla="*/ 5 h 69"/>
                  <a:gd name="T10" fmla="*/ 9 w 21"/>
                  <a:gd name="T11" fmla="*/ 46 h 69"/>
                  <a:gd name="T12" fmla="*/ 5 w 21"/>
                  <a:gd name="T13" fmla="*/ 62 h 69"/>
                  <a:gd name="T14" fmla="*/ 0 w 21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9">
                    <a:moveTo>
                      <a:pt x="0" y="69"/>
                    </a:moveTo>
                    <a:cubicBezTo>
                      <a:pt x="4" y="57"/>
                      <a:pt x="6" y="44"/>
                      <a:pt x="10" y="31"/>
                    </a:cubicBezTo>
                    <a:cubicBezTo>
                      <a:pt x="13" y="23"/>
                      <a:pt x="14" y="15"/>
                      <a:pt x="15" y="6"/>
                    </a:cubicBezTo>
                    <a:cubicBezTo>
                      <a:pt x="16" y="4"/>
                      <a:pt x="16" y="2"/>
                      <a:pt x="18" y="0"/>
                    </a:cubicBezTo>
                    <a:cubicBezTo>
                      <a:pt x="19" y="1"/>
                      <a:pt x="21" y="3"/>
                      <a:pt x="20" y="5"/>
                    </a:cubicBezTo>
                    <a:cubicBezTo>
                      <a:pt x="15" y="19"/>
                      <a:pt x="14" y="33"/>
                      <a:pt x="9" y="46"/>
                    </a:cubicBezTo>
                    <a:cubicBezTo>
                      <a:pt x="7" y="51"/>
                      <a:pt x="7" y="57"/>
                      <a:pt x="5" y="62"/>
                    </a:cubicBezTo>
                    <a:cubicBezTo>
                      <a:pt x="4" y="65"/>
                      <a:pt x="5" y="68"/>
                      <a:pt x="0" y="69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0" name="Freeform 1353">
                <a:extLst>
                  <a:ext uri="{FF2B5EF4-FFF2-40B4-BE49-F238E27FC236}">
                    <a16:creationId xmlns:a16="http://schemas.microsoft.com/office/drawing/2014/main" id="{439631E5-C75B-238B-37FC-EA5540DA8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435"/>
                <a:ext cx="82" cy="67"/>
              </a:xfrm>
              <a:custGeom>
                <a:avLst/>
                <a:gdLst>
                  <a:gd name="T0" fmla="*/ 12 w 48"/>
                  <a:gd name="T1" fmla="*/ 17 h 39"/>
                  <a:gd name="T2" fmla="*/ 11 w 48"/>
                  <a:gd name="T3" fmla="*/ 15 h 39"/>
                  <a:gd name="T4" fmla="*/ 9 w 48"/>
                  <a:gd name="T5" fmla="*/ 11 h 39"/>
                  <a:gd name="T6" fmla="*/ 11 w 48"/>
                  <a:gd name="T7" fmla="*/ 10 h 39"/>
                  <a:gd name="T8" fmla="*/ 4 w 48"/>
                  <a:gd name="T9" fmla="*/ 4 h 39"/>
                  <a:gd name="T10" fmla="*/ 25 w 48"/>
                  <a:gd name="T11" fmla="*/ 0 h 39"/>
                  <a:gd name="T12" fmla="*/ 37 w 48"/>
                  <a:gd name="T13" fmla="*/ 0 h 39"/>
                  <a:gd name="T14" fmla="*/ 43 w 48"/>
                  <a:gd name="T15" fmla="*/ 2 h 39"/>
                  <a:gd name="T16" fmla="*/ 46 w 48"/>
                  <a:gd name="T17" fmla="*/ 6 h 39"/>
                  <a:gd name="T18" fmla="*/ 45 w 48"/>
                  <a:gd name="T19" fmla="*/ 8 h 39"/>
                  <a:gd name="T20" fmla="*/ 22 w 48"/>
                  <a:gd name="T21" fmla="*/ 8 h 39"/>
                  <a:gd name="T22" fmla="*/ 42 w 48"/>
                  <a:gd name="T23" fmla="*/ 8 h 39"/>
                  <a:gd name="T24" fmla="*/ 44 w 48"/>
                  <a:gd name="T25" fmla="*/ 12 h 39"/>
                  <a:gd name="T26" fmla="*/ 26 w 48"/>
                  <a:gd name="T27" fmla="*/ 13 h 39"/>
                  <a:gd name="T28" fmla="*/ 41 w 48"/>
                  <a:gd name="T29" fmla="*/ 14 h 39"/>
                  <a:gd name="T30" fmla="*/ 48 w 48"/>
                  <a:gd name="T31" fmla="*/ 19 h 39"/>
                  <a:gd name="T32" fmla="*/ 44 w 48"/>
                  <a:gd name="T33" fmla="*/ 20 h 39"/>
                  <a:gd name="T34" fmla="*/ 30 w 48"/>
                  <a:gd name="T35" fmla="*/ 18 h 39"/>
                  <a:gd name="T36" fmla="*/ 45 w 48"/>
                  <a:gd name="T37" fmla="*/ 21 h 39"/>
                  <a:gd name="T38" fmla="*/ 45 w 48"/>
                  <a:gd name="T39" fmla="*/ 24 h 39"/>
                  <a:gd name="T40" fmla="*/ 35 w 48"/>
                  <a:gd name="T41" fmla="*/ 25 h 39"/>
                  <a:gd name="T42" fmla="*/ 29 w 48"/>
                  <a:gd name="T43" fmla="*/ 25 h 39"/>
                  <a:gd name="T44" fmla="*/ 43 w 48"/>
                  <a:gd name="T45" fmla="*/ 27 h 39"/>
                  <a:gd name="T46" fmla="*/ 46 w 48"/>
                  <a:gd name="T47" fmla="*/ 31 h 39"/>
                  <a:gd name="T48" fmla="*/ 24 w 48"/>
                  <a:gd name="T49" fmla="*/ 29 h 39"/>
                  <a:gd name="T50" fmla="*/ 22 w 48"/>
                  <a:gd name="T51" fmla="*/ 29 h 39"/>
                  <a:gd name="T52" fmla="*/ 7 w 48"/>
                  <a:gd name="T53" fmla="*/ 36 h 39"/>
                  <a:gd name="T54" fmla="*/ 6 w 48"/>
                  <a:gd name="T55" fmla="*/ 32 h 39"/>
                  <a:gd name="T56" fmla="*/ 7 w 48"/>
                  <a:gd name="T57" fmla="*/ 22 h 39"/>
                  <a:gd name="T58" fmla="*/ 12 w 48"/>
                  <a:gd name="T5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39">
                    <a:moveTo>
                      <a:pt x="12" y="17"/>
                    </a:moveTo>
                    <a:cubicBezTo>
                      <a:pt x="12" y="15"/>
                      <a:pt x="12" y="15"/>
                      <a:pt x="11" y="15"/>
                    </a:cubicBezTo>
                    <a:cubicBezTo>
                      <a:pt x="9" y="14"/>
                      <a:pt x="7" y="14"/>
                      <a:pt x="9" y="11"/>
                    </a:cubicBezTo>
                    <a:cubicBezTo>
                      <a:pt x="9" y="11"/>
                      <a:pt x="10" y="11"/>
                      <a:pt x="11" y="10"/>
                    </a:cubicBezTo>
                    <a:cubicBezTo>
                      <a:pt x="10" y="7"/>
                      <a:pt x="0" y="13"/>
                      <a:pt x="4" y="4"/>
                    </a:cubicBezTo>
                    <a:cubicBezTo>
                      <a:pt x="10" y="1"/>
                      <a:pt x="18" y="1"/>
                      <a:pt x="25" y="0"/>
                    </a:cubicBezTo>
                    <a:cubicBezTo>
                      <a:pt x="29" y="0"/>
                      <a:pt x="33" y="0"/>
                      <a:pt x="37" y="0"/>
                    </a:cubicBezTo>
                    <a:cubicBezTo>
                      <a:pt x="40" y="1"/>
                      <a:pt x="42" y="0"/>
                      <a:pt x="43" y="2"/>
                    </a:cubicBezTo>
                    <a:cubicBezTo>
                      <a:pt x="44" y="3"/>
                      <a:pt x="46" y="4"/>
                      <a:pt x="46" y="6"/>
                    </a:cubicBezTo>
                    <a:cubicBezTo>
                      <a:pt x="46" y="7"/>
                      <a:pt x="46" y="8"/>
                      <a:pt x="45" y="8"/>
                    </a:cubicBezTo>
                    <a:cubicBezTo>
                      <a:pt x="37" y="6"/>
                      <a:pt x="29" y="8"/>
                      <a:pt x="22" y="8"/>
                    </a:cubicBezTo>
                    <a:cubicBezTo>
                      <a:pt x="28" y="8"/>
                      <a:pt x="35" y="6"/>
                      <a:pt x="42" y="8"/>
                    </a:cubicBezTo>
                    <a:cubicBezTo>
                      <a:pt x="44" y="9"/>
                      <a:pt x="45" y="10"/>
                      <a:pt x="44" y="12"/>
                    </a:cubicBezTo>
                    <a:cubicBezTo>
                      <a:pt x="38" y="15"/>
                      <a:pt x="31" y="12"/>
                      <a:pt x="26" y="13"/>
                    </a:cubicBezTo>
                    <a:cubicBezTo>
                      <a:pt x="30" y="13"/>
                      <a:pt x="36" y="13"/>
                      <a:pt x="41" y="14"/>
                    </a:cubicBezTo>
                    <a:cubicBezTo>
                      <a:pt x="44" y="14"/>
                      <a:pt x="48" y="14"/>
                      <a:pt x="48" y="19"/>
                    </a:cubicBezTo>
                    <a:cubicBezTo>
                      <a:pt x="46" y="20"/>
                      <a:pt x="45" y="20"/>
                      <a:pt x="44" y="20"/>
                    </a:cubicBezTo>
                    <a:cubicBezTo>
                      <a:pt x="39" y="18"/>
                      <a:pt x="35" y="19"/>
                      <a:pt x="30" y="18"/>
                    </a:cubicBezTo>
                    <a:cubicBezTo>
                      <a:pt x="35" y="19"/>
                      <a:pt x="40" y="17"/>
                      <a:pt x="45" y="21"/>
                    </a:cubicBezTo>
                    <a:cubicBezTo>
                      <a:pt x="46" y="22"/>
                      <a:pt x="46" y="23"/>
                      <a:pt x="45" y="24"/>
                    </a:cubicBezTo>
                    <a:cubicBezTo>
                      <a:pt x="42" y="28"/>
                      <a:pt x="38" y="25"/>
                      <a:pt x="35" y="25"/>
                    </a:cubicBezTo>
                    <a:cubicBezTo>
                      <a:pt x="33" y="26"/>
                      <a:pt x="30" y="24"/>
                      <a:pt x="29" y="25"/>
                    </a:cubicBezTo>
                    <a:cubicBezTo>
                      <a:pt x="33" y="26"/>
                      <a:pt x="39" y="24"/>
                      <a:pt x="43" y="27"/>
                    </a:cubicBezTo>
                    <a:cubicBezTo>
                      <a:pt x="44" y="29"/>
                      <a:pt x="46" y="29"/>
                      <a:pt x="46" y="31"/>
                    </a:cubicBezTo>
                    <a:cubicBezTo>
                      <a:pt x="39" y="30"/>
                      <a:pt x="31" y="30"/>
                      <a:pt x="24" y="29"/>
                    </a:cubicBezTo>
                    <a:cubicBezTo>
                      <a:pt x="23" y="29"/>
                      <a:pt x="22" y="29"/>
                      <a:pt x="22" y="29"/>
                    </a:cubicBezTo>
                    <a:cubicBezTo>
                      <a:pt x="21" y="39"/>
                      <a:pt x="11" y="31"/>
                      <a:pt x="7" y="36"/>
                    </a:cubicBezTo>
                    <a:cubicBezTo>
                      <a:pt x="5" y="37"/>
                      <a:pt x="6" y="34"/>
                      <a:pt x="6" y="32"/>
                    </a:cubicBezTo>
                    <a:cubicBezTo>
                      <a:pt x="6" y="29"/>
                      <a:pt x="7" y="26"/>
                      <a:pt x="7" y="22"/>
                    </a:cubicBezTo>
                    <a:cubicBezTo>
                      <a:pt x="7" y="19"/>
                      <a:pt x="8" y="17"/>
                      <a:pt x="12" y="17"/>
                    </a:cubicBez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1" name="Freeform 1354">
                <a:extLst>
                  <a:ext uri="{FF2B5EF4-FFF2-40B4-BE49-F238E27FC236}">
                    <a16:creationId xmlns:a16="http://schemas.microsoft.com/office/drawing/2014/main" id="{8A23F1B3-DA27-2E96-5EC5-3EDE5076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423"/>
                <a:ext cx="77" cy="15"/>
              </a:xfrm>
              <a:custGeom>
                <a:avLst/>
                <a:gdLst>
                  <a:gd name="T0" fmla="*/ 1 w 45"/>
                  <a:gd name="T1" fmla="*/ 3 h 9"/>
                  <a:gd name="T2" fmla="*/ 3 w 45"/>
                  <a:gd name="T3" fmla="*/ 3 h 9"/>
                  <a:gd name="T4" fmla="*/ 12 w 45"/>
                  <a:gd name="T5" fmla="*/ 3 h 9"/>
                  <a:gd name="T6" fmla="*/ 31 w 45"/>
                  <a:gd name="T7" fmla="*/ 2 h 9"/>
                  <a:gd name="T8" fmla="*/ 39 w 45"/>
                  <a:gd name="T9" fmla="*/ 3 h 9"/>
                  <a:gd name="T10" fmla="*/ 45 w 45"/>
                  <a:gd name="T11" fmla="*/ 7 h 9"/>
                  <a:gd name="T12" fmla="*/ 42 w 45"/>
                  <a:gd name="T13" fmla="*/ 8 h 9"/>
                  <a:gd name="T14" fmla="*/ 21 w 45"/>
                  <a:gd name="T15" fmla="*/ 9 h 9"/>
                  <a:gd name="T16" fmla="*/ 5 w 45"/>
                  <a:gd name="T17" fmla="*/ 9 h 9"/>
                  <a:gd name="T18" fmla="*/ 0 w 45"/>
                  <a:gd name="T19" fmla="*/ 8 h 9"/>
                  <a:gd name="T20" fmla="*/ 1 w 45"/>
                  <a:gd name="T2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6" y="5"/>
                      <a:pt x="9" y="4"/>
                      <a:pt x="12" y="3"/>
                    </a:cubicBezTo>
                    <a:cubicBezTo>
                      <a:pt x="18" y="1"/>
                      <a:pt x="25" y="3"/>
                      <a:pt x="31" y="2"/>
                    </a:cubicBezTo>
                    <a:cubicBezTo>
                      <a:pt x="34" y="2"/>
                      <a:pt x="37" y="0"/>
                      <a:pt x="39" y="3"/>
                    </a:cubicBezTo>
                    <a:cubicBezTo>
                      <a:pt x="41" y="5"/>
                      <a:pt x="44" y="3"/>
                      <a:pt x="45" y="7"/>
                    </a:cubicBezTo>
                    <a:cubicBezTo>
                      <a:pt x="44" y="8"/>
                      <a:pt x="43" y="9"/>
                      <a:pt x="42" y="8"/>
                    </a:cubicBezTo>
                    <a:cubicBezTo>
                      <a:pt x="35" y="7"/>
                      <a:pt x="28" y="9"/>
                      <a:pt x="21" y="9"/>
                    </a:cubicBezTo>
                    <a:cubicBezTo>
                      <a:pt x="15" y="8"/>
                      <a:pt x="10" y="9"/>
                      <a:pt x="5" y="9"/>
                    </a:cubicBezTo>
                    <a:cubicBezTo>
                      <a:pt x="3" y="9"/>
                      <a:pt x="1" y="9"/>
                      <a:pt x="0" y="8"/>
                    </a:cubicBezTo>
                    <a:cubicBezTo>
                      <a:pt x="0" y="6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2" name="Freeform 1355">
                <a:extLst>
                  <a:ext uri="{FF2B5EF4-FFF2-40B4-BE49-F238E27FC236}">
                    <a16:creationId xmlns:a16="http://schemas.microsoft.com/office/drawing/2014/main" id="{4EB7CE5A-6CF5-38F0-57FE-9F0C3371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423"/>
                <a:ext cx="72" cy="9"/>
              </a:xfrm>
              <a:custGeom>
                <a:avLst/>
                <a:gdLst>
                  <a:gd name="T0" fmla="*/ 27 w 42"/>
                  <a:gd name="T1" fmla="*/ 3 h 5"/>
                  <a:gd name="T2" fmla="*/ 0 w 42"/>
                  <a:gd name="T3" fmla="*/ 3 h 5"/>
                  <a:gd name="T4" fmla="*/ 3 w 42"/>
                  <a:gd name="T5" fmla="*/ 1 h 5"/>
                  <a:gd name="T6" fmla="*/ 28 w 42"/>
                  <a:gd name="T7" fmla="*/ 0 h 5"/>
                  <a:gd name="T8" fmla="*/ 42 w 42"/>
                  <a:gd name="T9" fmla="*/ 3 h 5"/>
                  <a:gd name="T10" fmla="*/ 27 w 4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11" y="2"/>
                      <a:pt x="19" y="1"/>
                      <a:pt x="28" y="0"/>
                    </a:cubicBezTo>
                    <a:cubicBezTo>
                      <a:pt x="32" y="1"/>
                      <a:pt x="37" y="0"/>
                      <a:pt x="42" y="3"/>
                    </a:cubicBezTo>
                    <a:cubicBezTo>
                      <a:pt x="37" y="5"/>
                      <a:pt x="32" y="2"/>
                      <a:pt x="27" y="3"/>
                    </a:cubicBezTo>
                    <a:close/>
                  </a:path>
                </a:pathLst>
              </a:custGeom>
              <a:solidFill>
                <a:srgbClr val="787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3" name="Freeform 1356">
                <a:extLst>
                  <a:ext uri="{FF2B5EF4-FFF2-40B4-BE49-F238E27FC236}">
                    <a16:creationId xmlns:a16="http://schemas.microsoft.com/office/drawing/2014/main" id="{6F5137FB-D56F-8F9D-9593-F59E84F2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444"/>
                <a:ext cx="64" cy="12"/>
              </a:xfrm>
              <a:custGeom>
                <a:avLst/>
                <a:gdLst>
                  <a:gd name="T0" fmla="*/ 23 w 38"/>
                  <a:gd name="T1" fmla="*/ 4 h 7"/>
                  <a:gd name="T2" fmla="*/ 0 w 38"/>
                  <a:gd name="T3" fmla="*/ 4 h 7"/>
                  <a:gd name="T4" fmla="*/ 27 w 38"/>
                  <a:gd name="T5" fmla="*/ 1 h 7"/>
                  <a:gd name="T6" fmla="*/ 38 w 38"/>
                  <a:gd name="T7" fmla="*/ 2 h 7"/>
                  <a:gd name="T8" fmla="*/ 34 w 38"/>
                  <a:gd name="T9" fmla="*/ 5 h 7"/>
                  <a:gd name="T10" fmla="*/ 23 w 38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7">
                    <a:moveTo>
                      <a:pt x="23" y="4"/>
                    </a:moveTo>
                    <a:cubicBezTo>
                      <a:pt x="16" y="4"/>
                      <a:pt x="8" y="4"/>
                      <a:pt x="0" y="4"/>
                    </a:cubicBezTo>
                    <a:cubicBezTo>
                      <a:pt x="9" y="1"/>
                      <a:pt x="18" y="1"/>
                      <a:pt x="27" y="1"/>
                    </a:cubicBezTo>
                    <a:cubicBezTo>
                      <a:pt x="31" y="3"/>
                      <a:pt x="35" y="0"/>
                      <a:pt x="38" y="2"/>
                    </a:cubicBezTo>
                    <a:cubicBezTo>
                      <a:pt x="38" y="4"/>
                      <a:pt x="35" y="3"/>
                      <a:pt x="34" y="5"/>
                    </a:cubicBezTo>
                    <a:cubicBezTo>
                      <a:pt x="30" y="7"/>
                      <a:pt x="27" y="6"/>
                      <a:pt x="23" y="4"/>
                    </a:cubicBezTo>
                    <a:close/>
                  </a:path>
                </a:pathLst>
              </a:custGeom>
              <a:solidFill>
                <a:srgbClr val="8E9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4" name="Freeform 1357">
                <a:extLst>
                  <a:ext uri="{FF2B5EF4-FFF2-40B4-BE49-F238E27FC236}">
                    <a16:creationId xmlns:a16="http://schemas.microsoft.com/office/drawing/2014/main" id="{2E86C476-3B2A-B6AA-BA0C-AF8B851A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401"/>
                <a:ext cx="66" cy="7"/>
              </a:xfrm>
              <a:custGeom>
                <a:avLst/>
                <a:gdLst>
                  <a:gd name="T0" fmla="*/ 29 w 39"/>
                  <a:gd name="T1" fmla="*/ 4 h 4"/>
                  <a:gd name="T2" fmla="*/ 7 w 39"/>
                  <a:gd name="T3" fmla="*/ 4 h 4"/>
                  <a:gd name="T4" fmla="*/ 0 w 39"/>
                  <a:gd name="T5" fmla="*/ 2 h 4"/>
                  <a:gd name="T6" fmla="*/ 31 w 39"/>
                  <a:gd name="T7" fmla="*/ 0 h 4"/>
                  <a:gd name="T8" fmla="*/ 39 w 39"/>
                  <a:gd name="T9" fmla="*/ 1 h 4"/>
                  <a:gd name="T10" fmla="*/ 29 w 3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">
                    <a:moveTo>
                      <a:pt x="29" y="4"/>
                    </a:moveTo>
                    <a:cubicBezTo>
                      <a:pt x="22" y="3"/>
                      <a:pt x="15" y="3"/>
                      <a:pt x="7" y="4"/>
                    </a:cubicBezTo>
                    <a:cubicBezTo>
                      <a:pt x="5" y="4"/>
                      <a:pt x="3" y="4"/>
                      <a:pt x="0" y="2"/>
                    </a:cubicBezTo>
                    <a:cubicBezTo>
                      <a:pt x="11" y="2"/>
                      <a:pt x="21" y="3"/>
                      <a:pt x="31" y="0"/>
                    </a:cubicBezTo>
                    <a:cubicBezTo>
                      <a:pt x="33" y="2"/>
                      <a:pt x="35" y="2"/>
                      <a:pt x="39" y="1"/>
                    </a:cubicBezTo>
                    <a:cubicBezTo>
                      <a:pt x="35" y="4"/>
                      <a:pt x="32" y="3"/>
                      <a:pt x="29" y="4"/>
                    </a:cubicBezTo>
                    <a:close/>
                  </a:path>
                </a:pathLst>
              </a:custGeom>
              <a:solidFill>
                <a:srgbClr val="6E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5" name="Freeform 1358">
                <a:extLst>
                  <a:ext uri="{FF2B5EF4-FFF2-40B4-BE49-F238E27FC236}">
                    <a16:creationId xmlns:a16="http://schemas.microsoft.com/office/drawing/2014/main" id="{016325F8-CD71-9A78-5E44-7606764F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435"/>
                <a:ext cx="55" cy="7"/>
              </a:xfrm>
              <a:custGeom>
                <a:avLst/>
                <a:gdLst>
                  <a:gd name="T0" fmla="*/ 1 w 32"/>
                  <a:gd name="T1" fmla="*/ 1 h 4"/>
                  <a:gd name="T2" fmla="*/ 25 w 32"/>
                  <a:gd name="T3" fmla="*/ 0 h 4"/>
                  <a:gd name="T4" fmla="*/ 32 w 32"/>
                  <a:gd name="T5" fmla="*/ 2 h 4"/>
                  <a:gd name="T6" fmla="*/ 19 w 32"/>
                  <a:gd name="T7" fmla="*/ 2 h 4"/>
                  <a:gd name="T8" fmla="*/ 1 w 32"/>
                  <a:gd name="T9" fmla="*/ 2 h 4"/>
                  <a:gd name="T10" fmla="*/ 0 w 32"/>
                  <a:gd name="T11" fmla="*/ 1 h 4"/>
                  <a:gd name="T12" fmla="*/ 1 w 3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">
                    <a:moveTo>
                      <a:pt x="1" y="1"/>
                    </a:moveTo>
                    <a:cubicBezTo>
                      <a:pt x="9" y="0"/>
                      <a:pt x="17" y="0"/>
                      <a:pt x="25" y="0"/>
                    </a:cubicBezTo>
                    <a:cubicBezTo>
                      <a:pt x="26" y="1"/>
                      <a:pt x="29" y="0"/>
                      <a:pt x="32" y="2"/>
                    </a:cubicBezTo>
                    <a:cubicBezTo>
                      <a:pt x="28" y="4"/>
                      <a:pt x="23" y="2"/>
                      <a:pt x="19" y="2"/>
                    </a:cubicBezTo>
                    <a:cubicBezTo>
                      <a:pt x="13" y="2"/>
                      <a:pt x="7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C8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6" name="Freeform 1359">
                <a:extLst>
                  <a:ext uri="{FF2B5EF4-FFF2-40B4-BE49-F238E27FC236}">
                    <a16:creationId xmlns:a16="http://schemas.microsoft.com/office/drawing/2014/main" id="{E397D540-89DC-B1EE-3092-49512A0DC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11"/>
                <a:ext cx="24" cy="7"/>
              </a:xfrm>
              <a:custGeom>
                <a:avLst/>
                <a:gdLst>
                  <a:gd name="T0" fmla="*/ 5 w 14"/>
                  <a:gd name="T1" fmla="*/ 4 h 4"/>
                  <a:gd name="T2" fmla="*/ 0 w 14"/>
                  <a:gd name="T3" fmla="*/ 3 h 4"/>
                  <a:gd name="T4" fmla="*/ 6 w 14"/>
                  <a:gd name="T5" fmla="*/ 1 h 4"/>
                  <a:gd name="T6" fmla="*/ 14 w 14"/>
                  <a:gd name="T7" fmla="*/ 2 h 4"/>
                  <a:gd name="T8" fmla="*/ 5 w 1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5" y="4"/>
                    </a:moveTo>
                    <a:cubicBezTo>
                      <a:pt x="3" y="4"/>
                      <a:pt x="1" y="4"/>
                      <a:pt x="0" y="3"/>
                    </a:cubicBezTo>
                    <a:cubicBezTo>
                      <a:pt x="2" y="0"/>
                      <a:pt x="4" y="2"/>
                      <a:pt x="6" y="1"/>
                    </a:cubicBezTo>
                    <a:cubicBezTo>
                      <a:pt x="9" y="2"/>
                      <a:pt x="11" y="3"/>
                      <a:pt x="14" y="2"/>
                    </a:cubicBezTo>
                    <a:cubicBezTo>
                      <a:pt x="11" y="4"/>
                      <a:pt x="8" y="4"/>
                      <a:pt x="5" y="4"/>
                    </a:cubicBezTo>
                    <a:close/>
                  </a:path>
                </a:pathLst>
              </a:custGeom>
              <a:solidFill>
                <a:srgbClr val="78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7" name="Freeform 1360">
                <a:extLst>
                  <a:ext uri="{FF2B5EF4-FFF2-40B4-BE49-F238E27FC236}">
                    <a16:creationId xmlns:a16="http://schemas.microsoft.com/office/drawing/2014/main" id="{47303FB1-134C-D773-65C3-31A7B07A8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334"/>
                <a:ext cx="23" cy="5"/>
              </a:xfrm>
              <a:custGeom>
                <a:avLst/>
                <a:gdLst>
                  <a:gd name="T0" fmla="*/ 13 w 13"/>
                  <a:gd name="T1" fmla="*/ 2 h 3"/>
                  <a:gd name="T2" fmla="*/ 0 w 13"/>
                  <a:gd name="T3" fmla="*/ 1 h 3"/>
                  <a:gd name="T4" fmla="*/ 13 w 1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cubicBezTo>
                      <a:pt x="9" y="2"/>
                      <a:pt x="4" y="3"/>
                      <a:pt x="0" y="1"/>
                    </a:cubicBezTo>
                    <a:cubicBezTo>
                      <a:pt x="5" y="1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8" name="Freeform 1361">
                <a:extLst>
                  <a:ext uri="{FF2B5EF4-FFF2-40B4-BE49-F238E27FC236}">
                    <a16:creationId xmlns:a16="http://schemas.microsoft.com/office/drawing/2014/main" id="{B9D89F2B-AD74-589A-4BAD-661D39FB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837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4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8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9" name="Freeform 1362">
                <a:extLst>
                  <a:ext uri="{FF2B5EF4-FFF2-40B4-BE49-F238E27FC236}">
                    <a16:creationId xmlns:a16="http://schemas.microsoft.com/office/drawing/2014/main" id="{15920D6A-BD09-C78F-CBA3-78019F46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823"/>
                <a:ext cx="14" cy="12"/>
              </a:xfrm>
              <a:custGeom>
                <a:avLst/>
                <a:gdLst>
                  <a:gd name="T0" fmla="*/ 2 w 8"/>
                  <a:gd name="T1" fmla="*/ 2 h 7"/>
                  <a:gd name="T2" fmla="*/ 8 w 8"/>
                  <a:gd name="T3" fmla="*/ 4 h 7"/>
                  <a:gd name="T4" fmla="*/ 4 w 8"/>
                  <a:gd name="T5" fmla="*/ 7 h 7"/>
                  <a:gd name="T6" fmla="*/ 2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4" y="2"/>
                      <a:pt x="7" y="0"/>
                      <a:pt x="8" y="4"/>
                    </a:cubicBezTo>
                    <a:cubicBezTo>
                      <a:pt x="8" y="6"/>
                      <a:pt x="6" y="7"/>
                      <a:pt x="4" y="7"/>
                    </a:cubicBezTo>
                    <a:cubicBezTo>
                      <a:pt x="0" y="6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39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0" name="Freeform 1363">
                <a:extLst>
                  <a:ext uri="{FF2B5EF4-FFF2-40B4-BE49-F238E27FC236}">
                    <a16:creationId xmlns:a16="http://schemas.microsoft.com/office/drawing/2014/main" id="{AC774418-3A62-1607-F169-474729C73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813"/>
                <a:ext cx="10" cy="12"/>
              </a:xfrm>
              <a:custGeom>
                <a:avLst/>
                <a:gdLst>
                  <a:gd name="T0" fmla="*/ 3 w 6"/>
                  <a:gd name="T1" fmla="*/ 7 h 7"/>
                  <a:gd name="T2" fmla="*/ 0 w 6"/>
                  <a:gd name="T3" fmla="*/ 4 h 7"/>
                  <a:gd name="T4" fmla="*/ 3 w 6"/>
                  <a:gd name="T5" fmla="*/ 0 h 7"/>
                  <a:gd name="T6" fmla="*/ 5 w 6"/>
                  <a:gd name="T7" fmla="*/ 3 h 7"/>
                  <a:gd name="T8" fmla="*/ 3 w 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5" y="3"/>
                    </a:cubicBezTo>
                    <a:cubicBezTo>
                      <a:pt x="5" y="5"/>
                      <a:pt x="5" y="6"/>
                      <a:pt x="3" y="7"/>
                    </a:cubicBezTo>
                    <a:close/>
                  </a:path>
                </a:pathLst>
              </a:custGeom>
              <a:solidFill>
                <a:srgbClr val="36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1" name="Freeform 1364">
                <a:extLst>
                  <a:ext uri="{FF2B5EF4-FFF2-40B4-BE49-F238E27FC236}">
                    <a16:creationId xmlns:a16="http://schemas.microsoft.com/office/drawing/2014/main" id="{BC38076B-2298-3FA8-BF49-2C15B95A9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847"/>
                <a:ext cx="12" cy="9"/>
              </a:xfrm>
              <a:custGeom>
                <a:avLst/>
                <a:gdLst>
                  <a:gd name="T0" fmla="*/ 4 w 7"/>
                  <a:gd name="T1" fmla="*/ 1 h 5"/>
                  <a:gd name="T2" fmla="*/ 7 w 7"/>
                  <a:gd name="T3" fmla="*/ 3 h 5"/>
                  <a:gd name="T4" fmla="*/ 3 w 7"/>
                  <a:gd name="T5" fmla="*/ 5 h 5"/>
                  <a:gd name="T6" fmla="*/ 1 w 7"/>
                  <a:gd name="T7" fmla="*/ 3 h 5"/>
                  <a:gd name="T8" fmla="*/ 4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5" y="1"/>
                      <a:pt x="7" y="1"/>
                      <a:pt x="7" y="3"/>
                    </a:cubicBez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38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2" name="Freeform 1365">
                <a:extLst>
                  <a:ext uri="{FF2B5EF4-FFF2-40B4-BE49-F238E27FC236}">
                    <a16:creationId xmlns:a16="http://schemas.microsoft.com/office/drawing/2014/main" id="{17453366-5C82-9E80-9947-92F21BE33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1803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3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1" y="3"/>
                    </a:cubicBezTo>
                    <a:cubicBezTo>
                      <a:pt x="1" y="1"/>
                      <a:pt x="1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1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3" name="Freeform 1366">
                <a:extLst>
                  <a:ext uri="{FF2B5EF4-FFF2-40B4-BE49-F238E27FC236}">
                    <a16:creationId xmlns:a16="http://schemas.microsoft.com/office/drawing/2014/main" id="{BAEB6774-C500-E64F-E648-6119BDE11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859"/>
                <a:ext cx="12" cy="9"/>
              </a:xfrm>
              <a:custGeom>
                <a:avLst/>
                <a:gdLst>
                  <a:gd name="T0" fmla="*/ 6 w 7"/>
                  <a:gd name="T1" fmla="*/ 3 h 5"/>
                  <a:gd name="T2" fmla="*/ 3 w 7"/>
                  <a:gd name="T3" fmla="*/ 5 h 5"/>
                  <a:gd name="T4" fmla="*/ 0 w 7"/>
                  <a:gd name="T5" fmla="*/ 3 h 5"/>
                  <a:gd name="T6" fmla="*/ 4 w 7"/>
                  <a:gd name="T7" fmla="*/ 0 h 5"/>
                  <a:gd name="T8" fmla="*/ 6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6" y="3"/>
                    </a:cubicBezTo>
                    <a:close/>
                  </a:path>
                </a:pathLst>
              </a:custGeom>
              <a:solidFill>
                <a:srgbClr val="3A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4" name="Freeform 1367">
                <a:extLst>
                  <a:ext uri="{FF2B5EF4-FFF2-40B4-BE49-F238E27FC236}">
                    <a16:creationId xmlns:a16="http://schemas.microsoft.com/office/drawing/2014/main" id="{3AE35977-7672-CD52-C568-0156EE99C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835"/>
                <a:ext cx="12" cy="11"/>
              </a:xfrm>
              <a:custGeom>
                <a:avLst/>
                <a:gdLst>
                  <a:gd name="T0" fmla="*/ 2 w 7"/>
                  <a:gd name="T1" fmla="*/ 1 h 6"/>
                  <a:gd name="T2" fmla="*/ 7 w 7"/>
                  <a:gd name="T3" fmla="*/ 3 h 6"/>
                  <a:gd name="T4" fmla="*/ 3 w 7"/>
                  <a:gd name="T5" fmla="*/ 6 h 6"/>
                  <a:gd name="T6" fmla="*/ 2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1"/>
                    </a:moveTo>
                    <a:cubicBezTo>
                      <a:pt x="4" y="1"/>
                      <a:pt x="7" y="0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0" y="5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38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5" name="Freeform 1368">
                <a:extLst>
                  <a:ext uri="{FF2B5EF4-FFF2-40B4-BE49-F238E27FC236}">
                    <a16:creationId xmlns:a16="http://schemas.microsoft.com/office/drawing/2014/main" id="{CA35456A-7881-A4DF-0BB1-985E56535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827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7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6" name="Freeform 1369">
                <a:extLst>
                  <a:ext uri="{FF2B5EF4-FFF2-40B4-BE49-F238E27FC236}">
                    <a16:creationId xmlns:a16="http://schemas.microsoft.com/office/drawing/2014/main" id="{B197F82E-3F19-6F62-325B-9F6B673CA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861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2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7" name="Freeform 1370">
                <a:extLst>
                  <a:ext uri="{FF2B5EF4-FFF2-40B4-BE49-F238E27FC236}">
                    <a16:creationId xmlns:a16="http://schemas.microsoft.com/office/drawing/2014/main" id="{0EC7E9B3-C44D-D16B-C244-1A57FF810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839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1A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8" name="Freeform 1371">
                <a:extLst>
                  <a:ext uri="{FF2B5EF4-FFF2-40B4-BE49-F238E27FC236}">
                    <a16:creationId xmlns:a16="http://schemas.microsoft.com/office/drawing/2014/main" id="{2227C25D-A134-5238-6F85-EF7AC5064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849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4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6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9" name="Freeform 1372">
                <a:extLst>
                  <a:ext uri="{FF2B5EF4-FFF2-40B4-BE49-F238E27FC236}">
                    <a16:creationId xmlns:a16="http://schemas.microsoft.com/office/drawing/2014/main" id="{0EAC4399-AFD6-5C45-4DE2-311A53C63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043"/>
                <a:ext cx="17" cy="29"/>
              </a:xfrm>
              <a:custGeom>
                <a:avLst/>
                <a:gdLst>
                  <a:gd name="T0" fmla="*/ 1 w 10"/>
                  <a:gd name="T1" fmla="*/ 15 h 17"/>
                  <a:gd name="T2" fmla="*/ 3 w 10"/>
                  <a:gd name="T3" fmla="*/ 4 h 17"/>
                  <a:gd name="T4" fmla="*/ 3 w 10"/>
                  <a:gd name="T5" fmla="*/ 4 h 17"/>
                  <a:gd name="T6" fmla="*/ 8 w 10"/>
                  <a:gd name="T7" fmla="*/ 2 h 17"/>
                  <a:gd name="T8" fmla="*/ 8 w 10"/>
                  <a:gd name="T9" fmla="*/ 7 h 17"/>
                  <a:gd name="T10" fmla="*/ 6 w 10"/>
                  <a:gd name="T11" fmla="*/ 15 h 17"/>
                  <a:gd name="T12" fmla="*/ 1 w 10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15"/>
                    </a:moveTo>
                    <a:cubicBezTo>
                      <a:pt x="0" y="11"/>
                      <a:pt x="6" y="8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0"/>
                      <a:pt x="8" y="2"/>
                    </a:cubicBezTo>
                    <a:cubicBezTo>
                      <a:pt x="10" y="3"/>
                      <a:pt x="8" y="5"/>
                      <a:pt x="8" y="7"/>
                    </a:cubicBezTo>
                    <a:cubicBezTo>
                      <a:pt x="9" y="10"/>
                      <a:pt x="5" y="12"/>
                      <a:pt x="6" y="15"/>
                    </a:cubicBezTo>
                    <a:cubicBezTo>
                      <a:pt x="4" y="17"/>
                      <a:pt x="3" y="17"/>
                      <a:pt x="1" y="15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0" name="Freeform 1373">
                <a:extLst>
                  <a:ext uri="{FF2B5EF4-FFF2-40B4-BE49-F238E27FC236}">
                    <a16:creationId xmlns:a16="http://schemas.microsoft.com/office/drawing/2014/main" id="{AF3DB28D-5062-2E84-71A6-F48CD473D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068"/>
                <a:ext cx="16" cy="17"/>
              </a:xfrm>
              <a:custGeom>
                <a:avLst/>
                <a:gdLst>
                  <a:gd name="T0" fmla="*/ 2 w 9"/>
                  <a:gd name="T1" fmla="*/ 0 h 10"/>
                  <a:gd name="T2" fmla="*/ 7 w 9"/>
                  <a:gd name="T3" fmla="*/ 0 h 10"/>
                  <a:gd name="T4" fmla="*/ 6 w 9"/>
                  <a:gd name="T5" fmla="*/ 9 h 10"/>
                  <a:gd name="T6" fmla="*/ 3 w 9"/>
                  <a:gd name="T7" fmla="*/ 10 h 10"/>
                  <a:gd name="T8" fmla="*/ 1 w 9"/>
                  <a:gd name="T9" fmla="*/ 8 h 10"/>
                  <a:gd name="T10" fmla="*/ 2 w 9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4" y="0"/>
                      <a:pt x="5" y="0"/>
                      <a:pt x="7" y="0"/>
                    </a:cubicBezTo>
                    <a:cubicBezTo>
                      <a:pt x="9" y="4"/>
                      <a:pt x="4" y="6"/>
                      <a:pt x="6" y="9"/>
                    </a:cubicBezTo>
                    <a:cubicBezTo>
                      <a:pt x="6" y="10"/>
                      <a:pt x="4" y="10"/>
                      <a:pt x="3" y="10"/>
                    </a:cubicBezTo>
                    <a:cubicBezTo>
                      <a:pt x="1" y="10"/>
                      <a:pt x="0" y="9"/>
                      <a:pt x="1" y="8"/>
                    </a:cubicBezTo>
                    <a:cubicBezTo>
                      <a:pt x="3" y="5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34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1" name="Freeform 1374">
                <a:extLst>
                  <a:ext uri="{FF2B5EF4-FFF2-40B4-BE49-F238E27FC236}">
                    <a16:creationId xmlns:a16="http://schemas.microsoft.com/office/drawing/2014/main" id="{E9C674FA-A031-41A5-4ADC-98CD0B535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068"/>
                <a:ext cx="15" cy="19"/>
              </a:xfrm>
              <a:custGeom>
                <a:avLst/>
                <a:gdLst>
                  <a:gd name="T0" fmla="*/ 8 w 9"/>
                  <a:gd name="T1" fmla="*/ 3 h 11"/>
                  <a:gd name="T2" fmla="*/ 4 w 9"/>
                  <a:gd name="T3" fmla="*/ 10 h 11"/>
                  <a:gd name="T4" fmla="*/ 2 w 9"/>
                  <a:gd name="T5" fmla="*/ 9 h 11"/>
                  <a:gd name="T6" fmla="*/ 5 w 9"/>
                  <a:gd name="T7" fmla="*/ 0 h 11"/>
                  <a:gd name="T8" fmla="*/ 8 w 9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8" y="3"/>
                    </a:moveTo>
                    <a:cubicBezTo>
                      <a:pt x="5" y="4"/>
                      <a:pt x="9" y="9"/>
                      <a:pt x="4" y="10"/>
                    </a:cubicBezTo>
                    <a:cubicBezTo>
                      <a:pt x="3" y="11"/>
                      <a:pt x="2" y="9"/>
                      <a:pt x="2" y="9"/>
                    </a:cubicBezTo>
                    <a:cubicBezTo>
                      <a:pt x="5" y="7"/>
                      <a:pt x="0" y="1"/>
                      <a:pt x="5" y="0"/>
                    </a:cubicBezTo>
                    <a:cubicBezTo>
                      <a:pt x="7" y="0"/>
                      <a:pt x="8" y="0"/>
                      <a:pt x="8" y="3"/>
                    </a:cubicBez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2" name="Freeform 1375">
                <a:extLst>
                  <a:ext uri="{FF2B5EF4-FFF2-40B4-BE49-F238E27FC236}">
                    <a16:creationId xmlns:a16="http://schemas.microsoft.com/office/drawing/2014/main" id="{41EB68DF-124F-1C74-A385-2B6F0C553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056"/>
                <a:ext cx="15" cy="17"/>
              </a:xfrm>
              <a:custGeom>
                <a:avLst/>
                <a:gdLst>
                  <a:gd name="T0" fmla="*/ 8 w 9"/>
                  <a:gd name="T1" fmla="*/ 4 h 10"/>
                  <a:gd name="T2" fmla="*/ 7 w 9"/>
                  <a:gd name="T3" fmla="*/ 5 h 10"/>
                  <a:gd name="T4" fmla="*/ 1 w 9"/>
                  <a:gd name="T5" fmla="*/ 10 h 10"/>
                  <a:gd name="T6" fmla="*/ 6 w 9"/>
                  <a:gd name="T7" fmla="*/ 0 h 10"/>
                  <a:gd name="T8" fmla="*/ 8 w 9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4"/>
                    </a:moveTo>
                    <a:cubicBezTo>
                      <a:pt x="8" y="4"/>
                      <a:pt x="7" y="4"/>
                      <a:pt x="7" y="5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3" y="6"/>
                      <a:pt x="0" y="1"/>
                      <a:pt x="6" y="0"/>
                    </a:cubicBezTo>
                    <a:cubicBezTo>
                      <a:pt x="9" y="0"/>
                      <a:pt x="9" y="2"/>
                      <a:pt x="8" y="4"/>
                    </a:cubicBezTo>
                    <a:close/>
                  </a:path>
                </a:pathLst>
              </a:custGeom>
              <a:solidFill>
                <a:srgbClr val="2C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3" name="Freeform 1376">
                <a:extLst>
                  <a:ext uri="{FF2B5EF4-FFF2-40B4-BE49-F238E27FC236}">
                    <a16:creationId xmlns:a16="http://schemas.microsoft.com/office/drawing/2014/main" id="{5D715561-CBD6-A28D-550C-EC9CFF7B8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044"/>
                <a:ext cx="10" cy="10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4 w 6"/>
                  <a:gd name="T5" fmla="*/ 1 h 6"/>
                  <a:gd name="T6" fmla="*/ 6 w 6"/>
                  <a:gd name="T7" fmla="*/ 3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333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4" name="Freeform 1377">
                <a:extLst>
                  <a:ext uri="{FF2B5EF4-FFF2-40B4-BE49-F238E27FC236}">
                    <a16:creationId xmlns:a16="http://schemas.microsoft.com/office/drawing/2014/main" id="{15343F0B-108F-623F-E1A0-64A7AB75C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043"/>
                <a:ext cx="12" cy="13"/>
              </a:xfrm>
              <a:custGeom>
                <a:avLst/>
                <a:gdLst>
                  <a:gd name="T0" fmla="*/ 7 w 7"/>
                  <a:gd name="T1" fmla="*/ 4 h 8"/>
                  <a:gd name="T2" fmla="*/ 2 w 7"/>
                  <a:gd name="T3" fmla="*/ 6 h 8"/>
                  <a:gd name="T4" fmla="*/ 1 w 7"/>
                  <a:gd name="T5" fmla="*/ 3 h 8"/>
                  <a:gd name="T6" fmla="*/ 7 w 7"/>
                  <a:gd name="T7" fmla="*/ 4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5" y="5"/>
                      <a:pt x="4" y="8"/>
                      <a:pt x="2" y="6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3" y="0"/>
                      <a:pt x="5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5" name="Freeform 1378">
                <a:extLst>
                  <a:ext uri="{FF2B5EF4-FFF2-40B4-BE49-F238E27FC236}">
                    <a16:creationId xmlns:a16="http://schemas.microsoft.com/office/drawing/2014/main" id="{BAA7896D-0AFE-1586-823C-D703698C1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056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3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6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6" name="Freeform 1379">
                <a:extLst>
                  <a:ext uri="{FF2B5EF4-FFF2-40B4-BE49-F238E27FC236}">
                    <a16:creationId xmlns:a16="http://schemas.microsoft.com/office/drawing/2014/main" id="{BC69966B-EF88-515F-DDB9-AAC1DB16C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78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2C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7" name="Freeform 1380">
                <a:extLst>
                  <a:ext uri="{FF2B5EF4-FFF2-40B4-BE49-F238E27FC236}">
                    <a16:creationId xmlns:a16="http://schemas.microsoft.com/office/drawing/2014/main" id="{189DF1F9-8631-DA31-239A-07884259D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068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8" name="Freeform 1381">
                <a:extLst>
                  <a:ext uri="{FF2B5EF4-FFF2-40B4-BE49-F238E27FC236}">
                    <a16:creationId xmlns:a16="http://schemas.microsoft.com/office/drawing/2014/main" id="{1B8396F1-C202-9923-E4B6-85C35778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058"/>
                <a:ext cx="10" cy="7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0 h 4"/>
                  <a:gd name="T4" fmla="*/ 3 w 6"/>
                  <a:gd name="T5" fmla="*/ 4 h 4"/>
                  <a:gd name="T6" fmla="*/ 2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0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26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9" name="Freeform 1382">
                <a:extLst>
                  <a:ext uri="{FF2B5EF4-FFF2-40B4-BE49-F238E27FC236}">
                    <a16:creationId xmlns:a16="http://schemas.microsoft.com/office/drawing/2014/main" id="{A08B2898-52A2-CFAE-3965-6AA11B857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642"/>
                <a:ext cx="108" cy="188"/>
              </a:xfrm>
              <a:custGeom>
                <a:avLst/>
                <a:gdLst>
                  <a:gd name="T0" fmla="*/ 21 w 63"/>
                  <a:gd name="T1" fmla="*/ 92 h 110"/>
                  <a:gd name="T2" fmla="*/ 15 w 63"/>
                  <a:gd name="T3" fmla="*/ 99 h 110"/>
                  <a:gd name="T4" fmla="*/ 6 w 63"/>
                  <a:gd name="T5" fmla="*/ 106 h 110"/>
                  <a:gd name="T6" fmla="*/ 2 w 63"/>
                  <a:gd name="T7" fmla="*/ 108 h 110"/>
                  <a:gd name="T8" fmla="*/ 1 w 63"/>
                  <a:gd name="T9" fmla="*/ 103 h 110"/>
                  <a:gd name="T10" fmla="*/ 8 w 63"/>
                  <a:gd name="T11" fmla="*/ 89 h 110"/>
                  <a:gd name="T12" fmla="*/ 24 w 63"/>
                  <a:gd name="T13" fmla="*/ 56 h 110"/>
                  <a:gd name="T14" fmla="*/ 29 w 63"/>
                  <a:gd name="T15" fmla="*/ 44 h 110"/>
                  <a:gd name="T16" fmla="*/ 45 w 63"/>
                  <a:gd name="T17" fmla="*/ 15 h 110"/>
                  <a:gd name="T18" fmla="*/ 54 w 63"/>
                  <a:gd name="T19" fmla="*/ 3 h 110"/>
                  <a:gd name="T20" fmla="*/ 60 w 63"/>
                  <a:gd name="T21" fmla="*/ 1 h 110"/>
                  <a:gd name="T22" fmla="*/ 62 w 63"/>
                  <a:gd name="T23" fmla="*/ 6 h 110"/>
                  <a:gd name="T24" fmla="*/ 48 w 63"/>
                  <a:gd name="T25" fmla="*/ 36 h 110"/>
                  <a:gd name="T26" fmla="*/ 50 w 63"/>
                  <a:gd name="T27" fmla="*/ 41 h 110"/>
                  <a:gd name="T28" fmla="*/ 21 w 63"/>
                  <a:gd name="T29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110">
                    <a:moveTo>
                      <a:pt x="21" y="92"/>
                    </a:moveTo>
                    <a:cubicBezTo>
                      <a:pt x="19" y="94"/>
                      <a:pt x="17" y="97"/>
                      <a:pt x="15" y="99"/>
                    </a:cubicBezTo>
                    <a:cubicBezTo>
                      <a:pt x="12" y="101"/>
                      <a:pt x="8" y="103"/>
                      <a:pt x="6" y="106"/>
                    </a:cubicBezTo>
                    <a:cubicBezTo>
                      <a:pt x="5" y="108"/>
                      <a:pt x="4" y="110"/>
                      <a:pt x="2" y="108"/>
                    </a:cubicBezTo>
                    <a:cubicBezTo>
                      <a:pt x="0" y="107"/>
                      <a:pt x="0" y="105"/>
                      <a:pt x="1" y="103"/>
                    </a:cubicBezTo>
                    <a:cubicBezTo>
                      <a:pt x="4" y="99"/>
                      <a:pt x="6" y="94"/>
                      <a:pt x="8" y="89"/>
                    </a:cubicBezTo>
                    <a:cubicBezTo>
                      <a:pt x="12" y="78"/>
                      <a:pt x="17" y="67"/>
                      <a:pt x="24" y="56"/>
                    </a:cubicBezTo>
                    <a:cubicBezTo>
                      <a:pt x="26" y="52"/>
                      <a:pt x="27" y="47"/>
                      <a:pt x="29" y="44"/>
                    </a:cubicBezTo>
                    <a:cubicBezTo>
                      <a:pt x="35" y="35"/>
                      <a:pt x="38" y="24"/>
                      <a:pt x="45" y="15"/>
                    </a:cubicBezTo>
                    <a:cubicBezTo>
                      <a:pt x="48" y="11"/>
                      <a:pt x="51" y="7"/>
                      <a:pt x="54" y="3"/>
                    </a:cubicBezTo>
                    <a:cubicBezTo>
                      <a:pt x="56" y="0"/>
                      <a:pt x="58" y="0"/>
                      <a:pt x="60" y="1"/>
                    </a:cubicBezTo>
                    <a:cubicBezTo>
                      <a:pt x="62" y="2"/>
                      <a:pt x="63" y="4"/>
                      <a:pt x="62" y="6"/>
                    </a:cubicBezTo>
                    <a:cubicBezTo>
                      <a:pt x="57" y="16"/>
                      <a:pt x="56" y="28"/>
                      <a:pt x="48" y="36"/>
                    </a:cubicBezTo>
                    <a:cubicBezTo>
                      <a:pt x="46" y="38"/>
                      <a:pt x="49" y="40"/>
                      <a:pt x="50" y="41"/>
                    </a:cubicBezTo>
                    <a:cubicBezTo>
                      <a:pt x="41" y="59"/>
                      <a:pt x="32" y="76"/>
                      <a:pt x="21" y="92"/>
                    </a:cubicBezTo>
                    <a:close/>
                  </a:path>
                </a:pathLst>
              </a:custGeom>
              <a:solidFill>
                <a:srgbClr val="99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0" name="Freeform 1383">
                <a:extLst>
                  <a:ext uri="{FF2B5EF4-FFF2-40B4-BE49-F238E27FC236}">
                    <a16:creationId xmlns:a16="http://schemas.microsoft.com/office/drawing/2014/main" id="{04BC8433-9CA0-C4F4-53B2-57FBCFCB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65"/>
                <a:ext cx="12" cy="24"/>
              </a:xfrm>
              <a:custGeom>
                <a:avLst/>
                <a:gdLst>
                  <a:gd name="T0" fmla="*/ 2 w 7"/>
                  <a:gd name="T1" fmla="*/ 1 h 14"/>
                  <a:gd name="T2" fmla="*/ 6 w 7"/>
                  <a:gd name="T3" fmla="*/ 5 h 14"/>
                  <a:gd name="T4" fmla="*/ 5 w 7"/>
                  <a:gd name="T5" fmla="*/ 12 h 14"/>
                  <a:gd name="T6" fmla="*/ 2 w 7"/>
                  <a:gd name="T7" fmla="*/ 10 h 14"/>
                  <a:gd name="T8" fmla="*/ 2 w 7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2" y="1"/>
                    </a:moveTo>
                    <a:cubicBezTo>
                      <a:pt x="6" y="0"/>
                      <a:pt x="7" y="1"/>
                      <a:pt x="6" y="5"/>
                    </a:cubicBezTo>
                    <a:cubicBezTo>
                      <a:pt x="6" y="8"/>
                      <a:pt x="6" y="10"/>
                      <a:pt x="5" y="12"/>
                    </a:cubicBezTo>
                    <a:cubicBezTo>
                      <a:pt x="3" y="14"/>
                      <a:pt x="0" y="13"/>
                      <a:pt x="2" y="10"/>
                    </a:cubicBezTo>
                    <a:cubicBezTo>
                      <a:pt x="3" y="7"/>
                      <a:pt x="1" y="4"/>
                      <a:pt x="2" y="1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1" name="Freeform 1384">
                <a:extLst>
                  <a:ext uri="{FF2B5EF4-FFF2-40B4-BE49-F238E27FC236}">
                    <a16:creationId xmlns:a16="http://schemas.microsoft.com/office/drawing/2014/main" id="{77D07080-1FF0-4C48-8FDF-930F21BC3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279"/>
                <a:ext cx="22" cy="17"/>
              </a:xfrm>
              <a:custGeom>
                <a:avLst/>
                <a:gdLst>
                  <a:gd name="T0" fmla="*/ 6 w 13"/>
                  <a:gd name="T1" fmla="*/ 0 h 10"/>
                  <a:gd name="T2" fmla="*/ 7 w 13"/>
                  <a:gd name="T3" fmla="*/ 1 h 10"/>
                  <a:gd name="T4" fmla="*/ 7 w 13"/>
                  <a:gd name="T5" fmla="*/ 4 h 10"/>
                  <a:gd name="T6" fmla="*/ 6 w 13"/>
                  <a:gd name="T7" fmla="*/ 9 h 10"/>
                  <a:gd name="T8" fmla="*/ 5 w 13"/>
                  <a:gd name="T9" fmla="*/ 10 h 10"/>
                  <a:gd name="T10" fmla="*/ 4 w 13"/>
                  <a:gd name="T11" fmla="*/ 7 h 10"/>
                  <a:gd name="T12" fmla="*/ 0 w 13"/>
                  <a:gd name="T13" fmla="*/ 7 h 10"/>
                  <a:gd name="T14" fmla="*/ 2 w 13"/>
                  <a:gd name="T15" fmla="*/ 4 h 10"/>
                  <a:gd name="T16" fmla="*/ 6 w 1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13" y="7"/>
                      <a:pt x="6" y="7"/>
                      <a:pt x="6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7"/>
                      <a:pt x="2" y="7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69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2" name="Freeform 1385">
                <a:extLst>
                  <a:ext uri="{FF2B5EF4-FFF2-40B4-BE49-F238E27FC236}">
                    <a16:creationId xmlns:a16="http://schemas.microsoft.com/office/drawing/2014/main" id="{068F3729-B4F3-42E4-080C-51ACE0EB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278"/>
                <a:ext cx="11" cy="8"/>
              </a:xfrm>
              <a:custGeom>
                <a:avLst/>
                <a:gdLst>
                  <a:gd name="T0" fmla="*/ 6 w 6"/>
                  <a:gd name="T1" fmla="*/ 1 h 5"/>
                  <a:gd name="T2" fmla="*/ 2 w 6"/>
                  <a:gd name="T3" fmla="*/ 5 h 5"/>
                  <a:gd name="T4" fmla="*/ 1 w 6"/>
                  <a:gd name="T5" fmla="*/ 0 h 5"/>
                  <a:gd name="T6" fmla="*/ 6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6" y="4"/>
                      <a:pt x="4" y="5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2C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3" name="Freeform 1386">
                <a:extLst>
                  <a:ext uri="{FF2B5EF4-FFF2-40B4-BE49-F238E27FC236}">
                    <a16:creationId xmlns:a16="http://schemas.microsoft.com/office/drawing/2014/main" id="{5ACE047D-1809-48AA-795A-30D68CE0C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1302"/>
                <a:ext cx="10" cy="10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4 h 6"/>
                  <a:gd name="T4" fmla="*/ 1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4" y="0"/>
                      <a:pt x="6" y="1"/>
                      <a:pt x="5" y="4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2D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4" name="Freeform 1387">
                <a:extLst>
                  <a:ext uri="{FF2B5EF4-FFF2-40B4-BE49-F238E27FC236}">
                    <a16:creationId xmlns:a16="http://schemas.microsoft.com/office/drawing/2014/main" id="{AF1CB653-DEA0-94C3-FD29-3B7CF8997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326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2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5" y="0"/>
                      <a:pt x="6" y="3"/>
                    </a:cubicBezTo>
                    <a:cubicBezTo>
                      <a:pt x="6" y="5"/>
                      <a:pt x="5" y="6"/>
                      <a:pt x="2" y="6"/>
                    </a:cubicBezTo>
                    <a:cubicBezTo>
                      <a:pt x="0" y="5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28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5" name="Freeform 1388">
                <a:extLst>
                  <a:ext uri="{FF2B5EF4-FFF2-40B4-BE49-F238E27FC236}">
                    <a16:creationId xmlns:a16="http://schemas.microsoft.com/office/drawing/2014/main" id="{0009D519-56C1-09FD-8994-430EE7BD5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1207"/>
                <a:ext cx="13" cy="21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0 h 12"/>
                  <a:gd name="T4" fmla="*/ 6 w 8"/>
                  <a:gd name="T5" fmla="*/ 4 h 12"/>
                  <a:gd name="T6" fmla="*/ 2 w 8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0" y="9"/>
                      <a:pt x="0" y="5"/>
                      <a:pt x="2" y="0"/>
                    </a:cubicBezTo>
                    <a:cubicBezTo>
                      <a:pt x="4" y="0"/>
                      <a:pt x="7" y="2"/>
                      <a:pt x="6" y="4"/>
                    </a:cubicBezTo>
                    <a:cubicBezTo>
                      <a:pt x="4" y="6"/>
                      <a:pt x="8" y="11"/>
                      <a:pt x="2" y="12"/>
                    </a:cubicBezTo>
                    <a:close/>
                  </a:path>
                </a:pathLst>
              </a:custGeom>
              <a:solidFill>
                <a:srgbClr val="26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6" name="Freeform 1389">
                <a:extLst>
                  <a:ext uri="{FF2B5EF4-FFF2-40B4-BE49-F238E27FC236}">
                    <a16:creationId xmlns:a16="http://schemas.microsoft.com/office/drawing/2014/main" id="{6E5D9E2F-5DA3-B9AF-0C1D-F2941D6EF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230"/>
                <a:ext cx="10" cy="10"/>
              </a:xfrm>
              <a:custGeom>
                <a:avLst/>
                <a:gdLst>
                  <a:gd name="T0" fmla="*/ 2 w 6"/>
                  <a:gd name="T1" fmla="*/ 6 h 6"/>
                  <a:gd name="T2" fmla="*/ 1 w 6"/>
                  <a:gd name="T3" fmla="*/ 1 h 6"/>
                  <a:gd name="T4" fmla="*/ 6 w 6"/>
                  <a:gd name="T5" fmla="*/ 3 h 6"/>
                  <a:gd name="T6" fmla="*/ 2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0" y="4"/>
                      <a:pt x="1" y="3"/>
                      <a:pt x="1" y="1"/>
                    </a:cubicBezTo>
                    <a:cubicBezTo>
                      <a:pt x="3" y="1"/>
                      <a:pt x="5" y="0"/>
                      <a:pt x="6" y="3"/>
                    </a:cubicBezTo>
                    <a:cubicBezTo>
                      <a:pt x="6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2B2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7" name="Freeform 1390">
                <a:extLst>
                  <a:ext uri="{FF2B5EF4-FFF2-40B4-BE49-F238E27FC236}">
                    <a16:creationId xmlns:a16="http://schemas.microsoft.com/office/drawing/2014/main" id="{ABEF9F1B-61FD-E332-22D0-986D3A59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1151"/>
                <a:ext cx="10" cy="10"/>
              </a:xfrm>
              <a:custGeom>
                <a:avLst/>
                <a:gdLst>
                  <a:gd name="T0" fmla="*/ 2 w 6"/>
                  <a:gd name="T1" fmla="*/ 5 h 6"/>
                  <a:gd name="T2" fmla="*/ 2 w 6"/>
                  <a:gd name="T3" fmla="*/ 0 h 6"/>
                  <a:gd name="T4" fmla="*/ 6 w 6"/>
                  <a:gd name="T5" fmla="*/ 3 h 6"/>
                  <a:gd name="T6" fmla="*/ 2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2E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8" name="Freeform 1391">
                <a:extLst>
                  <a:ext uri="{FF2B5EF4-FFF2-40B4-BE49-F238E27FC236}">
                    <a16:creationId xmlns:a16="http://schemas.microsoft.com/office/drawing/2014/main" id="{9CD5D755-CB2C-0F64-BAA9-91BEC81F0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242"/>
                <a:ext cx="10" cy="10"/>
              </a:xfrm>
              <a:custGeom>
                <a:avLst/>
                <a:gdLst>
                  <a:gd name="T0" fmla="*/ 1 w 6"/>
                  <a:gd name="T1" fmla="*/ 5 h 6"/>
                  <a:gd name="T2" fmla="*/ 2 w 6"/>
                  <a:gd name="T3" fmla="*/ 0 h 6"/>
                  <a:gd name="T4" fmla="*/ 5 w 6"/>
                  <a:gd name="T5" fmla="*/ 3 h 6"/>
                  <a:gd name="T6" fmla="*/ 1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6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2B2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9" name="Freeform 1392">
                <a:extLst>
                  <a:ext uri="{FF2B5EF4-FFF2-40B4-BE49-F238E27FC236}">
                    <a16:creationId xmlns:a16="http://schemas.microsoft.com/office/drawing/2014/main" id="{F14A0E1E-0542-A58B-E439-104FBCCED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141"/>
                <a:ext cx="11" cy="10"/>
              </a:xfrm>
              <a:custGeom>
                <a:avLst/>
                <a:gdLst>
                  <a:gd name="T0" fmla="*/ 1 w 6"/>
                  <a:gd name="T1" fmla="*/ 4 h 6"/>
                  <a:gd name="T2" fmla="*/ 1 w 6"/>
                  <a:gd name="T3" fmla="*/ 0 h 6"/>
                  <a:gd name="T4" fmla="*/ 6 w 6"/>
                  <a:gd name="T5" fmla="*/ 3 h 6"/>
                  <a:gd name="T6" fmla="*/ 1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1" y="3"/>
                      <a:pt x="0" y="1"/>
                      <a:pt x="1" y="0"/>
                    </a:cubicBezTo>
                    <a:cubicBezTo>
                      <a:pt x="3" y="0"/>
                      <a:pt x="6" y="0"/>
                      <a:pt x="6" y="3"/>
                    </a:cubicBezTo>
                    <a:cubicBezTo>
                      <a:pt x="5" y="6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232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0" name="Freeform 1393">
                <a:extLst>
                  <a:ext uri="{FF2B5EF4-FFF2-40B4-BE49-F238E27FC236}">
                    <a16:creationId xmlns:a16="http://schemas.microsoft.com/office/drawing/2014/main" id="{A742C780-9200-CE1D-3100-DF3061256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1163"/>
                <a:ext cx="10" cy="10"/>
              </a:xfrm>
              <a:custGeom>
                <a:avLst/>
                <a:gdLst>
                  <a:gd name="T0" fmla="*/ 3 w 6"/>
                  <a:gd name="T1" fmla="*/ 5 h 6"/>
                  <a:gd name="T2" fmla="*/ 2 w 6"/>
                  <a:gd name="T3" fmla="*/ 0 h 6"/>
                  <a:gd name="T4" fmla="*/ 6 w 6"/>
                  <a:gd name="T5" fmla="*/ 4 h 6"/>
                  <a:gd name="T6" fmla="*/ 3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6" y="1"/>
                      <a:pt x="6" y="4"/>
                    </a:cubicBezTo>
                    <a:cubicBezTo>
                      <a:pt x="6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2D2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1" name="Freeform 1394">
                <a:extLst>
                  <a:ext uri="{FF2B5EF4-FFF2-40B4-BE49-F238E27FC236}">
                    <a16:creationId xmlns:a16="http://schemas.microsoft.com/office/drawing/2014/main" id="{7021D706-F1BE-316E-F3DF-4AC2EC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173"/>
                <a:ext cx="9" cy="14"/>
              </a:xfrm>
              <a:custGeom>
                <a:avLst/>
                <a:gdLst>
                  <a:gd name="T0" fmla="*/ 1 w 5"/>
                  <a:gd name="T1" fmla="*/ 5 h 8"/>
                  <a:gd name="T2" fmla="*/ 0 w 5"/>
                  <a:gd name="T3" fmla="*/ 1 h 8"/>
                  <a:gd name="T4" fmla="*/ 5 w 5"/>
                  <a:gd name="T5" fmla="*/ 4 h 8"/>
                  <a:gd name="T6" fmla="*/ 1 w 5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2" y="1"/>
                      <a:pt x="5" y="0"/>
                      <a:pt x="5" y="4"/>
                    </a:cubicBezTo>
                    <a:cubicBezTo>
                      <a:pt x="5" y="8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262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2" name="Freeform 1395">
                <a:extLst>
                  <a:ext uri="{FF2B5EF4-FFF2-40B4-BE49-F238E27FC236}">
                    <a16:creationId xmlns:a16="http://schemas.microsoft.com/office/drawing/2014/main" id="{02DE1681-EF51-E1EF-0CF9-82AE2E402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185"/>
                <a:ext cx="9" cy="12"/>
              </a:xfrm>
              <a:custGeom>
                <a:avLst/>
                <a:gdLst>
                  <a:gd name="T0" fmla="*/ 1 w 5"/>
                  <a:gd name="T1" fmla="*/ 5 h 7"/>
                  <a:gd name="T2" fmla="*/ 0 w 5"/>
                  <a:gd name="T3" fmla="*/ 1 h 7"/>
                  <a:gd name="T4" fmla="*/ 5 w 5"/>
                  <a:gd name="T5" fmla="*/ 3 h 7"/>
                  <a:gd name="T6" fmla="*/ 1 w 5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1"/>
                      <a:pt x="5" y="0"/>
                      <a:pt x="5" y="3"/>
                    </a:cubicBezTo>
                    <a:cubicBezTo>
                      <a:pt x="5" y="7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1F1B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3" name="Freeform 1396">
                <a:extLst>
                  <a:ext uri="{FF2B5EF4-FFF2-40B4-BE49-F238E27FC236}">
                    <a16:creationId xmlns:a16="http://schemas.microsoft.com/office/drawing/2014/main" id="{073443A0-DFFF-BE45-A9E2-AE3945DF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196"/>
                <a:ext cx="9" cy="11"/>
              </a:xfrm>
              <a:custGeom>
                <a:avLst/>
                <a:gdLst>
                  <a:gd name="T0" fmla="*/ 1 w 5"/>
                  <a:gd name="T1" fmla="*/ 5 h 7"/>
                  <a:gd name="T2" fmla="*/ 0 w 5"/>
                  <a:gd name="T3" fmla="*/ 1 h 7"/>
                  <a:gd name="T4" fmla="*/ 5 w 5"/>
                  <a:gd name="T5" fmla="*/ 4 h 7"/>
                  <a:gd name="T6" fmla="*/ 1 w 5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3" y="0"/>
                      <a:pt x="5" y="1"/>
                      <a:pt x="5" y="4"/>
                    </a:cubicBezTo>
                    <a:cubicBezTo>
                      <a:pt x="5" y="7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24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4" name="Freeform 1397">
                <a:extLst>
                  <a:ext uri="{FF2B5EF4-FFF2-40B4-BE49-F238E27FC236}">
                    <a16:creationId xmlns:a16="http://schemas.microsoft.com/office/drawing/2014/main" id="{BC6CC831-A43F-0346-44CC-30F44B706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474"/>
                <a:ext cx="53" cy="7"/>
              </a:xfrm>
              <a:custGeom>
                <a:avLst/>
                <a:gdLst>
                  <a:gd name="T0" fmla="*/ 21 w 31"/>
                  <a:gd name="T1" fmla="*/ 4 h 4"/>
                  <a:gd name="T2" fmla="*/ 0 w 31"/>
                  <a:gd name="T3" fmla="*/ 2 h 4"/>
                  <a:gd name="T4" fmla="*/ 23 w 31"/>
                  <a:gd name="T5" fmla="*/ 1 h 4"/>
                  <a:gd name="T6" fmla="*/ 31 w 31"/>
                  <a:gd name="T7" fmla="*/ 2 h 4"/>
                  <a:gd name="T8" fmla="*/ 31 w 31"/>
                  <a:gd name="T9" fmla="*/ 4 h 4"/>
                  <a:gd name="T10" fmla="*/ 21 w 3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">
                    <a:moveTo>
                      <a:pt x="21" y="4"/>
                    </a:moveTo>
                    <a:cubicBezTo>
                      <a:pt x="14" y="4"/>
                      <a:pt x="7" y="3"/>
                      <a:pt x="0" y="2"/>
                    </a:cubicBezTo>
                    <a:cubicBezTo>
                      <a:pt x="8" y="0"/>
                      <a:pt x="15" y="3"/>
                      <a:pt x="23" y="1"/>
                    </a:cubicBezTo>
                    <a:cubicBezTo>
                      <a:pt x="25" y="2"/>
                      <a:pt x="28" y="2"/>
                      <a:pt x="31" y="2"/>
                    </a:cubicBezTo>
                    <a:cubicBezTo>
                      <a:pt x="31" y="3"/>
                      <a:pt x="31" y="3"/>
                      <a:pt x="31" y="4"/>
                    </a:cubicBezTo>
                    <a:cubicBezTo>
                      <a:pt x="28" y="4"/>
                      <a:pt x="25" y="4"/>
                      <a:pt x="21" y="4"/>
                    </a:cubicBezTo>
                    <a:close/>
                  </a:path>
                </a:pathLst>
              </a:custGeom>
              <a:solidFill>
                <a:srgbClr val="898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5" name="Freeform 1398">
                <a:extLst>
                  <a:ext uri="{FF2B5EF4-FFF2-40B4-BE49-F238E27FC236}">
                    <a16:creationId xmlns:a16="http://schemas.microsoft.com/office/drawing/2014/main" id="{450CFFA7-A1F6-90A6-F142-C8A2F852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464"/>
                <a:ext cx="56" cy="7"/>
              </a:xfrm>
              <a:custGeom>
                <a:avLst/>
                <a:gdLst>
                  <a:gd name="T0" fmla="*/ 20 w 33"/>
                  <a:gd name="T1" fmla="*/ 1 h 4"/>
                  <a:gd name="T2" fmla="*/ 23 w 33"/>
                  <a:gd name="T3" fmla="*/ 1 h 4"/>
                  <a:gd name="T4" fmla="*/ 26 w 33"/>
                  <a:gd name="T5" fmla="*/ 0 h 4"/>
                  <a:gd name="T6" fmla="*/ 32 w 33"/>
                  <a:gd name="T7" fmla="*/ 2 h 4"/>
                  <a:gd name="T8" fmla="*/ 32 w 33"/>
                  <a:gd name="T9" fmla="*/ 4 h 4"/>
                  <a:gd name="T10" fmla="*/ 21 w 33"/>
                  <a:gd name="T11" fmla="*/ 4 h 4"/>
                  <a:gd name="T12" fmla="*/ 2 w 33"/>
                  <a:gd name="T13" fmla="*/ 3 h 4"/>
                  <a:gd name="T14" fmla="*/ 0 w 33"/>
                  <a:gd name="T15" fmla="*/ 1 h 4"/>
                  <a:gd name="T16" fmla="*/ 2 w 33"/>
                  <a:gd name="T17" fmla="*/ 0 h 4"/>
                  <a:gd name="T18" fmla="*/ 20 w 33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">
                    <a:moveTo>
                      <a:pt x="20" y="1"/>
                    </a:moveTo>
                    <a:cubicBezTo>
                      <a:pt x="21" y="1"/>
                      <a:pt x="22" y="1"/>
                      <a:pt x="23" y="1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28" y="0"/>
                      <a:pt x="30" y="0"/>
                      <a:pt x="32" y="2"/>
                    </a:cubicBezTo>
                    <a:cubicBezTo>
                      <a:pt x="32" y="2"/>
                      <a:pt x="33" y="3"/>
                      <a:pt x="32" y="4"/>
                    </a:cubicBezTo>
                    <a:cubicBezTo>
                      <a:pt x="28" y="4"/>
                      <a:pt x="25" y="4"/>
                      <a:pt x="21" y="4"/>
                    </a:cubicBezTo>
                    <a:cubicBezTo>
                      <a:pt x="15" y="3"/>
                      <a:pt x="9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8" y="2"/>
                      <a:pt x="14" y="0"/>
                      <a:pt x="20" y="1"/>
                    </a:cubicBezTo>
                    <a:close/>
                  </a:path>
                </a:pathLst>
              </a:custGeom>
              <a:solidFill>
                <a:srgbClr val="8E8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6" name="Freeform 1399">
                <a:extLst>
                  <a:ext uri="{FF2B5EF4-FFF2-40B4-BE49-F238E27FC236}">
                    <a16:creationId xmlns:a16="http://schemas.microsoft.com/office/drawing/2014/main" id="{31391605-21D9-D7FB-B136-40943057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767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1 w 6"/>
                  <a:gd name="T3" fmla="*/ 2 h 5"/>
                  <a:gd name="T4" fmla="*/ 4 w 6"/>
                  <a:gd name="T5" fmla="*/ 0 h 5"/>
                  <a:gd name="T6" fmla="*/ 6 w 6"/>
                  <a:gd name="T7" fmla="*/ 2 h 5"/>
                  <a:gd name="T8" fmla="*/ 4 w 6"/>
                  <a:gd name="T9" fmla="*/ 5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262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7" name="Freeform 1400">
                <a:extLst>
                  <a:ext uri="{FF2B5EF4-FFF2-40B4-BE49-F238E27FC236}">
                    <a16:creationId xmlns:a16="http://schemas.microsoft.com/office/drawing/2014/main" id="{1D1CC6EF-07E9-A3F7-44E9-8BA35819B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930"/>
                <a:ext cx="780" cy="822"/>
              </a:xfrm>
              <a:custGeom>
                <a:avLst/>
                <a:gdLst>
                  <a:gd name="T0" fmla="*/ 202 w 456"/>
                  <a:gd name="T1" fmla="*/ 111 h 480"/>
                  <a:gd name="T2" fmla="*/ 193 w 456"/>
                  <a:gd name="T3" fmla="*/ 173 h 480"/>
                  <a:gd name="T4" fmla="*/ 213 w 456"/>
                  <a:gd name="T5" fmla="*/ 259 h 480"/>
                  <a:gd name="T6" fmla="*/ 231 w 456"/>
                  <a:gd name="T7" fmla="*/ 324 h 480"/>
                  <a:gd name="T8" fmla="*/ 222 w 456"/>
                  <a:gd name="T9" fmla="*/ 409 h 480"/>
                  <a:gd name="T10" fmla="*/ 280 w 456"/>
                  <a:gd name="T11" fmla="*/ 352 h 480"/>
                  <a:gd name="T12" fmla="*/ 305 w 456"/>
                  <a:gd name="T13" fmla="*/ 330 h 480"/>
                  <a:gd name="T14" fmla="*/ 324 w 456"/>
                  <a:gd name="T15" fmla="*/ 304 h 480"/>
                  <a:gd name="T16" fmla="*/ 352 w 456"/>
                  <a:gd name="T17" fmla="*/ 258 h 480"/>
                  <a:gd name="T18" fmla="*/ 405 w 456"/>
                  <a:gd name="T19" fmla="*/ 204 h 480"/>
                  <a:gd name="T20" fmla="*/ 428 w 456"/>
                  <a:gd name="T21" fmla="*/ 140 h 480"/>
                  <a:gd name="T22" fmla="*/ 394 w 456"/>
                  <a:gd name="T23" fmla="*/ 135 h 480"/>
                  <a:gd name="T24" fmla="*/ 379 w 456"/>
                  <a:gd name="T25" fmla="*/ 137 h 480"/>
                  <a:gd name="T26" fmla="*/ 427 w 456"/>
                  <a:gd name="T27" fmla="*/ 99 h 480"/>
                  <a:gd name="T28" fmla="*/ 451 w 456"/>
                  <a:gd name="T29" fmla="*/ 154 h 480"/>
                  <a:gd name="T30" fmla="*/ 435 w 456"/>
                  <a:gd name="T31" fmla="*/ 221 h 480"/>
                  <a:gd name="T32" fmla="*/ 426 w 456"/>
                  <a:gd name="T33" fmla="*/ 246 h 480"/>
                  <a:gd name="T34" fmla="*/ 404 w 456"/>
                  <a:gd name="T35" fmla="*/ 266 h 480"/>
                  <a:gd name="T36" fmla="*/ 406 w 456"/>
                  <a:gd name="T37" fmla="*/ 284 h 480"/>
                  <a:gd name="T38" fmla="*/ 392 w 456"/>
                  <a:gd name="T39" fmla="*/ 311 h 480"/>
                  <a:gd name="T40" fmla="*/ 378 w 456"/>
                  <a:gd name="T41" fmla="*/ 321 h 480"/>
                  <a:gd name="T42" fmla="*/ 372 w 456"/>
                  <a:gd name="T43" fmla="*/ 339 h 480"/>
                  <a:gd name="T44" fmla="*/ 360 w 456"/>
                  <a:gd name="T45" fmla="*/ 362 h 480"/>
                  <a:gd name="T46" fmla="*/ 354 w 456"/>
                  <a:gd name="T47" fmla="*/ 376 h 480"/>
                  <a:gd name="T48" fmla="*/ 330 w 456"/>
                  <a:gd name="T49" fmla="*/ 408 h 480"/>
                  <a:gd name="T50" fmla="*/ 308 w 456"/>
                  <a:gd name="T51" fmla="*/ 431 h 480"/>
                  <a:gd name="T52" fmla="*/ 273 w 456"/>
                  <a:gd name="T53" fmla="*/ 450 h 480"/>
                  <a:gd name="T54" fmla="*/ 219 w 456"/>
                  <a:gd name="T55" fmla="*/ 445 h 480"/>
                  <a:gd name="T56" fmla="*/ 126 w 456"/>
                  <a:gd name="T57" fmla="*/ 457 h 480"/>
                  <a:gd name="T58" fmla="*/ 101 w 456"/>
                  <a:gd name="T59" fmla="*/ 463 h 480"/>
                  <a:gd name="T60" fmla="*/ 83 w 456"/>
                  <a:gd name="T61" fmla="*/ 445 h 480"/>
                  <a:gd name="T62" fmla="*/ 56 w 456"/>
                  <a:gd name="T63" fmla="*/ 415 h 480"/>
                  <a:gd name="T64" fmla="*/ 50 w 456"/>
                  <a:gd name="T65" fmla="*/ 392 h 480"/>
                  <a:gd name="T66" fmla="*/ 119 w 456"/>
                  <a:gd name="T67" fmla="*/ 428 h 480"/>
                  <a:gd name="T68" fmla="*/ 180 w 456"/>
                  <a:gd name="T69" fmla="*/ 395 h 480"/>
                  <a:gd name="T70" fmla="*/ 202 w 456"/>
                  <a:gd name="T71" fmla="*/ 365 h 480"/>
                  <a:gd name="T72" fmla="*/ 196 w 456"/>
                  <a:gd name="T73" fmla="*/ 285 h 480"/>
                  <a:gd name="T74" fmla="*/ 154 w 456"/>
                  <a:gd name="T75" fmla="*/ 262 h 480"/>
                  <a:gd name="T76" fmla="*/ 129 w 456"/>
                  <a:gd name="T77" fmla="*/ 346 h 480"/>
                  <a:gd name="T78" fmla="*/ 42 w 456"/>
                  <a:gd name="T79" fmla="*/ 347 h 480"/>
                  <a:gd name="T80" fmla="*/ 28 w 456"/>
                  <a:gd name="T81" fmla="*/ 383 h 480"/>
                  <a:gd name="T82" fmla="*/ 31 w 456"/>
                  <a:gd name="T83" fmla="*/ 338 h 480"/>
                  <a:gd name="T84" fmla="*/ 89 w 456"/>
                  <a:gd name="T85" fmla="*/ 347 h 480"/>
                  <a:gd name="T86" fmla="*/ 131 w 456"/>
                  <a:gd name="T87" fmla="*/ 308 h 480"/>
                  <a:gd name="T88" fmla="*/ 126 w 456"/>
                  <a:gd name="T89" fmla="*/ 253 h 480"/>
                  <a:gd name="T90" fmla="*/ 121 w 456"/>
                  <a:gd name="T91" fmla="*/ 206 h 480"/>
                  <a:gd name="T92" fmla="*/ 131 w 456"/>
                  <a:gd name="T93" fmla="*/ 153 h 480"/>
                  <a:gd name="T94" fmla="*/ 136 w 456"/>
                  <a:gd name="T95" fmla="*/ 143 h 480"/>
                  <a:gd name="T96" fmla="*/ 136 w 456"/>
                  <a:gd name="T97" fmla="*/ 164 h 480"/>
                  <a:gd name="T98" fmla="*/ 137 w 456"/>
                  <a:gd name="T99" fmla="*/ 212 h 480"/>
                  <a:gd name="T100" fmla="*/ 159 w 456"/>
                  <a:gd name="T101" fmla="*/ 208 h 480"/>
                  <a:gd name="T102" fmla="*/ 164 w 456"/>
                  <a:gd name="T103" fmla="*/ 165 h 480"/>
                  <a:gd name="T104" fmla="*/ 164 w 456"/>
                  <a:gd name="T105" fmla="*/ 131 h 480"/>
                  <a:gd name="T106" fmla="*/ 175 w 456"/>
                  <a:gd name="T107" fmla="*/ 104 h 480"/>
                  <a:gd name="T108" fmla="*/ 194 w 456"/>
                  <a:gd name="T109" fmla="*/ 50 h 480"/>
                  <a:gd name="T110" fmla="*/ 221 w 456"/>
                  <a:gd name="T111" fmla="*/ 35 h 480"/>
                  <a:gd name="T112" fmla="*/ 239 w 456"/>
                  <a:gd name="T113" fmla="*/ 26 h 480"/>
                  <a:gd name="T114" fmla="*/ 254 w 456"/>
                  <a:gd name="T115" fmla="*/ 3 h 480"/>
                  <a:gd name="T116" fmla="*/ 243 w 456"/>
                  <a:gd name="T117" fmla="*/ 37 h 480"/>
                  <a:gd name="T118" fmla="*/ 203 w 456"/>
                  <a:gd name="T119" fmla="*/ 76 h 480"/>
                  <a:gd name="T120" fmla="*/ 227 w 456"/>
                  <a:gd name="T121" fmla="*/ 71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6" h="480">
                    <a:moveTo>
                      <a:pt x="233" y="72"/>
                    </a:moveTo>
                    <a:cubicBezTo>
                      <a:pt x="235" y="78"/>
                      <a:pt x="233" y="84"/>
                      <a:pt x="237" y="89"/>
                    </a:cubicBezTo>
                    <a:cubicBezTo>
                      <a:pt x="237" y="91"/>
                      <a:pt x="237" y="91"/>
                      <a:pt x="236" y="91"/>
                    </a:cubicBezTo>
                    <a:cubicBezTo>
                      <a:pt x="235" y="92"/>
                      <a:pt x="235" y="92"/>
                      <a:pt x="235" y="92"/>
                    </a:cubicBezTo>
                    <a:cubicBezTo>
                      <a:pt x="227" y="90"/>
                      <a:pt x="226" y="91"/>
                      <a:pt x="222" y="98"/>
                    </a:cubicBezTo>
                    <a:cubicBezTo>
                      <a:pt x="220" y="101"/>
                      <a:pt x="220" y="103"/>
                      <a:pt x="224" y="105"/>
                    </a:cubicBezTo>
                    <a:cubicBezTo>
                      <a:pt x="229" y="107"/>
                      <a:pt x="229" y="109"/>
                      <a:pt x="225" y="111"/>
                    </a:cubicBezTo>
                    <a:cubicBezTo>
                      <a:pt x="222" y="113"/>
                      <a:pt x="218" y="112"/>
                      <a:pt x="216" y="116"/>
                    </a:cubicBezTo>
                    <a:cubicBezTo>
                      <a:pt x="213" y="119"/>
                      <a:pt x="210" y="119"/>
                      <a:pt x="206" y="119"/>
                    </a:cubicBezTo>
                    <a:cubicBezTo>
                      <a:pt x="203" y="119"/>
                      <a:pt x="201" y="118"/>
                      <a:pt x="201" y="115"/>
                    </a:cubicBezTo>
                    <a:cubicBezTo>
                      <a:pt x="203" y="114"/>
                      <a:pt x="201" y="112"/>
                      <a:pt x="202" y="111"/>
                    </a:cubicBezTo>
                    <a:cubicBezTo>
                      <a:pt x="203" y="109"/>
                      <a:pt x="206" y="112"/>
                      <a:pt x="207" y="109"/>
                    </a:cubicBezTo>
                    <a:cubicBezTo>
                      <a:pt x="206" y="110"/>
                      <a:pt x="203" y="109"/>
                      <a:pt x="202" y="111"/>
                    </a:cubicBezTo>
                    <a:cubicBezTo>
                      <a:pt x="200" y="111"/>
                      <a:pt x="200" y="110"/>
                      <a:pt x="199" y="109"/>
                    </a:cubicBezTo>
                    <a:cubicBezTo>
                      <a:pt x="198" y="108"/>
                      <a:pt x="197" y="106"/>
                      <a:pt x="195" y="108"/>
                    </a:cubicBezTo>
                    <a:cubicBezTo>
                      <a:pt x="195" y="111"/>
                      <a:pt x="193" y="112"/>
                      <a:pt x="190" y="112"/>
                    </a:cubicBezTo>
                    <a:cubicBezTo>
                      <a:pt x="186" y="113"/>
                      <a:pt x="186" y="115"/>
                      <a:pt x="188" y="118"/>
                    </a:cubicBezTo>
                    <a:cubicBezTo>
                      <a:pt x="190" y="120"/>
                      <a:pt x="190" y="122"/>
                      <a:pt x="190" y="125"/>
                    </a:cubicBezTo>
                    <a:cubicBezTo>
                      <a:pt x="189" y="127"/>
                      <a:pt x="189" y="129"/>
                      <a:pt x="191" y="131"/>
                    </a:cubicBezTo>
                    <a:cubicBezTo>
                      <a:pt x="194" y="134"/>
                      <a:pt x="194" y="138"/>
                      <a:pt x="194" y="143"/>
                    </a:cubicBezTo>
                    <a:cubicBezTo>
                      <a:pt x="193" y="152"/>
                      <a:pt x="194" y="162"/>
                      <a:pt x="193" y="172"/>
                    </a:cubicBezTo>
                    <a:cubicBezTo>
                      <a:pt x="193" y="172"/>
                      <a:pt x="193" y="173"/>
                      <a:pt x="193" y="173"/>
                    </a:cubicBezTo>
                    <a:cubicBezTo>
                      <a:pt x="197" y="176"/>
                      <a:pt x="197" y="180"/>
                      <a:pt x="199" y="184"/>
                    </a:cubicBezTo>
                    <a:cubicBezTo>
                      <a:pt x="200" y="189"/>
                      <a:pt x="199" y="192"/>
                      <a:pt x="196" y="196"/>
                    </a:cubicBezTo>
                    <a:cubicBezTo>
                      <a:pt x="203" y="197"/>
                      <a:pt x="211" y="205"/>
                      <a:pt x="210" y="211"/>
                    </a:cubicBezTo>
                    <a:cubicBezTo>
                      <a:pt x="210" y="214"/>
                      <a:pt x="210" y="216"/>
                      <a:pt x="210" y="218"/>
                    </a:cubicBezTo>
                    <a:cubicBezTo>
                      <a:pt x="209" y="221"/>
                      <a:pt x="210" y="222"/>
                      <a:pt x="213" y="222"/>
                    </a:cubicBezTo>
                    <a:cubicBezTo>
                      <a:pt x="215" y="222"/>
                      <a:pt x="216" y="223"/>
                      <a:pt x="217" y="225"/>
                    </a:cubicBezTo>
                    <a:cubicBezTo>
                      <a:pt x="219" y="227"/>
                      <a:pt x="215" y="228"/>
                      <a:pt x="214" y="229"/>
                    </a:cubicBezTo>
                    <a:cubicBezTo>
                      <a:pt x="216" y="230"/>
                      <a:pt x="217" y="231"/>
                      <a:pt x="218" y="231"/>
                    </a:cubicBezTo>
                    <a:cubicBezTo>
                      <a:pt x="223" y="231"/>
                      <a:pt x="225" y="232"/>
                      <a:pt x="222" y="237"/>
                    </a:cubicBezTo>
                    <a:cubicBezTo>
                      <a:pt x="221" y="241"/>
                      <a:pt x="224" y="246"/>
                      <a:pt x="222" y="250"/>
                    </a:cubicBezTo>
                    <a:cubicBezTo>
                      <a:pt x="219" y="253"/>
                      <a:pt x="215" y="255"/>
                      <a:pt x="213" y="259"/>
                    </a:cubicBezTo>
                    <a:cubicBezTo>
                      <a:pt x="216" y="260"/>
                      <a:pt x="220" y="261"/>
                      <a:pt x="223" y="262"/>
                    </a:cubicBezTo>
                    <a:cubicBezTo>
                      <a:pt x="224" y="262"/>
                      <a:pt x="225" y="262"/>
                      <a:pt x="226" y="262"/>
                    </a:cubicBezTo>
                    <a:cubicBezTo>
                      <a:pt x="228" y="266"/>
                      <a:pt x="229" y="271"/>
                      <a:pt x="234" y="273"/>
                    </a:cubicBezTo>
                    <a:cubicBezTo>
                      <a:pt x="233" y="278"/>
                      <a:pt x="231" y="282"/>
                      <a:pt x="226" y="285"/>
                    </a:cubicBezTo>
                    <a:cubicBezTo>
                      <a:pt x="229" y="286"/>
                      <a:pt x="232" y="286"/>
                      <a:pt x="231" y="290"/>
                    </a:cubicBezTo>
                    <a:cubicBezTo>
                      <a:pt x="231" y="292"/>
                      <a:pt x="234" y="292"/>
                      <a:pt x="236" y="294"/>
                    </a:cubicBezTo>
                    <a:cubicBezTo>
                      <a:pt x="237" y="295"/>
                      <a:pt x="238" y="296"/>
                      <a:pt x="238" y="298"/>
                    </a:cubicBezTo>
                    <a:cubicBezTo>
                      <a:pt x="237" y="300"/>
                      <a:pt x="235" y="301"/>
                      <a:pt x="233" y="301"/>
                    </a:cubicBezTo>
                    <a:cubicBezTo>
                      <a:pt x="230" y="300"/>
                      <a:pt x="227" y="301"/>
                      <a:pt x="224" y="303"/>
                    </a:cubicBezTo>
                    <a:cubicBezTo>
                      <a:pt x="229" y="306"/>
                      <a:pt x="236" y="304"/>
                      <a:pt x="237" y="310"/>
                    </a:cubicBezTo>
                    <a:cubicBezTo>
                      <a:pt x="238" y="314"/>
                      <a:pt x="240" y="322"/>
                      <a:pt x="231" y="324"/>
                    </a:cubicBezTo>
                    <a:cubicBezTo>
                      <a:pt x="239" y="322"/>
                      <a:pt x="237" y="324"/>
                      <a:pt x="236" y="330"/>
                    </a:cubicBezTo>
                    <a:cubicBezTo>
                      <a:pt x="234" y="337"/>
                      <a:pt x="232" y="344"/>
                      <a:pt x="233" y="351"/>
                    </a:cubicBezTo>
                    <a:cubicBezTo>
                      <a:pt x="233" y="353"/>
                      <a:pt x="232" y="354"/>
                      <a:pt x="230" y="354"/>
                    </a:cubicBezTo>
                    <a:cubicBezTo>
                      <a:pt x="227" y="353"/>
                      <a:pt x="224" y="356"/>
                      <a:pt x="222" y="353"/>
                    </a:cubicBezTo>
                    <a:cubicBezTo>
                      <a:pt x="221" y="352"/>
                      <a:pt x="221" y="350"/>
                      <a:pt x="222" y="349"/>
                    </a:cubicBezTo>
                    <a:cubicBezTo>
                      <a:pt x="218" y="352"/>
                      <a:pt x="219" y="357"/>
                      <a:pt x="218" y="361"/>
                    </a:cubicBezTo>
                    <a:cubicBezTo>
                      <a:pt x="218" y="363"/>
                      <a:pt x="220" y="362"/>
                      <a:pt x="221" y="363"/>
                    </a:cubicBezTo>
                    <a:cubicBezTo>
                      <a:pt x="226" y="366"/>
                      <a:pt x="227" y="369"/>
                      <a:pt x="221" y="371"/>
                    </a:cubicBezTo>
                    <a:cubicBezTo>
                      <a:pt x="212" y="375"/>
                      <a:pt x="215" y="382"/>
                      <a:pt x="214" y="389"/>
                    </a:cubicBezTo>
                    <a:cubicBezTo>
                      <a:pt x="213" y="396"/>
                      <a:pt x="216" y="402"/>
                      <a:pt x="220" y="407"/>
                    </a:cubicBezTo>
                    <a:cubicBezTo>
                      <a:pt x="220" y="408"/>
                      <a:pt x="221" y="409"/>
                      <a:pt x="222" y="409"/>
                    </a:cubicBezTo>
                    <a:cubicBezTo>
                      <a:pt x="223" y="409"/>
                      <a:pt x="224" y="408"/>
                      <a:pt x="224" y="407"/>
                    </a:cubicBezTo>
                    <a:cubicBezTo>
                      <a:pt x="226" y="400"/>
                      <a:pt x="228" y="399"/>
                      <a:pt x="234" y="402"/>
                    </a:cubicBezTo>
                    <a:cubicBezTo>
                      <a:pt x="239" y="405"/>
                      <a:pt x="245" y="404"/>
                      <a:pt x="250" y="405"/>
                    </a:cubicBezTo>
                    <a:cubicBezTo>
                      <a:pt x="256" y="406"/>
                      <a:pt x="262" y="407"/>
                      <a:pt x="268" y="409"/>
                    </a:cubicBezTo>
                    <a:cubicBezTo>
                      <a:pt x="266" y="408"/>
                      <a:pt x="264" y="408"/>
                      <a:pt x="263" y="406"/>
                    </a:cubicBezTo>
                    <a:cubicBezTo>
                      <a:pt x="262" y="404"/>
                      <a:pt x="262" y="402"/>
                      <a:pt x="262" y="400"/>
                    </a:cubicBezTo>
                    <a:cubicBezTo>
                      <a:pt x="262" y="398"/>
                      <a:pt x="261" y="396"/>
                      <a:pt x="262" y="394"/>
                    </a:cubicBezTo>
                    <a:cubicBezTo>
                      <a:pt x="265" y="386"/>
                      <a:pt x="266" y="378"/>
                      <a:pt x="267" y="370"/>
                    </a:cubicBezTo>
                    <a:cubicBezTo>
                      <a:pt x="267" y="366"/>
                      <a:pt x="269" y="362"/>
                      <a:pt x="272" y="360"/>
                    </a:cubicBezTo>
                    <a:cubicBezTo>
                      <a:pt x="273" y="359"/>
                      <a:pt x="274" y="358"/>
                      <a:pt x="276" y="357"/>
                    </a:cubicBezTo>
                    <a:cubicBezTo>
                      <a:pt x="277" y="355"/>
                      <a:pt x="277" y="352"/>
                      <a:pt x="280" y="352"/>
                    </a:cubicBezTo>
                    <a:cubicBezTo>
                      <a:pt x="284" y="353"/>
                      <a:pt x="288" y="353"/>
                      <a:pt x="292" y="355"/>
                    </a:cubicBezTo>
                    <a:cubicBezTo>
                      <a:pt x="294" y="356"/>
                      <a:pt x="294" y="357"/>
                      <a:pt x="293" y="359"/>
                    </a:cubicBezTo>
                    <a:cubicBezTo>
                      <a:pt x="296" y="357"/>
                      <a:pt x="298" y="354"/>
                      <a:pt x="301" y="353"/>
                    </a:cubicBezTo>
                    <a:cubicBezTo>
                      <a:pt x="302" y="352"/>
                      <a:pt x="303" y="351"/>
                      <a:pt x="303" y="349"/>
                    </a:cubicBezTo>
                    <a:cubicBezTo>
                      <a:pt x="302" y="347"/>
                      <a:pt x="301" y="348"/>
                      <a:pt x="300" y="348"/>
                    </a:cubicBezTo>
                    <a:cubicBezTo>
                      <a:pt x="298" y="348"/>
                      <a:pt x="297" y="348"/>
                      <a:pt x="296" y="347"/>
                    </a:cubicBezTo>
                    <a:cubicBezTo>
                      <a:pt x="294" y="344"/>
                      <a:pt x="290" y="342"/>
                      <a:pt x="291" y="338"/>
                    </a:cubicBezTo>
                    <a:cubicBezTo>
                      <a:pt x="292" y="335"/>
                      <a:pt x="299" y="336"/>
                      <a:pt x="302" y="338"/>
                    </a:cubicBezTo>
                    <a:cubicBezTo>
                      <a:pt x="303" y="338"/>
                      <a:pt x="304" y="339"/>
                      <a:pt x="305" y="339"/>
                    </a:cubicBezTo>
                    <a:cubicBezTo>
                      <a:pt x="304" y="336"/>
                      <a:pt x="300" y="333"/>
                      <a:pt x="305" y="331"/>
                    </a:cubicBezTo>
                    <a:cubicBezTo>
                      <a:pt x="305" y="331"/>
                      <a:pt x="306" y="330"/>
                      <a:pt x="305" y="330"/>
                    </a:cubicBezTo>
                    <a:cubicBezTo>
                      <a:pt x="299" y="328"/>
                      <a:pt x="303" y="324"/>
                      <a:pt x="304" y="322"/>
                    </a:cubicBezTo>
                    <a:cubicBezTo>
                      <a:pt x="307" y="319"/>
                      <a:pt x="301" y="314"/>
                      <a:pt x="307" y="312"/>
                    </a:cubicBezTo>
                    <a:cubicBezTo>
                      <a:pt x="308" y="312"/>
                      <a:pt x="307" y="311"/>
                      <a:pt x="307" y="311"/>
                    </a:cubicBezTo>
                    <a:cubicBezTo>
                      <a:pt x="305" y="309"/>
                      <a:pt x="305" y="307"/>
                      <a:pt x="307" y="305"/>
                    </a:cubicBezTo>
                    <a:cubicBezTo>
                      <a:pt x="310" y="303"/>
                      <a:pt x="311" y="306"/>
                      <a:pt x="312" y="308"/>
                    </a:cubicBezTo>
                    <a:cubicBezTo>
                      <a:pt x="313" y="309"/>
                      <a:pt x="313" y="310"/>
                      <a:pt x="314" y="310"/>
                    </a:cubicBezTo>
                    <a:cubicBezTo>
                      <a:pt x="314" y="309"/>
                      <a:pt x="313" y="307"/>
                      <a:pt x="313" y="306"/>
                    </a:cubicBezTo>
                    <a:cubicBezTo>
                      <a:pt x="313" y="304"/>
                      <a:pt x="315" y="303"/>
                      <a:pt x="317" y="302"/>
                    </a:cubicBezTo>
                    <a:cubicBezTo>
                      <a:pt x="318" y="301"/>
                      <a:pt x="320" y="301"/>
                      <a:pt x="322" y="302"/>
                    </a:cubicBezTo>
                    <a:cubicBezTo>
                      <a:pt x="322" y="306"/>
                      <a:pt x="320" y="310"/>
                      <a:pt x="323" y="313"/>
                    </a:cubicBezTo>
                    <a:cubicBezTo>
                      <a:pt x="322" y="310"/>
                      <a:pt x="320" y="307"/>
                      <a:pt x="324" y="304"/>
                    </a:cubicBezTo>
                    <a:cubicBezTo>
                      <a:pt x="325" y="303"/>
                      <a:pt x="323" y="303"/>
                      <a:pt x="323" y="303"/>
                    </a:cubicBezTo>
                    <a:cubicBezTo>
                      <a:pt x="322" y="301"/>
                      <a:pt x="320" y="300"/>
                      <a:pt x="319" y="299"/>
                    </a:cubicBezTo>
                    <a:cubicBezTo>
                      <a:pt x="318" y="299"/>
                      <a:pt x="318" y="298"/>
                      <a:pt x="318" y="297"/>
                    </a:cubicBezTo>
                    <a:cubicBezTo>
                      <a:pt x="318" y="296"/>
                      <a:pt x="318" y="294"/>
                      <a:pt x="318" y="293"/>
                    </a:cubicBezTo>
                    <a:cubicBezTo>
                      <a:pt x="319" y="292"/>
                      <a:pt x="319" y="291"/>
                      <a:pt x="319" y="291"/>
                    </a:cubicBezTo>
                    <a:cubicBezTo>
                      <a:pt x="320" y="287"/>
                      <a:pt x="323" y="283"/>
                      <a:pt x="319" y="279"/>
                    </a:cubicBezTo>
                    <a:cubicBezTo>
                      <a:pt x="316" y="277"/>
                      <a:pt x="318" y="275"/>
                      <a:pt x="321" y="274"/>
                    </a:cubicBezTo>
                    <a:cubicBezTo>
                      <a:pt x="323" y="274"/>
                      <a:pt x="324" y="275"/>
                      <a:pt x="325" y="275"/>
                    </a:cubicBezTo>
                    <a:cubicBezTo>
                      <a:pt x="331" y="276"/>
                      <a:pt x="335" y="276"/>
                      <a:pt x="338" y="270"/>
                    </a:cubicBezTo>
                    <a:cubicBezTo>
                      <a:pt x="339" y="267"/>
                      <a:pt x="342" y="266"/>
                      <a:pt x="344" y="265"/>
                    </a:cubicBezTo>
                    <a:cubicBezTo>
                      <a:pt x="347" y="263"/>
                      <a:pt x="351" y="262"/>
                      <a:pt x="352" y="258"/>
                    </a:cubicBezTo>
                    <a:cubicBezTo>
                      <a:pt x="353" y="256"/>
                      <a:pt x="356" y="256"/>
                      <a:pt x="359" y="257"/>
                    </a:cubicBezTo>
                    <a:cubicBezTo>
                      <a:pt x="365" y="257"/>
                      <a:pt x="369" y="253"/>
                      <a:pt x="366" y="247"/>
                    </a:cubicBezTo>
                    <a:cubicBezTo>
                      <a:pt x="363" y="243"/>
                      <a:pt x="366" y="241"/>
                      <a:pt x="368" y="238"/>
                    </a:cubicBezTo>
                    <a:cubicBezTo>
                      <a:pt x="369" y="236"/>
                      <a:pt x="370" y="236"/>
                      <a:pt x="372" y="237"/>
                    </a:cubicBezTo>
                    <a:cubicBezTo>
                      <a:pt x="373" y="237"/>
                      <a:pt x="374" y="238"/>
                      <a:pt x="374" y="240"/>
                    </a:cubicBezTo>
                    <a:cubicBezTo>
                      <a:pt x="373" y="247"/>
                      <a:pt x="379" y="243"/>
                      <a:pt x="381" y="245"/>
                    </a:cubicBezTo>
                    <a:cubicBezTo>
                      <a:pt x="384" y="246"/>
                      <a:pt x="385" y="243"/>
                      <a:pt x="384" y="240"/>
                    </a:cubicBezTo>
                    <a:cubicBezTo>
                      <a:pt x="384" y="236"/>
                      <a:pt x="387" y="235"/>
                      <a:pt x="389" y="233"/>
                    </a:cubicBezTo>
                    <a:cubicBezTo>
                      <a:pt x="393" y="229"/>
                      <a:pt x="397" y="225"/>
                      <a:pt x="396" y="219"/>
                    </a:cubicBezTo>
                    <a:cubicBezTo>
                      <a:pt x="395" y="217"/>
                      <a:pt x="397" y="216"/>
                      <a:pt x="398" y="215"/>
                    </a:cubicBezTo>
                    <a:cubicBezTo>
                      <a:pt x="401" y="211"/>
                      <a:pt x="405" y="209"/>
                      <a:pt x="405" y="204"/>
                    </a:cubicBezTo>
                    <a:cubicBezTo>
                      <a:pt x="406" y="201"/>
                      <a:pt x="409" y="200"/>
                      <a:pt x="411" y="199"/>
                    </a:cubicBezTo>
                    <a:cubicBezTo>
                      <a:pt x="415" y="198"/>
                      <a:pt x="416" y="196"/>
                      <a:pt x="415" y="192"/>
                    </a:cubicBezTo>
                    <a:cubicBezTo>
                      <a:pt x="413" y="189"/>
                      <a:pt x="414" y="187"/>
                      <a:pt x="418" y="188"/>
                    </a:cubicBezTo>
                    <a:cubicBezTo>
                      <a:pt x="420" y="188"/>
                      <a:pt x="421" y="184"/>
                      <a:pt x="424" y="186"/>
                    </a:cubicBezTo>
                    <a:cubicBezTo>
                      <a:pt x="419" y="180"/>
                      <a:pt x="419" y="179"/>
                      <a:pt x="423" y="176"/>
                    </a:cubicBezTo>
                    <a:cubicBezTo>
                      <a:pt x="427" y="173"/>
                      <a:pt x="425" y="171"/>
                      <a:pt x="424" y="169"/>
                    </a:cubicBezTo>
                    <a:cubicBezTo>
                      <a:pt x="421" y="162"/>
                      <a:pt x="421" y="161"/>
                      <a:pt x="428" y="160"/>
                    </a:cubicBezTo>
                    <a:cubicBezTo>
                      <a:pt x="429" y="160"/>
                      <a:pt x="429" y="159"/>
                      <a:pt x="430" y="159"/>
                    </a:cubicBezTo>
                    <a:cubicBezTo>
                      <a:pt x="427" y="159"/>
                      <a:pt x="425" y="158"/>
                      <a:pt x="426" y="155"/>
                    </a:cubicBezTo>
                    <a:cubicBezTo>
                      <a:pt x="426" y="154"/>
                      <a:pt x="426" y="153"/>
                      <a:pt x="426" y="152"/>
                    </a:cubicBezTo>
                    <a:cubicBezTo>
                      <a:pt x="421" y="146"/>
                      <a:pt x="422" y="145"/>
                      <a:pt x="428" y="140"/>
                    </a:cubicBezTo>
                    <a:cubicBezTo>
                      <a:pt x="431" y="138"/>
                      <a:pt x="435" y="136"/>
                      <a:pt x="429" y="132"/>
                    </a:cubicBezTo>
                    <a:cubicBezTo>
                      <a:pt x="427" y="131"/>
                      <a:pt x="427" y="129"/>
                      <a:pt x="428" y="127"/>
                    </a:cubicBezTo>
                    <a:cubicBezTo>
                      <a:pt x="431" y="125"/>
                      <a:pt x="433" y="127"/>
                      <a:pt x="435" y="129"/>
                    </a:cubicBezTo>
                    <a:cubicBezTo>
                      <a:pt x="436" y="126"/>
                      <a:pt x="437" y="124"/>
                      <a:pt x="437" y="121"/>
                    </a:cubicBezTo>
                    <a:cubicBezTo>
                      <a:pt x="436" y="118"/>
                      <a:pt x="430" y="114"/>
                      <a:pt x="427" y="115"/>
                    </a:cubicBezTo>
                    <a:cubicBezTo>
                      <a:pt x="425" y="117"/>
                      <a:pt x="423" y="117"/>
                      <a:pt x="421" y="114"/>
                    </a:cubicBezTo>
                    <a:cubicBezTo>
                      <a:pt x="420" y="116"/>
                      <a:pt x="420" y="118"/>
                      <a:pt x="419" y="120"/>
                    </a:cubicBezTo>
                    <a:cubicBezTo>
                      <a:pt x="419" y="123"/>
                      <a:pt x="417" y="125"/>
                      <a:pt x="414" y="124"/>
                    </a:cubicBezTo>
                    <a:cubicBezTo>
                      <a:pt x="411" y="122"/>
                      <a:pt x="410" y="124"/>
                      <a:pt x="409" y="125"/>
                    </a:cubicBezTo>
                    <a:cubicBezTo>
                      <a:pt x="405" y="128"/>
                      <a:pt x="401" y="131"/>
                      <a:pt x="397" y="133"/>
                    </a:cubicBezTo>
                    <a:cubicBezTo>
                      <a:pt x="395" y="133"/>
                      <a:pt x="394" y="134"/>
                      <a:pt x="394" y="135"/>
                    </a:cubicBezTo>
                    <a:cubicBezTo>
                      <a:pt x="394" y="141"/>
                      <a:pt x="390" y="141"/>
                      <a:pt x="386" y="143"/>
                    </a:cubicBezTo>
                    <a:cubicBezTo>
                      <a:pt x="382" y="145"/>
                      <a:pt x="379" y="147"/>
                      <a:pt x="380" y="152"/>
                    </a:cubicBezTo>
                    <a:cubicBezTo>
                      <a:pt x="381" y="156"/>
                      <a:pt x="377" y="156"/>
                      <a:pt x="374" y="155"/>
                    </a:cubicBezTo>
                    <a:cubicBezTo>
                      <a:pt x="373" y="155"/>
                      <a:pt x="372" y="154"/>
                      <a:pt x="372" y="152"/>
                    </a:cubicBezTo>
                    <a:cubicBezTo>
                      <a:pt x="372" y="154"/>
                      <a:pt x="372" y="155"/>
                      <a:pt x="372" y="156"/>
                    </a:cubicBezTo>
                    <a:cubicBezTo>
                      <a:pt x="373" y="158"/>
                      <a:pt x="374" y="159"/>
                      <a:pt x="372" y="161"/>
                    </a:cubicBezTo>
                    <a:cubicBezTo>
                      <a:pt x="371" y="162"/>
                      <a:pt x="369" y="162"/>
                      <a:pt x="367" y="161"/>
                    </a:cubicBezTo>
                    <a:cubicBezTo>
                      <a:pt x="365" y="160"/>
                      <a:pt x="364" y="159"/>
                      <a:pt x="363" y="158"/>
                    </a:cubicBezTo>
                    <a:cubicBezTo>
                      <a:pt x="364" y="151"/>
                      <a:pt x="367" y="145"/>
                      <a:pt x="373" y="140"/>
                    </a:cubicBezTo>
                    <a:cubicBezTo>
                      <a:pt x="374" y="139"/>
                      <a:pt x="375" y="138"/>
                      <a:pt x="376" y="138"/>
                    </a:cubicBezTo>
                    <a:cubicBezTo>
                      <a:pt x="377" y="137"/>
                      <a:pt x="378" y="138"/>
                      <a:pt x="379" y="137"/>
                    </a:cubicBezTo>
                    <a:cubicBezTo>
                      <a:pt x="381" y="134"/>
                      <a:pt x="384" y="131"/>
                      <a:pt x="386" y="129"/>
                    </a:cubicBezTo>
                    <a:cubicBezTo>
                      <a:pt x="388" y="127"/>
                      <a:pt x="385" y="122"/>
                      <a:pt x="391" y="122"/>
                    </a:cubicBezTo>
                    <a:cubicBezTo>
                      <a:pt x="393" y="122"/>
                      <a:pt x="394" y="117"/>
                      <a:pt x="397" y="115"/>
                    </a:cubicBezTo>
                    <a:cubicBezTo>
                      <a:pt x="400" y="113"/>
                      <a:pt x="400" y="111"/>
                      <a:pt x="399" y="108"/>
                    </a:cubicBezTo>
                    <a:cubicBezTo>
                      <a:pt x="397" y="105"/>
                      <a:pt x="397" y="101"/>
                      <a:pt x="403" y="103"/>
                    </a:cubicBezTo>
                    <a:cubicBezTo>
                      <a:pt x="403" y="103"/>
                      <a:pt x="403" y="103"/>
                      <a:pt x="403" y="103"/>
                    </a:cubicBezTo>
                    <a:cubicBezTo>
                      <a:pt x="402" y="104"/>
                      <a:pt x="400" y="106"/>
                      <a:pt x="403" y="106"/>
                    </a:cubicBezTo>
                    <a:cubicBezTo>
                      <a:pt x="405" y="106"/>
                      <a:pt x="406" y="110"/>
                      <a:pt x="408" y="107"/>
                    </a:cubicBezTo>
                    <a:cubicBezTo>
                      <a:pt x="411" y="103"/>
                      <a:pt x="417" y="102"/>
                      <a:pt x="419" y="98"/>
                    </a:cubicBezTo>
                    <a:cubicBezTo>
                      <a:pt x="420" y="96"/>
                      <a:pt x="423" y="95"/>
                      <a:pt x="424" y="98"/>
                    </a:cubicBezTo>
                    <a:cubicBezTo>
                      <a:pt x="424" y="100"/>
                      <a:pt x="426" y="99"/>
                      <a:pt x="427" y="99"/>
                    </a:cubicBezTo>
                    <a:cubicBezTo>
                      <a:pt x="428" y="98"/>
                      <a:pt x="429" y="97"/>
                      <a:pt x="428" y="96"/>
                    </a:cubicBezTo>
                    <a:cubicBezTo>
                      <a:pt x="427" y="95"/>
                      <a:pt x="427" y="95"/>
                      <a:pt x="427" y="94"/>
                    </a:cubicBezTo>
                    <a:cubicBezTo>
                      <a:pt x="425" y="88"/>
                      <a:pt x="425" y="84"/>
                      <a:pt x="433" y="88"/>
                    </a:cubicBezTo>
                    <a:cubicBezTo>
                      <a:pt x="434" y="88"/>
                      <a:pt x="435" y="88"/>
                      <a:pt x="436" y="87"/>
                    </a:cubicBezTo>
                    <a:cubicBezTo>
                      <a:pt x="439" y="84"/>
                      <a:pt x="443" y="81"/>
                      <a:pt x="445" y="83"/>
                    </a:cubicBezTo>
                    <a:cubicBezTo>
                      <a:pt x="449" y="86"/>
                      <a:pt x="454" y="88"/>
                      <a:pt x="454" y="95"/>
                    </a:cubicBezTo>
                    <a:cubicBezTo>
                      <a:pt x="455" y="99"/>
                      <a:pt x="451" y="103"/>
                      <a:pt x="456" y="107"/>
                    </a:cubicBezTo>
                    <a:cubicBezTo>
                      <a:pt x="452" y="108"/>
                      <a:pt x="455" y="111"/>
                      <a:pt x="455" y="114"/>
                    </a:cubicBezTo>
                    <a:cubicBezTo>
                      <a:pt x="454" y="118"/>
                      <a:pt x="451" y="123"/>
                      <a:pt x="454" y="128"/>
                    </a:cubicBezTo>
                    <a:cubicBezTo>
                      <a:pt x="456" y="131"/>
                      <a:pt x="455" y="138"/>
                      <a:pt x="453" y="142"/>
                    </a:cubicBezTo>
                    <a:cubicBezTo>
                      <a:pt x="451" y="146"/>
                      <a:pt x="452" y="150"/>
                      <a:pt x="451" y="154"/>
                    </a:cubicBezTo>
                    <a:cubicBezTo>
                      <a:pt x="450" y="160"/>
                      <a:pt x="451" y="166"/>
                      <a:pt x="449" y="172"/>
                    </a:cubicBezTo>
                    <a:cubicBezTo>
                      <a:pt x="448" y="173"/>
                      <a:pt x="448" y="174"/>
                      <a:pt x="448" y="176"/>
                    </a:cubicBezTo>
                    <a:cubicBezTo>
                      <a:pt x="448" y="179"/>
                      <a:pt x="448" y="179"/>
                      <a:pt x="445" y="178"/>
                    </a:cubicBezTo>
                    <a:cubicBezTo>
                      <a:pt x="444" y="178"/>
                      <a:pt x="443" y="178"/>
                      <a:pt x="442" y="178"/>
                    </a:cubicBezTo>
                    <a:cubicBezTo>
                      <a:pt x="444" y="182"/>
                      <a:pt x="439" y="186"/>
                      <a:pt x="440" y="187"/>
                    </a:cubicBezTo>
                    <a:cubicBezTo>
                      <a:pt x="447" y="190"/>
                      <a:pt x="438" y="194"/>
                      <a:pt x="441" y="197"/>
                    </a:cubicBezTo>
                    <a:cubicBezTo>
                      <a:pt x="440" y="197"/>
                      <a:pt x="439" y="198"/>
                      <a:pt x="439" y="198"/>
                    </a:cubicBezTo>
                    <a:cubicBezTo>
                      <a:pt x="439" y="200"/>
                      <a:pt x="440" y="201"/>
                      <a:pt x="440" y="202"/>
                    </a:cubicBezTo>
                    <a:cubicBezTo>
                      <a:pt x="440" y="202"/>
                      <a:pt x="440" y="203"/>
                      <a:pt x="440" y="203"/>
                    </a:cubicBezTo>
                    <a:cubicBezTo>
                      <a:pt x="437" y="206"/>
                      <a:pt x="432" y="207"/>
                      <a:pt x="430" y="213"/>
                    </a:cubicBezTo>
                    <a:cubicBezTo>
                      <a:pt x="433" y="214"/>
                      <a:pt x="434" y="218"/>
                      <a:pt x="435" y="221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4" y="222"/>
                      <a:pt x="433" y="222"/>
                      <a:pt x="432" y="222"/>
                    </a:cubicBezTo>
                    <a:cubicBezTo>
                      <a:pt x="432" y="222"/>
                      <a:pt x="431" y="221"/>
                      <a:pt x="430" y="221"/>
                    </a:cubicBezTo>
                    <a:cubicBezTo>
                      <a:pt x="430" y="222"/>
                      <a:pt x="431" y="223"/>
                      <a:pt x="431" y="223"/>
                    </a:cubicBezTo>
                    <a:cubicBezTo>
                      <a:pt x="432" y="224"/>
                      <a:pt x="431" y="225"/>
                      <a:pt x="431" y="226"/>
                    </a:cubicBezTo>
                    <a:cubicBezTo>
                      <a:pt x="429" y="227"/>
                      <a:pt x="428" y="229"/>
                      <a:pt x="430" y="231"/>
                    </a:cubicBezTo>
                    <a:cubicBezTo>
                      <a:pt x="431" y="232"/>
                      <a:pt x="431" y="232"/>
                      <a:pt x="430" y="233"/>
                    </a:cubicBezTo>
                    <a:cubicBezTo>
                      <a:pt x="428" y="235"/>
                      <a:pt x="427" y="237"/>
                      <a:pt x="430" y="238"/>
                    </a:cubicBezTo>
                    <a:cubicBezTo>
                      <a:pt x="430" y="239"/>
                      <a:pt x="430" y="240"/>
                      <a:pt x="428" y="241"/>
                    </a:cubicBezTo>
                    <a:cubicBezTo>
                      <a:pt x="427" y="242"/>
                      <a:pt x="425" y="244"/>
                      <a:pt x="426" y="246"/>
                    </a:cubicBezTo>
                    <a:cubicBezTo>
                      <a:pt x="430" y="251"/>
                      <a:pt x="422" y="247"/>
                      <a:pt x="424" y="250"/>
                    </a:cubicBezTo>
                    <a:cubicBezTo>
                      <a:pt x="424" y="250"/>
                      <a:pt x="424" y="250"/>
                      <a:pt x="424" y="250"/>
                    </a:cubicBezTo>
                    <a:cubicBezTo>
                      <a:pt x="423" y="248"/>
                      <a:pt x="422" y="246"/>
                      <a:pt x="421" y="244"/>
                    </a:cubicBezTo>
                    <a:cubicBezTo>
                      <a:pt x="420" y="243"/>
                      <a:pt x="418" y="242"/>
                      <a:pt x="417" y="245"/>
                    </a:cubicBezTo>
                    <a:cubicBezTo>
                      <a:pt x="418" y="245"/>
                      <a:pt x="418" y="246"/>
                      <a:pt x="419" y="246"/>
                    </a:cubicBezTo>
                    <a:cubicBezTo>
                      <a:pt x="415" y="248"/>
                      <a:pt x="415" y="254"/>
                      <a:pt x="410" y="255"/>
                    </a:cubicBezTo>
                    <a:cubicBezTo>
                      <a:pt x="407" y="257"/>
                      <a:pt x="408" y="258"/>
                      <a:pt x="410" y="260"/>
                    </a:cubicBezTo>
                    <a:cubicBezTo>
                      <a:pt x="411" y="261"/>
                      <a:pt x="411" y="262"/>
                      <a:pt x="409" y="262"/>
                    </a:cubicBezTo>
                    <a:cubicBezTo>
                      <a:pt x="408" y="262"/>
                      <a:pt x="406" y="262"/>
                      <a:pt x="405" y="263"/>
                    </a:cubicBezTo>
                    <a:cubicBezTo>
                      <a:pt x="405" y="264"/>
                      <a:pt x="405" y="264"/>
                      <a:pt x="405" y="264"/>
                    </a:cubicBezTo>
                    <a:cubicBezTo>
                      <a:pt x="405" y="265"/>
                      <a:pt x="404" y="265"/>
                      <a:pt x="404" y="266"/>
                    </a:cubicBezTo>
                    <a:cubicBezTo>
                      <a:pt x="403" y="267"/>
                      <a:pt x="402" y="265"/>
                      <a:pt x="401" y="266"/>
                    </a:cubicBezTo>
                    <a:cubicBezTo>
                      <a:pt x="402" y="267"/>
                      <a:pt x="403" y="267"/>
                      <a:pt x="405" y="266"/>
                    </a:cubicBezTo>
                    <a:cubicBezTo>
                      <a:pt x="405" y="266"/>
                      <a:pt x="406" y="267"/>
                      <a:pt x="406" y="267"/>
                    </a:cubicBezTo>
                    <a:cubicBezTo>
                      <a:pt x="410" y="271"/>
                      <a:pt x="403" y="269"/>
                      <a:pt x="404" y="271"/>
                    </a:cubicBezTo>
                    <a:cubicBezTo>
                      <a:pt x="404" y="272"/>
                      <a:pt x="404" y="272"/>
                      <a:pt x="404" y="273"/>
                    </a:cubicBezTo>
                    <a:cubicBezTo>
                      <a:pt x="402" y="274"/>
                      <a:pt x="401" y="273"/>
                      <a:pt x="400" y="273"/>
                    </a:cubicBezTo>
                    <a:cubicBezTo>
                      <a:pt x="401" y="275"/>
                      <a:pt x="403" y="274"/>
                      <a:pt x="405" y="274"/>
                    </a:cubicBezTo>
                    <a:cubicBezTo>
                      <a:pt x="405" y="274"/>
                      <a:pt x="406" y="274"/>
                      <a:pt x="406" y="275"/>
                    </a:cubicBezTo>
                    <a:cubicBezTo>
                      <a:pt x="406" y="276"/>
                      <a:pt x="409" y="277"/>
                      <a:pt x="407" y="278"/>
                    </a:cubicBezTo>
                    <a:cubicBezTo>
                      <a:pt x="406" y="280"/>
                      <a:pt x="404" y="280"/>
                      <a:pt x="404" y="282"/>
                    </a:cubicBezTo>
                    <a:cubicBezTo>
                      <a:pt x="404" y="283"/>
                      <a:pt x="405" y="283"/>
                      <a:pt x="406" y="284"/>
                    </a:cubicBezTo>
                    <a:cubicBezTo>
                      <a:pt x="405" y="285"/>
                      <a:pt x="403" y="284"/>
                      <a:pt x="402" y="286"/>
                    </a:cubicBezTo>
                    <a:cubicBezTo>
                      <a:pt x="402" y="287"/>
                      <a:pt x="402" y="287"/>
                      <a:pt x="401" y="288"/>
                    </a:cubicBezTo>
                    <a:cubicBezTo>
                      <a:pt x="401" y="288"/>
                      <a:pt x="401" y="289"/>
                      <a:pt x="401" y="289"/>
                    </a:cubicBezTo>
                    <a:cubicBezTo>
                      <a:pt x="397" y="291"/>
                      <a:pt x="394" y="293"/>
                      <a:pt x="399" y="298"/>
                    </a:cubicBezTo>
                    <a:cubicBezTo>
                      <a:pt x="399" y="298"/>
                      <a:pt x="399" y="300"/>
                      <a:pt x="400" y="301"/>
                    </a:cubicBezTo>
                    <a:cubicBezTo>
                      <a:pt x="401" y="302"/>
                      <a:pt x="402" y="303"/>
                      <a:pt x="402" y="305"/>
                    </a:cubicBezTo>
                    <a:cubicBezTo>
                      <a:pt x="404" y="309"/>
                      <a:pt x="398" y="306"/>
                      <a:pt x="399" y="309"/>
                    </a:cubicBezTo>
                    <a:cubicBezTo>
                      <a:pt x="400" y="310"/>
                      <a:pt x="401" y="311"/>
                      <a:pt x="401" y="312"/>
                    </a:cubicBezTo>
                    <a:cubicBezTo>
                      <a:pt x="401" y="313"/>
                      <a:pt x="404" y="314"/>
                      <a:pt x="402" y="315"/>
                    </a:cubicBezTo>
                    <a:cubicBezTo>
                      <a:pt x="398" y="316"/>
                      <a:pt x="397" y="313"/>
                      <a:pt x="396" y="311"/>
                    </a:cubicBezTo>
                    <a:cubicBezTo>
                      <a:pt x="394" y="310"/>
                      <a:pt x="393" y="308"/>
                      <a:pt x="392" y="311"/>
                    </a:cubicBezTo>
                    <a:cubicBezTo>
                      <a:pt x="397" y="315"/>
                      <a:pt x="388" y="312"/>
                      <a:pt x="390" y="315"/>
                    </a:cubicBezTo>
                    <a:cubicBezTo>
                      <a:pt x="390" y="316"/>
                      <a:pt x="390" y="316"/>
                      <a:pt x="390" y="316"/>
                    </a:cubicBezTo>
                    <a:cubicBezTo>
                      <a:pt x="390" y="316"/>
                      <a:pt x="390" y="316"/>
                      <a:pt x="390" y="316"/>
                    </a:cubicBezTo>
                    <a:cubicBezTo>
                      <a:pt x="389" y="316"/>
                      <a:pt x="388" y="317"/>
                      <a:pt x="387" y="316"/>
                    </a:cubicBezTo>
                    <a:cubicBezTo>
                      <a:pt x="386" y="315"/>
                      <a:pt x="384" y="315"/>
                      <a:pt x="383" y="314"/>
                    </a:cubicBezTo>
                    <a:cubicBezTo>
                      <a:pt x="380" y="316"/>
                      <a:pt x="380" y="318"/>
                      <a:pt x="383" y="318"/>
                    </a:cubicBezTo>
                    <a:cubicBezTo>
                      <a:pt x="387" y="319"/>
                      <a:pt x="388" y="321"/>
                      <a:pt x="389" y="324"/>
                    </a:cubicBezTo>
                    <a:cubicBezTo>
                      <a:pt x="389" y="324"/>
                      <a:pt x="389" y="324"/>
                      <a:pt x="389" y="324"/>
                    </a:cubicBezTo>
                    <a:cubicBezTo>
                      <a:pt x="388" y="326"/>
                      <a:pt x="387" y="326"/>
                      <a:pt x="386" y="325"/>
                    </a:cubicBezTo>
                    <a:cubicBezTo>
                      <a:pt x="385" y="323"/>
                      <a:pt x="383" y="323"/>
                      <a:pt x="381" y="322"/>
                    </a:cubicBezTo>
                    <a:cubicBezTo>
                      <a:pt x="379" y="323"/>
                      <a:pt x="379" y="322"/>
                      <a:pt x="378" y="321"/>
                    </a:cubicBezTo>
                    <a:cubicBezTo>
                      <a:pt x="376" y="319"/>
                      <a:pt x="374" y="319"/>
                      <a:pt x="373" y="321"/>
                    </a:cubicBezTo>
                    <a:cubicBezTo>
                      <a:pt x="372" y="323"/>
                      <a:pt x="372" y="324"/>
                      <a:pt x="375" y="325"/>
                    </a:cubicBezTo>
                    <a:cubicBezTo>
                      <a:pt x="377" y="325"/>
                      <a:pt x="378" y="326"/>
                      <a:pt x="376" y="327"/>
                    </a:cubicBezTo>
                    <a:cubicBezTo>
                      <a:pt x="374" y="330"/>
                      <a:pt x="376" y="330"/>
                      <a:pt x="378" y="330"/>
                    </a:cubicBezTo>
                    <a:cubicBezTo>
                      <a:pt x="378" y="329"/>
                      <a:pt x="379" y="328"/>
                      <a:pt x="380" y="330"/>
                    </a:cubicBezTo>
                    <a:cubicBezTo>
                      <a:pt x="380" y="330"/>
                      <a:pt x="380" y="330"/>
                      <a:pt x="380" y="331"/>
                    </a:cubicBezTo>
                    <a:cubicBezTo>
                      <a:pt x="379" y="333"/>
                      <a:pt x="378" y="334"/>
                      <a:pt x="376" y="335"/>
                    </a:cubicBezTo>
                    <a:cubicBezTo>
                      <a:pt x="375" y="336"/>
                      <a:pt x="373" y="336"/>
                      <a:pt x="371" y="337"/>
                    </a:cubicBezTo>
                    <a:cubicBezTo>
                      <a:pt x="370" y="338"/>
                      <a:pt x="368" y="337"/>
                      <a:pt x="367" y="336"/>
                    </a:cubicBezTo>
                    <a:cubicBezTo>
                      <a:pt x="368" y="338"/>
                      <a:pt x="369" y="338"/>
                      <a:pt x="371" y="338"/>
                    </a:cubicBezTo>
                    <a:cubicBezTo>
                      <a:pt x="371" y="338"/>
                      <a:pt x="372" y="338"/>
                      <a:pt x="372" y="339"/>
                    </a:cubicBezTo>
                    <a:cubicBezTo>
                      <a:pt x="373" y="339"/>
                      <a:pt x="374" y="340"/>
                      <a:pt x="375" y="341"/>
                    </a:cubicBezTo>
                    <a:cubicBezTo>
                      <a:pt x="374" y="341"/>
                      <a:pt x="374" y="341"/>
                      <a:pt x="373" y="341"/>
                    </a:cubicBezTo>
                    <a:cubicBezTo>
                      <a:pt x="372" y="342"/>
                      <a:pt x="371" y="343"/>
                      <a:pt x="370" y="345"/>
                    </a:cubicBezTo>
                    <a:cubicBezTo>
                      <a:pt x="369" y="345"/>
                      <a:pt x="368" y="345"/>
                      <a:pt x="367" y="346"/>
                    </a:cubicBezTo>
                    <a:cubicBezTo>
                      <a:pt x="362" y="348"/>
                      <a:pt x="359" y="350"/>
                      <a:pt x="366" y="354"/>
                    </a:cubicBezTo>
                    <a:cubicBezTo>
                      <a:pt x="367" y="354"/>
                      <a:pt x="367" y="356"/>
                      <a:pt x="367" y="357"/>
                    </a:cubicBezTo>
                    <a:cubicBezTo>
                      <a:pt x="367" y="357"/>
                      <a:pt x="367" y="357"/>
                      <a:pt x="367" y="357"/>
                    </a:cubicBezTo>
                    <a:cubicBezTo>
                      <a:pt x="367" y="357"/>
                      <a:pt x="366" y="357"/>
                      <a:pt x="366" y="357"/>
                    </a:cubicBezTo>
                    <a:cubicBezTo>
                      <a:pt x="364" y="357"/>
                      <a:pt x="363" y="356"/>
                      <a:pt x="362" y="359"/>
                    </a:cubicBezTo>
                    <a:cubicBezTo>
                      <a:pt x="363" y="360"/>
                      <a:pt x="365" y="361"/>
                      <a:pt x="365" y="363"/>
                    </a:cubicBezTo>
                    <a:cubicBezTo>
                      <a:pt x="363" y="364"/>
                      <a:pt x="361" y="364"/>
                      <a:pt x="360" y="362"/>
                    </a:cubicBezTo>
                    <a:cubicBezTo>
                      <a:pt x="355" y="367"/>
                      <a:pt x="359" y="367"/>
                      <a:pt x="362" y="368"/>
                    </a:cubicBezTo>
                    <a:cubicBezTo>
                      <a:pt x="361" y="369"/>
                      <a:pt x="359" y="368"/>
                      <a:pt x="359" y="370"/>
                    </a:cubicBezTo>
                    <a:cubicBezTo>
                      <a:pt x="359" y="371"/>
                      <a:pt x="359" y="372"/>
                      <a:pt x="359" y="372"/>
                    </a:cubicBezTo>
                    <a:cubicBezTo>
                      <a:pt x="358" y="372"/>
                      <a:pt x="357" y="372"/>
                      <a:pt x="356" y="372"/>
                    </a:cubicBezTo>
                    <a:cubicBezTo>
                      <a:pt x="355" y="371"/>
                      <a:pt x="353" y="370"/>
                      <a:pt x="353" y="369"/>
                    </a:cubicBezTo>
                    <a:cubicBezTo>
                      <a:pt x="352" y="367"/>
                      <a:pt x="353" y="366"/>
                      <a:pt x="354" y="364"/>
                    </a:cubicBezTo>
                    <a:cubicBezTo>
                      <a:pt x="353" y="363"/>
                      <a:pt x="352" y="364"/>
                      <a:pt x="352" y="365"/>
                    </a:cubicBezTo>
                    <a:cubicBezTo>
                      <a:pt x="350" y="367"/>
                      <a:pt x="352" y="369"/>
                      <a:pt x="351" y="372"/>
                    </a:cubicBezTo>
                    <a:cubicBezTo>
                      <a:pt x="351" y="372"/>
                      <a:pt x="351" y="372"/>
                      <a:pt x="351" y="372"/>
                    </a:cubicBezTo>
                    <a:cubicBezTo>
                      <a:pt x="351" y="374"/>
                      <a:pt x="356" y="373"/>
                      <a:pt x="354" y="376"/>
                    </a:cubicBezTo>
                    <a:cubicBezTo>
                      <a:pt x="354" y="376"/>
                      <a:pt x="354" y="376"/>
                      <a:pt x="354" y="376"/>
                    </a:cubicBezTo>
                    <a:cubicBezTo>
                      <a:pt x="353" y="375"/>
                      <a:pt x="352" y="375"/>
                      <a:pt x="350" y="375"/>
                    </a:cubicBezTo>
                    <a:cubicBezTo>
                      <a:pt x="349" y="376"/>
                      <a:pt x="346" y="376"/>
                      <a:pt x="345" y="375"/>
                    </a:cubicBezTo>
                    <a:cubicBezTo>
                      <a:pt x="343" y="377"/>
                      <a:pt x="344" y="378"/>
                      <a:pt x="346" y="379"/>
                    </a:cubicBezTo>
                    <a:cubicBezTo>
                      <a:pt x="346" y="381"/>
                      <a:pt x="346" y="382"/>
                      <a:pt x="344" y="383"/>
                    </a:cubicBezTo>
                    <a:cubicBezTo>
                      <a:pt x="343" y="384"/>
                      <a:pt x="341" y="384"/>
                      <a:pt x="340" y="384"/>
                    </a:cubicBezTo>
                    <a:cubicBezTo>
                      <a:pt x="338" y="386"/>
                      <a:pt x="335" y="387"/>
                      <a:pt x="335" y="389"/>
                    </a:cubicBezTo>
                    <a:cubicBezTo>
                      <a:pt x="333" y="390"/>
                      <a:pt x="331" y="391"/>
                      <a:pt x="333" y="393"/>
                    </a:cubicBezTo>
                    <a:cubicBezTo>
                      <a:pt x="335" y="394"/>
                      <a:pt x="335" y="395"/>
                      <a:pt x="333" y="396"/>
                    </a:cubicBezTo>
                    <a:cubicBezTo>
                      <a:pt x="332" y="397"/>
                      <a:pt x="331" y="398"/>
                      <a:pt x="330" y="400"/>
                    </a:cubicBezTo>
                    <a:cubicBezTo>
                      <a:pt x="330" y="401"/>
                      <a:pt x="334" y="401"/>
                      <a:pt x="332" y="404"/>
                    </a:cubicBezTo>
                    <a:cubicBezTo>
                      <a:pt x="331" y="405"/>
                      <a:pt x="330" y="406"/>
                      <a:pt x="330" y="408"/>
                    </a:cubicBezTo>
                    <a:cubicBezTo>
                      <a:pt x="330" y="409"/>
                      <a:pt x="333" y="408"/>
                      <a:pt x="331" y="410"/>
                    </a:cubicBezTo>
                    <a:cubicBezTo>
                      <a:pt x="330" y="411"/>
                      <a:pt x="329" y="411"/>
                      <a:pt x="328" y="410"/>
                    </a:cubicBezTo>
                    <a:cubicBezTo>
                      <a:pt x="326" y="411"/>
                      <a:pt x="325" y="412"/>
                      <a:pt x="323" y="410"/>
                    </a:cubicBezTo>
                    <a:cubicBezTo>
                      <a:pt x="322" y="411"/>
                      <a:pt x="320" y="410"/>
                      <a:pt x="319" y="412"/>
                    </a:cubicBezTo>
                    <a:cubicBezTo>
                      <a:pt x="320" y="414"/>
                      <a:pt x="320" y="414"/>
                      <a:pt x="319" y="415"/>
                    </a:cubicBezTo>
                    <a:cubicBezTo>
                      <a:pt x="317" y="417"/>
                      <a:pt x="317" y="419"/>
                      <a:pt x="320" y="420"/>
                    </a:cubicBezTo>
                    <a:cubicBezTo>
                      <a:pt x="321" y="420"/>
                      <a:pt x="322" y="420"/>
                      <a:pt x="321" y="422"/>
                    </a:cubicBezTo>
                    <a:cubicBezTo>
                      <a:pt x="321" y="423"/>
                      <a:pt x="320" y="424"/>
                      <a:pt x="319" y="423"/>
                    </a:cubicBezTo>
                    <a:cubicBezTo>
                      <a:pt x="318" y="423"/>
                      <a:pt x="318" y="423"/>
                      <a:pt x="317" y="423"/>
                    </a:cubicBezTo>
                    <a:cubicBezTo>
                      <a:pt x="314" y="423"/>
                      <a:pt x="310" y="422"/>
                      <a:pt x="311" y="428"/>
                    </a:cubicBezTo>
                    <a:cubicBezTo>
                      <a:pt x="310" y="429"/>
                      <a:pt x="308" y="429"/>
                      <a:pt x="308" y="431"/>
                    </a:cubicBezTo>
                    <a:cubicBezTo>
                      <a:pt x="310" y="435"/>
                      <a:pt x="304" y="432"/>
                      <a:pt x="305" y="435"/>
                    </a:cubicBezTo>
                    <a:cubicBezTo>
                      <a:pt x="306" y="437"/>
                      <a:pt x="308" y="437"/>
                      <a:pt x="308" y="439"/>
                    </a:cubicBezTo>
                    <a:cubicBezTo>
                      <a:pt x="306" y="441"/>
                      <a:pt x="302" y="444"/>
                      <a:pt x="301" y="444"/>
                    </a:cubicBezTo>
                    <a:cubicBezTo>
                      <a:pt x="300" y="443"/>
                      <a:pt x="300" y="442"/>
                      <a:pt x="300" y="441"/>
                    </a:cubicBezTo>
                    <a:cubicBezTo>
                      <a:pt x="294" y="438"/>
                      <a:pt x="289" y="440"/>
                      <a:pt x="284" y="442"/>
                    </a:cubicBezTo>
                    <a:cubicBezTo>
                      <a:pt x="284" y="442"/>
                      <a:pt x="283" y="442"/>
                      <a:pt x="283" y="442"/>
                    </a:cubicBezTo>
                    <a:cubicBezTo>
                      <a:pt x="282" y="443"/>
                      <a:pt x="283" y="443"/>
                      <a:pt x="283" y="444"/>
                    </a:cubicBezTo>
                    <a:cubicBezTo>
                      <a:pt x="284" y="446"/>
                      <a:pt x="284" y="446"/>
                      <a:pt x="279" y="446"/>
                    </a:cubicBezTo>
                    <a:cubicBezTo>
                      <a:pt x="279" y="448"/>
                      <a:pt x="278" y="449"/>
                      <a:pt x="278" y="450"/>
                    </a:cubicBezTo>
                    <a:cubicBezTo>
                      <a:pt x="276" y="447"/>
                      <a:pt x="275" y="441"/>
                      <a:pt x="270" y="446"/>
                    </a:cubicBezTo>
                    <a:cubicBezTo>
                      <a:pt x="271" y="448"/>
                      <a:pt x="272" y="448"/>
                      <a:pt x="273" y="450"/>
                    </a:cubicBezTo>
                    <a:cubicBezTo>
                      <a:pt x="275" y="452"/>
                      <a:pt x="273" y="452"/>
                      <a:pt x="272" y="453"/>
                    </a:cubicBezTo>
                    <a:cubicBezTo>
                      <a:pt x="271" y="454"/>
                      <a:pt x="270" y="455"/>
                      <a:pt x="268" y="455"/>
                    </a:cubicBezTo>
                    <a:cubicBezTo>
                      <a:pt x="267" y="454"/>
                      <a:pt x="268" y="450"/>
                      <a:pt x="264" y="451"/>
                    </a:cubicBezTo>
                    <a:cubicBezTo>
                      <a:pt x="264" y="452"/>
                      <a:pt x="263" y="452"/>
                      <a:pt x="262" y="451"/>
                    </a:cubicBezTo>
                    <a:cubicBezTo>
                      <a:pt x="259" y="450"/>
                      <a:pt x="257" y="449"/>
                      <a:pt x="253" y="451"/>
                    </a:cubicBezTo>
                    <a:cubicBezTo>
                      <a:pt x="252" y="452"/>
                      <a:pt x="246" y="452"/>
                      <a:pt x="245" y="450"/>
                    </a:cubicBezTo>
                    <a:cubicBezTo>
                      <a:pt x="242" y="448"/>
                      <a:pt x="239" y="449"/>
                      <a:pt x="237" y="448"/>
                    </a:cubicBezTo>
                    <a:cubicBezTo>
                      <a:pt x="235" y="448"/>
                      <a:pt x="234" y="448"/>
                      <a:pt x="232" y="447"/>
                    </a:cubicBezTo>
                    <a:cubicBezTo>
                      <a:pt x="232" y="443"/>
                      <a:pt x="230" y="445"/>
                      <a:pt x="228" y="445"/>
                    </a:cubicBezTo>
                    <a:cubicBezTo>
                      <a:pt x="227" y="446"/>
                      <a:pt x="226" y="446"/>
                      <a:pt x="224" y="446"/>
                    </a:cubicBezTo>
                    <a:cubicBezTo>
                      <a:pt x="223" y="445"/>
                      <a:pt x="221" y="446"/>
                      <a:pt x="219" y="445"/>
                    </a:cubicBezTo>
                    <a:cubicBezTo>
                      <a:pt x="218" y="444"/>
                      <a:pt x="215" y="446"/>
                      <a:pt x="214" y="446"/>
                    </a:cubicBezTo>
                    <a:cubicBezTo>
                      <a:pt x="216" y="449"/>
                      <a:pt x="209" y="450"/>
                      <a:pt x="213" y="454"/>
                    </a:cubicBezTo>
                    <a:cubicBezTo>
                      <a:pt x="214" y="456"/>
                      <a:pt x="211" y="459"/>
                      <a:pt x="213" y="461"/>
                    </a:cubicBezTo>
                    <a:cubicBezTo>
                      <a:pt x="213" y="462"/>
                      <a:pt x="212" y="462"/>
                      <a:pt x="211" y="462"/>
                    </a:cubicBezTo>
                    <a:cubicBezTo>
                      <a:pt x="205" y="462"/>
                      <a:pt x="199" y="460"/>
                      <a:pt x="193" y="464"/>
                    </a:cubicBezTo>
                    <a:cubicBezTo>
                      <a:pt x="190" y="465"/>
                      <a:pt x="187" y="465"/>
                      <a:pt x="184" y="462"/>
                    </a:cubicBezTo>
                    <a:cubicBezTo>
                      <a:pt x="183" y="460"/>
                      <a:pt x="187" y="456"/>
                      <a:pt x="181" y="457"/>
                    </a:cubicBezTo>
                    <a:cubicBezTo>
                      <a:pt x="177" y="456"/>
                      <a:pt x="173" y="458"/>
                      <a:pt x="169" y="457"/>
                    </a:cubicBezTo>
                    <a:cubicBezTo>
                      <a:pt x="159" y="452"/>
                      <a:pt x="153" y="451"/>
                      <a:pt x="145" y="450"/>
                    </a:cubicBezTo>
                    <a:cubicBezTo>
                      <a:pt x="138" y="447"/>
                      <a:pt x="134" y="453"/>
                      <a:pt x="129" y="456"/>
                    </a:cubicBezTo>
                    <a:cubicBezTo>
                      <a:pt x="128" y="456"/>
                      <a:pt x="126" y="456"/>
                      <a:pt x="126" y="457"/>
                    </a:cubicBezTo>
                    <a:cubicBezTo>
                      <a:pt x="126" y="459"/>
                      <a:pt x="128" y="458"/>
                      <a:pt x="129" y="458"/>
                    </a:cubicBezTo>
                    <a:cubicBezTo>
                      <a:pt x="130" y="459"/>
                      <a:pt x="133" y="458"/>
                      <a:pt x="133" y="461"/>
                    </a:cubicBezTo>
                    <a:cubicBezTo>
                      <a:pt x="133" y="463"/>
                      <a:pt x="130" y="463"/>
                      <a:pt x="129" y="463"/>
                    </a:cubicBezTo>
                    <a:cubicBezTo>
                      <a:pt x="127" y="463"/>
                      <a:pt x="126" y="463"/>
                      <a:pt x="125" y="463"/>
                    </a:cubicBezTo>
                    <a:cubicBezTo>
                      <a:pt x="124" y="463"/>
                      <a:pt x="123" y="462"/>
                      <a:pt x="122" y="462"/>
                    </a:cubicBezTo>
                    <a:cubicBezTo>
                      <a:pt x="117" y="459"/>
                      <a:pt x="115" y="460"/>
                      <a:pt x="115" y="466"/>
                    </a:cubicBezTo>
                    <a:cubicBezTo>
                      <a:pt x="116" y="473"/>
                      <a:pt x="110" y="475"/>
                      <a:pt x="107" y="479"/>
                    </a:cubicBezTo>
                    <a:cubicBezTo>
                      <a:pt x="106" y="480"/>
                      <a:pt x="104" y="480"/>
                      <a:pt x="103" y="479"/>
                    </a:cubicBezTo>
                    <a:cubicBezTo>
                      <a:pt x="102" y="478"/>
                      <a:pt x="100" y="478"/>
                      <a:pt x="99" y="476"/>
                    </a:cubicBezTo>
                    <a:cubicBezTo>
                      <a:pt x="96" y="474"/>
                      <a:pt x="102" y="473"/>
                      <a:pt x="100" y="470"/>
                    </a:cubicBezTo>
                    <a:cubicBezTo>
                      <a:pt x="99" y="468"/>
                      <a:pt x="98" y="465"/>
                      <a:pt x="101" y="463"/>
                    </a:cubicBezTo>
                    <a:cubicBezTo>
                      <a:pt x="102" y="463"/>
                      <a:pt x="101" y="462"/>
                      <a:pt x="100" y="462"/>
                    </a:cubicBezTo>
                    <a:cubicBezTo>
                      <a:pt x="98" y="461"/>
                      <a:pt x="97" y="459"/>
                      <a:pt x="99" y="457"/>
                    </a:cubicBezTo>
                    <a:cubicBezTo>
                      <a:pt x="99" y="457"/>
                      <a:pt x="98" y="457"/>
                      <a:pt x="98" y="457"/>
                    </a:cubicBezTo>
                    <a:cubicBezTo>
                      <a:pt x="94" y="465"/>
                      <a:pt x="88" y="463"/>
                      <a:pt x="82" y="464"/>
                    </a:cubicBezTo>
                    <a:cubicBezTo>
                      <a:pt x="78" y="464"/>
                      <a:pt x="76" y="461"/>
                      <a:pt x="74" y="459"/>
                    </a:cubicBezTo>
                    <a:cubicBezTo>
                      <a:pt x="72" y="457"/>
                      <a:pt x="72" y="455"/>
                      <a:pt x="70" y="455"/>
                    </a:cubicBezTo>
                    <a:cubicBezTo>
                      <a:pt x="67" y="455"/>
                      <a:pt x="64" y="456"/>
                      <a:pt x="62" y="454"/>
                    </a:cubicBezTo>
                    <a:cubicBezTo>
                      <a:pt x="61" y="453"/>
                      <a:pt x="60" y="451"/>
                      <a:pt x="58" y="450"/>
                    </a:cubicBezTo>
                    <a:cubicBezTo>
                      <a:pt x="65" y="449"/>
                      <a:pt x="70" y="445"/>
                      <a:pt x="76" y="444"/>
                    </a:cubicBezTo>
                    <a:cubicBezTo>
                      <a:pt x="78" y="444"/>
                      <a:pt x="79" y="444"/>
                      <a:pt x="80" y="445"/>
                    </a:cubicBezTo>
                    <a:cubicBezTo>
                      <a:pt x="81" y="447"/>
                      <a:pt x="82" y="446"/>
                      <a:pt x="83" y="445"/>
                    </a:cubicBezTo>
                    <a:cubicBezTo>
                      <a:pt x="84" y="444"/>
                      <a:pt x="85" y="443"/>
                      <a:pt x="84" y="442"/>
                    </a:cubicBezTo>
                    <a:cubicBezTo>
                      <a:pt x="83" y="441"/>
                      <a:pt x="82" y="439"/>
                      <a:pt x="80" y="440"/>
                    </a:cubicBezTo>
                    <a:cubicBezTo>
                      <a:pt x="77" y="442"/>
                      <a:pt x="74" y="439"/>
                      <a:pt x="70" y="439"/>
                    </a:cubicBezTo>
                    <a:cubicBezTo>
                      <a:pt x="74" y="436"/>
                      <a:pt x="77" y="433"/>
                      <a:pt x="81" y="430"/>
                    </a:cubicBezTo>
                    <a:cubicBezTo>
                      <a:pt x="80" y="428"/>
                      <a:pt x="79" y="429"/>
                      <a:pt x="78" y="430"/>
                    </a:cubicBezTo>
                    <a:cubicBezTo>
                      <a:pt x="74" y="432"/>
                      <a:pt x="72" y="427"/>
                      <a:pt x="72" y="426"/>
                    </a:cubicBezTo>
                    <a:cubicBezTo>
                      <a:pt x="74" y="424"/>
                      <a:pt x="71" y="423"/>
                      <a:pt x="72" y="421"/>
                    </a:cubicBezTo>
                    <a:cubicBezTo>
                      <a:pt x="72" y="415"/>
                      <a:pt x="67" y="413"/>
                      <a:pt x="65" y="409"/>
                    </a:cubicBezTo>
                    <a:cubicBezTo>
                      <a:pt x="64" y="408"/>
                      <a:pt x="64" y="408"/>
                      <a:pt x="63" y="409"/>
                    </a:cubicBezTo>
                    <a:cubicBezTo>
                      <a:pt x="61" y="411"/>
                      <a:pt x="58" y="411"/>
                      <a:pt x="55" y="410"/>
                    </a:cubicBezTo>
                    <a:cubicBezTo>
                      <a:pt x="54" y="412"/>
                      <a:pt x="59" y="414"/>
                      <a:pt x="56" y="415"/>
                    </a:cubicBezTo>
                    <a:cubicBezTo>
                      <a:pt x="54" y="416"/>
                      <a:pt x="53" y="414"/>
                      <a:pt x="52" y="412"/>
                    </a:cubicBezTo>
                    <a:cubicBezTo>
                      <a:pt x="51" y="410"/>
                      <a:pt x="46" y="409"/>
                      <a:pt x="50" y="405"/>
                    </a:cubicBezTo>
                    <a:cubicBezTo>
                      <a:pt x="50" y="404"/>
                      <a:pt x="47" y="402"/>
                      <a:pt x="46" y="403"/>
                    </a:cubicBezTo>
                    <a:cubicBezTo>
                      <a:pt x="43" y="405"/>
                      <a:pt x="40" y="401"/>
                      <a:pt x="37" y="403"/>
                    </a:cubicBezTo>
                    <a:cubicBezTo>
                      <a:pt x="36" y="404"/>
                      <a:pt x="36" y="401"/>
                      <a:pt x="35" y="400"/>
                    </a:cubicBezTo>
                    <a:cubicBezTo>
                      <a:pt x="34" y="398"/>
                      <a:pt x="35" y="393"/>
                      <a:pt x="31" y="397"/>
                    </a:cubicBezTo>
                    <a:cubicBezTo>
                      <a:pt x="30" y="397"/>
                      <a:pt x="29" y="396"/>
                      <a:pt x="29" y="395"/>
                    </a:cubicBezTo>
                    <a:cubicBezTo>
                      <a:pt x="31" y="392"/>
                      <a:pt x="28" y="388"/>
                      <a:pt x="32" y="385"/>
                    </a:cubicBezTo>
                    <a:cubicBezTo>
                      <a:pt x="33" y="382"/>
                      <a:pt x="34" y="383"/>
                      <a:pt x="36" y="384"/>
                    </a:cubicBezTo>
                    <a:cubicBezTo>
                      <a:pt x="39" y="387"/>
                      <a:pt x="42" y="390"/>
                      <a:pt x="46" y="390"/>
                    </a:cubicBezTo>
                    <a:cubicBezTo>
                      <a:pt x="48" y="390"/>
                      <a:pt x="49" y="390"/>
                      <a:pt x="50" y="392"/>
                    </a:cubicBezTo>
                    <a:cubicBezTo>
                      <a:pt x="53" y="401"/>
                      <a:pt x="60" y="395"/>
                      <a:pt x="65" y="396"/>
                    </a:cubicBezTo>
                    <a:cubicBezTo>
                      <a:pt x="67" y="396"/>
                      <a:pt x="68" y="397"/>
                      <a:pt x="69" y="398"/>
                    </a:cubicBezTo>
                    <a:cubicBezTo>
                      <a:pt x="70" y="399"/>
                      <a:pt x="72" y="400"/>
                      <a:pt x="73" y="401"/>
                    </a:cubicBezTo>
                    <a:cubicBezTo>
                      <a:pt x="74" y="407"/>
                      <a:pt x="77" y="410"/>
                      <a:pt x="83" y="411"/>
                    </a:cubicBezTo>
                    <a:cubicBezTo>
                      <a:pt x="84" y="411"/>
                      <a:pt x="85" y="412"/>
                      <a:pt x="86" y="414"/>
                    </a:cubicBezTo>
                    <a:cubicBezTo>
                      <a:pt x="86" y="417"/>
                      <a:pt x="89" y="419"/>
                      <a:pt x="86" y="423"/>
                    </a:cubicBezTo>
                    <a:cubicBezTo>
                      <a:pt x="86" y="423"/>
                      <a:pt x="86" y="424"/>
                      <a:pt x="86" y="424"/>
                    </a:cubicBezTo>
                    <a:cubicBezTo>
                      <a:pt x="92" y="425"/>
                      <a:pt x="94" y="433"/>
                      <a:pt x="100" y="431"/>
                    </a:cubicBezTo>
                    <a:cubicBezTo>
                      <a:pt x="101" y="431"/>
                      <a:pt x="101" y="431"/>
                      <a:pt x="102" y="431"/>
                    </a:cubicBezTo>
                    <a:cubicBezTo>
                      <a:pt x="106" y="432"/>
                      <a:pt x="111" y="434"/>
                      <a:pt x="114" y="429"/>
                    </a:cubicBezTo>
                    <a:cubicBezTo>
                      <a:pt x="116" y="428"/>
                      <a:pt x="117" y="428"/>
                      <a:pt x="119" y="428"/>
                    </a:cubicBezTo>
                    <a:cubicBezTo>
                      <a:pt x="124" y="429"/>
                      <a:pt x="127" y="424"/>
                      <a:pt x="131" y="423"/>
                    </a:cubicBezTo>
                    <a:cubicBezTo>
                      <a:pt x="133" y="423"/>
                      <a:pt x="131" y="420"/>
                      <a:pt x="132" y="419"/>
                    </a:cubicBezTo>
                    <a:cubicBezTo>
                      <a:pt x="134" y="418"/>
                      <a:pt x="134" y="417"/>
                      <a:pt x="134" y="415"/>
                    </a:cubicBezTo>
                    <a:cubicBezTo>
                      <a:pt x="136" y="412"/>
                      <a:pt x="138" y="411"/>
                      <a:pt x="142" y="412"/>
                    </a:cubicBezTo>
                    <a:cubicBezTo>
                      <a:pt x="147" y="412"/>
                      <a:pt x="154" y="415"/>
                      <a:pt x="158" y="409"/>
                    </a:cubicBezTo>
                    <a:cubicBezTo>
                      <a:pt x="159" y="407"/>
                      <a:pt x="160" y="408"/>
                      <a:pt x="162" y="409"/>
                    </a:cubicBezTo>
                    <a:cubicBezTo>
                      <a:pt x="164" y="411"/>
                      <a:pt x="166" y="411"/>
                      <a:pt x="168" y="409"/>
                    </a:cubicBezTo>
                    <a:cubicBezTo>
                      <a:pt x="170" y="407"/>
                      <a:pt x="169" y="405"/>
                      <a:pt x="168" y="403"/>
                    </a:cubicBezTo>
                    <a:cubicBezTo>
                      <a:pt x="169" y="401"/>
                      <a:pt x="171" y="400"/>
                      <a:pt x="173" y="398"/>
                    </a:cubicBezTo>
                    <a:cubicBezTo>
                      <a:pt x="173" y="397"/>
                      <a:pt x="174" y="397"/>
                      <a:pt x="175" y="396"/>
                    </a:cubicBezTo>
                    <a:cubicBezTo>
                      <a:pt x="177" y="396"/>
                      <a:pt x="178" y="395"/>
                      <a:pt x="180" y="395"/>
                    </a:cubicBezTo>
                    <a:cubicBezTo>
                      <a:pt x="185" y="398"/>
                      <a:pt x="183" y="393"/>
                      <a:pt x="185" y="391"/>
                    </a:cubicBezTo>
                    <a:cubicBezTo>
                      <a:pt x="185" y="390"/>
                      <a:pt x="185" y="390"/>
                      <a:pt x="186" y="389"/>
                    </a:cubicBezTo>
                    <a:cubicBezTo>
                      <a:pt x="187" y="388"/>
                      <a:pt x="188" y="388"/>
                      <a:pt x="189" y="388"/>
                    </a:cubicBezTo>
                    <a:cubicBezTo>
                      <a:pt x="190" y="388"/>
                      <a:pt x="192" y="389"/>
                      <a:pt x="192" y="387"/>
                    </a:cubicBezTo>
                    <a:cubicBezTo>
                      <a:pt x="192" y="385"/>
                      <a:pt x="192" y="384"/>
                      <a:pt x="193" y="383"/>
                    </a:cubicBezTo>
                    <a:cubicBezTo>
                      <a:pt x="194" y="382"/>
                      <a:pt x="194" y="382"/>
                      <a:pt x="196" y="382"/>
                    </a:cubicBezTo>
                    <a:cubicBezTo>
                      <a:pt x="197" y="382"/>
                      <a:pt x="198" y="384"/>
                      <a:pt x="199" y="381"/>
                    </a:cubicBezTo>
                    <a:cubicBezTo>
                      <a:pt x="197" y="377"/>
                      <a:pt x="202" y="376"/>
                      <a:pt x="202" y="372"/>
                    </a:cubicBezTo>
                    <a:cubicBezTo>
                      <a:pt x="202" y="372"/>
                      <a:pt x="202" y="371"/>
                      <a:pt x="202" y="371"/>
                    </a:cubicBezTo>
                    <a:cubicBezTo>
                      <a:pt x="202" y="370"/>
                      <a:pt x="202" y="369"/>
                      <a:pt x="202" y="368"/>
                    </a:cubicBezTo>
                    <a:cubicBezTo>
                      <a:pt x="202" y="367"/>
                      <a:pt x="202" y="366"/>
                      <a:pt x="202" y="365"/>
                    </a:cubicBezTo>
                    <a:cubicBezTo>
                      <a:pt x="202" y="359"/>
                      <a:pt x="202" y="352"/>
                      <a:pt x="203" y="346"/>
                    </a:cubicBezTo>
                    <a:cubicBezTo>
                      <a:pt x="204" y="345"/>
                      <a:pt x="204" y="343"/>
                      <a:pt x="204" y="341"/>
                    </a:cubicBezTo>
                    <a:cubicBezTo>
                      <a:pt x="204" y="339"/>
                      <a:pt x="205" y="336"/>
                      <a:pt x="204" y="334"/>
                    </a:cubicBezTo>
                    <a:cubicBezTo>
                      <a:pt x="204" y="333"/>
                      <a:pt x="205" y="332"/>
                      <a:pt x="205" y="331"/>
                    </a:cubicBezTo>
                    <a:cubicBezTo>
                      <a:pt x="206" y="329"/>
                      <a:pt x="207" y="328"/>
                      <a:pt x="206" y="326"/>
                    </a:cubicBezTo>
                    <a:cubicBezTo>
                      <a:pt x="205" y="319"/>
                      <a:pt x="204" y="313"/>
                      <a:pt x="201" y="307"/>
                    </a:cubicBezTo>
                    <a:cubicBezTo>
                      <a:pt x="202" y="305"/>
                      <a:pt x="204" y="303"/>
                      <a:pt x="200" y="302"/>
                    </a:cubicBezTo>
                    <a:cubicBezTo>
                      <a:pt x="197" y="301"/>
                      <a:pt x="193" y="300"/>
                      <a:pt x="197" y="296"/>
                    </a:cubicBezTo>
                    <a:cubicBezTo>
                      <a:pt x="198" y="295"/>
                      <a:pt x="197" y="294"/>
                      <a:pt x="197" y="293"/>
                    </a:cubicBezTo>
                    <a:cubicBezTo>
                      <a:pt x="196" y="292"/>
                      <a:pt x="195" y="292"/>
                      <a:pt x="195" y="290"/>
                    </a:cubicBezTo>
                    <a:cubicBezTo>
                      <a:pt x="196" y="289"/>
                      <a:pt x="198" y="287"/>
                      <a:pt x="196" y="285"/>
                    </a:cubicBezTo>
                    <a:cubicBezTo>
                      <a:pt x="195" y="284"/>
                      <a:pt x="195" y="284"/>
                      <a:pt x="195" y="283"/>
                    </a:cubicBezTo>
                    <a:cubicBezTo>
                      <a:pt x="193" y="278"/>
                      <a:pt x="193" y="278"/>
                      <a:pt x="188" y="280"/>
                    </a:cubicBezTo>
                    <a:cubicBezTo>
                      <a:pt x="186" y="281"/>
                      <a:pt x="185" y="281"/>
                      <a:pt x="183" y="281"/>
                    </a:cubicBezTo>
                    <a:cubicBezTo>
                      <a:pt x="179" y="280"/>
                      <a:pt x="181" y="278"/>
                      <a:pt x="183" y="277"/>
                    </a:cubicBezTo>
                    <a:cubicBezTo>
                      <a:pt x="183" y="275"/>
                      <a:pt x="182" y="274"/>
                      <a:pt x="182" y="273"/>
                    </a:cubicBezTo>
                    <a:cubicBezTo>
                      <a:pt x="182" y="273"/>
                      <a:pt x="182" y="272"/>
                      <a:pt x="182" y="272"/>
                    </a:cubicBezTo>
                    <a:cubicBezTo>
                      <a:pt x="181" y="271"/>
                      <a:pt x="180" y="272"/>
                      <a:pt x="180" y="273"/>
                    </a:cubicBezTo>
                    <a:cubicBezTo>
                      <a:pt x="179" y="273"/>
                      <a:pt x="178" y="273"/>
                      <a:pt x="178" y="273"/>
                    </a:cubicBezTo>
                    <a:cubicBezTo>
                      <a:pt x="174" y="271"/>
                      <a:pt x="172" y="266"/>
                      <a:pt x="167" y="265"/>
                    </a:cubicBezTo>
                    <a:cubicBezTo>
                      <a:pt x="163" y="263"/>
                      <a:pt x="158" y="263"/>
                      <a:pt x="153" y="261"/>
                    </a:cubicBezTo>
                    <a:cubicBezTo>
                      <a:pt x="153" y="262"/>
                      <a:pt x="154" y="262"/>
                      <a:pt x="154" y="262"/>
                    </a:cubicBezTo>
                    <a:cubicBezTo>
                      <a:pt x="155" y="264"/>
                      <a:pt x="157" y="265"/>
                      <a:pt x="155" y="267"/>
                    </a:cubicBezTo>
                    <a:cubicBezTo>
                      <a:pt x="154" y="268"/>
                      <a:pt x="150" y="266"/>
                      <a:pt x="151" y="270"/>
                    </a:cubicBezTo>
                    <a:cubicBezTo>
                      <a:pt x="151" y="277"/>
                      <a:pt x="152" y="283"/>
                      <a:pt x="151" y="289"/>
                    </a:cubicBezTo>
                    <a:cubicBezTo>
                      <a:pt x="150" y="292"/>
                      <a:pt x="153" y="294"/>
                      <a:pt x="152" y="297"/>
                    </a:cubicBezTo>
                    <a:cubicBezTo>
                      <a:pt x="151" y="298"/>
                      <a:pt x="152" y="301"/>
                      <a:pt x="150" y="302"/>
                    </a:cubicBezTo>
                    <a:cubicBezTo>
                      <a:pt x="148" y="302"/>
                      <a:pt x="146" y="301"/>
                      <a:pt x="145" y="300"/>
                    </a:cubicBezTo>
                    <a:cubicBezTo>
                      <a:pt x="144" y="305"/>
                      <a:pt x="145" y="309"/>
                      <a:pt x="148" y="313"/>
                    </a:cubicBezTo>
                    <a:cubicBezTo>
                      <a:pt x="151" y="319"/>
                      <a:pt x="151" y="319"/>
                      <a:pt x="146" y="321"/>
                    </a:cubicBezTo>
                    <a:cubicBezTo>
                      <a:pt x="145" y="322"/>
                      <a:pt x="144" y="322"/>
                      <a:pt x="144" y="323"/>
                    </a:cubicBezTo>
                    <a:cubicBezTo>
                      <a:pt x="143" y="332"/>
                      <a:pt x="134" y="336"/>
                      <a:pt x="129" y="343"/>
                    </a:cubicBezTo>
                    <a:cubicBezTo>
                      <a:pt x="128" y="344"/>
                      <a:pt x="128" y="345"/>
                      <a:pt x="129" y="346"/>
                    </a:cubicBezTo>
                    <a:cubicBezTo>
                      <a:pt x="129" y="347"/>
                      <a:pt x="129" y="347"/>
                      <a:pt x="129" y="348"/>
                    </a:cubicBezTo>
                    <a:cubicBezTo>
                      <a:pt x="129" y="350"/>
                      <a:pt x="132" y="350"/>
                      <a:pt x="132" y="352"/>
                    </a:cubicBezTo>
                    <a:cubicBezTo>
                      <a:pt x="132" y="354"/>
                      <a:pt x="130" y="355"/>
                      <a:pt x="128" y="355"/>
                    </a:cubicBezTo>
                    <a:cubicBezTo>
                      <a:pt x="126" y="356"/>
                      <a:pt x="123" y="353"/>
                      <a:pt x="120" y="355"/>
                    </a:cubicBezTo>
                    <a:cubicBezTo>
                      <a:pt x="118" y="356"/>
                      <a:pt x="116" y="358"/>
                      <a:pt x="115" y="360"/>
                    </a:cubicBezTo>
                    <a:cubicBezTo>
                      <a:pt x="113" y="361"/>
                      <a:pt x="111" y="361"/>
                      <a:pt x="109" y="360"/>
                    </a:cubicBezTo>
                    <a:cubicBezTo>
                      <a:pt x="105" y="357"/>
                      <a:pt x="101" y="359"/>
                      <a:pt x="98" y="360"/>
                    </a:cubicBezTo>
                    <a:cubicBezTo>
                      <a:pt x="89" y="362"/>
                      <a:pt x="81" y="359"/>
                      <a:pt x="73" y="358"/>
                    </a:cubicBezTo>
                    <a:cubicBezTo>
                      <a:pt x="71" y="357"/>
                      <a:pt x="68" y="356"/>
                      <a:pt x="65" y="355"/>
                    </a:cubicBezTo>
                    <a:cubicBezTo>
                      <a:pt x="62" y="353"/>
                      <a:pt x="61" y="348"/>
                      <a:pt x="56" y="349"/>
                    </a:cubicBezTo>
                    <a:cubicBezTo>
                      <a:pt x="52" y="349"/>
                      <a:pt x="47" y="348"/>
                      <a:pt x="42" y="347"/>
                    </a:cubicBezTo>
                    <a:cubicBezTo>
                      <a:pt x="41" y="348"/>
                      <a:pt x="39" y="350"/>
                      <a:pt x="37" y="350"/>
                    </a:cubicBezTo>
                    <a:cubicBezTo>
                      <a:pt x="33" y="350"/>
                      <a:pt x="31" y="352"/>
                      <a:pt x="30" y="356"/>
                    </a:cubicBezTo>
                    <a:cubicBezTo>
                      <a:pt x="29" y="357"/>
                      <a:pt x="28" y="359"/>
                      <a:pt x="27" y="359"/>
                    </a:cubicBezTo>
                    <a:cubicBezTo>
                      <a:pt x="22" y="356"/>
                      <a:pt x="20" y="362"/>
                      <a:pt x="17" y="363"/>
                    </a:cubicBezTo>
                    <a:cubicBezTo>
                      <a:pt x="15" y="364"/>
                      <a:pt x="13" y="366"/>
                      <a:pt x="15" y="367"/>
                    </a:cubicBezTo>
                    <a:cubicBezTo>
                      <a:pt x="20" y="371"/>
                      <a:pt x="23" y="375"/>
                      <a:pt x="29" y="376"/>
                    </a:cubicBezTo>
                    <a:cubicBezTo>
                      <a:pt x="32" y="375"/>
                      <a:pt x="35" y="374"/>
                      <a:pt x="37" y="377"/>
                    </a:cubicBezTo>
                    <a:cubicBezTo>
                      <a:pt x="38" y="378"/>
                      <a:pt x="40" y="378"/>
                      <a:pt x="41" y="378"/>
                    </a:cubicBezTo>
                    <a:cubicBezTo>
                      <a:pt x="42" y="379"/>
                      <a:pt x="42" y="379"/>
                      <a:pt x="43" y="380"/>
                    </a:cubicBezTo>
                    <a:cubicBezTo>
                      <a:pt x="43" y="384"/>
                      <a:pt x="39" y="383"/>
                      <a:pt x="37" y="383"/>
                    </a:cubicBezTo>
                    <a:cubicBezTo>
                      <a:pt x="34" y="383"/>
                      <a:pt x="31" y="381"/>
                      <a:pt x="28" y="383"/>
                    </a:cubicBezTo>
                    <a:cubicBezTo>
                      <a:pt x="24" y="385"/>
                      <a:pt x="17" y="380"/>
                      <a:pt x="15" y="376"/>
                    </a:cubicBezTo>
                    <a:cubicBezTo>
                      <a:pt x="15" y="374"/>
                      <a:pt x="16" y="372"/>
                      <a:pt x="14" y="372"/>
                    </a:cubicBezTo>
                    <a:cubicBezTo>
                      <a:pt x="5" y="371"/>
                      <a:pt x="8" y="362"/>
                      <a:pt x="6" y="358"/>
                    </a:cubicBezTo>
                    <a:cubicBezTo>
                      <a:pt x="5" y="357"/>
                      <a:pt x="6" y="353"/>
                      <a:pt x="3" y="356"/>
                    </a:cubicBezTo>
                    <a:cubicBezTo>
                      <a:pt x="3" y="357"/>
                      <a:pt x="2" y="355"/>
                      <a:pt x="2" y="354"/>
                    </a:cubicBezTo>
                    <a:cubicBezTo>
                      <a:pt x="2" y="350"/>
                      <a:pt x="2" y="346"/>
                      <a:pt x="1" y="342"/>
                    </a:cubicBezTo>
                    <a:cubicBezTo>
                      <a:pt x="0" y="341"/>
                      <a:pt x="1" y="341"/>
                      <a:pt x="3" y="340"/>
                    </a:cubicBezTo>
                    <a:cubicBezTo>
                      <a:pt x="5" y="339"/>
                      <a:pt x="9" y="338"/>
                      <a:pt x="11" y="336"/>
                    </a:cubicBezTo>
                    <a:cubicBezTo>
                      <a:pt x="11" y="335"/>
                      <a:pt x="12" y="334"/>
                      <a:pt x="13" y="335"/>
                    </a:cubicBezTo>
                    <a:cubicBezTo>
                      <a:pt x="15" y="337"/>
                      <a:pt x="12" y="337"/>
                      <a:pt x="12" y="339"/>
                    </a:cubicBezTo>
                    <a:cubicBezTo>
                      <a:pt x="19" y="337"/>
                      <a:pt x="25" y="337"/>
                      <a:pt x="31" y="338"/>
                    </a:cubicBezTo>
                    <a:cubicBezTo>
                      <a:pt x="26" y="336"/>
                      <a:pt x="32" y="331"/>
                      <a:pt x="29" y="329"/>
                    </a:cubicBezTo>
                    <a:cubicBezTo>
                      <a:pt x="29" y="329"/>
                      <a:pt x="31" y="329"/>
                      <a:pt x="32" y="328"/>
                    </a:cubicBezTo>
                    <a:cubicBezTo>
                      <a:pt x="33" y="327"/>
                      <a:pt x="38" y="332"/>
                      <a:pt x="36" y="326"/>
                    </a:cubicBezTo>
                    <a:cubicBezTo>
                      <a:pt x="39" y="326"/>
                      <a:pt x="42" y="325"/>
                      <a:pt x="44" y="326"/>
                    </a:cubicBezTo>
                    <a:cubicBezTo>
                      <a:pt x="50" y="326"/>
                      <a:pt x="56" y="328"/>
                      <a:pt x="62" y="328"/>
                    </a:cubicBezTo>
                    <a:cubicBezTo>
                      <a:pt x="67" y="328"/>
                      <a:pt x="69" y="331"/>
                      <a:pt x="67" y="336"/>
                    </a:cubicBezTo>
                    <a:cubicBezTo>
                      <a:pt x="66" y="338"/>
                      <a:pt x="68" y="341"/>
                      <a:pt x="70" y="340"/>
                    </a:cubicBezTo>
                    <a:cubicBezTo>
                      <a:pt x="73" y="339"/>
                      <a:pt x="74" y="344"/>
                      <a:pt x="77" y="340"/>
                    </a:cubicBezTo>
                    <a:cubicBezTo>
                      <a:pt x="77" y="340"/>
                      <a:pt x="78" y="342"/>
                      <a:pt x="78" y="342"/>
                    </a:cubicBezTo>
                    <a:cubicBezTo>
                      <a:pt x="75" y="348"/>
                      <a:pt x="80" y="347"/>
                      <a:pt x="82" y="346"/>
                    </a:cubicBezTo>
                    <a:cubicBezTo>
                      <a:pt x="85" y="346"/>
                      <a:pt x="87" y="345"/>
                      <a:pt x="89" y="347"/>
                    </a:cubicBezTo>
                    <a:cubicBezTo>
                      <a:pt x="95" y="349"/>
                      <a:pt x="104" y="347"/>
                      <a:pt x="108" y="343"/>
                    </a:cubicBezTo>
                    <a:cubicBezTo>
                      <a:pt x="112" y="340"/>
                      <a:pt x="114" y="336"/>
                      <a:pt x="119" y="335"/>
                    </a:cubicBezTo>
                    <a:cubicBezTo>
                      <a:pt x="121" y="335"/>
                      <a:pt x="121" y="333"/>
                      <a:pt x="120" y="332"/>
                    </a:cubicBezTo>
                    <a:cubicBezTo>
                      <a:pt x="114" y="330"/>
                      <a:pt x="121" y="325"/>
                      <a:pt x="118" y="322"/>
                    </a:cubicBezTo>
                    <a:cubicBezTo>
                      <a:pt x="118" y="322"/>
                      <a:pt x="120" y="321"/>
                      <a:pt x="120" y="322"/>
                    </a:cubicBezTo>
                    <a:cubicBezTo>
                      <a:pt x="121" y="324"/>
                      <a:pt x="122" y="326"/>
                      <a:pt x="123" y="326"/>
                    </a:cubicBezTo>
                    <a:cubicBezTo>
                      <a:pt x="125" y="327"/>
                      <a:pt x="126" y="326"/>
                      <a:pt x="126" y="326"/>
                    </a:cubicBezTo>
                    <a:cubicBezTo>
                      <a:pt x="123" y="323"/>
                      <a:pt x="127" y="321"/>
                      <a:pt x="126" y="320"/>
                    </a:cubicBezTo>
                    <a:cubicBezTo>
                      <a:pt x="121" y="310"/>
                      <a:pt x="130" y="318"/>
                      <a:pt x="131" y="316"/>
                    </a:cubicBezTo>
                    <a:cubicBezTo>
                      <a:pt x="129" y="314"/>
                      <a:pt x="128" y="312"/>
                      <a:pt x="126" y="310"/>
                    </a:cubicBezTo>
                    <a:cubicBezTo>
                      <a:pt x="127" y="308"/>
                      <a:pt x="129" y="309"/>
                      <a:pt x="131" y="308"/>
                    </a:cubicBezTo>
                    <a:cubicBezTo>
                      <a:pt x="133" y="307"/>
                      <a:pt x="135" y="307"/>
                      <a:pt x="132" y="304"/>
                    </a:cubicBezTo>
                    <a:cubicBezTo>
                      <a:pt x="131" y="302"/>
                      <a:pt x="130" y="300"/>
                      <a:pt x="131" y="298"/>
                    </a:cubicBezTo>
                    <a:cubicBezTo>
                      <a:pt x="132" y="297"/>
                      <a:pt x="132" y="296"/>
                      <a:pt x="131" y="295"/>
                    </a:cubicBezTo>
                    <a:cubicBezTo>
                      <a:pt x="128" y="293"/>
                      <a:pt x="126" y="291"/>
                      <a:pt x="129" y="288"/>
                    </a:cubicBezTo>
                    <a:cubicBezTo>
                      <a:pt x="130" y="287"/>
                      <a:pt x="127" y="286"/>
                      <a:pt x="128" y="284"/>
                    </a:cubicBezTo>
                    <a:cubicBezTo>
                      <a:pt x="131" y="285"/>
                      <a:pt x="135" y="285"/>
                      <a:pt x="135" y="282"/>
                    </a:cubicBezTo>
                    <a:cubicBezTo>
                      <a:pt x="135" y="278"/>
                      <a:pt x="130" y="280"/>
                      <a:pt x="127" y="279"/>
                    </a:cubicBezTo>
                    <a:cubicBezTo>
                      <a:pt x="129" y="276"/>
                      <a:pt x="132" y="278"/>
                      <a:pt x="134" y="276"/>
                    </a:cubicBezTo>
                    <a:cubicBezTo>
                      <a:pt x="132" y="275"/>
                      <a:pt x="134" y="271"/>
                      <a:pt x="129" y="273"/>
                    </a:cubicBezTo>
                    <a:cubicBezTo>
                      <a:pt x="128" y="273"/>
                      <a:pt x="127" y="272"/>
                      <a:pt x="127" y="271"/>
                    </a:cubicBezTo>
                    <a:cubicBezTo>
                      <a:pt x="130" y="265"/>
                      <a:pt x="126" y="259"/>
                      <a:pt x="126" y="253"/>
                    </a:cubicBezTo>
                    <a:cubicBezTo>
                      <a:pt x="126" y="252"/>
                      <a:pt x="127" y="250"/>
                      <a:pt x="126" y="248"/>
                    </a:cubicBezTo>
                    <a:cubicBezTo>
                      <a:pt x="125" y="248"/>
                      <a:pt x="125" y="249"/>
                      <a:pt x="124" y="249"/>
                    </a:cubicBezTo>
                    <a:cubicBezTo>
                      <a:pt x="123" y="251"/>
                      <a:pt x="123" y="254"/>
                      <a:pt x="121" y="252"/>
                    </a:cubicBezTo>
                    <a:cubicBezTo>
                      <a:pt x="118" y="251"/>
                      <a:pt x="122" y="250"/>
                      <a:pt x="123" y="249"/>
                    </a:cubicBezTo>
                    <a:cubicBezTo>
                      <a:pt x="124" y="247"/>
                      <a:pt x="125" y="245"/>
                      <a:pt x="124" y="243"/>
                    </a:cubicBezTo>
                    <a:cubicBezTo>
                      <a:pt x="119" y="237"/>
                      <a:pt x="121" y="230"/>
                      <a:pt x="119" y="223"/>
                    </a:cubicBezTo>
                    <a:cubicBezTo>
                      <a:pt x="120" y="223"/>
                      <a:pt x="123" y="223"/>
                      <a:pt x="122" y="222"/>
                    </a:cubicBezTo>
                    <a:cubicBezTo>
                      <a:pt x="119" y="219"/>
                      <a:pt x="120" y="218"/>
                      <a:pt x="124" y="216"/>
                    </a:cubicBezTo>
                    <a:cubicBezTo>
                      <a:pt x="126" y="214"/>
                      <a:pt x="126" y="212"/>
                      <a:pt x="122" y="213"/>
                    </a:cubicBezTo>
                    <a:cubicBezTo>
                      <a:pt x="121" y="213"/>
                      <a:pt x="121" y="213"/>
                      <a:pt x="120" y="212"/>
                    </a:cubicBezTo>
                    <a:cubicBezTo>
                      <a:pt x="120" y="211"/>
                      <a:pt x="126" y="210"/>
                      <a:pt x="121" y="206"/>
                    </a:cubicBezTo>
                    <a:cubicBezTo>
                      <a:pt x="119" y="205"/>
                      <a:pt x="125" y="201"/>
                      <a:pt x="121" y="199"/>
                    </a:cubicBezTo>
                    <a:cubicBezTo>
                      <a:pt x="123" y="197"/>
                      <a:pt x="121" y="195"/>
                      <a:pt x="121" y="193"/>
                    </a:cubicBezTo>
                    <a:cubicBezTo>
                      <a:pt x="121" y="190"/>
                      <a:pt x="124" y="190"/>
                      <a:pt x="127" y="191"/>
                    </a:cubicBezTo>
                    <a:cubicBezTo>
                      <a:pt x="130" y="192"/>
                      <a:pt x="129" y="191"/>
                      <a:pt x="130" y="188"/>
                    </a:cubicBezTo>
                    <a:cubicBezTo>
                      <a:pt x="130" y="182"/>
                      <a:pt x="126" y="180"/>
                      <a:pt x="123" y="178"/>
                    </a:cubicBezTo>
                    <a:cubicBezTo>
                      <a:pt x="120" y="174"/>
                      <a:pt x="123" y="170"/>
                      <a:pt x="121" y="167"/>
                    </a:cubicBezTo>
                    <a:cubicBezTo>
                      <a:pt x="121" y="166"/>
                      <a:pt x="122" y="160"/>
                      <a:pt x="127" y="162"/>
                    </a:cubicBezTo>
                    <a:cubicBezTo>
                      <a:pt x="128" y="163"/>
                      <a:pt x="131" y="161"/>
                      <a:pt x="131" y="159"/>
                    </a:cubicBezTo>
                    <a:cubicBezTo>
                      <a:pt x="132" y="158"/>
                      <a:pt x="129" y="158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8" y="154"/>
                      <a:pt x="131" y="155"/>
                      <a:pt x="131" y="153"/>
                    </a:cubicBezTo>
                    <a:cubicBezTo>
                      <a:pt x="129" y="151"/>
                      <a:pt x="127" y="153"/>
                      <a:pt x="125" y="152"/>
                    </a:cubicBezTo>
                    <a:cubicBezTo>
                      <a:pt x="124" y="151"/>
                      <a:pt x="123" y="151"/>
                      <a:pt x="122" y="150"/>
                    </a:cubicBezTo>
                    <a:cubicBezTo>
                      <a:pt x="122" y="148"/>
                      <a:pt x="124" y="148"/>
                      <a:pt x="125" y="148"/>
                    </a:cubicBezTo>
                    <a:cubicBezTo>
                      <a:pt x="127" y="148"/>
                      <a:pt x="126" y="147"/>
                      <a:pt x="125" y="146"/>
                    </a:cubicBezTo>
                    <a:cubicBezTo>
                      <a:pt x="124" y="145"/>
                      <a:pt x="122" y="143"/>
                      <a:pt x="125" y="142"/>
                    </a:cubicBezTo>
                    <a:cubicBezTo>
                      <a:pt x="126" y="141"/>
                      <a:pt x="127" y="143"/>
                      <a:pt x="127" y="145"/>
                    </a:cubicBezTo>
                    <a:cubicBezTo>
                      <a:pt x="128" y="146"/>
                      <a:pt x="128" y="148"/>
                      <a:pt x="130" y="148"/>
                    </a:cubicBezTo>
                    <a:cubicBezTo>
                      <a:pt x="130" y="148"/>
                      <a:pt x="131" y="148"/>
                      <a:pt x="132" y="147"/>
                    </a:cubicBezTo>
                    <a:cubicBezTo>
                      <a:pt x="133" y="147"/>
                      <a:pt x="132" y="146"/>
                      <a:pt x="131" y="146"/>
                    </a:cubicBezTo>
                    <a:cubicBezTo>
                      <a:pt x="126" y="142"/>
                      <a:pt x="133" y="142"/>
                      <a:pt x="133" y="141"/>
                    </a:cubicBezTo>
                    <a:cubicBezTo>
                      <a:pt x="136" y="140"/>
                      <a:pt x="136" y="140"/>
                      <a:pt x="136" y="143"/>
                    </a:cubicBezTo>
                    <a:cubicBezTo>
                      <a:pt x="136" y="144"/>
                      <a:pt x="137" y="145"/>
                      <a:pt x="138" y="144"/>
                    </a:cubicBezTo>
                    <a:cubicBezTo>
                      <a:pt x="144" y="142"/>
                      <a:pt x="141" y="147"/>
                      <a:pt x="142" y="150"/>
                    </a:cubicBezTo>
                    <a:cubicBezTo>
                      <a:pt x="143" y="150"/>
                      <a:pt x="143" y="151"/>
                      <a:pt x="143" y="152"/>
                    </a:cubicBezTo>
                    <a:cubicBezTo>
                      <a:pt x="144" y="153"/>
                      <a:pt x="145" y="153"/>
                      <a:pt x="147" y="154"/>
                    </a:cubicBezTo>
                    <a:cubicBezTo>
                      <a:pt x="143" y="154"/>
                      <a:pt x="140" y="154"/>
                      <a:pt x="137" y="154"/>
                    </a:cubicBezTo>
                    <a:cubicBezTo>
                      <a:pt x="136" y="154"/>
                      <a:pt x="135" y="155"/>
                      <a:pt x="135" y="156"/>
                    </a:cubicBezTo>
                    <a:cubicBezTo>
                      <a:pt x="135" y="158"/>
                      <a:pt x="136" y="158"/>
                      <a:pt x="137" y="158"/>
                    </a:cubicBezTo>
                    <a:cubicBezTo>
                      <a:pt x="138" y="158"/>
                      <a:pt x="140" y="159"/>
                      <a:pt x="141" y="159"/>
                    </a:cubicBezTo>
                    <a:cubicBezTo>
                      <a:pt x="143" y="157"/>
                      <a:pt x="145" y="157"/>
                      <a:pt x="145" y="160"/>
                    </a:cubicBezTo>
                    <a:cubicBezTo>
                      <a:pt x="146" y="164"/>
                      <a:pt x="142" y="161"/>
                      <a:pt x="141" y="162"/>
                    </a:cubicBezTo>
                    <a:cubicBezTo>
                      <a:pt x="140" y="164"/>
                      <a:pt x="137" y="160"/>
                      <a:pt x="136" y="164"/>
                    </a:cubicBezTo>
                    <a:cubicBezTo>
                      <a:pt x="136" y="168"/>
                      <a:pt x="136" y="170"/>
                      <a:pt x="142" y="167"/>
                    </a:cubicBezTo>
                    <a:cubicBezTo>
                      <a:pt x="137" y="172"/>
                      <a:pt x="137" y="177"/>
                      <a:pt x="138" y="182"/>
                    </a:cubicBezTo>
                    <a:cubicBezTo>
                      <a:pt x="138" y="185"/>
                      <a:pt x="133" y="187"/>
                      <a:pt x="135" y="191"/>
                    </a:cubicBezTo>
                    <a:cubicBezTo>
                      <a:pt x="135" y="191"/>
                      <a:pt x="134" y="191"/>
                      <a:pt x="134" y="191"/>
                    </a:cubicBezTo>
                    <a:cubicBezTo>
                      <a:pt x="136" y="196"/>
                      <a:pt x="134" y="199"/>
                      <a:pt x="128" y="200"/>
                    </a:cubicBezTo>
                    <a:cubicBezTo>
                      <a:pt x="126" y="200"/>
                      <a:pt x="130" y="203"/>
                      <a:pt x="128" y="205"/>
                    </a:cubicBezTo>
                    <a:cubicBezTo>
                      <a:pt x="127" y="205"/>
                      <a:pt x="129" y="207"/>
                      <a:pt x="130" y="206"/>
                    </a:cubicBezTo>
                    <a:cubicBezTo>
                      <a:pt x="131" y="204"/>
                      <a:pt x="133" y="207"/>
                      <a:pt x="134" y="207"/>
                    </a:cubicBezTo>
                    <a:cubicBezTo>
                      <a:pt x="138" y="207"/>
                      <a:pt x="138" y="207"/>
                      <a:pt x="136" y="211"/>
                    </a:cubicBezTo>
                    <a:cubicBezTo>
                      <a:pt x="135" y="211"/>
                      <a:pt x="135" y="212"/>
                      <a:pt x="135" y="212"/>
                    </a:cubicBezTo>
                    <a:cubicBezTo>
                      <a:pt x="136" y="213"/>
                      <a:pt x="136" y="212"/>
                      <a:pt x="137" y="212"/>
                    </a:cubicBezTo>
                    <a:cubicBezTo>
                      <a:pt x="139" y="213"/>
                      <a:pt x="138" y="217"/>
                      <a:pt x="142" y="215"/>
                    </a:cubicBezTo>
                    <a:cubicBezTo>
                      <a:pt x="144" y="213"/>
                      <a:pt x="145" y="211"/>
                      <a:pt x="143" y="208"/>
                    </a:cubicBezTo>
                    <a:cubicBezTo>
                      <a:pt x="143" y="207"/>
                      <a:pt x="143" y="206"/>
                      <a:pt x="144" y="206"/>
                    </a:cubicBezTo>
                    <a:cubicBezTo>
                      <a:pt x="147" y="208"/>
                      <a:pt x="151" y="209"/>
                      <a:pt x="149" y="214"/>
                    </a:cubicBezTo>
                    <a:cubicBezTo>
                      <a:pt x="151" y="214"/>
                      <a:pt x="152" y="210"/>
                      <a:pt x="154" y="211"/>
                    </a:cubicBezTo>
                    <a:cubicBezTo>
                      <a:pt x="152" y="217"/>
                      <a:pt x="153" y="220"/>
                      <a:pt x="159" y="223"/>
                    </a:cubicBezTo>
                    <a:cubicBezTo>
                      <a:pt x="158" y="221"/>
                      <a:pt x="157" y="220"/>
                      <a:pt x="160" y="218"/>
                    </a:cubicBezTo>
                    <a:cubicBezTo>
                      <a:pt x="164" y="216"/>
                      <a:pt x="169" y="213"/>
                      <a:pt x="168" y="208"/>
                    </a:cubicBezTo>
                    <a:cubicBezTo>
                      <a:pt x="167" y="206"/>
                      <a:pt x="173" y="206"/>
                      <a:pt x="169" y="203"/>
                    </a:cubicBezTo>
                    <a:cubicBezTo>
                      <a:pt x="165" y="201"/>
                      <a:pt x="165" y="206"/>
                      <a:pt x="163" y="207"/>
                    </a:cubicBezTo>
                    <a:cubicBezTo>
                      <a:pt x="162" y="207"/>
                      <a:pt x="161" y="209"/>
                      <a:pt x="159" y="208"/>
                    </a:cubicBezTo>
                    <a:cubicBezTo>
                      <a:pt x="158" y="206"/>
                      <a:pt x="163" y="203"/>
                      <a:pt x="159" y="200"/>
                    </a:cubicBezTo>
                    <a:cubicBezTo>
                      <a:pt x="158" y="199"/>
                      <a:pt x="163" y="199"/>
                      <a:pt x="164" y="197"/>
                    </a:cubicBezTo>
                    <a:cubicBezTo>
                      <a:pt x="161" y="196"/>
                      <a:pt x="155" y="195"/>
                      <a:pt x="162" y="190"/>
                    </a:cubicBezTo>
                    <a:cubicBezTo>
                      <a:pt x="164" y="189"/>
                      <a:pt x="159" y="186"/>
                      <a:pt x="162" y="184"/>
                    </a:cubicBezTo>
                    <a:cubicBezTo>
                      <a:pt x="163" y="183"/>
                      <a:pt x="164" y="182"/>
                      <a:pt x="164" y="181"/>
                    </a:cubicBezTo>
                    <a:cubicBezTo>
                      <a:pt x="164" y="180"/>
                      <a:pt x="164" y="180"/>
                      <a:pt x="164" y="179"/>
                    </a:cubicBezTo>
                    <a:cubicBezTo>
                      <a:pt x="164" y="179"/>
                      <a:pt x="164" y="179"/>
                      <a:pt x="164" y="179"/>
                    </a:cubicBezTo>
                    <a:cubicBezTo>
                      <a:pt x="167" y="180"/>
                      <a:pt x="169" y="179"/>
                      <a:pt x="172" y="177"/>
                    </a:cubicBezTo>
                    <a:cubicBezTo>
                      <a:pt x="168" y="175"/>
                      <a:pt x="169" y="168"/>
                      <a:pt x="162" y="169"/>
                    </a:cubicBezTo>
                    <a:cubicBezTo>
                      <a:pt x="162" y="169"/>
                      <a:pt x="161" y="168"/>
                      <a:pt x="162" y="167"/>
                    </a:cubicBezTo>
                    <a:cubicBezTo>
                      <a:pt x="162" y="166"/>
                      <a:pt x="163" y="164"/>
                      <a:pt x="164" y="165"/>
                    </a:cubicBezTo>
                    <a:cubicBezTo>
                      <a:pt x="166" y="166"/>
                      <a:pt x="167" y="164"/>
                      <a:pt x="169" y="164"/>
                    </a:cubicBezTo>
                    <a:cubicBezTo>
                      <a:pt x="172" y="164"/>
                      <a:pt x="170" y="161"/>
                      <a:pt x="171" y="160"/>
                    </a:cubicBezTo>
                    <a:cubicBezTo>
                      <a:pt x="172" y="159"/>
                      <a:pt x="170" y="158"/>
                      <a:pt x="169" y="158"/>
                    </a:cubicBezTo>
                    <a:cubicBezTo>
                      <a:pt x="167" y="158"/>
                      <a:pt x="164" y="158"/>
                      <a:pt x="165" y="156"/>
                    </a:cubicBezTo>
                    <a:cubicBezTo>
                      <a:pt x="165" y="154"/>
                      <a:pt x="167" y="150"/>
                      <a:pt x="171" y="152"/>
                    </a:cubicBezTo>
                    <a:cubicBezTo>
                      <a:pt x="174" y="153"/>
                      <a:pt x="177" y="154"/>
                      <a:pt x="178" y="149"/>
                    </a:cubicBezTo>
                    <a:cubicBezTo>
                      <a:pt x="178" y="148"/>
                      <a:pt x="182" y="146"/>
                      <a:pt x="179" y="146"/>
                    </a:cubicBezTo>
                    <a:cubicBezTo>
                      <a:pt x="173" y="146"/>
                      <a:pt x="174" y="141"/>
                      <a:pt x="171" y="139"/>
                    </a:cubicBezTo>
                    <a:cubicBezTo>
                      <a:pt x="171" y="138"/>
                      <a:pt x="171" y="137"/>
                      <a:pt x="171" y="137"/>
                    </a:cubicBezTo>
                    <a:cubicBezTo>
                      <a:pt x="173" y="130"/>
                      <a:pt x="173" y="130"/>
                      <a:pt x="165" y="131"/>
                    </a:cubicBezTo>
                    <a:cubicBezTo>
                      <a:pt x="165" y="131"/>
                      <a:pt x="165" y="131"/>
                      <a:pt x="164" y="131"/>
                    </a:cubicBezTo>
                    <a:cubicBezTo>
                      <a:pt x="168" y="138"/>
                      <a:pt x="162" y="145"/>
                      <a:pt x="162" y="152"/>
                    </a:cubicBezTo>
                    <a:cubicBezTo>
                      <a:pt x="158" y="150"/>
                      <a:pt x="158" y="150"/>
                      <a:pt x="157" y="145"/>
                    </a:cubicBezTo>
                    <a:cubicBezTo>
                      <a:pt x="156" y="143"/>
                      <a:pt x="155" y="141"/>
                      <a:pt x="153" y="138"/>
                    </a:cubicBezTo>
                    <a:cubicBezTo>
                      <a:pt x="153" y="137"/>
                      <a:pt x="151" y="136"/>
                      <a:pt x="152" y="135"/>
                    </a:cubicBezTo>
                    <a:cubicBezTo>
                      <a:pt x="155" y="137"/>
                      <a:pt x="153" y="127"/>
                      <a:pt x="156" y="133"/>
                    </a:cubicBezTo>
                    <a:cubicBezTo>
                      <a:pt x="157" y="134"/>
                      <a:pt x="158" y="133"/>
                      <a:pt x="158" y="132"/>
                    </a:cubicBezTo>
                    <a:cubicBezTo>
                      <a:pt x="156" y="126"/>
                      <a:pt x="161" y="128"/>
                      <a:pt x="164" y="127"/>
                    </a:cubicBezTo>
                    <a:cubicBezTo>
                      <a:pt x="166" y="127"/>
                      <a:pt x="169" y="126"/>
                      <a:pt x="171" y="127"/>
                    </a:cubicBezTo>
                    <a:cubicBezTo>
                      <a:pt x="176" y="127"/>
                      <a:pt x="177" y="126"/>
                      <a:pt x="176" y="122"/>
                    </a:cubicBezTo>
                    <a:cubicBezTo>
                      <a:pt x="176" y="121"/>
                      <a:pt x="176" y="120"/>
                      <a:pt x="177" y="119"/>
                    </a:cubicBezTo>
                    <a:cubicBezTo>
                      <a:pt x="182" y="114"/>
                      <a:pt x="181" y="109"/>
                      <a:pt x="175" y="104"/>
                    </a:cubicBezTo>
                    <a:cubicBezTo>
                      <a:pt x="175" y="104"/>
                      <a:pt x="174" y="104"/>
                      <a:pt x="174" y="103"/>
                    </a:cubicBezTo>
                    <a:cubicBezTo>
                      <a:pt x="175" y="98"/>
                      <a:pt x="176" y="93"/>
                      <a:pt x="175" y="88"/>
                    </a:cubicBezTo>
                    <a:cubicBezTo>
                      <a:pt x="175" y="87"/>
                      <a:pt x="177" y="87"/>
                      <a:pt x="178" y="87"/>
                    </a:cubicBezTo>
                    <a:cubicBezTo>
                      <a:pt x="183" y="87"/>
                      <a:pt x="185" y="82"/>
                      <a:pt x="188" y="80"/>
                    </a:cubicBezTo>
                    <a:cubicBezTo>
                      <a:pt x="192" y="74"/>
                      <a:pt x="189" y="69"/>
                      <a:pt x="181" y="69"/>
                    </a:cubicBezTo>
                    <a:cubicBezTo>
                      <a:pt x="179" y="67"/>
                      <a:pt x="181" y="67"/>
                      <a:pt x="182" y="66"/>
                    </a:cubicBezTo>
                    <a:cubicBezTo>
                      <a:pt x="183" y="66"/>
                      <a:pt x="183" y="65"/>
                      <a:pt x="184" y="65"/>
                    </a:cubicBezTo>
                    <a:cubicBezTo>
                      <a:pt x="186" y="65"/>
                      <a:pt x="188" y="65"/>
                      <a:pt x="188" y="62"/>
                    </a:cubicBezTo>
                    <a:cubicBezTo>
                      <a:pt x="188" y="59"/>
                      <a:pt x="187" y="56"/>
                      <a:pt x="191" y="55"/>
                    </a:cubicBezTo>
                    <a:cubicBezTo>
                      <a:pt x="193" y="54"/>
                      <a:pt x="196" y="57"/>
                      <a:pt x="197" y="52"/>
                    </a:cubicBezTo>
                    <a:cubicBezTo>
                      <a:pt x="197" y="50"/>
                      <a:pt x="195" y="50"/>
                      <a:pt x="194" y="50"/>
                    </a:cubicBezTo>
                    <a:cubicBezTo>
                      <a:pt x="193" y="50"/>
                      <a:pt x="193" y="49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5" y="45"/>
                      <a:pt x="198" y="46"/>
                      <a:pt x="199" y="43"/>
                    </a:cubicBezTo>
                    <a:cubicBezTo>
                      <a:pt x="198" y="41"/>
                      <a:pt x="203" y="41"/>
                      <a:pt x="201" y="39"/>
                    </a:cubicBezTo>
                    <a:cubicBezTo>
                      <a:pt x="201" y="38"/>
                      <a:pt x="200" y="38"/>
                      <a:pt x="201" y="37"/>
                    </a:cubicBezTo>
                    <a:cubicBezTo>
                      <a:pt x="202" y="35"/>
                      <a:pt x="205" y="36"/>
                      <a:pt x="206" y="34"/>
                    </a:cubicBezTo>
                    <a:cubicBezTo>
                      <a:pt x="207" y="32"/>
                      <a:pt x="207" y="31"/>
                      <a:pt x="208" y="30"/>
                    </a:cubicBezTo>
                    <a:cubicBezTo>
                      <a:pt x="209" y="28"/>
                      <a:pt x="211" y="28"/>
                      <a:pt x="214" y="28"/>
                    </a:cubicBezTo>
                    <a:cubicBezTo>
                      <a:pt x="214" y="28"/>
                      <a:pt x="215" y="28"/>
                      <a:pt x="216" y="28"/>
                    </a:cubicBezTo>
                    <a:cubicBezTo>
                      <a:pt x="217" y="28"/>
                      <a:pt x="219" y="27"/>
                      <a:pt x="221" y="27"/>
                    </a:cubicBezTo>
                    <a:cubicBezTo>
                      <a:pt x="227" y="31"/>
                      <a:pt x="227" y="32"/>
                      <a:pt x="221" y="35"/>
                    </a:cubicBezTo>
                    <a:cubicBezTo>
                      <a:pt x="220" y="36"/>
                      <a:pt x="220" y="37"/>
                      <a:pt x="219" y="38"/>
                    </a:cubicBezTo>
                    <a:cubicBezTo>
                      <a:pt x="220" y="37"/>
                      <a:pt x="220" y="36"/>
                      <a:pt x="221" y="35"/>
                    </a:cubicBezTo>
                    <a:cubicBezTo>
                      <a:pt x="222" y="35"/>
                      <a:pt x="223" y="35"/>
                      <a:pt x="224" y="36"/>
                    </a:cubicBezTo>
                    <a:cubicBezTo>
                      <a:pt x="226" y="40"/>
                      <a:pt x="230" y="39"/>
                      <a:pt x="231" y="35"/>
                    </a:cubicBezTo>
                    <a:cubicBezTo>
                      <a:pt x="235" y="26"/>
                      <a:pt x="242" y="26"/>
                      <a:pt x="250" y="25"/>
                    </a:cubicBezTo>
                    <a:cubicBezTo>
                      <a:pt x="257" y="24"/>
                      <a:pt x="265" y="24"/>
                      <a:pt x="272" y="21"/>
                    </a:cubicBezTo>
                    <a:cubicBezTo>
                      <a:pt x="273" y="21"/>
                      <a:pt x="275" y="20"/>
                      <a:pt x="275" y="19"/>
                    </a:cubicBezTo>
                    <a:cubicBezTo>
                      <a:pt x="275" y="17"/>
                      <a:pt x="273" y="17"/>
                      <a:pt x="272" y="17"/>
                    </a:cubicBezTo>
                    <a:cubicBezTo>
                      <a:pt x="266" y="15"/>
                      <a:pt x="260" y="16"/>
                      <a:pt x="254" y="18"/>
                    </a:cubicBezTo>
                    <a:cubicBezTo>
                      <a:pt x="254" y="18"/>
                      <a:pt x="253" y="18"/>
                      <a:pt x="253" y="19"/>
                    </a:cubicBezTo>
                    <a:cubicBezTo>
                      <a:pt x="251" y="26"/>
                      <a:pt x="243" y="22"/>
                      <a:pt x="239" y="26"/>
                    </a:cubicBezTo>
                    <a:cubicBezTo>
                      <a:pt x="236" y="28"/>
                      <a:pt x="232" y="27"/>
                      <a:pt x="231" y="32"/>
                    </a:cubicBezTo>
                    <a:cubicBezTo>
                      <a:pt x="231" y="34"/>
                      <a:pt x="228" y="35"/>
                      <a:pt x="226" y="32"/>
                    </a:cubicBezTo>
                    <a:cubicBezTo>
                      <a:pt x="224" y="29"/>
                      <a:pt x="223" y="27"/>
                      <a:pt x="220" y="27"/>
                    </a:cubicBezTo>
                    <a:cubicBezTo>
                      <a:pt x="218" y="26"/>
                      <a:pt x="217" y="25"/>
                      <a:pt x="218" y="23"/>
                    </a:cubicBezTo>
                    <a:cubicBezTo>
                      <a:pt x="219" y="22"/>
                      <a:pt x="220" y="22"/>
                      <a:pt x="222" y="21"/>
                    </a:cubicBezTo>
                    <a:cubicBezTo>
                      <a:pt x="224" y="21"/>
                      <a:pt x="224" y="20"/>
                      <a:pt x="224" y="19"/>
                    </a:cubicBezTo>
                    <a:cubicBezTo>
                      <a:pt x="225" y="17"/>
                      <a:pt x="227" y="16"/>
                      <a:pt x="228" y="16"/>
                    </a:cubicBezTo>
                    <a:cubicBezTo>
                      <a:pt x="231" y="15"/>
                      <a:pt x="233" y="15"/>
                      <a:pt x="235" y="14"/>
                    </a:cubicBezTo>
                    <a:cubicBezTo>
                      <a:pt x="238" y="14"/>
                      <a:pt x="239" y="12"/>
                      <a:pt x="241" y="10"/>
                    </a:cubicBezTo>
                    <a:cubicBezTo>
                      <a:pt x="243" y="8"/>
                      <a:pt x="245" y="8"/>
                      <a:pt x="248" y="7"/>
                    </a:cubicBezTo>
                    <a:cubicBezTo>
                      <a:pt x="250" y="7"/>
                      <a:pt x="252" y="5"/>
                      <a:pt x="254" y="3"/>
                    </a:cubicBezTo>
                    <a:cubicBezTo>
                      <a:pt x="256" y="2"/>
                      <a:pt x="259" y="1"/>
                      <a:pt x="261" y="1"/>
                    </a:cubicBezTo>
                    <a:cubicBezTo>
                      <a:pt x="265" y="2"/>
                      <a:pt x="269" y="1"/>
                      <a:pt x="273" y="0"/>
                    </a:cubicBezTo>
                    <a:cubicBezTo>
                      <a:pt x="275" y="0"/>
                      <a:pt x="277" y="0"/>
                      <a:pt x="279" y="0"/>
                    </a:cubicBezTo>
                    <a:cubicBezTo>
                      <a:pt x="285" y="3"/>
                      <a:pt x="290" y="2"/>
                      <a:pt x="296" y="2"/>
                    </a:cubicBezTo>
                    <a:cubicBezTo>
                      <a:pt x="302" y="2"/>
                      <a:pt x="315" y="9"/>
                      <a:pt x="317" y="15"/>
                    </a:cubicBezTo>
                    <a:cubicBezTo>
                      <a:pt x="318" y="18"/>
                      <a:pt x="314" y="19"/>
                      <a:pt x="314" y="22"/>
                    </a:cubicBezTo>
                    <a:cubicBezTo>
                      <a:pt x="314" y="26"/>
                      <a:pt x="310" y="26"/>
                      <a:pt x="307" y="27"/>
                    </a:cubicBezTo>
                    <a:cubicBezTo>
                      <a:pt x="303" y="28"/>
                      <a:pt x="300" y="26"/>
                      <a:pt x="298" y="21"/>
                    </a:cubicBezTo>
                    <a:cubicBezTo>
                      <a:pt x="296" y="27"/>
                      <a:pt x="291" y="28"/>
                      <a:pt x="286" y="28"/>
                    </a:cubicBezTo>
                    <a:cubicBezTo>
                      <a:pt x="273" y="26"/>
                      <a:pt x="261" y="31"/>
                      <a:pt x="248" y="32"/>
                    </a:cubicBezTo>
                    <a:cubicBezTo>
                      <a:pt x="246" y="32"/>
                      <a:pt x="245" y="35"/>
                      <a:pt x="243" y="37"/>
                    </a:cubicBezTo>
                    <a:cubicBezTo>
                      <a:pt x="237" y="42"/>
                      <a:pt x="232" y="47"/>
                      <a:pt x="224" y="48"/>
                    </a:cubicBezTo>
                    <a:cubicBezTo>
                      <a:pt x="223" y="49"/>
                      <a:pt x="221" y="50"/>
                      <a:pt x="221" y="52"/>
                    </a:cubicBezTo>
                    <a:cubicBezTo>
                      <a:pt x="221" y="55"/>
                      <a:pt x="218" y="55"/>
                      <a:pt x="216" y="56"/>
                    </a:cubicBezTo>
                    <a:cubicBezTo>
                      <a:pt x="216" y="56"/>
                      <a:pt x="216" y="56"/>
                      <a:pt x="215" y="57"/>
                    </a:cubicBezTo>
                    <a:cubicBezTo>
                      <a:pt x="212" y="58"/>
                      <a:pt x="212" y="59"/>
                      <a:pt x="212" y="62"/>
                    </a:cubicBezTo>
                    <a:cubicBezTo>
                      <a:pt x="211" y="62"/>
                      <a:pt x="214" y="65"/>
                      <a:pt x="211" y="65"/>
                    </a:cubicBezTo>
                    <a:cubicBezTo>
                      <a:pt x="209" y="65"/>
                      <a:pt x="209" y="66"/>
                      <a:pt x="208" y="69"/>
                    </a:cubicBezTo>
                    <a:cubicBezTo>
                      <a:pt x="208" y="70"/>
                      <a:pt x="207" y="70"/>
                      <a:pt x="206" y="70"/>
                    </a:cubicBezTo>
                    <a:cubicBezTo>
                      <a:pt x="204" y="71"/>
                      <a:pt x="201" y="71"/>
                      <a:pt x="198" y="74"/>
                    </a:cubicBezTo>
                    <a:cubicBezTo>
                      <a:pt x="202" y="74"/>
                      <a:pt x="205" y="73"/>
                      <a:pt x="209" y="73"/>
                    </a:cubicBezTo>
                    <a:cubicBezTo>
                      <a:pt x="206" y="74"/>
                      <a:pt x="205" y="75"/>
                      <a:pt x="203" y="76"/>
                    </a:cubicBezTo>
                    <a:cubicBezTo>
                      <a:pt x="201" y="77"/>
                      <a:pt x="203" y="79"/>
                      <a:pt x="202" y="81"/>
                    </a:cubicBezTo>
                    <a:cubicBezTo>
                      <a:pt x="202" y="83"/>
                      <a:pt x="199" y="82"/>
                      <a:pt x="198" y="84"/>
                    </a:cubicBezTo>
                    <a:cubicBezTo>
                      <a:pt x="197" y="87"/>
                      <a:pt x="194" y="86"/>
                      <a:pt x="192" y="87"/>
                    </a:cubicBezTo>
                    <a:cubicBezTo>
                      <a:pt x="194" y="87"/>
                      <a:pt x="197" y="86"/>
                      <a:pt x="197" y="89"/>
                    </a:cubicBezTo>
                    <a:cubicBezTo>
                      <a:pt x="192" y="90"/>
                      <a:pt x="193" y="96"/>
                      <a:pt x="188" y="97"/>
                    </a:cubicBezTo>
                    <a:cubicBezTo>
                      <a:pt x="193" y="96"/>
                      <a:pt x="192" y="100"/>
                      <a:pt x="193" y="103"/>
                    </a:cubicBezTo>
                    <a:cubicBezTo>
                      <a:pt x="200" y="93"/>
                      <a:pt x="210" y="96"/>
                      <a:pt x="219" y="94"/>
                    </a:cubicBezTo>
                    <a:cubicBezTo>
                      <a:pt x="217" y="90"/>
                      <a:pt x="217" y="87"/>
                      <a:pt x="222" y="84"/>
                    </a:cubicBezTo>
                    <a:cubicBezTo>
                      <a:pt x="223" y="83"/>
                      <a:pt x="221" y="81"/>
                      <a:pt x="223" y="79"/>
                    </a:cubicBezTo>
                    <a:cubicBezTo>
                      <a:pt x="223" y="78"/>
                      <a:pt x="223" y="76"/>
                      <a:pt x="223" y="75"/>
                    </a:cubicBezTo>
                    <a:cubicBezTo>
                      <a:pt x="225" y="74"/>
                      <a:pt x="226" y="72"/>
                      <a:pt x="227" y="71"/>
                    </a:cubicBezTo>
                    <a:cubicBezTo>
                      <a:pt x="227" y="71"/>
                      <a:pt x="227" y="71"/>
                      <a:pt x="227" y="71"/>
                    </a:cubicBezTo>
                    <a:cubicBezTo>
                      <a:pt x="229" y="71"/>
                      <a:pt x="232" y="69"/>
                      <a:pt x="233" y="72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8" name="Freeform 1401">
                <a:extLst>
                  <a:ext uri="{FF2B5EF4-FFF2-40B4-BE49-F238E27FC236}">
                    <a16:creationId xmlns:a16="http://schemas.microsoft.com/office/drawing/2014/main" id="{4D5E7295-EABF-C37C-FB07-10D2D4CF3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780"/>
                <a:ext cx="441" cy="525"/>
              </a:xfrm>
              <a:custGeom>
                <a:avLst/>
                <a:gdLst>
                  <a:gd name="T0" fmla="*/ 6 w 258"/>
                  <a:gd name="T1" fmla="*/ 25 h 307"/>
                  <a:gd name="T2" fmla="*/ 31 w 258"/>
                  <a:gd name="T3" fmla="*/ 11 h 307"/>
                  <a:gd name="T4" fmla="*/ 55 w 258"/>
                  <a:gd name="T5" fmla="*/ 8 h 307"/>
                  <a:gd name="T6" fmla="*/ 94 w 258"/>
                  <a:gd name="T7" fmla="*/ 6 h 307"/>
                  <a:gd name="T8" fmla="*/ 110 w 258"/>
                  <a:gd name="T9" fmla="*/ 2 h 307"/>
                  <a:gd name="T10" fmla="*/ 150 w 258"/>
                  <a:gd name="T11" fmla="*/ 13 h 307"/>
                  <a:gd name="T12" fmla="*/ 172 w 258"/>
                  <a:gd name="T13" fmla="*/ 18 h 307"/>
                  <a:gd name="T14" fmla="*/ 194 w 258"/>
                  <a:gd name="T15" fmla="*/ 31 h 307"/>
                  <a:gd name="T16" fmla="*/ 239 w 258"/>
                  <a:gd name="T17" fmla="*/ 30 h 307"/>
                  <a:gd name="T18" fmla="*/ 248 w 258"/>
                  <a:gd name="T19" fmla="*/ 81 h 307"/>
                  <a:gd name="T20" fmla="*/ 245 w 258"/>
                  <a:gd name="T21" fmla="*/ 92 h 307"/>
                  <a:gd name="T22" fmla="*/ 249 w 258"/>
                  <a:gd name="T23" fmla="*/ 98 h 307"/>
                  <a:gd name="T24" fmla="*/ 249 w 258"/>
                  <a:gd name="T25" fmla="*/ 104 h 307"/>
                  <a:gd name="T26" fmla="*/ 248 w 258"/>
                  <a:gd name="T27" fmla="*/ 110 h 307"/>
                  <a:gd name="T28" fmla="*/ 247 w 258"/>
                  <a:gd name="T29" fmla="*/ 118 h 307"/>
                  <a:gd name="T30" fmla="*/ 248 w 258"/>
                  <a:gd name="T31" fmla="*/ 124 h 307"/>
                  <a:gd name="T32" fmla="*/ 253 w 258"/>
                  <a:gd name="T33" fmla="*/ 132 h 307"/>
                  <a:gd name="T34" fmla="*/ 255 w 258"/>
                  <a:gd name="T35" fmla="*/ 141 h 307"/>
                  <a:gd name="T36" fmla="*/ 251 w 258"/>
                  <a:gd name="T37" fmla="*/ 144 h 307"/>
                  <a:gd name="T38" fmla="*/ 245 w 258"/>
                  <a:gd name="T39" fmla="*/ 149 h 307"/>
                  <a:gd name="T40" fmla="*/ 245 w 258"/>
                  <a:gd name="T41" fmla="*/ 156 h 307"/>
                  <a:gd name="T42" fmla="*/ 245 w 258"/>
                  <a:gd name="T43" fmla="*/ 163 h 307"/>
                  <a:gd name="T44" fmla="*/ 245 w 258"/>
                  <a:gd name="T45" fmla="*/ 169 h 307"/>
                  <a:gd name="T46" fmla="*/ 247 w 258"/>
                  <a:gd name="T47" fmla="*/ 174 h 307"/>
                  <a:gd name="T48" fmla="*/ 249 w 258"/>
                  <a:gd name="T49" fmla="*/ 180 h 307"/>
                  <a:gd name="T50" fmla="*/ 247 w 258"/>
                  <a:gd name="T51" fmla="*/ 186 h 307"/>
                  <a:gd name="T52" fmla="*/ 249 w 258"/>
                  <a:gd name="T53" fmla="*/ 192 h 307"/>
                  <a:gd name="T54" fmla="*/ 247 w 258"/>
                  <a:gd name="T55" fmla="*/ 199 h 307"/>
                  <a:gd name="T56" fmla="*/ 246 w 258"/>
                  <a:gd name="T57" fmla="*/ 206 h 307"/>
                  <a:gd name="T58" fmla="*/ 246 w 258"/>
                  <a:gd name="T59" fmla="*/ 213 h 307"/>
                  <a:gd name="T60" fmla="*/ 246 w 258"/>
                  <a:gd name="T61" fmla="*/ 219 h 307"/>
                  <a:gd name="T62" fmla="*/ 252 w 258"/>
                  <a:gd name="T63" fmla="*/ 225 h 307"/>
                  <a:gd name="T64" fmla="*/ 247 w 258"/>
                  <a:gd name="T65" fmla="*/ 232 h 307"/>
                  <a:gd name="T66" fmla="*/ 239 w 258"/>
                  <a:gd name="T67" fmla="*/ 241 h 307"/>
                  <a:gd name="T68" fmla="*/ 246 w 258"/>
                  <a:gd name="T69" fmla="*/ 248 h 307"/>
                  <a:gd name="T70" fmla="*/ 247 w 258"/>
                  <a:gd name="T71" fmla="*/ 259 h 307"/>
                  <a:gd name="T72" fmla="*/ 239 w 258"/>
                  <a:gd name="T73" fmla="*/ 268 h 307"/>
                  <a:gd name="T74" fmla="*/ 247 w 258"/>
                  <a:gd name="T75" fmla="*/ 276 h 307"/>
                  <a:gd name="T76" fmla="*/ 238 w 258"/>
                  <a:gd name="T77" fmla="*/ 285 h 307"/>
                  <a:gd name="T78" fmla="*/ 249 w 258"/>
                  <a:gd name="T79" fmla="*/ 287 h 307"/>
                  <a:gd name="T80" fmla="*/ 250 w 258"/>
                  <a:gd name="T81" fmla="*/ 293 h 307"/>
                  <a:gd name="T82" fmla="*/ 230 w 258"/>
                  <a:gd name="T83" fmla="*/ 300 h 307"/>
                  <a:gd name="T84" fmla="*/ 239 w 258"/>
                  <a:gd name="T85" fmla="*/ 304 h 307"/>
                  <a:gd name="T86" fmla="*/ 190 w 258"/>
                  <a:gd name="T87" fmla="*/ 300 h 307"/>
                  <a:gd name="T88" fmla="*/ 189 w 258"/>
                  <a:gd name="T89" fmla="*/ 291 h 307"/>
                  <a:gd name="T90" fmla="*/ 169 w 258"/>
                  <a:gd name="T91" fmla="*/ 280 h 307"/>
                  <a:gd name="T92" fmla="*/ 170 w 258"/>
                  <a:gd name="T93" fmla="*/ 262 h 307"/>
                  <a:gd name="T94" fmla="*/ 231 w 258"/>
                  <a:gd name="T95" fmla="*/ 167 h 307"/>
                  <a:gd name="T96" fmla="*/ 223 w 258"/>
                  <a:gd name="T97" fmla="*/ 31 h 307"/>
                  <a:gd name="T98" fmla="*/ 164 w 258"/>
                  <a:gd name="T99" fmla="*/ 164 h 307"/>
                  <a:gd name="T100" fmla="*/ 158 w 258"/>
                  <a:gd name="T101" fmla="*/ 247 h 307"/>
                  <a:gd name="T102" fmla="*/ 157 w 258"/>
                  <a:gd name="T103" fmla="*/ 200 h 307"/>
                  <a:gd name="T104" fmla="*/ 159 w 258"/>
                  <a:gd name="T105" fmla="*/ 128 h 307"/>
                  <a:gd name="T106" fmla="*/ 152 w 258"/>
                  <a:gd name="T107" fmla="*/ 96 h 307"/>
                  <a:gd name="T108" fmla="*/ 157 w 258"/>
                  <a:gd name="T109" fmla="*/ 91 h 307"/>
                  <a:gd name="T110" fmla="*/ 155 w 258"/>
                  <a:gd name="T111" fmla="*/ 62 h 307"/>
                  <a:gd name="T112" fmla="*/ 151 w 258"/>
                  <a:gd name="T113" fmla="*/ 44 h 307"/>
                  <a:gd name="T114" fmla="*/ 103 w 258"/>
                  <a:gd name="T115" fmla="*/ 43 h 307"/>
                  <a:gd name="T116" fmla="*/ 49 w 258"/>
                  <a:gd name="T117" fmla="*/ 2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8" h="307">
                    <a:moveTo>
                      <a:pt x="29" y="26"/>
                    </a:moveTo>
                    <a:cubicBezTo>
                      <a:pt x="25" y="27"/>
                      <a:pt x="21" y="24"/>
                      <a:pt x="17" y="23"/>
                    </a:cubicBezTo>
                    <a:cubicBezTo>
                      <a:pt x="16" y="25"/>
                      <a:pt x="14" y="25"/>
                      <a:pt x="13" y="24"/>
                    </a:cubicBezTo>
                    <a:cubicBezTo>
                      <a:pt x="10" y="23"/>
                      <a:pt x="8" y="27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3"/>
                      <a:pt x="0" y="25"/>
                      <a:pt x="0" y="22"/>
                    </a:cubicBezTo>
                    <a:cubicBezTo>
                      <a:pt x="0" y="18"/>
                      <a:pt x="4" y="19"/>
                      <a:pt x="7" y="18"/>
                    </a:cubicBezTo>
                    <a:cubicBezTo>
                      <a:pt x="15" y="16"/>
                      <a:pt x="23" y="16"/>
                      <a:pt x="31" y="11"/>
                    </a:cubicBezTo>
                    <a:cubicBezTo>
                      <a:pt x="30" y="10"/>
                      <a:pt x="30" y="10"/>
                      <a:pt x="31" y="9"/>
                    </a:cubicBezTo>
                    <a:cubicBezTo>
                      <a:pt x="32" y="7"/>
                      <a:pt x="34" y="7"/>
                      <a:pt x="36" y="7"/>
                    </a:cubicBezTo>
                    <a:cubicBezTo>
                      <a:pt x="42" y="6"/>
                      <a:pt x="48" y="6"/>
                      <a:pt x="54" y="5"/>
                    </a:cubicBezTo>
                    <a:cubicBezTo>
                      <a:pt x="59" y="6"/>
                      <a:pt x="57" y="7"/>
                      <a:pt x="55" y="8"/>
                    </a:cubicBezTo>
                    <a:cubicBezTo>
                      <a:pt x="60" y="5"/>
                      <a:pt x="66" y="2"/>
                      <a:pt x="72" y="4"/>
                    </a:cubicBezTo>
                    <a:cubicBezTo>
                      <a:pt x="76" y="5"/>
                      <a:pt x="80" y="7"/>
                      <a:pt x="83" y="5"/>
                    </a:cubicBezTo>
                    <a:cubicBezTo>
                      <a:pt x="84" y="5"/>
                      <a:pt x="85" y="5"/>
                      <a:pt x="86" y="5"/>
                    </a:cubicBezTo>
                    <a:cubicBezTo>
                      <a:pt x="88" y="6"/>
                      <a:pt x="91" y="7"/>
                      <a:pt x="94" y="6"/>
                    </a:cubicBezTo>
                    <a:cubicBezTo>
                      <a:pt x="95" y="6"/>
                      <a:pt x="96" y="6"/>
                      <a:pt x="97" y="7"/>
                    </a:cubicBezTo>
                    <a:cubicBezTo>
                      <a:pt x="98" y="9"/>
                      <a:pt x="99" y="10"/>
                      <a:pt x="101" y="8"/>
                    </a:cubicBezTo>
                    <a:cubicBezTo>
                      <a:pt x="103" y="6"/>
                      <a:pt x="107" y="6"/>
                      <a:pt x="109" y="4"/>
                    </a:cubicBezTo>
                    <a:cubicBezTo>
                      <a:pt x="109" y="3"/>
                      <a:pt x="109" y="3"/>
                      <a:pt x="110" y="2"/>
                    </a:cubicBezTo>
                    <a:cubicBezTo>
                      <a:pt x="117" y="0"/>
                      <a:pt x="123" y="3"/>
                      <a:pt x="128" y="6"/>
                    </a:cubicBezTo>
                    <a:cubicBezTo>
                      <a:pt x="132" y="7"/>
                      <a:pt x="135" y="8"/>
                      <a:pt x="139" y="8"/>
                    </a:cubicBezTo>
                    <a:cubicBezTo>
                      <a:pt x="143" y="8"/>
                      <a:pt x="145" y="10"/>
                      <a:pt x="145" y="14"/>
                    </a:cubicBezTo>
                    <a:cubicBezTo>
                      <a:pt x="147" y="15"/>
                      <a:pt x="148" y="13"/>
                      <a:pt x="150" y="13"/>
                    </a:cubicBezTo>
                    <a:cubicBezTo>
                      <a:pt x="152" y="13"/>
                      <a:pt x="153" y="13"/>
                      <a:pt x="154" y="13"/>
                    </a:cubicBezTo>
                    <a:cubicBezTo>
                      <a:pt x="159" y="15"/>
                      <a:pt x="162" y="11"/>
                      <a:pt x="166" y="12"/>
                    </a:cubicBezTo>
                    <a:cubicBezTo>
                      <a:pt x="170" y="12"/>
                      <a:pt x="170" y="12"/>
                      <a:pt x="170" y="17"/>
                    </a:cubicBezTo>
                    <a:cubicBezTo>
                      <a:pt x="170" y="18"/>
                      <a:pt x="171" y="17"/>
                      <a:pt x="172" y="18"/>
                    </a:cubicBezTo>
                    <a:cubicBezTo>
                      <a:pt x="176" y="21"/>
                      <a:pt x="179" y="26"/>
                      <a:pt x="185" y="28"/>
                    </a:cubicBezTo>
                    <a:cubicBezTo>
                      <a:pt x="186" y="29"/>
                      <a:pt x="186" y="30"/>
                      <a:pt x="187" y="31"/>
                    </a:cubicBezTo>
                    <a:cubicBezTo>
                      <a:pt x="188" y="34"/>
                      <a:pt x="187" y="30"/>
                      <a:pt x="188" y="30"/>
                    </a:cubicBezTo>
                    <a:cubicBezTo>
                      <a:pt x="190" y="29"/>
                      <a:pt x="192" y="27"/>
                      <a:pt x="194" y="31"/>
                    </a:cubicBezTo>
                    <a:cubicBezTo>
                      <a:pt x="196" y="34"/>
                      <a:pt x="199" y="31"/>
                      <a:pt x="201" y="30"/>
                    </a:cubicBezTo>
                    <a:cubicBezTo>
                      <a:pt x="206" y="26"/>
                      <a:pt x="213" y="28"/>
                      <a:pt x="219" y="27"/>
                    </a:cubicBezTo>
                    <a:cubicBezTo>
                      <a:pt x="224" y="23"/>
                      <a:pt x="230" y="25"/>
                      <a:pt x="235" y="24"/>
                    </a:cubicBezTo>
                    <a:cubicBezTo>
                      <a:pt x="239" y="24"/>
                      <a:pt x="239" y="29"/>
                      <a:pt x="239" y="30"/>
                    </a:cubicBezTo>
                    <a:cubicBezTo>
                      <a:pt x="239" y="42"/>
                      <a:pt x="239" y="53"/>
                      <a:pt x="238" y="64"/>
                    </a:cubicBezTo>
                    <a:cubicBezTo>
                      <a:pt x="238" y="68"/>
                      <a:pt x="240" y="69"/>
                      <a:pt x="241" y="72"/>
                    </a:cubicBezTo>
                    <a:cubicBezTo>
                      <a:pt x="243" y="74"/>
                      <a:pt x="247" y="74"/>
                      <a:pt x="244" y="78"/>
                    </a:cubicBezTo>
                    <a:cubicBezTo>
                      <a:pt x="243" y="80"/>
                      <a:pt x="246" y="81"/>
                      <a:pt x="248" y="81"/>
                    </a:cubicBezTo>
                    <a:cubicBezTo>
                      <a:pt x="249" y="81"/>
                      <a:pt x="253" y="80"/>
                      <a:pt x="251" y="83"/>
                    </a:cubicBezTo>
                    <a:cubicBezTo>
                      <a:pt x="250" y="84"/>
                      <a:pt x="249" y="85"/>
                      <a:pt x="251" y="86"/>
                    </a:cubicBezTo>
                    <a:cubicBezTo>
                      <a:pt x="251" y="87"/>
                      <a:pt x="254" y="88"/>
                      <a:pt x="251" y="89"/>
                    </a:cubicBezTo>
                    <a:cubicBezTo>
                      <a:pt x="250" y="90"/>
                      <a:pt x="247" y="89"/>
                      <a:pt x="245" y="92"/>
                    </a:cubicBezTo>
                    <a:cubicBezTo>
                      <a:pt x="250" y="90"/>
                      <a:pt x="253" y="93"/>
                      <a:pt x="258" y="92"/>
                    </a:cubicBezTo>
                    <a:cubicBezTo>
                      <a:pt x="254" y="95"/>
                      <a:pt x="251" y="95"/>
                      <a:pt x="248" y="95"/>
                    </a:cubicBezTo>
                    <a:cubicBezTo>
                      <a:pt x="247" y="95"/>
                      <a:pt x="246" y="95"/>
                      <a:pt x="246" y="97"/>
                    </a:cubicBezTo>
                    <a:cubicBezTo>
                      <a:pt x="246" y="99"/>
                      <a:pt x="247" y="98"/>
                      <a:pt x="249" y="98"/>
                    </a:cubicBezTo>
                    <a:cubicBezTo>
                      <a:pt x="252" y="96"/>
                      <a:pt x="254" y="101"/>
                      <a:pt x="257" y="99"/>
                    </a:cubicBezTo>
                    <a:cubicBezTo>
                      <a:pt x="254" y="101"/>
                      <a:pt x="251" y="102"/>
                      <a:pt x="248" y="101"/>
                    </a:cubicBezTo>
                    <a:cubicBezTo>
                      <a:pt x="247" y="101"/>
                      <a:pt x="246" y="102"/>
                      <a:pt x="246" y="103"/>
                    </a:cubicBezTo>
                    <a:cubicBezTo>
                      <a:pt x="246" y="105"/>
                      <a:pt x="247" y="105"/>
                      <a:pt x="249" y="104"/>
                    </a:cubicBezTo>
                    <a:cubicBezTo>
                      <a:pt x="252" y="103"/>
                      <a:pt x="254" y="107"/>
                      <a:pt x="257" y="106"/>
                    </a:cubicBezTo>
                    <a:cubicBezTo>
                      <a:pt x="254" y="108"/>
                      <a:pt x="251" y="107"/>
                      <a:pt x="248" y="108"/>
                    </a:cubicBezTo>
                    <a:cubicBezTo>
                      <a:pt x="247" y="108"/>
                      <a:pt x="246" y="109"/>
                      <a:pt x="246" y="110"/>
                    </a:cubicBezTo>
                    <a:cubicBezTo>
                      <a:pt x="246" y="112"/>
                      <a:pt x="247" y="111"/>
                      <a:pt x="248" y="110"/>
                    </a:cubicBezTo>
                    <a:cubicBezTo>
                      <a:pt x="251" y="109"/>
                      <a:pt x="253" y="113"/>
                      <a:pt x="256" y="114"/>
                    </a:cubicBezTo>
                    <a:cubicBezTo>
                      <a:pt x="253" y="114"/>
                      <a:pt x="250" y="114"/>
                      <a:pt x="247" y="115"/>
                    </a:cubicBezTo>
                    <a:cubicBezTo>
                      <a:pt x="246" y="115"/>
                      <a:pt x="245" y="114"/>
                      <a:pt x="246" y="116"/>
                    </a:cubicBezTo>
                    <a:cubicBezTo>
                      <a:pt x="246" y="117"/>
                      <a:pt x="246" y="117"/>
                      <a:pt x="247" y="118"/>
                    </a:cubicBezTo>
                    <a:cubicBezTo>
                      <a:pt x="251" y="114"/>
                      <a:pt x="254" y="121"/>
                      <a:pt x="257" y="119"/>
                    </a:cubicBezTo>
                    <a:cubicBezTo>
                      <a:pt x="255" y="122"/>
                      <a:pt x="251" y="120"/>
                      <a:pt x="249" y="121"/>
                    </a:cubicBezTo>
                    <a:cubicBezTo>
                      <a:pt x="247" y="121"/>
                      <a:pt x="245" y="120"/>
                      <a:pt x="245" y="123"/>
                    </a:cubicBezTo>
                    <a:cubicBezTo>
                      <a:pt x="246" y="125"/>
                      <a:pt x="247" y="123"/>
                      <a:pt x="248" y="124"/>
                    </a:cubicBezTo>
                    <a:cubicBezTo>
                      <a:pt x="251" y="124"/>
                      <a:pt x="254" y="125"/>
                      <a:pt x="256" y="126"/>
                    </a:cubicBezTo>
                    <a:cubicBezTo>
                      <a:pt x="253" y="129"/>
                      <a:pt x="248" y="127"/>
                      <a:pt x="245" y="129"/>
                    </a:cubicBezTo>
                    <a:cubicBezTo>
                      <a:pt x="246" y="131"/>
                      <a:pt x="247" y="131"/>
                      <a:pt x="248" y="130"/>
                    </a:cubicBezTo>
                    <a:cubicBezTo>
                      <a:pt x="251" y="128"/>
                      <a:pt x="252" y="131"/>
                      <a:pt x="253" y="132"/>
                    </a:cubicBezTo>
                    <a:cubicBezTo>
                      <a:pt x="253" y="134"/>
                      <a:pt x="251" y="134"/>
                      <a:pt x="249" y="135"/>
                    </a:cubicBezTo>
                    <a:cubicBezTo>
                      <a:pt x="247" y="135"/>
                      <a:pt x="245" y="135"/>
                      <a:pt x="245" y="139"/>
                    </a:cubicBezTo>
                    <a:cubicBezTo>
                      <a:pt x="249" y="135"/>
                      <a:pt x="253" y="139"/>
                      <a:pt x="256" y="139"/>
                    </a:cubicBezTo>
                    <a:cubicBezTo>
                      <a:pt x="258" y="139"/>
                      <a:pt x="256" y="140"/>
                      <a:pt x="255" y="141"/>
                    </a:cubicBezTo>
                    <a:cubicBezTo>
                      <a:pt x="253" y="142"/>
                      <a:pt x="251" y="142"/>
                      <a:pt x="248" y="142"/>
                    </a:cubicBezTo>
                    <a:cubicBezTo>
                      <a:pt x="248" y="141"/>
                      <a:pt x="248" y="143"/>
                      <a:pt x="248" y="142"/>
                    </a:cubicBezTo>
                    <a:cubicBezTo>
                      <a:pt x="248" y="142"/>
                      <a:pt x="249" y="142"/>
                      <a:pt x="249" y="142"/>
                    </a:cubicBezTo>
                    <a:cubicBezTo>
                      <a:pt x="250" y="142"/>
                      <a:pt x="251" y="143"/>
                      <a:pt x="251" y="144"/>
                    </a:cubicBezTo>
                    <a:cubicBezTo>
                      <a:pt x="251" y="144"/>
                      <a:pt x="251" y="144"/>
                      <a:pt x="251" y="144"/>
                    </a:cubicBezTo>
                    <a:cubicBezTo>
                      <a:pt x="251" y="145"/>
                      <a:pt x="254" y="145"/>
                      <a:pt x="254" y="147"/>
                    </a:cubicBezTo>
                    <a:cubicBezTo>
                      <a:pt x="252" y="147"/>
                      <a:pt x="251" y="147"/>
                      <a:pt x="250" y="148"/>
                    </a:cubicBezTo>
                    <a:cubicBezTo>
                      <a:pt x="248" y="148"/>
                      <a:pt x="244" y="148"/>
                      <a:pt x="245" y="149"/>
                    </a:cubicBezTo>
                    <a:cubicBezTo>
                      <a:pt x="245" y="153"/>
                      <a:pt x="248" y="149"/>
                      <a:pt x="249" y="150"/>
                    </a:cubicBezTo>
                    <a:cubicBezTo>
                      <a:pt x="252" y="151"/>
                      <a:pt x="254" y="153"/>
                      <a:pt x="256" y="153"/>
                    </a:cubicBezTo>
                    <a:cubicBezTo>
                      <a:pt x="253" y="154"/>
                      <a:pt x="250" y="154"/>
                      <a:pt x="247" y="155"/>
                    </a:cubicBezTo>
                    <a:cubicBezTo>
                      <a:pt x="246" y="155"/>
                      <a:pt x="244" y="155"/>
                      <a:pt x="245" y="156"/>
                    </a:cubicBezTo>
                    <a:cubicBezTo>
                      <a:pt x="245" y="157"/>
                      <a:pt x="247" y="158"/>
                      <a:pt x="247" y="158"/>
                    </a:cubicBezTo>
                    <a:cubicBezTo>
                      <a:pt x="250" y="155"/>
                      <a:pt x="253" y="160"/>
                      <a:pt x="256" y="159"/>
                    </a:cubicBezTo>
                    <a:cubicBezTo>
                      <a:pt x="253" y="161"/>
                      <a:pt x="250" y="161"/>
                      <a:pt x="247" y="161"/>
                    </a:cubicBezTo>
                    <a:cubicBezTo>
                      <a:pt x="246" y="161"/>
                      <a:pt x="245" y="162"/>
                      <a:pt x="245" y="163"/>
                    </a:cubicBezTo>
                    <a:cubicBezTo>
                      <a:pt x="245" y="165"/>
                      <a:pt x="246" y="164"/>
                      <a:pt x="248" y="163"/>
                    </a:cubicBezTo>
                    <a:cubicBezTo>
                      <a:pt x="251" y="162"/>
                      <a:pt x="253" y="167"/>
                      <a:pt x="257" y="165"/>
                    </a:cubicBezTo>
                    <a:cubicBezTo>
                      <a:pt x="254" y="167"/>
                      <a:pt x="250" y="167"/>
                      <a:pt x="247" y="167"/>
                    </a:cubicBezTo>
                    <a:cubicBezTo>
                      <a:pt x="246" y="167"/>
                      <a:pt x="244" y="167"/>
                      <a:pt x="245" y="169"/>
                    </a:cubicBezTo>
                    <a:cubicBezTo>
                      <a:pt x="245" y="170"/>
                      <a:pt x="246" y="170"/>
                      <a:pt x="247" y="170"/>
                    </a:cubicBezTo>
                    <a:cubicBezTo>
                      <a:pt x="251" y="168"/>
                      <a:pt x="253" y="174"/>
                      <a:pt x="257" y="170"/>
                    </a:cubicBezTo>
                    <a:cubicBezTo>
                      <a:pt x="257" y="170"/>
                      <a:pt x="257" y="171"/>
                      <a:pt x="257" y="172"/>
                    </a:cubicBezTo>
                    <a:cubicBezTo>
                      <a:pt x="253" y="173"/>
                      <a:pt x="250" y="173"/>
                      <a:pt x="247" y="174"/>
                    </a:cubicBezTo>
                    <a:cubicBezTo>
                      <a:pt x="246" y="174"/>
                      <a:pt x="244" y="173"/>
                      <a:pt x="245" y="175"/>
                    </a:cubicBezTo>
                    <a:cubicBezTo>
                      <a:pt x="245" y="176"/>
                      <a:pt x="246" y="177"/>
                      <a:pt x="247" y="177"/>
                    </a:cubicBezTo>
                    <a:cubicBezTo>
                      <a:pt x="250" y="175"/>
                      <a:pt x="253" y="179"/>
                      <a:pt x="256" y="177"/>
                    </a:cubicBezTo>
                    <a:cubicBezTo>
                      <a:pt x="254" y="181"/>
                      <a:pt x="251" y="179"/>
                      <a:pt x="249" y="180"/>
                    </a:cubicBezTo>
                    <a:cubicBezTo>
                      <a:pt x="247" y="180"/>
                      <a:pt x="245" y="179"/>
                      <a:pt x="245" y="182"/>
                    </a:cubicBezTo>
                    <a:cubicBezTo>
                      <a:pt x="246" y="185"/>
                      <a:pt x="247" y="182"/>
                      <a:pt x="248" y="182"/>
                    </a:cubicBezTo>
                    <a:cubicBezTo>
                      <a:pt x="250" y="182"/>
                      <a:pt x="251" y="183"/>
                      <a:pt x="252" y="185"/>
                    </a:cubicBezTo>
                    <a:cubicBezTo>
                      <a:pt x="251" y="187"/>
                      <a:pt x="248" y="186"/>
                      <a:pt x="247" y="186"/>
                    </a:cubicBezTo>
                    <a:cubicBezTo>
                      <a:pt x="246" y="186"/>
                      <a:pt x="244" y="186"/>
                      <a:pt x="245" y="188"/>
                    </a:cubicBezTo>
                    <a:cubicBezTo>
                      <a:pt x="245" y="188"/>
                      <a:pt x="246" y="190"/>
                      <a:pt x="246" y="190"/>
                    </a:cubicBezTo>
                    <a:cubicBezTo>
                      <a:pt x="249" y="188"/>
                      <a:pt x="252" y="192"/>
                      <a:pt x="257" y="189"/>
                    </a:cubicBezTo>
                    <a:cubicBezTo>
                      <a:pt x="255" y="193"/>
                      <a:pt x="251" y="192"/>
                      <a:pt x="249" y="192"/>
                    </a:cubicBezTo>
                    <a:cubicBezTo>
                      <a:pt x="247" y="193"/>
                      <a:pt x="245" y="192"/>
                      <a:pt x="245" y="194"/>
                    </a:cubicBezTo>
                    <a:cubicBezTo>
                      <a:pt x="245" y="197"/>
                      <a:pt x="247" y="195"/>
                      <a:pt x="248" y="195"/>
                    </a:cubicBezTo>
                    <a:cubicBezTo>
                      <a:pt x="251" y="196"/>
                      <a:pt x="253" y="197"/>
                      <a:pt x="256" y="197"/>
                    </a:cubicBezTo>
                    <a:cubicBezTo>
                      <a:pt x="253" y="199"/>
                      <a:pt x="250" y="198"/>
                      <a:pt x="247" y="199"/>
                    </a:cubicBezTo>
                    <a:cubicBezTo>
                      <a:pt x="245" y="200"/>
                      <a:pt x="245" y="200"/>
                      <a:pt x="245" y="201"/>
                    </a:cubicBezTo>
                    <a:cubicBezTo>
                      <a:pt x="245" y="202"/>
                      <a:pt x="246" y="203"/>
                      <a:pt x="247" y="202"/>
                    </a:cubicBezTo>
                    <a:cubicBezTo>
                      <a:pt x="250" y="200"/>
                      <a:pt x="253" y="205"/>
                      <a:pt x="256" y="202"/>
                    </a:cubicBezTo>
                    <a:cubicBezTo>
                      <a:pt x="253" y="206"/>
                      <a:pt x="249" y="204"/>
                      <a:pt x="246" y="206"/>
                    </a:cubicBezTo>
                    <a:cubicBezTo>
                      <a:pt x="246" y="206"/>
                      <a:pt x="244" y="206"/>
                      <a:pt x="244" y="207"/>
                    </a:cubicBezTo>
                    <a:cubicBezTo>
                      <a:pt x="244" y="208"/>
                      <a:pt x="245" y="209"/>
                      <a:pt x="246" y="209"/>
                    </a:cubicBezTo>
                    <a:cubicBezTo>
                      <a:pt x="250" y="207"/>
                      <a:pt x="253" y="211"/>
                      <a:pt x="256" y="210"/>
                    </a:cubicBezTo>
                    <a:cubicBezTo>
                      <a:pt x="253" y="212"/>
                      <a:pt x="249" y="212"/>
                      <a:pt x="246" y="213"/>
                    </a:cubicBezTo>
                    <a:cubicBezTo>
                      <a:pt x="245" y="213"/>
                      <a:pt x="244" y="213"/>
                      <a:pt x="245" y="215"/>
                    </a:cubicBezTo>
                    <a:cubicBezTo>
                      <a:pt x="245" y="216"/>
                      <a:pt x="246" y="216"/>
                      <a:pt x="246" y="216"/>
                    </a:cubicBezTo>
                    <a:cubicBezTo>
                      <a:pt x="250" y="212"/>
                      <a:pt x="252" y="218"/>
                      <a:pt x="255" y="216"/>
                    </a:cubicBezTo>
                    <a:cubicBezTo>
                      <a:pt x="253" y="219"/>
                      <a:pt x="249" y="218"/>
                      <a:pt x="246" y="219"/>
                    </a:cubicBezTo>
                    <a:cubicBezTo>
                      <a:pt x="246" y="219"/>
                      <a:pt x="244" y="219"/>
                      <a:pt x="244" y="221"/>
                    </a:cubicBezTo>
                    <a:cubicBezTo>
                      <a:pt x="245" y="222"/>
                      <a:pt x="245" y="223"/>
                      <a:pt x="246" y="222"/>
                    </a:cubicBezTo>
                    <a:cubicBezTo>
                      <a:pt x="250" y="221"/>
                      <a:pt x="252" y="224"/>
                      <a:pt x="255" y="223"/>
                    </a:cubicBezTo>
                    <a:cubicBezTo>
                      <a:pt x="255" y="225"/>
                      <a:pt x="253" y="225"/>
                      <a:pt x="252" y="225"/>
                    </a:cubicBezTo>
                    <a:cubicBezTo>
                      <a:pt x="249" y="226"/>
                      <a:pt x="246" y="227"/>
                      <a:pt x="243" y="227"/>
                    </a:cubicBezTo>
                    <a:cubicBezTo>
                      <a:pt x="246" y="227"/>
                      <a:pt x="248" y="226"/>
                      <a:pt x="250" y="229"/>
                    </a:cubicBezTo>
                    <a:cubicBezTo>
                      <a:pt x="252" y="229"/>
                      <a:pt x="253" y="229"/>
                      <a:pt x="257" y="230"/>
                    </a:cubicBezTo>
                    <a:cubicBezTo>
                      <a:pt x="253" y="231"/>
                      <a:pt x="250" y="231"/>
                      <a:pt x="247" y="232"/>
                    </a:cubicBezTo>
                    <a:cubicBezTo>
                      <a:pt x="246" y="232"/>
                      <a:pt x="245" y="232"/>
                      <a:pt x="245" y="234"/>
                    </a:cubicBezTo>
                    <a:cubicBezTo>
                      <a:pt x="245" y="235"/>
                      <a:pt x="246" y="235"/>
                      <a:pt x="247" y="235"/>
                    </a:cubicBezTo>
                    <a:cubicBezTo>
                      <a:pt x="250" y="235"/>
                      <a:pt x="253" y="236"/>
                      <a:pt x="256" y="237"/>
                    </a:cubicBezTo>
                    <a:cubicBezTo>
                      <a:pt x="250" y="238"/>
                      <a:pt x="244" y="238"/>
                      <a:pt x="239" y="241"/>
                    </a:cubicBezTo>
                    <a:cubicBezTo>
                      <a:pt x="245" y="239"/>
                      <a:pt x="249" y="243"/>
                      <a:pt x="255" y="244"/>
                    </a:cubicBezTo>
                    <a:cubicBezTo>
                      <a:pt x="252" y="245"/>
                      <a:pt x="249" y="245"/>
                      <a:pt x="246" y="245"/>
                    </a:cubicBezTo>
                    <a:cubicBezTo>
                      <a:pt x="245" y="245"/>
                      <a:pt x="244" y="246"/>
                      <a:pt x="244" y="247"/>
                    </a:cubicBezTo>
                    <a:cubicBezTo>
                      <a:pt x="244" y="248"/>
                      <a:pt x="245" y="249"/>
                      <a:pt x="246" y="248"/>
                    </a:cubicBezTo>
                    <a:cubicBezTo>
                      <a:pt x="249" y="248"/>
                      <a:pt x="252" y="250"/>
                      <a:pt x="255" y="251"/>
                    </a:cubicBezTo>
                    <a:cubicBezTo>
                      <a:pt x="249" y="251"/>
                      <a:pt x="244" y="251"/>
                      <a:pt x="239" y="255"/>
                    </a:cubicBezTo>
                    <a:cubicBezTo>
                      <a:pt x="245" y="252"/>
                      <a:pt x="249" y="258"/>
                      <a:pt x="257" y="257"/>
                    </a:cubicBezTo>
                    <a:cubicBezTo>
                      <a:pt x="253" y="260"/>
                      <a:pt x="250" y="258"/>
                      <a:pt x="247" y="259"/>
                    </a:cubicBezTo>
                    <a:cubicBezTo>
                      <a:pt x="246" y="260"/>
                      <a:pt x="244" y="258"/>
                      <a:pt x="244" y="261"/>
                    </a:cubicBezTo>
                    <a:cubicBezTo>
                      <a:pt x="244" y="262"/>
                      <a:pt x="246" y="262"/>
                      <a:pt x="247" y="262"/>
                    </a:cubicBezTo>
                    <a:cubicBezTo>
                      <a:pt x="250" y="263"/>
                      <a:pt x="253" y="264"/>
                      <a:pt x="256" y="264"/>
                    </a:cubicBezTo>
                    <a:cubicBezTo>
                      <a:pt x="250" y="266"/>
                      <a:pt x="244" y="265"/>
                      <a:pt x="239" y="268"/>
                    </a:cubicBezTo>
                    <a:cubicBezTo>
                      <a:pt x="245" y="266"/>
                      <a:pt x="249" y="274"/>
                      <a:pt x="255" y="271"/>
                    </a:cubicBezTo>
                    <a:cubicBezTo>
                      <a:pt x="253" y="273"/>
                      <a:pt x="249" y="271"/>
                      <a:pt x="247" y="274"/>
                    </a:cubicBezTo>
                    <a:cubicBezTo>
                      <a:pt x="246" y="276"/>
                      <a:pt x="244" y="275"/>
                      <a:pt x="241" y="275"/>
                    </a:cubicBezTo>
                    <a:cubicBezTo>
                      <a:pt x="243" y="276"/>
                      <a:pt x="245" y="276"/>
                      <a:pt x="247" y="276"/>
                    </a:cubicBezTo>
                    <a:cubicBezTo>
                      <a:pt x="248" y="278"/>
                      <a:pt x="250" y="279"/>
                      <a:pt x="251" y="280"/>
                    </a:cubicBezTo>
                    <a:cubicBezTo>
                      <a:pt x="247" y="280"/>
                      <a:pt x="243" y="280"/>
                      <a:pt x="239" y="281"/>
                    </a:cubicBezTo>
                    <a:cubicBezTo>
                      <a:pt x="236" y="283"/>
                      <a:pt x="233" y="281"/>
                      <a:pt x="231" y="283"/>
                    </a:cubicBezTo>
                    <a:cubicBezTo>
                      <a:pt x="234" y="280"/>
                      <a:pt x="236" y="284"/>
                      <a:pt x="238" y="285"/>
                    </a:cubicBezTo>
                    <a:cubicBezTo>
                      <a:pt x="243" y="283"/>
                      <a:pt x="247" y="284"/>
                      <a:pt x="251" y="286"/>
                    </a:cubicBezTo>
                    <a:cubicBezTo>
                      <a:pt x="251" y="287"/>
                      <a:pt x="251" y="287"/>
                      <a:pt x="251" y="288"/>
                    </a:cubicBezTo>
                    <a:cubicBezTo>
                      <a:pt x="251" y="288"/>
                      <a:pt x="250" y="288"/>
                      <a:pt x="250" y="287"/>
                    </a:cubicBezTo>
                    <a:cubicBezTo>
                      <a:pt x="249" y="287"/>
                      <a:pt x="249" y="287"/>
                      <a:pt x="249" y="287"/>
                    </a:cubicBezTo>
                    <a:cubicBezTo>
                      <a:pt x="246" y="290"/>
                      <a:pt x="242" y="290"/>
                      <a:pt x="239" y="290"/>
                    </a:cubicBezTo>
                    <a:cubicBezTo>
                      <a:pt x="230" y="290"/>
                      <a:pt x="221" y="290"/>
                      <a:pt x="216" y="291"/>
                    </a:cubicBezTo>
                    <a:cubicBezTo>
                      <a:pt x="222" y="290"/>
                      <a:pt x="232" y="291"/>
                      <a:pt x="242" y="291"/>
                    </a:cubicBezTo>
                    <a:cubicBezTo>
                      <a:pt x="245" y="291"/>
                      <a:pt x="248" y="291"/>
                      <a:pt x="250" y="293"/>
                    </a:cubicBezTo>
                    <a:cubicBezTo>
                      <a:pt x="250" y="294"/>
                      <a:pt x="252" y="295"/>
                      <a:pt x="249" y="295"/>
                    </a:cubicBezTo>
                    <a:cubicBezTo>
                      <a:pt x="245" y="296"/>
                      <a:pt x="241" y="296"/>
                      <a:pt x="236" y="296"/>
                    </a:cubicBezTo>
                    <a:cubicBezTo>
                      <a:pt x="230" y="294"/>
                      <a:pt x="225" y="299"/>
                      <a:pt x="218" y="298"/>
                    </a:cubicBezTo>
                    <a:cubicBezTo>
                      <a:pt x="222" y="300"/>
                      <a:pt x="227" y="296"/>
                      <a:pt x="230" y="300"/>
                    </a:cubicBezTo>
                    <a:cubicBezTo>
                      <a:pt x="236" y="299"/>
                      <a:pt x="242" y="302"/>
                      <a:pt x="248" y="300"/>
                    </a:cubicBezTo>
                    <a:cubicBezTo>
                      <a:pt x="249" y="300"/>
                      <a:pt x="250" y="300"/>
                      <a:pt x="250" y="301"/>
                    </a:cubicBezTo>
                    <a:cubicBezTo>
                      <a:pt x="251" y="303"/>
                      <a:pt x="249" y="303"/>
                      <a:pt x="248" y="303"/>
                    </a:cubicBezTo>
                    <a:cubicBezTo>
                      <a:pt x="245" y="303"/>
                      <a:pt x="242" y="303"/>
                      <a:pt x="239" y="304"/>
                    </a:cubicBezTo>
                    <a:cubicBezTo>
                      <a:pt x="235" y="307"/>
                      <a:pt x="230" y="306"/>
                      <a:pt x="226" y="306"/>
                    </a:cubicBezTo>
                    <a:cubicBezTo>
                      <a:pt x="218" y="306"/>
                      <a:pt x="209" y="305"/>
                      <a:pt x="201" y="307"/>
                    </a:cubicBezTo>
                    <a:cubicBezTo>
                      <a:pt x="198" y="307"/>
                      <a:pt x="195" y="306"/>
                      <a:pt x="192" y="305"/>
                    </a:cubicBezTo>
                    <a:cubicBezTo>
                      <a:pt x="190" y="304"/>
                      <a:pt x="188" y="303"/>
                      <a:pt x="190" y="300"/>
                    </a:cubicBezTo>
                    <a:cubicBezTo>
                      <a:pt x="196" y="299"/>
                      <a:pt x="202" y="300"/>
                      <a:pt x="208" y="299"/>
                    </a:cubicBezTo>
                    <a:cubicBezTo>
                      <a:pt x="202" y="300"/>
                      <a:pt x="196" y="299"/>
                      <a:pt x="190" y="299"/>
                    </a:cubicBezTo>
                    <a:cubicBezTo>
                      <a:pt x="182" y="299"/>
                      <a:pt x="180" y="297"/>
                      <a:pt x="183" y="292"/>
                    </a:cubicBezTo>
                    <a:cubicBezTo>
                      <a:pt x="185" y="291"/>
                      <a:pt x="187" y="292"/>
                      <a:pt x="189" y="291"/>
                    </a:cubicBezTo>
                    <a:cubicBezTo>
                      <a:pt x="186" y="290"/>
                      <a:pt x="184" y="290"/>
                      <a:pt x="181" y="291"/>
                    </a:cubicBezTo>
                    <a:cubicBezTo>
                      <a:pt x="180" y="292"/>
                      <a:pt x="178" y="292"/>
                      <a:pt x="178" y="291"/>
                    </a:cubicBezTo>
                    <a:cubicBezTo>
                      <a:pt x="176" y="287"/>
                      <a:pt x="175" y="282"/>
                      <a:pt x="170" y="282"/>
                    </a:cubicBezTo>
                    <a:cubicBezTo>
                      <a:pt x="169" y="282"/>
                      <a:pt x="169" y="281"/>
                      <a:pt x="169" y="280"/>
                    </a:cubicBezTo>
                    <a:cubicBezTo>
                      <a:pt x="169" y="278"/>
                      <a:pt x="169" y="273"/>
                      <a:pt x="167" y="272"/>
                    </a:cubicBezTo>
                    <a:cubicBezTo>
                      <a:pt x="163" y="270"/>
                      <a:pt x="165" y="266"/>
                      <a:pt x="162" y="263"/>
                    </a:cubicBezTo>
                    <a:cubicBezTo>
                      <a:pt x="162" y="263"/>
                      <a:pt x="163" y="262"/>
                      <a:pt x="164" y="261"/>
                    </a:cubicBezTo>
                    <a:cubicBezTo>
                      <a:pt x="166" y="261"/>
                      <a:pt x="168" y="261"/>
                      <a:pt x="170" y="262"/>
                    </a:cubicBezTo>
                    <a:cubicBezTo>
                      <a:pt x="188" y="267"/>
                      <a:pt x="206" y="270"/>
                      <a:pt x="224" y="274"/>
                    </a:cubicBezTo>
                    <a:cubicBezTo>
                      <a:pt x="229" y="275"/>
                      <a:pt x="230" y="275"/>
                      <a:pt x="230" y="269"/>
                    </a:cubicBezTo>
                    <a:cubicBezTo>
                      <a:pt x="231" y="258"/>
                      <a:pt x="230" y="246"/>
                      <a:pt x="230" y="235"/>
                    </a:cubicBezTo>
                    <a:cubicBezTo>
                      <a:pt x="231" y="212"/>
                      <a:pt x="232" y="189"/>
                      <a:pt x="231" y="167"/>
                    </a:cubicBezTo>
                    <a:cubicBezTo>
                      <a:pt x="231" y="136"/>
                      <a:pt x="231" y="106"/>
                      <a:pt x="230" y="76"/>
                    </a:cubicBezTo>
                    <a:cubicBezTo>
                      <a:pt x="230" y="65"/>
                      <a:pt x="230" y="54"/>
                      <a:pt x="230" y="43"/>
                    </a:cubicBezTo>
                    <a:cubicBezTo>
                      <a:pt x="230" y="41"/>
                      <a:pt x="230" y="38"/>
                      <a:pt x="230" y="36"/>
                    </a:cubicBezTo>
                    <a:cubicBezTo>
                      <a:pt x="229" y="31"/>
                      <a:pt x="228" y="30"/>
                      <a:pt x="223" y="31"/>
                    </a:cubicBezTo>
                    <a:cubicBezTo>
                      <a:pt x="205" y="35"/>
                      <a:pt x="188" y="41"/>
                      <a:pt x="171" y="45"/>
                    </a:cubicBezTo>
                    <a:cubicBezTo>
                      <a:pt x="166" y="46"/>
                      <a:pt x="164" y="49"/>
                      <a:pt x="164" y="54"/>
                    </a:cubicBezTo>
                    <a:cubicBezTo>
                      <a:pt x="165" y="80"/>
                      <a:pt x="163" y="106"/>
                      <a:pt x="165" y="132"/>
                    </a:cubicBezTo>
                    <a:cubicBezTo>
                      <a:pt x="166" y="143"/>
                      <a:pt x="165" y="153"/>
                      <a:pt x="164" y="164"/>
                    </a:cubicBezTo>
                    <a:cubicBezTo>
                      <a:pt x="164" y="194"/>
                      <a:pt x="164" y="223"/>
                      <a:pt x="164" y="253"/>
                    </a:cubicBezTo>
                    <a:cubicBezTo>
                      <a:pt x="164" y="256"/>
                      <a:pt x="164" y="259"/>
                      <a:pt x="163" y="262"/>
                    </a:cubicBezTo>
                    <a:cubicBezTo>
                      <a:pt x="159" y="265"/>
                      <a:pt x="159" y="261"/>
                      <a:pt x="158" y="259"/>
                    </a:cubicBezTo>
                    <a:cubicBezTo>
                      <a:pt x="158" y="255"/>
                      <a:pt x="158" y="251"/>
                      <a:pt x="158" y="247"/>
                    </a:cubicBezTo>
                    <a:cubicBezTo>
                      <a:pt x="158" y="245"/>
                      <a:pt x="158" y="242"/>
                      <a:pt x="156" y="241"/>
                    </a:cubicBezTo>
                    <a:cubicBezTo>
                      <a:pt x="150" y="239"/>
                      <a:pt x="150" y="234"/>
                      <a:pt x="151" y="229"/>
                    </a:cubicBezTo>
                    <a:cubicBezTo>
                      <a:pt x="152" y="224"/>
                      <a:pt x="152" y="219"/>
                      <a:pt x="152" y="215"/>
                    </a:cubicBezTo>
                    <a:cubicBezTo>
                      <a:pt x="152" y="209"/>
                      <a:pt x="151" y="203"/>
                      <a:pt x="157" y="200"/>
                    </a:cubicBezTo>
                    <a:cubicBezTo>
                      <a:pt x="159" y="198"/>
                      <a:pt x="159" y="195"/>
                      <a:pt x="159" y="193"/>
                    </a:cubicBezTo>
                    <a:cubicBezTo>
                      <a:pt x="158" y="187"/>
                      <a:pt x="160" y="182"/>
                      <a:pt x="157" y="176"/>
                    </a:cubicBezTo>
                    <a:cubicBezTo>
                      <a:pt x="156" y="176"/>
                      <a:pt x="156" y="174"/>
                      <a:pt x="157" y="173"/>
                    </a:cubicBezTo>
                    <a:cubicBezTo>
                      <a:pt x="160" y="159"/>
                      <a:pt x="159" y="143"/>
                      <a:pt x="159" y="128"/>
                    </a:cubicBezTo>
                    <a:cubicBezTo>
                      <a:pt x="159" y="124"/>
                      <a:pt x="157" y="120"/>
                      <a:pt x="157" y="115"/>
                    </a:cubicBezTo>
                    <a:cubicBezTo>
                      <a:pt x="157" y="114"/>
                      <a:pt x="156" y="112"/>
                      <a:pt x="157" y="111"/>
                    </a:cubicBezTo>
                    <a:cubicBezTo>
                      <a:pt x="159" y="109"/>
                      <a:pt x="158" y="107"/>
                      <a:pt x="156" y="105"/>
                    </a:cubicBezTo>
                    <a:cubicBezTo>
                      <a:pt x="153" y="103"/>
                      <a:pt x="152" y="100"/>
                      <a:pt x="152" y="96"/>
                    </a:cubicBezTo>
                    <a:cubicBezTo>
                      <a:pt x="152" y="89"/>
                      <a:pt x="151" y="82"/>
                      <a:pt x="152" y="75"/>
                    </a:cubicBezTo>
                    <a:cubicBezTo>
                      <a:pt x="153" y="74"/>
                      <a:pt x="154" y="72"/>
                      <a:pt x="155" y="72"/>
                    </a:cubicBezTo>
                    <a:cubicBezTo>
                      <a:pt x="157" y="72"/>
                      <a:pt x="156" y="75"/>
                      <a:pt x="157" y="76"/>
                    </a:cubicBezTo>
                    <a:cubicBezTo>
                      <a:pt x="158" y="82"/>
                      <a:pt x="157" y="88"/>
                      <a:pt x="157" y="91"/>
                    </a:cubicBezTo>
                    <a:cubicBezTo>
                      <a:pt x="157" y="88"/>
                      <a:pt x="157" y="82"/>
                      <a:pt x="157" y="76"/>
                    </a:cubicBezTo>
                    <a:cubicBezTo>
                      <a:pt x="157" y="73"/>
                      <a:pt x="155" y="71"/>
                      <a:pt x="153" y="70"/>
                    </a:cubicBezTo>
                    <a:cubicBezTo>
                      <a:pt x="152" y="68"/>
                      <a:pt x="153" y="66"/>
                      <a:pt x="155" y="65"/>
                    </a:cubicBezTo>
                    <a:cubicBezTo>
                      <a:pt x="157" y="64"/>
                      <a:pt x="158" y="64"/>
                      <a:pt x="155" y="62"/>
                    </a:cubicBezTo>
                    <a:cubicBezTo>
                      <a:pt x="155" y="60"/>
                      <a:pt x="156" y="58"/>
                      <a:pt x="153" y="56"/>
                    </a:cubicBezTo>
                    <a:cubicBezTo>
                      <a:pt x="150" y="55"/>
                      <a:pt x="154" y="52"/>
                      <a:pt x="152" y="50"/>
                    </a:cubicBezTo>
                    <a:cubicBezTo>
                      <a:pt x="152" y="48"/>
                      <a:pt x="152" y="47"/>
                      <a:pt x="152" y="46"/>
                    </a:cubicBezTo>
                    <a:cubicBezTo>
                      <a:pt x="152" y="45"/>
                      <a:pt x="152" y="44"/>
                      <a:pt x="151" y="44"/>
                    </a:cubicBezTo>
                    <a:cubicBezTo>
                      <a:pt x="145" y="46"/>
                      <a:pt x="138" y="46"/>
                      <a:pt x="131" y="47"/>
                    </a:cubicBezTo>
                    <a:cubicBezTo>
                      <a:pt x="130" y="47"/>
                      <a:pt x="129" y="47"/>
                      <a:pt x="128" y="47"/>
                    </a:cubicBezTo>
                    <a:cubicBezTo>
                      <a:pt x="124" y="47"/>
                      <a:pt x="120" y="48"/>
                      <a:pt x="116" y="47"/>
                    </a:cubicBezTo>
                    <a:cubicBezTo>
                      <a:pt x="111" y="46"/>
                      <a:pt x="106" y="48"/>
                      <a:pt x="103" y="43"/>
                    </a:cubicBezTo>
                    <a:cubicBezTo>
                      <a:pt x="103" y="39"/>
                      <a:pt x="105" y="40"/>
                      <a:pt x="107" y="40"/>
                    </a:cubicBezTo>
                    <a:cubicBezTo>
                      <a:pt x="106" y="39"/>
                      <a:pt x="104" y="40"/>
                      <a:pt x="102" y="40"/>
                    </a:cubicBezTo>
                    <a:cubicBezTo>
                      <a:pt x="90" y="37"/>
                      <a:pt x="78" y="37"/>
                      <a:pt x="67" y="32"/>
                    </a:cubicBezTo>
                    <a:cubicBezTo>
                      <a:pt x="61" y="29"/>
                      <a:pt x="55" y="29"/>
                      <a:pt x="49" y="29"/>
                    </a:cubicBezTo>
                    <a:cubicBezTo>
                      <a:pt x="45" y="29"/>
                      <a:pt x="40" y="30"/>
                      <a:pt x="36" y="27"/>
                    </a:cubicBezTo>
                    <a:cubicBezTo>
                      <a:pt x="35" y="25"/>
                      <a:pt x="32" y="25"/>
                      <a:pt x="29" y="26"/>
                    </a:cubicBezTo>
                    <a:close/>
                  </a:path>
                </a:pathLst>
              </a:custGeom>
              <a:solidFill>
                <a:srgbClr val="1817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9" name="Freeform 1402">
                <a:extLst>
                  <a:ext uri="{FF2B5EF4-FFF2-40B4-BE49-F238E27FC236}">
                    <a16:creationId xmlns:a16="http://schemas.microsoft.com/office/drawing/2014/main" id="{01DDFF3F-60AC-3964-1109-515507F74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857"/>
                <a:ext cx="426" cy="612"/>
              </a:xfrm>
              <a:custGeom>
                <a:avLst/>
                <a:gdLst>
                  <a:gd name="T0" fmla="*/ 186 w 249"/>
                  <a:gd name="T1" fmla="*/ 255 h 358"/>
                  <a:gd name="T2" fmla="*/ 198 w 249"/>
                  <a:gd name="T3" fmla="*/ 267 h 358"/>
                  <a:gd name="T4" fmla="*/ 229 w 249"/>
                  <a:gd name="T5" fmla="*/ 272 h 358"/>
                  <a:gd name="T6" fmla="*/ 238 w 249"/>
                  <a:gd name="T7" fmla="*/ 265 h 358"/>
                  <a:gd name="T8" fmla="*/ 208 w 249"/>
                  <a:gd name="T9" fmla="*/ 285 h 358"/>
                  <a:gd name="T10" fmla="*/ 215 w 249"/>
                  <a:gd name="T11" fmla="*/ 310 h 358"/>
                  <a:gd name="T12" fmla="*/ 198 w 249"/>
                  <a:gd name="T13" fmla="*/ 300 h 358"/>
                  <a:gd name="T14" fmla="*/ 196 w 249"/>
                  <a:gd name="T15" fmla="*/ 307 h 358"/>
                  <a:gd name="T16" fmla="*/ 184 w 249"/>
                  <a:gd name="T17" fmla="*/ 336 h 358"/>
                  <a:gd name="T18" fmla="*/ 168 w 249"/>
                  <a:gd name="T19" fmla="*/ 355 h 358"/>
                  <a:gd name="T20" fmla="*/ 161 w 249"/>
                  <a:gd name="T21" fmla="*/ 335 h 358"/>
                  <a:gd name="T22" fmla="*/ 133 w 249"/>
                  <a:gd name="T23" fmla="*/ 336 h 358"/>
                  <a:gd name="T24" fmla="*/ 126 w 249"/>
                  <a:gd name="T25" fmla="*/ 342 h 358"/>
                  <a:gd name="T26" fmla="*/ 143 w 249"/>
                  <a:gd name="T27" fmla="*/ 331 h 358"/>
                  <a:gd name="T28" fmla="*/ 142 w 249"/>
                  <a:gd name="T29" fmla="*/ 325 h 358"/>
                  <a:gd name="T30" fmla="*/ 154 w 249"/>
                  <a:gd name="T31" fmla="*/ 315 h 358"/>
                  <a:gd name="T32" fmla="*/ 158 w 249"/>
                  <a:gd name="T33" fmla="*/ 307 h 358"/>
                  <a:gd name="T34" fmla="*/ 169 w 249"/>
                  <a:gd name="T35" fmla="*/ 313 h 358"/>
                  <a:gd name="T36" fmla="*/ 178 w 249"/>
                  <a:gd name="T37" fmla="*/ 316 h 358"/>
                  <a:gd name="T38" fmla="*/ 189 w 249"/>
                  <a:gd name="T39" fmla="*/ 295 h 358"/>
                  <a:gd name="T40" fmla="*/ 199 w 249"/>
                  <a:gd name="T41" fmla="*/ 293 h 358"/>
                  <a:gd name="T42" fmla="*/ 203 w 249"/>
                  <a:gd name="T43" fmla="*/ 286 h 358"/>
                  <a:gd name="T44" fmla="*/ 183 w 249"/>
                  <a:gd name="T45" fmla="*/ 271 h 358"/>
                  <a:gd name="T46" fmla="*/ 169 w 249"/>
                  <a:gd name="T47" fmla="*/ 287 h 358"/>
                  <a:gd name="T48" fmla="*/ 168 w 249"/>
                  <a:gd name="T49" fmla="*/ 279 h 358"/>
                  <a:gd name="T50" fmla="*/ 161 w 249"/>
                  <a:gd name="T51" fmla="*/ 261 h 358"/>
                  <a:gd name="T52" fmla="*/ 153 w 249"/>
                  <a:gd name="T53" fmla="*/ 245 h 358"/>
                  <a:gd name="T54" fmla="*/ 141 w 249"/>
                  <a:gd name="T55" fmla="*/ 218 h 358"/>
                  <a:gd name="T56" fmla="*/ 128 w 249"/>
                  <a:gd name="T57" fmla="*/ 212 h 358"/>
                  <a:gd name="T58" fmla="*/ 116 w 249"/>
                  <a:gd name="T59" fmla="*/ 217 h 358"/>
                  <a:gd name="T60" fmla="*/ 75 w 249"/>
                  <a:gd name="T61" fmla="*/ 210 h 358"/>
                  <a:gd name="T62" fmla="*/ 62 w 249"/>
                  <a:gd name="T63" fmla="*/ 226 h 358"/>
                  <a:gd name="T64" fmla="*/ 34 w 249"/>
                  <a:gd name="T65" fmla="*/ 209 h 358"/>
                  <a:gd name="T66" fmla="*/ 26 w 249"/>
                  <a:gd name="T67" fmla="*/ 192 h 358"/>
                  <a:gd name="T68" fmla="*/ 49 w 249"/>
                  <a:gd name="T69" fmla="*/ 201 h 358"/>
                  <a:gd name="T70" fmla="*/ 124 w 249"/>
                  <a:gd name="T71" fmla="*/ 202 h 358"/>
                  <a:gd name="T72" fmla="*/ 133 w 249"/>
                  <a:gd name="T73" fmla="*/ 139 h 358"/>
                  <a:gd name="T74" fmla="*/ 134 w 249"/>
                  <a:gd name="T75" fmla="*/ 94 h 358"/>
                  <a:gd name="T76" fmla="*/ 77 w 249"/>
                  <a:gd name="T77" fmla="*/ 78 h 358"/>
                  <a:gd name="T78" fmla="*/ 72 w 249"/>
                  <a:gd name="T79" fmla="*/ 41 h 358"/>
                  <a:gd name="T80" fmla="*/ 81 w 249"/>
                  <a:gd name="T81" fmla="*/ 43 h 358"/>
                  <a:gd name="T82" fmla="*/ 100 w 249"/>
                  <a:gd name="T83" fmla="*/ 53 h 358"/>
                  <a:gd name="T84" fmla="*/ 105 w 249"/>
                  <a:gd name="T85" fmla="*/ 69 h 358"/>
                  <a:gd name="T86" fmla="*/ 134 w 249"/>
                  <a:gd name="T87" fmla="*/ 50 h 358"/>
                  <a:gd name="T88" fmla="*/ 148 w 249"/>
                  <a:gd name="T89" fmla="*/ 5 h 358"/>
                  <a:gd name="T90" fmla="*/ 150 w 249"/>
                  <a:gd name="T91" fmla="*/ 16 h 358"/>
                  <a:gd name="T92" fmla="*/ 149 w 249"/>
                  <a:gd name="T93" fmla="*/ 30 h 358"/>
                  <a:gd name="T94" fmla="*/ 153 w 249"/>
                  <a:gd name="T95" fmla="*/ 68 h 358"/>
                  <a:gd name="T96" fmla="*/ 155 w 249"/>
                  <a:gd name="T97" fmla="*/ 122 h 358"/>
                  <a:gd name="T98" fmla="*/ 155 w 249"/>
                  <a:gd name="T99" fmla="*/ 148 h 358"/>
                  <a:gd name="T100" fmla="*/ 153 w 249"/>
                  <a:gd name="T101" fmla="*/ 194 h 358"/>
                  <a:gd name="T102" fmla="*/ 157 w 249"/>
                  <a:gd name="T103" fmla="*/ 217 h 358"/>
                  <a:gd name="T104" fmla="*/ 171 w 249"/>
                  <a:gd name="T105" fmla="*/ 234 h 358"/>
                  <a:gd name="T106" fmla="*/ 168 w 249"/>
                  <a:gd name="T107" fmla="*/ 23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9" h="358">
                    <a:moveTo>
                      <a:pt x="180" y="247"/>
                    </a:moveTo>
                    <a:cubicBezTo>
                      <a:pt x="176" y="250"/>
                      <a:pt x="177" y="251"/>
                      <a:pt x="181" y="252"/>
                    </a:cubicBezTo>
                    <a:cubicBezTo>
                      <a:pt x="182" y="253"/>
                      <a:pt x="184" y="252"/>
                      <a:pt x="186" y="253"/>
                    </a:cubicBezTo>
                    <a:cubicBezTo>
                      <a:pt x="187" y="253"/>
                      <a:pt x="187" y="254"/>
                      <a:pt x="186" y="255"/>
                    </a:cubicBezTo>
                    <a:cubicBezTo>
                      <a:pt x="183" y="257"/>
                      <a:pt x="186" y="258"/>
                      <a:pt x="187" y="259"/>
                    </a:cubicBezTo>
                    <a:cubicBezTo>
                      <a:pt x="189" y="261"/>
                      <a:pt x="189" y="264"/>
                      <a:pt x="192" y="265"/>
                    </a:cubicBezTo>
                    <a:cubicBezTo>
                      <a:pt x="194" y="267"/>
                      <a:pt x="195" y="270"/>
                      <a:pt x="196" y="273"/>
                    </a:cubicBezTo>
                    <a:cubicBezTo>
                      <a:pt x="197" y="271"/>
                      <a:pt x="195" y="268"/>
                      <a:pt x="198" y="267"/>
                    </a:cubicBezTo>
                    <a:cubicBezTo>
                      <a:pt x="200" y="266"/>
                      <a:pt x="202" y="267"/>
                      <a:pt x="203" y="270"/>
                    </a:cubicBezTo>
                    <a:cubicBezTo>
                      <a:pt x="203" y="270"/>
                      <a:pt x="203" y="271"/>
                      <a:pt x="203" y="272"/>
                    </a:cubicBezTo>
                    <a:cubicBezTo>
                      <a:pt x="204" y="276"/>
                      <a:pt x="207" y="274"/>
                      <a:pt x="210" y="274"/>
                    </a:cubicBezTo>
                    <a:cubicBezTo>
                      <a:pt x="216" y="272"/>
                      <a:pt x="223" y="273"/>
                      <a:pt x="229" y="272"/>
                    </a:cubicBezTo>
                    <a:cubicBezTo>
                      <a:pt x="230" y="272"/>
                      <a:pt x="231" y="273"/>
                      <a:pt x="231" y="272"/>
                    </a:cubicBezTo>
                    <a:cubicBezTo>
                      <a:pt x="231" y="272"/>
                      <a:pt x="230" y="272"/>
                      <a:pt x="230" y="272"/>
                    </a:cubicBezTo>
                    <a:cubicBezTo>
                      <a:pt x="225" y="270"/>
                      <a:pt x="227" y="268"/>
                      <a:pt x="230" y="266"/>
                    </a:cubicBezTo>
                    <a:cubicBezTo>
                      <a:pt x="232" y="264"/>
                      <a:pt x="235" y="265"/>
                      <a:pt x="238" y="265"/>
                    </a:cubicBezTo>
                    <a:cubicBezTo>
                      <a:pt x="241" y="265"/>
                      <a:pt x="245" y="266"/>
                      <a:pt x="249" y="266"/>
                    </a:cubicBezTo>
                    <a:cubicBezTo>
                      <a:pt x="244" y="272"/>
                      <a:pt x="242" y="281"/>
                      <a:pt x="234" y="283"/>
                    </a:cubicBezTo>
                    <a:cubicBezTo>
                      <a:pt x="229" y="284"/>
                      <a:pt x="224" y="287"/>
                      <a:pt x="219" y="284"/>
                    </a:cubicBezTo>
                    <a:cubicBezTo>
                      <a:pt x="215" y="282"/>
                      <a:pt x="212" y="283"/>
                      <a:pt x="208" y="285"/>
                    </a:cubicBezTo>
                    <a:cubicBezTo>
                      <a:pt x="209" y="285"/>
                      <a:pt x="209" y="286"/>
                      <a:pt x="209" y="286"/>
                    </a:cubicBezTo>
                    <a:cubicBezTo>
                      <a:pt x="216" y="287"/>
                      <a:pt x="219" y="292"/>
                      <a:pt x="215" y="298"/>
                    </a:cubicBezTo>
                    <a:cubicBezTo>
                      <a:pt x="215" y="298"/>
                      <a:pt x="215" y="298"/>
                      <a:pt x="214" y="299"/>
                    </a:cubicBezTo>
                    <a:cubicBezTo>
                      <a:pt x="219" y="302"/>
                      <a:pt x="212" y="306"/>
                      <a:pt x="215" y="310"/>
                    </a:cubicBezTo>
                    <a:cubicBezTo>
                      <a:pt x="215" y="310"/>
                      <a:pt x="215" y="311"/>
                      <a:pt x="214" y="311"/>
                    </a:cubicBezTo>
                    <a:cubicBezTo>
                      <a:pt x="213" y="312"/>
                      <a:pt x="212" y="311"/>
                      <a:pt x="212" y="310"/>
                    </a:cubicBezTo>
                    <a:cubicBezTo>
                      <a:pt x="210" y="308"/>
                      <a:pt x="209" y="305"/>
                      <a:pt x="207" y="304"/>
                    </a:cubicBezTo>
                    <a:cubicBezTo>
                      <a:pt x="204" y="301"/>
                      <a:pt x="202" y="300"/>
                      <a:pt x="198" y="300"/>
                    </a:cubicBezTo>
                    <a:cubicBezTo>
                      <a:pt x="195" y="300"/>
                      <a:pt x="192" y="301"/>
                      <a:pt x="190" y="299"/>
                    </a:cubicBezTo>
                    <a:cubicBezTo>
                      <a:pt x="189" y="298"/>
                      <a:pt x="186" y="299"/>
                      <a:pt x="186" y="300"/>
                    </a:cubicBezTo>
                    <a:cubicBezTo>
                      <a:pt x="185" y="302"/>
                      <a:pt x="187" y="302"/>
                      <a:pt x="188" y="303"/>
                    </a:cubicBezTo>
                    <a:cubicBezTo>
                      <a:pt x="191" y="304"/>
                      <a:pt x="193" y="305"/>
                      <a:pt x="196" y="307"/>
                    </a:cubicBezTo>
                    <a:cubicBezTo>
                      <a:pt x="190" y="306"/>
                      <a:pt x="191" y="313"/>
                      <a:pt x="188" y="315"/>
                    </a:cubicBezTo>
                    <a:cubicBezTo>
                      <a:pt x="187" y="315"/>
                      <a:pt x="187" y="317"/>
                      <a:pt x="189" y="317"/>
                    </a:cubicBezTo>
                    <a:cubicBezTo>
                      <a:pt x="190" y="317"/>
                      <a:pt x="191" y="317"/>
                      <a:pt x="190" y="318"/>
                    </a:cubicBezTo>
                    <a:cubicBezTo>
                      <a:pt x="184" y="322"/>
                      <a:pt x="189" y="331"/>
                      <a:pt x="184" y="336"/>
                    </a:cubicBezTo>
                    <a:cubicBezTo>
                      <a:pt x="183" y="336"/>
                      <a:pt x="182" y="337"/>
                      <a:pt x="182" y="337"/>
                    </a:cubicBezTo>
                    <a:cubicBezTo>
                      <a:pt x="175" y="340"/>
                      <a:pt x="173" y="343"/>
                      <a:pt x="174" y="351"/>
                    </a:cubicBezTo>
                    <a:cubicBezTo>
                      <a:pt x="174" y="353"/>
                      <a:pt x="174" y="355"/>
                      <a:pt x="172" y="356"/>
                    </a:cubicBezTo>
                    <a:cubicBezTo>
                      <a:pt x="170" y="358"/>
                      <a:pt x="169" y="356"/>
                      <a:pt x="168" y="355"/>
                    </a:cubicBezTo>
                    <a:cubicBezTo>
                      <a:pt x="167" y="355"/>
                      <a:pt x="166" y="354"/>
                      <a:pt x="165" y="354"/>
                    </a:cubicBezTo>
                    <a:cubicBezTo>
                      <a:pt x="161" y="354"/>
                      <a:pt x="159" y="352"/>
                      <a:pt x="161" y="348"/>
                    </a:cubicBezTo>
                    <a:cubicBezTo>
                      <a:pt x="162" y="344"/>
                      <a:pt x="159" y="340"/>
                      <a:pt x="162" y="337"/>
                    </a:cubicBezTo>
                    <a:cubicBezTo>
                      <a:pt x="162" y="336"/>
                      <a:pt x="162" y="335"/>
                      <a:pt x="161" y="335"/>
                    </a:cubicBezTo>
                    <a:cubicBezTo>
                      <a:pt x="160" y="334"/>
                      <a:pt x="159" y="335"/>
                      <a:pt x="159" y="336"/>
                    </a:cubicBezTo>
                    <a:cubicBezTo>
                      <a:pt x="154" y="343"/>
                      <a:pt x="154" y="343"/>
                      <a:pt x="147" y="339"/>
                    </a:cubicBezTo>
                    <a:cubicBezTo>
                      <a:pt x="144" y="337"/>
                      <a:pt x="140" y="336"/>
                      <a:pt x="136" y="335"/>
                    </a:cubicBezTo>
                    <a:cubicBezTo>
                      <a:pt x="135" y="335"/>
                      <a:pt x="134" y="335"/>
                      <a:pt x="133" y="336"/>
                    </a:cubicBezTo>
                    <a:cubicBezTo>
                      <a:pt x="133" y="338"/>
                      <a:pt x="134" y="338"/>
                      <a:pt x="135" y="339"/>
                    </a:cubicBezTo>
                    <a:cubicBezTo>
                      <a:pt x="136" y="339"/>
                      <a:pt x="137" y="339"/>
                      <a:pt x="136" y="341"/>
                    </a:cubicBezTo>
                    <a:cubicBezTo>
                      <a:pt x="136" y="342"/>
                      <a:pt x="135" y="344"/>
                      <a:pt x="134" y="343"/>
                    </a:cubicBezTo>
                    <a:cubicBezTo>
                      <a:pt x="131" y="343"/>
                      <a:pt x="129" y="341"/>
                      <a:pt x="126" y="342"/>
                    </a:cubicBezTo>
                    <a:cubicBezTo>
                      <a:pt x="126" y="342"/>
                      <a:pt x="125" y="341"/>
                      <a:pt x="125" y="341"/>
                    </a:cubicBezTo>
                    <a:cubicBezTo>
                      <a:pt x="125" y="340"/>
                      <a:pt x="126" y="339"/>
                      <a:pt x="127" y="339"/>
                    </a:cubicBezTo>
                    <a:cubicBezTo>
                      <a:pt x="129" y="339"/>
                      <a:pt x="131" y="340"/>
                      <a:pt x="131" y="338"/>
                    </a:cubicBezTo>
                    <a:cubicBezTo>
                      <a:pt x="131" y="328"/>
                      <a:pt x="138" y="332"/>
                      <a:pt x="143" y="331"/>
                    </a:cubicBezTo>
                    <a:cubicBezTo>
                      <a:pt x="146" y="331"/>
                      <a:pt x="149" y="329"/>
                      <a:pt x="153" y="331"/>
                    </a:cubicBezTo>
                    <a:cubicBezTo>
                      <a:pt x="154" y="332"/>
                      <a:pt x="155" y="329"/>
                      <a:pt x="154" y="329"/>
                    </a:cubicBezTo>
                    <a:cubicBezTo>
                      <a:pt x="151" y="328"/>
                      <a:pt x="150" y="322"/>
                      <a:pt x="146" y="327"/>
                    </a:cubicBezTo>
                    <a:cubicBezTo>
                      <a:pt x="144" y="329"/>
                      <a:pt x="143" y="327"/>
                      <a:pt x="142" y="325"/>
                    </a:cubicBezTo>
                    <a:cubicBezTo>
                      <a:pt x="142" y="323"/>
                      <a:pt x="151" y="324"/>
                      <a:pt x="144" y="319"/>
                    </a:cubicBezTo>
                    <a:cubicBezTo>
                      <a:pt x="145" y="317"/>
                      <a:pt x="148" y="316"/>
                      <a:pt x="147" y="312"/>
                    </a:cubicBezTo>
                    <a:cubicBezTo>
                      <a:pt x="149" y="313"/>
                      <a:pt x="150" y="315"/>
                      <a:pt x="151" y="316"/>
                    </a:cubicBezTo>
                    <a:cubicBezTo>
                      <a:pt x="153" y="318"/>
                      <a:pt x="155" y="315"/>
                      <a:pt x="154" y="315"/>
                    </a:cubicBezTo>
                    <a:cubicBezTo>
                      <a:pt x="151" y="312"/>
                      <a:pt x="156" y="308"/>
                      <a:pt x="153" y="305"/>
                    </a:cubicBezTo>
                    <a:cubicBezTo>
                      <a:pt x="152" y="304"/>
                      <a:pt x="153" y="303"/>
                      <a:pt x="154" y="303"/>
                    </a:cubicBezTo>
                    <a:cubicBezTo>
                      <a:pt x="156" y="302"/>
                      <a:pt x="157" y="302"/>
                      <a:pt x="157" y="304"/>
                    </a:cubicBezTo>
                    <a:cubicBezTo>
                      <a:pt x="157" y="305"/>
                      <a:pt x="158" y="306"/>
                      <a:pt x="158" y="307"/>
                    </a:cubicBezTo>
                    <a:cubicBezTo>
                      <a:pt x="157" y="311"/>
                      <a:pt x="158" y="314"/>
                      <a:pt x="160" y="315"/>
                    </a:cubicBezTo>
                    <a:cubicBezTo>
                      <a:pt x="162" y="316"/>
                      <a:pt x="165" y="315"/>
                      <a:pt x="167" y="317"/>
                    </a:cubicBezTo>
                    <a:cubicBezTo>
                      <a:pt x="168" y="317"/>
                      <a:pt x="169" y="316"/>
                      <a:pt x="170" y="315"/>
                    </a:cubicBezTo>
                    <a:cubicBezTo>
                      <a:pt x="171" y="314"/>
                      <a:pt x="171" y="313"/>
                      <a:pt x="169" y="313"/>
                    </a:cubicBezTo>
                    <a:cubicBezTo>
                      <a:pt x="168" y="312"/>
                      <a:pt x="167" y="312"/>
                      <a:pt x="168" y="310"/>
                    </a:cubicBezTo>
                    <a:cubicBezTo>
                      <a:pt x="170" y="309"/>
                      <a:pt x="171" y="310"/>
                      <a:pt x="171" y="311"/>
                    </a:cubicBezTo>
                    <a:cubicBezTo>
                      <a:pt x="172" y="312"/>
                      <a:pt x="173" y="314"/>
                      <a:pt x="174" y="315"/>
                    </a:cubicBezTo>
                    <a:cubicBezTo>
                      <a:pt x="175" y="317"/>
                      <a:pt x="177" y="317"/>
                      <a:pt x="178" y="316"/>
                    </a:cubicBezTo>
                    <a:cubicBezTo>
                      <a:pt x="179" y="310"/>
                      <a:pt x="185" y="306"/>
                      <a:pt x="181" y="299"/>
                    </a:cubicBezTo>
                    <a:cubicBezTo>
                      <a:pt x="181" y="298"/>
                      <a:pt x="181" y="296"/>
                      <a:pt x="182" y="295"/>
                    </a:cubicBezTo>
                    <a:cubicBezTo>
                      <a:pt x="183" y="294"/>
                      <a:pt x="184" y="294"/>
                      <a:pt x="186" y="295"/>
                    </a:cubicBezTo>
                    <a:cubicBezTo>
                      <a:pt x="187" y="296"/>
                      <a:pt x="188" y="296"/>
                      <a:pt x="189" y="295"/>
                    </a:cubicBezTo>
                    <a:cubicBezTo>
                      <a:pt x="191" y="293"/>
                      <a:pt x="190" y="292"/>
                      <a:pt x="189" y="291"/>
                    </a:cubicBezTo>
                    <a:cubicBezTo>
                      <a:pt x="188" y="291"/>
                      <a:pt x="187" y="290"/>
                      <a:pt x="189" y="289"/>
                    </a:cubicBezTo>
                    <a:cubicBezTo>
                      <a:pt x="190" y="288"/>
                      <a:pt x="191" y="288"/>
                      <a:pt x="192" y="288"/>
                    </a:cubicBezTo>
                    <a:cubicBezTo>
                      <a:pt x="195" y="289"/>
                      <a:pt x="199" y="289"/>
                      <a:pt x="199" y="293"/>
                    </a:cubicBezTo>
                    <a:cubicBezTo>
                      <a:pt x="200" y="294"/>
                      <a:pt x="200" y="296"/>
                      <a:pt x="202" y="295"/>
                    </a:cubicBezTo>
                    <a:cubicBezTo>
                      <a:pt x="202" y="295"/>
                      <a:pt x="203" y="295"/>
                      <a:pt x="204" y="294"/>
                    </a:cubicBezTo>
                    <a:cubicBezTo>
                      <a:pt x="205" y="292"/>
                      <a:pt x="203" y="292"/>
                      <a:pt x="202" y="291"/>
                    </a:cubicBezTo>
                    <a:cubicBezTo>
                      <a:pt x="197" y="288"/>
                      <a:pt x="198" y="287"/>
                      <a:pt x="203" y="286"/>
                    </a:cubicBezTo>
                    <a:cubicBezTo>
                      <a:pt x="204" y="286"/>
                      <a:pt x="206" y="285"/>
                      <a:pt x="205" y="283"/>
                    </a:cubicBezTo>
                    <a:cubicBezTo>
                      <a:pt x="205" y="281"/>
                      <a:pt x="204" y="283"/>
                      <a:pt x="203" y="283"/>
                    </a:cubicBezTo>
                    <a:cubicBezTo>
                      <a:pt x="194" y="284"/>
                      <a:pt x="194" y="283"/>
                      <a:pt x="188" y="274"/>
                    </a:cubicBezTo>
                    <a:cubicBezTo>
                      <a:pt x="186" y="272"/>
                      <a:pt x="184" y="271"/>
                      <a:pt x="183" y="271"/>
                    </a:cubicBezTo>
                    <a:cubicBezTo>
                      <a:pt x="180" y="272"/>
                      <a:pt x="183" y="274"/>
                      <a:pt x="183" y="275"/>
                    </a:cubicBezTo>
                    <a:cubicBezTo>
                      <a:pt x="179" y="279"/>
                      <a:pt x="179" y="285"/>
                      <a:pt x="177" y="290"/>
                    </a:cubicBezTo>
                    <a:cubicBezTo>
                      <a:pt x="175" y="293"/>
                      <a:pt x="171" y="292"/>
                      <a:pt x="168" y="291"/>
                    </a:cubicBezTo>
                    <a:cubicBezTo>
                      <a:pt x="166" y="289"/>
                      <a:pt x="168" y="287"/>
                      <a:pt x="169" y="287"/>
                    </a:cubicBezTo>
                    <a:cubicBezTo>
                      <a:pt x="171" y="286"/>
                      <a:pt x="173" y="286"/>
                      <a:pt x="176" y="286"/>
                    </a:cubicBezTo>
                    <a:cubicBezTo>
                      <a:pt x="174" y="284"/>
                      <a:pt x="174" y="281"/>
                      <a:pt x="170" y="283"/>
                    </a:cubicBezTo>
                    <a:cubicBezTo>
                      <a:pt x="169" y="283"/>
                      <a:pt x="168" y="284"/>
                      <a:pt x="167" y="282"/>
                    </a:cubicBezTo>
                    <a:cubicBezTo>
                      <a:pt x="167" y="281"/>
                      <a:pt x="167" y="280"/>
                      <a:pt x="168" y="279"/>
                    </a:cubicBezTo>
                    <a:cubicBezTo>
                      <a:pt x="171" y="277"/>
                      <a:pt x="173" y="275"/>
                      <a:pt x="175" y="273"/>
                    </a:cubicBezTo>
                    <a:cubicBezTo>
                      <a:pt x="174" y="272"/>
                      <a:pt x="170" y="272"/>
                      <a:pt x="173" y="268"/>
                    </a:cubicBezTo>
                    <a:cubicBezTo>
                      <a:pt x="174" y="266"/>
                      <a:pt x="169" y="262"/>
                      <a:pt x="167" y="264"/>
                    </a:cubicBezTo>
                    <a:cubicBezTo>
                      <a:pt x="163" y="266"/>
                      <a:pt x="163" y="262"/>
                      <a:pt x="161" y="261"/>
                    </a:cubicBezTo>
                    <a:cubicBezTo>
                      <a:pt x="159" y="260"/>
                      <a:pt x="162" y="260"/>
                      <a:pt x="162" y="259"/>
                    </a:cubicBezTo>
                    <a:cubicBezTo>
                      <a:pt x="164" y="257"/>
                      <a:pt x="163" y="256"/>
                      <a:pt x="161" y="255"/>
                    </a:cubicBezTo>
                    <a:cubicBezTo>
                      <a:pt x="160" y="254"/>
                      <a:pt x="157" y="253"/>
                      <a:pt x="158" y="250"/>
                    </a:cubicBezTo>
                    <a:cubicBezTo>
                      <a:pt x="159" y="246"/>
                      <a:pt x="158" y="245"/>
                      <a:pt x="153" y="245"/>
                    </a:cubicBezTo>
                    <a:cubicBezTo>
                      <a:pt x="152" y="245"/>
                      <a:pt x="151" y="244"/>
                      <a:pt x="152" y="244"/>
                    </a:cubicBezTo>
                    <a:cubicBezTo>
                      <a:pt x="155" y="238"/>
                      <a:pt x="148" y="233"/>
                      <a:pt x="151" y="228"/>
                    </a:cubicBezTo>
                    <a:cubicBezTo>
                      <a:pt x="152" y="226"/>
                      <a:pt x="150" y="223"/>
                      <a:pt x="149" y="223"/>
                    </a:cubicBezTo>
                    <a:cubicBezTo>
                      <a:pt x="145" y="223"/>
                      <a:pt x="143" y="221"/>
                      <a:pt x="141" y="218"/>
                    </a:cubicBezTo>
                    <a:cubicBezTo>
                      <a:pt x="141" y="217"/>
                      <a:pt x="139" y="216"/>
                      <a:pt x="139" y="217"/>
                    </a:cubicBezTo>
                    <a:cubicBezTo>
                      <a:pt x="137" y="221"/>
                      <a:pt x="135" y="223"/>
                      <a:pt x="133" y="218"/>
                    </a:cubicBezTo>
                    <a:cubicBezTo>
                      <a:pt x="132" y="215"/>
                      <a:pt x="126" y="219"/>
                      <a:pt x="129" y="213"/>
                    </a:cubicBezTo>
                    <a:cubicBezTo>
                      <a:pt x="129" y="213"/>
                      <a:pt x="128" y="212"/>
                      <a:pt x="128" y="212"/>
                    </a:cubicBezTo>
                    <a:cubicBezTo>
                      <a:pt x="127" y="213"/>
                      <a:pt x="126" y="213"/>
                      <a:pt x="125" y="214"/>
                    </a:cubicBezTo>
                    <a:cubicBezTo>
                      <a:pt x="124" y="219"/>
                      <a:pt x="122" y="221"/>
                      <a:pt x="119" y="215"/>
                    </a:cubicBezTo>
                    <a:cubicBezTo>
                      <a:pt x="118" y="215"/>
                      <a:pt x="117" y="214"/>
                      <a:pt x="117" y="215"/>
                    </a:cubicBezTo>
                    <a:cubicBezTo>
                      <a:pt x="116" y="216"/>
                      <a:pt x="116" y="216"/>
                      <a:pt x="116" y="217"/>
                    </a:cubicBezTo>
                    <a:cubicBezTo>
                      <a:pt x="117" y="218"/>
                      <a:pt x="118" y="219"/>
                      <a:pt x="119" y="221"/>
                    </a:cubicBezTo>
                    <a:cubicBezTo>
                      <a:pt x="114" y="217"/>
                      <a:pt x="108" y="221"/>
                      <a:pt x="103" y="219"/>
                    </a:cubicBezTo>
                    <a:cubicBezTo>
                      <a:pt x="97" y="218"/>
                      <a:pt x="94" y="218"/>
                      <a:pt x="89" y="212"/>
                    </a:cubicBezTo>
                    <a:cubicBezTo>
                      <a:pt x="85" y="208"/>
                      <a:pt x="80" y="211"/>
                      <a:pt x="75" y="210"/>
                    </a:cubicBezTo>
                    <a:cubicBezTo>
                      <a:pt x="75" y="211"/>
                      <a:pt x="75" y="212"/>
                      <a:pt x="76" y="212"/>
                    </a:cubicBezTo>
                    <a:cubicBezTo>
                      <a:pt x="78" y="215"/>
                      <a:pt x="83" y="218"/>
                      <a:pt x="82" y="219"/>
                    </a:cubicBezTo>
                    <a:cubicBezTo>
                      <a:pt x="78" y="221"/>
                      <a:pt x="78" y="228"/>
                      <a:pt x="72" y="227"/>
                    </a:cubicBezTo>
                    <a:cubicBezTo>
                      <a:pt x="69" y="227"/>
                      <a:pt x="67" y="228"/>
                      <a:pt x="62" y="226"/>
                    </a:cubicBezTo>
                    <a:cubicBezTo>
                      <a:pt x="69" y="225"/>
                      <a:pt x="67" y="222"/>
                      <a:pt x="66" y="219"/>
                    </a:cubicBezTo>
                    <a:cubicBezTo>
                      <a:pt x="65" y="217"/>
                      <a:pt x="61" y="216"/>
                      <a:pt x="65" y="213"/>
                    </a:cubicBezTo>
                    <a:cubicBezTo>
                      <a:pt x="66" y="213"/>
                      <a:pt x="65" y="211"/>
                      <a:pt x="63" y="211"/>
                    </a:cubicBezTo>
                    <a:cubicBezTo>
                      <a:pt x="53" y="210"/>
                      <a:pt x="44" y="208"/>
                      <a:pt x="34" y="209"/>
                    </a:cubicBezTo>
                    <a:cubicBezTo>
                      <a:pt x="24" y="210"/>
                      <a:pt x="13" y="210"/>
                      <a:pt x="3" y="206"/>
                    </a:cubicBezTo>
                    <a:cubicBezTo>
                      <a:pt x="0" y="199"/>
                      <a:pt x="2" y="194"/>
                      <a:pt x="10" y="192"/>
                    </a:cubicBezTo>
                    <a:cubicBezTo>
                      <a:pt x="14" y="192"/>
                      <a:pt x="17" y="189"/>
                      <a:pt x="20" y="189"/>
                    </a:cubicBezTo>
                    <a:cubicBezTo>
                      <a:pt x="23" y="188"/>
                      <a:pt x="25" y="189"/>
                      <a:pt x="26" y="192"/>
                    </a:cubicBezTo>
                    <a:cubicBezTo>
                      <a:pt x="29" y="201"/>
                      <a:pt x="21" y="199"/>
                      <a:pt x="16" y="202"/>
                    </a:cubicBezTo>
                    <a:cubicBezTo>
                      <a:pt x="24" y="206"/>
                      <a:pt x="30" y="205"/>
                      <a:pt x="37" y="203"/>
                    </a:cubicBezTo>
                    <a:cubicBezTo>
                      <a:pt x="40" y="202"/>
                      <a:pt x="43" y="201"/>
                      <a:pt x="47" y="200"/>
                    </a:cubicBezTo>
                    <a:cubicBezTo>
                      <a:pt x="47" y="200"/>
                      <a:pt x="48" y="200"/>
                      <a:pt x="49" y="201"/>
                    </a:cubicBezTo>
                    <a:cubicBezTo>
                      <a:pt x="56" y="204"/>
                      <a:pt x="63" y="205"/>
                      <a:pt x="71" y="203"/>
                    </a:cubicBezTo>
                    <a:cubicBezTo>
                      <a:pt x="80" y="202"/>
                      <a:pt x="88" y="205"/>
                      <a:pt x="97" y="203"/>
                    </a:cubicBezTo>
                    <a:cubicBezTo>
                      <a:pt x="101" y="203"/>
                      <a:pt x="105" y="203"/>
                      <a:pt x="109" y="203"/>
                    </a:cubicBezTo>
                    <a:cubicBezTo>
                      <a:pt x="114" y="202"/>
                      <a:pt x="119" y="202"/>
                      <a:pt x="124" y="202"/>
                    </a:cubicBezTo>
                    <a:cubicBezTo>
                      <a:pt x="131" y="203"/>
                      <a:pt x="131" y="203"/>
                      <a:pt x="132" y="195"/>
                    </a:cubicBezTo>
                    <a:cubicBezTo>
                      <a:pt x="132" y="187"/>
                      <a:pt x="131" y="179"/>
                      <a:pt x="132" y="171"/>
                    </a:cubicBezTo>
                    <a:cubicBezTo>
                      <a:pt x="134" y="164"/>
                      <a:pt x="132" y="156"/>
                      <a:pt x="133" y="148"/>
                    </a:cubicBezTo>
                    <a:cubicBezTo>
                      <a:pt x="134" y="145"/>
                      <a:pt x="135" y="142"/>
                      <a:pt x="133" y="139"/>
                    </a:cubicBezTo>
                    <a:cubicBezTo>
                      <a:pt x="133" y="138"/>
                      <a:pt x="133" y="137"/>
                      <a:pt x="133" y="137"/>
                    </a:cubicBezTo>
                    <a:cubicBezTo>
                      <a:pt x="132" y="131"/>
                      <a:pt x="135" y="126"/>
                      <a:pt x="134" y="120"/>
                    </a:cubicBezTo>
                    <a:cubicBezTo>
                      <a:pt x="134" y="116"/>
                      <a:pt x="132" y="112"/>
                      <a:pt x="133" y="108"/>
                    </a:cubicBezTo>
                    <a:cubicBezTo>
                      <a:pt x="135" y="103"/>
                      <a:pt x="134" y="99"/>
                      <a:pt x="134" y="94"/>
                    </a:cubicBezTo>
                    <a:cubicBezTo>
                      <a:pt x="134" y="91"/>
                      <a:pt x="132" y="91"/>
                      <a:pt x="130" y="92"/>
                    </a:cubicBezTo>
                    <a:cubicBezTo>
                      <a:pt x="121" y="97"/>
                      <a:pt x="112" y="103"/>
                      <a:pt x="105" y="112"/>
                    </a:cubicBezTo>
                    <a:cubicBezTo>
                      <a:pt x="101" y="117"/>
                      <a:pt x="92" y="114"/>
                      <a:pt x="90" y="108"/>
                    </a:cubicBezTo>
                    <a:cubicBezTo>
                      <a:pt x="87" y="97"/>
                      <a:pt x="82" y="87"/>
                      <a:pt x="77" y="78"/>
                    </a:cubicBezTo>
                    <a:cubicBezTo>
                      <a:pt x="74" y="72"/>
                      <a:pt x="69" y="66"/>
                      <a:pt x="73" y="58"/>
                    </a:cubicBezTo>
                    <a:cubicBezTo>
                      <a:pt x="73" y="57"/>
                      <a:pt x="72" y="54"/>
                      <a:pt x="70" y="53"/>
                    </a:cubicBezTo>
                    <a:cubicBezTo>
                      <a:pt x="69" y="50"/>
                      <a:pt x="69" y="48"/>
                      <a:pt x="69" y="45"/>
                    </a:cubicBezTo>
                    <a:cubicBezTo>
                      <a:pt x="69" y="43"/>
                      <a:pt x="70" y="41"/>
                      <a:pt x="72" y="41"/>
                    </a:cubicBezTo>
                    <a:cubicBezTo>
                      <a:pt x="75" y="41"/>
                      <a:pt x="74" y="43"/>
                      <a:pt x="75" y="45"/>
                    </a:cubicBezTo>
                    <a:cubicBezTo>
                      <a:pt x="75" y="45"/>
                      <a:pt x="76" y="46"/>
                      <a:pt x="76" y="47"/>
                    </a:cubicBezTo>
                    <a:cubicBezTo>
                      <a:pt x="77" y="47"/>
                      <a:pt x="77" y="49"/>
                      <a:pt x="78" y="47"/>
                    </a:cubicBezTo>
                    <a:cubicBezTo>
                      <a:pt x="78" y="45"/>
                      <a:pt x="80" y="45"/>
                      <a:pt x="81" y="43"/>
                    </a:cubicBezTo>
                    <a:cubicBezTo>
                      <a:pt x="83" y="42"/>
                      <a:pt x="83" y="40"/>
                      <a:pt x="85" y="39"/>
                    </a:cubicBezTo>
                    <a:cubicBezTo>
                      <a:pt x="87" y="37"/>
                      <a:pt x="88" y="37"/>
                      <a:pt x="89" y="40"/>
                    </a:cubicBezTo>
                    <a:cubicBezTo>
                      <a:pt x="90" y="42"/>
                      <a:pt x="92" y="45"/>
                      <a:pt x="93" y="47"/>
                    </a:cubicBezTo>
                    <a:cubicBezTo>
                      <a:pt x="95" y="49"/>
                      <a:pt x="97" y="52"/>
                      <a:pt x="100" y="53"/>
                    </a:cubicBezTo>
                    <a:cubicBezTo>
                      <a:pt x="101" y="54"/>
                      <a:pt x="103" y="54"/>
                      <a:pt x="102" y="56"/>
                    </a:cubicBezTo>
                    <a:cubicBezTo>
                      <a:pt x="101" y="57"/>
                      <a:pt x="100" y="57"/>
                      <a:pt x="99" y="57"/>
                    </a:cubicBezTo>
                    <a:cubicBezTo>
                      <a:pt x="96" y="57"/>
                      <a:pt x="93" y="55"/>
                      <a:pt x="91" y="58"/>
                    </a:cubicBezTo>
                    <a:cubicBezTo>
                      <a:pt x="96" y="61"/>
                      <a:pt x="99" y="67"/>
                      <a:pt x="105" y="69"/>
                    </a:cubicBezTo>
                    <a:cubicBezTo>
                      <a:pt x="112" y="71"/>
                      <a:pt x="129" y="67"/>
                      <a:pt x="133" y="61"/>
                    </a:cubicBezTo>
                    <a:cubicBezTo>
                      <a:pt x="134" y="60"/>
                      <a:pt x="134" y="58"/>
                      <a:pt x="134" y="56"/>
                    </a:cubicBezTo>
                    <a:cubicBezTo>
                      <a:pt x="134" y="55"/>
                      <a:pt x="134" y="54"/>
                      <a:pt x="134" y="53"/>
                    </a:cubicBezTo>
                    <a:cubicBezTo>
                      <a:pt x="134" y="52"/>
                      <a:pt x="134" y="51"/>
                      <a:pt x="134" y="50"/>
                    </a:cubicBezTo>
                    <a:cubicBezTo>
                      <a:pt x="134" y="42"/>
                      <a:pt x="134" y="34"/>
                      <a:pt x="134" y="26"/>
                    </a:cubicBezTo>
                    <a:cubicBezTo>
                      <a:pt x="134" y="25"/>
                      <a:pt x="134" y="24"/>
                      <a:pt x="134" y="24"/>
                    </a:cubicBezTo>
                    <a:cubicBezTo>
                      <a:pt x="133" y="14"/>
                      <a:pt x="140" y="9"/>
                      <a:pt x="145" y="3"/>
                    </a:cubicBezTo>
                    <a:cubicBezTo>
                      <a:pt x="147" y="0"/>
                      <a:pt x="147" y="4"/>
                      <a:pt x="148" y="5"/>
                    </a:cubicBezTo>
                    <a:cubicBezTo>
                      <a:pt x="149" y="5"/>
                      <a:pt x="150" y="5"/>
                      <a:pt x="150" y="6"/>
                    </a:cubicBezTo>
                    <a:cubicBezTo>
                      <a:pt x="150" y="11"/>
                      <a:pt x="150" y="11"/>
                      <a:pt x="154" y="14"/>
                    </a:cubicBezTo>
                    <a:cubicBezTo>
                      <a:pt x="153" y="15"/>
                      <a:pt x="151" y="13"/>
                      <a:pt x="150" y="15"/>
                    </a:cubicBezTo>
                    <a:cubicBezTo>
                      <a:pt x="150" y="15"/>
                      <a:pt x="150" y="16"/>
                      <a:pt x="150" y="16"/>
                    </a:cubicBezTo>
                    <a:cubicBezTo>
                      <a:pt x="150" y="16"/>
                      <a:pt x="150" y="16"/>
                      <a:pt x="151" y="16"/>
                    </a:cubicBezTo>
                    <a:cubicBezTo>
                      <a:pt x="152" y="18"/>
                      <a:pt x="152" y="19"/>
                      <a:pt x="151" y="21"/>
                    </a:cubicBezTo>
                    <a:cubicBezTo>
                      <a:pt x="149" y="21"/>
                      <a:pt x="148" y="22"/>
                      <a:pt x="149" y="25"/>
                    </a:cubicBezTo>
                    <a:cubicBezTo>
                      <a:pt x="149" y="26"/>
                      <a:pt x="149" y="28"/>
                      <a:pt x="149" y="30"/>
                    </a:cubicBezTo>
                    <a:cubicBezTo>
                      <a:pt x="148" y="37"/>
                      <a:pt x="148" y="45"/>
                      <a:pt x="148" y="52"/>
                    </a:cubicBezTo>
                    <a:cubicBezTo>
                      <a:pt x="148" y="56"/>
                      <a:pt x="148" y="59"/>
                      <a:pt x="153" y="59"/>
                    </a:cubicBezTo>
                    <a:cubicBezTo>
                      <a:pt x="155" y="59"/>
                      <a:pt x="155" y="60"/>
                      <a:pt x="155" y="61"/>
                    </a:cubicBezTo>
                    <a:cubicBezTo>
                      <a:pt x="156" y="64"/>
                      <a:pt x="154" y="66"/>
                      <a:pt x="153" y="68"/>
                    </a:cubicBezTo>
                    <a:cubicBezTo>
                      <a:pt x="152" y="69"/>
                      <a:pt x="159" y="71"/>
                      <a:pt x="154" y="74"/>
                    </a:cubicBezTo>
                    <a:cubicBezTo>
                      <a:pt x="153" y="75"/>
                      <a:pt x="153" y="76"/>
                      <a:pt x="153" y="76"/>
                    </a:cubicBezTo>
                    <a:cubicBezTo>
                      <a:pt x="159" y="87"/>
                      <a:pt x="155" y="98"/>
                      <a:pt x="156" y="110"/>
                    </a:cubicBezTo>
                    <a:cubicBezTo>
                      <a:pt x="156" y="114"/>
                      <a:pt x="155" y="118"/>
                      <a:pt x="155" y="122"/>
                    </a:cubicBezTo>
                    <a:cubicBezTo>
                      <a:pt x="155" y="124"/>
                      <a:pt x="157" y="128"/>
                      <a:pt x="153" y="129"/>
                    </a:cubicBezTo>
                    <a:cubicBezTo>
                      <a:pt x="152" y="129"/>
                      <a:pt x="152" y="131"/>
                      <a:pt x="153" y="131"/>
                    </a:cubicBezTo>
                    <a:cubicBezTo>
                      <a:pt x="157" y="131"/>
                      <a:pt x="155" y="134"/>
                      <a:pt x="155" y="135"/>
                    </a:cubicBezTo>
                    <a:cubicBezTo>
                      <a:pt x="156" y="139"/>
                      <a:pt x="155" y="144"/>
                      <a:pt x="155" y="148"/>
                    </a:cubicBezTo>
                    <a:cubicBezTo>
                      <a:pt x="155" y="152"/>
                      <a:pt x="157" y="157"/>
                      <a:pt x="150" y="158"/>
                    </a:cubicBezTo>
                    <a:cubicBezTo>
                      <a:pt x="149" y="159"/>
                      <a:pt x="149" y="160"/>
                      <a:pt x="149" y="162"/>
                    </a:cubicBezTo>
                    <a:cubicBezTo>
                      <a:pt x="148" y="170"/>
                      <a:pt x="148" y="179"/>
                      <a:pt x="147" y="187"/>
                    </a:cubicBezTo>
                    <a:cubicBezTo>
                      <a:pt x="147" y="191"/>
                      <a:pt x="147" y="195"/>
                      <a:pt x="153" y="194"/>
                    </a:cubicBezTo>
                    <a:cubicBezTo>
                      <a:pt x="156" y="194"/>
                      <a:pt x="155" y="196"/>
                      <a:pt x="155" y="197"/>
                    </a:cubicBezTo>
                    <a:cubicBezTo>
                      <a:pt x="155" y="202"/>
                      <a:pt x="155" y="208"/>
                      <a:pt x="155" y="213"/>
                    </a:cubicBezTo>
                    <a:cubicBezTo>
                      <a:pt x="155" y="215"/>
                      <a:pt x="154" y="217"/>
                      <a:pt x="157" y="218"/>
                    </a:cubicBezTo>
                    <a:cubicBezTo>
                      <a:pt x="157" y="217"/>
                      <a:pt x="157" y="217"/>
                      <a:pt x="157" y="217"/>
                    </a:cubicBezTo>
                    <a:cubicBezTo>
                      <a:pt x="157" y="220"/>
                      <a:pt x="162" y="220"/>
                      <a:pt x="160" y="223"/>
                    </a:cubicBezTo>
                    <a:cubicBezTo>
                      <a:pt x="164" y="225"/>
                      <a:pt x="163" y="231"/>
                      <a:pt x="169" y="231"/>
                    </a:cubicBezTo>
                    <a:cubicBezTo>
                      <a:pt x="170" y="231"/>
                      <a:pt x="171" y="231"/>
                      <a:pt x="172" y="232"/>
                    </a:cubicBezTo>
                    <a:cubicBezTo>
                      <a:pt x="172" y="233"/>
                      <a:pt x="172" y="233"/>
                      <a:pt x="171" y="234"/>
                    </a:cubicBezTo>
                    <a:cubicBezTo>
                      <a:pt x="170" y="235"/>
                      <a:pt x="169" y="234"/>
                      <a:pt x="169" y="233"/>
                    </a:cubicBezTo>
                    <a:cubicBezTo>
                      <a:pt x="168" y="232"/>
                      <a:pt x="167" y="232"/>
                      <a:pt x="166" y="233"/>
                    </a:cubicBezTo>
                    <a:cubicBezTo>
                      <a:pt x="165" y="234"/>
                      <a:pt x="165" y="235"/>
                      <a:pt x="165" y="236"/>
                    </a:cubicBezTo>
                    <a:cubicBezTo>
                      <a:pt x="166" y="237"/>
                      <a:pt x="167" y="238"/>
                      <a:pt x="168" y="237"/>
                    </a:cubicBezTo>
                    <a:cubicBezTo>
                      <a:pt x="172" y="236"/>
                      <a:pt x="174" y="235"/>
                      <a:pt x="172" y="241"/>
                    </a:cubicBezTo>
                    <a:cubicBezTo>
                      <a:pt x="171" y="243"/>
                      <a:pt x="173" y="245"/>
                      <a:pt x="176" y="245"/>
                    </a:cubicBezTo>
                    <a:cubicBezTo>
                      <a:pt x="178" y="245"/>
                      <a:pt x="180" y="243"/>
                      <a:pt x="180" y="247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0" name="Freeform 1403">
                <a:extLst>
                  <a:ext uri="{FF2B5EF4-FFF2-40B4-BE49-F238E27FC236}">
                    <a16:creationId xmlns:a16="http://schemas.microsoft.com/office/drawing/2014/main" id="{A51BB4AA-29E8-E514-4341-A7EC78607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773"/>
                <a:ext cx="217" cy="68"/>
              </a:xfrm>
              <a:custGeom>
                <a:avLst/>
                <a:gdLst>
                  <a:gd name="T0" fmla="*/ 5 w 127"/>
                  <a:gd name="T1" fmla="*/ 11 h 40"/>
                  <a:gd name="T2" fmla="*/ 1 w 127"/>
                  <a:gd name="T3" fmla="*/ 11 h 40"/>
                  <a:gd name="T4" fmla="*/ 2 w 127"/>
                  <a:gd name="T5" fmla="*/ 7 h 40"/>
                  <a:gd name="T6" fmla="*/ 10 w 127"/>
                  <a:gd name="T7" fmla="*/ 5 h 40"/>
                  <a:gd name="T8" fmla="*/ 16 w 127"/>
                  <a:gd name="T9" fmla="*/ 2 h 40"/>
                  <a:gd name="T10" fmla="*/ 19 w 127"/>
                  <a:gd name="T11" fmla="*/ 2 h 40"/>
                  <a:gd name="T12" fmla="*/ 37 w 127"/>
                  <a:gd name="T13" fmla="*/ 5 h 40"/>
                  <a:gd name="T14" fmla="*/ 40 w 127"/>
                  <a:gd name="T15" fmla="*/ 5 h 40"/>
                  <a:gd name="T16" fmla="*/ 45 w 127"/>
                  <a:gd name="T17" fmla="*/ 5 h 40"/>
                  <a:gd name="T18" fmla="*/ 41 w 127"/>
                  <a:gd name="T19" fmla="*/ 9 h 40"/>
                  <a:gd name="T20" fmla="*/ 57 w 127"/>
                  <a:gd name="T21" fmla="*/ 10 h 40"/>
                  <a:gd name="T22" fmla="*/ 63 w 127"/>
                  <a:gd name="T23" fmla="*/ 6 h 40"/>
                  <a:gd name="T24" fmla="*/ 83 w 127"/>
                  <a:gd name="T25" fmla="*/ 11 h 40"/>
                  <a:gd name="T26" fmla="*/ 88 w 127"/>
                  <a:gd name="T27" fmla="*/ 13 h 40"/>
                  <a:gd name="T28" fmla="*/ 104 w 127"/>
                  <a:gd name="T29" fmla="*/ 13 h 40"/>
                  <a:gd name="T30" fmla="*/ 113 w 127"/>
                  <a:gd name="T31" fmla="*/ 16 h 40"/>
                  <a:gd name="T32" fmla="*/ 113 w 127"/>
                  <a:gd name="T33" fmla="*/ 19 h 40"/>
                  <a:gd name="T34" fmla="*/ 113 w 127"/>
                  <a:gd name="T35" fmla="*/ 23 h 40"/>
                  <a:gd name="T36" fmla="*/ 127 w 127"/>
                  <a:gd name="T37" fmla="*/ 31 h 40"/>
                  <a:gd name="T38" fmla="*/ 113 w 127"/>
                  <a:gd name="T39" fmla="*/ 33 h 40"/>
                  <a:gd name="T40" fmla="*/ 109 w 127"/>
                  <a:gd name="T41" fmla="*/ 36 h 40"/>
                  <a:gd name="T42" fmla="*/ 107 w 127"/>
                  <a:gd name="T43" fmla="*/ 35 h 40"/>
                  <a:gd name="T44" fmla="*/ 106 w 127"/>
                  <a:gd name="T45" fmla="*/ 33 h 40"/>
                  <a:gd name="T46" fmla="*/ 104 w 127"/>
                  <a:gd name="T47" fmla="*/ 32 h 40"/>
                  <a:gd name="T48" fmla="*/ 96 w 127"/>
                  <a:gd name="T49" fmla="*/ 35 h 40"/>
                  <a:gd name="T50" fmla="*/ 95 w 127"/>
                  <a:gd name="T51" fmla="*/ 40 h 40"/>
                  <a:gd name="T52" fmla="*/ 88 w 127"/>
                  <a:gd name="T53" fmla="*/ 33 h 40"/>
                  <a:gd name="T54" fmla="*/ 87 w 127"/>
                  <a:gd name="T55" fmla="*/ 33 h 40"/>
                  <a:gd name="T56" fmla="*/ 80 w 127"/>
                  <a:gd name="T57" fmla="*/ 23 h 40"/>
                  <a:gd name="T58" fmla="*/ 74 w 127"/>
                  <a:gd name="T59" fmla="*/ 20 h 40"/>
                  <a:gd name="T60" fmla="*/ 80 w 127"/>
                  <a:gd name="T61" fmla="*/ 18 h 40"/>
                  <a:gd name="T62" fmla="*/ 74 w 127"/>
                  <a:gd name="T63" fmla="*/ 17 h 40"/>
                  <a:gd name="T64" fmla="*/ 63 w 127"/>
                  <a:gd name="T65" fmla="*/ 19 h 40"/>
                  <a:gd name="T66" fmla="*/ 58 w 127"/>
                  <a:gd name="T67" fmla="*/ 18 h 40"/>
                  <a:gd name="T68" fmla="*/ 55 w 127"/>
                  <a:gd name="T69" fmla="*/ 18 h 40"/>
                  <a:gd name="T70" fmla="*/ 53 w 127"/>
                  <a:gd name="T71" fmla="*/ 20 h 40"/>
                  <a:gd name="T72" fmla="*/ 48 w 127"/>
                  <a:gd name="T73" fmla="*/ 18 h 40"/>
                  <a:gd name="T74" fmla="*/ 52 w 127"/>
                  <a:gd name="T75" fmla="*/ 15 h 40"/>
                  <a:gd name="T76" fmla="*/ 48 w 127"/>
                  <a:gd name="T77" fmla="*/ 14 h 40"/>
                  <a:gd name="T78" fmla="*/ 36 w 127"/>
                  <a:gd name="T79" fmla="*/ 10 h 40"/>
                  <a:gd name="T80" fmla="*/ 18 w 127"/>
                  <a:gd name="T81" fmla="*/ 7 h 40"/>
                  <a:gd name="T82" fmla="*/ 15 w 127"/>
                  <a:gd name="T83" fmla="*/ 8 h 40"/>
                  <a:gd name="T84" fmla="*/ 18 w 127"/>
                  <a:gd name="T85" fmla="*/ 9 h 40"/>
                  <a:gd name="T86" fmla="*/ 15 w 127"/>
                  <a:gd name="T87" fmla="*/ 11 h 40"/>
                  <a:gd name="T88" fmla="*/ 10 w 127"/>
                  <a:gd name="T89" fmla="*/ 13 h 40"/>
                  <a:gd name="T90" fmla="*/ 5 w 127"/>
                  <a:gd name="T91" fmla="*/ 1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7" h="40">
                    <a:moveTo>
                      <a:pt x="5" y="11"/>
                    </a:moveTo>
                    <a:cubicBezTo>
                      <a:pt x="4" y="11"/>
                      <a:pt x="2" y="11"/>
                      <a:pt x="1" y="11"/>
                    </a:cubicBezTo>
                    <a:cubicBezTo>
                      <a:pt x="0" y="10"/>
                      <a:pt x="1" y="8"/>
                      <a:pt x="2" y="7"/>
                    </a:cubicBezTo>
                    <a:cubicBezTo>
                      <a:pt x="6" y="9"/>
                      <a:pt x="8" y="9"/>
                      <a:pt x="10" y="5"/>
                    </a:cubicBezTo>
                    <a:cubicBezTo>
                      <a:pt x="10" y="2"/>
                      <a:pt x="12" y="0"/>
                      <a:pt x="16" y="2"/>
                    </a:cubicBezTo>
                    <a:cubicBezTo>
                      <a:pt x="17" y="3"/>
                      <a:pt x="18" y="3"/>
                      <a:pt x="19" y="2"/>
                    </a:cubicBezTo>
                    <a:cubicBezTo>
                      <a:pt x="25" y="1"/>
                      <a:pt x="31" y="5"/>
                      <a:pt x="37" y="5"/>
                    </a:cubicBezTo>
                    <a:cubicBezTo>
                      <a:pt x="38" y="5"/>
                      <a:pt x="39" y="6"/>
                      <a:pt x="40" y="5"/>
                    </a:cubicBezTo>
                    <a:cubicBezTo>
                      <a:pt x="42" y="3"/>
                      <a:pt x="44" y="3"/>
                      <a:pt x="45" y="5"/>
                    </a:cubicBezTo>
                    <a:cubicBezTo>
                      <a:pt x="46" y="8"/>
                      <a:pt x="42" y="7"/>
                      <a:pt x="41" y="9"/>
                    </a:cubicBezTo>
                    <a:cubicBezTo>
                      <a:pt x="47" y="6"/>
                      <a:pt x="52" y="12"/>
                      <a:pt x="57" y="10"/>
                    </a:cubicBezTo>
                    <a:cubicBezTo>
                      <a:pt x="60" y="9"/>
                      <a:pt x="61" y="7"/>
                      <a:pt x="63" y="6"/>
                    </a:cubicBezTo>
                    <a:cubicBezTo>
                      <a:pt x="68" y="4"/>
                      <a:pt x="79" y="6"/>
                      <a:pt x="83" y="11"/>
                    </a:cubicBezTo>
                    <a:cubicBezTo>
                      <a:pt x="85" y="12"/>
                      <a:pt x="87" y="13"/>
                      <a:pt x="88" y="13"/>
                    </a:cubicBezTo>
                    <a:cubicBezTo>
                      <a:pt x="94" y="9"/>
                      <a:pt x="99" y="14"/>
                      <a:pt x="104" y="13"/>
                    </a:cubicBezTo>
                    <a:cubicBezTo>
                      <a:pt x="105" y="13"/>
                      <a:pt x="109" y="16"/>
                      <a:pt x="113" y="16"/>
                    </a:cubicBezTo>
                    <a:cubicBezTo>
                      <a:pt x="114" y="17"/>
                      <a:pt x="113" y="18"/>
                      <a:pt x="113" y="19"/>
                    </a:cubicBezTo>
                    <a:cubicBezTo>
                      <a:pt x="112" y="21"/>
                      <a:pt x="111" y="23"/>
                      <a:pt x="113" y="23"/>
                    </a:cubicBezTo>
                    <a:cubicBezTo>
                      <a:pt x="120" y="22"/>
                      <a:pt x="122" y="29"/>
                      <a:pt x="127" y="31"/>
                    </a:cubicBezTo>
                    <a:cubicBezTo>
                      <a:pt x="122" y="33"/>
                      <a:pt x="118" y="35"/>
                      <a:pt x="113" y="33"/>
                    </a:cubicBezTo>
                    <a:cubicBezTo>
                      <a:pt x="110" y="33"/>
                      <a:pt x="111" y="36"/>
                      <a:pt x="109" y="36"/>
                    </a:cubicBezTo>
                    <a:cubicBezTo>
                      <a:pt x="108" y="37"/>
                      <a:pt x="107" y="36"/>
                      <a:pt x="107" y="35"/>
                    </a:cubicBezTo>
                    <a:cubicBezTo>
                      <a:pt x="106" y="35"/>
                      <a:pt x="106" y="34"/>
                      <a:pt x="106" y="33"/>
                    </a:cubicBezTo>
                    <a:cubicBezTo>
                      <a:pt x="106" y="30"/>
                      <a:pt x="105" y="32"/>
                      <a:pt x="104" y="32"/>
                    </a:cubicBezTo>
                    <a:cubicBezTo>
                      <a:pt x="100" y="31"/>
                      <a:pt x="98" y="31"/>
                      <a:pt x="96" y="35"/>
                    </a:cubicBezTo>
                    <a:cubicBezTo>
                      <a:pt x="96" y="36"/>
                      <a:pt x="96" y="37"/>
                      <a:pt x="95" y="40"/>
                    </a:cubicBezTo>
                    <a:cubicBezTo>
                      <a:pt x="94" y="35"/>
                      <a:pt x="94" y="31"/>
                      <a:pt x="88" y="33"/>
                    </a:cubicBezTo>
                    <a:cubicBezTo>
                      <a:pt x="88" y="34"/>
                      <a:pt x="87" y="33"/>
                      <a:pt x="87" y="33"/>
                    </a:cubicBezTo>
                    <a:cubicBezTo>
                      <a:pt x="89" y="27"/>
                      <a:pt x="80" y="28"/>
                      <a:pt x="80" y="23"/>
                    </a:cubicBezTo>
                    <a:cubicBezTo>
                      <a:pt x="80" y="21"/>
                      <a:pt x="75" y="23"/>
                      <a:pt x="74" y="20"/>
                    </a:cubicBezTo>
                    <a:cubicBezTo>
                      <a:pt x="75" y="18"/>
                      <a:pt x="79" y="21"/>
                      <a:pt x="80" y="18"/>
                    </a:cubicBezTo>
                    <a:cubicBezTo>
                      <a:pt x="78" y="16"/>
                      <a:pt x="76" y="17"/>
                      <a:pt x="74" y="17"/>
                    </a:cubicBezTo>
                    <a:cubicBezTo>
                      <a:pt x="70" y="17"/>
                      <a:pt x="66" y="16"/>
                      <a:pt x="63" y="19"/>
                    </a:cubicBezTo>
                    <a:cubicBezTo>
                      <a:pt x="61" y="19"/>
                      <a:pt x="59" y="19"/>
                      <a:pt x="58" y="18"/>
                    </a:cubicBezTo>
                    <a:cubicBezTo>
                      <a:pt x="57" y="17"/>
                      <a:pt x="56" y="17"/>
                      <a:pt x="55" y="18"/>
                    </a:cubicBezTo>
                    <a:cubicBezTo>
                      <a:pt x="54" y="19"/>
                      <a:pt x="54" y="21"/>
                      <a:pt x="53" y="20"/>
                    </a:cubicBezTo>
                    <a:cubicBezTo>
                      <a:pt x="51" y="19"/>
                      <a:pt x="50" y="18"/>
                      <a:pt x="48" y="18"/>
                    </a:cubicBezTo>
                    <a:cubicBezTo>
                      <a:pt x="49" y="16"/>
                      <a:pt x="51" y="17"/>
                      <a:pt x="52" y="15"/>
                    </a:cubicBezTo>
                    <a:cubicBezTo>
                      <a:pt x="51" y="13"/>
                      <a:pt x="49" y="14"/>
                      <a:pt x="48" y="14"/>
                    </a:cubicBezTo>
                    <a:cubicBezTo>
                      <a:pt x="44" y="12"/>
                      <a:pt x="38" y="16"/>
                      <a:pt x="36" y="10"/>
                    </a:cubicBezTo>
                    <a:cubicBezTo>
                      <a:pt x="30" y="11"/>
                      <a:pt x="24" y="6"/>
                      <a:pt x="18" y="7"/>
                    </a:cubicBezTo>
                    <a:cubicBezTo>
                      <a:pt x="17" y="8"/>
                      <a:pt x="16" y="8"/>
                      <a:pt x="15" y="8"/>
                    </a:cubicBezTo>
                    <a:cubicBezTo>
                      <a:pt x="15" y="8"/>
                      <a:pt x="17" y="8"/>
                      <a:pt x="18" y="9"/>
                    </a:cubicBezTo>
                    <a:cubicBezTo>
                      <a:pt x="18" y="10"/>
                      <a:pt x="17" y="11"/>
                      <a:pt x="15" y="11"/>
                    </a:cubicBezTo>
                    <a:cubicBezTo>
                      <a:pt x="13" y="11"/>
                      <a:pt x="11" y="11"/>
                      <a:pt x="10" y="13"/>
                    </a:cubicBezTo>
                    <a:cubicBezTo>
                      <a:pt x="7" y="15"/>
                      <a:pt x="7" y="12"/>
                      <a:pt x="5" y="11"/>
                    </a:cubicBezTo>
                    <a:close/>
                  </a:path>
                </a:pathLst>
              </a:custGeom>
              <a:solidFill>
                <a:srgbClr val="C6C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1" name="Freeform 1404">
                <a:extLst>
                  <a:ext uri="{FF2B5EF4-FFF2-40B4-BE49-F238E27FC236}">
                    <a16:creationId xmlns:a16="http://schemas.microsoft.com/office/drawing/2014/main" id="{D2A16966-FE2B-9CE9-C859-0A5968764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098"/>
                <a:ext cx="41" cy="65"/>
              </a:xfrm>
              <a:custGeom>
                <a:avLst/>
                <a:gdLst>
                  <a:gd name="T0" fmla="*/ 15 w 24"/>
                  <a:gd name="T1" fmla="*/ 35 h 38"/>
                  <a:gd name="T2" fmla="*/ 15 w 24"/>
                  <a:gd name="T3" fmla="*/ 37 h 38"/>
                  <a:gd name="T4" fmla="*/ 6 w 24"/>
                  <a:gd name="T5" fmla="*/ 38 h 38"/>
                  <a:gd name="T6" fmla="*/ 3 w 24"/>
                  <a:gd name="T7" fmla="*/ 33 h 38"/>
                  <a:gd name="T8" fmla="*/ 3 w 24"/>
                  <a:gd name="T9" fmla="*/ 16 h 38"/>
                  <a:gd name="T10" fmla="*/ 3 w 24"/>
                  <a:gd name="T11" fmla="*/ 4 h 38"/>
                  <a:gd name="T12" fmla="*/ 3 w 24"/>
                  <a:gd name="T13" fmla="*/ 0 h 38"/>
                  <a:gd name="T14" fmla="*/ 6 w 24"/>
                  <a:gd name="T15" fmla="*/ 3 h 38"/>
                  <a:gd name="T16" fmla="*/ 8 w 24"/>
                  <a:gd name="T17" fmla="*/ 4 h 38"/>
                  <a:gd name="T18" fmla="*/ 18 w 24"/>
                  <a:gd name="T19" fmla="*/ 7 h 38"/>
                  <a:gd name="T20" fmla="*/ 18 w 24"/>
                  <a:gd name="T21" fmla="*/ 10 h 38"/>
                  <a:gd name="T22" fmla="*/ 20 w 24"/>
                  <a:gd name="T23" fmla="*/ 14 h 38"/>
                  <a:gd name="T24" fmla="*/ 24 w 24"/>
                  <a:gd name="T25" fmla="*/ 19 h 38"/>
                  <a:gd name="T26" fmla="*/ 20 w 24"/>
                  <a:gd name="T27" fmla="*/ 21 h 38"/>
                  <a:gd name="T28" fmla="*/ 19 w 24"/>
                  <a:gd name="T29" fmla="*/ 21 h 38"/>
                  <a:gd name="T30" fmla="*/ 17 w 24"/>
                  <a:gd name="T31" fmla="*/ 21 h 38"/>
                  <a:gd name="T32" fmla="*/ 18 w 24"/>
                  <a:gd name="T33" fmla="*/ 22 h 38"/>
                  <a:gd name="T34" fmla="*/ 16 w 24"/>
                  <a:gd name="T35" fmla="*/ 25 h 38"/>
                  <a:gd name="T36" fmla="*/ 13 w 24"/>
                  <a:gd name="T37" fmla="*/ 26 h 38"/>
                  <a:gd name="T38" fmla="*/ 18 w 24"/>
                  <a:gd name="T39" fmla="*/ 29 h 38"/>
                  <a:gd name="T40" fmla="*/ 16 w 24"/>
                  <a:gd name="T41" fmla="*/ 32 h 38"/>
                  <a:gd name="T42" fmla="*/ 16 w 24"/>
                  <a:gd name="T43" fmla="*/ 32 h 38"/>
                  <a:gd name="T44" fmla="*/ 15 w 24"/>
                  <a:gd name="T45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8">
                    <a:moveTo>
                      <a:pt x="15" y="35"/>
                    </a:moveTo>
                    <a:cubicBezTo>
                      <a:pt x="15" y="36"/>
                      <a:pt x="16" y="38"/>
                      <a:pt x="15" y="37"/>
                    </a:cubicBezTo>
                    <a:cubicBezTo>
                      <a:pt x="12" y="36"/>
                      <a:pt x="9" y="38"/>
                      <a:pt x="6" y="38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28"/>
                      <a:pt x="1" y="22"/>
                      <a:pt x="3" y="16"/>
                    </a:cubicBezTo>
                    <a:cubicBezTo>
                      <a:pt x="5" y="14"/>
                      <a:pt x="3" y="8"/>
                      <a:pt x="3" y="4"/>
                    </a:cubicBezTo>
                    <a:cubicBezTo>
                      <a:pt x="3" y="3"/>
                      <a:pt x="0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11" y="5"/>
                      <a:pt x="15" y="3"/>
                      <a:pt x="18" y="7"/>
                    </a:cubicBezTo>
                    <a:cubicBezTo>
                      <a:pt x="15" y="8"/>
                      <a:pt x="16" y="9"/>
                      <a:pt x="18" y="10"/>
                    </a:cubicBezTo>
                    <a:cubicBezTo>
                      <a:pt x="17" y="13"/>
                      <a:pt x="19" y="13"/>
                      <a:pt x="20" y="14"/>
                    </a:cubicBezTo>
                    <a:cubicBezTo>
                      <a:pt x="22" y="16"/>
                      <a:pt x="24" y="16"/>
                      <a:pt x="24" y="19"/>
                    </a:cubicBezTo>
                    <a:cubicBezTo>
                      <a:pt x="23" y="20"/>
                      <a:pt x="22" y="21"/>
                      <a:pt x="20" y="21"/>
                    </a:cubicBezTo>
                    <a:cubicBezTo>
                      <a:pt x="20" y="21"/>
                      <a:pt x="19" y="21"/>
                      <a:pt x="19" y="21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7" y="21"/>
                      <a:pt x="17" y="22"/>
                      <a:pt x="18" y="22"/>
                    </a:cubicBezTo>
                    <a:cubicBezTo>
                      <a:pt x="18" y="24"/>
                      <a:pt x="17" y="25"/>
                      <a:pt x="16" y="25"/>
                    </a:cubicBezTo>
                    <a:cubicBezTo>
                      <a:pt x="15" y="26"/>
                      <a:pt x="14" y="26"/>
                      <a:pt x="13" y="26"/>
                    </a:cubicBezTo>
                    <a:cubicBezTo>
                      <a:pt x="15" y="27"/>
                      <a:pt x="16" y="27"/>
                      <a:pt x="18" y="29"/>
                    </a:cubicBezTo>
                    <a:cubicBezTo>
                      <a:pt x="18" y="30"/>
                      <a:pt x="17" y="31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3" y="33"/>
                      <a:pt x="13" y="34"/>
                      <a:pt x="15" y="35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2" name="Freeform 1405">
                <a:extLst>
                  <a:ext uri="{FF2B5EF4-FFF2-40B4-BE49-F238E27FC236}">
                    <a16:creationId xmlns:a16="http://schemas.microsoft.com/office/drawing/2014/main" id="{1A388BB5-937B-D2C1-EC25-4A54269B0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81"/>
                <a:ext cx="125" cy="41"/>
              </a:xfrm>
              <a:custGeom>
                <a:avLst/>
                <a:gdLst>
                  <a:gd name="T0" fmla="*/ 73 w 73"/>
                  <a:gd name="T1" fmla="*/ 4 h 24"/>
                  <a:gd name="T2" fmla="*/ 54 w 73"/>
                  <a:gd name="T3" fmla="*/ 7 h 24"/>
                  <a:gd name="T4" fmla="*/ 55 w 73"/>
                  <a:gd name="T5" fmla="*/ 6 h 24"/>
                  <a:gd name="T6" fmla="*/ 55 w 73"/>
                  <a:gd name="T7" fmla="*/ 6 h 24"/>
                  <a:gd name="T8" fmla="*/ 41 w 73"/>
                  <a:gd name="T9" fmla="*/ 11 h 24"/>
                  <a:gd name="T10" fmla="*/ 31 w 73"/>
                  <a:gd name="T11" fmla="*/ 14 h 24"/>
                  <a:gd name="T12" fmla="*/ 16 w 73"/>
                  <a:gd name="T13" fmla="*/ 22 h 24"/>
                  <a:gd name="T14" fmla="*/ 16 w 73"/>
                  <a:gd name="T15" fmla="*/ 22 h 24"/>
                  <a:gd name="T16" fmla="*/ 11 w 73"/>
                  <a:gd name="T17" fmla="*/ 22 h 24"/>
                  <a:gd name="T18" fmla="*/ 1 w 73"/>
                  <a:gd name="T19" fmla="*/ 19 h 24"/>
                  <a:gd name="T20" fmla="*/ 1 w 73"/>
                  <a:gd name="T21" fmla="*/ 16 h 24"/>
                  <a:gd name="T22" fmla="*/ 37 w 73"/>
                  <a:gd name="T23" fmla="*/ 6 h 24"/>
                  <a:gd name="T24" fmla="*/ 38 w 73"/>
                  <a:gd name="T25" fmla="*/ 6 h 24"/>
                  <a:gd name="T26" fmla="*/ 53 w 73"/>
                  <a:gd name="T27" fmla="*/ 2 h 24"/>
                  <a:gd name="T28" fmla="*/ 67 w 73"/>
                  <a:gd name="T29" fmla="*/ 2 h 24"/>
                  <a:gd name="T30" fmla="*/ 73 w 73"/>
                  <a:gd name="T3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24">
                    <a:moveTo>
                      <a:pt x="73" y="4"/>
                    </a:moveTo>
                    <a:cubicBezTo>
                      <a:pt x="67" y="6"/>
                      <a:pt x="61" y="6"/>
                      <a:pt x="54" y="7"/>
                    </a:cubicBezTo>
                    <a:cubicBezTo>
                      <a:pt x="54" y="7"/>
                      <a:pt x="54" y="6"/>
                      <a:pt x="55" y="6"/>
                    </a:cubicBezTo>
                    <a:cubicBezTo>
                      <a:pt x="56" y="6"/>
                      <a:pt x="56" y="6"/>
                      <a:pt x="55" y="6"/>
                    </a:cubicBezTo>
                    <a:cubicBezTo>
                      <a:pt x="50" y="7"/>
                      <a:pt x="46" y="9"/>
                      <a:pt x="41" y="11"/>
                    </a:cubicBezTo>
                    <a:cubicBezTo>
                      <a:pt x="38" y="12"/>
                      <a:pt x="35" y="14"/>
                      <a:pt x="31" y="14"/>
                    </a:cubicBezTo>
                    <a:cubicBezTo>
                      <a:pt x="26" y="17"/>
                      <a:pt x="20" y="18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4" y="24"/>
                      <a:pt x="13" y="24"/>
                      <a:pt x="11" y="22"/>
                    </a:cubicBezTo>
                    <a:cubicBezTo>
                      <a:pt x="9" y="19"/>
                      <a:pt x="4" y="21"/>
                      <a:pt x="1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13" y="13"/>
                      <a:pt x="25" y="9"/>
                      <a:pt x="37" y="6"/>
                    </a:cubicBezTo>
                    <a:cubicBezTo>
                      <a:pt x="37" y="6"/>
                      <a:pt x="38" y="6"/>
                      <a:pt x="38" y="6"/>
                    </a:cubicBezTo>
                    <a:cubicBezTo>
                      <a:pt x="43" y="5"/>
                      <a:pt x="49" y="4"/>
                      <a:pt x="53" y="2"/>
                    </a:cubicBezTo>
                    <a:cubicBezTo>
                      <a:pt x="57" y="0"/>
                      <a:pt x="63" y="1"/>
                      <a:pt x="67" y="2"/>
                    </a:cubicBezTo>
                    <a:cubicBezTo>
                      <a:pt x="69" y="3"/>
                      <a:pt x="72" y="2"/>
                      <a:pt x="73" y="4"/>
                    </a:cubicBezTo>
                    <a:close/>
                  </a:path>
                </a:pathLst>
              </a:custGeom>
              <a:solidFill>
                <a:srgbClr val="36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3" name="Freeform 1406">
                <a:extLst>
                  <a:ext uri="{FF2B5EF4-FFF2-40B4-BE49-F238E27FC236}">
                    <a16:creationId xmlns:a16="http://schemas.microsoft.com/office/drawing/2014/main" id="{573688EB-0F64-D1EF-45F1-ED59B368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300"/>
                <a:ext cx="84" cy="14"/>
              </a:xfrm>
              <a:custGeom>
                <a:avLst/>
                <a:gdLst>
                  <a:gd name="T0" fmla="*/ 5 w 49"/>
                  <a:gd name="T1" fmla="*/ 8 h 8"/>
                  <a:gd name="T2" fmla="*/ 1 w 49"/>
                  <a:gd name="T3" fmla="*/ 0 h 8"/>
                  <a:gd name="T4" fmla="*/ 48 w 49"/>
                  <a:gd name="T5" fmla="*/ 0 h 8"/>
                  <a:gd name="T6" fmla="*/ 49 w 49"/>
                  <a:gd name="T7" fmla="*/ 3 h 8"/>
                  <a:gd name="T8" fmla="*/ 45 w 49"/>
                  <a:gd name="T9" fmla="*/ 6 h 8"/>
                  <a:gd name="T10" fmla="*/ 10 w 49"/>
                  <a:gd name="T11" fmla="*/ 6 h 8"/>
                  <a:gd name="T12" fmla="*/ 6 w 49"/>
                  <a:gd name="T13" fmla="*/ 7 h 8"/>
                  <a:gd name="T14" fmla="*/ 5 w 4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8">
                    <a:moveTo>
                      <a:pt x="5" y="8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17" y="0"/>
                      <a:pt x="32" y="0"/>
                      <a:pt x="48" y="0"/>
                    </a:cubicBezTo>
                    <a:cubicBezTo>
                      <a:pt x="48" y="1"/>
                      <a:pt x="48" y="2"/>
                      <a:pt x="49" y="3"/>
                    </a:cubicBezTo>
                    <a:cubicBezTo>
                      <a:pt x="49" y="5"/>
                      <a:pt x="47" y="6"/>
                      <a:pt x="45" y="6"/>
                    </a:cubicBezTo>
                    <a:cubicBezTo>
                      <a:pt x="33" y="6"/>
                      <a:pt x="22" y="6"/>
                      <a:pt x="10" y="6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8"/>
                    </a:cubicBezTo>
                    <a:close/>
                  </a:path>
                </a:pathLst>
              </a:custGeom>
              <a:solidFill>
                <a:srgbClr val="C6C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4" name="Freeform 1407">
                <a:extLst>
                  <a:ext uri="{FF2B5EF4-FFF2-40B4-BE49-F238E27FC236}">
                    <a16:creationId xmlns:a16="http://schemas.microsoft.com/office/drawing/2014/main" id="{D05B79E3-14C2-D07B-0A1E-CBC1C02C7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788"/>
                <a:ext cx="88" cy="29"/>
              </a:xfrm>
              <a:custGeom>
                <a:avLst/>
                <a:gdLst>
                  <a:gd name="T0" fmla="*/ 51 w 51"/>
                  <a:gd name="T1" fmla="*/ 2 h 17"/>
                  <a:gd name="T2" fmla="*/ 25 w 51"/>
                  <a:gd name="T3" fmla="*/ 11 h 17"/>
                  <a:gd name="T4" fmla="*/ 14 w 51"/>
                  <a:gd name="T5" fmla="*/ 12 h 17"/>
                  <a:gd name="T6" fmla="*/ 4 w 51"/>
                  <a:gd name="T7" fmla="*/ 17 h 17"/>
                  <a:gd name="T8" fmla="*/ 0 w 51"/>
                  <a:gd name="T9" fmla="*/ 15 h 17"/>
                  <a:gd name="T10" fmla="*/ 2 w 51"/>
                  <a:gd name="T11" fmla="*/ 13 h 17"/>
                  <a:gd name="T12" fmla="*/ 5 w 51"/>
                  <a:gd name="T13" fmla="*/ 9 h 17"/>
                  <a:gd name="T14" fmla="*/ 17 w 51"/>
                  <a:gd name="T15" fmla="*/ 3 h 17"/>
                  <a:gd name="T16" fmla="*/ 16 w 51"/>
                  <a:gd name="T17" fmla="*/ 6 h 17"/>
                  <a:gd name="T18" fmla="*/ 12 w 51"/>
                  <a:gd name="T19" fmla="*/ 9 h 17"/>
                  <a:gd name="T20" fmla="*/ 14 w 51"/>
                  <a:gd name="T21" fmla="*/ 10 h 17"/>
                  <a:gd name="T22" fmla="*/ 20 w 51"/>
                  <a:gd name="T23" fmla="*/ 9 h 17"/>
                  <a:gd name="T24" fmla="*/ 28 w 51"/>
                  <a:gd name="T25" fmla="*/ 5 h 17"/>
                  <a:gd name="T26" fmla="*/ 42 w 51"/>
                  <a:gd name="T27" fmla="*/ 3 h 17"/>
                  <a:gd name="T28" fmla="*/ 41 w 51"/>
                  <a:gd name="T29" fmla="*/ 2 h 17"/>
                  <a:gd name="T30" fmla="*/ 41 w 51"/>
                  <a:gd name="T31" fmla="*/ 1 h 17"/>
                  <a:gd name="T32" fmla="*/ 51 w 51"/>
                  <a:gd name="T33" fmla="*/ 0 h 17"/>
                  <a:gd name="T34" fmla="*/ 51 w 51"/>
                  <a:gd name="T3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7">
                    <a:moveTo>
                      <a:pt x="51" y="2"/>
                    </a:moveTo>
                    <a:cubicBezTo>
                      <a:pt x="43" y="7"/>
                      <a:pt x="34" y="8"/>
                      <a:pt x="25" y="11"/>
                    </a:cubicBezTo>
                    <a:cubicBezTo>
                      <a:pt x="22" y="12"/>
                      <a:pt x="18" y="12"/>
                      <a:pt x="14" y="12"/>
                    </a:cubicBezTo>
                    <a:cubicBezTo>
                      <a:pt x="11" y="15"/>
                      <a:pt x="8" y="16"/>
                      <a:pt x="4" y="17"/>
                    </a:cubicBezTo>
                    <a:cubicBezTo>
                      <a:pt x="3" y="17"/>
                      <a:pt x="1" y="17"/>
                      <a:pt x="0" y="15"/>
                    </a:cubicBezTo>
                    <a:cubicBezTo>
                      <a:pt x="0" y="14"/>
                      <a:pt x="1" y="13"/>
                      <a:pt x="2" y="13"/>
                    </a:cubicBezTo>
                    <a:cubicBezTo>
                      <a:pt x="4" y="12"/>
                      <a:pt x="5" y="11"/>
                      <a:pt x="5" y="9"/>
                    </a:cubicBezTo>
                    <a:cubicBezTo>
                      <a:pt x="8" y="6"/>
                      <a:pt x="13" y="5"/>
                      <a:pt x="17" y="3"/>
                    </a:cubicBezTo>
                    <a:cubicBezTo>
                      <a:pt x="17" y="5"/>
                      <a:pt x="17" y="5"/>
                      <a:pt x="16" y="6"/>
                    </a:cubicBezTo>
                    <a:cubicBezTo>
                      <a:pt x="15" y="7"/>
                      <a:pt x="13" y="6"/>
                      <a:pt x="12" y="9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6" y="11"/>
                      <a:pt x="20" y="10"/>
                      <a:pt x="20" y="9"/>
                    </a:cubicBezTo>
                    <a:cubicBezTo>
                      <a:pt x="21" y="4"/>
                      <a:pt x="25" y="6"/>
                      <a:pt x="28" y="5"/>
                    </a:cubicBezTo>
                    <a:cubicBezTo>
                      <a:pt x="33" y="7"/>
                      <a:pt x="37" y="4"/>
                      <a:pt x="42" y="3"/>
                    </a:cubicBezTo>
                    <a:cubicBezTo>
                      <a:pt x="43" y="3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4" y="0"/>
                      <a:pt x="48" y="3"/>
                      <a:pt x="51" y="0"/>
                    </a:cubicBezTo>
                    <a:cubicBezTo>
                      <a:pt x="51" y="1"/>
                      <a:pt x="51" y="2"/>
                      <a:pt x="51" y="2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5" name="Freeform 1408">
                <a:extLst>
                  <a:ext uri="{FF2B5EF4-FFF2-40B4-BE49-F238E27FC236}">
                    <a16:creationId xmlns:a16="http://schemas.microsoft.com/office/drawing/2014/main" id="{FC6DADB2-D1D7-7EF9-D144-08ECE1570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271"/>
                <a:ext cx="74" cy="12"/>
              </a:xfrm>
              <a:custGeom>
                <a:avLst/>
                <a:gdLst>
                  <a:gd name="T0" fmla="*/ 43 w 43"/>
                  <a:gd name="T1" fmla="*/ 6 h 7"/>
                  <a:gd name="T2" fmla="*/ 27 w 43"/>
                  <a:gd name="T3" fmla="*/ 6 h 7"/>
                  <a:gd name="T4" fmla="*/ 16 w 43"/>
                  <a:gd name="T5" fmla="*/ 6 h 7"/>
                  <a:gd name="T6" fmla="*/ 3 w 43"/>
                  <a:gd name="T7" fmla="*/ 6 h 7"/>
                  <a:gd name="T8" fmla="*/ 1 w 43"/>
                  <a:gd name="T9" fmla="*/ 3 h 7"/>
                  <a:gd name="T10" fmla="*/ 3 w 43"/>
                  <a:gd name="T11" fmla="*/ 2 h 7"/>
                  <a:gd name="T12" fmla="*/ 26 w 43"/>
                  <a:gd name="T13" fmla="*/ 2 h 7"/>
                  <a:gd name="T14" fmla="*/ 42 w 43"/>
                  <a:gd name="T15" fmla="*/ 0 h 7"/>
                  <a:gd name="T16" fmla="*/ 43 w 4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7">
                    <a:moveTo>
                      <a:pt x="43" y="6"/>
                    </a:moveTo>
                    <a:cubicBezTo>
                      <a:pt x="38" y="6"/>
                      <a:pt x="32" y="5"/>
                      <a:pt x="27" y="6"/>
                    </a:cubicBezTo>
                    <a:cubicBezTo>
                      <a:pt x="24" y="6"/>
                      <a:pt x="20" y="2"/>
                      <a:pt x="16" y="6"/>
                    </a:cubicBezTo>
                    <a:cubicBezTo>
                      <a:pt x="14" y="7"/>
                      <a:pt x="8" y="4"/>
                      <a:pt x="3" y="6"/>
                    </a:cubicBezTo>
                    <a:cubicBezTo>
                      <a:pt x="2" y="7"/>
                      <a:pt x="1" y="5"/>
                      <a:pt x="1" y="3"/>
                    </a:cubicBezTo>
                    <a:cubicBezTo>
                      <a:pt x="0" y="2"/>
                      <a:pt x="2" y="2"/>
                      <a:pt x="3" y="2"/>
                    </a:cubicBezTo>
                    <a:cubicBezTo>
                      <a:pt x="11" y="2"/>
                      <a:pt x="18" y="1"/>
                      <a:pt x="26" y="2"/>
                    </a:cubicBezTo>
                    <a:cubicBezTo>
                      <a:pt x="31" y="2"/>
                      <a:pt x="36" y="0"/>
                      <a:pt x="42" y="0"/>
                    </a:cubicBezTo>
                    <a:cubicBezTo>
                      <a:pt x="42" y="2"/>
                      <a:pt x="42" y="4"/>
                      <a:pt x="43" y="6"/>
                    </a:cubicBezTo>
                    <a:close/>
                  </a:path>
                </a:pathLst>
              </a:custGeom>
              <a:solidFill>
                <a:srgbClr val="B3B3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6" name="Freeform 1409">
                <a:extLst>
                  <a:ext uri="{FF2B5EF4-FFF2-40B4-BE49-F238E27FC236}">
                    <a16:creationId xmlns:a16="http://schemas.microsoft.com/office/drawing/2014/main" id="{5E816049-4FC3-88B2-F062-D52B5062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20"/>
                <a:ext cx="29" cy="27"/>
              </a:xfrm>
              <a:custGeom>
                <a:avLst/>
                <a:gdLst>
                  <a:gd name="T0" fmla="*/ 1 w 17"/>
                  <a:gd name="T1" fmla="*/ 6 h 16"/>
                  <a:gd name="T2" fmla="*/ 11 w 17"/>
                  <a:gd name="T3" fmla="*/ 0 h 16"/>
                  <a:gd name="T4" fmla="*/ 12 w 17"/>
                  <a:gd name="T5" fmla="*/ 5 h 16"/>
                  <a:gd name="T6" fmla="*/ 11 w 17"/>
                  <a:gd name="T7" fmla="*/ 7 h 16"/>
                  <a:gd name="T8" fmla="*/ 17 w 17"/>
                  <a:gd name="T9" fmla="*/ 10 h 16"/>
                  <a:gd name="T10" fmla="*/ 5 w 17"/>
                  <a:gd name="T11" fmla="*/ 9 h 16"/>
                  <a:gd name="T12" fmla="*/ 7 w 17"/>
                  <a:gd name="T13" fmla="*/ 14 h 16"/>
                  <a:gd name="T14" fmla="*/ 1 w 17"/>
                  <a:gd name="T15" fmla="*/ 12 h 16"/>
                  <a:gd name="T16" fmla="*/ 1 w 17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" y="6"/>
                    </a:moveTo>
                    <a:cubicBezTo>
                      <a:pt x="4" y="4"/>
                      <a:pt x="8" y="2"/>
                      <a:pt x="11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3" y="6"/>
                      <a:pt x="9" y="5"/>
                      <a:pt x="11" y="7"/>
                    </a:cubicBezTo>
                    <a:cubicBezTo>
                      <a:pt x="13" y="8"/>
                      <a:pt x="15" y="9"/>
                      <a:pt x="17" y="10"/>
                    </a:cubicBezTo>
                    <a:cubicBezTo>
                      <a:pt x="12" y="15"/>
                      <a:pt x="9" y="7"/>
                      <a:pt x="5" y="9"/>
                    </a:cubicBezTo>
                    <a:cubicBezTo>
                      <a:pt x="4" y="11"/>
                      <a:pt x="10" y="11"/>
                      <a:pt x="7" y="14"/>
                    </a:cubicBezTo>
                    <a:cubicBezTo>
                      <a:pt x="4" y="16"/>
                      <a:pt x="2" y="14"/>
                      <a:pt x="1" y="12"/>
                    </a:cubicBezTo>
                    <a:cubicBezTo>
                      <a:pt x="0" y="10"/>
                      <a:pt x="1" y="8"/>
                      <a:pt x="1" y="6"/>
                    </a:cubicBezTo>
                    <a:close/>
                  </a:path>
                </a:pathLst>
              </a:custGeom>
              <a:solidFill>
                <a:srgbClr val="AE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7" name="Freeform 1410">
                <a:extLst>
                  <a:ext uri="{FF2B5EF4-FFF2-40B4-BE49-F238E27FC236}">
                    <a16:creationId xmlns:a16="http://schemas.microsoft.com/office/drawing/2014/main" id="{8D48C758-7AF3-63DA-2AF4-428EA0A4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045"/>
                <a:ext cx="46" cy="12"/>
              </a:xfrm>
              <a:custGeom>
                <a:avLst/>
                <a:gdLst>
                  <a:gd name="T0" fmla="*/ 14 w 27"/>
                  <a:gd name="T1" fmla="*/ 5 h 7"/>
                  <a:gd name="T2" fmla="*/ 4 w 27"/>
                  <a:gd name="T3" fmla="*/ 5 h 7"/>
                  <a:gd name="T4" fmla="*/ 1 w 27"/>
                  <a:gd name="T5" fmla="*/ 5 h 7"/>
                  <a:gd name="T6" fmla="*/ 3 w 27"/>
                  <a:gd name="T7" fmla="*/ 1 h 7"/>
                  <a:gd name="T8" fmla="*/ 26 w 27"/>
                  <a:gd name="T9" fmla="*/ 2 h 7"/>
                  <a:gd name="T10" fmla="*/ 26 w 27"/>
                  <a:gd name="T11" fmla="*/ 5 h 7"/>
                  <a:gd name="T12" fmla="*/ 14 w 2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7">
                    <a:moveTo>
                      <a:pt x="14" y="5"/>
                    </a:moveTo>
                    <a:cubicBezTo>
                      <a:pt x="10" y="5"/>
                      <a:pt x="7" y="4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3"/>
                      <a:pt x="0" y="1"/>
                      <a:pt x="3" y="1"/>
                    </a:cubicBezTo>
                    <a:cubicBezTo>
                      <a:pt x="11" y="2"/>
                      <a:pt x="19" y="0"/>
                      <a:pt x="26" y="2"/>
                    </a:cubicBezTo>
                    <a:cubicBezTo>
                      <a:pt x="27" y="3"/>
                      <a:pt x="27" y="4"/>
                      <a:pt x="26" y="5"/>
                    </a:cubicBezTo>
                    <a:cubicBezTo>
                      <a:pt x="22" y="7"/>
                      <a:pt x="18" y="6"/>
                      <a:pt x="14" y="5"/>
                    </a:cubicBezTo>
                    <a:close/>
                  </a:path>
                </a:pathLst>
              </a:custGeom>
              <a:solidFill>
                <a:srgbClr val="6E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6" name="Group 1612">
              <a:extLst>
                <a:ext uri="{FF2B5EF4-FFF2-40B4-BE49-F238E27FC236}">
                  <a16:creationId xmlns:a16="http://schemas.microsoft.com/office/drawing/2014/main" id="{6E340581-29FD-39FB-8723-A59C4B405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4" y="591"/>
              <a:ext cx="1473" cy="1433"/>
              <a:chOff x="3004" y="591"/>
              <a:chExt cx="1473" cy="1433"/>
            </a:xfrm>
          </p:grpSpPr>
          <p:sp>
            <p:nvSpPr>
              <p:cNvPr id="1098" name="Freeform 1412">
                <a:extLst>
                  <a:ext uri="{FF2B5EF4-FFF2-40B4-BE49-F238E27FC236}">
                    <a16:creationId xmlns:a16="http://schemas.microsoft.com/office/drawing/2014/main" id="{9B97FA94-F455-9D5C-FC4E-39A5836F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283"/>
                <a:ext cx="20" cy="25"/>
              </a:xfrm>
              <a:custGeom>
                <a:avLst/>
                <a:gdLst>
                  <a:gd name="T0" fmla="*/ 4 w 12"/>
                  <a:gd name="T1" fmla="*/ 0 h 15"/>
                  <a:gd name="T2" fmla="*/ 6 w 12"/>
                  <a:gd name="T3" fmla="*/ 10 h 15"/>
                  <a:gd name="T4" fmla="*/ 2 w 12"/>
                  <a:gd name="T5" fmla="*/ 15 h 15"/>
                  <a:gd name="T6" fmla="*/ 0 w 12"/>
                  <a:gd name="T7" fmla="*/ 13 h 15"/>
                  <a:gd name="T8" fmla="*/ 4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4" y="0"/>
                    </a:moveTo>
                    <a:cubicBezTo>
                      <a:pt x="12" y="2"/>
                      <a:pt x="4" y="7"/>
                      <a:pt x="6" y="10"/>
                    </a:cubicBezTo>
                    <a:cubicBezTo>
                      <a:pt x="6" y="11"/>
                      <a:pt x="4" y="14"/>
                      <a:pt x="2" y="15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4" y="9"/>
                      <a:pt x="0" y="3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9" name="Freeform 1413">
                <a:extLst>
                  <a:ext uri="{FF2B5EF4-FFF2-40B4-BE49-F238E27FC236}">
                    <a16:creationId xmlns:a16="http://schemas.microsoft.com/office/drawing/2014/main" id="{740C2711-55AD-C5BA-12BB-4FA2B6619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283"/>
                <a:ext cx="36" cy="12"/>
              </a:xfrm>
              <a:custGeom>
                <a:avLst/>
                <a:gdLst>
                  <a:gd name="T0" fmla="*/ 15 w 21"/>
                  <a:gd name="T1" fmla="*/ 6 h 7"/>
                  <a:gd name="T2" fmla="*/ 4 w 21"/>
                  <a:gd name="T3" fmla="*/ 6 h 7"/>
                  <a:gd name="T4" fmla="*/ 0 w 21"/>
                  <a:gd name="T5" fmla="*/ 5 h 7"/>
                  <a:gd name="T6" fmla="*/ 0 w 21"/>
                  <a:gd name="T7" fmla="*/ 3 h 7"/>
                  <a:gd name="T8" fmla="*/ 3 w 21"/>
                  <a:gd name="T9" fmla="*/ 2 h 7"/>
                  <a:gd name="T10" fmla="*/ 21 w 21"/>
                  <a:gd name="T11" fmla="*/ 2 h 7"/>
                  <a:gd name="T12" fmla="*/ 15 w 21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">
                    <a:moveTo>
                      <a:pt x="15" y="6"/>
                    </a:moveTo>
                    <a:cubicBezTo>
                      <a:pt x="11" y="4"/>
                      <a:pt x="8" y="7"/>
                      <a:pt x="4" y="6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9" y="3"/>
                      <a:pt x="15" y="0"/>
                      <a:pt x="21" y="2"/>
                    </a:cubicBezTo>
                    <a:cubicBezTo>
                      <a:pt x="19" y="4"/>
                      <a:pt x="14" y="0"/>
                      <a:pt x="15" y="6"/>
                    </a:cubicBezTo>
                    <a:close/>
                  </a:path>
                </a:pathLst>
              </a:custGeom>
              <a:solidFill>
                <a:srgbClr val="B9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0" name="Freeform 1414">
                <a:extLst>
                  <a:ext uri="{FF2B5EF4-FFF2-40B4-BE49-F238E27FC236}">
                    <a16:creationId xmlns:a16="http://schemas.microsoft.com/office/drawing/2014/main" id="{0651437D-EBBB-8039-470D-867EC5ED4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004"/>
                <a:ext cx="14" cy="19"/>
              </a:xfrm>
              <a:custGeom>
                <a:avLst/>
                <a:gdLst>
                  <a:gd name="T0" fmla="*/ 5 w 8"/>
                  <a:gd name="T1" fmla="*/ 11 h 11"/>
                  <a:gd name="T2" fmla="*/ 1 w 8"/>
                  <a:gd name="T3" fmla="*/ 4 h 11"/>
                  <a:gd name="T4" fmla="*/ 4 w 8"/>
                  <a:gd name="T5" fmla="*/ 1 h 11"/>
                  <a:gd name="T6" fmla="*/ 8 w 8"/>
                  <a:gd name="T7" fmla="*/ 5 h 11"/>
                  <a:gd name="T8" fmla="*/ 5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11"/>
                    </a:moveTo>
                    <a:cubicBezTo>
                      <a:pt x="3" y="9"/>
                      <a:pt x="2" y="6"/>
                      <a:pt x="1" y="4"/>
                    </a:cubicBezTo>
                    <a:cubicBezTo>
                      <a:pt x="0" y="2"/>
                      <a:pt x="2" y="0"/>
                      <a:pt x="4" y="1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8"/>
                      <a:pt x="7" y="9"/>
                      <a:pt x="5" y="11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1" name="Freeform 1415">
                <a:extLst>
                  <a:ext uri="{FF2B5EF4-FFF2-40B4-BE49-F238E27FC236}">
                    <a16:creationId xmlns:a16="http://schemas.microsoft.com/office/drawing/2014/main" id="{D89A243B-3B11-817F-C91B-9A0702017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257"/>
                <a:ext cx="21" cy="14"/>
              </a:xfrm>
              <a:custGeom>
                <a:avLst/>
                <a:gdLst>
                  <a:gd name="T0" fmla="*/ 11 w 12"/>
                  <a:gd name="T1" fmla="*/ 6 h 8"/>
                  <a:gd name="T2" fmla="*/ 9 w 12"/>
                  <a:gd name="T3" fmla="*/ 6 h 8"/>
                  <a:gd name="T4" fmla="*/ 6 w 12"/>
                  <a:gd name="T5" fmla="*/ 5 h 8"/>
                  <a:gd name="T6" fmla="*/ 2 w 12"/>
                  <a:gd name="T7" fmla="*/ 6 h 8"/>
                  <a:gd name="T8" fmla="*/ 1 w 12"/>
                  <a:gd name="T9" fmla="*/ 3 h 8"/>
                  <a:gd name="T10" fmla="*/ 5 w 12"/>
                  <a:gd name="T11" fmla="*/ 2 h 8"/>
                  <a:gd name="T12" fmla="*/ 12 w 12"/>
                  <a:gd name="T13" fmla="*/ 2 h 8"/>
                  <a:gd name="T14" fmla="*/ 11 w 12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11" y="6"/>
                    </a:moveTo>
                    <a:cubicBezTo>
                      <a:pt x="11" y="8"/>
                      <a:pt x="10" y="7"/>
                      <a:pt x="9" y="6"/>
                    </a:cubicBezTo>
                    <a:cubicBezTo>
                      <a:pt x="9" y="3"/>
                      <a:pt x="7" y="3"/>
                      <a:pt x="6" y="5"/>
                    </a:cubicBezTo>
                    <a:cubicBezTo>
                      <a:pt x="5" y="6"/>
                      <a:pt x="4" y="8"/>
                      <a:pt x="2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0"/>
                      <a:pt x="3" y="2"/>
                      <a:pt x="5" y="2"/>
                    </a:cubicBezTo>
                    <a:cubicBezTo>
                      <a:pt x="7" y="2"/>
                      <a:pt x="9" y="2"/>
                      <a:pt x="12" y="2"/>
                    </a:cubicBezTo>
                    <a:cubicBezTo>
                      <a:pt x="11" y="3"/>
                      <a:pt x="10" y="5"/>
                      <a:pt x="11" y="6"/>
                    </a:cubicBezTo>
                    <a:close/>
                  </a:path>
                </a:pathLst>
              </a:custGeom>
              <a:solidFill>
                <a:srgbClr val="9A9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2" name="Freeform 1416">
                <a:extLst>
                  <a:ext uri="{FF2B5EF4-FFF2-40B4-BE49-F238E27FC236}">
                    <a16:creationId xmlns:a16="http://schemas.microsoft.com/office/drawing/2014/main" id="{81F8F0DE-BCD3-23F4-81C6-285BBEADE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163"/>
                <a:ext cx="22" cy="10"/>
              </a:xfrm>
              <a:custGeom>
                <a:avLst/>
                <a:gdLst>
                  <a:gd name="T0" fmla="*/ 11 w 13"/>
                  <a:gd name="T1" fmla="*/ 5 h 6"/>
                  <a:gd name="T2" fmla="*/ 0 w 13"/>
                  <a:gd name="T3" fmla="*/ 4 h 6"/>
                  <a:gd name="T4" fmla="*/ 13 w 13"/>
                  <a:gd name="T5" fmla="*/ 1 h 6"/>
                  <a:gd name="T6" fmla="*/ 11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1" y="5"/>
                    </a:moveTo>
                    <a:cubicBezTo>
                      <a:pt x="7" y="6"/>
                      <a:pt x="4" y="3"/>
                      <a:pt x="0" y="4"/>
                    </a:cubicBezTo>
                    <a:cubicBezTo>
                      <a:pt x="4" y="1"/>
                      <a:pt x="9" y="0"/>
                      <a:pt x="13" y="1"/>
                    </a:cubicBezTo>
                    <a:cubicBezTo>
                      <a:pt x="12" y="2"/>
                      <a:pt x="11" y="3"/>
                      <a:pt x="11" y="5"/>
                    </a:cubicBezTo>
                    <a:close/>
                  </a:path>
                </a:pathLst>
              </a:custGeom>
              <a:solidFill>
                <a:srgbClr val="94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3" name="Freeform 1417">
                <a:extLst>
                  <a:ext uri="{FF2B5EF4-FFF2-40B4-BE49-F238E27FC236}">
                    <a16:creationId xmlns:a16="http://schemas.microsoft.com/office/drawing/2014/main" id="{7F6FEBFC-3534-6EA9-64B6-B62F57B5F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47"/>
                <a:ext cx="16" cy="10"/>
              </a:xfrm>
              <a:custGeom>
                <a:avLst/>
                <a:gdLst>
                  <a:gd name="T0" fmla="*/ 9 w 9"/>
                  <a:gd name="T1" fmla="*/ 3 h 6"/>
                  <a:gd name="T2" fmla="*/ 1 w 9"/>
                  <a:gd name="T3" fmla="*/ 4 h 6"/>
                  <a:gd name="T4" fmla="*/ 3 w 9"/>
                  <a:gd name="T5" fmla="*/ 0 h 6"/>
                  <a:gd name="T6" fmla="*/ 9 w 9"/>
                  <a:gd name="T7" fmla="*/ 1 h 6"/>
                  <a:gd name="T8" fmla="*/ 9 w 9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7" y="6"/>
                      <a:pt x="3" y="3"/>
                      <a:pt x="1" y="4"/>
                    </a:cubicBezTo>
                    <a:cubicBezTo>
                      <a:pt x="0" y="3"/>
                      <a:pt x="0" y="1"/>
                      <a:pt x="3" y="0"/>
                    </a:cubicBezTo>
                    <a:cubicBezTo>
                      <a:pt x="5" y="0"/>
                      <a:pt x="7" y="0"/>
                      <a:pt x="9" y="1"/>
                    </a:cubicBezTo>
                    <a:cubicBezTo>
                      <a:pt x="9" y="2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9A9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4" name="Freeform 1418">
                <a:extLst>
                  <a:ext uri="{FF2B5EF4-FFF2-40B4-BE49-F238E27FC236}">
                    <a16:creationId xmlns:a16="http://schemas.microsoft.com/office/drawing/2014/main" id="{262E0779-9569-D954-3FB4-D4DF19C10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785"/>
                <a:ext cx="16" cy="12"/>
              </a:xfrm>
              <a:custGeom>
                <a:avLst/>
                <a:gdLst>
                  <a:gd name="T0" fmla="*/ 8 w 9"/>
                  <a:gd name="T1" fmla="*/ 0 h 7"/>
                  <a:gd name="T2" fmla="*/ 7 w 9"/>
                  <a:gd name="T3" fmla="*/ 4 h 7"/>
                  <a:gd name="T4" fmla="*/ 0 w 9"/>
                  <a:gd name="T5" fmla="*/ 2 h 7"/>
                  <a:gd name="T6" fmla="*/ 8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9" y="2"/>
                      <a:pt x="8" y="3"/>
                      <a:pt x="7" y="4"/>
                    </a:cubicBezTo>
                    <a:cubicBezTo>
                      <a:pt x="4" y="7"/>
                      <a:pt x="2" y="4"/>
                      <a:pt x="0" y="2"/>
                    </a:cubicBezTo>
                    <a:cubicBezTo>
                      <a:pt x="3" y="1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909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5" name="Freeform 1419">
                <a:extLst>
                  <a:ext uri="{FF2B5EF4-FFF2-40B4-BE49-F238E27FC236}">
                    <a16:creationId xmlns:a16="http://schemas.microsoft.com/office/drawing/2014/main" id="{8B1C551B-9A74-43FE-F00B-C4D7513E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591"/>
                <a:ext cx="17" cy="9"/>
              </a:xfrm>
              <a:custGeom>
                <a:avLst/>
                <a:gdLst>
                  <a:gd name="T0" fmla="*/ 0 w 10"/>
                  <a:gd name="T1" fmla="*/ 3 h 5"/>
                  <a:gd name="T2" fmla="*/ 4 w 10"/>
                  <a:gd name="T3" fmla="*/ 0 h 5"/>
                  <a:gd name="T4" fmla="*/ 10 w 10"/>
                  <a:gd name="T5" fmla="*/ 2 h 5"/>
                  <a:gd name="T6" fmla="*/ 0 w 10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1"/>
                      <a:pt x="10" y="2"/>
                    </a:cubicBezTo>
                    <a:cubicBezTo>
                      <a:pt x="6" y="4"/>
                      <a:pt x="3" y="5"/>
                      <a:pt x="0" y="3"/>
                    </a:cubicBezTo>
                    <a:close/>
                  </a:path>
                </a:pathLst>
              </a:custGeom>
              <a:solidFill>
                <a:srgbClr val="92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6" name="Freeform 1420">
                <a:extLst>
                  <a:ext uri="{FF2B5EF4-FFF2-40B4-BE49-F238E27FC236}">
                    <a16:creationId xmlns:a16="http://schemas.microsoft.com/office/drawing/2014/main" id="{EA636DAB-1186-84FB-84CC-079067EF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718"/>
                <a:ext cx="12" cy="14"/>
              </a:xfrm>
              <a:custGeom>
                <a:avLst/>
                <a:gdLst>
                  <a:gd name="T0" fmla="*/ 1 w 7"/>
                  <a:gd name="T1" fmla="*/ 6 h 8"/>
                  <a:gd name="T2" fmla="*/ 1 w 7"/>
                  <a:gd name="T3" fmla="*/ 1 h 8"/>
                  <a:gd name="T4" fmla="*/ 4 w 7"/>
                  <a:gd name="T5" fmla="*/ 3 h 8"/>
                  <a:gd name="T6" fmla="*/ 5 w 7"/>
                  <a:gd name="T7" fmla="*/ 7 h 8"/>
                  <a:gd name="T8" fmla="*/ 1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5" y="4"/>
                      <a:pt x="7" y="5"/>
                      <a:pt x="5" y="7"/>
                    </a:cubicBezTo>
                    <a:cubicBezTo>
                      <a:pt x="3" y="7"/>
                      <a:pt x="1" y="8"/>
                      <a:pt x="1" y="6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7" name="Freeform 1421">
                <a:extLst>
                  <a:ext uri="{FF2B5EF4-FFF2-40B4-BE49-F238E27FC236}">
                    <a16:creationId xmlns:a16="http://schemas.microsoft.com/office/drawing/2014/main" id="{7D013B2C-0EE5-CDCB-4D04-2F9CFF03A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303"/>
                <a:ext cx="16" cy="12"/>
              </a:xfrm>
              <a:custGeom>
                <a:avLst/>
                <a:gdLst>
                  <a:gd name="T0" fmla="*/ 2 w 9"/>
                  <a:gd name="T1" fmla="*/ 3 h 7"/>
                  <a:gd name="T2" fmla="*/ 6 w 9"/>
                  <a:gd name="T3" fmla="*/ 1 h 7"/>
                  <a:gd name="T4" fmla="*/ 9 w 9"/>
                  <a:gd name="T5" fmla="*/ 4 h 7"/>
                  <a:gd name="T6" fmla="*/ 0 w 9"/>
                  <a:gd name="T7" fmla="*/ 6 h 7"/>
                  <a:gd name="T8" fmla="*/ 0 w 9"/>
                  <a:gd name="T9" fmla="*/ 5 h 7"/>
                  <a:gd name="T10" fmla="*/ 2 w 9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3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9" y="0"/>
                      <a:pt x="8" y="2"/>
                      <a:pt x="9" y="4"/>
                    </a:cubicBezTo>
                    <a:cubicBezTo>
                      <a:pt x="6" y="7"/>
                      <a:pt x="3" y="4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84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8" name="Freeform 1422">
                <a:extLst>
                  <a:ext uri="{FF2B5EF4-FFF2-40B4-BE49-F238E27FC236}">
                    <a16:creationId xmlns:a16="http://schemas.microsoft.com/office/drawing/2014/main" id="{7F806930-BB57-80C5-E25B-96358C020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663"/>
                <a:ext cx="12" cy="16"/>
              </a:xfrm>
              <a:custGeom>
                <a:avLst/>
                <a:gdLst>
                  <a:gd name="T0" fmla="*/ 4 w 7"/>
                  <a:gd name="T1" fmla="*/ 8 h 9"/>
                  <a:gd name="T2" fmla="*/ 3 w 7"/>
                  <a:gd name="T3" fmla="*/ 2 h 9"/>
                  <a:gd name="T4" fmla="*/ 7 w 7"/>
                  <a:gd name="T5" fmla="*/ 6 h 9"/>
                  <a:gd name="T6" fmla="*/ 4 w 7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4" y="8"/>
                    </a:moveTo>
                    <a:cubicBezTo>
                      <a:pt x="3" y="6"/>
                      <a:pt x="0" y="4"/>
                      <a:pt x="3" y="2"/>
                    </a:cubicBezTo>
                    <a:cubicBezTo>
                      <a:pt x="5" y="0"/>
                      <a:pt x="4" y="5"/>
                      <a:pt x="7" y="6"/>
                    </a:cubicBezTo>
                    <a:cubicBezTo>
                      <a:pt x="7" y="8"/>
                      <a:pt x="6" y="9"/>
                      <a:pt x="4" y="8"/>
                    </a:cubicBezTo>
                    <a:close/>
                  </a:path>
                </a:pathLst>
              </a:custGeom>
              <a:solidFill>
                <a:srgbClr val="6D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9" name="Freeform 1423">
                <a:extLst>
                  <a:ext uri="{FF2B5EF4-FFF2-40B4-BE49-F238E27FC236}">
                    <a16:creationId xmlns:a16="http://schemas.microsoft.com/office/drawing/2014/main" id="{45182D02-DBDB-73D5-DCF8-6094CB5D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716"/>
                <a:ext cx="14" cy="14"/>
              </a:xfrm>
              <a:custGeom>
                <a:avLst/>
                <a:gdLst>
                  <a:gd name="T0" fmla="*/ 0 w 8"/>
                  <a:gd name="T1" fmla="*/ 4 h 8"/>
                  <a:gd name="T2" fmla="*/ 1 w 8"/>
                  <a:gd name="T3" fmla="*/ 0 h 8"/>
                  <a:gd name="T4" fmla="*/ 2 w 8"/>
                  <a:gd name="T5" fmla="*/ 1 h 8"/>
                  <a:gd name="T6" fmla="*/ 7 w 8"/>
                  <a:gd name="T7" fmla="*/ 6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4"/>
                      <a:pt x="8" y="3"/>
                      <a:pt x="7" y="6"/>
                    </a:cubicBezTo>
                    <a:cubicBezTo>
                      <a:pt x="5" y="8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0" name="Freeform 1424">
                <a:extLst>
                  <a:ext uri="{FF2B5EF4-FFF2-40B4-BE49-F238E27FC236}">
                    <a16:creationId xmlns:a16="http://schemas.microsoft.com/office/drawing/2014/main" id="{B2825DEA-41E7-DEC0-CF2F-6B80D787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018"/>
                <a:ext cx="19" cy="13"/>
              </a:xfrm>
              <a:custGeom>
                <a:avLst/>
                <a:gdLst>
                  <a:gd name="T0" fmla="*/ 7 w 11"/>
                  <a:gd name="T1" fmla="*/ 5 h 8"/>
                  <a:gd name="T2" fmla="*/ 6 w 11"/>
                  <a:gd name="T3" fmla="*/ 4 h 8"/>
                  <a:gd name="T4" fmla="*/ 1 w 11"/>
                  <a:gd name="T5" fmla="*/ 4 h 8"/>
                  <a:gd name="T6" fmla="*/ 7 w 11"/>
                  <a:gd name="T7" fmla="*/ 2 h 8"/>
                  <a:gd name="T8" fmla="*/ 11 w 11"/>
                  <a:gd name="T9" fmla="*/ 2 h 8"/>
                  <a:gd name="T10" fmla="*/ 7 w 11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7" y="5"/>
                    </a:moveTo>
                    <a:cubicBezTo>
                      <a:pt x="7" y="4"/>
                      <a:pt x="6" y="4"/>
                      <a:pt x="6" y="4"/>
                    </a:cubicBezTo>
                    <a:cubicBezTo>
                      <a:pt x="4" y="3"/>
                      <a:pt x="1" y="8"/>
                      <a:pt x="1" y="4"/>
                    </a:cubicBezTo>
                    <a:cubicBezTo>
                      <a:pt x="0" y="0"/>
                      <a:pt x="4" y="2"/>
                      <a:pt x="7" y="2"/>
                    </a:cubicBezTo>
                    <a:cubicBezTo>
                      <a:pt x="8" y="1"/>
                      <a:pt x="9" y="2"/>
                      <a:pt x="11" y="2"/>
                    </a:cubicBezTo>
                    <a:cubicBezTo>
                      <a:pt x="10" y="3"/>
                      <a:pt x="8" y="4"/>
                      <a:pt x="7" y="5"/>
                    </a:cubicBezTo>
                    <a:close/>
                  </a:path>
                </a:pathLst>
              </a:custGeom>
              <a:solidFill>
                <a:srgbClr val="A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1" name="Freeform 1425">
                <a:extLst>
                  <a:ext uri="{FF2B5EF4-FFF2-40B4-BE49-F238E27FC236}">
                    <a16:creationId xmlns:a16="http://schemas.microsoft.com/office/drawing/2014/main" id="{A7F120CC-242A-83ED-27AF-8F150FF26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922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3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0 h 5"/>
                  <a:gd name="T10" fmla="*/ 6 w 6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2" y="4"/>
                      <a:pt x="1" y="5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A0A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2" name="Freeform 1426">
                <a:extLst>
                  <a:ext uri="{FF2B5EF4-FFF2-40B4-BE49-F238E27FC236}">
                    <a16:creationId xmlns:a16="http://schemas.microsoft.com/office/drawing/2014/main" id="{AD6C529B-C45C-9923-4161-70B7275C4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785"/>
                <a:ext cx="19" cy="12"/>
              </a:xfrm>
              <a:custGeom>
                <a:avLst/>
                <a:gdLst>
                  <a:gd name="T0" fmla="*/ 11 w 11"/>
                  <a:gd name="T1" fmla="*/ 2 h 7"/>
                  <a:gd name="T2" fmla="*/ 0 w 11"/>
                  <a:gd name="T3" fmla="*/ 1 h 7"/>
                  <a:gd name="T4" fmla="*/ 11 w 11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2"/>
                    </a:moveTo>
                    <a:cubicBezTo>
                      <a:pt x="8" y="7"/>
                      <a:pt x="4" y="2"/>
                      <a:pt x="0" y="1"/>
                    </a:cubicBezTo>
                    <a:cubicBezTo>
                      <a:pt x="4" y="0"/>
                      <a:pt x="8" y="3"/>
                      <a:pt x="11" y="2"/>
                    </a:cubicBezTo>
                    <a:close/>
                  </a:path>
                </a:pathLst>
              </a:custGeom>
              <a:solidFill>
                <a:srgbClr val="909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3" name="Freeform 1427">
                <a:extLst>
                  <a:ext uri="{FF2B5EF4-FFF2-40B4-BE49-F238E27FC236}">
                    <a16:creationId xmlns:a16="http://schemas.microsoft.com/office/drawing/2014/main" id="{68A5EE51-7524-F66E-18DF-31C09AA6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024"/>
                <a:ext cx="11" cy="9"/>
              </a:xfrm>
              <a:custGeom>
                <a:avLst/>
                <a:gdLst>
                  <a:gd name="T0" fmla="*/ 3 w 6"/>
                  <a:gd name="T1" fmla="*/ 4 h 5"/>
                  <a:gd name="T2" fmla="*/ 0 w 6"/>
                  <a:gd name="T3" fmla="*/ 1 h 5"/>
                  <a:gd name="T4" fmla="*/ 3 w 6"/>
                  <a:gd name="T5" fmla="*/ 1 h 5"/>
                  <a:gd name="T6" fmla="*/ 6 w 6"/>
                  <a:gd name="T7" fmla="*/ 2 h 5"/>
                  <a:gd name="T8" fmla="*/ 3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cubicBezTo>
                      <a:pt x="2" y="3"/>
                      <a:pt x="0" y="3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6" y="0"/>
                      <a:pt x="6" y="2"/>
                    </a:cubicBezTo>
                    <a:cubicBezTo>
                      <a:pt x="6" y="5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A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4" name="Freeform 1428">
                <a:extLst>
                  <a:ext uri="{FF2B5EF4-FFF2-40B4-BE49-F238E27FC236}">
                    <a16:creationId xmlns:a16="http://schemas.microsoft.com/office/drawing/2014/main" id="{D91DD88E-4DC8-472C-343E-6A2F1FA20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764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CE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5" name="Freeform 1429">
                <a:extLst>
                  <a:ext uri="{FF2B5EF4-FFF2-40B4-BE49-F238E27FC236}">
                    <a16:creationId xmlns:a16="http://schemas.microsoft.com/office/drawing/2014/main" id="{99313C16-768F-B275-D1A1-C4406C2E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67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1 w 6"/>
                  <a:gd name="T3" fmla="*/ 1 h 4"/>
                  <a:gd name="T4" fmla="*/ 5 w 6"/>
                  <a:gd name="T5" fmla="*/ 1 h 4"/>
                  <a:gd name="T6" fmla="*/ 5 w 6"/>
                  <a:gd name="T7" fmla="*/ 3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3" y="4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B3B3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6" name="Freeform 1430">
                <a:extLst>
                  <a:ext uri="{FF2B5EF4-FFF2-40B4-BE49-F238E27FC236}">
                    <a16:creationId xmlns:a16="http://schemas.microsoft.com/office/drawing/2014/main" id="{2016E429-7F39-9C97-A7AE-6B134203C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192"/>
                <a:ext cx="10" cy="10"/>
              </a:xfrm>
              <a:custGeom>
                <a:avLst/>
                <a:gdLst>
                  <a:gd name="T0" fmla="*/ 6 w 6"/>
                  <a:gd name="T1" fmla="*/ 4 h 6"/>
                  <a:gd name="T2" fmla="*/ 0 w 6"/>
                  <a:gd name="T3" fmla="*/ 3 h 6"/>
                  <a:gd name="T4" fmla="*/ 6 w 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3" y="6"/>
                      <a:pt x="2" y="4"/>
                      <a:pt x="0" y="3"/>
                    </a:cubicBezTo>
                    <a:cubicBezTo>
                      <a:pt x="3" y="0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7" name="Freeform 1431">
                <a:extLst>
                  <a:ext uri="{FF2B5EF4-FFF2-40B4-BE49-F238E27FC236}">
                    <a16:creationId xmlns:a16="http://schemas.microsoft.com/office/drawing/2014/main" id="{A2AC8E6E-00CD-36A3-78C4-292AC056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775"/>
                <a:ext cx="272" cy="135"/>
              </a:xfrm>
              <a:custGeom>
                <a:avLst/>
                <a:gdLst>
                  <a:gd name="T0" fmla="*/ 105 w 159"/>
                  <a:gd name="T1" fmla="*/ 3 h 79"/>
                  <a:gd name="T2" fmla="*/ 107 w 159"/>
                  <a:gd name="T3" fmla="*/ 3 h 79"/>
                  <a:gd name="T4" fmla="*/ 112 w 159"/>
                  <a:gd name="T5" fmla="*/ 3 h 79"/>
                  <a:gd name="T6" fmla="*/ 126 w 159"/>
                  <a:gd name="T7" fmla="*/ 3 h 79"/>
                  <a:gd name="T8" fmla="*/ 135 w 159"/>
                  <a:gd name="T9" fmla="*/ 8 h 79"/>
                  <a:gd name="T10" fmla="*/ 143 w 159"/>
                  <a:gd name="T11" fmla="*/ 10 h 79"/>
                  <a:gd name="T12" fmla="*/ 142 w 159"/>
                  <a:gd name="T13" fmla="*/ 15 h 79"/>
                  <a:gd name="T14" fmla="*/ 146 w 159"/>
                  <a:gd name="T15" fmla="*/ 16 h 79"/>
                  <a:gd name="T16" fmla="*/ 145 w 159"/>
                  <a:gd name="T17" fmla="*/ 22 h 79"/>
                  <a:gd name="T18" fmla="*/ 155 w 159"/>
                  <a:gd name="T19" fmla="*/ 24 h 79"/>
                  <a:gd name="T20" fmla="*/ 155 w 159"/>
                  <a:gd name="T21" fmla="*/ 28 h 79"/>
                  <a:gd name="T22" fmla="*/ 129 w 159"/>
                  <a:gd name="T23" fmla="*/ 27 h 79"/>
                  <a:gd name="T24" fmla="*/ 136 w 159"/>
                  <a:gd name="T25" fmla="*/ 31 h 79"/>
                  <a:gd name="T26" fmla="*/ 122 w 159"/>
                  <a:gd name="T27" fmla="*/ 36 h 79"/>
                  <a:gd name="T28" fmla="*/ 140 w 159"/>
                  <a:gd name="T29" fmla="*/ 38 h 79"/>
                  <a:gd name="T30" fmla="*/ 110 w 159"/>
                  <a:gd name="T31" fmla="*/ 41 h 79"/>
                  <a:gd name="T32" fmla="*/ 127 w 159"/>
                  <a:gd name="T33" fmla="*/ 43 h 79"/>
                  <a:gd name="T34" fmla="*/ 118 w 159"/>
                  <a:gd name="T35" fmla="*/ 47 h 79"/>
                  <a:gd name="T36" fmla="*/ 87 w 159"/>
                  <a:gd name="T37" fmla="*/ 49 h 79"/>
                  <a:gd name="T38" fmla="*/ 99 w 159"/>
                  <a:gd name="T39" fmla="*/ 49 h 79"/>
                  <a:gd name="T40" fmla="*/ 90 w 159"/>
                  <a:gd name="T41" fmla="*/ 53 h 79"/>
                  <a:gd name="T42" fmla="*/ 112 w 159"/>
                  <a:gd name="T43" fmla="*/ 54 h 79"/>
                  <a:gd name="T44" fmla="*/ 103 w 159"/>
                  <a:gd name="T45" fmla="*/ 59 h 79"/>
                  <a:gd name="T46" fmla="*/ 105 w 159"/>
                  <a:gd name="T47" fmla="*/ 59 h 79"/>
                  <a:gd name="T48" fmla="*/ 112 w 159"/>
                  <a:gd name="T49" fmla="*/ 61 h 79"/>
                  <a:gd name="T50" fmla="*/ 101 w 159"/>
                  <a:gd name="T51" fmla="*/ 65 h 79"/>
                  <a:gd name="T52" fmla="*/ 87 w 159"/>
                  <a:gd name="T53" fmla="*/ 65 h 79"/>
                  <a:gd name="T54" fmla="*/ 87 w 159"/>
                  <a:gd name="T55" fmla="*/ 72 h 79"/>
                  <a:gd name="T56" fmla="*/ 62 w 159"/>
                  <a:gd name="T57" fmla="*/ 78 h 79"/>
                  <a:gd name="T58" fmla="*/ 56 w 159"/>
                  <a:gd name="T59" fmla="*/ 78 h 79"/>
                  <a:gd name="T60" fmla="*/ 55 w 159"/>
                  <a:gd name="T61" fmla="*/ 69 h 79"/>
                  <a:gd name="T62" fmla="*/ 16 w 159"/>
                  <a:gd name="T63" fmla="*/ 70 h 79"/>
                  <a:gd name="T64" fmla="*/ 15 w 159"/>
                  <a:gd name="T65" fmla="*/ 65 h 79"/>
                  <a:gd name="T66" fmla="*/ 13 w 159"/>
                  <a:gd name="T67" fmla="*/ 64 h 79"/>
                  <a:gd name="T68" fmla="*/ 19 w 159"/>
                  <a:gd name="T69" fmla="*/ 55 h 79"/>
                  <a:gd name="T70" fmla="*/ 3 w 159"/>
                  <a:gd name="T71" fmla="*/ 44 h 79"/>
                  <a:gd name="T72" fmla="*/ 2 w 159"/>
                  <a:gd name="T73" fmla="*/ 40 h 79"/>
                  <a:gd name="T74" fmla="*/ 14 w 159"/>
                  <a:gd name="T75" fmla="*/ 39 h 79"/>
                  <a:gd name="T76" fmla="*/ 9 w 159"/>
                  <a:gd name="T77" fmla="*/ 37 h 79"/>
                  <a:gd name="T78" fmla="*/ 14 w 159"/>
                  <a:gd name="T79" fmla="*/ 33 h 79"/>
                  <a:gd name="T80" fmla="*/ 10 w 159"/>
                  <a:gd name="T81" fmla="*/ 31 h 79"/>
                  <a:gd name="T82" fmla="*/ 12 w 159"/>
                  <a:gd name="T83" fmla="*/ 28 h 79"/>
                  <a:gd name="T84" fmla="*/ 4 w 159"/>
                  <a:gd name="T85" fmla="*/ 23 h 79"/>
                  <a:gd name="T86" fmla="*/ 28 w 159"/>
                  <a:gd name="T87" fmla="*/ 24 h 79"/>
                  <a:gd name="T88" fmla="*/ 16 w 159"/>
                  <a:gd name="T89" fmla="*/ 22 h 79"/>
                  <a:gd name="T90" fmla="*/ 34 w 159"/>
                  <a:gd name="T91" fmla="*/ 21 h 79"/>
                  <a:gd name="T92" fmla="*/ 33 w 159"/>
                  <a:gd name="T93" fmla="*/ 20 h 79"/>
                  <a:gd name="T94" fmla="*/ 56 w 159"/>
                  <a:gd name="T95" fmla="*/ 15 h 79"/>
                  <a:gd name="T96" fmla="*/ 65 w 159"/>
                  <a:gd name="T97" fmla="*/ 10 h 79"/>
                  <a:gd name="T98" fmla="*/ 69 w 159"/>
                  <a:gd name="T99" fmla="*/ 10 h 79"/>
                  <a:gd name="T100" fmla="*/ 73 w 159"/>
                  <a:gd name="T101" fmla="*/ 10 h 79"/>
                  <a:gd name="T102" fmla="*/ 86 w 159"/>
                  <a:gd name="T103" fmla="*/ 9 h 79"/>
                  <a:gd name="T104" fmla="*/ 114 w 159"/>
                  <a:gd name="T105" fmla="*/ 11 h 79"/>
                  <a:gd name="T106" fmla="*/ 94 w 159"/>
                  <a:gd name="T107" fmla="*/ 8 h 79"/>
                  <a:gd name="T108" fmla="*/ 93 w 159"/>
                  <a:gd name="T109" fmla="*/ 6 h 79"/>
                  <a:gd name="T110" fmla="*/ 101 w 159"/>
                  <a:gd name="T111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9" h="79">
                    <a:moveTo>
                      <a:pt x="101" y="2"/>
                    </a:moveTo>
                    <a:cubicBezTo>
                      <a:pt x="103" y="1"/>
                      <a:pt x="105" y="1"/>
                      <a:pt x="105" y="3"/>
                    </a:cubicBezTo>
                    <a:cubicBezTo>
                      <a:pt x="106" y="7"/>
                      <a:pt x="109" y="5"/>
                      <a:pt x="111" y="6"/>
                    </a:cubicBezTo>
                    <a:cubicBezTo>
                      <a:pt x="110" y="5"/>
                      <a:pt x="107" y="6"/>
                      <a:pt x="107" y="3"/>
                    </a:cubicBezTo>
                    <a:cubicBezTo>
                      <a:pt x="107" y="3"/>
                      <a:pt x="108" y="2"/>
                      <a:pt x="109" y="2"/>
                    </a:cubicBezTo>
                    <a:cubicBezTo>
                      <a:pt x="110" y="0"/>
                      <a:pt x="111" y="1"/>
                      <a:pt x="112" y="3"/>
                    </a:cubicBezTo>
                    <a:cubicBezTo>
                      <a:pt x="114" y="4"/>
                      <a:pt x="117" y="4"/>
                      <a:pt x="119" y="4"/>
                    </a:cubicBezTo>
                    <a:cubicBezTo>
                      <a:pt x="121" y="5"/>
                      <a:pt x="123" y="3"/>
                      <a:pt x="126" y="3"/>
                    </a:cubicBezTo>
                    <a:cubicBezTo>
                      <a:pt x="129" y="3"/>
                      <a:pt x="133" y="2"/>
                      <a:pt x="135" y="6"/>
                    </a:cubicBezTo>
                    <a:cubicBezTo>
                      <a:pt x="136" y="7"/>
                      <a:pt x="135" y="8"/>
                      <a:pt x="135" y="8"/>
                    </a:cubicBezTo>
                    <a:cubicBezTo>
                      <a:pt x="131" y="9"/>
                      <a:pt x="127" y="8"/>
                      <a:pt x="123" y="8"/>
                    </a:cubicBezTo>
                    <a:cubicBezTo>
                      <a:pt x="129" y="9"/>
                      <a:pt x="137" y="8"/>
                      <a:pt x="143" y="10"/>
                    </a:cubicBezTo>
                    <a:cubicBezTo>
                      <a:pt x="146" y="11"/>
                      <a:pt x="152" y="10"/>
                      <a:pt x="151" y="14"/>
                    </a:cubicBezTo>
                    <a:cubicBezTo>
                      <a:pt x="150" y="18"/>
                      <a:pt x="145" y="16"/>
                      <a:pt x="142" y="15"/>
                    </a:cubicBezTo>
                    <a:cubicBezTo>
                      <a:pt x="137" y="15"/>
                      <a:pt x="133" y="14"/>
                      <a:pt x="129" y="14"/>
                    </a:cubicBezTo>
                    <a:cubicBezTo>
                      <a:pt x="134" y="15"/>
                      <a:pt x="140" y="15"/>
                      <a:pt x="146" y="16"/>
                    </a:cubicBezTo>
                    <a:cubicBezTo>
                      <a:pt x="148" y="17"/>
                      <a:pt x="150" y="17"/>
                      <a:pt x="150" y="19"/>
                    </a:cubicBezTo>
                    <a:cubicBezTo>
                      <a:pt x="149" y="22"/>
                      <a:pt x="147" y="22"/>
                      <a:pt x="145" y="22"/>
                    </a:cubicBezTo>
                    <a:cubicBezTo>
                      <a:pt x="143" y="23"/>
                      <a:pt x="140" y="21"/>
                      <a:pt x="138" y="21"/>
                    </a:cubicBezTo>
                    <a:cubicBezTo>
                      <a:pt x="143" y="22"/>
                      <a:pt x="149" y="23"/>
                      <a:pt x="155" y="24"/>
                    </a:cubicBezTo>
                    <a:cubicBezTo>
                      <a:pt x="157" y="24"/>
                      <a:pt x="159" y="24"/>
                      <a:pt x="159" y="26"/>
                    </a:cubicBezTo>
                    <a:cubicBezTo>
                      <a:pt x="159" y="28"/>
                      <a:pt x="157" y="28"/>
                      <a:pt x="155" y="28"/>
                    </a:cubicBezTo>
                    <a:cubicBezTo>
                      <a:pt x="152" y="28"/>
                      <a:pt x="149" y="28"/>
                      <a:pt x="145" y="28"/>
                    </a:cubicBezTo>
                    <a:cubicBezTo>
                      <a:pt x="140" y="26"/>
                      <a:pt x="135" y="27"/>
                      <a:pt x="129" y="27"/>
                    </a:cubicBezTo>
                    <a:cubicBezTo>
                      <a:pt x="126" y="27"/>
                      <a:pt x="125" y="28"/>
                      <a:pt x="125" y="31"/>
                    </a:cubicBezTo>
                    <a:cubicBezTo>
                      <a:pt x="129" y="31"/>
                      <a:pt x="132" y="31"/>
                      <a:pt x="136" y="31"/>
                    </a:cubicBezTo>
                    <a:cubicBezTo>
                      <a:pt x="138" y="31"/>
                      <a:pt x="141" y="31"/>
                      <a:pt x="140" y="34"/>
                    </a:cubicBezTo>
                    <a:cubicBezTo>
                      <a:pt x="134" y="36"/>
                      <a:pt x="128" y="35"/>
                      <a:pt x="122" y="36"/>
                    </a:cubicBezTo>
                    <a:cubicBezTo>
                      <a:pt x="126" y="36"/>
                      <a:pt x="130" y="36"/>
                      <a:pt x="134" y="35"/>
                    </a:cubicBezTo>
                    <a:cubicBezTo>
                      <a:pt x="136" y="35"/>
                      <a:pt x="140" y="34"/>
                      <a:pt x="140" y="38"/>
                    </a:cubicBezTo>
                    <a:cubicBezTo>
                      <a:pt x="140" y="41"/>
                      <a:pt x="137" y="40"/>
                      <a:pt x="135" y="41"/>
                    </a:cubicBezTo>
                    <a:cubicBezTo>
                      <a:pt x="127" y="41"/>
                      <a:pt x="118" y="41"/>
                      <a:pt x="110" y="41"/>
                    </a:cubicBezTo>
                    <a:cubicBezTo>
                      <a:pt x="114" y="41"/>
                      <a:pt x="118" y="41"/>
                      <a:pt x="122" y="41"/>
                    </a:cubicBezTo>
                    <a:cubicBezTo>
                      <a:pt x="124" y="41"/>
                      <a:pt x="126" y="41"/>
                      <a:pt x="127" y="43"/>
                    </a:cubicBezTo>
                    <a:cubicBezTo>
                      <a:pt x="127" y="46"/>
                      <a:pt x="124" y="46"/>
                      <a:pt x="122" y="46"/>
                    </a:cubicBezTo>
                    <a:cubicBezTo>
                      <a:pt x="121" y="46"/>
                      <a:pt x="119" y="47"/>
                      <a:pt x="118" y="47"/>
                    </a:cubicBezTo>
                    <a:cubicBezTo>
                      <a:pt x="108" y="47"/>
                      <a:pt x="97" y="48"/>
                      <a:pt x="87" y="48"/>
                    </a:cubicBezTo>
                    <a:cubicBezTo>
                      <a:pt x="86" y="48"/>
                      <a:pt x="87" y="50"/>
                      <a:pt x="87" y="49"/>
                    </a:cubicBezTo>
                    <a:cubicBezTo>
                      <a:pt x="87" y="49"/>
                      <a:pt x="87" y="49"/>
                      <a:pt x="87" y="48"/>
                    </a:cubicBezTo>
                    <a:cubicBezTo>
                      <a:pt x="91" y="48"/>
                      <a:pt x="95" y="47"/>
                      <a:pt x="99" y="49"/>
                    </a:cubicBezTo>
                    <a:cubicBezTo>
                      <a:pt x="100" y="55"/>
                      <a:pt x="95" y="52"/>
                      <a:pt x="93" y="53"/>
                    </a:cubicBezTo>
                    <a:cubicBezTo>
                      <a:pt x="92" y="53"/>
                      <a:pt x="91" y="53"/>
                      <a:pt x="90" y="53"/>
                    </a:cubicBezTo>
                    <a:cubicBezTo>
                      <a:pt x="91" y="54"/>
                      <a:pt x="91" y="53"/>
                      <a:pt x="92" y="53"/>
                    </a:cubicBezTo>
                    <a:cubicBezTo>
                      <a:pt x="98" y="53"/>
                      <a:pt x="105" y="52"/>
                      <a:pt x="112" y="54"/>
                    </a:cubicBezTo>
                    <a:cubicBezTo>
                      <a:pt x="112" y="55"/>
                      <a:pt x="112" y="55"/>
                      <a:pt x="112" y="56"/>
                    </a:cubicBezTo>
                    <a:cubicBezTo>
                      <a:pt x="110" y="59"/>
                      <a:pt x="106" y="58"/>
                      <a:pt x="103" y="59"/>
                    </a:cubicBezTo>
                    <a:cubicBezTo>
                      <a:pt x="92" y="59"/>
                      <a:pt x="82" y="59"/>
                      <a:pt x="75" y="60"/>
                    </a:cubicBezTo>
                    <a:cubicBezTo>
                      <a:pt x="82" y="59"/>
                      <a:pt x="94" y="59"/>
                      <a:pt x="105" y="59"/>
                    </a:cubicBezTo>
                    <a:cubicBezTo>
                      <a:pt x="106" y="59"/>
                      <a:pt x="107" y="59"/>
                      <a:pt x="108" y="59"/>
                    </a:cubicBezTo>
                    <a:cubicBezTo>
                      <a:pt x="110" y="58"/>
                      <a:pt x="112" y="58"/>
                      <a:pt x="112" y="61"/>
                    </a:cubicBezTo>
                    <a:cubicBezTo>
                      <a:pt x="112" y="63"/>
                      <a:pt x="110" y="64"/>
                      <a:pt x="109" y="65"/>
                    </a:cubicBezTo>
                    <a:cubicBezTo>
                      <a:pt x="106" y="66"/>
                      <a:pt x="104" y="65"/>
                      <a:pt x="101" y="65"/>
                    </a:cubicBezTo>
                    <a:cubicBezTo>
                      <a:pt x="92" y="67"/>
                      <a:pt x="82" y="64"/>
                      <a:pt x="75" y="66"/>
                    </a:cubicBezTo>
                    <a:cubicBezTo>
                      <a:pt x="77" y="66"/>
                      <a:pt x="82" y="65"/>
                      <a:pt x="87" y="65"/>
                    </a:cubicBezTo>
                    <a:cubicBezTo>
                      <a:pt x="89" y="65"/>
                      <a:pt x="91" y="65"/>
                      <a:pt x="91" y="68"/>
                    </a:cubicBezTo>
                    <a:cubicBezTo>
                      <a:pt x="91" y="71"/>
                      <a:pt x="89" y="72"/>
                      <a:pt x="87" y="72"/>
                    </a:cubicBezTo>
                    <a:cubicBezTo>
                      <a:pt x="82" y="72"/>
                      <a:pt x="76" y="73"/>
                      <a:pt x="70" y="73"/>
                    </a:cubicBezTo>
                    <a:cubicBezTo>
                      <a:pt x="66" y="73"/>
                      <a:pt x="64" y="74"/>
                      <a:pt x="62" y="78"/>
                    </a:cubicBezTo>
                    <a:cubicBezTo>
                      <a:pt x="61" y="79"/>
                      <a:pt x="60" y="79"/>
                      <a:pt x="58" y="79"/>
                    </a:cubicBezTo>
                    <a:cubicBezTo>
                      <a:pt x="57" y="79"/>
                      <a:pt x="56" y="79"/>
                      <a:pt x="56" y="78"/>
                    </a:cubicBezTo>
                    <a:cubicBezTo>
                      <a:pt x="55" y="75"/>
                      <a:pt x="58" y="73"/>
                      <a:pt x="56" y="70"/>
                    </a:cubicBezTo>
                    <a:cubicBezTo>
                      <a:pt x="56" y="70"/>
                      <a:pt x="56" y="69"/>
                      <a:pt x="55" y="69"/>
                    </a:cubicBezTo>
                    <a:cubicBezTo>
                      <a:pt x="48" y="68"/>
                      <a:pt x="40" y="68"/>
                      <a:pt x="33" y="69"/>
                    </a:cubicBezTo>
                    <a:cubicBezTo>
                      <a:pt x="27" y="70"/>
                      <a:pt x="22" y="69"/>
                      <a:pt x="16" y="70"/>
                    </a:cubicBezTo>
                    <a:cubicBezTo>
                      <a:pt x="14" y="71"/>
                      <a:pt x="11" y="70"/>
                      <a:pt x="11" y="68"/>
                    </a:cubicBezTo>
                    <a:cubicBezTo>
                      <a:pt x="11" y="65"/>
                      <a:pt x="14" y="65"/>
                      <a:pt x="15" y="65"/>
                    </a:cubicBezTo>
                    <a:cubicBezTo>
                      <a:pt x="16" y="65"/>
                      <a:pt x="17" y="65"/>
                      <a:pt x="18" y="65"/>
                    </a:cubicBezTo>
                    <a:cubicBezTo>
                      <a:pt x="16" y="65"/>
                      <a:pt x="14" y="65"/>
                      <a:pt x="13" y="64"/>
                    </a:cubicBezTo>
                    <a:cubicBezTo>
                      <a:pt x="12" y="63"/>
                      <a:pt x="11" y="63"/>
                      <a:pt x="11" y="61"/>
                    </a:cubicBezTo>
                    <a:cubicBezTo>
                      <a:pt x="14" y="60"/>
                      <a:pt x="19" y="61"/>
                      <a:pt x="19" y="55"/>
                    </a:cubicBezTo>
                    <a:cubicBezTo>
                      <a:pt x="19" y="47"/>
                      <a:pt x="19" y="47"/>
                      <a:pt x="10" y="45"/>
                    </a:cubicBezTo>
                    <a:cubicBezTo>
                      <a:pt x="8" y="44"/>
                      <a:pt x="5" y="46"/>
                      <a:pt x="3" y="44"/>
                    </a:cubicBezTo>
                    <a:cubicBezTo>
                      <a:pt x="2" y="44"/>
                      <a:pt x="1" y="44"/>
                      <a:pt x="0" y="42"/>
                    </a:cubicBezTo>
                    <a:cubicBezTo>
                      <a:pt x="0" y="41"/>
                      <a:pt x="1" y="40"/>
                      <a:pt x="2" y="40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9" y="38"/>
                      <a:pt x="12" y="41"/>
                      <a:pt x="14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2" y="40"/>
                      <a:pt x="9" y="40"/>
                      <a:pt x="9" y="37"/>
                    </a:cubicBezTo>
                    <a:cubicBezTo>
                      <a:pt x="8" y="34"/>
                      <a:pt x="11" y="34"/>
                      <a:pt x="12" y="34"/>
                    </a:cubicBezTo>
                    <a:cubicBezTo>
                      <a:pt x="13" y="33"/>
                      <a:pt x="13" y="33"/>
                      <a:pt x="14" y="33"/>
                    </a:cubicBezTo>
                    <a:cubicBezTo>
                      <a:pt x="14" y="33"/>
                      <a:pt x="13" y="32"/>
                      <a:pt x="13" y="33"/>
                    </a:cubicBezTo>
                    <a:cubicBezTo>
                      <a:pt x="12" y="34"/>
                      <a:pt x="9" y="33"/>
                      <a:pt x="10" y="31"/>
                    </a:cubicBezTo>
                    <a:cubicBezTo>
                      <a:pt x="11" y="27"/>
                      <a:pt x="15" y="28"/>
                      <a:pt x="18" y="28"/>
                    </a:cubicBezTo>
                    <a:cubicBezTo>
                      <a:pt x="16" y="28"/>
                      <a:pt x="14" y="28"/>
                      <a:pt x="12" y="28"/>
                    </a:cubicBezTo>
                    <a:cubicBezTo>
                      <a:pt x="10" y="28"/>
                      <a:pt x="9" y="27"/>
                      <a:pt x="10" y="25"/>
                    </a:cubicBezTo>
                    <a:cubicBezTo>
                      <a:pt x="9" y="21"/>
                      <a:pt x="5" y="25"/>
                      <a:pt x="4" y="23"/>
                    </a:cubicBezTo>
                    <a:cubicBezTo>
                      <a:pt x="8" y="20"/>
                      <a:pt x="8" y="21"/>
                      <a:pt x="14" y="24"/>
                    </a:cubicBezTo>
                    <a:cubicBezTo>
                      <a:pt x="18" y="26"/>
                      <a:pt x="23" y="24"/>
                      <a:pt x="28" y="24"/>
                    </a:cubicBezTo>
                    <a:cubicBezTo>
                      <a:pt x="24" y="21"/>
                      <a:pt x="20" y="24"/>
                      <a:pt x="16" y="23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6" y="22"/>
                      <a:pt x="16" y="22"/>
                      <a:pt x="16" y="21"/>
                    </a:cubicBezTo>
                    <a:cubicBezTo>
                      <a:pt x="22" y="21"/>
                      <a:pt x="28" y="19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3" y="20"/>
                    </a:cubicBezTo>
                    <a:cubicBezTo>
                      <a:pt x="32" y="19"/>
                      <a:pt x="29" y="20"/>
                      <a:pt x="31" y="17"/>
                    </a:cubicBezTo>
                    <a:cubicBezTo>
                      <a:pt x="39" y="16"/>
                      <a:pt x="48" y="18"/>
                      <a:pt x="56" y="15"/>
                    </a:cubicBezTo>
                    <a:cubicBezTo>
                      <a:pt x="57" y="14"/>
                      <a:pt x="59" y="14"/>
                      <a:pt x="61" y="14"/>
                    </a:cubicBezTo>
                    <a:cubicBezTo>
                      <a:pt x="64" y="15"/>
                      <a:pt x="65" y="13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7" y="9"/>
                      <a:pt x="68" y="9"/>
                      <a:pt x="69" y="10"/>
                    </a:cubicBezTo>
                    <a:cubicBezTo>
                      <a:pt x="69" y="11"/>
                      <a:pt x="69" y="12"/>
                      <a:pt x="70" y="14"/>
                    </a:cubicBezTo>
                    <a:cubicBezTo>
                      <a:pt x="72" y="13"/>
                      <a:pt x="71" y="11"/>
                      <a:pt x="73" y="10"/>
                    </a:cubicBezTo>
                    <a:cubicBezTo>
                      <a:pt x="75" y="9"/>
                      <a:pt x="77" y="12"/>
                      <a:pt x="79" y="10"/>
                    </a:cubicBezTo>
                    <a:cubicBezTo>
                      <a:pt x="81" y="6"/>
                      <a:pt x="84" y="9"/>
                      <a:pt x="86" y="9"/>
                    </a:cubicBezTo>
                    <a:cubicBezTo>
                      <a:pt x="96" y="9"/>
                      <a:pt x="105" y="8"/>
                      <a:pt x="114" y="12"/>
                    </a:cubicBezTo>
                    <a:cubicBezTo>
                      <a:pt x="115" y="12"/>
                      <a:pt x="114" y="11"/>
                      <a:pt x="114" y="11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07" y="10"/>
                      <a:pt x="101" y="8"/>
                      <a:pt x="94" y="8"/>
                    </a:cubicBezTo>
                    <a:cubicBezTo>
                      <a:pt x="93" y="8"/>
                      <a:pt x="93" y="7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5" y="5"/>
                      <a:pt x="97" y="5"/>
                      <a:pt x="99" y="5"/>
                    </a:cubicBezTo>
                    <a:cubicBezTo>
                      <a:pt x="101" y="6"/>
                      <a:pt x="101" y="4"/>
                      <a:pt x="101" y="2"/>
                    </a:cubicBezTo>
                    <a:close/>
                  </a:path>
                </a:pathLst>
              </a:custGeom>
              <a:solidFill>
                <a:srgbClr val="14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8" name="Freeform 1432">
                <a:extLst>
                  <a:ext uri="{FF2B5EF4-FFF2-40B4-BE49-F238E27FC236}">
                    <a16:creationId xmlns:a16="http://schemas.microsoft.com/office/drawing/2014/main" id="{24F1DA49-446B-BFA1-F7A2-A3B321E83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771"/>
                <a:ext cx="208" cy="69"/>
              </a:xfrm>
              <a:custGeom>
                <a:avLst/>
                <a:gdLst>
                  <a:gd name="T0" fmla="*/ 34 w 122"/>
                  <a:gd name="T1" fmla="*/ 28 h 40"/>
                  <a:gd name="T2" fmla="*/ 36 w 122"/>
                  <a:gd name="T3" fmla="*/ 28 h 40"/>
                  <a:gd name="T4" fmla="*/ 35 w 122"/>
                  <a:gd name="T5" fmla="*/ 27 h 40"/>
                  <a:gd name="T6" fmla="*/ 9 w 122"/>
                  <a:gd name="T7" fmla="*/ 25 h 40"/>
                  <a:gd name="T8" fmla="*/ 21 w 122"/>
                  <a:gd name="T9" fmla="*/ 22 h 40"/>
                  <a:gd name="T10" fmla="*/ 24 w 122"/>
                  <a:gd name="T11" fmla="*/ 23 h 40"/>
                  <a:gd name="T12" fmla="*/ 28 w 122"/>
                  <a:gd name="T13" fmla="*/ 21 h 40"/>
                  <a:gd name="T14" fmla="*/ 25 w 122"/>
                  <a:gd name="T15" fmla="*/ 20 h 40"/>
                  <a:gd name="T16" fmla="*/ 2 w 122"/>
                  <a:gd name="T17" fmla="*/ 17 h 40"/>
                  <a:gd name="T18" fmla="*/ 0 w 122"/>
                  <a:gd name="T19" fmla="*/ 16 h 40"/>
                  <a:gd name="T20" fmla="*/ 30 w 122"/>
                  <a:gd name="T21" fmla="*/ 17 h 40"/>
                  <a:gd name="T22" fmla="*/ 22 w 122"/>
                  <a:gd name="T23" fmla="*/ 13 h 40"/>
                  <a:gd name="T24" fmla="*/ 13 w 122"/>
                  <a:gd name="T25" fmla="*/ 10 h 40"/>
                  <a:gd name="T26" fmla="*/ 14 w 122"/>
                  <a:gd name="T27" fmla="*/ 8 h 40"/>
                  <a:gd name="T28" fmla="*/ 27 w 122"/>
                  <a:gd name="T29" fmla="*/ 10 h 40"/>
                  <a:gd name="T30" fmla="*/ 33 w 122"/>
                  <a:gd name="T31" fmla="*/ 11 h 40"/>
                  <a:gd name="T32" fmla="*/ 33 w 122"/>
                  <a:gd name="T33" fmla="*/ 11 h 40"/>
                  <a:gd name="T34" fmla="*/ 33 w 122"/>
                  <a:gd name="T35" fmla="*/ 11 h 40"/>
                  <a:gd name="T36" fmla="*/ 9 w 122"/>
                  <a:gd name="T37" fmla="*/ 6 h 40"/>
                  <a:gd name="T38" fmla="*/ 7 w 122"/>
                  <a:gd name="T39" fmla="*/ 3 h 40"/>
                  <a:gd name="T40" fmla="*/ 35 w 122"/>
                  <a:gd name="T41" fmla="*/ 9 h 40"/>
                  <a:gd name="T42" fmla="*/ 39 w 122"/>
                  <a:gd name="T43" fmla="*/ 8 h 40"/>
                  <a:gd name="T44" fmla="*/ 22 w 122"/>
                  <a:gd name="T45" fmla="*/ 4 h 40"/>
                  <a:gd name="T46" fmla="*/ 22 w 122"/>
                  <a:gd name="T47" fmla="*/ 3 h 40"/>
                  <a:gd name="T48" fmla="*/ 29 w 122"/>
                  <a:gd name="T49" fmla="*/ 3 h 40"/>
                  <a:gd name="T50" fmla="*/ 40 w 122"/>
                  <a:gd name="T51" fmla="*/ 3 h 40"/>
                  <a:gd name="T52" fmla="*/ 44 w 122"/>
                  <a:gd name="T53" fmla="*/ 5 h 40"/>
                  <a:gd name="T54" fmla="*/ 44 w 122"/>
                  <a:gd name="T55" fmla="*/ 5 h 40"/>
                  <a:gd name="T56" fmla="*/ 55 w 122"/>
                  <a:gd name="T57" fmla="*/ 10 h 40"/>
                  <a:gd name="T58" fmla="*/ 61 w 122"/>
                  <a:gd name="T59" fmla="*/ 13 h 40"/>
                  <a:gd name="T60" fmla="*/ 72 w 122"/>
                  <a:gd name="T61" fmla="*/ 17 h 40"/>
                  <a:gd name="T62" fmla="*/ 73 w 122"/>
                  <a:gd name="T63" fmla="*/ 17 h 40"/>
                  <a:gd name="T64" fmla="*/ 66 w 122"/>
                  <a:gd name="T65" fmla="*/ 19 h 40"/>
                  <a:gd name="T66" fmla="*/ 75 w 122"/>
                  <a:gd name="T67" fmla="*/ 21 h 40"/>
                  <a:gd name="T68" fmla="*/ 74 w 122"/>
                  <a:gd name="T69" fmla="*/ 25 h 40"/>
                  <a:gd name="T70" fmla="*/ 71 w 122"/>
                  <a:gd name="T71" fmla="*/ 24 h 40"/>
                  <a:gd name="T72" fmla="*/ 87 w 122"/>
                  <a:gd name="T73" fmla="*/ 27 h 40"/>
                  <a:gd name="T74" fmla="*/ 86 w 122"/>
                  <a:gd name="T75" fmla="*/ 30 h 40"/>
                  <a:gd name="T76" fmla="*/ 86 w 122"/>
                  <a:gd name="T77" fmla="*/ 30 h 40"/>
                  <a:gd name="T78" fmla="*/ 86 w 122"/>
                  <a:gd name="T79" fmla="*/ 30 h 40"/>
                  <a:gd name="T80" fmla="*/ 116 w 122"/>
                  <a:gd name="T81" fmla="*/ 35 h 40"/>
                  <a:gd name="T82" fmla="*/ 122 w 122"/>
                  <a:gd name="T83" fmla="*/ 38 h 40"/>
                  <a:gd name="T84" fmla="*/ 122 w 122"/>
                  <a:gd name="T85" fmla="*/ 38 h 40"/>
                  <a:gd name="T86" fmla="*/ 118 w 122"/>
                  <a:gd name="T87" fmla="*/ 39 h 40"/>
                  <a:gd name="T88" fmla="*/ 67 w 122"/>
                  <a:gd name="T89" fmla="*/ 28 h 40"/>
                  <a:gd name="T90" fmla="*/ 37 w 122"/>
                  <a:gd name="T91" fmla="*/ 21 h 40"/>
                  <a:gd name="T92" fmla="*/ 30 w 122"/>
                  <a:gd name="T93" fmla="*/ 23 h 40"/>
                  <a:gd name="T94" fmla="*/ 58 w 122"/>
                  <a:gd name="T95" fmla="*/ 27 h 40"/>
                  <a:gd name="T96" fmla="*/ 47 w 122"/>
                  <a:gd name="T97" fmla="*/ 30 h 40"/>
                  <a:gd name="T98" fmla="*/ 36 w 122"/>
                  <a:gd name="T99" fmla="*/ 33 h 40"/>
                  <a:gd name="T100" fmla="*/ 34 w 122"/>
                  <a:gd name="T101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40">
                    <a:moveTo>
                      <a:pt x="34" y="28"/>
                    </a:moveTo>
                    <a:cubicBezTo>
                      <a:pt x="35" y="28"/>
                      <a:pt x="36" y="28"/>
                      <a:pt x="36" y="28"/>
                    </a:cubicBezTo>
                    <a:cubicBezTo>
                      <a:pt x="37" y="26"/>
                      <a:pt x="35" y="27"/>
                      <a:pt x="35" y="27"/>
                    </a:cubicBezTo>
                    <a:cubicBezTo>
                      <a:pt x="27" y="27"/>
                      <a:pt x="19" y="24"/>
                      <a:pt x="9" y="25"/>
                    </a:cubicBezTo>
                    <a:cubicBezTo>
                      <a:pt x="13" y="21"/>
                      <a:pt x="17" y="22"/>
                      <a:pt x="21" y="22"/>
                    </a:cubicBezTo>
                    <a:cubicBezTo>
                      <a:pt x="22" y="22"/>
                      <a:pt x="23" y="23"/>
                      <a:pt x="24" y="23"/>
                    </a:cubicBezTo>
                    <a:cubicBezTo>
                      <a:pt x="26" y="23"/>
                      <a:pt x="27" y="23"/>
                      <a:pt x="28" y="21"/>
                    </a:cubicBezTo>
                    <a:cubicBezTo>
                      <a:pt x="28" y="19"/>
                      <a:pt x="26" y="20"/>
                      <a:pt x="25" y="20"/>
                    </a:cubicBezTo>
                    <a:cubicBezTo>
                      <a:pt x="17" y="19"/>
                      <a:pt x="10" y="17"/>
                      <a:pt x="2" y="17"/>
                    </a:cubicBezTo>
                    <a:cubicBezTo>
                      <a:pt x="2" y="17"/>
                      <a:pt x="1" y="17"/>
                      <a:pt x="0" y="16"/>
                    </a:cubicBezTo>
                    <a:cubicBezTo>
                      <a:pt x="10" y="13"/>
                      <a:pt x="20" y="17"/>
                      <a:pt x="30" y="17"/>
                    </a:cubicBezTo>
                    <a:cubicBezTo>
                      <a:pt x="28" y="13"/>
                      <a:pt x="24" y="16"/>
                      <a:pt x="22" y="13"/>
                    </a:cubicBezTo>
                    <a:cubicBezTo>
                      <a:pt x="20" y="11"/>
                      <a:pt x="15" y="13"/>
                      <a:pt x="13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9" y="7"/>
                      <a:pt x="23" y="10"/>
                      <a:pt x="27" y="10"/>
                    </a:cubicBezTo>
                    <a:cubicBezTo>
                      <a:pt x="29" y="10"/>
                      <a:pt x="31" y="11"/>
                      <a:pt x="33" y="11"/>
                    </a:cubicBezTo>
                    <a:cubicBezTo>
                      <a:pt x="34" y="11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25" y="10"/>
                      <a:pt x="17" y="7"/>
                      <a:pt x="9" y="6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17" y="0"/>
                      <a:pt x="25" y="8"/>
                      <a:pt x="35" y="9"/>
                    </a:cubicBezTo>
                    <a:cubicBezTo>
                      <a:pt x="36" y="9"/>
                      <a:pt x="37" y="9"/>
                      <a:pt x="39" y="8"/>
                    </a:cubicBezTo>
                    <a:cubicBezTo>
                      <a:pt x="33" y="7"/>
                      <a:pt x="27" y="5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3"/>
                      <a:pt x="27" y="3"/>
                      <a:pt x="29" y="3"/>
                    </a:cubicBezTo>
                    <a:cubicBezTo>
                      <a:pt x="33" y="4"/>
                      <a:pt x="36" y="5"/>
                      <a:pt x="40" y="3"/>
                    </a:cubicBezTo>
                    <a:cubicBezTo>
                      <a:pt x="41" y="2"/>
                      <a:pt x="43" y="2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8" y="5"/>
                      <a:pt x="53" y="5"/>
                      <a:pt x="55" y="10"/>
                    </a:cubicBezTo>
                    <a:cubicBezTo>
                      <a:pt x="55" y="12"/>
                      <a:pt x="58" y="13"/>
                      <a:pt x="61" y="13"/>
                    </a:cubicBezTo>
                    <a:cubicBezTo>
                      <a:pt x="65" y="14"/>
                      <a:pt x="69" y="15"/>
                      <a:pt x="72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2" y="20"/>
                      <a:pt x="72" y="20"/>
                      <a:pt x="66" y="19"/>
                    </a:cubicBezTo>
                    <a:cubicBezTo>
                      <a:pt x="70" y="20"/>
                      <a:pt x="73" y="19"/>
                      <a:pt x="75" y="21"/>
                    </a:cubicBezTo>
                    <a:cubicBezTo>
                      <a:pt x="79" y="23"/>
                      <a:pt x="77" y="24"/>
                      <a:pt x="74" y="25"/>
                    </a:cubicBezTo>
                    <a:cubicBezTo>
                      <a:pt x="73" y="25"/>
                      <a:pt x="72" y="25"/>
                      <a:pt x="71" y="24"/>
                    </a:cubicBezTo>
                    <a:cubicBezTo>
                      <a:pt x="76" y="25"/>
                      <a:pt x="82" y="25"/>
                      <a:pt x="87" y="27"/>
                    </a:cubicBezTo>
                    <a:cubicBezTo>
                      <a:pt x="88" y="28"/>
                      <a:pt x="87" y="29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30"/>
                      <a:pt x="85" y="30"/>
                      <a:pt x="86" y="30"/>
                    </a:cubicBezTo>
                    <a:cubicBezTo>
                      <a:pt x="96" y="31"/>
                      <a:pt x="106" y="33"/>
                      <a:pt x="116" y="35"/>
                    </a:cubicBezTo>
                    <a:cubicBezTo>
                      <a:pt x="118" y="35"/>
                      <a:pt x="121" y="36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40"/>
                      <a:pt x="119" y="40"/>
                      <a:pt x="118" y="39"/>
                    </a:cubicBezTo>
                    <a:cubicBezTo>
                      <a:pt x="101" y="36"/>
                      <a:pt x="83" y="34"/>
                      <a:pt x="67" y="28"/>
                    </a:cubicBezTo>
                    <a:cubicBezTo>
                      <a:pt x="57" y="24"/>
                      <a:pt x="47" y="24"/>
                      <a:pt x="37" y="21"/>
                    </a:cubicBezTo>
                    <a:cubicBezTo>
                      <a:pt x="35" y="21"/>
                      <a:pt x="33" y="20"/>
                      <a:pt x="30" y="23"/>
                    </a:cubicBezTo>
                    <a:cubicBezTo>
                      <a:pt x="40" y="24"/>
                      <a:pt x="49" y="24"/>
                      <a:pt x="58" y="27"/>
                    </a:cubicBezTo>
                    <a:cubicBezTo>
                      <a:pt x="54" y="26"/>
                      <a:pt x="50" y="28"/>
                      <a:pt x="47" y="30"/>
                    </a:cubicBezTo>
                    <a:cubicBezTo>
                      <a:pt x="43" y="32"/>
                      <a:pt x="40" y="32"/>
                      <a:pt x="36" y="33"/>
                    </a:cubicBezTo>
                    <a:cubicBezTo>
                      <a:pt x="34" y="32"/>
                      <a:pt x="33" y="30"/>
                      <a:pt x="34" y="28"/>
                    </a:cubicBezTo>
                    <a:close/>
                  </a:path>
                </a:pathLst>
              </a:custGeom>
              <a:solidFill>
                <a:srgbClr val="29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9" name="Freeform 1433">
                <a:extLst>
                  <a:ext uri="{FF2B5EF4-FFF2-40B4-BE49-F238E27FC236}">
                    <a16:creationId xmlns:a16="http://schemas.microsoft.com/office/drawing/2014/main" id="{E05D3E12-0ADB-1016-A9F6-C22BF5D1B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896"/>
                <a:ext cx="83" cy="53"/>
              </a:xfrm>
              <a:custGeom>
                <a:avLst/>
                <a:gdLst>
                  <a:gd name="T0" fmla="*/ 45 w 48"/>
                  <a:gd name="T1" fmla="*/ 7 h 31"/>
                  <a:gd name="T2" fmla="*/ 47 w 48"/>
                  <a:gd name="T3" fmla="*/ 8 h 31"/>
                  <a:gd name="T4" fmla="*/ 40 w 48"/>
                  <a:gd name="T5" fmla="*/ 12 h 31"/>
                  <a:gd name="T6" fmla="*/ 18 w 48"/>
                  <a:gd name="T7" fmla="*/ 12 h 31"/>
                  <a:gd name="T8" fmla="*/ 39 w 48"/>
                  <a:gd name="T9" fmla="*/ 12 h 31"/>
                  <a:gd name="T10" fmla="*/ 42 w 48"/>
                  <a:gd name="T11" fmla="*/ 15 h 31"/>
                  <a:gd name="T12" fmla="*/ 38 w 48"/>
                  <a:gd name="T13" fmla="*/ 17 h 31"/>
                  <a:gd name="T14" fmla="*/ 22 w 48"/>
                  <a:gd name="T15" fmla="*/ 18 h 31"/>
                  <a:gd name="T16" fmla="*/ 47 w 48"/>
                  <a:gd name="T17" fmla="*/ 19 h 31"/>
                  <a:gd name="T18" fmla="*/ 48 w 48"/>
                  <a:gd name="T19" fmla="*/ 22 h 31"/>
                  <a:gd name="T20" fmla="*/ 45 w 48"/>
                  <a:gd name="T21" fmla="*/ 23 h 31"/>
                  <a:gd name="T22" fmla="*/ 43 w 48"/>
                  <a:gd name="T23" fmla="*/ 23 h 31"/>
                  <a:gd name="T24" fmla="*/ 39 w 48"/>
                  <a:gd name="T25" fmla="*/ 26 h 31"/>
                  <a:gd name="T26" fmla="*/ 38 w 48"/>
                  <a:gd name="T27" fmla="*/ 29 h 31"/>
                  <a:gd name="T28" fmla="*/ 25 w 48"/>
                  <a:gd name="T29" fmla="*/ 30 h 31"/>
                  <a:gd name="T30" fmla="*/ 22 w 48"/>
                  <a:gd name="T31" fmla="*/ 30 h 31"/>
                  <a:gd name="T32" fmla="*/ 6 w 48"/>
                  <a:gd name="T33" fmla="*/ 30 h 31"/>
                  <a:gd name="T34" fmla="*/ 0 w 48"/>
                  <a:gd name="T35" fmla="*/ 28 h 31"/>
                  <a:gd name="T36" fmla="*/ 0 w 48"/>
                  <a:gd name="T37" fmla="*/ 27 h 31"/>
                  <a:gd name="T38" fmla="*/ 2 w 48"/>
                  <a:gd name="T39" fmla="*/ 20 h 31"/>
                  <a:gd name="T40" fmla="*/ 6 w 48"/>
                  <a:gd name="T41" fmla="*/ 18 h 31"/>
                  <a:gd name="T42" fmla="*/ 6 w 48"/>
                  <a:gd name="T43" fmla="*/ 16 h 31"/>
                  <a:gd name="T44" fmla="*/ 4 w 48"/>
                  <a:gd name="T45" fmla="*/ 14 h 31"/>
                  <a:gd name="T46" fmla="*/ 6 w 48"/>
                  <a:gd name="T47" fmla="*/ 11 h 31"/>
                  <a:gd name="T48" fmla="*/ 0 w 48"/>
                  <a:gd name="T49" fmla="*/ 8 h 31"/>
                  <a:gd name="T50" fmla="*/ 5 w 48"/>
                  <a:gd name="T51" fmla="*/ 7 h 31"/>
                  <a:gd name="T52" fmla="*/ 0 w 48"/>
                  <a:gd name="T53" fmla="*/ 5 h 31"/>
                  <a:gd name="T54" fmla="*/ 0 w 48"/>
                  <a:gd name="T55" fmla="*/ 3 h 31"/>
                  <a:gd name="T56" fmla="*/ 12 w 48"/>
                  <a:gd name="T57" fmla="*/ 1 h 31"/>
                  <a:gd name="T58" fmla="*/ 19 w 48"/>
                  <a:gd name="T59" fmla="*/ 1 h 31"/>
                  <a:gd name="T60" fmla="*/ 21 w 48"/>
                  <a:gd name="T61" fmla="*/ 4 h 31"/>
                  <a:gd name="T62" fmla="*/ 18 w 48"/>
                  <a:gd name="T63" fmla="*/ 6 h 31"/>
                  <a:gd name="T64" fmla="*/ 44 w 48"/>
                  <a:gd name="T65" fmla="*/ 6 h 31"/>
                  <a:gd name="T66" fmla="*/ 45 w 48"/>
                  <a:gd name="T6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" h="31">
                    <a:moveTo>
                      <a:pt x="45" y="7"/>
                    </a:moveTo>
                    <a:cubicBezTo>
                      <a:pt x="46" y="7"/>
                      <a:pt x="46" y="7"/>
                      <a:pt x="47" y="8"/>
                    </a:cubicBezTo>
                    <a:cubicBezTo>
                      <a:pt x="46" y="12"/>
                      <a:pt x="42" y="11"/>
                      <a:pt x="40" y="12"/>
                    </a:cubicBezTo>
                    <a:cubicBezTo>
                      <a:pt x="32" y="11"/>
                      <a:pt x="25" y="12"/>
                      <a:pt x="18" y="12"/>
                    </a:cubicBezTo>
                    <a:cubicBezTo>
                      <a:pt x="25" y="12"/>
                      <a:pt x="32" y="12"/>
                      <a:pt x="39" y="12"/>
                    </a:cubicBezTo>
                    <a:cubicBezTo>
                      <a:pt x="41" y="12"/>
                      <a:pt x="42" y="13"/>
                      <a:pt x="42" y="15"/>
                    </a:cubicBezTo>
                    <a:cubicBezTo>
                      <a:pt x="42" y="16"/>
                      <a:pt x="40" y="17"/>
                      <a:pt x="38" y="17"/>
                    </a:cubicBezTo>
                    <a:cubicBezTo>
                      <a:pt x="33" y="18"/>
                      <a:pt x="28" y="18"/>
                      <a:pt x="22" y="18"/>
                    </a:cubicBezTo>
                    <a:cubicBezTo>
                      <a:pt x="31" y="20"/>
                      <a:pt x="39" y="15"/>
                      <a:pt x="47" y="19"/>
                    </a:cubicBezTo>
                    <a:cubicBezTo>
                      <a:pt x="48" y="20"/>
                      <a:pt x="48" y="21"/>
                      <a:pt x="48" y="22"/>
                    </a:cubicBezTo>
                    <a:cubicBezTo>
                      <a:pt x="47" y="23"/>
                      <a:pt x="46" y="23"/>
                      <a:pt x="45" y="23"/>
                    </a:cubicBezTo>
                    <a:cubicBezTo>
                      <a:pt x="44" y="23"/>
                      <a:pt x="44" y="23"/>
                      <a:pt x="43" y="23"/>
                    </a:cubicBezTo>
                    <a:cubicBezTo>
                      <a:pt x="41" y="23"/>
                      <a:pt x="40" y="24"/>
                      <a:pt x="39" y="26"/>
                    </a:cubicBezTo>
                    <a:cubicBezTo>
                      <a:pt x="39" y="27"/>
                      <a:pt x="39" y="28"/>
                      <a:pt x="38" y="29"/>
                    </a:cubicBezTo>
                    <a:cubicBezTo>
                      <a:pt x="34" y="31"/>
                      <a:pt x="29" y="29"/>
                      <a:pt x="25" y="30"/>
                    </a:cubicBezTo>
                    <a:cubicBezTo>
                      <a:pt x="24" y="30"/>
                      <a:pt x="23" y="30"/>
                      <a:pt x="22" y="30"/>
                    </a:cubicBezTo>
                    <a:cubicBezTo>
                      <a:pt x="17" y="30"/>
                      <a:pt x="11" y="30"/>
                      <a:pt x="6" y="30"/>
                    </a:cubicBezTo>
                    <a:cubicBezTo>
                      <a:pt x="4" y="30"/>
                      <a:pt x="2" y="30"/>
                      <a:pt x="0" y="28"/>
                    </a:cubicBezTo>
                    <a:cubicBezTo>
                      <a:pt x="0" y="28"/>
                      <a:pt x="0" y="27"/>
                      <a:pt x="0" y="27"/>
                    </a:cubicBezTo>
                    <a:cubicBezTo>
                      <a:pt x="2" y="25"/>
                      <a:pt x="2" y="23"/>
                      <a:pt x="2" y="20"/>
                    </a:cubicBezTo>
                    <a:cubicBezTo>
                      <a:pt x="3" y="18"/>
                      <a:pt x="4" y="18"/>
                      <a:pt x="6" y="18"/>
                    </a:cubicBezTo>
                    <a:cubicBezTo>
                      <a:pt x="7" y="18"/>
                      <a:pt x="7" y="17"/>
                      <a:pt x="6" y="16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2" y="12"/>
                      <a:pt x="9" y="13"/>
                      <a:pt x="6" y="11"/>
                    </a:cubicBezTo>
                    <a:cubicBezTo>
                      <a:pt x="4" y="8"/>
                      <a:pt x="2" y="10"/>
                      <a:pt x="0" y="8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4" y="6"/>
                      <a:pt x="2" y="7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ubicBezTo>
                      <a:pt x="14" y="1"/>
                      <a:pt x="17" y="0"/>
                      <a:pt x="19" y="1"/>
                    </a:cubicBezTo>
                    <a:cubicBezTo>
                      <a:pt x="20" y="2"/>
                      <a:pt x="21" y="3"/>
                      <a:pt x="21" y="4"/>
                    </a:cubicBezTo>
                    <a:cubicBezTo>
                      <a:pt x="20" y="5"/>
                      <a:pt x="19" y="6"/>
                      <a:pt x="18" y="6"/>
                    </a:cubicBezTo>
                    <a:cubicBezTo>
                      <a:pt x="27" y="7"/>
                      <a:pt x="35" y="5"/>
                      <a:pt x="44" y="6"/>
                    </a:cubicBezTo>
                    <a:cubicBezTo>
                      <a:pt x="45" y="6"/>
                      <a:pt x="45" y="6"/>
                      <a:pt x="45" y="7"/>
                    </a:cubicBezTo>
                    <a:close/>
                  </a:path>
                </a:pathLst>
              </a:custGeom>
              <a:solidFill>
                <a:srgbClr val="BA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0" name="Freeform 1434">
                <a:extLst>
                  <a:ext uri="{FF2B5EF4-FFF2-40B4-BE49-F238E27FC236}">
                    <a16:creationId xmlns:a16="http://schemas.microsoft.com/office/drawing/2014/main" id="{FF5E2968-AEAC-B6EF-F162-12C2F9EBB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982"/>
                <a:ext cx="105" cy="39"/>
              </a:xfrm>
              <a:custGeom>
                <a:avLst/>
                <a:gdLst>
                  <a:gd name="T0" fmla="*/ 61 w 61"/>
                  <a:gd name="T1" fmla="*/ 5 h 23"/>
                  <a:gd name="T2" fmla="*/ 54 w 61"/>
                  <a:gd name="T3" fmla="*/ 8 h 23"/>
                  <a:gd name="T4" fmla="*/ 52 w 61"/>
                  <a:gd name="T5" fmla="*/ 9 h 23"/>
                  <a:gd name="T6" fmla="*/ 54 w 61"/>
                  <a:gd name="T7" fmla="*/ 8 h 23"/>
                  <a:gd name="T8" fmla="*/ 58 w 61"/>
                  <a:gd name="T9" fmla="*/ 11 h 23"/>
                  <a:gd name="T10" fmla="*/ 53 w 61"/>
                  <a:gd name="T11" fmla="*/ 13 h 23"/>
                  <a:gd name="T12" fmla="*/ 38 w 61"/>
                  <a:gd name="T13" fmla="*/ 15 h 23"/>
                  <a:gd name="T14" fmla="*/ 37 w 61"/>
                  <a:gd name="T15" fmla="*/ 15 h 23"/>
                  <a:gd name="T16" fmla="*/ 38 w 61"/>
                  <a:gd name="T17" fmla="*/ 15 h 23"/>
                  <a:gd name="T18" fmla="*/ 46 w 61"/>
                  <a:gd name="T19" fmla="*/ 17 h 23"/>
                  <a:gd name="T20" fmla="*/ 46 w 61"/>
                  <a:gd name="T21" fmla="*/ 18 h 23"/>
                  <a:gd name="T22" fmla="*/ 29 w 61"/>
                  <a:gd name="T23" fmla="*/ 21 h 23"/>
                  <a:gd name="T24" fmla="*/ 24 w 61"/>
                  <a:gd name="T25" fmla="*/ 19 h 23"/>
                  <a:gd name="T26" fmla="*/ 8 w 61"/>
                  <a:gd name="T27" fmla="*/ 19 h 23"/>
                  <a:gd name="T28" fmla="*/ 7 w 61"/>
                  <a:gd name="T29" fmla="*/ 20 h 23"/>
                  <a:gd name="T30" fmla="*/ 4 w 61"/>
                  <a:gd name="T31" fmla="*/ 19 h 23"/>
                  <a:gd name="T32" fmla="*/ 0 w 61"/>
                  <a:gd name="T33" fmla="*/ 15 h 23"/>
                  <a:gd name="T34" fmla="*/ 2 w 61"/>
                  <a:gd name="T35" fmla="*/ 13 h 23"/>
                  <a:gd name="T36" fmla="*/ 8 w 61"/>
                  <a:gd name="T37" fmla="*/ 11 h 23"/>
                  <a:gd name="T38" fmla="*/ 23 w 61"/>
                  <a:gd name="T39" fmla="*/ 11 h 23"/>
                  <a:gd name="T40" fmla="*/ 20 w 61"/>
                  <a:gd name="T41" fmla="*/ 10 h 23"/>
                  <a:gd name="T42" fmla="*/ 21 w 61"/>
                  <a:gd name="T43" fmla="*/ 7 h 23"/>
                  <a:gd name="T44" fmla="*/ 20 w 61"/>
                  <a:gd name="T45" fmla="*/ 2 h 23"/>
                  <a:gd name="T46" fmla="*/ 26 w 61"/>
                  <a:gd name="T47" fmla="*/ 0 h 23"/>
                  <a:gd name="T48" fmla="*/ 32 w 61"/>
                  <a:gd name="T49" fmla="*/ 1 h 23"/>
                  <a:gd name="T50" fmla="*/ 34 w 61"/>
                  <a:gd name="T51" fmla="*/ 1 h 23"/>
                  <a:gd name="T52" fmla="*/ 43 w 61"/>
                  <a:gd name="T53" fmla="*/ 3 h 23"/>
                  <a:gd name="T54" fmla="*/ 44 w 61"/>
                  <a:gd name="T55" fmla="*/ 3 h 23"/>
                  <a:gd name="T56" fmla="*/ 55 w 61"/>
                  <a:gd name="T57" fmla="*/ 4 h 23"/>
                  <a:gd name="T58" fmla="*/ 57 w 61"/>
                  <a:gd name="T59" fmla="*/ 4 h 23"/>
                  <a:gd name="T60" fmla="*/ 61 w 61"/>
                  <a:gd name="T6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23">
                    <a:moveTo>
                      <a:pt x="61" y="5"/>
                    </a:moveTo>
                    <a:cubicBezTo>
                      <a:pt x="60" y="8"/>
                      <a:pt x="56" y="5"/>
                      <a:pt x="54" y="8"/>
                    </a:cubicBezTo>
                    <a:cubicBezTo>
                      <a:pt x="54" y="9"/>
                      <a:pt x="53" y="8"/>
                      <a:pt x="52" y="9"/>
                    </a:cubicBezTo>
                    <a:cubicBezTo>
                      <a:pt x="53" y="9"/>
                      <a:pt x="53" y="8"/>
                      <a:pt x="54" y="8"/>
                    </a:cubicBezTo>
                    <a:cubicBezTo>
                      <a:pt x="56" y="8"/>
                      <a:pt x="57" y="9"/>
                      <a:pt x="58" y="11"/>
                    </a:cubicBezTo>
                    <a:cubicBezTo>
                      <a:pt x="57" y="13"/>
                      <a:pt x="54" y="11"/>
                      <a:pt x="53" y="13"/>
                    </a:cubicBezTo>
                    <a:cubicBezTo>
                      <a:pt x="48" y="16"/>
                      <a:pt x="42" y="14"/>
                      <a:pt x="38" y="15"/>
                    </a:cubicBezTo>
                    <a:cubicBezTo>
                      <a:pt x="36" y="15"/>
                      <a:pt x="38" y="16"/>
                      <a:pt x="37" y="15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40" y="17"/>
                      <a:pt x="44" y="13"/>
                      <a:pt x="46" y="17"/>
                    </a:cubicBezTo>
                    <a:cubicBezTo>
                      <a:pt x="46" y="17"/>
                      <a:pt x="46" y="18"/>
                      <a:pt x="46" y="18"/>
                    </a:cubicBezTo>
                    <a:cubicBezTo>
                      <a:pt x="41" y="23"/>
                      <a:pt x="35" y="22"/>
                      <a:pt x="29" y="21"/>
                    </a:cubicBezTo>
                    <a:cubicBezTo>
                      <a:pt x="27" y="21"/>
                      <a:pt x="25" y="20"/>
                      <a:pt x="24" y="19"/>
                    </a:cubicBezTo>
                    <a:cubicBezTo>
                      <a:pt x="18" y="16"/>
                      <a:pt x="13" y="17"/>
                      <a:pt x="8" y="19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6" y="20"/>
                      <a:pt x="5" y="19"/>
                      <a:pt x="4" y="19"/>
                    </a:cubicBezTo>
                    <a:cubicBezTo>
                      <a:pt x="3" y="17"/>
                      <a:pt x="1" y="17"/>
                      <a:pt x="0" y="15"/>
                    </a:cubicBezTo>
                    <a:cubicBezTo>
                      <a:pt x="1" y="15"/>
                      <a:pt x="2" y="14"/>
                      <a:pt x="2" y="13"/>
                    </a:cubicBezTo>
                    <a:cubicBezTo>
                      <a:pt x="4" y="11"/>
                      <a:pt x="6" y="11"/>
                      <a:pt x="8" y="11"/>
                    </a:cubicBezTo>
                    <a:cubicBezTo>
                      <a:pt x="13" y="12"/>
                      <a:pt x="18" y="11"/>
                      <a:pt x="23" y="11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3" y="5"/>
                      <a:pt x="20" y="4"/>
                      <a:pt x="20" y="2"/>
                    </a:cubicBezTo>
                    <a:cubicBezTo>
                      <a:pt x="21" y="0"/>
                      <a:pt x="23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3" y="1"/>
                      <a:pt x="33" y="1"/>
                      <a:pt x="34" y="1"/>
                    </a:cubicBezTo>
                    <a:cubicBezTo>
                      <a:pt x="36" y="5"/>
                      <a:pt x="40" y="4"/>
                      <a:pt x="43" y="3"/>
                    </a:cubicBezTo>
                    <a:cubicBezTo>
                      <a:pt x="43" y="3"/>
                      <a:pt x="44" y="3"/>
                      <a:pt x="44" y="3"/>
                    </a:cubicBezTo>
                    <a:cubicBezTo>
                      <a:pt x="48" y="4"/>
                      <a:pt x="51" y="3"/>
                      <a:pt x="55" y="4"/>
                    </a:cubicBezTo>
                    <a:cubicBezTo>
                      <a:pt x="56" y="4"/>
                      <a:pt x="56" y="4"/>
                      <a:pt x="57" y="4"/>
                    </a:cubicBezTo>
                    <a:cubicBezTo>
                      <a:pt x="58" y="4"/>
                      <a:pt x="60" y="4"/>
                      <a:pt x="61" y="5"/>
                    </a:cubicBezTo>
                    <a:close/>
                  </a:path>
                </a:pathLst>
              </a:custGeom>
              <a:solidFill>
                <a:srgbClr val="AD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1" name="Freeform 1435">
                <a:extLst>
                  <a:ext uri="{FF2B5EF4-FFF2-40B4-BE49-F238E27FC236}">
                    <a16:creationId xmlns:a16="http://schemas.microsoft.com/office/drawing/2014/main" id="{B557E40C-8251-8030-1DF7-4A10A22C5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018"/>
                <a:ext cx="89" cy="34"/>
              </a:xfrm>
              <a:custGeom>
                <a:avLst/>
                <a:gdLst>
                  <a:gd name="T0" fmla="*/ 52 w 52"/>
                  <a:gd name="T1" fmla="*/ 5 h 20"/>
                  <a:gd name="T2" fmla="*/ 50 w 52"/>
                  <a:gd name="T3" fmla="*/ 11 h 20"/>
                  <a:gd name="T4" fmla="*/ 45 w 52"/>
                  <a:gd name="T5" fmla="*/ 16 h 20"/>
                  <a:gd name="T6" fmla="*/ 43 w 52"/>
                  <a:gd name="T7" fmla="*/ 12 h 20"/>
                  <a:gd name="T8" fmla="*/ 44 w 52"/>
                  <a:gd name="T9" fmla="*/ 16 h 20"/>
                  <a:gd name="T10" fmla="*/ 42 w 52"/>
                  <a:gd name="T11" fmla="*/ 18 h 20"/>
                  <a:gd name="T12" fmla="*/ 32 w 52"/>
                  <a:gd name="T13" fmla="*/ 14 h 20"/>
                  <a:gd name="T14" fmla="*/ 34 w 52"/>
                  <a:gd name="T15" fmla="*/ 13 h 20"/>
                  <a:gd name="T16" fmla="*/ 32 w 52"/>
                  <a:gd name="T17" fmla="*/ 14 h 20"/>
                  <a:gd name="T18" fmla="*/ 29 w 52"/>
                  <a:gd name="T19" fmla="*/ 15 h 20"/>
                  <a:gd name="T20" fmla="*/ 8 w 52"/>
                  <a:gd name="T21" fmla="*/ 14 h 20"/>
                  <a:gd name="T22" fmla="*/ 0 w 52"/>
                  <a:gd name="T23" fmla="*/ 12 h 20"/>
                  <a:gd name="T24" fmla="*/ 15 w 52"/>
                  <a:gd name="T25" fmla="*/ 10 h 20"/>
                  <a:gd name="T26" fmla="*/ 33 w 52"/>
                  <a:gd name="T27" fmla="*/ 7 h 20"/>
                  <a:gd name="T28" fmla="*/ 43 w 52"/>
                  <a:gd name="T29" fmla="*/ 7 h 20"/>
                  <a:gd name="T30" fmla="*/ 45 w 52"/>
                  <a:gd name="T31" fmla="*/ 6 h 20"/>
                  <a:gd name="T32" fmla="*/ 42 w 52"/>
                  <a:gd name="T33" fmla="*/ 6 h 20"/>
                  <a:gd name="T34" fmla="*/ 12 w 52"/>
                  <a:gd name="T35" fmla="*/ 8 h 20"/>
                  <a:gd name="T36" fmla="*/ 7 w 52"/>
                  <a:gd name="T37" fmla="*/ 6 h 20"/>
                  <a:gd name="T38" fmla="*/ 8 w 52"/>
                  <a:gd name="T39" fmla="*/ 3 h 20"/>
                  <a:gd name="T40" fmla="*/ 26 w 52"/>
                  <a:gd name="T41" fmla="*/ 2 h 20"/>
                  <a:gd name="T42" fmla="*/ 46 w 52"/>
                  <a:gd name="T43" fmla="*/ 1 h 20"/>
                  <a:gd name="T44" fmla="*/ 52 w 52"/>
                  <a:gd name="T45" fmla="*/ 3 h 20"/>
                  <a:gd name="T46" fmla="*/ 52 w 52"/>
                  <a:gd name="T4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20">
                    <a:moveTo>
                      <a:pt x="52" y="5"/>
                    </a:moveTo>
                    <a:cubicBezTo>
                      <a:pt x="49" y="6"/>
                      <a:pt x="50" y="10"/>
                      <a:pt x="50" y="11"/>
                    </a:cubicBezTo>
                    <a:cubicBezTo>
                      <a:pt x="52" y="17"/>
                      <a:pt x="48" y="16"/>
                      <a:pt x="45" y="16"/>
                    </a:cubicBezTo>
                    <a:cubicBezTo>
                      <a:pt x="45" y="14"/>
                      <a:pt x="44" y="13"/>
                      <a:pt x="43" y="12"/>
                    </a:cubicBezTo>
                    <a:cubicBezTo>
                      <a:pt x="43" y="14"/>
                      <a:pt x="45" y="14"/>
                      <a:pt x="44" y="16"/>
                    </a:cubicBezTo>
                    <a:cubicBezTo>
                      <a:pt x="43" y="16"/>
                      <a:pt x="42" y="16"/>
                      <a:pt x="42" y="18"/>
                    </a:cubicBezTo>
                    <a:cubicBezTo>
                      <a:pt x="38" y="20"/>
                      <a:pt x="34" y="19"/>
                      <a:pt x="32" y="14"/>
                    </a:cubicBezTo>
                    <a:cubicBezTo>
                      <a:pt x="32" y="14"/>
                      <a:pt x="33" y="13"/>
                      <a:pt x="34" y="13"/>
                    </a:cubicBezTo>
                    <a:cubicBezTo>
                      <a:pt x="33" y="13"/>
                      <a:pt x="32" y="14"/>
                      <a:pt x="32" y="14"/>
                    </a:cubicBezTo>
                    <a:cubicBezTo>
                      <a:pt x="31" y="15"/>
                      <a:pt x="30" y="15"/>
                      <a:pt x="29" y="15"/>
                    </a:cubicBezTo>
                    <a:cubicBezTo>
                      <a:pt x="22" y="13"/>
                      <a:pt x="15" y="14"/>
                      <a:pt x="8" y="14"/>
                    </a:cubicBezTo>
                    <a:cubicBezTo>
                      <a:pt x="5" y="14"/>
                      <a:pt x="2" y="14"/>
                      <a:pt x="0" y="12"/>
                    </a:cubicBezTo>
                    <a:cubicBezTo>
                      <a:pt x="5" y="9"/>
                      <a:pt x="11" y="12"/>
                      <a:pt x="15" y="10"/>
                    </a:cubicBezTo>
                    <a:cubicBezTo>
                      <a:pt x="21" y="6"/>
                      <a:pt x="27" y="8"/>
                      <a:pt x="33" y="7"/>
                    </a:cubicBezTo>
                    <a:cubicBezTo>
                      <a:pt x="36" y="7"/>
                      <a:pt x="40" y="7"/>
                      <a:pt x="43" y="7"/>
                    </a:cubicBezTo>
                    <a:cubicBezTo>
                      <a:pt x="43" y="6"/>
                      <a:pt x="44" y="7"/>
                      <a:pt x="45" y="6"/>
                    </a:cubicBezTo>
                    <a:cubicBezTo>
                      <a:pt x="44" y="6"/>
                      <a:pt x="43" y="6"/>
                      <a:pt x="42" y="6"/>
                    </a:cubicBezTo>
                    <a:cubicBezTo>
                      <a:pt x="32" y="8"/>
                      <a:pt x="22" y="8"/>
                      <a:pt x="12" y="8"/>
                    </a:cubicBezTo>
                    <a:cubicBezTo>
                      <a:pt x="10" y="7"/>
                      <a:pt x="8" y="8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14" y="0"/>
                      <a:pt x="20" y="2"/>
                      <a:pt x="26" y="2"/>
                    </a:cubicBezTo>
                    <a:cubicBezTo>
                      <a:pt x="33" y="1"/>
                      <a:pt x="40" y="1"/>
                      <a:pt x="46" y="1"/>
                    </a:cubicBezTo>
                    <a:cubicBezTo>
                      <a:pt x="49" y="0"/>
                      <a:pt x="51" y="0"/>
                      <a:pt x="52" y="3"/>
                    </a:cubicBezTo>
                    <a:cubicBezTo>
                      <a:pt x="52" y="4"/>
                      <a:pt x="52" y="4"/>
                      <a:pt x="52" y="5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2" name="Freeform 1436">
                <a:extLst>
                  <a:ext uri="{FF2B5EF4-FFF2-40B4-BE49-F238E27FC236}">
                    <a16:creationId xmlns:a16="http://schemas.microsoft.com/office/drawing/2014/main" id="{C5B482BD-DA52-F472-D276-99400EE93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966"/>
                <a:ext cx="92" cy="26"/>
              </a:xfrm>
              <a:custGeom>
                <a:avLst/>
                <a:gdLst>
                  <a:gd name="T0" fmla="*/ 53 w 54"/>
                  <a:gd name="T1" fmla="*/ 8 h 15"/>
                  <a:gd name="T2" fmla="*/ 46 w 54"/>
                  <a:gd name="T3" fmla="*/ 10 h 15"/>
                  <a:gd name="T4" fmla="*/ 41 w 54"/>
                  <a:gd name="T5" fmla="*/ 13 h 15"/>
                  <a:gd name="T6" fmla="*/ 41 w 54"/>
                  <a:gd name="T7" fmla="*/ 13 h 15"/>
                  <a:gd name="T8" fmla="*/ 29 w 54"/>
                  <a:gd name="T9" fmla="*/ 12 h 15"/>
                  <a:gd name="T10" fmla="*/ 29 w 54"/>
                  <a:gd name="T11" fmla="*/ 12 h 15"/>
                  <a:gd name="T12" fmla="*/ 19 w 54"/>
                  <a:gd name="T13" fmla="*/ 11 h 15"/>
                  <a:gd name="T14" fmla="*/ 18 w 54"/>
                  <a:gd name="T15" fmla="*/ 10 h 15"/>
                  <a:gd name="T16" fmla="*/ 16 w 54"/>
                  <a:gd name="T17" fmla="*/ 9 h 15"/>
                  <a:gd name="T18" fmla="*/ 20 w 54"/>
                  <a:gd name="T19" fmla="*/ 6 h 15"/>
                  <a:gd name="T20" fmla="*/ 8 w 54"/>
                  <a:gd name="T21" fmla="*/ 7 h 15"/>
                  <a:gd name="T22" fmla="*/ 1 w 54"/>
                  <a:gd name="T23" fmla="*/ 5 h 15"/>
                  <a:gd name="T24" fmla="*/ 0 w 54"/>
                  <a:gd name="T25" fmla="*/ 3 h 15"/>
                  <a:gd name="T26" fmla="*/ 8 w 54"/>
                  <a:gd name="T27" fmla="*/ 1 h 15"/>
                  <a:gd name="T28" fmla="*/ 19 w 54"/>
                  <a:gd name="T29" fmla="*/ 1 h 15"/>
                  <a:gd name="T30" fmla="*/ 49 w 54"/>
                  <a:gd name="T31" fmla="*/ 0 h 15"/>
                  <a:gd name="T32" fmla="*/ 54 w 54"/>
                  <a:gd name="T33" fmla="*/ 2 h 15"/>
                  <a:gd name="T34" fmla="*/ 49 w 54"/>
                  <a:gd name="T35" fmla="*/ 5 h 15"/>
                  <a:gd name="T36" fmla="*/ 29 w 54"/>
                  <a:gd name="T37" fmla="*/ 6 h 15"/>
                  <a:gd name="T38" fmla="*/ 46 w 54"/>
                  <a:gd name="T39" fmla="*/ 6 h 15"/>
                  <a:gd name="T40" fmla="*/ 53 w 54"/>
                  <a:gd name="T4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5">
                    <a:moveTo>
                      <a:pt x="53" y="8"/>
                    </a:moveTo>
                    <a:cubicBezTo>
                      <a:pt x="51" y="9"/>
                      <a:pt x="48" y="7"/>
                      <a:pt x="46" y="10"/>
                    </a:cubicBezTo>
                    <a:cubicBezTo>
                      <a:pt x="44" y="10"/>
                      <a:pt x="44" y="14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7" y="9"/>
                      <a:pt x="33" y="13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6" y="10"/>
                      <a:pt x="22" y="15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6" y="10"/>
                      <a:pt x="16" y="9"/>
                    </a:cubicBezTo>
                    <a:cubicBezTo>
                      <a:pt x="17" y="7"/>
                      <a:pt x="18" y="7"/>
                      <a:pt x="20" y="6"/>
                    </a:cubicBezTo>
                    <a:cubicBezTo>
                      <a:pt x="15" y="6"/>
                      <a:pt x="11" y="7"/>
                      <a:pt x="8" y="7"/>
                    </a:cubicBezTo>
                    <a:cubicBezTo>
                      <a:pt x="5" y="8"/>
                      <a:pt x="3" y="8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12" y="1"/>
                      <a:pt x="15" y="1"/>
                      <a:pt x="19" y="1"/>
                    </a:cubicBezTo>
                    <a:cubicBezTo>
                      <a:pt x="29" y="0"/>
                      <a:pt x="39" y="1"/>
                      <a:pt x="49" y="0"/>
                    </a:cubicBezTo>
                    <a:cubicBezTo>
                      <a:pt x="51" y="0"/>
                      <a:pt x="53" y="0"/>
                      <a:pt x="54" y="2"/>
                    </a:cubicBezTo>
                    <a:cubicBezTo>
                      <a:pt x="54" y="5"/>
                      <a:pt x="51" y="5"/>
                      <a:pt x="49" y="5"/>
                    </a:cubicBezTo>
                    <a:cubicBezTo>
                      <a:pt x="42" y="6"/>
                      <a:pt x="36" y="6"/>
                      <a:pt x="29" y="6"/>
                    </a:cubicBezTo>
                    <a:cubicBezTo>
                      <a:pt x="35" y="7"/>
                      <a:pt x="40" y="6"/>
                      <a:pt x="46" y="6"/>
                    </a:cubicBezTo>
                    <a:cubicBezTo>
                      <a:pt x="49" y="5"/>
                      <a:pt x="52" y="4"/>
                      <a:pt x="53" y="8"/>
                    </a:cubicBezTo>
                    <a:close/>
                  </a:path>
                </a:pathLst>
              </a:custGeom>
              <a:solidFill>
                <a:srgbClr val="AD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3" name="Freeform 1437">
                <a:extLst>
                  <a:ext uri="{FF2B5EF4-FFF2-40B4-BE49-F238E27FC236}">
                    <a16:creationId xmlns:a16="http://schemas.microsoft.com/office/drawing/2014/main" id="{8D58CFC0-50E9-FA3F-033D-63527EE9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944"/>
                <a:ext cx="111" cy="17"/>
              </a:xfrm>
              <a:custGeom>
                <a:avLst/>
                <a:gdLst>
                  <a:gd name="T0" fmla="*/ 10 w 65"/>
                  <a:gd name="T1" fmla="*/ 0 h 10"/>
                  <a:gd name="T2" fmla="*/ 13 w 65"/>
                  <a:gd name="T3" fmla="*/ 0 h 10"/>
                  <a:gd name="T4" fmla="*/ 15 w 65"/>
                  <a:gd name="T5" fmla="*/ 2 h 10"/>
                  <a:gd name="T6" fmla="*/ 58 w 65"/>
                  <a:gd name="T7" fmla="*/ 2 h 10"/>
                  <a:gd name="T8" fmla="*/ 65 w 65"/>
                  <a:gd name="T9" fmla="*/ 3 h 10"/>
                  <a:gd name="T10" fmla="*/ 60 w 65"/>
                  <a:gd name="T11" fmla="*/ 7 h 10"/>
                  <a:gd name="T12" fmla="*/ 38 w 65"/>
                  <a:gd name="T13" fmla="*/ 9 h 10"/>
                  <a:gd name="T14" fmla="*/ 37 w 65"/>
                  <a:gd name="T15" fmla="*/ 9 h 10"/>
                  <a:gd name="T16" fmla="*/ 31 w 65"/>
                  <a:gd name="T17" fmla="*/ 9 h 10"/>
                  <a:gd name="T18" fmla="*/ 29 w 65"/>
                  <a:gd name="T19" fmla="*/ 9 h 10"/>
                  <a:gd name="T20" fmla="*/ 27 w 65"/>
                  <a:gd name="T21" fmla="*/ 8 h 10"/>
                  <a:gd name="T22" fmla="*/ 23 w 65"/>
                  <a:gd name="T23" fmla="*/ 8 h 10"/>
                  <a:gd name="T24" fmla="*/ 22 w 65"/>
                  <a:gd name="T25" fmla="*/ 8 h 10"/>
                  <a:gd name="T26" fmla="*/ 13 w 65"/>
                  <a:gd name="T27" fmla="*/ 8 h 10"/>
                  <a:gd name="T28" fmla="*/ 1 w 65"/>
                  <a:gd name="T29" fmla="*/ 6 h 10"/>
                  <a:gd name="T30" fmla="*/ 0 w 65"/>
                  <a:gd name="T31" fmla="*/ 4 h 10"/>
                  <a:gd name="T32" fmla="*/ 4 w 65"/>
                  <a:gd name="T33" fmla="*/ 2 h 10"/>
                  <a:gd name="T34" fmla="*/ 10 w 65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10">
                    <a:moveTo>
                      <a:pt x="10" y="0"/>
                    </a:moveTo>
                    <a:cubicBezTo>
                      <a:pt x="11" y="0"/>
                      <a:pt x="12" y="0"/>
                      <a:pt x="13" y="0"/>
                    </a:cubicBezTo>
                    <a:cubicBezTo>
                      <a:pt x="13" y="1"/>
                      <a:pt x="14" y="2"/>
                      <a:pt x="15" y="2"/>
                    </a:cubicBezTo>
                    <a:cubicBezTo>
                      <a:pt x="29" y="2"/>
                      <a:pt x="44" y="4"/>
                      <a:pt x="58" y="2"/>
                    </a:cubicBezTo>
                    <a:cubicBezTo>
                      <a:pt x="60" y="1"/>
                      <a:pt x="63" y="0"/>
                      <a:pt x="65" y="3"/>
                    </a:cubicBezTo>
                    <a:cubicBezTo>
                      <a:pt x="65" y="6"/>
                      <a:pt x="63" y="8"/>
                      <a:pt x="60" y="7"/>
                    </a:cubicBezTo>
                    <a:cubicBezTo>
                      <a:pt x="53" y="8"/>
                      <a:pt x="45" y="7"/>
                      <a:pt x="38" y="9"/>
                    </a:cubicBezTo>
                    <a:cubicBezTo>
                      <a:pt x="38" y="10"/>
                      <a:pt x="37" y="10"/>
                      <a:pt x="37" y="9"/>
                    </a:cubicBezTo>
                    <a:cubicBezTo>
                      <a:pt x="35" y="8"/>
                      <a:pt x="33" y="8"/>
                      <a:pt x="31" y="9"/>
                    </a:cubicBezTo>
                    <a:cubicBezTo>
                      <a:pt x="30" y="10"/>
                      <a:pt x="29" y="10"/>
                      <a:pt x="29" y="9"/>
                    </a:cubicBezTo>
                    <a:cubicBezTo>
                      <a:pt x="28" y="9"/>
                      <a:pt x="29" y="6"/>
                      <a:pt x="27" y="8"/>
                    </a:cubicBezTo>
                    <a:cubicBezTo>
                      <a:pt x="26" y="8"/>
                      <a:pt x="25" y="8"/>
                      <a:pt x="23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19" y="8"/>
                      <a:pt x="16" y="8"/>
                      <a:pt x="13" y="8"/>
                    </a:cubicBezTo>
                    <a:cubicBezTo>
                      <a:pt x="9" y="7"/>
                      <a:pt x="4" y="10"/>
                      <a:pt x="1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7" y="2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4" name="Freeform 1438">
                <a:extLst>
                  <a:ext uri="{FF2B5EF4-FFF2-40B4-BE49-F238E27FC236}">
                    <a16:creationId xmlns:a16="http://schemas.microsoft.com/office/drawing/2014/main" id="{160A2639-DE31-1674-949D-55C7B7A3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024"/>
                <a:ext cx="88" cy="12"/>
              </a:xfrm>
              <a:custGeom>
                <a:avLst/>
                <a:gdLst>
                  <a:gd name="T0" fmla="*/ 50 w 51"/>
                  <a:gd name="T1" fmla="*/ 3 h 7"/>
                  <a:gd name="T2" fmla="*/ 32 w 51"/>
                  <a:gd name="T3" fmla="*/ 5 h 7"/>
                  <a:gd name="T4" fmla="*/ 21 w 51"/>
                  <a:gd name="T5" fmla="*/ 6 h 7"/>
                  <a:gd name="T6" fmla="*/ 4 w 51"/>
                  <a:gd name="T7" fmla="*/ 6 h 7"/>
                  <a:gd name="T8" fmla="*/ 0 w 51"/>
                  <a:gd name="T9" fmla="*/ 4 h 7"/>
                  <a:gd name="T10" fmla="*/ 4 w 51"/>
                  <a:gd name="T11" fmla="*/ 2 h 7"/>
                  <a:gd name="T12" fmla="*/ 13 w 51"/>
                  <a:gd name="T13" fmla="*/ 2 h 7"/>
                  <a:gd name="T14" fmla="*/ 47 w 51"/>
                  <a:gd name="T15" fmla="*/ 1 h 7"/>
                  <a:gd name="T16" fmla="*/ 50 w 51"/>
                  <a:gd name="T17" fmla="*/ 2 h 7"/>
                  <a:gd name="T18" fmla="*/ 50 w 51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7">
                    <a:moveTo>
                      <a:pt x="50" y="3"/>
                    </a:moveTo>
                    <a:cubicBezTo>
                      <a:pt x="45" y="7"/>
                      <a:pt x="38" y="4"/>
                      <a:pt x="32" y="5"/>
                    </a:cubicBezTo>
                    <a:cubicBezTo>
                      <a:pt x="29" y="6"/>
                      <a:pt x="25" y="6"/>
                      <a:pt x="21" y="6"/>
                    </a:cubicBezTo>
                    <a:cubicBezTo>
                      <a:pt x="16" y="6"/>
                      <a:pt x="10" y="6"/>
                      <a:pt x="4" y="6"/>
                    </a:cubicBezTo>
                    <a:cubicBezTo>
                      <a:pt x="3" y="5"/>
                      <a:pt x="0" y="7"/>
                      <a:pt x="0" y="4"/>
                    </a:cubicBezTo>
                    <a:cubicBezTo>
                      <a:pt x="0" y="2"/>
                      <a:pt x="3" y="2"/>
                      <a:pt x="4" y="2"/>
                    </a:cubicBezTo>
                    <a:cubicBezTo>
                      <a:pt x="7" y="2"/>
                      <a:pt x="10" y="2"/>
                      <a:pt x="13" y="2"/>
                    </a:cubicBezTo>
                    <a:cubicBezTo>
                      <a:pt x="24" y="1"/>
                      <a:pt x="36" y="3"/>
                      <a:pt x="47" y="1"/>
                    </a:cubicBezTo>
                    <a:cubicBezTo>
                      <a:pt x="48" y="0"/>
                      <a:pt x="49" y="1"/>
                      <a:pt x="50" y="2"/>
                    </a:cubicBezTo>
                    <a:cubicBezTo>
                      <a:pt x="51" y="2"/>
                      <a:pt x="51" y="3"/>
                      <a:pt x="50" y="3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5" name="Freeform 1439">
                <a:extLst>
                  <a:ext uri="{FF2B5EF4-FFF2-40B4-BE49-F238E27FC236}">
                    <a16:creationId xmlns:a16="http://schemas.microsoft.com/office/drawing/2014/main" id="{A938405E-1FC1-027C-D1BB-6396674F0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814"/>
                <a:ext cx="40" cy="29"/>
              </a:xfrm>
              <a:custGeom>
                <a:avLst/>
                <a:gdLst>
                  <a:gd name="T0" fmla="*/ 13 w 23"/>
                  <a:gd name="T1" fmla="*/ 2 h 17"/>
                  <a:gd name="T2" fmla="*/ 15 w 23"/>
                  <a:gd name="T3" fmla="*/ 4 h 17"/>
                  <a:gd name="T4" fmla="*/ 23 w 23"/>
                  <a:gd name="T5" fmla="*/ 5 h 17"/>
                  <a:gd name="T6" fmla="*/ 13 w 23"/>
                  <a:gd name="T7" fmla="*/ 9 h 17"/>
                  <a:gd name="T8" fmla="*/ 19 w 23"/>
                  <a:gd name="T9" fmla="*/ 9 h 17"/>
                  <a:gd name="T10" fmla="*/ 16 w 23"/>
                  <a:gd name="T11" fmla="*/ 12 h 17"/>
                  <a:gd name="T12" fmla="*/ 13 w 23"/>
                  <a:gd name="T13" fmla="*/ 14 h 17"/>
                  <a:gd name="T14" fmla="*/ 17 w 23"/>
                  <a:gd name="T15" fmla="*/ 16 h 17"/>
                  <a:gd name="T16" fmla="*/ 21 w 23"/>
                  <a:gd name="T17" fmla="*/ 17 h 17"/>
                  <a:gd name="T18" fmla="*/ 9 w 23"/>
                  <a:gd name="T19" fmla="*/ 17 h 17"/>
                  <a:gd name="T20" fmla="*/ 0 w 23"/>
                  <a:gd name="T21" fmla="*/ 14 h 17"/>
                  <a:gd name="T22" fmla="*/ 2 w 23"/>
                  <a:gd name="T23" fmla="*/ 13 h 17"/>
                  <a:gd name="T24" fmla="*/ 7 w 23"/>
                  <a:gd name="T25" fmla="*/ 7 h 17"/>
                  <a:gd name="T26" fmla="*/ 13 w 23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7">
                    <a:moveTo>
                      <a:pt x="13" y="2"/>
                    </a:moveTo>
                    <a:cubicBezTo>
                      <a:pt x="13" y="3"/>
                      <a:pt x="14" y="5"/>
                      <a:pt x="15" y="4"/>
                    </a:cubicBezTo>
                    <a:cubicBezTo>
                      <a:pt x="18" y="3"/>
                      <a:pt x="20" y="4"/>
                      <a:pt x="23" y="5"/>
                    </a:cubicBezTo>
                    <a:cubicBezTo>
                      <a:pt x="20" y="7"/>
                      <a:pt x="15" y="4"/>
                      <a:pt x="13" y="9"/>
                    </a:cubicBezTo>
                    <a:cubicBezTo>
                      <a:pt x="15" y="10"/>
                      <a:pt x="17" y="7"/>
                      <a:pt x="19" y="9"/>
                    </a:cubicBezTo>
                    <a:cubicBezTo>
                      <a:pt x="19" y="11"/>
                      <a:pt x="17" y="11"/>
                      <a:pt x="16" y="12"/>
                    </a:cubicBezTo>
                    <a:cubicBezTo>
                      <a:pt x="14" y="12"/>
                      <a:pt x="12" y="12"/>
                      <a:pt x="13" y="14"/>
                    </a:cubicBezTo>
                    <a:cubicBezTo>
                      <a:pt x="13" y="16"/>
                      <a:pt x="15" y="17"/>
                      <a:pt x="17" y="16"/>
                    </a:cubicBezTo>
                    <a:cubicBezTo>
                      <a:pt x="18" y="15"/>
                      <a:pt x="18" y="15"/>
                      <a:pt x="21" y="17"/>
                    </a:cubicBezTo>
                    <a:cubicBezTo>
                      <a:pt x="16" y="17"/>
                      <a:pt x="13" y="17"/>
                      <a:pt x="9" y="17"/>
                    </a:cubicBezTo>
                    <a:cubicBezTo>
                      <a:pt x="6" y="16"/>
                      <a:pt x="3" y="15"/>
                      <a:pt x="0" y="14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6" y="13"/>
                      <a:pt x="10" y="14"/>
                      <a:pt x="7" y="7"/>
                    </a:cubicBezTo>
                    <a:cubicBezTo>
                      <a:pt x="4" y="0"/>
                      <a:pt x="10" y="2"/>
                      <a:pt x="13" y="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6" name="Freeform 1440">
                <a:extLst>
                  <a:ext uri="{FF2B5EF4-FFF2-40B4-BE49-F238E27FC236}">
                    <a16:creationId xmlns:a16="http://schemas.microsoft.com/office/drawing/2014/main" id="{1511C13C-A24E-0B32-AC79-D8E21062A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769"/>
                <a:ext cx="41" cy="28"/>
              </a:xfrm>
              <a:custGeom>
                <a:avLst/>
                <a:gdLst>
                  <a:gd name="T0" fmla="*/ 15 w 24"/>
                  <a:gd name="T1" fmla="*/ 16 h 16"/>
                  <a:gd name="T2" fmla="*/ 8 w 24"/>
                  <a:gd name="T3" fmla="*/ 9 h 16"/>
                  <a:gd name="T4" fmla="*/ 0 w 24"/>
                  <a:gd name="T5" fmla="*/ 6 h 16"/>
                  <a:gd name="T6" fmla="*/ 11 w 24"/>
                  <a:gd name="T7" fmla="*/ 4 h 16"/>
                  <a:gd name="T8" fmla="*/ 12 w 24"/>
                  <a:gd name="T9" fmla="*/ 9 h 16"/>
                  <a:gd name="T10" fmla="*/ 19 w 24"/>
                  <a:gd name="T11" fmla="*/ 8 h 16"/>
                  <a:gd name="T12" fmla="*/ 20 w 24"/>
                  <a:gd name="T13" fmla="*/ 8 h 16"/>
                  <a:gd name="T14" fmla="*/ 24 w 24"/>
                  <a:gd name="T15" fmla="*/ 11 h 16"/>
                  <a:gd name="T16" fmla="*/ 19 w 24"/>
                  <a:gd name="T17" fmla="*/ 13 h 16"/>
                  <a:gd name="T18" fmla="*/ 15 w 24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15" y="16"/>
                    </a:moveTo>
                    <a:cubicBezTo>
                      <a:pt x="12" y="14"/>
                      <a:pt x="8" y="15"/>
                      <a:pt x="8" y="9"/>
                    </a:cubicBezTo>
                    <a:cubicBezTo>
                      <a:pt x="8" y="7"/>
                      <a:pt x="2" y="9"/>
                      <a:pt x="0" y="6"/>
                    </a:cubicBezTo>
                    <a:cubicBezTo>
                      <a:pt x="3" y="0"/>
                      <a:pt x="8" y="6"/>
                      <a:pt x="11" y="4"/>
                    </a:cubicBezTo>
                    <a:cubicBezTo>
                      <a:pt x="12" y="3"/>
                      <a:pt x="11" y="7"/>
                      <a:pt x="12" y="9"/>
                    </a:cubicBezTo>
                    <a:cubicBezTo>
                      <a:pt x="15" y="3"/>
                      <a:pt x="15" y="3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1" y="9"/>
                      <a:pt x="24" y="9"/>
                      <a:pt x="24" y="11"/>
                    </a:cubicBezTo>
                    <a:cubicBezTo>
                      <a:pt x="23" y="13"/>
                      <a:pt x="21" y="11"/>
                      <a:pt x="19" y="13"/>
                    </a:cubicBezTo>
                    <a:cubicBezTo>
                      <a:pt x="18" y="14"/>
                      <a:pt x="16" y="13"/>
                      <a:pt x="15" y="16"/>
                    </a:cubicBezTo>
                    <a:close/>
                  </a:path>
                </a:pathLst>
              </a:custGeom>
              <a:solidFill>
                <a:srgbClr val="919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7" name="Freeform 1441">
                <a:extLst>
                  <a:ext uri="{FF2B5EF4-FFF2-40B4-BE49-F238E27FC236}">
                    <a16:creationId xmlns:a16="http://schemas.microsoft.com/office/drawing/2014/main" id="{ADB9F4E2-1B28-3A90-046A-B1CAD7236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53"/>
                <a:ext cx="64" cy="16"/>
              </a:xfrm>
              <a:custGeom>
                <a:avLst/>
                <a:gdLst>
                  <a:gd name="T0" fmla="*/ 37 w 37"/>
                  <a:gd name="T1" fmla="*/ 3 h 9"/>
                  <a:gd name="T2" fmla="*/ 28 w 37"/>
                  <a:gd name="T3" fmla="*/ 7 h 9"/>
                  <a:gd name="T4" fmla="*/ 3 w 37"/>
                  <a:gd name="T5" fmla="*/ 5 h 9"/>
                  <a:gd name="T6" fmla="*/ 0 w 37"/>
                  <a:gd name="T7" fmla="*/ 3 h 9"/>
                  <a:gd name="T8" fmla="*/ 16 w 37"/>
                  <a:gd name="T9" fmla="*/ 1 h 9"/>
                  <a:gd name="T10" fmla="*/ 28 w 37"/>
                  <a:gd name="T11" fmla="*/ 1 h 9"/>
                  <a:gd name="T12" fmla="*/ 37 w 37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3"/>
                    </a:moveTo>
                    <a:cubicBezTo>
                      <a:pt x="37" y="9"/>
                      <a:pt x="31" y="6"/>
                      <a:pt x="28" y="7"/>
                    </a:cubicBezTo>
                    <a:cubicBezTo>
                      <a:pt x="20" y="7"/>
                      <a:pt x="12" y="6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5" y="1"/>
                      <a:pt x="10" y="1"/>
                      <a:pt x="16" y="1"/>
                    </a:cubicBezTo>
                    <a:cubicBezTo>
                      <a:pt x="20" y="1"/>
                      <a:pt x="24" y="1"/>
                      <a:pt x="28" y="1"/>
                    </a:cubicBezTo>
                    <a:cubicBezTo>
                      <a:pt x="31" y="1"/>
                      <a:pt x="35" y="0"/>
                      <a:pt x="37" y="3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8" name="Freeform 1442">
                <a:extLst>
                  <a:ext uri="{FF2B5EF4-FFF2-40B4-BE49-F238E27FC236}">
                    <a16:creationId xmlns:a16="http://schemas.microsoft.com/office/drawing/2014/main" id="{95F099D5-BB7F-D0FF-8516-75AB5DAE7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954"/>
                <a:ext cx="111" cy="16"/>
              </a:xfrm>
              <a:custGeom>
                <a:avLst/>
                <a:gdLst>
                  <a:gd name="T0" fmla="*/ 42 w 65"/>
                  <a:gd name="T1" fmla="*/ 3 h 9"/>
                  <a:gd name="T2" fmla="*/ 44 w 65"/>
                  <a:gd name="T3" fmla="*/ 3 h 9"/>
                  <a:gd name="T4" fmla="*/ 49 w 65"/>
                  <a:gd name="T5" fmla="*/ 3 h 9"/>
                  <a:gd name="T6" fmla="*/ 51 w 65"/>
                  <a:gd name="T7" fmla="*/ 3 h 9"/>
                  <a:gd name="T8" fmla="*/ 65 w 65"/>
                  <a:gd name="T9" fmla="*/ 3 h 9"/>
                  <a:gd name="T10" fmla="*/ 62 w 65"/>
                  <a:gd name="T11" fmla="*/ 5 h 9"/>
                  <a:gd name="T12" fmla="*/ 45 w 65"/>
                  <a:gd name="T13" fmla="*/ 7 h 9"/>
                  <a:gd name="T14" fmla="*/ 19 w 65"/>
                  <a:gd name="T15" fmla="*/ 7 h 9"/>
                  <a:gd name="T16" fmla="*/ 6 w 65"/>
                  <a:gd name="T17" fmla="*/ 8 h 9"/>
                  <a:gd name="T18" fmla="*/ 0 w 65"/>
                  <a:gd name="T19" fmla="*/ 6 h 9"/>
                  <a:gd name="T20" fmla="*/ 0 w 65"/>
                  <a:gd name="T21" fmla="*/ 5 h 9"/>
                  <a:gd name="T22" fmla="*/ 9 w 65"/>
                  <a:gd name="T23" fmla="*/ 2 h 9"/>
                  <a:gd name="T24" fmla="*/ 21 w 65"/>
                  <a:gd name="T25" fmla="*/ 2 h 9"/>
                  <a:gd name="T26" fmla="*/ 33 w 65"/>
                  <a:gd name="T27" fmla="*/ 2 h 9"/>
                  <a:gd name="T28" fmla="*/ 36 w 65"/>
                  <a:gd name="T29" fmla="*/ 2 h 9"/>
                  <a:gd name="T30" fmla="*/ 37 w 65"/>
                  <a:gd name="T31" fmla="*/ 1 h 9"/>
                  <a:gd name="T32" fmla="*/ 42 w 65"/>
                  <a:gd name="T3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9">
                    <a:moveTo>
                      <a:pt x="42" y="3"/>
                    </a:moveTo>
                    <a:cubicBezTo>
                      <a:pt x="43" y="3"/>
                      <a:pt x="43" y="3"/>
                      <a:pt x="44" y="3"/>
                    </a:cubicBezTo>
                    <a:cubicBezTo>
                      <a:pt x="46" y="2"/>
                      <a:pt x="47" y="2"/>
                      <a:pt x="49" y="3"/>
                    </a:cubicBezTo>
                    <a:cubicBezTo>
                      <a:pt x="50" y="3"/>
                      <a:pt x="50" y="3"/>
                      <a:pt x="51" y="3"/>
                    </a:cubicBezTo>
                    <a:cubicBezTo>
                      <a:pt x="56" y="3"/>
                      <a:pt x="61" y="0"/>
                      <a:pt x="65" y="3"/>
                    </a:cubicBezTo>
                    <a:cubicBezTo>
                      <a:pt x="64" y="4"/>
                      <a:pt x="63" y="4"/>
                      <a:pt x="62" y="5"/>
                    </a:cubicBezTo>
                    <a:cubicBezTo>
                      <a:pt x="56" y="9"/>
                      <a:pt x="50" y="7"/>
                      <a:pt x="45" y="7"/>
                    </a:cubicBezTo>
                    <a:cubicBezTo>
                      <a:pt x="36" y="7"/>
                      <a:pt x="28" y="6"/>
                      <a:pt x="19" y="7"/>
                    </a:cubicBezTo>
                    <a:cubicBezTo>
                      <a:pt x="15" y="8"/>
                      <a:pt x="11" y="8"/>
                      <a:pt x="6" y="8"/>
                    </a:cubicBezTo>
                    <a:cubicBezTo>
                      <a:pt x="4" y="8"/>
                      <a:pt x="2" y="9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3" y="2"/>
                      <a:pt x="6" y="2"/>
                      <a:pt x="9" y="2"/>
                    </a:cubicBezTo>
                    <a:cubicBezTo>
                      <a:pt x="13" y="2"/>
                      <a:pt x="17" y="2"/>
                      <a:pt x="21" y="2"/>
                    </a:cubicBezTo>
                    <a:cubicBezTo>
                      <a:pt x="25" y="3"/>
                      <a:pt x="29" y="2"/>
                      <a:pt x="33" y="2"/>
                    </a:cubicBezTo>
                    <a:cubicBezTo>
                      <a:pt x="34" y="2"/>
                      <a:pt x="35" y="2"/>
                      <a:pt x="36" y="2"/>
                    </a:cubicBezTo>
                    <a:cubicBezTo>
                      <a:pt x="36" y="2"/>
                      <a:pt x="36" y="2"/>
                      <a:pt x="37" y="1"/>
                    </a:cubicBezTo>
                    <a:cubicBezTo>
                      <a:pt x="38" y="3"/>
                      <a:pt x="40" y="2"/>
                      <a:pt x="42" y="3"/>
                    </a:cubicBezTo>
                    <a:close/>
                  </a:path>
                </a:pathLst>
              </a:custGeom>
              <a:solidFill>
                <a:srgbClr val="AD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9" name="Freeform 1443">
                <a:extLst>
                  <a:ext uri="{FF2B5EF4-FFF2-40B4-BE49-F238E27FC236}">
                    <a16:creationId xmlns:a16="http://schemas.microsoft.com/office/drawing/2014/main" id="{E570F876-2782-7B9B-69B7-52F4BD8B2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850"/>
                <a:ext cx="28" cy="29"/>
              </a:xfrm>
              <a:custGeom>
                <a:avLst/>
                <a:gdLst>
                  <a:gd name="T0" fmla="*/ 9 w 16"/>
                  <a:gd name="T1" fmla="*/ 15 h 17"/>
                  <a:gd name="T2" fmla="*/ 1 w 16"/>
                  <a:gd name="T3" fmla="*/ 13 h 17"/>
                  <a:gd name="T4" fmla="*/ 9 w 16"/>
                  <a:gd name="T5" fmla="*/ 10 h 17"/>
                  <a:gd name="T6" fmla="*/ 2 w 16"/>
                  <a:gd name="T7" fmla="*/ 6 h 17"/>
                  <a:gd name="T8" fmla="*/ 7 w 16"/>
                  <a:gd name="T9" fmla="*/ 1 h 17"/>
                  <a:gd name="T10" fmla="*/ 14 w 16"/>
                  <a:gd name="T11" fmla="*/ 12 h 17"/>
                  <a:gd name="T12" fmla="*/ 9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15"/>
                    </a:moveTo>
                    <a:cubicBezTo>
                      <a:pt x="7" y="13"/>
                      <a:pt x="1" y="16"/>
                      <a:pt x="1" y="13"/>
                    </a:cubicBezTo>
                    <a:cubicBezTo>
                      <a:pt x="1" y="10"/>
                      <a:pt x="7" y="12"/>
                      <a:pt x="9" y="10"/>
                    </a:cubicBezTo>
                    <a:cubicBezTo>
                      <a:pt x="8" y="7"/>
                      <a:pt x="2" y="12"/>
                      <a:pt x="2" y="6"/>
                    </a:cubicBezTo>
                    <a:cubicBezTo>
                      <a:pt x="0" y="1"/>
                      <a:pt x="3" y="0"/>
                      <a:pt x="7" y="1"/>
                    </a:cubicBezTo>
                    <a:cubicBezTo>
                      <a:pt x="15" y="4"/>
                      <a:pt x="16" y="5"/>
                      <a:pt x="14" y="12"/>
                    </a:cubicBezTo>
                    <a:cubicBezTo>
                      <a:pt x="13" y="16"/>
                      <a:pt x="12" y="17"/>
                      <a:pt x="9" y="15"/>
                    </a:cubicBezTo>
                    <a:close/>
                  </a:path>
                </a:pathLst>
              </a:custGeom>
              <a:solidFill>
                <a:srgbClr val="14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0" name="Freeform 1444">
                <a:extLst>
                  <a:ext uri="{FF2B5EF4-FFF2-40B4-BE49-F238E27FC236}">
                    <a16:creationId xmlns:a16="http://schemas.microsoft.com/office/drawing/2014/main" id="{DBDAC520-607D-4086-ED6D-5F1769284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882"/>
                <a:ext cx="67" cy="17"/>
              </a:xfrm>
              <a:custGeom>
                <a:avLst/>
                <a:gdLst>
                  <a:gd name="T0" fmla="*/ 14 w 39"/>
                  <a:gd name="T1" fmla="*/ 1 h 10"/>
                  <a:gd name="T2" fmla="*/ 24 w 39"/>
                  <a:gd name="T3" fmla="*/ 2 h 10"/>
                  <a:gd name="T4" fmla="*/ 13 w 39"/>
                  <a:gd name="T5" fmla="*/ 3 h 10"/>
                  <a:gd name="T6" fmla="*/ 13 w 39"/>
                  <a:gd name="T7" fmla="*/ 4 h 10"/>
                  <a:gd name="T8" fmla="*/ 34 w 39"/>
                  <a:gd name="T9" fmla="*/ 4 h 10"/>
                  <a:gd name="T10" fmla="*/ 39 w 39"/>
                  <a:gd name="T11" fmla="*/ 5 h 10"/>
                  <a:gd name="T12" fmla="*/ 25 w 39"/>
                  <a:gd name="T13" fmla="*/ 8 h 10"/>
                  <a:gd name="T14" fmla="*/ 13 w 39"/>
                  <a:gd name="T15" fmla="*/ 9 h 10"/>
                  <a:gd name="T16" fmla="*/ 10 w 39"/>
                  <a:gd name="T17" fmla="*/ 7 h 10"/>
                  <a:gd name="T18" fmla="*/ 3 w 39"/>
                  <a:gd name="T19" fmla="*/ 5 h 10"/>
                  <a:gd name="T20" fmla="*/ 0 w 39"/>
                  <a:gd name="T21" fmla="*/ 4 h 10"/>
                  <a:gd name="T22" fmla="*/ 3 w 39"/>
                  <a:gd name="T23" fmla="*/ 2 h 10"/>
                  <a:gd name="T24" fmla="*/ 14 w 39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10">
                    <a:moveTo>
                      <a:pt x="14" y="1"/>
                    </a:moveTo>
                    <a:cubicBezTo>
                      <a:pt x="17" y="1"/>
                      <a:pt x="21" y="0"/>
                      <a:pt x="24" y="2"/>
                    </a:cubicBezTo>
                    <a:cubicBezTo>
                      <a:pt x="20" y="2"/>
                      <a:pt x="16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20" y="4"/>
                      <a:pt x="27" y="4"/>
                      <a:pt x="34" y="4"/>
                    </a:cubicBezTo>
                    <a:cubicBezTo>
                      <a:pt x="36" y="4"/>
                      <a:pt x="38" y="3"/>
                      <a:pt x="39" y="5"/>
                    </a:cubicBezTo>
                    <a:cubicBezTo>
                      <a:pt x="35" y="10"/>
                      <a:pt x="30" y="8"/>
                      <a:pt x="25" y="8"/>
                    </a:cubicBezTo>
                    <a:cubicBezTo>
                      <a:pt x="21" y="9"/>
                      <a:pt x="17" y="9"/>
                      <a:pt x="13" y="9"/>
                    </a:cubicBezTo>
                    <a:cubicBezTo>
                      <a:pt x="12" y="9"/>
                      <a:pt x="10" y="9"/>
                      <a:pt x="10" y="7"/>
                    </a:cubicBezTo>
                    <a:cubicBezTo>
                      <a:pt x="9" y="2"/>
                      <a:pt x="5" y="8"/>
                      <a:pt x="3" y="5"/>
                    </a:cubicBezTo>
                    <a:cubicBezTo>
                      <a:pt x="2" y="5"/>
                      <a:pt x="0" y="6"/>
                      <a:pt x="0" y="4"/>
                    </a:cubicBezTo>
                    <a:cubicBezTo>
                      <a:pt x="0" y="2"/>
                      <a:pt x="2" y="2"/>
                      <a:pt x="3" y="2"/>
                    </a:cubicBezTo>
                    <a:cubicBezTo>
                      <a:pt x="7" y="3"/>
                      <a:pt x="10" y="3"/>
                      <a:pt x="14" y="1"/>
                    </a:cubicBezTo>
                    <a:close/>
                  </a:path>
                </a:pathLst>
              </a:custGeom>
              <a:solidFill>
                <a:srgbClr val="BA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1" name="Freeform 1445">
                <a:extLst>
                  <a:ext uri="{FF2B5EF4-FFF2-40B4-BE49-F238E27FC236}">
                    <a16:creationId xmlns:a16="http://schemas.microsoft.com/office/drawing/2014/main" id="{C6DC9204-3B1D-1654-0AE2-33B1E8C86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954"/>
                <a:ext cx="58" cy="12"/>
              </a:xfrm>
              <a:custGeom>
                <a:avLst/>
                <a:gdLst>
                  <a:gd name="T0" fmla="*/ 29 w 34"/>
                  <a:gd name="T1" fmla="*/ 4 h 7"/>
                  <a:gd name="T2" fmla="*/ 8 w 34"/>
                  <a:gd name="T3" fmla="*/ 5 h 7"/>
                  <a:gd name="T4" fmla="*/ 1 w 34"/>
                  <a:gd name="T5" fmla="*/ 4 h 7"/>
                  <a:gd name="T6" fmla="*/ 1 w 34"/>
                  <a:gd name="T7" fmla="*/ 1 h 7"/>
                  <a:gd name="T8" fmla="*/ 22 w 34"/>
                  <a:gd name="T9" fmla="*/ 0 h 7"/>
                  <a:gd name="T10" fmla="*/ 33 w 34"/>
                  <a:gd name="T11" fmla="*/ 1 h 7"/>
                  <a:gd name="T12" fmla="*/ 33 w 34"/>
                  <a:gd name="T13" fmla="*/ 3 h 7"/>
                  <a:gd name="T14" fmla="*/ 29 w 34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7">
                    <a:moveTo>
                      <a:pt x="29" y="4"/>
                    </a:moveTo>
                    <a:cubicBezTo>
                      <a:pt x="22" y="4"/>
                      <a:pt x="15" y="3"/>
                      <a:pt x="8" y="5"/>
                    </a:cubicBezTo>
                    <a:cubicBezTo>
                      <a:pt x="6" y="4"/>
                      <a:pt x="3" y="7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8" y="1"/>
                      <a:pt x="15" y="0"/>
                      <a:pt x="22" y="0"/>
                    </a:cubicBezTo>
                    <a:cubicBezTo>
                      <a:pt x="26" y="1"/>
                      <a:pt x="30" y="0"/>
                      <a:pt x="33" y="1"/>
                    </a:cubicBezTo>
                    <a:cubicBezTo>
                      <a:pt x="34" y="1"/>
                      <a:pt x="34" y="2"/>
                      <a:pt x="33" y="3"/>
                    </a:cubicBezTo>
                    <a:cubicBezTo>
                      <a:pt x="32" y="4"/>
                      <a:pt x="31" y="3"/>
                      <a:pt x="29" y="4"/>
                    </a:cubicBezTo>
                    <a:close/>
                  </a:path>
                </a:pathLst>
              </a:custGeom>
              <a:solidFill>
                <a:srgbClr val="32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2" name="Freeform 1446">
                <a:extLst>
                  <a:ext uri="{FF2B5EF4-FFF2-40B4-BE49-F238E27FC236}">
                    <a16:creationId xmlns:a16="http://schemas.microsoft.com/office/drawing/2014/main" id="{6F162C3F-281D-67CA-9AFA-D071EACEB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994"/>
                <a:ext cx="65" cy="12"/>
              </a:xfrm>
              <a:custGeom>
                <a:avLst/>
                <a:gdLst>
                  <a:gd name="T0" fmla="*/ 28 w 38"/>
                  <a:gd name="T1" fmla="*/ 2 h 7"/>
                  <a:gd name="T2" fmla="*/ 38 w 38"/>
                  <a:gd name="T3" fmla="*/ 3 h 7"/>
                  <a:gd name="T4" fmla="*/ 16 w 38"/>
                  <a:gd name="T5" fmla="*/ 6 h 7"/>
                  <a:gd name="T6" fmla="*/ 10 w 38"/>
                  <a:gd name="T7" fmla="*/ 6 h 7"/>
                  <a:gd name="T8" fmla="*/ 0 w 38"/>
                  <a:gd name="T9" fmla="*/ 4 h 7"/>
                  <a:gd name="T10" fmla="*/ 8 w 38"/>
                  <a:gd name="T11" fmla="*/ 2 h 7"/>
                  <a:gd name="T12" fmla="*/ 28 w 3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7">
                    <a:moveTo>
                      <a:pt x="28" y="2"/>
                    </a:moveTo>
                    <a:cubicBezTo>
                      <a:pt x="31" y="2"/>
                      <a:pt x="34" y="2"/>
                      <a:pt x="38" y="3"/>
                    </a:cubicBezTo>
                    <a:cubicBezTo>
                      <a:pt x="30" y="7"/>
                      <a:pt x="23" y="6"/>
                      <a:pt x="16" y="6"/>
                    </a:cubicBezTo>
                    <a:cubicBezTo>
                      <a:pt x="14" y="6"/>
                      <a:pt x="12" y="6"/>
                      <a:pt x="10" y="6"/>
                    </a:cubicBezTo>
                    <a:cubicBezTo>
                      <a:pt x="7" y="5"/>
                      <a:pt x="3" y="7"/>
                      <a:pt x="0" y="4"/>
                    </a:cubicBezTo>
                    <a:cubicBezTo>
                      <a:pt x="3" y="1"/>
                      <a:pt x="6" y="3"/>
                      <a:pt x="8" y="2"/>
                    </a:cubicBezTo>
                    <a:cubicBezTo>
                      <a:pt x="15" y="0"/>
                      <a:pt x="21" y="0"/>
                      <a:pt x="28" y="2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3" name="Freeform 1447">
                <a:extLst>
                  <a:ext uri="{FF2B5EF4-FFF2-40B4-BE49-F238E27FC236}">
                    <a16:creationId xmlns:a16="http://schemas.microsoft.com/office/drawing/2014/main" id="{9D9CDDDD-F582-4DBC-3E64-54FCF7FD6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971"/>
                <a:ext cx="44" cy="14"/>
              </a:xfrm>
              <a:custGeom>
                <a:avLst/>
                <a:gdLst>
                  <a:gd name="T0" fmla="*/ 4 w 26"/>
                  <a:gd name="T1" fmla="*/ 2 h 8"/>
                  <a:gd name="T2" fmla="*/ 21 w 26"/>
                  <a:gd name="T3" fmla="*/ 2 h 8"/>
                  <a:gd name="T4" fmla="*/ 26 w 26"/>
                  <a:gd name="T5" fmla="*/ 3 h 8"/>
                  <a:gd name="T6" fmla="*/ 21 w 26"/>
                  <a:gd name="T7" fmla="*/ 5 h 8"/>
                  <a:gd name="T8" fmla="*/ 19 w 26"/>
                  <a:gd name="T9" fmla="*/ 6 h 8"/>
                  <a:gd name="T10" fmla="*/ 4 w 26"/>
                  <a:gd name="T11" fmla="*/ 8 h 8"/>
                  <a:gd name="T12" fmla="*/ 0 w 26"/>
                  <a:gd name="T13" fmla="*/ 4 h 8"/>
                  <a:gd name="T14" fmla="*/ 4 w 26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">
                    <a:moveTo>
                      <a:pt x="4" y="2"/>
                    </a:moveTo>
                    <a:cubicBezTo>
                      <a:pt x="10" y="4"/>
                      <a:pt x="15" y="1"/>
                      <a:pt x="21" y="2"/>
                    </a:cubicBezTo>
                    <a:cubicBezTo>
                      <a:pt x="23" y="2"/>
                      <a:pt x="26" y="0"/>
                      <a:pt x="26" y="3"/>
                    </a:cubicBezTo>
                    <a:cubicBezTo>
                      <a:pt x="26" y="6"/>
                      <a:pt x="23" y="6"/>
                      <a:pt x="21" y="5"/>
                    </a:cubicBezTo>
                    <a:cubicBezTo>
                      <a:pt x="20" y="5"/>
                      <a:pt x="20" y="6"/>
                      <a:pt x="19" y="6"/>
                    </a:cubicBezTo>
                    <a:cubicBezTo>
                      <a:pt x="14" y="8"/>
                      <a:pt x="9" y="7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E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4" name="Freeform 1448">
                <a:extLst>
                  <a:ext uri="{FF2B5EF4-FFF2-40B4-BE49-F238E27FC236}">
                    <a16:creationId xmlns:a16="http://schemas.microsoft.com/office/drawing/2014/main" id="{5BE6DC1E-2009-C75B-F539-236B049B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944"/>
                <a:ext cx="46" cy="10"/>
              </a:xfrm>
              <a:custGeom>
                <a:avLst/>
                <a:gdLst>
                  <a:gd name="T0" fmla="*/ 25 w 27"/>
                  <a:gd name="T1" fmla="*/ 0 h 6"/>
                  <a:gd name="T2" fmla="*/ 22 w 27"/>
                  <a:gd name="T3" fmla="*/ 3 h 6"/>
                  <a:gd name="T4" fmla="*/ 15 w 27"/>
                  <a:gd name="T5" fmla="*/ 4 h 6"/>
                  <a:gd name="T6" fmla="*/ 1 w 27"/>
                  <a:gd name="T7" fmla="*/ 4 h 6"/>
                  <a:gd name="T8" fmla="*/ 1 w 27"/>
                  <a:gd name="T9" fmla="*/ 1 h 6"/>
                  <a:gd name="T10" fmla="*/ 3 w 27"/>
                  <a:gd name="T11" fmla="*/ 0 h 6"/>
                  <a:gd name="T12" fmla="*/ 25 w 2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">
                    <a:moveTo>
                      <a:pt x="25" y="0"/>
                    </a:moveTo>
                    <a:cubicBezTo>
                      <a:pt x="27" y="3"/>
                      <a:pt x="25" y="4"/>
                      <a:pt x="22" y="3"/>
                    </a:cubicBezTo>
                    <a:cubicBezTo>
                      <a:pt x="20" y="3"/>
                      <a:pt x="17" y="4"/>
                      <a:pt x="15" y="4"/>
                    </a:cubicBezTo>
                    <a:cubicBezTo>
                      <a:pt x="10" y="4"/>
                      <a:pt x="5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11" y="1"/>
                      <a:pt x="18" y="0"/>
                      <a:pt x="25" y="0"/>
                    </a:cubicBezTo>
                    <a:close/>
                  </a:path>
                </a:pathLst>
              </a:custGeom>
              <a:solidFill>
                <a:srgbClr val="27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5" name="Freeform 1449">
                <a:extLst>
                  <a:ext uri="{FF2B5EF4-FFF2-40B4-BE49-F238E27FC236}">
                    <a16:creationId xmlns:a16="http://schemas.microsoft.com/office/drawing/2014/main" id="{E13A2295-6120-CBD0-2764-958BF7C8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12"/>
                <a:ext cx="50" cy="14"/>
              </a:xfrm>
              <a:custGeom>
                <a:avLst/>
                <a:gdLst>
                  <a:gd name="T0" fmla="*/ 29 w 29"/>
                  <a:gd name="T1" fmla="*/ 6 h 8"/>
                  <a:gd name="T2" fmla="*/ 10 w 29"/>
                  <a:gd name="T3" fmla="*/ 6 h 8"/>
                  <a:gd name="T4" fmla="*/ 0 w 29"/>
                  <a:gd name="T5" fmla="*/ 4 h 8"/>
                  <a:gd name="T6" fmla="*/ 17 w 29"/>
                  <a:gd name="T7" fmla="*/ 2 h 8"/>
                  <a:gd name="T8" fmla="*/ 29 w 29"/>
                  <a:gd name="T9" fmla="*/ 3 h 8"/>
                  <a:gd name="T10" fmla="*/ 29 w 29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8">
                    <a:moveTo>
                      <a:pt x="29" y="6"/>
                    </a:moveTo>
                    <a:cubicBezTo>
                      <a:pt x="23" y="8"/>
                      <a:pt x="16" y="6"/>
                      <a:pt x="10" y="6"/>
                    </a:cubicBezTo>
                    <a:cubicBezTo>
                      <a:pt x="7" y="6"/>
                      <a:pt x="3" y="7"/>
                      <a:pt x="0" y="4"/>
                    </a:cubicBezTo>
                    <a:cubicBezTo>
                      <a:pt x="6" y="2"/>
                      <a:pt x="12" y="4"/>
                      <a:pt x="17" y="2"/>
                    </a:cubicBezTo>
                    <a:cubicBezTo>
                      <a:pt x="21" y="1"/>
                      <a:pt x="25" y="0"/>
                      <a:pt x="29" y="3"/>
                    </a:cubicBezTo>
                    <a:cubicBezTo>
                      <a:pt x="29" y="4"/>
                      <a:pt x="29" y="5"/>
                      <a:pt x="29" y="6"/>
                    </a:cubicBezTo>
                    <a:close/>
                  </a:path>
                </a:pathLst>
              </a:custGeom>
              <a:solidFill>
                <a:srgbClr val="5C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6" name="Freeform 1450">
                <a:extLst>
                  <a:ext uri="{FF2B5EF4-FFF2-40B4-BE49-F238E27FC236}">
                    <a16:creationId xmlns:a16="http://schemas.microsoft.com/office/drawing/2014/main" id="{18287529-1501-CC98-CAAC-1F7A65F7F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965"/>
                <a:ext cx="44" cy="11"/>
              </a:xfrm>
              <a:custGeom>
                <a:avLst/>
                <a:gdLst>
                  <a:gd name="T0" fmla="*/ 8 w 26"/>
                  <a:gd name="T1" fmla="*/ 0 h 7"/>
                  <a:gd name="T2" fmla="*/ 26 w 26"/>
                  <a:gd name="T3" fmla="*/ 1 h 7"/>
                  <a:gd name="T4" fmla="*/ 26 w 26"/>
                  <a:gd name="T5" fmla="*/ 3 h 7"/>
                  <a:gd name="T6" fmla="*/ 7 w 26"/>
                  <a:gd name="T7" fmla="*/ 4 h 7"/>
                  <a:gd name="T8" fmla="*/ 1 w 26"/>
                  <a:gd name="T9" fmla="*/ 4 h 7"/>
                  <a:gd name="T10" fmla="*/ 1 w 26"/>
                  <a:gd name="T11" fmla="*/ 1 h 7"/>
                  <a:gd name="T12" fmla="*/ 8 w 2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7">
                    <a:moveTo>
                      <a:pt x="8" y="0"/>
                    </a:moveTo>
                    <a:cubicBezTo>
                      <a:pt x="14" y="0"/>
                      <a:pt x="20" y="1"/>
                      <a:pt x="26" y="1"/>
                    </a:cubicBezTo>
                    <a:cubicBezTo>
                      <a:pt x="26" y="1"/>
                      <a:pt x="26" y="2"/>
                      <a:pt x="26" y="3"/>
                    </a:cubicBezTo>
                    <a:cubicBezTo>
                      <a:pt x="20" y="5"/>
                      <a:pt x="13" y="3"/>
                      <a:pt x="7" y="4"/>
                    </a:cubicBezTo>
                    <a:cubicBezTo>
                      <a:pt x="5" y="4"/>
                      <a:pt x="3" y="7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1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49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7" name="Freeform 1451">
                <a:extLst>
                  <a:ext uri="{FF2B5EF4-FFF2-40B4-BE49-F238E27FC236}">
                    <a16:creationId xmlns:a16="http://schemas.microsoft.com/office/drawing/2014/main" id="{5230F71C-CBE8-9164-A346-303C17CBA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769"/>
                <a:ext cx="62" cy="23"/>
              </a:xfrm>
              <a:custGeom>
                <a:avLst/>
                <a:gdLst>
                  <a:gd name="T0" fmla="*/ 9 w 36"/>
                  <a:gd name="T1" fmla="*/ 4 h 13"/>
                  <a:gd name="T2" fmla="*/ 25 w 36"/>
                  <a:gd name="T3" fmla="*/ 9 h 13"/>
                  <a:gd name="T4" fmla="*/ 36 w 36"/>
                  <a:gd name="T5" fmla="*/ 12 h 13"/>
                  <a:gd name="T6" fmla="*/ 16 w 36"/>
                  <a:gd name="T7" fmla="*/ 9 h 13"/>
                  <a:gd name="T8" fmla="*/ 7 w 36"/>
                  <a:gd name="T9" fmla="*/ 8 h 13"/>
                  <a:gd name="T10" fmla="*/ 0 w 36"/>
                  <a:gd name="T11" fmla="*/ 7 h 13"/>
                  <a:gd name="T12" fmla="*/ 3 w 36"/>
                  <a:gd name="T13" fmla="*/ 6 h 13"/>
                  <a:gd name="T14" fmla="*/ 9 w 36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3">
                    <a:moveTo>
                      <a:pt x="9" y="4"/>
                    </a:moveTo>
                    <a:cubicBezTo>
                      <a:pt x="14" y="9"/>
                      <a:pt x="20" y="7"/>
                      <a:pt x="25" y="9"/>
                    </a:cubicBezTo>
                    <a:cubicBezTo>
                      <a:pt x="29" y="11"/>
                      <a:pt x="33" y="11"/>
                      <a:pt x="36" y="12"/>
                    </a:cubicBezTo>
                    <a:cubicBezTo>
                      <a:pt x="30" y="13"/>
                      <a:pt x="23" y="11"/>
                      <a:pt x="16" y="9"/>
                    </a:cubicBezTo>
                    <a:cubicBezTo>
                      <a:pt x="14" y="7"/>
                      <a:pt x="10" y="8"/>
                      <a:pt x="7" y="8"/>
                    </a:cubicBezTo>
                    <a:cubicBezTo>
                      <a:pt x="5" y="8"/>
                      <a:pt x="2" y="9"/>
                      <a:pt x="0" y="7"/>
                    </a:cubicBezTo>
                    <a:cubicBezTo>
                      <a:pt x="1" y="6"/>
                      <a:pt x="2" y="8"/>
                      <a:pt x="3" y="6"/>
                    </a:cubicBezTo>
                    <a:cubicBezTo>
                      <a:pt x="4" y="0"/>
                      <a:pt x="7" y="4"/>
                      <a:pt x="9" y="4"/>
                    </a:cubicBezTo>
                    <a:close/>
                  </a:path>
                </a:pathLst>
              </a:custGeom>
              <a:solidFill>
                <a:srgbClr val="7C7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8" name="Freeform 1452">
                <a:extLst>
                  <a:ext uri="{FF2B5EF4-FFF2-40B4-BE49-F238E27FC236}">
                    <a16:creationId xmlns:a16="http://schemas.microsoft.com/office/drawing/2014/main" id="{0C16B29A-F2A2-34B5-6A2F-EF6D33F6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781"/>
                <a:ext cx="53" cy="18"/>
              </a:xfrm>
              <a:custGeom>
                <a:avLst/>
                <a:gdLst>
                  <a:gd name="T0" fmla="*/ 7 w 31"/>
                  <a:gd name="T1" fmla="*/ 2 h 10"/>
                  <a:gd name="T2" fmla="*/ 10 w 31"/>
                  <a:gd name="T3" fmla="*/ 3 h 10"/>
                  <a:gd name="T4" fmla="*/ 31 w 31"/>
                  <a:gd name="T5" fmla="*/ 8 h 10"/>
                  <a:gd name="T6" fmla="*/ 19 w 31"/>
                  <a:gd name="T7" fmla="*/ 7 h 10"/>
                  <a:gd name="T8" fmla="*/ 7 w 31"/>
                  <a:gd name="T9" fmla="*/ 6 h 10"/>
                  <a:gd name="T10" fmla="*/ 0 w 31"/>
                  <a:gd name="T11" fmla="*/ 5 h 10"/>
                  <a:gd name="T12" fmla="*/ 7 w 31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0">
                    <a:moveTo>
                      <a:pt x="7" y="2"/>
                    </a:moveTo>
                    <a:cubicBezTo>
                      <a:pt x="8" y="3"/>
                      <a:pt x="9" y="4"/>
                      <a:pt x="10" y="3"/>
                    </a:cubicBezTo>
                    <a:cubicBezTo>
                      <a:pt x="18" y="2"/>
                      <a:pt x="24" y="7"/>
                      <a:pt x="31" y="8"/>
                    </a:cubicBezTo>
                    <a:cubicBezTo>
                      <a:pt x="27" y="8"/>
                      <a:pt x="23" y="10"/>
                      <a:pt x="19" y="7"/>
                    </a:cubicBezTo>
                    <a:cubicBezTo>
                      <a:pt x="17" y="5"/>
                      <a:pt x="11" y="6"/>
                      <a:pt x="7" y="6"/>
                    </a:cubicBezTo>
                    <a:cubicBezTo>
                      <a:pt x="5" y="6"/>
                      <a:pt x="2" y="6"/>
                      <a:pt x="0" y="5"/>
                    </a:cubicBezTo>
                    <a:cubicBezTo>
                      <a:pt x="2" y="3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65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9" name="Freeform 1453">
                <a:extLst>
                  <a:ext uri="{FF2B5EF4-FFF2-40B4-BE49-F238E27FC236}">
                    <a16:creationId xmlns:a16="http://schemas.microsoft.com/office/drawing/2014/main" id="{154FEDFA-D0DF-A012-E37B-29E65FDF5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47"/>
                <a:ext cx="64" cy="13"/>
              </a:xfrm>
              <a:custGeom>
                <a:avLst/>
                <a:gdLst>
                  <a:gd name="T0" fmla="*/ 16 w 37"/>
                  <a:gd name="T1" fmla="*/ 6 h 8"/>
                  <a:gd name="T2" fmla="*/ 0 w 37"/>
                  <a:gd name="T3" fmla="*/ 7 h 8"/>
                  <a:gd name="T4" fmla="*/ 9 w 37"/>
                  <a:gd name="T5" fmla="*/ 4 h 8"/>
                  <a:gd name="T6" fmla="*/ 21 w 37"/>
                  <a:gd name="T7" fmla="*/ 4 h 8"/>
                  <a:gd name="T8" fmla="*/ 31 w 37"/>
                  <a:gd name="T9" fmla="*/ 1 h 8"/>
                  <a:gd name="T10" fmla="*/ 37 w 37"/>
                  <a:gd name="T11" fmla="*/ 7 h 8"/>
                  <a:gd name="T12" fmla="*/ 26 w 37"/>
                  <a:gd name="T13" fmla="*/ 6 h 8"/>
                  <a:gd name="T14" fmla="*/ 16 w 37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8">
                    <a:moveTo>
                      <a:pt x="16" y="6"/>
                    </a:moveTo>
                    <a:cubicBezTo>
                      <a:pt x="11" y="8"/>
                      <a:pt x="5" y="5"/>
                      <a:pt x="0" y="7"/>
                    </a:cubicBezTo>
                    <a:cubicBezTo>
                      <a:pt x="2" y="3"/>
                      <a:pt x="6" y="7"/>
                      <a:pt x="9" y="4"/>
                    </a:cubicBezTo>
                    <a:cubicBezTo>
                      <a:pt x="13" y="4"/>
                      <a:pt x="17" y="4"/>
                      <a:pt x="21" y="4"/>
                    </a:cubicBezTo>
                    <a:cubicBezTo>
                      <a:pt x="24" y="1"/>
                      <a:pt x="28" y="4"/>
                      <a:pt x="31" y="1"/>
                    </a:cubicBezTo>
                    <a:cubicBezTo>
                      <a:pt x="36" y="0"/>
                      <a:pt x="36" y="4"/>
                      <a:pt x="37" y="7"/>
                    </a:cubicBezTo>
                    <a:cubicBezTo>
                      <a:pt x="34" y="6"/>
                      <a:pt x="30" y="6"/>
                      <a:pt x="26" y="6"/>
                    </a:cubicBezTo>
                    <a:cubicBezTo>
                      <a:pt x="23" y="5"/>
                      <a:pt x="20" y="6"/>
                      <a:pt x="16" y="6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0" name="Freeform 1454">
                <a:extLst>
                  <a:ext uri="{FF2B5EF4-FFF2-40B4-BE49-F238E27FC236}">
                    <a16:creationId xmlns:a16="http://schemas.microsoft.com/office/drawing/2014/main" id="{C4471EE6-5532-34EB-7FB3-44568DED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925"/>
                <a:ext cx="24" cy="17"/>
              </a:xfrm>
              <a:custGeom>
                <a:avLst/>
                <a:gdLst>
                  <a:gd name="T0" fmla="*/ 12 w 14"/>
                  <a:gd name="T1" fmla="*/ 10 h 10"/>
                  <a:gd name="T2" fmla="*/ 3 w 14"/>
                  <a:gd name="T3" fmla="*/ 10 h 10"/>
                  <a:gd name="T4" fmla="*/ 0 w 14"/>
                  <a:gd name="T5" fmla="*/ 7 h 10"/>
                  <a:gd name="T6" fmla="*/ 3 w 14"/>
                  <a:gd name="T7" fmla="*/ 5 h 10"/>
                  <a:gd name="T8" fmla="*/ 10 w 14"/>
                  <a:gd name="T9" fmla="*/ 5 h 10"/>
                  <a:gd name="T10" fmla="*/ 7 w 14"/>
                  <a:gd name="T11" fmla="*/ 2 h 10"/>
                  <a:gd name="T12" fmla="*/ 12 w 14"/>
                  <a:gd name="T13" fmla="*/ 0 h 10"/>
                  <a:gd name="T14" fmla="*/ 14 w 14"/>
                  <a:gd name="T15" fmla="*/ 3 h 10"/>
                  <a:gd name="T16" fmla="*/ 12 w 14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12" y="10"/>
                    </a:moveTo>
                    <a:cubicBezTo>
                      <a:pt x="9" y="10"/>
                      <a:pt x="6" y="10"/>
                      <a:pt x="3" y="10"/>
                    </a:cubicBezTo>
                    <a:cubicBezTo>
                      <a:pt x="2" y="10"/>
                      <a:pt x="0" y="10"/>
                      <a:pt x="0" y="7"/>
                    </a:cubicBezTo>
                    <a:cubicBezTo>
                      <a:pt x="0" y="5"/>
                      <a:pt x="1" y="4"/>
                      <a:pt x="3" y="5"/>
                    </a:cubicBezTo>
                    <a:cubicBezTo>
                      <a:pt x="6" y="6"/>
                      <a:pt x="8" y="4"/>
                      <a:pt x="10" y="5"/>
                    </a:cubicBezTo>
                    <a:cubicBezTo>
                      <a:pt x="9" y="3"/>
                      <a:pt x="6" y="4"/>
                      <a:pt x="7" y="2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4" y="0"/>
                      <a:pt x="14" y="2"/>
                      <a:pt x="14" y="3"/>
                    </a:cubicBezTo>
                    <a:cubicBezTo>
                      <a:pt x="14" y="6"/>
                      <a:pt x="14" y="8"/>
                      <a:pt x="12" y="10"/>
                    </a:cubicBezTo>
                    <a:close/>
                  </a:path>
                </a:pathLst>
              </a:custGeom>
              <a:solidFill>
                <a:srgbClr val="BA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1" name="Freeform 1455">
                <a:extLst>
                  <a:ext uri="{FF2B5EF4-FFF2-40B4-BE49-F238E27FC236}">
                    <a16:creationId xmlns:a16="http://schemas.microsoft.com/office/drawing/2014/main" id="{867E65CA-E1DF-4F7E-8FF8-C07ED2C4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894"/>
                <a:ext cx="46" cy="9"/>
              </a:xfrm>
              <a:custGeom>
                <a:avLst/>
                <a:gdLst>
                  <a:gd name="T0" fmla="*/ 11 w 27"/>
                  <a:gd name="T1" fmla="*/ 0 h 5"/>
                  <a:gd name="T2" fmla="*/ 26 w 27"/>
                  <a:gd name="T3" fmla="*/ 0 h 5"/>
                  <a:gd name="T4" fmla="*/ 26 w 27"/>
                  <a:gd name="T5" fmla="*/ 3 h 5"/>
                  <a:gd name="T6" fmla="*/ 13 w 27"/>
                  <a:gd name="T7" fmla="*/ 4 h 5"/>
                  <a:gd name="T8" fmla="*/ 0 w 27"/>
                  <a:gd name="T9" fmla="*/ 2 h 5"/>
                  <a:gd name="T10" fmla="*/ 11 w 2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5">
                    <a:moveTo>
                      <a:pt x="11" y="0"/>
                    </a:moveTo>
                    <a:cubicBezTo>
                      <a:pt x="16" y="0"/>
                      <a:pt x="21" y="0"/>
                      <a:pt x="26" y="0"/>
                    </a:cubicBezTo>
                    <a:cubicBezTo>
                      <a:pt x="27" y="1"/>
                      <a:pt x="27" y="2"/>
                      <a:pt x="26" y="3"/>
                    </a:cubicBezTo>
                    <a:cubicBezTo>
                      <a:pt x="22" y="3"/>
                      <a:pt x="18" y="4"/>
                      <a:pt x="13" y="4"/>
                    </a:cubicBezTo>
                    <a:cubicBezTo>
                      <a:pt x="9" y="3"/>
                      <a:pt x="5" y="5"/>
                      <a:pt x="0" y="2"/>
                    </a:cubicBezTo>
                    <a:cubicBezTo>
                      <a:pt x="4" y="2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5C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2" name="Freeform 1456">
                <a:extLst>
                  <a:ext uri="{FF2B5EF4-FFF2-40B4-BE49-F238E27FC236}">
                    <a16:creationId xmlns:a16="http://schemas.microsoft.com/office/drawing/2014/main" id="{8C787B85-63EE-2831-6B12-78C914E2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36"/>
                <a:ext cx="57" cy="7"/>
              </a:xfrm>
              <a:custGeom>
                <a:avLst/>
                <a:gdLst>
                  <a:gd name="T0" fmla="*/ 2 w 33"/>
                  <a:gd name="T1" fmla="*/ 1 h 4"/>
                  <a:gd name="T2" fmla="*/ 28 w 33"/>
                  <a:gd name="T3" fmla="*/ 1 h 4"/>
                  <a:gd name="T4" fmla="*/ 31 w 33"/>
                  <a:gd name="T5" fmla="*/ 4 h 4"/>
                  <a:gd name="T6" fmla="*/ 30 w 33"/>
                  <a:gd name="T7" fmla="*/ 4 h 4"/>
                  <a:gd name="T8" fmla="*/ 2 w 33"/>
                  <a:gd name="T9" fmla="*/ 4 h 4"/>
                  <a:gd name="T10" fmla="*/ 0 w 33"/>
                  <a:gd name="T11" fmla="*/ 3 h 4"/>
                  <a:gd name="T12" fmla="*/ 2 w 3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">
                    <a:moveTo>
                      <a:pt x="2" y="1"/>
                    </a:moveTo>
                    <a:cubicBezTo>
                      <a:pt x="11" y="1"/>
                      <a:pt x="20" y="1"/>
                      <a:pt x="28" y="1"/>
                    </a:cubicBezTo>
                    <a:cubicBezTo>
                      <a:pt x="30" y="1"/>
                      <a:pt x="33" y="0"/>
                      <a:pt x="31" y="4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1" y="4"/>
                      <a:pt x="12" y="4"/>
                      <a:pt x="2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1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332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3" name="Freeform 1457">
                <a:extLst>
                  <a:ext uri="{FF2B5EF4-FFF2-40B4-BE49-F238E27FC236}">
                    <a16:creationId xmlns:a16="http://schemas.microsoft.com/office/drawing/2014/main" id="{15EE34D8-62C5-410D-008B-8FCF6DD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978"/>
                <a:ext cx="55" cy="14"/>
              </a:xfrm>
              <a:custGeom>
                <a:avLst/>
                <a:gdLst>
                  <a:gd name="T0" fmla="*/ 11 w 32"/>
                  <a:gd name="T1" fmla="*/ 0 h 8"/>
                  <a:gd name="T2" fmla="*/ 23 w 32"/>
                  <a:gd name="T3" fmla="*/ 2 h 8"/>
                  <a:gd name="T4" fmla="*/ 30 w 32"/>
                  <a:gd name="T5" fmla="*/ 2 h 8"/>
                  <a:gd name="T6" fmla="*/ 32 w 32"/>
                  <a:gd name="T7" fmla="*/ 3 h 8"/>
                  <a:gd name="T8" fmla="*/ 25 w 32"/>
                  <a:gd name="T9" fmla="*/ 4 h 8"/>
                  <a:gd name="T10" fmla="*/ 19 w 32"/>
                  <a:gd name="T11" fmla="*/ 5 h 8"/>
                  <a:gd name="T12" fmla="*/ 13 w 32"/>
                  <a:gd name="T13" fmla="*/ 7 h 8"/>
                  <a:gd name="T14" fmla="*/ 6 w 32"/>
                  <a:gd name="T15" fmla="*/ 7 h 8"/>
                  <a:gd name="T16" fmla="*/ 0 w 32"/>
                  <a:gd name="T17" fmla="*/ 5 h 8"/>
                  <a:gd name="T18" fmla="*/ 5 w 32"/>
                  <a:gd name="T19" fmla="*/ 2 h 8"/>
                  <a:gd name="T20" fmla="*/ 9 w 32"/>
                  <a:gd name="T21" fmla="*/ 0 h 8"/>
                  <a:gd name="T22" fmla="*/ 11 w 3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8">
                    <a:moveTo>
                      <a:pt x="11" y="0"/>
                    </a:moveTo>
                    <a:cubicBezTo>
                      <a:pt x="14" y="6"/>
                      <a:pt x="19" y="1"/>
                      <a:pt x="23" y="2"/>
                    </a:cubicBezTo>
                    <a:cubicBezTo>
                      <a:pt x="25" y="3"/>
                      <a:pt x="27" y="2"/>
                      <a:pt x="30" y="2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0" y="4"/>
                      <a:pt x="28" y="5"/>
                      <a:pt x="25" y="4"/>
                    </a:cubicBezTo>
                    <a:cubicBezTo>
                      <a:pt x="23" y="3"/>
                      <a:pt x="21" y="3"/>
                      <a:pt x="19" y="5"/>
                    </a:cubicBezTo>
                    <a:cubicBezTo>
                      <a:pt x="18" y="8"/>
                      <a:pt x="15" y="6"/>
                      <a:pt x="13" y="7"/>
                    </a:cubicBezTo>
                    <a:cubicBezTo>
                      <a:pt x="10" y="7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5"/>
                    </a:cubicBezTo>
                    <a:cubicBezTo>
                      <a:pt x="1" y="3"/>
                      <a:pt x="4" y="5"/>
                      <a:pt x="5" y="2"/>
                    </a:cubicBezTo>
                    <a:cubicBezTo>
                      <a:pt x="5" y="0"/>
                      <a:pt x="9" y="2"/>
                      <a:pt x="9" y="0"/>
                    </a:cubicBezTo>
                    <a:cubicBezTo>
                      <a:pt x="10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4" name="Freeform 1458">
                <a:extLst>
                  <a:ext uri="{FF2B5EF4-FFF2-40B4-BE49-F238E27FC236}">
                    <a16:creationId xmlns:a16="http://schemas.microsoft.com/office/drawing/2014/main" id="{5D4E5FEE-8B27-BB00-D1F7-3598A0E4A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788"/>
                <a:ext cx="27" cy="16"/>
              </a:xfrm>
              <a:custGeom>
                <a:avLst/>
                <a:gdLst>
                  <a:gd name="T0" fmla="*/ 14 w 16"/>
                  <a:gd name="T1" fmla="*/ 2 h 9"/>
                  <a:gd name="T2" fmla="*/ 10 w 16"/>
                  <a:gd name="T3" fmla="*/ 7 h 9"/>
                  <a:gd name="T4" fmla="*/ 5 w 16"/>
                  <a:gd name="T5" fmla="*/ 7 h 9"/>
                  <a:gd name="T6" fmla="*/ 5 w 16"/>
                  <a:gd name="T7" fmla="*/ 7 h 9"/>
                  <a:gd name="T8" fmla="*/ 2 w 16"/>
                  <a:gd name="T9" fmla="*/ 4 h 9"/>
                  <a:gd name="T10" fmla="*/ 4 w 16"/>
                  <a:gd name="T11" fmla="*/ 1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2"/>
                    </a:moveTo>
                    <a:cubicBezTo>
                      <a:pt x="16" y="7"/>
                      <a:pt x="15" y="9"/>
                      <a:pt x="10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4"/>
                      <a:pt x="2" y="4"/>
                    </a:cubicBezTo>
                    <a:cubicBezTo>
                      <a:pt x="2" y="2"/>
                      <a:pt x="0" y="0"/>
                      <a:pt x="4" y="1"/>
                    </a:cubicBezTo>
                    <a:cubicBezTo>
                      <a:pt x="8" y="2"/>
                      <a:pt x="11" y="0"/>
                      <a:pt x="14" y="2"/>
                    </a:cubicBezTo>
                    <a:close/>
                  </a:path>
                </a:pathLst>
              </a:custGeom>
              <a:solidFill>
                <a:srgbClr val="79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5" name="Freeform 1459">
                <a:extLst>
                  <a:ext uri="{FF2B5EF4-FFF2-40B4-BE49-F238E27FC236}">
                    <a16:creationId xmlns:a16="http://schemas.microsoft.com/office/drawing/2014/main" id="{0BBEA84C-9B39-E90B-BB12-00F2C0D14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799"/>
                <a:ext cx="41" cy="11"/>
              </a:xfrm>
              <a:custGeom>
                <a:avLst/>
                <a:gdLst>
                  <a:gd name="T0" fmla="*/ 14 w 24"/>
                  <a:gd name="T1" fmla="*/ 4 h 7"/>
                  <a:gd name="T2" fmla="*/ 24 w 24"/>
                  <a:gd name="T3" fmla="*/ 7 h 7"/>
                  <a:gd name="T4" fmla="*/ 0 w 24"/>
                  <a:gd name="T5" fmla="*/ 7 h 7"/>
                  <a:gd name="T6" fmla="*/ 14 w 24"/>
                  <a:gd name="T7" fmla="*/ 3 h 7"/>
                  <a:gd name="T8" fmla="*/ 15 w 24"/>
                  <a:gd name="T9" fmla="*/ 3 h 7"/>
                  <a:gd name="T10" fmla="*/ 14 w 24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14" y="4"/>
                    </a:moveTo>
                    <a:cubicBezTo>
                      <a:pt x="17" y="6"/>
                      <a:pt x="21" y="4"/>
                      <a:pt x="24" y="7"/>
                    </a:cubicBezTo>
                    <a:cubicBezTo>
                      <a:pt x="16" y="7"/>
                      <a:pt x="8" y="7"/>
                      <a:pt x="0" y="7"/>
                    </a:cubicBezTo>
                    <a:cubicBezTo>
                      <a:pt x="6" y="7"/>
                      <a:pt x="8" y="0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818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6" name="Freeform 1460">
                <a:extLst>
                  <a:ext uri="{FF2B5EF4-FFF2-40B4-BE49-F238E27FC236}">
                    <a16:creationId xmlns:a16="http://schemas.microsoft.com/office/drawing/2014/main" id="{41290E21-FF1F-0F3C-F7BB-2B3AB10F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975"/>
                <a:ext cx="35" cy="8"/>
              </a:xfrm>
              <a:custGeom>
                <a:avLst/>
                <a:gdLst>
                  <a:gd name="T0" fmla="*/ 21 w 21"/>
                  <a:gd name="T1" fmla="*/ 2 h 5"/>
                  <a:gd name="T2" fmla="*/ 17 w 21"/>
                  <a:gd name="T3" fmla="*/ 4 h 5"/>
                  <a:gd name="T4" fmla="*/ 2 w 21"/>
                  <a:gd name="T5" fmla="*/ 5 h 5"/>
                  <a:gd name="T6" fmla="*/ 0 w 21"/>
                  <a:gd name="T7" fmla="*/ 3 h 5"/>
                  <a:gd name="T8" fmla="*/ 2 w 21"/>
                  <a:gd name="T9" fmla="*/ 1 h 5"/>
                  <a:gd name="T10" fmla="*/ 21 w 2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">
                    <a:moveTo>
                      <a:pt x="21" y="2"/>
                    </a:moveTo>
                    <a:cubicBezTo>
                      <a:pt x="21" y="5"/>
                      <a:pt x="18" y="3"/>
                      <a:pt x="17" y="4"/>
                    </a:cubicBezTo>
                    <a:cubicBezTo>
                      <a:pt x="12" y="4"/>
                      <a:pt x="7" y="5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8" y="2"/>
                      <a:pt x="15" y="0"/>
                      <a:pt x="21" y="2"/>
                    </a:cubicBezTo>
                    <a:close/>
                  </a:path>
                </a:pathLst>
              </a:custGeom>
              <a:solidFill>
                <a:srgbClr val="60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7" name="Freeform 1461">
                <a:extLst>
                  <a:ext uri="{FF2B5EF4-FFF2-40B4-BE49-F238E27FC236}">
                    <a16:creationId xmlns:a16="http://schemas.microsoft.com/office/drawing/2014/main" id="{9E0F254D-31E7-3D4A-14CB-1D8EF6F2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101"/>
                <a:ext cx="31" cy="19"/>
              </a:xfrm>
              <a:custGeom>
                <a:avLst/>
                <a:gdLst>
                  <a:gd name="T0" fmla="*/ 0 w 18"/>
                  <a:gd name="T1" fmla="*/ 1 h 11"/>
                  <a:gd name="T2" fmla="*/ 15 w 18"/>
                  <a:gd name="T3" fmla="*/ 1 h 11"/>
                  <a:gd name="T4" fmla="*/ 16 w 18"/>
                  <a:gd name="T5" fmla="*/ 8 h 11"/>
                  <a:gd name="T6" fmla="*/ 15 w 18"/>
                  <a:gd name="T7" fmla="*/ 10 h 11"/>
                  <a:gd name="T8" fmla="*/ 9 w 18"/>
                  <a:gd name="T9" fmla="*/ 9 h 11"/>
                  <a:gd name="T10" fmla="*/ 12 w 18"/>
                  <a:gd name="T11" fmla="*/ 5 h 11"/>
                  <a:gd name="T12" fmla="*/ 0 w 1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0" y="1"/>
                    </a:moveTo>
                    <a:cubicBezTo>
                      <a:pt x="6" y="0"/>
                      <a:pt x="10" y="1"/>
                      <a:pt x="15" y="1"/>
                    </a:cubicBezTo>
                    <a:cubicBezTo>
                      <a:pt x="18" y="1"/>
                      <a:pt x="13" y="6"/>
                      <a:pt x="16" y="8"/>
                    </a:cubicBezTo>
                    <a:cubicBezTo>
                      <a:pt x="17" y="9"/>
                      <a:pt x="16" y="10"/>
                      <a:pt x="15" y="10"/>
                    </a:cubicBezTo>
                    <a:cubicBezTo>
                      <a:pt x="13" y="8"/>
                      <a:pt x="10" y="11"/>
                      <a:pt x="9" y="9"/>
                    </a:cubicBezTo>
                    <a:cubicBezTo>
                      <a:pt x="7" y="5"/>
                      <a:pt x="12" y="8"/>
                      <a:pt x="12" y="5"/>
                    </a:cubicBezTo>
                    <a:cubicBezTo>
                      <a:pt x="10" y="1"/>
                      <a:pt x="4" y="5"/>
                      <a:pt x="0" y="1"/>
                    </a:cubicBezTo>
                    <a:close/>
                  </a:path>
                </a:pathLst>
              </a:custGeom>
              <a:solidFill>
                <a:srgbClr val="6A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8" name="Freeform 1462">
                <a:extLst>
                  <a:ext uri="{FF2B5EF4-FFF2-40B4-BE49-F238E27FC236}">
                    <a16:creationId xmlns:a16="http://schemas.microsoft.com/office/drawing/2014/main" id="{B581BABB-C644-8152-EB28-D1B011604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848"/>
                <a:ext cx="19" cy="31"/>
              </a:xfrm>
              <a:custGeom>
                <a:avLst/>
                <a:gdLst>
                  <a:gd name="T0" fmla="*/ 4 w 11"/>
                  <a:gd name="T1" fmla="*/ 16 h 18"/>
                  <a:gd name="T2" fmla="*/ 9 w 11"/>
                  <a:gd name="T3" fmla="*/ 8 h 18"/>
                  <a:gd name="T4" fmla="*/ 5 w 11"/>
                  <a:gd name="T5" fmla="*/ 4 h 18"/>
                  <a:gd name="T6" fmla="*/ 0 w 11"/>
                  <a:gd name="T7" fmla="*/ 2 h 18"/>
                  <a:gd name="T8" fmla="*/ 0 w 11"/>
                  <a:gd name="T9" fmla="*/ 1 h 18"/>
                  <a:gd name="T10" fmla="*/ 0 w 11"/>
                  <a:gd name="T11" fmla="*/ 1 h 18"/>
                  <a:gd name="T12" fmla="*/ 9 w 11"/>
                  <a:gd name="T13" fmla="*/ 2 h 18"/>
                  <a:gd name="T14" fmla="*/ 11 w 11"/>
                  <a:gd name="T15" fmla="*/ 5 h 18"/>
                  <a:gd name="T16" fmla="*/ 10 w 11"/>
                  <a:gd name="T17" fmla="*/ 10 h 18"/>
                  <a:gd name="T18" fmla="*/ 1 w 11"/>
                  <a:gd name="T19" fmla="*/ 18 h 18"/>
                  <a:gd name="T20" fmla="*/ 4 w 11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4" y="16"/>
                    </a:moveTo>
                    <a:cubicBezTo>
                      <a:pt x="9" y="16"/>
                      <a:pt x="7" y="11"/>
                      <a:pt x="9" y="8"/>
                    </a:cubicBezTo>
                    <a:cubicBezTo>
                      <a:pt x="10" y="5"/>
                      <a:pt x="7" y="5"/>
                      <a:pt x="5" y="4"/>
                    </a:cubicBezTo>
                    <a:cubicBezTo>
                      <a:pt x="3" y="4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6" y="2"/>
                      <a:pt x="9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1" y="6"/>
                      <a:pt x="10" y="8"/>
                      <a:pt x="10" y="10"/>
                    </a:cubicBezTo>
                    <a:cubicBezTo>
                      <a:pt x="10" y="18"/>
                      <a:pt x="10" y="18"/>
                      <a:pt x="1" y="18"/>
                    </a:cubicBezTo>
                    <a:cubicBezTo>
                      <a:pt x="2" y="18"/>
                      <a:pt x="3" y="17"/>
                      <a:pt x="4" y="16"/>
                    </a:cubicBezTo>
                    <a:close/>
                  </a:path>
                </a:pathLst>
              </a:custGeom>
              <a:solidFill>
                <a:srgbClr val="68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9" name="Freeform 1463">
                <a:extLst>
                  <a:ext uri="{FF2B5EF4-FFF2-40B4-BE49-F238E27FC236}">
                    <a16:creationId xmlns:a16="http://schemas.microsoft.com/office/drawing/2014/main" id="{43C8D328-4D55-F897-740F-F7AD3C4C6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795"/>
                <a:ext cx="46" cy="12"/>
              </a:xfrm>
              <a:custGeom>
                <a:avLst/>
                <a:gdLst>
                  <a:gd name="T0" fmla="*/ 0 w 27"/>
                  <a:gd name="T1" fmla="*/ 6 h 7"/>
                  <a:gd name="T2" fmla="*/ 0 w 27"/>
                  <a:gd name="T3" fmla="*/ 5 h 7"/>
                  <a:gd name="T4" fmla="*/ 7 w 27"/>
                  <a:gd name="T5" fmla="*/ 4 h 7"/>
                  <a:gd name="T6" fmla="*/ 13 w 27"/>
                  <a:gd name="T7" fmla="*/ 1 h 7"/>
                  <a:gd name="T8" fmla="*/ 18 w 27"/>
                  <a:gd name="T9" fmla="*/ 1 h 7"/>
                  <a:gd name="T10" fmla="*/ 18 w 27"/>
                  <a:gd name="T11" fmla="*/ 3 h 7"/>
                  <a:gd name="T12" fmla="*/ 20 w 27"/>
                  <a:gd name="T13" fmla="*/ 3 h 7"/>
                  <a:gd name="T14" fmla="*/ 27 w 27"/>
                  <a:gd name="T15" fmla="*/ 3 h 7"/>
                  <a:gd name="T16" fmla="*/ 26 w 27"/>
                  <a:gd name="T17" fmla="*/ 3 h 7"/>
                  <a:gd name="T18" fmla="*/ 23 w 27"/>
                  <a:gd name="T19" fmla="*/ 6 h 7"/>
                  <a:gd name="T20" fmla="*/ 0 w 27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7">
                    <a:moveTo>
                      <a:pt x="0" y="6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5"/>
                      <a:pt x="7" y="4"/>
                    </a:cubicBezTo>
                    <a:cubicBezTo>
                      <a:pt x="9" y="4"/>
                      <a:pt x="13" y="6"/>
                      <a:pt x="13" y="1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20" y="1"/>
                      <a:pt x="18" y="3"/>
                      <a:pt x="18" y="3"/>
                    </a:cubicBezTo>
                    <a:cubicBezTo>
                      <a:pt x="19" y="6"/>
                      <a:pt x="20" y="3"/>
                      <a:pt x="20" y="3"/>
                    </a:cubicBezTo>
                    <a:cubicBezTo>
                      <a:pt x="22" y="2"/>
                      <a:pt x="25" y="2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7"/>
                      <a:pt x="24" y="6"/>
                      <a:pt x="23" y="6"/>
                    </a:cubicBezTo>
                    <a:cubicBezTo>
                      <a:pt x="15" y="6"/>
                      <a:pt x="8" y="6"/>
                      <a:pt x="0" y="6"/>
                    </a:cubicBezTo>
                    <a:close/>
                  </a:path>
                </a:pathLst>
              </a:custGeom>
              <a:solidFill>
                <a:srgbClr val="79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0" name="Freeform 1464">
                <a:extLst>
                  <a:ext uri="{FF2B5EF4-FFF2-40B4-BE49-F238E27FC236}">
                    <a16:creationId xmlns:a16="http://schemas.microsoft.com/office/drawing/2014/main" id="{D8A3959E-EBA9-556D-79BA-B475EE18E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089"/>
                <a:ext cx="35" cy="11"/>
              </a:xfrm>
              <a:custGeom>
                <a:avLst/>
                <a:gdLst>
                  <a:gd name="T0" fmla="*/ 21 w 21"/>
                  <a:gd name="T1" fmla="*/ 3 h 6"/>
                  <a:gd name="T2" fmla="*/ 2 w 21"/>
                  <a:gd name="T3" fmla="*/ 3 h 6"/>
                  <a:gd name="T4" fmla="*/ 0 w 21"/>
                  <a:gd name="T5" fmla="*/ 2 h 6"/>
                  <a:gd name="T6" fmla="*/ 3 w 21"/>
                  <a:gd name="T7" fmla="*/ 0 h 6"/>
                  <a:gd name="T8" fmla="*/ 21 w 21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">
                    <a:moveTo>
                      <a:pt x="21" y="3"/>
                    </a:moveTo>
                    <a:cubicBezTo>
                      <a:pt x="14" y="6"/>
                      <a:pt x="8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9" y="1"/>
                      <a:pt x="15" y="0"/>
                      <a:pt x="21" y="3"/>
                    </a:cubicBezTo>
                    <a:close/>
                  </a:path>
                </a:pathLst>
              </a:custGeom>
              <a:solidFill>
                <a:srgbClr val="71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1" name="Freeform 1465">
                <a:extLst>
                  <a:ext uri="{FF2B5EF4-FFF2-40B4-BE49-F238E27FC236}">
                    <a16:creationId xmlns:a16="http://schemas.microsoft.com/office/drawing/2014/main" id="{6733B749-4326-BD3E-A807-B062342A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245"/>
                <a:ext cx="20" cy="19"/>
              </a:xfrm>
              <a:custGeom>
                <a:avLst/>
                <a:gdLst>
                  <a:gd name="T0" fmla="*/ 12 w 12"/>
                  <a:gd name="T1" fmla="*/ 1 h 11"/>
                  <a:gd name="T2" fmla="*/ 6 w 12"/>
                  <a:gd name="T3" fmla="*/ 10 h 11"/>
                  <a:gd name="T4" fmla="*/ 2 w 12"/>
                  <a:gd name="T5" fmla="*/ 10 h 11"/>
                  <a:gd name="T6" fmla="*/ 2 w 12"/>
                  <a:gd name="T7" fmla="*/ 6 h 11"/>
                  <a:gd name="T8" fmla="*/ 12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1"/>
                    </a:moveTo>
                    <a:cubicBezTo>
                      <a:pt x="7" y="3"/>
                      <a:pt x="11" y="8"/>
                      <a:pt x="6" y="10"/>
                    </a:cubicBezTo>
                    <a:cubicBezTo>
                      <a:pt x="4" y="11"/>
                      <a:pt x="3" y="10"/>
                      <a:pt x="2" y="10"/>
                    </a:cubicBezTo>
                    <a:cubicBezTo>
                      <a:pt x="1" y="9"/>
                      <a:pt x="0" y="7"/>
                      <a:pt x="2" y="6"/>
                    </a:cubicBezTo>
                    <a:cubicBezTo>
                      <a:pt x="5" y="4"/>
                      <a:pt x="6" y="0"/>
                      <a:pt x="12" y="1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2" name="Freeform 1466">
                <a:extLst>
                  <a:ext uri="{FF2B5EF4-FFF2-40B4-BE49-F238E27FC236}">
                    <a16:creationId xmlns:a16="http://schemas.microsoft.com/office/drawing/2014/main" id="{3D94C47D-1676-5BC6-FF67-030EDAA38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987"/>
                <a:ext cx="37" cy="10"/>
              </a:xfrm>
              <a:custGeom>
                <a:avLst/>
                <a:gdLst>
                  <a:gd name="T0" fmla="*/ 21 w 22"/>
                  <a:gd name="T1" fmla="*/ 6 h 6"/>
                  <a:gd name="T2" fmla="*/ 1 w 22"/>
                  <a:gd name="T3" fmla="*/ 6 h 6"/>
                  <a:gd name="T4" fmla="*/ 0 w 22"/>
                  <a:gd name="T5" fmla="*/ 4 h 6"/>
                  <a:gd name="T6" fmla="*/ 8 w 22"/>
                  <a:gd name="T7" fmla="*/ 2 h 6"/>
                  <a:gd name="T8" fmla="*/ 15 w 22"/>
                  <a:gd name="T9" fmla="*/ 3 h 6"/>
                  <a:gd name="T10" fmla="*/ 22 w 22"/>
                  <a:gd name="T11" fmla="*/ 4 h 6"/>
                  <a:gd name="T12" fmla="*/ 21 w 2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21" y="6"/>
                    </a:moveTo>
                    <a:cubicBezTo>
                      <a:pt x="14" y="6"/>
                      <a:pt x="8" y="6"/>
                      <a:pt x="1" y="6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2" y="0"/>
                      <a:pt x="5" y="3"/>
                      <a:pt x="8" y="2"/>
                    </a:cubicBezTo>
                    <a:cubicBezTo>
                      <a:pt x="10" y="3"/>
                      <a:pt x="13" y="3"/>
                      <a:pt x="15" y="3"/>
                    </a:cubicBezTo>
                    <a:cubicBezTo>
                      <a:pt x="17" y="3"/>
                      <a:pt x="20" y="2"/>
                      <a:pt x="22" y="4"/>
                    </a:cubicBezTo>
                    <a:cubicBezTo>
                      <a:pt x="22" y="5"/>
                      <a:pt x="21" y="5"/>
                      <a:pt x="21" y="6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3" name="Freeform 1467">
                <a:extLst>
                  <a:ext uri="{FF2B5EF4-FFF2-40B4-BE49-F238E27FC236}">
                    <a16:creationId xmlns:a16="http://schemas.microsoft.com/office/drawing/2014/main" id="{76814B85-8378-C4C1-4D63-C7B5132A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987"/>
                <a:ext cx="26" cy="8"/>
              </a:xfrm>
              <a:custGeom>
                <a:avLst/>
                <a:gdLst>
                  <a:gd name="T0" fmla="*/ 14 w 15"/>
                  <a:gd name="T1" fmla="*/ 3 h 5"/>
                  <a:gd name="T2" fmla="*/ 6 w 15"/>
                  <a:gd name="T3" fmla="*/ 4 h 5"/>
                  <a:gd name="T4" fmla="*/ 3 w 15"/>
                  <a:gd name="T5" fmla="*/ 4 h 5"/>
                  <a:gd name="T6" fmla="*/ 0 w 15"/>
                  <a:gd name="T7" fmla="*/ 2 h 5"/>
                  <a:gd name="T8" fmla="*/ 3 w 15"/>
                  <a:gd name="T9" fmla="*/ 0 h 5"/>
                  <a:gd name="T10" fmla="*/ 8 w 15"/>
                  <a:gd name="T11" fmla="*/ 0 h 5"/>
                  <a:gd name="T12" fmla="*/ 14 w 15"/>
                  <a:gd name="T13" fmla="*/ 1 h 5"/>
                  <a:gd name="T14" fmla="*/ 14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4" y="3"/>
                    </a:moveTo>
                    <a:cubicBezTo>
                      <a:pt x="12" y="5"/>
                      <a:pt x="8" y="2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10" y="0"/>
                      <a:pt x="13" y="0"/>
                      <a:pt x="14" y="1"/>
                    </a:cubicBezTo>
                    <a:cubicBezTo>
                      <a:pt x="15" y="2"/>
                      <a:pt x="15" y="2"/>
                      <a:pt x="14" y="3"/>
                    </a:cubicBezTo>
                    <a:close/>
                  </a:path>
                </a:pathLst>
              </a:custGeom>
              <a:solidFill>
                <a:srgbClr val="5C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4" name="Freeform 1468">
                <a:extLst>
                  <a:ext uri="{FF2B5EF4-FFF2-40B4-BE49-F238E27FC236}">
                    <a16:creationId xmlns:a16="http://schemas.microsoft.com/office/drawing/2014/main" id="{B5A6654A-214D-B8A8-7680-B0EA74F65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942"/>
                <a:ext cx="22" cy="14"/>
              </a:xfrm>
              <a:custGeom>
                <a:avLst/>
                <a:gdLst>
                  <a:gd name="T0" fmla="*/ 13 w 13"/>
                  <a:gd name="T1" fmla="*/ 2 h 8"/>
                  <a:gd name="T2" fmla="*/ 13 w 13"/>
                  <a:gd name="T3" fmla="*/ 5 h 8"/>
                  <a:gd name="T4" fmla="*/ 2 w 13"/>
                  <a:gd name="T5" fmla="*/ 5 h 8"/>
                  <a:gd name="T6" fmla="*/ 0 w 13"/>
                  <a:gd name="T7" fmla="*/ 3 h 8"/>
                  <a:gd name="T8" fmla="*/ 2 w 13"/>
                  <a:gd name="T9" fmla="*/ 1 h 8"/>
                  <a:gd name="T10" fmla="*/ 13 w 13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13" y="2"/>
                    </a:moveTo>
                    <a:cubicBezTo>
                      <a:pt x="13" y="3"/>
                      <a:pt x="13" y="4"/>
                      <a:pt x="13" y="5"/>
                    </a:cubicBezTo>
                    <a:cubicBezTo>
                      <a:pt x="9" y="8"/>
                      <a:pt x="5" y="3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6" y="2"/>
                      <a:pt x="10" y="0"/>
                      <a:pt x="13" y="2"/>
                    </a:cubicBezTo>
                    <a:close/>
                  </a:path>
                </a:pathLst>
              </a:custGeom>
              <a:solidFill>
                <a:srgbClr val="3D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5" name="Freeform 1469">
                <a:extLst>
                  <a:ext uri="{FF2B5EF4-FFF2-40B4-BE49-F238E27FC236}">
                    <a16:creationId xmlns:a16="http://schemas.microsoft.com/office/drawing/2014/main" id="{1BA73274-FE85-3147-54D1-FFB230359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920"/>
                <a:ext cx="20" cy="14"/>
              </a:xfrm>
              <a:custGeom>
                <a:avLst/>
                <a:gdLst>
                  <a:gd name="T0" fmla="*/ 2 w 12"/>
                  <a:gd name="T1" fmla="*/ 7 h 8"/>
                  <a:gd name="T2" fmla="*/ 0 w 12"/>
                  <a:gd name="T3" fmla="*/ 3 h 8"/>
                  <a:gd name="T4" fmla="*/ 7 w 12"/>
                  <a:gd name="T5" fmla="*/ 2 h 8"/>
                  <a:gd name="T6" fmla="*/ 12 w 12"/>
                  <a:gd name="T7" fmla="*/ 3 h 8"/>
                  <a:gd name="T8" fmla="*/ 11 w 12"/>
                  <a:gd name="T9" fmla="*/ 5 h 8"/>
                  <a:gd name="T10" fmla="*/ 7 w 12"/>
                  <a:gd name="T11" fmla="*/ 5 h 8"/>
                  <a:gd name="T12" fmla="*/ 3 w 12"/>
                  <a:gd name="T13" fmla="*/ 7 h 8"/>
                  <a:gd name="T14" fmla="*/ 2 w 12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2" y="0"/>
                      <a:pt x="5" y="3"/>
                      <a:pt x="7" y="2"/>
                    </a:cubicBezTo>
                    <a:cubicBezTo>
                      <a:pt x="8" y="2"/>
                      <a:pt x="10" y="1"/>
                      <a:pt x="12" y="3"/>
                    </a:cubicBezTo>
                    <a:cubicBezTo>
                      <a:pt x="12" y="3"/>
                      <a:pt x="12" y="4"/>
                      <a:pt x="11" y="5"/>
                    </a:cubicBezTo>
                    <a:cubicBezTo>
                      <a:pt x="10" y="7"/>
                      <a:pt x="9" y="6"/>
                      <a:pt x="7" y="5"/>
                    </a:cubicBezTo>
                    <a:cubicBezTo>
                      <a:pt x="5" y="4"/>
                      <a:pt x="5" y="6"/>
                      <a:pt x="3" y="7"/>
                    </a:cubicBezTo>
                    <a:cubicBezTo>
                      <a:pt x="3" y="7"/>
                      <a:pt x="3" y="8"/>
                      <a:pt x="2" y="7"/>
                    </a:cubicBezTo>
                    <a:close/>
                  </a:path>
                </a:pathLst>
              </a:custGeom>
              <a:solidFill>
                <a:srgbClr val="4A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6" name="Freeform 1470">
                <a:extLst>
                  <a:ext uri="{FF2B5EF4-FFF2-40B4-BE49-F238E27FC236}">
                    <a16:creationId xmlns:a16="http://schemas.microsoft.com/office/drawing/2014/main" id="{80220DE6-D4EE-ED5D-EE37-CF78A6AEB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788"/>
                <a:ext cx="24" cy="12"/>
              </a:xfrm>
              <a:custGeom>
                <a:avLst/>
                <a:gdLst>
                  <a:gd name="T0" fmla="*/ 1 w 14"/>
                  <a:gd name="T1" fmla="*/ 5 h 7"/>
                  <a:gd name="T2" fmla="*/ 5 w 14"/>
                  <a:gd name="T3" fmla="*/ 2 h 7"/>
                  <a:gd name="T4" fmla="*/ 10 w 14"/>
                  <a:gd name="T5" fmla="*/ 3 h 7"/>
                  <a:gd name="T6" fmla="*/ 14 w 14"/>
                  <a:gd name="T7" fmla="*/ 7 h 7"/>
                  <a:gd name="T8" fmla="*/ 1 w 14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" y="5"/>
                    </a:moveTo>
                    <a:cubicBezTo>
                      <a:pt x="0" y="0"/>
                      <a:pt x="3" y="1"/>
                      <a:pt x="5" y="2"/>
                    </a:cubicBezTo>
                    <a:cubicBezTo>
                      <a:pt x="7" y="2"/>
                      <a:pt x="9" y="2"/>
                      <a:pt x="10" y="3"/>
                    </a:cubicBezTo>
                    <a:cubicBezTo>
                      <a:pt x="13" y="3"/>
                      <a:pt x="14" y="5"/>
                      <a:pt x="14" y="7"/>
                    </a:cubicBezTo>
                    <a:cubicBezTo>
                      <a:pt x="10" y="7"/>
                      <a:pt x="6" y="6"/>
                      <a:pt x="1" y="5"/>
                    </a:cubicBezTo>
                    <a:close/>
                  </a:path>
                </a:pathLst>
              </a:custGeom>
              <a:solidFill>
                <a:srgbClr val="66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7" name="Freeform 1471">
                <a:extLst>
                  <a:ext uri="{FF2B5EF4-FFF2-40B4-BE49-F238E27FC236}">
                    <a16:creationId xmlns:a16="http://schemas.microsoft.com/office/drawing/2014/main" id="{68D121FD-67BD-D809-7A79-72557F0C9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965"/>
                <a:ext cx="24" cy="8"/>
              </a:xfrm>
              <a:custGeom>
                <a:avLst/>
                <a:gdLst>
                  <a:gd name="T0" fmla="*/ 14 w 14"/>
                  <a:gd name="T1" fmla="*/ 1 h 5"/>
                  <a:gd name="T2" fmla="*/ 14 w 14"/>
                  <a:gd name="T3" fmla="*/ 4 h 5"/>
                  <a:gd name="T4" fmla="*/ 2 w 14"/>
                  <a:gd name="T5" fmla="*/ 4 h 5"/>
                  <a:gd name="T6" fmla="*/ 0 w 14"/>
                  <a:gd name="T7" fmla="*/ 2 h 5"/>
                  <a:gd name="T8" fmla="*/ 2 w 14"/>
                  <a:gd name="T9" fmla="*/ 1 h 5"/>
                  <a:gd name="T10" fmla="*/ 14 w 1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14" y="1"/>
                    </a:moveTo>
                    <a:cubicBezTo>
                      <a:pt x="14" y="2"/>
                      <a:pt x="14" y="3"/>
                      <a:pt x="14" y="4"/>
                    </a:cubicBezTo>
                    <a:cubicBezTo>
                      <a:pt x="10" y="5"/>
                      <a:pt x="6" y="3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6" y="2"/>
                      <a:pt x="10" y="0"/>
                      <a:pt x="14" y="1"/>
                    </a:cubicBezTo>
                    <a:close/>
                  </a:path>
                </a:pathLst>
              </a:custGeom>
              <a:solidFill>
                <a:srgbClr val="63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8" name="Freeform 1472">
                <a:extLst>
                  <a:ext uri="{FF2B5EF4-FFF2-40B4-BE49-F238E27FC236}">
                    <a16:creationId xmlns:a16="http://schemas.microsoft.com/office/drawing/2014/main" id="{625F7CFD-E0D5-5220-5D4F-187962688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009"/>
                <a:ext cx="38" cy="12"/>
              </a:xfrm>
              <a:custGeom>
                <a:avLst/>
                <a:gdLst>
                  <a:gd name="T0" fmla="*/ 12 w 22"/>
                  <a:gd name="T1" fmla="*/ 6 h 7"/>
                  <a:gd name="T2" fmla="*/ 0 w 22"/>
                  <a:gd name="T3" fmla="*/ 4 h 7"/>
                  <a:gd name="T4" fmla="*/ 0 w 22"/>
                  <a:gd name="T5" fmla="*/ 4 h 7"/>
                  <a:gd name="T6" fmla="*/ 0 w 22"/>
                  <a:gd name="T7" fmla="*/ 3 h 7"/>
                  <a:gd name="T8" fmla="*/ 17 w 22"/>
                  <a:gd name="T9" fmla="*/ 2 h 7"/>
                  <a:gd name="T10" fmla="*/ 22 w 22"/>
                  <a:gd name="T11" fmla="*/ 4 h 7"/>
                  <a:gd name="T12" fmla="*/ 12 w 2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12" y="6"/>
                    </a:moveTo>
                    <a:cubicBezTo>
                      <a:pt x="8" y="5"/>
                      <a:pt x="4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6" y="0"/>
                      <a:pt x="11" y="1"/>
                      <a:pt x="17" y="2"/>
                    </a:cubicBezTo>
                    <a:cubicBezTo>
                      <a:pt x="19" y="2"/>
                      <a:pt x="20" y="3"/>
                      <a:pt x="22" y="4"/>
                    </a:cubicBezTo>
                    <a:cubicBezTo>
                      <a:pt x="19" y="7"/>
                      <a:pt x="15" y="7"/>
                      <a:pt x="12" y="6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9" name="Freeform 1473">
                <a:extLst>
                  <a:ext uri="{FF2B5EF4-FFF2-40B4-BE49-F238E27FC236}">
                    <a16:creationId xmlns:a16="http://schemas.microsoft.com/office/drawing/2014/main" id="{BF0DE235-36A6-497B-F2D8-03FFAA7F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846"/>
                <a:ext cx="19" cy="14"/>
              </a:xfrm>
              <a:custGeom>
                <a:avLst/>
                <a:gdLst>
                  <a:gd name="T0" fmla="*/ 11 w 11"/>
                  <a:gd name="T1" fmla="*/ 2 h 8"/>
                  <a:gd name="T2" fmla="*/ 11 w 11"/>
                  <a:gd name="T3" fmla="*/ 3 h 8"/>
                  <a:gd name="T4" fmla="*/ 9 w 11"/>
                  <a:gd name="T5" fmla="*/ 7 h 8"/>
                  <a:gd name="T6" fmla="*/ 8 w 11"/>
                  <a:gd name="T7" fmla="*/ 8 h 8"/>
                  <a:gd name="T8" fmla="*/ 4 w 11"/>
                  <a:gd name="T9" fmla="*/ 7 h 8"/>
                  <a:gd name="T10" fmla="*/ 4 w 11"/>
                  <a:gd name="T11" fmla="*/ 2 h 8"/>
                  <a:gd name="T12" fmla="*/ 11 w 1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2"/>
                    </a:moveTo>
                    <a:cubicBezTo>
                      <a:pt x="11" y="2"/>
                      <a:pt x="11" y="3"/>
                      <a:pt x="11" y="3"/>
                    </a:cubicBezTo>
                    <a:cubicBezTo>
                      <a:pt x="10" y="4"/>
                      <a:pt x="5" y="4"/>
                      <a:pt x="9" y="7"/>
                    </a:cubicBezTo>
                    <a:cubicBezTo>
                      <a:pt x="10" y="8"/>
                      <a:pt x="8" y="8"/>
                      <a:pt x="8" y="8"/>
                    </a:cubicBezTo>
                    <a:cubicBezTo>
                      <a:pt x="7" y="7"/>
                      <a:pt x="6" y="7"/>
                      <a:pt x="4" y="7"/>
                    </a:cubicBezTo>
                    <a:cubicBezTo>
                      <a:pt x="0" y="6"/>
                      <a:pt x="0" y="4"/>
                      <a:pt x="4" y="2"/>
                    </a:cubicBezTo>
                    <a:cubicBezTo>
                      <a:pt x="6" y="2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0" name="Freeform 1474">
                <a:extLst>
                  <a:ext uri="{FF2B5EF4-FFF2-40B4-BE49-F238E27FC236}">
                    <a16:creationId xmlns:a16="http://schemas.microsoft.com/office/drawing/2014/main" id="{FB32594F-A248-9BF9-2D79-DDD678E7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769"/>
                <a:ext cx="29" cy="14"/>
              </a:xfrm>
              <a:custGeom>
                <a:avLst/>
                <a:gdLst>
                  <a:gd name="T0" fmla="*/ 16 w 17"/>
                  <a:gd name="T1" fmla="*/ 6 h 8"/>
                  <a:gd name="T2" fmla="*/ 10 w 17"/>
                  <a:gd name="T3" fmla="*/ 6 h 8"/>
                  <a:gd name="T4" fmla="*/ 1 w 17"/>
                  <a:gd name="T5" fmla="*/ 4 h 8"/>
                  <a:gd name="T6" fmla="*/ 2 w 17"/>
                  <a:gd name="T7" fmla="*/ 1 h 8"/>
                  <a:gd name="T8" fmla="*/ 14 w 17"/>
                  <a:gd name="T9" fmla="*/ 3 h 8"/>
                  <a:gd name="T10" fmla="*/ 16 w 17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6" y="6"/>
                    </a:moveTo>
                    <a:cubicBezTo>
                      <a:pt x="14" y="5"/>
                      <a:pt x="13" y="2"/>
                      <a:pt x="10" y="6"/>
                    </a:cubicBezTo>
                    <a:cubicBezTo>
                      <a:pt x="9" y="8"/>
                      <a:pt x="4" y="6"/>
                      <a:pt x="1" y="4"/>
                    </a:cubicBezTo>
                    <a:cubicBezTo>
                      <a:pt x="1" y="3"/>
                      <a:pt x="0" y="0"/>
                      <a:pt x="2" y="1"/>
                    </a:cubicBezTo>
                    <a:cubicBezTo>
                      <a:pt x="6" y="5"/>
                      <a:pt x="10" y="2"/>
                      <a:pt x="14" y="3"/>
                    </a:cubicBezTo>
                    <a:cubicBezTo>
                      <a:pt x="15" y="3"/>
                      <a:pt x="17" y="4"/>
                      <a:pt x="16" y="6"/>
                    </a:cubicBezTo>
                    <a:close/>
                  </a:path>
                </a:pathLst>
              </a:custGeom>
              <a:solidFill>
                <a:srgbClr val="919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1" name="Freeform 1475">
                <a:extLst>
                  <a:ext uri="{FF2B5EF4-FFF2-40B4-BE49-F238E27FC236}">
                    <a16:creationId xmlns:a16="http://schemas.microsoft.com/office/drawing/2014/main" id="{40282943-A153-8315-90FA-B164FECEF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953"/>
                <a:ext cx="22" cy="10"/>
              </a:xfrm>
              <a:custGeom>
                <a:avLst/>
                <a:gdLst>
                  <a:gd name="T0" fmla="*/ 13 w 13"/>
                  <a:gd name="T1" fmla="*/ 2 h 6"/>
                  <a:gd name="T2" fmla="*/ 13 w 13"/>
                  <a:gd name="T3" fmla="*/ 5 h 6"/>
                  <a:gd name="T4" fmla="*/ 2 w 13"/>
                  <a:gd name="T5" fmla="*/ 5 h 6"/>
                  <a:gd name="T6" fmla="*/ 0 w 13"/>
                  <a:gd name="T7" fmla="*/ 3 h 6"/>
                  <a:gd name="T8" fmla="*/ 2 w 13"/>
                  <a:gd name="T9" fmla="*/ 2 h 6"/>
                  <a:gd name="T10" fmla="*/ 13 w 1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3" y="2"/>
                    </a:moveTo>
                    <a:cubicBezTo>
                      <a:pt x="13" y="3"/>
                      <a:pt x="13" y="4"/>
                      <a:pt x="13" y="5"/>
                    </a:cubicBezTo>
                    <a:cubicBezTo>
                      <a:pt x="9" y="6"/>
                      <a:pt x="6" y="4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2"/>
                    </a:cubicBezTo>
                    <a:cubicBezTo>
                      <a:pt x="6" y="3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58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2" name="Freeform 1476">
                <a:extLst>
                  <a:ext uri="{FF2B5EF4-FFF2-40B4-BE49-F238E27FC236}">
                    <a16:creationId xmlns:a16="http://schemas.microsoft.com/office/drawing/2014/main" id="{82D4E0CC-5CF4-4552-6B09-96E11DE26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228"/>
                <a:ext cx="22" cy="12"/>
              </a:xfrm>
              <a:custGeom>
                <a:avLst/>
                <a:gdLst>
                  <a:gd name="T0" fmla="*/ 13 w 13"/>
                  <a:gd name="T1" fmla="*/ 5 h 7"/>
                  <a:gd name="T2" fmla="*/ 2 w 13"/>
                  <a:gd name="T3" fmla="*/ 7 h 7"/>
                  <a:gd name="T4" fmla="*/ 0 w 13"/>
                  <a:gd name="T5" fmla="*/ 6 h 7"/>
                  <a:gd name="T6" fmla="*/ 1 w 13"/>
                  <a:gd name="T7" fmla="*/ 4 h 7"/>
                  <a:gd name="T8" fmla="*/ 13 w 1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5"/>
                    </a:moveTo>
                    <a:cubicBezTo>
                      <a:pt x="10" y="6"/>
                      <a:pt x="6" y="4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6" y="2"/>
                      <a:pt x="10" y="0"/>
                      <a:pt x="13" y="5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3" name="Freeform 1477">
                <a:extLst>
                  <a:ext uri="{FF2B5EF4-FFF2-40B4-BE49-F238E27FC236}">
                    <a16:creationId xmlns:a16="http://schemas.microsoft.com/office/drawing/2014/main" id="{1FBF460B-16A3-0172-E170-0B04AD2E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910"/>
                <a:ext cx="20" cy="12"/>
              </a:xfrm>
              <a:custGeom>
                <a:avLst/>
                <a:gdLst>
                  <a:gd name="T0" fmla="*/ 7 w 12"/>
                  <a:gd name="T1" fmla="*/ 3 h 7"/>
                  <a:gd name="T2" fmla="*/ 11 w 12"/>
                  <a:gd name="T3" fmla="*/ 4 h 7"/>
                  <a:gd name="T4" fmla="*/ 7 w 12"/>
                  <a:gd name="T5" fmla="*/ 5 h 7"/>
                  <a:gd name="T6" fmla="*/ 5 w 12"/>
                  <a:gd name="T7" fmla="*/ 6 h 7"/>
                  <a:gd name="T8" fmla="*/ 1 w 12"/>
                  <a:gd name="T9" fmla="*/ 4 h 7"/>
                  <a:gd name="T10" fmla="*/ 7 w 12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7" y="3"/>
                    </a:moveTo>
                    <a:cubicBezTo>
                      <a:pt x="8" y="3"/>
                      <a:pt x="12" y="1"/>
                      <a:pt x="11" y="4"/>
                    </a:cubicBezTo>
                    <a:cubicBezTo>
                      <a:pt x="11" y="7"/>
                      <a:pt x="8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6"/>
                      <a:pt x="0" y="7"/>
                      <a:pt x="1" y="4"/>
                    </a:cubicBezTo>
                    <a:cubicBezTo>
                      <a:pt x="1" y="0"/>
                      <a:pt x="5" y="4"/>
                      <a:pt x="7" y="3"/>
                    </a:cubicBezTo>
                    <a:close/>
                  </a:path>
                </a:pathLst>
              </a:custGeom>
              <a:solidFill>
                <a:srgbClr val="54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4" name="Freeform 1478">
                <a:extLst>
                  <a:ext uri="{FF2B5EF4-FFF2-40B4-BE49-F238E27FC236}">
                    <a16:creationId xmlns:a16="http://schemas.microsoft.com/office/drawing/2014/main" id="{D2B20BCA-0B93-C632-E973-B714A97A2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043"/>
                <a:ext cx="48" cy="4"/>
              </a:xfrm>
              <a:custGeom>
                <a:avLst/>
                <a:gdLst>
                  <a:gd name="T0" fmla="*/ 0 w 28"/>
                  <a:gd name="T1" fmla="*/ 0 h 2"/>
                  <a:gd name="T2" fmla="*/ 28 w 28"/>
                  <a:gd name="T3" fmla="*/ 0 h 2"/>
                  <a:gd name="T4" fmla="*/ 0 w 28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">
                    <a:moveTo>
                      <a:pt x="0" y="0"/>
                    </a:moveTo>
                    <a:cubicBezTo>
                      <a:pt x="10" y="0"/>
                      <a:pt x="19" y="0"/>
                      <a:pt x="28" y="0"/>
                    </a:cubicBezTo>
                    <a:cubicBezTo>
                      <a:pt x="19" y="2"/>
                      <a:pt x="10" y="2"/>
                      <a:pt x="0" y="0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5" name="Freeform 1479">
                <a:extLst>
                  <a:ext uri="{FF2B5EF4-FFF2-40B4-BE49-F238E27FC236}">
                    <a16:creationId xmlns:a16="http://schemas.microsoft.com/office/drawing/2014/main" id="{C8FB2DCE-215D-7F46-BF60-C3BED586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905"/>
                <a:ext cx="20" cy="5"/>
              </a:xfrm>
              <a:custGeom>
                <a:avLst/>
                <a:gdLst>
                  <a:gd name="T0" fmla="*/ 1 w 12"/>
                  <a:gd name="T1" fmla="*/ 0 h 3"/>
                  <a:gd name="T2" fmla="*/ 9 w 12"/>
                  <a:gd name="T3" fmla="*/ 0 h 3"/>
                  <a:gd name="T4" fmla="*/ 12 w 12"/>
                  <a:gd name="T5" fmla="*/ 1 h 3"/>
                  <a:gd name="T6" fmla="*/ 9 w 12"/>
                  <a:gd name="T7" fmla="*/ 3 h 3"/>
                  <a:gd name="T8" fmla="*/ 1 w 12"/>
                  <a:gd name="T9" fmla="*/ 3 h 3"/>
                  <a:gd name="T10" fmla="*/ 1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4" y="0"/>
                      <a:pt x="7" y="0"/>
                      <a:pt x="9" y="0"/>
                    </a:cubicBezTo>
                    <a:cubicBezTo>
                      <a:pt x="10" y="0"/>
                      <a:pt x="12" y="0"/>
                      <a:pt x="12" y="1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4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2E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6" name="Freeform 1480">
                <a:extLst>
                  <a:ext uri="{FF2B5EF4-FFF2-40B4-BE49-F238E27FC236}">
                    <a16:creationId xmlns:a16="http://schemas.microsoft.com/office/drawing/2014/main" id="{204EC63E-4739-353D-6BCE-B21FFCAE2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004"/>
                <a:ext cx="25" cy="10"/>
              </a:xfrm>
              <a:custGeom>
                <a:avLst/>
                <a:gdLst>
                  <a:gd name="T0" fmla="*/ 8 w 15"/>
                  <a:gd name="T1" fmla="*/ 2 h 6"/>
                  <a:gd name="T2" fmla="*/ 12 w 15"/>
                  <a:gd name="T3" fmla="*/ 6 h 6"/>
                  <a:gd name="T4" fmla="*/ 8 w 15"/>
                  <a:gd name="T5" fmla="*/ 6 h 6"/>
                  <a:gd name="T6" fmla="*/ 3 w 15"/>
                  <a:gd name="T7" fmla="*/ 6 h 6"/>
                  <a:gd name="T8" fmla="*/ 2 w 15"/>
                  <a:gd name="T9" fmla="*/ 3 h 6"/>
                  <a:gd name="T10" fmla="*/ 8 w 1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8" y="2"/>
                    </a:moveTo>
                    <a:cubicBezTo>
                      <a:pt x="9" y="3"/>
                      <a:pt x="15" y="0"/>
                      <a:pt x="12" y="6"/>
                    </a:cubicBezTo>
                    <a:cubicBezTo>
                      <a:pt x="10" y="6"/>
                      <a:pt x="9" y="6"/>
                      <a:pt x="8" y="6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5"/>
                      <a:pt x="0" y="5"/>
                      <a:pt x="2" y="3"/>
                    </a:cubicBezTo>
                    <a:cubicBezTo>
                      <a:pt x="4" y="3"/>
                      <a:pt x="6" y="2"/>
                      <a:pt x="8" y="2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7" name="Freeform 1481">
                <a:extLst>
                  <a:ext uri="{FF2B5EF4-FFF2-40B4-BE49-F238E27FC236}">
                    <a16:creationId xmlns:a16="http://schemas.microsoft.com/office/drawing/2014/main" id="{822B11E4-657F-02A3-A49B-34C581C9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783"/>
                <a:ext cx="12" cy="14"/>
              </a:xfrm>
              <a:custGeom>
                <a:avLst/>
                <a:gdLst>
                  <a:gd name="T0" fmla="*/ 7 w 7"/>
                  <a:gd name="T1" fmla="*/ 5 h 8"/>
                  <a:gd name="T2" fmla="*/ 1 w 7"/>
                  <a:gd name="T3" fmla="*/ 5 h 8"/>
                  <a:gd name="T4" fmla="*/ 3 w 7"/>
                  <a:gd name="T5" fmla="*/ 0 h 8"/>
                  <a:gd name="T6" fmla="*/ 6 w 7"/>
                  <a:gd name="T7" fmla="*/ 5 h 8"/>
                  <a:gd name="T8" fmla="*/ 7 w 7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cubicBezTo>
                      <a:pt x="5" y="8"/>
                      <a:pt x="3" y="6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7" y="0"/>
                      <a:pt x="6" y="3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63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8" name="Freeform 1482">
                <a:extLst>
                  <a:ext uri="{FF2B5EF4-FFF2-40B4-BE49-F238E27FC236}">
                    <a16:creationId xmlns:a16="http://schemas.microsoft.com/office/drawing/2014/main" id="{173BC1F8-E2E2-2BEE-3C55-A82A9F5B0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775"/>
                <a:ext cx="17" cy="10"/>
              </a:xfrm>
              <a:custGeom>
                <a:avLst/>
                <a:gdLst>
                  <a:gd name="T0" fmla="*/ 8 w 10"/>
                  <a:gd name="T1" fmla="*/ 2 h 6"/>
                  <a:gd name="T2" fmla="*/ 6 w 10"/>
                  <a:gd name="T3" fmla="*/ 6 h 6"/>
                  <a:gd name="T4" fmla="*/ 0 w 10"/>
                  <a:gd name="T5" fmla="*/ 6 h 6"/>
                  <a:gd name="T6" fmla="*/ 2 w 10"/>
                  <a:gd name="T7" fmla="*/ 4 h 6"/>
                  <a:gd name="T8" fmla="*/ 6 w 10"/>
                  <a:gd name="T9" fmla="*/ 3 h 6"/>
                  <a:gd name="T10" fmla="*/ 8 w 10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8" y="2"/>
                    </a:moveTo>
                    <a:cubicBezTo>
                      <a:pt x="10" y="5"/>
                      <a:pt x="8" y="6"/>
                      <a:pt x="6" y="6"/>
                    </a:cubicBezTo>
                    <a:cubicBezTo>
                      <a:pt x="4" y="6"/>
                      <a:pt x="2" y="6"/>
                      <a:pt x="0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4" y="0"/>
                      <a:pt x="4" y="0"/>
                      <a:pt x="6" y="3"/>
                    </a:cubicBezTo>
                    <a:cubicBezTo>
                      <a:pt x="8" y="5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747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9" name="Freeform 1483">
                <a:extLst>
                  <a:ext uri="{FF2B5EF4-FFF2-40B4-BE49-F238E27FC236}">
                    <a16:creationId xmlns:a16="http://schemas.microsoft.com/office/drawing/2014/main" id="{1719F068-7767-FBA7-01AE-B8AF7B5E3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843"/>
                <a:ext cx="12" cy="14"/>
              </a:xfrm>
              <a:custGeom>
                <a:avLst/>
                <a:gdLst>
                  <a:gd name="T0" fmla="*/ 2 w 7"/>
                  <a:gd name="T1" fmla="*/ 4 h 8"/>
                  <a:gd name="T2" fmla="*/ 4 w 7"/>
                  <a:gd name="T3" fmla="*/ 0 h 8"/>
                  <a:gd name="T4" fmla="*/ 6 w 7"/>
                  <a:gd name="T5" fmla="*/ 3 h 8"/>
                  <a:gd name="T6" fmla="*/ 4 w 7"/>
                  <a:gd name="T7" fmla="*/ 8 h 8"/>
                  <a:gd name="T8" fmla="*/ 2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4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6" y="0"/>
                      <a:pt x="7" y="2"/>
                      <a:pt x="6" y="3"/>
                    </a:cubicBezTo>
                    <a:cubicBezTo>
                      <a:pt x="5" y="5"/>
                      <a:pt x="7" y="8"/>
                      <a:pt x="4" y="8"/>
                    </a:cubicBezTo>
                    <a:cubicBezTo>
                      <a:pt x="1" y="8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0" name="Freeform 1484">
                <a:extLst>
                  <a:ext uri="{FF2B5EF4-FFF2-40B4-BE49-F238E27FC236}">
                    <a16:creationId xmlns:a16="http://schemas.microsoft.com/office/drawing/2014/main" id="{1524FFEB-2C29-225E-903D-3140681E0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905"/>
                <a:ext cx="17" cy="8"/>
              </a:xfrm>
              <a:custGeom>
                <a:avLst/>
                <a:gdLst>
                  <a:gd name="T0" fmla="*/ 10 w 10"/>
                  <a:gd name="T1" fmla="*/ 3 h 5"/>
                  <a:gd name="T2" fmla="*/ 0 w 10"/>
                  <a:gd name="T3" fmla="*/ 4 h 5"/>
                  <a:gd name="T4" fmla="*/ 10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6" y="5"/>
                      <a:pt x="4" y="4"/>
                      <a:pt x="0" y="4"/>
                    </a:cubicBezTo>
                    <a:cubicBezTo>
                      <a:pt x="4" y="0"/>
                      <a:pt x="4" y="0"/>
                      <a:pt x="10" y="3"/>
                    </a:cubicBezTo>
                    <a:close/>
                  </a:path>
                </a:pathLst>
              </a:custGeom>
              <a:solidFill>
                <a:srgbClr val="BA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1" name="Freeform 1485">
                <a:extLst>
                  <a:ext uri="{FF2B5EF4-FFF2-40B4-BE49-F238E27FC236}">
                    <a16:creationId xmlns:a16="http://schemas.microsoft.com/office/drawing/2014/main" id="{24EAFEA4-B9BD-9C38-7FC4-31EB8D21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151"/>
                <a:ext cx="19" cy="9"/>
              </a:xfrm>
              <a:custGeom>
                <a:avLst/>
                <a:gdLst>
                  <a:gd name="T0" fmla="*/ 7 w 11"/>
                  <a:gd name="T1" fmla="*/ 4 h 5"/>
                  <a:gd name="T2" fmla="*/ 0 w 11"/>
                  <a:gd name="T3" fmla="*/ 2 h 5"/>
                  <a:gd name="T4" fmla="*/ 8 w 11"/>
                  <a:gd name="T5" fmla="*/ 1 h 5"/>
                  <a:gd name="T6" fmla="*/ 7 w 1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7" y="4"/>
                    </a:moveTo>
                    <a:cubicBezTo>
                      <a:pt x="5" y="3"/>
                      <a:pt x="0" y="5"/>
                      <a:pt x="0" y="2"/>
                    </a:cubicBezTo>
                    <a:cubicBezTo>
                      <a:pt x="0" y="0"/>
                      <a:pt x="5" y="2"/>
                      <a:pt x="8" y="1"/>
                    </a:cubicBezTo>
                    <a:cubicBezTo>
                      <a:pt x="11" y="3"/>
                      <a:pt x="10" y="4"/>
                      <a:pt x="7" y="4"/>
                    </a:cubicBezTo>
                    <a:close/>
                  </a:path>
                </a:pathLst>
              </a:custGeom>
              <a:solidFill>
                <a:srgbClr val="79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2" name="Freeform 1486">
                <a:extLst>
                  <a:ext uri="{FF2B5EF4-FFF2-40B4-BE49-F238E27FC236}">
                    <a16:creationId xmlns:a16="http://schemas.microsoft.com/office/drawing/2014/main" id="{C374C333-3052-3340-BFA6-DC49BD911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139"/>
                <a:ext cx="19" cy="9"/>
              </a:xfrm>
              <a:custGeom>
                <a:avLst/>
                <a:gdLst>
                  <a:gd name="T0" fmla="*/ 11 w 11"/>
                  <a:gd name="T1" fmla="*/ 5 h 5"/>
                  <a:gd name="T2" fmla="*/ 0 w 11"/>
                  <a:gd name="T3" fmla="*/ 2 h 5"/>
                  <a:gd name="T4" fmla="*/ 9 w 11"/>
                  <a:gd name="T5" fmla="*/ 1 h 5"/>
                  <a:gd name="T6" fmla="*/ 11 w 1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cubicBezTo>
                      <a:pt x="7" y="4"/>
                      <a:pt x="4" y="5"/>
                      <a:pt x="0" y="2"/>
                    </a:cubicBezTo>
                    <a:cubicBezTo>
                      <a:pt x="3" y="0"/>
                      <a:pt x="7" y="2"/>
                      <a:pt x="9" y="1"/>
                    </a:cubicBezTo>
                    <a:cubicBezTo>
                      <a:pt x="10" y="2"/>
                      <a:pt x="11" y="3"/>
                      <a:pt x="11" y="5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3" name="Freeform 1487">
                <a:extLst>
                  <a:ext uri="{FF2B5EF4-FFF2-40B4-BE49-F238E27FC236}">
                    <a16:creationId xmlns:a16="http://schemas.microsoft.com/office/drawing/2014/main" id="{D23353E8-FF9A-A38C-15C4-0AA3729E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071"/>
                <a:ext cx="14" cy="15"/>
              </a:xfrm>
              <a:custGeom>
                <a:avLst/>
                <a:gdLst>
                  <a:gd name="T0" fmla="*/ 3 w 8"/>
                  <a:gd name="T1" fmla="*/ 5 h 9"/>
                  <a:gd name="T2" fmla="*/ 4 w 8"/>
                  <a:gd name="T3" fmla="*/ 0 h 9"/>
                  <a:gd name="T4" fmla="*/ 6 w 8"/>
                  <a:gd name="T5" fmla="*/ 3 h 9"/>
                  <a:gd name="T6" fmla="*/ 4 w 8"/>
                  <a:gd name="T7" fmla="*/ 9 h 9"/>
                  <a:gd name="T8" fmla="*/ 3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5"/>
                    </a:moveTo>
                    <a:cubicBezTo>
                      <a:pt x="2" y="3"/>
                      <a:pt x="1" y="1"/>
                      <a:pt x="4" y="0"/>
                    </a:cubicBezTo>
                    <a:cubicBezTo>
                      <a:pt x="6" y="0"/>
                      <a:pt x="7" y="2"/>
                      <a:pt x="6" y="3"/>
                    </a:cubicBezTo>
                    <a:cubicBezTo>
                      <a:pt x="4" y="5"/>
                      <a:pt x="8" y="9"/>
                      <a:pt x="4" y="9"/>
                    </a:cubicBezTo>
                    <a:cubicBezTo>
                      <a:pt x="0" y="9"/>
                      <a:pt x="3" y="6"/>
                      <a:pt x="3" y="5"/>
                    </a:cubicBezTo>
                    <a:close/>
                  </a:path>
                </a:pathLst>
              </a:custGeom>
              <a:solidFill>
                <a:srgbClr val="5E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4" name="Freeform 1488">
                <a:extLst>
                  <a:ext uri="{FF2B5EF4-FFF2-40B4-BE49-F238E27FC236}">
                    <a16:creationId xmlns:a16="http://schemas.microsoft.com/office/drawing/2014/main" id="{5B8C6219-7ACC-DBC5-A4BF-93AA4B0B6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932"/>
                <a:ext cx="14" cy="10"/>
              </a:xfrm>
              <a:custGeom>
                <a:avLst/>
                <a:gdLst>
                  <a:gd name="T0" fmla="*/ 3 w 8"/>
                  <a:gd name="T1" fmla="*/ 0 h 6"/>
                  <a:gd name="T2" fmla="*/ 4 w 8"/>
                  <a:gd name="T3" fmla="*/ 0 h 6"/>
                  <a:gd name="T4" fmla="*/ 2 w 8"/>
                  <a:gd name="T5" fmla="*/ 6 h 6"/>
                  <a:gd name="T6" fmla="*/ 1 w 8"/>
                  <a:gd name="T7" fmla="*/ 6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2"/>
                      <a:pt x="8" y="5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50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5" name="Freeform 1489">
                <a:extLst>
                  <a:ext uri="{FF2B5EF4-FFF2-40B4-BE49-F238E27FC236}">
                    <a16:creationId xmlns:a16="http://schemas.microsoft.com/office/drawing/2014/main" id="{EC89E554-DC32-4F2B-2A04-BF9E7140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802"/>
                <a:ext cx="19" cy="5"/>
              </a:xfrm>
              <a:custGeom>
                <a:avLst/>
                <a:gdLst>
                  <a:gd name="T0" fmla="*/ 11 w 11"/>
                  <a:gd name="T1" fmla="*/ 1 h 3"/>
                  <a:gd name="T2" fmla="*/ 0 w 11"/>
                  <a:gd name="T3" fmla="*/ 2 h 3"/>
                  <a:gd name="T4" fmla="*/ 11 w 1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cubicBezTo>
                      <a:pt x="8" y="3"/>
                      <a:pt x="5" y="3"/>
                      <a:pt x="0" y="2"/>
                    </a:cubicBezTo>
                    <a:cubicBezTo>
                      <a:pt x="4" y="0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6A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6" name="Freeform 1490">
                <a:extLst>
                  <a:ext uri="{FF2B5EF4-FFF2-40B4-BE49-F238E27FC236}">
                    <a16:creationId xmlns:a16="http://schemas.microsoft.com/office/drawing/2014/main" id="{5B9E5711-DFC5-E3F7-F329-E6912C47E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048"/>
                <a:ext cx="17" cy="11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3 h 6"/>
                  <a:gd name="T4" fmla="*/ 0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8" y="6"/>
                      <a:pt x="4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0"/>
                    </a:cubicBezTo>
                    <a:close/>
                  </a:path>
                </a:pathLst>
              </a:custGeom>
              <a:solidFill>
                <a:srgbClr val="28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7" name="Freeform 1491">
                <a:extLst>
                  <a:ext uri="{FF2B5EF4-FFF2-40B4-BE49-F238E27FC236}">
                    <a16:creationId xmlns:a16="http://schemas.microsoft.com/office/drawing/2014/main" id="{5B2EF973-31E2-DC7F-B054-3816BC032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069"/>
                <a:ext cx="13" cy="10"/>
              </a:xfrm>
              <a:custGeom>
                <a:avLst/>
                <a:gdLst>
                  <a:gd name="T0" fmla="*/ 3 w 8"/>
                  <a:gd name="T1" fmla="*/ 4 h 6"/>
                  <a:gd name="T2" fmla="*/ 0 w 8"/>
                  <a:gd name="T3" fmla="*/ 2 h 6"/>
                  <a:gd name="T4" fmla="*/ 3 w 8"/>
                  <a:gd name="T5" fmla="*/ 1 h 6"/>
                  <a:gd name="T6" fmla="*/ 8 w 8"/>
                  <a:gd name="T7" fmla="*/ 3 h 6"/>
                  <a:gd name="T8" fmla="*/ 3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8" y="0"/>
                      <a:pt x="8" y="3"/>
                    </a:cubicBezTo>
                    <a:cubicBezTo>
                      <a:pt x="8" y="6"/>
                      <a:pt x="4" y="2"/>
                      <a:pt x="3" y="4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8" name="Freeform 1492">
                <a:extLst>
                  <a:ext uri="{FF2B5EF4-FFF2-40B4-BE49-F238E27FC236}">
                    <a16:creationId xmlns:a16="http://schemas.microsoft.com/office/drawing/2014/main" id="{6C00B592-9F0A-CC4F-86A1-DDFC64CBB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091"/>
                <a:ext cx="9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A4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9" name="Freeform 1493">
                <a:extLst>
                  <a:ext uri="{FF2B5EF4-FFF2-40B4-BE49-F238E27FC236}">
                    <a16:creationId xmlns:a16="http://schemas.microsoft.com/office/drawing/2014/main" id="{22EA9456-5C8F-FD02-5100-F0BE8939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781"/>
                <a:ext cx="12" cy="11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6 h 6"/>
                  <a:gd name="T4" fmla="*/ 1 w 7"/>
                  <a:gd name="T5" fmla="*/ 5 h 6"/>
                  <a:gd name="T6" fmla="*/ 4 w 7"/>
                  <a:gd name="T7" fmla="*/ 1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6"/>
                      <a:pt x="2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3"/>
                      <a:pt x="1" y="0"/>
                      <a:pt x="4" y="1"/>
                    </a:cubicBezTo>
                    <a:cubicBezTo>
                      <a:pt x="7" y="3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7A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0" name="Freeform 1494">
                <a:extLst>
                  <a:ext uri="{FF2B5EF4-FFF2-40B4-BE49-F238E27FC236}">
                    <a16:creationId xmlns:a16="http://schemas.microsoft.com/office/drawing/2014/main" id="{B8401BF4-0477-F7F0-BC3D-77CE5CB78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269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4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4" y="2"/>
                      <a:pt x="5" y="3"/>
                    </a:cubicBezTo>
                    <a:close/>
                  </a:path>
                </a:pathLst>
              </a:custGeom>
              <a:solidFill>
                <a:srgbClr val="68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1" name="Freeform 1495">
                <a:extLst>
                  <a:ext uri="{FF2B5EF4-FFF2-40B4-BE49-F238E27FC236}">
                    <a16:creationId xmlns:a16="http://schemas.microsoft.com/office/drawing/2014/main" id="{8D68E305-FE38-1807-3726-54BC0E44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267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2 w 5"/>
                  <a:gd name="T5" fmla="*/ 1 h 5"/>
                  <a:gd name="T6" fmla="*/ 4 w 5"/>
                  <a:gd name="T7" fmla="*/ 3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60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2" name="Freeform 1496">
                <a:extLst>
                  <a:ext uri="{FF2B5EF4-FFF2-40B4-BE49-F238E27FC236}">
                    <a16:creationId xmlns:a16="http://schemas.microsoft.com/office/drawing/2014/main" id="{EDD428CA-D79B-1AF1-DA2D-01747EE2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09"/>
                <a:ext cx="17" cy="9"/>
              </a:xfrm>
              <a:custGeom>
                <a:avLst/>
                <a:gdLst>
                  <a:gd name="T0" fmla="*/ 4 w 10"/>
                  <a:gd name="T1" fmla="*/ 0 h 5"/>
                  <a:gd name="T2" fmla="*/ 10 w 10"/>
                  <a:gd name="T3" fmla="*/ 3 h 5"/>
                  <a:gd name="T4" fmla="*/ 0 w 10"/>
                  <a:gd name="T5" fmla="*/ 1 h 5"/>
                  <a:gd name="T6" fmla="*/ 4 w 1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4" y="0"/>
                    </a:moveTo>
                    <a:cubicBezTo>
                      <a:pt x="4" y="5"/>
                      <a:pt x="9" y="1"/>
                      <a:pt x="10" y="3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C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3" name="Freeform 1497">
                <a:extLst>
                  <a:ext uri="{FF2B5EF4-FFF2-40B4-BE49-F238E27FC236}">
                    <a16:creationId xmlns:a16="http://schemas.microsoft.com/office/drawing/2014/main" id="{562CDC09-B4A2-DFE4-019C-80175B9EF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069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0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4" name="Freeform 1498">
                <a:extLst>
                  <a:ext uri="{FF2B5EF4-FFF2-40B4-BE49-F238E27FC236}">
                    <a16:creationId xmlns:a16="http://schemas.microsoft.com/office/drawing/2014/main" id="{52AD6BF5-AC10-35B5-FC8B-0A7864F89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877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3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5" name="Freeform 1499">
                <a:extLst>
                  <a:ext uri="{FF2B5EF4-FFF2-40B4-BE49-F238E27FC236}">
                    <a16:creationId xmlns:a16="http://schemas.microsoft.com/office/drawing/2014/main" id="{45E709AB-C019-0B75-5EA4-4420A0E68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713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C1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6" name="Freeform 1500">
                <a:extLst>
                  <a:ext uri="{FF2B5EF4-FFF2-40B4-BE49-F238E27FC236}">
                    <a16:creationId xmlns:a16="http://schemas.microsoft.com/office/drawing/2014/main" id="{8EC1162A-FAD7-B771-D048-4746B5F13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132"/>
                <a:ext cx="8" cy="7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5F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7" name="Freeform 1501">
                <a:extLst>
                  <a:ext uri="{FF2B5EF4-FFF2-40B4-BE49-F238E27FC236}">
                    <a16:creationId xmlns:a16="http://schemas.microsoft.com/office/drawing/2014/main" id="{72EBCFA4-F484-4E14-B98C-FC9193AB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108"/>
                <a:ext cx="10" cy="9"/>
              </a:xfrm>
              <a:custGeom>
                <a:avLst/>
                <a:gdLst>
                  <a:gd name="T0" fmla="*/ 5 w 6"/>
                  <a:gd name="T1" fmla="*/ 4 h 5"/>
                  <a:gd name="T2" fmla="*/ 0 w 6"/>
                  <a:gd name="T3" fmla="*/ 2 h 5"/>
                  <a:gd name="T4" fmla="*/ 5 w 6"/>
                  <a:gd name="T5" fmla="*/ 1 h 5"/>
                  <a:gd name="T6" fmla="*/ 5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3" y="4"/>
                      <a:pt x="0" y="5"/>
                      <a:pt x="0" y="2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82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8" name="Freeform 1502">
                <a:extLst>
                  <a:ext uri="{FF2B5EF4-FFF2-40B4-BE49-F238E27FC236}">
                    <a16:creationId xmlns:a16="http://schemas.microsoft.com/office/drawing/2014/main" id="{A5B0BE7C-95A8-EB9E-3947-C3CF52B59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079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3 h 4"/>
                  <a:gd name="T4" fmla="*/ 0 w 6"/>
                  <a:gd name="T5" fmla="*/ 1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4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6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9" name="Freeform 1503">
                <a:extLst>
                  <a:ext uri="{FF2B5EF4-FFF2-40B4-BE49-F238E27FC236}">
                    <a16:creationId xmlns:a16="http://schemas.microsoft.com/office/drawing/2014/main" id="{E9BD8BC7-0983-D431-286C-3FEC32EC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130"/>
                <a:ext cx="10" cy="6"/>
              </a:xfrm>
              <a:custGeom>
                <a:avLst/>
                <a:gdLst>
                  <a:gd name="T0" fmla="*/ 5 w 6"/>
                  <a:gd name="T1" fmla="*/ 3 h 3"/>
                  <a:gd name="T2" fmla="*/ 0 w 6"/>
                  <a:gd name="T3" fmla="*/ 1 h 3"/>
                  <a:gd name="T4" fmla="*/ 1 w 6"/>
                  <a:gd name="T5" fmla="*/ 0 h 3"/>
                  <a:gd name="T6" fmla="*/ 6 w 6"/>
                  <a:gd name="T7" fmla="*/ 2 h 3"/>
                  <a:gd name="T8" fmla="*/ 5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3"/>
                      <a:pt x="1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63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0" name="Freeform 1504">
                <a:extLst>
                  <a:ext uri="{FF2B5EF4-FFF2-40B4-BE49-F238E27FC236}">
                    <a16:creationId xmlns:a16="http://schemas.microsoft.com/office/drawing/2014/main" id="{A5435CAF-AE58-3271-80A9-02BCED3F8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122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4 h 5"/>
                  <a:gd name="T4" fmla="*/ 0 w 6"/>
                  <a:gd name="T5" fmla="*/ 2 h 5"/>
                  <a:gd name="T6" fmla="*/ 2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5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64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1" name="Freeform 1505">
                <a:extLst>
                  <a:ext uri="{FF2B5EF4-FFF2-40B4-BE49-F238E27FC236}">
                    <a16:creationId xmlns:a16="http://schemas.microsoft.com/office/drawing/2014/main" id="{0F3AC424-5D42-6625-10F6-04217A6B1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966"/>
                <a:ext cx="8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E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2" name="Freeform 1506">
                <a:extLst>
                  <a:ext uri="{FF2B5EF4-FFF2-40B4-BE49-F238E27FC236}">
                    <a16:creationId xmlns:a16="http://schemas.microsoft.com/office/drawing/2014/main" id="{B6FD534E-CDA9-2AAD-BCD7-2FB4358A9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944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5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3" name="Freeform 1507">
                <a:extLst>
                  <a:ext uri="{FF2B5EF4-FFF2-40B4-BE49-F238E27FC236}">
                    <a16:creationId xmlns:a16="http://schemas.microsoft.com/office/drawing/2014/main" id="{C7401648-70C3-035F-C622-98850C50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915"/>
                <a:ext cx="9" cy="5"/>
              </a:xfrm>
              <a:custGeom>
                <a:avLst/>
                <a:gdLst>
                  <a:gd name="T0" fmla="*/ 0 w 5"/>
                  <a:gd name="T1" fmla="*/ 1 h 3"/>
                  <a:gd name="T2" fmla="*/ 3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47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4" name="Freeform 1508">
                <a:extLst>
                  <a:ext uri="{FF2B5EF4-FFF2-40B4-BE49-F238E27FC236}">
                    <a16:creationId xmlns:a16="http://schemas.microsoft.com/office/drawing/2014/main" id="{1B32956B-8704-40BC-F64F-B376F910B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130"/>
                <a:ext cx="10" cy="9"/>
              </a:xfrm>
              <a:custGeom>
                <a:avLst/>
                <a:gdLst>
                  <a:gd name="T0" fmla="*/ 0 w 6"/>
                  <a:gd name="T1" fmla="*/ 2 h 5"/>
                  <a:gd name="T2" fmla="*/ 4 w 6"/>
                  <a:gd name="T3" fmla="*/ 0 h 5"/>
                  <a:gd name="T4" fmla="*/ 5 w 6"/>
                  <a:gd name="T5" fmla="*/ 3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4" y="1"/>
                      <a:pt x="6" y="2"/>
                      <a:pt x="5" y="3"/>
                    </a:cubicBezTo>
                    <a:cubicBezTo>
                      <a:pt x="3" y="5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6D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5" name="Freeform 1509">
                <a:extLst>
                  <a:ext uri="{FF2B5EF4-FFF2-40B4-BE49-F238E27FC236}">
                    <a16:creationId xmlns:a16="http://schemas.microsoft.com/office/drawing/2014/main" id="{949D9F4E-5505-87A4-24C3-A62433340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240"/>
                <a:ext cx="14" cy="5"/>
              </a:xfrm>
              <a:custGeom>
                <a:avLst/>
                <a:gdLst>
                  <a:gd name="T0" fmla="*/ 5 w 8"/>
                  <a:gd name="T1" fmla="*/ 0 h 3"/>
                  <a:gd name="T2" fmla="*/ 3 w 8"/>
                  <a:gd name="T3" fmla="*/ 3 h 3"/>
                  <a:gd name="T4" fmla="*/ 5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cubicBezTo>
                      <a:pt x="8" y="3"/>
                      <a:pt x="5" y="3"/>
                      <a:pt x="3" y="3"/>
                    </a:cubicBezTo>
                    <a:cubicBezTo>
                      <a:pt x="0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6A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6" name="Freeform 1510">
                <a:extLst>
                  <a:ext uri="{FF2B5EF4-FFF2-40B4-BE49-F238E27FC236}">
                    <a16:creationId xmlns:a16="http://schemas.microsoft.com/office/drawing/2014/main" id="{478FDC25-2C64-50F5-607A-3DFC4C77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869"/>
                <a:ext cx="8" cy="7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2 h 4"/>
                  <a:gd name="T4" fmla="*/ 3 w 5"/>
                  <a:gd name="T5" fmla="*/ 3 h 4"/>
                  <a:gd name="T6" fmla="*/ 1 w 5"/>
                  <a:gd name="T7" fmla="*/ 2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67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7" name="Freeform 1511">
                <a:extLst>
                  <a:ext uri="{FF2B5EF4-FFF2-40B4-BE49-F238E27FC236}">
                    <a16:creationId xmlns:a16="http://schemas.microsoft.com/office/drawing/2014/main" id="{221982DB-898C-C48C-2971-E8397D33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07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6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8" name="Freeform 1512">
                <a:extLst>
                  <a:ext uri="{FF2B5EF4-FFF2-40B4-BE49-F238E27FC236}">
                    <a16:creationId xmlns:a16="http://schemas.microsoft.com/office/drawing/2014/main" id="{21FE58C1-1F19-DA45-B674-729F6BDCD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067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39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9" name="Freeform 1513">
                <a:extLst>
                  <a:ext uri="{FF2B5EF4-FFF2-40B4-BE49-F238E27FC236}">
                    <a16:creationId xmlns:a16="http://schemas.microsoft.com/office/drawing/2014/main" id="{03B1A249-493D-2099-DE83-178642B27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817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7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0" name="Freeform 1514">
                <a:extLst>
                  <a:ext uri="{FF2B5EF4-FFF2-40B4-BE49-F238E27FC236}">
                    <a16:creationId xmlns:a16="http://schemas.microsoft.com/office/drawing/2014/main" id="{9D6E537B-E5B8-8E45-396D-1C122343E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800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3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51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1" name="Freeform 1515">
                <a:extLst>
                  <a:ext uri="{FF2B5EF4-FFF2-40B4-BE49-F238E27FC236}">
                    <a16:creationId xmlns:a16="http://schemas.microsoft.com/office/drawing/2014/main" id="{55F3A03F-6D26-7665-5E4E-0A0C94094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790"/>
                <a:ext cx="12" cy="10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6 h 6"/>
                  <a:gd name="T4" fmla="*/ 3 w 7"/>
                  <a:gd name="T5" fmla="*/ 3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2" y="6"/>
                      <a:pt x="0" y="6"/>
                    </a:cubicBezTo>
                    <a:cubicBezTo>
                      <a:pt x="0" y="4"/>
                      <a:pt x="1" y="4"/>
                      <a:pt x="3" y="3"/>
                    </a:cubicBezTo>
                    <a:cubicBezTo>
                      <a:pt x="7" y="0"/>
                      <a:pt x="5" y="6"/>
                      <a:pt x="7" y="6"/>
                    </a:cubicBezTo>
                    <a:close/>
                  </a:path>
                </a:pathLst>
              </a:custGeom>
              <a:solidFill>
                <a:srgbClr val="211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2" name="Freeform 1516">
                <a:extLst>
                  <a:ext uri="{FF2B5EF4-FFF2-40B4-BE49-F238E27FC236}">
                    <a16:creationId xmlns:a16="http://schemas.microsoft.com/office/drawing/2014/main" id="{25005C25-28FE-D615-F235-D295470BA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142"/>
                <a:ext cx="8" cy="6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1 w 5"/>
                  <a:gd name="T5" fmla="*/ 2 h 3"/>
                  <a:gd name="T6" fmla="*/ 3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6E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3" name="Freeform 1517">
                <a:extLst>
                  <a:ext uri="{FF2B5EF4-FFF2-40B4-BE49-F238E27FC236}">
                    <a16:creationId xmlns:a16="http://schemas.microsoft.com/office/drawing/2014/main" id="{4E5C1BC3-A647-0A31-3826-4F032579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279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4 h 5"/>
                  <a:gd name="T4" fmla="*/ 0 w 5"/>
                  <a:gd name="T5" fmla="*/ 3 h 5"/>
                  <a:gd name="T6" fmla="*/ 5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0" y="5"/>
                      <a:pt x="0" y="3"/>
                    </a:cubicBezTo>
                    <a:cubicBezTo>
                      <a:pt x="1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5E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4" name="Freeform 1518">
                <a:extLst>
                  <a:ext uri="{FF2B5EF4-FFF2-40B4-BE49-F238E27FC236}">
                    <a16:creationId xmlns:a16="http://schemas.microsoft.com/office/drawing/2014/main" id="{0B5EF649-342A-A5AB-330B-E41B261A2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710"/>
                <a:ext cx="7" cy="6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2 h 4"/>
                  <a:gd name="T6" fmla="*/ 3 w 4"/>
                  <a:gd name="T7" fmla="*/ 1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C1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5" name="Freeform 1519">
                <a:extLst>
                  <a:ext uri="{FF2B5EF4-FFF2-40B4-BE49-F238E27FC236}">
                    <a16:creationId xmlns:a16="http://schemas.microsoft.com/office/drawing/2014/main" id="{06D3AFBD-D6D6-5E61-DAF0-0283015AD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184"/>
                <a:ext cx="8" cy="8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2 h 5"/>
                  <a:gd name="T4" fmla="*/ 5 w 5"/>
                  <a:gd name="T5" fmla="*/ 2 h 5"/>
                  <a:gd name="T6" fmla="*/ 1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5" y="5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6F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6" name="Freeform 1520">
                <a:extLst>
                  <a:ext uri="{FF2B5EF4-FFF2-40B4-BE49-F238E27FC236}">
                    <a16:creationId xmlns:a16="http://schemas.microsoft.com/office/drawing/2014/main" id="{1EA2E973-38F8-A5FB-C912-9A732FDE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290"/>
                <a:ext cx="8" cy="8"/>
              </a:xfrm>
              <a:custGeom>
                <a:avLst/>
                <a:gdLst>
                  <a:gd name="T0" fmla="*/ 5 w 5"/>
                  <a:gd name="T1" fmla="*/ 2 h 5"/>
                  <a:gd name="T2" fmla="*/ 1 w 5"/>
                  <a:gd name="T3" fmla="*/ 4 h 5"/>
                  <a:gd name="T4" fmla="*/ 0 w 5"/>
                  <a:gd name="T5" fmla="*/ 2 h 5"/>
                  <a:gd name="T6" fmla="*/ 4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1"/>
                      <a:pt x="4" y="1"/>
                    </a:cubicBezTo>
                    <a:cubicBezTo>
                      <a:pt x="4" y="1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6E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7" name="Freeform 1521">
                <a:extLst>
                  <a:ext uri="{FF2B5EF4-FFF2-40B4-BE49-F238E27FC236}">
                    <a16:creationId xmlns:a16="http://schemas.microsoft.com/office/drawing/2014/main" id="{515E2574-DAA9-75F1-DDD8-9F8F30A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795"/>
                <a:ext cx="80" cy="33"/>
              </a:xfrm>
              <a:custGeom>
                <a:avLst/>
                <a:gdLst>
                  <a:gd name="T0" fmla="*/ 9 w 47"/>
                  <a:gd name="T1" fmla="*/ 9 h 19"/>
                  <a:gd name="T2" fmla="*/ 10 w 47"/>
                  <a:gd name="T3" fmla="*/ 9 h 19"/>
                  <a:gd name="T4" fmla="*/ 11 w 47"/>
                  <a:gd name="T5" fmla="*/ 8 h 19"/>
                  <a:gd name="T6" fmla="*/ 0 w 47"/>
                  <a:gd name="T7" fmla="*/ 5 h 19"/>
                  <a:gd name="T8" fmla="*/ 8 w 47"/>
                  <a:gd name="T9" fmla="*/ 3 h 19"/>
                  <a:gd name="T10" fmla="*/ 10 w 47"/>
                  <a:gd name="T11" fmla="*/ 1 h 19"/>
                  <a:gd name="T12" fmla="*/ 23 w 47"/>
                  <a:gd name="T13" fmla="*/ 9 h 19"/>
                  <a:gd name="T14" fmla="*/ 46 w 47"/>
                  <a:gd name="T15" fmla="*/ 13 h 19"/>
                  <a:gd name="T16" fmla="*/ 46 w 47"/>
                  <a:gd name="T17" fmla="*/ 15 h 19"/>
                  <a:gd name="T18" fmla="*/ 44 w 47"/>
                  <a:gd name="T19" fmla="*/ 15 h 19"/>
                  <a:gd name="T20" fmla="*/ 32 w 47"/>
                  <a:gd name="T21" fmla="*/ 17 h 19"/>
                  <a:gd name="T22" fmla="*/ 21 w 47"/>
                  <a:gd name="T23" fmla="*/ 15 h 19"/>
                  <a:gd name="T24" fmla="*/ 22 w 47"/>
                  <a:gd name="T25" fmla="*/ 13 h 19"/>
                  <a:gd name="T26" fmla="*/ 11 w 47"/>
                  <a:gd name="T27" fmla="*/ 11 h 19"/>
                  <a:gd name="T28" fmla="*/ 9 w 47"/>
                  <a:gd name="T2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19">
                    <a:moveTo>
                      <a:pt x="9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8"/>
                    </a:cubicBezTo>
                    <a:cubicBezTo>
                      <a:pt x="8" y="6"/>
                      <a:pt x="3" y="8"/>
                      <a:pt x="0" y="5"/>
                    </a:cubicBezTo>
                    <a:cubicBezTo>
                      <a:pt x="3" y="3"/>
                      <a:pt x="6" y="7"/>
                      <a:pt x="8" y="3"/>
                    </a:cubicBezTo>
                    <a:cubicBezTo>
                      <a:pt x="9" y="2"/>
                      <a:pt x="10" y="0"/>
                      <a:pt x="10" y="1"/>
                    </a:cubicBezTo>
                    <a:cubicBezTo>
                      <a:pt x="14" y="6"/>
                      <a:pt x="21" y="4"/>
                      <a:pt x="23" y="9"/>
                    </a:cubicBezTo>
                    <a:cubicBezTo>
                      <a:pt x="31" y="9"/>
                      <a:pt x="39" y="9"/>
                      <a:pt x="46" y="13"/>
                    </a:cubicBezTo>
                    <a:cubicBezTo>
                      <a:pt x="47" y="14"/>
                      <a:pt x="47" y="15"/>
                      <a:pt x="46" y="15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0" y="15"/>
                      <a:pt x="36" y="16"/>
                      <a:pt x="32" y="17"/>
                    </a:cubicBezTo>
                    <a:cubicBezTo>
                      <a:pt x="28" y="19"/>
                      <a:pt x="24" y="17"/>
                      <a:pt x="21" y="15"/>
                    </a:cubicBezTo>
                    <a:cubicBezTo>
                      <a:pt x="21" y="15"/>
                      <a:pt x="21" y="14"/>
                      <a:pt x="22" y="13"/>
                    </a:cubicBezTo>
                    <a:cubicBezTo>
                      <a:pt x="19" y="12"/>
                      <a:pt x="15" y="12"/>
                      <a:pt x="11" y="11"/>
                    </a:cubicBezTo>
                    <a:cubicBezTo>
                      <a:pt x="10" y="11"/>
                      <a:pt x="9" y="11"/>
                      <a:pt x="9" y="9"/>
                    </a:cubicBezTo>
                    <a:close/>
                  </a:path>
                </a:pathLst>
              </a:custGeom>
              <a:solidFill>
                <a:srgbClr val="5C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8" name="Freeform 1522">
                <a:extLst>
                  <a:ext uri="{FF2B5EF4-FFF2-40B4-BE49-F238E27FC236}">
                    <a16:creationId xmlns:a16="http://schemas.microsoft.com/office/drawing/2014/main" id="{D0007D5D-F168-22DC-6410-E78C9891D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804"/>
                <a:ext cx="50" cy="17"/>
              </a:xfrm>
              <a:custGeom>
                <a:avLst/>
                <a:gdLst>
                  <a:gd name="T0" fmla="*/ 23 w 29"/>
                  <a:gd name="T1" fmla="*/ 8 h 10"/>
                  <a:gd name="T2" fmla="*/ 0 w 29"/>
                  <a:gd name="T3" fmla="*/ 4 h 10"/>
                  <a:gd name="T4" fmla="*/ 19 w 29"/>
                  <a:gd name="T5" fmla="*/ 2 h 10"/>
                  <a:gd name="T6" fmla="*/ 24 w 29"/>
                  <a:gd name="T7" fmla="*/ 4 h 10"/>
                  <a:gd name="T8" fmla="*/ 29 w 29"/>
                  <a:gd name="T9" fmla="*/ 7 h 10"/>
                  <a:gd name="T10" fmla="*/ 27 w 29"/>
                  <a:gd name="T11" fmla="*/ 8 h 10"/>
                  <a:gd name="T12" fmla="*/ 23 w 29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0">
                    <a:moveTo>
                      <a:pt x="23" y="8"/>
                    </a:moveTo>
                    <a:cubicBezTo>
                      <a:pt x="15" y="7"/>
                      <a:pt x="8" y="5"/>
                      <a:pt x="0" y="4"/>
                    </a:cubicBezTo>
                    <a:cubicBezTo>
                      <a:pt x="7" y="2"/>
                      <a:pt x="13" y="0"/>
                      <a:pt x="19" y="2"/>
                    </a:cubicBezTo>
                    <a:cubicBezTo>
                      <a:pt x="20" y="4"/>
                      <a:pt x="23" y="4"/>
                      <a:pt x="24" y="4"/>
                    </a:cubicBezTo>
                    <a:cubicBezTo>
                      <a:pt x="26" y="4"/>
                      <a:pt x="29" y="4"/>
                      <a:pt x="29" y="7"/>
                    </a:cubicBezTo>
                    <a:cubicBezTo>
                      <a:pt x="28" y="7"/>
                      <a:pt x="28" y="7"/>
                      <a:pt x="27" y="8"/>
                    </a:cubicBezTo>
                    <a:cubicBezTo>
                      <a:pt x="25" y="10"/>
                      <a:pt x="24" y="8"/>
                      <a:pt x="23" y="8"/>
                    </a:cubicBezTo>
                    <a:close/>
                  </a:path>
                </a:pathLst>
              </a:custGeom>
              <a:solidFill>
                <a:srgbClr val="85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9" name="Freeform 1523">
                <a:extLst>
                  <a:ext uri="{FF2B5EF4-FFF2-40B4-BE49-F238E27FC236}">
                    <a16:creationId xmlns:a16="http://schemas.microsoft.com/office/drawing/2014/main" id="{FD45C0A9-4DFE-30A8-1249-919893C29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816"/>
                <a:ext cx="28" cy="12"/>
              </a:xfrm>
              <a:custGeom>
                <a:avLst/>
                <a:gdLst>
                  <a:gd name="T0" fmla="*/ 0 w 16"/>
                  <a:gd name="T1" fmla="*/ 1 h 7"/>
                  <a:gd name="T2" fmla="*/ 4 w 16"/>
                  <a:gd name="T3" fmla="*/ 1 h 7"/>
                  <a:gd name="T4" fmla="*/ 16 w 16"/>
                  <a:gd name="T5" fmla="*/ 4 h 7"/>
                  <a:gd name="T6" fmla="*/ 14 w 16"/>
                  <a:gd name="T7" fmla="*/ 6 h 7"/>
                  <a:gd name="T8" fmla="*/ 0 w 16"/>
                  <a:gd name="T9" fmla="*/ 3 h 7"/>
                  <a:gd name="T10" fmla="*/ 0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1"/>
                    </a:moveTo>
                    <a:cubicBezTo>
                      <a:pt x="1" y="0"/>
                      <a:pt x="2" y="2"/>
                      <a:pt x="4" y="1"/>
                    </a:cubicBezTo>
                    <a:cubicBezTo>
                      <a:pt x="8" y="2"/>
                      <a:pt x="12" y="3"/>
                      <a:pt x="16" y="4"/>
                    </a:cubicBezTo>
                    <a:cubicBezTo>
                      <a:pt x="16" y="5"/>
                      <a:pt x="15" y="7"/>
                      <a:pt x="14" y="6"/>
                    </a:cubicBezTo>
                    <a:cubicBezTo>
                      <a:pt x="9" y="4"/>
                      <a:pt x="4" y="5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0" name="Freeform 1524">
                <a:extLst>
                  <a:ext uri="{FF2B5EF4-FFF2-40B4-BE49-F238E27FC236}">
                    <a16:creationId xmlns:a16="http://schemas.microsoft.com/office/drawing/2014/main" id="{AB77E288-41D4-A652-FB97-1C706BDE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807"/>
                <a:ext cx="25" cy="9"/>
              </a:xfrm>
              <a:custGeom>
                <a:avLst/>
                <a:gdLst>
                  <a:gd name="T0" fmla="*/ 10 w 15"/>
                  <a:gd name="T1" fmla="*/ 5 h 5"/>
                  <a:gd name="T2" fmla="*/ 0 w 15"/>
                  <a:gd name="T3" fmla="*/ 0 h 5"/>
                  <a:gd name="T4" fmla="*/ 15 w 15"/>
                  <a:gd name="T5" fmla="*/ 3 h 5"/>
                  <a:gd name="T6" fmla="*/ 10 w 1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10" y="5"/>
                    </a:moveTo>
                    <a:cubicBezTo>
                      <a:pt x="7" y="2"/>
                      <a:pt x="2" y="5"/>
                      <a:pt x="0" y="0"/>
                    </a:cubicBezTo>
                    <a:cubicBezTo>
                      <a:pt x="5" y="1"/>
                      <a:pt x="10" y="0"/>
                      <a:pt x="15" y="3"/>
                    </a:cubicBezTo>
                    <a:cubicBezTo>
                      <a:pt x="14" y="5"/>
                      <a:pt x="12" y="5"/>
                      <a:pt x="10" y="5"/>
                    </a:cubicBezTo>
                    <a:close/>
                  </a:path>
                </a:pathLst>
              </a:custGeom>
              <a:solidFill>
                <a:srgbClr val="51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1" name="Freeform 1525">
                <a:extLst>
                  <a:ext uri="{FF2B5EF4-FFF2-40B4-BE49-F238E27FC236}">
                    <a16:creationId xmlns:a16="http://schemas.microsoft.com/office/drawing/2014/main" id="{53656A41-7F87-6B8B-7EA9-BA60BC64C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799"/>
                <a:ext cx="20" cy="10"/>
              </a:xfrm>
              <a:custGeom>
                <a:avLst/>
                <a:gdLst>
                  <a:gd name="T0" fmla="*/ 0 w 12"/>
                  <a:gd name="T1" fmla="*/ 2 h 6"/>
                  <a:gd name="T2" fmla="*/ 11 w 12"/>
                  <a:gd name="T3" fmla="*/ 4 h 6"/>
                  <a:gd name="T4" fmla="*/ 11 w 12"/>
                  <a:gd name="T5" fmla="*/ 6 h 6"/>
                  <a:gd name="T6" fmla="*/ 0 w 1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4" y="0"/>
                      <a:pt x="7" y="3"/>
                      <a:pt x="11" y="4"/>
                    </a:cubicBezTo>
                    <a:cubicBezTo>
                      <a:pt x="12" y="4"/>
                      <a:pt x="11" y="6"/>
                      <a:pt x="11" y="6"/>
                    </a:cubicBezTo>
                    <a:cubicBezTo>
                      <a:pt x="7" y="4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64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2" name="Freeform 1526">
                <a:extLst>
                  <a:ext uri="{FF2B5EF4-FFF2-40B4-BE49-F238E27FC236}">
                    <a16:creationId xmlns:a16="http://schemas.microsoft.com/office/drawing/2014/main" id="{E7A7CD6E-8C32-2F9A-A4BC-0BC8572EC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799"/>
                <a:ext cx="10" cy="11"/>
              </a:xfrm>
              <a:custGeom>
                <a:avLst/>
                <a:gdLst>
                  <a:gd name="T0" fmla="*/ 5 w 6"/>
                  <a:gd name="T1" fmla="*/ 3 h 7"/>
                  <a:gd name="T2" fmla="*/ 3 w 6"/>
                  <a:gd name="T3" fmla="*/ 7 h 7"/>
                  <a:gd name="T4" fmla="*/ 1 w 6"/>
                  <a:gd name="T5" fmla="*/ 5 h 7"/>
                  <a:gd name="T6" fmla="*/ 4 w 6"/>
                  <a:gd name="T7" fmla="*/ 0 h 7"/>
                  <a:gd name="T8" fmla="*/ 5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4" y="4"/>
                      <a:pt x="6" y="7"/>
                      <a:pt x="3" y="7"/>
                    </a:cubicBezTo>
                    <a:cubicBezTo>
                      <a:pt x="2" y="7"/>
                      <a:pt x="0" y="5"/>
                      <a:pt x="1" y="5"/>
                    </a:cubicBezTo>
                    <a:cubicBezTo>
                      <a:pt x="4" y="4"/>
                      <a:pt x="0" y="0"/>
                      <a:pt x="4" y="0"/>
                    </a:cubicBezTo>
                    <a:cubicBezTo>
                      <a:pt x="6" y="0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63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3" name="Freeform 1527">
                <a:extLst>
                  <a:ext uri="{FF2B5EF4-FFF2-40B4-BE49-F238E27FC236}">
                    <a16:creationId xmlns:a16="http://schemas.microsoft.com/office/drawing/2014/main" id="{DCDF544D-9C49-472B-A1D2-17225326B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797"/>
                <a:ext cx="11" cy="8"/>
              </a:xfrm>
              <a:custGeom>
                <a:avLst/>
                <a:gdLst>
                  <a:gd name="T0" fmla="*/ 6 w 6"/>
                  <a:gd name="T1" fmla="*/ 3 h 5"/>
                  <a:gd name="T2" fmla="*/ 0 w 6"/>
                  <a:gd name="T3" fmla="*/ 4 h 5"/>
                  <a:gd name="T4" fmla="*/ 1 w 6"/>
                  <a:gd name="T5" fmla="*/ 1 h 5"/>
                  <a:gd name="T6" fmla="*/ 6 w 6"/>
                  <a:gd name="T7" fmla="*/ 3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4" y="5"/>
                      <a:pt x="2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64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4" name="Freeform 1528">
                <a:extLst>
                  <a:ext uri="{FF2B5EF4-FFF2-40B4-BE49-F238E27FC236}">
                    <a16:creationId xmlns:a16="http://schemas.microsoft.com/office/drawing/2014/main" id="{9F05B17A-B59C-1070-1878-81EA96AAF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788"/>
                <a:ext cx="10" cy="5"/>
              </a:xfrm>
              <a:custGeom>
                <a:avLst/>
                <a:gdLst>
                  <a:gd name="T0" fmla="*/ 6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2 w 6"/>
                  <a:gd name="T7" fmla="*/ 0 h 3"/>
                  <a:gd name="T8" fmla="*/ 6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5" y="3"/>
                      <a:pt x="5" y="3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62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5" name="Freeform 1529">
                <a:extLst>
                  <a:ext uri="{FF2B5EF4-FFF2-40B4-BE49-F238E27FC236}">
                    <a16:creationId xmlns:a16="http://schemas.microsoft.com/office/drawing/2014/main" id="{ECF97C45-7307-2115-E845-693F00E84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797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3 h 4"/>
                  <a:gd name="T4" fmla="*/ 1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4"/>
                      <a:pt x="5" y="3"/>
                      <a:pt x="4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lose/>
                  </a:path>
                </a:pathLst>
              </a:custGeom>
              <a:solidFill>
                <a:srgbClr val="64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6" name="Freeform 1530">
                <a:extLst>
                  <a:ext uri="{FF2B5EF4-FFF2-40B4-BE49-F238E27FC236}">
                    <a16:creationId xmlns:a16="http://schemas.microsoft.com/office/drawing/2014/main" id="{C84243A8-4D45-3512-F804-F41DD54D3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790"/>
                <a:ext cx="9" cy="5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1 h 3"/>
                  <a:gd name="T4" fmla="*/ 3 w 5"/>
                  <a:gd name="T5" fmla="*/ 0 h 3"/>
                  <a:gd name="T6" fmla="*/ 5 w 5"/>
                  <a:gd name="T7" fmla="*/ 2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58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7" name="Freeform 1531">
                <a:extLst>
                  <a:ext uri="{FF2B5EF4-FFF2-40B4-BE49-F238E27FC236}">
                    <a16:creationId xmlns:a16="http://schemas.microsoft.com/office/drawing/2014/main" id="{EB3CD7B6-DE9A-01A2-4845-A8CE2597D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776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8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8" name="Freeform 1532">
                <a:extLst>
                  <a:ext uri="{FF2B5EF4-FFF2-40B4-BE49-F238E27FC236}">
                    <a16:creationId xmlns:a16="http://schemas.microsoft.com/office/drawing/2014/main" id="{FB69190F-B97E-359D-AE4A-5D2E36E16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800"/>
                <a:ext cx="12" cy="7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3 h 4"/>
                  <a:gd name="T4" fmla="*/ 0 w 7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5" y="1"/>
                      <a:pt x="7" y="3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5C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9" name="Freeform 1533">
                <a:extLst>
                  <a:ext uri="{FF2B5EF4-FFF2-40B4-BE49-F238E27FC236}">
                    <a16:creationId xmlns:a16="http://schemas.microsoft.com/office/drawing/2014/main" id="{CDA684C1-89F6-6AA5-44E6-FDF8E061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787"/>
                <a:ext cx="9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3 w 5"/>
                  <a:gd name="T5" fmla="*/ 3 h 3"/>
                  <a:gd name="T6" fmla="*/ 0 w 5"/>
                  <a:gd name="T7" fmla="*/ 1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C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0" name="Freeform 1534">
                <a:extLst>
                  <a:ext uri="{FF2B5EF4-FFF2-40B4-BE49-F238E27FC236}">
                    <a16:creationId xmlns:a16="http://schemas.microsoft.com/office/drawing/2014/main" id="{9ECEA15F-E0BA-03C3-6D49-92C25F92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780"/>
                <a:ext cx="8" cy="5"/>
              </a:xfrm>
              <a:custGeom>
                <a:avLst/>
                <a:gdLst>
                  <a:gd name="T0" fmla="*/ 0 w 5"/>
                  <a:gd name="T1" fmla="*/ 1 h 3"/>
                  <a:gd name="T2" fmla="*/ 2 w 5"/>
                  <a:gd name="T3" fmla="*/ 0 h 3"/>
                  <a:gd name="T4" fmla="*/ 5 w 5"/>
                  <a:gd name="T5" fmla="*/ 1 h 3"/>
                  <a:gd name="T6" fmla="*/ 3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1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1" name="Freeform 1535">
                <a:extLst>
                  <a:ext uri="{FF2B5EF4-FFF2-40B4-BE49-F238E27FC236}">
                    <a16:creationId xmlns:a16="http://schemas.microsoft.com/office/drawing/2014/main" id="{AA426A54-78C7-4FF5-9827-F5152C34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850"/>
                <a:ext cx="15" cy="20"/>
              </a:xfrm>
              <a:custGeom>
                <a:avLst/>
                <a:gdLst>
                  <a:gd name="T0" fmla="*/ 8 w 9"/>
                  <a:gd name="T1" fmla="*/ 11 h 12"/>
                  <a:gd name="T2" fmla="*/ 0 w 9"/>
                  <a:gd name="T3" fmla="*/ 4 h 12"/>
                  <a:gd name="T4" fmla="*/ 8 w 9"/>
                  <a:gd name="T5" fmla="*/ 6 h 12"/>
                  <a:gd name="T6" fmla="*/ 8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8" y="11"/>
                    </a:moveTo>
                    <a:cubicBezTo>
                      <a:pt x="2" y="12"/>
                      <a:pt x="2" y="6"/>
                      <a:pt x="0" y="4"/>
                    </a:cubicBezTo>
                    <a:cubicBezTo>
                      <a:pt x="3" y="2"/>
                      <a:pt x="7" y="0"/>
                      <a:pt x="8" y="6"/>
                    </a:cubicBezTo>
                    <a:cubicBezTo>
                      <a:pt x="7" y="8"/>
                      <a:pt x="9" y="10"/>
                      <a:pt x="8" y="11"/>
                    </a:cubicBezTo>
                    <a:close/>
                  </a:path>
                </a:pathLst>
              </a:custGeom>
              <a:solidFill>
                <a:srgbClr val="68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2" name="Freeform 1536">
                <a:extLst>
                  <a:ext uri="{FF2B5EF4-FFF2-40B4-BE49-F238E27FC236}">
                    <a16:creationId xmlns:a16="http://schemas.microsoft.com/office/drawing/2014/main" id="{3CF61456-A165-02ED-E2D2-0A1F18C7F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985"/>
                <a:ext cx="26" cy="10"/>
              </a:xfrm>
              <a:custGeom>
                <a:avLst/>
                <a:gdLst>
                  <a:gd name="T0" fmla="*/ 2 w 15"/>
                  <a:gd name="T1" fmla="*/ 2 h 6"/>
                  <a:gd name="T2" fmla="*/ 0 w 15"/>
                  <a:gd name="T3" fmla="*/ 0 h 6"/>
                  <a:gd name="T4" fmla="*/ 12 w 15"/>
                  <a:gd name="T5" fmla="*/ 2 h 6"/>
                  <a:gd name="T6" fmla="*/ 14 w 15"/>
                  <a:gd name="T7" fmla="*/ 4 h 6"/>
                  <a:gd name="T8" fmla="*/ 11 w 15"/>
                  <a:gd name="T9" fmla="*/ 5 h 6"/>
                  <a:gd name="T10" fmla="*/ 2 w 1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4" y="0"/>
                      <a:pt x="8" y="1"/>
                      <a:pt x="12" y="2"/>
                    </a:cubicBezTo>
                    <a:cubicBezTo>
                      <a:pt x="13" y="2"/>
                      <a:pt x="15" y="2"/>
                      <a:pt x="14" y="4"/>
                    </a:cubicBezTo>
                    <a:cubicBezTo>
                      <a:pt x="14" y="6"/>
                      <a:pt x="12" y="5"/>
                      <a:pt x="11" y="5"/>
                    </a:cubicBezTo>
                    <a:cubicBezTo>
                      <a:pt x="8" y="4"/>
                      <a:pt x="5" y="3"/>
                      <a:pt x="2" y="2"/>
                    </a:cubicBezTo>
                    <a:close/>
                  </a:path>
                </a:pathLst>
              </a:custGeom>
              <a:solidFill>
                <a:srgbClr val="60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3" name="Freeform 1537">
                <a:extLst>
                  <a:ext uri="{FF2B5EF4-FFF2-40B4-BE49-F238E27FC236}">
                    <a16:creationId xmlns:a16="http://schemas.microsoft.com/office/drawing/2014/main" id="{CA5EC6FB-A394-6326-4823-1A31AE421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864"/>
                <a:ext cx="17" cy="15"/>
              </a:xfrm>
              <a:custGeom>
                <a:avLst/>
                <a:gdLst>
                  <a:gd name="T0" fmla="*/ 4 w 10"/>
                  <a:gd name="T1" fmla="*/ 9 h 9"/>
                  <a:gd name="T2" fmla="*/ 0 w 10"/>
                  <a:gd name="T3" fmla="*/ 3 h 9"/>
                  <a:gd name="T4" fmla="*/ 4 w 10"/>
                  <a:gd name="T5" fmla="*/ 1 h 9"/>
                  <a:gd name="T6" fmla="*/ 6 w 10"/>
                  <a:gd name="T7" fmla="*/ 6 h 9"/>
                  <a:gd name="T8" fmla="*/ 4 w 1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9"/>
                    </a:moveTo>
                    <a:cubicBezTo>
                      <a:pt x="1" y="8"/>
                      <a:pt x="3" y="5"/>
                      <a:pt x="0" y="3"/>
                    </a:cubicBezTo>
                    <a:cubicBezTo>
                      <a:pt x="2" y="3"/>
                      <a:pt x="2" y="0"/>
                      <a:pt x="4" y="1"/>
                    </a:cubicBezTo>
                    <a:cubicBezTo>
                      <a:pt x="6" y="2"/>
                      <a:pt x="10" y="2"/>
                      <a:pt x="6" y="6"/>
                    </a:cubicBezTo>
                    <a:cubicBezTo>
                      <a:pt x="5" y="6"/>
                      <a:pt x="4" y="8"/>
                      <a:pt x="4" y="9"/>
                    </a:cubicBezTo>
                    <a:close/>
                  </a:path>
                </a:pathLst>
              </a:custGeom>
              <a:solidFill>
                <a:srgbClr val="686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4" name="Freeform 1538">
                <a:extLst>
                  <a:ext uri="{FF2B5EF4-FFF2-40B4-BE49-F238E27FC236}">
                    <a16:creationId xmlns:a16="http://schemas.microsoft.com/office/drawing/2014/main" id="{D680BC1D-B0A4-74C7-AC18-F0266D3D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874"/>
                <a:ext cx="14" cy="15"/>
              </a:xfrm>
              <a:custGeom>
                <a:avLst/>
                <a:gdLst>
                  <a:gd name="T0" fmla="*/ 3 w 8"/>
                  <a:gd name="T1" fmla="*/ 7 h 9"/>
                  <a:gd name="T2" fmla="*/ 3 w 8"/>
                  <a:gd name="T3" fmla="*/ 6 h 9"/>
                  <a:gd name="T4" fmla="*/ 4 w 8"/>
                  <a:gd name="T5" fmla="*/ 5 h 9"/>
                  <a:gd name="T6" fmla="*/ 5 w 8"/>
                  <a:gd name="T7" fmla="*/ 1 h 9"/>
                  <a:gd name="T8" fmla="*/ 7 w 8"/>
                  <a:gd name="T9" fmla="*/ 4 h 9"/>
                  <a:gd name="T10" fmla="*/ 8 w 8"/>
                  <a:gd name="T11" fmla="*/ 8 h 9"/>
                  <a:gd name="T12" fmla="*/ 3 w 8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3" y="7"/>
                    </a:moveTo>
                    <a:cubicBezTo>
                      <a:pt x="3" y="7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3"/>
                      <a:pt x="0" y="1"/>
                      <a:pt x="5" y="1"/>
                    </a:cubicBezTo>
                    <a:cubicBezTo>
                      <a:pt x="7" y="0"/>
                      <a:pt x="8" y="2"/>
                      <a:pt x="7" y="4"/>
                    </a:cubicBezTo>
                    <a:cubicBezTo>
                      <a:pt x="6" y="6"/>
                      <a:pt x="8" y="7"/>
                      <a:pt x="8" y="8"/>
                    </a:cubicBezTo>
                    <a:cubicBezTo>
                      <a:pt x="6" y="9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5" name="Freeform 1539">
                <a:extLst>
                  <a:ext uri="{FF2B5EF4-FFF2-40B4-BE49-F238E27FC236}">
                    <a16:creationId xmlns:a16="http://schemas.microsoft.com/office/drawing/2014/main" id="{F6470DAB-46D8-C19A-A829-147A861F5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939"/>
                <a:ext cx="12" cy="15"/>
              </a:xfrm>
              <a:custGeom>
                <a:avLst/>
                <a:gdLst>
                  <a:gd name="T0" fmla="*/ 6 w 7"/>
                  <a:gd name="T1" fmla="*/ 2 h 9"/>
                  <a:gd name="T2" fmla="*/ 6 w 7"/>
                  <a:gd name="T3" fmla="*/ 7 h 9"/>
                  <a:gd name="T4" fmla="*/ 5 w 7"/>
                  <a:gd name="T5" fmla="*/ 9 h 9"/>
                  <a:gd name="T6" fmla="*/ 3 w 7"/>
                  <a:gd name="T7" fmla="*/ 6 h 9"/>
                  <a:gd name="T8" fmla="*/ 4 w 7"/>
                  <a:gd name="T9" fmla="*/ 0 h 9"/>
                  <a:gd name="T10" fmla="*/ 6 w 7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7" y="4"/>
                      <a:pt x="5" y="5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3" y="9"/>
                      <a:pt x="0" y="9"/>
                      <a:pt x="3" y="6"/>
                    </a:cubicBezTo>
                    <a:cubicBezTo>
                      <a:pt x="5" y="4"/>
                      <a:pt x="1" y="1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6" name="Freeform 1540">
                <a:extLst>
                  <a:ext uri="{FF2B5EF4-FFF2-40B4-BE49-F238E27FC236}">
                    <a16:creationId xmlns:a16="http://schemas.microsoft.com/office/drawing/2014/main" id="{9A2AA205-8992-8678-30CA-302946DDD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947"/>
                <a:ext cx="12" cy="9"/>
              </a:xfrm>
              <a:custGeom>
                <a:avLst/>
                <a:gdLst>
                  <a:gd name="T0" fmla="*/ 6 w 7"/>
                  <a:gd name="T1" fmla="*/ 5 h 5"/>
                  <a:gd name="T2" fmla="*/ 0 w 7"/>
                  <a:gd name="T3" fmla="*/ 3 h 5"/>
                  <a:gd name="T4" fmla="*/ 7 w 7"/>
                  <a:gd name="T5" fmla="*/ 3 h 5"/>
                  <a:gd name="T6" fmla="*/ 6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4" y="5"/>
                      <a:pt x="2" y="5"/>
                      <a:pt x="0" y="3"/>
                    </a:cubicBezTo>
                    <a:cubicBezTo>
                      <a:pt x="3" y="0"/>
                      <a:pt x="5" y="3"/>
                      <a:pt x="7" y="3"/>
                    </a:cubicBezTo>
                    <a:cubicBezTo>
                      <a:pt x="7" y="4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6C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7" name="Freeform 1541">
                <a:extLst>
                  <a:ext uri="{FF2B5EF4-FFF2-40B4-BE49-F238E27FC236}">
                    <a16:creationId xmlns:a16="http://schemas.microsoft.com/office/drawing/2014/main" id="{1B5BF633-C5E5-B69B-A2A2-EEAB6AE97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817"/>
                <a:ext cx="76" cy="19"/>
              </a:xfrm>
              <a:custGeom>
                <a:avLst/>
                <a:gdLst>
                  <a:gd name="T0" fmla="*/ 6 w 44"/>
                  <a:gd name="T1" fmla="*/ 2 h 11"/>
                  <a:gd name="T2" fmla="*/ 24 w 44"/>
                  <a:gd name="T3" fmla="*/ 1 h 11"/>
                  <a:gd name="T4" fmla="*/ 29 w 44"/>
                  <a:gd name="T5" fmla="*/ 2 h 11"/>
                  <a:gd name="T6" fmla="*/ 27 w 44"/>
                  <a:gd name="T7" fmla="*/ 3 h 11"/>
                  <a:gd name="T8" fmla="*/ 28 w 44"/>
                  <a:gd name="T9" fmla="*/ 4 h 11"/>
                  <a:gd name="T10" fmla="*/ 32 w 44"/>
                  <a:gd name="T11" fmla="*/ 5 h 11"/>
                  <a:gd name="T12" fmla="*/ 36 w 44"/>
                  <a:gd name="T13" fmla="*/ 7 h 11"/>
                  <a:gd name="T14" fmla="*/ 44 w 44"/>
                  <a:gd name="T15" fmla="*/ 10 h 11"/>
                  <a:gd name="T16" fmla="*/ 42 w 44"/>
                  <a:gd name="T17" fmla="*/ 11 h 11"/>
                  <a:gd name="T18" fmla="*/ 4 w 44"/>
                  <a:gd name="T19" fmla="*/ 4 h 11"/>
                  <a:gd name="T20" fmla="*/ 0 w 44"/>
                  <a:gd name="T21" fmla="*/ 2 h 11"/>
                  <a:gd name="T22" fmla="*/ 6 w 44"/>
                  <a:gd name="T2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11">
                    <a:moveTo>
                      <a:pt x="6" y="2"/>
                    </a:moveTo>
                    <a:cubicBezTo>
                      <a:pt x="12" y="4"/>
                      <a:pt x="18" y="1"/>
                      <a:pt x="24" y="1"/>
                    </a:cubicBezTo>
                    <a:cubicBezTo>
                      <a:pt x="25" y="1"/>
                      <a:pt x="27" y="1"/>
                      <a:pt x="29" y="2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9" y="4"/>
                      <a:pt x="31" y="3"/>
                      <a:pt x="32" y="5"/>
                    </a:cubicBezTo>
                    <a:cubicBezTo>
                      <a:pt x="32" y="7"/>
                      <a:pt x="35" y="6"/>
                      <a:pt x="36" y="7"/>
                    </a:cubicBezTo>
                    <a:cubicBezTo>
                      <a:pt x="38" y="8"/>
                      <a:pt x="42" y="7"/>
                      <a:pt x="44" y="10"/>
                    </a:cubicBezTo>
                    <a:cubicBezTo>
                      <a:pt x="43" y="10"/>
                      <a:pt x="43" y="11"/>
                      <a:pt x="42" y="11"/>
                    </a:cubicBezTo>
                    <a:cubicBezTo>
                      <a:pt x="29" y="9"/>
                      <a:pt x="16" y="6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2" y="0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85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8" name="Freeform 1542">
                <a:extLst>
                  <a:ext uri="{FF2B5EF4-FFF2-40B4-BE49-F238E27FC236}">
                    <a16:creationId xmlns:a16="http://schemas.microsoft.com/office/drawing/2014/main" id="{33ADE53E-C0FF-F145-D95A-042A2DC4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833"/>
                <a:ext cx="29" cy="10"/>
              </a:xfrm>
              <a:custGeom>
                <a:avLst/>
                <a:gdLst>
                  <a:gd name="T0" fmla="*/ 1 w 17"/>
                  <a:gd name="T1" fmla="*/ 0 h 6"/>
                  <a:gd name="T2" fmla="*/ 16 w 17"/>
                  <a:gd name="T3" fmla="*/ 3 h 6"/>
                  <a:gd name="T4" fmla="*/ 17 w 17"/>
                  <a:gd name="T5" fmla="*/ 5 h 6"/>
                  <a:gd name="T6" fmla="*/ 15 w 17"/>
                  <a:gd name="T7" fmla="*/ 6 h 6"/>
                  <a:gd name="T8" fmla="*/ 0 w 17"/>
                  <a:gd name="T9" fmla="*/ 1 h 6"/>
                  <a:gd name="T10" fmla="*/ 1 w 1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6">
                    <a:moveTo>
                      <a:pt x="1" y="0"/>
                    </a:moveTo>
                    <a:cubicBezTo>
                      <a:pt x="6" y="1"/>
                      <a:pt x="11" y="2"/>
                      <a:pt x="16" y="3"/>
                    </a:cubicBezTo>
                    <a:cubicBezTo>
                      <a:pt x="16" y="3"/>
                      <a:pt x="17" y="3"/>
                      <a:pt x="17" y="5"/>
                    </a:cubicBezTo>
                    <a:cubicBezTo>
                      <a:pt x="17" y="5"/>
                      <a:pt x="16" y="6"/>
                      <a:pt x="15" y="6"/>
                    </a:cubicBezTo>
                    <a:cubicBezTo>
                      <a:pt x="10" y="4"/>
                      <a:pt x="5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6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9" name="Freeform 1543">
                <a:extLst>
                  <a:ext uri="{FF2B5EF4-FFF2-40B4-BE49-F238E27FC236}">
                    <a16:creationId xmlns:a16="http://schemas.microsoft.com/office/drawing/2014/main" id="{5812A877-3984-57E0-DC2C-452E7FD2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845"/>
                <a:ext cx="25" cy="7"/>
              </a:xfrm>
              <a:custGeom>
                <a:avLst/>
                <a:gdLst>
                  <a:gd name="T0" fmla="*/ 0 w 15"/>
                  <a:gd name="T1" fmla="*/ 0 h 4"/>
                  <a:gd name="T2" fmla="*/ 15 w 15"/>
                  <a:gd name="T3" fmla="*/ 4 h 4"/>
                  <a:gd name="T4" fmla="*/ 0 w 1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5" y="1"/>
                      <a:pt x="11" y="0"/>
                      <a:pt x="15" y="4"/>
                    </a:cubicBezTo>
                    <a:cubicBezTo>
                      <a:pt x="10" y="4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4B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0" name="Freeform 1544">
                <a:extLst>
                  <a:ext uri="{FF2B5EF4-FFF2-40B4-BE49-F238E27FC236}">
                    <a16:creationId xmlns:a16="http://schemas.microsoft.com/office/drawing/2014/main" id="{B7630F88-885E-803D-4465-4DD462D20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826"/>
                <a:ext cx="32" cy="8"/>
              </a:xfrm>
              <a:custGeom>
                <a:avLst/>
                <a:gdLst>
                  <a:gd name="T0" fmla="*/ 15 w 19"/>
                  <a:gd name="T1" fmla="*/ 5 h 5"/>
                  <a:gd name="T2" fmla="*/ 0 w 19"/>
                  <a:gd name="T3" fmla="*/ 1 h 5"/>
                  <a:gd name="T4" fmla="*/ 0 w 19"/>
                  <a:gd name="T5" fmla="*/ 0 h 5"/>
                  <a:gd name="T6" fmla="*/ 3 w 19"/>
                  <a:gd name="T7" fmla="*/ 0 h 5"/>
                  <a:gd name="T8" fmla="*/ 15 w 19"/>
                  <a:gd name="T9" fmla="*/ 2 h 5"/>
                  <a:gd name="T10" fmla="*/ 15 w 19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15" y="5"/>
                    </a:moveTo>
                    <a:cubicBezTo>
                      <a:pt x="10" y="4"/>
                      <a:pt x="5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7" y="1"/>
                      <a:pt x="11" y="1"/>
                      <a:pt x="15" y="2"/>
                    </a:cubicBezTo>
                    <a:cubicBezTo>
                      <a:pt x="16" y="3"/>
                      <a:pt x="19" y="4"/>
                      <a:pt x="15" y="5"/>
                    </a:cubicBezTo>
                    <a:close/>
                  </a:path>
                </a:pathLst>
              </a:custGeom>
              <a:solidFill>
                <a:srgbClr val="36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1" name="Freeform 1545">
                <a:extLst>
                  <a:ext uri="{FF2B5EF4-FFF2-40B4-BE49-F238E27FC236}">
                    <a16:creationId xmlns:a16="http://schemas.microsoft.com/office/drawing/2014/main" id="{6747101E-7CD3-6B77-A91E-8BD84099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821"/>
                <a:ext cx="11" cy="15"/>
              </a:xfrm>
              <a:custGeom>
                <a:avLst/>
                <a:gdLst>
                  <a:gd name="T0" fmla="*/ 5 w 7"/>
                  <a:gd name="T1" fmla="*/ 0 h 9"/>
                  <a:gd name="T2" fmla="*/ 6 w 7"/>
                  <a:gd name="T3" fmla="*/ 3 h 9"/>
                  <a:gd name="T4" fmla="*/ 4 w 7"/>
                  <a:gd name="T5" fmla="*/ 9 h 9"/>
                  <a:gd name="T6" fmla="*/ 2 w 7"/>
                  <a:gd name="T7" fmla="*/ 8 h 9"/>
                  <a:gd name="T8" fmla="*/ 5 w 7"/>
                  <a:gd name="T9" fmla="*/ 1 h 9"/>
                  <a:gd name="T10" fmla="*/ 5 w 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5" y="1"/>
                      <a:pt x="6" y="2"/>
                      <a:pt x="6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3" y="6"/>
                      <a:pt x="0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25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2" name="Freeform 1546">
                <a:extLst>
                  <a:ext uri="{FF2B5EF4-FFF2-40B4-BE49-F238E27FC236}">
                    <a16:creationId xmlns:a16="http://schemas.microsoft.com/office/drawing/2014/main" id="{7EE4379C-623A-6B59-E1BE-50CD030A6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026"/>
                <a:ext cx="149" cy="187"/>
              </a:xfrm>
              <a:custGeom>
                <a:avLst/>
                <a:gdLst>
                  <a:gd name="T0" fmla="*/ 84 w 87"/>
                  <a:gd name="T1" fmla="*/ 91 h 109"/>
                  <a:gd name="T2" fmla="*/ 71 w 87"/>
                  <a:gd name="T3" fmla="*/ 95 h 109"/>
                  <a:gd name="T4" fmla="*/ 66 w 87"/>
                  <a:gd name="T5" fmla="*/ 107 h 109"/>
                  <a:gd name="T6" fmla="*/ 44 w 87"/>
                  <a:gd name="T7" fmla="*/ 107 h 109"/>
                  <a:gd name="T8" fmla="*/ 42 w 87"/>
                  <a:gd name="T9" fmla="*/ 106 h 109"/>
                  <a:gd name="T10" fmla="*/ 33 w 87"/>
                  <a:gd name="T11" fmla="*/ 99 h 109"/>
                  <a:gd name="T12" fmla="*/ 28 w 87"/>
                  <a:gd name="T13" fmla="*/ 92 h 109"/>
                  <a:gd name="T14" fmla="*/ 20 w 87"/>
                  <a:gd name="T15" fmla="*/ 84 h 109"/>
                  <a:gd name="T16" fmla="*/ 1 w 87"/>
                  <a:gd name="T17" fmla="*/ 66 h 109"/>
                  <a:gd name="T18" fmla="*/ 0 w 87"/>
                  <a:gd name="T19" fmla="*/ 5 h 109"/>
                  <a:gd name="T20" fmla="*/ 2 w 87"/>
                  <a:gd name="T21" fmla="*/ 0 h 109"/>
                  <a:gd name="T22" fmla="*/ 5 w 87"/>
                  <a:gd name="T23" fmla="*/ 4 h 109"/>
                  <a:gd name="T24" fmla="*/ 9 w 87"/>
                  <a:gd name="T25" fmla="*/ 20 h 109"/>
                  <a:gd name="T26" fmla="*/ 16 w 87"/>
                  <a:gd name="T27" fmla="*/ 27 h 109"/>
                  <a:gd name="T28" fmla="*/ 29 w 87"/>
                  <a:gd name="T29" fmla="*/ 41 h 109"/>
                  <a:gd name="T30" fmla="*/ 36 w 87"/>
                  <a:gd name="T31" fmla="*/ 41 h 109"/>
                  <a:gd name="T32" fmla="*/ 47 w 87"/>
                  <a:gd name="T33" fmla="*/ 39 h 109"/>
                  <a:gd name="T34" fmla="*/ 50 w 87"/>
                  <a:gd name="T35" fmla="*/ 45 h 109"/>
                  <a:gd name="T36" fmla="*/ 43 w 87"/>
                  <a:gd name="T37" fmla="*/ 56 h 109"/>
                  <a:gd name="T38" fmla="*/ 31 w 87"/>
                  <a:gd name="T39" fmla="*/ 60 h 109"/>
                  <a:gd name="T40" fmla="*/ 30 w 87"/>
                  <a:gd name="T41" fmla="*/ 64 h 109"/>
                  <a:gd name="T42" fmla="*/ 36 w 87"/>
                  <a:gd name="T43" fmla="*/ 67 h 109"/>
                  <a:gd name="T44" fmla="*/ 45 w 87"/>
                  <a:gd name="T45" fmla="*/ 72 h 109"/>
                  <a:gd name="T46" fmla="*/ 53 w 87"/>
                  <a:gd name="T47" fmla="*/ 76 h 109"/>
                  <a:gd name="T48" fmla="*/ 60 w 87"/>
                  <a:gd name="T49" fmla="*/ 70 h 109"/>
                  <a:gd name="T50" fmla="*/ 77 w 87"/>
                  <a:gd name="T51" fmla="*/ 63 h 109"/>
                  <a:gd name="T52" fmla="*/ 87 w 87"/>
                  <a:gd name="T53" fmla="*/ 65 h 109"/>
                  <a:gd name="T54" fmla="*/ 78 w 87"/>
                  <a:gd name="T55" fmla="*/ 73 h 109"/>
                  <a:gd name="T56" fmla="*/ 73 w 87"/>
                  <a:gd name="T57" fmla="*/ 73 h 109"/>
                  <a:gd name="T58" fmla="*/ 67 w 87"/>
                  <a:gd name="T59" fmla="*/ 77 h 109"/>
                  <a:gd name="T60" fmla="*/ 73 w 87"/>
                  <a:gd name="T61" fmla="*/ 82 h 109"/>
                  <a:gd name="T62" fmla="*/ 77 w 87"/>
                  <a:gd name="T63" fmla="*/ 83 h 109"/>
                  <a:gd name="T64" fmla="*/ 84 w 87"/>
                  <a:gd name="T65" fmla="*/ 9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109">
                    <a:moveTo>
                      <a:pt x="84" y="91"/>
                    </a:moveTo>
                    <a:cubicBezTo>
                      <a:pt x="80" y="92"/>
                      <a:pt x="76" y="95"/>
                      <a:pt x="71" y="95"/>
                    </a:cubicBezTo>
                    <a:cubicBezTo>
                      <a:pt x="65" y="96"/>
                      <a:pt x="66" y="102"/>
                      <a:pt x="66" y="107"/>
                    </a:cubicBezTo>
                    <a:cubicBezTo>
                      <a:pt x="59" y="106"/>
                      <a:pt x="51" y="109"/>
                      <a:pt x="44" y="107"/>
                    </a:cubicBezTo>
                    <a:cubicBezTo>
                      <a:pt x="43" y="107"/>
                      <a:pt x="43" y="106"/>
                      <a:pt x="42" y="106"/>
                    </a:cubicBezTo>
                    <a:cubicBezTo>
                      <a:pt x="39" y="104"/>
                      <a:pt x="36" y="101"/>
                      <a:pt x="33" y="99"/>
                    </a:cubicBezTo>
                    <a:cubicBezTo>
                      <a:pt x="30" y="97"/>
                      <a:pt x="28" y="95"/>
                      <a:pt x="28" y="92"/>
                    </a:cubicBezTo>
                    <a:cubicBezTo>
                      <a:pt x="27" y="87"/>
                      <a:pt x="24" y="85"/>
                      <a:pt x="20" y="84"/>
                    </a:cubicBezTo>
                    <a:cubicBezTo>
                      <a:pt x="9" y="83"/>
                      <a:pt x="5" y="74"/>
                      <a:pt x="1" y="66"/>
                    </a:cubicBezTo>
                    <a:cubicBezTo>
                      <a:pt x="0" y="46"/>
                      <a:pt x="0" y="2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5" y="0"/>
                      <a:pt x="5" y="0"/>
                      <a:pt x="5" y="4"/>
                    </a:cubicBezTo>
                    <a:cubicBezTo>
                      <a:pt x="5" y="10"/>
                      <a:pt x="7" y="15"/>
                      <a:pt x="9" y="20"/>
                    </a:cubicBezTo>
                    <a:cubicBezTo>
                      <a:pt x="11" y="23"/>
                      <a:pt x="15" y="25"/>
                      <a:pt x="16" y="27"/>
                    </a:cubicBezTo>
                    <a:cubicBezTo>
                      <a:pt x="17" y="35"/>
                      <a:pt x="25" y="37"/>
                      <a:pt x="29" y="41"/>
                    </a:cubicBezTo>
                    <a:cubicBezTo>
                      <a:pt x="32" y="44"/>
                      <a:pt x="34" y="44"/>
                      <a:pt x="36" y="41"/>
                    </a:cubicBezTo>
                    <a:cubicBezTo>
                      <a:pt x="39" y="38"/>
                      <a:pt x="43" y="37"/>
                      <a:pt x="47" y="39"/>
                    </a:cubicBezTo>
                    <a:cubicBezTo>
                      <a:pt x="50" y="40"/>
                      <a:pt x="50" y="43"/>
                      <a:pt x="50" y="45"/>
                    </a:cubicBezTo>
                    <a:cubicBezTo>
                      <a:pt x="49" y="50"/>
                      <a:pt x="49" y="55"/>
                      <a:pt x="43" y="56"/>
                    </a:cubicBezTo>
                    <a:cubicBezTo>
                      <a:pt x="39" y="57"/>
                      <a:pt x="35" y="59"/>
                      <a:pt x="31" y="60"/>
                    </a:cubicBezTo>
                    <a:cubicBezTo>
                      <a:pt x="28" y="61"/>
                      <a:pt x="27" y="62"/>
                      <a:pt x="30" y="64"/>
                    </a:cubicBezTo>
                    <a:cubicBezTo>
                      <a:pt x="32" y="66"/>
                      <a:pt x="34" y="67"/>
                      <a:pt x="36" y="67"/>
                    </a:cubicBezTo>
                    <a:cubicBezTo>
                      <a:pt x="40" y="66"/>
                      <a:pt x="43" y="68"/>
                      <a:pt x="45" y="72"/>
                    </a:cubicBezTo>
                    <a:cubicBezTo>
                      <a:pt x="47" y="75"/>
                      <a:pt x="49" y="77"/>
                      <a:pt x="53" y="76"/>
                    </a:cubicBezTo>
                    <a:cubicBezTo>
                      <a:pt x="56" y="75"/>
                      <a:pt x="59" y="75"/>
                      <a:pt x="60" y="70"/>
                    </a:cubicBezTo>
                    <a:cubicBezTo>
                      <a:pt x="62" y="62"/>
                      <a:pt x="72" y="59"/>
                      <a:pt x="77" y="63"/>
                    </a:cubicBezTo>
                    <a:cubicBezTo>
                      <a:pt x="81" y="66"/>
                      <a:pt x="85" y="62"/>
                      <a:pt x="87" y="65"/>
                    </a:cubicBezTo>
                    <a:cubicBezTo>
                      <a:pt x="87" y="71"/>
                      <a:pt x="82" y="72"/>
                      <a:pt x="78" y="73"/>
                    </a:cubicBezTo>
                    <a:cubicBezTo>
                      <a:pt x="77" y="74"/>
                      <a:pt x="75" y="74"/>
                      <a:pt x="73" y="73"/>
                    </a:cubicBezTo>
                    <a:cubicBezTo>
                      <a:pt x="70" y="73"/>
                      <a:pt x="67" y="73"/>
                      <a:pt x="67" y="77"/>
                    </a:cubicBezTo>
                    <a:cubicBezTo>
                      <a:pt x="67" y="81"/>
                      <a:pt x="68" y="84"/>
                      <a:pt x="73" y="82"/>
                    </a:cubicBezTo>
                    <a:cubicBezTo>
                      <a:pt x="74" y="82"/>
                      <a:pt x="76" y="83"/>
                      <a:pt x="77" y="83"/>
                    </a:cubicBezTo>
                    <a:cubicBezTo>
                      <a:pt x="79" y="86"/>
                      <a:pt x="84" y="86"/>
                      <a:pt x="84" y="91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3" name="Freeform 1547">
                <a:extLst>
                  <a:ext uri="{FF2B5EF4-FFF2-40B4-BE49-F238E27FC236}">
                    <a16:creationId xmlns:a16="http://schemas.microsoft.com/office/drawing/2014/main" id="{A160BC3F-5933-56C1-C05E-F9E46190C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05"/>
                <a:ext cx="157" cy="55"/>
              </a:xfrm>
              <a:custGeom>
                <a:avLst/>
                <a:gdLst>
                  <a:gd name="T0" fmla="*/ 55 w 92"/>
                  <a:gd name="T1" fmla="*/ 0 h 32"/>
                  <a:gd name="T2" fmla="*/ 58 w 92"/>
                  <a:gd name="T3" fmla="*/ 1 h 32"/>
                  <a:gd name="T4" fmla="*/ 65 w 92"/>
                  <a:gd name="T5" fmla="*/ 9 h 32"/>
                  <a:gd name="T6" fmla="*/ 76 w 92"/>
                  <a:gd name="T7" fmla="*/ 10 h 32"/>
                  <a:gd name="T8" fmla="*/ 78 w 92"/>
                  <a:gd name="T9" fmla="*/ 7 h 32"/>
                  <a:gd name="T10" fmla="*/ 88 w 92"/>
                  <a:gd name="T11" fmla="*/ 3 h 32"/>
                  <a:gd name="T12" fmla="*/ 89 w 92"/>
                  <a:gd name="T13" fmla="*/ 8 h 32"/>
                  <a:gd name="T14" fmla="*/ 90 w 92"/>
                  <a:gd name="T15" fmla="*/ 10 h 32"/>
                  <a:gd name="T16" fmla="*/ 88 w 92"/>
                  <a:gd name="T17" fmla="*/ 12 h 32"/>
                  <a:gd name="T18" fmla="*/ 86 w 92"/>
                  <a:gd name="T19" fmla="*/ 16 h 32"/>
                  <a:gd name="T20" fmla="*/ 85 w 92"/>
                  <a:gd name="T21" fmla="*/ 21 h 32"/>
                  <a:gd name="T22" fmla="*/ 84 w 92"/>
                  <a:gd name="T23" fmla="*/ 23 h 32"/>
                  <a:gd name="T24" fmla="*/ 80 w 92"/>
                  <a:gd name="T25" fmla="*/ 24 h 32"/>
                  <a:gd name="T26" fmla="*/ 86 w 92"/>
                  <a:gd name="T27" fmla="*/ 26 h 32"/>
                  <a:gd name="T28" fmla="*/ 83 w 92"/>
                  <a:gd name="T29" fmla="*/ 29 h 32"/>
                  <a:gd name="T30" fmla="*/ 74 w 92"/>
                  <a:gd name="T31" fmla="*/ 28 h 32"/>
                  <a:gd name="T32" fmla="*/ 72 w 92"/>
                  <a:gd name="T33" fmla="*/ 28 h 32"/>
                  <a:gd name="T34" fmla="*/ 71 w 92"/>
                  <a:gd name="T35" fmla="*/ 25 h 32"/>
                  <a:gd name="T36" fmla="*/ 71 w 92"/>
                  <a:gd name="T37" fmla="*/ 21 h 32"/>
                  <a:gd name="T38" fmla="*/ 64 w 92"/>
                  <a:gd name="T39" fmla="*/ 19 h 32"/>
                  <a:gd name="T40" fmla="*/ 66 w 92"/>
                  <a:gd name="T41" fmla="*/ 22 h 32"/>
                  <a:gd name="T42" fmla="*/ 64 w 92"/>
                  <a:gd name="T43" fmla="*/ 23 h 32"/>
                  <a:gd name="T44" fmla="*/ 62 w 92"/>
                  <a:gd name="T45" fmla="*/ 24 h 32"/>
                  <a:gd name="T46" fmla="*/ 39 w 92"/>
                  <a:gd name="T47" fmla="*/ 26 h 32"/>
                  <a:gd name="T48" fmla="*/ 32 w 92"/>
                  <a:gd name="T49" fmla="*/ 28 h 32"/>
                  <a:gd name="T50" fmla="*/ 9 w 92"/>
                  <a:gd name="T51" fmla="*/ 32 h 32"/>
                  <a:gd name="T52" fmla="*/ 0 w 92"/>
                  <a:gd name="T53" fmla="*/ 30 h 32"/>
                  <a:gd name="T54" fmla="*/ 2 w 92"/>
                  <a:gd name="T55" fmla="*/ 27 h 32"/>
                  <a:gd name="T56" fmla="*/ 6 w 92"/>
                  <a:gd name="T57" fmla="*/ 25 h 32"/>
                  <a:gd name="T58" fmla="*/ 10 w 92"/>
                  <a:gd name="T59" fmla="*/ 26 h 32"/>
                  <a:gd name="T60" fmla="*/ 10 w 92"/>
                  <a:gd name="T61" fmla="*/ 26 h 32"/>
                  <a:gd name="T62" fmla="*/ 9 w 92"/>
                  <a:gd name="T63" fmla="*/ 26 h 32"/>
                  <a:gd name="T64" fmla="*/ 7 w 92"/>
                  <a:gd name="T65" fmla="*/ 24 h 32"/>
                  <a:gd name="T66" fmla="*/ 8 w 92"/>
                  <a:gd name="T67" fmla="*/ 15 h 32"/>
                  <a:gd name="T68" fmla="*/ 20 w 92"/>
                  <a:gd name="T69" fmla="*/ 14 h 32"/>
                  <a:gd name="T70" fmla="*/ 21 w 92"/>
                  <a:gd name="T71" fmla="*/ 14 h 32"/>
                  <a:gd name="T72" fmla="*/ 30 w 92"/>
                  <a:gd name="T73" fmla="*/ 13 h 32"/>
                  <a:gd name="T74" fmla="*/ 30 w 92"/>
                  <a:gd name="T75" fmla="*/ 11 h 32"/>
                  <a:gd name="T76" fmla="*/ 33 w 92"/>
                  <a:gd name="T77" fmla="*/ 9 h 32"/>
                  <a:gd name="T78" fmla="*/ 38 w 92"/>
                  <a:gd name="T79" fmla="*/ 10 h 32"/>
                  <a:gd name="T80" fmla="*/ 40 w 92"/>
                  <a:gd name="T81" fmla="*/ 11 h 32"/>
                  <a:gd name="T82" fmla="*/ 45 w 92"/>
                  <a:gd name="T83" fmla="*/ 5 h 32"/>
                  <a:gd name="T84" fmla="*/ 50 w 92"/>
                  <a:gd name="T85" fmla="*/ 4 h 32"/>
                  <a:gd name="T86" fmla="*/ 55 w 92"/>
                  <a:gd name="T8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" h="32">
                    <a:moveTo>
                      <a:pt x="55" y="0"/>
                    </a:moveTo>
                    <a:cubicBezTo>
                      <a:pt x="56" y="0"/>
                      <a:pt x="57" y="0"/>
                      <a:pt x="58" y="1"/>
                    </a:cubicBezTo>
                    <a:cubicBezTo>
                      <a:pt x="59" y="5"/>
                      <a:pt x="61" y="7"/>
                      <a:pt x="65" y="9"/>
                    </a:cubicBezTo>
                    <a:cubicBezTo>
                      <a:pt x="69" y="10"/>
                      <a:pt x="73" y="6"/>
                      <a:pt x="76" y="10"/>
                    </a:cubicBezTo>
                    <a:cubicBezTo>
                      <a:pt x="77" y="9"/>
                      <a:pt x="78" y="8"/>
                      <a:pt x="78" y="7"/>
                    </a:cubicBezTo>
                    <a:cubicBezTo>
                      <a:pt x="79" y="2"/>
                      <a:pt x="83" y="2"/>
                      <a:pt x="88" y="3"/>
                    </a:cubicBezTo>
                    <a:cubicBezTo>
                      <a:pt x="83" y="6"/>
                      <a:pt x="82" y="8"/>
                      <a:pt x="89" y="8"/>
                    </a:cubicBezTo>
                    <a:cubicBezTo>
                      <a:pt x="90" y="8"/>
                      <a:pt x="90" y="9"/>
                      <a:pt x="90" y="10"/>
                    </a:cubicBezTo>
                    <a:cubicBezTo>
                      <a:pt x="90" y="11"/>
                      <a:pt x="90" y="12"/>
                      <a:pt x="88" y="12"/>
                    </a:cubicBezTo>
                    <a:cubicBezTo>
                      <a:pt x="82" y="11"/>
                      <a:pt x="86" y="16"/>
                      <a:pt x="86" y="16"/>
                    </a:cubicBezTo>
                    <a:cubicBezTo>
                      <a:pt x="90" y="20"/>
                      <a:pt x="92" y="22"/>
                      <a:pt x="85" y="21"/>
                    </a:cubicBezTo>
                    <a:cubicBezTo>
                      <a:pt x="85" y="22"/>
                      <a:pt x="85" y="22"/>
                      <a:pt x="84" y="23"/>
                    </a:cubicBezTo>
                    <a:cubicBezTo>
                      <a:pt x="83" y="25"/>
                      <a:pt x="82" y="23"/>
                      <a:pt x="80" y="24"/>
                    </a:cubicBezTo>
                    <a:cubicBezTo>
                      <a:pt x="82" y="24"/>
                      <a:pt x="85" y="24"/>
                      <a:pt x="86" y="26"/>
                    </a:cubicBezTo>
                    <a:cubicBezTo>
                      <a:pt x="86" y="28"/>
                      <a:pt x="84" y="29"/>
                      <a:pt x="83" y="29"/>
                    </a:cubicBezTo>
                    <a:cubicBezTo>
                      <a:pt x="80" y="29"/>
                      <a:pt x="77" y="29"/>
                      <a:pt x="74" y="28"/>
                    </a:cubicBezTo>
                    <a:cubicBezTo>
                      <a:pt x="73" y="28"/>
                      <a:pt x="73" y="28"/>
                      <a:pt x="72" y="28"/>
                    </a:cubicBezTo>
                    <a:cubicBezTo>
                      <a:pt x="71" y="27"/>
                      <a:pt x="71" y="26"/>
                      <a:pt x="71" y="25"/>
                    </a:cubicBezTo>
                    <a:cubicBezTo>
                      <a:pt x="71" y="24"/>
                      <a:pt x="71" y="23"/>
                      <a:pt x="71" y="21"/>
                    </a:cubicBezTo>
                    <a:cubicBezTo>
                      <a:pt x="70" y="15"/>
                      <a:pt x="65" y="21"/>
                      <a:pt x="64" y="19"/>
                    </a:cubicBezTo>
                    <a:cubicBezTo>
                      <a:pt x="64" y="20"/>
                      <a:pt x="66" y="20"/>
                      <a:pt x="66" y="22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3" y="23"/>
                      <a:pt x="63" y="24"/>
                      <a:pt x="62" y="24"/>
                    </a:cubicBezTo>
                    <a:cubicBezTo>
                      <a:pt x="54" y="25"/>
                      <a:pt x="47" y="27"/>
                      <a:pt x="39" y="26"/>
                    </a:cubicBezTo>
                    <a:cubicBezTo>
                      <a:pt x="36" y="25"/>
                      <a:pt x="34" y="27"/>
                      <a:pt x="32" y="28"/>
                    </a:cubicBezTo>
                    <a:cubicBezTo>
                      <a:pt x="24" y="30"/>
                      <a:pt x="17" y="31"/>
                      <a:pt x="9" y="32"/>
                    </a:cubicBezTo>
                    <a:cubicBezTo>
                      <a:pt x="6" y="31"/>
                      <a:pt x="3" y="32"/>
                      <a:pt x="0" y="30"/>
                    </a:cubicBezTo>
                    <a:cubicBezTo>
                      <a:pt x="0" y="28"/>
                      <a:pt x="0" y="26"/>
                      <a:pt x="2" y="27"/>
                    </a:cubicBezTo>
                    <a:cubicBezTo>
                      <a:pt x="5" y="28"/>
                      <a:pt x="4" y="25"/>
                      <a:pt x="6" y="25"/>
                    </a:cubicBezTo>
                    <a:cubicBezTo>
                      <a:pt x="7" y="26"/>
                      <a:pt x="9" y="26"/>
                      <a:pt x="10" y="26"/>
                    </a:cubicBezTo>
                    <a:cubicBezTo>
                      <a:pt x="11" y="26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9" y="26"/>
                    </a:cubicBezTo>
                    <a:cubicBezTo>
                      <a:pt x="8" y="26"/>
                      <a:pt x="7" y="25"/>
                      <a:pt x="7" y="24"/>
                    </a:cubicBezTo>
                    <a:cubicBezTo>
                      <a:pt x="10" y="21"/>
                      <a:pt x="6" y="18"/>
                      <a:pt x="8" y="15"/>
                    </a:cubicBezTo>
                    <a:cubicBezTo>
                      <a:pt x="12" y="14"/>
                      <a:pt x="16" y="19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4" y="14"/>
                      <a:pt x="27" y="14"/>
                      <a:pt x="30" y="13"/>
                    </a:cubicBezTo>
                    <a:cubicBezTo>
                      <a:pt x="32" y="13"/>
                      <a:pt x="29" y="11"/>
                      <a:pt x="30" y="11"/>
                    </a:cubicBezTo>
                    <a:cubicBezTo>
                      <a:pt x="30" y="9"/>
                      <a:pt x="31" y="9"/>
                      <a:pt x="33" y="9"/>
                    </a:cubicBezTo>
                    <a:cubicBezTo>
                      <a:pt x="34" y="9"/>
                      <a:pt x="36" y="9"/>
                      <a:pt x="38" y="10"/>
                    </a:cubicBezTo>
                    <a:cubicBezTo>
                      <a:pt x="39" y="10"/>
                      <a:pt x="39" y="14"/>
                      <a:pt x="40" y="11"/>
                    </a:cubicBezTo>
                    <a:cubicBezTo>
                      <a:pt x="39" y="6"/>
                      <a:pt x="40" y="4"/>
                      <a:pt x="45" y="5"/>
                    </a:cubicBezTo>
                    <a:cubicBezTo>
                      <a:pt x="47" y="5"/>
                      <a:pt x="49" y="6"/>
                      <a:pt x="50" y="4"/>
                    </a:cubicBezTo>
                    <a:cubicBezTo>
                      <a:pt x="52" y="2"/>
                      <a:pt x="54" y="2"/>
                      <a:pt x="55" y="0"/>
                    </a:cubicBezTo>
                    <a:close/>
                  </a:path>
                </a:pathLst>
              </a:custGeom>
              <a:solidFill>
                <a:srgbClr val="C3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4" name="Freeform 1548">
                <a:extLst>
                  <a:ext uri="{FF2B5EF4-FFF2-40B4-BE49-F238E27FC236}">
                    <a16:creationId xmlns:a16="http://schemas.microsoft.com/office/drawing/2014/main" id="{87B4F3C4-48D1-D68C-1725-1C72F86EB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228"/>
                <a:ext cx="43" cy="101"/>
              </a:xfrm>
              <a:custGeom>
                <a:avLst/>
                <a:gdLst>
                  <a:gd name="T0" fmla="*/ 1 w 25"/>
                  <a:gd name="T1" fmla="*/ 50 h 59"/>
                  <a:gd name="T2" fmla="*/ 0 w 25"/>
                  <a:gd name="T3" fmla="*/ 47 h 59"/>
                  <a:gd name="T4" fmla="*/ 12 w 25"/>
                  <a:gd name="T5" fmla="*/ 44 h 59"/>
                  <a:gd name="T6" fmla="*/ 4 w 25"/>
                  <a:gd name="T7" fmla="*/ 39 h 59"/>
                  <a:gd name="T8" fmla="*/ 12 w 25"/>
                  <a:gd name="T9" fmla="*/ 38 h 59"/>
                  <a:gd name="T10" fmla="*/ 5 w 25"/>
                  <a:gd name="T11" fmla="*/ 34 h 59"/>
                  <a:gd name="T12" fmla="*/ 12 w 25"/>
                  <a:gd name="T13" fmla="*/ 32 h 59"/>
                  <a:gd name="T14" fmla="*/ 6 w 25"/>
                  <a:gd name="T15" fmla="*/ 28 h 59"/>
                  <a:gd name="T16" fmla="*/ 13 w 25"/>
                  <a:gd name="T17" fmla="*/ 25 h 59"/>
                  <a:gd name="T18" fmla="*/ 5 w 25"/>
                  <a:gd name="T19" fmla="*/ 22 h 59"/>
                  <a:gd name="T20" fmla="*/ 12 w 25"/>
                  <a:gd name="T21" fmla="*/ 18 h 59"/>
                  <a:gd name="T22" fmla="*/ 6 w 25"/>
                  <a:gd name="T23" fmla="*/ 16 h 59"/>
                  <a:gd name="T24" fmla="*/ 12 w 25"/>
                  <a:gd name="T25" fmla="*/ 12 h 59"/>
                  <a:gd name="T26" fmla="*/ 5 w 25"/>
                  <a:gd name="T27" fmla="*/ 8 h 59"/>
                  <a:gd name="T28" fmla="*/ 12 w 25"/>
                  <a:gd name="T29" fmla="*/ 5 h 59"/>
                  <a:gd name="T30" fmla="*/ 9 w 25"/>
                  <a:gd name="T31" fmla="*/ 6 h 59"/>
                  <a:gd name="T32" fmla="*/ 6 w 25"/>
                  <a:gd name="T33" fmla="*/ 3 h 59"/>
                  <a:gd name="T34" fmla="*/ 8 w 25"/>
                  <a:gd name="T35" fmla="*/ 1 h 59"/>
                  <a:gd name="T36" fmla="*/ 12 w 25"/>
                  <a:gd name="T37" fmla="*/ 0 h 59"/>
                  <a:gd name="T38" fmla="*/ 22 w 25"/>
                  <a:gd name="T39" fmla="*/ 1 h 59"/>
                  <a:gd name="T40" fmla="*/ 24 w 25"/>
                  <a:gd name="T41" fmla="*/ 2 h 59"/>
                  <a:gd name="T42" fmla="*/ 21 w 25"/>
                  <a:gd name="T43" fmla="*/ 6 h 59"/>
                  <a:gd name="T44" fmla="*/ 19 w 25"/>
                  <a:gd name="T45" fmla="*/ 8 h 59"/>
                  <a:gd name="T46" fmla="*/ 21 w 25"/>
                  <a:gd name="T47" fmla="*/ 17 h 59"/>
                  <a:gd name="T48" fmla="*/ 20 w 25"/>
                  <a:gd name="T49" fmla="*/ 29 h 59"/>
                  <a:gd name="T50" fmla="*/ 20 w 25"/>
                  <a:gd name="T51" fmla="*/ 31 h 59"/>
                  <a:gd name="T52" fmla="*/ 18 w 25"/>
                  <a:gd name="T53" fmla="*/ 35 h 59"/>
                  <a:gd name="T54" fmla="*/ 20 w 25"/>
                  <a:gd name="T55" fmla="*/ 41 h 59"/>
                  <a:gd name="T56" fmla="*/ 20 w 25"/>
                  <a:gd name="T57" fmla="*/ 54 h 59"/>
                  <a:gd name="T58" fmla="*/ 18 w 25"/>
                  <a:gd name="T59" fmla="*/ 58 h 59"/>
                  <a:gd name="T60" fmla="*/ 16 w 25"/>
                  <a:gd name="T61" fmla="*/ 59 h 59"/>
                  <a:gd name="T62" fmla="*/ 11 w 25"/>
                  <a:gd name="T63" fmla="*/ 58 h 59"/>
                  <a:gd name="T64" fmla="*/ 6 w 25"/>
                  <a:gd name="T65" fmla="*/ 54 h 59"/>
                  <a:gd name="T66" fmla="*/ 11 w 25"/>
                  <a:gd name="T67" fmla="*/ 52 h 59"/>
                  <a:gd name="T68" fmla="*/ 12 w 25"/>
                  <a:gd name="T69" fmla="*/ 51 h 59"/>
                  <a:gd name="T70" fmla="*/ 1 w 25"/>
                  <a:gd name="T71" fmla="*/ 5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" h="59">
                    <a:moveTo>
                      <a:pt x="1" y="50"/>
                    </a:moveTo>
                    <a:cubicBezTo>
                      <a:pt x="1" y="49"/>
                      <a:pt x="0" y="48"/>
                      <a:pt x="0" y="47"/>
                    </a:cubicBezTo>
                    <a:cubicBezTo>
                      <a:pt x="3" y="44"/>
                      <a:pt x="8" y="46"/>
                      <a:pt x="12" y="44"/>
                    </a:cubicBezTo>
                    <a:cubicBezTo>
                      <a:pt x="8" y="44"/>
                      <a:pt x="4" y="44"/>
                      <a:pt x="4" y="39"/>
                    </a:cubicBezTo>
                    <a:cubicBezTo>
                      <a:pt x="6" y="37"/>
                      <a:pt x="9" y="39"/>
                      <a:pt x="12" y="38"/>
                    </a:cubicBezTo>
                    <a:cubicBezTo>
                      <a:pt x="8" y="38"/>
                      <a:pt x="6" y="37"/>
                      <a:pt x="5" y="34"/>
                    </a:cubicBezTo>
                    <a:cubicBezTo>
                      <a:pt x="6" y="30"/>
                      <a:pt x="9" y="32"/>
                      <a:pt x="12" y="32"/>
                    </a:cubicBezTo>
                    <a:cubicBezTo>
                      <a:pt x="9" y="32"/>
                      <a:pt x="6" y="31"/>
                      <a:pt x="6" y="28"/>
                    </a:cubicBezTo>
                    <a:cubicBezTo>
                      <a:pt x="6" y="24"/>
                      <a:pt x="10" y="26"/>
                      <a:pt x="13" y="25"/>
                    </a:cubicBezTo>
                    <a:cubicBezTo>
                      <a:pt x="9" y="25"/>
                      <a:pt x="5" y="26"/>
                      <a:pt x="5" y="22"/>
                    </a:cubicBezTo>
                    <a:cubicBezTo>
                      <a:pt x="5" y="17"/>
                      <a:pt x="9" y="18"/>
                      <a:pt x="12" y="18"/>
                    </a:cubicBezTo>
                    <a:cubicBezTo>
                      <a:pt x="10" y="18"/>
                      <a:pt x="7" y="18"/>
                      <a:pt x="6" y="16"/>
                    </a:cubicBezTo>
                    <a:cubicBezTo>
                      <a:pt x="6" y="12"/>
                      <a:pt x="10" y="14"/>
                      <a:pt x="12" y="12"/>
                    </a:cubicBezTo>
                    <a:cubicBezTo>
                      <a:pt x="9" y="13"/>
                      <a:pt x="5" y="13"/>
                      <a:pt x="5" y="8"/>
                    </a:cubicBezTo>
                    <a:cubicBezTo>
                      <a:pt x="6" y="5"/>
                      <a:pt x="9" y="7"/>
                      <a:pt x="12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6"/>
                      <a:pt x="6" y="5"/>
                      <a:pt x="6" y="3"/>
                    </a:cubicBezTo>
                    <a:cubicBezTo>
                      <a:pt x="6" y="2"/>
                      <a:pt x="6" y="1"/>
                      <a:pt x="8" y="1"/>
                    </a:cubicBezTo>
                    <a:cubicBezTo>
                      <a:pt x="9" y="0"/>
                      <a:pt x="10" y="0"/>
                      <a:pt x="12" y="0"/>
                    </a:cubicBezTo>
                    <a:cubicBezTo>
                      <a:pt x="15" y="0"/>
                      <a:pt x="19" y="0"/>
                      <a:pt x="22" y="1"/>
                    </a:cubicBezTo>
                    <a:cubicBezTo>
                      <a:pt x="23" y="1"/>
                      <a:pt x="23" y="1"/>
                      <a:pt x="24" y="2"/>
                    </a:cubicBezTo>
                    <a:cubicBezTo>
                      <a:pt x="23" y="3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8"/>
                    </a:cubicBezTo>
                    <a:cubicBezTo>
                      <a:pt x="25" y="10"/>
                      <a:pt x="20" y="13"/>
                      <a:pt x="21" y="17"/>
                    </a:cubicBezTo>
                    <a:cubicBezTo>
                      <a:pt x="22" y="20"/>
                      <a:pt x="19" y="24"/>
                      <a:pt x="20" y="29"/>
                    </a:cubicBezTo>
                    <a:cubicBezTo>
                      <a:pt x="20" y="29"/>
                      <a:pt x="19" y="30"/>
                      <a:pt x="20" y="31"/>
                    </a:cubicBezTo>
                    <a:cubicBezTo>
                      <a:pt x="22" y="34"/>
                      <a:pt x="22" y="34"/>
                      <a:pt x="18" y="35"/>
                    </a:cubicBezTo>
                    <a:cubicBezTo>
                      <a:pt x="20" y="37"/>
                      <a:pt x="24" y="37"/>
                      <a:pt x="20" y="41"/>
                    </a:cubicBezTo>
                    <a:cubicBezTo>
                      <a:pt x="17" y="43"/>
                      <a:pt x="19" y="51"/>
                      <a:pt x="20" y="54"/>
                    </a:cubicBezTo>
                    <a:cubicBezTo>
                      <a:pt x="25" y="59"/>
                      <a:pt x="21" y="58"/>
                      <a:pt x="18" y="58"/>
                    </a:cubicBezTo>
                    <a:cubicBezTo>
                      <a:pt x="17" y="58"/>
                      <a:pt x="17" y="59"/>
                      <a:pt x="16" y="59"/>
                    </a:cubicBezTo>
                    <a:cubicBezTo>
                      <a:pt x="15" y="58"/>
                      <a:pt x="13" y="57"/>
                      <a:pt x="11" y="58"/>
                    </a:cubicBezTo>
                    <a:cubicBezTo>
                      <a:pt x="8" y="58"/>
                      <a:pt x="6" y="57"/>
                      <a:pt x="6" y="54"/>
                    </a:cubicBezTo>
                    <a:cubicBezTo>
                      <a:pt x="6" y="52"/>
                      <a:pt x="9" y="52"/>
                      <a:pt x="11" y="52"/>
                    </a:cubicBezTo>
                    <a:cubicBezTo>
                      <a:pt x="11" y="52"/>
                      <a:pt x="11" y="52"/>
                      <a:pt x="12" y="51"/>
                    </a:cubicBezTo>
                    <a:cubicBezTo>
                      <a:pt x="8" y="52"/>
                      <a:pt x="5" y="50"/>
                      <a:pt x="1" y="50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5" name="Freeform 1549">
                <a:extLst>
                  <a:ext uri="{FF2B5EF4-FFF2-40B4-BE49-F238E27FC236}">
                    <a16:creationId xmlns:a16="http://schemas.microsoft.com/office/drawing/2014/main" id="{5C883496-11CC-FF14-4508-C60C0C3A1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307"/>
                <a:ext cx="33" cy="27"/>
              </a:xfrm>
              <a:custGeom>
                <a:avLst/>
                <a:gdLst>
                  <a:gd name="T0" fmla="*/ 4 w 19"/>
                  <a:gd name="T1" fmla="*/ 4 h 16"/>
                  <a:gd name="T2" fmla="*/ 11 w 19"/>
                  <a:gd name="T3" fmla="*/ 3 h 16"/>
                  <a:gd name="T4" fmla="*/ 14 w 19"/>
                  <a:gd name="T5" fmla="*/ 3 h 16"/>
                  <a:gd name="T6" fmla="*/ 17 w 19"/>
                  <a:gd name="T7" fmla="*/ 3 h 16"/>
                  <a:gd name="T8" fmla="*/ 19 w 19"/>
                  <a:gd name="T9" fmla="*/ 5 h 16"/>
                  <a:gd name="T10" fmla="*/ 16 w 19"/>
                  <a:gd name="T11" fmla="*/ 7 h 16"/>
                  <a:gd name="T12" fmla="*/ 15 w 19"/>
                  <a:gd name="T13" fmla="*/ 7 h 16"/>
                  <a:gd name="T14" fmla="*/ 10 w 19"/>
                  <a:gd name="T15" fmla="*/ 9 h 16"/>
                  <a:gd name="T16" fmla="*/ 16 w 19"/>
                  <a:gd name="T17" fmla="*/ 9 h 16"/>
                  <a:gd name="T18" fmla="*/ 19 w 19"/>
                  <a:gd name="T19" fmla="*/ 13 h 16"/>
                  <a:gd name="T20" fmla="*/ 16 w 19"/>
                  <a:gd name="T21" fmla="*/ 13 h 16"/>
                  <a:gd name="T22" fmla="*/ 4 w 19"/>
                  <a:gd name="T23" fmla="*/ 12 h 16"/>
                  <a:gd name="T24" fmla="*/ 3 w 19"/>
                  <a:gd name="T25" fmla="*/ 8 h 16"/>
                  <a:gd name="T26" fmla="*/ 1 w 19"/>
                  <a:gd name="T27" fmla="*/ 5 h 16"/>
                  <a:gd name="T28" fmla="*/ 4 w 19"/>
                  <a:gd name="T2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4" y="4"/>
                    </a:moveTo>
                    <a:cubicBezTo>
                      <a:pt x="6" y="3"/>
                      <a:pt x="8" y="0"/>
                      <a:pt x="11" y="3"/>
                    </a:cubicBezTo>
                    <a:cubicBezTo>
                      <a:pt x="12" y="5"/>
                      <a:pt x="13" y="5"/>
                      <a:pt x="14" y="3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3"/>
                      <a:pt x="19" y="4"/>
                      <a:pt x="19" y="5"/>
                    </a:cubicBezTo>
                    <a:cubicBezTo>
                      <a:pt x="19" y="6"/>
                      <a:pt x="17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8"/>
                      <a:pt x="9" y="5"/>
                      <a:pt x="10" y="9"/>
                    </a:cubicBezTo>
                    <a:cubicBezTo>
                      <a:pt x="11" y="13"/>
                      <a:pt x="13" y="11"/>
                      <a:pt x="16" y="9"/>
                    </a:cubicBezTo>
                    <a:cubicBezTo>
                      <a:pt x="17" y="8"/>
                      <a:pt x="19" y="11"/>
                      <a:pt x="19" y="13"/>
                    </a:cubicBezTo>
                    <a:cubicBezTo>
                      <a:pt x="18" y="13"/>
                      <a:pt x="17" y="13"/>
                      <a:pt x="16" y="13"/>
                    </a:cubicBezTo>
                    <a:cubicBezTo>
                      <a:pt x="12" y="16"/>
                      <a:pt x="8" y="16"/>
                      <a:pt x="4" y="12"/>
                    </a:cubicBezTo>
                    <a:cubicBezTo>
                      <a:pt x="6" y="10"/>
                      <a:pt x="6" y="9"/>
                      <a:pt x="3" y="8"/>
                    </a:cubicBezTo>
                    <a:cubicBezTo>
                      <a:pt x="2" y="8"/>
                      <a:pt x="0" y="7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lose/>
                  </a:path>
                </a:pathLst>
              </a:custGeom>
              <a:solidFill>
                <a:srgbClr val="45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6" name="Freeform 1550">
                <a:extLst>
                  <a:ext uri="{FF2B5EF4-FFF2-40B4-BE49-F238E27FC236}">
                    <a16:creationId xmlns:a16="http://schemas.microsoft.com/office/drawing/2014/main" id="{D4834928-2991-00CF-BFCF-D7C6C175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7"/>
                <a:ext cx="48" cy="21"/>
              </a:xfrm>
              <a:custGeom>
                <a:avLst/>
                <a:gdLst>
                  <a:gd name="T0" fmla="*/ 0 w 28"/>
                  <a:gd name="T1" fmla="*/ 5 h 12"/>
                  <a:gd name="T2" fmla="*/ 4 w 28"/>
                  <a:gd name="T3" fmla="*/ 3 h 12"/>
                  <a:gd name="T4" fmla="*/ 15 w 28"/>
                  <a:gd name="T5" fmla="*/ 2 h 12"/>
                  <a:gd name="T6" fmla="*/ 18 w 28"/>
                  <a:gd name="T7" fmla="*/ 1 h 12"/>
                  <a:gd name="T8" fmla="*/ 28 w 28"/>
                  <a:gd name="T9" fmla="*/ 8 h 12"/>
                  <a:gd name="T10" fmla="*/ 19 w 28"/>
                  <a:gd name="T11" fmla="*/ 11 h 12"/>
                  <a:gd name="T12" fmla="*/ 8 w 28"/>
                  <a:gd name="T13" fmla="*/ 7 h 12"/>
                  <a:gd name="T14" fmla="*/ 4 w 28"/>
                  <a:gd name="T15" fmla="*/ 7 h 12"/>
                  <a:gd name="T16" fmla="*/ 0 w 28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2">
                    <a:moveTo>
                      <a:pt x="0" y="5"/>
                    </a:moveTo>
                    <a:cubicBezTo>
                      <a:pt x="0" y="2"/>
                      <a:pt x="1" y="2"/>
                      <a:pt x="4" y="3"/>
                    </a:cubicBezTo>
                    <a:cubicBezTo>
                      <a:pt x="8" y="3"/>
                      <a:pt x="12" y="5"/>
                      <a:pt x="15" y="2"/>
                    </a:cubicBezTo>
                    <a:cubicBezTo>
                      <a:pt x="16" y="1"/>
                      <a:pt x="18" y="0"/>
                      <a:pt x="18" y="1"/>
                    </a:cubicBezTo>
                    <a:cubicBezTo>
                      <a:pt x="20" y="5"/>
                      <a:pt x="26" y="4"/>
                      <a:pt x="28" y="8"/>
                    </a:cubicBezTo>
                    <a:cubicBezTo>
                      <a:pt x="26" y="12"/>
                      <a:pt x="22" y="10"/>
                      <a:pt x="19" y="11"/>
                    </a:cubicBezTo>
                    <a:cubicBezTo>
                      <a:pt x="15" y="11"/>
                      <a:pt x="11" y="8"/>
                      <a:pt x="8" y="7"/>
                    </a:cubicBezTo>
                    <a:cubicBezTo>
                      <a:pt x="6" y="7"/>
                      <a:pt x="5" y="4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72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7" name="Freeform 1551">
                <a:extLst>
                  <a:ext uri="{FF2B5EF4-FFF2-40B4-BE49-F238E27FC236}">
                    <a16:creationId xmlns:a16="http://schemas.microsoft.com/office/drawing/2014/main" id="{CCDA6EE5-B18A-F780-4172-89BEFCCD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707"/>
                <a:ext cx="29" cy="19"/>
              </a:xfrm>
              <a:custGeom>
                <a:avLst/>
                <a:gdLst>
                  <a:gd name="T0" fmla="*/ 17 w 17"/>
                  <a:gd name="T1" fmla="*/ 3 h 11"/>
                  <a:gd name="T2" fmla="*/ 12 w 17"/>
                  <a:gd name="T3" fmla="*/ 6 h 11"/>
                  <a:gd name="T4" fmla="*/ 9 w 17"/>
                  <a:gd name="T5" fmla="*/ 10 h 11"/>
                  <a:gd name="T6" fmla="*/ 5 w 17"/>
                  <a:gd name="T7" fmla="*/ 10 h 11"/>
                  <a:gd name="T8" fmla="*/ 0 w 17"/>
                  <a:gd name="T9" fmla="*/ 9 h 11"/>
                  <a:gd name="T10" fmla="*/ 0 w 17"/>
                  <a:gd name="T11" fmla="*/ 6 h 11"/>
                  <a:gd name="T12" fmla="*/ 7 w 17"/>
                  <a:gd name="T13" fmla="*/ 1 h 11"/>
                  <a:gd name="T14" fmla="*/ 17 w 17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17" y="3"/>
                    </a:moveTo>
                    <a:cubicBezTo>
                      <a:pt x="16" y="6"/>
                      <a:pt x="14" y="6"/>
                      <a:pt x="12" y="6"/>
                    </a:cubicBezTo>
                    <a:cubicBezTo>
                      <a:pt x="5" y="3"/>
                      <a:pt x="8" y="7"/>
                      <a:pt x="9" y="10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0" y="8"/>
                      <a:pt x="1" y="7"/>
                      <a:pt x="0" y="6"/>
                    </a:cubicBezTo>
                    <a:cubicBezTo>
                      <a:pt x="0" y="1"/>
                      <a:pt x="4" y="1"/>
                      <a:pt x="7" y="1"/>
                    </a:cubicBezTo>
                    <a:cubicBezTo>
                      <a:pt x="10" y="4"/>
                      <a:pt x="14" y="0"/>
                      <a:pt x="17" y="3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8" name="Freeform 1552">
                <a:extLst>
                  <a:ext uri="{FF2B5EF4-FFF2-40B4-BE49-F238E27FC236}">
                    <a16:creationId xmlns:a16="http://schemas.microsoft.com/office/drawing/2014/main" id="{3D7F502B-DE55-DF06-3102-BCFFE7093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213"/>
                <a:ext cx="27" cy="22"/>
              </a:xfrm>
              <a:custGeom>
                <a:avLst/>
                <a:gdLst>
                  <a:gd name="T0" fmla="*/ 5 w 16"/>
                  <a:gd name="T1" fmla="*/ 11 h 13"/>
                  <a:gd name="T2" fmla="*/ 3 w 16"/>
                  <a:gd name="T3" fmla="*/ 11 h 13"/>
                  <a:gd name="T4" fmla="*/ 4 w 16"/>
                  <a:gd name="T5" fmla="*/ 5 h 13"/>
                  <a:gd name="T6" fmla="*/ 9 w 16"/>
                  <a:gd name="T7" fmla="*/ 1 h 13"/>
                  <a:gd name="T8" fmla="*/ 12 w 16"/>
                  <a:gd name="T9" fmla="*/ 0 h 13"/>
                  <a:gd name="T10" fmla="*/ 16 w 16"/>
                  <a:gd name="T11" fmla="*/ 2 h 13"/>
                  <a:gd name="T12" fmla="*/ 14 w 16"/>
                  <a:gd name="T13" fmla="*/ 5 h 13"/>
                  <a:gd name="T14" fmla="*/ 10 w 16"/>
                  <a:gd name="T15" fmla="*/ 8 h 13"/>
                  <a:gd name="T16" fmla="*/ 13 w 16"/>
                  <a:gd name="T17" fmla="*/ 10 h 13"/>
                  <a:gd name="T18" fmla="*/ 5 w 16"/>
                  <a:gd name="T1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3">
                    <a:moveTo>
                      <a:pt x="5" y="11"/>
                    </a:moveTo>
                    <a:cubicBezTo>
                      <a:pt x="4" y="11"/>
                      <a:pt x="4" y="11"/>
                      <a:pt x="3" y="11"/>
                    </a:cubicBezTo>
                    <a:cubicBezTo>
                      <a:pt x="1" y="8"/>
                      <a:pt x="0" y="6"/>
                      <a:pt x="4" y="5"/>
                    </a:cubicBezTo>
                    <a:cubicBezTo>
                      <a:pt x="6" y="4"/>
                      <a:pt x="7" y="2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5" y="3"/>
                      <a:pt x="15" y="6"/>
                      <a:pt x="14" y="5"/>
                    </a:cubicBezTo>
                    <a:cubicBezTo>
                      <a:pt x="10" y="2"/>
                      <a:pt x="10" y="7"/>
                      <a:pt x="10" y="8"/>
                    </a:cubicBezTo>
                    <a:cubicBezTo>
                      <a:pt x="9" y="11"/>
                      <a:pt x="13" y="6"/>
                      <a:pt x="13" y="10"/>
                    </a:cubicBezTo>
                    <a:cubicBezTo>
                      <a:pt x="11" y="13"/>
                      <a:pt x="7" y="8"/>
                      <a:pt x="5" y="11"/>
                    </a:cubicBez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9" name="Freeform 1553">
                <a:extLst>
                  <a:ext uri="{FF2B5EF4-FFF2-40B4-BE49-F238E27FC236}">
                    <a16:creationId xmlns:a16="http://schemas.microsoft.com/office/drawing/2014/main" id="{8912B570-F11B-4B36-9521-8BAFE55C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202"/>
                <a:ext cx="36" cy="14"/>
              </a:xfrm>
              <a:custGeom>
                <a:avLst/>
                <a:gdLst>
                  <a:gd name="T0" fmla="*/ 8 w 21"/>
                  <a:gd name="T1" fmla="*/ 8 h 8"/>
                  <a:gd name="T2" fmla="*/ 4 w 21"/>
                  <a:gd name="T3" fmla="*/ 6 h 8"/>
                  <a:gd name="T4" fmla="*/ 1 w 21"/>
                  <a:gd name="T5" fmla="*/ 3 h 8"/>
                  <a:gd name="T6" fmla="*/ 21 w 21"/>
                  <a:gd name="T7" fmla="*/ 3 h 8"/>
                  <a:gd name="T8" fmla="*/ 21 w 21"/>
                  <a:gd name="T9" fmla="*/ 4 h 8"/>
                  <a:gd name="T10" fmla="*/ 8 w 21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8"/>
                    </a:moveTo>
                    <a:cubicBezTo>
                      <a:pt x="7" y="7"/>
                      <a:pt x="5" y="7"/>
                      <a:pt x="4" y="6"/>
                    </a:cubicBezTo>
                    <a:cubicBezTo>
                      <a:pt x="2" y="6"/>
                      <a:pt x="0" y="6"/>
                      <a:pt x="1" y="3"/>
                    </a:cubicBezTo>
                    <a:cubicBezTo>
                      <a:pt x="7" y="1"/>
                      <a:pt x="14" y="0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6"/>
                      <a:pt x="12" y="4"/>
                      <a:pt x="8" y="8"/>
                    </a:cubicBezTo>
                    <a:close/>
                  </a:path>
                </a:pathLst>
              </a:custGeom>
              <a:solidFill>
                <a:srgbClr val="7B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0" name="Freeform 1554">
                <a:extLst>
                  <a:ext uri="{FF2B5EF4-FFF2-40B4-BE49-F238E27FC236}">
                    <a16:creationId xmlns:a16="http://schemas.microsoft.com/office/drawing/2014/main" id="{FC15FB96-07A2-F3CC-D1B8-3D8D9A4B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331"/>
                <a:ext cx="31" cy="24"/>
              </a:xfrm>
              <a:custGeom>
                <a:avLst/>
                <a:gdLst>
                  <a:gd name="T0" fmla="*/ 12 w 18"/>
                  <a:gd name="T1" fmla="*/ 3 h 14"/>
                  <a:gd name="T2" fmla="*/ 15 w 18"/>
                  <a:gd name="T3" fmla="*/ 1 h 14"/>
                  <a:gd name="T4" fmla="*/ 18 w 18"/>
                  <a:gd name="T5" fmla="*/ 1 h 14"/>
                  <a:gd name="T6" fmla="*/ 17 w 18"/>
                  <a:gd name="T7" fmla="*/ 4 h 14"/>
                  <a:gd name="T8" fmla="*/ 11 w 18"/>
                  <a:gd name="T9" fmla="*/ 7 h 14"/>
                  <a:gd name="T10" fmla="*/ 11 w 18"/>
                  <a:gd name="T11" fmla="*/ 9 h 14"/>
                  <a:gd name="T12" fmla="*/ 3 w 18"/>
                  <a:gd name="T13" fmla="*/ 10 h 14"/>
                  <a:gd name="T14" fmla="*/ 0 w 18"/>
                  <a:gd name="T15" fmla="*/ 7 h 14"/>
                  <a:gd name="T16" fmla="*/ 11 w 18"/>
                  <a:gd name="T17" fmla="*/ 3 h 14"/>
                  <a:gd name="T18" fmla="*/ 12 w 18"/>
                  <a:gd name="T1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2" y="3"/>
                    </a:moveTo>
                    <a:cubicBezTo>
                      <a:pt x="14" y="3"/>
                      <a:pt x="14" y="2"/>
                      <a:pt x="15" y="1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2"/>
                      <a:pt x="18" y="3"/>
                      <a:pt x="17" y="4"/>
                    </a:cubicBezTo>
                    <a:cubicBezTo>
                      <a:pt x="15" y="5"/>
                      <a:pt x="13" y="7"/>
                      <a:pt x="11" y="7"/>
                    </a:cubicBezTo>
                    <a:cubicBezTo>
                      <a:pt x="8" y="7"/>
                      <a:pt x="11" y="8"/>
                      <a:pt x="11" y="9"/>
                    </a:cubicBezTo>
                    <a:cubicBezTo>
                      <a:pt x="8" y="12"/>
                      <a:pt x="6" y="14"/>
                      <a:pt x="3" y="10"/>
                    </a:cubicBezTo>
                    <a:cubicBezTo>
                      <a:pt x="3" y="8"/>
                      <a:pt x="0" y="9"/>
                      <a:pt x="0" y="7"/>
                    </a:cubicBezTo>
                    <a:cubicBezTo>
                      <a:pt x="3" y="4"/>
                      <a:pt x="7" y="6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1" name="Freeform 1555">
                <a:extLst>
                  <a:ext uri="{FF2B5EF4-FFF2-40B4-BE49-F238E27FC236}">
                    <a16:creationId xmlns:a16="http://schemas.microsoft.com/office/drawing/2014/main" id="{C4610B92-7D54-E369-AE38-C1EC79BB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05"/>
                <a:ext cx="31" cy="7"/>
              </a:xfrm>
              <a:custGeom>
                <a:avLst/>
                <a:gdLst>
                  <a:gd name="T0" fmla="*/ 11 w 18"/>
                  <a:gd name="T1" fmla="*/ 4 h 4"/>
                  <a:gd name="T2" fmla="*/ 3 w 18"/>
                  <a:gd name="T3" fmla="*/ 4 h 4"/>
                  <a:gd name="T4" fmla="*/ 1 w 18"/>
                  <a:gd name="T5" fmla="*/ 2 h 4"/>
                  <a:gd name="T6" fmla="*/ 8 w 18"/>
                  <a:gd name="T7" fmla="*/ 1 h 4"/>
                  <a:gd name="T8" fmla="*/ 16 w 18"/>
                  <a:gd name="T9" fmla="*/ 0 h 4"/>
                  <a:gd name="T10" fmla="*/ 11 w 1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">
                    <a:moveTo>
                      <a:pt x="11" y="4"/>
                    </a:moveTo>
                    <a:cubicBezTo>
                      <a:pt x="8" y="4"/>
                      <a:pt x="6" y="4"/>
                      <a:pt x="3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4" y="2"/>
                      <a:pt x="6" y="1"/>
                      <a:pt x="8" y="1"/>
                    </a:cubicBezTo>
                    <a:cubicBezTo>
                      <a:pt x="11" y="0"/>
                      <a:pt x="13" y="0"/>
                      <a:pt x="16" y="0"/>
                    </a:cubicBezTo>
                    <a:cubicBezTo>
                      <a:pt x="18" y="4"/>
                      <a:pt x="13" y="3"/>
                      <a:pt x="11" y="4"/>
                    </a:cubicBezTo>
                    <a:close/>
                  </a:path>
                </a:pathLst>
              </a:custGeom>
              <a:solidFill>
                <a:srgbClr val="59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2" name="Freeform 1556">
                <a:extLst>
                  <a:ext uri="{FF2B5EF4-FFF2-40B4-BE49-F238E27FC236}">
                    <a16:creationId xmlns:a16="http://schemas.microsoft.com/office/drawing/2014/main" id="{14F9EE00-BC91-DD2D-BDDF-1B0BB8869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327"/>
                <a:ext cx="28" cy="16"/>
              </a:xfrm>
              <a:custGeom>
                <a:avLst/>
                <a:gdLst>
                  <a:gd name="T0" fmla="*/ 2 w 16"/>
                  <a:gd name="T1" fmla="*/ 0 h 9"/>
                  <a:gd name="T2" fmla="*/ 14 w 16"/>
                  <a:gd name="T3" fmla="*/ 1 h 9"/>
                  <a:gd name="T4" fmla="*/ 16 w 16"/>
                  <a:gd name="T5" fmla="*/ 5 h 9"/>
                  <a:gd name="T6" fmla="*/ 16 w 16"/>
                  <a:gd name="T7" fmla="*/ 5 h 9"/>
                  <a:gd name="T8" fmla="*/ 5 w 16"/>
                  <a:gd name="T9" fmla="*/ 4 h 9"/>
                  <a:gd name="T10" fmla="*/ 2 w 16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2" y="0"/>
                    </a:moveTo>
                    <a:cubicBezTo>
                      <a:pt x="6" y="3"/>
                      <a:pt x="10" y="0"/>
                      <a:pt x="14" y="1"/>
                    </a:cubicBezTo>
                    <a:cubicBezTo>
                      <a:pt x="15" y="3"/>
                      <a:pt x="16" y="3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7"/>
                      <a:pt x="8" y="9"/>
                      <a:pt x="5" y="4"/>
                    </a:cubicBezTo>
                    <a:cubicBezTo>
                      <a:pt x="5" y="2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3" name="Freeform 1557">
                <a:extLst>
                  <a:ext uri="{FF2B5EF4-FFF2-40B4-BE49-F238E27FC236}">
                    <a16:creationId xmlns:a16="http://schemas.microsoft.com/office/drawing/2014/main" id="{95CB42B3-06C0-4406-5669-B7F999F2D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334"/>
                <a:ext cx="27" cy="9"/>
              </a:xfrm>
              <a:custGeom>
                <a:avLst/>
                <a:gdLst>
                  <a:gd name="T0" fmla="*/ 3 w 16"/>
                  <a:gd name="T1" fmla="*/ 0 h 5"/>
                  <a:gd name="T2" fmla="*/ 12 w 16"/>
                  <a:gd name="T3" fmla="*/ 0 h 5"/>
                  <a:gd name="T4" fmla="*/ 14 w 16"/>
                  <a:gd name="T5" fmla="*/ 1 h 5"/>
                  <a:gd name="T6" fmla="*/ 13 w 16"/>
                  <a:gd name="T7" fmla="*/ 4 h 5"/>
                  <a:gd name="T8" fmla="*/ 2 w 16"/>
                  <a:gd name="T9" fmla="*/ 5 h 5"/>
                  <a:gd name="T10" fmla="*/ 3 w 1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3" y="0"/>
                    </a:moveTo>
                    <a:cubicBezTo>
                      <a:pt x="6" y="1"/>
                      <a:pt x="9" y="4"/>
                      <a:pt x="12" y="0"/>
                    </a:cubicBezTo>
                    <a:cubicBezTo>
                      <a:pt x="12" y="0"/>
                      <a:pt x="13" y="1"/>
                      <a:pt x="14" y="1"/>
                    </a:cubicBezTo>
                    <a:cubicBezTo>
                      <a:pt x="15" y="2"/>
                      <a:pt x="16" y="4"/>
                      <a:pt x="13" y="4"/>
                    </a:cubicBezTo>
                    <a:cubicBezTo>
                      <a:pt x="9" y="4"/>
                      <a:pt x="5" y="5"/>
                      <a:pt x="2" y="5"/>
                    </a:cubicBezTo>
                    <a:cubicBezTo>
                      <a:pt x="0" y="3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42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4" name="Freeform 1558">
                <a:extLst>
                  <a:ext uri="{FF2B5EF4-FFF2-40B4-BE49-F238E27FC236}">
                    <a16:creationId xmlns:a16="http://schemas.microsoft.com/office/drawing/2014/main" id="{669AEE30-04FD-D4C2-C39A-0C3E01ECF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1346"/>
                <a:ext cx="27" cy="9"/>
              </a:xfrm>
              <a:custGeom>
                <a:avLst/>
                <a:gdLst>
                  <a:gd name="T0" fmla="*/ 4 w 16"/>
                  <a:gd name="T1" fmla="*/ 1 h 5"/>
                  <a:gd name="T2" fmla="*/ 12 w 16"/>
                  <a:gd name="T3" fmla="*/ 0 h 5"/>
                  <a:gd name="T4" fmla="*/ 12 w 16"/>
                  <a:gd name="T5" fmla="*/ 4 h 5"/>
                  <a:gd name="T6" fmla="*/ 3 w 16"/>
                  <a:gd name="T7" fmla="*/ 4 h 5"/>
                  <a:gd name="T8" fmla="*/ 4 w 1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4" y="1"/>
                    </a:moveTo>
                    <a:cubicBezTo>
                      <a:pt x="7" y="4"/>
                      <a:pt x="9" y="0"/>
                      <a:pt x="12" y="0"/>
                    </a:cubicBezTo>
                    <a:cubicBezTo>
                      <a:pt x="12" y="1"/>
                      <a:pt x="16" y="2"/>
                      <a:pt x="12" y="4"/>
                    </a:cubicBezTo>
                    <a:cubicBezTo>
                      <a:pt x="10" y="4"/>
                      <a:pt x="6" y="5"/>
                      <a:pt x="3" y="4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5D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5" name="Freeform 1559">
                <a:extLst>
                  <a:ext uri="{FF2B5EF4-FFF2-40B4-BE49-F238E27FC236}">
                    <a16:creationId xmlns:a16="http://schemas.microsoft.com/office/drawing/2014/main" id="{CFF92957-B30F-E5D0-F246-EF65F66CE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716"/>
                <a:ext cx="26" cy="15"/>
              </a:xfrm>
              <a:custGeom>
                <a:avLst/>
                <a:gdLst>
                  <a:gd name="T0" fmla="*/ 11 w 15"/>
                  <a:gd name="T1" fmla="*/ 1 h 9"/>
                  <a:gd name="T2" fmla="*/ 14 w 15"/>
                  <a:gd name="T3" fmla="*/ 2 h 9"/>
                  <a:gd name="T4" fmla="*/ 11 w 15"/>
                  <a:gd name="T5" fmla="*/ 4 h 9"/>
                  <a:gd name="T6" fmla="*/ 8 w 15"/>
                  <a:gd name="T7" fmla="*/ 5 h 9"/>
                  <a:gd name="T8" fmla="*/ 6 w 15"/>
                  <a:gd name="T9" fmla="*/ 7 h 9"/>
                  <a:gd name="T10" fmla="*/ 0 w 15"/>
                  <a:gd name="T11" fmla="*/ 5 h 9"/>
                  <a:gd name="T12" fmla="*/ 11 w 15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11" y="1"/>
                    </a:moveTo>
                    <a:cubicBezTo>
                      <a:pt x="12" y="1"/>
                      <a:pt x="14" y="0"/>
                      <a:pt x="14" y="2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7"/>
                      <a:pt x="1" y="9"/>
                      <a:pt x="0" y="5"/>
                    </a:cubicBezTo>
                    <a:cubicBezTo>
                      <a:pt x="4" y="3"/>
                      <a:pt x="7" y="2"/>
                      <a:pt x="11" y="1"/>
                    </a:cubicBezTo>
                    <a:close/>
                  </a:path>
                </a:pathLst>
              </a:custGeom>
              <a:solidFill>
                <a:srgbClr val="746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6" name="Freeform 1560">
                <a:extLst>
                  <a:ext uri="{FF2B5EF4-FFF2-40B4-BE49-F238E27FC236}">
                    <a16:creationId xmlns:a16="http://schemas.microsoft.com/office/drawing/2014/main" id="{A6180EED-E0F3-720C-F12A-16F971B4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356"/>
                <a:ext cx="19" cy="12"/>
              </a:xfrm>
              <a:custGeom>
                <a:avLst/>
                <a:gdLst>
                  <a:gd name="T0" fmla="*/ 11 w 11"/>
                  <a:gd name="T1" fmla="*/ 4 h 7"/>
                  <a:gd name="T2" fmla="*/ 8 w 11"/>
                  <a:gd name="T3" fmla="*/ 5 h 7"/>
                  <a:gd name="T4" fmla="*/ 0 w 11"/>
                  <a:gd name="T5" fmla="*/ 5 h 7"/>
                  <a:gd name="T6" fmla="*/ 1 w 11"/>
                  <a:gd name="T7" fmla="*/ 3 h 7"/>
                  <a:gd name="T8" fmla="*/ 11 w 11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cubicBezTo>
                      <a:pt x="10" y="5"/>
                      <a:pt x="9" y="5"/>
                      <a:pt x="8" y="5"/>
                    </a:cubicBezTo>
                    <a:cubicBezTo>
                      <a:pt x="6" y="5"/>
                      <a:pt x="3" y="7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4" y="4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6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7" name="Freeform 1561">
                <a:extLst>
                  <a:ext uri="{FF2B5EF4-FFF2-40B4-BE49-F238E27FC236}">
                    <a16:creationId xmlns:a16="http://schemas.microsoft.com/office/drawing/2014/main" id="{D6C10A73-EDE7-5B36-F407-053B426B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384"/>
                <a:ext cx="19" cy="7"/>
              </a:xfrm>
              <a:custGeom>
                <a:avLst/>
                <a:gdLst>
                  <a:gd name="T0" fmla="*/ 11 w 11"/>
                  <a:gd name="T1" fmla="*/ 2 h 4"/>
                  <a:gd name="T2" fmla="*/ 0 w 11"/>
                  <a:gd name="T3" fmla="*/ 2 h 4"/>
                  <a:gd name="T4" fmla="*/ 11 w 1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7" y="4"/>
                      <a:pt x="5" y="3"/>
                      <a:pt x="0" y="2"/>
                    </a:cubicBezTo>
                    <a:cubicBezTo>
                      <a:pt x="5" y="0"/>
                      <a:pt x="7" y="0"/>
                      <a:pt x="11" y="2"/>
                    </a:cubicBezTo>
                    <a:close/>
                  </a:path>
                </a:pathLst>
              </a:custGeom>
              <a:solidFill>
                <a:srgbClr val="6C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8" name="Freeform 1562">
                <a:extLst>
                  <a:ext uri="{FF2B5EF4-FFF2-40B4-BE49-F238E27FC236}">
                    <a16:creationId xmlns:a16="http://schemas.microsoft.com/office/drawing/2014/main" id="{DB203EC2-5D21-1D4B-3190-1BAD77B0F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370"/>
                <a:ext cx="17" cy="7"/>
              </a:xfrm>
              <a:custGeom>
                <a:avLst/>
                <a:gdLst>
                  <a:gd name="T0" fmla="*/ 10 w 10"/>
                  <a:gd name="T1" fmla="*/ 3 h 4"/>
                  <a:gd name="T2" fmla="*/ 0 w 10"/>
                  <a:gd name="T3" fmla="*/ 4 h 4"/>
                  <a:gd name="T4" fmla="*/ 10 w 10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cubicBezTo>
                      <a:pt x="6" y="4"/>
                      <a:pt x="4" y="4"/>
                      <a:pt x="0" y="4"/>
                    </a:cubicBezTo>
                    <a:cubicBezTo>
                      <a:pt x="3" y="2"/>
                      <a:pt x="6" y="0"/>
                      <a:pt x="10" y="3"/>
                    </a:cubicBezTo>
                    <a:close/>
                  </a:path>
                </a:pathLst>
              </a:custGeom>
              <a:solidFill>
                <a:srgbClr val="5B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9" name="Freeform 1563">
                <a:extLst>
                  <a:ext uri="{FF2B5EF4-FFF2-40B4-BE49-F238E27FC236}">
                    <a16:creationId xmlns:a16="http://schemas.microsoft.com/office/drawing/2014/main" id="{1E27A487-8B3F-FC8C-7ED8-B0AD20633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723"/>
                <a:ext cx="13" cy="10"/>
              </a:xfrm>
              <a:custGeom>
                <a:avLst/>
                <a:gdLst>
                  <a:gd name="T0" fmla="*/ 2 w 8"/>
                  <a:gd name="T1" fmla="*/ 1 h 6"/>
                  <a:gd name="T2" fmla="*/ 8 w 8"/>
                  <a:gd name="T3" fmla="*/ 2 h 6"/>
                  <a:gd name="T4" fmla="*/ 1 w 8"/>
                  <a:gd name="T5" fmla="*/ 5 h 6"/>
                  <a:gd name="T6" fmla="*/ 0 w 8"/>
                  <a:gd name="T7" fmla="*/ 4 h 6"/>
                  <a:gd name="T8" fmla="*/ 2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3" y="4"/>
                      <a:pt x="6" y="0"/>
                      <a:pt x="8" y="2"/>
                    </a:cubicBezTo>
                    <a:cubicBezTo>
                      <a:pt x="7" y="6"/>
                      <a:pt x="3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1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C3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0" name="Freeform 1564">
                <a:extLst>
                  <a:ext uri="{FF2B5EF4-FFF2-40B4-BE49-F238E27FC236}">
                    <a16:creationId xmlns:a16="http://schemas.microsoft.com/office/drawing/2014/main" id="{E5A758AA-8D02-6148-FEE2-8EADC8593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659"/>
                <a:ext cx="8" cy="7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1 h 4"/>
                  <a:gd name="T4" fmla="*/ 3 w 5"/>
                  <a:gd name="T5" fmla="*/ 1 h 4"/>
                  <a:gd name="T6" fmla="*/ 4 w 5"/>
                  <a:gd name="T7" fmla="*/ 4 h 4"/>
                  <a:gd name="T8" fmla="*/ 1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C4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1" name="Freeform 1565">
                <a:extLst>
                  <a:ext uri="{FF2B5EF4-FFF2-40B4-BE49-F238E27FC236}">
                    <a16:creationId xmlns:a16="http://schemas.microsoft.com/office/drawing/2014/main" id="{C18F7BDD-521E-2B21-78A2-04CB04A1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397"/>
                <a:ext cx="11" cy="7"/>
              </a:xfrm>
              <a:custGeom>
                <a:avLst/>
                <a:gdLst>
                  <a:gd name="T0" fmla="*/ 6 w 6"/>
                  <a:gd name="T1" fmla="*/ 2 h 4"/>
                  <a:gd name="T2" fmla="*/ 0 w 6"/>
                  <a:gd name="T3" fmla="*/ 1 h 4"/>
                  <a:gd name="T4" fmla="*/ 6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4" y="4"/>
                      <a:pt x="2" y="3"/>
                      <a:pt x="0" y="1"/>
                    </a:cubicBezTo>
                    <a:cubicBezTo>
                      <a:pt x="2" y="0"/>
                      <a:pt x="4" y="0"/>
                      <a:pt x="6" y="2"/>
                    </a:cubicBezTo>
                    <a:close/>
                  </a:path>
                </a:pathLst>
              </a:custGeom>
              <a:solidFill>
                <a:srgbClr val="827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2" name="Freeform 1566">
                <a:extLst>
                  <a:ext uri="{FF2B5EF4-FFF2-40B4-BE49-F238E27FC236}">
                    <a16:creationId xmlns:a16="http://schemas.microsoft.com/office/drawing/2014/main" id="{3C57BFC2-42FF-FC00-BDBD-1E972AD4C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794"/>
                <a:ext cx="179" cy="141"/>
              </a:xfrm>
              <a:custGeom>
                <a:avLst/>
                <a:gdLst>
                  <a:gd name="T0" fmla="*/ 31 w 105"/>
                  <a:gd name="T1" fmla="*/ 35 h 82"/>
                  <a:gd name="T2" fmla="*/ 18 w 105"/>
                  <a:gd name="T3" fmla="*/ 32 h 82"/>
                  <a:gd name="T4" fmla="*/ 19 w 105"/>
                  <a:gd name="T5" fmla="*/ 28 h 82"/>
                  <a:gd name="T6" fmla="*/ 21 w 105"/>
                  <a:gd name="T7" fmla="*/ 25 h 82"/>
                  <a:gd name="T8" fmla="*/ 18 w 105"/>
                  <a:gd name="T9" fmla="*/ 16 h 82"/>
                  <a:gd name="T10" fmla="*/ 3 w 105"/>
                  <a:gd name="T11" fmla="*/ 11 h 82"/>
                  <a:gd name="T12" fmla="*/ 2 w 105"/>
                  <a:gd name="T13" fmla="*/ 8 h 82"/>
                  <a:gd name="T14" fmla="*/ 22 w 105"/>
                  <a:gd name="T15" fmla="*/ 7 h 82"/>
                  <a:gd name="T16" fmla="*/ 39 w 105"/>
                  <a:gd name="T17" fmla="*/ 15 h 82"/>
                  <a:gd name="T18" fmla="*/ 53 w 105"/>
                  <a:gd name="T19" fmla="*/ 5 h 82"/>
                  <a:gd name="T20" fmla="*/ 64 w 105"/>
                  <a:gd name="T21" fmla="*/ 0 h 82"/>
                  <a:gd name="T22" fmla="*/ 92 w 105"/>
                  <a:gd name="T23" fmla="*/ 4 h 82"/>
                  <a:gd name="T24" fmla="*/ 100 w 105"/>
                  <a:gd name="T25" fmla="*/ 6 h 82"/>
                  <a:gd name="T26" fmla="*/ 105 w 105"/>
                  <a:gd name="T27" fmla="*/ 16 h 82"/>
                  <a:gd name="T28" fmla="*/ 101 w 105"/>
                  <a:gd name="T29" fmla="*/ 19 h 82"/>
                  <a:gd name="T30" fmla="*/ 89 w 105"/>
                  <a:gd name="T31" fmla="*/ 24 h 82"/>
                  <a:gd name="T32" fmla="*/ 79 w 105"/>
                  <a:gd name="T33" fmla="*/ 29 h 82"/>
                  <a:gd name="T34" fmla="*/ 72 w 105"/>
                  <a:gd name="T35" fmla="*/ 32 h 82"/>
                  <a:gd name="T36" fmla="*/ 83 w 105"/>
                  <a:gd name="T37" fmla="*/ 40 h 82"/>
                  <a:gd name="T38" fmla="*/ 95 w 105"/>
                  <a:gd name="T39" fmla="*/ 40 h 82"/>
                  <a:gd name="T40" fmla="*/ 85 w 105"/>
                  <a:gd name="T41" fmla="*/ 45 h 82"/>
                  <a:gd name="T42" fmla="*/ 93 w 105"/>
                  <a:gd name="T43" fmla="*/ 47 h 82"/>
                  <a:gd name="T44" fmla="*/ 84 w 105"/>
                  <a:gd name="T45" fmla="*/ 56 h 82"/>
                  <a:gd name="T46" fmla="*/ 83 w 105"/>
                  <a:gd name="T47" fmla="*/ 67 h 82"/>
                  <a:gd name="T48" fmla="*/ 56 w 105"/>
                  <a:gd name="T49" fmla="*/ 73 h 82"/>
                  <a:gd name="T50" fmla="*/ 55 w 105"/>
                  <a:gd name="T51" fmla="*/ 79 h 82"/>
                  <a:gd name="T52" fmla="*/ 47 w 105"/>
                  <a:gd name="T53" fmla="*/ 80 h 82"/>
                  <a:gd name="T54" fmla="*/ 48 w 105"/>
                  <a:gd name="T55" fmla="*/ 71 h 82"/>
                  <a:gd name="T56" fmla="*/ 39 w 105"/>
                  <a:gd name="T57" fmla="*/ 76 h 82"/>
                  <a:gd name="T58" fmla="*/ 40 w 105"/>
                  <a:gd name="T59" fmla="*/ 65 h 82"/>
                  <a:gd name="T60" fmla="*/ 56 w 105"/>
                  <a:gd name="T61" fmla="*/ 61 h 82"/>
                  <a:gd name="T62" fmla="*/ 73 w 105"/>
                  <a:gd name="T63" fmla="*/ 51 h 82"/>
                  <a:gd name="T64" fmla="*/ 69 w 105"/>
                  <a:gd name="T65" fmla="*/ 49 h 82"/>
                  <a:gd name="T66" fmla="*/ 59 w 105"/>
                  <a:gd name="T67" fmla="*/ 53 h 82"/>
                  <a:gd name="T68" fmla="*/ 39 w 105"/>
                  <a:gd name="T69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82">
                    <a:moveTo>
                      <a:pt x="39" y="50"/>
                    </a:moveTo>
                    <a:cubicBezTo>
                      <a:pt x="38" y="45"/>
                      <a:pt x="32" y="41"/>
                      <a:pt x="31" y="35"/>
                    </a:cubicBezTo>
                    <a:cubicBezTo>
                      <a:pt x="31" y="34"/>
                      <a:pt x="26" y="33"/>
                      <a:pt x="23" y="34"/>
                    </a:cubicBezTo>
                    <a:cubicBezTo>
                      <a:pt x="20" y="34"/>
                      <a:pt x="19" y="33"/>
                      <a:pt x="18" y="32"/>
                    </a:cubicBezTo>
                    <a:cubicBezTo>
                      <a:pt x="17" y="31"/>
                      <a:pt x="15" y="31"/>
                      <a:pt x="16" y="29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21" y="28"/>
                      <a:pt x="22" y="28"/>
                      <a:pt x="24" y="27"/>
                    </a:cubicBezTo>
                    <a:cubicBezTo>
                      <a:pt x="24" y="25"/>
                      <a:pt x="22" y="25"/>
                      <a:pt x="21" y="25"/>
                    </a:cubicBezTo>
                    <a:cubicBezTo>
                      <a:pt x="19" y="24"/>
                      <a:pt x="17" y="28"/>
                      <a:pt x="16" y="25"/>
                    </a:cubicBezTo>
                    <a:cubicBezTo>
                      <a:pt x="16" y="23"/>
                      <a:pt x="17" y="20"/>
                      <a:pt x="18" y="16"/>
                    </a:cubicBezTo>
                    <a:cubicBezTo>
                      <a:pt x="14" y="16"/>
                      <a:pt x="10" y="11"/>
                      <a:pt x="5" y="11"/>
                    </a:cubicBezTo>
                    <a:cubicBezTo>
                      <a:pt x="4" y="11"/>
                      <a:pt x="4" y="10"/>
                      <a:pt x="3" y="11"/>
                    </a:cubicBezTo>
                    <a:cubicBezTo>
                      <a:pt x="2" y="12"/>
                      <a:pt x="0" y="12"/>
                      <a:pt x="0" y="10"/>
                    </a:cubicBezTo>
                    <a:cubicBezTo>
                      <a:pt x="0" y="9"/>
                      <a:pt x="1" y="9"/>
                      <a:pt x="2" y="8"/>
                    </a:cubicBezTo>
                    <a:cubicBezTo>
                      <a:pt x="2" y="6"/>
                      <a:pt x="0" y="5"/>
                      <a:pt x="2" y="3"/>
                    </a:cubicBezTo>
                    <a:cubicBezTo>
                      <a:pt x="10" y="1"/>
                      <a:pt x="16" y="4"/>
                      <a:pt x="22" y="7"/>
                    </a:cubicBezTo>
                    <a:cubicBezTo>
                      <a:pt x="24" y="11"/>
                      <a:pt x="29" y="10"/>
                      <a:pt x="32" y="11"/>
                    </a:cubicBezTo>
                    <a:cubicBezTo>
                      <a:pt x="36" y="11"/>
                      <a:pt x="39" y="12"/>
                      <a:pt x="39" y="15"/>
                    </a:cubicBezTo>
                    <a:cubicBezTo>
                      <a:pt x="39" y="15"/>
                      <a:pt x="39" y="14"/>
                      <a:pt x="40" y="13"/>
                    </a:cubicBezTo>
                    <a:cubicBezTo>
                      <a:pt x="44" y="10"/>
                      <a:pt x="47" y="5"/>
                      <a:pt x="53" y="5"/>
                    </a:cubicBezTo>
                    <a:cubicBezTo>
                      <a:pt x="53" y="5"/>
                      <a:pt x="53" y="4"/>
                      <a:pt x="54" y="3"/>
                    </a:cubicBezTo>
                    <a:cubicBezTo>
                      <a:pt x="57" y="1"/>
                      <a:pt x="61" y="2"/>
                      <a:pt x="64" y="0"/>
                    </a:cubicBezTo>
                    <a:cubicBezTo>
                      <a:pt x="72" y="1"/>
                      <a:pt x="79" y="0"/>
                      <a:pt x="86" y="3"/>
                    </a:cubicBezTo>
                    <a:cubicBezTo>
                      <a:pt x="88" y="3"/>
                      <a:pt x="90" y="3"/>
                      <a:pt x="92" y="4"/>
                    </a:cubicBezTo>
                    <a:cubicBezTo>
                      <a:pt x="93" y="8"/>
                      <a:pt x="95" y="5"/>
                      <a:pt x="97" y="5"/>
                    </a:cubicBezTo>
                    <a:cubicBezTo>
                      <a:pt x="98" y="5"/>
                      <a:pt x="99" y="6"/>
                      <a:pt x="100" y="6"/>
                    </a:cubicBezTo>
                    <a:cubicBezTo>
                      <a:pt x="100" y="9"/>
                      <a:pt x="95" y="12"/>
                      <a:pt x="101" y="14"/>
                    </a:cubicBezTo>
                    <a:cubicBezTo>
                      <a:pt x="102" y="15"/>
                      <a:pt x="104" y="15"/>
                      <a:pt x="105" y="16"/>
                    </a:cubicBezTo>
                    <a:cubicBezTo>
                      <a:pt x="105" y="17"/>
                      <a:pt x="105" y="17"/>
                      <a:pt x="105" y="18"/>
                    </a:cubicBezTo>
                    <a:cubicBezTo>
                      <a:pt x="104" y="19"/>
                      <a:pt x="103" y="19"/>
                      <a:pt x="101" y="19"/>
                    </a:cubicBezTo>
                    <a:cubicBezTo>
                      <a:pt x="97" y="20"/>
                      <a:pt x="93" y="20"/>
                      <a:pt x="90" y="23"/>
                    </a:cubicBezTo>
                    <a:cubicBezTo>
                      <a:pt x="90" y="23"/>
                      <a:pt x="89" y="23"/>
                      <a:pt x="89" y="24"/>
                    </a:cubicBezTo>
                    <a:cubicBezTo>
                      <a:pt x="85" y="23"/>
                      <a:pt x="83" y="25"/>
                      <a:pt x="83" y="28"/>
                    </a:cubicBezTo>
                    <a:cubicBezTo>
                      <a:pt x="82" y="29"/>
                      <a:pt x="81" y="29"/>
                      <a:pt x="79" y="29"/>
                    </a:cubicBezTo>
                    <a:cubicBezTo>
                      <a:pt x="79" y="29"/>
                      <a:pt x="80" y="29"/>
                      <a:pt x="79" y="29"/>
                    </a:cubicBezTo>
                    <a:cubicBezTo>
                      <a:pt x="76" y="29"/>
                      <a:pt x="73" y="29"/>
                      <a:pt x="72" y="32"/>
                    </a:cubicBezTo>
                    <a:cubicBezTo>
                      <a:pt x="70" y="36"/>
                      <a:pt x="76" y="34"/>
                      <a:pt x="76" y="37"/>
                    </a:cubicBezTo>
                    <a:cubicBezTo>
                      <a:pt x="77" y="41"/>
                      <a:pt x="81" y="39"/>
                      <a:pt x="83" y="40"/>
                    </a:cubicBezTo>
                    <a:cubicBezTo>
                      <a:pt x="86" y="40"/>
                      <a:pt x="89" y="40"/>
                      <a:pt x="92" y="39"/>
                    </a:cubicBezTo>
                    <a:cubicBezTo>
                      <a:pt x="93" y="39"/>
                      <a:pt x="94" y="39"/>
                      <a:pt x="95" y="40"/>
                    </a:cubicBezTo>
                    <a:cubicBezTo>
                      <a:pt x="95" y="47"/>
                      <a:pt x="90" y="44"/>
                      <a:pt x="86" y="44"/>
                    </a:cubicBezTo>
                    <a:cubicBezTo>
                      <a:pt x="86" y="44"/>
                      <a:pt x="85" y="44"/>
                      <a:pt x="85" y="45"/>
                    </a:cubicBezTo>
                    <a:cubicBezTo>
                      <a:pt x="86" y="45"/>
                      <a:pt x="86" y="45"/>
                      <a:pt x="87" y="45"/>
                    </a:cubicBezTo>
                    <a:cubicBezTo>
                      <a:pt x="89" y="45"/>
                      <a:pt x="92" y="44"/>
                      <a:pt x="93" y="47"/>
                    </a:cubicBezTo>
                    <a:cubicBezTo>
                      <a:pt x="93" y="48"/>
                      <a:pt x="96" y="50"/>
                      <a:pt x="93" y="49"/>
                    </a:cubicBezTo>
                    <a:cubicBezTo>
                      <a:pt x="85" y="48"/>
                      <a:pt x="83" y="49"/>
                      <a:pt x="84" y="56"/>
                    </a:cubicBezTo>
                    <a:cubicBezTo>
                      <a:pt x="84" y="59"/>
                      <a:pt x="84" y="61"/>
                      <a:pt x="82" y="62"/>
                    </a:cubicBezTo>
                    <a:cubicBezTo>
                      <a:pt x="76" y="65"/>
                      <a:pt x="79" y="66"/>
                      <a:pt x="83" y="67"/>
                    </a:cubicBezTo>
                    <a:cubicBezTo>
                      <a:pt x="78" y="72"/>
                      <a:pt x="71" y="69"/>
                      <a:pt x="66" y="74"/>
                    </a:cubicBezTo>
                    <a:cubicBezTo>
                      <a:pt x="65" y="74"/>
                      <a:pt x="60" y="71"/>
                      <a:pt x="56" y="73"/>
                    </a:cubicBezTo>
                    <a:cubicBezTo>
                      <a:pt x="55" y="74"/>
                      <a:pt x="52" y="75"/>
                      <a:pt x="56" y="77"/>
                    </a:cubicBezTo>
                    <a:cubicBezTo>
                      <a:pt x="57" y="77"/>
                      <a:pt x="56" y="78"/>
                      <a:pt x="55" y="79"/>
                    </a:cubicBezTo>
                    <a:cubicBezTo>
                      <a:pt x="54" y="82"/>
                      <a:pt x="52" y="80"/>
                      <a:pt x="49" y="80"/>
                    </a:cubicBezTo>
                    <a:cubicBezTo>
                      <a:pt x="49" y="80"/>
                      <a:pt x="48" y="80"/>
                      <a:pt x="47" y="80"/>
                    </a:cubicBezTo>
                    <a:cubicBezTo>
                      <a:pt x="43" y="79"/>
                      <a:pt x="46" y="77"/>
                      <a:pt x="46" y="74"/>
                    </a:cubicBezTo>
                    <a:cubicBezTo>
                      <a:pt x="46" y="73"/>
                      <a:pt x="47" y="72"/>
                      <a:pt x="48" y="71"/>
                    </a:cubicBezTo>
                    <a:cubicBezTo>
                      <a:pt x="46" y="72"/>
                      <a:pt x="47" y="73"/>
                      <a:pt x="46" y="74"/>
                    </a:cubicBezTo>
                    <a:cubicBezTo>
                      <a:pt x="44" y="77"/>
                      <a:pt x="42" y="78"/>
                      <a:pt x="39" y="76"/>
                    </a:cubicBezTo>
                    <a:cubicBezTo>
                      <a:pt x="36" y="75"/>
                      <a:pt x="38" y="73"/>
                      <a:pt x="39" y="71"/>
                    </a:cubicBezTo>
                    <a:cubicBezTo>
                      <a:pt x="40" y="69"/>
                      <a:pt x="38" y="66"/>
                      <a:pt x="40" y="65"/>
                    </a:cubicBezTo>
                    <a:cubicBezTo>
                      <a:pt x="42" y="62"/>
                      <a:pt x="46" y="62"/>
                      <a:pt x="49" y="62"/>
                    </a:cubicBezTo>
                    <a:cubicBezTo>
                      <a:pt x="51" y="62"/>
                      <a:pt x="55" y="65"/>
                      <a:pt x="56" y="61"/>
                    </a:cubicBezTo>
                    <a:cubicBezTo>
                      <a:pt x="61" y="59"/>
                      <a:pt x="65" y="55"/>
                      <a:pt x="70" y="53"/>
                    </a:cubicBezTo>
                    <a:cubicBezTo>
                      <a:pt x="71" y="53"/>
                      <a:pt x="72" y="52"/>
                      <a:pt x="73" y="51"/>
                    </a:cubicBezTo>
                    <a:cubicBezTo>
                      <a:pt x="73" y="50"/>
                      <a:pt x="76" y="50"/>
                      <a:pt x="73" y="49"/>
                    </a:cubicBezTo>
                    <a:cubicBezTo>
                      <a:pt x="72" y="48"/>
                      <a:pt x="70" y="49"/>
                      <a:pt x="69" y="49"/>
                    </a:cubicBezTo>
                    <a:cubicBezTo>
                      <a:pt x="70" y="50"/>
                      <a:pt x="72" y="50"/>
                      <a:pt x="70" y="52"/>
                    </a:cubicBezTo>
                    <a:cubicBezTo>
                      <a:pt x="66" y="53"/>
                      <a:pt x="62" y="54"/>
                      <a:pt x="59" y="53"/>
                    </a:cubicBezTo>
                    <a:cubicBezTo>
                      <a:pt x="54" y="53"/>
                      <a:pt x="49" y="53"/>
                      <a:pt x="44" y="52"/>
                    </a:cubicBezTo>
                    <a:cubicBezTo>
                      <a:pt x="42" y="52"/>
                      <a:pt x="40" y="52"/>
                      <a:pt x="39" y="50"/>
                    </a:cubicBezTo>
                    <a:close/>
                  </a:path>
                </a:pathLst>
              </a:custGeom>
              <a:solidFill>
                <a:srgbClr val="CA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3" name="Freeform 1567">
                <a:extLst>
                  <a:ext uri="{FF2B5EF4-FFF2-40B4-BE49-F238E27FC236}">
                    <a16:creationId xmlns:a16="http://schemas.microsoft.com/office/drawing/2014/main" id="{29F157F9-2F65-FD46-15A4-AFE95E5FE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900"/>
                <a:ext cx="50" cy="36"/>
              </a:xfrm>
              <a:custGeom>
                <a:avLst/>
                <a:gdLst>
                  <a:gd name="T0" fmla="*/ 22 w 29"/>
                  <a:gd name="T1" fmla="*/ 4 h 21"/>
                  <a:gd name="T2" fmla="*/ 20 w 29"/>
                  <a:gd name="T3" fmla="*/ 11 h 21"/>
                  <a:gd name="T4" fmla="*/ 23 w 29"/>
                  <a:gd name="T5" fmla="*/ 14 h 21"/>
                  <a:gd name="T6" fmla="*/ 27 w 29"/>
                  <a:gd name="T7" fmla="*/ 12 h 21"/>
                  <a:gd name="T8" fmla="*/ 28 w 29"/>
                  <a:gd name="T9" fmla="*/ 12 h 21"/>
                  <a:gd name="T10" fmla="*/ 28 w 29"/>
                  <a:gd name="T11" fmla="*/ 18 h 21"/>
                  <a:gd name="T12" fmla="*/ 13 w 29"/>
                  <a:gd name="T13" fmla="*/ 17 h 21"/>
                  <a:gd name="T14" fmla="*/ 16 w 29"/>
                  <a:gd name="T15" fmla="*/ 15 h 21"/>
                  <a:gd name="T16" fmla="*/ 6 w 29"/>
                  <a:gd name="T17" fmla="*/ 13 h 21"/>
                  <a:gd name="T18" fmla="*/ 0 w 29"/>
                  <a:gd name="T19" fmla="*/ 11 h 21"/>
                  <a:gd name="T20" fmla="*/ 1 w 29"/>
                  <a:gd name="T21" fmla="*/ 9 h 21"/>
                  <a:gd name="T22" fmla="*/ 10 w 29"/>
                  <a:gd name="T23" fmla="*/ 4 h 21"/>
                  <a:gd name="T24" fmla="*/ 15 w 29"/>
                  <a:gd name="T25" fmla="*/ 7 h 21"/>
                  <a:gd name="T26" fmla="*/ 20 w 29"/>
                  <a:gd name="T27" fmla="*/ 0 h 21"/>
                  <a:gd name="T28" fmla="*/ 22 w 29"/>
                  <a:gd name="T2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21">
                    <a:moveTo>
                      <a:pt x="22" y="4"/>
                    </a:moveTo>
                    <a:cubicBezTo>
                      <a:pt x="22" y="6"/>
                      <a:pt x="23" y="8"/>
                      <a:pt x="20" y="11"/>
                    </a:cubicBezTo>
                    <a:cubicBezTo>
                      <a:pt x="18" y="13"/>
                      <a:pt x="22" y="14"/>
                      <a:pt x="23" y="14"/>
                    </a:cubicBezTo>
                    <a:cubicBezTo>
                      <a:pt x="24" y="14"/>
                      <a:pt x="26" y="12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9" y="14"/>
                      <a:pt x="26" y="16"/>
                      <a:pt x="28" y="18"/>
                    </a:cubicBezTo>
                    <a:cubicBezTo>
                      <a:pt x="23" y="19"/>
                      <a:pt x="18" y="21"/>
                      <a:pt x="13" y="17"/>
                    </a:cubicBezTo>
                    <a:cubicBezTo>
                      <a:pt x="14" y="16"/>
                      <a:pt x="15" y="16"/>
                      <a:pt x="16" y="15"/>
                    </a:cubicBezTo>
                    <a:cubicBezTo>
                      <a:pt x="13" y="12"/>
                      <a:pt x="9" y="14"/>
                      <a:pt x="6" y="13"/>
                    </a:cubicBezTo>
                    <a:cubicBezTo>
                      <a:pt x="4" y="13"/>
                      <a:pt x="1" y="14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8"/>
                      <a:pt x="6" y="4"/>
                      <a:pt x="10" y="4"/>
                    </a:cubicBezTo>
                    <a:cubicBezTo>
                      <a:pt x="13" y="4"/>
                      <a:pt x="13" y="5"/>
                      <a:pt x="15" y="7"/>
                    </a:cubicBezTo>
                    <a:cubicBezTo>
                      <a:pt x="16" y="4"/>
                      <a:pt x="16" y="0"/>
                      <a:pt x="20" y="0"/>
                    </a:cubicBezTo>
                    <a:cubicBezTo>
                      <a:pt x="22" y="0"/>
                      <a:pt x="22" y="2"/>
                      <a:pt x="22" y="4"/>
                    </a:cubicBezTo>
                    <a:close/>
                  </a:path>
                </a:pathLst>
              </a:custGeom>
              <a:solidFill>
                <a:srgbClr val="D5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4" name="Freeform 1568">
                <a:extLst>
                  <a:ext uri="{FF2B5EF4-FFF2-40B4-BE49-F238E27FC236}">
                    <a16:creationId xmlns:a16="http://schemas.microsoft.com/office/drawing/2014/main" id="{797FB57A-DD12-4F55-E295-4D72D5D12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88"/>
                <a:ext cx="52" cy="29"/>
              </a:xfrm>
              <a:custGeom>
                <a:avLst/>
                <a:gdLst>
                  <a:gd name="T0" fmla="*/ 13 w 30"/>
                  <a:gd name="T1" fmla="*/ 6 h 17"/>
                  <a:gd name="T2" fmla="*/ 26 w 30"/>
                  <a:gd name="T3" fmla="*/ 1 h 17"/>
                  <a:gd name="T4" fmla="*/ 29 w 30"/>
                  <a:gd name="T5" fmla="*/ 3 h 17"/>
                  <a:gd name="T6" fmla="*/ 28 w 30"/>
                  <a:gd name="T7" fmla="*/ 10 h 17"/>
                  <a:gd name="T8" fmla="*/ 16 w 30"/>
                  <a:gd name="T9" fmla="*/ 17 h 17"/>
                  <a:gd name="T10" fmla="*/ 7 w 30"/>
                  <a:gd name="T11" fmla="*/ 12 h 17"/>
                  <a:gd name="T12" fmla="*/ 4 w 30"/>
                  <a:gd name="T13" fmla="*/ 9 h 17"/>
                  <a:gd name="T14" fmla="*/ 1 w 30"/>
                  <a:gd name="T15" fmla="*/ 6 h 17"/>
                  <a:gd name="T16" fmla="*/ 6 w 30"/>
                  <a:gd name="T17" fmla="*/ 5 h 17"/>
                  <a:gd name="T18" fmla="*/ 8 w 30"/>
                  <a:gd name="T19" fmla="*/ 6 h 17"/>
                  <a:gd name="T20" fmla="*/ 18 w 30"/>
                  <a:gd name="T21" fmla="*/ 8 h 17"/>
                  <a:gd name="T22" fmla="*/ 13 w 30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7">
                    <a:moveTo>
                      <a:pt x="13" y="6"/>
                    </a:moveTo>
                    <a:cubicBezTo>
                      <a:pt x="17" y="4"/>
                      <a:pt x="23" y="5"/>
                      <a:pt x="26" y="1"/>
                    </a:cubicBezTo>
                    <a:cubicBezTo>
                      <a:pt x="27" y="0"/>
                      <a:pt x="30" y="2"/>
                      <a:pt x="29" y="3"/>
                    </a:cubicBezTo>
                    <a:cubicBezTo>
                      <a:pt x="27" y="5"/>
                      <a:pt x="25" y="7"/>
                      <a:pt x="28" y="10"/>
                    </a:cubicBezTo>
                    <a:cubicBezTo>
                      <a:pt x="24" y="12"/>
                      <a:pt x="21" y="16"/>
                      <a:pt x="16" y="17"/>
                    </a:cubicBezTo>
                    <a:cubicBezTo>
                      <a:pt x="13" y="17"/>
                      <a:pt x="9" y="15"/>
                      <a:pt x="7" y="12"/>
                    </a:cubicBezTo>
                    <a:cubicBezTo>
                      <a:pt x="7" y="11"/>
                      <a:pt x="6" y="9"/>
                      <a:pt x="4" y="9"/>
                    </a:cubicBezTo>
                    <a:cubicBezTo>
                      <a:pt x="3" y="8"/>
                      <a:pt x="0" y="9"/>
                      <a:pt x="1" y="6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7" y="5"/>
                      <a:pt x="8" y="5"/>
                      <a:pt x="8" y="6"/>
                    </a:cubicBezTo>
                    <a:cubicBezTo>
                      <a:pt x="11" y="9"/>
                      <a:pt x="14" y="6"/>
                      <a:pt x="18" y="8"/>
                    </a:cubicBezTo>
                    <a:cubicBezTo>
                      <a:pt x="16" y="6"/>
                      <a:pt x="14" y="7"/>
                      <a:pt x="13" y="6"/>
                    </a:cubicBezTo>
                    <a:close/>
                  </a:path>
                </a:pathLst>
              </a:custGeom>
              <a:solidFill>
                <a:srgbClr val="D5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5" name="Freeform 1569">
                <a:extLst>
                  <a:ext uri="{FF2B5EF4-FFF2-40B4-BE49-F238E27FC236}">
                    <a16:creationId xmlns:a16="http://schemas.microsoft.com/office/drawing/2014/main" id="{D5571706-53B1-8CFB-3D54-9AE694A63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998"/>
                <a:ext cx="24" cy="7"/>
              </a:xfrm>
              <a:custGeom>
                <a:avLst/>
                <a:gdLst>
                  <a:gd name="T0" fmla="*/ 5 w 14"/>
                  <a:gd name="T1" fmla="*/ 0 h 4"/>
                  <a:gd name="T2" fmla="*/ 11 w 14"/>
                  <a:gd name="T3" fmla="*/ 0 h 4"/>
                  <a:gd name="T4" fmla="*/ 13 w 14"/>
                  <a:gd name="T5" fmla="*/ 1 h 4"/>
                  <a:gd name="T6" fmla="*/ 11 w 14"/>
                  <a:gd name="T7" fmla="*/ 4 h 4"/>
                  <a:gd name="T8" fmla="*/ 1 w 14"/>
                  <a:gd name="T9" fmla="*/ 2 h 4"/>
                  <a:gd name="T10" fmla="*/ 0 w 14"/>
                  <a:gd name="T11" fmla="*/ 0 h 4"/>
                  <a:gd name="T12" fmla="*/ 5 w 1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5" y="0"/>
                    </a:moveTo>
                    <a:cubicBezTo>
                      <a:pt x="7" y="0"/>
                      <a:pt x="9" y="0"/>
                      <a:pt x="11" y="0"/>
                    </a:cubicBezTo>
                    <a:cubicBezTo>
                      <a:pt x="12" y="0"/>
                      <a:pt x="14" y="0"/>
                      <a:pt x="13" y="1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8" y="1"/>
                      <a:pt x="4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F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6" name="Freeform 1570">
                <a:extLst>
                  <a:ext uri="{FF2B5EF4-FFF2-40B4-BE49-F238E27FC236}">
                    <a16:creationId xmlns:a16="http://schemas.microsoft.com/office/drawing/2014/main" id="{C48DBF01-90D3-CA9D-80CC-59C74A76E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971"/>
                <a:ext cx="16" cy="8"/>
              </a:xfrm>
              <a:custGeom>
                <a:avLst/>
                <a:gdLst>
                  <a:gd name="T0" fmla="*/ 1 w 9"/>
                  <a:gd name="T1" fmla="*/ 1 h 5"/>
                  <a:gd name="T2" fmla="*/ 6 w 9"/>
                  <a:gd name="T3" fmla="*/ 1 h 5"/>
                  <a:gd name="T4" fmla="*/ 7 w 9"/>
                  <a:gd name="T5" fmla="*/ 2 h 5"/>
                  <a:gd name="T6" fmla="*/ 8 w 9"/>
                  <a:gd name="T7" fmla="*/ 4 h 5"/>
                  <a:gd name="T8" fmla="*/ 5 w 9"/>
                  <a:gd name="T9" fmla="*/ 4 h 5"/>
                  <a:gd name="T10" fmla="*/ 1 w 9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2"/>
                      <a:pt x="9" y="3"/>
                      <a:pt x="8" y="4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4" y="3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8A8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7" name="Freeform 1571">
                <a:extLst>
                  <a:ext uri="{FF2B5EF4-FFF2-40B4-BE49-F238E27FC236}">
                    <a16:creationId xmlns:a16="http://schemas.microsoft.com/office/drawing/2014/main" id="{D765C4F5-EC66-54AE-40E9-5B4BFE1EF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07"/>
                <a:ext cx="12" cy="8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0 h 5"/>
                  <a:gd name="T4" fmla="*/ 7 w 7"/>
                  <a:gd name="T5" fmla="*/ 0 h 5"/>
                  <a:gd name="T6" fmla="*/ 7 w 7"/>
                  <a:gd name="T7" fmla="*/ 3 h 5"/>
                  <a:gd name="T8" fmla="*/ 5 w 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3" y="2"/>
                      <a:pt x="0" y="3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75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8" name="Freeform 1572">
                <a:extLst>
                  <a:ext uri="{FF2B5EF4-FFF2-40B4-BE49-F238E27FC236}">
                    <a16:creationId xmlns:a16="http://schemas.microsoft.com/office/drawing/2014/main" id="{93CAE603-8926-604A-5C11-F8166E2C3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012"/>
                <a:ext cx="12" cy="8"/>
              </a:xfrm>
              <a:custGeom>
                <a:avLst/>
                <a:gdLst>
                  <a:gd name="T0" fmla="*/ 4 w 7"/>
                  <a:gd name="T1" fmla="*/ 1 h 5"/>
                  <a:gd name="T2" fmla="*/ 5 w 7"/>
                  <a:gd name="T3" fmla="*/ 4 h 5"/>
                  <a:gd name="T4" fmla="*/ 1 w 7"/>
                  <a:gd name="T5" fmla="*/ 3 h 5"/>
                  <a:gd name="T6" fmla="*/ 4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5" y="2"/>
                      <a:pt x="7" y="3"/>
                      <a:pt x="5" y="4"/>
                    </a:cubicBezTo>
                    <a:cubicBezTo>
                      <a:pt x="4" y="4"/>
                      <a:pt x="1" y="5"/>
                      <a:pt x="1" y="3"/>
                    </a:cubicBezTo>
                    <a:cubicBezTo>
                      <a:pt x="0" y="0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7A7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9" name="Freeform 1573">
                <a:extLst>
                  <a:ext uri="{FF2B5EF4-FFF2-40B4-BE49-F238E27FC236}">
                    <a16:creationId xmlns:a16="http://schemas.microsoft.com/office/drawing/2014/main" id="{999D05A8-5CF2-1493-1923-830C7C870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015"/>
                <a:ext cx="12" cy="9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0 h 5"/>
                  <a:gd name="T4" fmla="*/ 5 w 7"/>
                  <a:gd name="T5" fmla="*/ 0 h 5"/>
                  <a:gd name="T6" fmla="*/ 4 w 7"/>
                  <a:gd name="T7" fmla="*/ 5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3" y="3"/>
                      <a:pt x="0" y="2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7" y="2"/>
                      <a:pt x="5" y="3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65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0" name="Freeform 1574">
                <a:extLst>
                  <a:ext uri="{FF2B5EF4-FFF2-40B4-BE49-F238E27FC236}">
                    <a16:creationId xmlns:a16="http://schemas.microsoft.com/office/drawing/2014/main" id="{2EAE621B-36D3-868E-7F05-FAB47FD06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870"/>
                <a:ext cx="72" cy="375"/>
              </a:xfrm>
              <a:custGeom>
                <a:avLst/>
                <a:gdLst>
                  <a:gd name="T0" fmla="*/ 38 w 42"/>
                  <a:gd name="T1" fmla="*/ 198 h 219"/>
                  <a:gd name="T2" fmla="*/ 42 w 42"/>
                  <a:gd name="T3" fmla="*/ 200 h 219"/>
                  <a:gd name="T4" fmla="*/ 40 w 42"/>
                  <a:gd name="T5" fmla="*/ 202 h 219"/>
                  <a:gd name="T6" fmla="*/ 28 w 42"/>
                  <a:gd name="T7" fmla="*/ 209 h 219"/>
                  <a:gd name="T8" fmla="*/ 22 w 42"/>
                  <a:gd name="T9" fmla="*/ 209 h 219"/>
                  <a:gd name="T10" fmla="*/ 19 w 42"/>
                  <a:gd name="T11" fmla="*/ 211 h 219"/>
                  <a:gd name="T12" fmla="*/ 18 w 42"/>
                  <a:gd name="T13" fmla="*/ 213 h 219"/>
                  <a:gd name="T14" fmla="*/ 20 w 42"/>
                  <a:gd name="T15" fmla="*/ 213 h 219"/>
                  <a:gd name="T16" fmla="*/ 23 w 42"/>
                  <a:gd name="T17" fmla="*/ 212 h 219"/>
                  <a:gd name="T18" fmla="*/ 26 w 42"/>
                  <a:gd name="T19" fmla="*/ 214 h 219"/>
                  <a:gd name="T20" fmla="*/ 24 w 42"/>
                  <a:gd name="T21" fmla="*/ 216 h 219"/>
                  <a:gd name="T22" fmla="*/ 16 w 42"/>
                  <a:gd name="T23" fmla="*/ 217 h 219"/>
                  <a:gd name="T24" fmla="*/ 6 w 42"/>
                  <a:gd name="T25" fmla="*/ 217 h 219"/>
                  <a:gd name="T26" fmla="*/ 2 w 42"/>
                  <a:gd name="T27" fmla="*/ 211 h 219"/>
                  <a:gd name="T28" fmla="*/ 2 w 42"/>
                  <a:gd name="T29" fmla="*/ 208 h 219"/>
                  <a:gd name="T30" fmla="*/ 0 w 42"/>
                  <a:gd name="T31" fmla="*/ 207 h 219"/>
                  <a:gd name="T32" fmla="*/ 7 w 42"/>
                  <a:gd name="T33" fmla="*/ 210 h 219"/>
                  <a:gd name="T34" fmla="*/ 7 w 42"/>
                  <a:gd name="T35" fmla="*/ 177 h 219"/>
                  <a:gd name="T36" fmla="*/ 9 w 42"/>
                  <a:gd name="T37" fmla="*/ 122 h 219"/>
                  <a:gd name="T38" fmla="*/ 9 w 42"/>
                  <a:gd name="T39" fmla="*/ 112 h 219"/>
                  <a:gd name="T40" fmla="*/ 11 w 42"/>
                  <a:gd name="T41" fmla="*/ 106 h 219"/>
                  <a:gd name="T42" fmla="*/ 9 w 42"/>
                  <a:gd name="T43" fmla="*/ 102 h 219"/>
                  <a:gd name="T44" fmla="*/ 10 w 42"/>
                  <a:gd name="T45" fmla="*/ 98 h 219"/>
                  <a:gd name="T46" fmla="*/ 9 w 42"/>
                  <a:gd name="T47" fmla="*/ 41 h 219"/>
                  <a:gd name="T48" fmla="*/ 9 w 42"/>
                  <a:gd name="T49" fmla="*/ 13 h 219"/>
                  <a:gd name="T50" fmla="*/ 9 w 42"/>
                  <a:gd name="T51" fmla="*/ 10 h 219"/>
                  <a:gd name="T52" fmla="*/ 19 w 42"/>
                  <a:gd name="T53" fmla="*/ 2 h 219"/>
                  <a:gd name="T54" fmla="*/ 20 w 42"/>
                  <a:gd name="T55" fmla="*/ 5 h 219"/>
                  <a:gd name="T56" fmla="*/ 20 w 42"/>
                  <a:gd name="T57" fmla="*/ 16 h 219"/>
                  <a:gd name="T58" fmla="*/ 20 w 42"/>
                  <a:gd name="T59" fmla="*/ 42 h 219"/>
                  <a:gd name="T60" fmla="*/ 20 w 42"/>
                  <a:gd name="T61" fmla="*/ 85 h 219"/>
                  <a:gd name="T62" fmla="*/ 18 w 42"/>
                  <a:gd name="T63" fmla="*/ 90 h 219"/>
                  <a:gd name="T64" fmla="*/ 17 w 42"/>
                  <a:gd name="T65" fmla="*/ 136 h 219"/>
                  <a:gd name="T66" fmla="*/ 17 w 42"/>
                  <a:gd name="T67" fmla="*/ 159 h 219"/>
                  <a:gd name="T68" fmla="*/ 19 w 42"/>
                  <a:gd name="T69" fmla="*/ 169 h 219"/>
                  <a:gd name="T70" fmla="*/ 19 w 42"/>
                  <a:gd name="T71" fmla="*/ 190 h 219"/>
                  <a:gd name="T72" fmla="*/ 25 w 42"/>
                  <a:gd name="T73" fmla="*/ 196 h 219"/>
                  <a:gd name="T74" fmla="*/ 34 w 42"/>
                  <a:gd name="T75" fmla="*/ 196 h 219"/>
                  <a:gd name="T76" fmla="*/ 38 w 42"/>
                  <a:gd name="T77" fmla="*/ 19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" h="219">
                    <a:moveTo>
                      <a:pt x="38" y="198"/>
                    </a:moveTo>
                    <a:cubicBezTo>
                      <a:pt x="40" y="199"/>
                      <a:pt x="41" y="200"/>
                      <a:pt x="42" y="200"/>
                    </a:cubicBezTo>
                    <a:cubicBezTo>
                      <a:pt x="41" y="201"/>
                      <a:pt x="41" y="201"/>
                      <a:pt x="40" y="202"/>
                    </a:cubicBezTo>
                    <a:cubicBezTo>
                      <a:pt x="35" y="203"/>
                      <a:pt x="30" y="203"/>
                      <a:pt x="28" y="209"/>
                    </a:cubicBezTo>
                    <a:cubicBezTo>
                      <a:pt x="27" y="210"/>
                      <a:pt x="24" y="211"/>
                      <a:pt x="22" y="209"/>
                    </a:cubicBezTo>
                    <a:cubicBezTo>
                      <a:pt x="21" y="210"/>
                      <a:pt x="20" y="210"/>
                      <a:pt x="19" y="211"/>
                    </a:cubicBezTo>
                    <a:cubicBezTo>
                      <a:pt x="18" y="211"/>
                      <a:pt x="17" y="212"/>
                      <a:pt x="18" y="213"/>
                    </a:cubicBezTo>
                    <a:cubicBezTo>
                      <a:pt x="18" y="214"/>
                      <a:pt x="19" y="214"/>
                      <a:pt x="20" y="213"/>
                    </a:cubicBezTo>
                    <a:cubicBezTo>
                      <a:pt x="21" y="213"/>
                      <a:pt x="22" y="212"/>
                      <a:pt x="23" y="212"/>
                    </a:cubicBezTo>
                    <a:cubicBezTo>
                      <a:pt x="25" y="212"/>
                      <a:pt x="26" y="212"/>
                      <a:pt x="26" y="214"/>
                    </a:cubicBezTo>
                    <a:cubicBezTo>
                      <a:pt x="26" y="216"/>
                      <a:pt x="25" y="216"/>
                      <a:pt x="24" y="216"/>
                    </a:cubicBezTo>
                    <a:cubicBezTo>
                      <a:pt x="21" y="216"/>
                      <a:pt x="19" y="216"/>
                      <a:pt x="16" y="217"/>
                    </a:cubicBezTo>
                    <a:cubicBezTo>
                      <a:pt x="13" y="219"/>
                      <a:pt x="9" y="218"/>
                      <a:pt x="6" y="217"/>
                    </a:cubicBezTo>
                    <a:cubicBezTo>
                      <a:pt x="0" y="218"/>
                      <a:pt x="3" y="213"/>
                      <a:pt x="2" y="211"/>
                    </a:cubicBezTo>
                    <a:cubicBezTo>
                      <a:pt x="3" y="210"/>
                      <a:pt x="6" y="209"/>
                      <a:pt x="2" y="208"/>
                    </a:cubicBezTo>
                    <a:cubicBezTo>
                      <a:pt x="1" y="208"/>
                      <a:pt x="0" y="208"/>
                      <a:pt x="0" y="207"/>
                    </a:cubicBezTo>
                    <a:cubicBezTo>
                      <a:pt x="2" y="208"/>
                      <a:pt x="7" y="205"/>
                      <a:pt x="7" y="210"/>
                    </a:cubicBezTo>
                    <a:cubicBezTo>
                      <a:pt x="7" y="199"/>
                      <a:pt x="7" y="188"/>
                      <a:pt x="7" y="177"/>
                    </a:cubicBezTo>
                    <a:cubicBezTo>
                      <a:pt x="8" y="159"/>
                      <a:pt x="7" y="141"/>
                      <a:pt x="9" y="122"/>
                    </a:cubicBezTo>
                    <a:cubicBezTo>
                      <a:pt x="9" y="119"/>
                      <a:pt x="8" y="115"/>
                      <a:pt x="9" y="112"/>
                    </a:cubicBezTo>
                    <a:cubicBezTo>
                      <a:pt x="9" y="110"/>
                      <a:pt x="8" y="107"/>
                      <a:pt x="11" y="106"/>
                    </a:cubicBezTo>
                    <a:cubicBezTo>
                      <a:pt x="11" y="105"/>
                      <a:pt x="15" y="102"/>
                      <a:pt x="9" y="102"/>
                    </a:cubicBezTo>
                    <a:cubicBezTo>
                      <a:pt x="7" y="102"/>
                      <a:pt x="11" y="100"/>
                      <a:pt x="10" y="98"/>
                    </a:cubicBezTo>
                    <a:cubicBezTo>
                      <a:pt x="8" y="79"/>
                      <a:pt x="9" y="60"/>
                      <a:pt x="9" y="41"/>
                    </a:cubicBezTo>
                    <a:cubicBezTo>
                      <a:pt x="9" y="32"/>
                      <a:pt x="11" y="22"/>
                      <a:pt x="9" y="13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8" y="0"/>
                      <a:pt x="8" y="0"/>
                      <a:pt x="19" y="2"/>
                    </a:cubicBezTo>
                    <a:cubicBezTo>
                      <a:pt x="19" y="2"/>
                      <a:pt x="20" y="3"/>
                      <a:pt x="20" y="5"/>
                    </a:cubicBezTo>
                    <a:cubicBezTo>
                      <a:pt x="21" y="8"/>
                      <a:pt x="20" y="12"/>
                      <a:pt x="20" y="16"/>
                    </a:cubicBezTo>
                    <a:cubicBezTo>
                      <a:pt x="20" y="24"/>
                      <a:pt x="20" y="33"/>
                      <a:pt x="20" y="42"/>
                    </a:cubicBezTo>
                    <a:cubicBezTo>
                      <a:pt x="21" y="56"/>
                      <a:pt x="20" y="71"/>
                      <a:pt x="20" y="85"/>
                    </a:cubicBezTo>
                    <a:cubicBezTo>
                      <a:pt x="20" y="87"/>
                      <a:pt x="20" y="89"/>
                      <a:pt x="18" y="90"/>
                    </a:cubicBezTo>
                    <a:cubicBezTo>
                      <a:pt x="17" y="105"/>
                      <a:pt x="18" y="121"/>
                      <a:pt x="17" y="136"/>
                    </a:cubicBezTo>
                    <a:cubicBezTo>
                      <a:pt x="17" y="144"/>
                      <a:pt x="16" y="152"/>
                      <a:pt x="17" y="159"/>
                    </a:cubicBezTo>
                    <a:cubicBezTo>
                      <a:pt x="19" y="163"/>
                      <a:pt x="18" y="166"/>
                      <a:pt x="19" y="169"/>
                    </a:cubicBezTo>
                    <a:cubicBezTo>
                      <a:pt x="19" y="176"/>
                      <a:pt x="19" y="183"/>
                      <a:pt x="19" y="190"/>
                    </a:cubicBezTo>
                    <a:cubicBezTo>
                      <a:pt x="19" y="194"/>
                      <a:pt x="21" y="196"/>
                      <a:pt x="25" y="196"/>
                    </a:cubicBezTo>
                    <a:cubicBezTo>
                      <a:pt x="28" y="196"/>
                      <a:pt x="31" y="196"/>
                      <a:pt x="34" y="196"/>
                    </a:cubicBezTo>
                    <a:cubicBezTo>
                      <a:pt x="36" y="196"/>
                      <a:pt x="37" y="197"/>
                      <a:pt x="38" y="198"/>
                    </a:cubicBezTo>
                    <a:close/>
                  </a:path>
                </a:pathLst>
              </a:custGeom>
              <a:solidFill>
                <a:srgbClr val="25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1" name="Freeform 1575">
                <a:extLst>
                  <a:ext uri="{FF2B5EF4-FFF2-40B4-BE49-F238E27FC236}">
                    <a16:creationId xmlns:a16="http://schemas.microsoft.com/office/drawing/2014/main" id="{A72808E9-9780-9093-DAB3-CC2370722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252"/>
                <a:ext cx="43" cy="36"/>
              </a:xfrm>
              <a:custGeom>
                <a:avLst/>
                <a:gdLst>
                  <a:gd name="T0" fmla="*/ 15 w 25"/>
                  <a:gd name="T1" fmla="*/ 1 h 21"/>
                  <a:gd name="T2" fmla="*/ 21 w 25"/>
                  <a:gd name="T3" fmla="*/ 2 h 21"/>
                  <a:gd name="T4" fmla="*/ 25 w 25"/>
                  <a:gd name="T5" fmla="*/ 4 h 21"/>
                  <a:gd name="T6" fmla="*/ 22 w 25"/>
                  <a:gd name="T7" fmla="*/ 6 h 21"/>
                  <a:gd name="T8" fmla="*/ 21 w 25"/>
                  <a:gd name="T9" fmla="*/ 6 h 21"/>
                  <a:gd name="T10" fmla="*/ 15 w 25"/>
                  <a:gd name="T11" fmla="*/ 8 h 21"/>
                  <a:gd name="T12" fmla="*/ 21 w 25"/>
                  <a:gd name="T13" fmla="*/ 9 h 21"/>
                  <a:gd name="T14" fmla="*/ 25 w 25"/>
                  <a:gd name="T15" fmla="*/ 11 h 21"/>
                  <a:gd name="T16" fmla="*/ 21 w 25"/>
                  <a:gd name="T17" fmla="*/ 13 h 21"/>
                  <a:gd name="T18" fmla="*/ 19 w 25"/>
                  <a:gd name="T19" fmla="*/ 13 h 21"/>
                  <a:gd name="T20" fmla="*/ 15 w 25"/>
                  <a:gd name="T21" fmla="*/ 15 h 21"/>
                  <a:gd name="T22" fmla="*/ 19 w 25"/>
                  <a:gd name="T23" fmla="*/ 16 h 21"/>
                  <a:gd name="T24" fmla="*/ 24 w 25"/>
                  <a:gd name="T25" fmla="*/ 17 h 21"/>
                  <a:gd name="T26" fmla="*/ 24 w 25"/>
                  <a:gd name="T27" fmla="*/ 19 h 21"/>
                  <a:gd name="T28" fmla="*/ 19 w 25"/>
                  <a:gd name="T29" fmla="*/ 19 h 21"/>
                  <a:gd name="T30" fmla="*/ 14 w 25"/>
                  <a:gd name="T31" fmla="*/ 20 h 21"/>
                  <a:gd name="T32" fmla="*/ 12 w 25"/>
                  <a:gd name="T33" fmla="*/ 21 h 21"/>
                  <a:gd name="T34" fmla="*/ 2 w 25"/>
                  <a:gd name="T35" fmla="*/ 20 h 21"/>
                  <a:gd name="T36" fmla="*/ 9 w 25"/>
                  <a:gd name="T37" fmla="*/ 15 h 21"/>
                  <a:gd name="T38" fmla="*/ 11 w 25"/>
                  <a:gd name="T39" fmla="*/ 13 h 21"/>
                  <a:gd name="T40" fmla="*/ 2 w 25"/>
                  <a:gd name="T41" fmla="*/ 12 h 21"/>
                  <a:gd name="T42" fmla="*/ 8 w 25"/>
                  <a:gd name="T43" fmla="*/ 9 h 21"/>
                  <a:gd name="T44" fmla="*/ 10 w 25"/>
                  <a:gd name="T45" fmla="*/ 8 h 21"/>
                  <a:gd name="T46" fmla="*/ 11 w 25"/>
                  <a:gd name="T47" fmla="*/ 7 h 21"/>
                  <a:gd name="T48" fmla="*/ 8 w 25"/>
                  <a:gd name="T49" fmla="*/ 7 h 21"/>
                  <a:gd name="T50" fmla="*/ 3 w 25"/>
                  <a:gd name="T51" fmla="*/ 7 h 21"/>
                  <a:gd name="T52" fmla="*/ 1 w 25"/>
                  <a:gd name="T53" fmla="*/ 5 h 21"/>
                  <a:gd name="T54" fmla="*/ 4 w 25"/>
                  <a:gd name="T55" fmla="*/ 3 h 21"/>
                  <a:gd name="T56" fmla="*/ 15 w 25"/>
                  <a:gd name="T5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1">
                    <a:moveTo>
                      <a:pt x="15" y="1"/>
                    </a:moveTo>
                    <a:cubicBezTo>
                      <a:pt x="17" y="3"/>
                      <a:pt x="19" y="3"/>
                      <a:pt x="21" y="2"/>
                    </a:cubicBezTo>
                    <a:cubicBezTo>
                      <a:pt x="23" y="1"/>
                      <a:pt x="25" y="1"/>
                      <a:pt x="25" y="4"/>
                    </a:cubicBezTo>
                    <a:cubicBezTo>
                      <a:pt x="25" y="6"/>
                      <a:pt x="23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9" y="7"/>
                      <a:pt x="15" y="4"/>
                      <a:pt x="15" y="8"/>
                    </a:cubicBezTo>
                    <a:cubicBezTo>
                      <a:pt x="16" y="12"/>
                      <a:pt x="19" y="10"/>
                      <a:pt x="21" y="9"/>
                    </a:cubicBezTo>
                    <a:cubicBezTo>
                      <a:pt x="23" y="8"/>
                      <a:pt x="24" y="9"/>
                      <a:pt x="25" y="11"/>
                    </a:cubicBezTo>
                    <a:cubicBezTo>
                      <a:pt x="25" y="14"/>
                      <a:pt x="23" y="13"/>
                      <a:pt x="21" y="13"/>
                    </a:cubicBezTo>
                    <a:cubicBezTo>
                      <a:pt x="21" y="14"/>
                      <a:pt x="20" y="13"/>
                      <a:pt x="19" y="13"/>
                    </a:cubicBezTo>
                    <a:cubicBezTo>
                      <a:pt x="18" y="13"/>
                      <a:pt x="15" y="12"/>
                      <a:pt x="15" y="15"/>
                    </a:cubicBezTo>
                    <a:cubicBezTo>
                      <a:pt x="15" y="16"/>
                      <a:pt x="18" y="17"/>
                      <a:pt x="19" y="16"/>
                    </a:cubicBezTo>
                    <a:cubicBezTo>
                      <a:pt x="21" y="16"/>
                      <a:pt x="23" y="15"/>
                      <a:pt x="24" y="17"/>
                    </a:cubicBezTo>
                    <a:cubicBezTo>
                      <a:pt x="25" y="17"/>
                      <a:pt x="25" y="18"/>
                      <a:pt x="24" y="19"/>
                    </a:cubicBezTo>
                    <a:cubicBezTo>
                      <a:pt x="23" y="21"/>
                      <a:pt x="21" y="20"/>
                      <a:pt x="19" y="19"/>
                    </a:cubicBezTo>
                    <a:cubicBezTo>
                      <a:pt x="17" y="19"/>
                      <a:pt x="15" y="18"/>
                      <a:pt x="14" y="20"/>
                    </a:cubicBezTo>
                    <a:cubicBezTo>
                      <a:pt x="14" y="21"/>
                      <a:pt x="13" y="21"/>
                      <a:pt x="12" y="21"/>
                    </a:cubicBezTo>
                    <a:cubicBezTo>
                      <a:pt x="9" y="21"/>
                      <a:pt x="6" y="20"/>
                      <a:pt x="2" y="20"/>
                    </a:cubicBezTo>
                    <a:cubicBezTo>
                      <a:pt x="3" y="17"/>
                      <a:pt x="4" y="13"/>
                      <a:pt x="9" y="15"/>
                    </a:cubicBezTo>
                    <a:cubicBezTo>
                      <a:pt x="11" y="16"/>
                      <a:pt x="11" y="14"/>
                      <a:pt x="11" y="13"/>
                    </a:cubicBezTo>
                    <a:cubicBezTo>
                      <a:pt x="8" y="13"/>
                      <a:pt x="5" y="14"/>
                      <a:pt x="2" y="12"/>
                    </a:cubicBezTo>
                    <a:cubicBezTo>
                      <a:pt x="4" y="10"/>
                      <a:pt x="5" y="7"/>
                      <a:pt x="8" y="9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0" y="7"/>
                      <a:pt x="9" y="6"/>
                      <a:pt x="8" y="7"/>
                    </a:cubicBezTo>
                    <a:cubicBezTo>
                      <a:pt x="7" y="8"/>
                      <a:pt x="5" y="8"/>
                      <a:pt x="3" y="7"/>
                    </a:cubicBezTo>
                    <a:cubicBezTo>
                      <a:pt x="2" y="7"/>
                      <a:pt x="0" y="6"/>
                      <a:pt x="1" y="5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1"/>
                      <a:pt x="11" y="0"/>
                      <a:pt x="15" y="1"/>
                    </a:cubicBezTo>
                    <a:close/>
                  </a:path>
                </a:pathLst>
              </a:custGeom>
              <a:solidFill>
                <a:srgbClr val="39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2" name="Freeform 1576">
                <a:extLst>
                  <a:ext uri="{FF2B5EF4-FFF2-40B4-BE49-F238E27FC236}">
                    <a16:creationId xmlns:a16="http://schemas.microsoft.com/office/drawing/2014/main" id="{61658045-82FE-34DB-9E08-A57CCCD8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238"/>
                <a:ext cx="43" cy="21"/>
              </a:xfrm>
              <a:custGeom>
                <a:avLst/>
                <a:gdLst>
                  <a:gd name="T0" fmla="*/ 15 w 25"/>
                  <a:gd name="T1" fmla="*/ 9 h 12"/>
                  <a:gd name="T2" fmla="*/ 4 w 25"/>
                  <a:gd name="T3" fmla="*/ 11 h 12"/>
                  <a:gd name="T4" fmla="*/ 4 w 25"/>
                  <a:gd name="T5" fmla="*/ 2 h 12"/>
                  <a:gd name="T6" fmla="*/ 14 w 25"/>
                  <a:gd name="T7" fmla="*/ 2 h 12"/>
                  <a:gd name="T8" fmla="*/ 21 w 25"/>
                  <a:gd name="T9" fmla="*/ 4 h 12"/>
                  <a:gd name="T10" fmla="*/ 24 w 25"/>
                  <a:gd name="T11" fmla="*/ 5 h 12"/>
                  <a:gd name="T12" fmla="*/ 22 w 25"/>
                  <a:gd name="T13" fmla="*/ 8 h 12"/>
                  <a:gd name="T14" fmla="*/ 15 w 25"/>
                  <a:gd name="T1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2">
                    <a:moveTo>
                      <a:pt x="15" y="9"/>
                    </a:moveTo>
                    <a:cubicBezTo>
                      <a:pt x="12" y="11"/>
                      <a:pt x="8" y="12"/>
                      <a:pt x="4" y="11"/>
                    </a:cubicBezTo>
                    <a:cubicBezTo>
                      <a:pt x="1" y="8"/>
                      <a:pt x="0" y="5"/>
                      <a:pt x="4" y="2"/>
                    </a:cubicBezTo>
                    <a:cubicBezTo>
                      <a:pt x="7" y="0"/>
                      <a:pt x="11" y="2"/>
                      <a:pt x="14" y="2"/>
                    </a:cubicBezTo>
                    <a:cubicBezTo>
                      <a:pt x="16" y="4"/>
                      <a:pt x="17" y="7"/>
                      <a:pt x="21" y="4"/>
                    </a:cubicBezTo>
                    <a:cubicBezTo>
                      <a:pt x="22" y="2"/>
                      <a:pt x="24" y="3"/>
                      <a:pt x="24" y="5"/>
                    </a:cubicBezTo>
                    <a:cubicBezTo>
                      <a:pt x="25" y="8"/>
                      <a:pt x="23" y="8"/>
                      <a:pt x="22" y="8"/>
                    </a:cubicBezTo>
                    <a:cubicBezTo>
                      <a:pt x="19" y="8"/>
                      <a:pt x="17" y="7"/>
                      <a:pt x="15" y="9"/>
                    </a:cubicBezTo>
                    <a:close/>
                  </a:path>
                </a:pathLst>
              </a:custGeom>
              <a:solidFill>
                <a:srgbClr val="4E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3" name="Freeform 1577">
                <a:extLst>
                  <a:ext uri="{FF2B5EF4-FFF2-40B4-BE49-F238E27FC236}">
                    <a16:creationId xmlns:a16="http://schemas.microsoft.com/office/drawing/2014/main" id="{003E1361-3556-6B10-65F6-98E7EAC74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515"/>
                <a:ext cx="49" cy="16"/>
              </a:xfrm>
              <a:custGeom>
                <a:avLst/>
                <a:gdLst>
                  <a:gd name="T0" fmla="*/ 23 w 29"/>
                  <a:gd name="T1" fmla="*/ 8 h 9"/>
                  <a:gd name="T2" fmla="*/ 12 w 29"/>
                  <a:gd name="T3" fmla="*/ 9 h 9"/>
                  <a:gd name="T4" fmla="*/ 0 w 29"/>
                  <a:gd name="T5" fmla="*/ 7 h 9"/>
                  <a:gd name="T6" fmla="*/ 27 w 29"/>
                  <a:gd name="T7" fmla="*/ 3 h 9"/>
                  <a:gd name="T8" fmla="*/ 29 w 29"/>
                  <a:gd name="T9" fmla="*/ 5 h 9"/>
                  <a:gd name="T10" fmla="*/ 26 w 29"/>
                  <a:gd name="T11" fmla="*/ 6 h 9"/>
                  <a:gd name="T12" fmla="*/ 18 w 29"/>
                  <a:gd name="T13" fmla="*/ 5 h 9"/>
                  <a:gd name="T14" fmla="*/ 23 w 29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9">
                    <a:moveTo>
                      <a:pt x="23" y="8"/>
                    </a:moveTo>
                    <a:cubicBezTo>
                      <a:pt x="19" y="8"/>
                      <a:pt x="16" y="9"/>
                      <a:pt x="12" y="9"/>
                    </a:cubicBezTo>
                    <a:cubicBezTo>
                      <a:pt x="8" y="5"/>
                      <a:pt x="3" y="9"/>
                      <a:pt x="0" y="7"/>
                    </a:cubicBezTo>
                    <a:cubicBezTo>
                      <a:pt x="7" y="2"/>
                      <a:pt x="20" y="0"/>
                      <a:pt x="27" y="3"/>
                    </a:cubicBezTo>
                    <a:cubicBezTo>
                      <a:pt x="28" y="3"/>
                      <a:pt x="29" y="4"/>
                      <a:pt x="29" y="5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4" y="6"/>
                      <a:pt x="21" y="5"/>
                      <a:pt x="18" y="5"/>
                    </a:cubicBezTo>
                    <a:cubicBezTo>
                      <a:pt x="19" y="8"/>
                      <a:pt x="22" y="5"/>
                      <a:pt x="23" y="8"/>
                    </a:cubicBezTo>
                    <a:close/>
                  </a:path>
                </a:pathLst>
              </a:custGeom>
              <a:solidFill>
                <a:srgbClr val="4B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4" name="Freeform 1578">
                <a:extLst>
                  <a:ext uri="{FF2B5EF4-FFF2-40B4-BE49-F238E27FC236}">
                    <a16:creationId xmlns:a16="http://schemas.microsoft.com/office/drawing/2014/main" id="{FAA195F3-464D-A542-19C1-CE36A6894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536"/>
                <a:ext cx="54" cy="15"/>
              </a:xfrm>
              <a:custGeom>
                <a:avLst/>
                <a:gdLst>
                  <a:gd name="T0" fmla="*/ 9 w 32"/>
                  <a:gd name="T1" fmla="*/ 8 h 9"/>
                  <a:gd name="T2" fmla="*/ 0 w 32"/>
                  <a:gd name="T3" fmla="*/ 5 h 9"/>
                  <a:gd name="T4" fmla="*/ 7 w 32"/>
                  <a:gd name="T5" fmla="*/ 3 h 9"/>
                  <a:gd name="T6" fmla="*/ 14 w 32"/>
                  <a:gd name="T7" fmla="*/ 1 h 9"/>
                  <a:gd name="T8" fmla="*/ 27 w 32"/>
                  <a:gd name="T9" fmla="*/ 1 h 9"/>
                  <a:gd name="T10" fmla="*/ 29 w 32"/>
                  <a:gd name="T11" fmla="*/ 1 h 9"/>
                  <a:gd name="T12" fmla="*/ 31 w 32"/>
                  <a:gd name="T13" fmla="*/ 4 h 9"/>
                  <a:gd name="T14" fmla="*/ 12 w 32"/>
                  <a:gd name="T15" fmla="*/ 9 h 9"/>
                  <a:gd name="T16" fmla="*/ 9 w 32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9" y="8"/>
                    </a:moveTo>
                    <a:cubicBezTo>
                      <a:pt x="7" y="7"/>
                      <a:pt x="3" y="7"/>
                      <a:pt x="0" y="5"/>
                    </a:cubicBezTo>
                    <a:cubicBezTo>
                      <a:pt x="2" y="4"/>
                      <a:pt x="5" y="5"/>
                      <a:pt x="7" y="3"/>
                    </a:cubicBezTo>
                    <a:cubicBezTo>
                      <a:pt x="9" y="3"/>
                      <a:pt x="11" y="2"/>
                      <a:pt x="14" y="1"/>
                    </a:cubicBezTo>
                    <a:cubicBezTo>
                      <a:pt x="18" y="3"/>
                      <a:pt x="23" y="0"/>
                      <a:pt x="27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31" y="2"/>
                      <a:pt x="32" y="2"/>
                      <a:pt x="31" y="4"/>
                    </a:cubicBezTo>
                    <a:cubicBezTo>
                      <a:pt x="25" y="7"/>
                      <a:pt x="18" y="8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lose/>
                  </a:path>
                </a:pathLst>
              </a:custGeom>
              <a:solidFill>
                <a:srgbClr val="CEC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5" name="Freeform 1579">
                <a:extLst>
                  <a:ext uri="{FF2B5EF4-FFF2-40B4-BE49-F238E27FC236}">
                    <a16:creationId xmlns:a16="http://schemas.microsoft.com/office/drawing/2014/main" id="{CB62B106-0B39-1715-04F4-983F7EA3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502"/>
                <a:ext cx="45" cy="15"/>
              </a:xfrm>
              <a:custGeom>
                <a:avLst/>
                <a:gdLst>
                  <a:gd name="T0" fmla="*/ 14 w 26"/>
                  <a:gd name="T1" fmla="*/ 2 h 9"/>
                  <a:gd name="T2" fmla="*/ 24 w 26"/>
                  <a:gd name="T3" fmla="*/ 4 h 9"/>
                  <a:gd name="T4" fmla="*/ 26 w 26"/>
                  <a:gd name="T5" fmla="*/ 6 h 9"/>
                  <a:gd name="T6" fmla="*/ 24 w 26"/>
                  <a:gd name="T7" fmla="*/ 7 h 9"/>
                  <a:gd name="T8" fmla="*/ 0 w 26"/>
                  <a:gd name="T9" fmla="*/ 9 h 9"/>
                  <a:gd name="T10" fmla="*/ 11 w 26"/>
                  <a:gd name="T11" fmla="*/ 4 h 9"/>
                  <a:gd name="T12" fmla="*/ 6 w 26"/>
                  <a:gd name="T13" fmla="*/ 2 h 9"/>
                  <a:gd name="T14" fmla="*/ 14 w 26"/>
                  <a:gd name="T1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9">
                    <a:moveTo>
                      <a:pt x="14" y="2"/>
                    </a:moveTo>
                    <a:cubicBezTo>
                      <a:pt x="17" y="4"/>
                      <a:pt x="21" y="2"/>
                      <a:pt x="24" y="4"/>
                    </a:cubicBezTo>
                    <a:cubicBezTo>
                      <a:pt x="25" y="5"/>
                      <a:pt x="26" y="5"/>
                      <a:pt x="26" y="6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17" y="9"/>
                      <a:pt x="9" y="9"/>
                      <a:pt x="0" y="9"/>
                    </a:cubicBezTo>
                    <a:cubicBezTo>
                      <a:pt x="4" y="5"/>
                      <a:pt x="8" y="5"/>
                      <a:pt x="11" y="4"/>
                    </a:cubicBezTo>
                    <a:cubicBezTo>
                      <a:pt x="9" y="3"/>
                      <a:pt x="8" y="3"/>
                      <a:pt x="6" y="2"/>
                    </a:cubicBezTo>
                    <a:cubicBezTo>
                      <a:pt x="8" y="1"/>
                      <a:pt x="11" y="0"/>
                      <a:pt x="14" y="2"/>
                    </a:cubicBezTo>
                    <a:close/>
                  </a:path>
                </a:pathLst>
              </a:custGeom>
              <a:solidFill>
                <a:srgbClr val="62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6" name="Freeform 1580">
                <a:extLst>
                  <a:ext uri="{FF2B5EF4-FFF2-40B4-BE49-F238E27FC236}">
                    <a16:creationId xmlns:a16="http://schemas.microsoft.com/office/drawing/2014/main" id="{B612EE52-AB16-EE8D-56FA-F07628714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291"/>
                <a:ext cx="36" cy="17"/>
              </a:xfrm>
              <a:custGeom>
                <a:avLst/>
                <a:gdLst>
                  <a:gd name="T0" fmla="*/ 8 w 21"/>
                  <a:gd name="T1" fmla="*/ 3 h 10"/>
                  <a:gd name="T2" fmla="*/ 17 w 21"/>
                  <a:gd name="T3" fmla="*/ 4 h 10"/>
                  <a:gd name="T4" fmla="*/ 20 w 21"/>
                  <a:gd name="T5" fmla="*/ 6 h 10"/>
                  <a:gd name="T6" fmla="*/ 18 w 21"/>
                  <a:gd name="T7" fmla="*/ 9 h 10"/>
                  <a:gd name="T8" fmla="*/ 4 w 21"/>
                  <a:gd name="T9" fmla="*/ 10 h 10"/>
                  <a:gd name="T10" fmla="*/ 1 w 21"/>
                  <a:gd name="T11" fmla="*/ 7 h 10"/>
                  <a:gd name="T12" fmla="*/ 6 w 21"/>
                  <a:gd name="T13" fmla="*/ 5 h 10"/>
                  <a:gd name="T14" fmla="*/ 0 w 21"/>
                  <a:gd name="T15" fmla="*/ 2 h 10"/>
                  <a:gd name="T16" fmla="*/ 8 w 21"/>
                  <a:gd name="T1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">
                    <a:moveTo>
                      <a:pt x="8" y="3"/>
                    </a:moveTo>
                    <a:cubicBezTo>
                      <a:pt x="11" y="5"/>
                      <a:pt x="13" y="9"/>
                      <a:pt x="17" y="4"/>
                    </a:cubicBezTo>
                    <a:cubicBezTo>
                      <a:pt x="18" y="3"/>
                      <a:pt x="19" y="5"/>
                      <a:pt x="20" y="6"/>
                    </a:cubicBezTo>
                    <a:cubicBezTo>
                      <a:pt x="21" y="8"/>
                      <a:pt x="19" y="8"/>
                      <a:pt x="18" y="9"/>
                    </a:cubicBezTo>
                    <a:cubicBezTo>
                      <a:pt x="13" y="10"/>
                      <a:pt x="9" y="10"/>
                      <a:pt x="4" y="10"/>
                    </a:cubicBezTo>
                    <a:cubicBezTo>
                      <a:pt x="3" y="9"/>
                      <a:pt x="1" y="9"/>
                      <a:pt x="1" y="7"/>
                    </a:cubicBezTo>
                    <a:cubicBezTo>
                      <a:pt x="1" y="4"/>
                      <a:pt x="4" y="6"/>
                      <a:pt x="6" y="5"/>
                    </a:cubicBezTo>
                    <a:cubicBezTo>
                      <a:pt x="5" y="2"/>
                      <a:pt x="1" y="5"/>
                      <a:pt x="0" y="2"/>
                    </a:cubicBezTo>
                    <a:cubicBezTo>
                      <a:pt x="3" y="0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4E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7" name="Freeform 1581">
                <a:extLst>
                  <a:ext uri="{FF2B5EF4-FFF2-40B4-BE49-F238E27FC236}">
                    <a16:creationId xmlns:a16="http://schemas.microsoft.com/office/drawing/2014/main" id="{AAAE90FE-0D3D-7334-D5EF-0370966D5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80"/>
                <a:ext cx="33" cy="17"/>
              </a:xfrm>
              <a:custGeom>
                <a:avLst/>
                <a:gdLst>
                  <a:gd name="T0" fmla="*/ 19 w 19"/>
                  <a:gd name="T1" fmla="*/ 6 h 10"/>
                  <a:gd name="T2" fmla="*/ 1 w 19"/>
                  <a:gd name="T3" fmla="*/ 10 h 10"/>
                  <a:gd name="T4" fmla="*/ 4 w 19"/>
                  <a:gd name="T5" fmla="*/ 4 h 10"/>
                  <a:gd name="T6" fmla="*/ 0 w 19"/>
                  <a:gd name="T7" fmla="*/ 3 h 10"/>
                  <a:gd name="T8" fmla="*/ 5 w 19"/>
                  <a:gd name="T9" fmla="*/ 3 h 10"/>
                  <a:gd name="T10" fmla="*/ 18 w 19"/>
                  <a:gd name="T11" fmla="*/ 4 h 10"/>
                  <a:gd name="T12" fmla="*/ 19 w 19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19" y="6"/>
                    </a:moveTo>
                    <a:cubicBezTo>
                      <a:pt x="12" y="6"/>
                      <a:pt x="7" y="10"/>
                      <a:pt x="1" y="10"/>
                    </a:cubicBezTo>
                    <a:cubicBezTo>
                      <a:pt x="0" y="6"/>
                      <a:pt x="5" y="9"/>
                      <a:pt x="4" y="4"/>
                    </a:cubicBezTo>
                    <a:cubicBezTo>
                      <a:pt x="4" y="4"/>
                      <a:pt x="0" y="6"/>
                      <a:pt x="0" y="3"/>
                    </a:cubicBezTo>
                    <a:cubicBezTo>
                      <a:pt x="1" y="0"/>
                      <a:pt x="4" y="3"/>
                      <a:pt x="5" y="3"/>
                    </a:cubicBezTo>
                    <a:cubicBezTo>
                      <a:pt x="9" y="3"/>
                      <a:pt x="14" y="3"/>
                      <a:pt x="18" y="4"/>
                    </a:cubicBezTo>
                    <a:cubicBezTo>
                      <a:pt x="18" y="5"/>
                      <a:pt x="19" y="5"/>
                      <a:pt x="19" y="6"/>
                    </a:cubicBezTo>
                    <a:close/>
                  </a:path>
                </a:pathLst>
              </a:custGeom>
              <a:solidFill>
                <a:srgbClr val="61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8" name="Freeform 1582">
                <a:extLst>
                  <a:ext uri="{FF2B5EF4-FFF2-40B4-BE49-F238E27FC236}">
                    <a16:creationId xmlns:a16="http://schemas.microsoft.com/office/drawing/2014/main" id="{BFEE4E32-7C94-305D-D122-1CE5A5803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283"/>
                <a:ext cx="34" cy="13"/>
              </a:xfrm>
              <a:custGeom>
                <a:avLst/>
                <a:gdLst>
                  <a:gd name="T0" fmla="*/ 9 w 20"/>
                  <a:gd name="T1" fmla="*/ 8 h 8"/>
                  <a:gd name="T2" fmla="*/ 1 w 20"/>
                  <a:gd name="T3" fmla="*/ 7 h 8"/>
                  <a:gd name="T4" fmla="*/ 1 w 20"/>
                  <a:gd name="T5" fmla="*/ 4 h 8"/>
                  <a:gd name="T6" fmla="*/ 9 w 20"/>
                  <a:gd name="T7" fmla="*/ 2 h 8"/>
                  <a:gd name="T8" fmla="*/ 10 w 20"/>
                  <a:gd name="T9" fmla="*/ 2 h 8"/>
                  <a:gd name="T10" fmla="*/ 17 w 20"/>
                  <a:gd name="T11" fmla="*/ 4 h 8"/>
                  <a:gd name="T12" fmla="*/ 20 w 20"/>
                  <a:gd name="T13" fmla="*/ 6 h 8"/>
                  <a:gd name="T14" fmla="*/ 17 w 20"/>
                  <a:gd name="T15" fmla="*/ 7 h 8"/>
                  <a:gd name="T16" fmla="*/ 9 w 20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9" y="8"/>
                    </a:moveTo>
                    <a:cubicBezTo>
                      <a:pt x="6" y="7"/>
                      <a:pt x="4" y="7"/>
                      <a:pt x="1" y="7"/>
                    </a:cubicBezTo>
                    <a:cubicBezTo>
                      <a:pt x="0" y="6"/>
                      <a:pt x="2" y="5"/>
                      <a:pt x="1" y="4"/>
                    </a:cubicBezTo>
                    <a:cubicBezTo>
                      <a:pt x="3" y="0"/>
                      <a:pt x="6" y="3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2" y="3"/>
                      <a:pt x="14" y="6"/>
                      <a:pt x="17" y="4"/>
                    </a:cubicBezTo>
                    <a:cubicBezTo>
                      <a:pt x="18" y="3"/>
                      <a:pt x="20" y="4"/>
                      <a:pt x="20" y="6"/>
                    </a:cubicBezTo>
                    <a:cubicBezTo>
                      <a:pt x="20" y="8"/>
                      <a:pt x="19" y="7"/>
                      <a:pt x="17" y="7"/>
                    </a:cubicBezTo>
                    <a:cubicBezTo>
                      <a:pt x="14" y="7"/>
                      <a:pt x="12" y="7"/>
                      <a:pt x="9" y="8"/>
                    </a:cubicBezTo>
                    <a:close/>
                  </a:path>
                </a:pathLst>
              </a:custGeom>
              <a:solidFill>
                <a:srgbClr val="36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9" name="Freeform 1583">
                <a:extLst>
                  <a:ext uri="{FF2B5EF4-FFF2-40B4-BE49-F238E27FC236}">
                    <a16:creationId xmlns:a16="http://schemas.microsoft.com/office/drawing/2014/main" id="{4E3A3F7B-AE84-E96A-692C-BCCCE400C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95"/>
                <a:ext cx="33" cy="10"/>
              </a:xfrm>
              <a:custGeom>
                <a:avLst/>
                <a:gdLst>
                  <a:gd name="T0" fmla="*/ 8 w 19"/>
                  <a:gd name="T1" fmla="*/ 6 h 6"/>
                  <a:gd name="T2" fmla="*/ 0 w 19"/>
                  <a:gd name="T3" fmla="*/ 6 h 6"/>
                  <a:gd name="T4" fmla="*/ 19 w 19"/>
                  <a:gd name="T5" fmla="*/ 3 h 6"/>
                  <a:gd name="T6" fmla="*/ 8 w 1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8" y="6"/>
                    </a:moveTo>
                    <a:cubicBezTo>
                      <a:pt x="5" y="6"/>
                      <a:pt x="2" y="6"/>
                      <a:pt x="0" y="6"/>
                    </a:cubicBezTo>
                    <a:cubicBezTo>
                      <a:pt x="3" y="2"/>
                      <a:pt x="11" y="0"/>
                      <a:pt x="19" y="3"/>
                    </a:cubicBezTo>
                    <a:cubicBezTo>
                      <a:pt x="16" y="5"/>
                      <a:pt x="11" y="4"/>
                      <a:pt x="8" y="6"/>
                    </a:cubicBezTo>
                    <a:close/>
                  </a:path>
                </a:pathLst>
              </a:custGeom>
              <a:solidFill>
                <a:srgbClr val="41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0" name="Freeform 1584">
                <a:extLst>
                  <a:ext uri="{FF2B5EF4-FFF2-40B4-BE49-F238E27FC236}">
                    <a16:creationId xmlns:a16="http://schemas.microsoft.com/office/drawing/2014/main" id="{AA06E43F-A003-2C31-17BA-21CB691B6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394"/>
                <a:ext cx="33" cy="12"/>
              </a:xfrm>
              <a:custGeom>
                <a:avLst/>
                <a:gdLst>
                  <a:gd name="T0" fmla="*/ 19 w 19"/>
                  <a:gd name="T1" fmla="*/ 1 h 7"/>
                  <a:gd name="T2" fmla="*/ 4 w 19"/>
                  <a:gd name="T3" fmla="*/ 6 h 7"/>
                  <a:gd name="T4" fmla="*/ 1 w 19"/>
                  <a:gd name="T5" fmla="*/ 5 h 7"/>
                  <a:gd name="T6" fmla="*/ 2 w 19"/>
                  <a:gd name="T7" fmla="*/ 3 h 7"/>
                  <a:gd name="T8" fmla="*/ 18 w 19"/>
                  <a:gd name="T9" fmla="*/ 0 h 7"/>
                  <a:gd name="T10" fmla="*/ 19 w 19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9" y="1"/>
                    </a:moveTo>
                    <a:cubicBezTo>
                      <a:pt x="14" y="3"/>
                      <a:pt x="9" y="5"/>
                      <a:pt x="4" y="6"/>
                    </a:cubicBezTo>
                    <a:cubicBezTo>
                      <a:pt x="3" y="7"/>
                      <a:pt x="1" y="6"/>
                      <a:pt x="1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8" y="2"/>
                      <a:pt x="13" y="1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lose/>
                  </a:path>
                </a:pathLst>
              </a:custGeom>
              <a:solidFill>
                <a:srgbClr val="70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1" name="Freeform 1585">
                <a:extLst>
                  <a:ext uri="{FF2B5EF4-FFF2-40B4-BE49-F238E27FC236}">
                    <a16:creationId xmlns:a16="http://schemas.microsoft.com/office/drawing/2014/main" id="{279D5591-C714-485F-AC39-1DFF9598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365"/>
                <a:ext cx="24" cy="17"/>
              </a:xfrm>
              <a:custGeom>
                <a:avLst/>
                <a:gdLst>
                  <a:gd name="T0" fmla="*/ 1 w 14"/>
                  <a:gd name="T1" fmla="*/ 6 h 10"/>
                  <a:gd name="T2" fmla="*/ 11 w 14"/>
                  <a:gd name="T3" fmla="*/ 1 h 10"/>
                  <a:gd name="T4" fmla="*/ 14 w 14"/>
                  <a:gd name="T5" fmla="*/ 2 h 10"/>
                  <a:gd name="T6" fmla="*/ 13 w 14"/>
                  <a:gd name="T7" fmla="*/ 4 h 10"/>
                  <a:gd name="T8" fmla="*/ 2 w 14"/>
                  <a:gd name="T9" fmla="*/ 10 h 10"/>
                  <a:gd name="T10" fmla="*/ 2 w 14"/>
                  <a:gd name="T11" fmla="*/ 9 h 10"/>
                  <a:gd name="T12" fmla="*/ 1 w 14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6"/>
                    </a:moveTo>
                    <a:cubicBezTo>
                      <a:pt x="4" y="4"/>
                      <a:pt x="8" y="3"/>
                      <a:pt x="11" y="1"/>
                    </a:cubicBezTo>
                    <a:cubicBezTo>
                      <a:pt x="12" y="1"/>
                      <a:pt x="13" y="0"/>
                      <a:pt x="14" y="2"/>
                    </a:cubicBezTo>
                    <a:cubicBezTo>
                      <a:pt x="14" y="3"/>
                      <a:pt x="14" y="4"/>
                      <a:pt x="13" y="4"/>
                    </a:cubicBezTo>
                    <a:cubicBezTo>
                      <a:pt x="9" y="5"/>
                      <a:pt x="6" y="8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0" y="7"/>
                      <a:pt x="1" y="6"/>
                    </a:cubicBez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2" name="Freeform 1586">
                <a:extLst>
                  <a:ext uri="{FF2B5EF4-FFF2-40B4-BE49-F238E27FC236}">
                    <a16:creationId xmlns:a16="http://schemas.microsoft.com/office/drawing/2014/main" id="{8E8C9EF1-7202-5D0A-A059-9C8E430F6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49"/>
                <a:ext cx="22" cy="10"/>
              </a:xfrm>
              <a:custGeom>
                <a:avLst/>
                <a:gdLst>
                  <a:gd name="T0" fmla="*/ 3 w 13"/>
                  <a:gd name="T1" fmla="*/ 2 h 6"/>
                  <a:gd name="T2" fmla="*/ 13 w 13"/>
                  <a:gd name="T3" fmla="*/ 3 h 6"/>
                  <a:gd name="T4" fmla="*/ 3 w 13"/>
                  <a:gd name="T5" fmla="*/ 5 h 6"/>
                  <a:gd name="T6" fmla="*/ 0 w 13"/>
                  <a:gd name="T7" fmla="*/ 4 h 6"/>
                  <a:gd name="T8" fmla="*/ 3 w 13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3" y="2"/>
                    </a:moveTo>
                    <a:cubicBezTo>
                      <a:pt x="7" y="3"/>
                      <a:pt x="10" y="0"/>
                      <a:pt x="13" y="3"/>
                    </a:cubicBezTo>
                    <a:cubicBezTo>
                      <a:pt x="10" y="6"/>
                      <a:pt x="7" y="5"/>
                      <a:pt x="3" y="5"/>
                    </a:cubicBezTo>
                    <a:cubicBezTo>
                      <a:pt x="2" y="5"/>
                      <a:pt x="0" y="6"/>
                      <a:pt x="0" y="4"/>
                    </a:cubicBezTo>
                    <a:cubicBezTo>
                      <a:pt x="0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6B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3" name="Freeform 1587">
                <a:extLst>
                  <a:ext uri="{FF2B5EF4-FFF2-40B4-BE49-F238E27FC236}">
                    <a16:creationId xmlns:a16="http://schemas.microsoft.com/office/drawing/2014/main" id="{306A7B6A-343E-875B-5646-65F4DB27E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968"/>
                <a:ext cx="10" cy="27"/>
              </a:xfrm>
              <a:custGeom>
                <a:avLst/>
                <a:gdLst>
                  <a:gd name="T0" fmla="*/ 2 w 6"/>
                  <a:gd name="T1" fmla="*/ 5 h 16"/>
                  <a:gd name="T2" fmla="*/ 3 w 6"/>
                  <a:gd name="T3" fmla="*/ 0 h 16"/>
                  <a:gd name="T4" fmla="*/ 6 w 6"/>
                  <a:gd name="T5" fmla="*/ 3 h 16"/>
                  <a:gd name="T6" fmla="*/ 4 w 6"/>
                  <a:gd name="T7" fmla="*/ 16 h 16"/>
                  <a:gd name="T8" fmla="*/ 2 w 6"/>
                  <a:gd name="T9" fmla="*/ 9 h 16"/>
                  <a:gd name="T10" fmla="*/ 3 w 6"/>
                  <a:gd name="T11" fmla="*/ 7 h 16"/>
                  <a:gd name="T12" fmla="*/ 2 w 6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6">
                    <a:moveTo>
                      <a:pt x="2" y="5"/>
                    </a:moveTo>
                    <a:cubicBezTo>
                      <a:pt x="2" y="3"/>
                      <a:pt x="2" y="1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7"/>
                      <a:pt x="6" y="12"/>
                      <a:pt x="4" y="16"/>
                    </a:cubicBezTo>
                    <a:cubicBezTo>
                      <a:pt x="4" y="14"/>
                      <a:pt x="5" y="11"/>
                      <a:pt x="2" y="9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4" name="Freeform 1588">
                <a:extLst>
                  <a:ext uri="{FF2B5EF4-FFF2-40B4-BE49-F238E27FC236}">
                    <a16:creationId xmlns:a16="http://schemas.microsoft.com/office/drawing/2014/main" id="{456EE7FF-01BC-CCA9-0808-8571E3A8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370"/>
                <a:ext cx="15" cy="12"/>
              </a:xfrm>
              <a:custGeom>
                <a:avLst/>
                <a:gdLst>
                  <a:gd name="T0" fmla="*/ 8 w 9"/>
                  <a:gd name="T1" fmla="*/ 3 h 7"/>
                  <a:gd name="T2" fmla="*/ 9 w 9"/>
                  <a:gd name="T3" fmla="*/ 6 h 7"/>
                  <a:gd name="T4" fmla="*/ 0 w 9"/>
                  <a:gd name="T5" fmla="*/ 1 h 7"/>
                  <a:gd name="T6" fmla="*/ 7 w 9"/>
                  <a:gd name="T7" fmla="*/ 3 h 7"/>
                  <a:gd name="T8" fmla="*/ 8 w 9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8" y="3"/>
                    </a:moveTo>
                    <a:cubicBezTo>
                      <a:pt x="8" y="4"/>
                      <a:pt x="9" y="5"/>
                      <a:pt x="9" y="6"/>
                    </a:cubicBezTo>
                    <a:cubicBezTo>
                      <a:pt x="1" y="7"/>
                      <a:pt x="0" y="7"/>
                      <a:pt x="0" y="1"/>
                    </a:cubicBezTo>
                    <a:cubicBezTo>
                      <a:pt x="2" y="0"/>
                      <a:pt x="3" y="7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5" name="Freeform 1589">
                <a:extLst>
                  <a:ext uri="{FF2B5EF4-FFF2-40B4-BE49-F238E27FC236}">
                    <a16:creationId xmlns:a16="http://schemas.microsoft.com/office/drawing/2014/main" id="{F85880E8-AE74-F1A1-C2F0-571AA1001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473"/>
                <a:ext cx="21" cy="8"/>
              </a:xfrm>
              <a:custGeom>
                <a:avLst/>
                <a:gdLst>
                  <a:gd name="T0" fmla="*/ 12 w 12"/>
                  <a:gd name="T1" fmla="*/ 1 h 5"/>
                  <a:gd name="T2" fmla="*/ 10 w 12"/>
                  <a:gd name="T3" fmla="*/ 3 h 5"/>
                  <a:gd name="T4" fmla="*/ 0 w 12"/>
                  <a:gd name="T5" fmla="*/ 3 h 5"/>
                  <a:gd name="T6" fmla="*/ 0 w 12"/>
                  <a:gd name="T7" fmla="*/ 2 h 5"/>
                  <a:gd name="T8" fmla="*/ 12 w 12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cubicBezTo>
                      <a:pt x="11" y="3"/>
                      <a:pt x="11" y="3"/>
                      <a:pt x="10" y="3"/>
                    </a:cubicBezTo>
                    <a:cubicBezTo>
                      <a:pt x="7" y="4"/>
                      <a:pt x="4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4" y="0"/>
                      <a:pt x="7" y="2"/>
                      <a:pt x="12" y="1"/>
                    </a:cubicBezTo>
                    <a:close/>
                  </a:path>
                </a:pathLst>
              </a:custGeom>
              <a:solidFill>
                <a:srgbClr val="47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6" name="Freeform 1590">
                <a:extLst>
                  <a:ext uri="{FF2B5EF4-FFF2-40B4-BE49-F238E27FC236}">
                    <a16:creationId xmlns:a16="http://schemas.microsoft.com/office/drawing/2014/main" id="{28D14FB7-3CBC-CF57-7B6E-C0FA9CAD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36"/>
                <a:ext cx="24" cy="5"/>
              </a:xfrm>
              <a:custGeom>
                <a:avLst/>
                <a:gdLst>
                  <a:gd name="T0" fmla="*/ 14 w 14"/>
                  <a:gd name="T1" fmla="*/ 1 h 3"/>
                  <a:gd name="T2" fmla="*/ 3 w 14"/>
                  <a:gd name="T3" fmla="*/ 3 h 3"/>
                  <a:gd name="T4" fmla="*/ 1 w 14"/>
                  <a:gd name="T5" fmla="*/ 1 h 3"/>
                  <a:gd name="T6" fmla="*/ 14 w 14"/>
                  <a:gd name="T7" fmla="*/ 0 h 3"/>
                  <a:gd name="T8" fmla="*/ 14 w 1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14" y="1"/>
                    </a:moveTo>
                    <a:cubicBezTo>
                      <a:pt x="11" y="3"/>
                      <a:pt x="7" y="2"/>
                      <a:pt x="3" y="3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7" name="Freeform 1591">
                <a:extLst>
                  <a:ext uri="{FF2B5EF4-FFF2-40B4-BE49-F238E27FC236}">
                    <a16:creationId xmlns:a16="http://schemas.microsoft.com/office/drawing/2014/main" id="{30BF62B6-F21A-568B-E69F-21D8ADF50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356"/>
                <a:ext cx="19" cy="11"/>
              </a:xfrm>
              <a:custGeom>
                <a:avLst/>
                <a:gdLst>
                  <a:gd name="T0" fmla="*/ 5 w 11"/>
                  <a:gd name="T1" fmla="*/ 5 h 6"/>
                  <a:gd name="T2" fmla="*/ 1 w 11"/>
                  <a:gd name="T3" fmla="*/ 2 h 6"/>
                  <a:gd name="T4" fmla="*/ 10 w 11"/>
                  <a:gd name="T5" fmla="*/ 1 h 6"/>
                  <a:gd name="T6" fmla="*/ 5 w 11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3" y="5"/>
                      <a:pt x="0" y="6"/>
                      <a:pt x="1" y="2"/>
                    </a:cubicBezTo>
                    <a:cubicBezTo>
                      <a:pt x="4" y="3"/>
                      <a:pt x="7" y="0"/>
                      <a:pt x="10" y="1"/>
                    </a:cubicBezTo>
                    <a:cubicBezTo>
                      <a:pt x="11" y="5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5D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8" name="Freeform 1592">
                <a:extLst>
                  <a:ext uri="{FF2B5EF4-FFF2-40B4-BE49-F238E27FC236}">
                    <a16:creationId xmlns:a16="http://schemas.microsoft.com/office/drawing/2014/main" id="{FCFAA645-4E34-00AF-561A-47D95715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346"/>
                <a:ext cx="19" cy="10"/>
              </a:xfrm>
              <a:custGeom>
                <a:avLst/>
                <a:gdLst>
                  <a:gd name="T0" fmla="*/ 0 w 11"/>
                  <a:gd name="T1" fmla="*/ 2 h 6"/>
                  <a:gd name="T2" fmla="*/ 10 w 11"/>
                  <a:gd name="T3" fmla="*/ 1 h 6"/>
                  <a:gd name="T4" fmla="*/ 11 w 11"/>
                  <a:gd name="T5" fmla="*/ 2 h 6"/>
                  <a:gd name="T6" fmla="*/ 6 w 11"/>
                  <a:gd name="T7" fmla="*/ 4 h 6"/>
                  <a:gd name="T8" fmla="*/ 0 w 11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2"/>
                    </a:moveTo>
                    <a:cubicBezTo>
                      <a:pt x="3" y="0"/>
                      <a:pt x="7" y="0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4" y="3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62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9" name="Freeform 1593">
                <a:extLst>
                  <a:ext uri="{FF2B5EF4-FFF2-40B4-BE49-F238E27FC236}">
                    <a16:creationId xmlns:a16="http://schemas.microsoft.com/office/drawing/2014/main" id="{F4FF44F2-BE06-7FFD-AFFE-B0D7649AB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62"/>
                <a:ext cx="21" cy="9"/>
              </a:xfrm>
              <a:custGeom>
                <a:avLst/>
                <a:gdLst>
                  <a:gd name="T0" fmla="*/ 0 w 12"/>
                  <a:gd name="T1" fmla="*/ 2 h 5"/>
                  <a:gd name="T2" fmla="*/ 12 w 12"/>
                  <a:gd name="T3" fmla="*/ 1 h 5"/>
                  <a:gd name="T4" fmla="*/ 0 w 1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3" y="0"/>
                      <a:pt x="7" y="1"/>
                      <a:pt x="12" y="1"/>
                    </a:cubicBezTo>
                    <a:cubicBezTo>
                      <a:pt x="7" y="5"/>
                      <a:pt x="4" y="4"/>
                      <a:pt x="0" y="2"/>
                    </a:cubicBezTo>
                    <a:close/>
                  </a:path>
                </a:pathLst>
              </a:custGeom>
              <a:solidFill>
                <a:srgbClr val="53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0" name="Freeform 1594">
                <a:extLst>
                  <a:ext uri="{FF2B5EF4-FFF2-40B4-BE49-F238E27FC236}">
                    <a16:creationId xmlns:a16="http://schemas.microsoft.com/office/drawing/2014/main" id="{AE3D6D70-E245-B6C3-517C-CBC974EE9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380"/>
                <a:ext cx="15" cy="11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2 h 6"/>
                  <a:gd name="T4" fmla="*/ 4 w 9"/>
                  <a:gd name="T5" fmla="*/ 1 h 6"/>
                  <a:gd name="T6" fmla="*/ 8 w 9"/>
                  <a:gd name="T7" fmla="*/ 2 h 6"/>
                  <a:gd name="T8" fmla="*/ 5 w 9"/>
                  <a:gd name="T9" fmla="*/ 4 h 6"/>
                  <a:gd name="T10" fmla="*/ 1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8" y="0"/>
                      <a:pt x="8" y="2"/>
                    </a:cubicBezTo>
                    <a:cubicBezTo>
                      <a:pt x="9" y="5"/>
                      <a:pt x="6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84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1" name="Freeform 1595">
                <a:extLst>
                  <a:ext uri="{FF2B5EF4-FFF2-40B4-BE49-F238E27FC236}">
                    <a16:creationId xmlns:a16="http://schemas.microsoft.com/office/drawing/2014/main" id="{29D56DD6-184F-B175-0147-1EB8043BD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40"/>
                <a:ext cx="12" cy="9"/>
              </a:xfrm>
              <a:custGeom>
                <a:avLst/>
                <a:gdLst>
                  <a:gd name="T0" fmla="*/ 3 w 7"/>
                  <a:gd name="T1" fmla="*/ 0 h 5"/>
                  <a:gd name="T2" fmla="*/ 7 w 7"/>
                  <a:gd name="T3" fmla="*/ 2 h 5"/>
                  <a:gd name="T4" fmla="*/ 3 w 7"/>
                  <a:gd name="T5" fmla="*/ 4 h 5"/>
                  <a:gd name="T6" fmla="*/ 0 w 7"/>
                  <a:gd name="T7" fmla="*/ 2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5" y="0"/>
                      <a:pt x="7" y="0"/>
                      <a:pt x="7" y="2"/>
                    </a:cubicBezTo>
                    <a:cubicBezTo>
                      <a:pt x="7" y="4"/>
                      <a:pt x="5" y="4"/>
                      <a:pt x="3" y="4"/>
                    </a:cubicBezTo>
                    <a:cubicBezTo>
                      <a:pt x="2" y="3"/>
                      <a:pt x="0" y="5"/>
                      <a:pt x="0" y="2"/>
                    </a:cubicBezTo>
                    <a:cubicBezTo>
                      <a:pt x="0" y="0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E7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2" name="Freeform 1596">
                <a:extLst>
                  <a:ext uri="{FF2B5EF4-FFF2-40B4-BE49-F238E27FC236}">
                    <a16:creationId xmlns:a16="http://schemas.microsoft.com/office/drawing/2014/main" id="{EFBA0257-9163-F331-FB0F-9DA74F5F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284"/>
                <a:ext cx="19" cy="9"/>
              </a:xfrm>
              <a:custGeom>
                <a:avLst/>
                <a:gdLst>
                  <a:gd name="T0" fmla="*/ 11 w 11"/>
                  <a:gd name="T1" fmla="*/ 1 h 5"/>
                  <a:gd name="T2" fmla="*/ 3 w 11"/>
                  <a:gd name="T3" fmla="*/ 3 h 5"/>
                  <a:gd name="T4" fmla="*/ 0 w 11"/>
                  <a:gd name="T5" fmla="*/ 1 h 5"/>
                  <a:gd name="T6" fmla="*/ 11 w 11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11" y="1"/>
                    </a:moveTo>
                    <a:cubicBezTo>
                      <a:pt x="9" y="5"/>
                      <a:pt x="6" y="2"/>
                      <a:pt x="3" y="3"/>
                    </a:cubicBezTo>
                    <a:cubicBezTo>
                      <a:pt x="2" y="2"/>
                      <a:pt x="1" y="1"/>
                      <a:pt x="0" y="1"/>
                    </a:cubicBezTo>
                    <a:cubicBezTo>
                      <a:pt x="4" y="0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3" name="Freeform 1597">
                <a:extLst>
                  <a:ext uri="{FF2B5EF4-FFF2-40B4-BE49-F238E27FC236}">
                    <a16:creationId xmlns:a16="http://schemas.microsoft.com/office/drawing/2014/main" id="{2B724934-2568-CC41-7F6A-49012A718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19"/>
                <a:ext cx="15" cy="7"/>
              </a:xfrm>
              <a:custGeom>
                <a:avLst/>
                <a:gdLst>
                  <a:gd name="T0" fmla="*/ 0 w 9"/>
                  <a:gd name="T1" fmla="*/ 3 h 4"/>
                  <a:gd name="T2" fmla="*/ 0 w 9"/>
                  <a:gd name="T3" fmla="*/ 1 h 4"/>
                  <a:gd name="T4" fmla="*/ 9 w 9"/>
                  <a:gd name="T5" fmla="*/ 2 h 4"/>
                  <a:gd name="T6" fmla="*/ 0 w 9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3" y="0"/>
                      <a:pt x="6" y="1"/>
                      <a:pt x="9" y="2"/>
                    </a:cubicBezTo>
                    <a:cubicBezTo>
                      <a:pt x="6" y="4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4" name="Freeform 1598">
                <a:extLst>
                  <a:ext uri="{FF2B5EF4-FFF2-40B4-BE49-F238E27FC236}">
                    <a16:creationId xmlns:a16="http://schemas.microsoft.com/office/drawing/2014/main" id="{25275356-5B56-6F05-A8A1-3E72018D7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16"/>
                <a:ext cx="14" cy="11"/>
              </a:xfrm>
              <a:custGeom>
                <a:avLst/>
                <a:gdLst>
                  <a:gd name="T0" fmla="*/ 0 w 8"/>
                  <a:gd name="T1" fmla="*/ 6 h 6"/>
                  <a:gd name="T2" fmla="*/ 7 w 8"/>
                  <a:gd name="T3" fmla="*/ 2 h 6"/>
                  <a:gd name="T4" fmla="*/ 7 w 8"/>
                  <a:gd name="T5" fmla="*/ 5 h 6"/>
                  <a:gd name="T6" fmla="*/ 3 w 8"/>
                  <a:gd name="T7" fmla="*/ 6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0" y="0"/>
                      <a:pt x="4" y="3"/>
                      <a:pt x="7" y="2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5"/>
                      <a:pt x="4" y="4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5" name="Freeform 1599">
                <a:extLst>
                  <a:ext uri="{FF2B5EF4-FFF2-40B4-BE49-F238E27FC236}">
                    <a16:creationId xmlns:a16="http://schemas.microsoft.com/office/drawing/2014/main" id="{12FB20A8-2489-46DB-EB09-7F40CD18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27"/>
                <a:ext cx="12" cy="7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1 h 4"/>
                  <a:gd name="T4" fmla="*/ 7 w 7"/>
                  <a:gd name="T5" fmla="*/ 2 h 4"/>
                  <a:gd name="T6" fmla="*/ 0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1"/>
                      <a:pt x="4" y="0"/>
                      <a:pt x="7" y="2"/>
                    </a:cubicBezTo>
                    <a:cubicBezTo>
                      <a:pt x="5" y="4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6" name="Freeform 1600">
                <a:extLst>
                  <a:ext uri="{FF2B5EF4-FFF2-40B4-BE49-F238E27FC236}">
                    <a16:creationId xmlns:a16="http://schemas.microsoft.com/office/drawing/2014/main" id="{AE2EA435-D5E2-CF95-A798-B3F67E599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594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69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7" name="Freeform 1601">
                <a:extLst>
                  <a:ext uri="{FF2B5EF4-FFF2-40B4-BE49-F238E27FC236}">
                    <a16:creationId xmlns:a16="http://schemas.microsoft.com/office/drawing/2014/main" id="{6CED8270-F032-0311-BB22-1D0E3BBB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581"/>
                <a:ext cx="9" cy="6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7B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8" name="Freeform 1602">
                <a:extLst>
                  <a:ext uri="{FF2B5EF4-FFF2-40B4-BE49-F238E27FC236}">
                    <a16:creationId xmlns:a16="http://schemas.microsoft.com/office/drawing/2014/main" id="{9A0549CE-2B90-734A-62DB-7B447CF9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656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56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9" name="Freeform 1603">
                <a:extLst>
                  <a:ext uri="{FF2B5EF4-FFF2-40B4-BE49-F238E27FC236}">
                    <a16:creationId xmlns:a16="http://schemas.microsoft.com/office/drawing/2014/main" id="{98D72846-404B-5CC4-327B-96D8AF03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693"/>
                <a:ext cx="8" cy="6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2 h 3"/>
                  <a:gd name="T4" fmla="*/ 3 w 5"/>
                  <a:gd name="T5" fmla="*/ 0 h 3"/>
                  <a:gd name="T6" fmla="*/ 5 w 5"/>
                  <a:gd name="T7" fmla="*/ 2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41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0" name="Freeform 1604">
                <a:extLst>
                  <a:ext uri="{FF2B5EF4-FFF2-40B4-BE49-F238E27FC236}">
                    <a16:creationId xmlns:a16="http://schemas.microsoft.com/office/drawing/2014/main" id="{5411303C-9E73-7A74-B543-0E6F3B10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606"/>
                <a:ext cx="9" cy="5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2 h 3"/>
                  <a:gd name="T4" fmla="*/ 3 w 5"/>
                  <a:gd name="T5" fmla="*/ 0 h 3"/>
                  <a:gd name="T6" fmla="*/ 5 w 5"/>
                  <a:gd name="T7" fmla="*/ 2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78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1" name="Freeform 1605">
                <a:extLst>
                  <a:ext uri="{FF2B5EF4-FFF2-40B4-BE49-F238E27FC236}">
                    <a16:creationId xmlns:a16="http://schemas.microsoft.com/office/drawing/2014/main" id="{AC3AEE1E-BF6D-136F-CDD8-81DBBDD5D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668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D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2" name="Freeform 1606">
                <a:extLst>
                  <a:ext uri="{FF2B5EF4-FFF2-40B4-BE49-F238E27FC236}">
                    <a16:creationId xmlns:a16="http://schemas.microsoft.com/office/drawing/2014/main" id="{F389D103-2E14-8339-6BE4-02B33168D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480"/>
                <a:ext cx="10" cy="8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1 h 5"/>
                  <a:gd name="T4" fmla="*/ 1 w 6"/>
                  <a:gd name="T5" fmla="*/ 0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4"/>
                      <a:pt x="2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1"/>
                      <a:pt x="6" y="1"/>
                      <a:pt x="6" y="5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3" name="Freeform 1607">
                <a:extLst>
                  <a:ext uri="{FF2B5EF4-FFF2-40B4-BE49-F238E27FC236}">
                    <a16:creationId xmlns:a16="http://schemas.microsoft.com/office/drawing/2014/main" id="{04D37F17-179A-BA0F-D5A1-E18F6FC89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812"/>
                <a:ext cx="110" cy="53"/>
              </a:xfrm>
              <a:custGeom>
                <a:avLst/>
                <a:gdLst>
                  <a:gd name="T0" fmla="*/ 26 w 64"/>
                  <a:gd name="T1" fmla="*/ 30 h 31"/>
                  <a:gd name="T2" fmla="*/ 24 w 64"/>
                  <a:gd name="T3" fmla="*/ 30 h 31"/>
                  <a:gd name="T4" fmla="*/ 8 w 64"/>
                  <a:gd name="T5" fmla="*/ 27 h 31"/>
                  <a:gd name="T6" fmla="*/ 7 w 64"/>
                  <a:gd name="T7" fmla="*/ 27 h 31"/>
                  <a:gd name="T8" fmla="*/ 1 w 64"/>
                  <a:gd name="T9" fmla="*/ 24 h 31"/>
                  <a:gd name="T10" fmla="*/ 9 w 64"/>
                  <a:gd name="T11" fmla="*/ 18 h 31"/>
                  <a:gd name="T12" fmla="*/ 11 w 64"/>
                  <a:gd name="T13" fmla="*/ 18 h 31"/>
                  <a:gd name="T14" fmla="*/ 25 w 64"/>
                  <a:gd name="T15" fmla="*/ 20 h 31"/>
                  <a:gd name="T16" fmla="*/ 15 w 64"/>
                  <a:gd name="T17" fmla="*/ 17 h 31"/>
                  <a:gd name="T18" fmla="*/ 14 w 64"/>
                  <a:gd name="T19" fmla="*/ 12 h 31"/>
                  <a:gd name="T20" fmla="*/ 21 w 64"/>
                  <a:gd name="T21" fmla="*/ 13 h 31"/>
                  <a:gd name="T22" fmla="*/ 31 w 64"/>
                  <a:gd name="T23" fmla="*/ 15 h 31"/>
                  <a:gd name="T24" fmla="*/ 21 w 64"/>
                  <a:gd name="T25" fmla="*/ 12 h 31"/>
                  <a:gd name="T26" fmla="*/ 33 w 64"/>
                  <a:gd name="T27" fmla="*/ 8 h 31"/>
                  <a:gd name="T28" fmla="*/ 37 w 64"/>
                  <a:gd name="T29" fmla="*/ 8 h 31"/>
                  <a:gd name="T30" fmla="*/ 36 w 64"/>
                  <a:gd name="T31" fmla="*/ 6 h 31"/>
                  <a:gd name="T32" fmla="*/ 42 w 64"/>
                  <a:gd name="T33" fmla="*/ 5 h 31"/>
                  <a:gd name="T34" fmla="*/ 45 w 64"/>
                  <a:gd name="T35" fmla="*/ 2 h 31"/>
                  <a:gd name="T36" fmla="*/ 52 w 64"/>
                  <a:gd name="T37" fmla="*/ 0 h 31"/>
                  <a:gd name="T38" fmla="*/ 59 w 64"/>
                  <a:gd name="T39" fmla="*/ 2 h 31"/>
                  <a:gd name="T40" fmla="*/ 60 w 64"/>
                  <a:gd name="T41" fmla="*/ 1 h 31"/>
                  <a:gd name="T42" fmla="*/ 64 w 64"/>
                  <a:gd name="T43" fmla="*/ 3 h 31"/>
                  <a:gd name="T44" fmla="*/ 63 w 64"/>
                  <a:gd name="T45" fmla="*/ 5 h 31"/>
                  <a:gd name="T46" fmla="*/ 62 w 64"/>
                  <a:gd name="T47" fmla="*/ 9 h 31"/>
                  <a:gd name="T48" fmla="*/ 63 w 64"/>
                  <a:gd name="T49" fmla="*/ 10 h 31"/>
                  <a:gd name="T50" fmla="*/ 61 w 64"/>
                  <a:gd name="T51" fmla="*/ 19 h 31"/>
                  <a:gd name="T52" fmla="*/ 57 w 64"/>
                  <a:gd name="T53" fmla="*/ 21 h 31"/>
                  <a:gd name="T54" fmla="*/ 53 w 64"/>
                  <a:gd name="T55" fmla="*/ 19 h 31"/>
                  <a:gd name="T56" fmla="*/ 48 w 64"/>
                  <a:gd name="T57" fmla="*/ 19 h 31"/>
                  <a:gd name="T58" fmla="*/ 41 w 64"/>
                  <a:gd name="T59" fmla="*/ 21 h 31"/>
                  <a:gd name="T60" fmla="*/ 32 w 64"/>
                  <a:gd name="T61" fmla="*/ 22 h 31"/>
                  <a:gd name="T62" fmla="*/ 36 w 64"/>
                  <a:gd name="T63" fmla="*/ 29 h 31"/>
                  <a:gd name="T64" fmla="*/ 29 w 64"/>
                  <a:gd name="T65" fmla="*/ 31 h 31"/>
                  <a:gd name="T66" fmla="*/ 26 w 64"/>
                  <a:gd name="T6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" h="31">
                    <a:moveTo>
                      <a:pt x="26" y="30"/>
                    </a:moveTo>
                    <a:cubicBezTo>
                      <a:pt x="25" y="30"/>
                      <a:pt x="25" y="30"/>
                      <a:pt x="24" y="30"/>
                    </a:cubicBezTo>
                    <a:cubicBezTo>
                      <a:pt x="19" y="29"/>
                      <a:pt x="13" y="31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5" y="25"/>
                      <a:pt x="0" y="28"/>
                      <a:pt x="1" y="24"/>
                    </a:cubicBezTo>
                    <a:cubicBezTo>
                      <a:pt x="1" y="20"/>
                      <a:pt x="4" y="16"/>
                      <a:pt x="9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5" y="22"/>
                      <a:pt x="20" y="18"/>
                      <a:pt x="25" y="20"/>
                    </a:cubicBezTo>
                    <a:cubicBezTo>
                      <a:pt x="22" y="18"/>
                      <a:pt x="18" y="20"/>
                      <a:pt x="15" y="17"/>
                    </a:cubicBezTo>
                    <a:cubicBezTo>
                      <a:pt x="15" y="16"/>
                      <a:pt x="12" y="14"/>
                      <a:pt x="14" y="12"/>
                    </a:cubicBezTo>
                    <a:cubicBezTo>
                      <a:pt x="16" y="10"/>
                      <a:pt x="19" y="13"/>
                      <a:pt x="21" y="13"/>
                    </a:cubicBezTo>
                    <a:cubicBezTo>
                      <a:pt x="24" y="15"/>
                      <a:pt x="28" y="14"/>
                      <a:pt x="31" y="15"/>
                    </a:cubicBezTo>
                    <a:cubicBezTo>
                      <a:pt x="28" y="13"/>
                      <a:pt x="24" y="15"/>
                      <a:pt x="21" y="12"/>
                    </a:cubicBezTo>
                    <a:cubicBezTo>
                      <a:pt x="24" y="8"/>
                      <a:pt x="29" y="8"/>
                      <a:pt x="33" y="8"/>
                    </a:cubicBezTo>
                    <a:cubicBezTo>
                      <a:pt x="34" y="9"/>
                      <a:pt x="35" y="11"/>
                      <a:pt x="37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8" y="5"/>
                      <a:pt x="40" y="5"/>
                      <a:pt x="42" y="5"/>
                    </a:cubicBezTo>
                    <a:cubicBezTo>
                      <a:pt x="43" y="5"/>
                      <a:pt x="44" y="3"/>
                      <a:pt x="45" y="2"/>
                    </a:cubicBezTo>
                    <a:cubicBezTo>
                      <a:pt x="47" y="0"/>
                      <a:pt x="49" y="1"/>
                      <a:pt x="52" y="0"/>
                    </a:cubicBezTo>
                    <a:cubicBezTo>
                      <a:pt x="54" y="0"/>
                      <a:pt x="56" y="2"/>
                      <a:pt x="59" y="2"/>
                    </a:cubicBezTo>
                    <a:cubicBezTo>
                      <a:pt x="59" y="1"/>
                      <a:pt x="60" y="1"/>
                      <a:pt x="60" y="1"/>
                    </a:cubicBezTo>
                    <a:cubicBezTo>
                      <a:pt x="62" y="1"/>
                      <a:pt x="63" y="1"/>
                      <a:pt x="64" y="3"/>
                    </a:cubicBezTo>
                    <a:cubicBezTo>
                      <a:pt x="64" y="4"/>
                      <a:pt x="63" y="4"/>
                      <a:pt x="63" y="5"/>
                    </a:cubicBezTo>
                    <a:cubicBezTo>
                      <a:pt x="62" y="6"/>
                      <a:pt x="61" y="7"/>
                      <a:pt x="62" y="9"/>
                    </a:cubicBezTo>
                    <a:cubicBezTo>
                      <a:pt x="62" y="10"/>
                      <a:pt x="62" y="10"/>
                      <a:pt x="63" y="10"/>
                    </a:cubicBezTo>
                    <a:cubicBezTo>
                      <a:pt x="63" y="13"/>
                      <a:pt x="60" y="15"/>
                      <a:pt x="61" y="19"/>
                    </a:cubicBezTo>
                    <a:cubicBezTo>
                      <a:pt x="61" y="19"/>
                      <a:pt x="57" y="22"/>
                      <a:pt x="57" y="21"/>
                    </a:cubicBezTo>
                    <a:cubicBezTo>
                      <a:pt x="57" y="17"/>
                      <a:pt x="52" y="26"/>
                      <a:pt x="53" y="19"/>
                    </a:cubicBezTo>
                    <a:cubicBezTo>
                      <a:pt x="53" y="17"/>
                      <a:pt x="50" y="17"/>
                      <a:pt x="48" y="19"/>
                    </a:cubicBezTo>
                    <a:cubicBezTo>
                      <a:pt x="46" y="21"/>
                      <a:pt x="43" y="20"/>
                      <a:pt x="41" y="21"/>
                    </a:cubicBezTo>
                    <a:cubicBezTo>
                      <a:pt x="38" y="21"/>
                      <a:pt x="35" y="19"/>
                      <a:pt x="32" y="22"/>
                    </a:cubicBezTo>
                    <a:cubicBezTo>
                      <a:pt x="31" y="26"/>
                      <a:pt x="36" y="26"/>
                      <a:pt x="36" y="29"/>
                    </a:cubicBezTo>
                    <a:cubicBezTo>
                      <a:pt x="34" y="30"/>
                      <a:pt x="31" y="30"/>
                      <a:pt x="29" y="31"/>
                    </a:cubicBezTo>
                    <a:cubicBezTo>
                      <a:pt x="28" y="31"/>
                      <a:pt x="27" y="31"/>
                      <a:pt x="26" y="30"/>
                    </a:cubicBezTo>
                    <a:close/>
                  </a:path>
                </a:pathLst>
              </a:custGeom>
              <a:solidFill>
                <a:srgbClr val="B9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4" name="Freeform 1608">
                <a:extLst>
                  <a:ext uri="{FF2B5EF4-FFF2-40B4-BE49-F238E27FC236}">
                    <a16:creationId xmlns:a16="http://schemas.microsoft.com/office/drawing/2014/main" id="{19D3F5B8-2827-2405-6DCD-B98D4F31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844"/>
                <a:ext cx="34" cy="27"/>
              </a:xfrm>
              <a:custGeom>
                <a:avLst/>
                <a:gdLst>
                  <a:gd name="T0" fmla="*/ 7 w 20"/>
                  <a:gd name="T1" fmla="*/ 9 h 16"/>
                  <a:gd name="T2" fmla="*/ 4 w 20"/>
                  <a:gd name="T3" fmla="*/ 8 h 16"/>
                  <a:gd name="T4" fmla="*/ 3 w 20"/>
                  <a:gd name="T5" fmla="*/ 2 h 16"/>
                  <a:gd name="T6" fmla="*/ 20 w 20"/>
                  <a:gd name="T7" fmla="*/ 3 h 16"/>
                  <a:gd name="T8" fmla="*/ 17 w 20"/>
                  <a:gd name="T9" fmla="*/ 7 h 16"/>
                  <a:gd name="T10" fmla="*/ 15 w 20"/>
                  <a:gd name="T11" fmla="*/ 7 h 16"/>
                  <a:gd name="T12" fmla="*/ 16 w 20"/>
                  <a:gd name="T13" fmla="*/ 8 h 16"/>
                  <a:gd name="T14" fmla="*/ 8 w 20"/>
                  <a:gd name="T15" fmla="*/ 12 h 16"/>
                  <a:gd name="T16" fmla="*/ 7 w 20"/>
                  <a:gd name="T1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7" y="9"/>
                    </a:moveTo>
                    <a:cubicBezTo>
                      <a:pt x="6" y="9"/>
                      <a:pt x="5" y="8"/>
                      <a:pt x="4" y="8"/>
                    </a:cubicBezTo>
                    <a:cubicBezTo>
                      <a:pt x="0" y="6"/>
                      <a:pt x="1" y="4"/>
                      <a:pt x="3" y="2"/>
                    </a:cubicBezTo>
                    <a:cubicBezTo>
                      <a:pt x="9" y="0"/>
                      <a:pt x="14" y="1"/>
                      <a:pt x="20" y="3"/>
                    </a:cubicBezTo>
                    <a:cubicBezTo>
                      <a:pt x="19" y="4"/>
                      <a:pt x="19" y="6"/>
                      <a:pt x="17" y="7"/>
                    </a:cubicBezTo>
                    <a:cubicBezTo>
                      <a:pt x="17" y="7"/>
                      <a:pt x="16" y="6"/>
                      <a:pt x="15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13"/>
                      <a:pt x="14" y="16"/>
                      <a:pt x="8" y="12"/>
                    </a:cubicBezTo>
                    <a:cubicBezTo>
                      <a:pt x="8" y="11"/>
                      <a:pt x="8" y="10"/>
                      <a:pt x="7" y="9"/>
                    </a:cubicBezTo>
                    <a:close/>
                  </a:path>
                </a:pathLst>
              </a:custGeom>
              <a:solidFill>
                <a:srgbClr val="999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5" name="Freeform 1609">
                <a:extLst>
                  <a:ext uri="{FF2B5EF4-FFF2-40B4-BE49-F238E27FC236}">
                    <a16:creationId xmlns:a16="http://schemas.microsoft.com/office/drawing/2014/main" id="{51548934-504E-7BC8-6CF2-396A5086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952"/>
                <a:ext cx="33" cy="25"/>
              </a:xfrm>
              <a:custGeom>
                <a:avLst/>
                <a:gdLst>
                  <a:gd name="T0" fmla="*/ 7 w 19"/>
                  <a:gd name="T1" fmla="*/ 13 h 15"/>
                  <a:gd name="T2" fmla="*/ 6 w 19"/>
                  <a:gd name="T3" fmla="*/ 12 h 15"/>
                  <a:gd name="T4" fmla="*/ 4 w 19"/>
                  <a:gd name="T5" fmla="*/ 0 h 15"/>
                  <a:gd name="T6" fmla="*/ 11 w 19"/>
                  <a:gd name="T7" fmla="*/ 4 h 15"/>
                  <a:gd name="T8" fmla="*/ 13 w 19"/>
                  <a:gd name="T9" fmla="*/ 5 h 15"/>
                  <a:gd name="T10" fmla="*/ 16 w 19"/>
                  <a:gd name="T11" fmla="*/ 10 h 15"/>
                  <a:gd name="T12" fmla="*/ 17 w 19"/>
                  <a:gd name="T13" fmla="*/ 14 h 15"/>
                  <a:gd name="T14" fmla="*/ 14 w 19"/>
                  <a:gd name="T15" fmla="*/ 13 h 15"/>
                  <a:gd name="T16" fmla="*/ 8 w 19"/>
                  <a:gd name="T17" fmla="*/ 7 h 15"/>
                  <a:gd name="T18" fmla="*/ 7 w 19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5">
                    <a:moveTo>
                      <a:pt x="7" y="13"/>
                    </a:moveTo>
                    <a:cubicBezTo>
                      <a:pt x="7" y="13"/>
                      <a:pt x="6" y="12"/>
                      <a:pt x="6" y="12"/>
                    </a:cubicBezTo>
                    <a:cubicBezTo>
                      <a:pt x="0" y="9"/>
                      <a:pt x="4" y="5"/>
                      <a:pt x="4" y="0"/>
                    </a:cubicBezTo>
                    <a:cubicBezTo>
                      <a:pt x="7" y="1"/>
                      <a:pt x="8" y="6"/>
                      <a:pt x="11" y="4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9" y="10"/>
                      <a:pt x="16" y="8"/>
                      <a:pt x="16" y="10"/>
                    </a:cubicBezTo>
                    <a:cubicBezTo>
                      <a:pt x="17" y="11"/>
                      <a:pt x="19" y="12"/>
                      <a:pt x="17" y="14"/>
                    </a:cubicBezTo>
                    <a:cubicBezTo>
                      <a:pt x="16" y="15"/>
                      <a:pt x="15" y="15"/>
                      <a:pt x="14" y="13"/>
                    </a:cubicBezTo>
                    <a:cubicBezTo>
                      <a:pt x="12" y="11"/>
                      <a:pt x="10" y="10"/>
                      <a:pt x="8" y="7"/>
                    </a:cubicBezTo>
                    <a:cubicBezTo>
                      <a:pt x="8" y="9"/>
                      <a:pt x="8" y="11"/>
                      <a:pt x="7" y="13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6" name="Freeform 1610">
                <a:extLst>
                  <a:ext uri="{FF2B5EF4-FFF2-40B4-BE49-F238E27FC236}">
                    <a16:creationId xmlns:a16="http://schemas.microsoft.com/office/drawing/2014/main" id="{18CF9244-D049-6AA7-1FE1-435A33989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863"/>
                <a:ext cx="33" cy="15"/>
              </a:xfrm>
              <a:custGeom>
                <a:avLst/>
                <a:gdLst>
                  <a:gd name="T0" fmla="*/ 9 w 19"/>
                  <a:gd name="T1" fmla="*/ 0 h 9"/>
                  <a:gd name="T2" fmla="*/ 13 w 19"/>
                  <a:gd name="T3" fmla="*/ 0 h 9"/>
                  <a:gd name="T4" fmla="*/ 13 w 19"/>
                  <a:gd name="T5" fmla="*/ 1 h 9"/>
                  <a:gd name="T6" fmla="*/ 19 w 19"/>
                  <a:gd name="T7" fmla="*/ 5 h 9"/>
                  <a:gd name="T8" fmla="*/ 12 w 19"/>
                  <a:gd name="T9" fmla="*/ 6 h 9"/>
                  <a:gd name="T10" fmla="*/ 8 w 19"/>
                  <a:gd name="T11" fmla="*/ 7 h 9"/>
                  <a:gd name="T12" fmla="*/ 1 w 19"/>
                  <a:gd name="T13" fmla="*/ 5 h 9"/>
                  <a:gd name="T14" fmla="*/ 1 w 19"/>
                  <a:gd name="T15" fmla="*/ 4 h 9"/>
                  <a:gd name="T16" fmla="*/ 5 w 19"/>
                  <a:gd name="T17" fmla="*/ 3 h 9"/>
                  <a:gd name="T18" fmla="*/ 9 w 1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9" y="0"/>
                    </a:moveTo>
                    <a:cubicBezTo>
                      <a:pt x="10" y="0"/>
                      <a:pt x="12" y="0"/>
                      <a:pt x="13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8"/>
                      <a:pt x="18" y="1"/>
                      <a:pt x="19" y="5"/>
                    </a:cubicBezTo>
                    <a:cubicBezTo>
                      <a:pt x="17" y="6"/>
                      <a:pt x="16" y="9"/>
                      <a:pt x="12" y="6"/>
                    </a:cubicBezTo>
                    <a:cubicBezTo>
                      <a:pt x="11" y="4"/>
                      <a:pt x="10" y="6"/>
                      <a:pt x="8" y="7"/>
                    </a:cubicBezTo>
                    <a:cubicBezTo>
                      <a:pt x="6" y="6"/>
                      <a:pt x="3" y="7"/>
                      <a:pt x="1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7" y="3"/>
                      <a:pt x="10" y="3"/>
                      <a:pt x="9" y="0"/>
                    </a:cubicBezTo>
                    <a:close/>
                  </a:path>
                </a:pathLst>
              </a:custGeom>
              <a:solidFill>
                <a:srgbClr val="848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7" name="Freeform 1611">
                <a:extLst>
                  <a:ext uri="{FF2B5EF4-FFF2-40B4-BE49-F238E27FC236}">
                    <a16:creationId xmlns:a16="http://schemas.microsoft.com/office/drawing/2014/main" id="{A4CE30C5-48D5-11A4-3E9A-8DB8BE142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842"/>
                <a:ext cx="33" cy="7"/>
              </a:xfrm>
              <a:custGeom>
                <a:avLst/>
                <a:gdLst>
                  <a:gd name="T0" fmla="*/ 18 w 19"/>
                  <a:gd name="T1" fmla="*/ 4 h 4"/>
                  <a:gd name="T2" fmla="*/ 1 w 19"/>
                  <a:gd name="T3" fmla="*/ 3 h 4"/>
                  <a:gd name="T4" fmla="*/ 4 w 19"/>
                  <a:gd name="T5" fmla="*/ 1 h 4"/>
                  <a:gd name="T6" fmla="*/ 18 w 19"/>
                  <a:gd name="T7" fmla="*/ 1 h 4"/>
                  <a:gd name="T8" fmla="*/ 18 w 19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8" y="4"/>
                    </a:moveTo>
                    <a:cubicBezTo>
                      <a:pt x="12" y="4"/>
                      <a:pt x="7" y="4"/>
                      <a:pt x="1" y="3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9" y="0"/>
                      <a:pt x="13" y="2"/>
                      <a:pt x="18" y="1"/>
                    </a:cubicBezTo>
                    <a:cubicBezTo>
                      <a:pt x="19" y="2"/>
                      <a:pt x="19" y="3"/>
                      <a:pt x="18" y="4"/>
                    </a:cubicBezTo>
                    <a:close/>
                  </a:path>
                </a:pathLst>
              </a:custGeom>
              <a:solidFill>
                <a:srgbClr val="3E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7" name="Group 1813">
              <a:extLst>
                <a:ext uri="{FF2B5EF4-FFF2-40B4-BE49-F238E27FC236}">
                  <a16:creationId xmlns:a16="http://schemas.microsoft.com/office/drawing/2014/main" id="{33ACDC85-6888-CCC3-0240-FE59E637D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3" y="550"/>
              <a:ext cx="1100" cy="1563"/>
              <a:chOff x="3023" y="550"/>
              <a:chExt cx="1100" cy="1563"/>
            </a:xfrm>
          </p:grpSpPr>
          <p:sp>
            <p:nvSpPr>
              <p:cNvPr id="898" name="Freeform 1613">
                <a:extLst>
                  <a:ext uri="{FF2B5EF4-FFF2-40B4-BE49-F238E27FC236}">
                    <a16:creationId xmlns:a16="http://schemas.microsoft.com/office/drawing/2014/main" id="{E12382C4-0DF4-8A2E-B413-94399FF29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27"/>
                <a:ext cx="21" cy="10"/>
              </a:xfrm>
              <a:custGeom>
                <a:avLst/>
                <a:gdLst>
                  <a:gd name="T0" fmla="*/ 2 w 12"/>
                  <a:gd name="T1" fmla="*/ 5 h 6"/>
                  <a:gd name="T2" fmla="*/ 1 w 12"/>
                  <a:gd name="T3" fmla="*/ 1 h 6"/>
                  <a:gd name="T4" fmla="*/ 4 w 12"/>
                  <a:gd name="T5" fmla="*/ 1 h 6"/>
                  <a:gd name="T6" fmla="*/ 9 w 12"/>
                  <a:gd name="T7" fmla="*/ 2 h 6"/>
                  <a:gd name="T8" fmla="*/ 10 w 12"/>
                  <a:gd name="T9" fmla="*/ 6 h 6"/>
                  <a:gd name="T10" fmla="*/ 2 w 12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2" y="5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9" y="2"/>
                    </a:cubicBezTo>
                    <a:cubicBezTo>
                      <a:pt x="11" y="3"/>
                      <a:pt x="12" y="4"/>
                      <a:pt x="10" y="6"/>
                    </a:cubicBezTo>
                    <a:cubicBezTo>
                      <a:pt x="7" y="5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66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9" name="Freeform 1614">
                <a:extLst>
                  <a:ext uri="{FF2B5EF4-FFF2-40B4-BE49-F238E27FC236}">
                    <a16:creationId xmlns:a16="http://schemas.microsoft.com/office/drawing/2014/main" id="{4D8615BC-EE79-3C9A-B820-B6EB3A20E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17"/>
                <a:ext cx="10" cy="12"/>
              </a:xfrm>
              <a:custGeom>
                <a:avLst/>
                <a:gdLst>
                  <a:gd name="T0" fmla="*/ 6 w 6"/>
                  <a:gd name="T1" fmla="*/ 3 h 7"/>
                  <a:gd name="T2" fmla="*/ 4 w 6"/>
                  <a:gd name="T3" fmla="*/ 6 h 7"/>
                  <a:gd name="T4" fmla="*/ 0 w 6"/>
                  <a:gd name="T5" fmla="*/ 3 h 7"/>
                  <a:gd name="T6" fmla="*/ 3 w 6"/>
                  <a:gd name="T7" fmla="*/ 1 h 7"/>
                  <a:gd name="T8" fmla="*/ 6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5" y="4"/>
                      <a:pt x="6" y="7"/>
                      <a:pt x="4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3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0" name="Freeform 1615">
                <a:extLst>
                  <a:ext uri="{FF2B5EF4-FFF2-40B4-BE49-F238E27FC236}">
                    <a16:creationId xmlns:a16="http://schemas.microsoft.com/office/drawing/2014/main" id="{2269BE81-35E5-A9FD-798F-746A3A45A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007"/>
                <a:ext cx="10" cy="10"/>
              </a:xfrm>
              <a:custGeom>
                <a:avLst/>
                <a:gdLst>
                  <a:gd name="T0" fmla="*/ 3 w 6"/>
                  <a:gd name="T1" fmla="*/ 4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6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67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1" name="Freeform 1616">
                <a:extLst>
                  <a:ext uri="{FF2B5EF4-FFF2-40B4-BE49-F238E27FC236}">
                    <a16:creationId xmlns:a16="http://schemas.microsoft.com/office/drawing/2014/main" id="{EE6B5043-38C7-773D-6BBC-423ADA3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80"/>
                <a:ext cx="16" cy="12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7 h 7"/>
                  <a:gd name="T4" fmla="*/ 1 w 9"/>
                  <a:gd name="T5" fmla="*/ 2 h 7"/>
                  <a:gd name="T6" fmla="*/ 5 w 9"/>
                  <a:gd name="T7" fmla="*/ 2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4" y="7"/>
                      <a:pt x="3" y="7"/>
                      <a:pt x="2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0"/>
                      <a:pt x="4" y="2"/>
                      <a:pt x="5" y="2"/>
                    </a:cubicBezTo>
                    <a:cubicBezTo>
                      <a:pt x="9" y="4"/>
                      <a:pt x="4" y="5"/>
                      <a:pt x="4" y="7"/>
                    </a:cubicBezTo>
                    <a:close/>
                  </a:path>
                </a:pathLst>
              </a:custGeom>
              <a:solidFill>
                <a:srgbClr val="2F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2" name="Freeform 1617">
                <a:extLst>
                  <a:ext uri="{FF2B5EF4-FFF2-40B4-BE49-F238E27FC236}">
                    <a16:creationId xmlns:a16="http://schemas.microsoft.com/office/drawing/2014/main" id="{00870A15-32CD-D080-132D-15EB01F36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996"/>
                <a:ext cx="13" cy="11"/>
              </a:xfrm>
              <a:custGeom>
                <a:avLst/>
                <a:gdLst>
                  <a:gd name="T0" fmla="*/ 4 w 8"/>
                  <a:gd name="T1" fmla="*/ 0 h 6"/>
                  <a:gd name="T2" fmla="*/ 8 w 8"/>
                  <a:gd name="T3" fmla="*/ 2 h 6"/>
                  <a:gd name="T4" fmla="*/ 2 w 8"/>
                  <a:gd name="T5" fmla="*/ 3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6" y="0"/>
                      <a:pt x="8" y="0"/>
                      <a:pt x="8" y="2"/>
                    </a:cubicBezTo>
                    <a:cubicBezTo>
                      <a:pt x="6" y="6"/>
                      <a:pt x="3" y="5"/>
                      <a:pt x="2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54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3" name="Freeform 1618">
                <a:extLst>
                  <a:ext uri="{FF2B5EF4-FFF2-40B4-BE49-F238E27FC236}">
                    <a16:creationId xmlns:a16="http://schemas.microsoft.com/office/drawing/2014/main" id="{4CF1A50F-DCE1-C1D8-ACD8-8E480D0F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983"/>
                <a:ext cx="14" cy="8"/>
              </a:xfrm>
              <a:custGeom>
                <a:avLst/>
                <a:gdLst>
                  <a:gd name="T0" fmla="*/ 1 w 8"/>
                  <a:gd name="T1" fmla="*/ 5 h 5"/>
                  <a:gd name="T2" fmla="*/ 3 w 8"/>
                  <a:gd name="T3" fmla="*/ 1 h 5"/>
                  <a:gd name="T4" fmla="*/ 6 w 8"/>
                  <a:gd name="T5" fmla="*/ 2 h 5"/>
                  <a:gd name="T6" fmla="*/ 4 w 8"/>
                  <a:gd name="T7" fmla="*/ 5 h 5"/>
                  <a:gd name="T8" fmla="*/ 1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0" y="3"/>
                      <a:pt x="0" y="1"/>
                      <a:pt x="3" y="1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8" y="4"/>
                      <a:pt x="6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57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4" name="Freeform 1619">
                <a:extLst>
                  <a:ext uri="{FF2B5EF4-FFF2-40B4-BE49-F238E27FC236}">
                    <a16:creationId xmlns:a16="http://schemas.microsoft.com/office/drawing/2014/main" id="{2EC9D763-455A-E259-05A9-6C2113E5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01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4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1" y="2"/>
                      <a:pt x="2" y="1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B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5" name="Freeform 1620">
                <a:extLst>
                  <a:ext uri="{FF2B5EF4-FFF2-40B4-BE49-F238E27FC236}">
                    <a16:creationId xmlns:a16="http://schemas.microsoft.com/office/drawing/2014/main" id="{A134F85B-15DA-0F5C-150F-C9792EC6D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092"/>
                <a:ext cx="10" cy="9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3 h 5"/>
                  <a:gd name="T4" fmla="*/ 4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63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6" name="Freeform 1621">
                <a:extLst>
                  <a:ext uri="{FF2B5EF4-FFF2-40B4-BE49-F238E27FC236}">
                    <a16:creationId xmlns:a16="http://schemas.microsoft.com/office/drawing/2014/main" id="{40F9A573-6FD1-DEC4-4360-F4F0DC292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02"/>
                <a:ext cx="10" cy="11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6 h 6"/>
                  <a:gd name="T4" fmla="*/ 0 w 6"/>
                  <a:gd name="T5" fmla="*/ 3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5" y="4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5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3C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7" name="Freeform 1622">
                <a:extLst>
                  <a:ext uri="{FF2B5EF4-FFF2-40B4-BE49-F238E27FC236}">
                    <a16:creationId xmlns:a16="http://schemas.microsoft.com/office/drawing/2014/main" id="{DCC7DF96-AD39-3DB7-EB88-B9864899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099"/>
                <a:ext cx="13" cy="10"/>
              </a:xfrm>
              <a:custGeom>
                <a:avLst/>
                <a:gdLst>
                  <a:gd name="T0" fmla="*/ 4 w 8"/>
                  <a:gd name="T1" fmla="*/ 6 h 6"/>
                  <a:gd name="T2" fmla="*/ 3 w 8"/>
                  <a:gd name="T3" fmla="*/ 6 h 6"/>
                  <a:gd name="T4" fmla="*/ 0 w 8"/>
                  <a:gd name="T5" fmla="*/ 3 h 6"/>
                  <a:gd name="T6" fmla="*/ 0 w 8"/>
                  <a:gd name="T7" fmla="*/ 3 h 6"/>
                  <a:gd name="T8" fmla="*/ 2 w 8"/>
                  <a:gd name="T9" fmla="*/ 2 h 6"/>
                  <a:gd name="T10" fmla="*/ 6 w 8"/>
                  <a:gd name="T11" fmla="*/ 2 h 6"/>
                  <a:gd name="T12" fmla="*/ 4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4" y="6"/>
                      <a:pt x="3" y="6"/>
                      <a:pt x="3" y="6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4" y="2"/>
                      <a:pt x="5" y="0"/>
                      <a:pt x="6" y="2"/>
                    </a:cubicBezTo>
                    <a:cubicBezTo>
                      <a:pt x="8" y="4"/>
                      <a:pt x="5" y="5"/>
                      <a:pt x="4" y="6"/>
                    </a:cubicBezTo>
                    <a:close/>
                  </a:path>
                </a:pathLst>
              </a:custGeom>
              <a:solidFill>
                <a:srgbClr val="383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8" name="Freeform 1623">
                <a:extLst>
                  <a:ext uri="{FF2B5EF4-FFF2-40B4-BE49-F238E27FC236}">
                    <a16:creationId xmlns:a16="http://schemas.microsoft.com/office/drawing/2014/main" id="{E84D3788-AB62-AAC7-F81B-B5C9ECFF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096"/>
                <a:ext cx="10" cy="15"/>
              </a:xfrm>
              <a:custGeom>
                <a:avLst/>
                <a:gdLst>
                  <a:gd name="T0" fmla="*/ 6 w 6"/>
                  <a:gd name="T1" fmla="*/ 5 h 9"/>
                  <a:gd name="T2" fmla="*/ 6 w 6"/>
                  <a:gd name="T3" fmla="*/ 5 h 9"/>
                  <a:gd name="T4" fmla="*/ 5 w 6"/>
                  <a:gd name="T5" fmla="*/ 6 h 9"/>
                  <a:gd name="T6" fmla="*/ 0 w 6"/>
                  <a:gd name="T7" fmla="*/ 6 h 9"/>
                  <a:gd name="T8" fmla="*/ 2 w 6"/>
                  <a:gd name="T9" fmla="*/ 2 h 9"/>
                  <a:gd name="T10" fmla="*/ 6 w 6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4" y="6"/>
                      <a:pt x="2" y="9"/>
                      <a:pt x="0" y="6"/>
                    </a:cubicBezTo>
                    <a:cubicBezTo>
                      <a:pt x="0" y="4"/>
                      <a:pt x="0" y="3"/>
                      <a:pt x="2" y="2"/>
                    </a:cubicBezTo>
                    <a:cubicBezTo>
                      <a:pt x="5" y="0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30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9" name="Freeform 1624">
                <a:extLst>
                  <a:ext uri="{FF2B5EF4-FFF2-40B4-BE49-F238E27FC236}">
                    <a16:creationId xmlns:a16="http://schemas.microsoft.com/office/drawing/2014/main" id="{0D525763-0D94-8228-C5FB-465A130E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921"/>
                <a:ext cx="13" cy="9"/>
              </a:xfrm>
              <a:custGeom>
                <a:avLst/>
                <a:gdLst>
                  <a:gd name="T0" fmla="*/ 7 w 8"/>
                  <a:gd name="T1" fmla="*/ 1 h 5"/>
                  <a:gd name="T2" fmla="*/ 4 w 8"/>
                  <a:gd name="T3" fmla="*/ 5 h 5"/>
                  <a:gd name="T4" fmla="*/ 1 w 8"/>
                  <a:gd name="T5" fmla="*/ 2 h 5"/>
                  <a:gd name="T6" fmla="*/ 7 w 8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8" y="4"/>
                      <a:pt x="7" y="5"/>
                      <a:pt x="4" y="5"/>
                    </a:cubicBezTo>
                    <a:cubicBezTo>
                      <a:pt x="3" y="4"/>
                      <a:pt x="0" y="4"/>
                      <a:pt x="1" y="2"/>
                    </a:cubicBezTo>
                    <a:cubicBezTo>
                      <a:pt x="2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3B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0" name="Freeform 1625">
                <a:extLst>
                  <a:ext uri="{FF2B5EF4-FFF2-40B4-BE49-F238E27FC236}">
                    <a16:creationId xmlns:a16="http://schemas.microsoft.com/office/drawing/2014/main" id="{E70125CE-7503-322B-FC5C-482385213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080"/>
                <a:ext cx="11" cy="9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3 w 6"/>
                  <a:gd name="T5" fmla="*/ 1 h 5"/>
                  <a:gd name="T6" fmla="*/ 6 w 6"/>
                  <a:gd name="T7" fmla="*/ 2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1" y="1"/>
                      <a:pt x="1" y="0"/>
                      <a:pt x="3" y="1"/>
                    </a:cubicBezTo>
                    <a:cubicBezTo>
                      <a:pt x="4" y="1"/>
                      <a:pt x="6" y="0"/>
                      <a:pt x="6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4D4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1" name="Freeform 1626">
                <a:extLst>
                  <a:ext uri="{FF2B5EF4-FFF2-40B4-BE49-F238E27FC236}">
                    <a16:creationId xmlns:a16="http://schemas.microsoft.com/office/drawing/2014/main" id="{F0D94731-E627-8ABB-9FCB-41765055B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024"/>
                <a:ext cx="13" cy="10"/>
              </a:xfrm>
              <a:custGeom>
                <a:avLst/>
                <a:gdLst>
                  <a:gd name="T0" fmla="*/ 4 w 8"/>
                  <a:gd name="T1" fmla="*/ 0 h 6"/>
                  <a:gd name="T2" fmla="*/ 5 w 8"/>
                  <a:gd name="T3" fmla="*/ 0 h 6"/>
                  <a:gd name="T4" fmla="*/ 6 w 8"/>
                  <a:gd name="T5" fmla="*/ 5 h 6"/>
                  <a:gd name="T6" fmla="*/ 2 w 8"/>
                  <a:gd name="T7" fmla="*/ 4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8" y="3"/>
                      <a:pt x="6" y="5"/>
                    </a:cubicBezTo>
                    <a:cubicBezTo>
                      <a:pt x="5" y="6"/>
                      <a:pt x="3" y="5"/>
                      <a:pt x="2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81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2" name="Freeform 1627">
                <a:extLst>
                  <a:ext uri="{FF2B5EF4-FFF2-40B4-BE49-F238E27FC236}">
                    <a16:creationId xmlns:a16="http://schemas.microsoft.com/office/drawing/2014/main" id="{6AC394B0-D846-AE2B-E33A-55085BE7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05"/>
                <a:ext cx="12" cy="8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4 h 5"/>
                  <a:gd name="T4" fmla="*/ 0 w 7"/>
                  <a:gd name="T5" fmla="*/ 2 h 5"/>
                  <a:gd name="T6" fmla="*/ 4 w 7"/>
                  <a:gd name="T7" fmla="*/ 0 h 5"/>
                  <a:gd name="T8" fmla="*/ 7 w 7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6" y="4"/>
                      <a:pt x="4" y="5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403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3" name="Freeform 1628">
                <a:extLst>
                  <a:ext uri="{FF2B5EF4-FFF2-40B4-BE49-F238E27FC236}">
                    <a16:creationId xmlns:a16="http://schemas.microsoft.com/office/drawing/2014/main" id="{764E0F38-F831-6173-D89D-3C82524F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43"/>
                <a:ext cx="16" cy="11"/>
              </a:xfrm>
              <a:custGeom>
                <a:avLst/>
                <a:gdLst>
                  <a:gd name="T0" fmla="*/ 9 w 9"/>
                  <a:gd name="T1" fmla="*/ 6 h 6"/>
                  <a:gd name="T2" fmla="*/ 0 w 9"/>
                  <a:gd name="T3" fmla="*/ 4 h 6"/>
                  <a:gd name="T4" fmla="*/ 9 w 9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4" y="0"/>
                      <a:pt x="4" y="0"/>
                      <a:pt x="9" y="6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4" name="Freeform 1629">
                <a:extLst>
                  <a:ext uri="{FF2B5EF4-FFF2-40B4-BE49-F238E27FC236}">
                    <a16:creationId xmlns:a16="http://schemas.microsoft.com/office/drawing/2014/main" id="{6C81C044-D973-BEFC-F670-03E781046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981"/>
                <a:ext cx="12" cy="8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1 h 5"/>
                  <a:gd name="T4" fmla="*/ 7 w 7"/>
                  <a:gd name="T5" fmla="*/ 3 h 5"/>
                  <a:gd name="T6" fmla="*/ 2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0" y="2"/>
                      <a:pt x="1" y="1"/>
                    </a:cubicBezTo>
                    <a:cubicBezTo>
                      <a:pt x="3" y="0"/>
                      <a:pt x="6" y="0"/>
                      <a:pt x="7" y="3"/>
                    </a:cubicBezTo>
                    <a:cubicBezTo>
                      <a:pt x="6" y="4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3B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5" name="Freeform 1630">
                <a:extLst>
                  <a:ext uri="{FF2B5EF4-FFF2-40B4-BE49-F238E27FC236}">
                    <a16:creationId xmlns:a16="http://schemas.microsoft.com/office/drawing/2014/main" id="{67FFCF35-7E9A-4EF7-09D5-43134354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54"/>
                <a:ext cx="12" cy="11"/>
              </a:xfrm>
              <a:custGeom>
                <a:avLst/>
                <a:gdLst>
                  <a:gd name="T0" fmla="*/ 0 w 7"/>
                  <a:gd name="T1" fmla="*/ 3 h 6"/>
                  <a:gd name="T2" fmla="*/ 6 w 7"/>
                  <a:gd name="T3" fmla="*/ 2 h 6"/>
                  <a:gd name="T4" fmla="*/ 4 w 7"/>
                  <a:gd name="T5" fmla="*/ 6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5"/>
                      <a:pt x="6" y="5"/>
                      <a:pt x="4" y="6"/>
                    </a:cubicBezTo>
                    <a:cubicBezTo>
                      <a:pt x="3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64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6" name="Freeform 1631">
                <a:extLst>
                  <a:ext uri="{FF2B5EF4-FFF2-40B4-BE49-F238E27FC236}">
                    <a16:creationId xmlns:a16="http://schemas.microsoft.com/office/drawing/2014/main" id="{56A70062-B847-1099-2F65-7F3EF61E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8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3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61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7" name="Freeform 1632">
                <a:extLst>
                  <a:ext uri="{FF2B5EF4-FFF2-40B4-BE49-F238E27FC236}">
                    <a16:creationId xmlns:a16="http://schemas.microsoft.com/office/drawing/2014/main" id="{C6794470-95D7-8A58-CFEA-EEABD173F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858"/>
                <a:ext cx="14" cy="12"/>
              </a:xfrm>
              <a:custGeom>
                <a:avLst/>
                <a:gdLst>
                  <a:gd name="T0" fmla="*/ 0 w 8"/>
                  <a:gd name="T1" fmla="*/ 4 h 7"/>
                  <a:gd name="T2" fmla="*/ 0 w 8"/>
                  <a:gd name="T3" fmla="*/ 3 h 7"/>
                  <a:gd name="T4" fmla="*/ 5 w 8"/>
                  <a:gd name="T5" fmla="*/ 1 h 7"/>
                  <a:gd name="T6" fmla="*/ 6 w 8"/>
                  <a:gd name="T7" fmla="*/ 4 h 7"/>
                  <a:gd name="T8" fmla="*/ 0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0"/>
                      <a:pt x="4" y="3"/>
                      <a:pt x="5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4" y="5"/>
                      <a:pt x="2" y="7"/>
                      <a:pt x="0" y="4"/>
                    </a:cubicBezTo>
                    <a:close/>
                  </a:path>
                </a:pathLst>
              </a:custGeom>
              <a:solidFill>
                <a:srgbClr val="3F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8" name="Freeform 1633">
                <a:extLst>
                  <a:ext uri="{FF2B5EF4-FFF2-40B4-BE49-F238E27FC236}">
                    <a16:creationId xmlns:a16="http://schemas.microsoft.com/office/drawing/2014/main" id="{45996D7F-EE3A-FAD6-06FB-67C7CD430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957"/>
                <a:ext cx="10" cy="10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6 h 6"/>
                  <a:gd name="T4" fmla="*/ 0 w 6"/>
                  <a:gd name="T5" fmla="*/ 5 h 6"/>
                  <a:gd name="T6" fmla="*/ 5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6" y="3"/>
                      <a:pt x="4" y="4"/>
                      <a:pt x="2" y="6"/>
                    </a:cubicBezTo>
                    <a:cubicBezTo>
                      <a:pt x="2" y="6"/>
                      <a:pt x="0" y="5"/>
                      <a:pt x="0" y="5"/>
                    </a:cubicBezTo>
                    <a:cubicBezTo>
                      <a:pt x="0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9" name="Freeform 1634">
                <a:extLst>
                  <a:ext uri="{FF2B5EF4-FFF2-40B4-BE49-F238E27FC236}">
                    <a16:creationId xmlns:a16="http://schemas.microsoft.com/office/drawing/2014/main" id="{00FEECD1-CC8E-4DAF-C913-4E0DD47AC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995"/>
                <a:ext cx="10" cy="6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B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0" name="Freeform 1635">
                <a:extLst>
                  <a:ext uri="{FF2B5EF4-FFF2-40B4-BE49-F238E27FC236}">
                    <a16:creationId xmlns:a16="http://schemas.microsoft.com/office/drawing/2014/main" id="{D7DB4402-5EE7-7EEC-AD46-0F5C1CEC4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048"/>
                <a:ext cx="10" cy="6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2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D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1" name="Freeform 1636">
                <a:extLst>
                  <a:ext uri="{FF2B5EF4-FFF2-40B4-BE49-F238E27FC236}">
                    <a16:creationId xmlns:a16="http://schemas.microsoft.com/office/drawing/2014/main" id="{2245944E-B728-37D4-056D-850C09CF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63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2 w 6"/>
                  <a:gd name="T3" fmla="*/ 4 h 5"/>
                  <a:gd name="T4" fmla="*/ 0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343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2" name="Freeform 1637">
                <a:extLst>
                  <a:ext uri="{FF2B5EF4-FFF2-40B4-BE49-F238E27FC236}">
                    <a16:creationId xmlns:a16="http://schemas.microsoft.com/office/drawing/2014/main" id="{06510661-A9B2-47DC-5CB2-C6741160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72"/>
                <a:ext cx="8" cy="8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3"/>
                    </a:cubicBezTo>
                    <a:close/>
                  </a:path>
                </a:pathLst>
              </a:custGeom>
              <a:solidFill>
                <a:srgbClr val="63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3" name="Freeform 1638">
                <a:extLst>
                  <a:ext uri="{FF2B5EF4-FFF2-40B4-BE49-F238E27FC236}">
                    <a16:creationId xmlns:a16="http://schemas.microsoft.com/office/drawing/2014/main" id="{CD578D92-39F8-DC42-BB38-65DA9185B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097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A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4" name="Freeform 1639">
                <a:extLst>
                  <a:ext uri="{FF2B5EF4-FFF2-40B4-BE49-F238E27FC236}">
                    <a16:creationId xmlns:a16="http://schemas.microsoft.com/office/drawing/2014/main" id="{4BD049EF-6AF6-D088-E60B-A0913E6E0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889"/>
                <a:ext cx="11" cy="6"/>
              </a:xfrm>
              <a:custGeom>
                <a:avLst/>
                <a:gdLst>
                  <a:gd name="T0" fmla="*/ 6 w 7"/>
                  <a:gd name="T1" fmla="*/ 4 h 4"/>
                  <a:gd name="T2" fmla="*/ 3 w 7"/>
                  <a:gd name="T3" fmla="*/ 4 h 4"/>
                  <a:gd name="T4" fmla="*/ 1 w 7"/>
                  <a:gd name="T5" fmla="*/ 1 h 4"/>
                  <a:gd name="T6" fmla="*/ 3 w 7"/>
                  <a:gd name="T7" fmla="*/ 0 h 4"/>
                  <a:gd name="T8" fmla="*/ 6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5" name="Freeform 1640">
                <a:extLst>
                  <a:ext uri="{FF2B5EF4-FFF2-40B4-BE49-F238E27FC236}">
                    <a16:creationId xmlns:a16="http://schemas.microsoft.com/office/drawing/2014/main" id="{3BB23C1F-EC29-B2BF-7A02-0D95CAD3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897"/>
                <a:ext cx="12" cy="10"/>
              </a:xfrm>
              <a:custGeom>
                <a:avLst/>
                <a:gdLst>
                  <a:gd name="T0" fmla="*/ 5 w 7"/>
                  <a:gd name="T1" fmla="*/ 2 h 6"/>
                  <a:gd name="T2" fmla="*/ 6 w 7"/>
                  <a:gd name="T3" fmla="*/ 5 h 6"/>
                  <a:gd name="T4" fmla="*/ 3 w 7"/>
                  <a:gd name="T5" fmla="*/ 5 h 6"/>
                  <a:gd name="T6" fmla="*/ 1 w 7"/>
                  <a:gd name="T7" fmla="*/ 2 h 6"/>
                  <a:gd name="T8" fmla="*/ 5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4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2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53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6" name="Freeform 1641">
                <a:extLst>
                  <a:ext uri="{FF2B5EF4-FFF2-40B4-BE49-F238E27FC236}">
                    <a16:creationId xmlns:a16="http://schemas.microsoft.com/office/drawing/2014/main" id="{CB68890C-B0EE-F797-44BB-811129DA2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070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2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7" name="Freeform 1642">
                <a:extLst>
                  <a:ext uri="{FF2B5EF4-FFF2-40B4-BE49-F238E27FC236}">
                    <a16:creationId xmlns:a16="http://schemas.microsoft.com/office/drawing/2014/main" id="{C76E6CDE-1870-0543-B321-7801681D4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909"/>
                <a:ext cx="12" cy="10"/>
              </a:xfrm>
              <a:custGeom>
                <a:avLst/>
                <a:gdLst>
                  <a:gd name="T0" fmla="*/ 4 w 7"/>
                  <a:gd name="T1" fmla="*/ 1 h 6"/>
                  <a:gd name="T2" fmla="*/ 6 w 7"/>
                  <a:gd name="T3" fmla="*/ 4 h 6"/>
                  <a:gd name="T4" fmla="*/ 2 w 7"/>
                  <a:gd name="T5" fmla="*/ 5 h 6"/>
                  <a:gd name="T6" fmla="*/ 1 w 7"/>
                  <a:gd name="T7" fmla="*/ 2 h 6"/>
                  <a:gd name="T8" fmla="*/ 4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2"/>
                      <a:pt x="7" y="2"/>
                      <a:pt x="6" y="4"/>
                    </a:cubicBezTo>
                    <a:cubicBezTo>
                      <a:pt x="5" y="6"/>
                      <a:pt x="4" y="4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F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8" name="Freeform 1643">
                <a:extLst>
                  <a:ext uri="{FF2B5EF4-FFF2-40B4-BE49-F238E27FC236}">
                    <a16:creationId xmlns:a16="http://schemas.microsoft.com/office/drawing/2014/main" id="{CF22F583-8332-0DC4-AB0D-AD148F6F1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087"/>
                <a:ext cx="9" cy="9"/>
              </a:xfrm>
              <a:custGeom>
                <a:avLst/>
                <a:gdLst>
                  <a:gd name="T0" fmla="*/ 0 w 5"/>
                  <a:gd name="T1" fmla="*/ 2 h 5"/>
                  <a:gd name="T2" fmla="*/ 3 w 5"/>
                  <a:gd name="T3" fmla="*/ 0 h 5"/>
                  <a:gd name="T4" fmla="*/ 5 w 5"/>
                  <a:gd name="T5" fmla="*/ 2 h 5"/>
                  <a:gd name="T6" fmla="*/ 2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57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9" name="Freeform 1644">
                <a:extLst>
                  <a:ext uri="{FF2B5EF4-FFF2-40B4-BE49-F238E27FC236}">
                    <a16:creationId xmlns:a16="http://schemas.microsoft.com/office/drawing/2014/main" id="{29A72E61-E082-4774-EB22-09934C3E6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959"/>
                <a:ext cx="14" cy="8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5 h 5"/>
                  <a:gd name="T4" fmla="*/ 2 w 8"/>
                  <a:gd name="T5" fmla="*/ 2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7" y="4"/>
                      <a:pt x="5" y="4"/>
                      <a:pt x="4" y="5"/>
                    </a:cubicBezTo>
                    <a:cubicBezTo>
                      <a:pt x="3" y="4"/>
                      <a:pt x="0" y="4"/>
                      <a:pt x="2" y="2"/>
                    </a:cubicBezTo>
                    <a:cubicBezTo>
                      <a:pt x="4" y="0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5A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0" name="Freeform 1645">
                <a:extLst>
                  <a:ext uri="{FF2B5EF4-FFF2-40B4-BE49-F238E27FC236}">
                    <a16:creationId xmlns:a16="http://schemas.microsoft.com/office/drawing/2014/main" id="{E2894B03-0839-CBBD-7902-FD91FF5C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094"/>
                <a:ext cx="12" cy="7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2 h 4"/>
                  <a:gd name="T4" fmla="*/ 3 w 7"/>
                  <a:gd name="T5" fmla="*/ 4 h 4"/>
                  <a:gd name="T6" fmla="*/ 1 w 7"/>
                  <a:gd name="T7" fmla="*/ 2 h 4"/>
                  <a:gd name="T8" fmla="*/ 4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0"/>
                      <a:pt x="7" y="1"/>
                      <a:pt x="6" y="2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53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1" name="Freeform 1646">
                <a:extLst>
                  <a:ext uri="{FF2B5EF4-FFF2-40B4-BE49-F238E27FC236}">
                    <a16:creationId xmlns:a16="http://schemas.microsoft.com/office/drawing/2014/main" id="{110073CF-A146-674C-1FEE-1843DB5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27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1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726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2" name="Freeform 1647">
                <a:extLst>
                  <a:ext uri="{FF2B5EF4-FFF2-40B4-BE49-F238E27FC236}">
                    <a16:creationId xmlns:a16="http://schemas.microsoft.com/office/drawing/2014/main" id="{31A8A563-D4AC-76E7-B202-A4A053DF0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890"/>
                <a:ext cx="12" cy="9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4 h 5"/>
                  <a:gd name="T4" fmla="*/ 3 w 7"/>
                  <a:gd name="T5" fmla="*/ 5 h 5"/>
                  <a:gd name="T6" fmla="*/ 1 w 7"/>
                  <a:gd name="T7" fmla="*/ 1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2"/>
                      <a:pt x="7" y="2"/>
                      <a:pt x="5" y="4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0" y="4"/>
                      <a:pt x="1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61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3" name="Freeform 1648">
                <a:extLst>
                  <a:ext uri="{FF2B5EF4-FFF2-40B4-BE49-F238E27FC236}">
                    <a16:creationId xmlns:a16="http://schemas.microsoft.com/office/drawing/2014/main" id="{B17A1D63-A817-9C77-0BE9-DF6FF3F9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049"/>
                <a:ext cx="11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54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4" name="Freeform 1649">
                <a:extLst>
                  <a:ext uri="{FF2B5EF4-FFF2-40B4-BE49-F238E27FC236}">
                    <a16:creationId xmlns:a16="http://schemas.microsoft.com/office/drawing/2014/main" id="{A7D16756-DDB3-9F55-CD64-237567A54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043"/>
                <a:ext cx="9" cy="6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9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5" name="Oval 1650">
                <a:extLst>
                  <a:ext uri="{FF2B5EF4-FFF2-40B4-BE49-F238E27FC236}">
                    <a16:creationId xmlns:a16="http://schemas.microsoft.com/office/drawing/2014/main" id="{AF79B258-1574-FD05-21EC-FE031074C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041"/>
                <a:ext cx="9" cy="7"/>
              </a:xfrm>
              <a:prstGeom prst="ellipse">
                <a:avLst/>
              </a:prstGeom>
              <a:solidFill>
                <a:srgbClr val="52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6" name="Freeform 1651">
                <a:extLst>
                  <a:ext uri="{FF2B5EF4-FFF2-40B4-BE49-F238E27FC236}">
                    <a16:creationId xmlns:a16="http://schemas.microsoft.com/office/drawing/2014/main" id="{8B495D86-46E5-0C08-6077-95F85F0C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061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8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7" name="Freeform 1652">
                <a:extLst>
                  <a:ext uri="{FF2B5EF4-FFF2-40B4-BE49-F238E27FC236}">
                    <a16:creationId xmlns:a16="http://schemas.microsoft.com/office/drawing/2014/main" id="{533D0983-FD99-79CC-F70A-1879AC15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957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3 h 4"/>
                  <a:gd name="T4" fmla="*/ 4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2" y="1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3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8" name="Freeform 1653">
                <a:extLst>
                  <a:ext uri="{FF2B5EF4-FFF2-40B4-BE49-F238E27FC236}">
                    <a16:creationId xmlns:a16="http://schemas.microsoft.com/office/drawing/2014/main" id="{F5CFA288-15B4-C9A5-C0FC-B29CCB423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025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1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1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B4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9" name="Freeform 1654">
                <a:extLst>
                  <a:ext uri="{FF2B5EF4-FFF2-40B4-BE49-F238E27FC236}">
                    <a16:creationId xmlns:a16="http://schemas.microsoft.com/office/drawing/2014/main" id="{49AE7E2C-555B-8A54-08A3-DE98CB168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907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1 w 6"/>
                  <a:gd name="T7" fmla="*/ 1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2" y="3"/>
                      <a:pt x="1" y="3"/>
                      <a:pt x="1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6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0" name="Freeform 1655">
                <a:extLst>
                  <a:ext uri="{FF2B5EF4-FFF2-40B4-BE49-F238E27FC236}">
                    <a16:creationId xmlns:a16="http://schemas.microsoft.com/office/drawing/2014/main" id="{50182CCC-29E6-05F6-1F66-19CC1BB2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947"/>
                <a:ext cx="9" cy="8"/>
              </a:xfrm>
              <a:custGeom>
                <a:avLst/>
                <a:gdLst>
                  <a:gd name="T0" fmla="*/ 4 w 5"/>
                  <a:gd name="T1" fmla="*/ 1 h 5"/>
                  <a:gd name="T2" fmla="*/ 4 w 5"/>
                  <a:gd name="T3" fmla="*/ 4 h 5"/>
                  <a:gd name="T4" fmla="*/ 0 w 5"/>
                  <a:gd name="T5" fmla="*/ 2 h 5"/>
                  <a:gd name="T6" fmla="*/ 4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0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B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1" name="Freeform 1656">
                <a:extLst>
                  <a:ext uri="{FF2B5EF4-FFF2-40B4-BE49-F238E27FC236}">
                    <a16:creationId xmlns:a16="http://schemas.microsoft.com/office/drawing/2014/main" id="{D0AB2E30-9653-C38E-D3A0-BF4C166D1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051"/>
                <a:ext cx="8" cy="9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2 w 5"/>
                  <a:gd name="T5" fmla="*/ 1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2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2" name="Freeform 1657">
                <a:extLst>
                  <a:ext uri="{FF2B5EF4-FFF2-40B4-BE49-F238E27FC236}">
                    <a16:creationId xmlns:a16="http://schemas.microsoft.com/office/drawing/2014/main" id="{64BC6AD7-4EDC-0E73-60E3-66EDA179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037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2 w 5"/>
                  <a:gd name="T5" fmla="*/ 3 h 3"/>
                  <a:gd name="T6" fmla="*/ 0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65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3" name="Freeform 1658">
                <a:extLst>
                  <a:ext uri="{FF2B5EF4-FFF2-40B4-BE49-F238E27FC236}">
                    <a16:creationId xmlns:a16="http://schemas.microsoft.com/office/drawing/2014/main" id="{5203EFEA-346F-6C0F-D466-3E541C9FA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13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3 h 4"/>
                  <a:gd name="T4" fmla="*/ 3 w 6"/>
                  <a:gd name="T5" fmla="*/ 1 h 4"/>
                  <a:gd name="T6" fmla="*/ 6 w 6"/>
                  <a:gd name="T7" fmla="*/ 2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1"/>
                      <a:pt x="5" y="0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4C4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4" name="Freeform 1659">
                <a:extLst>
                  <a:ext uri="{FF2B5EF4-FFF2-40B4-BE49-F238E27FC236}">
                    <a16:creationId xmlns:a16="http://schemas.microsoft.com/office/drawing/2014/main" id="{4CC28B1E-4C64-A306-3CAB-FFA08B1F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15"/>
                <a:ext cx="12" cy="9"/>
              </a:xfrm>
              <a:custGeom>
                <a:avLst/>
                <a:gdLst>
                  <a:gd name="T0" fmla="*/ 6 w 7"/>
                  <a:gd name="T1" fmla="*/ 1 h 5"/>
                  <a:gd name="T2" fmla="*/ 4 w 7"/>
                  <a:gd name="T3" fmla="*/ 5 h 5"/>
                  <a:gd name="T4" fmla="*/ 2 w 7"/>
                  <a:gd name="T5" fmla="*/ 1 h 5"/>
                  <a:gd name="T6" fmla="*/ 6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7" y="4"/>
                      <a:pt x="6" y="5"/>
                      <a:pt x="4" y="5"/>
                    </a:cubicBezTo>
                    <a:cubicBezTo>
                      <a:pt x="2" y="5"/>
                      <a:pt x="0" y="4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6E6B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5" name="Freeform 1660">
                <a:extLst>
                  <a:ext uri="{FF2B5EF4-FFF2-40B4-BE49-F238E27FC236}">
                    <a16:creationId xmlns:a16="http://schemas.microsoft.com/office/drawing/2014/main" id="{C877DB6C-BDE6-F6C8-2C7E-4D54A4F7D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078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3 h 4"/>
                  <a:gd name="T4" fmla="*/ 4 w 6"/>
                  <a:gd name="T5" fmla="*/ 1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3"/>
                    </a:cubicBezTo>
                    <a:cubicBezTo>
                      <a:pt x="1" y="1"/>
                      <a:pt x="2" y="1"/>
                      <a:pt x="4" y="1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3D3A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6" name="Freeform 1661">
                <a:extLst>
                  <a:ext uri="{FF2B5EF4-FFF2-40B4-BE49-F238E27FC236}">
                    <a16:creationId xmlns:a16="http://schemas.microsoft.com/office/drawing/2014/main" id="{8405D14D-3EFF-0050-6D31-1209C390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842"/>
                <a:ext cx="15" cy="7"/>
              </a:xfrm>
              <a:custGeom>
                <a:avLst/>
                <a:gdLst>
                  <a:gd name="T0" fmla="*/ 3 w 9"/>
                  <a:gd name="T1" fmla="*/ 0 h 4"/>
                  <a:gd name="T2" fmla="*/ 8 w 9"/>
                  <a:gd name="T3" fmla="*/ 2 h 4"/>
                  <a:gd name="T4" fmla="*/ 8 w 9"/>
                  <a:gd name="T5" fmla="*/ 3 h 4"/>
                  <a:gd name="T6" fmla="*/ 3 w 9"/>
                  <a:gd name="T7" fmla="*/ 4 h 4"/>
                  <a:gd name="T8" fmla="*/ 3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cubicBezTo>
                      <a:pt x="5" y="0"/>
                      <a:pt x="7" y="1"/>
                      <a:pt x="8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7" y="3"/>
                      <a:pt x="5" y="4"/>
                      <a:pt x="3" y="4"/>
                    </a:cubicBezTo>
                    <a:cubicBezTo>
                      <a:pt x="1" y="2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454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7" name="Freeform 1662">
                <a:extLst>
                  <a:ext uri="{FF2B5EF4-FFF2-40B4-BE49-F238E27FC236}">
                    <a16:creationId xmlns:a16="http://schemas.microsoft.com/office/drawing/2014/main" id="{89A4B98E-C522-2AC7-2185-2D8273DB5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085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4E4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8" name="Freeform 1663">
                <a:extLst>
                  <a:ext uri="{FF2B5EF4-FFF2-40B4-BE49-F238E27FC236}">
                    <a16:creationId xmlns:a16="http://schemas.microsoft.com/office/drawing/2014/main" id="{1F222CC5-FA37-DD65-B1BC-01F898AA6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853"/>
                <a:ext cx="10" cy="8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5 h 5"/>
                  <a:gd name="T4" fmla="*/ 1 w 6"/>
                  <a:gd name="T5" fmla="*/ 2 h 5"/>
                  <a:gd name="T6" fmla="*/ 5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5" y="4"/>
                      <a:pt x="5" y="5"/>
                    </a:cubicBezTo>
                    <a:cubicBezTo>
                      <a:pt x="3" y="5"/>
                      <a:pt x="0" y="5"/>
                      <a:pt x="1" y="2"/>
                    </a:cubicBezTo>
                    <a:cubicBezTo>
                      <a:pt x="1" y="0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53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9" name="Freeform 1664">
                <a:extLst>
                  <a:ext uri="{FF2B5EF4-FFF2-40B4-BE49-F238E27FC236}">
                    <a16:creationId xmlns:a16="http://schemas.microsoft.com/office/drawing/2014/main" id="{FA799389-833E-740B-19D4-DFEDD6C9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075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0" name="Freeform 1665">
                <a:extLst>
                  <a:ext uri="{FF2B5EF4-FFF2-40B4-BE49-F238E27FC236}">
                    <a16:creationId xmlns:a16="http://schemas.microsoft.com/office/drawing/2014/main" id="{4F9570E6-1E51-D464-6BA0-598454BD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077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14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1" name="Freeform 1666">
                <a:extLst>
                  <a:ext uri="{FF2B5EF4-FFF2-40B4-BE49-F238E27FC236}">
                    <a16:creationId xmlns:a16="http://schemas.microsoft.com/office/drawing/2014/main" id="{82C0B127-C125-5062-BFED-E45040B5D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70"/>
                <a:ext cx="10" cy="7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1"/>
                      <a:pt x="6" y="3"/>
                      <a:pt x="4" y="4"/>
                    </a:cubicBezTo>
                    <a:cubicBezTo>
                      <a:pt x="3" y="4"/>
                      <a:pt x="1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2" name="Freeform 1667">
                <a:extLst>
                  <a:ext uri="{FF2B5EF4-FFF2-40B4-BE49-F238E27FC236}">
                    <a16:creationId xmlns:a16="http://schemas.microsoft.com/office/drawing/2014/main" id="{799209BA-9C02-E04D-F71B-72AC9703B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78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3 w 5"/>
                  <a:gd name="T5" fmla="*/ 3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A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3" name="Freeform 1668">
                <a:extLst>
                  <a:ext uri="{FF2B5EF4-FFF2-40B4-BE49-F238E27FC236}">
                    <a16:creationId xmlns:a16="http://schemas.microsoft.com/office/drawing/2014/main" id="{52440DFB-96BD-E6F8-1E2B-021A6C63F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871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2 w 5"/>
                  <a:gd name="T5" fmla="*/ 3 h 4"/>
                  <a:gd name="T6" fmla="*/ 1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C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4" name="Freeform 1669">
                <a:extLst>
                  <a:ext uri="{FF2B5EF4-FFF2-40B4-BE49-F238E27FC236}">
                    <a16:creationId xmlns:a16="http://schemas.microsoft.com/office/drawing/2014/main" id="{8090FCC6-01C0-52BE-B3B1-D0BFBE690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090"/>
                <a:ext cx="8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2F2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5" name="Freeform 1670">
                <a:extLst>
                  <a:ext uri="{FF2B5EF4-FFF2-40B4-BE49-F238E27FC236}">
                    <a16:creationId xmlns:a16="http://schemas.microsoft.com/office/drawing/2014/main" id="{6BD76143-9F28-51BD-7E2F-3921C1436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870"/>
                <a:ext cx="11" cy="7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1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B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6" name="Freeform 1671">
                <a:extLst>
                  <a:ext uri="{FF2B5EF4-FFF2-40B4-BE49-F238E27FC236}">
                    <a16:creationId xmlns:a16="http://schemas.microsoft.com/office/drawing/2014/main" id="{81C7EABC-E977-F23E-DC53-5DFB1657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92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64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7" name="Freeform 1672">
                <a:extLst>
                  <a:ext uri="{FF2B5EF4-FFF2-40B4-BE49-F238E27FC236}">
                    <a16:creationId xmlns:a16="http://schemas.microsoft.com/office/drawing/2014/main" id="{2075CD83-0D9F-75DF-7747-EC9F00951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979"/>
                <a:ext cx="9" cy="7"/>
              </a:xfrm>
              <a:custGeom>
                <a:avLst/>
                <a:gdLst>
                  <a:gd name="T0" fmla="*/ 2 w 5"/>
                  <a:gd name="T1" fmla="*/ 3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1 h 4"/>
                  <a:gd name="T8" fmla="*/ 2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4"/>
                      <a:pt x="2" y="3"/>
                    </a:cubicBezTo>
                    <a:close/>
                  </a:path>
                </a:pathLst>
              </a:custGeom>
              <a:solidFill>
                <a:srgbClr val="58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8" name="Freeform 1673">
                <a:extLst>
                  <a:ext uri="{FF2B5EF4-FFF2-40B4-BE49-F238E27FC236}">
                    <a16:creationId xmlns:a16="http://schemas.microsoft.com/office/drawing/2014/main" id="{4097EEE5-BEF4-6EF9-EA6F-65D0EA23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981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6" y="0"/>
                      <a:pt x="6" y="2"/>
                      <a:pt x="4" y="4"/>
                    </a:cubicBezTo>
                    <a:cubicBezTo>
                      <a:pt x="3" y="3"/>
                      <a:pt x="1" y="4"/>
                      <a:pt x="1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3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9" name="Freeform 1674">
                <a:extLst>
                  <a:ext uri="{FF2B5EF4-FFF2-40B4-BE49-F238E27FC236}">
                    <a16:creationId xmlns:a16="http://schemas.microsoft.com/office/drawing/2014/main" id="{56B4C505-6C29-DDA3-A8D0-4EB2A3626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861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4 w 5"/>
                  <a:gd name="T3" fmla="*/ 1 h 4"/>
                  <a:gd name="T4" fmla="*/ 2 w 5"/>
                  <a:gd name="T5" fmla="*/ 4 h 4"/>
                  <a:gd name="T6" fmla="*/ 0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4" y="1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0" name="Freeform 1675">
                <a:extLst>
                  <a:ext uri="{FF2B5EF4-FFF2-40B4-BE49-F238E27FC236}">
                    <a16:creationId xmlns:a16="http://schemas.microsoft.com/office/drawing/2014/main" id="{9716CEE7-0188-CACB-77DB-D3822D95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906"/>
                <a:ext cx="9" cy="5"/>
              </a:xfrm>
              <a:custGeom>
                <a:avLst/>
                <a:gdLst>
                  <a:gd name="T0" fmla="*/ 0 w 5"/>
                  <a:gd name="T1" fmla="*/ 1 h 3"/>
                  <a:gd name="T2" fmla="*/ 3 w 5"/>
                  <a:gd name="T3" fmla="*/ 0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4C4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1" name="Freeform 1676">
                <a:extLst>
                  <a:ext uri="{FF2B5EF4-FFF2-40B4-BE49-F238E27FC236}">
                    <a16:creationId xmlns:a16="http://schemas.microsoft.com/office/drawing/2014/main" id="{8FA77CE3-E54E-C805-0369-21DC36D0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902"/>
                <a:ext cx="8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0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1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2" name="Freeform 1677">
                <a:extLst>
                  <a:ext uri="{FF2B5EF4-FFF2-40B4-BE49-F238E27FC236}">
                    <a16:creationId xmlns:a16="http://schemas.microsoft.com/office/drawing/2014/main" id="{46C66B10-1739-F82C-CE13-C73E99AFA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900"/>
                <a:ext cx="9" cy="7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9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3" name="Freeform 1678">
                <a:extLst>
                  <a:ext uri="{FF2B5EF4-FFF2-40B4-BE49-F238E27FC236}">
                    <a16:creationId xmlns:a16="http://schemas.microsoft.com/office/drawing/2014/main" id="{28C7B725-9CB9-1275-9EFB-14A2DAF54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853"/>
                <a:ext cx="10" cy="6"/>
              </a:xfrm>
              <a:custGeom>
                <a:avLst/>
                <a:gdLst>
                  <a:gd name="T0" fmla="*/ 5 w 6"/>
                  <a:gd name="T1" fmla="*/ 3 h 4"/>
                  <a:gd name="T2" fmla="*/ 0 w 6"/>
                  <a:gd name="T3" fmla="*/ 1 h 4"/>
                  <a:gd name="T4" fmla="*/ 6 w 6"/>
                  <a:gd name="T5" fmla="*/ 2 h 4"/>
                  <a:gd name="T6" fmla="*/ 5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3" y="2"/>
                      <a:pt x="1" y="4"/>
                      <a:pt x="0" y="1"/>
                    </a:cubicBezTo>
                    <a:cubicBezTo>
                      <a:pt x="4" y="0"/>
                      <a:pt x="4" y="0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39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4" name="Freeform 1679">
                <a:extLst>
                  <a:ext uri="{FF2B5EF4-FFF2-40B4-BE49-F238E27FC236}">
                    <a16:creationId xmlns:a16="http://schemas.microsoft.com/office/drawing/2014/main" id="{1B015DC8-474C-C2A4-8125-231E1020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930"/>
                <a:ext cx="10" cy="6"/>
              </a:xfrm>
              <a:custGeom>
                <a:avLst/>
                <a:gdLst>
                  <a:gd name="T0" fmla="*/ 6 w 6"/>
                  <a:gd name="T1" fmla="*/ 2 h 4"/>
                  <a:gd name="T2" fmla="*/ 0 w 6"/>
                  <a:gd name="T3" fmla="*/ 2 h 4"/>
                  <a:gd name="T4" fmla="*/ 1 w 6"/>
                  <a:gd name="T5" fmla="*/ 0 h 4"/>
                  <a:gd name="T6" fmla="*/ 6 w 6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706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5" name="Freeform 1680">
                <a:extLst>
                  <a:ext uri="{FF2B5EF4-FFF2-40B4-BE49-F238E27FC236}">
                    <a16:creationId xmlns:a16="http://schemas.microsoft.com/office/drawing/2014/main" id="{ED723DC8-B804-3540-98A9-1D53BF36B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12"/>
                <a:ext cx="12" cy="5"/>
              </a:xfrm>
              <a:custGeom>
                <a:avLst/>
                <a:gdLst>
                  <a:gd name="T0" fmla="*/ 6 w 7"/>
                  <a:gd name="T1" fmla="*/ 3 h 3"/>
                  <a:gd name="T2" fmla="*/ 2 w 7"/>
                  <a:gd name="T3" fmla="*/ 3 h 3"/>
                  <a:gd name="T4" fmla="*/ 5 w 7"/>
                  <a:gd name="T5" fmla="*/ 1 h 3"/>
                  <a:gd name="T6" fmla="*/ 7 w 7"/>
                  <a:gd name="T7" fmla="*/ 0 h 3"/>
                  <a:gd name="T8" fmla="*/ 6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cubicBezTo>
                      <a:pt x="5" y="3"/>
                      <a:pt x="3" y="3"/>
                      <a:pt x="2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2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6" name="Freeform 1681">
                <a:extLst>
                  <a:ext uri="{FF2B5EF4-FFF2-40B4-BE49-F238E27FC236}">
                    <a16:creationId xmlns:a16="http://schemas.microsoft.com/office/drawing/2014/main" id="{4E788485-4D47-D689-C79A-9061E545C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919"/>
                <a:ext cx="8" cy="5"/>
              </a:xfrm>
              <a:custGeom>
                <a:avLst/>
                <a:gdLst>
                  <a:gd name="T0" fmla="*/ 5 w 5"/>
                  <a:gd name="T1" fmla="*/ 2 h 3"/>
                  <a:gd name="T2" fmla="*/ 4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4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7" name="Freeform 1682">
                <a:extLst>
                  <a:ext uri="{FF2B5EF4-FFF2-40B4-BE49-F238E27FC236}">
                    <a16:creationId xmlns:a16="http://schemas.microsoft.com/office/drawing/2014/main" id="{76259EB8-A3E8-BDE4-02D5-AFAC958A1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897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2 w 5"/>
                  <a:gd name="T5" fmla="*/ 4 h 4"/>
                  <a:gd name="T6" fmla="*/ 0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F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8" name="Freeform 1683">
                <a:extLst>
                  <a:ext uri="{FF2B5EF4-FFF2-40B4-BE49-F238E27FC236}">
                    <a16:creationId xmlns:a16="http://schemas.microsoft.com/office/drawing/2014/main" id="{023EA077-BD3C-F331-F61D-F25F274C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895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2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9" name="Freeform 1684">
                <a:extLst>
                  <a:ext uri="{FF2B5EF4-FFF2-40B4-BE49-F238E27FC236}">
                    <a16:creationId xmlns:a16="http://schemas.microsoft.com/office/drawing/2014/main" id="{71245B24-35F5-45C0-44F9-BA8395DE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015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4 h 5"/>
                  <a:gd name="T4" fmla="*/ 0 w 6"/>
                  <a:gd name="T5" fmla="*/ 2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3D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0" name="Freeform 1685">
                <a:extLst>
                  <a:ext uri="{FF2B5EF4-FFF2-40B4-BE49-F238E27FC236}">
                    <a16:creationId xmlns:a16="http://schemas.microsoft.com/office/drawing/2014/main" id="{7C4BFF16-8E5C-E7FB-50F3-3FE729F60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020"/>
                <a:ext cx="8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2 w 5"/>
                  <a:gd name="T5" fmla="*/ 1 h 4"/>
                  <a:gd name="T6" fmla="*/ 5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5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51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1" name="Freeform 1686">
                <a:extLst>
                  <a:ext uri="{FF2B5EF4-FFF2-40B4-BE49-F238E27FC236}">
                    <a16:creationId xmlns:a16="http://schemas.microsoft.com/office/drawing/2014/main" id="{98191550-E2BA-3AAC-41C2-66A3A6097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024"/>
                <a:ext cx="9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0 w 5"/>
                  <a:gd name="T7" fmla="*/ 1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B4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2" name="Freeform 1687">
                <a:extLst>
                  <a:ext uri="{FF2B5EF4-FFF2-40B4-BE49-F238E27FC236}">
                    <a16:creationId xmlns:a16="http://schemas.microsoft.com/office/drawing/2014/main" id="{5A9A92BD-A927-4027-CF11-DBFCEA09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032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74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3" name="Freeform 1688">
                <a:extLst>
                  <a:ext uri="{FF2B5EF4-FFF2-40B4-BE49-F238E27FC236}">
                    <a16:creationId xmlns:a16="http://schemas.microsoft.com/office/drawing/2014/main" id="{5E284251-4E0F-7573-B5F7-600185B3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034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4 w 6"/>
                  <a:gd name="T5" fmla="*/ 0 h 4"/>
                  <a:gd name="T6" fmla="*/ 6 w 6"/>
                  <a:gd name="T7" fmla="*/ 1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F4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4" name="Freeform 1689">
                <a:extLst>
                  <a:ext uri="{FF2B5EF4-FFF2-40B4-BE49-F238E27FC236}">
                    <a16:creationId xmlns:a16="http://schemas.microsoft.com/office/drawing/2014/main" id="{ABA66568-7B6F-4408-FDF0-175C0E01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967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2 w 7"/>
                  <a:gd name="T3" fmla="*/ 4 h 6"/>
                  <a:gd name="T4" fmla="*/ 0 w 7"/>
                  <a:gd name="T5" fmla="*/ 2 h 6"/>
                  <a:gd name="T6" fmla="*/ 7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6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2" y="0"/>
                      <a:pt x="4" y="1"/>
                      <a:pt x="7" y="2"/>
                    </a:cubicBezTo>
                    <a:close/>
                  </a:path>
                </a:pathLst>
              </a:custGeom>
              <a:solidFill>
                <a:srgbClr val="403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5" name="Freeform 1690">
                <a:extLst>
                  <a:ext uri="{FF2B5EF4-FFF2-40B4-BE49-F238E27FC236}">
                    <a16:creationId xmlns:a16="http://schemas.microsoft.com/office/drawing/2014/main" id="{09662B65-6AF6-427F-EB4C-F678683F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039"/>
                <a:ext cx="10" cy="5"/>
              </a:xfrm>
              <a:custGeom>
                <a:avLst/>
                <a:gdLst>
                  <a:gd name="T0" fmla="*/ 6 w 6"/>
                  <a:gd name="T1" fmla="*/ 1 h 3"/>
                  <a:gd name="T2" fmla="*/ 3 w 6"/>
                  <a:gd name="T3" fmla="*/ 3 h 3"/>
                  <a:gd name="T4" fmla="*/ 1 w 6"/>
                  <a:gd name="T5" fmla="*/ 2 h 3"/>
                  <a:gd name="T6" fmla="*/ 3 w 6"/>
                  <a:gd name="T7" fmla="*/ 0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6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61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6" name="Freeform 1691">
                <a:extLst>
                  <a:ext uri="{FF2B5EF4-FFF2-40B4-BE49-F238E27FC236}">
                    <a16:creationId xmlns:a16="http://schemas.microsoft.com/office/drawing/2014/main" id="{40B32D5B-FCF1-4C55-542A-98CB5253B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889"/>
                <a:ext cx="7" cy="6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3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2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7" name="Freeform 1692">
                <a:extLst>
                  <a:ext uri="{FF2B5EF4-FFF2-40B4-BE49-F238E27FC236}">
                    <a16:creationId xmlns:a16="http://schemas.microsoft.com/office/drawing/2014/main" id="{B64EB619-937C-FAF1-7744-D0BCBC646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887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3 h 4"/>
                  <a:gd name="T4" fmla="*/ 3 w 5"/>
                  <a:gd name="T5" fmla="*/ 0 h 4"/>
                  <a:gd name="T6" fmla="*/ 5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E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8" name="Freeform 1693">
                <a:extLst>
                  <a:ext uri="{FF2B5EF4-FFF2-40B4-BE49-F238E27FC236}">
                    <a16:creationId xmlns:a16="http://schemas.microsoft.com/office/drawing/2014/main" id="{4BB443F6-AE32-D19F-5D5B-9D36DBAE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885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E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9" name="Freeform 1694">
                <a:extLst>
                  <a:ext uri="{FF2B5EF4-FFF2-40B4-BE49-F238E27FC236}">
                    <a16:creationId xmlns:a16="http://schemas.microsoft.com/office/drawing/2014/main" id="{CD328D76-7FEE-D225-6109-9F2377173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91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3 h 4"/>
                  <a:gd name="T4" fmla="*/ 1 w 6"/>
                  <a:gd name="T5" fmla="*/ 1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3" y="3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3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0" name="Freeform 1695">
                <a:extLst>
                  <a:ext uri="{FF2B5EF4-FFF2-40B4-BE49-F238E27FC236}">
                    <a16:creationId xmlns:a16="http://schemas.microsoft.com/office/drawing/2014/main" id="{1B50050C-63C0-7CDC-5AF8-79914CC64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839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2 w 6"/>
                  <a:gd name="T3" fmla="*/ 0 h 4"/>
                  <a:gd name="T4" fmla="*/ 5 w 6"/>
                  <a:gd name="T5" fmla="*/ 2 h 4"/>
                  <a:gd name="T6" fmla="*/ 4 w 6"/>
                  <a:gd name="T7" fmla="*/ 4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62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1" name="Freeform 1696">
                <a:extLst>
                  <a:ext uri="{FF2B5EF4-FFF2-40B4-BE49-F238E27FC236}">
                    <a16:creationId xmlns:a16="http://schemas.microsoft.com/office/drawing/2014/main" id="{A23D8D84-878D-577F-D9EE-B327DB228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971"/>
                <a:ext cx="10" cy="6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1 h 4"/>
                  <a:gd name="T4" fmla="*/ 6 w 6"/>
                  <a:gd name="T5" fmla="*/ 2 h 4"/>
                  <a:gd name="T6" fmla="*/ 5 w 6"/>
                  <a:gd name="T7" fmla="*/ 3 h 4"/>
                  <a:gd name="T8" fmla="*/ 0 w 6"/>
                  <a:gd name="T9" fmla="*/ 2 h 4"/>
                  <a:gd name="T10" fmla="*/ 0 w 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743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2" name="Freeform 1697">
                <a:extLst>
                  <a:ext uri="{FF2B5EF4-FFF2-40B4-BE49-F238E27FC236}">
                    <a16:creationId xmlns:a16="http://schemas.microsoft.com/office/drawing/2014/main" id="{950AED32-E07B-7CA0-EB5B-F64F7C40C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68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50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3" name="Freeform 1698">
                <a:extLst>
                  <a:ext uri="{FF2B5EF4-FFF2-40B4-BE49-F238E27FC236}">
                    <a16:creationId xmlns:a16="http://schemas.microsoft.com/office/drawing/2014/main" id="{980E71D6-D69F-D425-906B-618C95EB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976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3 h 4"/>
                  <a:gd name="T4" fmla="*/ 3 w 5"/>
                  <a:gd name="T5" fmla="*/ 1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63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4" name="Freeform 1699">
                <a:extLst>
                  <a:ext uri="{FF2B5EF4-FFF2-40B4-BE49-F238E27FC236}">
                    <a16:creationId xmlns:a16="http://schemas.microsoft.com/office/drawing/2014/main" id="{4D0FDA74-2044-EFE6-17B7-72BA77DE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073"/>
                <a:ext cx="8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2 w 5"/>
                  <a:gd name="T5" fmla="*/ 3 h 3"/>
                  <a:gd name="T6" fmla="*/ 0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6966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5" name="Freeform 1700">
                <a:extLst>
                  <a:ext uri="{FF2B5EF4-FFF2-40B4-BE49-F238E27FC236}">
                    <a16:creationId xmlns:a16="http://schemas.microsoft.com/office/drawing/2014/main" id="{1240F4AA-D3FD-D136-2917-B8C2CCB26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80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54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6" name="Freeform 1701">
                <a:extLst>
                  <a:ext uri="{FF2B5EF4-FFF2-40B4-BE49-F238E27FC236}">
                    <a16:creationId xmlns:a16="http://schemas.microsoft.com/office/drawing/2014/main" id="{F5ECF6D5-625A-FEB4-7136-61C98F9F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084"/>
                <a:ext cx="6" cy="6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57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7" name="Freeform 1702">
                <a:extLst>
                  <a:ext uri="{FF2B5EF4-FFF2-40B4-BE49-F238E27FC236}">
                    <a16:creationId xmlns:a16="http://schemas.microsoft.com/office/drawing/2014/main" id="{D033D8DC-C198-401C-56BB-F098A1F88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723"/>
                <a:ext cx="465" cy="106"/>
              </a:xfrm>
              <a:custGeom>
                <a:avLst/>
                <a:gdLst>
                  <a:gd name="T0" fmla="*/ 220 w 272"/>
                  <a:gd name="T1" fmla="*/ 55 h 62"/>
                  <a:gd name="T2" fmla="*/ 208 w 272"/>
                  <a:gd name="T3" fmla="*/ 51 h 62"/>
                  <a:gd name="T4" fmla="*/ 206 w 272"/>
                  <a:gd name="T5" fmla="*/ 48 h 62"/>
                  <a:gd name="T6" fmla="*/ 199 w 272"/>
                  <a:gd name="T7" fmla="*/ 47 h 62"/>
                  <a:gd name="T8" fmla="*/ 195 w 272"/>
                  <a:gd name="T9" fmla="*/ 43 h 62"/>
                  <a:gd name="T10" fmla="*/ 173 w 272"/>
                  <a:gd name="T11" fmla="*/ 42 h 62"/>
                  <a:gd name="T12" fmla="*/ 161 w 272"/>
                  <a:gd name="T13" fmla="*/ 46 h 62"/>
                  <a:gd name="T14" fmla="*/ 142 w 272"/>
                  <a:gd name="T15" fmla="*/ 51 h 62"/>
                  <a:gd name="T16" fmla="*/ 109 w 272"/>
                  <a:gd name="T17" fmla="*/ 46 h 62"/>
                  <a:gd name="T18" fmla="*/ 90 w 272"/>
                  <a:gd name="T19" fmla="*/ 45 h 62"/>
                  <a:gd name="T20" fmla="*/ 82 w 272"/>
                  <a:gd name="T21" fmla="*/ 48 h 62"/>
                  <a:gd name="T22" fmla="*/ 77 w 272"/>
                  <a:gd name="T23" fmla="*/ 48 h 62"/>
                  <a:gd name="T24" fmla="*/ 69 w 272"/>
                  <a:gd name="T25" fmla="*/ 52 h 62"/>
                  <a:gd name="T26" fmla="*/ 57 w 272"/>
                  <a:gd name="T27" fmla="*/ 53 h 62"/>
                  <a:gd name="T28" fmla="*/ 60 w 272"/>
                  <a:gd name="T29" fmla="*/ 56 h 62"/>
                  <a:gd name="T30" fmla="*/ 10 w 272"/>
                  <a:gd name="T31" fmla="*/ 56 h 62"/>
                  <a:gd name="T32" fmla="*/ 7 w 272"/>
                  <a:gd name="T33" fmla="*/ 50 h 62"/>
                  <a:gd name="T34" fmla="*/ 1 w 272"/>
                  <a:gd name="T35" fmla="*/ 36 h 62"/>
                  <a:gd name="T36" fmla="*/ 14 w 272"/>
                  <a:gd name="T37" fmla="*/ 40 h 62"/>
                  <a:gd name="T38" fmla="*/ 2 w 272"/>
                  <a:gd name="T39" fmla="*/ 34 h 62"/>
                  <a:gd name="T40" fmla="*/ 9 w 272"/>
                  <a:gd name="T41" fmla="*/ 29 h 62"/>
                  <a:gd name="T42" fmla="*/ 28 w 272"/>
                  <a:gd name="T43" fmla="*/ 27 h 62"/>
                  <a:gd name="T44" fmla="*/ 49 w 272"/>
                  <a:gd name="T45" fmla="*/ 30 h 62"/>
                  <a:gd name="T46" fmla="*/ 32 w 272"/>
                  <a:gd name="T47" fmla="*/ 28 h 62"/>
                  <a:gd name="T48" fmla="*/ 40 w 272"/>
                  <a:gd name="T49" fmla="*/ 26 h 62"/>
                  <a:gd name="T50" fmla="*/ 78 w 272"/>
                  <a:gd name="T51" fmla="*/ 19 h 62"/>
                  <a:gd name="T52" fmla="*/ 98 w 272"/>
                  <a:gd name="T53" fmla="*/ 19 h 62"/>
                  <a:gd name="T54" fmla="*/ 108 w 272"/>
                  <a:gd name="T55" fmla="*/ 20 h 62"/>
                  <a:gd name="T56" fmla="*/ 149 w 272"/>
                  <a:gd name="T57" fmla="*/ 22 h 62"/>
                  <a:gd name="T58" fmla="*/ 131 w 272"/>
                  <a:gd name="T59" fmla="*/ 18 h 62"/>
                  <a:gd name="T60" fmla="*/ 176 w 272"/>
                  <a:gd name="T61" fmla="*/ 14 h 62"/>
                  <a:gd name="T62" fmla="*/ 176 w 272"/>
                  <a:gd name="T63" fmla="*/ 14 h 62"/>
                  <a:gd name="T64" fmla="*/ 142 w 272"/>
                  <a:gd name="T65" fmla="*/ 16 h 62"/>
                  <a:gd name="T66" fmla="*/ 180 w 272"/>
                  <a:gd name="T67" fmla="*/ 11 h 62"/>
                  <a:gd name="T68" fmla="*/ 194 w 272"/>
                  <a:gd name="T69" fmla="*/ 13 h 62"/>
                  <a:gd name="T70" fmla="*/ 142 w 272"/>
                  <a:gd name="T71" fmla="*/ 10 h 62"/>
                  <a:gd name="T72" fmla="*/ 182 w 272"/>
                  <a:gd name="T73" fmla="*/ 6 h 62"/>
                  <a:gd name="T74" fmla="*/ 161 w 272"/>
                  <a:gd name="T75" fmla="*/ 6 h 62"/>
                  <a:gd name="T76" fmla="*/ 152 w 272"/>
                  <a:gd name="T77" fmla="*/ 2 h 62"/>
                  <a:gd name="T78" fmla="*/ 212 w 272"/>
                  <a:gd name="T79" fmla="*/ 7 h 62"/>
                  <a:gd name="T80" fmla="*/ 214 w 272"/>
                  <a:gd name="T81" fmla="*/ 12 h 62"/>
                  <a:gd name="T82" fmla="*/ 220 w 272"/>
                  <a:gd name="T83" fmla="*/ 9 h 62"/>
                  <a:gd name="T84" fmla="*/ 235 w 272"/>
                  <a:gd name="T85" fmla="*/ 15 h 62"/>
                  <a:gd name="T86" fmla="*/ 240 w 272"/>
                  <a:gd name="T87" fmla="*/ 8 h 62"/>
                  <a:gd name="T88" fmla="*/ 243 w 272"/>
                  <a:gd name="T89" fmla="*/ 13 h 62"/>
                  <a:gd name="T90" fmla="*/ 247 w 272"/>
                  <a:gd name="T91" fmla="*/ 16 h 62"/>
                  <a:gd name="T92" fmla="*/ 254 w 272"/>
                  <a:gd name="T93" fmla="*/ 18 h 62"/>
                  <a:gd name="T94" fmla="*/ 258 w 272"/>
                  <a:gd name="T95" fmla="*/ 30 h 62"/>
                  <a:gd name="T96" fmla="*/ 267 w 272"/>
                  <a:gd name="T97" fmla="*/ 35 h 62"/>
                  <a:gd name="T98" fmla="*/ 266 w 272"/>
                  <a:gd name="T99" fmla="*/ 40 h 62"/>
                  <a:gd name="T100" fmla="*/ 264 w 272"/>
                  <a:gd name="T101" fmla="*/ 46 h 62"/>
                  <a:gd name="T102" fmla="*/ 264 w 272"/>
                  <a:gd name="T103" fmla="*/ 50 h 62"/>
                  <a:gd name="T104" fmla="*/ 251 w 272"/>
                  <a:gd name="T105" fmla="*/ 51 h 62"/>
                  <a:gd name="T106" fmla="*/ 248 w 272"/>
                  <a:gd name="T107" fmla="*/ 51 h 62"/>
                  <a:gd name="T108" fmla="*/ 234 w 272"/>
                  <a:gd name="T109" fmla="*/ 55 h 62"/>
                  <a:gd name="T110" fmla="*/ 227 w 272"/>
                  <a:gd name="T111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2" h="62">
                    <a:moveTo>
                      <a:pt x="227" y="53"/>
                    </a:moveTo>
                    <a:cubicBezTo>
                      <a:pt x="225" y="55"/>
                      <a:pt x="222" y="52"/>
                      <a:pt x="220" y="55"/>
                    </a:cubicBezTo>
                    <a:cubicBezTo>
                      <a:pt x="218" y="57"/>
                      <a:pt x="215" y="55"/>
                      <a:pt x="212" y="55"/>
                    </a:cubicBezTo>
                    <a:cubicBezTo>
                      <a:pt x="210" y="55"/>
                      <a:pt x="207" y="54"/>
                      <a:pt x="208" y="51"/>
                    </a:cubicBezTo>
                    <a:cubicBezTo>
                      <a:pt x="208" y="48"/>
                      <a:pt x="211" y="50"/>
                      <a:pt x="213" y="50"/>
                    </a:cubicBezTo>
                    <a:cubicBezTo>
                      <a:pt x="211" y="49"/>
                      <a:pt x="208" y="50"/>
                      <a:pt x="206" y="48"/>
                    </a:cubicBezTo>
                    <a:cubicBezTo>
                      <a:pt x="206" y="48"/>
                      <a:pt x="205" y="48"/>
                      <a:pt x="204" y="48"/>
                    </a:cubicBezTo>
                    <a:cubicBezTo>
                      <a:pt x="203" y="47"/>
                      <a:pt x="200" y="49"/>
                      <a:pt x="199" y="47"/>
                    </a:cubicBezTo>
                    <a:cubicBezTo>
                      <a:pt x="197" y="47"/>
                      <a:pt x="195" y="48"/>
                      <a:pt x="193" y="46"/>
                    </a:cubicBezTo>
                    <a:cubicBezTo>
                      <a:pt x="192" y="43"/>
                      <a:pt x="193" y="43"/>
                      <a:pt x="195" y="43"/>
                    </a:cubicBezTo>
                    <a:cubicBezTo>
                      <a:pt x="197" y="43"/>
                      <a:pt x="200" y="43"/>
                      <a:pt x="202" y="44"/>
                    </a:cubicBezTo>
                    <a:cubicBezTo>
                      <a:pt x="193" y="42"/>
                      <a:pt x="183" y="42"/>
                      <a:pt x="173" y="42"/>
                    </a:cubicBezTo>
                    <a:cubicBezTo>
                      <a:pt x="172" y="42"/>
                      <a:pt x="172" y="43"/>
                      <a:pt x="172" y="43"/>
                    </a:cubicBezTo>
                    <a:cubicBezTo>
                      <a:pt x="169" y="46"/>
                      <a:pt x="165" y="44"/>
                      <a:pt x="161" y="46"/>
                    </a:cubicBezTo>
                    <a:cubicBezTo>
                      <a:pt x="158" y="47"/>
                      <a:pt x="155" y="48"/>
                      <a:pt x="152" y="51"/>
                    </a:cubicBezTo>
                    <a:cubicBezTo>
                      <a:pt x="149" y="53"/>
                      <a:pt x="145" y="51"/>
                      <a:pt x="142" y="51"/>
                    </a:cubicBezTo>
                    <a:cubicBezTo>
                      <a:pt x="138" y="51"/>
                      <a:pt x="133" y="51"/>
                      <a:pt x="129" y="50"/>
                    </a:cubicBezTo>
                    <a:cubicBezTo>
                      <a:pt x="122" y="49"/>
                      <a:pt x="116" y="45"/>
                      <a:pt x="109" y="46"/>
                    </a:cubicBezTo>
                    <a:cubicBezTo>
                      <a:pt x="104" y="45"/>
                      <a:pt x="99" y="46"/>
                      <a:pt x="95" y="45"/>
                    </a:cubicBezTo>
                    <a:cubicBezTo>
                      <a:pt x="93" y="45"/>
                      <a:pt x="92" y="45"/>
                      <a:pt x="90" y="45"/>
                    </a:cubicBezTo>
                    <a:cubicBezTo>
                      <a:pt x="88" y="47"/>
                      <a:pt x="86" y="45"/>
                      <a:pt x="83" y="46"/>
                    </a:cubicBezTo>
                    <a:cubicBezTo>
                      <a:pt x="82" y="46"/>
                      <a:pt x="85" y="48"/>
                      <a:pt x="82" y="48"/>
                    </a:cubicBezTo>
                    <a:cubicBezTo>
                      <a:pt x="80" y="49"/>
                      <a:pt x="81" y="46"/>
                      <a:pt x="79" y="46"/>
                    </a:cubicBezTo>
                    <a:cubicBezTo>
                      <a:pt x="76" y="45"/>
                      <a:pt x="79" y="48"/>
                      <a:pt x="77" y="48"/>
                    </a:cubicBezTo>
                    <a:cubicBezTo>
                      <a:pt x="77" y="48"/>
                      <a:pt x="77" y="48"/>
                      <a:pt x="76" y="48"/>
                    </a:cubicBezTo>
                    <a:cubicBezTo>
                      <a:pt x="74" y="51"/>
                      <a:pt x="69" y="47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5" y="53"/>
                      <a:pt x="62" y="54"/>
                      <a:pt x="57" y="53"/>
                    </a:cubicBezTo>
                    <a:cubicBezTo>
                      <a:pt x="59" y="54"/>
                      <a:pt x="60" y="54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47" y="58"/>
                      <a:pt x="35" y="58"/>
                      <a:pt x="22" y="56"/>
                    </a:cubicBezTo>
                    <a:cubicBezTo>
                      <a:pt x="18" y="54"/>
                      <a:pt x="14" y="57"/>
                      <a:pt x="10" y="56"/>
                    </a:cubicBezTo>
                    <a:cubicBezTo>
                      <a:pt x="9" y="54"/>
                      <a:pt x="12" y="52"/>
                      <a:pt x="9" y="52"/>
                    </a:cubicBezTo>
                    <a:cubicBezTo>
                      <a:pt x="8" y="51"/>
                      <a:pt x="8" y="50"/>
                      <a:pt x="7" y="50"/>
                    </a:cubicBezTo>
                    <a:cubicBezTo>
                      <a:pt x="7" y="47"/>
                      <a:pt x="5" y="46"/>
                      <a:pt x="4" y="45"/>
                    </a:cubicBezTo>
                    <a:cubicBezTo>
                      <a:pt x="1" y="42"/>
                      <a:pt x="0" y="39"/>
                      <a:pt x="1" y="36"/>
                    </a:cubicBezTo>
                    <a:cubicBezTo>
                      <a:pt x="5" y="37"/>
                      <a:pt x="9" y="41"/>
                      <a:pt x="13" y="40"/>
                    </a:cubicBezTo>
                    <a:cubicBezTo>
                      <a:pt x="15" y="40"/>
                      <a:pt x="14" y="39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9" y="40"/>
                      <a:pt x="5" y="39"/>
                      <a:pt x="2" y="34"/>
                    </a:cubicBezTo>
                    <a:cubicBezTo>
                      <a:pt x="2" y="33"/>
                      <a:pt x="2" y="32"/>
                      <a:pt x="3" y="31"/>
                    </a:cubicBezTo>
                    <a:cubicBezTo>
                      <a:pt x="6" y="31"/>
                      <a:pt x="8" y="33"/>
                      <a:pt x="9" y="29"/>
                    </a:cubicBezTo>
                    <a:cubicBezTo>
                      <a:pt x="9" y="26"/>
                      <a:pt x="11" y="25"/>
                      <a:pt x="14" y="25"/>
                    </a:cubicBezTo>
                    <a:cubicBezTo>
                      <a:pt x="18" y="26"/>
                      <a:pt x="23" y="29"/>
                      <a:pt x="28" y="27"/>
                    </a:cubicBezTo>
                    <a:cubicBezTo>
                      <a:pt x="28" y="26"/>
                      <a:pt x="29" y="27"/>
                      <a:pt x="30" y="27"/>
                    </a:cubicBezTo>
                    <a:cubicBezTo>
                      <a:pt x="36" y="33"/>
                      <a:pt x="43" y="30"/>
                      <a:pt x="49" y="30"/>
                    </a:cubicBezTo>
                    <a:cubicBezTo>
                      <a:pt x="46" y="31"/>
                      <a:pt x="41" y="31"/>
                      <a:pt x="37" y="31"/>
                    </a:cubicBezTo>
                    <a:cubicBezTo>
                      <a:pt x="35" y="31"/>
                      <a:pt x="33" y="30"/>
                      <a:pt x="32" y="28"/>
                    </a:cubicBezTo>
                    <a:cubicBezTo>
                      <a:pt x="32" y="25"/>
                      <a:pt x="35" y="27"/>
                      <a:pt x="36" y="26"/>
                    </a:cubicBezTo>
                    <a:cubicBezTo>
                      <a:pt x="37" y="26"/>
                      <a:pt x="39" y="26"/>
                      <a:pt x="40" y="26"/>
                    </a:cubicBezTo>
                    <a:cubicBezTo>
                      <a:pt x="42" y="25"/>
                      <a:pt x="43" y="24"/>
                      <a:pt x="45" y="24"/>
                    </a:cubicBezTo>
                    <a:cubicBezTo>
                      <a:pt x="57" y="25"/>
                      <a:pt x="67" y="21"/>
                      <a:pt x="78" y="19"/>
                    </a:cubicBezTo>
                    <a:cubicBezTo>
                      <a:pt x="81" y="19"/>
                      <a:pt x="84" y="19"/>
                      <a:pt x="86" y="18"/>
                    </a:cubicBezTo>
                    <a:cubicBezTo>
                      <a:pt x="90" y="18"/>
                      <a:pt x="94" y="15"/>
                      <a:pt x="98" y="19"/>
                    </a:cubicBezTo>
                    <a:cubicBezTo>
                      <a:pt x="98" y="22"/>
                      <a:pt x="96" y="22"/>
                      <a:pt x="93" y="22"/>
                    </a:cubicBezTo>
                    <a:cubicBezTo>
                      <a:pt x="98" y="22"/>
                      <a:pt x="103" y="21"/>
                      <a:pt x="108" y="20"/>
                    </a:cubicBezTo>
                    <a:cubicBezTo>
                      <a:pt x="116" y="19"/>
                      <a:pt x="124" y="19"/>
                      <a:pt x="131" y="22"/>
                    </a:cubicBezTo>
                    <a:cubicBezTo>
                      <a:pt x="137" y="22"/>
                      <a:pt x="143" y="22"/>
                      <a:pt x="149" y="22"/>
                    </a:cubicBezTo>
                    <a:cubicBezTo>
                      <a:pt x="143" y="22"/>
                      <a:pt x="137" y="23"/>
                      <a:pt x="131" y="21"/>
                    </a:cubicBezTo>
                    <a:cubicBezTo>
                      <a:pt x="131" y="20"/>
                      <a:pt x="131" y="19"/>
                      <a:pt x="131" y="18"/>
                    </a:cubicBezTo>
                    <a:cubicBezTo>
                      <a:pt x="137" y="16"/>
                      <a:pt x="143" y="18"/>
                      <a:pt x="149" y="17"/>
                    </a:cubicBezTo>
                    <a:cubicBezTo>
                      <a:pt x="158" y="17"/>
                      <a:pt x="167" y="15"/>
                      <a:pt x="176" y="14"/>
                    </a:cubicBezTo>
                    <a:cubicBezTo>
                      <a:pt x="177" y="13"/>
                      <a:pt x="176" y="13"/>
                      <a:pt x="176" y="13"/>
                    </a:cubicBezTo>
                    <a:cubicBezTo>
                      <a:pt x="177" y="14"/>
                      <a:pt x="176" y="14"/>
                      <a:pt x="176" y="14"/>
                    </a:cubicBezTo>
                    <a:cubicBezTo>
                      <a:pt x="167" y="15"/>
                      <a:pt x="157" y="17"/>
                      <a:pt x="148" y="17"/>
                    </a:cubicBezTo>
                    <a:cubicBezTo>
                      <a:pt x="146" y="17"/>
                      <a:pt x="143" y="17"/>
                      <a:pt x="142" y="16"/>
                    </a:cubicBezTo>
                    <a:cubicBezTo>
                      <a:pt x="143" y="11"/>
                      <a:pt x="148" y="13"/>
                      <a:pt x="151" y="12"/>
                    </a:cubicBezTo>
                    <a:cubicBezTo>
                      <a:pt x="161" y="10"/>
                      <a:pt x="170" y="11"/>
                      <a:pt x="180" y="11"/>
                    </a:cubicBezTo>
                    <a:cubicBezTo>
                      <a:pt x="183" y="11"/>
                      <a:pt x="185" y="11"/>
                      <a:pt x="187" y="13"/>
                    </a:cubicBezTo>
                    <a:cubicBezTo>
                      <a:pt x="189" y="16"/>
                      <a:pt x="191" y="15"/>
                      <a:pt x="194" y="13"/>
                    </a:cubicBezTo>
                    <a:cubicBezTo>
                      <a:pt x="177" y="9"/>
                      <a:pt x="161" y="11"/>
                      <a:pt x="144" y="13"/>
                    </a:cubicBezTo>
                    <a:cubicBezTo>
                      <a:pt x="143" y="12"/>
                      <a:pt x="142" y="11"/>
                      <a:pt x="142" y="10"/>
                    </a:cubicBezTo>
                    <a:cubicBezTo>
                      <a:pt x="143" y="7"/>
                      <a:pt x="145" y="7"/>
                      <a:pt x="148" y="7"/>
                    </a:cubicBezTo>
                    <a:cubicBezTo>
                      <a:pt x="159" y="7"/>
                      <a:pt x="170" y="5"/>
                      <a:pt x="182" y="6"/>
                    </a:cubicBezTo>
                    <a:cubicBezTo>
                      <a:pt x="186" y="6"/>
                      <a:pt x="191" y="7"/>
                      <a:pt x="195" y="8"/>
                    </a:cubicBezTo>
                    <a:cubicBezTo>
                      <a:pt x="184" y="5"/>
                      <a:pt x="173" y="5"/>
                      <a:pt x="161" y="6"/>
                    </a:cubicBezTo>
                    <a:cubicBezTo>
                      <a:pt x="156" y="7"/>
                      <a:pt x="150" y="8"/>
                      <a:pt x="144" y="6"/>
                    </a:cubicBezTo>
                    <a:cubicBezTo>
                      <a:pt x="145" y="1"/>
                      <a:pt x="149" y="3"/>
                      <a:pt x="152" y="2"/>
                    </a:cubicBezTo>
                    <a:cubicBezTo>
                      <a:pt x="168" y="0"/>
                      <a:pt x="184" y="0"/>
                      <a:pt x="200" y="3"/>
                    </a:cubicBezTo>
                    <a:cubicBezTo>
                      <a:pt x="204" y="5"/>
                      <a:pt x="208" y="6"/>
                      <a:pt x="212" y="7"/>
                    </a:cubicBezTo>
                    <a:cubicBezTo>
                      <a:pt x="215" y="7"/>
                      <a:pt x="217" y="8"/>
                      <a:pt x="218" y="10"/>
                    </a:cubicBezTo>
                    <a:cubicBezTo>
                      <a:pt x="218" y="14"/>
                      <a:pt x="215" y="12"/>
                      <a:pt x="214" y="12"/>
                    </a:cubicBezTo>
                    <a:cubicBezTo>
                      <a:pt x="216" y="12"/>
                      <a:pt x="219" y="16"/>
                      <a:pt x="219" y="10"/>
                    </a:cubicBezTo>
                    <a:cubicBezTo>
                      <a:pt x="219" y="10"/>
                      <a:pt x="220" y="9"/>
                      <a:pt x="220" y="9"/>
                    </a:cubicBezTo>
                    <a:cubicBezTo>
                      <a:pt x="224" y="11"/>
                      <a:pt x="229" y="9"/>
                      <a:pt x="232" y="13"/>
                    </a:cubicBezTo>
                    <a:cubicBezTo>
                      <a:pt x="233" y="14"/>
                      <a:pt x="234" y="16"/>
                      <a:pt x="235" y="15"/>
                    </a:cubicBezTo>
                    <a:cubicBezTo>
                      <a:pt x="237" y="14"/>
                      <a:pt x="236" y="13"/>
                      <a:pt x="236" y="12"/>
                    </a:cubicBezTo>
                    <a:cubicBezTo>
                      <a:pt x="237" y="10"/>
                      <a:pt x="237" y="7"/>
                      <a:pt x="240" y="8"/>
                    </a:cubicBezTo>
                    <a:cubicBezTo>
                      <a:pt x="241" y="12"/>
                      <a:pt x="239" y="16"/>
                      <a:pt x="242" y="19"/>
                    </a:cubicBezTo>
                    <a:cubicBezTo>
                      <a:pt x="244" y="17"/>
                      <a:pt x="242" y="15"/>
                      <a:pt x="243" y="13"/>
                    </a:cubicBezTo>
                    <a:cubicBezTo>
                      <a:pt x="244" y="11"/>
                      <a:pt x="245" y="11"/>
                      <a:pt x="246" y="13"/>
                    </a:cubicBezTo>
                    <a:cubicBezTo>
                      <a:pt x="247" y="14"/>
                      <a:pt x="247" y="15"/>
                      <a:pt x="247" y="16"/>
                    </a:cubicBezTo>
                    <a:cubicBezTo>
                      <a:pt x="246" y="19"/>
                      <a:pt x="248" y="19"/>
                      <a:pt x="250" y="18"/>
                    </a:cubicBezTo>
                    <a:cubicBezTo>
                      <a:pt x="251" y="17"/>
                      <a:pt x="253" y="17"/>
                      <a:pt x="254" y="18"/>
                    </a:cubicBezTo>
                    <a:cubicBezTo>
                      <a:pt x="254" y="18"/>
                      <a:pt x="254" y="18"/>
                      <a:pt x="254" y="18"/>
                    </a:cubicBezTo>
                    <a:cubicBezTo>
                      <a:pt x="255" y="22"/>
                      <a:pt x="258" y="25"/>
                      <a:pt x="258" y="30"/>
                    </a:cubicBezTo>
                    <a:cubicBezTo>
                      <a:pt x="258" y="32"/>
                      <a:pt x="260" y="32"/>
                      <a:pt x="262" y="33"/>
                    </a:cubicBezTo>
                    <a:cubicBezTo>
                      <a:pt x="264" y="34"/>
                      <a:pt x="266" y="32"/>
                      <a:pt x="267" y="35"/>
                    </a:cubicBezTo>
                    <a:cubicBezTo>
                      <a:pt x="266" y="36"/>
                      <a:pt x="264" y="37"/>
                      <a:pt x="261" y="37"/>
                    </a:cubicBezTo>
                    <a:cubicBezTo>
                      <a:pt x="263" y="39"/>
                      <a:pt x="264" y="40"/>
                      <a:pt x="266" y="40"/>
                    </a:cubicBezTo>
                    <a:cubicBezTo>
                      <a:pt x="268" y="41"/>
                      <a:pt x="267" y="42"/>
                      <a:pt x="266" y="43"/>
                    </a:cubicBezTo>
                    <a:cubicBezTo>
                      <a:pt x="265" y="44"/>
                      <a:pt x="263" y="44"/>
                      <a:pt x="264" y="46"/>
                    </a:cubicBezTo>
                    <a:cubicBezTo>
                      <a:pt x="266" y="48"/>
                      <a:pt x="272" y="46"/>
                      <a:pt x="271" y="50"/>
                    </a:cubicBezTo>
                    <a:cubicBezTo>
                      <a:pt x="271" y="54"/>
                      <a:pt x="267" y="47"/>
                      <a:pt x="264" y="50"/>
                    </a:cubicBezTo>
                    <a:cubicBezTo>
                      <a:pt x="264" y="51"/>
                      <a:pt x="261" y="51"/>
                      <a:pt x="260" y="52"/>
                    </a:cubicBezTo>
                    <a:cubicBezTo>
                      <a:pt x="256" y="62"/>
                      <a:pt x="252" y="52"/>
                      <a:pt x="251" y="51"/>
                    </a:cubicBezTo>
                    <a:cubicBezTo>
                      <a:pt x="247" y="47"/>
                      <a:pt x="243" y="47"/>
                      <a:pt x="238" y="46"/>
                    </a:cubicBezTo>
                    <a:cubicBezTo>
                      <a:pt x="241" y="50"/>
                      <a:pt x="246" y="47"/>
                      <a:pt x="248" y="51"/>
                    </a:cubicBezTo>
                    <a:cubicBezTo>
                      <a:pt x="246" y="52"/>
                      <a:pt x="245" y="51"/>
                      <a:pt x="243" y="51"/>
                    </a:cubicBezTo>
                    <a:cubicBezTo>
                      <a:pt x="239" y="49"/>
                      <a:pt x="236" y="52"/>
                      <a:pt x="234" y="55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1" y="55"/>
                      <a:pt x="230" y="48"/>
                      <a:pt x="227" y="53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8" name="Freeform 1703">
                <a:extLst>
                  <a:ext uri="{FF2B5EF4-FFF2-40B4-BE49-F238E27FC236}">
                    <a16:creationId xmlns:a16="http://schemas.microsoft.com/office/drawing/2014/main" id="{2FC589CB-54EF-A033-B816-A22D48B6B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877"/>
                <a:ext cx="134" cy="42"/>
              </a:xfrm>
              <a:custGeom>
                <a:avLst/>
                <a:gdLst>
                  <a:gd name="T0" fmla="*/ 60 w 78"/>
                  <a:gd name="T1" fmla="*/ 18 h 25"/>
                  <a:gd name="T2" fmla="*/ 58 w 78"/>
                  <a:gd name="T3" fmla="*/ 14 h 25"/>
                  <a:gd name="T4" fmla="*/ 55 w 78"/>
                  <a:gd name="T5" fmla="*/ 22 h 25"/>
                  <a:gd name="T6" fmla="*/ 53 w 78"/>
                  <a:gd name="T7" fmla="*/ 23 h 25"/>
                  <a:gd name="T8" fmla="*/ 50 w 78"/>
                  <a:gd name="T9" fmla="*/ 19 h 25"/>
                  <a:gd name="T10" fmla="*/ 47 w 78"/>
                  <a:gd name="T11" fmla="*/ 23 h 25"/>
                  <a:gd name="T12" fmla="*/ 45 w 78"/>
                  <a:gd name="T13" fmla="*/ 18 h 25"/>
                  <a:gd name="T14" fmla="*/ 40 w 78"/>
                  <a:gd name="T15" fmla="*/ 23 h 25"/>
                  <a:gd name="T16" fmla="*/ 37 w 78"/>
                  <a:gd name="T17" fmla="*/ 23 h 25"/>
                  <a:gd name="T18" fmla="*/ 33 w 78"/>
                  <a:gd name="T19" fmla="*/ 24 h 25"/>
                  <a:gd name="T20" fmla="*/ 32 w 78"/>
                  <a:gd name="T21" fmla="*/ 18 h 25"/>
                  <a:gd name="T22" fmla="*/ 31 w 78"/>
                  <a:gd name="T23" fmla="*/ 16 h 25"/>
                  <a:gd name="T24" fmla="*/ 21 w 78"/>
                  <a:gd name="T25" fmla="*/ 16 h 25"/>
                  <a:gd name="T26" fmla="*/ 6 w 78"/>
                  <a:gd name="T27" fmla="*/ 18 h 25"/>
                  <a:gd name="T28" fmla="*/ 1 w 78"/>
                  <a:gd name="T29" fmla="*/ 15 h 25"/>
                  <a:gd name="T30" fmla="*/ 4 w 78"/>
                  <a:gd name="T31" fmla="*/ 11 h 25"/>
                  <a:gd name="T32" fmla="*/ 17 w 78"/>
                  <a:gd name="T33" fmla="*/ 10 h 25"/>
                  <a:gd name="T34" fmla="*/ 6 w 78"/>
                  <a:gd name="T35" fmla="*/ 10 h 25"/>
                  <a:gd name="T36" fmla="*/ 3 w 78"/>
                  <a:gd name="T37" fmla="*/ 8 h 25"/>
                  <a:gd name="T38" fmla="*/ 3 w 78"/>
                  <a:gd name="T39" fmla="*/ 7 h 25"/>
                  <a:gd name="T40" fmla="*/ 40 w 78"/>
                  <a:gd name="T41" fmla="*/ 5 h 25"/>
                  <a:gd name="T42" fmla="*/ 47 w 78"/>
                  <a:gd name="T43" fmla="*/ 3 h 25"/>
                  <a:gd name="T44" fmla="*/ 49 w 78"/>
                  <a:gd name="T45" fmla="*/ 0 h 25"/>
                  <a:gd name="T46" fmla="*/ 56 w 78"/>
                  <a:gd name="T47" fmla="*/ 2 h 25"/>
                  <a:gd name="T48" fmla="*/ 58 w 78"/>
                  <a:gd name="T49" fmla="*/ 2 h 25"/>
                  <a:gd name="T50" fmla="*/ 78 w 78"/>
                  <a:gd name="T51" fmla="*/ 3 h 25"/>
                  <a:gd name="T52" fmla="*/ 75 w 78"/>
                  <a:gd name="T53" fmla="*/ 12 h 25"/>
                  <a:gd name="T54" fmla="*/ 76 w 78"/>
                  <a:gd name="T55" fmla="*/ 13 h 25"/>
                  <a:gd name="T56" fmla="*/ 76 w 78"/>
                  <a:gd name="T57" fmla="*/ 17 h 25"/>
                  <a:gd name="T58" fmla="*/ 68 w 78"/>
                  <a:gd name="T59" fmla="*/ 16 h 25"/>
                  <a:gd name="T60" fmla="*/ 60 w 78"/>
                  <a:gd name="T6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5">
                    <a:moveTo>
                      <a:pt x="60" y="18"/>
                    </a:moveTo>
                    <a:cubicBezTo>
                      <a:pt x="58" y="17"/>
                      <a:pt x="59" y="15"/>
                      <a:pt x="58" y="14"/>
                    </a:cubicBezTo>
                    <a:cubicBezTo>
                      <a:pt x="59" y="17"/>
                      <a:pt x="53" y="18"/>
                      <a:pt x="55" y="22"/>
                    </a:cubicBezTo>
                    <a:cubicBezTo>
                      <a:pt x="54" y="22"/>
                      <a:pt x="54" y="23"/>
                      <a:pt x="53" y="23"/>
                    </a:cubicBezTo>
                    <a:cubicBezTo>
                      <a:pt x="50" y="23"/>
                      <a:pt x="52" y="20"/>
                      <a:pt x="50" y="19"/>
                    </a:cubicBezTo>
                    <a:cubicBezTo>
                      <a:pt x="48" y="19"/>
                      <a:pt x="50" y="24"/>
                      <a:pt x="47" y="23"/>
                    </a:cubicBezTo>
                    <a:cubicBezTo>
                      <a:pt x="44" y="22"/>
                      <a:pt x="47" y="20"/>
                      <a:pt x="45" y="18"/>
                    </a:cubicBezTo>
                    <a:cubicBezTo>
                      <a:pt x="45" y="22"/>
                      <a:pt x="43" y="23"/>
                      <a:pt x="40" y="23"/>
                    </a:cubicBezTo>
                    <a:cubicBezTo>
                      <a:pt x="39" y="25"/>
                      <a:pt x="38" y="19"/>
                      <a:pt x="37" y="23"/>
                    </a:cubicBezTo>
                    <a:cubicBezTo>
                      <a:pt x="37" y="25"/>
                      <a:pt x="34" y="25"/>
                      <a:pt x="33" y="24"/>
                    </a:cubicBezTo>
                    <a:cubicBezTo>
                      <a:pt x="30" y="22"/>
                      <a:pt x="32" y="20"/>
                      <a:pt x="32" y="18"/>
                    </a:cubicBezTo>
                    <a:cubicBezTo>
                      <a:pt x="32" y="17"/>
                      <a:pt x="33" y="15"/>
                      <a:pt x="31" y="16"/>
                    </a:cubicBezTo>
                    <a:cubicBezTo>
                      <a:pt x="27" y="16"/>
                      <a:pt x="24" y="16"/>
                      <a:pt x="21" y="16"/>
                    </a:cubicBezTo>
                    <a:cubicBezTo>
                      <a:pt x="16" y="17"/>
                      <a:pt x="11" y="18"/>
                      <a:pt x="6" y="18"/>
                    </a:cubicBezTo>
                    <a:cubicBezTo>
                      <a:pt x="4" y="17"/>
                      <a:pt x="1" y="17"/>
                      <a:pt x="1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14" y="10"/>
                      <a:pt x="10" y="10"/>
                      <a:pt x="6" y="10"/>
                    </a:cubicBezTo>
                    <a:cubicBezTo>
                      <a:pt x="4" y="10"/>
                      <a:pt x="3" y="10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16" y="8"/>
                      <a:pt x="28" y="7"/>
                      <a:pt x="40" y="5"/>
                    </a:cubicBezTo>
                    <a:cubicBezTo>
                      <a:pt x="42" y="5"/>
                      <a:pt x="45" y="3"/>
                      <a:pt x="47" y="3"/>
                    </a:cubicBezTo>
                    <a:cubicBezTo>
                      <a:pt x="50" y="4"/>
                      <a:pt x="47" y="0"/>
                      <a:pt x="49" y="0"/>
                    </a:cubicBezTo>
                    <a:cubicBezTo>
                      <a:pt x="52" y="1"/>
                      <a:pt x="53" y="3"/>
                      <a:pt x="56" y="2"/>
                    </a:cubicBezTo>
                    <a:cubicBezTo>
                      <a:pt x="57" y="2"/>
                      <a:pt x="58" y="2"/>
                      <a:pt x="58" y="2"/>
                    </a:cubicBezTo>
                    <a:cubicBezTo>
                      <a:pt x="65" y="4"/>
                      <a:pt x="72" y="3"/>
                      <a:pt x="78" y="3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3"/>
                      <a:pt x="76" y="13"/>
                      <a:pt x="76" y="13"/>
                    </a:cubicBezTo>
                    <a:cubicBezTo>
                      <a:pt x="78" y="15"/>
                      <a:pt x="78" y="17"/>
                      <a:pt x="76" y="17"/>
                    </a:cubicBezTo>
                    <a:cubicBezTo>
                      <a:pt x="73" y="17"/>
                      <a:pt x="70" y="17"/>
                      <a:pt x="68" y="16"/>
                    </a:cubicBezTo>
                    <a:cubicBezTo>
                      <a:pt x="64" y="13"/>
                      <a:pt x="62" y="17"/>
                      <a:pt x="60" y="18"/>
                    </a:cubicBezTo>
                    <a:close/>
                  </a:path>
                </a:pathLst>
              </a:custGeom>
              <a:solidFill>
                <a:srgbClr val="3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9" name="Freeform 1704">
                <a:extLst>
                  <a:ext uri="{FF2B5EF4-FFF2-40B4-BE49-F238E27FC236}">
                    <a16:creationId xmlns:a16="http://schemas.microsoft.com/office/drawing/2014/main" id="{CCF63492-39BD-C529-8C74-5A2E0B9B5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753"/>
                <a:ext cx="111" cy="55"/>
              </a:xfrm>
              <a:custGeom>
                <a:avLst/>
                <a:gdLst>
                  <a:gd name="T0" fmla="*/ 46 w 65"/>
                  <a:gd name="T1" fmla="*/ 8 h 32"/>
                  <a:gd name="T2" fmla="*/ 43 w 65"/>
                  <a:gd name="T3" fmla="*/ 10 h 32"/>
                  <a:gd name="T4" fmla="*/ 47 w 65"/>
                  <a:gd name="T5" fmla="*/ 12 h 32"/>
                  <a:gd name="T6" fmla="*/ 65 w 65"/>
                  <a:gd name="T7" fmla="*/ 12 h 32"/>
                  <a:gd name="T8" fmla="*/ 46 w 65"/>
                  <a:gd name="T9" fmla="*/ 14 h 32"/>
                  <a:gd name="T10" fmla="*/ 42 w 65"/>
                  <a:gd name="T11" fmla="*/ 12 h 32"/>
                  <a:gd name="T12" fmla="*/ 38 w 65"/>
                  <a:gd name="T13" fmla="*/ 10 h 32"/>
                  <a:gd name="T14" fmla="*/ 22 w 65"/>
                  <a:gd name="T15" fmla="*/ 8 h 32"/>
                  <a:gd name="T16" fmla="*/ 20 w 65"/>
                  <a:gd name="T17" fmla="*/ 11 h 32"/>
                  <a:gd name="T18" fmla="*/ 14 w 65"/>
                  <a:gd name="T19" fmla="*/ 14 h 32"/>
                  <a:gd name="T20" fmla="*/ 15 w 65"/>
                  <a:gd name="T21" fmla="*/ 10 h 32"/>
                  <a:gd name="T22" fmla="*/ 12 w 65"/>
                  <a:gd name="T23" fmla="*/ 16 h 32"/>
                  <a:gd name="T24" fmla="*/ 11 w 65"/>
                  <a:gd name="T25" fmla="*/ 18 h 32"/>
                  <a:gd name="T26" fmla="*/ 16 w 65"/>
                  <a:gd name="T27" fmla="*/ 27 h 32"/>
                  <a:gd name="T28" fmla="*/ 19 w 65"/>
                  <a:gd name="T29" fmla="*/ 32 h 32"/>
                  <a:gd name="T30" fmla="*/ 10 w 65"/>
                  <a:gd name="T31" fmla="*/ 26 h 32"/>
                  <a:gd name="T32" fmla="*/ 8 w 65"/>
                  <a:gd name="T33" fmla="*/ 25 h 32"/>
                  <a:gd name="T34" fmla="*/ 9 w 65"/>
                  <a:gd name="T35" fmla="*/ 23 h 32"/>
                  <a:gd name="T36" fmla="*/ 1 w 65"/>
                  <a:gd name="T37" fmla="*/ 13 h 32"/>
                  <a:gd name="T38" fmla="*/ 5 w 65"/>
                  <a:gd name="T39" fmla="*/ 11 h 32"/>
                  <a:gd name="T40" fmla="*/ 9 w 65"/>
                  <a:gd name="T41" fmla="*/ 5 h 32"/>
                  <a:gd name="T42" fmla="*/ 10 w 65"/>
                  <a:gd name="T43" fmla="*/ 5 h 32"/>
                  <a:gd name="T44" fmla="*/ 26 w 65"/>
                  <a:gd name="T45" fmla="*/ 2 h 32"/>
                  <a:gd name="T46" fmla="*/ 26 w 65"/>
                  <a:gd name="T47" fmla="*/ 2 h 32"/>
                  <a:gd name="T48" fmla="*/ 26 w 65"/>
                  <a:gd name="T49" fmla="*/ 2 h 32"/>
                  <a:gd name="T50" fmla="*/ 28 w 65"/>
                  <a:gd name="T51" fmla="*/ 3 h 32"/>
                  <a:gd name="T52" fmla="*/ 35 w 65"/>
                  <a:gd name="T53" fmla="*/ 7 h 32"/>
                  <a:gd name="T54" fmla="*/ 45 w 65"/>
                  <a:gd name="T55" fmla="*/ 7 h 32"/>
                  <a:gd name="T56" fmla="*/ 46 w 65"/>
                  <a:gd name="T5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32">
                    <a:moveTo>
                      <a:pt x="46" y="8"/>
                    </a:moveTo>
                    <a:cubicBezTo>
                      <a:pt x="46" y="9"/>
                      <a:pt x="43" y="8"/>
                      <a:pt x="43" y="10"/>
                    </a:cubicBezTo>
                    <a:cubicBezTo>
                      <a:pt x="43" y="12"/>
                      <a:pt x="45" y="12"/>
                      <a:pt x="47" y="12"/>
                    </a:cubicBezTo>
                    <a:cubicBezTo>
                      <a:pt x="52" y="11"/>
                      <a:pt x="58" y="12"/>
                      <a:pt x="65" y="12"/>
                    </a:cubicBezTo>
                    <a:cubicBezTo>
                      <a:pt x="58" y="14"/>
                      <a:pt x="52" y="14"/>
                      <a:pt x="46" y="14"/>
                    </a:cubicBezTo>
                    <a:cubicBezTo>
                      <a:pt x="44" y="14"/>
                      <a:pt x="43" y="14"/>
                      <a:pt x="42" y="12"/>
                    </a:cubicBezTo>
                    <a:cubicBezTo>
                      <a:pt x="41" y="11"/>
                      <a:pt x="39" y="9"/>
                      <a:pt x="38" y="10"/>
                    </a:cubicBezTo>
                    <a:cubicBezTo>
                      <a:pt x="32" y="14"/>
                      <a:pt x="27" y="9"/>
                      <a:pt x="22" y="8"/>
                    </a:cubicBezTo>
                    <a:cubicBezTo>
                      <a:pt x="19" y="8"/>
                      <a:pt x="20" y="10"/>
                      <a:pt x="20" y="11"/>
                    </a:cubicBezTo>
                    <a:cubicBezTo>
                      <a:pt x="20" y="17"/>
                      <a:pt x="17" y="17"/>
                      <a:pt x="14" y="14"/>
                    </a:cubicBezTo>
                    <a:cubicBezTo>
                      <a:pt x="13" y="13"/>
                      <a:pt x="14" y="12"/>
                      <a:pt x="15" y="10"/>
                    </a:cubicBezTo>
                    <a:cubicBezTo>
                      <a:pt x="13" y="13"/>
                      <a:pt x="11" y="14"/>
                      <a:pt x="12" y="16"/>
                    </a:cubicBezTo>
                    <a:cubicBezTo>
                      <a:pt x="12" y="17"/>
                      <a:pt x="12" y="18"/>
                      <a:pt x="11" y="18"/>
                    </a:cubicBezTo>
                    <a:cubicBezTo>
                      <a:pt x="10" y="23"/>
                      <a:pt x="13" y="25"/>
                      <a:pt x="16" y="27"/>
                    </a:cubicBezTo>
                    <a:cubicBezTo>
                      <a:pt x="18" y="28"/>
                      <a:pt x="19" y="29"/>
                      <a:pt x="19" y="32"/>
                    </a:cubicBezTo>
                    <a:cubicBezTo>
                      <a:pt x="14" y="32"/>
                      <a:pt x="12" y="29"/>
                      <a:pt x="10" y="26"/>
                    </a:cubicBezTo>
                    <a:cubicBezTo>
                      <a:pt x="9" y="26"/>
                      <a:pt x="9" y="26"/>
                      <a:pt x="8" y="25"/>
                    </a:cubicBezTo>
                    <a:cubicBezTo>
                      <a:pt x="8" y="24"/>
                      <a:pt x="8" y="23"/>
                      <a:pt x="9" y="23"/>
                    </a:cubicBezTo>
                    <a:cubicBezTo>
                      <a:pt x="9" y="18"/>
                      <a:pt x="4" y="16"/>
                      <a:pt x="1" y="13"/>
                    </a:cubicBezTo>
                    <a:cubicBezTo>
                      <a:pt x="2" y="11"/>
                      <a:pt x="4" y="11"/>
                      <a:pt x="5" y="11"/>
                    </a:cubicBezTo>
                    <a:cubicBezTo>
                      <a:pt x="5" y="8"/>
                      <a:pt x="0" y="1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5" y="0"/>
                      <a:pt x="21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5"/>
                      <a:pt x="27" y="4"/>
                      <a:pt x="28" y="3"/>
                    </a:cubicBezTo>
                    <a:cubicBezTo>
                      <a:pt x="32" y="3"/>
                      <a:pt x="34" y="4"/>
                      <a:pt x="35" y="7"/>
                    </a:cubicBezTo>
                    <a:cubicBezTo>
                      <a:pt x="38" y="6"/>
                      <a:pt x="42" y="6"/>
                      <a:pt x="45" y="7"/>
                    </a:cubicBezTo>
                    <a:cubicBezTo>
                      <a:pt x="45" y="7"/>
                      <a:pt x="46" y="7"/>
                      <a:pt x="46" y="8"/>
                    </a:cubicBezTo>
                    <a:close/>
                  </a:path>
                </a:pathLst>
              </a:custGeom>
              <a:solidFill>
                <a:srgbClr val="A6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0" name="Freeform 1705">
                <a:extLst>
                  <a:ext uri="{FF2B5EF4-FFF2-40B4-BE49-F238E27FC236}">
                    <a16:creationId xmlns:a16="http://schemas.microsoft.com/office/drawing/2014/main" id="{F55CB94B-5F45-039A-720C-9F1886FA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890"/>
                <a:ext cx="79" cy="38"/>
              </a:xfrm>
              <a:custGeom>
                <a:avLst/>
                <a:gdLst>
                  <a:gd name="T0" fmla="*/ 10 w 46"/>
                  <a:gd name="T1" fmla="*/ 3 h 22"/>
                  <a:gd name="T2" fmla="*/ 8 w 46"/>
                  <a:gd name="T3" fmla="*/ 7 h 22"/>
                  <a:gd name="T4" fmla="*/ 28 w 46"/>
                  <a:gd name="T5" fmla="*/ 7 h 22"/>
                  <a:gd name="T6" fmla="*/ 32 w 46"/>
                  <a:gd name="T7" fmla="*/ 10 h 22"/>
                  <a:gd name="T8" fmla="*/ 39 w 46"/>
                  <a:gd name="T9" fmla="*/ 10 h 22"/>
                  <a:gd name="T10" fmla="*/ 44 w 46"/>
                  <a:gd name="T11" fmla="*/ 13 h 22"/>
                  <a:gd name="T12" fmla="*/ 46 w 46"/>
                  <a:gd name="T13" fmla="*/ 15 h 22"/>
                  <a:gd name="T14" fmla="*/ 44 w 46"/>
                  <a:gd name="T15" fmla="*/ 17 h 22"/>
                  <a:gd name="T16" fmla="*/ 37 w 46"/>
                  <a:gd name="T17" fmla="*/ 20 h 22"/>
                  <a:gd name="T18" fmla="*/ 22 w 46"/>
                  <a:gd name="T19" fmla="*/ 21 h 22"/>
                  <a:gd name="T20" fmla="*/ 18 w 46"/>
                  <a:gd name="T21" fmla="*/ 21 h 22"/>
                  <a:gd name="T22" fmla="*/ 11 w 46"/>
                  <a:gd name="T23" fmla="*/ 18 h 22"/>
                  <a:gd name="T24" fmla="*/ 8 w 46"/>
                  <a:gd name="T25" fmla="*/ 15 h 22"/>
                  <a:gd name="T26" fmla="*/ 5 w 46"/>
                  <a:gd name="T27" fmla="*/ 12 h 22"/>
                  <a:gd name="T28" fmla="*/ 1 w 46"/>
                  <a:gd name="T29" fmla="*/ 11 h 22"/>
                  <a:gd name="T30" fmla="*/ 3 w 46"/>
                  <a:gd name="T31" fmla="*/ 9 h 22"/>
                  <a:gd name="T32" fmla="*/ 3 w 46"/>
                  <a:gd name="T33" fmla="*/ 7 h 22"/>
                  <a:gd name="T34" fmla="*/ 2 w 46"/>
                  <a:gd name="T35" fmla="*/ 3 h 22"/>
                  <a:gd name="T36" fmla="*/ 10 w 46"/>
                  <a:gd name="T3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2">
                    <a:moveTo>
                      <a:pt x="10" y="3"/>
                    </a:moveTo>
                    <a:cubicBezTo>
                      <a:pt x="11" y="5"/>
                      <a:pt x="8" y="5"/>
                      <a:pt x="8" y="7"/>
                    </a:cubicBezTo>
                    <a:cubicBezTo>
                      <a:pt x="14" y="9"/>
                      <a:pt x="21" y="8"/>
                      <a:pt x="28" y="7"/>
                    </a:cubicBezTo>
                    <a:cubicBezTo>
                      <a:pt x="28" y="9"/>
                      <a:pt x="30" y="10"/>
                      <a:pt x="32" y="10"/>
                    </a:cubicBezTo>
                    <a:cubicBezTo>
                      <a:pt x="35" y="10"/>
                      <a:pt x="37" y="9"/>
                      <a:pt x="39" y="10"/>
                    </a:cubicBezTo>
                    <a:cubicBezTo>
                      <a:pt x="39" y="14"/>
                      <a:pt x="39" y="14"/>
                      <a:pt x="44" y="13"/>
                    </a:cubicBezTo>
                    <a:cubicBezTo>
                      <a:pt x="44" y="13"/>
                      <a:pt x="45" y="14"/>
                      <a:pt x="46" y="15"/>
                    </a:cubicBezTo>
                    <a:cubicBezTo>
                      <a:pt x="45" y="16"/>
                      <a:pt x="45" y="16"/>
                      <a:pt x="44" y="17"/>
                    </a:cubicBezTo>
                    <a:cubicBezTo>
                      <a:pt x="42" y="19"/>
                      <a:pt x="40" y="20"/>
                      <a:pt x="37" y="20"/>
                    </a:cubicBezTo>
                    <a:cubicBezTo>
                      <a:pt x="32" y="19"/>
                      <a:pt x="27" y="21"/>
                      <a:pt x="22" y="21"/>
                    </a:cubicBezTo>
                    <a:cubicBezTo>
                      <a:pt x="21" y="21"/>
                      <a:pt x="19" y="22"/>
                      <a:pt x="18" y="21"/>
                    </a:cubicBezTo>
                    <a:cubicBezTo>
                      <a:pt x="17" y="16"/>
                      <a:pt x="15" y="15"/>
                      <a:pt x="11" y="18"/>
                    </a:cubicBezTo>
                    <a:cubicBezTo>
                      <a:pt x="9" y="19"/>
                      <a:pt x="8" y="17"/>
                      <a:pt x="8" y="15"/>
                    </a:cubicBezTo>
                    <a:cubicBezTo>
                      <a:pt x="10" y="11"/>
                      <a:pt x="9" y="10"/>
                      <a:pt x="5" y="12"/>
                    </a:cubicBezTo>
                    <a:cubicBezTo>
                      <a:pt x="4" y="12"/>
                      <a:pt x="2" y="12"/>
                      <a:pt x="1" y="11"/>
                    </a:cubicBezTo>
                    <a:cubicBezTo>
                      <a:pt x="0" y="9"/>
                      <a:pt x="2" y="9"/>
                      <a:pt x="3" y="9"/>
                    </a:cubicBezTo>
                    <a:cubicBezTo>
                      <a:pt x="4" y="8"/>
                      <a:pt x="4" y="7"/>
                      <a:pt x="3" y="7"/>
                    </a:cubicBezTo>
                    <a:cubicBezTo>
                      <a:pt x="0" y="6"/>
                      <a:pt x="1" y="4"/>
                      <a:pt x="2" y="3"/>
                    </a:cubicBezTo>
                    <a:cubicBezTo>
                      <a:pt x="5" y="2"/>
                      <a:pt x="8" y="0"/>
                      <a:pt x="10" y="3"/>
                    </a:cubicBezTo>
                    <a:close/>
                  </a:path>
                </a:pathLst>
              </a:custGeom>
              <a:solidFill>
                <a:srgbClr val="C0C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1" name="Freeform 1706">
                <a:extLst>
                  <a:ext uri="{FF2B5EF4-FFF2-40B4-BE49-F238E27FC236}">
                    <a16:creationId xmlns:a16="http://schemas.microsoft.com/office/drawing/2014/main" id="{BDE50652-B8BC-F802-B12E-7AADDD64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806"/>
                <a:ext cx="26" cy="21"/>
              </a:xfrm>
              <a:custGeom>
                <a:avLst/>
                <a:gdLst>
                  <a:gd name="T0" fmla="*/ 7 w 15"/>
                  <a:gd name="T1" fmla="*/ 12 h 12"/>
                  <a:gd name="T2" fmla="*/ 0 w 15"/>
                  <a:gd name="T3" fmla="*/ 1 h 12"/>
                  <a:gd name="T4" fmla="*/ 9 w 15"/>
                  <a:gd name="T5" fmla="*/ 1 h 12"/>
                  <a:gd name="T6" fmla="*/ 11 w 15"/>
                  <a:gd name="T7" fmla="*/ 3 h 12"/>
                  <a:gd name="T8" fmla="*/ 15 w 15"/>
                  <a:gd name="T9" fmla="*/ 8 h 12"/>
                  <a:gd name="T10" fmla="*/ 7 w 15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7" y="12"/>
                    </a:moveTo>
                    <a:cubicBezTo>
                      <a:pt x="3" y="9"/>
                      <a:pt x="1" y="6"/>
                      <a:pt x="0" y="1"/>
                    </a:cubicBezTo>
                    <a:cubicBezTo>
                      <a:pt x="3" y="0"/>
                      <a:pt x="6" y="7"/>
                      <a:pt x="9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7" y="8"/>
                      <a:pt x="13" y="6"/>
                      <a:pt x="15" y="8"/>
                    </a:cubicBezTo>
                    <a:cubicBezTo>
                      <a:pt x="12" y="9"/>
                      <a:pt x="9" y="11"/>
                      <a:pt x="7" y="12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2" name="Freeform 1707">
                <a:extLst>
                  <a:ext uri="{FF2B5EF4-FFF2-40B4-BE49-F238E27FC236}">
                    <a16:creationId xmlns:a16="http://schemas.microsoft.com/office/drawing/2014/main" id="{9D9D4EB3-BE27-6617-56E1-253C7678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750"/>
                <a:ext cx="67" cy="19"/>
              </a:xfrm>
              <a:custGeom>
                <a:avLst/>
                <a:gdLst>
                  <a:gd name="T0" fmla="*/ 39 w 39"/>
                  <a:gd name="T1" fmla="*/ 5 h 11"/>
                  <a:gd name="T2" fmla="*/ 0 w 39"/>
                  <a:gd name="T3" fmla="*/ 10 h 11"/>
                  <a:gd name="T4" fmla="*/ 1 w 39"/>
                  <a:gd name="T5" fmla="*/ 7 h 11"/>
                  <a:gd name="T6" fmla="*/ 10 w 39"/>
                  <a:gd name="T7" fmla="*/ 5 h 11"/>
                  <a:gd name="T8" fmla="*/ 28 w 39"/>
                  <a:gd name="T9" fmla="*/ 3 h 11"/>
                  <a:gd name="T10" fmla="*/ 39 w 39"/>
                  <a:gd name="T1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9" y="5"/>
                    </a:moveTo>
                    <a:cubicBezTo>
                      <a:pt x="26" y="7"/>
                      <a:pt x="13" y="11"/>
                      <a:pt x="0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4" y="5"/>
                      <a:pt x="7" y="6"/>
                      <a:pt x="10" y="5"/>
                    </a:cubicBezTo>
                    <a:cubicBezTo>
                      <a:pt x="17" y="7"/>
                      <a:pt x="22" y="4"/>
                      <a:pt x="28" y="3"/>
                    </a:cubicBezTo>
                    <a:cubicBezTo>
                      <a:pt x="32" y="2"/>
                      <a:pt x="36" y="0"/>
                      <a:pt x="39" y="5"/>
                    </a:cubicBezTo>
                    <a:close/>
                  </a:path>
                </a:pathLst>
              </a:custGeom>
              <a:solidFill>
                <a:srgbClr val="9B9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3" name="Freeform 1708">
                <a:extLst>
                  <a:ext uri="{FF2B5EF4-FFF2-40B4-BE49-F238E27FC236}">
                    <a16:creationId xmlns:a16="http://schemas.microsoft.com/office/drawing/2014/main" id="{D07A512F-DE80-70C0-1194-29E4027F5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818"/>
                <a:ext cx="65" cy="7"/>
              </a:xfrm>
              <a:custGeom>
                <a:avLst/>
                <a:gdLst>
                  <a:gd name="T0" fmla="*/ 0 w 38"/>
                  <a:gd name="T1" fmla="*/ 0 h 4"/>
                  <a:gd name="T2" fmla="*/ 38 w 38"/>
                  <a:gd name="T3" fmla="*/ 0 h 4"/>
                  <a:gd name="T4" fmla="*/ 29 w 38"/>
                  <a:gd name="T5" fmla="*/ 2 h 4"/>
                  <a:gd name="T6" fmla="*/ 27 w 38"/>
                  <a:gd name="T7" fmla="*/ 4 h 4"/>
                  <a:gd name="T8" fmla="*/ 25 w 38"/>
                  <a:gd name="T9" fmla="*/ 3 h 4"/>
                  <a:gd name="T10" fmla="*/ 14 w 38"/>
                  <a:gd name="T11" fmla="*/ 4 h 4"/>
                  <a:gd name="T12" fmla="*/ 0 w 3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">
                    <a:moveTo>
                      <a:pt x="0" y="0"/>
                    </a:moveTo>
                    <a:cubicBezTo>
                      <a:pt x="13" y="0"/>
                      <a:pt x="25" y="0"/>
                      <a:pt x="38" y="0"/>
                    </a:cubicBezTo>
                    <a:cubicBezTo>
                      <a:pt x="36" y="3"/>
                      <a:pt x="32" y="0"/>
                      <a:pt x="29" y="2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6" y="4"/>
                      <a:pt x="26" y="4"/>
                      <a:pt x="25" y="3"/>
                    </a:cubicBezTo>
                    <a:cubicBezTo>
                      <a:pt x="21" y="4"/>
                      <a:pt x="18" y="3"/>
                      <a:pt x="14" y="4"/>
                    </a:cubicBezTo>
                    <a:cubicBezTo>
                      <a:pt x="9" y="4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rgbClr val="B2B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4" name="Freeform 1709">
                <a:extLst>
                  <a:ext uri="{FF2B5EF4-FFF2-40B4-BE49-F238E27FC236}">
                    <a16:creationId xmlns:a16="http://schemas.microsoft.com/office/drawing/2014/main" id="{A430F931-362D-BF33-95AE-32DB7C5E9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829"/>
                <a:ext cx="29" cy="17"/>
              </a:xfrm>
              <a:custGeom>
                <a:avLst/>
                <a:gdLst>
                  <a:gd name="T0" fmla="*/ 0 w 17"/>
                  <a:gd name="T1" fmla="*/ 3 h 10"/>
                  <a:gd name="T2" fmla="*/ 13 w 17"/>
                  <a:gd name="T3" fmla="*/ 2 h 10"/>
                  <a:gd name="T4" fmla="*/ 15 w 17"/>
                  <a:gd name="T5" fmla="*/ 9 h 10"/>
                  <a:gd name="T6" fmla="*/ 11 w 17"/>
                  <a:gd name="T7" fmla="*/ 9 h 10"/>
                  <a:gd name="T8" fmla="*/ 0 w 1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4" y="0"/>
                      <a:pt x="9" y="1"/>
                      <a:pt x="13" y="2"/>
                    </a:cubicBezTo>
                    <a:cubicBezTo>
                      <a:pt x="17" y="2"/>
                      <a:pt x="12" y="7"/>
                      <a:pt x="15" y="9"/>
                    </a:cubicBezTo>
                    <a:cubicBezTo>
                      <a:pt x="16" y="9"/>
                      <a:pt x="11" y="10"/>
                      <a:pt x="11" y="9"/>
                    </a:cubicBezTo>
                    <a:cubicBezTo>
                      <a:pt x="9" y="4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B2B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5" name="Freeform 1710">
                <a:extLst>
                  <a:ext uri="{FF2B5EF4-FFF2-40B4-BE49-F238E27FC236}">
                    <a16:creationId xmlns:a16="http://schemas.microsoft.com/office/drawing/2014/main" id="{CA391992-9CB3-1944-0639-DD4DC7A3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798"/>
                <a:ext cx="33" cy="10"/>
              </a:xfrm>
              <a:custGeom>
                <a:avLst/>
                <a:gdLst>
                  <a:gd name="T0" fmla="*/ 3 w 19"/>
                  <a:gd name="T1" fmla="*/ 1 h 6"/>
                  <a:gd name="T2" fmla="*/ 17 w 19"/>
                  <a:gd name="T3" fmla="*/ 2 h 6"/>
                  <a:gd name="T4" fmla="*/ 17 w 19"/>
                  <a:gd name="T5" fmla="*/ 6 h 6"/>
                  <a:gd name="T6" fmla="*/ 3 w 19"/>
                  <a:gd name="T7" fmla="*/ 5 h 6"/>
                  <a:gd name="T8" fmla="*/ 1 w 19"/>
                  <a:gd name="T9" fmla="*/ 4 h 6"/>
                  <a:gd name="T10" fmla="*/ 3 w 19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3" y="1"/>
                    </a:moveTo>
                    <a:cubicBezTo>
                      <a:pt x="8" y="0"/>
                      <a:pt x="12" y="0"/>
                      <a:pt x="17" y="2"/>
                    </a:cubicBezTo>
                    <a:cubicBezTo>
                      <a:pt x="18" y="3"/>
                      <a:pt x="19" y="5"/>
                      <a:pt x="17" y="6"/>
                    </a:cubicBezTo>
                    <a:cubicBezTo>
                      <a:pt x="12" y="4"/>
                      <a:pt x="8" y="3"/>
                      <a:pt x="3" y="5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1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6" name="Freeform 1711">
                <a:extLst>
                  <a:ext uri="{FF2B5EF4-FFF2-40B4-BE49-F238E27FC236}">
                    <a16:creationId xmlns:a16="http://schemas.microsoft.com/office/drawing/2014/main" id="{3C432A88-5AE2-5B28-F7EE-B1BFDC285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80"/>
                <a:ext cx="31" cy="17"/>
              </a:xfrm>
              <a:custGeom>
                <a:avLst/>
                <a:gdLst>
                  <a:gd name="T0" fmla="*/ 10 w 18"/>
                  <a:gd name="T1" fmla="*/ 6 h 10"/>
                  <a:gd name="T2" fmla="*/ 2 w 18"/>
                  <a:gd name="T3" fmla="*/ 4 h 10"/>
                  <a:gd name="T4" fmla="*/ 0 w 18"/>
                  <a:gd name="T5" fmla="*/ 2 h 10"/>
                  <a:gd name="T6" fmla="*/ 2 w 18"/>
                  <a:gd name="T7" fmla="*/ 1 h 10"/>
                  <a:gd name="T8" fmla="*/ 17 w 18"/>
                  <a:gd name="T9" fmla="*/ 2 h 10"/>
                  <a:gd name="T10" fmla="*/ 14 w 18"/>
                  <a:gd name="T11" fmla="*/ 5 h 10"/>
                  <a:gd name="T12" fmla="*/ 14 w 18"/>
                  <a:gd name="T13" fmla="*/ 6 h 10"/>
                  <a:gd name="T14" fmla="*/ 10 w 18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10" y="6"/>
                    </a:moveTo>
                    <a:cubicBezTo>
                      <a:pt x="8" y="3"/>
                      <a:pt x="5" y="4"/>
                      <a:pt x="2" y="4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7" y="0"/>
                      <a:pt x="12" y="1"/>
                      <a:pt x="17" y="2"/>
                    </a:cubicBezTo>
                    <a:cubicBezTo>
                      <a:pt x="18" y="5"/>
                      <a:pt x="11" y="1"/>
                      <a:pt x="14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8"/>
                      <a:pt x="12" y="10"/>
                      <a:pt x="10" y="6"/>
                    </a:cubicBezTo>
                    <a:close/>
                  </a:path>
                </a:pathLst>
              </a:custGeom>
              <a:solidFill>
                <a:srgbClr val="3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7" name="Freeform 1712">
                <a:extLst>
                  <a:ext uri="{FF2B5EF4-FFF2-40B4-BE49-F238E27FC236}">
                    <a16:creationId xmlns:a16="http://schemas.microsoft.com/office/drawing/2014/main" id="{B8A6DCD7-CF75-60F5-8E58-857FAB2DA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890"/>
                <a:ext cx="47" cy="7"/>
              </a:xfrm>
              <a:custGeom>
                <a:avLst/>
                <a:gdLst>
                  <a:gd name="T0" fmla="*/ 3 w 27"/>
                  <a:gd name="T1" fmla="*/ 0 h 4"/>
                  <a:gd name="T2" fmla="*/ 7 w 27"/>
                  <a:gd name="T3" fmla="*/ 0 h 4"/>
                  <a:gd name="T4" fmla="*/ 27 w 27"/>
                  <a:gd name="T5" fmla="*/ 1 h 4"/>
                  <a:gd name="T6" fmla="*/ 8 w 27"/>
                  <a:gd name="T7" fmla="*/ 3 h 4"/>
                  <a:gd name="T8" fmla="*/ 0 w 27"/>
                  <a:gd name="T9" fmla="*/ 3 h 4"/>
                  <a:gd name="T10" fmla="*/ 3 w 2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">
                    <a:moveTo>
                      <a:pt x="3" y="0"/>
                    </a:moveTo>
                    <a:cubicBezTo>
                      <a:pt x="5" y="2"/>
                      <a:pt x="6" y="1"/>
                      <a:pt x="7" y="0"/>
                    </a:cubicBezTo>
                    <a:cubicBezTo>
                      <a:pt x="13" y="2"/>
                      <a:pt x="19" y="0"/>
                      <a:pt x="27" y="1"/>
                    </a:cubicBezTo>
                    <a:cubicBezTo>
                      <a:pt x="20" y="4"/>
                      <a:pt x="14" y="2"/>
                      <a:pt x="8" y="3"/>
                    </a:cubicBezTo>
                    <a:cubicBezTo>
                      <a:pt x="5" y="3"/>
                      <a:pt x="3" y="3"/>
                      <a:pt x="0" y="3"/>
                    </a:cubicBezTo>
                    <a:cubicBezTo>
                      <a:pt x="0" y="1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211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8" name="Freeform 1713">
                <a:extLst>
                  <a:ext uri="{FF2B5EF4-FFF2-40B4-BE49-F238E27FC236}">
                    <a16:creationId xmlns:a16="http://schemas.microsoft.com/office/drawing/2014/main" id="{A967E418-A349-728B-C242-4D2A902A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810"/>
                <a:ext cx="31" cy="12"/>
              </a:xfrm>
              <a:custGeom>
                <a:avLst/>
                <a:gdLst>
                  <a:gd name="T0" fmla="*/ 9 w 18"/>
                  <a:gd name="T1" fmla="*/ 5 h 7"/>
                  <a:gd name="T2" fmla="*/ 0 w 18"/>
                  <a:gd name="T3" fmla="*/ 2 h 7"/>
                  <a:gd name="T4" fmla="*/ 18 w 18"/>
                  <a:gd name="T5" fmla="*/ 1 h 7"/>
                  <a:gd name="T6" fmla="*/ 9 w 1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7">
                    <a:moveTo>
                      <a:pt x="9" y="5"/>
                    </a:moveTo>
                    <a:cubicBezTo>
                      <a:pt x="7" y="2"/>
                      <a:pt x="3" y="5"/>
                      <a:pt x="0" y="2"/>
                    </a:cubicBezTo>
                    <a:cubicBezTo>
                      <a:pt x="6" y="0"/>
                      <a:pt x="12" y="1"/>
                      <a:pt x="18" y="1"/>
                    </a:cubicBezTo>
                    <a:cubicBezTo>
                      <a:pt x="15" y="2"/>
                      <a:pt x="13" y="7"/>
                      <a:pt x="9" y="5"/>
                    </a:cubicBezTo>
                    <a:close/>
                  </a:path>
                </a:pathLst>
              </a:custGeom>
              <a:solidFill>
                <a:srgbClr val="B2B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9" name="Freeform 1714">
                <a:extLst>
                  <a:ext uri="{FF2B5EF4-FFF2-40B4-BE49-F238E27FC236}">
                    <a16:creationId xmlns:a16="http://schemas.microsoft.com/office/drawing/2014/main" id="{0195B119-A20F-9E74-ACC2-ACCC059D7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880"/>
                <a:ext cx="46" cy="9"/>
              </a:xfrm>
              <a:custGeom>
                <a:avLst/>
                <a:gdLst>
                  <a:gd name="T0" fmla="*/ 0 w 27"/>
                  <a:gd name="T1" fmla="*/ 2 h 5"/>
                  <a:gd name="T2" fmla="*/ 27 w 27"/>
                  <a:gd name="T3" fmla="*/ 2 h 5"/>
                  <a:gd name="T4" fmla="*/ 0 w 2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5">
                    <a:moveTo>
                      <a:pt x="0" y="2"/>
                    </a:moveTo>
                    <a:cubicBezTo>
                      <a:pt x="9" y="5"/>
                      <a:pt x="18" y="0"/>
                      <a:pt x="27" y="2"/>
                    </a:cubicBezTo>
                    <a:cubicBezTo>
                      <a:pt x="18" y="3"/>
                      <a:pt x="9" y="4"/>
                      <a:pt x="0" y="2"/>
                    </a:cubicBezTo>
                    <a:close/>
                  </a:path>
                </a:pathLst>
              </a:custGeom>
              <a:solidFill>
                <a:srgbClr val="3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0" name="Freeform 1715">
                <a:extLst>
                  <a:ext uri="{FF2B5EF4-FFF2-40B4-BE49-F238E27FC236}">
                    <a16:creationId xmlns:a16="http://schemas.microsoft.com/office/drawing/2014/main" id="{B9B134F6-4F6E-ECE3-518E-E0348A21A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810"/>
                <a:ext cx="24" cy="10"/>
              </a:xfrm>
              <a:custGeom>
                <a:avLst/>
                <a:gdLst>
                  <a:gd name="T0" fmla="*/ 14 w 14"/>
                  <a:gd name="T1" fmla="*/ 4 h 6"/>
                  <a:gd name="T2" fmla="*/ 3 w 14"/>
                  <a:gd name="T3" fmla="*/ 5 h 6"/>
                  <a:gd name="T4" fmla="*/ 0 w 14"/>
                  <a:gd name="T5" fmla="*/ 2 h 6"/>
                  <a:gd name="T6" fmla="*/ 3 w 14"/>
                  <a:gd name="T7" fmla="*/ 1 h 6"/>
                  <a:gd name="T8" fmla="*/ 14 w 1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4" y="4"/>
                    </a:moveTo>
                    <a:cubicBezTo>
                      <a:pt x="10" y="6"/>
                      <a:pt x="6" y="3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1"/>
                      <a:pt x="2" y="2"/>
                      <a:pt x="3" y="1"/>
                    </a:cubicBezTo>
                    <a:cubicBezTo>
                      <a:pt x="7" y="0"/>
                      <a:pt x="11" y="0"/>
                      <a:pt x="14" y="4"/>
                    </a:cubicBezTo>
                    <a:close/>
                  </a:path>
                </a:pathLst>
              </a:custGeom>
              <a:solidFill>
                <a:srgbClr val="5F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1" name="Freeform 1716">
                <a:extLst>
                  <a:ext uri="{FF2B5EF4-FFF2-40B4-BE49-F238E27FC236}">
                    <a16:creationId xmlns:a16="http://schemas.microsoft.com/office/drawing/2014/main" id="{329773B4-D938-02DE-88C2-6B0A526B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753"/>
                <a:ext cx="22" cy="12"/>
              </a:xfrm>
              <a:custGeom>
                <a:avLst/>
                <a:gdLst>
                  <a:gd name="T0" fmla="*/ 12 w 13"/>
                  <a:gd name="T1" fmla="*/ 4 h 7"/>
                  <a:gd name="T2" fmla="*/ 3 w 13"/>
                  <a:gd name="T3" fmla="*/ 5 h 7"/>
                  <a:gd name="T4" fmla="*/ 0 w 13"/>
                  <a:gd name="T5" fmla="*/ 5 h 7"/>
                  <a:gd name="T6" fmla="*/ 4 w 13"/>
                  <a:gd name="T7" fmla="*/ 2 h 7"/>
                  <a:gd name="T8" fmla="*/ 13 w 13"/>
                  <a:gd name="T9" fmla="*/ 3 h 7"/>
                  <a:gd name="T10" fmla="*/ 12 w 13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2" y="4"/>
                    </a:moveTo>
                    <a:cubicBezTo>
                      <a:pt x="9" y="7"/>
                      <a:pt x="6" y="5"/>
                      <a:pt x="3" y="5"/>
                    </a:cubicBezTo>
                    <a:cubicBezTo>
                      <a:pt x="2" y="5"/>
                      <a:pt x="1" y="6"/>
                      <a:pt x="0" y="5"/>
                    </a:cubicBezTo>
                    <a:cubicBezTo>
                      <a:pt x="0" y="2"/>
                      <a:pt x="3" y="3"/>
                      <a:pt x="4" y="2"/>
                    </a:cubicBezTo>
                    <a:cubicBezTo>
                      <a:pt x="7" y="2"/>
                      <a:pt x="11" y="0"/>
                      <a:pt x="13" y="3"/>
                    </a:cubicBezTo>
                    <a:cubicBezTo>
                      <a:pt x="13" y="3"/>
                      <a:pt x="13" y="4"/>
                      <a:pt x="12" y="4"/>
                    </a:cubicBezTo>
                    <a:close/>
                  </a:path>
                </a:pathLst>
              </a:custGeom>
              <a:solidFill>
                <a:srgbClr val="3C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2" name="Freeform 1717">
                <a:extLst>
                  <a:ext uri="{FF2B5EF4-FFF2-40B4-BE49-F238E27FC236}">
                    <a16:creationId xmlns:a16="http://schemas.microsoft.com/office/drawing/2014/main" id="{3D5FC831-41BA-66F6-7588-EA01D7E9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798"/>
                <a:ext cx="21" cy="15"/>
              </a:xfrm>
              <a:custGeom>
                <a:avLst/>
                <a:gdLst>
                  <a:gd name="T0" fmla="*/ 1 w 12"/>
                  <a:gd name="T1" fmla="*/ 0 h 9"/>
                  <a:gd name="T2" fmla="*/ 10 w 12"/>
                  <a:gd name="T3" fmla="*/ 6 h 9"/>
                  <a:gd name="T4" fmla="*/ 11 w 12"/>
                  <a:gd name="T5" fmla="*/ 7 h 9"/>
                  <a:gd name="T6" fmla="*/ 10 w 12"/>
                  <a:gd name="T7" fmla="*/ 9 h 9"/>
                  <a:gd name="T8" fmla="*/ 1 w 1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" y="0"/>
                    </a:moveTo>
                    <a:cubicBezTo>
                      <a:pt x="5" y="0"/>
                      <a:pt x="6" y="5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7" y="6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2C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3" name="Freeform 1718">
                <a:extLst>
                  <a:ext uri="{FF2B5EF4-FFF2-40B4-BE49-F238E27FC236}">
                    <a16:creationId xmlns:a16="http://schemas.microsoft.com/office/drawing/2014/main" id="{E3FBF154-6E49-BE25-C1C9-5870273CF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818"/>
                <a:ext cx="19" cy="11"/>
              </a:xfrm>
              <a:custGeom>
                <a:avLst/>
                <a:gdLst>
                  <a:gd name="T0" fmla="*/ 0 w 11"/>
                  <a:gd name="T1" fmla="*/ 4 h 6"/>
                  <a:gd name="T2" fmla="*/ 11 w 11"/>
                  <a:gd name="T3" fmla="*/ 3 h 6"/>
                  <a:gd name="T4" fmla="*/ 0 w 11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3" y="0"/>
                      <a:pt x="7" y="2"/>
                      <a:pt x="11" y="3"/>
                    </a:cubicBezTo>
                    <a:cubicBezTo>
                      <a:pt x="7" y="6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rgbClr val="5B5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4" name="Freeform 1719">
                <a:extLst>
                  <a:ext uri="{FF2B5EF4-FFF2-40B4-BE49-F238E27FC236}">
                    <a16:creationId xmlns:a16="http://schemas.microsoft.com/office/drawing/2014/main" id="{2582CDC4-8CD6-E8B0-6214-8350FDCB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745"/>
                <a:ext cx="17" cy="8"/>
              </a:xfrm>
              <a:custGeom>
                <a:avLst/>
                <a:gdLst>
                  <a:gd name="T0" fmla="*/ 1 w 10"/>
                  <a:gd name="T1" fmla="*/ 1 h 5"/>
                  <a:gd name="T2" fmla="*/ 10 w 10"/>
                  <a:gd name="T3" fmla="*/ 1 h 5"/>
                  <a:gd name="T4" fmla="*/ 0 w 10"/>
                  <a:gd name="T5" fmla="*/ 2 h 5"/>
                  <a:gd name="T6" fmla="*/ 1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4" y="2"/>
                      <a:pt x="7" y="0"/>
                      <a:pt x="10" y="1"/>
                    </a:cubicBezTo>
                    <a:cubicBezTo>
                      <a:pt x="6" y="5"/>
                      <a:pt x="1" y="5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A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5" name="Freeform 1720">
                <a:extLst>
                  <a:ext uri="{FF2B5EF4-FFF2-40B4-BE49-F238E27FC236}">
                    <a16:creationId xmlns:a16="http://schemas.microsoft.com/office/drawing/2014/main" id="{312910DA-227C-F35E-6C6A-EB5BB8344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758"/>
                <a:ext cx="17" cy="11"/>
              </a:xfrm>
              <a:custGeom>
                <a:avLst/>
                <a:gdLst>
                  <a:gd name="T0" fmla="*/ 10 w 10"/>
                  <a:gd name="T1" fmla="*/ 4 h 6"/>
                  <a:gd name="T2" fmla="*/ 0 w 10"/>
                  <a:gd name="T3" fmla="*/ 4 h 6"/>
                  <a:gd name="T4" fmla="*/ 10 w 10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4"/>
                    </a:moveTo>
                    <a:cubicBezTo>
                      <a:pt x="7" y="4"/>
                      <a:pt x="3" y="6"/>
                      <a:pt x="0" y="4"/>
                    </a:cubicBezTo>
                    <a:cubicBezTo>
                      <a:pt x="3" y="1"/>
                      <a:pt x="9" y="0"/>
                      <a:pt x="10" y="4"/>
                    </a:cubicBezTo>
                    <a:close/>
                  </a:path>
                </a:pathLst>
              </a:custGeom>
              <a:solidFill>
                <a:srgbClr val="4B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6" name="Freeform 1721">
                <a:extLst>
                  <a:ext uri="{FF2B5EF4-FFF2-40B4-BE49-F238E27FC236}">
                    <a16:creationId xmlns:a16="http://schemas.microsoft.com/office/drawing/2014/main" id="{8AD4417F-BC69-95C8-CDC9-562CB9CBF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825"/>
                <a:ext cx="12" cy="10"/>
              </a:xfrm>
              <a:custGeom>
                <a:avLst/>
                <a:gdLst>
                  <a:gd name="T0" fmla="*/ 7 w 7"/>
                  <a:gd name="T1" fmla="*/ 1 h 6"/>
                  <a:gd name="T2" fmla="*/ 0 w 7"/>
                  <a:gd name="T3" fmla="*/ 6 h 6"/>
                  <a:gd name="T4" fmla="*/ 7 w 7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1"/>
                    </a:moveTo>
                    <a:cubicBezTo>
                      <a:pt x="7" y="6"/>
                      <a:pt x="2" y="4"/>
                      <a:pt x="0" y="6"/>
                    </a:cubicBezTo>
                    <a:cubicBezTo>
                      <a:pt x="0" y="2"/>
                      <a:pt x="2" y="0"/>
                      <a:pt x="7" y="1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7" name="Freeform 1722">
                <a:extLst>
                  <a:ext uri="{FF2B5EF4-FFF2-40B4-BE49-F238E27FC236}">
                    <a16:creationId xmlns:a16="http://schemas.microsoft.com/office/drawing/2014/main" id="{5E2E3A40-A4DB-98C9-D7FE-170B9DA6B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805"/>
                <a:ext cx="21" cy="7"/>
              </a:xfrm>
              <a:custGeom>
                <a:avLst/>
                <a:gdLst>
                  <a:gd name="T0" fmla="*/ 5 w 12"/>
                  <a:gd name="T1" fmla="*/ 4 h 4"/>
                  <a:gd name="T2" fmla="*/ 5 w 12"/>
                  <a:gd name="T3" fmla="*/ 0 h 4"/>
                  <a:gd name="T4" fmla="*/ 12 w 12"/>
                  <a:gd name="T5" fmla="*/ 0 h 4"/>
                  <a:gd name="T6" fmla="*/ 5 w 1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5" y="4"/>
                    </a:moveTo>
                    <a:cubicBezTo>
                      <a:pt x="4" y="3"/>
                      <a:pt x="0" y="1"/>
                      <a:pt x="5" y="0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1" y="4"/>
                      <a:pt x="7" y="3"/>
                      <a:pt x="5" y="4"/>
                    </a:cubicBezTo>
                    <a:close/>
                  </a:path>
                </a:pathLst>
              </a:custGeom>
              <a:solidFill>
                <a:srgbClr val="A1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8" name="Freeform 1723">
                <a:extLst>
                  <a:ext uri="{FF2B5EF4-FFF2-40B4-BE49-F238E27FC236}">
                    <a16:creationId xmlns:a16="http://schemas.microsoft.com/office/drawing/2014/main" id="{682608BF-0B36-4DB5-BC4F-9AB3A0DF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871"/>
                <a:ext cx="17" cy="7"/>
              </a:xfrm>
              <a:custGeom>
                <a:avLst/>
                <a:gdLst>
                  <a:gd name="T0" fmla="*/ 0 w 10"/>
                  <a:gd name="T1" fmla="*/ 0 h 4"/>
                  <a:gd name="T2" fmla="*/ 10 w 10"/>
                  <a:gd name="T3" fmla="*/ 3 h 4"/>
                  <a:gd name="T4" fmla="*/ 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4" y="0"/>
                      <a:pt x="7" y="0"/>
                      <a:pt x="10" y="3"/>
                    </a:cubicBezTo>
                    <a:cubicBezTo>
                      <a:pt x="7" y="2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68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9" name="Freeform 1724">
                <a:extLst>
                  <a:ext uri="{FF2B5EF4-FFF2-40B4-BE49-F238E27FC236}">
                    <a16:creationId xmlns:a16="http://schemas.microsoft.com/office/drawing/2014/main" id="{B2EE008F-A35F-3602-1872-6C737B38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810"/>
                <a:ext cx="10" cy="7"/>
              </a:xfrm>
              <a:custGeom>
                <a:avLst/>
                <a:gdLst>
                  <a:gd name="T0" fmla="*/ 0 w 6"/>
                  <a:gd name="T1" fmla="*/ 4 h 4"/>
                  <a:gd name="T2" fmla="*/ 4 w 6"/>
                  <a:gd name="T3" fmla="*/ 0 h 4"/>
                  <a:gd name="T4" fmla="*/ 6 w 6"/>
                  <a:gd name="T5" fmla="*/ 2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0" name="Freeform 1725">
                <a:extLst>
                  <a:ext uri="{FF2B5EF4-FFF2-40B4-BE49-F238E27FC236}">
                    <a16:creationId xmlns:a16="http://schemas.microsoft.com/office/drawing/2014/main" id="{A5A6A08F-8CA2-A2E8-820E-81B4EE35F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794"/>
                <a:ext cx="8" cy="11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4 h 6"/>
                  <a:gd name="T4" fmla="*/ 2 w 5"/>
                  <a:gd name="T5" fmla="*/ 0 h 6"/>
                  <a:gd name="T6" fmla="*/ 5 w 5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2" y="6"/>
                      <a:pt x="1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4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1" name="Freeform 1726">
                <a:extLst>
                  <a:ext uri="{FF2B5EF4-FFF2-40B4-BE49-F238E27FC236}">
                    <a16:creationId xmlns:a16="http://schemas.microsoft.com/office/drawing/2014/main" id="{18944556-238E-856F-CD2C-D54C545AA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875"/>
                <a:ext cx="15" cy="7"/>
              </a:xfrm>
              <a:custGeom>
                <a:avLst/>
                <a:gdLst>
                  <a:gd name="T0" fmla="*/ 0 w 9"/>
                  <a:gd name="T1" fmla="*/ 1 h 4"/>
                  <a:gd name="T2" fmla="*/ 9 w 9"/>
                  <a:gd name="T3" fmla="*/ 2 h 4"/>
                  <a:gd name="T4" fmla="*/ 0 w 9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5" y="4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706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2" name="Freeform 1727">
                <a:extLst>
                  <a:ext uri="{FF2B5EF4-FFF2-40B4-BE49-F238E27FC236}">
                    <a16:creationId xmlns:a16="http://schemas.microsoft.com/office/drawing/2014/main" id="{255F83DC-5794-CCFC-C167-B928D69B0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1796"/>
                <a:ext cx="12" cy="21"/>
              </a:xfrm>
              <a:custGeom>
                <a:avLst/>
                <a:gdLst>
                  <a:gd name="T0" fmla="*/ 0 w 7"/>
                  <a:gd name="T1" fmla="*/ 3 h 12"/>
                  <a:gd name="T2" fmla="*/ 7 w 7"/>
                  <a:gd name="T3" fmla="*/ 2 h 12"/>
                  <a:gd name="T4" fmla="*/ 0 w 7"/>
                  <a:gd name="T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3"/>
                    </a:moveTo>
                    <a:cubicBezTo>
                      <a:pt x="2" y="0"/>
                      <a:pt x="5" y="2"/>
                      <a:pt x="7" y="2"/>
                    </a:cubicBezTo>
                    <a:cubicBezTo>
                      <a:pt x="6" y="12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A1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3" name="Freeform 1728">
                <a:extLst>
                  <a:ext uri="{FF2B5EF4-FFF2-40B4-BE49-F238E27FC236}">
                    <a16:creationId xmlns:a16="http://schemas.microsoft.com/office/drawing/2014/main" id="{9E34CF5A-31A8-FF67-6E1E-79E851E8D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822"/>
                <a:ext cx="12" cy="7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7 w 7"/>
                  <a:gd name="T5" fmla="*/ 2 h 4"/>
                  <a:gd name="T6" fmla="*/ 0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4" y="1"/>
                      <a:pt x="6" y="0"/>
                      <a:pt x="7" y="2"/>
                    </a:cubicBezTo>
                    <a:cubicBezTo>
                      <a:pt x="4" y="4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585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4" name="Freeform 1729">
                <a:extLst>
                  <a:ext uri="{FF2B5EF4-FFF2-40B4-BE49-F238E27FC236}">
                    <a16:creationId xmlns:a16="http://schemas.microsoft.com/office/drawing/2014/main" id="{513A8BB0-9BAF-BA1D-4BCA-9742AF1B2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769"/>
                <a:ext cx="12" cy="8"/>
              </a:xfrm>
              <a:custGeom>
                <a:avLst/>
                <a:gdLst>
                  <a:gd name="T0" fmla="*/ 7 w 7"/>
                  <a:gd name="T1" fmla="*/ 2 h 5"/>
                  <a:gd name="T2" fmla="*/ 3 w 7"/>
                  <a:gd name="T3" fmla="*/ 4 h 5"/>
                  <a:gd name="T4" fmla="*/ 2 w 7"/>
                  <a:gd name="T5" fmla="*/ 1 h 5"/>
                  <a:gd name="T6" fmla="*/ 7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5"/>
                      <a:pt x="5" y="4"/>
                      <a:pt x="3" y="4"/>
                    </a:cubicBezTo>
                    <a:cubicBezTo>
                      <a:pt x="2" y="3"/>
                      <a:pt x="0" y="3"/>
                      <a:pt x="2" y="1"/>
                    </a:cubicBezTo>
                    <a:cubicBezTo>
                      <a:pt x="3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5" name="Freeform 1730">
                <a:extLst>
                  <a:ext uri="{FF2B5EF4-FFF2-40B4-BE49-F238E27FC236}">
                    <a16:creationId xmlns:a16="http://schemas.microsoft.com/office/drawing/2014/main" id="{4DE6A576-2279-1A0F-4529-F3A58DF0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789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4 h 5"/>
                  <a:gd name="T4" fmla="*/ 0 w 5"/>
                  <a:gd name="T5" fmla="*/ 2 h 5"/>
                  <a:gd name="T6" fmla="*/ 5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2"/>
                    </a:cubicBezTo>
                    <a:close/>
                  </a:path>
                </a:pathLst>
              </a:custGeom>
              <a:solidFill>
                <a:srgbClr val="4E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6" name="Freeform 1731">
                <a:extLst>
                  <a:ext uri="{FF2B5EF4-FFF2-40B4-BE49-F238E27FC236}">
                    <a16:creationId xmlns:a16="http://schemas.microsoft.com/office/drawing/2014/main" id="{74BA36FC-0C2C-6E03-702D-45EE14721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798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0 w 6"/>
                  <a:gd name="T3" fmla="*/ 1 h 4"/>
                  <a:gd name="T4" fmla="*/ 6 w 6"/>
                  <a:gd name="T5" fmla="*/ 2 h 4"/>
                  <a:gd name="T6" fmla="*/ 4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2"/>
                      <a:pt x="1" y="4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3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rgbClr val="A1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7" name="Freeform 1732">
                <a:extLst>
                  <a:ext uri="{FF2B5EF4-FFF2-40B4-BE49-F238E27FC236}">
                    <a16:creationId xmlns:a16="http://schemas.microsoft.com/office/drawing/2014/main" id="{88BB090D-CF15-A7C6-C0D7-4AEE6D269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810"/>
                <a:ext cx="10" cy="8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0 h 5"/>
                  <a:gd name="T4" fmla="*/ 6 w 6"/>
                  <a:gd name="T5" fmla="*/ 2 h 5"/>
                  <a:gd name="T6" fmla="*/ 1 w 6"/>
                  <a:gd name="T7" fmla="*/ 5 h 5"/>
                  <a:gd name="T8" fmla="*/ 0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5" y="5"/>
                      <a:pt x="2" y="2"/>
                      <a:pt x="1" y="5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A6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8" name="Freeform 1733">
                <a:extLst>
                  <a:ext uri="{FF2B5EF4-FFF2-40B4-BE49-F238E27FC236}">
                    <a16:creationId xmlns:a16="http://schemas.microsoft.com/office/drawing/2014/main" id="{3CEA94BC-BE15-2A8B-53F0-8E07B5F3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1875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0 w 7"/>
                  <a:gd name="T3" fmla="*/ 1 h 7"/>
                  <a:gd name="T4" fmla="*/ 7 w 7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3" y="7"/>
                      <a:pt x="2" y="3"/>
                      <a:pt x="0" y="1"/>
                    </a:cubicBezTo>
                    <a:cubicBezTo>
                      <a:pt x="3" y="2"/>
                      <a:pt x="5" y="0"/>
                      <a:pt x="7" y="3"/>
                    </a:cubicBezTo>
                    <a:close/>
                  </a:path>
                </a:pathLst>
              </a:custGeom>
              <a:solidFill>
                <a:srgbClr val="CA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9" name="Freeform 1734">
                <a:extLst>
                  <a:ext uri="{FF2B5EF4-FFF2-40B4-BE49-F238E27FC236}">
                    <a16:creationId xmlns:a16="http://schemas.microsoft.com/office/drawing/2014/main" id="{FB1E8DCB-9B33-DD7A-10DC-D8AB52EC7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818"/>
                <a:ext cx="11" cy="9"/>
              </a:xfrm>
              <a:custGeom>
                <a:avLst/>
                <a:gdLst>
                  <a:gd name="T0" fmla="*/ 0 w 6"/>
                  <a:gd name="T1" fmla="*/ 3 h 5"/>
                  <a:gd name="T2" fmla="*/ 6 w 6"/>
                  <a:gd name="T3" fmla="*/ 2 h 5"/>
                  <a:gd name="T4" fmla="*/ 6 w 6"/>
                  <a:gd name="T5" fmla="*/ 4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4" y="5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646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0" name="Freeform 1735">
                <a:extLst>
                  <a:ext uri="{FF2B5EF4-FFF2-40B4-BE49-F238E27FC236}">
                    <a16:creationId xmlns:a16="http://schemas.microsoft.com/office/drawing/2014/main" id="{CDD072F2-D18C-BB41-E2C7-B4CA57678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757"/>
                <a:ext cx="8" cy="8"/>
              </a:xfrm>
              <a:custGeom>
                <a:avLst/>
                <a:gdLst>
                  <a:gd name="T0" fmla="*/ 4 w 5"/>
                  <a:gd name="T1" fmla="*/ 1 h 5"/>
                  <a:gd name="T2" fmla="*/ 2 w 5"/>
                  <a:gd name="T3" fmla="*/ 5 h 5"/>
                  <a:gd name="T4" fmla="*/ 0 w 5"/>
                  <a:gd name="T5" fmla="*/ 4 h 5"/>
                  <a:gd name="T6" fmla="*/ 2 w 5"/>
                  <a:gd name="T7" fmla="*/ 0 h 5"/>
                  <a:gd name="T8" fmla="*/ 4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3"/>
                      <a:pt x="4" y="4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0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1" name="Freeform 1736">
                <a:extLst>
                  <a:ext uri="{FF2B5EF4-FFF2-40B4-BE49-F238E27FC236}">
                    <a16:creationId xmlns:a16="http://schemas.microsoft.com/office/drawing/2014/main" id="{7688DA21-3CE1-3379-9BB9-F7614989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80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2" name="Freeform 1737">
                <a:extLst>
                  <a:ext uri="{FF2B5EF4-FFF2-40B4-BE49-F238E27FC236}">
                    <a16:creationId xmlns:a16="http://schemas.microsoft.com/office/drawing/2014/main" id="{A319708D-AF59-4E7E-C0A3-974DE878B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803"/>
                <a:ext cx="6" cy="7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3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7C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3" name="Freeform 1738">
                <a:extLst>
                  <a:ext uri="{FF2B5EF4-FFF2-40B4-BE49-F238E27FC236}">
                    <a16:creationId xmlns:a16="http://schemas.microsoft.com/office/drawing/2014/main" id="{2D21AE56-4868-C235-DF5F-3A62D658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834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6 w 6"/>
                  <a:gd name="T5" fmla="*/ 3 h 4"/>
                  <a:gd name="T6" fmla="*/ 0 w 6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3" y="1"/>
                      <a:pt x="4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4" y="4"/>
                      <a:pt x="3" y="3"/>
                      <a:pt x="0" y="2"/>
                    </a:cubicBezTo>
                    <a:close/>
                  </a:path>
                </a:pathLst>
              </a:custGeom>
              <a:solidFill>
                <a:srgbClr val="7F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4" name="Freeform 1739">
                <a:extLst>
                  <a:ext uri="{FF2B5EF4-FFF2-40B4-BE49-F238E27FC236}">
                    <a16:creationId xmlns:a16="http://schemas.microsoft.com/office/drawing/2014/main" id="{5AD429B2-933B-9EEB-9B4F-5EA8BB39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746"/>
                <a:ext cx="9" cy="7"/>
              </a:xfrm>
              <a:custGeom>
                <a:avLst/>
                <a:gdLst>
                  <a:gd name="T0" fmla="*/ 0 w 5"/>
                  <a:gd name="T1" fmla="*/ 3 h 4"/>
                  <a:gd name="T2" fmla="*/ 5 w 5"/>
                  <a:gd name="T3" fmla="*/ 1 h 4"/>
                  <a:gd name="T4" fmla="*/ 5 w 5"/>
                  <a:gd name="T5" fmla="*/ 2 h 4"/>
                  <a:gd name="T6" fmla="*/ 0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2" y="0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7C7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5" name="Freeform 1740">
                <a:extLst>
                  <a:ext uri="{FF2B5EF4-FFF2-40B4-BE49-F238E27FC236}">
                    <a16:creationId xmlns:a16="http://schemas.microsoft.com/office/drawing/2014/main" id="{69EA79BE-E3EA-4796-D1B3-3514FA6CA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746"/>
                <a:ext cx="10" cy="11"/>
              </a:xfrm>
              <a:custGeom>
                <a:avLst/>
                <a:gdLst>
                  <a:gd name="T0" fmla="*/ 2 w 6"/>
                  <a:gd name="T1" fmla="*/ 6 h 6"/>
                  <a:gd name="T2" fmla="*/ 2 w 6"/>
                  <a:gd name="T3" fmla="*/ 1 h 6"/>
                  <a:gd name="T4" fmla="*/ 4 w 6"/>
                  <a:gd name="T5" fmla="*/ 2 h 6"/>
                  <a:gd name="T6" fmla="*/ 2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4"/>
                      <a:pt x="0" y="3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6" y="4"/>
                      <a:pt x="4" y="5"/>
                      <a:pt x="2" y="6"/>
                    </a:cubicBezTo>
                    <a:close/>
                  </a:path>
                </a:pathLst>
              </a:custGeom>
              <a:solidFill>
                <a:srgbClr val="A6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6" name="Freeform 1741">
                <a:extLst>
                  <a:ext uri="{FF2B5EF4-FFF2-40B4-BE49-F238E27FC236}">
                    <a16:creationId xmlns:a16="http://schemas.microsoft.com/office/drawing/2014/main" id="{B2FBA8E5-7045-B1FA-FFB4-E997B994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41"/>
                <a:ext cx="196" cy="368"/>
              </a:xfrm>
              <a:custGeom>
                <a:avLst/>
                <a:gdLst>
                  <a:gd name="T0" fmla="*/ 0 w 115"/>
                  <a:gd name="T1" fmla="*/ 5 h 215"/>
                  <a:gd name="T2" fmla="*/ 18 w 115"/>
                  <a:gd name="T3" fmla="*/ 0 h 215"/>
                  <a:gd name="T4" fmla="*/ 20 w 115"/>
                  <a:gd name="T5" fmla="*/ 1 h 215"/>
                  <a:gd name="T6" fmla="*/ 30 w 115"/>
                  <a:gd name="T7" fmla="*/ 36 h 215"/>
                  <a:gd name="T8" fmla="*/ 44 w 115"/>
                  <a:gd name="T9" fmla="*/ 72 h 215"/>
                  <a:gd name="T10" fmla="*/ 52 w 115"/>
                  <a:gd name="T11" fmla="*/ 95 h 215"/>
                  <a:gd name="T12" fmla="*/ 52 w 115"/>
                  <a:gd name="T13" fmla="*/ 97 h 215"/>
                  <a:gd name="T14" fmla="*/ 62 w 115"/>
                  <a:gd name="T15" fmla="*/ 117 h 215"/>
                  <a:gd name="T16" fmla="*/ 71 w 115"/>
                  <a:gd name="T17" fmla="*/ 132 h 215"/>
                  <a:gd name="T18" fmla="*/ 77 w 115"/>
                  <a:gd name="T19" fmla="*/ 146 h 215"/>
                  <a:gd name="T20" fmla="*/ 90 w 115"/>
                  <a:gd name="T21" fmla="*/ 169 h 215"/>
                  <a:gd name="T22" fmla="*/ 93 w 115"/>
                  <a:gd name="T23" fmla="*/ 170 h 215"/>
                  <a:gd name="T24" fmla="*/ 95 w 115"/>
                  <a:gd name="T25" fmla="*/ 172 h 215"/>
                  <a:gd name="T26" fmla="*/ 100 w 115"/>
                  <a:gd name="T27" fmla="*/ 184 h 215"/>
                  <a:gd name="T28" fmla="*/ 104 w 115"/>
                  <a:gd name="T29" fmla="*/ 186 h 215"/>
                  <a:gd name="T30" fmla="*/ 105 w 115"/>
                  <a:gd name="T31" fmla="*/ 182 h 215"/>
                  <a:gd name="T32" fmla="*/ 104 w 115"/>
                  <a:gd name="T33" fmla="*/ 171 h 215"/>
                  <a:gd name="T34" fmla="*/ 110 w 115"/>
                  <a:gd name="T35" fmla="*/ 167 h 215"/>
                  <a:gd name="T36" fmla="*/ 112 w 115"/>
                  <a:gd name="T37" fmla="*/ 167 h 215"/>
                  <a:gd name="T38" fmla="*/ 112 w 115"/>
                  <a:gd name="T39" fmla="*/ 172 h 215"/>
                  <a:gd name="T40" fmla="*/ 110 w 115"/>
                  <a:gd name="T41" fmla="*/ 179 h 215"/>
                  <a:gd name="T42" fmla="*/ 111 w 115"/>
                  <a:gd name="T43" fmla="*/ 180 h 215"/>
                  <a:gd name="T44" fmla="*/ 113 w 115"/>
                  <a:gd name="T45" fmla="*/ 192 h 215"/>
                  <a:gd name="T46" fmla="*/ 114 w 115"/>
                  <a:gd name="T47" fmla="*/ 210 h 215"/>
                  <a:gd name="T48" fmla="*/ 112 w 115"/>
                  <a:gd name="T49" fmla="*/ 214 h 215"/>
                  <a:gd name="T50" fmla="*/ 108 w 115"/>
                  <a:gd name="T51" fmla="*/ 212 h 215"/>
                  <a:gd name="T52" fmla="*/ 89 w 115"/>
                  <a:gd name="T53" fmla="*/ 187 h 215"/>
                  <a:gd name="T54" fmla="*/ 86 w 115"/>
                  <a:gd name="T55" fmla="*/ 179 h 215"/>
                  <a:gd name="T56" fmla="*/ 85 w 115"/>
                  <a:gd name="T57" fmla="*/ 177 h 215"/>
                  <a:gd name="T58" fmla="*/ 66 w 115"/>
                  <a:gd name="T59" fmla="*/ 147 h 215"/>
                  <a:gd name="T60" fmla="*/ 50 w 115"/>
                  <a:gd name="T61" fmla="*/ 114 h 215"/>
                  <a:gd name="T62" fmla="*/ 37 w 115"/>
                  <a:gd name="T63" fmla="*/ 86 h 215"/>
                  <a:gd name="T64" fmla="*/ 32 w 115"/>
                  <a:gd name="T65" fmla="*/ 68 h 215"/>
                  <a:gd name="T66" fmla="*/ 26 w 115"/>
                  <a:gd name="T67" fmla="*/ 46 h 215"/>
                  <a:gd name="T68" fmla="*/ 21 w 115"/>
                  <a:gd name="T69" fmla="*/ 37 h 215"/>
                  <a:gd name="T70" fmla="*/ 10 w 115"/>
                  <a:gd name="T71" fmla="*/ 7 h 215"/>
                  <a:gd name="T72" fmla="*/ 6 w 115"/>
                  <a:gd name="T73" fmla="*/ 6 h 215"/>
                  <a:gd name="T74" fmla="*/ 0 w 115"/>
                  <a:gd name="T75" fmla="*/ 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215">
                    <a:moveTo>
                      <a:pt x="0" y="5"/>
                    </a:moveTo>
                    <a:cubicBezTo>
                      <a:pt x="6" y="4"/>
                      <a:pt x="12" y="2"/>
                      <a:pt x="18" y="0"/>
                    </a:cubicBezTo>
                    <a:cubicBezTo>
                      <a:pt x="19" y="0"/>
                      <a:pt x="20" y="0"/>
                      <a:pt x="20" y="1"/>
                    </a:cubicBezTo>
                    <a:cubicBezTo>
                      <a:pt x="23" y="13"/>
                      <a:pt x="26" y="24"/>
                      <a:pt x="30" y="36"/>
                    </a:cubicBezTo>
                    <a:cubicBezTo>
                      <a:pt x="34" y="48"/>
                      <a:pt x="38" y="60"/>
                      <a:pt x="44" y="72"/>
                    </a:cubicBezTo>
                    <a:cubicBezTo>
                      <a:pt x="47" y="79"/>
                      <a:pt x="52" y="86"/>
                      <a:pt x="52" y="95"/>
                    </a:cubicBezTo>
                    <a:cubicBezTo>
                      <a:pt x="52" y="95"/>
                      <a:pt x="52" y="97"/>
                      <a:pt x="52" y="97"/>
                    </a:cubicBezTo>
                    <a:cubicBezTo>
                      <a:pt x="61" y="101"/>
                      <a:pt x="59" y="110"/>
                      <a:pt x="62" y="117"/>
                    </a:cubicBezTo>
                    <a:cubicBezTo>
                      <a:pt x="65" y="122"/>
                      <a:pt x="67" y="127"/>
                      <a:pt x="71" y="132"/>
                    </a:cubicBezTo>
                    <a:cubicBezTo>
                      <a:pt x="75" y="136"/>
                      <a:pt x="73" y="142"/>
                      <a:pt x="77" y="146"/>
                    </a:cubicBezTo>
                    <a:cubicBezTo>
                      <a:pt x="83" y="153"/>
                      <a:pt x="88" y="160"/>
                      <a:pt x="90" y="169"/>
                    </a:cubicBezTo>
                    <a:cubicBezTo>
                      <a:pt x="90" y="170"/>
                      <a:pt x="91" y="171"/>
                      <a:pt x="93" y="170"/>
                    </a:cubicBezTo>
                    <a:cubicBezTo>
                      <a:pt x="94" y="170"/>
                      <a:pt x="95" y="169"/>
                      <a:pt x="95" y="172"/>
                    </a:cubicBezTo>
                    <a:cubicBezTo>
                      <a:pt x="94" y="177"/>
                      <a:pt x="98" y="180"/>
                      <a:pt x="100" y="184"/>
                    </a:cubicBezTo>
                    <a:cubicBezTo>
                      <a:pt x="101" y="185"/>
                      <a:pt x="102" y="186"/>
                      <a:pt x="104" y="186"/>
                    </a:cubicBezTo>
                    <a:cubicBezTo>
                      <a:pt x="106" y="185"/>
                      <a:pt x="106" y="183"/>
                      <a:pt x="105" y="182"/>
                    </a:cubicBezTo>
                    <a:cubicBezTo>
                      <a:pt x="104" y="178"/>
                      <a:pt x="104" y="175"/>
                      <a:pt x="104" y="171"/>
                    </a:cubicBezTo>
                    <a:cubicBezTo>
                      <a:pt x="104" y="167"/>
                      <a:pt x="105" y="165"/>
                      <a:pt x="110" y="167"/>
                    </a:cubicBezTo>
                    <a:cubicBezTo>
                      <a:pt x="110" y="167"/>
                      <a:pt x="111" y="167"/>
                      <a:pt x="112" y="167"/>
                    </a:cubicBezTo>
                    <a:cubicBezTo>
                      <a:pt x="112" y="168"/>
                      <a:pt x="112" y="170"/>
                      <a:pt x="112" y="172"/>
                    </a:cubicBezTo>
                    <a:cubicBezTo>
                      <a:pt x="107" y="173"/>
                      <a:pt x="107" y="174"/>
                      <a:pt x="110" y="179"/>
                    </a:cubicBezTo>
                    <a:cubicBezTo>
                      <a:pt x="111" y="179"/>
                      <a:pt x="111" y="180"/>
                      <a:pt x="111" y="180"/>
                    </a:cubicBezTo>
                    <a:cubicBezTo>
                      <a:pt x="115" y="183"/>
                      <a:pt x="111" y="188"/>
                      <a:pt x="113" y="192"/>
                    </a:cubicBezTo>
                    <a:cubicBezTo>
                      <a:pt x="113" y="198"/>
                      <a:pt x="115" y="204"/>
                      <a:pt x="114" y="210"/>
                    </a:cubicBezTo>
                    <a:cubicBezTo>
                      <a:pt x="114" y="212"/>
                      <a:pt x="114" y="213"/>
                      <a:pt x="112" y="214"/>
                    </a:cubicBezTo>
                    <a:cubicBezTo>
                      <a:pt x="110" y="215"/>
                      <a:pt x="109" y="214"/>
                      <a:pt x="108" y="212"/>
                    </a:cubicBezTo>
                    <a:cubicBezTo>
                      <a:pt x="102" y="204"/>
                      <a:pt x="95" y="196"/>
                      <a:pt x="89" y="187"/>
                    </a:cubicBezTo>
                    <a:cubicBezTo>
                      <a:pt x="88" y="184"/>
                      <a:pt x="85" y="182"/>
                      <a:pt x="86" y="179"/>
                    </a:cubicBezTo>
                    <a:cubicBezTo>
                      <a:pt x="86" y="178"/>
                      <a:pt x="86" y="178"/>
                      <a:pt x="85" y="177"/>
                    </a:cubicBezTo>
                    <a:cubicBezTo>
                      <a:pt x="75" y="170"/>
                      <a:pt x="71" y="158"/>
                      <a:pt x="66" y="147"/>
                    </a:cubicBezTo>
                    <a:cubicBezTo>
                      <a:pt x="60" y="137"/>
                      <a:pt x="54" y="126"/>
                      <a:pt x="50" y="114"/>
                    </a:cubicBezTo>
                    <a:cubicBezTo>
                      <a:pt x="47" y="104"/>
                      <a:pt x="42" y="95"/>
                      <a:pt x="37" y="86"/>
                    </a:cubicBezTo>
                    <a:cubicBezTo>
                      <a:pt x="35" y="80"/>
                      <a:pt x="34" y="74"/>
                      <a:pt x="32" y="68"/>
                    </a:cubicBezTo>
                    <a:cubicBezTo>
                      <a:pt x="29" y="61"/>
                      <a:pt x="26" y="54"/>
                      <a:pt x="26" y="46"/>
                    </a:cubicBezTo>
                    <a:cubicBezTo>
                      <a:pt x="26" y="43"/>
                      <a:pt x="22" y="40"/>
                      <a:pt x="21" y="37"/>
                    </a:cubicBezTo>
                    <a:cubicBezTo>
                      <a:pt x="17" y="27"/>
                      <a:pt x="14" y="17"/>
                      <a:pt x="10" y="7"/>
                    </a:cubicBezTo>
                    <a:cubicBezTo>
                      <a:pt x="9" y="5"/>
                      <a:pt x="8" y="6"/>
                      <a:pt x="6" y="6"/>
                    </a:cubicBezTo>
                    <a:cubicBezTo>
                      <a:pt x="4" y="6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3F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7" name="Freeform 1742">
                <a:extLst>
                  <a:ext uri="{FF2B5EF4-FFF2-40B4-BE49-F238E27FC236}">
                    <a16:creationId xmlns:a16="http://schemas.microsoft.com/office/drawing/2014/main" id="{F2D2006C-86BD-DFDA-A87B-4F4DD9BCE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538"/>
                <a:ext cx="16" cy="5"/>
              </a:xfrm>
              <a:custGeom>
                <a:avLst/>
                <a:gdLst>
                  <a:gd name="T0" fmla="*/ 4 w 9"/>
                  <a:gd name="T1" fmla="*/ 3 h 3"/>
                  <a:gd name="T2" fmla="*/ 2 w 9"/>
                  <a:gd name="T3" fmla="*/ 2 h 3"/>
                  <a:gd name="T4" fmla="*/ 0 w 9"/>
                  <a:gd name="T5" fmla="*/ 0 h 3"/>
                  <a:gd name="T6" fmla="*/ 8 w 9"/>
                  <a:gd name="T7" fmla="*/ 0 h 3"/>
                  <a:gd name="T8" fmla="*/ 9 w 9"/>
                  <a:gd name="T9" fmla="*/ 1 h 3"/>
                  <a:gd name="T10" fmla="*/ 4 w 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7" y="1"/>
                      <a:pt x="6" y="2"/>
                      <a:pt x="4" y="3"/>
                    </a:cubicBezTo>
                    <a:close/>
                  </a:path>
                </a:pathLst>
              </a:custGeom>
              <a:solidFill>
                <a:srgbClr val="74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8" name="Freeform 1743">
                <a:extLst>
                  <a:ext uri="{FF2B5EF4-FFF2-40B4-BE49-F238E27FC236}">
                    <a16:creationId xmlns:a16="http://schemas.microsoft.com/office/drawing/2014/main" id="{529AAB7F-F7AC-72AE-B4E3-2553F6051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1863"/>
                <a:ext cx="26" cy="75"/>
              </a:xfrm>
              <a:custGeom>
                <a:avLst/>
                <a:gdLst>
                  <a:gd name="T0" fmla="*/ 4 w 15"/>
                  <a:gd name="T1" fmla="*/ 23 h 44"/>
                  <a:gd name="T2" fmla="*/ 5 w 15"/>
                  <a:gd name="T3" fmla="*/ 26 h 44"/>
                  <a:gd name="T4" fmla="*/ 8 w 15"/>
                  <a:gd name="T5" fmla="*/ 22 h 44"/>
                  <a:gd name="T6" fmla="*/ 7 w 15"/>
                  <a:gd name="T7" fmla="*/ 3 h 44"/>
                  <a:gd name="T8" fmla="*/ 12 w 15"/>
                  <a:gd name="T9" fmla="*/ 1 h 44"/>
                  <a:gd name="T10" fmla="*/ 13 w 15"/>
                  <a:gd name="T11" fmla="*/ 12 h 44"/>
                  <a:gd name="T12" fmla="*/ 14 w 15"/>
                  <a:gd name="T13" fmla="*/ 38 h 44"/>
                  <a:gd name="T14" fmla="*/ 13 w 15"/>
                  <a:gd name="T15" fmla="*/ 44 h 44"/>
                  <a:gd name="T16" fmla="*/ 12 w 15"/>
                  <a:gd name="T17" fmla="*/ 44 h 44"/>
                  <a:gd name="T18" fmla="*/ 11 w 15"/>
                  <a:gd name="T19" fmla="*/ 35 h 44"/>
                  <a:gd name="T20" fmla="*/ 8 w 15"/>
                  <a:gd name="T21" fmla="*/ 34 h 44"/>
                  <a:gd name="T22" fmla="*/ 7 w 15"/>
                  <a:gd name="T23" fmla="*/ 33 h 44"/>
                  <a:gd name="T24" fmla="*/ 2 w 15"/>
                  <a:gd name="T25" fmla="*/ 28 h 44"/>
                  <a:gd name="T26" fmla="*/ 1 w 15"/>
                  <a:gd name="T27" fmla="*/ 23 h 44"/>
                  <a:gd name="T28" fmla="*/ 4 w 15"/>
                  <a:gd name="T29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4">
                    <a:moveTo>
                      <a:pt x="4" y="23"/>
                    </a:moveTo>
                    <a:cubicBezTo>
                      <a:pt x="5" y="24"/>
                      <a:pt x="4" y="26"/>
                      <a:pt x="5" y="26"/>
                    </a:cubicBezTo>
                    <a:cubicBezTo>
                      <a:pt x="7" y="25"/>
                      <a:pt x="8" y="24"/>
                      <a:pt x="8" y="22"/>
                    </a:cubicBezTo>
                    <a:cubicBezTo>
                      <a:pt x="7" y="16"/>
                      <a:pt x="6" y="9"/>
                      <a:pt x="7" y="3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5" y="4"/>
                      <a:pt x="13" y="8"/>
                      <a:pt x="13" y="12"/>
                    </a:cubicBezTo>
                    <a:cubicBezTo>
                      <a:pt x="14" y="20"/>
                      <a:pt x="14" y="29"/>
                      <a:pt x="14" y="38"/>
                    </a:cubicBezTo>
                    <a:cubicBezTo>
                      <a:pt x="15" y="40"/>
                      <a:pt x="14" y="42"/>
                      <a:pt x="13" y="44"/>
                    </a:cubicBezTo>
                    <a:cubicBezTo>
                      <a:pt x="13" y="44"/>
                      <a:pt x="12" y="44"/>
                      <a:pt x="12" y="44"/>
                    </a:cubicBezTo>
                    <a:cubicBezTo>
                      <a:pt x="11" y="41"/>
                      <a:pt x="10" y="39"/>
                      <a:pt x="11" y="35"/>
                    </a:cubicBezTo>
                    <a:cubicBezTo>
                      <a:pt x="11" y="34"/>
                      <a:pt x="11" y="31"/>
                      <a:pt x="8" y="34"/>
                    </a:cubicBezTo>
                    <a:cubicBezTo>
                      <a:pt x="8" y="34"/>
                      <a:pt x="7" y="34"/>
                      <a:pt x="7" y="33"/>
                    </a:cubicBezTo>
                    <a:cubicBezTo>
                      <a:pt x="7" y="31"/>
                      <a:pt x="4" y="30"/>
                      <a:pt x="2" y="28"/>
                    </a:cubicBezTo>
                    <a:cubicBezTo>
                      <a:pt x="1" y="27"/>
                      <a:pt x="0" y="25"/>
                      <a:pt x="1" y="23"/>
                    </a:cubicBezTo>
                    <a:cubicBezTo>
                      <a:pt x="2" y="22"/>
                      <a:pt x="3" y="22"/>
                      <a:pt x="4" y="23"/>
                    </a:cubicBezTo>
                    <a:close/>
                  </a:path>
                </a:pathLst>
              </a:custGeom>
              <a:solidFill>
                <a:srgbClr val="81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9" name="Freeform 1744">
                <a:extLst>
                  <a:ext uri="{FF2B5EF4-FFF2-40B4-BE49-F238E27FC236}">
                    <a16:creationId xmlns:a16="http://schemas.microsoft.com/office/drawing/2014/main" id="{F4E4E8AF-65B7-6C42-A9DC-4570A092D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916"/>
                <a:ext cx="17" cy="20"/>
              </a:xfrm>
              <a:custGeom>
                <a:avLst/>
                <a:gdLst>
                  <a:gd name="T0" fmla="*/ 2 w 10"/>
                  <a:gd name="T1" fmla="*/ 12 h 12"/>
                  <a:gd name="T2" fmla="*/ 1 w 10"/>
                  <a:gd name="T3" fmla="*/ 3 h 12"/>
                  <a:gd name="T4" fmla="*/ 1 w 10"/>
                  <a:gd name="T5" fmla="*/ 0 h 12"/>
                  <a:gd name="T6" fmla="*/ 6 w 10"/>
                  <a:gd name="T7" fmla="*/ 3 h 12"/>
                  <a:gd name="T8" fmla="*/ 6 w 10"/>
                  <a:gd name="T9" fmla="*/ 3 h 12"/>
                  <a:gd name="T10" fmla="*/ 2 w 10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2" y="12"/>
                    </a:moveTo>
                    <a:cubicBezTo>
                      <a:pt x="0" y="9"/>
                      <a:pt x="2" y="6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0" y="8"/>
                      <a:pt x="6" y="10"/>
                      <a:pt x="2" y="12"/>
                    </a:cubicBezTo>
                    <a:close/>
                  </a:path>
                </a:pathLst>
              </a:custGeom>
              <a:solidFill>
                <a:srgbClr val="81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0" name="Freeform 1745">
                <a:extLst>
                  <a:ext uri="{FF2B5EF4-FFF2-40B4-BE49-F238E27FC236}">
                    <a16:creationId xmlns:a16="http://schemas.microsoft.com/office/drawing/2014/main" id="{B76B66B4-4E1F-7E17-BE3A-95674FD0E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849"/>
                <a:ext cx="15" cy="19"/>
              </a:xfrm>
              <a:custGeom>
                <a:avLst/>
                <a:gdLst>
                  <a:gd name="T0" fmla="*/ 9 w 9"/>
                  <a:gd name="T1" fmla="*/ 9 h 11"/>
                  <a:gd name="T2" fmla="*/ 4 w 9"/>
                  <a:gd name="T3" fmla="*/ 11 h 11"/>
                  <a:gd name="T4" fmla="*/ 3 w 9"/>
                  <a:gd name="T5" fmla="*/ 0 h 11"/>
                  <a:gd name="T6" fmla="*/ 9 w 9"/>
                  <a:gd name="T7" fmla="*/ 2 h 11"/>
                  <a:gd name="T8" fmla="*/ 9 w 9"/>
                  <a:gd name="T9" fmla="*/ 3 h 11"/>
                  <a:gd name="T10" fmla="*/ 9 w 9"/>
                  <a:gd name="T11" fmla="*/ 4 h 11"/>
                  <a:gd name="T12" fmla="*/ 8 w 9"/>
                  <a:gd name="T13" fmla="*/ 7 h 11"/>
                  <a:gd name="T14" fmla="*/ 9 w 9"/>
                  <a:gd name="T15" fmla="*/ 8 h 11"/>
                  <a:gd name="T16" fmla="*/ 9 w 9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cubicBezTo>
                      <a:pt x="7" y="9"/>
                      <a:pt x="5" y="10"/>
                      <a:pt x="4" y="11"/>
                    </a:cubicBezTo>
                    <a:cubicBezTo>
                      <a:pt x="0" y="7"/>
                      <a:pt x="5" y="3"/>
                      <a:pt x="3" y="0"/>
                    </a:cubicBezTo>
                    <a:cubicBezTo>
                      <a:pt x="5" y="1"/>
                      <a:pt x="7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8" y="5"/>
                      <a:pt x="6" y="6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858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1" name="Freeform 1746">
                <a:extLst>
                  <a:ext uri="{FF2B5EF4-FFF2-40B4-BE49-F238E27FC236}">
                    <a16:creationId xmlns:a16="http://schemas.microsoft.com/office/drawing/2014/main" id="{88735AE7-744D-7FED-8E50-04C0BCB4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938"/>
                <a:ext cx="9" cy="9"/>
              </a:xfrm>
              <a:custGeom>
                <a:avLst/>
                <a:gdLst>
                  <a:gd name="T0" fmla="*/ 1 w 5"/>
                  <a:gd name="T1" fmla="*/ 0 h 5"/>
                  <a:gd name="T2" fmla="*/ 2 w 5"/>
                  <a:gd name="T3" fmla="*/ 0 h 5"/>
                  <a:gd name="T4" fmla="*/ 4 w 5"/>
                  <a:gd name="T5" fmla="*/ 4 h 5"/>
                  <a:gd name="T6" fmla="*/ 2 w 5"/>
                  <a:gd name="T7" fmla="*/ 5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5" y="0"/>
                      <a:pt x="5" y="2"/>
                      <a:pt x="4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645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2" name="Freeform 1747">
                <a:extLst>
                  <a:ext uri="{FF2B5EF4-FFF2-40B4-BE49-F238E27FC236}">
                    <a16:creationId xmlns:a16="http://schemas.microsoft.com/office/drawing/2014/main" id="{A98C8B21-FC26-4669-0E1B-F9CDA41E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1854"/>
                <a:ext cx="12" cy="16"/>
              </a:xfrm>
              <a:custGeom>
                <a:avLst/>
                <a:gdLst>
                  <a:gd name="T0" fmla="*/ 2 w 7"/>
                  <a:gd name="T1" fmla="*/ 0 h 9"/>
                  <a:gd name="T2" fmla="*/ 7 w 7"/>
                  <a:gd name="T3" fmla="*/ 4 h 9"/>
                  <a:gd name="T4" fmla="*/ 2 w 7"/>
                  <a:gd name="T5" fmla="*/ 5 h 9"/>
                  <a:gd name="T6" fmla="*/ 2 w 7"/>
                  <a:gd name="T7" fmla="*/ 5 h 9"/>
                  <a:gd name="T8" fmla="*/ 2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cubicBezTo>
                      <a:pt x="3" y="2"/>
                      <a:pt x="6" y="2"/>
                      <a:pt x="7" y="4"/>
                    </a:cubicBezTo>
                    <a:cubicBezTo>
                      <a:pt x="7" y="9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858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3" name="Freeform 1748">
                <a:extLst>
                  <a:ext uri="{FF2B5EF4-FFF2-40B4-BE49-F238E27FC236}">
                    <a16:creationId xmlns:a16="http://schemas.microsoft.com/office/drawing/2014/main" id="{41086A29-F256-0DFF-08DB-9BE413EA6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764"/>
                <a:ext cx="11" cy="8"/>
              </a:xfrm>
              <a:custGeom>
                <a:avLst/>
                <a:gdLst>
                  <a:gd name="T0" fmla="*/ 4 w 6"/>
                  <a:gd name="T1" fmla="*/ 5 h 5"/>
                  <a:gd name="T2" fmla="*/ 1 w 6"/>
                  <a:gd name="T3" fmla="*/ 2 h 5"/>
                  <a:gd name="T4" fmla="*/ 3 w 6"/>
                  <a:gd name="T5" fmla="*/ 0 h 5"/>
                  <a:gd name="T6" fmla="*/ 6 w 6"/>
                  <a:gd name="T7" fmla="*/ 2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3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272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4" name="Freeform 1749">
                <a:extLst>
                  <a:ext uri="{FF2B5EF4-FFF2-40B4-BE49-F238E27FC236}">
                    <a16:creationId xmlns:a16="http://schemas.microsoft.com/office/drawing/2014/main" id="{1E0419DB-75CF-4189-05D1-D27984DB8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30"/>
                <a:ext cx="20" cy="17"/>
              </a:xfrm>
              <a:custGeom>
                <a:avLst/>
                <a:gdLst>
                  <a:gd name="T0" fmla="*/ 7 w 12"/>
                  <a:gd name="T1" fmla="*/ 10 h 10"/>
                  <a:gd name="T2" fmla="*/ 4 w 12"/>
                  <a:gd name="T3" fmla="*/ 0 h 10"/>
                  <a:gd name="T4" fmla="*/ 9 w 12"/>
                  <a:gd name="T5" fmla="*/ 3 h 10"/>
                  <a:gd name="T6" fmla="*/ 12 w 12"/>
                  <a:gd name="T7" fmla="*/ 4 h 10"/>
                  <a:gd name="T8" fmla="*/ 7 w 12"/>
                  <a:gd name="T9" fmla="*/ 5 h 10"/>
                  <a:gd name="T10" fmla="*/ 7 w 12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7" y="10"/>
                    </a:moveTo>
                    <a:cubicBezTo>
                      <a:pt x="0" y="9"/>
                      <a:pt x="6" y="4"/>
                      <a:pt x="4" y="0"/>
                    </a:cubicBezTo>
                    <a:cubicBezTo>
                      <a:pt x="6" y="0"/>
                      <a:pt x="7" y="4"/>
                      <a:pt x="9" y="3"/>
                    </a:cubicBezTo>
                    <a:cubicBezTo>
                      <a:pt x="10" y="3"/>
                      <a:pt x="11" y="4"/>
                      <a:pt x="12" y="4"/>
                    </a:cubicBezTo>
                    <a:cubicBezTo>
                      <a:pt x="11" y="7"/>
                      <a:pt x="9" y="4"/>
                      <a:pt x="7" y="5"/>
                    </a:cubicBezTo>
                    <a:cubicBezTo>
                      <a:pt x="7" y="7"/>
                      <a:pt x="7" y="8"/>
                      <a:pt x="7" y="10"/>
                    </a:cubicBezTo>
                    <a:close/>
                  </a:path>
                </a:pathLst>
              </a:custGeom>
              <a:solidFill>
                <a:srgbClr val="20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5" name="Freeform 1750">
                <a:extLst>
                  <a:ext uri="{FF2B5EF4-FFF2-40B4-BE49-F238E27FC236}">
                    <a16:creationId xmlns:a16="http://schemas.microsoft.com/office/drawing/2014/main" id="{24682BC9-972A-647D-22E8-2749B5ACA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583"/>
                <a:ext cx="31" cy="27"/>
              </a:xfrm>
              <a:custGeom>
                <a:avLst/>
                <a:gdLst>
                  <a:gd name="T0" fmla="*/ 12 w 18"/>
                  <a:gd name="T1" fmla="*/ 9 h 16"/>
                  <a:gd name="T2" fmla="*/ 7 w 18"/>
                  <a:gd name="T3" fmla="*/ 13 h 16"/>
                  <a:gd name="T4" fmla="*/ 0 w 18"/>
                  <a:gd name="T5" fmla="*/ 14 h 16"/>
                  <a:gd name="T6" fmla="*/ 9 w 18"/>
                  <a:gd name="T7" fmla="*/ 7 h 16"/>
                  <a:gd name="T8" fmla="*/ 9 w 18"/>
                  <a:gd name="T9" fmla="*/ 4 h 16"/>
                  <a:gd name="T10" fmla="*/ 18 w 18"/>
                  <a:gd name="T11" fmla="*/ 2 h 16"/>
                  <a:gd name="T12" fmla="*/ 12 w 18"/>
                  <a:gd name="T13" fmla="*/ 9 h 16"/>
                  <a:gd name="T14" fmla="*/ 12 w 18"/>
                  <a:gd name="T1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2" y="9"/>
                    </a:moveTo>
                    <a:cubicBezTo>
                      <a:pt x="10" y="10"/>
                      <a:pt x="8" y="9"/>
                      <a:pt x="7" y="13"/>
                    </a:cubicBezTo>
                    <a:cubicBezTo>
                      <a:pt x="7" y="16"/>
                      <a:pt x="3" y="13"/>
                      <a:pt x="0" y="14"/>
                    </a:cubicBezTo>
                    <a:cubicBezTo>
                      <a:pt x="4" y="12"/>
                      <a:pt x="5" y="8"/>
                      <a:pt x="9" y="7"/>
                    </a:cubicBezTo>
                    <a:cubicBezTo>
                      <a:pt x="14" y="6"/>
                      <a:pt x="8" y="5"/>
                      <a:pt x="9" y="4"/>
                    </a:cubicBezTo>
                    <a:cubicBezTo>
                      <a:pt x="12" y="2"/>
                      <a:pt x="15" y="0"/>
                      <a:pt x="18" y="2"/>
                    </a:cubicBezTo>
                    <a:cubicBezTo>
                      <a:pt x="17" y="6"/>
                      <a:pt x="12" y="6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lose/>
                  </a:path>
                </a:pathLst>
              </a:custGeom>
              <a:solidFill>
                <a:srgbClr val="A5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6" name="Freeform 1751">
                <a:extLst>
                  <a:ext uri="{FF2B5EF4-FFF2-40B4-BE49-F238E27FC236}">
                    <a16:creationId xmlns:a16="http://schemas.microsoft.com/office/drawing/2014/main" id="{36CD67EA-E87E-9B17-2ABE-E93AA52C2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624"/>
                <a:ext cx="10" cy="12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7 h 7"/>
                  <a:gd name="T4" fmla="*/ 3 w 6"/>
                  <a:gd name="T5" fmla="*/ 0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4"/>
                      <a:pt x="5" y="6"/>
                      <a:pt x="0" y="7"/>
                    </a:cubicBezTo>
                    <a:cubicBezTo>
                      <a:pt x="2" y="4"/>
                      <a:pt x="1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7" name="Freeform 1752">
                <a:extLst>
                  <a:ext uri="{FF2B5EF4-FFF2-40B4-BE49-F238E27FC236}">
                    <a16:creationId xmlns:a16="http://schemas.microsoft.com/office/drawing/2014/main" id="{2E05CF0C-A8E7-E41B-EA67-D3A387965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574"/>
                <a:ext cx="12" cy="11"/>
              </a:xfrm>
              <a:custGeom>
                <a:avLst/>
                <a:gdLst>
                  <a:gd name="T0" fmla="*/ 0 w 7"/>
                  <a:gd name="T1" fmla="*/ 4 h 6"/>
                  <a:gd name="T2" fmla="*/ 6 w 7"/>
                  <a:gd name="T3" fmla="*/ 1 h 6"/>
                  <a:gd name="T4" fmla="*/ 6 w 7"/>
                  <a:gd name="T5" fmla="*/ 3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2" y="2"/>
                      <a:pt x="3" y="0"/>
                      <a:pt x="6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8" name="Freeform 1753">
                <a:extLst>
                  <a:ext uri="{FF2B5EF4-FFF2-40B4-BE49-F238E27FC236}">
                    <a16:creationId xmlns:a16="http://schemas.microsoft.com/office/drawing/2014/main" id="{AB63EBC3-B968-5879-3290-47D5785A8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667"/>
                <a:ext cx="20" cy="41"/>
              </a:xfrm>
              <a:custGeom>
                <a:avLst/>
                <a:gdLst>
                  <a:gd name="T0" fmla="*/ 2 w 12"/>
                  <a:gd name="T1" fmla="*/ 24 h 24"/>
                  <a:gd name="T2" fmla="*/ 0 w 12"/>
                  <a:gd name="T3" fmla="*/ 21 h 24"/>
                  <a:gd name="T4" fmla="*/ 6 w 12"/>
                  <a:gd name="T5" fmla="*/ 18 h 24"/>
                  <a:gd name="T6" fmla="*/ 8 w 12"/>
                  <a:gd name="T7" fmla="*/ 5 h 24"/>
                  <a:gd name="T8" fmla="*/ 4 w 12"/>
                  <a:gd name="T9" fmla="*/ 3 h 24"/>
                  <a:gd name="T10" fmla="*/ 11 w 12"/>
                  <a:gd name="T11" fmla="*/ 0 h 24"/>
                  <a:gd name="T12" fmla="*/ 9 w 12"/>
                  <a:gd name="T13" fmla="*/ 19 h 24"/>
                  <a:gd name="T14" fmla="*/ 2 w 1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2" y="24"/>
                    </a:moveTo>
                    <a:cubicBezTo>
                      <a:pt x="0" y="24"/>
                      <a:pt x="0" y="22"/>
                      <a:pt x="0" y="21"/>
                    </a:cubicBezTo>
                    <a:cubicBezTo>
                      <a:pt x="2" y="19"/>
                      <a:pt x="5" y="20"/>
                      <a:pt x="6" y="18"/>
                    </a:cubicBezTo>
                    <a:cubicBezTo>
                      <a:pt x="7" y="14"/>
                      <a:pt x="8" y="9"/>
                      <a:pt x="8" y="5"/>
                    </a:cubicBezTo>
                    <a:cubicBezTo>
                      <a:pt x="8" y="3"/>
                      <a:pt x="5" y="5"/>
                      <a:pt x="4" y="3"/>
                    </a:cubicBezTo>
                    <a:cubicBezTo>
                      <a:pt x="6" y="1"/>
                      <a:pt x="9" y="2"/>
                      <a:pt x="11" y="0"/>
                    </a:cubicBezTo>
                    <a:cubicBezTo>
                      <a:pt x="12" y="7"/>
                      <a:pt x="9" y="13"/>
                      <a:pt x="9" y="19"/>
                    </a:cubicBezTo>
                    <a:cubicBezTo>
                      <a:pt x="9" y="24"/>
                      <a:pt x="4" y="22"/>
                      <a:pt x="2" y="24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9" name="Freeform 1754">
                <a:extLst>
                  <a:ext uri="{FF2B5EF4-FFF2-40B4-BE49-F238E27FC236}">
                    <a16:creationId xmlns:a16="http://schemas.microsoft.com/office/drawing/2014/main" id="{583D6592-F5F2-82F8-61F8-59D7F7E4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550"/>
                <a:ext cx="27" cy="26"/>
              </a:xfrm>
              <a:custGeom>
                <a:avLst/>
                <a:gdLst>
                  <a:gd name="T0" fmla="*/ 16 w 16"/>
                  <a:gd name="T1" fmla="*/ 0 h 15"/>
                  <a:gd name="T2" fmla="*/ 0 w 16"/>
                  <a:gd name="T3" fmla="*/ 15 h 15"/>
                  <a:gd name="T4" fmla="*/ 16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6" y="0"/>
                    </a:moveTo>
                    <a:cubicBezTo>
                      <a:pt x="12" y="7"/>
                      <a:pt x="7" y="13"/>
                      <a:pt x="0" y="15"/>
                    </a:cubicBezTo>
                    <a:cubicBezTo>
                      <a:pt x="5" y="10"/>
                      <a:pt x="11" y="6"/>
                      <a:pt x="16" y="0"/>
                    </a:cubicBezTo>
                    <a:close/>
                  </a:path>
                </a:pathLst>
              </a:custGeom>
              <a:solidFill>
                <a:srgbClr val="302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0" name="Freeform 1755">
                <a:extLst>
                  <a:ext uri="{FF2B5EF4-FFF2-40B4-BE49-F238E27FC236}">
                    <a16:creationId xmlns:a16="http://schemas.microsoft.com/office/drawing/2014/main" id="{9A6CD792-E6C5-FA8E-AE31-D556C3B8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231"/>
                <a:ext cx="44" cy="48"/>
              </a:xfrm>
              <a:custGeom>
                <a:avLst/>
                <a:gdLst>
                  <a:gd name="T0" fmla="*/ 17 w 26"/>
                  <a:gd name="T1" fmla="*/ 25 h 28"/>
                  <a:gd name="T2" fmla="*/ 3 w 26"/>
                  <a:gd name="T3" fmla="*/ 28 h 28"/>
                  <a:gd name="T4" fmla="*/ 7 w 26"/>
                  <a:gd name="T5" fmla="*/ 22 h 28"/>
                  <a:gd name="T6" fmla="*/ 2 w 26"/>
                  <a:gd name="T7" fmla="*/ 20 h 28"/>
                  <a:gd name="T8" fmla="*/ 2 w 26"/>
                  <a:gd name="T9" fmla="*/ 15 h 28"/>
                  <a:gd name="T10" fmla="*/ 6 w 26"/>
                  <a:gd name="T11" fmla="*/ 11 h 28"/>
                  <a:gd name="T12" fmla="*/ 9 w 26"/>
                  <a:gd name="T13" fmla="*/ 8 h 28"/>
                  <a:gd name="T14" fmla="*/ 5 w 26"/>
                  <a:gd name="T15" fmla="*/ 6 h 28"/>
                  <a:gd name="T16" fmla="*/ 25 w 26"/>
                  <a:gd name="T17" fmla="*/ 0 h 28"/>
                  <a:gd name="T18" fmla="*/ 26 w 26"/>
                  <a:gd name="T19" fmla="*/ 2 h 28"/>
                  <a:gd name="T20" fmla="*/ 21 w 26"/>
                  <a:gd name="T21" fmla="*/ 6 h 28"/>
                  <a:gd name="T22" fmla="*/ 20 w 26"/>
                  <a:gd name="T23" fmla="*/ 9 h 28"/>
                  <a:gd name="T24" fmla="*/ 26 w 26"/>
                  <a:gd name="T25" fmla="*/ 10 h 28"/>
                  <a:gd name="T26" fmla="*/ 17 w 26"/>
                  <a:gd name="T27" fmla="*/ 14 h 28"/>
                  <a:gd name="T28" fmla="*/ 17 w 26"/>
                  <a:gd name="T29" fmla="*/ 16 h 28"/>
                  <a:gd name="T30" fmla="*/ 23 w 26"/>
                  <a:gd name="T31" fmla="*/ 17 h 28"/>
                  <a:gd name="T32" fmla="*/ 16 w 26"/>
                  <a:gd name="T33" fmla="*/ 21 h 28"/>
                  <a:gd name="T34" fmla="*/ 19 w 26"/>
                  <a:gd name="T35" fmla="*/ 22 h 28"/>
                  <a:gd name="T36" fmla="*/ 17 w 26"/>
                  <a:gd name="T37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8">
                    <a:moveTo>
                      <a:pt x="17" y="25"/>
                    </a:moveTo>
                    <a:cubicBezTo>
                      <a:pt x="13" y="26"/>
                      <a:pt x="8" y="27"/>
                      <a:pt x="3" y="28"/>
                    </a:cubicBezTo>
                    <a:cubicBezTo>
                      <a:pt x="0" y="23"/>
                      <a:pt x="7" y="25"/>
                      <a:pt x="7" y="22"/>
                    </a:cubicBezTo>
                    <a:cubicBezTo>
                      <a:pt x="6" y="19"/>
                      <a:pt x="3" y="22"/>
                      <a:pt x="2" y="20"/>
                    </a:cubicBezTo>
                    <a:cubicBezTo>
                      <a:pt x="1" y="18"/>
                      <a:pt x="12" y="15"/>
                      <a:pt x="2" y="15"/>
                    </a:cubicBezTo>
                    <a:cubicBezTo>
                      <a:pt x="2" y="13"/>
                      <a:pt x="4" y="12"/>
                      <a:pt x="6" y="11"/>
                    </a:cubicBezTo>
                    <a:cubicBezTo>
                      <a:pt x="7" y="10"/>
                      <a:pt x="9" y="10"/>
                      <a:pt x="9" y="8"/>
                    </a:cubicBezTo>
                    <a:cubicBezTo>
                      <a:pt x="8" y="6"/>
                      <a:pt x="5" y="8"/>
                      <a:pt x="5" y="6"/>
                    </a:cubicBezTo>
                    <a:cubicBezTo>
                      <a:pt x="11" y="2"/>
                      <a:pt x="18" y="2"/>
                      <a:pt x="25" y="0"/>
                    </a:cubicBezTo>
                    <a:cubicBezTo>
                      <a:pt x="24" y="1"/>
                      <a:pt x="24" y="2"/>
                      <a:pt x="26" y="2"/>
                    </a:cubicBezTo>
                    <a:cubicBezTo>
                      <a:pt x="26" y="6"/>
                      <a:pt x="23" y="5"/>
                      <a:pt x="21" y="6"/>
                    </a:cubicBezTo>
                    <a:cubicBezTo>
                      <a:pt x="20" y="6"/>
                      <a:pt x="18" y="7"/>
                      <a:pt x="20" y="9"/>
                    </a:cubicBezTo>
                    <a:cubicBezTo>
                      <a:pt x="22" y="11"/>
                      <a:pt x="24" y="9"/>
                      <a:pt x="26" y="10"/>
                    </a:cubicBezTo>
                    <a:cubicBezTo>
                      <a:pt x="24" y="14"/>
                      <a:pt x="20" y="12"/>
                      <a:pt x="17" y="14"/>
                    </a:cubicBezTo>
                    <a:cubicBezTo>
                      <a:pt x="14" y="15"/>
                      <a:pt x="18" y="15"/>
                      <a:pt x="17" y="16"/>
                    </a:cubicBezTo>
                    <a:cubicBezTo>
                      <a:pt x="19" y="18"/>
                      <a:pt x="21" y="17"/>
                      <a:pt x="23" y="17"/>
                    </a:cubicBezTo>
                    <a:cubicBezTo>
                      <a:pt x="22" y="21"/>
                      <a:pt x="18" y="19"/>
                      <a:pt x="16" y="21"/>
                    </a:cubicBezTo>
                    <a:cubicBezTo>
                      <a:pt x="16" y="22"/>
                      <a:pt x="18" y="21"/>
                      <a:pt x="19" y="22"/>
                    </a:cubicBezTo>
                    <a:cubicBezTo>
                      <a:pt x="18" y="23"/>
                      <a:pt x="18" y="24"/>
                      <a:pt x="17" y="25"/>
                    </a:cubicBez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1" name="Freeform 1756">
                <a:extLst>
                  <a:ext uri="{FF2B5EF4-FFF2-40B4-BE49-F238E27FC236}">
                    <a16:creationId xmlns:a16="http://schemas.microsoft.com/office/drawing/2014/main" id="{1FCE90CA-79E9-74D2-B509-485F18AD6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257"/>
                <a:ext cx="38" cy="14"/>
              </a:xfrm>
              <a:custGeom>
                <a:avLst/>
                <a:gdLst>
                  <a:gd name="T0" fmla="*/ 7 w 22"/>
                  <a:gd name="T1" fmla="*/ 7 h 8"/>
                  <a:gd name="T2" fmla="*/ 3 w 22"/>
                  <a:gd name="T3" fmla="*/ 8 h 8"/>
                  <a:gd name="T4" fmla="*/ 0 w 22"/>
                  <a:gd name="T5" fmla="*/ 6 h 8"/>
                  <a:gd name="T6" fmla="*/ 2 w 22"/>
                  <a:gd name="T7" fmla="*/ 4 h 8"/>
                  <a:gd name="T8" fmla="*/ 11 w 22"/>
                  <a:gd name="T9" fmla="*/ 2 h 8"/>
                  <a:gd name="T10" fmla="*/ 22 w 22"/>
                  <a:gd name="T11" fmla="*/ 2 h 8"/>
                  <a:gd name="T12" fmla="*/ 7 w 22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7" y="7"/>
                    </a:moveTo>
                    <a:cubicBezTo>
                      <a:pt x="5" y="8"/>
                      <a:pt x="4" y="8"/>
                      <a:pt x="3" y="8"/>
                    </a:cubicBezTo>
                    <a:cubicBezTo>
                      <a:pt x="2" y="8"/>
                      <a:pt x="1" y="8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5" y="3"/>
                      <a:pt x="8" y="4"/>
                      <a:pt x="11" y="2"/>
                    </a:cubicBezTo>
                    <a:cubicBezTo>
                      <a:pt x="14" y="3"/>
                      <a:pt x="17" y="0"/>
                      <a:pt x="22" y="2"/>
                    </a:cubicBezTo>
                    <a:cubicBezTo>
                      <a:pt x="17" y="6"/>
                      <a:pt x="11" y="5"/>
                      <a:pt x="7" y="7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2" name="Freeform 1757">
                <a:extLst>
                  <a:ext uri="{FF2B5EF4-FFF2-40B4-BE49-F238E27FC236}">
                    <a16:creationId xmlns:a16="http://schemas.microsoft.com/office/drawing/2014/main" id="{AED4A244-9E14-1B93-9633-4BFFBC3DE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243"/>
                <a:ext cx="38" cy="18"/>
              </a:xfrm>
              <a:custGeom>
                <a:avLst/>
                <a:gdLst>
                  <a:gd name="T0" fmla="*/ 6 w 22"/>
                  <a:gd name="T1" fmla="*/ 9 h 10"/>
                  <a:gd name="T2" fmla="*/ 5 w 22"/>
                  <a:gd name="T3" fmla="*/ 9 h 10"/>
                  <a:gd name="T4" fmla="*/ 1 w 22"/>
                  <a:gd name="T5" fmla="*/ 8 h 10"/>
                  <a:gd name="T6" fmla="*/ 5 w 22"/>
                  <a:gd name="T7" fmla="*/ 5 h 10"/>
                  <a:gd name="T8" fmla="*/ 15 w 22"/>
                  <a:gd name="T9" fmla="*/ 3 h 10"/>
                  <a:gd name="T10" fmla="*/ 22 w 22"/>
                  <a:gd name="T11" fmla="*/ 4 h 10"/>
                  <a:gd name="T12" fmla="*/ 6 w 2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6" y="9"/>
                    </a:moveTo>
                    <a:cubicBezTo>
                      <a:pt x="6" y="9"/>
                      <a:pt x="6" y="9"/>
                      <a:pt x="5" y="9"/>
                    </a:cubicBezTo>
                    <a:cubicBezTo>
                      <a:pt x="3" y="9"/>
                      <a:pt x="1" y="10"/>
                      <a:pt x="1" y="8"/>
                    </a:cubicBezTo>
                    <a:cubicBezTo>
                      <a:pt x="0" y="5"/>
                      <a:pt x="3" y="5"/>
                      <a:pt x="5" y="5"/>
                    </a:cubicBezTo>
                    <a:cubicBezTo>
                      <a:pt x="8" y="4"/>
                      <a:pt x="12" y="5"/>
                      <a:pt x="15" y="3"/>
                    </a:cubicBezTo>
                    <a:cubicBezTo>
                      <a:pt x="17" y="4"/>
                      <a:pt x="20" y="0"/>
                      <a:pt x="22" y="4"/>
                    </a:cubicBezTo>
                    <a:cubicBezTo>
                      <a:pt x="17" y="6"/>
                      <a:pt x="12" y="7"/>
                      <a:pt x="6" y="9"/>
                    </a:cubicBezTo>
                    <a:close/>
                  </a:path>
                </a:pathLst>
              </a:custGeom>
              <a:solidFill>
                <a:srgbClr val="2E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3" name="Freeform 1758">
                <a:extLst>
                  <a:ext uri="{FF2B5EF4-FFF2-40B4-BE49-F238E27FC236}">
                    <a16:creationId xmlns:a16="http://schemas.microsoft.com/office/drawing/2014/main" id="{909BB9ED-4173-EA10-6088-86D0A1E22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129"/>
                <a:ext cx="19" cy="32"/>
              </a:xfrm>
              <a:custGeom>
                <a:avLst/>
                <a:gdLst>
                  <a:gd name="T0" fmla="*/ 2 w 11"/>
                  <a:gd name="T1" fmla="*/ 7 h 19"/>
                  <a:gd name="T2" fmla="*/ 9 w 11"/>
                  <a:gd name="T3" fmla="*/ 0 h 19"/>
                  <a:gd name="T4" fmla="*/ 9 w 11"/>
                  <a:gd name="T5" fmla="*/ 2 h 19"/>
                  <a:gd name="T6" fmla="*/ 9 w 11"/>
                  <a:gd name="T7" fmla="*/ 7 h 19"/>
                  <a:gd name="T8" fmla="*/ 10 w 11"/>
                  <a:gd name="T9" fmla="*/ 10 h 19"/>
                  <a:gd name="T10" fmla="*/ 1 w 11"/>
                  <a:gd name="T11" fmla="*/ 19 h 19"/>
                  <a:gd name="T12" fmla="*/ 2 w 11"/>
                  <a:gd name="T13" fmla="*/ 16 h 19"/>
                  <a:gd name="T14" fmla="*/ 1 w 11"/>
                  <a:gd name="T15" fmla="*/ 10 h 19"/>
                  <a:gd name="T16" fmla="*/ 2 w 11"/>
                  <a:gd name="T1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2" y="7"/>
                    </a:moveTo>
                    <a:cubicBezTo>
                      <a:pt x="7" y="7"/>
                      <a:pt x="6" y="1"/>
                      <a:pt x="9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11" y="4"/>
                      <a:pt x="7" y="5"/>
                      <a:pt x="9" y="7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7" y="13"/>
                      <a:pt x="4" y="16"/>
                      <a:pt x="1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3" y="14"/>
                      <a:pt x="8" y="11"/>
                      <a:pt x="1" y="10"/>
                    </a:cubicBezTo>
                    <a:cubicBezTo>
                      <a:pt x="1" y="10"/>
                      <a:pt x="1" y="8"/>
                      <a:pt x="2" y="7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4" name="Freeform 1759">
                <a:extLst>
                  <a:ext uri="{FF2B5EF4-FFF2-40B4-BE49-F238E27FC236}">
                    <a16:creationId xmlns:a16="http://schemas.microsoft.com/office/drawing/2014/main" id="{766A266D-04D6-8DD6-CD9A-9198C9434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233"/>
                <a:ext cx="33" cy="14"/>
              </a:xfrm>
              <a:custGeom>
                <a:avLst/>
                <a:gdLst>
                  <a:gd name="T0" fmla="*/ 5 w 19"/>
                  <a:gd name="T1" fmla="*/ 8 h 8"/>
                  <a:gd name="T2" fmla="*/ 3 w 19"/>
                  <a:gd name="T3" fmla="*/ 5 h 8"/>
                  <a:gd name="T4" fmla="*/ 11 w 19"/>
                  <a:gd name="T5" fmla="*/ 1 h 8"/>
                  <a:gd name="T6" fmla="*/ 19 w 19"/>
                  <a:gd name="T7" fmla="*/ 2 h 8"/>
                  <a:gd name="T8" fmla="*/ 5 w 1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5" y="8"/>
                    </a:moveTo>
                    <a:cubicBezTo>
                      <a:pt x="3" y="7"/>
                      <a:pt x="0" y="8"/>
                      <a:pt x="3" y="5"/>
                    </a:cubicBezTo>
                    <a:cubicBezTo>
                      <a:pt x="5" y="2"/>
                      <a:pt x="9" y="4"/>
                      <a:pt x="11" y="1"/>
                    </a:cubicBezTo>
                    <a:cubicBezTo>
                      <a:pt x="13" y="2"/>
                      <a:pt x="16" y="0"/>
                      <a:pt x="19" y="2"/>
                    </a:cubicBezTo>
                    <a:cubicBezTo>
                      <a:pt x="15" y="6"/>
                      <a:pt x="9" y="5"/>
                      <a:pt x="5" y="8"/>
                    </a:cubicBezTo>
                    <a:close/>
                  </a:path>
                </a:pathLst>
              </a:custGeom>
              <a:solidFill>
                <a:srgbClr val="3E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5" name="Freeform 1760">
                <a:extLst>
                  <a:ext uri="{FF2B5EF4-FFF2-40B4-BE49-F238E27FC236}">
                    <a16:creationId xmlns:a16="http://schemas.microsoft.com/office/drawing/2014/main" id="{94F02E04-508E-D0EA-E7B1-2BDDAB712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219"/>
                <a:ext cx="46" cy="11"/>
              </a:xfrm>
              <a:custGeom>
                <a:avLst/>
                <a:gdLst>
                  <a:gd name="T0" fmla="*/ 25 w 27"/>
                  <a:gd name="T1" fmla="*/ 4 h 6"/>
                  <a:gd name="T2" fmla="*/ 18 w 27"/>
                  <a:gd name="T3" fmla="*/ 4 h 6"/>
                  <a:gd name="T4" fmla="*/ 0 w 27"/>
                  <a:gd name="T5" fmla="*/ 6 h 6"/>
                  <a:gd name="T6" fmla="*/ 20 w 27"/>
                  <a:gd name="T7" fmla="*/ 0 h 6"/>
                  <a:gd name="T8" fmla="*/ 25 w 27"/>
                  <a:gd name="T9" fmla="*/ 2 h 6"/>
                  <a:gd name="T10" fmla="*/ 25 w 27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">
                    <a:moveTo>
                      <a:pt x="25" y="4"/>
                    </a:moveTo>
                    <a:cubicBezTo>
                      <a:pt x="23" y="1"/>
                      <a:pt x="20" y="3"/>
                      <a:pt x="18" y="4"/>
                    </a:cubicBezTo>
                    <a:cubicBezTo>
                      <a:pt x="12" y="5"/>
                      <a:pt x="6" y="6"/>
                      <a:pt x="0" y="6"/>
                    </a:cubicBezTo>
                    <a:cubicBezTo>
                      <a:pt x="7" y="3"/>
                      <a:pt x="13" y="2"/>
                      <a:pt x="20" y="0"/>
                    </a:cubicBezTo>
                    <a:cubicBezTo>
                      <a:pt x="21" y="2"/>
                      <a:pt x="23" y="1"/>
                      <a:pt x="25" y="2"/>
                    </a:cubicBezTo>
                    <a:cubicBezTo>
                      <a:pt x="27" y="2"/>
                      <a:pt x="27" y="3"/>
                      <a:pt x="25" y="4"/>
                    </a:cubicBezTo>
                    <a:close/>
                  </a:path>
                </a:pathLst>
              </a:custGeom>
              <a:solidFill>
                <a:srgbClr val="8F8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6" name="Freeform 1761">
                <a:extLst>
                  <a:ext uri="{FF2B5EF4-FFF2-40B4-BE49-F238E27FC236}">
                    <a16:creationId xmlns:a16="http://schemas.microsoft.com/office/drawing/2014/main" id="{E5F242BA-DCEA-7A2B-D64F-2FF044901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339"/>
                <a:ext cx="35" cy="11"/>
              </a:xfrm>
              <a:custGeom>
                <a:avLst/>
                <a:gdLst>
                  <a:gd name="T0" fmla="*/ 1 w 21"/>
                  <a:gd name="T1" fmla="*/ 6 h 6"/>
                  <a:gd name="T2" fmla="*/ 0 w 21"/>
                  <a:gd name="T3" fmla="*/ 5 h 6"/>
                  <a:gd name="T4" fmla="*/ 19 w 21"/>
                  <a:gd name="T5" fmla="*/ 1 h 6"/>
                  <a:gd name="T6" fmla="*/ 21 w 21"/>
                  <a:gd name="T7" fmla="*/ 2 h 6"/>
                  <a:gd name="T8" fmla="*/ 19 w 21"/>
                  <a:gd name="T9" fmla="*/ 4 h 6"/>
                  <a:gd name="T10" fmla="*/ 1 w 21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1" y="6"/>
                    </a:moveTo>
                    <a:cubicBezTo>
                      <a:pt x="1" y="6"/>
                      <a:pt x="0" y="5"/>
                      <a:pt x="0" y="5"/>
                    </a:cubicBezTo>
                    <a:cubicBezTo>
                      <a:pt x="6" y="2"/>
                      <a:pt x="13" y="3"/>
                      <a:pt x="19" y="1"/>
                    </a:cubicBezTo>
                    <a:cubicBezTo>
                      <a:pt x="19" y="0"/>
                      <a:pt x="21" y="0"/>
                      <a:pt x="21" y="2"/>
                    </a:cubicBezTo>
                    <a:cubicBezTo>
                      <a:pt x="21" y="4"/>
                      <a:pt x="20" y="3"/>
                      <a:pt x="19" y="4"/>
                    </a:cubicBezTo>
                    <a:cubicBezTo>
                      <a:pt x="13" y="5"/>
                      <a:pt x="7" y="5"/>
                      <a:pt x="1" y="6"/>
                    </a:cubicBezTo>
                    <a:close/>
                  </a:path>
                </a:pathLst>
              </a:custGeom>
              <a:solidFill>
                <a:srgbClr val="65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7" name="Freeform 1762">
                <a:extLst>
                  <a:ext uri="{FF2B5EF4-FFF2-40B4-BE49-F238E27FC236}">
                    <a16:creationId xmlns:a16="http://schemas.microsoft.com/office/drawing/2014/main" id="{341F744F-43A5-7FFA-D9F3-F1A493C2B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17"/>
                <a:ext cx="22" cy="12"/>
              </a:xfrm>
              <a:custGeom>
                <a:avLst/>
                <a:gdLst>
                  <a:gd name="T0" fmla="*/ 4 w 13"/>
                  <a:gd name="T1" fmla="*/ 7 h 7"/>
                  <a:gd name="T2" fmla="*/ 0 w 13"/>
                  <a:gd name="T3" fmla="*/ 5 h 7"/>
                  <a:gd name="T4" fmla="*/ 5 w 13"/>
                  <a:gd name="T5" fmla="*/ 0 h 7"/>
                  <a:gd name="T6" fmla="*/ 7 w 13"/>
                  <a:gd name="T7" fmla="*/ 3 h 7"/>
                  <a:gd name="T8" fmla="*/ 13 w 13"/>
                  <a:gd name="T9" fmla="*/ 2 h 7"/>
                  <a:gd name="T10" fmla="*/ 4 w 1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4" y="7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1" y="2"/>
                      <a:pt x="2" y="0"/>
                      <a:pt x="5" y="0"/>
                    </a:cubicBezTo>
                    <a:cubicBezTo>
                      <a:pt x="6" y="2"/>
                      <a:pt x="5" y="4"/>
                      <a:pt x="7" y="3"/>
                    </a:cubicBezTo>
                    <a:cubicBezTo>
                      <a:pt x="9" y="2"/>
                      <a:pt x="11" y="1"/>
                      <a:pt x="13" y="2"/>
                    </a:cubicBezTo>
                    <a:cubicBezTo>
                      <a:pt x="11" y="6"/>
                      <a:pt x="7" y="6"/>
                      <a:pt x="4" y="7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8" name="Freeform 1763">
                <a:extLst>
                  <a:ext uri="{FF2B5EF4-FFF2-40B4-BE49-F238E27FC236}">
                    <a16:creationId xmlns:a16="http://schemas.microsoft.com/office/drawing/2014/main" id="{AB123928-2751-1316-0F27-9EC1BA558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207"/>
                <a:ext cx="25" cy="11"/>
              </a:xfrm>
              <a:custGeom>
                <a:avLst/>
                <a:gdLst>
                  <a:gd name="T0" fmla="*/ 15 w 15"/>
                  <a:gd name="T1" fmla="*/ 3 h 6"/>
                  <a:gd name="T2" fmla="*/ 2 w 15"/>
                  <a:gd name="T3" fmla="*/ 6 h 6"/>
                  <a:gd name="T4" fmla="*/ 0 w 15"/>
                  <a:gd name="T5" fmla="*/ 4 h 6"/>
                  <a:gd name="T6" fmla="*/ 2 w 15"/>
                  <a:gd name="T7" fmla="*/ 3 h 6"/>
                  <a:gd name="T8" fmla="*/ 11 w 15"/>
                  <a:gd name="T9" fmla="*/ 1 h 6"/>
                  <a:gd name="T10" fmla="*/ 15 w 1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15" y="3"/>
                    </a:moveTo>
                    <a:cubicBezTo>
                      <a:pt x="11" y="4"/>
                      <a:pt x="7" y="5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5" y="2"/>
                      <a:pt x="8" y="2"/>
                      <a:pt x="11" y="1"/>
                    </a:cubicBezTo>
                    <a:cubicBezTo>
                      <a:pt x="12" y="2"/>
                      <a:pt x="15" y="0"/>
                      <a:pt x="15" y="3"/>
                    </a:cubicBezTo>
                    <a:close/>
                  </a:path>
                </a:pathLst>
              </a:custGeom>
              <a:solidFill>
                <a:srgbClr val="80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9" name="Freeform 1764">
                <a:extLst>
                  <a:ext uri="{FF2B5EF4-FFF2-40B4-BE49-F238E27FC236}">
                    <a16:creationId xmlns:a16="http://schemas.microsoft.com/office/drawing/2014/main" id="{A8DF158B-7619-4326-5961-39F53A6D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163"/>
                <a:ext cx="16" cy="15"/>
              </a:xfrm>
              <a:custGeom>
                <a:avLst/>
                <a:gdLst>
                  <a:gd name="T0" fmla="*/ 5 w 9"/>
                  <a:gd name="T1" fmla="*/ 8 h 9"/>
                  <a:gd name="T2" fmla="*/ 4 w 9"/>
                  <a:gd name="T3" fmla="*/ 5 h 9"/>
                  <a:gd name="T4" fmla="*/ 0 w 9"/>
                  <a:gd name="T5" fmla="*/ 4 h 9"/>
                  <a:gd name="T6" fmla="*/ 4 w 9"/>
                  <a:gd name="T7" fmla="*/ 1 h 9"/>
                  <a:gd name="T8" fmla="*/ 7 w 9"/>
                  <a:gd name="T9" fmla="*/ 0 h 9"/>
                  <a:gd name="T10" fmla="*/ 9 w 9"/>
                  <a:gd name="T11" fmla="*/ 1 h 9"/>
                  <a:gd name="T12" fmla="*/ 9 w 9"/>
                  <a:gd name="T13" fmla="*/ 3 h 9"/>
                  <a:gd name="T14" fmla="*/ 9 w 9"/>
                  <a:gd name="T15" fmla="*/ 6 h 9"/>
                  <a:gd name="T16" fmla="*/ 6 w 9"/>
                  <a:gd name="T17" fmla="*/ 9 h 9"/>
                  <a:gd name="T18" fmla="*/ 5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5" y="8"/>
                    </a:moveTo>
                    <a:cubicBezTo>
                      <a:pt x="5" y="7"/>
                      <a:pt x="8" y="5"/>
                      <a:pt x="4" y="5"/>
                    </a:cubicBezTo>
                    <a:cubicBezTo>
                      <a:pt x="3" y="5"/>
                      <a:pt x="1" y="6"/>
                      <a:pt x="0" y="4"/>
                    </a:cubicBezTo>
                    <a:cubicBezTo>
                      <a:pt x="0" y="2"/>
                      <a:pt x="2" y="2"/>
                      <a:pt x="4" y="1"/>
                    </a:cubicBezTo>
                    <a:cubicBezTo>
                      <a:pt x="4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7" y="5"/>
                      <a:pt x="9" y="6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</a:path>
                </a:pathLst>
              </a:custGeom>
              <a:solidFill>
                <a:srgbClr val="A1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0" name="Freeform 1765">
                <a:extLst>
                  <a:ext uri="{FF2B5EF4-FFF2-40B4-BE49-F238E27FC236}">
                    <a16:creationId xmlns:a16="http://schemas.microsoft.com/office/drawing/2014/main" id="{9083CAB3-3B38-DA4B-9CA8-17857DAD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129"/>
                <a:ext cx="17" cy="15"/>
              </a:xfrm>
              <a:custGeom>
                <a:avLst/>
                <a:gdLst>
                  <a:gd name="T0" fmla="*/ 3 w 10"/>
                  <a:gd name="T1" fmla="*/ 7 h 9"/>
                  <a:gd name="T2" fmla="*/ 1 w 10"/>
                  <a:gd name="T3" fmla="*/ 9 h 9"/>
                  <a:gd name="T4" fmla="*/ 0 w 10"/>
                  <a:gd name="T5" fmla="*/ 7 h 9"/>
                  <a:gd name="T6" fmla="*/ 3 w 10"/>
                  <a:gd name="T7" fmla="*/ 2 h 9"/>
                  <a:gd name="T8" fmla="*/ 10 w 10"/>
                  <a:gd name="T9" fmla="*/ 1 h 9"/>
                  <a:gd name="T10" fmla="*/ 3 w 10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3" y="7"/>
                    </a:moveTo>
                    <a:cubicBezTo>
                      <a:pt x="2" y="8"/>
                      <a:pt x="1" y="9"/>
                      <a:pt x="1" y="9"/>
                    </a:cubicBezTo>
                    <a:cubicBezTo>
                      <a:pt x="0" y="9"/>
                      <a:pt x="0" y="7"/>
                      <a:pt x="0" y="7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5" y="2"/>
                      <a:pt x="7" y="0"/>
                      <a:pt x="10" y="1"/>
                    </a:cubicBezTo>
                    <a:cubicBezTo>
                      <a:pt x="9" y="5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1B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1" name="Freeform 1766">
                <a:extLst>
                  <a:ext uri="{FF2B5EF4-FFF2-40B4-BE49-F238E27FC236}">
                    <a16:creationId xmlns:a16="http://schemas.microsoft.com/office/drawing/2014/main" id="{86399436-0301-A045-540D-3104F523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177"/>
                <a:ext cx="14" cy="19"/>
              </a:xfrm>
              <a:custGeom>
                <a:avLst/>
                <a:gdLst>
                  <a:gd name="T0" fmla="*/ 8 w 8"/>
                  <a:gd name="T1" fmla="*/ 6 h 11"/>
                  <a:gd name="T2" fmla="*/ 0 w 8"/>
                  <a:gd name="T3" fmla="*/ 11 h 11"/>
                  <a:gd name="T4" fmla="*/ 7 w 8"/>
                  <a:gd name="T5" fmla="*/ 0 h 11"/>
                  <a:gd name="T6" fmla="*/ 7 w 8"/>
                  <a:gd name="T7" fmla="*/ 0 h 11"/>
                  <a:gd name="T8" fmla="*/ 8 w 8"/>
                  <a:gd name="T9" fmla="*/ 3 h 11"/>
                  <a:gd name="T10" fmla="*/ 8 w 8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6"/>
                    </a:moveTo>
                    <a:cubicBezTo>
                      <a:pt x="7" y="9"/>
                      <a:pt x="5" y="10"/>
                      <a:pt x="0" y="11"/>
                    </a:cubicBezTo>
                    <a:cubicBezTo>
                      <a:pt x="4" y="8"/>
                      <a:pt x="2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8" y="6"/>
                    </a:cubicBezTo>
                    <a:close/>
                  </a:path>
                </a:pathLst>
              </a:custGeom>
              <a:solidFill>
                <a:srgbClr val="5C5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2" name="Freeform 1767">
                <a:extLst>
                  <a:ext uri="{FF2B5EF4-FFF2-40B4-BE49-F238E27FC236}">
                    <a16:creationId xmlns:a16="http://schemas.microsoft.com/office/drawing/2014/main" id="{F72C0D62-77FA-0A06-BBBE-C6C4FB2A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180"/>
                <a:ext cx="21" cy="10"/>
              </a:xfrm>
              <a:custGeom>
                <a:avLst/>
                <a:gdLst>
                  <a:gd name="T0" fmla="*/ 1 w 12"/>
                  <a:gd name="T1" fmla="*/ 5 h 6"/>
                  <a:gd name="T2" fmla="*/ 0 w 12"/>
                  <a:gd name="T3" fmla="*/ 3 h 6"/>
                  <a:gd name="T4" fmla="*/ 6 w 12"/>
                  <a:gd name="T5" fmla="*/ 2 h 6"/>
                  <a:gd name="T6" fmla="*/ 12 w 12"/>
                  <a:gd name="T7" fmla="*/ 2 h 6"/>
                  <a:gd name="T8" fmla="*/ 11 w 12"/>
                  <a:gd name="T9" fmla="*/ 3 h 6"/>
                  <a:gd name="T10" fmla="*/ 5 w 12"/>
                  <a:gd name="T11" fmla="*/ 5 h 6"/>
                  <a:gd name="T12" fmla="*/ 1 w 12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1" y="5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8" y="2"/>
                      <a:pt x="10" y="0"/>
                      <a:pt x="12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9" y="5"/>
                      <a:pt x="7" y="6"/>
                      <a:pt x="5" y="5"/>
                    </a:cubicBezTo>
                    <a:cubicBezTo>
                      <a:pt x="4" y="5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77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3" name="Freeform 1768">
                <a:extLst>
                  <a:ext uri="{FF2B5EF4-FFF2-40B4-BE49-F238E27FC236}">
                    <a16:creationId xmlns:a16="http://schemas.microsoft.com/office/drawing/2014/main" id="{7BE3FCC2-3C03-86DA-8EF3-89A03D580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172"/>
                <a:ext cx="24" cy="10"/>
              </a:xfrm>
              <a:custGeom>
                <a:avLst/>
                <a:gdLst>
                  <a:gd name="T0" fmla="*/ 1 w 14"/>
                  <a:gd name="T1" fmla="*/ 6 h 6"/>
                  <a:gd name="T2" fmla="*/ 0 w 14"/>
                  <a:gd name="T3" fmla="*/ 3 h 6"/>
                  <a:gd name="T4" fmla="*/ 4 w 14"/>
                  <a:gd name="T5" fmla="*/ 1 h 6"/>
                  <a:gd name="T6" fmla="*/ 14 w 14"/>
                  <a:gd name="T7" fmla="*/ 0 h 6"/>
                  <a:gd name="T8" fmla="*/ 1 w 1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3" y="2"/>
                      <a:pt x="4" y="1"/>
                    </a:cubicBezTo>
                    <a:cubicBezTo>
                      <a:pt x="7" y="1"/>
                      <a:pt x="10" y="0"/>
                      <a:pt x="14" y="0"/>
                    </a:cubicBezTo>
                    <a:cubicBezTo>
                      <a:pt x="10" y="4"/>
                      <a:pt x="4" y="1"/>
                      <a:pt x="1" y="6"/>
                    </a:cubicBezTo>
                    <a:close/>
                  </a:path>
                </a:pathLst>
              </a:custGeom>
              <a:solidFill>
                <a:srgbClr val="1B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4" name="Freeform 1769">
                <a:extLst>
                  <a:ext uri="{FF2B5EF4-FFF2-40B4-BE49-F238E27FC236}">
                    <a16:creationId xmlns:a16="http://schemas.microsoft.com/office/drawing/2014/main" id="{63A298B0-316E-13A3-7C40-409174800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372"/>
                <a:ext cx="23" cy="8"/>
              </a:xfrm>
              <a:custGeom>
                <a:avLst/>
                <a:gdLst>
                  <a:gd name="T0" fmla="*/ 9 w 14"/>
                  <a:gd name="T1" fmla="*/ 4 h 5"/>
                  <a:gd name="T2" fmla="*/ 0 w 14"/>
                  <a:gd name="T3" fmla="*/ 5 h 5"/>
                  <a:gd name="T4" fmla="*/ 12 w 14"/>
                  <a:gd name="T5" fmla="*/ 1 h 5"/>
                  <a:gd name="T6" fmla="*/ 12 w 14"/>
                  <a:gd name="T7" fmla="*/ 4 h 5"/>
                  <a:gd name="T8" fmla="*/ 9 w 1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9" y="4"/>
                    </a:moveTo>
                    <a:cubicBezTo>
                      <a:pt x="6" y="5"/>
                      <a:pt x="4" y="5"/>
                      <a:pt x="0" y="5"/>
                    </a:cubicBezTo>
                    <a:cubicBezTo>
                      <a:pt x="4" y="1"/>
                      <a:pt x="8" y="2"/>
                      <a:pt x="12" y="1"/>
                    </a:cubicBezTo>
                    <a:cubicBezTo>
                      <a:pt x="13" y="0"/>
                      <a:pt x="14" y="2"/>
                      <a:pt x="12" y="4"/>
                    </a:cubicBezTo>
                    <a:cubicBezTo>
                      <a:pt x="11" y="5"/>
                      <a:pt x="10" y="5"/>
                      <a:pt x="9" y="4"/>
                    </a:cubicBezTo>
                    <a:close/>
                  </a:path>
                </a:pathLst>
              </a:custGeom>
              <a:solidFill>
                <a:srgbClr val="70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5" name="Freeform 1770">
                <a:extLst>
                  <a:ext uri="{FF2B5EF4-FFF2-40B4-BE49-F238E27FC236}">
                    <a16:creationId xmlns:a16="http://schemas.microsoft.com/office/drawing/2014/main" id="{390E24E0-6791-C4AC-50ED-3E4490F7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160"/>
                <a:ext cx="17" cy="8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3 h 5"/>
                  <a:gd name="T4" fmla="*/ 10 w 10"/>
                  <a:gd name="T5" fmla="*/ 1 h 5"/>
                  <a:gd name="T6" fmla="*/ 0 w 1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3" y="1"/>
                      <a:pt x="6" y="0"/>
                      <a:pt x="10" y="1"/>
                    </a:cubicBezTo>
                    <a:cubicBezTo>
                      <a:pt x="7" y="4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1B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6" name="Freeform 1771">
                <a:extLst>
                  <a:ext uri="{FF2B5EF4-FFF2-40B4-BE49-F238E27FC236}">
                    <a16:creationId xmlns:a16="http://schemas.microsoft.com/office/drawing/2014/main" id="{8F4BB306-4B5E-2267-D9CA-7295DD452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137"/>
                <a:ext cx="17" cy="7"/>
              </a:xfrm>
              <a:custGeom>
                <a:avLst/>
                <a:gdLst>
                  <a:gd name="T0" fmla="*/ 9 w 10"/>
                  <a:gd name="T1" fmla="*/ 2 h 4"/>
                  <a:gd name="T2" fmla="*/ 0 w 10"/>
                  <a:gd name="T3" fmla="*/ 3 h 4"/>
                  <a:gd name="T4" fmla="*/ 10 w 10"/>
                  <a:gd name="T5" fmla="*/ 0 h 4"/>
                  <a:gd name="T6" fmla="*/ 9 w 10"/>
                  <a:gd name="T7" fmla="*/ 2 h 4"/>
                  <a:gd name="T8" fmla="*/ 9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6" y="2"/>
                      <a:pt x="3" y="4"/>
                      <a:pt x="0" y="3"/>
                    </a:cubicBezTo>
                    <a:cubicBezTo>
                      <a:pt x="3" y="0"/>
                      <a:pt x="7" y="0"/>
                      <a:pt x="10" y="0"/>
                    </a:cubicBezTo>
                    <a:cubicBezTo>
                      <a:pt x="10" y="0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5A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7" name="Freeform 1772">
                <a:extLst>
                  <a:ext uri="{FF2B5EF4-FFF2-40B4-BE49-F238E27FC236}">
                    <a16:creationId xmlns:a16="http://schemas.microsoft.com/office/drawing/2014/main" id="{6BDD3B56-7C64-9294-5000-858E8C5FE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97"/>
                <a:ext cx="15" cy="7"/>
              </a:xfrm>
              <a:custGeom>
                <a:avLst/>
                <a:gdLst>
                  <a:gd name="T0" fmla="*/ 9 w 9"/>
                  <a:gd name="T1" fmla="*/ 0 h 4"/>
                  <a:gd name="T2" fmla="*/ 0 w 9"/>
                  <a:gd name="T3" fmla="*/ 2 h 4"/>
                  <a:gd name="T4" fmla="*/ 9 w 9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4"/>
                      <a:pt x="3" y="2"/>
                      <a:pt x="0" y="2"/>
                    </a:cubicBezTo>
                    <a:cubicBezTo>
                      <a:pt x="2" y="0"/>
                      <a:pt x="5" y="0"/>
                      <a:pt x="9" y="0"/>
                    </a:cubicBezTo>
                    <a:close/>
                  </a:path>
                </a:pathLst>
              </a:custGeom>
              <a:solidFill>
                <a:srgbClr val="57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8" name="Freeform 1773">
                <a:extLst>
                  <a:ext uri="{FF2B5EF4-FFF2-40B4-BE49-F238E27FC236}">
                    <a16:creationId xmlns:a16="http://schemas.microsoft.com/office/drawing/2014/main" id="{20B836B7-CF58-A647-C798-B5B2DA6B2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351"/>
                <a:ext cx="13" cy="7"/>
              </a:xfrm>
              <a:custGeom>
                <a:avLst/>
                <a:gdLst>
                  <a:gd name="T0" fmla="*/ 0 w 8"/>
                  <a:gd name="T1" fmla="*/ 3 h 4"/>
                  <a:gd name="T2" fmla="*/ 8 w 8"/>
                  <a:gd name="T3" fmla="*/ 1 h 4"/>
                  <a:gd name="T4" fmla="*/ 0 w 8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4"/>
                      <a:pt x="4" y="4"/>
                      <a:pt x="0" y="3"/>
                    </a:cubicBezTo>
                    <a:close/>
                  </a:path>
                </a:pathLst>
              </a:custGeom>
              <a:solidFill>
                <a:srgbClr val="64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9" name="Freeform 1774">
                <a:extLst>
                  <a:ext uri="{FF2B5EF4-FFF2-40B4-BE49-F238E27FC236}">
                    <a16:creationId xmlns:a16="http://schemas.microsoft.com/office/drawing/2014/main" id="{FACF4EA4-02F6-A6AC-BBB0-2AA623573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79"/>
                <a:ext cx="9" cy="10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0 h 6"/>
                  <a:gd name="T4" fmla="*/ 5 w 5"/>
                  <a:gd name="T5" fmla="*/ 4 h 6"/>
                  <a:gd name="T6" fmla="*/ 0 w 5"/>
                  <a:gd name="T7" fmla="*/ 4 h 6"/>
                  <a:gd name="T8" fmla="*/ 2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6"/>
                      <a:pt x="2" y="6"/>
                      <a:pt x="0" y="4"/>
                    </a:cubicBezTo>
                    <a:cubicBezTo>
                      <a:pt x="1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0" name="Freeform 1775">
                <a:extLst>
                  <a:ext uri="{FF2B5EF4-FFF2-40B4-BE49-F238E27FC236}">
                    <a16:creationId xmlns:a16="http://schemas.microsoft.com/office/drawing/2014/main" id="{191EF2B7-0BEF-F653-5772-4132CC048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385"/>
                <a:ext cx="15" cy="7"/>
              </a:xfrm>
              <a:custGeom>
                <a:avLst/>
                <a:gdLst>
                  <a:gd name="T0" fmla="*/ 2 w 9"/>
                  <a:gd name="T1" fmla="*/ 0 h 4"/>
                  <a:gd name="T2" fmla="*/ 7 w 9"/>
                  <a:gd name="T3" fmla="*/ 0 h 4"/>
                  <a:gd name="T4" fmla="*/ 8 w 9"/>
                  <a:gd name="T5" fmla="*/ 2 h 4"/>
                  <a:gd name="T6" fmla="*/ 1 w 9"/>
                  <a:gd name="T7" fmla="*/ 3 h 4"/>
                  <a:gd name="T8" fmla="*/ 2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2" y="0"/>
                    </a:moveTo>
                    <a:cubicBezTo>
                      <a:pt x="4" y="1"/>
                      <a:pt x="6" y="0"/>
                      <a:pt x="7" y="0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6" y="3"/>
                      <a:pt x="3" y="4"/>
                      <a:pt x="1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A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1" name="Freeform 1776">
                <a:extLst>
                  <a:ext uri="{FF2B5EF4-FFF2-40B4-BE49-F238E27FC236}">
                    <a16:creationId xmlns:a16="http://schemas.microsoft.com/office/drawing/2014/main" id="{EEC644A3-2802-19E7-9D2D-24CD98516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115"/>
                <a:ext cx="12" cy="7"/>
              </a:xfrm>
              <a:custGeom>
                <a:avLst/>
                <a:gdLst>
                  <a:gd name="T0" fmla="*/ 7 w 7"/>
                  <a:gd name="T1" fmla="*/ 0 h 4"/>
                  <a:gd name="T2" fmla="*/ 1 w 7"/>
                  <a:gd name="T3" fmla="*/ 3 h 4"/>
                  <a:gd name="T4" fmla="*/ 0 w 7"/>
                  <a:gd name="T5" fmla="*/ 2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4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72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2" name="Freeform 1777">
                <a:extLst>
                  <a:ext uri="{FF2B5EF4-FFF2-40B4-BE49-F238E27FC236}">
                    <a16:creationId xmlns:a16="http://schemas.microsoft.com/office/drawing/2014/main" id="{1301B2DC-EE13-EDEC-F081-B9B709E9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08"/>
                <a:ext cx="12" cy="5"/>
              </a:xfrm>
              <a:custGeom>
                <a:avLst/>
                <a:gdLst>
                  <a:gd name="T0" fmla="*/ 7 w 7"/>
                  <a:gd name="T1" fmla="*/ 1 h 3"/>
                  <a:gd name="T2" fmla="*/ 0 w 7"/>
                  <a:gd name="T3" fmla="*/ 3 h 3"/>
                  <a:gd name="T4" fmla="*/ 7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1"/>
                    </a:moveTo>
                    <a:cubicBezTo>
                      <a:pt x="4" y="3"/>
                      <a:pt x="4" y="3"/>
                      <a:pt x="0" y="3"/>
                    </a:cubicBezTo>
                    <a:cubicBezTo>
                      <a:pt x="2" y="0"/>
                      <a:pt x="4" y="1"/>
                      <a:pt x="7" y="1"/>
                    </a:cubicBezTo>
                    <a:close/>
                  </a:path>
                </a:pathLst>
              </a:custGeom>
              <a:solidFill>
                <a:srgbClr val="6A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3" name="Freeform 1778">
                <a:extLst>
                  <a:ext uri="{FF2B5EF4-FFF2-40B4-BE49-F238E27FC236}">
                    <a16:creationId xmlns:a16="http://schemas.microsoft.com/office/drawing/2014/main" id="{60A10025-020B-2579-EB19-E153BC780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864"/>
                <a:ext cx="119" cy="92"/>
              </a:xfrm>
              <a:custGeom>
                <a:avLst/>
                <a:gdLst>
                  <a:gd name="T0" fmla="*/ 70 w 70"/>
                  <a:gd name="T1" fmla="*/ 20 h 54"/>
                  <a:gd name="T2" fmla="*/ 70 w 70"/>
                  <a:gd name="T3" fmla="*/ 20 h 54"/>
                  <a:gd name="T4" fmla="*/ 70 w 70"/>
                  <a:gd name="T5" fmla="*/ 48 h 54"/>
                  <a:gd name="T6" fmla="*/ 69 w 70"/>
                  <a:gd name="T7" fmla="*/ 50 h 54"/>
                  <a:gd name="T8" fmla="*/ 54 w 70"/>
                  <a:gd name="T9" fmla="*/ 49 h 54"/>
                  <a:gd name="T10" fmla="*/ 57 w 70"/>
                  <a:gd name="T11" fmla="*/ 40 h 54"/>
                  <a:gd name="T12" fmla="*/ 56 w 70"/>
                  <a:gd name="T13" fmla="*/ 35 h 54"/>
                  <a:gd name="T14" fmla="*/ 53 w 70"/>
                  <a:gd name="T15" fmla="*/ 38 h 54"/>
                  <a:gd name="T16" fmla="*/ 50 w 70"/>
                  <a:gd name="T17" fmla="*/ 44 h 54"/>
                  <a:gd name="T18" fmla="*/ 34 w 70"/>
                  <a:gd name="T19" fmla="*/ 49 h 54"/>
                  <a:gd name="T20" fmla="*/ 26 w 70"/>
                  <a:gd name="T21" fmla="*/ 43 h 54"/>
                  <a:gd name="T22" fmla="*/ 22 w 70"/>
                  <a:gd name="T23" fmla="*/ 37 h 54"/>
                  <a:gd name="T24" fmla="*/ 19 w 70"/>
                  <a:gd name="T25" fmla="*/ 36 h 54"/>
                  <a:gd name="T26" fmla="*/ 16 w 70"/>
                  <a:gd name="T27" fmla="*/ 41 h 54"/>
                  <a:gd name="T28" fmla="*/ 9 w 70"/>
                  <a:gd name="T29" fmla="*/ 43 h 54"/>
                  <a:gd name="T30" fmla="*/ 9 w 70"/>
                  <a:gd name="T31" fmla="*/ 43 h 54"/>
                  <a:gd name="T32" fmla="*/ 15 w 70"/>
                  <a:gd name="T33" fmla="*/ 26 h 54"/>
                  <a:gd name="T34" fmla="*/ 54 w 70"/>
                  <a:gd name="T35" fmla="*/ 15 h 54"/>
                  <a:gd name="T36" fmla="*/ 21 w 70"/>
                  <a:gd name="T37" fmla="*/ 17 h 54"/>
                  <a:gd name="T38" fmla="*/ 15 w 70"/>
                  <a:gd name="T39" fmla="*/ 22 h 54"/>
                  <a:gd name="T40" fmla="*/ 4 w 70"/>
                  <a:gd name="T41" fmla="*/ 21 h 54"/>
                  <a:gd name="T42" fmla="*/ 3 w 70"/>
                  <a:gd name="T43" fmla="*/ 9 h 54"/>
                  <a:gd name="T44" fmla="*/ 10 w 70"/>
                  <a:gd name="T45" fmla="*/ 2 h 54"/>
                  <a:gd name="T46" fmla="*/ 14 w 70"/>
                  <a:gd name="T47" fmla="*/ 2 h 54"/>
                  <a:gd name="T48" fmla="*/ 16 w 70"/>
                  <a:gd name="T49" fmla="*/ 3 h 54"/>
                  <a:gd name="T50" fmla="*/ 33 w 70"/>
                  <a:gd name="T51" fmla="*/ 2 h 54"/>
                  <a:gd name="T52" fmla="*/ 54 w 70"/>
                  <a:gd name="T53" fmla="*/ 4 h 54"/>
                  <a:gd name="T54" fmla="*/ 66 w 70"/>
                  <a:gd name="T55" fmla="*/ 8 h 54"/>
                  <a:gd name="T56" fmla="*/ 69 w 70"/>
                  <a:gd name="T57" fmla="*/ 12 h 54"/>
                  <a:gd name="T58" fmla="*/ 70 w 70"/>
                  <a:gd name="T59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54">
                    <a:moveTo>
                      <a:pt x="70" y="20"/>
                    </a:moveTo>
                    <a:cubicBezTo>
                      <a:pt x="70" y="20"/>
                      <a:pt x="70" y="20"/>
                      <a:pt x="70" y="20"/>
                    </a:cubicBezTo>
                    <a:cubicBezTo>
                      <a:pt x="69" y="30"/>
                      <a:pt x="69" y="39"/>
                      <a:pt x="70" y="48"/>
                    </a:cubicBezTo>
                    <a:cubicBezTo>
                      <a:pt x="69" y="49"/>
                      <a:pt x="69" y="49"/>
                      <a:pt x="69" y="50"/>
                    </a:cubicBezTo>
                    <a:cubicBezTo>
                      <a:pt x="64" y="54"/>
                      <a:pt x="59" y="54"/>
                      <a:pt x="54" y="49"/>
                    </a:cubicBezTo>
                    <a:cubicBezTo>
                      <a:pt x="53" y="45"/>
                      <a:pt x="56" y="43"/>
                      <a:pt x="57" y="40"/>
                    </a:cubicBezTo>
                    <a:cubicBezTo>
                      <a:pt x="58" y="38"/>
                      <a:pt x="58" y="35"/>
                      <a:pt x="56" y="35"/>
                    </a:cubicBezTo>
                    <a:cubicBezTo>
                      <a:pt x="54" y="34"/>
                      <a:pt x="54" y="36"/>
                      <a:pt x="53" y="38"/>
                    </a:cubicBezTo>
                    <a:cubicBezTo>
                      <a:pt x="52" y="40"/>
                      <a:pt x="51" y="42"/>
                      <a:pt x="50" y="44"/>
                    </a:cubicBezTo>
                    <a:cubicBezTo>
                      <a:pt x="46" y="50"/>
                      <a:pt x="41" y="52"/>
                      <a:pt x="34" y="49"/>
                    </a:cubicBezTo>
                    <a:cubicBezTo>
                      <a:pt x="30" y="49"/>
                      <a:pt x="27" y="47"/>
                      <a:pt x="26" y="43"/>
                    </a:cubicBezTo>
                    <a:cubicBezTo>
                      <a:pt x="27" y="39"/>
                      <a:pt x="26" y="39"/>
                      <a:pt x="22" y="37"/>
                    </a:cubicBezTo>
                    <a:cubicBezTo>
                      <a:pt x="22" y="35"/>
                      <a:pt x="21" y="32"/>
                      <a:pt x="19" y="36"/>
                    </a:cubicBezTo>
                    <a:cubicBezTo>
                      <a:pt x="18" y="37"/>
                      <a:pt x="17" y="39"/>
                      <a:pt x="16" y="41"/>
                    </a:cubicBezTo>
                    <a:cubicBezTo>
                      <a:pt x="13" y="41"/>
                      <a:pt x="11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7" y="36"/>
                      <a:pt x="11" y="31"/>
                      <a:pt x="15" y="26"/>
                    </a:cubicBezTo>
                    <a:cubicBezTo>
                      <a:pt x="26" y="17"/>
                      <a:pt x="40" y="14"/>
                      <a:pt x="54" y="15"/>
                    </a:cubicBezTo>
                    <a:cubicBezTo>
                      <a:pt x="43" y="8"/>
                      <a:pt x="31" y="10"/>
                      <a:pt x="21" y="17"/>
                    </a:cubicBezTo>
                    <a:cubicBezTo>
                      <a:pt x="19" y="19"/>
                      <a:pt x="16" y="20"/>
                      <a:pt x="15" y="22"/>
                    </a:cubicBezTo>
                    <a:cubicBezTo>
                      <a:pt x="11" y="25"/>
                      <a:pt x="8" y="26"/>
                      <a:pt x="4" y="21"/>
                    </a:cubicBezTo>
                    <a:cubicBezTo>
                      <a:pt x="0" y="17"/>
                      <a:pt x="0" y="14"/>
                      <a:pt x="3" y="9"/>
                    </a:cubicBezTo>
                    <a:cubicBezTo>
                      <a:pt x="5" y="7"/>
                      <a:pt x="7" y="4"/>
                      <a:pt x="10" y="2"/>
                    </a:cubicBezTo>
                    <a:cubicBezTo>
                      <a:pt x="13" y="0"/>
                      <a:pt x="13" y="0"/>
                      <a:pt x="14" y="2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22" y="1"/>
                      <a:pt x="27" y="2"/>
                      <a:pt x="33" y="2"/>
                    </a:cubicBezTo>
                    <a:cubicBezTo>
                      <a:pt x="40" y="3"/>
                      <a:pt x="47" y="3"/>
                      <a:pt x="54" y="4"/>
                    </a:cubicBezTo>
                    <a:cubicBezTo>
                      <a:pt x="59" y="4"/>
                      <a:pt x="62" y="7"/>
                      <a:pt x="66" y="8"/>
                    </a:cubicBezTo>
                    <a:cubicBezTo>
                      <a:pt x="69" y="8"/>
                      <a:pt x="69" y="10"/>
                      <a:pt x="69" y="12"/>
                    </a:cubicBezTo>
                    <a:cubicBezTo>
                      <a:pt x="69" y="15"/>
                      <a:pt x="69" y="17"/>
                      <a:pt x="70" y="20"/>
                    </a:cubicBezTo>
                    <a:close/>
                  </a:path>
                </a:pathLst>
              </a:custGeom>
              <a:solidFill>
                <a:srgbClr val="17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4" name="Freeform 1779">
                <a:extLst>
                  <a:ext uri="{FF2B5EF4-FFF2-40B4-BE49-F238E27FC236}">
                    <a16:creationId xmlns:a16="http://schemas.microsoft.com/office/drawing/2014/main" id="{4C6DB3CB-4930-2D80-29A7-AC0BC168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864"/>
                <a:ext cx="123" cy="97"/>
              </a:xfrm>
              <a:custGeom>
                <a:avLst/>
                <a:gdLst>
                  <a:gd name="T0" fmla="*/ 57 w 72"/>
                  <a:gd name="T1" fmla="*/ 1 h 57"/>
                  <a:gd name="T2" fmla="*/ 60 w 72"/>
                  <a:gd name="T3" fmla="*/ 1 h 57"/>
                  <a:gd name="T4" fmla="*/ 63 w 72"/>
                  <a:gd name="T5" fmla="*/ 13 h 57"/>
                  <a:gd name="T6" fmla="*/ 65 w 72"/>
                  <a:gd name="T7" fmla="*/ 18 h 57"/>
                  <a:gd name="T8" fmla="*/ 64 w 72"/>
                  <a:gd name="T9" fmla="*/ 24 h 57"/>
                  <a:gd name="T10" fmla="*/ 49 w 72"/>
                  <a:gd name="T11" fmla="*/ 18 h 57"/>
                  <a:gd name="T12" fmla="*/ 21 w 72"/>
                  <a:gd name="T13" fmla="*/ 19 h 57"/>
                  <a:gd name="T14" fmla="*/ 38 w 72"/>
                  <a:gd name="T15" fmla="*/ 21 h 57"/>
                  <a:gd name="T16" fmla="*/ 69 w 72"/>
                  <a:gd name="T17" fmla="*/ 37 h 57"/>
                  <a:gd name="T18" fmla="*/ 70 w 72"/>
                  <a:gd name="T19" fmla="*/ 44 h 57"/>
                  <a:gd name="T20" fmla="*/ 59 w 72"/>
                  <a:gd name="T21" fmla="*/ 45 h 57"/>
                  <a:gd name="T22" fmla="*/ 55 w 72"/>
                  <a:gd name="T23" fmla="*/ 39 h 57"/>
                  <a:gd name="T24" fmla="*/ 48 w 72"/>
                  <a:gd name="T25" fmla="*/ 41 h 57"/>
                  <a:gd name="T26" fmla="*/ 33 w 72"/>
                  <a:gd name="T27" fmla="*/ 56 h 57"/>
                  <a:gd name="T28" fmla="*/ 16 w 72"/>
                  <a:gd name="T29" fmla="*/ 47 h 57"/>
                  <a:gd name="T30" fmla="*/ 7 w 72"/>
                  <a:gd name="T31" fmla="*/ 53 h 57"/>
                  <a:gd name="T32" fmla="*/ 0 w 72"/>
                  <a:gd name="T33" fmla="*/ 46 h 57"/>
                  <a:gd name="T34" fmla="*/ 0 w 72"/>
                  <a:gd name="T35" fmla="*/ 33 h 57"/>
                  <a:gd name="T36" fmla="*/ 11 w 72"/>
                  <a:gd name="T37" fmla="*/ 15 h 57"/>
                  <a:gd name="T38" fmla="*/ 28 w 72"/>
                  <a:gd name="T39" fmla="*/ 8 h 57"/>
                  <a:gd name="T40" fmla="*/ 30 w 72"/>
                  <a:gd name="T41" fmla="*/ 7 h 57"/>
                  <a:gd name="T42" fmla="*/ 53 w 72"/>
                  <a:gd name="T43" fmla="*/ 2 h 57"/>
                  <a:gd name="T44" fmla="*/ 57 w 72"/>
                  <a:gd name="T45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7">
                    <a:moveTo>
                      <a:pt x="57" y="1"/>
                    </a:moveTo>
                    <a:cubicBezTo>
                      <a:pt x="58" y="1"/>
                      <a:pt x="59" y="1"/>
                      <a:pt x="60" y="1"/>
                    </a:cubicBezTo>
                    <a:cubicBezTo>
                      <a:pt x="63" y="4"/>
                      <a:pt x="68" y="7"/>
                      <a:pt x="63" y="13"/>
                    </a:cubicBezTo>
                    <a:cubicBezTo>
                      <a:pt x="62" y="14"/>
                      <a:pt x="64" y="16"/>
                      <a:pt x="65" y="18"/>
                    </a:cubicBezTo>
                    <a:cubicBezTo>
                      <a:pt x="66" y="20"/>
                      <a:pt x="66" y="22"/>
                      <a:pt x="64" y="24"/>
                    </a:cubicBezTo>
                    <a:cubicBezTo>
                      <a:pt x="58" y="23"/>
                      <a:pt x="54" y="20"/>
                      <a:pt x="49" y="18"/>
                    </a:cubicBezTo>
                    <a:cubicBezTo>
                      <a:pt x="39" y="13"/>
                      <a:pt x="30" y="14"/>
                      <a:pt x="21" y="19"/>
                    </a:cubicBezTo>
                    <a:cubicBezTo>
                      <a:pt x="27" y="19"/>
                      <a:pt x="32" y="21"/>
                      <a:pt x="38" y="21"/>
                    </a:cubicBezTo>
                    <a:cubicBezTo>
                      <a:pt x="51" y="21"/>
                      <a:pt x="60" y="29"/>
                      <a:pt x="69" y="37"/>
                    </a:cubicBezTo>
                    <a:cubicBezTo>
                      <a:pt x="71" y="39"/>
                      <a:pt x="72" y="42"/>
                      <a:pt x="70" y="44"/>
                    </a:cubicBezTo>
                    <a:cubicBezTo>
                      <a:pt x="67" y="45"/>
                      <a:pt x="63" y="44"/>
                      <a:pt x="59" y="45"/>
                    </a:cubicBezTo>
                    <a:cubicBezTo>
                      <a:pt x="57" y="45"/>
                      <a:pt x="57" y="40"/>
                      <a:pt x="55" y="39"/>
                    </a:cubicBezTo>
                    <a:cubicBezTo>
                      <a:pt x="49" y="35"/>
                      <a:pt x="49" y="35"/>
                      <a:pt x="48" y="41"/>
                    </a:cubicBezTo>
                    <a:cubicBezTo>
                      <a:pt x="46" y="50"/>
                      <a:pt x="40" y="54"/>
                      <a:pt x="33" y="56"/>
                    </a:cubicBezTo>
                    <a:cubicBezTo>
                      <a:pt x="26" y="57"/>
                      <a:pt x="20" y="52"/>
                      <a:pt x="16" y="47"/>
                    </a:cubicBezTo>
                    <a:cubicBezTo>
                      <a:pt x="16" y="54"/>
                      <a:pt x="10" y="51"/>
                      <a:pt x="7" y="53"/>
                    </a:cubicBezTo>
                    <a:cubicBezTo>
                      <a:pt x="3" y="52"/>
                      <a:pt x="1" y="49"/>
                      <a:pt x="0" y="46"/>
                    </a:cubicBezTo>
                    <a:cubicBezTo>
                      <a:pt x="0" y="41"/>
                      <a:pt x="0" y="37"/>
                      <a:pt x="0" y="33"/>
                    </a:cubicBezTo>
                    <a:cubicBezTo>
                      <a:pt x="0" y="24"/>
                      <a:pt x="4" y="19"/>
                      <a:pt x="11" y="15"/>
                    </a:cubicBezTo>
                    <a:cubicBezTo>
                      <a:pt x="17" y="12"/>
                      <a:pt x="22" y="9"/>
                      <a:pt x="28" y="8"/>
                    </a:cubicBezTo>
                    <a:cubicBezTo>
                      <a:pt x="29" y="8"/>
                      <a:pt x="30" y="8"/>
                      <a:pt x="30" y="7"/>
                    </a:cubicBezTo>
                    <a:cubicBezTo>
                      <a:pt x="36" y="0"/>
                      <a:pt x="45" y="2"/>
                      <a:pt x="53" y="2"/>
                    </a:cubicBezTo>
                    <a:cubicBezTo>
                      <a:pt x="54" y="2"/>
                      <a:pt x="56" y="2"/>
                      <a:pt x="57" y="1"/>
                    </a:cubicBezTo>
                    <a:close/>
                  </a:path>
                </a:pathLst>
              </a:custGeom>
              <a:solidFill>
                <a:srgbClr val="17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5" name="Freeform 1780">
                <a:extLst>
                  <a:ext uri="{FF2B5EF4-FFF2-40B4-BE49-F238E27FC236}">
                    <a16:creationId xmlns:a16="http://schemas.microsoft.com/office/drawing/2014/main" id="{1AF75577-3714-C396-CC6F-8E299CAC5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821"/>
                <a:ext cx="152" cy="44"/>
              </a:xfrm>
              <a:custGeom>
                <a:avLst/>
                <a:gdLst>
                  <a:gd name="T0" fmla="*/ 74 w 89"/>
                  <a:gd name="T1" fmla="*/ 18 h 26"/>
                  <a:gd name="T2" fmla="*/ 87 w 89"/>
                  <a:gd name="T3" fmla="*/ 22 h 26"/>
                  <a:gd name="T4" fmla="*/ 86 w 89"/>
                  <a:gd name="T5" fmla="*/ 25 h 26"/>
                  <a:gd name="T6" fmla="*/ 81 w 89"/>
                  <a:gd name="T7" fmla="*/ 25 h 26"/>
                  <a:gd name="T8" fmla="*/ 65 w 89"/>
                  <a:gd name="T9" fmla="*/ 26 h 26"/>
                  <a:gd name="T10" fmla="*/ 59 w 89"/>
                  <a:gd name="T11" fmla="*/ 24 h 26"/>
                  <a:gd name="T12" fmla="*/ 51 w 89"/>
                  <a:gd name="T13" fmla="*/ 17 h 26"/>
                  <a:gd name="T14" fmla="*/ 49 w 89"/>
                  <a:gd name="T15" fmla="*/ 14 h 26"/>
                  <a:gd name="T16" fmla="*/ 33 w 89"/>
                  <a:gd name="T17" fmla="*/ 14 h 26"/>
                  <a:gd name="T18" fmla="*/ 28 w 89"/>
                  <a:gd name="T19" fmla="*/ 11 h 26"/>
                  <a:gd name="T20" fmla="*/ 28 w 89"/>
                  <a:gd name="T21" fmla="*/ 11 h 26"/>
                  <a:gd name="T22" fmla="*/ 14 w 89"/>
                  <a:gd name="T23" fmla="*/ 8 h 26"/>
                  <a:gd name="T24" fmla="*/ 4 w 89"/>
                  <a:gd name="T25" fmla="*/ 3 h 26"/>
                  <a:gd name="T26" fmla="*/ 0 w 89"/>
                  <a:gd name="T27" fmla="*/ 2 h 26"/>
                  <a:gd name="T28" fmla="*/ 9 w 89"/>
                  <a:gd name="T29" fmla="*/ 1 h 26"/>
                  <a:gd name="T30" fmla="*/ 10 w 89"/>
                  <a:gd name="T31" fmla="*/ 4 h 26"/>
                  <a:gd name="T32" fmla="*/ 20 w 89"/>
                  <a:gd name="T33" fmla="*/ 3 h 26"/>
                  <a:gd name="T34" fmla="*/ 22 w 89"/>
                  <a:gd name="T35" fmla="*/ 2 h 26"/>
                  <a:gd name="T36" fmla="*/ 40 w 89"/>
                  <a:gd name="T37" fmla="*/ 5 h 26"/>
                  <a:gd name="T38" fmla="*/ 42 w 89"/>
                  <a:gd name="T39" fmla="*/ 8 h 26"/>
                  <a:gd name="T40" fmla="*/ 44 w 89"/>
                  <a:gd name="T41" fmla="*/ 9 h 26"/>
                  <a:gd name="T42" fmla="*/ 57 w 89"/>
                  <a:gd name="T43" fmla="*/ 12 h 26"/>
                  <a:gd name="T44" fmla="*/ 73 w 89"/>
                  <a:gd name="T45" fmla="*/ 14 h 26"/>
                  <a:gd name="T46" fmla="*/ 74 w 89"/>
                  <a:gd name="T4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9" h="26">
                    <a:moveTo>
                      <a:pt x="74" y="18"/>
                    </a:moveTo>
                    <a:cubicBezTo>
                      <a:pt x="78" y="22"/>
                      <a:pt x="83" y="20"/>
                      <a:pt x="87" y="22"/>
                    </a:cubicBezTo>
                    <a:cubicBezTo>
                      <a:pt x="89" y="23"/>
                      <a:pt x="89" y="24"/>
                      <a:pt x="86" y="25"/>
                    </a:cubicBezTo>
                    <a:cubicBezTo>
                      <a:pt x="85" y="26"/>
                      <a:pt x="83" y="25"/>
                      <a:pt x="81" y="25"/>
                    </a:cubicBezTo>
                    <a:cubicBezTo>
                      <a:pt x="76" y="25"/>
                      <a:pt x="70" y="23"/>
                      <a:pt x="65" y="26"/>
                    </a:cubicBezTo>
                    <a:cubicBezTo>
                      <a:pt x="63" y="26"/>
                      <a:pt x="61" y="26"/>
                      <a:pt x="59" y="24"/>
                    </a:cubicBezTo>
                    <a:cubicBezTo>
                      <a:pt x="56" y="22"/>
                      <a:pt x="51" y="22"/>
                      <a:pt x="51" y="17"/>
                    </a:cubicBezTo>
                    <a:cubicBezTo>
                      <a:pt x="51" y="16"/>
                      <a:pt x="49" y="14"/>
                      <a:pt x="49" y="14"/>
                    </a:cubicBezTo>
                    <a:cubicBezTo>
                      <a:pt x="44" y="17"/>
                      <a:pt x="39" y="11"/>
                      <a:pt x="33" y="14"/>
                    </a:cubicBezTo>
                    <a:cubicBezTo>
                      <a:pt x="30" y="16"/>
                      <a:pt x="30" y="12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3" y="9"/>
                      <a:pt x="19" y="7"/>
                      <a:pt x="14" y="8"/>
                    </a:cubicBezTo>
                    <a:cubicBezTo>
                      <a:pt x="11" y="8"/>
                      <a:pt x="7" y="5"/>
                      <a:pt x="4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3" y="0"/>
                      <a:pt x="6" y="1"/>
                      <a:pt x="9" y="1"/>
                    </a:cubicBezTo>
                    <a:cubicBezTo>
                      <a:pt x="13" y="1"/>
                      <a:pt x="9" y="5"/>
                      <a:pt x="10" y="4"/>
                    </a:cubicBezTo>
                    <a:cubicBezTo>
                      <a:pt x="13" y="1"/>
                      <a:pt x="17" y="7"/>
                      <a:pt x="20" y="3"/>
                    </a:cubicBezTo>
                    <a:cubicBezTo>
                      <a:pt x="20" y="2"/>
                      <a:pt x="21" y="1"/>
                      <a:pt x="22" y="2"/>
                    </a:cubicBezTo>
                    <a:cubicBezTo>
                      <a:pt x="27" y="7"/>
                      <a:pt x="34" y="4"/>
                      <a:pt x="40" y="5"/>
                    </a:cubicBezTo>
                    <a:cubicBezTo>
                      <a:pt x="41" y="6"/>
                      <a:pt x="42" y="6"/>
                      <a:pt x="42" y="8"/>
                    </a:cubicBezTo>
                    <a:cubicBezTo>
                      <a:pt x="42" y="8"/>
                      <a:pt x="44" y="9"/>
                      <a:pt x="44" y="9"/>
                    </a:cubicBezTo>
                    <a:cubicBezTo>
                      <a:pt x="49" y="5"/>
                      <a:pt x="52" y="12"/>
                      <a:pt x="57" y="12"/>
                    </a:cubicBezTo>
                    <a:cubicBezTo>
                      <a:pt x="62" y="11"/>
                      <a:pt x="68" y="13"/>
                      <a:pt x="73" y="14"/>
                    </a:cubicBezTo>
                    <a:cubicBezTo>
                      <a:pt x="73" y="16"/>
                      <a:pt x="71" y="18"/>
                      <a:pt x="74" y="18"/>
                    </a:cubicBezTo>
                    <a:close/>
                  </a:path>
                </a:pathLst>
              </a:custGeom>
              <a:solidFill>
                <a:srgbClr val="B9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6" name="Freeform 1781">
                <a:extLst>
                  <a:ext uri="{FF2B5EF4-FFF2-40B4-BE49-F238E27FC236}">
                    <a16:creationId xmlns:a16="http://schemas.microsoft.com/office/drawing/2014/main" id="{D9018FDF-31BE-DE15-6AFA-D9499DF2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862"/>
                <a:ext cx="97" cy="80"/>
              </a:xfrm>
              <a:custGeom>
                <a:avLst/>
                <a:gdLst>
                  <a:gd name="T0" fmla="*/ 57 w 57"/>
                  <a:gd name="T1" fmla="*/ 2 h 47"/>
                  <a:gd name="T2" fmla="*/ 51 w 57"/>
                  <a:gd name="T3" fmla="*/ 5 h 47"/>
                  <a:gd name="T4" fmla="*/ 42 w 57"/>
                  <a:gd name="T5" fmla="*/ 6 h 47"/>
                  <a:gd name="T6" fmla="*/ 42 w 57"/>
                  <a:gd name="T7" fmla="*/ 6 h 47"/>
                  <a:gd name="T8" fmla="*/ 33 w 57"/>
                  <a:gd name="T9" fmla="*/ 9 h 47"/>
                  <a:gd name="T10" fmla="*/ 19 w 57"/>
                  <a:gd name="T11" fmla="*/ 14 h 47"/>
                  <a:gd name="T12" fmla="*/ 1 w 57"/>
                  <a:gd name="T13" fmla="*/ 41 h 47"/>
                  <a:gd name="T14" fmla="*/ 1 w 57"/>
                  <a:gd name="T15" fmla="*/ 47 h 47"/>
                  <a:gd name="T16" fmla="*/ 0 w 57"/>
                  <a:gd name="T17" fmla="*/ 47 h 47"/>
                  <a:gd name="T18" fmla="*/ 0 w 57"/>
                  <a:gd name="T19" fmla="*/ 20 h 47"/>
                  <a:gd name="T20" fmla="*/ 21 w 57"/>
                  <a:gd name="T21" fmla="*/ 8 h 47"/>
                  <a:gd name="T22" fmla="*/ 13 w 57"/>
                  <a:gd name="T23" fmla="*/ 7 h 47"/>
                  <a:gd name="T24" fmla="*/ 15 w 57"/>
                  <a:gd name="T25" fmla="*/ 3 h 47"/>
                  <a:gd name="T26" fmla="*/ 57 w 57"/>
                  <a:gd name="T27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47">
                    <a:moveTo>
                      <a:pt x="57" y="2"/>
                    </a:moveTo>
                    <a:cubicBezTo>
                      <a:pt x="57" y="6"/>
                      <a:pt x="53" y="4"/>
                      <a:pt x="51" y="5"/>
                    </a:cubicBezTo>
                    <a:cubicBezTo>
                      <a:pt x="49" y="6"/>
                      <a:pt x="45" y="3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7" y="0"/>
                      <a:pt x="36" y="7"/>
                      <a:pt x="33" y="9"/>
                    </a:cubicBezTo>
                    <a:cubicBezTo>
                      <a:pt x="28" y="10"/>
                      <a:pt x="23" y="12"/>
                      <a:pt x="19" y="14"/>
                    </a:cubicBezTo>
                    <a:cubicBezTo>
                      <a:pt x="4" y="20"/>
                      <a:pt x="0" y="25"/>
                      <a:pt x="1" y="41"/>
                    </a:cubicBezTo>
                    <a:cubicBezTo>
                      <a:pt x="1" y="43"/>
                      <a:pt x="1" y="45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8"/>
                      <a:pt x="0" y="29"/>
                      <a:pt x="0" y="20"/>
                    </a:cubicBezTo>
                    <a:cubicBezTo>
                      <a:pt x="7" y="17"/>
                      <a:pt x="13" y="12"/>
                      <a:pt x="21" y="8"/>
                    </a:cubicBezTo>
                    <a:cubicBezTo>
                      <a:pt x="18" y="8"/>
                      <a:pt x="15" y="9"/>
                      <a:pt x="13" y="7"/>
                    </a:cubicBezTo>
                    <a:cubicBezTo>
                      <a:pt x="12" y="5"/>
                      <a:pt x="13" y="4"/>
                      <a:pt x="15" y="3"/>
                    </a:cubicBezTo>
                    <a:cubicBezTo>
                      <a:pt x="29" y="3"/>
                      <a:pt x="43" y="1"/>
                      <a:pt x="57" y="2"/>
                    </a:cubicBezTo>
                    <a:close/>
                  </a:path>
                </a:pathLst>
              </a:custGeom>
              <a:solidFill>
                <a:srgbClr val="7F7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7" name="Freeform 1782">
                <a:extLst>
                  <a:ext uri="{FF2B5EF4-FFF2-40B4-BE49-F238E27FC236}">
                    <a16:creationId xmlns:a16="http://schemas.microsoft.com/office/drawing/2014/main" id="{E5905D75-F07B-B748-F67C-C51671A50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855"/>
                <a:ext cx="75" cy="19"/>
              </a:xfrm>
              <a:custGeom>
                <a:avLst/>
                <a:gdLst>
                  <a:gd name="T0" fmla="*/ 1 w 44"/>
                  <a:gd name="T1" fmla="*/ 4 h 11"/>
                  <a:gd name="T2" fmla="*/ 10 w 44"/>
                  <a:gd name="T3" fmla="*/ 1 h 11"/>
                  <a:gd name="T4" fmla="*/ 13 w 44"/>
                  <a:gd name="T5" fmla="*/ 1 h 11"/>
                  <a:gd name="T6" fmla="*/ 27 w 44"/>
                  <a:gd name="T7" fmla="*/ 4 h 11"/>
                  <a:gd name="T8" fmla="*/ 29 w 44"/>
                  <a:gd name="T9" fmla="*/ 2 h 11"/>
                  <a:gd name="T10" fmla="*/ 41 w 44"/>
                  <a:gd name="T11" fmla="*/ 2 h 11"/>
                  <a:gd name="T12" fmla="*/ 43 w 44"/>
                  <a:gd name="T13" fmla="*/ 7 h 11"/>
                  <a:gd name="T14" fmla="*/ 39 w 44"/>
                  <a:gd name="T15" fmla="*/ 8 h 11"/>
                  <a:gd name="T16" fmla="*/ 36 w 44"/>
                  <a:gd name="T17" fmla="*/ 8 h 11"/>
                  <a:gd name="T18" fmla="*/ 38 w 44"/>
                  <a:gd name="T19" fmla="*/ 11 h 11"/>
                  <a:gd name="T20" fmla="*/ 0 w 44"/>
                  <a:gd name="T21" fmla="*/ 8 h 11"/>
                  <a:gd name="T22" fmla="*/ 1 w 44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11">
                    <a:moveTo>
                      <a:pt x="1" y="4"/>
                    </a:moveTo>
                    <a:cubicBezTo>
                      <a:pt x="4" y="3"/>
                      <a:pt x="9" y="7"/>
                      <a:pt x="10" y="1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7" y="4"/>
                      <a:pt x="23" y="3"/>
                      <a:pt x="27" y="4"/>
                    </a:cubicBezTo>
                    <a:cubicBezTo>
                      <a:pt x="29" y="5"/>
                      <a:pt x="30" y="4"/>
                      <a:pt x="29" y="2"/>
                    </a:cubicBezTo>
                    <a:cubicBezTo>
                      <a:pt x="33" y="2"/>
                      <a:pt x="37" y="2"/>
                      <a:pt x="41" y="2"/>
                    </a:cubicBezTo>
                    <a:cubicBezTo>
                      <a:pt x="43" y="3"/>
                      <a:pt x="44" y="5"/>
                      <a:pt x="43" y="7"/>
                    </a:cubicBezTo>
                    <a:cubicBezTo>
                      <a:pt x="43" y="9"/>
                      <a:pt x="40" y="8"/>
                      <a:pt x="39" y="8"/>
                    </a:cubicBezTo>
                    <a:cubicBezTo>
                      <a:pt x="38" y="9"/>
                      <a:pt x="37" y="9"/>
                      <a:pt x="36" y="8"/>
                    </a:cubicBezTo>
                    <a:cubicBezTo>
                      <a:pt x="37" y="9"/>
                      <a:pt x="38" y="9"/>
                      <a:pt x="38" y="11"/>
                    </a:cubicBezTo>
                    <a:cubicBezTo>
                      <a:pt x="25" y="10"/>
                      <a:pt x="12" y="9"/>
                      <a:pt x="0" y="8"/>
                    </a:cubicBezTo>
                    <a:cubicBezTo>
                      <a:pt x="0" y="7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46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8" name="Freeform 1783">
                <a:extLst>
                  <a:ext uri="{FF2B5EF4-FFF2-40B4-BE49-F238E27FC236}">
                    <a16:creationId xmlns:a16="http://schemas.microsoft.com/office/drawing/2014/main" id="{2F567E23-DD01-BDE9-1134-A2B2D12A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857"/>
                <a:ext cx="135" cy="17"/>
              </a:xfrm>
              <a:custGeom>
                <a:avLst/>
                <a:gdLst>
                  <a:gd name="T0" fmla="*/ 77 w 79"/>
                  <a:gd name="T1" fmla="*/ 6 h 10"/>
                  <a:gd name="T2" fmla="*/ 74 w 79"/>
                  <a:gd name="T3" fmla="*/ 7 h 10"/>
                  <a:gd name="T4" fmla="*/ 62 w 79"/>
                  <a:gd name="T5" fmla="*/ 8 h 10"/>
                  <a:gd name="T6" fmla="*/ 48 w 79"/>
                  <a:gd name="T7" fmla="*/ 7 h 10"/>
                  <a:gd name="T8" fmla="*/ 44 w 79"/>
                  <a:gd name="T9" fmla="*/ 9 h 10"/>
                  <a:gd name="T10" fmla="*/ 34 w 79"/>
                  <a:gd name="T11" fmla="*/ 9 h 10"/>
                  <a:gd name="T12" fmla="*/ 25 w 79"/>
                  <a:gd name="T13" fmla="*/ 10 h 10"/>
                  <a:gd name="T14" fmla="*/ 20 w 79"/>
                  <a:gd name="T15" fmla="*/ 8 h 10"/>
                  <a:gd name="T16" fmla="*/ 17 w 79"/>
                  <a:gd name="T17" fmla="*/ 7 h 10"/>
                  <a:gd name="T18" fmla="*/ 6 w 79"/>
                  <a:gd name="T19" fmla="*/ 6 h 10"/>
                  <a:gd name="T20" fmla="*/ 0 w 79"/>
                  <a:gd name="T21" fmla="*/ 4 h 10"/>
                  <a:gd name="T22" fmla="*/ 28 w 79"/>
                  <a:gd name="T23" fmla="*/ 3 h 10"/>
                  <a:gd name="T24" fmla="*/ 32 w 79"/>
                  <a:gd name="T25" fmla="*/ 1 h 10"/>
                  <a:gd name="T26" fmla="*/ 33 w 79"/>
                  <a:gd name="T27" fmla="*/ 0 h 10"/>
                  <a:gd name="T28" fmla="*/ 41 w 79"/>
                  <a:gd name="T29" fmla="*/ 1 h 10"/>
                  <a:gd name="T30" fmla="*/ 52 w 79"/>
                  <a:gd name="T31" fmla="*/ 1 h 10"/>
                  <a:gd name="T32" fmla="*/ 59 w 79"/>
                  <a:gd name="T33" fmla="*/ 1 h 10"/>
                  <a:gd name="T34" fmla="*/ 75 w 79"/>
                  <a:gd name="T35" fmla="*/ 3 h 10"/>
                  <a:gd name="T36" fmla="*/ 77 w 79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10">
                    <a:moveTo>
                      <a:pt x="77" y="6"/>
                    </a:moveTo>
                    <a:cubicBezTo>
                      <a:pt x="74" y="3"/>
                      <a:pt x="74" y="6"/>
                      <a:pt x="74" y="7"/>
                    </a:cubicBezTo>
                    <a:cubicBezTo>
                      <a:pt x="70" y="8"/>
                      <a:pt x="66" y="7"/>
                      <a:pt x="62" y="8"/>
                    </a:cubicBezTo>
                    <a:cubicBezTo>
                      <a:pt x="57" y="5"/>
                      <a:pt x="52" y="6"/>
                      <a:pt x="48" y="7"/>
                    </a:cubicBezTo>
                    <a:cubicBezTo>
                      <a:pt x="47" y="8"/>
                      <a:pt x="46" y="9"/>
                      <a:pt x="44" y="9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1" y="8"/>
                      <a:pt x="28" y="8"/>
                      <a:pt x="25" y="10"/>
                    </a:cubicBezTo>
                    <a:cubicBezTo>
                      <a:pt x="23" y="10"/>
                      <a:pt x="22" y="8"/>
                      <a:pt x="20" y="8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3" y="6"/>
                      <a:pt x="10" y="7"/>
                      <a:pt x="6" y="6"/>
                    </a:cubicBezTo>
                    <a:cubicBezTo>
                      <a:pt x="4" y="6"/>
                      <a:pt x="2" y="6"/>
                      <a:pt x="0" y="4"/>
                    </a:cubicBezTo>
                    <a:cubicBezTo>
                      <a:pt x="9" y="2"/>
                      <a:pt x="19" y="4"/>
                      <a:pt x="28" y="3"/>
                    </a:cubicBezTo>
                    <a:cubicBezTo>
                      <a:pt x="29" y="3"/>
                      <a:pt x="32" y="5"/>
                      <a:pt x="32" y="1"/>
                    </a:cubicBezTo>
                    <a:cubicBezTo>
                      <a:pt x="32" y="1"/>
                      <a:pt x="32" y="1"/>
                      <a:pt x="33" y="0"/>
                    </a:cubicBezTo>
                    <a:cubicBezTo>
                      <a:pt x="35" y="4"/>
                      <a:pt x="38" y="3"/>
                      <a:pt x="41" y="1"/>
                    </a:cubicBezTo>
                    <a:cubicBezTo>
                      <a:pt x="41" y="1"/>
                      <a:pt x="51" y="2"/>
                      <a:pt x="52" y="1"/>
                    </a:cubicBezTo>
                    <a:cubicBezTo>
                      <a:pt x="55" y="0"/>
                      <a:pt x="57" y="5"/>
                      <a:pt x="59" y="1"/>
                    </a:cubicBezTo>
                    <a:cubicBezTo>
                      <a:pt x="64" y="5"/>
                      <a:pt x="70" y="2"/>
                      <a:pt x="75" y="3"/>
                    </a:cubicBezTo>
                    <a:cubicBezTo>
                      <a:pt x="76" y="3"/>
                      <a:pt x="79" y="3"/>
                      <a:pt x="77" y="6"/>
                    </a:cubicBezTo>
                    <a:close/>
                  </a:path>
                </a:pathLst>
              </a:custGeom>
              <a:solidFill>
                <a:srgbClr val="8180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9" name="Freeform 1784">
                <a:extLst>
                  <a:ext uri="{FF2B5EF4-FFF2-40B4-BE49-F238E27FC236}">
                    <a16:creationId xmlns:a16="http://schemas.microsoft.com/office/drawing/2014/main" id="{60B51469-34B0-BACA-DF3F-16C8C1AA3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864"/>
                <a:ext cx="37" cy="35"/>
              </a:xfrm>
              <a:custGeom>
                <a:avLst/>
                <a:gdLst>
                  <a:gd name="T0" fmla="*/ 15 w 22"/>
                  <a:gd name="T1" fmla="*/ 2 h 21"/>
                  <a:gd name="T2" fmla="*/ 14 w 22"/>
                  <a:gd name="T3" fmla="*/ 6 h 21"/>
                  <a:gd name="T4" fmla="*/ 16 w 22"/>
                  <a:gd name="T5" fmla="*/ 5 h 21"/>
                  <a:gd name="T6" fmla="*/ 17 w 22"/>
                  <a:gd name="T7" fmla="*/ 5 h 21"/>
                  <a:gd name="T8" fmla="*/ 21 w 22"/>
                  <a:gd name="T9" fmla="*/ 4 h 21"/>
                  <a:gd name="T10" fmla="*/ 20 w 22"/>
                  <a:gd name="T11" fmla="*/ 9 h 21"/>
                  <a:gd name="T12" fmla="*/ 3 w 22"/>
                  <a:gd name="T13" fmla="*/ 20 h 21"/>
                  <a:gd name="T14" fmla="*/ 0 w 22"/>
                  <a:gd name="T15" fmla="*/ 19 h 21"/>
                  <a:gd name="T16" fmla="*/ 0 w 22"/>
                  <a:gd name="T17" fmla="*/ 8 h 21"/>
                  <a:gd name="T18" fmla="*/ 5 w 22"/>
                  <a:gd name="T19" fmla="*/ 4 h 21"/>
                  <a:gd name="T20" fmla="*/ 5 w 22"/>
                  <a:gd name="T21" fmla="*/ 4 h 21"/>
                  <a:gd name="T22" fmla="*/ 5 w 22"/>
                  <a:gd name="T23" fmla="*/ 4 h 21"/>
                  <a:gd name="T24" fmla="*/ 1 w 22"/>
                  <a:gd name="T25" fmla="*/ 3 h 21"/>
                  <a:gd name="T26" fmla="*/ 15 w 22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15" y="2"/>
                    </a:moveTo>
                    <a:cubicBezTo>
                      <a:pt x="14" y="3"/>
                      <a:pt x="12" y="5"/>
                      <a:pt x="14" y="6"/>
                    </a:cubicBezTo>
                    <a:cubicBezTo>
                      <a:pt x="16" y="8"/>
                      <a:pt x="16" y="6"/>
                      <a:pt x="16" y="5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9" y="6"/>
                      <a:pt x="20" y="6"/>
                      <a:pt x="21" y="4"/>
                    </a:cubicBezTo>
                    <a:cubicBezTo>
                      <a:pt x="22" y="6"/>
                      <a:pt x="22" y="7"/>
                      <a:pt x="20" y="9"/>
                    </a:cubicBezTo>
                    <a:cubicBezTo>
                      <a:pt x="15" y="13"/>
                      <a:pt x="8" y="15"/>
                      <a:pt x="3" y="20"/>
                    </a:cubicBezTo>
                    <a:cubicBezTo>
                      <a:pt x="2" y="21"/>
                      <a:pt x="1" y="20"/>
                      <a:pt x="0" y="19"/>
                    </a:cubicBezTo>
                    <a:cubicBezTo>
                      <a:pt x="0" y="16"/>
                      <a:pt x="0" y="12"/>
                      <a:pt x="0" y="8"/>
                    </a:cubicBezTo>
                    <a:cubicBezTo>
                      <a:pt x="1" y="7"/>
                      <a:pt x="3" y="5"/>
                      <a:pt x="5" y="4"/>
                    </a:cubicBezTo>
                    <a:cubicBezTo>
                      <a:pt x="6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5" y="0"/>
                      <a:pt x="10" y="2"/>
                      <a:pt x="15" y="2"/>
                    </a:cubicBezTo>
                    <a:close/>
                  </a:path>
                </a:pathLst>
              </a:custGeom>
              <a:solidFill>
                <a:srgbClr val="BB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0" name="Freeform 1785">
                <a:extLst>
                  <a:ext uri="{FF2B5EF4-FFF2-40B4-BE49-F238E27FC236}">
                    <a16:creationId xmlns:a16="http://schemas.microsoft.com/office/drawing/2014/main" id="{ACC1C1AA-C0B1-3D40-C523-B7F9BD14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810"/>
                <a:ext cx="59" cy="30"/>
              </a:xfrm>
              <a:custGeom>
                <a:avLst/>
                <a:gdLst>
                  <a:gd name="T0" fmla="*/ 25 w 34"/>
                  <a:gd name="T1" fmla="*/ 2 h 17"/>
                  <a:gd name="T2" fmla="*/ 34 w 34"/>
                  <a:gd name="T3" fmla="*/ 4 h 17"/>
                  <a:gd name="T4" fmla="*/ 28 w 34"/>
                  <a:gd name="T5" fmla="*/ 7 h 17"/>
                  <a:gd name="T6" fmla="*/ 21 w 34"/>
                  <a:gd name="T7" fmla="*/ 9 h 17"/>
                  <a:gd name="T8" fmla="*/ 14 w 34"/>
                  <a:gd name="T9" fmla="*/ 15 h 17"/>
                  <a:gd name="T10" fmla="*/ 12 w 34"/>
                  <a:gd name="T11" fmla="*/ 14 h 17"/>
                  <a:gd name="T12" fmla="*/ 13 w 34"/>
                  <a:gd name="T13" fmla="*/ 16 h 17"/>
                  <a:gd name="T14" fmla="*/ 8 w 34"/>
                  <a:gd name="T15" fmla="*/ 17 h 17"/>
                  <a:gd name="T16" fmla="*/ 0 w 34"/>
                  <a:gd name="T17" fmla="*/ 9 h 17"/>
                  <a:gd name="T18" fmla="*/ 20 w 34"/>
                  <a:gd name="T19" fmla="*/ 1 h 17"/>
                  <a:gd name="T20" fmla="*/ 25 w 34"/>
                  <a:gd name="T2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7">
                    <a:moveTo>
                      <a:pt x="25" y="2"/>
                    </a:moveTo>
                    <a:cubicBezTo>
                      <a:pt x="32" y="1"/>
                      <a:pt x="32" y="1"/>
                      <a:pt x="34" y="4"/>
                    </a:cubicBezTo>
                    <a:cubicBezTo>
                      <a:pt x="32" y="6"/>
                      <a:pt x="30" y="7"/>
                      <a:pt x="28" y="7"/>
                    </a:cubicBezTo>
                    <a:cubicBezTo>
                      <a:pt x="25" y="6"/>
                      <a:pt x="23" y="8"/>
                      <a:pt x="21" y="9"/>
                    </a:cubicBezTo>
                    <a:cubicBezTo>
                      <a:pt x="20" y="13"/>
                      <a:pt x="18" y="16"/>
                      <a:pt x="14" y="15"/>
                    </a:cubicBezTo>
                    <a:cubicBezTo>
                      <a:pt x="13" y="15"/>
                      <a:pt x="13" y="14"/>
                      <a:pt x="12" y="14"/>
                    </a:cubicBezTo>
                    <a:cubicBezTo>
                      <a:pt x="12" y="14"/>
                      <a:pt x="13" y="15"/>
                      <a:pt x="13" y="16"/>
                    </a:cubicBezTo>
                    <a:cubicBezTo>
                      <a:pt x="11" y="17"/>
                      <a:pt x="9" y="17"/>
                      <a:pt x="8" y="17"/>
                    </a:cubicBezTo>
                    <a:cubicBezTo>
                      <a:pt x="6" y="13"/>
                      <a:pt x="0" y="14"/>
                      <a:pt x="0" y="9"/>
                    </a:cubicBezTo>
                    <a:cubicBezTo>
                      <a:pt x="6" y="5"/>
                      <a:pt x="13" y="5"/>
                      <a:pt x="20" y="1"/>
                    </a:cubicBezTo>
                    <a:cubicBezTo>
                      <a:pt x="22" y="0"/>
                      <a:pt x="23" y="2"/>
                      <a:pt x="25" y="2"/>
                    </a:cubicBezTo>
                    <a:close/>
                  </a:path>
                </a:pathLst>
              </a:custGeom>
              <a:solidFill>
                <a:srgbClr val="A7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1" name="Freeform 1786">
                <a:extLst>
                  <a:ext uri="{FF2B5EF4-FFF2-40B4-BE49-F238E27FC236}">
                    <a16:creationId xmlns:a16="http://schemas.microsoft.com/office/drawing/2014/main" id="{FF5DCC53-F18B-894C-76CA-080570410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804"/>
                <a:ext cx="58" cy="27"/>
              </a:xfrm>
              <a:custGeom>
                <a:avLst/>
                <a:gdLst>
                  <a:gd name="T0" fmla="*/ 34 w 34"/>
                  <a:gd name="T1" fmla="*/ 6 h 16"/>
                  <a:gd name="T2" fmla="*/ 9 w 34"/>
                  <a:gd name="T3" fmla="*/ 13 h 16"/>
                  <a:gd name="T4" fmla="*/ 4 w 34"/>
                  <a:gd name="T5" fmla="*/ 16 h 16"/>
                  <a:gd name="T6" fmla="*/ 0 w 34"/>
                  <a:gd name="T7" fmla="*/ 14 h 16"/>
                  <a:gd name="T8" fmla="*/ 3 w 34"/>
                  <a:gd name="T9" fmla="*/ 11 h 16"/>
                  <a:gd name="T10" fmla="*/ 24 w 34"/>
                  <a:gd name="T11" fmla="*/ 0 h 16"/>
                  <a:gd name="T12" fmla="*/ 20 w 34"/>
                  <a:gd name="T13" fmla="*/ 7 h 16"/>
                  <a:gd name="T14" fmla="*/ 33 w 34"/>
                  <a:gd name="T15" fmla="*/ 3 h 16"/>
                  <a:gd name="T16" fmla="*/ 34 w 34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34" y="6"/>
                    </a:moveTo>
                    <a:cubicBezTo>
                      <a:pt x="25" y="6"/>
                      <a:pt x="18" y="12"/>
                      <a:pt x="9" y="13"/>
                    </a:cubicBezTo>
                    <a:cubicBezTo>
                      <a:pt x="8" y="15"/>
                      <a:pt x="6" y="16"/>
                      <a:pt x="4" y="16"/>
                    </a:cubicBezTo>
                    <a:cubicBezTo>
                      <a:pt x="3" y="16"/>
                      <a:pt x="1" y="16"/>
                      <a:pt x="0" y="14"/>
                    </a:cubicBezTo>
                    <a:cubicBezTo>
                      <a:pt x="0" y="12"/>
                      <a:pt x="1" y="11"/>
                      <a:pt x="3" y="11"/>
                    </a:cubicBezTo>
                    <a:cubicBezTo>
                      <a:pt x="10" y="7"/>
                      <a:pt x="17" y="3"/>
                      <a:pt x="24" y="0"/>
                    </a:cubicBezTo>
                    <a:cubicBezTo>
                      <a:pt x="25" y="3"/>
                      <a:pt x="25" y="3"/>
                      <a:pt x="20" y="7"/>
                    </a:cubicBezTo>
                    <a:cubicBezTo>
                      <a:pt x="24" y="6"/>
                      <a:pt x="29" y="4"/>
                      <a:pt x="33" y="3"/>
                    </a:cubicBezTo>
                    <a:cubicBezTo>
                      <a:pt x="33" y="4"/>
                      <a:pt x="33" y="5"/>
                      <a:pt x="34" y="6"/>
                    </a:cubicBezTo>
                    <a:close/>
                  </a:path>
                </a:pathLst>
              </a:custGeom>
              <a:solidFill>
                <a:srgbClr val="5D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2" name="Freeform 1787">
                <a:extLst>
                  <a:ext uri="{FF2B5EF4-FFF2-40B4-BE49-F238E27FC236}">
                    <a16:creationId xmlns:a16="http://schemas.microsoft.com/office/drawing/2014/main" id="{C7080C68-94C7-0ACB-0BF5-954BA06DD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862"/>
                <a:ext cx="36" cy="32"/>
              </a:xfrm>
              <a:custGeom>
                <a:avLst/>
                <a:gdLst>
                  <a:gd name="T0" fmla="*/ 3 w 21"/>
                  <a:gd name="T1" fmla="*/ 1 h 19"/>
                  <a:gd name="T2" fmla="*/ 21 w 21"/>
                  <a:gd name="T3" fmla="*/ 3 h 19"/>
                  <a:gd name="T4" fmla="*/ 21 w 21"/>
                  <a:gd name="T5" fmla="*/ 5 h 19"/>
                  <a:gd name="T6" fmla="*/ 11 w 21"/>
                  <a:gd name="T7" fmla="*/ 15 h 19"/>
                  <a:gd name="T8" fmla="*/ 5 w 21"/>
                  <a:gd name="T9" fmla="*/ 19 h 19"/>
                  <a:gd name="T10" fmla="*/ 4 w 21"/>
                  <a:gd name="T11" fmla="*/ 19 h 19"/>
                  <a:gd name="T12" fmla="*/ 3 w 21"/>
                  <a:gd name="T13" fmla="*/ 17 h 19"/>
                  <a:gd name="T14" fmla="*/ 0 w 21"/>
                  <a:gd name="T15" fmla="*/ 4 h 19"/>
                  <a:gd name="T16" fmla="*/ 1 w 21"/>
                  <a:gd name="T17" fmla="*/ 2 h 19"/>
                  <a:gd name="T18" fmla="*/ 3 w 21"/>
                  <a:gd name="T1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3" y="1"/>
                    </a:moveTo>
                    <a:cubicBezTo>
                      <a:pt x="9" y="3"/>
                      <a:pt x="15" y="0"/>
                      <a:pt x="21" y="3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16" y="7"/>
                      <a:pt x="13" y="11"/>
                      <a:pt x="11" y="15"/>
                    </a:cubicBezTo>
                    <a:cubicBezTo>
                      <a:pt x="10" y="19"/>
                      <a:pt x="7" y="19"/>
                      <a:pt x="5" y="19"/>
                    </a:cubicBezTo>
                    <a:cubicBezTo>
                      <a:pt x="5" y="19"/>
                      <a:pt x="5" y="19"/>
                      <a:pt x="4" y="19"/>
                    </a:cubicBezTo>
                    <a:cubicBezTo>
                      <a:pt x="4" y="18"/>
                      <a:pt x="3" y="17"/>
                      <a:pt x="3" y="17"/>
                    </a:cubicBezTo>
                    <a:cubicBezTo>
                      <a:pt x="3" y="12"/>
                      <a:pt x="7" y="7"/>
                      <a:pt x="0" y="4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41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3" name="Freeform 1788">
                <a:extLst>
                  <a:ext uri="{FF2B5EF4-FFF2-40B4-BE49-F238E27FC236}">
                    <a16:creationId xmlns:a16="http://schemas.microsoft.com/office/drawing/2014/main" id="{F0CE1719-A2ED-65C2-7C1B-81C018B44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831"/>
                <a:ext cx="33" cy="38"/>
              </a:xfrm>
              <a:custGeom>
                <a:avLst/>
                <a:gdLst>
                  <a:gd name="T0" fmla="*/ 14 w 19"/>
                  <a:gd name="T1" fmla="*/ 13 h 22"/>
                  <a:gd name="T2" fmla="*/ 12 w 19"/>
                  <a:gd name="T3" fmla="*/ 15 h 22"/>
                  <a:gd name="T4" fmla="*/ 11 w 19"/>
                  <a:gd name="T5" fmla="*/ 10 h 22"/>
                  <a:gd name="T6" fmla="*/ 8 w 19"/>
                  <a:gd name="T7" fmla="*/ 17 h 22"/>
                  <a:gd name="T8" fmla="*/ 3 w 19"/>
                  <a:gd name="T9" fmla="*/ 19 h 22"/>
                  <a:gd name="T10" fmla="*/ 3 w 19"/>
                  <a:gd name="T11" fmla="*/ 10 h 22"/>
                  <a:gd name="T12" fmla="*/ 17 w 19"/>
                  <a:gd name="T13" fmla="*/ 0 h 22"/>
                  <a:gd name="T14" fmla="*/ 14 w 19"/>
                  <a:gd name="T1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2">
                    <a:moveTo>
                      <a:pt x="14" y="13"/>
                    </a:move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3"/>
                      <a:pt x="11" y="12"/>
                      <a:pt x="11" y="10"/>
                    </a:cubicBezTo>
                    <a:cubicBezTo>
                      <a:pt x="10" y="13"/>
                      <a:pt x="10" y="15"/>
                      <a:pt x="8" y="17"/>
                    </a:cubicBezTo>
                    <a:cubicBezTo>
                      <a:pt x="5" y="15"/>
                      <a:pt x="5" y="22"/>
                      <a:pt x="3" y="19"/>
                    </a:cubicBezTo>
                    <a:cubicBezTo>
                      <a:pt x="0" y="16"/>
                      <a:pt x="2" y="13"/>
                      <a:pt x="3" y="10"/>
                    </a:cubicBezTo>
                    <a:cubicBezTo>
                      <a:pt x="4" y="6"/>
                      <a:pt x="11" y="0"/>
                      <a:pt x="17" y="0"/>
                    </a:cubicBezTo>
                    <a:cubicBezTo>
                      <a:pt x="19" y="5"/>
                      <a:pt x="18" y="9"/>
                      <a:pt x="14" y="13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4" name="Freeform 1789">
                <a:extLst>
                  <a:ext uri="{FF2B5EF4-FFF2-40B4-BE49-F238E27FC236}">
                    <a16:creationId xmlns:a16="http://schemas.microsoft.com/office/drawing/2014/main" id="{3C185D41-6405-1D10-BD40-7782B28B8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799"/>
                <a:ext cx="65" cy="27"/>
              </a:xfrm>
              <a:custGeom>
                <a:avLst/>
                <a:gdLst>
                  <a:gd name="T0" fmla="*/ 0 w 38"/>
                  <a:gd name="T1" fmla="*/ 12 h 16"/>
                  <a:gd name="T2" fmla="*/ 0 w 38"/>
                  <a:gd name="T3" fmla="*/ 10 h 16"/>
                  <a:gd name="T4" fmla="*/ 15 w 38"/>
                  <a:gd name="T5" fmla="*/ 2 h 16"/>
                  <a:gd name="T6" fmla="*/ 26 w 38"/>
                  <a:gd name="T7" fmla="*/ 1 h 16"/>
                  <a:gd name="T8" fmla="*/ 35 w 38"/>
                  <a:gd name="T9" fmla="*/ 0 h 16"/>
                  <a:gd name="T10" fmla="*/ 37 w 38"/>
                  <a:gd name="T11" fmla="*/ 0 h 16"/>
                  <a:gd name="T12" fmla="*/ 36 w 38"/>
                  <a:gd name="T13" fmla="*/ 2 h 16"/>
                  <a:gd name="T14" fmla="*/ 11 w 38"/>
                  <a:gd name="T15" fmla="*/ 8 h 16"/>
                  <a:gd name="T16" fmla="*/ 4 w 38"/>
                  <a:gd name="T17" fmla="*/ 10 h 16"/>
                  <a:gd name="T18" fmla="*/ 9 w 38"/>
                  <a:gd name="T19" fmla="*/ 13 h 16"/>
                  <a:gd name="T20" fmla="*/ 0 w 38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6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5" y="8"/>
                      <a:pt x="9" y="3"/>
                      <a:pt x="15" y="2"/>
                    </a:cubicBezTo>
                    <a:cubicBezTo>
                      <a:pt x="19" y="4"/>
                      <a:pt x="22" y="1"/>
                      <a:pt x="26" y="1"/>
                    </a:cubicBezTo>
                    <a:cubicBezTo>
                      <a:pt x="29" y="0"/>
                      <a:pt x="32" y="0"/>
                      <a:pt x="35" y="0"/>
                    </a:cubicBezTo>
                    <a:cubicBezTo>
                      <a:pt x="36" y="0"/>
                      <a:pt x="37" y="0"/>
                      <a:pt x="37" y="0"/>
                    </a:cubicBezTo>
                    <a:cubicBezTo>
                      <a:pt x="38" y="2"/>
                      <a:pt x="36" y="2"/>
                      <a:pt x="36" y="2"/>
                    </a:cubicBezTo>
                    <a:cubicBezTo>
                      <a:pt x="28" y="5"/>
                      <a:pt x="19" y="7"/>
                      <a:pt x="11" y="8"/>
                    </a:cubicBezTo>
                    <a:cubicBezTo>
                      <a:pt x="8" y="9"/>
                      <a:pt x="6" y="9"/>
                      <a:pt x="4" y="10"/>
                    </a:cubicBezTo>
                    <a:cubicBezTo>
                      <a:pt x="5" y="12"/>
                      <a:pt x="9" y="9"/>
                      <a:pt x="9" y="13"/>
                    </a:cubicBezTo>
                    <a:cubicBezTo>
                      <a:pt x="5" y="16"/>
                      <a:pt x="3" y="14"/>
                      <a:pt x="0" y="12"/>
                    </a:cubicBezTo>
                    <a:close/>
                  </a:path>
                </a:pathLst>
              </a:custGeom>
              <a:solidFill>
                <a:srgbClr val="61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5" name="Freeform 1790">
                <a:extLst>
                  <a:ext uri="{FF2B5EF4-FFF2-40B4-BE49-F238E27FC236}">
                    <a16:creationId xmlns:a16="http://schemas.microsoft.com/office/drawing/2014/main" id="{101595A5-96A4-E40A-86BF-089B01A8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826"/>
                <a:ext cx="31" cy="24"/>
              </a:xfrm>
              <a:custGeom>
                <a:avLst/>
                <a:gdLst>
                  <a:gd name="T0" fmla="*/ 4 w 18"/>
                  <a:gd name="T1" fmla="*/ 2 h 14"/>
                  <a:gd name="T2" fmla="*/ 9 w 18"/>
                  <a:gd name="T3" fmla="*/ 0 h 14"/>
                  <a:gd name="T4" fmla="*/ 17 w 18"/>
                  <a:gd name="T5" fmla="*/ 8 h 14"/>
                  <a:gd name="T6" fmla="*/ 8 w 18"/>
                  <a:gd name="T7" fmla="*/ 12 h 14"/>
                  <a:gd name="T8" fmla="*/ 5 w 18"/>
                  <a:gd name="T9" fmla="*/ 8 h 14"/>
                  <a:gd name="T10" fmla="*/ 3 w 18"/>
                  <a:gd name="T11" fmla="*/ 6 h 14"/>
                  <a:gd name="T12" fmla="*/ 0 w 18"/>
                  <a:gd name="T13" fmla="*/ 4 h 14"/>
                  <a:gd name="T14" fmla="*/ 4 w 18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4">
                    <a:moveTo>
                      <a:pt x="4" y="2"/>
                    </a:moveTo>
                    <a:cubicBezTo>
                      <a:pt x="6" y="2"/>
                      <a:pt x="8" y="1"/>
                      <a:pt x="9" y="0"/>
                    </a:cubicBezTo>
                    <a:cubicBezTo>
                      <a:pt x="11" y="4"/>
                      <a:pt x="18" y="1"/>
                      <a:pt x="17" y="8"/>
                    </a:cubicBezTo>
                    <a:cubicBezTo>
                      <a:pt x="16" y="14"/>
                      <a:pt x="11" y="10"/>
                      <a:pt x="8" y="12"/>
                    </a:cubicBezTo>
                    <a:cubicBezTo>
                      <a:pt x="5" y="13"/>
                      <a:pt x="9" y="7"/>
                      <a:pt x="5" y="8"/>
                    </a:cubicBezTo>
                    <a:cubicBezTo>
                      <a:pt x="4" y="7"/>
                      <a:pt x="3" y="7"/>
                      <a:pt x="3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1" y="2"/>
                      <a:pt x="2" y="2"/>
                      <a:pt x="4" y="2"/>
                    </a:cubicBezTo>
                    <a:close/>
                  </a:path>
                </a:pathLst>
              </a:custGeom>
              <a:solidFill>
                <a:srgbClr val="7E7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6" name="Freeform 1791">
                <a:extLst>
                  <a:ext uri="{FF2B5EF4-FFF2-40B4-BE49-F238E27FC236}">
                    <a16:creationId xmlns:a16="http://schemas.microsoft.com/office/drawing/2014/main" id="{19D749E3-A854-B33E-ACD0-1FF3A1732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28"/>
                <a:ext cx="19" cy="25"/>
              </a:xfrm>
              <a:custGeom>
                <a:avLst/>
                <a:gdLst>
                  <a:gd name="T0" fmla="*/ 9 w 11"/>
                  <a:gd name="T1" fmla="*/ 1 h 15"/>
                  <a:gd name="T2" fmla="*/ 7 w 11"/>
                  <a:gd name="T3" fmla="*/ 3 h 15"/>
                  <a:gd name="T4" fmla="*/ 9 w 11"/>
                  <a:gd name="T5" fmla="*/ 3 h 15"/>
                  <a:gd name="T6" fmla="*/ 10 w 11"/>
                  <a:gd name="T7" fmla="*/ 7 h 15"/>
                  <a:gd name="T8" fmla="*/ 0 w 11"/>
                  <a:gd name="T9" fmla="*/ 15 h 15"/>
                  <a:gd name="T10" fmla="*/ 3 w 11"/>
                  <a:gd name="T11" fmla="*/ 2 h 15"/>
                  <a:gd name="T12" fmla="*/ 5 w 11"/>
                  <a:gd name="T13" fmla="*/ 0 h 15"/>
                  <a:gd name="T14" fmla="*/ 9 w 11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9" y="1"/>
                    </a:moveTo>
                    <a:cubicBezTo>
                      <a:pt x="8" y="2"/>
                      <a:pt x="6" y="2"/>
                      <a:pt x="7" y="3"/>
                    </a:cubicBezTo>
                    <a:cubicBezTo>
                      <a:pt x="7" y="5"/>
                      <a:pt x="8" y="3"/>
                      <a:pt x="9" y="3"/>
                    </a:cubicBezTo>
                    <a:cubicBezTo>
                      <a:pt x="11" y="4"/>
                      <a:pt x="10" y="6"/>
                      <a:pt x="10" y="7"/>
                    </a:cubicBezTo>
                    <a:cubicBezTo>
                      <a:pt x="10" y="13"/>
                      <a:pt x="6" y="15"/>
                      <a:pt x="0" y="15"/>
                    </a:cubicBezTo>
                    <a:cubicBezTo>
                      <a:pt x="1" y="11"/>
                      <a:pt x="2" y="6"/>
                      <a:pt x="3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7" y="1"/>
                      <a:pt x="8" y="0"/>
                      <a:pt x="9" y="1"/>
                    </a:cubicBezTo>
                    <a:close/>
                  </a:path>
                </a:pathLst>
              </a:custGeom>
              <a:solidFill>
                <a:srgbClr val="343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7" name="Freeform 1792">
                <a:extLst>
                  <a:ext uri="{FF2B5EF4-FFF2-40B4-BE49-F238E27FC236}">
                    <a16:creationId xmlns:a16="http://schemas.microsoft.com/office/drawing/2014/main" id="{E22FA945-E7A2-797D-579B-3F5E2BF4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816"/>
                <a:ext cx="32" cy="18"/>
              </a:xfrm>
              <a:custGeom>
                <a:avLst/>
                <a:gdLst>
                  <a:gd name="T0" fmla="*/ 1 w 19"/>
                  <a:gd name="T1" fmla="*/ 6 h 11"/>
                  <a:gd name="T2" fmla="*/ 7 w 19"/>
                  <a:gd name="T3" fmla="*/ 2 h 11"/>
                  <a:gd name="T4" fmla="*/ 14 w 19"/>
                  <a:gd name="T5" fmla="*/ 1 h 11"/>
                  <a:gd name="T6" fmla="*/ 19 w 19"/>
                  <a:gd name="T7" fmla="*/ 2 h 11"/>
                  <a:gd name="T8" fmla="*/ 18 w 19"/>
                  <a:gd name="T9" fmla="*/ 5 h 11"/>
                  <a:gd name="T10" fmla="*/ 10 w 19"/>
                  <a:gd name="T11" fmla="*/ 6 h 11"/>
                  <a:gd name="T12" fmla="*/ 6 w 19"/>
                  <a:gd name="T13" fmla="*/ 7 h 11"/>
                  <a:gd name="T14" fmla="*/ 3 w 19"/>
                  <a:gd name="T15" fmla="*/ 10 h 11"/>
                  <a:gd name="T16" fmla="*/ 1 w 19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" y="6"/>
                    </a:moveTo>
                    <a:cubicBezTo>
                      <a:pt x="2" y="3"/>
                      <a:pt x="3" y="0"/>
                      <a:pt x="7" y="2"/>
                    </a:cubicBezTo>
                    <a:cubicBezTo>
                      <a:pt x="10" y="4"/>
                      <a:pt x="12" y="0"/>
                      <a:pt x="14" y="1"/>
                    </a:cubicBezTo>
                    <a:cubicBezTo>
                      <a:pt x="15" y="3"/>
                      <a:pt x="17" y="2"/>
                      <a:pt x="19" y="2"/>
                    </a:cubicBezTo>
                    <a:cubicBezTo>
                      <a:pt x="19" y="3"/>
                      <a:pt x="19" y="4"/>
                      <a:pt x="18" y="5"/>
                    </a:cubicBezTo>
                    <a:cubicBezTo>
                      <a:pt x="15" y="7"/>
                      <a:pt x="13" y="7"/>
                      <a:pt x="10" y="6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5" y="9"/>
                      <a:pt x="5" y="11"/>
                      <a:pt x="3" y="10"/>
                    </a:cubicBezTo>
                    <a:cubicBezTo>
                      <a:pt x="0" y="10"/>
                      <a:pt x="3" y="7"/>
                      <a:pt x="1" y="6"/>
                    </a:cubicBezTo>
                    <a:close/>
                  </a:path>
                </a:pathLst>
              </a:custGeom>
              <a:solidFill>
                <a:srgbClr val="5C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8" name="Freeform 1793">
                <a:extLst>
                  <a:ext uri="{FF2B5EF4-FFF2-40B4-BE49-F238E27FC236}">
                    <a16:creationId xmlns:a16="http://schemas.microsoft.com/office/drawing/2014/main" id="{D90E0A29-8230-E3E7-7F85-D78E14E1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792"/>
                <a:ext cx="29" cy="8"/>
              </a:xfrm>
              <a:custGeom>
                <a:avLst/>
                <a:gdLst>
                  <a:gd name="T0" fmla="*/ 14 w 17"/>
                  <a:gd name="T1" fmla="*/ 0 h 5"/>
                  <a:gd name="T2" fmla="*/ 17 w 17"/>
                  <a:gd name="T3" fmla="*/ 0 h 5"/>
                  <a:gd name="T4" fmla="*/ 2 w 17"/>
                  <a:gd name="T5" fmla="*/ 5 h 5"/>
                  <a:gd name="T6" fmla="*/ 1 w 17"/>
                  <a:gd name="T7" fmla="*/ 3 h 5"/>
                  <a:gd name="T8" fmla="*/ 14 w 1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14" y="0"/>
                    </a:moveTo>
                    <a:cubicBezTo>
                      <a:pt x="15" y="0"/>
                      <a:pt x="16" y="0"/>
                      <a:pt x="17" y="0"/>
                    </a:cubicBezTo>
                    <a:cubicBezTo>
                      <a:pt x="12" y="2"/>
                      <a:pt x="8" y="5"/>
                      <a:pt x="2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5" y="1"/>
                      <a:pt x="10" y="2"/>
                      <a:pt x="14" y="0"/>
                    </a:cubicBezTo>
                    <a:close/>
                  </a:path>
                </a:pathLst>
              </a:custGeom>
              <a:solidFill>
                <a:srgbClr val="64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9" name="Freeform 1794">
                <a:extLst>
                  <a:ext uri="{FF2B5EF4-FFF2-40B4-BE49-F238E27FC236}">
                    <a16:creationId xmlns:a16="http://schemas.microsoft.com/office/drawing/2014/main" id="{5B897021-2A9B-38AB-B06F-F59629A1D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822"/>
                <a:ext cx="21" cy="12"/>
              </a:xfrm>
              <a:custGeom>
                <a:avLst/>
                <a:gdLst>
                  <a:gd name="T0" fmla="*/ 2 w 12"/>
                  <a:gd name="T1" fmla="*/ 2 h 7"/>
                  <a:gd name="T2" fmla="*/ 10 w 12"/>
                  <a:gd name="T3" fmla="*/ 1 h 7"/>
                  <a:gd name="T4" fmla="*/ 10 w 12"/>
                  <a:gd name="T5" fmla="*/ 4 h 7"/>
                  <a:gd name="T6" fmla="*/ 2 w 12"/>
                  <a:gd name="T7" fmla="*/ 5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2" y="2"/>
                    </a:moveTo>
                    <a:cubicBezTo>
                      <a:pt x="4" y="0"/>
                      <a:pt x="7" y="1"/>
                      <a:pt x="10" y="1"/>
                    </a:cubicBezTo>
                    <a:cubicBezTo>
                      <a:pt x="10" y="2"/>
                      <a:pt x="12" y="4"/>
                      <a:pt x="10" y="4"/>
                    </a:cubicBezTo>
                    <a:cubicBezTo>
                      <a:pt x="7" y="5"/>
                      <a:pt x="4" y="7"/>
                      <a:pt x="2" y="5"/>
                    </a:cubicBezTo>
                    <a:cubicBezTo>
                      <a:pt x="0" y="4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A6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0" name="Freeform 1795">
                <a:extLst>
                  <a:ext uri="{FF2B5EF4-FFF2-40B4-BE49-F238E27FC236}">
                    <a16:creationId xmlns:a16="http://schemas.microsoft.com/office/drawing/2014/main" id="{39F7BCBB-4F0D-EC6A-3E72-2D0332E2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840"/>
                <a:ext cx="10" cy="24"/>
              </a:xfrm>
              <a:custGeom>
                <a:avLst/>
                <a:gdLst>
                  <a:gd name="T0" fmla="*/ 0 w 6"/>
                  <a:gd name="T1" fmla="*/ 12 h 14"/>
                  <a:gd name="T2" fmla="*/ 4 w 6"/>
                  <a:gd name="T3" fmla="*/ 0 h 14"/>
                  <a:gd name="T4" fmla="*/ 4 w 6"/>
                  <a:gd name="T5" fmla="*/ 10 h 14"/>
                  <a:gd name="T6" fmla="*/ 0 w 6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12"/>
                    </a:moveTo>
                    <a:cubicBezTo>
                      <a:pt x="1" y="8"/>
                      <a:pt x="0" y="4"/>
                      <a:pt x="4" y="0"/>
                    </a:cubicBezTo>
                    <a:cubicBezTo>
                      <a:pt x="6" y="4"/>
                      <a:pt x="3" y="7"/>
                      <a:pt x="4" y="10"/>
                    </a:cubicBezTo>
                    <a:cubicBezTo>
                      <a:pt x="1" y="9"/>
                      <a:pt x="3" y="14"/>
                      <a:pt x="0" y="12"/>
                    </a:cubicBezTo>
                    <a:close/>
                  </a:path>
                </a:pathLst>
              </a:custGeom>
              <a:solidFill>
                <a:srgbClr val="32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1" name="Freeform 1796">
                <a:extLst>
                  <a:ext uri="{FF2B5EF4-FFF2-40B4-BE49-F238E27FC236}">
                    <a16:creationId xmlns:a16="http://schemas.microsoft.com/office/drawing/2014/main" id="{6ED192F2-0AFF-4CCE-0AE3-63925E5D6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812"/>
                <a:ext cx="17" cy="21"/>
              </a:xfrm>
              <a:custGeom>
                <a:avLst/>
                <a:gdLst>
                  <a:gd name="T0" fmla="*/ 1 w 10"/>
                  <a:gd name="T1" fmla="*/ 6 h 12"/>
                  <a:gd name="T2" fmla="*/ 5 w 10"/>
                  <a:gd name="T3" fmla="*/ 3 h 12"/>
                  <a:gd name="T4" fmla="*/ 7 w 10"/>
                  <a:gd name="T5" fmla="*/ 4 h 12"/>
                  <a:gd name="T6" fmla="*/ 10 w 10"/>
                  <a:gd name="T7" fmla="*/ 6 h 12"/>
                  <a:gd name="T8" fmla="*/ 7 w 10"/>
                  <a:gd name="T9" fmla="*/ 8 h 12"/>
                  <a:gd name="T10" fmla="*/ 1 w 10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1" y="6"/>
                    </a:moveTo>
                    <a:cubicBezTo>
                      <a:pt x="2" y="5"/>
                      <a:pt x="4" y="6"/>
                      <a:pt x="5" y="3"/>
                    </a:cubicBezTo>
                    <a:cubicBezTo>
                      <a:pt x="6" y="0"/>
                      <a:pt x="7" y="3"/>
                      <a:pt x="7" y="4"/>
                    </a:cubicBezTo>
                    <a:cubicBezTo>
                      <a:pt x="8" y="5"/>
                      <a:pt x="10" y="5"/>
                      <a:pt x="10" y="6"/>
                    </a:cubicBezTo>
                    <a:cubicBezTo>
                      <a:pt x="10" y="8"/>
                      <a:pt x="8" y="7"/>
                      <a:pt x="7" y="8"/>
                    </a:cubicBezTo>
                    <a:cubicBezTo>
                      <a:pt x="4" y="9"/>
                      <a:pt x="0" y="12"/>
                      <a:pt x="1" y="6"/>
                    </a:cubicBezTo>
                    <a:close/>
                  </a:path>
                </a:pathLst>
              </a:custGeom>
              <a:solidFill>
                <a:srgbClr val="A6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2" name="Freeform 1797">
                <a:extLst>
                  <a:ext uri="{FF2B5EF4-FFF2-40B4-BE49-F238E27FC236}">
                    <a16:creationId xmlns:a16="http://schemas.microsoft.com/office/drawing/2014/main" id="{A9A11997-BA68-FE57-FBCC-5B36547E2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865"/>
                <a:ext cx="14" cy="12"/>
              </a:xfrm>
              <a:custGeom>
                <a:avLst/>
                <a:gdLst>
                  <a:gd name="T0" fmla="*/ 1 w 8"/>
                  <a:gd name="T1" fmla="*/ 2 h 7"/>
                  <a:gd name="T2" fmla="*/ 7 w 8"/>
                  <a:gd name="T3" fmla="*/ 3 h 7"/>
                  <a:gd name="T4" fmla="*/ 2 w 8"/>
                  <a:gd name="T5" fmla="*/ 7 h 7"/>
                  <a:gd name="T6" fmla="*/ 0 w 8"/>
                  <a:gd name="T7" fmla="*/ 7 h 7"/>
                  <a:gd name="T8" fmla="*/ 0 w 8"/>
                  <a:gd name="T9" fmla="*/ 5 h 7"/>
                  <a:gd name="T10" fmla="*/ 1 w 8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3" y="2"/>
                      <a:pt x="7" y="0"/>
                      <a:pt x="7" y="3"/>
                    </a:cubicBezTo>
                    <a:cubicBezTo>
                      <a:pt x="8" y="5"/>
                      <a:pt x="4" y="5"/>
                      <a:pt x="2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7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3" name="Freeform 1798">
                <a:extLst>
                  <a:ext uri="{FF2B5EF4-FFF2-40B4-BE49-F238E27FC236}">
                    <a16:creationId xmlns:a16="http://schemas.microsoft.com/office/drawing/2014/main" id="{251048ED-962F-9649-5B76-D0AB210B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809"/>
                <a:ext cx="8" cy="15"/>
              </a:xfrm>
              <a:custGeom>
                <a:avLst/>
                <a:gdLst>
                  <a:gd name="T0" fmla="*/ 1 w 5"/>
                  <a:gd name="T1" fmla="*/ 9 h 9"/>
                  <a:gd name="T2" fmla="*/ 1 w 5"/>
                  <a:gd name="T3" fmla="*/ 4 h 9"/>
                  <a:gd name="T4" fmla="*/ 2 w 5"/>
                  <a:gd name="T5" fmla="*/ 0 h 9"/>
                  <a:gd name="T6" fmla="*/ 4 w 5"/>
                  <a:gd name="T7" fmla="*/ 0 h 9"/>
                  <a:gd name="T8" fmla="*/ 4 w 5"/>
                  <a:gd name="T9" fmla="*/ 4 h 9"/>
                  <a:gd name="T10" fmla="*/ 5 w 5"/>
                  <a:gd name="T11" fmla="*/ 6 h 9"/>
                  <a:gd name="T12" fmla="*/ 1 w 5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0" y="7"/>
                      <a:pt x="3" y="6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4" y="8"/>
                      <a:pt x="3" y="9"/>
                      <a:pt x="1" y="9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4" name="Freeform 1799">
                <a:extLst>
                  <a:ext uri="{FF2B5EF4-FFF2-40B4-BE49-F238E27FC236}">
                    <a16:creationId xmlns:a16="http://schemas.microsoft.com/office/drawing/2014/main" id="{1329B814-6687-CC1E-ECFB-BFAB0232F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829"/>
                <a:ext cx="10" cy="9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3 h 5"/>
                  <a:gd name="T4" fmla="*/ 4 w 6"/>
                  <a:gd name="T5" fmla="*/ 0 h 5"/>
                  <a:gd name="T6" fmla="*/ 5 w 6"/>
                  <a:gd name="T7" fmla="*/ 4 h 5"/>
                  <a:gd name="T8" fmla="*/ 4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6" y="0"/>
                      <a:pt x="5" y="3"/>
                      <a:pt x="5" y="4"/>
                    </a:cubicBezTo>
                    <a:cubicBezTo>
                      <a:pt x="4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46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5" name="Freeform 1800">
                <a:extLst>
                  <a:ext uri="{FF2B5EF4-FFF2-40B4-BE49-F238E27FC236}">
                    <a16:creationId xmlns:a16="http://schemas.microsoft.com/office/drawing/2014/main" id="{4EAF350E-1DD9-8370-1AB0-711BED28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828"/>
                <a:ext cx="7" cy="6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1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6" name="Freeform 1801">
                <a:extLst>
                  <a:ext uri="{FF2B5EF4-FFF2-40B4-BE49-F238E27FC236}">
                    <a16:creationId xmlns:a16="http://schemas.microsoft.com/office/drawing/2014/main" id="{080A4D34-BF31-57A9-5AE1-38E73D653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836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3 h 5"/>
                  <a:gd name="T6" fmla="*/ 5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1" y="0"/>
                      <a:pt x="3" y="2"/>
                      <a:pt x="5" y="2"/>
                    </a:cubicBezTo>
                    <a:close/>
                  </a:path>
                </a:pathLst>
              </a:custGeom>
              <a:solidFill>
                <a:srgbClr val="B9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7" name="Freeform 1802">
                <a:extLst>
                  <a:ext uri="{FF2B5EF4-FFF2-40B4-BE49-F238E27FC236}">
                    <a16:creationId xmlns:a16="http://schemas.microsoft.com/office/drawing/2014/main" id="{1E3FE0F0-C6A9-DD4D-F33B-7BF70BF7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819"/>
                <a:ext cx="10" cy="9"/>
              </a:xfrm>
              <a:custGeom>
                <a:avLst/>
                <a:gdLst>
                  <a:gd name="T0" fmla="*/ 0 w 6"/>
                  <a:gd name="T1" fmla="*/ 4 h 5"/>
                  <a:gd name="T2" fmla="*/ 0 w 6"/>
                  <a:gd name="T3" fmla="*/ 0 h 5"/>
                  <a:gd name="T4" fmla="*/ 5 w 6"/>
                  <a:gd name="T5" fmla="*/ 0 h 5"/>
                  <a:gd name="T6" fmla="*/ 0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4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61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8" name="Freeform 1803">
                <a:extLst>
                  <a:ext uri="{FF2B5EF4-FFF2-40B4-BE49-F238E27FC236}">
                    <a16:creationId xmlns:a16="http://schemas.microsoft.com/office/drawing/2014/main" id="{7DDAB0BF-8BFC-AE40-F126-6C8B7927F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124"/>
                <a:ext cx="12" cy="75"/>
              </a:xfrm>
              <a:custGeom>
                <a:avLst/>
                <a:gdLst>
                  <a:gd name="T0" fmla="*/ 5 w 7"/>
                  <a:gd name="T1" fmla="*/ 41 h 44"/>
                  <a:gd name="T2" fmla="*/ 0 w 7"/>
                  <a:gd name="T3" fmla="*/ 44 h 44"/>
                  <a:gd name="T4" fmla="*/ 0 w 7"/>
                  <a:gd name="T5" fmla="*/ 5 h 44"/>
                  <a:gd name="T6" fmla="*/ 5 w 7"/>
                  <a:gd name="T7" fmla="*/ 0 h 44"/>
                  <a:gd name="T8" fmla="*/ 3 w 7"/>
                  <a:gd name="T9" fmla="*/ 3 h 44"/>
                  <a:gd name="T10" fmla="*/ 2 w 7"/>
                  <a:gd name="T11" fmla="*/ 5 h 44"/>
                  <a:gd name="T12" fmla="*/ 4 w 7"/>
                  <a:gd name="T13" fmla="*/ 13 h 44"/>
                  <a:gd name="T14" fmla="*/ 5 w 7"/>
                  <a:gd name="T1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4">
                    <a:moveTo>
                      <a:pt x="5" y="41"/>
                    </a:moveTo>
                    <a:cubicBezTo>
                      <a:pt x="4" y="44"/>
                      <a:pt x="1" y="42"/>
                      <a:pt x="0" y="44"/>
                    </a:cubicBezTo>
                    <a:cubicBezTo>
                      <a:pt x="0" y="31"/>
                      <a:pt x="0" y="18"/>
                      <a:pt x="0" y="5"/>
                    </a:cubicBezTo>
                    <a:cubicBezTo>
                      <a:pt x="0" y="0"/>
                      <a:pt x="4" y="3"/>
                      <a:pt x="5" y="0"/>
                    </a:cubicBezTo>
                    <a:cubicBezTo>
                      <a:pt x="7" y="3"/>
                      <a:pt x="4" y="3"/>
                      <a:pt x="3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5" y="7"/>
                      <a:pt x="4" y="10"/>
                      <a:pt x="4" y="13"/>
                    </a:cubicBezTo>
                    <a:cubicBezTo>
                      <a:pt x="4" y="22"/>
                      <a:pt x="4" y="32"/>
                      <a:pt x="5" y="41"/>
                    </a:cubicBezTo>
                    <a:close/>
                  </a:path>
                </a:pathLst>
              </a:custGeom>
              <a:solidFill>
                <a:srgbClr val="656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9" name="Freeform 1804">
                <a:extLst>
                  <a:ext uri="{FF2B5EF4-FFF2-40B4-BE49-F238E27FC236}">
                    <a16:creationId xmlns:a16="http://schemas.microsoft.com/office/drawing/2014/main" id="{5F1D5F2D-6B86-DA26-7344-45E252D23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199"/>
                <a:ext cx="48" cy="24"/>
              </a:xfrm>
              <a:custGeom>
                <a:avLst/>
                <a:gdLst>
                  <a:gd name="T0" fmla="*/ 0 w 28"/>
                  <a:gd name="T1" fmla="*/ 14 h 14"/>
                  <a:gd name="T2" fmla="*/ 1 w 28"/>
                  <a:gd name="T3" fmla="*/ 10 h 14"/>
                  <a:gd name="T4" fmla="*/ 24 w 28"/>
                  <a:gd name="T5" fmla="*/ 0 h 14"/>
                  <a:gd name="T6" fmla="*/ 28 w 28"/>
                  <a:gd name="T7" fmla="*/ 1 h 14"/>
                  <a:gd name="T8" fmla="*/ 0 w 28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0" y="14"/>
                    </a:moveTo>
                    <a:cubicBezTo>
                      <a:pt x="0" y="12"/>
                      <a:pt x="0" y="11"/>
                      <a:pt x="1" y="10"/>
                    </a:cubicBezTo>
                    <a:cubicBezTo>
                      <a:pt x="8" y="4"/>
                      <a:pt x="15" y="0"/>
                      <a:pt x="24" y="0"/>
                    </a:cubicBezTo>
                    <a:cubicBezTo>
                      <a:pt x="25" y="0"/>
                      <a:pt x="27" y="0"/>
                      <a:pt x="28" y="1"/>
                    </a:cubicBezTo>
                    <a:cubicBezTo>
                      <a:pt x="18" y="6"/>
                      <a:pt x="10" y="11"/>
                      <a:pt x="0" y="14"/>
                    </a:cubicBezTo>
                    <a:close/>
                  </a:path>
                </a:pathLst>
              </a:custGeom>
              <a:solidFill>
                <a:srgbClr val="B7B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0" name="Freeform 1805">
                <a:extLst>
                  <a:ext uri="{FF2B5EF4-FFF2-40B4-BE49-F238E27FC236}">
                    <a16:creationId xmlns:a16="http://schemas.microsoft.com/office/drawing/2014/main" id="{578D9898-2FFC-1214-3905-D24843C3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086"/>
                <a:ext cx="16" cy="19"/>
              </a:xfrm>
              <a:custGeom>
                <a:avLst/>
                <a:gdLst>
                  <a:gd name="T0" fmla="*/ 5 w 9"/>
                  <a:gd name="T1" fmla="*/ 2 h 11"/>
                  <a:gd name="T2" fmla="*/ 4 w 9"/>
                  <a:gd name="T3" fmla="*/ 4 h 11"/>
                  <a:gd name="T4" fmla="*/ 9 w 9"/>
                  <a:gd name="T5" fmla="*/ 5 h 11"/>
                  <a:gd name="T6" fmla="*/ 5 w 9"/>
                  <a:gd name="T7" fmla="*/ 9 h 11"/>
                  <a:gd name="T8" fmla="*/ 5 w 9"/>
                  <a:gd name="T9" fmla="*/ 11 h 11"/>
                  <a:gd name="T10" fmla="*/ 5 w 9"/>
                  <a:gd name="T11" fmla="*/ 11 h 11"/>
                  <a:gd name="T12" fmla="*/ 3 w 9"/>
                  <a:gd name="T13" fmla="*/ 4 h 11"/>
                  <a:gd name="T14" fmla="*/ 5 w 9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5" y="2"/>
                    </a:moveTo>
                    <a:cubicBezTo>
                      <a:pt x="5" y="2"/>
                      <a:pt x="4" y="4"/>
                      <a:pt x="4" y="4"/>
                    </a:cubicBezTo>
                    <a:cubicBezTo>
                      <a:pt x="6" y="4"/>
                      <a:pt x="8" y="3"/>
                      <a:pt x="9" y="5"/>
                    </a:cubicBezTo>
                    <a:cubicBezTo>
                      <a:pt x="9" y="8"/>
                      <a:pt x="7" y="8"/>
                      <a:pt x="5" y="9"/>
                    </a:cubicBezTo>
                    <a:cubicBezTo>
                      <a:pt x="3" y="9"/>
                      <a:pt x="4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0"/>
                      <a:pt x="4" y="6"/>
                      <a:pt x="3" y="4"/>
                    </a:cubicBezTo>
                    <a:cubicBezTo>
                      <a:pt x="2" y="3"/>
                      <a:pt x="3" y="0"/>
                      <a:pt x="5" y="2"/>
                    </a:cubicBezTo>
                    <a:close/>
                  </a:path>
                </a:pathLst>
              </a:custGeom>
              <a:solidFill>
                <a:srgbClr val="6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1" name="Freeform 1806">
                <a:extLst>
                  <a:ext uri="{FF2B5EF4-FFF2-40B4-BE49-F238E27FC236}">
                    <a16:creationId xmlns:a16="http://schemas.microsoft.com/office/drawing/2014/main" id="{23DD9609-9AF9-8347-79C1-8D08E58C3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213"/>
                <a:ext cx="11" cy="10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1 h 6"/>
                  <a:gd name="T4" fmla="*/ 5 w 6"/>
                  <a:gd name="T5" fmla="*/ 1 h 6"/>
                  <a:gd name="T6" fmla="*/ 5 w 6"/>
                  <a:gd name="T7" fmla="*/ 3 h 6"/>
                  <a:gd name="T8" fmla="*/ 3 w 6"/>
                  <a:gd name="T9" fmla="*/ 5 h 6"/>
                  <a:gd name="T10" fmla="*/ 0 w 6"/>
                  <a:gd name="T11" fmla="*/ 6 h 6"/>
                  <a:gd name="T12" fmla="*/ 0 w 6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2523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2" name="Freeform 1807">
                <a:extLst>
                  <a:ext uri="{FF2B5EF4-FFF2-40B4-BE49-F238E27FC236}">
                    <a16:creationId xmlns:a16="http://schemas.microsoft.com/office/drawing/2014/main" id="{6C544F20-962E-B014-7918-85F8B928E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160"/>
                <a:ext cx="17" cy="10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5 h 6"/>
                  <a:gd name="T4" fmla="*/ 10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4"/>
                      <a:pt x="4" y="6"/>
                      <a:pt x="0" y="5"/>
                    </a:cubicBezTo>
                    <a:cubicBezTo>
                      <a:pt x="2" y="2"/>
                      <a:pt x="6" y="2"/>
                      <a:pt x="10" y="0"/>
                    </a:cubicBezTo>
                    <a:close/>
                  </a:path>
                </a:pathLst>
              </a:custGeom>
              <a:solidFill>
                <a:srgbClr val="28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3" name="Freeform 1808">
                <a:extLst>
                  <a:ext uri="{FF2B5EF4-FFF2-40B4-BE49-F238E27FC236}">
                    <a16:creationId xmlns:a16="http://schemas.microsoft.com/office/drawing/2014/main" id="{2AB03FE8-C4E7-AAAA-36CA-505CD7965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168"/>
                <a:ext cx="10" cy="9"/>
              </a:xfrm>
              <a:custGeom>
                <a:avLst/>
                <a:gdLst>
                  <a:gd name="T0" fmla="*/ 0 w 6"/>
                  <a:gd name="T1" fmla="*/ 5 h 5"/>
                  <a:gd name="T2" fmla="*/ 6 w 6"/>
                  <a:gd name="T3" fmla="*/ 0 h 5"/>
                  <a:gd name="T4" fmla="*/ 0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1"/>
                      <a:pt x="4" y="1"/>
                      <a:pt x="6" y="0"/>
                    </a:cubicBezTo>
                    <a:cubicBezTo>
                      <a:pt x="6" y="3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6C6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4" name="Freeform 1809">
                <a:extLst>
                  <a:ext uri="{FF2B5EF4-FFF2-40B4-BE49-F238E27FC236}">
                    <a16:creationId xmlns:a16="http://schemas.microsoft.com/office/drawing/2014/main" id="{D5B9EDC5-17F0-2731-2BA0-D6F76C232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283"/>
                <a:ext cx="12" cy="10"/>
              </a:xfrm>
              <a:custGeom>
                <a:avLst/>
                <a:gdLst>
                  <a:gd name="T0" fmla="*/ 0 w 7"/>
                  <a:gd name="T1" fmla="*/ 5 h 6"/>
                  <a:gd name="T2" fmla="*/ 7 w 7"/>
                  <a:gd name="T3" fmla="*/ 3 h 6"/>
                  <a:gd name="T4" fmla="*/ 0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1" y="0"/>
                      <a:pt x="5" y="3"/>
                      <a:pt x="7" y="3"/>
                    </a:cubicBezTo>
                    <a:cubicBezTo>
                      <a:pt x="6" y="6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6F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5" name="Freeform 1810">
                <a:extLst>
                  <a:ext uri="{FF2B5EF4-FFF2-40B4-BE49-F238E27FC236}">
                    <a16:creationId xmlns:a16="http://schemas.microsoft.com/office/drawing/2014/main" id="{C1F7E08B-E3B1-833D-B00E-C5CAD27E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954"/>
                <a:ext cx="5" cy="43"/>
              </a:xfrm>
              <a:custGeom>
                <a:avLst/>
                <a:gdLst>
                  <a:gd name="T0" fmla="*/ 1 w 3"/>
                  <a:gd name="T1" fmla="*/ 25 h 25"/>
                  <a:gd name="T2" fmla="*/ 2 w 3"/>
                  <a:gd name="T3" fmla="*/ 0 h 25"/>
                  <a:gd name="T4" fmla="*/ 1 w 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5">
                    <a:moveTo>
                      <a:pt x="1" y="25"/>
                    </a:moveTo>
                    <a:cubicBezTo>
                      <a:pt x="1" y="17"/>
                      <a:pt x="0" y="8"/>
                      <a:pt x="2" y="0"/>
                    </a:cubicBezTo>
                    <a:cubicBezTo>
                      <a:pt x="2" y="8"/>
                      <a:pt x="3" y="17"/>
                      <a:pt x="1" y="25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6" name="Freeform 1811">
                <a:extLst>
                  <a:ext uri="{FF2B5EF4-FFF2-40B4-BE49-F238E27FC236}">
                    <a16:creationId xmlns:a16="http://schemas.microsoft.com/office/drawing/2014/main" id="{949D7C15-BB45-4F9E-5A30-1D7BB82E2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129"/>
                <a:ext cx="10" cy="65"/>
              </a:xfrm>
              <a:custGeom>
                <a:avLst/>
                <a:gdLst>
                  <a:gd name="T0" fmla="*/ 4 w 6"/>
                  <a:gd name="T1" fmla="*/ 38 h 38"/>
                  <a:gd name="T2" fmla="*/ 1 w 6"/>
                  <a:gd name="T3" fmla="*/ 34 h 38"/>
                  <a:gd name="T4" fmla="*/ 1 w 6"/>
                  <a:gd name="T5" fmla="*/ 2 h 38"/>
                  <a:gd name="T6" fmla="*/ 5 w 6"/>
                  <a:gd name="T7" fmla="*/ 3 h 38"/>
                  <a:gd name="T8" fmla="*/ 4 w 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8">
                    <a:moveTo>
                      <a:pt x="4" y="38"/>
                    </a:moveTo>
                    <a:cubicBezTo>
                      <a:pt x="0" y="38"/>
                      <a:pt x="1" y="35"/>
                      <a:pt x="1" y="34"/>
                    </a:cubicBezTo>
                    <a:cubicBezTo>
                      <a:pt x="1" y="23"/>
                      <a:pt x="1" y="12"/>
                      <a:pt x="1" y="2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5" y="15"/>
                      <a:pt x="6" y="27"/>
                      <a:pt x="4" y="38"/>
                    </a:cubicBezTo>
                    <a:close/>
                  </a:path>
                </a:pathLst>
              </a:custGeom>
              <a:solidFill>
                <a:srgbClr val="20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7" name="Freeform 1812">
                <a:extLst>
                  <a:ext uri="{FF2B5EF4-FFF2-40B4-BE49-F238E27FC236}">
                    <a16:creationId xmlns:a16="http://schemas.microsoft.com/office/drawing/2014/main" id="{6DB1DFD8-9BAD-8489-E9A6-3931B78D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062"/>
                <a:ext cx="7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15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8" name="Group 2014">
              <a:extLst>
                <a:ext uri="{FF2B5EF4-FFF2-40B4-BE49-F238E27FC236}">
                  <a16:creationId xmlns:a16="http://schemas.microsoft.com/office/drawing/2014/main" id="{8F4239A5-8FBA-11DF-F8CD-F92F9F4127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0" y="889"/>
              <a:ext cx="1418" cy="1290"/>
              <a:chOff x="3040" y="889"/>
              <a:chExt cx="1418" cy="1290"/>
            </a:xfrm>
          </p:grpSpPr>
          <p:sp>
            <p:nvSpPr>
              <p:cNvPr id="698" name="Freeform 1814">
                <a:extLst>
                  <a:ext uri="{FF2B5EF4-FFF2-40B4-BE49-F238E27FC236}">
                    <a16:creationId xmlns:a16="http://schemas.microsoft.com/office/drawing/2014/main" id="{B43C2811-930C-ED69-91E6-102E1F2C2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889"/>
                <a:ext cx="46" cy="327"/>
              </a:xfrm>
              <a:custGeom>
                <a:avLst/>
                <a:gdLst>
                  <a:gd name="T0" fmla="*/ 23 w 27"/>
                  <a:gd name="T1" fmla="*/ 181 h 191"/>
                  <a:gd name="T2" fmla="*/ 0 w 27"/>
                  <a:gd name="T3" fmla="*/ 191 h 191"/>
                  <a:gd name="T4" fmla="*/ 1 w 27"/>
                  <a:gd name="T5" fmla="*/ 90 h 191"/>
                  <a:gd name="T6" fmla="*/ 3 w 27"/>
                  <a:gd name="T7" fmla="*/ 0 h 191"/>
                  <a:gd name="T8" fmla="*/ 24 w 27"/>
                  <a:gd name="T9" fmla="*/ 6 h 191"/>
                  <a:gd name="T10" fmla="*/ 26 w 27"/>
                  <a:gd name="T11" fmla="*/ 9 h 191"/>
                  <a:gd name="T12" fmla="*/ 23 w 27"/>
                  <a:gd name="T13" fmla="*/ 170 h 191"/>
                  <a:gd name="T14" fmla="*/ 23 w 27"/>
                  <a:gd name="T15" fmla="*/ 18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91">
                    <a:moveTo>
                      <a:pt x="23" y="181"/>
                    </a:moveTo>
                    <a:cubicBezTo>
                      <a:pt x="15" y="184"/>
                      <a:pt x="8" y="187"/>
                      <a:pt x="0" y="191"/>
                    </a:cubicBezTo>
                    <a:cubicBezTo>
                      <a:pt x="0" y="157"/>
                      <a:pt x="0" y="124"/>
                      <a:pt x="1" y="90"/>
                    </a:cubicBezTo>
                    <a:cubicBezTo>
                      <a:pt x="1" y="60"/>
                      <a:pt x="3" y="30"/>
                      <a:pt x="3" y="0"/>
                    </a:cubicBezTo>
                    <a:cubicBezTo>
                      <a:pt x="10" y="0"/>
                      <a:pt x="17" y="4"/>
                      <a:pt x="24" y="6"/>
                    </a:cubicBezTo>
                    <a:cubicBezTo>
                      <a:pt x="24" y="7"/>
                      <a:pt x="26" y="7"/>
                      <a:pt x="26" y="9"/>
                    </a:cubicBezTo>
                    <a:cubicBezTo>
                      <a:pt x="25" y="63"/>
                      <a:pt x="24" y="117"/>
                      <a:pt x="23" y="170"/>
                    </a:cubicBezTo>
                    <a:cubicBezTo>
                      <a:pt x="23" y="174"/>
                      <a:pt x="27" y="178"/>
                      <a:pt x="23" y="181"/>
                    </a:cubicBezTo>
                    <a:close/>
                  </a:path>
                </a:pathLst>
              </a:custGeom>
              <a:solidFill>
                <a:srgbClr val="1010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1815">
                <a:extLst>
                  <a:ext uri="{FF2B5EF4-FFF2-40B4-BE49-F238E27FC236}">
                    <a16:creationId xmlns:a16="http://schemas.microsoft.com/office/drawing/2014/main" id="{E38D7373-3F8B-DD6D-7FB5-DFD3C894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69"/>
                <a:ext cx="36" cy="10"/>
              </a:xfrm>
              <a:custGeom>
                <a:avLst/>
                <a:gdLst>
                  <a:gd name="T0" fmla="*/ 20 w 21"/>
                  <a:gd name="T1" fmla="*/ 5 h 6"/>
                  <a:gd name="T2" fmla="*/ 13 w 21"/>
                  <a:gd name="T3" fmla="*/ 5 h 6"/>
                  <a:gd name="T4" fmla="*/ 0 w 21"/>
                  <a:gd name="T5" fmla="*/ 5 h 6"/>
                  <a:gd name="T6" fmla="*/ 0 w 21"/>
                  <a:gd name="T7" fmla="*/ 3 h 6"/>
                  <a:gd name="T8" fmla="*/ 19 w 21"/>
                  <a:gd name="T9" fmla="*/ 2 h 6"/>
                  <a:gd name="T10" fmla="*/ 20 w 21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20" y="5"/>
                    </a:moveTo>
                    <a:cubicBezTo>
                      <a:pt x="18" y="6"/>
                      <a:pt x="15" y="2"/>
                      <a:pt x="13" y="5"/>
                    </a:cubicBezTo>
                    <a:cubicBezTo>
                      <a:pt x="8" y="5"/>
                      <a:pt x="4" y="6"/>
                      <a:pt x="0" y="5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6" y="0"/>
                      <a:pt x="13" y="2"/>
                      <a:pt x="19" y="2"/>
                    </a:cubicBezTo>
                    <a:cubicBezTo>
                      <a:pt x="21" y="2"/>
                      <a:pt x="20" y="4"/>
                      <a:pt x="20" y="5"/>
                    </a:cubicBezTo>
                    <a:close/>
                  </a:path>
                </a:pathLst>
              </a:custGeom>
              <a:solidFill>
                <a:srgbClr val="35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1816">
                <a:extLst>
                  <a:ext uri="{FF2B5EF4-FFF2-40B4-BE49-F238E27FC236}">
                    <a16:creationId xmlns:a16="http://schemas.microsoft.com/office/drawing/2014/main" id="{BDEA251E-AE31-2A7C-E1C8-2CB346C85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62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43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1817">
                <a:extLst>
                  <a:ext uri="{FF2B5EF4-FFF2-40B4-BE49-F238E27FC236}">
                    <a16:creationId xmlns:a16="http://schemas.microsoft.com/office/drawing/2014/main" id="{ACA28381-2309-B2B9-8CBB-C7883DB8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162"/>
                <a:ext cx="9" cy="9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1 h 5"/>
                  <a:gd name="T4" fmla="*/ 5 w 5"/>
                  <a:gd name="T5" fmla="*/ 1 h 5"/>
                  <a:gd name="T6" fmla="*/ 5 w 5"/>
                  <a:gd name="T7" fmla="*/ 3 h 5"/>
                  <a:gd name="T8" fmla="*/ 0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5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2522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1818">
                <a:extLst>
                  <a:ext uri="{FF2B5EF4-FFF2-40B4-BE49-F238E27FC236}">
                    <a16:creationId xmlns:a16="http://schemas.microsoft.com/office/drawing/2014/main" id="{5003BF9E-3A64-007D-1762-E47D3051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64"/>
                <a:ext cx="10" cy="5"/>
              </a:xfrm>
              <a:custGeom>
                <a:avLst/>
                <a:gdLst>
                  <a:gd name="T0" fmla="*/ 6 w 6"/>
                  <a:gd name="T1" fmla="*/ 1 h 3"/>
                  <a:gd name="T2" fmla="*/ 3 w 6"/>
                  <a:gd name="T3" fmla="*/ 3 h 3"/>
                  <a:gd name="T4" fmla="*/ 0 w 6"/>
                  <a:gd name="T5" fmla="*/ 1 h 3"/>
                  <a:gd name="T6" fmla="*/ 3 w 6"/>
                  <a:gd name="T7" fmla="*/ 0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6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2A2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1819">
                <a:extLst>
                  <a:ext uri="{FF2B5EF4-FFF2-40B4-BE49-F238E27FC236}">
                    <a16:creationId xmlns:a16="http://schemas.microsoft.com/office/drawing/2014/main" id="{DC394C0E-527D-F6F7-8A9A-FC5A2B940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62"/>
                <a:ext cx="8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1 h 4"/>
                  <a:gd name="T6" fmla="*/ 5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343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1820">
                <a:extLst>
                  <a:ext uri="{FF2B5EF4-FFF2-40B4-BE49-F238E27FC236}">
                    <a16:creationId xmlns:a16="http://schemas.microsoft.com/office/drawing/2014/main" id="{DFE87691-1D7C-1885-19BB-EDC63B6CF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161"/>
                <a:ext cx="11" cy="8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0 w 6"/>
                  <a:gd name="T5" fmla="*/ 3 h 5"/>
                  <a:gd name="T6" fmla="*/ 5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4"/>
                      <a:pt x="4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282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1821">
                <a:extLst>
                  <a:ext uri="{FF2B5EF4-FFF2-40B4-BE49-F238E27FC236}">
                    <a16:creationId xmlns:a16="http://schemas.microsoft.com/office/drawing/2014/main" id="{E4975369-3984-B0E5-5DB7-0BB49949B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152"/>
                <a:ext cx="12" cy="10"/>
              </a:xfrm>
              <a:custGeom>
                <a:avLst/>
                <a:gdLst>
                  <a:gd name="T0" fmla="*/ 7 w 7"/>
                  <a:gd name="T1" fmla="*/ 1 h 6"/>
                  <a:gd name="T2" fmla="*/ 0 w 7"/>
                  <a:gd name="T3" fmla="*/ 3 h 6"/>
                  <a:gd name="T4" fmla="*/ 7 w 7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1"/>
                    </a:moveTo>
                    <a:cubicBezTo>
                      <a:pt x="6" y="6"/>
                      <a:pt x="3" y="4"/>
                      <a:pt x="0" y="3"/>
                    </a:cubicBezTo>
                    <a:cubicBezTo>
                      <a:pt x="2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1B1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1822">
                <a:extLst>
                  <a:ext uri="{FF2B5EF4-FFF2-40B4-BE49-F238E27FC236}">
                    <a16:creationId xmlns:a16="http://schemas.microsoft.com/office/drawing/2014/main" id="{9261AF46-719E-385C-986C-324F4D814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640"/>
                <a:ext cx="204" cy="300"/>
              </a:xfrm>
              <a:custGeom>
                <a:avLst/>
                <a:gdLst>
                  <a:gd name="T0" fmla="*/ 99 w 119"/>
                  <a:gd name="T1" fmla="*/ 165 h 175"/>
                  <a:gd name="T2" fmla="*/ 98 w 119"/>
                  <a:gd name="T3" fmla="*/ 164 h 175"/>
                  <a:gd name="T4" fmla="*/ 83 w 119"/>
                  <a:gd name="T5" fmla="*/ 148 h 175"/>
                  <a:gd name="T6" fmla="*/ 61 w 119"/>
                  <a:gd name="T7" fmla="*/ 123 h 175"/>
                  <a:gd name="T8" fmla="*/ 50 w 119"/>
                  <a:gd name="T9" fmla="*/ 109 h 175"/>
                  <a:gd name="T10" fmla="*/ 50 w 119"/>
                  <a:gd name="T11" fmla="*/ 105 h 175"/>
                  <a:gd name="T12" fmla="*/ 55 w 119"/>
                  <a:gd name="T13" fmla="*/ 107 h 175"/>
                  <a:gd name="T14" fmla="*/ 67 w 119"/>
                  <a:gd name="T15" fmla="*/ 124 h 175"/>
                  <a:gd name="T16" fmla="*/ 75 w 119"/>
                  <a:gd name="T17" fmla="*/ 132 h 175"/>
                  <a:gd name="T18" fmla="*/ 84 w 119"/>
                  <a:gd name="T19" fmla="*/ 140 h 175"/>
                  <a:gd name="T20" fmla="*/ 92 w 119"/>
                  <a:gd name="T21" fmla="*/ 145 h 175"/>
                  <a:gd name="T22" fmla="*/ 97 w 119"/>
                  <a:gd name="T23" fmla="*/ 150 h 175"/>
                  <a:gd name="T24" fmla="*/ 98 w 119"/>
                  <a:gd name="T25" fmla="*/ 146 h 175"/>
                  <a:gd name="T26" fmla="*/ 85 w 119"/>
                  <a:gd name="T27" fmla="*/ 121 h 175"/>
                  <a:gd name="T28" fmla="*/ 84 w 119"/>
                  <a:gd name="T29" fmla="*/ 119 h 175"/>
                  <a:gd name="T30" fmla="*/ 64 w 119"/>
                  <a:gd name="T31" fmla="*/ 87 h 175"/>
                  <a:gd name="T32" fmla="*/ 40 w 119"/>
                  <a:gd name="T33" fmla="*/ 56 h 175"/>
                  <a:gd name="T34" fmla="*/ 37 w 119"/>
                  <a:gd name="T35" fmla="*/ 53 h 175"/>
                  <a:gd name="T36" fmla="*/ 29 w 119"/>
                  <a:gd name="T37" fmla="*/ 52 h 175"/>
                  <a:gd name="T38" fmla="*/ 29 w 119"/>
                  <a:gd name="T39" fmla="*/ 59 h 175"/>
                  <a:gd name="T40" fmla="*/ 42 w 119"/>
                  <a:gd name="T41" fmla="*/ 86 h 175"/>
                  <a:gd name="T42" fmla="*/ 50 w 119"/>
                  <a:gd name="T43" fmla="*/ 101 h 175"/>
                  <a:gd name="T44" fmla="*/ 50 w 119"/>
                  <a:gd name="T45" fmla="*/ 105 h 175"/>
                  <a:gd name="T46" fmla="*/ 31 w 119"/>
                  <a:gd name="T47" fmla="*/ 77 h 175"/>
                  <a:gd name="T48" fmla="*/ 13 w 119"/>
                  <a:gd name="T49" fmla="*/ 46 h 175"/>
                  <a:gd name="T50" fmla="*/ 9 w 119"/>
                  <a:gd name="T51" fmla="*/ 34 h 175"/>
                  <a:gd name="T52" fmla="*/ 1 w 119"/>
                  <a:gd name="T53" fmla="*/ 13 h 175"/>
                  <a:gd name="T54" fmla="*/ 1 w 119"/>
                  <a:gd name="T55" fmla="*/ 6 h 175"/>
                  <a:gd name="T56" fmla="*/ 7 w 119"/>
                  <a:gd name="T57" fmla="*/ 1 h 175"/>
                  <a:gd name="T58" fmla="*/ 19 w 119"/>
                  <a:gd name="T59" fmla="*/ 2 h 175"/>
                  <a:gd name="T60" fmla="*/ 33 w 119"/>
                  <a:gd name="T61" fmla="*/ 13 h 175"/>
                  <a:gd name="T62" fmla="*/ 66 w 119"/>
                  <a:gd name="T63" fmla="*/ 68 h 175"/>
                  <a:gd name="T64" fmla="*/ 92 w 119"/>
                  <a:gd name="T65" fmla="*/ 114 h 175"/>
                  <a:gd name="T66" fmla="*/ 94 w 119"/>
                  <a:gd name="T67" fmla="*/ 119 h 175"/>
                  <a:gd name="T68" fmla="*/ 112 w 119"/>
                  <a:gd name="T69" fmla="*/ 145 h 175"/>
                  <a:gd name="T70" fmla="*/ 113 w 119"/>
                  <a:gd name="T71" fmla="*/ 148 h 175"/>
                  <a:gd name="T72" fmla="*/ 118 w 119"/>
                  <a:gd name="T73" fmla="*/ 162 h 175"/>
                  <a:gd name="T74" fmla="*/ 117 w 119"/>
                  <a:gd name="T75" fmla="*/ 171 h 175"/>
                  <a:gd name="T76" fmla="*/ 109 w 119"/>
                  <a:gd name="T77" fmla="*/ 172 h 175"/>
                  <a:gd name="T78" fmla="*/ 99 w 119"/>
                  <a:gd name="T79" fmla="*/ 16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9" h="175">
                    <a:moveTo>
                      <a:pt x="99" y="165"/>
                    </a:moveTo>
                    <a:cubicBezTo>
                      <a:pt x="99" y="165"/>
                      <a:pt x="98" y="164"/>
                      <a:pt x="98" y="164"/>
                    </a:cubicBezTo>
                    <a:cubicBezTo>
                      <a:pt x="93" y="159"/>
                      <a:pt x="88" y="153"/>
                      <a:pt x="83" y="148"/>
                    </a:cubicBezTo>
                    <a:cubicBezTo>
                      <a:pt x="74" y="141"/>
                      <a:pt x="68" y="132"/>
                      <a:pt x="61" y="123"/>
                    </a:cubicBezTo>
                    <a:cubicBezTo>
                      <a:pt x="57" y="119"/>
                      <a:pt x="54" y="114"/>
                      <a:pt x="50" y="109"/>
                    </a:cubicBezTo>
                    <a:cubicBezTo>
                      <a:pt x="50" y="108"/>
                      <a:pt x="50" y="106"/>
                      <a:pt x="50" y="105"/>
                    </a:cubicBezTo>
                    <a:cubicBezTo>
                      <a:pt x="52" y="104"/>
                      <a:pt x="54" y="106"/>
                      <a:pt x="55" y="107"/>
                    </a:cubicBezTo>
                    <a:cubicBezTo>
                      <a:pt x="59" y="113"/>
                      <a:pt x="63" y="118"/>
                      <a:pt x="67" y="124"/>
                    </a:cubicBezTo>
                    <a:cubicBezTo>
                      <a:pt x="69" y="127"/>
                      <a:pt x="71" y="130"/>
                      <a:pt x="75" y="132"/>
                    </a:cubicBezTo>
                    <a:cubicBezTo>
                      <a:pt x="79" y="134"/>
                      <a:pt x="82" y="137"/>
                      <a:pt x="84" y="140"/>
                    </a:cubicBezTo>
                    <a:cubicBezTo>
                      <a:pt x="86" y="143"/>
                      <a:pt x="88" y="146"/>
                      <a:pt x="92" y="145"/>
                    </a:cubicBezTo>
                    <a:cubicBezTo>
                      <a:pt x="96" y="144"/>
                      <a:pt x="94" y="149"/>
                      <a:pt x="97" y="150"/>
                    </a:cubicBezTo>
                    <a:cubicBezTo>
                      <a:pt x="99" y="150"/>
                      <a:pt x="99" y="148"/>
                      <a:pt x="98" y="146"/>
                    </a:cubicBezTo>
                    <a:cubicBezTo>
                      <a:pt x="96" y="137"/>
                      <a:pt x="93" y="128"/>
                      <a:pt x="85" y="121"/>
                    </a:cubicBezTo>
                    <a:cubicBezTo>
                      <a:pt x="85" y="121"/>
                      <a:pt x="84" y="120"/>
                      <a:pt x="84" y="119"/>
                    </a:cubicBezTo>
                    <a:cubicBezTo>
                      <a:pt x="80" y="107"/>
                      <a:pt x="70" y="98"/>
                      <a:pt x="64" y="87"/>
                    </a:cubicBezTo>
                    <a:cubicBezTo>
                      <a:pt x="57" y="76"/>
                      <a:pt x="49" y="66"/>
                      <a:pt x="40" y="56"/>
                    </a:cubicBezTo>
                    <a:cubicBezTo>
                      <a:pt x="39" y="55"/>
                      <a:pt x="38" y="53"/>
                      <a:pt x="37" y="53"/>
                    </a:cubicBezTo>
                    <a:cubicBezTo>
                      <a:pt x="34" y="52"/>
                      <a:pt x="31" y="50"/>
                      <a:pt x="29" y="52"/>
                    </a:cubicBezTo>
                    <a:cubicBezTo>
                      <a:pt x="27" y="54"/>
                      <a:pt x="28" y="57"/>
                      <a:pt x="29" y="59"/>
                    </a:cubicBezTo>
                    <a:cubicBezTo>
                      <a:pt x="32" y="69"/>
                      <a:pt x="37" y="77"/>
                      <a:pt x="42" y="86"/>
                    </a:cubicBezTo>
                    <a:cubicBezTo>
                      <a:pt x="45" y="91"/>
                      <a:pt x="47" y="96"/>
                      <a:pt x="50" y="101"/>
                    </a:cubicBezTo>
                    <a:cubicBezTo>
                      <a:pt x="52" y="102"/>
                      <a:pt x="52" y="104"/>
                      <a:pt x="50" y="105"/>
                    </a:cubicBezTo>
                    <a:cubicBezTo>
                      <a:pt x="42" y="97"/>
                      <a:pt x="37" y="87"/>
                      <a:pt x="31" y="77"/>
                    </a:cubicBezTo>
                    <a:cubicBezTo>
                      <a:pt x="24" y="67"/>
                      <a:pt x="19" y="57"/>
                      <a:pt x="13" y="46"/>
                    </a:cubicBezTo>
                    <a:cubicBezTo>
                      <a:pt x="12" y="42"/>
                      <a:pt x="10" y="38"/>
                      <a:pt x="9" y="34"/>
                    </a:cubicBezTo>
                    <a:cubicBezTo>
                      <a:pt x="8" y="27"/>
                      <a:pt x="3" y="21"/>
                      <a:pt x="1" y="13"/>
                    </a:cubicBezTo>
                    <a:cubicBezTo>
                      <a:pt x="1" y="11"/>
                      <a:pt x="0" y="8"/>
                      <a:pt x="1" y="6"/>
                    </a:cubicBezTo>
                    <a:cubicBezTo>
                      <a:pt x="1" y="2"/>
                      <a:pt x="2" y="0"/>
                      <a:pt x="7" y="1"/>
                    </a:cubicBezTo>
                    <a:cubicBezTo>
                      <a:pt x="11" y="2"/>
                      <a:pt x="15" y="1"/>
                      <a:pt x="19" y="2"/>
                    </a:cubicBezTo>
                    <a:cubicBezTo>
                      <a:pt x="26" y="3"/>
                      <a:pt x="30" y="8"/>
                      <a:pt x="33" y="13"/>
                    </a:cubicBezTo>
                    <a:cubicBezTo>
                      <a:pt x="44" y="31"/>
                      <a:pt x="56" y="49"/>
                      <a:pt x="66" y="68"/>
                    </a:cubicBezTo>
                    <a:cubicBezTo>
                      <a:pt x="74" y="84"/>
                      <a:pt x="82" y="99"/>
                      <a:pt x="92" y="114"/>
                    </a:cubicBezTo>
                    <a:cubicBezTo>
                      <a:pt x="93" y="115"/>
                      <a:pt x="93" y="117"/>
                      <a:pt x="94" y="119"/>
                    </a:cubicBezTo>
                    <a:cubicBezTo>
                      <a:pt x="101" y="127"/>
                      <a:pt x="106" y="136"/>
                      <a:pt x="112" y="145"/>
                    </a:cubicBezTo>
                    <a:cubicBezTo>
                      <a:pt x="112" y="146"/>
                      <a:pt x="112" y="147"/>
                      <a:pt x="113" y="148"/>
                    </a:cubicBezTo>
                    <a:cubicBezTo>
                      <a:pt x="115" y="152"/>
                      <a:pt x="117" y="157"/>
                      <a:pt x="118" y="162"/>
                    </a:cubicBezTo>
                    <a:cubicBezTo>
                      <a:pt x="119" y="165"/>
                      <a:pt x="119" y="168"/>
                      <a:pt x="117" y="171"/>
                    </a:cubicBezTo>
                    <a:cubicBezTo>
                      <a:pt x="115" y="175"/>
                      <a:pt x="112" y="175"/>
                      <a:pt x="109" y="172"/>
                    </a:cubicBezTo>
                    <a:cubicBezTo>
                      <a:pt x="106" y="169"/>
                      <a:pt x="103" y="166"/>
                      <a:pt x="99" y="165"/>
                    </a:cubicBezTo>
                    <a:close/>
                  </a:path>
                </a:pathLst>
              </a:custGeom>
              <a:solidFill>
                <a:srgbClr val="888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1823">
                <a:extLst>
                  <a:ext uri="{FF2B5EF4-FFF2-40B4-BE49-F238E27FC236}">
                    <a16:creationId xmlns:a16="http://schemas.microsoft.com/office/drawing/2014/main" id="{B7EFAC92-EC9A-FD31-730E-F82E5A6FE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658"/>
                <a:ext cx="147" cy="266"/>
              </a:xfrm>
              <a:custGeom>
                <a:avLst/>
                <a:gdLst>
                  <a:gd name="T0" fmla="*/ 84 w 86"/>
                  <a:gd name="T1" fmla="*/ 154 h 156"/>
                  <a:gd name="T2" fmla="*/ 79 w 86"/>
                  <a:gd name="T3" fmla="*/ 154 h 156"/>
                  <a:gd name="T4" fmla="*/ 60 w 86"/>
                  <a:gd name="T5" fmla="*/ 128 h 156"/>
                  <a:gd name="T6" fmla="*/ 47 w 86"/>
                  <a:gd name="T7" fmla="*/ 107 h 156"/>
                  <a:gd name="T8" fmla="*/ 44 w 86"/>
                  <a:gd name="T9" fmla="*/ 101 h 156"/>
                  <a:gd name="T10" fmla="*/ 43 w 86"/>
                  <a:gd name="T11" fmla="*/ 94 h 156"/>
                  <a:gd name="T12" fmla="*/ 14 w 86"/>
                  <a:gd name="T13" fmla="*/ 36 h 156"/>
                  <a:gd name="T14" fmla="*/ 2 w 86"/>
                  <a:gd name="T15" fmla="*/ 5 h 156"/>
                  <a:gd name="T16" fmla="*/ 3 w 86"/>
                  <a:gd name="T17" fmla="*/ 0 h 156"/>
                  <a:gd name="T18" fmla="*/ 8 w 86"/>
                  <a:gd name="T19" fmla="*/ 12 h 156"/>
                  <a:gd name="T20" fmla="*/ 9 w 86"/>
                  <a:gd name="T21" fmla="*/ 15 h 156"/>
                  <a:gd name="T22" fmla="*/ 20 w 86"/>
                  <a:gd name="T23" fmla="*/ 38 h 156"/>
                  <a:gd name="T24" fmla="*/ 29 w 86"/>
                  <a:gd name="T25" fmla="*/ 61 h 156"/>
                  <a:gd name="T26" fmla="*/ 46 w 86"/>
                  <a:gd name="T27" fmla="*/ 93 h 156"/>
                  <a:gd name="T28" fmla="*/ 51 w 86"/>
                  <a:gd name="T29" fmla="*/ 104 h 156"/>
                  <a:gd name="T30" fmla="*/ 59 w 86"/>
                  <a:gd name="T31" fmla="*/ 108 h 156"/>
                  <a:gd name="T32" fmla="*/ 59 w 86"/>
                  <a:gd name="T33" fmla="*/ 115 h 156"/>
                  <a:gd name="T34" fmla="*/ 68 w 86"/>
                  <a:gd name="T35" fmla="*/ 128 h 156"/>
                  <a:gd name="T36" fmla="*/ 80 w 86"/>
                  <a:gd name="T37" fmla="*/ 143 h 156"/>
                  <a:gd name="T38" fmla="*/ 80 w 86"/>
                  <a:gd name="T39" fmla="*/ 148 h 156"/>
                  <a:gd name="T40" fmla="*/ 84 w 86"/>
                  <a:gd name="T41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156">
                    <a:moveTo>
                      <a:pt x="84" y="154"/>
                    </a:moveTo>
                    <a:cubicBezTo>
                      <a:pt x="82" y="156"/>
                      <a:pt x="81" y="149"/>
                      <a:pt x="79" y="154"/>
                    </a:cubicBezTo>
                    <a:cubicBezTo>
                      <a:pt x="72" y="146"/>
                      <a:pt x="66" y="137"/>
                      <a:pt x="60" y="128"/>
                    </a:cubicBezTo>
                    <a:cubicBezTo>
                      <a:pt x="56" y="121"/>
                      <a:pt x="52" y="114"/>
                      <a:pt x="47" y="107"/>
                    </a:cubicBezTo>
                    <a:cubicBezTo>
                      <a:pt x="45" y="105"/>
                      <a:pt x="46" y="103"/>
                      <a:pt x="44" y="101"/>
                    </a:cubicBezTo>
                    <a:cubicBezTo>
                      <a:pt x="45" y="99"/>
                      <a:pt x="45" y="96"/>
                      <a:pt x="43" y="94"/>
                    </a:cubicBezTo>
                    <a:cubicBezTo>
                      <a:pt x="30" y="77"/>
                      <a:pt x="24" y="55"/>
                      <a:pt x="14" y="36"/>
                    </a:cubicBezTo>
                    <a:cubicBezTo>
                      <a:pt x="9" y="26"/>
                      <a:pt x="6" y="16"/>
                      <a:pt x="2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5" y="4"/>
                      <a:pt x="9" y="7"/>
                      <a:pt x="8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14" y="22"/>
                      <a:pt x="16" y="31"/>
                      <a:pt x="20" y="38"/>
                    </a:cubicBezTo>
                    <a:cubicBezTo>
                      <a:pt x="23" y="46"/>
                      <a:pt x="25" y="54"/>
                      <a:pt x="29" y="61"/>
                    </a:cubicBezTo>
                    <a:cubicBezTo>
                      <a:pt x="36" y="72"/>
                      <a:pt x="39" y="83"/>
                      <a:pt x="46" y="93"/>
                    </a:cubicBezTo>
                    <a:cubicBezTo>
                      <a:pt x="49" y="96"/>
                      <a:pt x="51" y="99"/>
                      <a:pt x="51" y="104"/>
                    </a:cubicBezTo>
                    <a:cubicBezTo>
                      <a:pt x="52" y="107"/>
                      <a:pt x="56" y="107"/>
                      <a:pt x="59" y="108"/>
                    </a:cubicBezTo>
                    <a:cubicBezTo>
                      <a:pt x="60" y="108"/>
                      <a:pt x="56" y="113"/>
                      <a:pt x="59" y="115"/>
                    </a:cubicBezTo>
                    <a:cubicBezTo>
                      <a:pt x="64" y="118"/>
                      <a:pt x="65" y="124"/>
                      <a:pt x="68" y="128"/>
                    </a:cubicBezTo>
                    <a:cubicBezTo>
                      <a:pt x="72" y="133"/>
                      <a:pt x="76" y="138"/>
                      <a:pt x="80" y="143"/>
                    </a:cubicBezTo>
                    <a:cubicBezTo>
                      <a:pt x="76" y="144"/>
                      <a:pt x="78" y="148"/>
                      <a:pt x="80" y="148"/>
                    </a:cubicBezTo>
                    <a:cubicBezTo>
                      <a:pt x="86" y="147"/>
                      <a:pt x="83" y="151"/>
                      <a:pt x="84" y="154"/>
                    </a:cubicBezTo>
                    <a:close/>
                  </a:path>
                </a:pathLst>
              </a:custGeom>
              <a:solidFill>
                <a:srgbClr val="57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1824">
                <a:extLst>
                  <a:ext uri="{FF2B5EF4-FFF2-40B4-BE49-F238E27FC236}">
                    <a16:creationId xmlns:a16="http://schemas.microsoft.com/office/drawing/2014/main" id="{E8256C3C-37CC-1B73-2423-56E6B82B7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894"/>
                <a:ext cx="47" cy="53"/>
              </a:xfrm>
              <a:custGeom>
                <a:avLst/>
                <a:gdLst>
                  <a:gd name="T0" fmla="*/ 0 w 27"/>
                  <a:gd name="T1" fmla="*/ 17 h 31"/>
                  <a:gd name="T2" fmla="*/ 9 w 27"/>
                  <a:gd name="T3" fmla="*/ 22 h 31"/>
                  <a:gd name="T4" fmla="*/ 14 w 27"/>
                  <a:gd name="T5" fmla="*/ 25 h 31"/>
                  <a:gd name="T6" fmla="*/ 18 w 27"/>
                  <a:gd name="T7" fmla="*/ 18 h 31"/>
                  <a:gd name="T8" fmla="*/ 16 w 27"/>
                  <a:gd name="T9" fmla="*/ 9 h 31"/>
                  <a:gd name="T10" fmla="*/ 14 w 27"/>
                  <a:gd name="T11" fmla="*/ 0 h 31"/>
                  <a:gd name="T12" fmla="*/ 26 w 27"/>
                  <a:gd name="T13" fmla="*/ 28 h 31"/>
                  <a:gd name="T14" fmla="*/ 23 w 27"/>
                  <a:gd name="T15" fmla="*/ 31 h 31"/>
                  <a:gd name="T16" fmla="*/ 11 w 27"/>
                  <a:gd name="T17" fmla="*/ 26 h 31"/>
                  <a:gd name="T18" fmla="*/ 0 w 27"/>
                  <a:gd name="T19" fmla="*/ 18 h 31"/>
                  <a:gd name="T20" fmla="*/ 0 w 27"/>
                  <a:gd name="T2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0" y="17"/>
                    </a:moveTo>
                    <a:cubicBezTo>
                      <a:pt x="4" y="17"/>
                      <a:pt x="7" y="19"/>
                      <a:pt x="9" y="22"/>
                    </a:cubicBezTo>
                    <a:cubicBezTo>
                      <a:pt x="11" y="23"/>
                      <a:pt x="11" y="26"/>
                      <a:pt x="14" y="25"/>
                    </a:cubicBezTo>
                    <a:cubicBezTo>
                      <a:pt x="17" y="23"/>
                      <a:pt x="19" y="21"/>
                      <a:pt x="18" y="18"/>
                    </a:cubicBezTo>
                    <a:cubicBezTo>
                      <a:pt x="18" y="15"/>
                      <a:pt x="18" y="12"/>
                      <a:pt x="16" y="9"/>
                    </a:cubicBezTo>
                    <a:cubicBezTo>
                      <a:pt x="15" y="6"/>
                      <a:pt x="14" y="3"/>
                      <a:pt x="14" y="0"/>
                    </a:cubicBezTo>
                    <a:cubicBezTo>
                      <a:pt x="23" y="7"/>
                      <a:pt x="25" y="17"/>
                      <a:pt x="26" y="28"/>
                    </a:cubicBezTo>
                    <a:cubicBezTo>
                      <a:pt x="27" y="30"/>
                      <a:pt x="25" y="31"/>
                      <a:pt x="23" y="31"/>
                    </a:cubicBezTo>
                    <a:cubicBezTo>
                      <a:pt x="19" y="30"/>
                      <a:pt x="14" y="30"/>
                      <a:pt x="11" y="26"/>
                    </a:cubicBezTo>
                    <a:cubicBezTo>
                      <a:pt x="8" y="23"/>
                      <a:pt x="5" y="20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81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1825">
                <a:extLst>
                  <a:ext uri="{FF2B5EF4-FFF2-40B4-BE49-F238E27FC236}">
                    <a16:creationId xmlns:a16="http://schemas.microsoft.com/office/drawing/2014/main" id="{101F7747-ACA4-F21D-2A9B-21BF06F53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844"/>
                <a:ext cx="31" cy="45"/>
              </a:xfrm>
              <a:custGeom>
                <a:avLst/>
                <a:gdLst>
                  <a:gd name="T0" fmla="*/ 18 w 18"/>
                  <a:gd name="T1" fmla="*/ 26 h 26"/>
                  <a:gd name="T2" fmla="*/ 16 w 18"/>
                  <a:gd name="T3" fmla="*/ 25 h 26"/>
                  <a:gd name="T4" fmla="*/ 0 w 18"/>
                  <a:gd name="T5" fmla="*/ 0 h 26"/>
                  <a:gd name="T6" fmla="*/ 9 w 18"/>
                  <a:gd name="T7" fmla="*/ 9 h 26"/>
                  <a:gd name="T8" fmla="*/ 18 w 1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18" y="26"/>
                    </a:moveTo>
                    <a:cubicBezTo>
                      <a:pt x="17" y="26"/>
                      <a:pt x="16" y="26"/>
                      <a:pt x="16" y="25"/>
                    </a:cubicBezTo>
                    <a:cubicBezTo>
                      <a:pt x="11" y="17"/>
                      <a:pt x="4" y="9"/>
                      <a:pt x="0" y="0"/>
                    </a:cubicBezTo>
                    <a:cubicBezTo>
                      <a:pt x="5" y="1"/>
                      <a:pt x="6" y="6"/>
                      <a:pt x="9" y="9"/>
                    </a:cubicBezTo>
                    <a:cubicBezTo>
                      <a:pt x="12" y="15"/>
                      <a:pt x="17" y="19"/>
                      <a:pt x="18" y="26"/>
                    </a:cubicBezTo>
                    <a:close/>
                  </a:path>
                </a:pathLst>
              </a:custGeom>
              <a:solidFill>
                <a:srgbClr val="81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1826">
                <a:extLst>
                  <a:ext uri="{FF2B5EF4-FFF2-40B4-BE49-F238E27FC236}">
                    <a16:creationId xmlns:a16="http://schemas.microsoft.com/office/drawing/2014/main" id="{0448EBA4-7323-DBD3-166D-2F4D64A0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548"/>
                <a:ext cx="33" cy="10"/>
              </a:xfrm>
              <a:custGeom>
                <a:avLst/>
                <a:gdLst>
                  <a:gd name="T0" fmla="*/ 5 w 19"/>
                  <a:gd name="T1" fmla="*/ 1 h 6"/>
                  <a:gd name="T2" fmla="*/ 15 w 19"/>
                  <a:gd name="T3" fmla="*/ 1 h 6"/>
                  <a:gd name="T4" fmla="*/ 15 w 19"/>
                  <a:gd name="T5" fmla="*/ 3 h 6"/>
                  <a:gd name="T6" fmla="*/ 5 w 19"/>
                  <a:gd name="T7" fmla="*/ 5 h 6"/>
                  <a:gd name="T8" fmla="*/ 1 w 19"/>
                  <a:gd name="T9" fmla="*/ 1 h 6"/>
                  <a:gd name="T10" fmla="*/ 5 w 19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5" y="1"/>
                    </a:moveTo>
                    <a:cubicBezTo>
                      <a:pt x="8" y="1"/>
                      <a:pt x="11" y="1"/>
                      <a:pt x="15" y="1"/>
                    </a:cubicBezTo>
                    <a:cubicBezTo>
                      <a:pt x="19" y="0"/>
                      <a:pt x="17" y="2"/>
                      <a:pt x="15" y="3"/>
                    </a:cubicBezTo>
                    <a:cubicBezTo>
                      <a:pt x="12" y="2"/>
                      <a:pt x="9" y="5"/>
                      <a:pt x="5" y="5"/>
                    </a:cubicBezTo>
                    <a:cubicBezTo>
                      <a:pt x="3" y="5"/>
                      <a:pt x="0" y="6"/>
                      <a:pt x="1" y="1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1827">
                <a:extLst>
                  <a:ext uri="{FF2B5EF4-FFF2-40B4-BE49-F238E27FC236}">
                    <a16:creationId xmlns:a16="http://schemas.microsoft.com/office/drawing/2014/main" id="{EDE9114E-A522-FF46-8D0C-0C3478614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894"/>
                <a:ext cx="26" cy="27"/>
              </a:xfrm>
              <a:custGeom>
                <a:avLst/>
                <a:gdLst>
                  <a:gd name="T0" fmla="*/ 0 w 15"/>
                  <a:gd name="T1" fmla="*/ 0 h 16"/>
                  <a:gd name="T2" fmla="*/ 15 w 15"/>
                  <a:gd name="T3" fmla="*/ 16 h 16"/>
                  <a:gd name="T4" fmla="*/ 0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4"/>
                      <a:pt x="12" y="9"/>
                      <a:pt x="15" y="16"/>
                    </a:cubicBezTo>
                    <a:cubicBezTo>
                      <a:pt x="8" y="12"/>
                      <a:pt x="4" y="6"/>
                      <a:pt x="0" y="0"/>
                    </a:cubicBezTo>
                    <a:close/>
                  </a:path>
                </a:pathLst>
              </a:custGeom>
              <a:solidFill>
                <a:srgbClr val="81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1828">
                <a:extLst>
                  <a:ext uri="{FF2B5EF4-FFF2-40B4-BE49-F238E27FC236}">
                    <a16:creationId xmlns:a16="http://schemas.microsoft.com/office/drawing/2014/main" id="{53FCBB7D-13AB-558E-A4DE-701434C1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11"/>
                <a:ext cx="14" cy="12"/>
              </a:xfrm>
              <a:custGeom>
                <a:avLst/>
                <a:gdLst>
                  <a:gd name="T0" fmla="*/ 2 w 8"/>
                  <a:gd name="T1" fmla="*/ 1 h 7"/>
                  <a:gd name="T2" fmla="*/ 3 w 8"/>
                  <a:gd name="T3" fmla="*/ 2 h 7"/>
                  <a:gd name="T4" fmla="*/ 7 w 8"/>
                  <a:gd name="T5" fmla="*/ 5 h 7"/>
                  <a:gd name="T6" fmla="*/ 0 w 8"/>
                  <a:gd name="T7" fmla="*/ 3 h 7"/>
                  <a:gd name="T8" fmla="*/ 1 w 8"/>
                  <a:gd name="T9" fmla="*/ 0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6" y="2"/>
                      <a:pt x="8" y="2"/>
                      <a:pt x="7" y="5"/>
                    </a:cubicBezTo>
                    <a:cubicBezTo>
                      <a:pt x="4" y="5"/>
                      <a:pt x="1" y="7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23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1829">
                <a:extLst>
                  <a:ext uri="{FF2B5EF4-FFF2-40B4-BE49-F238E27FC236}">
                    <a16:creationId xmlns:a16="http://schemas.microsoft.com/office/drawing/2014/main" id="{84DB7F61-D699-B849-E52A-624EAC9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113"/>
                <a:ext cx="95" cy="12"/>
              </a:xfrm>
              <a:custGeom>
                <a:avLst/>
                <a:gdLst>
                  <a:gd name="T0" fmla="*/ 31 w 56"/>
                  <a:gd name="T1" fmla="*/ 6 h 7"/>
                  <a:gd name="T2" fmla="*/ 4 w 56"/>
                  <a:gd name="T3" fmla="*/ 5 h 7"/>
                  <a:gd name="T4" fmla="*/ 0 w 56"/>
                  <a:gd name="T5" fmla="*/ 3 h 7"/>
                  <a:gd name="T6" fmla="*/ 4 w 56"/>
                  <a:gd name="T7" fmla="*/ 1 h 7"/>
                  <a:gd name="T8" fmla="*/ 36 w 56"/>
                  <a:gd name="T9" fmla="*/ 2 h 7"/>
                  <a:gd name="T10" fmla="*/ 55 w 56"/>
                  <a:gd name="T11" fmla="*/ 2 h 7"/>
                  <a:gd name="T12" fmla="*/ 49 w 56"/>
                  <a:gd name="T13" fmla="*/ 6 h 7"/>
                  <a:gd name="T14" fmla="*/ 46 w 56"/>
                  <a:gd name="T15" fmla="*/ 6 h 7"/>
                  <a:gd name="T16" fmla="*/ 31 w 5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7">
                    <a:moveTo>
                      <a:pt x="31" y="6"/>
                    </a:moveTo>
                    <a:cubicBezTo>
                      <a:pt x="22" y="6"/>
                      <a:pt x="13" y="4"/>
                      <a:pt x="4" y="5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0"/>
                      <a:pt x="3" y="1"/>
                      <a:pt x="4" y="1"/>
                    </a:cubicBezTo>
                    <a:cubicBezTo>
                      <a:pt x="15" y="1"/>
                      <a:pt x="25" y="1"/>
                      <a:pt x="36" y="2"/>
                    </a:cubicBezTo>
                    <a:cubicBezTo>
                      <a:pt x="42" y="3"/>
                      <a:pt x="49" y="3"/>
                      <a:pt x="55" y="2"/>
                    </a:cubicBezTo>
                    <a:cubicBezTo>
                      <a:pt x="56" y="7"/>
                      <a:pt x="51" y="4"/>
                      <a:pt x="49" y="6"/>
                    </a:cubicBezTo>
                    <a:cubicBezTo>
                      <a:pt x="48" y="6"/>
                      <a:pt x="47" y="6"/>
                      <a:pt x="46" y="6"/>
                    </a:cubicBezTo>
                    <a:cubicBezTo>
                      <a:pt x="41" y="7"/>
                      <a:pt x="36" y="6"/>
                      <a:pt x="31" y="6"/>
                    </a:cubicBezTo>
                    <a:close/>
                  </a:path>
                </a:pathLst>
              </a:custGeom>
              <a:solidFill>
                <a:srgbClr val="31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1830">
                <a:extLst>
                  <a:ext uri="{FF2B5EF4-FFF2-40B4-BE49-F238E27FC236}">
                    <a16:creationId xmlns:a16="http://schemas.microsoft.com/office/drawing/2014/main" id="{E7C383B3-F3B7-5655-718D-1E41B85D6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126"/>
                <a:ext cx="12" cy="7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2 h 4"/>
                  <a:gd name="T4" fmla="*/ 6 w 7"/>
                  <a:gd name="T5" fmla="*/ 0 h 4"/>
                  <a:gd name="T6" fmla="*/ 3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3"/>
                      <a:pt x="6" y="4"/>
                      <a:pt x="3" y="4"/>
                    </a:cubicBezTo>
                    <a:close/>
                  </a:path>
                </a:pathLst>
              </a:custGeom>
              <a:solidFill>
                <a:srgbClr val="27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1831">
                <a:extLst>
                  <a:ext uri="{FF2B5EF4-FFF2-40B4-BE49-F238E27FC236}">
                    <a16:creationId xmlns:a16="http://schemas.microsoft.com/office/drawing/2014/main" id="{B1A17501-89D9-6FD1-7B24-85BC6809C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108"/>
                <a:ext cx="51" cy="8"/>
              </a:xfrm>
              <a:custGeom>
                <a:avLst/>
                <a:gdLst>
                  <a:gd name="T0" fmla="*/ 30 w 30"/>
                  <a:gd name="T1" fmla="*/ 3 h 5"/>
                  <a:gd name="T2" fmla="*/ 29 w 30"/>
                  <a:gd name="T3" fmla="*/ 2 h 5"/>
                  <a:gd name="T4" fmla="*/ 1 w 30"/>
                  <a:gd name="T5" fmla="*/ 2 h 5"/>
                  <a:gd name="T6" fmla="*/ 1 w 30"/>
                  <a:gd name="T7" fmla="*/ 0 h 5"/>
                  <a:gd name="T8" fmla="*/ 30 w 30"/>
                  <a:gd name="T9" fmla="*/ 0 h 5"/>
                  <a:gd name="T10" fmla="*/ 30 w 30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30" y="3"/>
                    </a:moveTo>
                    <a:cubicBezTo>
                      <a:pt x="29" y="3"/>
                      <a:pt x="29" y="2"/>
                      <a:pt x="29" y="2"/>
                    </a:cubicBezTo>
                    <a:cubicBezTo>
                      <a:pt x="20" y="3"/>
                      <a:pt x="10" y="5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1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lose/>
                  </a:path>
                </a:pathLst>
              </a:custGeom>
              <a:solidFill>
                <a:srgbClr val="404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1832">
                <a:extLst>
                  <a:ext uri="{FF2B5EF4-FFF2-40B4-BE49-F238E27FC236}">
                    <a16:creationId xmlns:a16="http://schemas.microsoft.com/office/drawing/2014/main" id="{E4C36764-925F-1FBF-2564-71DD2268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133"/>
                <a:ext cx="37" cy="9"/>
              </a:xfrm>
              <a:custGeom>
                <a:avLst/>
                <a:gdLst>
                  <a:gd name="T0" fmla="*/ 18 w 22"/>
                  <a:gd name="T1" fmla="*/ 5 h 5"/>
                  <a:gd name="T2" fmla="*/ 4 w 22"/>
                  <a:gd name="T3" fmla="*/ 5 h 5"/>
                  <a:gd name="T4" fmla="*/ 0 w 22"/>
                  <a:gd name="T5" fmla="*/ 2 h 5"/>
                  <a:gd name="T6" fmla="*/ 4 w 22"/>
                  <a:gd name="T7" fmla="*/ 0 h 5"/>
                  <a:gd name="T8" fmla="*/ 18 w 22"/>
                  <a:gd name="T9" fmla="*/ 1 h 5"/>
                  <a:gd name="T10" fmla="*/ 22 w 22"/>
                  <a:gd name="T11" fmla="*/ 3 h 5"/>
                  <a:gd name="T12" fmla="*/ 18 w 2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">
                    <a:moveTo>
                      <a:pt x="18" y="5"/>
                    </a:moveTo>
                    <a:cubicBezTo>
                      <a:pt x="13" y="5"/>
                      <a:pt x="9" y="5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9" y="2"/>
                      <a:pt x="14" y="1"/>
                      <a:pt x="18" y="1"/>
                    </a:cubicBezTo>
                    <a:cubicBezTo>
                      <a:pt x="20" y="1"/>
                      <a:pt x="22" y="1"/>
                      <a:pt x="22" y="3"/>
                    </a:cubicBezTo>
                    <a:cubicBezTo>
                      <a:pt x="22" y="5"/>
                      <a:pt x="20" y="5"/>
                      <a:pt x="18" y="5"/>
                    </a:cubicBezTo>
                    <a:close/>
                  </a:path>
                </a:pathLst>
              </a:custGeom>
              <a:solidFill>
                <a:srgbClr val="41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1833">
                <a:extLst>
                  <a:ext uri="{FF2B5EF4-FFF2-40B4-BE49-F238E27FC236}">
                    <a16:creationId xmlns:a16="http://schemas.microsoft.com/office/drawing/2014/main" id="{FF1B282F-8AA9-422F-7B36-76F9A36A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123"/>
                <a:ext cx="36" cy="8"/>
              </a:xfrm>
              <a:custGeom>
                <a:avLst/>
                <a:gdLst>
                  <a:gd name="T0" fmla="*/ 13 w 21"/>
                  <a:gd name="T1" fmla="*/ 5 h 5"/>
                  <a:gd name="T2" fmla="*/ 3 w 21"/>
                  <a:gd name="T3" fmla="*/ 5 h 5"/>
                  <a:gd name="T4" fmla="*/ 0 w 21"/>
                  <a:gd name="T5" fmla="*/ 3 h 5"/>
                  <a:gd name="T6" fmla="*/ 3 w 21"/>
                  <a:gd name="T7" fmla="*/ 1 h 5"/>
                  <a:gd name="T8" fmla="*/ 17 w 21"/>
                  <a:gd name="T9" fmla="*/ 1 h 5"/>
                  <a:gd name="T10" fmla="*/ 21 w 21"/>
                  <a:gd name="T11" fmla="*/ 3 h 5"/>
                  <a:gd name="T12" fmla="*/ 17 w 21"/>
                  <a:gd name="T13" fmla="*/ 5 h 5"/>
                  <a:gd name="T14" fmla="*/ 13 w 2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13" y="5"/>
                    </a:moveTo>
                    <a:cubicBezTo>
                      <a:pt x="10" y="5"/>
                      <a:pt x="7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8" y="2"/>
                      <a:pt x="12" y="1"/>
                      <a:pt x="17" y="1"/>
                    </a:cubicBezTo>
                    <a:cubicBezTo>
                      <a:pt x="19" y="1"/>
                      <a:pt x="21" y="1"/>
                      <a:pt x="21" y="3"/>
                    </a:cubicBezTo>
                    <a:cubicBezTo>
                      <a:pt x="21" y="5"/>
                      <a:pt x="19" y="5"/>
                      <a:pt x="17" y="5"/>
                    </a:cubicBezTo>
                    <a:cubicBezTo>
                      <a:pt x="16" y="5"/>
                      <a:pt x="15" y="5"/>
                      <a:pt x="13" y="5"/>
                    </a:cubicBezTo>
                    <a:close/>
                  </a:path>
                </a:pathLst>
              </a:custGeom>
              <a:solidFill>
                <a:srgbClr val="36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1834">
                <a:extLst>
                  <a:ext uri="{FF2B5EF4-FFF2-40B4-BE49-F238E27FC236}">
                    <a16:creationId xmlns:a16="http://schemas.microsoft.com/office/drawing/2014/main" id="{C958EF14-C398-3A72-F0C5-43AF2C12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90"/>
                <a:ext cx="26" cy="11"/>
              </a:xfrm>
              <a:custGeom>
                <a:avLst/>
                <a:gdLst>
                  <a:gd name="T0" fmla="*/ 10 w 15"/>
                  <a:gd name="T1" fmla="*/ 6 h 6"/>
                  <a:gd name="T2" fmla="*/ 3 w 15"/>
                  <a:gd name="T3" fmla="*/ 5 h 6"/>
                  <a:gd name="T4" fmla="*/ 0 w 15"/>
                  <a:gd name="T5" fmla="*/ 2 h 6"/>
                  <a:gd name="T6" fmla="*/ 4 w 15"/>
                  <a:gd name="T7" fmla="*/ 1 h 6"/>
                  <a:gd name="T8" fmla="*/ 11 w 15"/>
                  <a:gd name="T9" fmla="*/ 1 h 6"/>
                  <a:gd name="T10" fmla="*/ 15 w 15"/>
                  <a:gd name="T11" fmla="*/ 4 h 6"/>
                  <a:gd name="T12" fmla="*/ 10 w 1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0" y="6"/>
                    </a:moveTo>
                    <a:cubicBezTo>
                      <a:pt x="8" y="5"/>
                      <a:pt x="6" y="5"/>
                      <a:pt x="3" y="5"/>
                    </a:cubicBezTo>
                    <a:cubicBezTo>
                      <a:pt x="1" y="6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6" y="1"/>
                      <a:pt x="8" y="1"/>
                      <a:pt x="11" y="1"/>
                    </a:cubicBezTo>
                    <a:cubicBezTo>
                      <a:pt x="13" y="1"/>
                      <a:pt x="15" y="1"/>
                      <a:pt x="15" y="4"/>
                    </a:cubicBezTo>
                    <a:cubicBezTo>
                      <a:pt x="14" y="6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34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1835">
                <a:extLst>
                  <a:ext uri="{FF2B5EF4-FFF2-40B4-BE49-F238E27FC236}">
                    <a16:creationId xmlns:a16="http://schemas.microsoft.com/office/drawing/2014/main" id="{B4FB85A2-155A-ABDA-7330-9B9578FCA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102"/>
                <a:ext cx="29" cy="9"/>
              </a:xfrm>
              <a:custGeom>
                <a:avLst/>
                <a:gdLst>
                  <a:gd name="T0" fmla="*/ 17 w 17"/>
                  <a:gd name="T1" fmla="*/ 4 h 5"/>
                  <a:gd name="T2" fmla="*/ 4 w 17"/>
                  <a:gd name="T3" fmla="*/ 4 h 5"/>
                  <a:gd name="T4" fmla="*/ 0 w 17"/>
                  <a:gd name="T5" fmla="*/ 2 h 5"/>
                  <a:gd name="T6" fmla="*/ 4 w 17"/>
                  <a:gd name="T7" fmla="*/ 0 h 5"/>
                  <a:gd name="T8" fmla="*/ 17 w 17"/>
                  <a:gd name="T9" fmla="*/ 2 h 5"/>
                  <a:gd name="T10" fmla="*/ 17 w 17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">
                    <a:moveTo>
                      <a:pt x="17" y="4"/>
                    </a:moveTo>
                    <a:cubicBezTo>
                      <a:pt x="12" y="4"/>
                      <a:pt x="8" y="4"/>
                      <a:pt x="4" y="4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8" y="1"/>
                      <a:pt x="12" y="1"/>
                      <a:pt x="17" y="2"/>
                    </a:cubicBezTo>
                    <a:cubicBezTo>
                      <a:pt x="17" y="2"/>
                      <a:pt x="17" y="3"/>
                      <a:pt x="17" y="4"/>
                    </a:cubicBezTo>
                    <a:close/>
                  </a:path>
                </a:pathLst>
              </a:custGeom>
              <a:solidFill>
                <a:srgbClr val="41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1836">
                <a:extLst>
                  <a:ext uri="{FF2B5EF4-FFF2-40B4-BE49-F238E27FC236}">
                    <a16:creationId xmlns:a16="http://schemas.microsoft.com/office/drawing/2014/main" id="{8A662FBE-77C6-98C7-89DC-54D39267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104"/>
                <a:ext cx="21" cy="9"/>
              </a:xfrm>
              <a:custGeom>
                <a:avLst/>
                <a:gdLst>
                  <a:gd name="T0" fmla="*/ 0 w 12"/>
                  <a:gd name="T1" fmla="*/ 3 h 5"/>
                  <a:gd name="T2" fmla="*/ 0 w 12"/>
                  <a:gd name="T3" fmla="*/ 1 h 5"/>
                  <a:gd name="T4" fmla="*/ 12 w 12"/>
                  <a:gd name="T5" fmla="*/ 2 h 5"/>
                  <a:gd name="T6" fmla="*/ 12 w 12"/>
                  <a:gd name="T7" fmla="*/ 4 h 5"/>
                  <a:gd name="T8" fmla="*/ 0 w 12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4" y="0"/>
                      <a:pt x="8" y="0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8" y="5"/>
                      <a:pt x="4" y="4"/>
                      <a:pt x="0" y="3"/>
                    </a:cubicBezTo>
                    <a:close/>
                  </a:path>
                </a:pathLst>
              </a:custGeom>
              <a:solidFill>
                <a:srgbClr val="282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1837">
                <a:extLst>
                  <a:ext uri="{FF2B5EF4-FFF2-40B4-BE49-F238E27FC236}">
                    <a16:creationId xmlns:a16="http://schemas.microsoft.com/office/drawing/2014/main" id="{26F0A7DE-1023-B9A0-6890-133A69FF9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143"/>
                <a:ext cx="24" cy="9"/>
              </a:xfrm>
              <a:custGeom>
                <a:avLst/>
                <a:gdLst>
                  <a:gd name="T0" fmla="*/ 0 w 14"/>
                  <a:gd name="T1" fmla="*/ 4 h 5"/>
                  <a:gd name="T2" fmla="*/ 0 w 14"/>
                  <a:gd name="T3" fmla="*/ 2 h 5"/>
                  <a:gd name="T4" fmla="*/ 14 w 14"/>
                  <a:gd name="T5" fmla="*/ 2 h 5"/>
                  <a:gd name="T6" fmla="*/ 0 w 14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5">
                    <a:moveTo>
                      <a:pt x="0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4" y="0"/>
                      <a:pt x="9" y="2"/>
                      <a:pt x="14" y="2"/>
                    </a:cubicBezTo>
                    <a:cubicBezTo>
                      <a:pt x="9" y="5"/>
                      <a:pt x="5" y="4"/>
                      <a:pt x="0" y="4"/>
                    </a:cubicBezTo>
                    <a:close/>
                  </a:path>
                </a:pathLst>
              </a:custGeom>
              <a:solidFill>
                <a:srgbClr val="282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1838">
                <a:extLst>
                  <a:ext uri="{FF2B5EF4-FFF2-40B4-BE49-F238E27FC236}">
                    <a16:creationId xmlns:a16="http://schemas.microsoft.com/office/drawing/2014/main" id="{0CA0D9F7-7A2B-D001-A831-89ED44C8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090"/>
                <a:ext cx="11" cy="9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  <a:gd name="T8" fmla="*/ 2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2925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1839">
                <a:extLst>
                  <a:ext uri="{FF2B5EF4-FFF2-40B4-BE49-F238E27FC236}">
                    <a16:creationId xmlns:a16="http://schemas.microsoft.com/office/drawing/2014/main" id="{F58FE39E-82F2-7697-4FF4-E2E05C01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123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22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1840">
                <a:extLst>
                  <a:ext uri="{FF2B5EF4-FFF2-40B4-BE49-F238E27FC236}">
                    <a16:creationId xmlns:a16="http://schemas.microsoft.com/office/drawing/2014/main" id="{AB70F779-1843-0876-8F98-D985A7C60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101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1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1"/>
                      <a:pt x="6" y="1"/>
                      <a:pt x="6" y="3"/>
                    </a:cubicBezTo>
                    <a:cubicBezTo>
                      <a:pt x="6" y="5"/>
                      <a:pt x="5" y="5"/>
                      <a:pt x="3" y="5"/>
                    </a:cubicBezTo>
                    <a:cubicBezTo>
                      <a:pt x="1" y="5"/>
                      <a:pt x="0" y="5"/>
                      <a:pt x="1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23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1841">
                <a:extLst>
                  <a:ext uri="{FF2B5EF4-FFF2-40B4-BE49-F238E27FC236}">
                    <a16:creationId xmlns:a16="http://schemas.microsoft.com/office/drawing/2014/main" id="{F88A6A66-1F6E-46B7-7EA4-880352609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113"/>
                <a:ext cx="12" cy="8"/>
              </a:xfrm>
              <a:custGeom>
                <a:avLst/>
                <a:gdLst>
                  <a:gd name="T0" fmla="*/ 3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2 h 5"/>
                  <a:gd name="T8" fmla="*/ 3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5" y="0"/>
                      <a:pt x="7" y="0"/>
                      <a:pt x="7" y="2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D1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1842">
                <a:extLst>
                  <a:ext uri="{FF2B5EF4-FFF2-40B4-BE49-F238E27FC236}">
                    <a16:creationId xmlns:a16="http://schemas.microsoft.com/office/drawing/2014/main" id="{78021366-41F7-4FEE-5129-3D4DD380E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11"/>
                <a:ext cx="8" cy="10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5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221F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1843">
                <a:extLst>
                  <a:ext uri="{FF2B5EF4-FFF2-40B4-BE49-F238E27FC236}">
                    <a16:creationId xmlns:a16="http://schemas.microsoft.com/office/drawing/2014/main" id="{6CB924DA-EE8B-5C57-9CFD-35FBA6597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125"/>
                <a:ext cx="12" cy="6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2 h 4"/>
                  <a:gd name="T4" fmla="*/ 4 w 7"/>
                  <a:gd name="T5" fmla="*/ 1 h 4"/>
                  <a:gd name="T6" fmla="*/ 7 w 7"/>
                  <a:gd name="T7" fmla="*/ 2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0" y="4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7" y="0"/>
                      <a:pt x="7" y="2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2F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1844">
                <a:extLst>
                  <a:ext uri="{FF2B5EF4-FFF2-40B4-BE49-F238E27FC236}">
                    <a16:creationId xmlns:a16="http://schemas.microsoft.com/office/drawing/2014/main" id="{D65BD840-9F61-26BD-4AF2-620CD460E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099"/>
                <a:ext cx="10" cy="9"/>
              </a:xfrm>
              <a:custGeom>
                <a:avLst/>
                <a:gdLst>
                  <a:gd name="T0" fmla="*/ 0 w 6"/>
                  <a:gd name="T1" fmla="*/ 1 h 5"/>
                  <a:gd name="T2" fmla="*/ 5 w 6"/>
                  <a:gd name="T3" fmla="*/ 3 h 5"/>
                  <a:gd name="T4" fmla="*/ 3 w 6"/>
                  <a:gd name="T5" fmla="*/ 5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1"/>
                      <a:pt x="5" y="0"/>
                      <a:pt x="5" y="3"/>
                    </a:cubicBezTo>
                    <a:cubicBezTo>
                      <a:pt x="6" y="5"/>
                      <a:pt x="4" y="5"/>
                      <a:pt x="3" y="5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191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1845">
                <a:extLst>
                  <a:ext uri="{FF2B5EF4-FFF2-40B4-BE49-F238E27FC236}">
                    <a16:creationId xmlns:a16="http://schemas.microsoft.com/office/drawing/2014/main" id="{64DAA364-0C32-129B-E998-24077763C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23"/>
                <a:ext cx="25" cy="3"/>
              </a:xfrm>
              <a:custGeom>
                <a:avLst/>
                <a:gdLst>
                  <a:gd name="T0" fmla="*/ 0 w 15"/>
                  <a:gd name="T1" fmla="*/ 0 h 2"/>
                  <a:gd name="T2" fmla="*/ 15 w 15"/>
                  <a:gd name="T3" fmla="*/ 0 h 2"/>
                  <a:gd name="T4" fmla="*/ 0 w 1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rgbClr val="838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1846">
                <a:extLst>
                  <a:ext uri="{FF2B5EF4-FFF2-40B4-BE49-F238E27FC236}">
                    <a16:creationId xmlns:a16="http://schemas.microsoft.com/office/drawing/2014/main" id="{CDF6159B-8F2B-56F7-ECBE-A71BEA01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131"/>
                <a:ext cx="11" cy="9"/>
              </a:xfrm>
              <a:custGeom>
                <a:avLst/>
                <a:gdLst>
                  <a:gd name="T0" fmla="*/ 5 w 6"/>
                  <a:gd name="T1" fmla="*/ 3 h 5"/>
                  <a:gd name="T2" fmla="*/ 2 w 6"/>
                  <a:gd name="T3" fmla="*/ 5 h 5"/>
                  <a:gd name="T4" fmla="*/ 0 w 6"/>
                  <a:gd name="T5" fmla="*/ 2 h 5"/>
                  <a:gd name="T6" fmla="*/ 3 w 6"/>
                  <a:gd name="T7" fmla="*/ 1 h 5"/>
                  <a:gd name="T8" fmla="*/ 5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5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41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1847">
                <a:extLst>
                  <a:ext uri="{FF2B5EF4-FFF2-40B4-BE49-F238E27FC236}">
                    <a16:creationId xmlns:a16="http://schemas.microsoft.com/office/drawing/2014/main" id="{044A78BC-8EA5-3A07-2724-63D519D6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121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4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62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Freeform 1848">
                <a:extLst>
                  <a:ext uri="{FF2B5EF4-FFF2-40B4-BE49-F238E27FC236}">
                    <a16:creationId xmlns:a16="http://schemas.microsoft.com/office/drawing/2014/main" id="{E76A3ADB-749F-1F89-330B-758C39B65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712"/>
                <a:ext cx="82" cy="41"/>
              </a:xfrm>
              <a:custGeom>
                <a:avLst/>
                <a:gdLst>
                  <a:gd name="T0" fmla="*/ 45 w 48"/>
                  <a:gd name="T1" fmla="*/ 14 h 24"/>
                  <a:gd name="T2" fmla="*/ 43 w 48"/>
                  <a:gd name="T3" fmla="*/ 19 h 24"/>
                  <a:gd name="T4" fmla="*/ 42 w 48"/>
                  <a:gd name="T5" fmla="*/ 23 h 24"/>
                  <a:gd name="T6" fmla="*/ 35 w 48"/>
                  <a:gd name="T7" fmla="*/ 20 h 24"/>
                  <a:gd name="T8" fmla="*/ 32 w 48"/>
                  <a:gd name="T9" fmla="*/ 17 h 24"/>
                  <a:gd name="T10" fmla="*/ 32 w 48"/>
                  <a:gd name="T11" fmla="*/ 21 h 24"/>
                  <a:gd name="T12" fmla="*/ 24 w 48"/>
                  <a:gd name="T13" fmla="*/ 17 h 24"/>
                  <a:gd name="T14" fmla="*/ 23 w 48"/>
                  <a:gd name="T15" fmla="*/ 17 h 24"/>
                  <a:gd name="T16" fmla="*/ 11 w 48"/>
                  <a:gd name="T17" fmla="*/ 13 h 24"/>
                  <a:gd name="T18" fmla="*/ 6 w 48"/>
                  <a:gd name="T19" fmla="*/ 10 h 24"/>
                  <a:gd name="T20" fmla="*/ 3 w 48"/>
                  <a:gd name="T21" fmla="*/ 8 h 24"/>
                  <a:gd name="T22" fmla="*/ 0 w 48"/>
                  <a:gd name="T23" fmla="*/ 2 h 24"/>
                  <a:gd name="T24" fmla="*/ 1 w 48"/>
                  <a:gd name="T25" fmla="*/ 1 h 24"/>
                  <a:gd name="T26" fmla="*/ 8 w 48"/>
                  <a:gd name="T27" fmla="*/ 2 h 24"/>
                  <a:gd name="T28" fmla="*/ 9 w 48"/>
                  <a:gd name="T29" fmla="*/ 4 h 24"/>
                  <a:gd name="T30" fmla="*/ 7 w 48"/>
                  <a:gd name="T31" fmla="*/ 5 h 24"/>
                  <a:gd name="T32" fmla="*/ 27 w 48"/>
                  <a:gd name="T33" fmla="*/ 8 h 24"/>
                  <a:gd name="T34" fmla="*/ 30 w 48"/>
                  <a:gd name="T35" fmla="*/ 11 h 24"/>
                  <a:gd name="T36" fmla="*/ 34 w 48"/>
                  <a:gd name="T37" fmla="*/ 12 h 24"/>
                  <a:gd name="T38" fmla="*/ 43 w 48"/>
                  <a:gd name="T39" fmla="*/ 4 h 24"/>
                  <a:gd name="T40" fmla="*/ 45 w 48"/>
                  <a:gd name="T41" fmla="*/ 4 h 24"/>
                  <a:gd name="T42" fmla="*/ 45 w 48"/>
                  <a:gd name="T4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24">
                    <a:moveTo>
                      <a:pt x="45" y="14"/>
                    </a:moveTo>
                    <a:cubicBezTo>
                      <a:pt x="41" y="14"/>
                      <a:pt x="44" y="17"/>
                      <a:pt x="43" y="19"/>
                    </a:cubicBezTo>
                    <a:cubicBezTo>
                      <a:pt x="41" y="20"/>
                      <a:pt x="46" y="23"/>
                      <a:pt x="42" y="23"/>
                    </a:cubicBezTo>
                    <a:cubicBezTo>
                      <a:pt x="40" y="23"/>
                      <a:pt x="36" y="24"/>
                      <a:pt x="35" y="20"/>
                    </a:cubicBezTo>
                    <a:cubicBezTo>
                      <a:pt x="35" y="18"/>
                      <a:pt x="34" y="16"/>
                      <a:pt x="32" y="17"/>
                    </a:cubicBezTo>
                    <a:cubicBezTo>
                      <a:pt x="30" y="18"/>
                      <a:pt x="34" y="20"/>
                      <a:pt x="32" y="21"/>
                    </a:cubicBezTo>
                    <a:cubicBezTo>
                      <a:pt x="30" y="20"/>
                      <a:pt x="29" y="13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19" y="14"/>
                      <a:pt x="15" y="14"/>
                      <a:pt x="11" y="13"/>
                    </a:cubicBezTo>
                    <a:cubicBezTo>
                      <a:pt x="9" y="13"/>
                      <a:pt x="7" y="12"/>
                      <a:pt x="6" y="10"/>
                    </a:cubicBezTo>
                    <a:cubicBezTo>
                      <a:pt x="5" y="10"/>
                      <a:pt x="4" y="9"/>
                      <a:pt x="3" y="8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13" y="6"/>
                      <a:pt x="20" y="7"/>
                      <a:pt x="27" y="8"/>
                    </a:cubicBezTo>
                    <a:cubicBezTo>
                      <a:pt x="28" y="9"/>
                      <a:pt x="29" y="10"/>
                      <a:pt x="30" y="11"/>
                    </a:cubicBezTo>
                    <a:cubicBezTo>
                      <a:pt x="30" y="14"/>
                      <a:pt x="32" y="14"/>
                      <a:pt x="34" y="12"/>
                    </a:cubicBezTo>
                    <a:cubicBezTo>
                      <a:pt x="39" y="12"/>
                      <a:pt x="41" y="8"/>
                      <a:pt x="43" y="4"/>
                    </a:cubicBezTo>
                    <a:cubicBezTo>
                      <a:pt x="44" y="4"/>
                      <a:pt x="44" y="4"/>
                      <a:pt x="45" y="4"/>
                    </a:cubicBezTo>
                    <a:cubicBezTo>
                      <a:pt x="48" y="8"/>
                      <a:pt x="44" y="11"/>
                      <a:pt x="45" y="14"/>
                    </a:cubicBezTo>
                    <a:close/>
                  </a:path>
                </a:pathLst>
              </a:custGeom>
              <a:solidFill>
                <a:srgbClr val="A7A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Freeform 1849">
                <a:extLst>
                  <a:ext uri="{FF2B5EF4-FFF2-40B4-BE49-F238E27FC236}">
                    <a16:creationId xmlns:a16="http://schemas.microsoft.com/office/drawing/2014/main" id="{76894562-614E-3D87-29C7-55139E4B3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745"/>
                <a:ext cx="27" cy="34"/>
              </a:xfrm>
              <a:custGeom>
                <a:avLst/>
                <a:gdLst>
                  <a:gd name="T0" fmla="*/ 10 w 16"/>
                  <a:gd name="T1" fmla="*/ 20 h 20"/>
                  <a:gd name="T2" fmla="*/ 5 w 16"/>
                  <a:gd name="T3" fmla="*/ 20 h 20"/>
                  <a:gd name="T4" fmla="*/ 3 w 16"/>
                  <a:gd name="T5" fmla="*/ 19 h 20"/>
                  <a:gd name="T6" fmla="*/ 2 w 16"/>
                  <a:gd name="T7" fmla="*/ 5 h 20"/>
                  <a:gd name="T8" fmla="*/ 8 w 16"/>
                  <a:gd name="T9" fmla="*/ 6 h 20"/>
                  <a:gd name="T10" fmla="*/ 10 w 16"/>
                  <a:gd name="T11" fmla="*/ 6 h 20"/>
                  <a:gd name="T12" fmla="*/ 14 w 16"/>
                  <a:gd name="T13" fmla="*/ 5 h 20"/>
                  <a:gd name="T14" fmla="*/ 16 w 16"/>
                  <a:gd name="T15" fmla="*/ 8 h 20"/>
                  <a:gd name="T16" fmla="*/ 12 w 16"/>
                  <a:gd name="T17" fmla="*/ 10 h 20"/>
                  <a:gd name="T18" fmla="*/ 8 w 16"/>
                  <a:gd name="T19" fmla="*/ 13 h 20"/>
                  <a:gd name="T20" fmla="*/ 14 w 16"/>
                  <a:gd name="T21" fmla="*/ 12 h 20"/>
                  <a:gd name="T22" fmla="*/ 15 w 16"/>
                  <a:gd name="T23" fmla="*/ 15 h 20"/>
                  <a:gd name="T24" fmla="*/ 12 w 16"/>
                  <a:gd name="T25" fmla="*/ 18 h 20"/>
                  <a:gd name="T26" fmla="*/ 10 w 16"/>
                  <a:gd name="T2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0">
                    <a:moveTo>
                      <a:pt x="10" y="20"/>
                    </a:moveTo>
                    <a:cubicBezTo>
                      <a:pt x="8" y="20"/>
                      <a:pt x="6" y="20"/>
                      <a:pt x="5" y="20"/>
                    </a:cubicBezTo>
                    <a:cubicBezTo>
                      <a:pt x="4" y="20"/>
                      <a:pt x="2" y="20"/>
                      <a:pt x="3" y="19"/>
                    </a:cubicBezTo>
                    <a:cubicBezTo>
                      <a:pt x="7" y="14"/>
                      <a:pt x="0" y="10"/>
                      <a:pt x="2" y="5"/>
                    </a:cubicBezTo>
                    <a:cubicBezTo>
                      <a:pt x="4" y="3"/>
                      <a:pt x="7" y="0"/>
                      <a:pt x="8" y="6"/>
                    </a:cubicBezTo>
                    <a:cubicBezTo>
                      <a:pt x="8" y="7"/>
                      <a:pt x="10" y="9"/>
                      <a:pt x="10" y="6"/>
                    </a:cubicBezTo>
                    <a:cubicBezTo>
                      <a:pt x="11" y="2"/>
                      <a:pt x="13" y="5"/>
                      <a:pt x="14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5" y="10"/>
                      <a:pt x="14" y="11"/>
                      <a:pt x="12" y="10"/>
                    </a:cubicBezTo>
                    <a:cubicBezTo>
                      <a:pt x="9" y="8"/>
                      <a:pt x="8" y="11"/>
                      <a:pt x="8" y="13"/>
                    </a:cubicBezTo>
                    <a:cubicBezTo>
                      <a:pt x="10" y="15"/>
                      <a:pt x="11" y="10"/>
                      <a:pt x="14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7"/>
                      <a:pt x="14" y="18"/>
                      <a:pt x="12" y="18"/>
                    </a:cubicBezTo>
                    <a:cubicBezTo>
                      <a:pt x="11" y="18"/>
                      <a:pt x="8" y="16"/>
                      <a:pt x="10" y="20"/>
                    </a:cubicBezTo>
                    <a:close/>
                  </a:path>
                </a:pathLst>
              </a:custGeom>
              <a:solidFill>
                <a:srgbClr val="65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1850">
                <a:extLst>
                  <a:ext uri="{FF2B5EF4-FFF2-40B4-BE49-F238E27FC236}">
                    <a16:creationId xmlns:a16="http://schemas.microsoft.com/office/drawing/2014/main" id="{40BCF61C-7A2C-D44B-B2E8-2DD135516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697"/>
                <a:ext cx="27" cy="26"/>
              </a:xfrm>
              <a:custGeom>
                <a:avLst/>
                <a:gdLst>
                  <a:gd name="T0" fmla="*/ 16 w 16"/>
                  <a:gd name="T1" fmla="*/ 10 h 15"/>
                  <a:gd name="T2" fmla="*/ 4 w 16"/>
                  <a:gd name="T3" fmla="*/ 12 h 15"/>
                  <a:gd name="T4" fmla="*/ 1 w 16"/>
                  <a:gd name="T5" fmla="*/ 8 h 15"/>
                  <a:gd name="T6" fmla="*/ 1 w 16"/>
                  <a:gd name="T7" fmla="*/ 4 h 15"/>
                  <a:gd name="T8" fmla="*/ 1 w 16"/>
                  <a:gd name="T9" fmla="*/ 1 h 15"/>
                  <a:gd name="T10" fmla="*/ 5 w 16"/>
                  <a:gd name="T11" fmla="*/ 2 h 15"/>
                  <a:gd name="T12" fmla="*/ 13 w 16"/>
                  <a:gd name="T13" fmla="*/ 6 h 15"/>
                  <a:gd name="T14" fmla="*/ 16 w 16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5">
                    <a:moveTo>
                      <a:pt x="16" y="10"/>
                    </a:moveTo>
                    <a:cubicBezTo>
                      <a:pt x="13" y="15"/>
                      <a:pt x="8" y="10"/>
                      <a:pt x="4" y="12"/>
                    </a:cubicBezTo>
                    <a:cubicBezTo>
                      <a:pt x="1" y="13"/>
                      <a:pt x="3" y="9"/>
                      <a:pt x="1" y="8"/>
                    </a:cubicBezTo>
                    <a:cubicBezTo>
                      <a:pt x="4" y="6"/>
                      <a:pt x="3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7" y="5"/>
                      <a:pt x="8" y="9"/>
                      <a:pt x="13" y="6"/>
                    </a:cubicBezTo>
                    <a:cubicBezTo>
                      <a:pt x="14" y="6"/>
                      <a:pt x="15" y="9"/>
                      <a:pt x="16" y="10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1851">
                <a:extLst>
                  <a:ext uri="{FF2B5EF4-FFF2-40B4-BE49-F238E27FC236}">
                    <a16:creationId xmlns:a16="http://schemas.microsoft.com/office/drawing/2014/main" id="{0A9014E8-8B1A-6F08-CBFE-8914E83AE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618"/>
                <a:ext cx="29" cy="31"/>
              </a:xfrm>
              <a:custGeom>
                <a:avLst/>
                <a:gdLst>
                  <a:gd name="T0" fmla="*/ 15 w 17"/>
                  <a:gd name="T1" fmla="*/ 4 h 18"/>
                  <a:gd name="T2" fmla="*/ 10 w 17"/>
                  <a:gd name="T3" fmla="*/ 7 h 18"/>
                  <a:gd name="T4" fmla="*/ 14 w 17"/>
                  <a:gd name="T5" fmla="*/ 7 h 18"/>
                  <a:gd name="T6" fmla="*/ 15 w 17"/>
                  <a:gd name="T7" fmla="*/ 14 h 18"/>
                  <a:gd name="T8" fmla="*/ 15 w 17"/>
                  <a:gd name="T9" fmla="*/ 14 h 18"/>
                  <a:gd name="T10" fmla="*/ 12 w 17"/>
                  <a:gd name="T11" fmla="*/ 18 h 18"/>
                  <a:gd name="T12" fmla="*/ 8 w 17"/>
                  <a:gd name="T13" fmla="*/ 18 h 18"/>
                  <a:gd name="T14" fmla="*/ 5 w 17"/>
                  <a:gd name="T15" fmla="*/ 15 h 18"/>
                  <a:gd name="T16" fmla="*/ 0 w 17"/>
                  <a:gd name="T17" fmla="*/ 13 h 18"/>
                  <a:gd name="T18" fmla="*/ 1 w 17"/>
                  <a:gd name="T19" fmla="*/ 11 h 18"/>
                  <a:gd name="T20" fmla="*/ 4 w 17"/>
                  <a:gd name="T21" fmla="*/ 6 h 18"/>
                  <a:gd name="T22" fmla="*/ 5 w 17"/>
                  <a:gd name="T23" fmla="*/ 4 h 18"/>
                  <a:gd name="T24" fmla="*/ 7 w 17"/>
                  <a:gd name="T25" fmla="*/ 1 h 18"/>
                  <a:gd name="T26" fmla="*/ 9 w 17"/>
                  <a:gd name="T27" fmla="*/ 2 h 18"/>
                  <a:gd name="T28" fmla="*/ 10 w 17"/>
                  <a:gd name="T29" fmla="*/ 0 h 18"/>
                  <a:gd name="T30" fmla="*/ 15 w 17"/>
                  <a:gd name="T3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8">
                    <a:moveTo>
                      <a:pt x="15" y="4"/>
                    </a:moveTo>
                    <a:cubicBezTo>
                      <a:pt x="14" y="6"/>
                      <a:pt x="11" y="5"/>
                      <a:pt x="10" y="7"/>
                    </a:cubicBezTo>
                    <a:cubicBezTo>
                      <a:pt x="11" y="10"/>
                      <a:pt x="12" y="9"/>
                      <a:pt x="14" y="7"/>
                    </a:cubicBezTo>
                    <a:cubicBezTo>
                      <a:pt x="17" y="9"/>
                      <a:pt x="14" y="12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5"/>
                      <a:pt x="13" y="17"/>
                      <a:pt x="12" y="18"/>
                    </a:cubicBezTo>
                    <a:cubicBezTo>
                      <a:pt x="11" y="16"/>
                      <a:pt x="9" y="15"/>
                      <a:pt x="8" y="18"/>
                    </a:cubicBezTo>
                    <a:cubicBezTo>
                      <a:pt x="7" y="17"/>
                      <a:pt x="6" y="16"/>
                      <a:pt x="5" y="15"/>
                    </a:cubicBezTo>
                    <a:cubicBezTo>
                      <a:pt x="3" y="15"/>
                      <a:pt x="1" y="15"/>
                      <a:pt x="0" y="13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3" y="9"/>
                      <a:pt x="4" y="8"/>
                      <a:pt x="4" y="6"/>
                    </a:cubicBezTo>
                    <a:cubicBezTo>
                      <a:pt x="4" y="5"/>
                      <a:pt x="6" y="6"/>
                      <a:pt x="5" y="4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2"/>
                      <a:pt x="7" y="4"/>
                      <a:pt x="9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12" y="1"/>
                      <a:pt x="13" y="3"/>
                      <a:pt x="15" y="4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1852">
                <a:extLst>
                  <a:ext uri="{FF2B5EF4-FFF2-40B4-BE49-F238E27FC236}">
                    <a16:creationId xmlns:a16="http://schemas.microsoft.com/office/drawing/2014/main" id="{616CDB03-66DA-CE02-B083-B3F5D0C2A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736"/>
                <a:ext cx="24" cy="17"/>
              </a:xfrm>
              <a:custGeom>
                <a:avLst/>
                <a:gdLst>
                  <a:gd name="T0" fmla="*/ 7 w 14"/>
                  <a:gd name="T1" fmla="*/ 10 h 10"/>
                  <a:gd name="T2" fmla="*/ 3 w 14"/>
                  <a:gd name="T3" fmla="*/ 10 h 10"/>
                  <a:gd name="T4" fmla="*/ 2 w 14"/>
                  <a:gd name="T5" fmla="*/ 2 h 10"/>
                  <a:gd name="T6" fmla="*/ 5 w 14"/>
                  <a:gd name="T7" fmla="*/ 1 h 10"/>
                  <a:gd name="T8" fmla="*/ 10 w 14"/>
                  <a:gd name="T9" fmla="*/ 2 h 10"/>
                  <a:gd name="T10" fmla="*/ 14 w 14"/>
                  <a:gd name="T11" fmla="*/ 4 h 10"/>
                  <a:gd name="T12" fmla="*/ 11 w 14"/>
                  <a:gd name="T13" fmla="*/ 6 h 10"/>
                  <a:gd name="T14" fmla="*/ 7 w 1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7" y="10"/>
                    </a:moveTo>
                    <a:cubicBezTo>
                      <a:pt x="6" y="10"/>
                      <a:pt x="4" y="10"/>
                      <a:pt x="3" y="10"/>
                    </a:cubicBezTo>
                    <a:cubicBezTo>
                      <a:pt x="0" y="8"/>
                      <a:pt x="4" y="5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8" y="2"/>
                      <a:pt x="10" y="2"/>
                    </a:cubicBezTo>
                    <a:cubicBezTo>
                      <a:pt x="12" y="1"/>
                      <a:pt x="14" y="1"/>
                      <a:pt x="14" y="4"/>
                    </a:cubicBezTo>
                    <a:cubicBezTo>
                      <a:pt x="14" y="6"/>
                      <a:pt x="12" y="6"/>
                      <a:pt x="11" y="6"/>
                    </a:cubicBezTo>
                    <a:cubicBezTo>
                      <a:pt x="8" y="6"/>
                      <a:pt x="7" y="8"/>
                      <a:pt x="7" y="10"/>
                    </a:cubicBezTo>
                    <a:close/>
                  </a:path>
                </a:pathLst>
              </a:custGeom>
              <a:solidFill>
                <a:srgbClr val="6B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1853">
                <a:extLst>
                  <a:ext uri="{FF2B5EF4-FFF2-40B4-BE49-F238E27FC236}">
                    <a16:creationId xmlns:a16="http://schemas.microsoft.com/office/drawing/2014/main" id="{AD10DED6-7C9D-B1E8-5E1E-370A5308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076"/>
                <a:ext cx="38" cy="13"/>
              </a:xfrm>
              <a:custGeom>
                <a:avLst/>
                <a:gdLst>
                  <a:gd name="T0" fmla="*/ 8 w 22"/>
                  <a:gd name="T1" fmla="*/ 7 h 8"/>
                  <a:gd name="T2" fmla="*/ 0 w 22"/>
                  <a:gd name="T3" fmla="*/ 0 h 8"/>
                  <a:gd name="T4" fmla="*/ 16 w 22"/>
                  <a:gd name="T5" fmla="*/ 2 h 8"/>
                  <a:gd name="T6" fmla="*/ 21 w 22"/>
                  <a:gd name="T7" fmla="*/ 4 h 8"/>
                  <a:gd name="T8" fmla="*/ 22 w 22"/>
                  <a:gd name="T9" fmla="*/ 6 h 8"/>
                  <a:gd name="T10" fmla="*/ 20 w 22"/>
                  <a:gd name="T11" fmla="*/ 7 h 8"/>
                  <a:gd name="T12" fmla="*/ 8 w 22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8" y="7"/>
                    </a:moveTo>
                    <a:cubicBezTo>
                      <a:pt x="6" y="5"/>
                      <a:pt x="2" y="5"/>
                      <a:pt x="0" y="0"/>
                    </a:cubicBezTo>
                    <a:cubicBezTo>
                      <a:pt x="6" y="4"/>
                      <a:pt x="11" y="1"/>
                      <a:pt x="16" y="2"/>
                    </a:cubicBezTo>
                    <a:cubicBezTo>
                      <a:pt x="17" y="5"/>
                      <a:pt x="19" y="4"/>
                      <a:pt x="21" y="4"/>
                    </a:cubicBezTo>
                    <a:cubicBezTo>
                      <a:pt x="22" y="4"/>
                      <a:pt x="22" y="5"/>
                      <a:pt x="22" y="6"/>
                    </a:cubicBezTo>
                    <a:cubicBezTo>
                      <a:pt x="22" y="7"/>
                      <a:pt x="21" y="8"/>
                      <a:pt x="20" y="7"/>
                    </a:cubicBezTo>
                    <a:cubicBezTo>
                      <a:pt x="16" y="5"/>
                      <a:pt x="12" y="8"/>
                      <a:pt x="8" y="7"/>
                    </a:cubicBezTo>
                    <a:close/>
                  </a:path>
                </a:pathLst>
              </a:custGeom>
              <a:solidFill>
                <a:srgbClr val="54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1854">
                <a:extLst>
                  <a:ext uri="{FF2B5EF4-FFF2-40B4-BE49-F238E27FC236}">
                    <a16:creationId xmlns:a16="http://schemas.microsoft.com/office/drawing/2014/main" id="{7833C53B-18CA-F695-B90F-85857BAB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450"/>
                <a:ext cx="15" cy="21"/>
              </a:xfrm>
              <a:custGeom>
                <a:avLst/>
                <a:gdLst>
                  <a:gd name="T0" fmla="*/ 8 w 9"/>
                  <a:gd name="T1" fmla="*/ 9 h 12"/>
                  <a:gd name="T2" fmla="*/ 5 w 9"/>
                  <a:gd name="T3" fmla="*/ 12 h 12"/>
                  <a:gd name="T4" fmla="*/ 1 w 9"/>
                  <a:gd name="T5" fmla="*/ 7 h 12"/>
                  <a:gd name="T6" fmla="*/ 0 w 9"/>
                  <a:gd name="T7" fmla="*/ 5 h 12"/>
                  <a:gd name="T8" fmla="*/ 5 w 9"/>
                  <a:gd name="T9" fmla="*/ 1 h 12"/>
                  <a:gd name="T10" fmla="*/ 8 w 9"/>
                  <a:gd name="T11" fmla="*/ 2 h 12"/>
                  <a:gd name="T12" fmla="*/ 4 w 9"/>
                  <a:gd name="T13" fmla="*/ 6 h 12"/>
                  <a:gd name="T14" fmla="*/ 8 w 9"/>
                  <a:gd name="T1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8" y="9"/>
                    </a:moveTo>
                    <a:cubicBezTo>
                      <a:pt x="8" y="12"/>
                      <a:pt x="7" y="12"/>
                      <a:pt x="5" y="12"/>
                    </a:cubicBezTo>
                    <a:cubicBezTo>
                      <a:pt x="2" y="12"/>
                      <a:pt x="1" y="9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3" y="4"/>
                      <a:pt x="3" y="2"/>
                      <a:pt x="5" y="1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9" y="5"/>
                      <a:pt x="4" y="3"/>
                      <a:pt x="4" y="6"/>
                    </a:cubicBezTo>
                    <a:cubicBezTo>
                      <a:pt x="5" y="7"/>
                      <a:pt x="7" y="8"/>
                      <a:pt x="8" y="9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1855">
                <a:extLst>
                  <a:ext uri="{FF2B5EF4-FFF2-40B4-BE49-F238E27FC236}">
                    <a16:creationId xmlns:a16="http://schemas.microsoft.com/office/drawing/2014/main" id="{1F54D207-8FBA-AF6E-96AC-9550B8B3F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52"/>
                <a:ext cx="22" cy="21"/>
              </a:xfrm>
              <a:custGeom>
                <a:avLst/>
                <a:gdLst>
                  <a:gd name="T0" fmla="*/ 13 w 13"/>
                  <a:gd name="T1" fmla="*/ 9 h 12"/>
                  <a:gd name="T2" fmla="*/ 7 w 13"/>
                  <a:gd name="T3" fmla="*/ 12 h 12"/>
                  <a:gd name="T4" fmla="*/ 5 w 13"/>
                  <a:gd name="T5" fmla="*/ 9 h 12"/>
                  <a:gd name="T6" fmla="*/ 0 w 13"/>
                  <a:gd name="T7" fmla="*/ 7 h 12"/>
                  <a:gd name="T8" fmla="*/ 1 w 13"/>
                  <a:gd name="T9" fmla="*/ 4 h 12"/>
                  <a:gd name="T10" fmla="*/ 6 w 13"/>
                  <a:gd name="T11" fmla="*/ 0 h 12"/>
                  <a:gd name="T12" fmla="*/ 8 w 13"/>
                  <a:gd name="T13" fmla="*/ 2 h 12"/>
                  <a:gd name="T14" fmla="*/ 9 w 13"/>
                  <a:gd name="T15" fmla="*/ 5 h 12"/>
                  <a:gd name="T16" fmla="*/ 13 w 13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7"/>
                      <a:pt x="7" y="6"/>
                      <a:pt x="7" y="12"/>
                    </a:cubicBezTo>
                    <a:cubicBezTo>
                      <a:pt x="6" y="11"/>
                      <a:pt x="6" y="10"/>
                      <a:pt x="5" y="9"/>
                    </a:cubicBezTo>
                    <a:cubicBezTo>
                      <a:pt x="3" y="9"/>
                      <a:pt x="1" y="8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3"/>
                      <a:pt x="4" y="2"/>
                      <a:pt x="6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8"/>
                      <a:pt x="13" y="5"/>
                      <a:pt x="13" y="9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1856">
                <a:extLst>
                  <a:ext uri="{FF2B5EF4-FFF2-40B4-BE49-F238E27FC236}">
                    <a16:creationId xmlns:a16="http://schemas.microsoft.com/office/drawing/2014/main" id="{8BD25723-6DAB-A900-CC18-7B904A1D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921"/>
                <a:ext cx="14" cy="10"/>
              </a:xfrm>
              <a:custGeom>
                <a:avLst/>
                <a:gdLst>
                  <a:gd name="T0" fmla="*/ 0 w 8"/>
                  <a:gd name="T1" fmla="*/ 1 h 6"/>
                  <a:gd name="T2" fmla="*/ 2 w 8"/>
                  <a:gd name="T3" fmla="*/ 1 h 6"/>
                  <a:gd name="T4" fmla="*/ 8 w 8"/>
                  <a:gd name="T5" fmla="*/ 3 h 6"/>
                  <a:gd name="T6" fmla="*/ 6 w 8"/>
                  <a:gd name="T7" fmla="*/ 6 h 6"/>
                  <a:gd name="T8" fmla="*/ 0 w 8"/>
                  <a:gd name="T9" fmla="*/ 3 h 6"/>
                  <a:gd name="T10" fmla="*/ 0 w 8"/>
                  <a:gd name="T11" fmla="*/ 2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4" y="2"/>
                      <a:pt x="7" y="0"/>
                      <a:pt x="8" y="3"/>
                    </a:cubicBezTo>
                    <a:cubicBezTo>
                      <a:pt x="8" y="4"/>
                      <a:pt x="7" y="6"/>
                      <a:pt x="6" y="6"/>
                    </a:cubicBezTo>
                    <a:cubicBezTo>
                      <a:pt x="3" y="6"/>
                      <a:pt x="1" y="6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93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1857">
                <a:extLst>
                  <a:ext uri="{FF2B5EF4-FFF2-40B4-BE49-F238E27FC236}">
                    <a16:creationId xmlns:a16="http://schemas.microsoft.com/office/drawing/2014/main" id="{6A565FC2-30E0-017E-0BD9-1679F813A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858"/>
                <a:ext cx="14" cy="12"/>
              </a:xfrm>
              <a:custGeom>
                <a:avLst/>
                <a:gdLst>
                  <a:gd name="T0" fmla="*/ 3 w 8"/>
                  <a:gd name="T1" fmla="*/ 2 h 7"/>
                  <a:gd name="T2" fmla="*/ 8 w 8"/>
                  <a:gd name="T3" fmla="*/ 4 h 7"/>
                  <a:gd name="T4" fmla="*/ 6 w 8"/>
                  <a:gd name="T5" fmla="*/ 6 h 7"/>
                  <a:gd name="T6" fmla="*/ 0 w 8"/>
                  <a:gd name="T7" fmla="*/ 2 h 7"/>
                  <a:gd name="T8" fmla="*/ 3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2"/>
                    </a:moveTo>
                    <a:cubicBezTo>
                      <a:pt x="5" y="3"/>
                      <a:pt x="8" y="0"/>
                      <a:pt x="8" y="4"/>
                    </a:cubicBezTo>
                    <a:cubicBezTo>
                      <a:pt x="8" y="6"/>
                      <a:pt x="7" y="7"/>
                      <a:pt x="6" y="6"/>
                    </a:cubicBezTo>
                    <a:cubicBezTo>
                      <a:pt x="4" y="4"/>
                      <a:pt x="0" y="7"/>
                      <a:pt x="0" y="2"/>
                    </a:cubicBezTo>
                    <a:cubicBezTo>
                      <a:pt x="0" y="1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63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1858">
                <a:extLst>
                  <a:ext uri="{FF2B5EF4-FFF2-40B4-BE49-F238E27FC236}">
                    <a16:creationId xmlns:a16="http://schemas.microsoft.com/office/drawing/2014/main" id="{58EBB198-9366-6665-9A69-0AA8D167F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44"/>
                <a:ext cx="20" cy="10"/>
              </a:xfrm>
              <a:custGeom>
                <a:avLst/>
                <a:gdLst>
                  <a:gd name="T0" fmla="*/ 0 w 12"/>
                  <a:gd name="T1" fmla="*/ 2 h 6"/>
                  <a:gd name="T2" fmla="*/ 0 w 12"/>
                  <a:gd name="T3" fmla="*/ 1 h 6"/>
                  <a:gd name="T4" fmla="*/ 10 w 12"/>
                  <a:gd name="T5" fmla="*/ 2 h 6"/>
                  <a:gd name="T6" fmla="*/ 12 w 12"/>
                  <a:gd name="T7" fmla="*/ 4 h 6"/>
                  <a:gd name="T8" fmla="*/ 10 w 12"/>
                  <a:gd name="T9" fmla="*/ 6 h 6"/>
                  <a:gd name="T10" fmla="*/ 0 w 12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4" y="0"/>
                      <a:pt x="7" y="2"/>
                      <a:pt x="10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2" y="5"/>
                      <a:pt x="11" y="6"/>
                      <a:pt x="10" y="6"/>
                    </a:cubicBezTo>
                    <a:cubicBezTo>
                      <a:pt x="7" y="3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5B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3" name="Freeform 1859">
                <a:extLst>
                  <a:ext uri="{FF2B5EF4-FFF2-40B4-BE49-F238E27FC236}">
                    <a16:creationId xmlns:a16="http://schemas.microsoft.com/office/drawing/2014/main" id="{05207779-A876-B66C-4461-AD92BE435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03"/>
                <a:ext cx="15" cy="14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4 h 8"/>
                  <a:gd name="T4" fmla="*/ 5 w 9"/>
                  <a:gd name="T5" fmla="*/ 8 h 8"/>
                  <a:gd name="T6" fmla="*/ 0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0" y="0"/>
                      <a:pt x="4" y="1"/>
                      <a:pt x="9" y="4"/>
                    </a:cubicBezTo>
                    <a:cubicBezTo>
                      <a:pt x="6" y="4"/>
                      <a:pt x="6" y="6"/>
                      <a:pt x="5" y="8"/>
                    </a:cubicBezTo>
                    <a:cubicBezTo>
                      <a:pt x="4" y="8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79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Freeform 1860">
                <a:extLst>
                  <a:ext uri="{FF2B5EF4-FFF2-40B4-BE49-F238E27FC236}">
                    <a16:creationId xmlns:a16="http://schemas.microsoft.com/office/drawing/2014/main" id="{5C31A88F-C3B1-74E9-8C5F-510C7F35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604"/>
                <a:ext cx="14" cy="12"/>
              </a:xfrm>
              <a:custGeom>
                <a:avLst/>
                <a:gdLst>
                  <a:gd name="T0" fmla="*/ 4 w 8"/>
                  <a:gd name="T1" fmla="*/ 7 h 7"/>
                  <a:gd name="T2" fmla="*/ 2 w 8"/>
                  <a:gd name="T3" fmla="*/ 7 h 7"/>
                  <a:gd name="T4" fmla="*/ 2 w 8"/>
                  <a:gd name="T5" fmla="*/ 1 h 7"/>
                  <a:gd name="T6" fmla="*/ 6 w 8"/>
                  <a:gd name="T7" fmla="*/ 1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4" y="7"/>
                      <a:pt x="3" y="7"/>
                      <a:pt x="2" y="7"/>
                    </a:cubicBezTo>
                    <a:cubicBezTo>
                      <a:pt x="1" y="5"/>
                      <a:pt x="0" y="3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8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49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1861">
                <a:extLst>
                  <a:ext uri="{FF2B5EF4-FFF2-40B4-BE49-F238E27FC236}">
                    <a16:creationId xmlns:a16="http://schemas.microsoft.com/office/drawing/2014/main" id="{5C2760EE-6895-FB55-C3F8-9A76526F7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966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7 w 7"/>
                  <a:gd name="T3" fmla="*/ 4 h 6"/>
                  <a:gd name="T4" fmla="*/ 7 w 7"/>
                  <a:gd name="T5" fmla="*/ 4 h 6"/>
                  <a:gd name="T6" fmla="*/ 0 w 7"/>
                  <a:gd name="T7" fmla="*/ 4 h 6"/>
                  <a:gd name="T8" fmla="*/ 1 w 7"/>
                  <a:gd name="T9" fmla="*/ 2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2" y="6"/>
                      <a:pt x="0" y="4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64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1862">
                <a:extLst>
                  <a:ext uri="{FF2B5EF4-FFF2-40B4-BE49-F238E27FC236}">
                    <a16:creationId xmlns:a16="http://schemas.microsoft.com/office/drawing/2014/main" id="{8324DBD8-94D0-174B-80EF-64982BCF0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918"/>
                <a:ext cx="12" cy="12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5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4 w 7"/>
                  <a:gd name="T11" fmla="*/ 2 h 7"/>
                  <a:gd name="T12" fmla="*/ 7 w 7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5" y="2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54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1863">
                <a:extLst>
                  <a:ext uri="{FF2B5EF4-FFF2-40B4-BE49-F238E27FC236}">
                    <a16:creationId xmlns:a16="http://schemas.microsoft.com/office/drawing/2014/main" id="{A396DD44-60DF-155C-D41A-C1F736EFA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399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2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55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1864">
                <a:extLst>
                  <a:ext uri="{FF2B5EF4-FFF2-40B4-BE49-F238E27FC236}">
                    <a16:creationId xmlns:a16="http://schemas.microsoft.com/office/drawing/2014/main" id="{3EB4B37B-17CA-7F09-0816-48C4A8FA9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628"/>
                <a:ext cx="13" cy="9"/>
              </a:xfrm>
              <a:custGeom>
                <a:avLst/>
                <a:gdLst>
                  <a:gd name="T0" fmla="*/ 5 w 8"/>
                  <a:gd name="T1" fmla="*/ 0 h 5"/>
                  <a:gd name="T2" fmla="*/ 7 w 8"/>
                  <a:gd name="T3" fmla="*/ 3 h 5"/>
                  <a:gd name="T4" fmla="*/ 2 w 8"/>
                  <a:gd name="T5" fmla="*/ 5 h 5"/>
                  <a:gd name="T6" fmla="*/ 5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6" y="0"/>
                      <a:pt x="8" y="1"/>
                      <a:pt x="7" y="3"/>
                    </a:cubicBezTo>
                    <a:cubicBezTo>
                      <a:pt x="6" y="5"/>
                      <a:pt x="4" y="4"/>
                      <a:pt x="2" y="5"/>
                    </a:cubicBezTo>
                    <a:cubicBezTo>
                      <a:pt x="1" y="2"/>
                      <a:pt x="0" y="0"/>
                      <a:pt x="5" y="0"/>
                    </a:cubicBezTo>
                    <a:close/>
                  </a:path>
                </a:pathLst>
              </a:custGeom>
              <a:solidFill>
                <a:srgbClr val="4E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1865">
                <a:extLst>
                  <a:ext uri="{FF2B5EF4-FFF2-40B4-BE49-F238E27FC236}">
                    <a16:creationId xmlns:a16="http://schemas.microsoft.com/office/drawing/2014/main" id="{C092592A-E17D-CA46-A3E1-97715F4B9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341"/>
                <a:ext cx="14" cy="10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3 h 6"/>
                  <a:gd name="T4" fmla="*/ 5 w 8"/>
                  <a:gd name="T5" fmla="*/ 1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0"/>
                      <a:pt x="4" y="2"/>
                      <a:pt x="5" y="1"/>
                    </a:cubicBezTo>
                    <a:cubicBezTo>
                      <a:pt x="8" y="4"/>
                      <a:pt x="6" y="5"/>
                      <a:pt x="3" y="6"/>
                    </a:cubicBezTo>
                    <a:close/>
                  </a:path>
                </a:pathLst>
              </a:custGeom>
              <a:solidFill>
                <a:srgbClr val="4A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1866">
                <a:extLst>
                  <a:ext uri="{FF2B5EF4-FFF2-40B4-BE49-F238E27FC236}">
                    <a16:creationId xmlns:a16="http://schemas.microsoft.com/office/drawing/2014/main" id="{BAA13455-EDB9-46B6-BA6B-D9A05308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639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2 w 6"/>
                  <a:gd name="T5" fmla="*/ 5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6" y="0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51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1867">
                <a:extLst>
                  <a:ext uri="{FF2B5EF4-FFF2-40B4-BE49-F238E27FC236}">
                    <a16:creationId xmlns:a16="http://schemas.microsoft.com/office/drawing/2014/main" id="{AF5D8E7C-E884-FCE3-64AE-3B7EAEA10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863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4 w 7"/>
                  <a:gd name="T3" fmla="*/ 5 h 5"/>
                  <a:gd name="T4" fmla="*/ 0 w 7"/>
                  <a:gd name="T5" fmla="*/ 2 h 5"/>
                  <a:gd name="T6" fmla="*/ 4 w 7"/>
                  <a:gd name="T7" fmla="*/ 0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65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1868">
                <a:extLst>
                  <a:ext uri="{FF2B5EF4-FFF2-40B4-BE49-F238E27FC236}">
                    <a16:creationId xmlns:a16="http://schemas.microsoft.com/office/drawing/2014/main" id="{2FFEB669-8CA2-62F5-7491-51DA3E523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711"/>
                <a:ext cx="12" cy="10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5 h 6"/>
                  <a:gd name="T4" fmla="*/ 1 w 7"/>
                  <a:gd name="T5" fmla="*/ 2 h 6"/>
                  <a:gd name="T6" fmla="*/ 4 w 7"/>
                  <a:gd name="T7" fmla="*/ 0 h 6"/>
                  <a:gd name="T8" fmla="*/ 7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4"/>
                      <a:pt x="6" y="6"/>
                      <a:pt x="4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1869">
                <a:extLst>
                  <a:ext uri="{FF2B5EF4-FFF2-40B4-BE49-F238E27FC236}">
                    <a16:creationId xmlns:a16="http://schemas.microsoft.com/office/drawing/2014/main" id="{10D5C2CE-82EE-1324-58B7-8C82BB334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889"/>
                <a:ext cx="11" cy="10"/>
              </a:xfrm>
              <a:custGeom>
                <a:avLst/>
                <a:gdLst>
                  <a:gd name="T0" fmla="*/ 5 w 6"/>
                  <a:gd name="T1" fmla="*/ 4 h 6"/>
                  <a:gd name="T2" fmla="*/ 2 w 6"/>
                  <a:gd name="T3" fmla="*/ 5 h 6"/>
                  <a:gd name="T4" fmla="*/ 0 w 6"/>
                  <a:gd name="T5" fmla="*/ 2 h 6"/>
                  <a:gd name="T6" fmla="*/ 3 w 6"/>
                  <a:gd name="T7" fmla="*/ 0 h 6"/>
                  <a:gd name="T8" fmla="*/ 5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6" y="1"/>
                      <a:pt x="5" y="4"/>
                    </a:cubicBezTo>
                    <a:close/>
                  </a:path>
                </a:pathLst>
              </a:custGeom>
              <a:solidFill>
                <a:srgbClr val="4B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1870">
                <a:extLst>
                  <a:ext uri="{FF2B5EF4-FFF2-40B4-BE49-F238E27FC236}">
                    <a16:creationId xmlns:a16="http://schemas.microsoft.com/office/drawing/2014/main" id="{30EBA8E7-3B9C-D9AB-F487-D5796F36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327"/>
                <a:ext cx="10" cy="12"/>
              </a:xfrm>
              <a:custGeom>
                <a:avLst/>
                <a:gdLst>
                  <a:gd name="T0" fmla="*/ 5 w 6"/>
                  <a:gd name="T1" fmla="*/ 6 h 7"/>
                  <a:gd name="T2" fmla="*/ 0 w 6"/>
                  <a:gd name="T3" fmla="*/ 4 h 7"/>
                  <a:gd name="T4" fmla="*/ 5 w 6"/>
                  <a:gd name="T5" fmla="*/ 1 h 7"/>
                  <a:gd name="T6" fmla="*/ 5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3" y="6"/>
                      <a:pt x="0" y="7"/>
                      <a:pt x="0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6" y="3"/>
                      <a:pt x="5" y="5"/>
                      <a:pt x="5" y="6"/>
                    </a:cubicBezTo>
                    <a:close/>
                  </a:path>
                </a:pathLst>
              </a:custGeom>
              <a:solidFill>
                <a:srgbClr val="5F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1871">
                <a:extLst>
                  <a:ext uri="{FF2B5EF4-FFF2-40B4-BE49-F238E27FC236}">
                    <a16:creationId xmlns:a16="http://schemas.microsoft.com/office/drawing/2014/main" id="{5F03287F-BD87-0AC3-6CB0-588F4D94C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827"/>
                <a:ext cx="11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C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1872">
                <a:extLst>
                  <a:ext uri="{FF2B5EF4-FFF2-40B4-BE49-F238E27FC236}">
                    <a16:creationId xmlns:a16="http://schemas.microsoft.com/office/drawing/2014/main" id="{5466BCA4-E7CE-7A86-F96F-E6BBF10E3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592"/>
                <a:ext cx="10" cy="11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5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4"/>
                      <a:pt x="6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4F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1873">
                <a:extLst>
                  <a:ext uri="{FF2B5EF4-FFF2-40B4-BE49-F238E27FC236}">
                    <a16:creationId xmlns:a16="http://schemas.microsoft.com/office/drawing/2014/main" id="{5638B77A-67F1-DE2A-E65F-D5CDEE050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870"/>
                <a:ext cx="12" cy="10"/>
              </a:xfrm>
              <a:custGeom>
                <a:avLst/>
                <a:gdLst>
                  <a:gd name="T0" fmla="*/ 3 w 7"/>
                  <a:gd name="T1" fmla="*/ 2 h 6"/>
                  <a:gd name="T2" fmla="*/ 7 w 7"/>
                  <a:gd name="T3" fmla="*/ 4 h 6"/>
                  <a:gd name="T4" fmla="*/ 4 w 7"/>
                  <a:gd name="T5" fmla="*/ 5 h 6"/>
                  <a:gd name="T6" fmla="*/ 0 w 7"/>
                  <a:gd name="T7" fmla="*/ 3 h 6"/>
                  <a:gd name="T8" fmla="*/ 3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5" y="2"/>
                      <a:pt x="7" y="1"/>
                      <a:pt x="7" y="4"/>
                    </a:cubicBezTo>
                    <a:cubicBezTo>
                      <a:pt x="7" y="6"/>
                      <a:pt x="5" y="6"/>
                      <a:pt x="4" y="5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4D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1874">
                <a:extLst>
                  <a:ext uri="{FF2B5EF4-FFF2-40B4-BE49-F238E27FC236}">
                    <a16:creationId xmlns:a16="http://schemas.microsoft.com/office/drawing/2014/main" id="{148ACBCD-917C-1243-B708-4003CB5B1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616"/>
                <a:ext cx="10" cy="11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5 h 6"/>
                  <a:gd name="T4" fmla="*/ 0 w 6"/>
                  <a:gd name="T5" fmla="*/ 3 h 6"/>
                  <a:gd name="T6" fmla="*/ 3 w 6"/>
                  <a:gd name="T7" fmla="*/ 0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3"/>
                      <a:pt x="5" y="4"/>
                      <a:pt x="4" y="5"/>
                    </a:cubicBezTo>
                    <a:cubicBezTo>
                      <a:pt x="3" y="4"/>
                      <a:pt x="1" y="6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8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1875">
                <a:extLst>
                  <a:ext uri="{FF2B5EF4-FFF2-40B4-BE49-F238E27FC236}">
                    <a16:creationId xmlns:a16="http://schemas.microsoft.com/office/drawing/2014/main" id="{3272C9D8-79BA-866A-CCB2-D49C86C9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912"/>
                <a:ext cx="12" cy="9"/>
              </a:xfrm>
              <a:custGeom>
                <a:avLst/>
                <a:gdLst>
                  <a:gd name="T0" fmla="*/ 7 w 7"/>
                  <a:gd name="T1" fmla="*/ 0 h 5"/>
                  <a:gd name="T2" fmla="*/ 1 w 7"/>
                  <a:gd name="T3" fmla="*/ 3 h 5"/>
                  <a:gd name="T4" fmla="*/ 0 w 7"/>
                  <a:gd name="T5" fmla="*/ 2 h 5"/>
                  <a:gd name="T6" fmla="*/ 1 w 7"/>
                  <a:gd name="T7" fmla="*/ 0 h 5"/>
                  <a:gd name="T8" fmla="*/ 7 w 7"/>
                  <a:gd name="T9" fmla="*/ 0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7" y="5"/>
                      <a:pt x="4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51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1876">
                <a:extLst>
                  <a:ext uri="{FF2B5EF4-FFF2-40B4-BE49-F238E27FC236}">
                    <a16:creationId xmlns:a16="http://schemas.microsoft.com/office/drawing/2014/main" id="{925538CA-03F6-EADB-662A-712114501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634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60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1877">
                <a:extLst>
                  <a:ext uri="{FF2B5EF4-FFF2-40B4-BE49-F238E27FC236}">
                    <a16:creationId xmlns:a16="http://schemas.microsoft.com/office/drawing/2014/main" id="{62496F21-8969-D26B-F86B-D2DB017B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767"/>
                <a:ext cx="8" cy="10"/>
              </a:xfrm>
              <a:custGeom>
                <a:avLst/>
                <a:gdLst>
                  <a:gd name="T0" fmla="*/ 5 w 5"/>
                  <a:gd name="T1" fmla="*/ 2 h 6"/>
                  <a:gd name="T2" fmla="*/ 2 w 5"/>
                  <a:gd name="T3" fmla="*/ 6 h 6"/>
                  <a:gd name="T4" fmla="*/ 0 w 5"/>
                  <a:gd name="T5" fmla="*/ 4 h 6"/>
                  <a:gd name="T6" fmla="*/ 2 w 5"/>
                  <a:gd name="T7" fmla="*/ 0 h 6"/>
                  <a:gd name="T8" fmla="*/ 5 w 5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5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1878">
                <a:extLst>
                  <a:ext uri="{FF2B5EF4-FFF2-40B4-BE49-F238E27FC236}">
                    <a16:creationId xmlns:a16="http://schemas.microsoft.com/office/drawing/2014/main" id="{993D89BF-0872-D2FC-C4F7-758BC94E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531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60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1879">
                <a:extLst>
                  <a:ext uri="{FF2B5EF4-FFF2-40B4-BE49-F238E27FC236}">
                    <a16:creationId xmlns:a16="http://schemas.microsoft.com/office/drawing/2014/main" id="{218B0B11-FAFE-F855-207D-8B012A256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396"/>
                <a:ext cx="10" cy="8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2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56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1880">
                <a:extLst>
                  <a:ext uri="{FF2B5EF4-FFF2-40B4-BE49-F238E27FC236}">
                    <a16:creationId xmlns:a16="http://schemas.microsoft.com/office/drawing/2014/main" id="{000E5EB0-2560-C344-8251-D182D5B74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399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2 w 5"/>
                  <a:gd name="T7" fmla="*/ 1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7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1881">
                <a:extLst>
                  <a:ext uri="{FF2B5EF4-FFF2-40B4-BE49-F238E27FC236}">
                    <a16:creationId xmlns:a16="http://schemas.microsoft.com/office/drawing/2014/main" id="{5D96FECC-1645-CF41-2814-D13574080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435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D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1882">
                <a:extLst>
                  <a:ext uri="{FF2B5EF4-FFF2-40B4-BE49-F238E27FC236}">
                    <a16:creationId xmlns:a16="http://schemas.microsoft.com/office/drawing/2014/main" id="{C720E107-F795-6FF7-F1D1-7F66F54AE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473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B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1883">
                <a:extLst>
                  <a:ext uri="{FF2B5EF4-FFF2-40B4-BE49-F238E27FC236}">
                    <a16:creationId xmlns:a16="http://schemas.microsoft.com/office/drawing/2014/main" id="{DFC96431-2084-D50C-2AB4-D8073F04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541"/>
                <a:ext cx="11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57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1884">
                <a:extLst>
                  <a:ext uri="{FF2B5EF4-FFF2-40B4-BE49-F238E27FC236}">
                    <a16:creationId xmlns:a16="http://schemas.microsoft.com/office/drawing/2014/main" id="{633ED503-4EFB-CE5E-3436-6D66EEFA9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543"/>
                <a:ext cx="8" cy="10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3 h 6"/>
                  <a:gd name="T4" fmla="*/ 2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42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Oval 1885">
                <a:extLst>
                  <a:ext uri="{FF2B5EF4-FFF2-40B4-BE49-F238E27FC236}">
                    <a16:creationId xmlns:a16="http://schemas.microsoft.com/office/drawing/2014/main" id="{DC12DCDC-0BBB-FFA2-C185-C594A5AEE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555"/>
                <a:ext cx="9" cy="8"/>
              </a:xfrm>
              <a:prstGeom prst="ellipse">
                <a:avLst/>
              </a:pr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1886">
                <a:extLst>
                  <a:ext uri="{FF2B5EF4-FFF2-40B4-BE49-F238E27FC236}">
                    <a16:creationId xmlns:a16="http://schemas.microsoft.com/office/drawing/2014/main" id="{C1D4F242-14C4-6404-4D7A-5C97934A5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565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A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1" name="Freeform 1887">
                <a:extLst>
                  <a:ext uri="{FF2B5EF4-FFF2-40B4-BE49-F238E27FC236}">
                    <a16:creationId xmlns:a16="http://schemas.microsoft.com/office/drawing/2014/main" id="{A579FAF5-8CB5-4330-13C4-C2EA68B8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79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F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2" name="Freeform 1888">
                <a:extLst>
                  <a:ext uri="{FF2B5EF4-FFF2-40B4-BE49-F238E27FC236}">
                    <a16:creationId xmlns:a16="http://schemas.microsoft.com/office/drawing/2014/main" id="{6A0A8322-5740-A202-5E66-22BF6E45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81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3 w 6"/>
                  <a:gd name="T5" fmla="*/ 5 h 5"/>
                  <a:gd name="T6" fmla="*/ 1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2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3" name="Freeform 1889">
                <a:extLst>
                  <a:ext uri="{FF2B5EF4-FFF2-40B4-BE49-F238E27FC236}">
                    <a16:creationId xmlns:a16="http://schemas.microsoft.com/office/drawing/2014/main" id="{19521AA2-2C83-2BA4-82D5-4A507F0C0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598"/>
                <a:ext cx="12" cy="8"/>
              </a:xfrm>
              <a:custGeom>
                <a:avLst/>
                <a:gdLst>
                  <a:gd name="T0" fmla="*/ 3 w 7"/>
                  <a:gd name="T1" fmla="*/ 4 h 5"/>
                  <a:gd name="T2" fmla="*/ 1 w 7"/>
                  <a:gd name="T3" fmla="*/ 2 h 5"/>
                  <a:gd name="T4" fmla="*/ 4 w 7"/>
                  <a:gd name="T5" fmla="*/ 0 h 5"/>
                  <a:gd name="T6" fmla="*/ 6 w 7"/>
                  <a:gd name="T7" fmla="*/ 2 h 5"/>
                  <a:gd name="T8" fmla="*/ 3 w 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4"/>
                    </a:move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7" y="1"/>
                      <a:pt x="6" y="2"/>
                    </a:cubicBezTo>
                    <a:cubicBezTo>
                      <a:pt x="6" y="4"/>
                      <a:pt x="5" y="5"/>
                      <a:pt x="3" y="4"/>
                    </a:cubicBezTo>
                    <a:close/>
                  </a:path>
                </a:pathLst>
              </a:custGeom>
              <a:solidFill>
                <a:srgbClr val="4D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4" name="Freeform 1890">
                <a:extLst>
                  <a:ext uri="{FF2B5EF4-FFF2-40B4-BE49-F238E27FC236}">
                    <a16:creationId xmlns:a16="http://schemas.microsoft.com/office/drawing/2014/main" id="{6FCC5E07-C357-E186-0E4B-185F85BE9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03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6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5" name="Freeform 1891">
                <a:extLst>
                  <a:ext uri="{FF2B5EF4-FFF2-40B4-BE49-F238E27FC236}">
                    <a16:creationId xmlns:a16="http://schemas.microsoft.com/office/drawing/2014/main" id="{CC128790-C702-E921-3FA5-24898F9F8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11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5 h 5"/>
                  <a:gd name="T4" fmla="*/ 0 w 6"/>
                  <a:gd name="T5" fmla="*/ 3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6" name="Freeform 1892">
                <a:extLst>
                  <a:ext uri="{FF2B5EF4-FFF2-40B4-BE49-F238E27FC236}">
                    <a16:creationId xmlns:a16="http://schemas.microsoft.com/office/drawing/2014/main" id="{8BDF3F5A-C022-0895-F275-B1538AB95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615"/>
                <a:ext cx="12" cy="12"/>
              </a:xfrm>
              <a:custGeom>
                <a:avLst/>
                <a:gdLst>
                  <a:gd name="T0" fmla="*/ 6 w 7"/>
                  <a:gd name="T1" fmla="*/ 6 h 7"/>
                  <a:gd name="T2" fmla="*/ 1 w 7"/>
                  <a:gd name="T3" fmla="*/ 2 h 7"/>
                  <a:gd name="T4" fmla="*/ 6 w 7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6"/>
                    </a:moveTo>
                    <a:cubicBezTo>
                      <a:pt x="3" y="7"/>
                      <a:pt x="0" y="7"/>
                      <a:pt x="1" y="2"/>
                    </a:cubicBezTo>
                    <a:cubicBezTo>
                      <a:pt x="5" y="0"/>
                      <a:pt x="7" y="1"/>
                      <a:pt x="6" y="6"/>
                    </a:cubicBezTo>
                    <a:close/>
                  </a:path>
                </a:pathLst>
              </a:custGeom>
              <a:solidFill>
                <a:srgbClr val="3E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7" name="Freeform 1893">
                <a:extLst>
                  <a:ext uri="{FF2B5EF4-FFF2-40B4-BE49-F238E27FC236}">
                    <a16:creationId xmlns:a16="http://schemas.microsoft.com/office/drawing/2014/main" id="{8D854AB4-C0E0-7175-115E-F5A7AEFFF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630"/>
                <a:ext cx="12" cy="9"/>
              </a:xfrm>
              <a:custGeom>
                <a:avLst/>
                <a:gdLst>
                  <a:gd name="T0" fmla="*/ 6 w 7"/>
                  <a:gd name="T1" fmla="*/ 0 h 5"/>
                  <a:gd name="T2" fmla="*/ 4 w 7"/>
                  <a:gd name="T3" fmla="*/ 4 h 5"/>
                  <a:gd name="T4" fmla="*/ 1 w 7"/>
                  <a:gd name="T5" fmla="*/ 4 h 5"/>
                  <a:gd name="T6" fmla="*/ 2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2"/>
                      <a:pt x="7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42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8" name="Freeform 1894">
                <a:extLst>
                  <a:ext uri="{FF2B5EF4-FFF2-40B4-BE49-F238E27FC236}">
                    <a16:creationId xmlns:a16="http://schemas.microsoft.com/office/drawing/2014/main" id="{BA2D59EE-95A1-1C00-03BC-1EE01244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637"/>
                <a:ext cx="11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9" name="Freeform 1895">
                <a:extLst>
                  <a:ext uri="{FF2B5EF4-FFF2-40B4-BE49-F238E27FC236}">
                    <a16:creationId xmlns:a16="http://schemas.microsoft.com/office/drawing/2014/main" id="{B1E9AC12-F61E-84A5-CD43-BEB0AD26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652"/>
                <a:ext cx="8" cy="11"/>
              </a:xfrm>
              <a:custGeom>
                <a:avLst/>
                <a:gdLst>
                  <a:gd name="T0" fmla="*/ 1 w 5"/>
                  <a:gd name="T1" fmla="*/ 5 h 6"/>
                  <a:gd name="T2" fmla="*/ 0 w 5"/>
                  <a:gd name="T3" fmla="*/ 2 h 6"/>
                  <a:gd name="T4" fmla="*/ 5 w 5"/>
                  <a:gd name="T5" fmla="*/ 2 h 6"/>
                  <a:gd name="T6" fmla="*/ 5 w 5"/>
                  <a:gd name="T7" fmla="*/ 4 h 6"/>
                  <a:gd name="T8" fmla="*/ 1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6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47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0" name="Freeform 1896">
                <a:extLst>
                  <a:ext uri="{FF2B5EF4-FFF2-40B4-BE49-F238E27FC236}">
                    <a16:creationId xmlns:a16="http://schemas.microsoft.com/office/drawing/2014/main" id="{227BEBA5-4BAA-C40B-A256-C16761BD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671"/>
                <a:ext cx="11" cy="10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5 h 6"/>
                  <a:gd name="T4" fmla="*/ 0 w 6"/>
                  <a:gd name="T5" fmla="*/ 2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6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0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1" name="Freeform 1897">
                <a:extLst>
                  <a:ext uri="{FF2B5EF4-FFF2-40B4-BE49-F238E27FC236}">
                    <a16:creationId xmlns:a16="http://schemas.microsoft.com/office/drawing/2014/main" id="{C0D076BF-E6FC-8DFA-42C8-8D04A919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07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2" name="Freeform 1898">
                <a:extLst>
                  <a:ext uri="{FF2B5EF4-FFF2-40B4-BE49-F238E27FC236}">
                    <a16:creationId xmlns:a16="http://schemas.microsoft.com/office/drawing/2014/main" id="{72655EB9-CC9D-7F20-9951-F9D3ED41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721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3 w 6"/>
                  <a:gd name="T5" fmla="*/ 4 h 4"/>
                  <a:gd name="T6" fmla="*/ 0 w 6"/>
                  <a:gd name="T7" fmla="*/ 1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3" name="Freeform 1899">
                <a:extLst>
                  <a:ext uri="{FF2B5EF4-FFF2-40B4-BE49-F238E27FC236}">
                    <a16:creationId xmlns:a16="http://schemas.microsoft.com/office/drawing/2014/main" id="{4D376175-9405-A64D-E291-E93077C5C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724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1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4"/>
                      <a:pt x="6" y="4"/>
                      <a:pt x="4" y="4"/>
                    </a:cubicBez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lose/>
                  </a:path>
                </a:pathLst>
              </a:custGeom>
              <a:solidFill>
                <a:srgbClr val="5B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4" name="Freeform 1900">
                <a:extLst>
                  <a:ext uri="{FF2B5EF4-FFF2-40B4-BE49-F238E27FC236}">
                    <a16:creationId xmlns:a16="http://schemas.microsoft.com/office/drawing/2014/main" id="{FCBAFED0-1662-558A-EDD4-248444CA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735"/>
                <a:ext cx="14" cy="10"/>
              </a:xfrm>
              <a:custGeom>
                <a:avLst/>
                <a:gdLst>
                  <a:gd name="T0" fmla="*/ 5 w 8"/>
                  <a:gd name="T1" fmla="*/ 6 h 6"/>
                  <a:gd name="T2" fmla="*/ 2 w 8"/>
                  <a:gd name="T3" fmla="*/ 6 h 6"/>
                  <a:gd name="T4" fmla="*/ 3 w 8"/>
                  <a:gd name="T5" fmla="*/ 0 h 6"/>
                  <a:gd name="T6" fmla="*/ 6 w 8"/>
                  <a:gd name="T7" fmla="*/ 1 h 6"/>
                  <a:gd name="T8" fmla="*/ 5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2" y="4"/>
                      <a:pt x="0" y="2"/>
                      <a:pt x="3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8" y="3"/>
                      <a:pt x="6" y="5"/>
                      <a:pt x="5" y="6"/>
                    </a:cubicBezTo>
                    <a:close/>
                  </a:path>
                </a:pathLst>
              </a:custGeom>
              <a:solidFill>
                <a:srgbClr val="6B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5" name="Freeform 1901">
                <a:extLst>
                  <a:ext uri="{FF2B5EF4-FFF2-40B4-BE49-F238E27FC236}">
                    <a16:creationId xmlns:a16="http://schemas.microsoft.com/office/drawing/2014/main" id="{EB5C09DD-F171-8EEF-5091-612398FA2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789"/>
                <a:ext cx="21" cy="12"/>
              </a:xfrm>
              <a:custGeom>
                <a:avLst/>
                <a:gdLst>
                  <a:gd name="T0" fmla="*/ 4 w 12"/>
                  <a:gd name="T1" fmla="*/ 7 h 7"/>
                  <a:gd name="T2" fmla="*/ 0 w 12"/>
                  <a:gd name="T3" fmla="*/ 5 h 7"/>
                  <a:gd name="T4" fmla="*/ 6 w 12"/>
                  <a:gd name="T5" fmla="*/ 1 h 7"/>
                  <a:gd name="T6" fmla="*/ 12 w 12"/>
                  <a:gd name="T7" fmla="*/ 2 h 7"/>
                  <a:gd name="T8" fmla="*/ 8 w 12"/>
                  <a:gd name="T9" fmla="*/ 5 h 7"/>
                  <a:gd name="T10" fmla="*/ 4 w 1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4" y="7"/>
                    </a:moveTo>
                    <a:cubicBezTo>
                      <a:pt x="3" y="7"/>
                      <a:pt x="1" y="7"/>
                      <a:pt x="0" y="5"/>
                    </a:cubicBezTo>
                    <a:cubicBezTo>
                      <a:pt x="2" y="3"/>
                      <a:pt x="7" y="5"/>
                      <a:pt x="6" y="1"/>
                    </a:cubicBezTo>
                    <a:cubicBezTo>
                      <a:pt x="8" y="1"/>
                      <a:pt x="10" y="0"/>
                      <a:pt x="12" y="2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7" y="6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A9AA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6" name="Freeform 1902">
                <a:extLst>
                  <a:ext uri="{FF2B5EF4-FFF2-40B4-BE49-F238E27FC236}">
                    <a16:creationId xmlns:a16="http://schemas.microsoft.com/office/drawing/2014/main" id="{5E55DEC9-AA41-AC7D-1078-7087A5BE7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791"/>
                <a:ext cx="11" cy="9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43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7" name="Freeform 1903">
                <a:extLst>
                  <a:ext uri="{FF2B5EF4-FFF2-40B4-BE49-F238E27FC236}">
                    <a16:creationId xmlns:a16="http://schemas.microsoft.com/office/drawing/2014/main" id="{2D60BCE8-241E-DB20-E900-D29BC1C9E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793"/>
                <a:ext cx="10" cy="8"/>
              </a:xfrm>
              <a:custGeom>
                <a:avLst/>
                <a:gdLst>
                  <a:gd name="T0" fmla="*/ 2 w 6"/>
                  <a:gd name="T1" fmla="*/ 4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3 h 5"/>
                  <a:gd name="T8" fmla="*/ 2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2" y="4"/>
                    </a:cubicBezTo>
                    <a:close/>
                  </a:path>
                </a:pathLst>
              </a:custGeom>
              <a:solidFill>
                <a:srgbClr val="555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8" name="Freeform 1904">
                <a:extLst>
                  <a:ext uri="{FF2B5EF4-FFF2-40B4-BE49-F238E27FC236}">
                    <a16:creationId xmlns:a16="http://schemas.microsoft.com/office/drawing/2014/main" id="{4BF29D6B-AFB8-8A64-849A-F4F573B67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805"/>
                <a:ext cx="11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54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9" name="Freeform 1905">
                <a:extLst>
                  <a:ext uri="{FF2B5EF4-FFF2-40B4-BE49-F238E27FC236}">
                    <a16:creationId xmlns:a16="http://schemas.microsoft.com/office/drawing/2014/main" id="{441B099D-0EDA-0BCA-E76C-533239412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839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5"/>
                      <a:pt x="4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3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0" name="Freeform 1906">
                <a:extLst>
                  <a:ext uri="{FF2B5EF4-FFF2-40B4-BE49-F238E27FC236}">
                    <a16:creationId xmlns:a16="http://schemas.microsoft.com/office/drawing/2014/main" id="{2C1A794C-51F0-3508-4C8E-2F414C5B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839"/>
                <a:ext cx="12" cy="12"/>
              </a:xfrm>
              <a:custGeom>
                <a:avLst/>
                <a:gdLst>
                  <a:gd name="T0" fmla="*/ 7 w 7"/>
                  <a:gd name="T1" fmla="*/ 1 h 7"/>
                  <a:gd name="T2" fmla="*/ 1 w 7"/>
                  <a:gd name="T3" fmla="*/ 6 h 7"/>
                  <a:gd name="T4" fmla="*/ 0 w 7"/>
                  <a:gd name="T5" fmla="*/ 5 h 7"/>
                  <a:gd name="T6" fmla="*/ 3 w 7"/>
                  <a:gd name="T7" fmla="*/ 1 h 7"/>
                  <a:gd name="T8" fmla="*/ 7 w 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1"/>
                    </a:moveTo>
                    <a:cubicBezTo>
                      <a:pt x="7" y="5"/>
                      <a:pt x="3" y="4"/>
                      <a:pt x="1" y="6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2"/>
                      <a:pt x="1" y="2"/>
                      <a:pt x="3" y="1"/>
                    </a:cubicBezTo>
                    <a:cubicBezTo>
                      <a:pt x="4" y="0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5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1" name="Freeform 1907">
                <a:extLst>
                  <a:ext uri="{FF2B5EF4-FFF2-40B4-BE49-F238E27FC236}">
                    <a16:creationId xmlns:a16="http://schemas.microsoft.com/office/drawing/2014/main" id="{4E969ADA-59CD-0DDD-59A2-13021691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883"/>
                <a:ext cx="12" cy="7"/>
              </a:xfrm>
              <a:custGeom>
                <a:avLst/>
                <a:gdLst>
                  <a:gd name="T0" fmla="*/ 4 w 7"/>
                  <a:gd name="T1" fmla="*/ 4 h 4"/>
                  <a:gd name="T2" fmla="*/ 0 w 7"/>
                  <a:gd name="T3" fmla="*/ 2 h 4"/>
                  <a:gd name="T4" fmla="*/ 2 w 7"/>
                  <a:gd name="T5" fmla="*/ 0 h 4"/>
                  <a:gd name="T6" fmla="*/ 7 w 7"/>
                  <a:gd name="T7" fmla="*/ 2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1"/>
                      <a:pt x="6" y="0"/>
                      <a:pt x="7" y="2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49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2" name="Freeform 1908">
                <a:extLst>
                  <a:ext uri="{FF2B5EF4-FFF2-40B4-BE49-F238E27FC236}">
                    <a16:creationId xmlns:a16="http://schemas.microsoft.com/office/drawing/2014/main" id="{B15016D1-0AB1-30CB-010A-4524CBEF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916"/>
                <a:ext cx="12" cy="8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2 h 5"/>
                  <a:gd name="T4" fmla="*/ 3 w 7"/>
                  <a:gd name="T5" fmla="*/ 1 h 5"/>
                  <a:gd name="T6" fmla="*/ 7 w 7"/>
                  <a:gd name="T7" fmla="*/ 3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5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7" y="1"/>
                      <a:pt x="7" y="3"/>
                    </a:cubicBezTo>
                    <a:cubicBezTo>
                      <a:pt x="7" y="5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3" name="Freeform 1909">
                <a:extLst>
                  <a:ext uri="{FF2B5EF4-FFF2-40B4-BE49-F238E27FC236}">
                    <a16:creationId xmlns:a16="http://schemas.microsoft.com/office/drawing/2014/main" id="{C1ED226C-A884-6AA6-873E-D3BE55214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50"/>
                <a:ext cx="15" cy="9"/>
              </a:xfrm>
              <a:custGeom>
                <a:avLst/>
                <a:gdLst>
                  <a:gd name="T0" fmla="*/ 3 w 9"/>
                  <a:gd name="T1" fmla="*/ 4 h 5"/>
                  <a:gd name="T2" fmla="*/ 2 w 9"/>
                  <a:gd name="T3" fmla="*/ 1 h 5"/>
                  <a:gd name="T4" fmla="*/ 9 w 9"/>
                  <a:gd name="T5" fmla="*/ 2 h 5"/>
                  <a:gd name="T6" fmla="*/ 9 w 9"/>
                  <a:gd name="T7" fmla="*/ 2 h 5"/>
                  <a:gd name="T8" fmla="*/ 6 w 9"/>
                  <a:gd name="T9" fmla="*/ 4 h 5"/>
                  <a:gd name="T10" fmla="*/ 3 w 9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3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5" y="5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5B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4" name="Freeform 1910">
                <a:extLst>
                  <a:ext uri="{FF2B5EF4-FFF2-40B4-BE49-F238E27FC236}">
                    <a16:creationId xmlns:a16="http://schemas.microsoft.com/office/drawing/2014/main" id="{031A19FD-7734-824D-4ABF-9C0C5302D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954"/>
                <a:ext cx="11" cy="6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4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1" y="3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9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5" name="Freeform 1911">
                <a:extLst>
                  <a:ext uri="{FF2B5EF4-FFF2-40B4-BE49-F238E27FC236}">
                    <a16:creationId xmlns:a16="http://schemas.microsoft.com/office/drawing/2014/main" id="{2C839A80-8AB0-5594-DF6A-733CA6094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367"/>
                <a:ext cx="12" cy="8"/>
              </a:xfrm>
              <a:custGeom>
                <a:avLst/>
                <a:gdLst>
                  <a:gd name="T0" fmla="*/ 5 w 7"/>
                  <a:gd name="T1" fmla="*/ 5 h 5"/>
                  <a:gd name="T2" fmla="*/ 0 w 7"/>
                  <a:gd name="T3" fmla="*/ 2 h 5"/>
                  <a:gd name="T4" fmla="*/ 5 w 7"/>
                  <a:gd name="T5" fmla="*/ 0 h 5"/>
                  <a:gd name="T6" fmla="*/ 5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3" y="4"/>
                      <a:pt x="0" y="5"/>
                      <a:pt x="0" y="2"/>
                    </a:cubicBezTo>
                    <a:cubicBezTo>
                      <a:pt x="0" y="0"/>
                      <a:pt x="3" y="0"/>
                      <a:pt x="5" y="0"/>
                    </a:cubicBezTo>
                    <a:cubicBezTo>
                      <a:pt x="7" y="1"/>
                      <a:pt x="7" y="3"/>
                      <a:pt x="5" y="5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6" name="Freeform 1912">
                <a:extLst>
                  <a:ext uri="{FF2B5EF4-FFF2-40B4-BE49-F238E27FC236}">
                    <a16:creationId xmlns:a16="http://schemas.microsoft.com/office/drawing/2014/main" id="{B9120A34-2494-672D-68A5-AE6E6E8F7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320"/>
                <a:ext cx="8" cy="11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5 h 6"/>
                  <a:gd name="T4" fmla="*/ 0 w 5"/>
                  <a:gd name="T5" fmla="*/ 3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9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7" name="Freeform 1913">
                <a:extLst>
                  <a:ext uri="{FF2B5EF4-FFF2-40B4-BE49-F238E27FC236}">
                    <a16:creationId xmlns:a16="http://schemas.microsoft.com/office/drawing/2014/main" id="{09A7CF35-CA58-9AA5-1B8E-10F7F6694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409"/>
                <a:ext cx="10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2 h 5"/>
                  <a:gd name="T4" fmla="*/ 3 w 6"/>
                  <a:gd name="T5" fmla="*/ 4 h 5"/>
                  <a:gd name="T6" fmla="*/ 0 w 6"/>
                  <a:gd name="T7" fmla="*/ 2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5A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8" name="Freeform 1914">
                <a:extLst>
                  <a:ext uri="{FF2B5EF4-FFF2-40B4-BE49-F238E27FC236}">
                    <a16:creationId xmlns:a16="http://schemas.microsoft.com/office/drawing/2014/main" id="{0956282F-023E-0188-AD52-4D918CCE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315"/>
                <a:ext cx="11" cy="11"/>
              </a:xfrm>
              <a:custGeom>
                <a:avLst/>
                <a:gdLst>
                  <a:gd name="T0" fmla="*/ 4 w 6"/>
                  <a:gd name="T1" fmla="*/ 6 h 6"/>
                  <a:gd name="T2" fmla="*/ 0 w 6"/>
                  <a:gd name="T3" fmla="*/ 3 h 6"/>
                  <a:gd name="T4" fmla="*/ 5 w 6"/>
                  <a:gd name="T5" fmla="*/ 1 h 6"/>
                  <a:gd name="T6" fmla="*/ 4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6" y="3"/>
                      <a:pt x="5" y="5"/>
                      <a:pt x="4" y="6"/>
                    </a:cubicBezTo>
                    <a:close/>
                  </a:path>
                </a:pathLst>
              </a:custGeom>
              <a:solidFill>
                <a:srgbClr val="61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9" name="Freeform 1915">
                <a:extLst>
                  <a:ext uri="{FF2B5EF4-FFF2-40B4-BE49-F238E27FC236}">
                    <a16:creationId xmlns:a16="http://schemas.microsoft.com/office/drawing/2014/main" id="{3AA7DC84-88A4-00B7-1EFD-2A5ACDBA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51"/>
                <a:ext cx="10" cy="10"/>
              </a:xfrm>
              <a:custGeom>
                <a:avLst/>
                <a:gdLst>
                  <a:gd name="T0" fmla="*/ 6 w 6"/>
                  <a:gd name="T1" fmla="*/ 1 h 6"/>
                  <a:gd name="T2" fmla="*/ 1 w 6"/>
                  <a:gd name="T3" fmla="*/ 5 h 6"/>
                  <a:gd name="T4" fmla="*/ 6 w 6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5"/>
                      <a:pt x="4" y="6"/>
                      <a:pt x="1" y="5"/>
                    </a:cubicBezTo>
                    <a:cubicBezTo>
                      <a:pt x="0" y="0"/>
                      <a:pt x="2" y="0"/>
                      <a:pt x="6" y="1"/>
                    </a:cubicBezTo>
                    <a:close/>
                  </a:path>
                </a:pathLst>
              </a:custGeom>
              <a:solidFill>
                <a:srgbClr val="41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0" name="Freeform 1916">
                <a:extLst>
                  <a:ext uri="{FF2B5EF4-FFF2-40B4-BE49-F238E27FC236}">
                    <a16:creationId xmlns:a16="http://schemas.microsoft.com/office/drawing/2014/main" id="{A4678ADE-83D8-2E89-3D1D-973037CEF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66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1" name="Freeform 1917">
                <a:extLst>
                  <a:ext uri="{FF2B5EF4-FFF2-40B4-BE49-F238E27FC236}">
                    <a16:creationId xmlns:a16="http://schemas.microsoft.com/office/drawing/2014/main" id="{DA8471FE-F717-0064-968B-7AA351AEE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615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3" y="4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363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2" name="Freeform 1918">
                <a:extLst>
                  <a:ext uri="{FF2B5EF4-FFF2-40B4-BE49-F238E27FC236}">
                    <a16:creationId xmlns:a16="http://schemas.microsoft.com/office/drawing/2014/main" id="{B2629C43-FE8C-62D2-EF9A-A8319CFA8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604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3" name="Freeform 1919">
                <a:extLst>
                  <a:ext uri="{FF2B5EF4-FFF2-40B4-BE49-F238E27FC236}">
                    <a16:creationId xmlns:a16="http://schemas.microsoft.com/office/drawing/2014/main" id="{1E7DA187-8E01-9D0D-65CE-6F5E7019E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385"/>
                <a:ext cx="9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4D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4" name="Freeform 1920">
                <a:extLst>
                  <a:ext uri="{FF2B5EF4-FFF2-40B4-BE49-F238E27FC236}">
                    <a16:creationId xmlns:a16="http://schemas.microsoft.com/office/drawing/2014/main" id="{1F9B19D6-E721-433C-BEA1-54E8A6260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661"/>
                <a:ext cx="10" cy="10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5 h 6"/>
                  <a:gd name="T4" fmla="*/ 0 w 6"/>
                  <a:gd name="T5" fmla="*/ 2 h 6"/>
                  <a:gd name="T6" fmla="*/ 3 w 6"/>
                  <a:gd name="T7" fmla="*/ 1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4"/>
                      <a:pt x="4" y="6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59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5" name="Freeform 1921">
                <a:extLst>
                  <a:ext uri="{FF2B5EF4-FFF2-40B4-BE49-F238E27FC236}">
                    <a16:creationId xmlns:a16="http://schemas.microsoft.com/office/drawing/2014/main" id="{660F8DC8-1ABB-8273-D8B5-B00799DC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822"/>
                <a:ext cx="17" cy="10"/>
              </a:xfrm>
              <a:custGeom>
                <a:avLst/>
                <a:gdLst>
                  <a:gd name="T0" fmla="*/ 4 w 10"/>
                  <a:gd name="T1" fmla="*/ 6 h 6"/>
                  <a:gd name="T2" fmla="*/ 2 w 10"/>
                  <a:gd name="T3" fmla="*/ 1 h 6"/>
                  <a:gd name="T4" fmla="*/ 5 w 10"/>
                  <a:gd name="T5" fmla="*/ 1 h 6"/>
                  <a:gd name="T6" fmla="*/ 4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4" y="6"/>
                    </a:moveTo>
                    <a:cubicBezTo>
                      <a:pt x="4" y="4"/>
                      <a:pt x="0" y="4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10" y="4"/>
                      <a:pt x="5" y="5"/>
                      <a:pt x="4" y="6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6" name="Freeform 1922">
                <a:extLst>
                  <a:ext uri="{FF2B5EF4-FFF2-40B4-BE49-F238E27FC236}">
                    <a16:creationId xmlns:a16="http://schemas.microsoft.com/office/drawing/2014/main" id="{45CC0EDF-C7E6-E798-9927-F15FD0FB0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659"/>
                <a:ext cx="10" cy="9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6" y="5"/>
                      <a:pt x="4" y="5"/>
                    </a:cubicBezTo>
                    <a:cubicBezTo>
                      <a:pt x="3" y="5"/>
                      <a:pt x="1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5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7" name="Freeform 1923">
                <a:extLst>
                  <a:ext uri="{FF2B5EF4-FFF2-40B4-BE49-F238E27FC236}">
                    <a16:creationId xmlns:a16="http://schemas.microsoft.com/office/drawing/2014/main" id="{52CF7B9F-AA0C-32D8-3D97-CE51A27FF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825"/>
                <a:ext cx="8" cy="7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55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8" name="Freeform 1924">
                <a:extLst>
                  <a:ext uri="{FF2B5EF4-FFF2-40B4-BE49-F238E27FC236}">
                    <a16:creationId xmlns:a16="http://schemas.microsoft.com/office/drawing/2014/main" id="{64052C03-7650-D27F-0FC1-4B77C534B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567"/>
                <a:ext cx="8" cy="8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3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9" name="Freeform 1925">
                <a:extLst>
                  <a:ext uri="{FF2B5EF4-FFF2-40B4-BE49-F238E27FC236}">
                    <a16:creationId xmlns:a16="http://schemas.microsoft.com/office/drawing/2014/main" id="{6442C055-3904-1A0A-EB7B-533A856EE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521"/>
                <a:ext cx="8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41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0" name="Freeform 1926">
                <a:extLst>
                  <a:ext uri="{FF2B5EF4-FFF2-40B4-BE49-F238E27FC236}">
                    <a16:creationId xmlns:a16="http://schemas.microsoft.com/office/drawing/2014/main" id="{A38A95F4-934E-3DA2-C143-9E3D4A263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788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3 h 5"/>
                  <a:gd name="T4" fmla="*/ 3 w 6"/>
                  <a:gd name="T5" fmla="*/ 5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E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1" name="Freeform 1927">
                <a:extLst>
                  <a:ext uri="{FF2B5EF4-FFF2-40B4-BE49-F238E27FC236}">
                    <a16:creationId xmlns:a16="http://schemas.microsoft.com/office/drawing/2014/main" id="{57EF2204-4C32-7B39-5F30-7A9BCFBA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14"/>
                <a:ext cx="12" cy="10"/>
              </a:xfrm>
              <a:custGeom>
                <a:avLst/>
                <a:gdLst>
                  <a:gd name="T0" fmla="*/ 0 w 7"/>
                  <a:gd name="T1" fmla="*/ 4 h 6"/>
                  <a:gd name="T2" fmla="*/ 3 w 7"/>
                  <a:gd name="T3" fmla="*/ 0 h 6"/>
                  <a:gd name="T4" fmla="*/ 5 w 7"/>
                  <a:gd name="T5" fmla="*/ 4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7" y="1"/>
                      <a:pt x="5" y="4"/>
                    </a:cubicBezTo>
                    <a:cubicBezTo>
                      <a:pt x="4" y="6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5F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2" name="Freeform 1928">
                <a:extLst>
                  <a:ext uri="{FF2B5EF4-FFF2-40B4-BE49-F238E27FC236}">
                    <a16:creationId xmlns:a16="http://schemas.microsoft.com/office/drawing/2014/main" id="{BD2A701C-8CD2-96AE-E498-E66B95C3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894"/>
                <a:ext cx="12" cy="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5 h 5"/>
                  <a:gd name="T4" fmla="*/ 1 w 7"/>
                  <a:gd name="T5" fmla="*/ 2 h 5"/>
                  <a:gd name="T6" fmla="*/ 5 w 7"/>
                  <a:gd name="T7" fmla="*/ 1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5"/>
                      <a:pt x="4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3C3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3" name="Freeform 1929">
                <a:extLst>
                  <a:ext uri="{FF2B5EF4-FFF2-40B4-BE49-F238E27FC236}">
                    <a16:creationId xmlns:a16="http://schemas.microsoft.com/office/drawing/2014/main" id="{3B47D0BC-582A-BD55-75B1-62788A74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623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4" name="Freeform 1930">
                <a:extLst>
                  <a:ext uri="{FF2B5EF4-FFF2-40B4-BE49-F238E27FC236}">
                    <a16:creationId xmlns:a16="http://schemas.microsoft.com/office/drawing/2014/main" id="{01C203DC-81EE-B7FB-A501-D4D96800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509"/>
                <a:ext cx="8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3C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5" name="Freeform 1931">
                <a:extLst>
                  <a:ext uri="{FF2B5EF4-FFF2-40B4-BE49-F238E27FC236}">
                    <a16:creationId xmlns:a16="http://schemas.microsoft.com/office/drawing/2014/main" id="{32E768A8-3C91-5EEE-DD35-53F4602D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842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0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6" name="Freeform 1932">
                <a:extLst>
                  <a:ext uri="{FF2B5EF4-FFF2-40B4-BE49-F238E27FC236}">
                    <a16:creationId xmlns:a16="http://schemas.microsoft.com/office/drawing/2014/main" id="{CA7D534D-209E-93E1-89E4-7A2F426B8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928"/>
                <a:ext cx="11" cy="8"/>
              </a:xfrm>
              <a:custGeom>
                <a:avLst/>
                <a:gdLst>
                  <a:gd name="T0" fmla="*/ 2 w 6"/>
                  <a:gd name="T1" fmla="*/ 1 h 5"/>
                  <a:gd name="T2" fmla="*/ 6 w 6"/>
                  <a:gd name="T3" fmla="*/ 3 h 5"/>
                  <a:gd name="T4" fmla="*/ 3 w 6"/>
                  <a:gd name="T5" fmla="*/ 5 h 5"/>
                  <a:gd name="T6" fmla="*/ 0 w 6"/>
                  <a:gd name="T7" fmla="*/ 2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3" y="2"/>
                      <a:pt x="6" y="0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4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7" name="Freeform 1933">
                <a:extLst>
                  <a:ext uri="{FF2B5EF4-FFF2-40B4-BE49-F238E27FC236}">
                    <a16:creationId xmlns:a16="http://schemas.microsoft.com/office/drawing/2014/main" id="{E7D59A29-5536-6356-BDBC-4E6BD2451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427"/>
                <a:ext cx="8" cy="10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5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D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8" name="Freeform 1934">
                <a:extLst>
                  <a:ext uri="{FF2B5EF4-FFF2-40B4-BE49-F238E27FC236}">
                    <a16:creationId xmlns:a16="http://schemas.microsoft.com/office/drawing/2014/main" id="{9953F881-0CFA-DBEB-DB5F-F49A924E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736"/>
                <a:ext cx="10" cy="7"/>
              </a:xfrm>
              <a:custGeom>
                <a:avLst/>
                <a:gdLst>
                  <a:gd name="T0" fmla="*/ 6 w 6"/>
                  <a:gd name="T1" fmla="*/ 3 h 4"/>
                  <a:gd name="T2" fmla="*/ 3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9" name="Freeform 1935">
                <a:extLst>
                  <a:ext uri="{FF2B5EF4-FFF2-40B4-BE49-F238E27FC236}">
                    <a16:creationId xmlns:a16="http://schemas.microsoft.com/office/drawing/2014/main" id="{B6820B95-4365-2D49-45D9-B8541987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10"/>
                <a:ext cx="11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4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1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0" name="Freeform 1936">
                <a:extLst>
                  <a:ext uri="{FF2B5EF4-FFF2-40B4-BE49-F238E27FC236}">
                    <a16:creationId xmlns:a16="http://schemas.microsoft.com/office/drawing/2014/main" id="{06B1560C-2158-9811-A6BF-194A193E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91"/>
                <a:ext cx="8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5 h 6"/>
                  <a:gd name="T4" fmla="*/ 0 w 5"/>
                  <a:gd name="T5" fmla="*/ 2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4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1" name="Freeform 1937">
                <a:extLst>
                  <a:ext uri="{FF2B5EF4-FFF2-40B4-BE49-F238E27FC236}">
                    <a16:creationId xmlns:a16="http://schemas.microsoft.com/office/drawing/2014/main" id="{AF08271E-F8E1-CFA6-C1D8-A97A4726E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51"/>
                <a:ext cx="13" cy="12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3 h 7"/>
                  <a:gd name="T4" fmla="*/ 5 w 8"/>
                  <a:gd name="T5" fmla="*/ 7 h 7"/>
                  <a:gd name="T6" fmla="*/ 1 w 8"/>
                  <a:gd name="T7" fmla="*/ 7 h 7"/>
                  <a:gd name="T8" fmla="*/ 1 w 8"/>
                  <a:gd name="T9" fmla="*/ 2 h 7"/>
                  <a:gd name="T10" fmla="*/ 6 w 8"/>
                  <a:gd name="T11" fmla="*/ 0 h 7"/>
                  <a:gd name="T12" fmla="*/ 7 w 8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6" y="2"/>
                      <a:pt x="8" y="2"/>
                      <a:pt x="8" y="3"/>
                    </a:cubicBezTo>
                    <a:cubicBezTo>
                      <a:pt x="5" y="3"/>
                      <a:pt x="5" y="5"/>
                      <a:pt x="5" y="7"/>
                    </a:cubicBezTo>
                    <a:cubicBezTo>
                      <a:pt x="4" y="3"/>
                      <a:pt x="3" y="6"/>
                      <a:pt x="1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2" name="Freeform 1938">
                <a:extLst>
                  <a:ext uri="{FF2B5EF4-FFF2-40B4-BE49-F238E27FC236}">
                    <a16:creationId xmlns:a16="http://schemas.microsoft.com/office/drawing/2014/main" id="{29C6045A-50FD-013C-DDB9-E6C724CBB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495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55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3" name="Freeform 1939">
                <a:extLst>
                  <a:ext uri="{FF2B5EF4-FFF2-40B4-BE49-F238E27FC236}">
                    <a16:creationId xmlns:a16="http://schemas.microsoft.com/office/drawing/2014/main" id="{AD62C2A9-CD1E-FB32-999C-3A4BFF46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421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2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4" name="Freeform 1940">
                <a:extLst>
                  <a:ext uri="{FF2B5EF4-FFF2-40B4-BE49-F238E27FC236}">
                    <a16:creationId xmlns:a16="http://schemas.microsoft.com/office/drawing/2014/main" id="{5DA126D6-53BF-FC8E-CC76-78C2E3BDE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413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5 h 6"/>
                  <a:gd name="T4" fmla="*/ 0 w 5"/>
                  <a:gd name="T5" fmla="*/ 3 h 6"/>
                  <a:gd name="T6" fmla="*/ 3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51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5" name="Freeform 1941">
                <a:extLst>
                  <a:ext uri="{FF2B5EF4-FFF2-40B4-BE49-F238E27FC236}">
                    <a16:creationId xmlns:a16="http://schemas.microsoft.com/office/drawing/2014/main" id="{F0FE85C6-C24C-1B47-D826-55AF59FB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13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1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1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6" name="Freeform 1942">
                <a:extLst>
                  <a:ext uri="{FF2B5EF4-FFF2-40B4-BE49-F238E27FC236}">
                    <a16:creationId xmlns:a16="http://schemas.microsoft.com/office/drawing/2014/main" id="{BCA0C728-53C3-EF40-0CC8-9C80A0121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589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5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7" name="Freeform 1943">
                <a:extLst>
                  <a:ext uri="{FF2B5EF4-FFF2-40B4-BE49-F238E27FC236}">
                    <a16:creationId xmlns:a16="http://schemas.microsoft.com/office/drawing/2014/main" id="{C9404F62-0F4C-1876-523D-E018FAD2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406"/>
                <a:ext cx="14" cy="9"/>
              </a:xfrm>
              <a:custGeom>
                <a:avLst/>
                <a:gdLst>
                  <a:gd name="T0" fmla="*/ 2 w 8"/>
                  <a:gd name="T1" fmla="*/ 4 h 5"/>
                  <a:gd name="T2" fmla="*/ 5 w 8"/>
                  <a:gd name="T3" fmla="*/ 0 h 5"/>
                  <a:gd name="T4" fmla="*/ 2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4"/>
                    </a:moveTo>
                    <a:cubicBezTo>
                      <a:pt x="0" y="1"/>
                      <a:pt x="0" y="0"/>
                      <a:pt x="5" y="0"/>
                    </a:cubicBezTo>
                    <a:cubicBezTo>
                      <a:pt x="8" y="5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57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8" name="Freeform 1944">
                <a:extLst>
                  <a:ext uri="{FF2B5EF4-FFF2-40B4-BE49-F238E27FC236}">
                    <a16:creationId xmlns:a16="http://schemas.microsoft.com/office/drawing/2014/main" id="{16B0752E-CF71-2CAA-C2C9-C84305FB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97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3B3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9" name="Oval 1945">
                <a:extLst>
                  <a:ext uri="{FF2B5EF4-FFF2-40B4-BE49-F238E27FC236}">
                    <a16:creationId xmlns:a16="http://schemas.microsoft.com/office/drawing/2014/main" id="{A079DC2F-C80B-4EAF-97E4-E9BCB7E93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1397"/>
                <a:ext cx="8" cy="9"/>
              </a:xfrm>
              <a:prstGeom prst="ellipse">
                <a:avLst/>
              </a:prstGeom>
              <a:solidFill>
                <a:srgbClr val="44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0" name="Freeform 1946">
                <a:extLst>
                  <a:ext uri="{FF2B5EF4-FFF2-40B4-BE49-F238E27FC236}">
                    <a16:creationId xmlns:a16="http://schemas.microsoft.com/office/drawing/2014/main" id="{6B00943D-2446-2D01-8FF5-B409BB1D7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73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2 w 7"/>
                  <a:gd name="T3" fmla="*/ 6 h 6"/>
                  <a:gd name="T4" fmla="*/ 2 w 7"/>
                  <a:gd name="T5" fmla="*/ 1 h 6"/>
                  <a:gd name="T6" fmla="*/ 5 w 7"/>
                  <a:gd name="T7" fmla="*/ 1 h 6"/>
                  <a:gd name="T8" fmla="*/ 3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2" y="6"/>
                      <a:pt x="2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7" y="3"/>
                      <a:pt x="5" y="5"/>
                      <a:pt x="3" y="6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1" name="Freeform 1947">
                <a:extLst>
                  <a:ext uri="{FF2B5EF4-FFF2-40B4-BE49-F238E27FC236}">
                    <a16:creationId xmlns:a16="http://schemas.microsoft.com/office/drawing/2014/main" id="{DD0E4D84-4C1B-EE04-921E-306C36041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693"/>
                <a:ext cx="12" cy="11"/>
              </a:xfrm>
              <a:custGeom>
                <a:avLst/>
                <a:gdLst>
                  <a:gd name="T0" fmla="*/ 1 w 7"/>
                  <a:gd name="T1" fmla="*/ 4 h 6"/>
                  <a:gd name="T2" fmla="*/ 2 w 7"/>
                  <a:gd name="T3" fmla="*/ 0 h 6"/>
                  <a:gd name="T4" fmla="*/ 6 w 7"/>
                  <a:gd name="T5" fmla="*/ 3 h 6"/>
                  <a:gd name="T6" fmla="*/ 1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4"/>
                    </a:moveTo>
                    <a:cubicBezTo>
                      <a:pt x="1" y="2"/>
                      <a:pt x="0" y="1"/>
                      <a:pt x="2" y="0"/>
                    </a:cubicBezTo>
                    <a:cubicBezTo>
                      <a:pt x="3" y="2"/>
                      <a:pt x="7" y="0"/>
                      <a:pt x="6" y="3"/>
                    </a:cubicBezTo>
                    <a:cubicBezTo>
                      <a:pt x="5" y="6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52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2" name="Freeform 1948">
                <a:extLst>
                  <a:ext uri="{FF2B5EF4-FFF2-40B4-BE49-F238E27FC236}">
                    <a16:creationId xmlns:a16="http://schemas.microsoft.com/office/drawing/2014/main" id="{520E8CD6-A85E-00A7-E3D4-2D109FDDD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697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1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52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3" name="Freeform 1949">
                <a:extLst>
                  <a:ext uri="{FF2B5EF4-FFF2-40B4-BE49-F238E27FC236}">
                    <a16:creationId xmlns:a16="http://schemas.microsoft.com/office/drawing/2014/main" id="{174637FD-58AF-46F6-67E0-8BE6A335B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699"/>
                <a:ext cx="10" cy="8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2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C4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4" name="Freeform 1950">
                <a:extLst>
                  <a:ext uri="{FF2B5EF4-FFF2-40B4-BE49-F238E27FC236}">
                    <a16:creationId xmlns:a16="http://schemas.microsoft.com/office/drawing/2014/main" id="{09B24937-440C-69EA-6F19-73E350BC5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700"/>
                <a:ext cx="11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1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5"/>
                      <a:pt x="5" y="5"/>
                      <a:pt x="3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5" name="Freeform 1951">
                <a:extLst>
                  <a:ext uri="{FF2B5EF4-FFF2-40B4-BE49-F238E27FC236}">
                    <a16:creationId xmlns:a16="http://schemas.microsoft.com/office/drawing/2014/main" id="{7D07B0BC-6F04-A5AD-3F59-52A941F0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663"/>
                <a:ext cx="10" cy="10"/>
              </a:xfrm>
              <a:custGeom>
                <a:avLst/>
                <a:gdLst>
                  <a:gd name="T0" fmla="*/ 1 w 6"/>
                  <a:gd name="T1" fmla="*/ 1 h 6"/>
                  <a:gd name="T2" fmla="*/ 6 w 6"/>
                  <a:gd name="T3" fmla="*/ 3 h 6"/>
                  <a:gd name="T4" fmla="*/ 2 w 6"/>
                  <a:gd name="T5" fmla="*/ 5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3" y="1"/>
                      <a:pt x="5" y="0"/>
                      <a:pt x="6" y="3"/>
                    </a:cubicBezTo>
                    <a:cubicBezTo>
                      <a:pt x="5" y="4"/>
                      <a:pt x="4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49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6" name="Freeform 1952">
                <a:extLst>
                  <a:ext uri="{FF2B5EF4-FFF2-40B4-BE49-F238E27FC236}">
                    <a16:creationId xmlns:a16="http://schemas.microsoft.com/office/drawing/2014/main" id="{436F63CD-D3B4-9674-ADE4-70264251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384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2 h 5"/>
                  <a:gd name="T4" fmla="*/ 3 w 6"/>
                  <a:gd name="T5" fmla="*/ 4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7" name="Freeform 1953">
                <a:extLst>
                  <a:ext uri="{FF2B5EF4-FFF2-40B4-BE49-F238E27FC236}">
                    <a16:creationId xmlns:a16="http://schemas.microsoft.com/office/drawing/2014/main" id="{E9976593-553F-86E2-0166-D2EACE450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1373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4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8" name="Freeform 1954">
                <a:extLst>
                  <a:ext uri="{FF2B5EF4-FFF2-40B4-BE49-F238E27FC236}">
                    <a16:creationId xmlns:a16="http://schemas.microsoft.com/office/drawing/2014/main" id="{8F92FBB5-D1DB-F0F4-A03A-97C6D420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714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2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44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9" name="Freeform 1955">
                <a:extLst>
                  <a:ext uri="{FF2B5EF4-FFF2-40B4-BE49-F238E27FC236}">
                    <a16:creationId xmlns:a16="http://schemas.microsoft.com/office/drawing/2014/main" id="{DA052576-6EFB-44FD-2F1A-849D116D6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570"/>
                <a:ext cx="12" cy="11"/>
              </a:xfrm>
              <a:custGeom>
                <a:avLst/>
                <a:gdLst>
                  <a:gd name="T0" fmla="*/ 6 w 7"/>
                  <a:gd name="T1" fmla="*/ 5 h 6"/>
                  <a:gd name="T2" fmla="*/ 1 w 7"/>
                  <a:gd name="T3" fmla="*/ 3 h 6"/>
                  <a:gd name="T4" fmla="*/ 5 w 7"/>
                  <a:gd name="T5" fmla="*/ 1 h 6"/>
                  <a:gd name="T6" fmla="*/ 6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4" y="5"/>
                      <a:pt x="1" y="6"/>
                      <a:pt x="1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565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0" name="Freeform 1956">
                <a:extLst>
                  <a:ext uri="{FF2B5EF4-FFF2-40B4-BE49-F238E27FC236}">
                    <a16:creationId xmlns:a16="http://schemas.microsoft.com/office/drawing/2014/main" id="{4D560B1E-9932-7907-0E9A-A0CA7813B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627"/>
                <a:ext cx="9" cy="8"/>
              </a:xfrm>
              <a:custGeom>
                <a:avLst/>
                <a:gdLst>
                  <a:gd name="T0" fmla="*/ 2 w 5"/>
                  <a:gd name="T1" fmla="*/ 0 h 5"/>
                  <a:gd name="T2" fmla="*/ 4 w 5"/>
                  <a:gd name="T3" fmla="*/ 3 h 5"/>
                  <a:gd name="T4" fmla="*/ 2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39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1" name="Freeform 1957">
                <a:extLst>
                  <a:ext uri="{FF2B5EF4-FFF2-40B4-BE49-F238E27FC236}">
                    <a16:creationId xmlns:a16="http://schemas.microsoft.com/office/drawing/2014/main" id="{89698869-BF56-F494-6F66-D65BCA56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658"/>
                <a:ext cx="11" cy="6"/>
              </a:xfrm>
              <a:custGeom>
                <a:avLst/>
                <a:gdLst>
                  <a:gd name="T0" fmla="*/ 6 w 6"/>
                  <a:gd name="T1" fmla="*/ 3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5A5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2" name="Freeform 1958">
                <a:extLst>
                  <a:ext uri="{FF2B5EF4-FFF2-40B4-BE49-F238E27FC236}">
                    <a16:creationId xmlns:a16="http://schemas.microsoft.com/office/drawing/2014/main" id="{3D6DF83F-15B9-544F-293F-2655D4CBC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344"/>
                <a:ext cx="7" cy="9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61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3" name="Freeform 1959">
                <a:extLst>
                  <a:ext uri="{FF2B5EF4-FFF2-40B4-BE49-F238E27FC236}">
                    <a16:creationId xmlns:a16="http://schemas.microsoft.com/office/drawing/2014/main" id="{112C3382-BDF9-A545-14C9-198697154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497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1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3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4" name="Freeform 1960">
                <a:extLst>
                  <a:ext uri="{FF2B5EF4-FFF2-40B4-BE49-F238E27FC236}">
                    <a16:creationId xmlns:a16="http://schemas.microsoft.com/office/drawing/2014/main" id="{8E01C80E-F5AA-E50D-6D97-0324095D7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639"/>
                <a:ext cx="8" cy="8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3 w 5"/>
                  <a:gd name="T5" fmla="*/ 4 h 5"/>
                  <a:gd name="T6" fmla="*/ 1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5" y="5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C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5" name="Freeform 1961">
                <a:extLst>
                  <a:ext uri="{FF2B5EF4-FFF2-40B4-BE49-F238E27FC236}">
                    <a16:creationId xmlns:a16="http://schemas.microsoft.com/office/drawing/2014/main" id="{5B77B469-9228-52C3-6DA7-A64E3899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853"/>
                <a:ext cx="10" cy="10"/>
              </a:xfrm>
              <a:custGeom>
                <a:avLst/>
                <a:gdLst>
                  <a:gd name="T0" fmla="*/ 4 w 6"/>
                  <a:gd name="T1" fmla="*/ 1 h 6"/>
                  <a:gd name="T2" fmla="*/ 4 w 6"/>
                  <a:gd name="T3" fmla="*/ 6 h 6"/>
                  <a:gd name="T4" fmla="*/ 0 w 6"/>
                  <a:gd name="T5" fmla="*/ 3 h 6"/>
                  <a:gd name="T6" fmla="*/ 4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6" y="3"/>
                      <a:pt x="6" y="4"/>
                      <a:pt x="4" y="6"/>
                    </a:cubicBezTo>
                    <a:cubicBezTo>
                      <a:pt x="3" y="5"/>
                      <a:pt x="0" y="6"/>
                      <a:pt x="0" y="3"/>
                    </a:cubicBezTo>
                    <a:cubicBezTo>
                      <a:pt x="0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6" name="Freeform 1962">
                <a:extLst>
                  <a:ext uri="{FF2B5EF4-FFF2-40B4-BE49-F238E27FC236}">
                    <a16:creationId xmlns:a16="http://schemas.microsoft.com/office/drawing/2014/main" id="{3730F0DD-8089-3319-4585-9D1358A7C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875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575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7" name="Freeform 1963">
                <a:extLst>
                  <a:ext uri="{FF2B5EF4-FFF2-40B4-BE49-F238E27FC236}">
                    <a16:creationId xmlns:a16="http://schemas.microsoft.com/office/drawing/2014/main" id="{0C652F6C-F5E4-D793-3566-69E0CC56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784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1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5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8" name="Freeform 1964">
                <a:extLst>
                  <a:ext uri="{FF2B5EF4-FFF2-40B4-BE49-F238E27FC236}">
                    <a16:creationId xmlns:a16="http://schemas.microsoft.com/office/drawing/2014/main" id="{53B2BE15-7693-7DF2-7A30-E1A5DBD0C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748"/>
                <a:ext cx="11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4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52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9" name="Freeform 1965">
                <a:extLst>
                  <a:ext uri="{FF2B5EF4-FFF2-40B4-BE49-F238E27FC236}">
                    <a16:creationId xmlns:a16="http://schemas.microsoft.com/office/drawing/2014/main" id="{63A53E02-E37D-A88E-BE84-A4B907318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308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2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6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0" name="Freeform 1966">
                <a:extLst>
                  <a:ext uri="{FF2B5EF4-FFF2-40B4-BE49-F238E27FC236}">
                    <a16:creationId xmlns:a16="http://schemas.microsoft.com/office/drawing/2014/main" id="{DF69E0C2-FA34-EE80-9875-39D85BDB7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594"/>
                <a:ext cx="9" cy="10"/>
              </a:xfrm>
              <a:custGeom>
                <a:avLst/>
                <a:gdLst>
                  <a:gd name="T0" fmla="*/ 3 w 5"/>
                  <a:gd name="T1" fmla="*/ 5 h 6"/>
                  <a:gd name="T2" fmla="*/ 0 w 5"/>
                  <a:gd name="T3" fmla="*/ 3 h 6"/>
                  <a:gd name="T4" fmla="*/ 5 w 5"/>
                  <a:gd name="T5" fmla="*/ 1 h 6"/>
                  <a:gd name="T6" fmla="*/ 3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5"/>
                      <a:pt x="0" y="6"/>
                      <a:pt x="0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5" y="3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5E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1" name="Freeform 1967">
                <a:extLst>
                  <a:ext uri="{FF2B5EF4-FFF2-40B4-BE49-F238E27FC236}">
                    <a16:creationId xmlns:a16="http://schemas.microsoft.com/office/drawing/2014/main" id="{650D4C2A-D63D-9F33-DA62-7ED0906BF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25"/>
                <a:ext cx="8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2" name="Freeform 1968">
                <a:extLst>
                  <a:ext uri="{FF2B5EF4-FFF2-40B4-BE49-F238E27FC236}">
                    <a16:creationId xmlns:a16="http://schemas.microsoft.com/office/drawing/2014/main" id="{58756D3D-09AC-FA36-2089-932801EB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1423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D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3" name="Freeform 1969">
                <a:extLst>
                  <a:ext uri="{FF2B5EF4-FFF2-40B4-BE49-F238E27FC236}">
                    <a16:creationId xmlns:a16="http://schemas.microsoft.com/office/drawing/2014/main" id="{22068473-D3EC-478C-43FF-7EA929E12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47"/>
                <a:ext cx="10" cy="9"/>
              </a:xfrm>
              <a:custGeom>
                <a:avLst/>
                <a:gdLst>
                  <a:gd name="T0" fmla="*/ 3 w 6"/>
                  <a:gd name="T1" fmla="*/ 5 h 5"/>
                  <a:gd name="T2" fmla="*/ 0 w 6"/>
                  <a:gd name="T3" fmla="*/ 3 h 5"/>
                  <a:gd name="T4" fmla="*/ 3 w 6"/>
                  <a:gd name="T5" fmla="*/ 1 h 5"/>
                  <a:gd name="T6" fmla="*/ 5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6" y="1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44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4" name="Freeform 1970">
                <a:extLst>
                  <a:ext uri="{FF2B5EF4-FFF2-40B4-BE49-F238E27FC236}">
                    <a16:creationId xmlns:a16="http://schemas.microsoft.com/office/drawing/2014/main" id="{00D41E3E-CA6B-9528-F875-00BDFCD1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418"/>
                <a:ext cx="10" cy="10"/>
              </a:xfrm>
              <a:custGeom>
                <a:avLst/>
                <a:gdLst>
                  <a:gd name="T0" fmla="*/ 0 w 6"/>
                  <a:gd name="T1" fmla="*/ 3 h 6"/>
                  <a:gd name="T2" fmla="*/ 1 w 6"/>
                  <a:gd name="T3" fmla="*/ 1 h 6"/>
                  <a:gd name="T4" fmla="*/ 6 w 6"/>
                  <a:gd name="T5" fmla="*/ 2 h 6"/>
                  <a:gd name="T6" fmla="*/ 6 w 6"/>
                  <a:gd name="T7" fmla="*/ 4 h 6"/>
                  <a:gd name="T8" fmla="*/ 0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3" y="6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5" name="Freeform 1971">
                <a:extLst>
                  <a:ext uri="{FF2B5EF4-FFF2-40B4-BE49-F238E27FC236}">
                    <a16:creationId xmlns:a16="http://schemas.microsoft.com/office/drawing/2014/main" id="{FB537675-F2BA-E6D6-E5A0-082157C48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577"/>
                <a:ext cx="8" cy="9"/>
              </a:xfrm>
              <a:custGeom>
                <a:avLst/>
                <a:gdLst>
                  <a:gd name="T0" fmla="*/ 3 w 5"/>
                  <a:gd name="T1" fmla="*/ 4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5" y="5"/>
                      <a:pt x="3" y="4"/>
                    </a:cubicBezTo>
                    <a:close/>
                  </a:path>
                </a:pathLst>
              </a:custGeom>
              <a:solidFill>
                <a:srgbClr val="56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6" name="Freeform 1972">
                <a:extLst>
                  <a:ext uri="{FF2B5EF4-FFF2-40B4-BE49-F238E27FC236}">
                    <a16:creationId xmlns:a16="http://schemas.microsoft.com/office/drawing/2014/main" id="{13ADEA4A-7F10-5533-91CF-76C8FC01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625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C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7" name="Freeform 1973">
                <a:extLst>
                  <a:ext uri="{FF2B5EF4-FFF2-40B4-BE49-F238E27FC236}">
                    <a16:creationId xmlns:a16="http://schemas.microsoft.com/office/drawing/2014/main" id="{0E611EB1-2378-A684-0258-86303C34A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762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2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61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8" name="Freeform 1974">
                <a:extLst>
                  <a:ext uri="{FF2B5EF4-FFF2-40B4-BE49-F238E27FC236}">
                    <a16:creationId xmlns:a16="http://schemas.microsoft.com/office/drawing/2014/main" id="{213510F8-1CFD-9A1E-F952-5518E355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952"/>
                <a:ext cx="12" cy="8"/>
              </a:xfrm>
              <a:custGeom>
                <a:avLst/>
                <a:gdLst>
                  <a:gd name="T0" fmla="*/ 0 w 7"/>
                  <a:gd name="T1" fmla="*/ 1 h 5"/>
                  <a:gd name="T2" fmla="*/ 0 w 7"/>
                  <a:gd name="T3" fmla="*/ 1 h 5"/>
                  <a:gd name="T4" fmla="*/ 0 w 7"/>
                  <a:gd name="T5" fmla="*/ 1 h 5"/>
                  <a:gd name="T6" fmla="*/ 6 w 7"/>
                  <a:gd name="T7" fmla="*/ 2 h 5"/>
                  <a:gd name="T8" fmla="*/ 5 w 7"/>
                  <a:gd name="T9" fmla="*/ 4 h 5"/>
                  <a:gd name="T10" fmla="*/ 0 w 7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5" y="0"/>
                      <a:pt x="6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2" y="5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5D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9" name="Freeform 1975">
                <a:extLst>
                  <a:ext uri="{FF2B5EF4-FFF2-40B4-BE49-F238E27FC236}">
                    <a16:creationId xmlns:a16="http://schemas.microsoft.com/office/drawing/2014/main" id="{81F8DE3F-183A-F94A-5098-05854AAE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957"/>
                <a:ext cx="14" cy="10"/>
              </a:xfrm>
              <a:custGeom>
                <a:avLst/>
                <a:gdLst>
                  <a:gd name="T0" fmla="*/ 2 w 8"/>
                  <a:gd name="T1" fmla="*/ 0 h 6"/>
                  <a:gd name="T2" fmla="*/ 5 w 8"/>
                  <a:gd name="T3" fmla="*/ 0 h 6"/>
                  <a:gd name="T4" fmla="*/ 8 w 8"/>
                  <a:gd name="T5" fmla="*/ 4 h 6"/>
                  <a:gd name="T6" fmla="*/ 8 w 8"/>
                  <a:gd name="T7" fmla="*/ 6 h 6"/>
                  <a:gd name="T8" fmla="*/ 6 w 8"/>
                  <a:gd name="T9" fmla="*/ 5 h 6"/>
                  <a:gd name="T10" fmla="*/ 0 w 8"/>
                  <a:gd name="T11" fmla="*/ 3 h 6"/>
                  <a:gd name="T12" fmla="*/ 2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6" y="2"/>
                      <a:pt x="7" y="3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4" y="4"/>
                      <a:pt x="2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5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0" name="Freeform 1976">
                <a:extLst>
                  <a:ext uri="{FF2B5EF4-FFF2-40B4-BE49-F238E27FC236}">
                    <a16:creationId xmlns:a16="http://schemas.microsoft.com/office/drawing/2014/main" id="{848AAA4D-9111-33ED-A400-4BD50B7DB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960"/>
                <a:ext cx="11" cy="12"/>
              </a:xfrm>
              <a:custGeom>
                <a:avLst/>
                <a:gdLst>
                  <a:gd name="T0" fmla="*/ 0 w 6"/>
                  <a:gd name="T1" fmla="*/ 1 h 7"/>
                  <a:gd name="T2" fmla="*/ 6 w 6"/>
                  <a:gd name="T3" fmla="*/ 3 h 7"/>
                  <a:gd name="T4" fmla="*/ 0 w 6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1"/>
                    </a:moveTo>
                    <a:cubicBezTo>
                      <a:pt x="2" y="1"/>
                      <a:pt x="5" y="0"/>
                      <a:pt x="6" y="3"/>
                    </a:cubicBezTo>
                    <a:cubicBezTo>
                      <a:pt x="3" y="5"/>
                      <a:pt x="0" y="7"/>
                      <a:pt x="0" y="1"/>
                    </a:cubicBezTo>
                    <a:close/>
                  </a:path>
                </a:pathLst>
              </a:custGeom>
              <a:solidFill>
                <a:srgbClr val="62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1" name="Freeform 1977">
                <a:extLst>
                  <a:ext uri="{FF2B5EF4-FFF2-40B4-BE49-F238E27FC236}">
                    <a16:creationId xmlns:a16="http://schemas.microsoft.com/office/drawing/2014/main" id="{B105849B-BBCD-D8AA-EF90-211EAF76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962"/>
                <a:ext cx="8" cy="10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1 h 6"/>
                  <a:gd name="T4" fmla="*/ 5 w 5"/>
                  <a:gd name="T5" fmla="*/ 2 h 6"/>
                  <a:gd name="T6" fmla="*/ 5 w 5"/>
                  <a:gd name="T7" fmla="*/ 4 h 6"/>
                  <a:gd name="T8" fmla="*/ 0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3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2" name="Freeform 1978">
                <a:extLst>
                  <a:ext uri="{FF2B5EF4-FFF2-40B4-BE49-F238E27FC236}">
                    <a16:creationId xmlns:a16="http://schemas.microsoft.com/office/drawing/2014/main" id="{BC6C130A-4F1E-AC1E-B0E8-AD70D7433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966"/>
                <a:ext cx="10" cy="6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5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36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3" name="Freeform 1979">
                <a:extLst>
                  <a:ext uri="{FF2B5EF4-FFF2-40B4-BE49-F238E27FC236}">
                    <a16:creationId xmlns:a16="http://schemas.microsoft.com/office/drawing/2014/main" id="{AA6EF773-E1EB-FC29-9599-2AC3347BA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553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4" name="Freeform 1980">
                <a:extLst>
                  <a:ext uri="{FF2B5EF4-FFF2-40B4-BE49-F238E27FC236}">
                    <a16:creationId xmlns:a16="http://schemas.microsoft.com/office/drawing/2014/main" id="{47332B04-4670-D8FD-9979-DE522973E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72"/>
                <a:ext cx="10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2 h 4"/>
                  <a:gd name="T4" fmla="*/ 2 w 6"/>
                  <a:gd name="T5" fmla="*/ 0 h 4"/>
                  <a:gd name="T6" fmla="*/ 5 w 6"/>
                  <a:gd name="T7" fmla="*/ 2 h 4"/>
                  <a:gd name="T8" fmla="*/ 2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5D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5" name="Freeform 1981">
                <a:extLst>
                  <a:ext uri="{FF2B5EF4-FFF2-40B4-BE49-F238E27FC236}">
                    <a16:creationId xmlns:a16="http://schemas.microsoft.com/office/drawing/2014/main" id="{07EBA20D-AF3A-B6C1-6774-0AC8EA93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640"/>
                <a:ext cx="11" cy="9"/>
              </a:xfrm>
              <a:custGeom>
                <a:avLst/>
                <a:gdLst>
                  <a:gd name="T0" fmla="*/ 1 w 6"/>
                  <a:gd name="T1" fmla="*/ 5 h 5"/>
                  <a:gd name="T2" fmla="*/ 3 w 6"/>
                  <a:gd name="T3" fmla="*/ 1 h 5"/>
                  <a:gd name="T4" fmla="*/ 5 w 6"/>
                  <a:gd name="T5" fmla="*/ 5 h 5"/>
                  <a:gd name="T6" fmla="*/ 1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1" y="3"/>
                      <a:pt x="0" y="0"/>
                      <a:pt x="3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302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6" name="Freeform 1982">
                <a:extLst>
                  <a:ext uri="{FF2B5EF4-FFF2-40B4-BE49-F238E27FC236}">
                    <a16:creationId xmlns:a16="http://schemas.microsoft.com/office/drawing/2014/main" id="{BA3F106A-D70E-D2EA-E9E9-502899044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461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0"/>
                      <a:pt x="5" y="2"/>
                    </a:cubicBez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44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7" name="Freeform 1983">
                <a:extLst>
                  <a:ext uri="{FF2B5EF4-FFF2-40B4-BE49-F238E27FC236}">
                    <a16:creationId xmlns:a16="http://schemas.microsoft.com/office/drawing/2014/main" id="{7EE3EB58-F792-A644-042C-5A50A94C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456"/>
                <a:ext cx="10" cy="10"/>
              </a:xfrm>
              <a:custGeom>
                <a:avLst/>
                <a:gdLst>
                  <a:gd name="T0" fmla="*/ 4 w 6"/>
                  <a:gd name="T1" fmla="*/ 6 h 6"/>
                  <a:gd name="T2" fmla="*/ 0 w 6"/>
                  <a:gd name="T3" fmla="*/ 3 h 6"/>
                  <a:gd name="T4" fmla="*/ 4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2" y="6"/>
                      <a:pt x="0" y="6"/>
                      <a:pt x="0" y="3"/>
                    </a:cubicBezTo>
                    <a:cubicBezTo>
                      <a:pt x="2" y="2"/>
                      <a:pt x="6" y="0"/>
                      <a:pt x="4" y="6"/>
                    </a:cubicBezTo>
                    <a:close/>
                  </a:path>
                </a:pathLst>
              </a:custGeom>
              <a:solidFill>
                <a:srgbClr val="52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8" name="Freeform 1984">
                <a:extLst>
                  <a:ext uri="{FF2B5EF4-FFF2-40B4-BE49-F238E27FC236}">
                    <a16:creationId xmlns:a16="http://schemas.microsoft.com/office/drawing/2014/main" id="{D0BF354C-975B-06A9-B091-C1BA3A17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457"/>
                <a:ext cx="11" cy="7"/>
              </a:xfrm>
              <a:custGeom>
                <a:avLst/>
                <a:gdLst>
                  <a:gd name="T0" fmla="*/ 5 w 6"/>
                  <a:gd name="T1" fmla="*/ 1 h 4"/>
                  <a:gd name="T2" fmla="*/ 6 w 6"/>
                  <a:gd name="T3" fmla="*/ 3 h 4"/>
                  <a:gd name="T4" fmla="*/ 2 w 6"/>
                  <a:gd name="T5" fmla="*/ 4 h 4"/>
                  <a:gd name="T6" fmla="*/ 0 w 6"/>
                  <a:gd name="T7" fmla="*/ 1 h 4"/>
                  <a:gd name="T8" fmla="*/ 5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58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9" name="Freeform 1985">
                <a:extLst>
                  <a:ext uri="{FF2B5EF4-FFF2-40B4-BE49-F238E27FC236}">
                    <a16:creationId xmlns:a16="http://schemas.microsoft.com/office/drawing/2014/main" id="{5921F68D-C225-B518-9000-703542BE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646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3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4D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0" name="Freeform 1986">
                <a:extLst>
                  <a:ext uri="{FF2B5EF4-FFF2-40B4-BE49-F238E27FC236}">
                    <a16:creationId xmlns:a16="http://schemas.microsoft.com/office/drawing/2014/main" id="{6246A6C0-7765-7194-982B-81260304E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704"/>
                <a:ext cx="12" cy="10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1 h 6"/>
                  <a:gd name="T4" fmla="*/ 5 w 7"/>
                  <a:gd name="T5" fmla="*/ 4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7" y="3"/>
                      <a:pt x="5" y="4"/>
                    </a:cubicBezTo>
                    <a:cubicBezTo>
                      <a:pt x="3" y="6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62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1" name="Freeform 1987">
                <a:extLst>
                  <a:ext uri="{FF2B5EF4-FFF2-40B4-BE49-F238E27FC236}">
                    <a16:creationId xmlns:a16="http://schemas.microsoft.com/office/drawing/2014/main" id="{91FDEB25-DED5-2902-69FA-EA156D01F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782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1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62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2" name="Freeform 1988">
                <a:extLst>
                  <a:ext uri="{FF2B5EF4-FFF2-40B4-BE49-F238E27FC236}">
                    <a16:creationId xmlns:a16="http://schemas.microsoft.com/office/drawing/2014/main" id="{1BFC49EA-BBF1-1A53-D5D4-6A512F8E9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447"/>
                <a:ext cx="10" cy="9"/>
              </a:xfrm>
              <a:custGeom>
                <a:avLst/>
                <a:gdLst>
                  <a:gd name="T0" fmla="*/ 5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5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444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3" name="Freeform 1989">
                <a:extLst>
                  <a:ext uri="{FF2B5EF4-FFF2-40B4-BE49-F238E27FC236}">
                    <a16:creationId xmlns:a16="http://schemas.microsoft.com/office/drawing/2014/main" id="{D05BB7BC-D442-3083-42AE-CD83977E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86"/>
                <a:ext cx="8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2 w 5"/>
                  <a:gd name="T5" fmla="*/ 4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4" name="Freeform 1990">
                <a:extLst>
                  <a:ext uri="{FF2B5EF4-FFF2-40B4-BE49-F238E27FC236}">
                    <a16:creationId xmlns:a16="http://schemas.microsoft.com/office/drawing/2014/main" id="{F754BC70-2306-3327-76D4-02DA99394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709"/>
                <a:ext cx="10" cy="8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2 h 5"/>
                  <a:gd name="T4" fmla="*/ 3 w 6"/>
                  <a:gd name="T5" fmla="*/ 4 h 5"/>
                  <a:gd name="T6" fmla="*/ 0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4" y="5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E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5" name="Freeform 1991">
                <a:extLst>
                  <a:ext uri="{FF2B5EF4-FFF2-40B4-BE49-F238E27FC236}">
                    <a16:creationId xmlns:a16="http://schemas.microsoft.com/office/drawing/2014/main" id="{CBFA403B-E412-C1D1-20BF-29D0EAFFF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711"/>
                <a:ext cx="9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3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6" name="Freeform 1992">
                <a:extLst>
                  <a:ext uri="{FF2B5EF4-FFF2-40B4-BE49-F238E27FC236}">
                    <a16:creationId xmlns:a16="http://schemas.microsoft.com/office/drawing/2014/main" id="{80A60855-D465-1AEB-1485-F402E6D3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529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3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7" name="Freeform 1993">
                <a:extLst>
                  <a:ext uri="{FF2B5EF4-FFF2-40B4-BE49-F238E27FC236}">
                    <a16:creationId xmlns:a16="http://schemas.microsoft.com/office/drawing/2014/main" id="{8B79C36C-599C-AEBF-7005-B3CF0526F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519"/>
                <a:ext cx="9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3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C3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8" name="Freeform 1994">
                <a:extLst>
                  <a:ext uri="{FF2B5EF4-FFF2-40B4-BE49-F238E27FC236}">
                    <a16:creationId xmlns:a16="http://schemas.microsoft.com/office/drawing/2014/main" id="{13999F2A-155A-FD3A-AF10-D2DA24C50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26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F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9" name="Oval 1995">
                <a:extLst>
                  <a:ext uri="{FF2B5EF4-FFF2-40B4-BE49-F238E27FC236}">
                    <a16:creationId xmlns:a16="http://schemas.microsoft.com/office/drawing/2014/main" id="{E875FEAA-8539-59E5-29C1-5CDD47F8B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1421"/>
                <a:ext cx="9" cy="7"/>
              </a:xfrm>
              <a:prstGeom prst="ellipse">
                <a:avLst/>
              </a:prstGeom>
              <a:solidFill>
                <a:srgbClr val="4C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0" name="Freeform 1996">
                <a:extLst>
                  <a:ext uri="{FF2B5EF4-FFF2-40B4-BE49-F238E27FC236}">
                    <a16:creationId xmlns:a16="http://schemas.microsoft.com/office/drawing/2014/main" id="{82775D2F-3108-D2FE-BD6B-F5CD31A3A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73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35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1" name="Freeform 1997">
                <a:extLst>
                  <a:ext uri="{FF2B5EF4-FFF2-40B4-BE49-F238E27FC236}">
                    <a16:creationId xmlns:a16="http://schemas.microsoft.com/office/drawing/2014/main" id="{30E9BF34-3423-CAD4-45B9-4FEBAF20C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35"/>
                <a:ext cx="11" cy="6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F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2" name="Freeform 1998">
                <a:extLst>
                  <a:ext uri="{FF2B5EF4-FFF2-40B4-BE49-F238E27FC236}">
                    <a16:creationId xmlns:a16="http://schemas.microsoft.com/office/drawing/2014/main" id="{D503F1BA-B2B2-0B1D-4C9E-00924E52D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663"/>
                <a:ext cx="8" cy="8"/>
              </a:xfrm>
              <a:custGeom>
                <a:avLst/>
                <a:gdLst>
                  <a:gd name="T0" fmla="*/ 0 w 5"/>
                  <a:gd name="T1" fmla="*/ 2 h 5"/>
                  <a:gd name="T2" fmla="*/ 2 w 5"/>
                  <a:gd name="T3" fmla="*/ 1 h 5"/>
                  <a:gd name="T4" fmla="*/ 5 w 5"/>
                  <a:gd name="T5" fmla="*/ 3 h 5"/>
                  <a:gd name="T6" fmla="*/ 2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E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3" name="Freeform 1999">
                <a:extLst>
                  <a:ext uri="{FF2B5EF4-FFF2-40B4-BE49-F238E27FC236}">
                    <a16:creationId xmlns:a16="http://schemas.microsoft.com/office/drawing/2014/main" id="{F3324FC2-F47C-FA81-BD16-8A5C97966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8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4 w 7"/>
                  <a:gd name="T3" fmla="*/ 4 h 4"/>
                  <a:gd name="T4" fmla="*/ 0 w 7"/>
                  <a:gd name="T5" fmla="*/ 1 h 4"/>
                  <a:gd name="T6" fmla="*/ 2 w 7"/>
                  <a:gd name="T7" fmla="*/ 0 h 4"/>
                  <a:gd name="T8" fmla="*/ 7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2" y="4"/>
                      <a:pt x="1" y="4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2C2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4" name="Freeform 2000">
                <a:extLst>
                  <a:ext uri="{FF2B5EF4-FFF2-40B4-BE49-F238E27FC236}">
                    <a16:creationId xmlns:a16="http://schemas.microsoft.com/office/drawing/2014/main" id="{C6EA045F-FBCF-E64F-69A9-32A787994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738"/>
                <a:ext cx="11" cy="8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3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3A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5" name="Freeform 2001">
                <a:extLst>
                  <a:ext uri="{FF2B5EF4-FFF2-40B4-BE49-F238E27FC236}">
                    <a16:creationId xmlns:a16="http://schemas.microsoft.com/office/drawing/2014/main" id="{E60B17D7-14EB-6D42-3C4F-DF208AA5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493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E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6" name="Freeform 2002">
                <a:extLst>
                  <a:ext uri="{FF2B5EF4-FFF2-40B4-BE49-F238E27FC236}">
                    <a16:creationId xmlns:a16="http://schemas.microsoft.com/office/drawing/2014/main" id="{A62BF9E0-612A-66CF-9409-DFEC1D9B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741"/>
                <a:ext cx="8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7" name="Freeform 2003">
                <a:extLst>
                  <a:ext uri="{FF2B5EF4-FFF2-40B4-BE49-F238E27FC236}">
                    <a16:creationId xmlns:a16="http://schemas.microsoft.com/office/drawing/2014/main" id="{153C2BF5-5ED3-C760-C7DA-A9FE6DCAB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17"/>
                <a:ext cx="12" cy="10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3 h 6"/>
                  <a:gd name="T4" fmla="*/ 4 w 7"/>
                  <a:gd name="T5" fmla="*/ 2 h 6"/>
                  <a:gd name="T6" fmla="*/ 3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7" y="4"/>
                      <a:pt x="4" y="5"/>
                      <a:pt x="3" y="6"/>
                    </a:cubicBezTo>
                    <a:close/>
                  </a:path>
                </a:pathLst>
              </a:custGeom>
              <a:solidFill>
                <a:srgbClr val="79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8" name="Freeform 2004">
                <a:extLst>
                  <a:ext uri="{FF2B5EF4-FFF2-40B4-BE49-F238E27FC236}">
                    <a16:creationId xmlns:a16="http://schemas.microsoft.com/office/drawing/2014/main" id="{9DEDD4FD-B27A-81D8-6618-BC52CB980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87"/>
                <a:ext cx="8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B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9" name="Freeform 2005">
                <a:extLst>
                  <a:ext uri="{FF2B5EF4-FFF2-40B4-BE49-F238E27FC236}">
                    <a16:creationId xmlns:a16="http://schemas.microsoft.com/office/drawing/2014/main" id="{CEFE31DA-B26A-AD25-CC5C-B2883911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384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5 h 6"/>
                  <a:gd name="T4" fmla="*/ 0 w 5"/>
                  <a:gd name="T5" fmla="*/ 3 h 6"/>
                  <a:gd name="T6" fmla="*/ 3 w 5"/>
                  <a:gd name="T7" fmla="*/ 1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1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0" name="Freeform 2006">
                <a:extLst>
                  <a:ext uri="{FF2B5EF4-FFF2-40B4-BE49-F238E27FC236}">
                    <a16:creationId xmlns:a16="http://schemas.microsoft.com/office/drawing/2014/main" id="{6F3FCAD1-91F7-2D06-8534-870210C2F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822"/>
                <a:ext cx="10" cy="8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2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4C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1" name="Freeform 2007">
                <a:extLst>
                  <a:ext uri="{FF2B5EF4-FFF2-40B4-BE49-F238E27FC236}">
                    <a16:creationId xmlns:a16="http://schemas.microsoft.com/office/drawing/2014/main" id="{7186614B-A1A8-8A35-6B23-878F03DB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834"/>
                <a:ext cx="12" cy="8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3 h 5"/>
                  <a:gd name="T4" fmla="*/ 4 w 7"/>
                  <a:gd name="T5" fmla="*/ 4 h 5"/>
                  <a:gd name="T6" fmla="*/ 0 w 7"/>
                  <a:gd name="T7" fmla="*/ 3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2" y="4"/>
                      <a:pt x="1" y="5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2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2" name="Freeform 2008">
                <a:extLst>
                  <a:ext uri="{FF2B5EF4-FFF2-40B4-BE49-F238E27FC236}">
                    <a16:creationId xmlns:a16="http://schemas.microsoft.com/office/drawing/2014/main" id="{50BB0501-1F9C-EBBF-FDC7-A7B2831B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853"/>
                <a:ext cx="10" cy="6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B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3" name="Freeform 2009">
                <a:extLst>
                  <a:ext uri="{FF2B5EF4-FFF2-40B4-BE49-F238E27FC236}">
                    <a16:creationId xmlns:a16="http://schemas.microsoft.com/office/drawing/2014/main" id="{75D15C6D-A948-9DEC-4033-CAF828007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319"/>
                <a:ext cx="8" cy="8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4C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4" name="Freeform 2010">
                <a:extLst>
                  <a:ext uri="{FF2B5EF4-FFF2-40B4-BE49-F238E27FC236}">
                    <a16:creationId xmlns:a16="http://schemas.microsoft.com/office/drawing/2014/main" id="{7EC0D4C2-0FB0-D263-9DEB-6A01204D4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1305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2 h 4"/>
                  <a:gd name="T4" fmla="*/ 2 w 6"/>
                  <a:gd name="T5" fmla="*/ 0 h 4"/>
                  <a:gd name="T6" fmla="*/ 5 w 6"/>
                  <a:gd name="T7" fmla="*/ 3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4"/>
                      <a:pt x="0" y="4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5F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5" name="Oval 2011">
                <a:extLst>
                  <a:ext uri="{FF2B5EF4-FFF2-40B4-BE49-F238E27FC236}">
                    <a16:creationId xmlns:a16="http://schemas.microsoft.com/office/drawing/2014/main" id="{8B0EE234-8033-86C6-FBB1-C097346EC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1745"/>
                <a:ext cx="10" cy="7"/>
              </a:xfrm>
              <a:prstGeom prst="ellipse">
                <a:avLst/>
              </a:prstGeom>
              <a:solidFill>
                <a:srgbClr val="61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6" name="Freeform 2012">
                <a:extLst>
                  <a:ext uri="{FF2B5EF4-FFF2-40B4-BE49-F238E27FC236}">
                    <a16:creationId xmlns:a16="http://schemas.microsoft.com/office/drawing/2014/main" id="{FF3E923A-85AC-F60E-C45F-0DC64C9FC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99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6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7" name="Freeform 2013">
                <a:extLst>
                  <a:ext uri="{FF2B5EF4-FFF2-40B4-BE49-F238E27FC236}">
                    <a16:creationId xmlns:a16="http://schemas.microsoft.com/office/drawing/2014/main" id="{159C30A1-4F29-211C-F40B-F6B414743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271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85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9" name="Group 2215">
              <a:extLst>
                <a:ext uri="{FF2B5EF4-FFF2-40B4-BE49-F238E27FC236}">
                  <a16:creationId xmlns:a16="http://schemas.microsoft.com/office/drawing/2014/main" id="{F56C4A61-1AF7-F1C6-6F4D-D3F9C133C7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" y="821"/>
              <a:ext cx="487" cy="1160"/>
              <a:chOff x="3993" y="821"/>
              <a:chExt cx="487" cy="1160"/>
            </a:xfrm>
          </p:grpSpPr>
          <p:sp>
            <p:nvSpPr>
              <p:cNvPr id="498" name="Freeform 2015">
                <a:extLst>
                  <a:ext uri="{FF2B5EF4-FFF2-40B4-BE49-F238E27FC236}">
                    <a16:creationId xmlns:a16="http://schemas.microsoft.com/office/drawing/2014/main" id="{2BEA1811-CB98-03EB-0D59-00184020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897"/>
                <a:ext cx="11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3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9" name="Freeform 2016">
                <a:extLst>
                  <a:ext uri="{FF2B5EF4-FFF2-40B4-BE49-F238E27FC236}">
                    <a16:creationId xmlns:a16="http://schemas.microsoft.com/office/drawing/2014/main" id="{EDAF2E83-E157-CEFD-FBD4-F2DA34C2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906"/>
                <a:ext cx="12" cy="6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3 h 4"/>
                  <a:gd name="T4" fmla="*/ 5 w 7"/>
                  <a:gd name="T5" fmla="*/ 4 h 4"/>
                  <a:gd name="T6" fmla="*/ 1 w 7"/>
                  <a:gd name="T7" fmla="*/ 2 h 4"/>
                  <a:gd name="T8" fmla="*/ 3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1"/>
                      <a:pt x="7" y="1"/>
                      <a:pt x="7" y="3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4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0" name="Freeform 2017">
                <a:extLst>
                  <a:ext uri="{FF2B5EF4-FFF2-40B4-BE49-F238E27FC236}">
                    <a16:creationId xmlns:a16="http://schemas.microsoft.com/office/drawing/2014/main" id="{715B28E1-6620-8A2E-8D0C-2DF40C0A5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909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484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1" name="Freeform 2018">
                <a:extLst>
                  <a:ext uri="{FF2B5EF4-FFF2-40B4-BE49-F238E27FC236}">
                    <a16:creationId xmlns:a16="http://schemas.microsoft.com/office/drawing/2014/main" id="{CE728A92-87CC-0E4F-CA98-2920E8F09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757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2 w 6"/>
                  <a:gd name="T5" fmla="*/ 0 h 4"/>
                  <a:gd name="T6" fmla="*/ 6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60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2" name="Freeform 2019">
                <a:extLst>
                  <a:ext uri="{FF2B5EF4-FFF2-40B4-BE49-F238E27FC236}">
                    <a16:creationId xmlns:a16="http://schemas.microsoft.com/office/drawing/2014/main" id="{C25EC1CD-33D8-6E3F-0EEB-305748004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924"/>
                <a:ext cx="10" cy="9"/>
              </a:xfrm>
              <a:custGeom>
                <a:avLst/>
                <a:gdLst>
                  <a:gd name="T0" fmla="*/ 3 w 6"/>
                  <a:gd name="T1" fmla="*/ 1 h 5"/>
                  <a:gd name="T2" fmla="*/ 6 w 6"/>
                  <a:gd name="T3" fmla="*/ 3 h 5"/>
                  <a:gd name="T4" fmla="*/ 4 w 6"/>
                  <a:gd name="T5" fmla="*/ 5 h 5"/>
                  <a:gd name="T6" fmla="*/ 1 w 6"/>
                  <a:gd name="T7" fmla="*/ 2 h 5"/>
                  <a:gd name="T8" fmla="*/ 3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4" y="1"/>
                      <a:pt x="6" y="1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4D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3" name="Freeform 2020">
                <a:extLst>
                  <a:ext uri="{FF2B5EF4-FFF2-40B4-BE49-F238E27FC236}">
                    <a16:creationId xmlns:a16="http://schemas.microsoft.com/office/drawing/2014/main" id="{07312D67-C3D0-AC6B-190F-E5123CC86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681"/>
                <a:ext cx="11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3" y="3"/>
                      <a:pt x="1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48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4" name="Freeform 2021">
                <a:extLst>
                  <a:ext uri="{FF2B5EF4-FFF2-40B4-BE49-F238E27FC236}">
                    <a16:creationId xmlns:a16="http://schemas.microsoft.com/office/drawing/2014/main" id="{DC8F672D-3D2B-49E5-0BB9-3C94586BD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687"/>
                <a:ext cx="8" cy="8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5 h 5"/>
                  <a:gd name="T4" fmla="*/ 0 w 5"/>
                  <a:gd name="T5" fmla="*/ 3 h 5"/>
                  <a:gd name="T6" fmla="*/ 2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5" y="4"/>
                      <a:pt x="4" y="5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C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5" name="Freeform 2022">
                <a:extLst>
                  <a:ext uri="{FF2B5EF4-FFF2-40B4-BE49-F238E27FC236}">
                    <a16:creationId xmlns:a16="http://schemas.microsoft.com/office/drawing/2014/main" id="{11B076B3-ADC7-66CE-7613-A4765C432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690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3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6" name="Freeform 2023">
                <a:extLst>
                  <a:ext uri="{FF2B5EF4-FFF2-40B4-BE49-F238E27FC236}">
                    <a16:creationId xmlns:a16="http://schemas.microsoft.com/office/drawing/2014/main" id="{D6AA2FB8-A968-AC8E-EF8D-BEB79D83E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59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3C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7" name="Freeform 2024">
                <a:extLst>
                  <a:ext uri="{FF2B5EF4-FFF2-40B4-BE49-F238E27FC236}">
                    <a16:creationId xmlns:a16="http://schemas.microsoft.com/office/drawing/2014/main" id="{6DBBD51A-C0BB-6AE0-64DF-E6AD20D5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550"/>
                <a:ext cx="10" cy="7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1 h 4"/>
                  <a:gd name="T4" fmla="*/ 3 w 6"/>
                  <a:gd name="T5" fmla="*/ 4 h 4"/>
                  <a:gd name="T6" fmla="*/ 1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2" y="1"/>
                      <a:pt x="4" y="1"/>
                      <a:pt x="6" y="1"/>
                    </a:cubicBezTo>
                    <a:cubicBezTo>
                      <a:pt x="6" y="3"/>
                      <a:pt x="6" y="4"/>
                      <a:pt x="3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48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8" name="Freeform 2025">
                <a:extLst>
                  <a:ext uri="{FF2B5EF4-FFF2-40B4-BE49-F238E27FC236}">
                    <a16:creationId xmlns:a16="http://schemas.microsoft.com/office/drawing/2014/main" id="{34E0A397-66FD-86BB-86E2-C1894C893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9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3 h 4"/>
                  <a:gd name="T6" fmla="*/ 2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9" name="Freeform 2026">
                <a:extLst>
                  <a:ext uri="{FF2B5EF4-FFF2-40B4-BE49-F238E27FC236}">
                    <a16:creationId xmlns:a16="http://schemas.microsoft.com/office/drawing/2014/main" id="{E5A5D1E7-BC04-5C79-B855-009479C95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699"/>
                <a:ext cx="10" cy="6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1 h 4"/>
                  <a:gd name="T4" fmla="*/ 3 w 6"/>
                  <a:gd name="T5" fmla="*/ 0 h 4"/>
                  <a:gd name="T6" fmla="*/ 5 w 6"/>
                  <a:gd name="T7" fmla="*/ 2 h 4"/>
                  <a:gd name="T8" fmla="*/ 2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46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0" name="Freeform 2027">
                <a:extLst>
                  <a:ext uri="{FF2B5EF4-FFF2-40B4-BE49-F238E27FC236}">
                    <a16:creationId xmlns:a16="http://schemas.microsoft.com/office/drawing/2014/main" id="{ABDA31D8-B2B4-09DB-EC39-2072D280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269"/>
                <a:ext cx="11" cy="7"/>
              </a:xfrm>
              <a:custGeom>
                <a:avLst/>
                <a:gdLst>
                  <a:gd name="T0" fmla="*/ 3 w 6"/>
                  <a:gd name="T1" fmla="*/ 4 h 4"/>
                  <a:gd name="T2" fmla="*/ 2 w 6"/>
                  <a:gd name="T3" fmla="*/ 0 h 4"/>
                  <a:gd name="T4" fmla="*/ 5 w 6"/>
                  <a:gd name="T5" fmla="*/ 1 h 4"/>
                  <a:gd name="T6" fmla="*/ 3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1" y="3"/>
                      <a:pt x="0" y="2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6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D4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1" name="Freeform 2028">
                <a:extLst>
                  <a:ext uri="{FF2B5EF4-FFF2-40B4-BE49-F238E27FC236}">
                    <a16:creationId xmlns:a16="http://schemas.microsoft.com/office/drawing/2014/main" id="{BDE3B419-0DC1-B4B8-D1FD-39B0FE63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702"/>
                <a:ext cx="10" cy="10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5 w 6"/>
                  <a:gd name="T5" fmla="*/ 5 h 6"/>
                  <a:gd name="T6" fmla="*/ 3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6" y="3"/>
                      <a:pt x="5" y="5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0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5D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2" name="Freeform 2029">
                <a:extLst>
                  <a:ext uri="{FF2B5EF4-FFF2-40B4-BE49-F238E27FC236}">
                    <a16:creationId xmlns:a16="http://schemas.microsoft.com/office/drawing/2014/main" id="{4AB9BBF4-79AB-CA98-8EF0-EB32BFC40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651"/>
                <a:ext cx="10" cy="7"/>
              </a:xfrm>
              <a:custGeom>
                <a:avLst/>
                <a:gdLst>
                  <a:gd name="T0" fmla="*/ 5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5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5" y="2"/>
                    </a:cubicBezTo>
                    <a:close/>
                  </a:path>
                </a:pathLst>
              </a:custGeom>
              <a:solidFill>
                <a:srgbClr val="41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3" name="Freeform 2030">
                <a:extLst>
                  <a:ext uri="{FF2B5EF4-FFF2-40B4-BE49-F238E27FC236}">
                    <a16:creationId xmlns:a16="http://schemas.microsoft.com/office/drawing/2014/main" id="{6CD2F97D-DCEE-A008-8504-E1B8CC7C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709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1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4" name="Freeform 2031">
                <a:extLst>
                  <a:ext uri="{FF2B5EF4-FFF2-40B4-BE49-F238E27FC236}">
                    <a16:creationId xmlns:a16="http://schemas.microsoft.com/office/drawing/2014/main" id="{E014EF76-5529-E91F-68AF-2E0E8F0FC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27"/>
                <a:ext cx="8" cy="7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3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5" name="Freeform 2032">
                <a:extLst>
                  <a:ext uri="{FF2B5EF4-FFF2-40B4-BE49-F238E27FC236}">
                    <a16:creationId xmlns:a16="http://schemas.microsoft.com/office/drawing/2014/main" id="{B4DAB980-4AF6-309A-EE69-94578849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305"/>
                <a:ext cx="8" cy="10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2 h 6"/>
                  <a:gd name="T4" fmla="*/ 5 w 5"/>
                  <a:gd name="T5" fmla="*/ 2 h 6"/>
                  <a:gd name="T6" fmla="*/ 5 w 5"/>
                  <a:gd name="T7" fmla="*/ 4 h 6"/>
                  <a:gd name="T8" fmla="*/ 0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2" y="1"/>
                      <a:pt x="3" y="0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3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4F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6" name="Freeform 2033">
                <a:extLst>
                  <a:ext uri="{FF2B5EF4-FFF2-40B4-BE49-F238E27FC236}">
                    <a16:creationId xmlns:a16="http://schemas.microsoft.com/office/drawing/2014/main" id="{B173BA76-F886-F5B4-B7D0-8FC0EF1EB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19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7" name="Freeform 2034">
                <a:extLst>
                  <a:ext uri="{FF2B5EF4-FFF2-40B4-BE49-F238E27FC236}">
                    <a16:creationId xmlns:a16="http://schemas.microsoft.com/office/drawing/2014/main" id="{770AABAA-CD54-84D4-9128-CC07C339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721"/>
                <a:ext cx="9" cy="8"/>
              </a:xfrm>
              <a:custGeom>
                <a:avLst/>
                <a:gdLst>
                  <a:gd name="T0" fmla="*/ 3 w 5"/>
                  <a:gd name="T1" fmla="*/ 4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3A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8" name="Freeform 2035">
                <a:extLst>
                  <a:ext uri="{FF2B5EF4-FFF2-40B4-BE49-F238E27FC236}">
                    <a16:creationId xmlns:a16="http://schemas.microsoft.com/office/drawing/2014/main" id="{31BFA178-D146-2C07-A3DC-563E73124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87"/>
                <a:ext cx="10" cy="7"/>
              </a:xfrm>
              <a:custGeom>
                <a:avLst/>
                <a:gdLst>
                  <a:gd name="T0" fmla="*/ 6 w 6"/>
                  <a:gd name="T1" fmla="*/ 1 h 4"/>
                  <a:gd name="T2" fmla="*/ 3 w 6"/>
                  <a:gd name="T3" fmla="*/ 3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3"/>
                      <a:pt x="5" y="3"/>
                      <a:pt x="3" y="3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1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9" name="Freeform 2036">
                <a:extLst>
                  <a:ext uri="{FF2B5EF4-FFF2-40B4-BE49-F238E27FC236}">
                    <a16:creationId xmlns:a16="http://schemas.microsoft.com/office/drawing/2014/main" id="{787C077A-3EF1-CCAD-F17F-1C0FC4F2D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938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4 w 6"/>
                  <a:gd name="T3" fmla="*/ 5 h 5"/>
                  <a:gd name="T4" fmla="*/ 0 w 6"/>
                  <a:gd name="T5" fmla="*/ 2 h 5"/>
                  <a:gd name="T6" fmla="*/ 1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3" y="1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61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0" name="Freeform 2037">
                <a:extLst>
                  <a:ext uri="{FF2B5EF4-FFF2-40B4-BE49-F238E27FC236}">
                    <a16:creationId xmlns:a16="http://schemas.microsoft.com/office/drawing/2014/main" id="{C503D221-B56B-B3EA-6954-A03D14F07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26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3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1" name="Freeform 2038">
                <a:extLst>
                  <a:ext uri="{FF2B5EF4-FFF2-40B4-BE49-F238E27FC236}">
                    <a16:creationId xmlns:a16="http://schemas.microsoft.com/office/drawing/2014/main" id="{00A04EF0-CA22-BE45-D09C-E186B1291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507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B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2" name="Freeform 2039">
                <a:extLst>
                  <a:ext uri="{FF2B5EF4-FFF2-40B4-BE49-F238E27FC236}">
                    <a16:creationId xmlns:a16="http://schemas.microsoft.com/office/drawing/2014/main" id="{B02B9BD8-848D-0DC5-313A-9A902C353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505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3 w 6"/>
                  <a:gd name="T5" fmla="*/ 0 h 4"/>
                  <a:gd name="T6" fmla="*/ 5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4B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3" name="Freeform 2040">
                <a:extLst>
                  <a:ext uri="{FF2B5EF4-FFF2-40B4-BE49-F238E27FC236}">
                    <a16:creationId xmlns:a16="http://schemas.microsoft.com/office/drawing/2014/main" id="{A9F8800E-13F8-680C-A0B5-7C29657B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02"/>
                <a:ext cx="12" cy="8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2 h 5"/>
                  <a:gd name="T6" fmla="*/ 6 w 7"/>
                  <a:gd name="T7" fmla="*/ 1 h 5"/>
                  <a:gd name="T8" fmla="*/ 2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7" y="5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52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4" name="Freeform 2041">
                <a:extLst>
                  <a:ext uri="{FF2B5EF4-FFF2-40B4-BE49-F238E27FC236}">
                    <a16:creationId xmlns:a16="http://schemas.microsoft.com/office/drawing/2014/main" id="{47B4602B-728E-34FB-88A9-6DD33C640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259"/>
                <a:ext cx="9" cy="8"/>
              </a:xfrm>
              <a:custGeom>
                <a:avLst/>
                <a:gdLst>
                  <a:gd name="T0" fmla="*/ 2 w 5"/>
                  <a:gd name="T1" fmla="*/ 0 h 5"/>
                  <a:gd name="T2" fmla="*/ 4 w 5"/>
                  <a:gd name="T3" fmla="*/ 3 h 5"/>
                  <a:gd name="T4" fmla="*/ 2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3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5" name="Freeform 2042">
                <a:extLst>
                  <a:ext uri="{FF2B5EF4-FFF2-40B4-BE49-F238E27FC236}">
                    <a16:creationId xmlns:a16="http://schemas.microsoft.com/office/drawing/2014/main" id="{6E5F88B3-112C-15F7-47A6-CB9BB5C4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733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6" name="Freeform 2043">
                <a:extLst>
                  <a:ext uri="{FF2B5EF4-FFF2-40B4-BE49-F238E27FC236}">
                    <a16:creationId xmlns:a16="http://schemas.microsoft.com/office/drawing/2014/main" id="{34D98C2A-703E-9435-BB44-337610E0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33"/>
                <a:ext cx="8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3 h 5"/>
                  <a:gd name="T4" fmla="*/ 3 w 5"/>
                  <a:gd name="T5" fmla="*/ 4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1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B4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7" name="Freeform 2044">
                <a:extLst>
                  <a:ext uri="{FF2B5EF4-FFF2-40B4-BE49-F238E27FC236}">
                    <a16:creationId xmlns:a16="http://schemas.microsoft.com/office/drawing/2014/main" id="{41E51D78-140D-4C2D-C75A-1D2C15E13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736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C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8" name="Freeform 2045">
                <a:extLst>
                  <a:ext uri="{FF2B5EF4-FFF2-40B4-BE49-F238E27FC236}">
                    <a16:creationId xmlns:a16="http://schemas.microsoft.com/office/drawing/2014/main" id="{5697FB67-5AAB-502F-F1A8-FE98D74F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486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1 h 4"/>
                  <a:gd name="T4" fmla="*/ 2 w 5"/>
                  <a:gd name="T5" fmla="*/ 0 h 4"/>
                  <a:gd name="T6" fmla="*/ 5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4F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9" name="Freeform 2046">
                <a:extLst>
                  <a:ext uri="{FF2B5EF4-FFF2-40B4-BE49-F238E27FC236}">
                    <a16:creationId xmlns:a16="http://schemas.microsoft.com/office/drawing/2014/main" id="{18E0932A-82EA-391F-138C-10EA5DB5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02"/>
                <a:ext cx="11" cy="7"/>
              </a:xfrm>
              <a:custGeom>
                <a:avLst/>
                <a:gdLst>
                  <a:gd name="T0" fmla="*/ 6 w 6"/>
                  <a:gd name="T1" fmla="*/ 3 h 4"/>
                  <a:gd name="T2" fmla="*/ 3 w 6"/>
                  <a:gd name="T3" fmla="*/ 4 h 4"/>
                  <a:gd name="T4" fmla="*/ 1 w 6"/>
                  <a:gd name="T5" fmla="*/ 1 h 4"/>
                  <a:gd name="T6" fmla="*/ 3 w 6"/>
                  <a:gd name="T7" fmla="*/ 0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525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0" name="Freeform 2047">
                <a:extLst>
                  <a:ext uri="{FF2B5EF4-FFF2-40B4-BE49-F238E27FC236}">
                    <a16:creationId xmlns:a16="http://schemas.microsoft.com/office/drawing/2014/main" id="{4DE0FA02-A162-2E4B-788A-E92674EC9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332"/>
                <a:ext cx="7" cy="9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24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1" name="Freeform 2048">
                <a:extLst>
                  <a:ext uri="{FF2B5EF4-FFF2-40B4-BE49-F238E27FC236}">
                    <a16:creationId xmlns:a16="http://schemas.microsoft.com/office/drawing/2014/main" id="{B4713CD5-35B5-E445-04AF-FE357C0B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334"/>
                <a:ext cx="6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2 h 5"/>
                  <a:gd name="T4" fmla="*/ 2 w 4"/>
                  <a:gd name="T5" fmla="*/ 5 h 5"/>
                  <a:gd name="T6" fmla="*/ 0 w 4"/>
                  <a:gd name="T7" fmla="*/ 2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322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2" name="Freeform 2049">
                <a:extLst>
                  <a:ext uri="{FF2B5EF4-FFF2-40B4-BE49-F238E27FC236}">
                    <a16:creationId xmlns:a16="http://schemas.microsoft.com/office/drawing/2014/main" id="{977A2544-7586-EA50-31E3-ED8E3BEE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469"/>
                <a:ext cx="10" cy="9"/>
              </a:xfrm>
              <a:custGeom>
                <a:avLst/>
                <a:gdLst>
                  <a:gd name="T0" fmla="*/ 5 w 6"/>
                  <a:gd name="T1" fmla="*/ 3 h 5"/>
                  <a:gd name="T2" fmla="*/ 2 w 6"/>
                  <a:gd name="T3" fmla="*/ 5 h 5"/>
                  <a:gd name="T4" fmla="*/ 1 w 6"/>
                  <a:gd name="T5" fmla="*/ 2 h 5"/>
                  <a:gd name="T6" fmla="*/ 4 w 6"/>
                  <a:gd name="T7" fmla="*/ 1 h 5"/>
                  <a:gd name="T8" fmla="*/ 5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2" y="1"/>
                      <a:pt x="4" y="1"/>
                    </a:cubicBezTo>
                    <a:cubicBezTo>
                      <a:pt x="5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3A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3" name="Freeform 2050">
                <a:extLst>
                  <a:ext uri="{FF2B5EF4-FFF2-40B4-BE49-F238E27FC236}">
                    <a16:creationId xmlns:a16="http://schemas.microsoft.com/office/drawing/2014/main" id="{864E252A-5193-819A-A5C4-CE7C59901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1468"/>
                <a:ext cx="8" cy="8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1 h 5"/>
                  <a:gd name="T4" fmla="*/ 5 w 5"/>
                  <a:gd name="T5" fmla="*/ 2 h 5"/>
                  <a:gd name="T6" fmla="*/ 4 w 5"/>
                  <a:gd name="T7" fmla="*/ 5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4" name="Freeform 2051">
                <a:extLst>
                  <a:ext uri="{FF2B5EF4-FFF2-40B4-BE49-F238E27FC236}">
                    <a16:creationId xmlns:a16="http://schemas.microsoft.com/office/drawing/2014/main" id="{8DFFDC40-6448-F523-3D29-76085D0E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65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3 w 6"/>
                  <a:gd name="T5" fmla="*/ 0 h 4"/>
                  <a:gd name="T6" fmla="*/ 5 w 6"/>
                  <a:gd name="T7" fmla="*/ 2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B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5" name="Freeform 2052">
                <a:extLst>
                  <a:ext uri="{FF2B5EF4-FFF2-40B4-BE49-F238E27FC236}">
                    <a16:creationId xmlns:a16="http://schemas.microsoft.com/office/drawing/2014/main" id="{FB9D1548-AA35-8EFE-BDA0-38EA02641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341"/>
                <a:ext cx="9" cy="9"/>
              </a:xfrm>
              <a:custGeom>
                <a:avLst/>
                <a:gdLst>
                  <a:gd name="T0" fmla="*/ 1 w 5"/>
                  <a:gd name="T1" fmla="*/ 5 h 5"/>
                  <a:gd name="T2" fmla="*/ 2 w 5"/>
                  <a:gd name="T3" fmla="*/ 1 h 5"/>
                  <a:gd name="T4" fmla="*/ 5 w 5"/>
                  <a:gd name="T5" fmla="*/ 4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2" y="1"/>
                    </a:cubicBezTo>
                    <a:cubicBezTo>
                      <a:pt x="5" y="0"/>
                      <a:pt x="5" y="2"/>
                      <a:pt x="5" y="4"/>
                    </a:cubicBezTo>
                    <a:cubicBezTo>
                      <a:pt x="4" y="4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4E4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6" name="Freeform 2053">
                <a:extLst>
                  <a:ext uri="{FF2B5EF4-FFF2-40B4-BE49-F238E27FC236}">
                    <a16:creationId xmlns:a16="http://schemas.microsoft.com/office/drawing/2014/main" id="{FFF9159C-C9C6-5359-303B-82585F081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769"/>
                <a:ext cx="11" cy="7"/>
              </a:xfrm>
              <a:custGeom>
                <a:avLst/>
                <a:gdLst>
                  <a:gd name="T0" fmla="*/ 5 w 6"/>
                  <a:gd name="T1" fmla="*/ 2 h 4"/>
                  <a:gd name="T2" fmla="*/ 3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5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solidFill>
                <a:srgbClr val="46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7" name="Freeform 2054">
                <a:extLst>
                  <a:ext uri="{FF2B5EF4-FFF2-40B4-BE49-F238E27FC236}">
                    <a16:creationId xmlns:a16="http://schemas.microsoft.com/office/drawing/2014/main" id="{622A2E1C-9057-6ED1-ADAD-3E28DFDE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86"/>
                <a:ext cx="10" cy="8"/>
              </a:xfrm>
              <a:custGeom>
                <a:avLst/>
                <a:gdLst>
                  <a:gd name="T0" fmla="*/ 3 w 6"/>
                  <a:gd name="T1" fmla="*/ 1 h 5"/>
                  <a:gd name="T2" fmla="*/ 6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  <a:gd name="T8" fmla="*/ 3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4" y="1"/>
                      <a:pt x="6" y="1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38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8" name="Freeform 2055">
                <a:extLst>
                  <a:ext uri="{FF2B5EF4-FFF2-40B4-BE49-F238E27FC236}">
                    <a16:creationId xmlns:a16="http://schemas.microsoft.com/office/drawing/2014/main" id="{25EADB8B-FB1C-011F-7049-84AD0D38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777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9" name="Freeform 2056">
                <a:extLst>
                  <a:ext uri="{FF2B5EF4-FFF2-40B4-BE49-F238E27FC236}">
                    <a16:creationId xmlns:a16="http://schemas.microsoft.com/office/drawing/2014/main" id="{1213C52B-2047-6B4F-3B6C-58A5DDFE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355"/>
                <a:ext cx="11" cy="10"/>
              </a:xfrm>
              <a:custGeom>
                <a:avLst/>
                <a:gdLst>
                  <a:gd name="T0" fmla="*/ 1 w 6"/>
                  <a:gd name="T1" fmla="*/ 2 h 6"/>
                  <a:gd name="T2" fmla="*/ 5 w 6"/>
                  <a:gd name="T3" fmla="*/ 3 h 6"/>
                  <a:gd name="T4" fmla="*/ 3 w 6"/>
                  <a:gd name="T5" fmla="*/ 6 h 6"/>
                  <a:gd name="T6" fmla="*/ 1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3" y="1"/>
                      <a:pt x="5" y="0"/>
                      <a:pt x="5" y="3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343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0" name="Freeform 2057">
                <a:extLst>
                  <a:ext uri="{FF2B5EF4-FFF2-40B4-BE49-F238E27FC236}">
                    <a16:creationId xmlns:a16="http://schemas.microsoft.com/office/drawing/2014/main" id="{445F18EF-853E-89CB-7DA1-1787A8D1B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360"/>
                <a:ext cx="7" cy="8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2 h 5"/>
                  <a:gd name="T4" fmla="*/ 2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6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1" name="Freeform 2058">
                <a:extLst>
                  <a:ext uri="{FF2B5EF4-FFF2-40B4-BE49-F238E27FC236}">
                    <a16:creationId xmlns:a16="http://schemas.microsoft.com/office/drawing/2014/main" id="{47475704-7354-1CC6-870D-E57082276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832"/>
                <a:ext cx="10" cy="7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6" y="3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2" name="Freeform 2059">
                <a:extLst>
                  <a:ext uri="{FF2B5EF4-FFF2-40B4-BE49-F238E27FC236}">
                    <a16:creationId xmlns:a16="http://schemas.microsoft.com/office/drawing/2014/main" id="{D5DC4C43-DE4C-ED92-9083-6E529D58B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97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C4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3" name="Freeform 2060">
                <a:extLst>
                  <a:ext uri="{FF2B5EF4-FFF2-40B4-BE49-F238E27FC236}">
                    <a16:creationId xmlns:a16="http://schemas.microsoft.com/office/drawing/2014/main" id="{E03D0AF9-4E47-677E-BB54-E89AE58A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830"/>
                <a:ext cx="10" cy="7"/>
              </a:xfrm>
              <a:custGeom>
                <a:avLst/>
                <a:gdLst>
                  <a:gd name="T0" fmla="*/ 5 w 6"/>
                  <a:gd name="T1" fmla="*/ 3 h 4"/>
                  <a:gd name="T2" fmla="*/ 3 w 6"/>
                  <a:gd name="T3" fmla="*/ 4 h 4"/>
                  <a:gd name="T4" fmla="*/ 0 w 6"/>
                  <a:gd name="T5" fmla="*/ 1 h 4"/>
                  <a:gd name="T6" fmla="*/ 4 w 6"/>
                  <a:gd name="T7" fmla="*/ 0 h 4"/>
                  <a:gd name="T8" fmla="*/ 5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3D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4" name="Freeform 2061">
                <a:extLst>
                  <a:ext uri="{FF2B5EF4-FFF2-40B4-BE49-F238E27FC236}">
                    <a16:creationId xmlns:a16="http://schemas.microsoft.com/office/drawing/2014/main" id="{2BF5BD4E-DA37-942D-F988-1324F3ED6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758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0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0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5" name="Freeform 2062">
                <a:extLst>
                  <a:ext uri="{FF2B5EF4-FFF2-40B4-BE49-F238E27FC236}">
                    <a16:creationId xmlns:a16="http://schemas.microsoft.com/office/drawing/2014/main" id="{4A190AD2-0701-324C-0745-5E3B9D313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791"/>
                <a:ext cx="12" cy="9"/>
              </a:xfrm>
              <a:custGeom>
                <a:avLst/>
                <a:gdLst>
                  <a:gd name="T0" fmla="*/ 1 w 7"/>
                  <a:gd name="T1" fmla="*/ 4 h 5"/>
                  <a:gd name="T2" fmla="*/ 5 w 7"/>
                  <a:gd name="T3" fmla="*/ 1 h 5"/>
                  <a:gd name="T4" fmla="*/ 1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0" y="1"/>
                      <a:pt x="2" y="0"/>
                      <a:pt x="5" y="1"/>
                    </a:cubicBezTo>
                    <a:cubicBezTo>
                      <a:pt x="7" y="5"/>
                      <a:pt x="4" y="5"/>
                      <a:pt x="1" y="4"/>
                    </a:cubicBezTo>
                    <a:close/>
                  </a:path>
                </a:pathLst>
              </a:custGeom>
              <a:solidFill>
                <a:srgbClr val="3E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6" name="Freeform 2063">
                <a:extLst>
                  <a:ext uri="{FF2B5EF4-FFF2-40B4-BE49-F238E27FC236}">
                    <a16:creationId xmlns:a16="http://schemas.microsoft.com/office/drawing/2014/main" id="{DEEF6A3D-A91F-B7D8-4D4F-9EF47C269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370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E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7" name="Freeform 2064">
                <a:extLst>
                  <a:ext uri="{FF2B5EF4-FFF2-40B4-BE49-F238E27FC236}">
                    <a16:creationId xmlns:a16="http://schemas.microsoft.com/office/drawing/2014/main" id="{68505C07-9466-8361-14E4-A7A62631F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437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575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8" name="Freeform 2065">
                <a:extLst>
                  <a:ext uri="{FF2B5EF4-FFF2-40B4-BE49-F238E27FC236}">
                    <a16:creationId xmlns:a16="http://schemas.microsoft.com/office/drawing/2014/main" id="{7E819445-CFCB-B89D-6111-B33645D5B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372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B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9" name="Freeform 2066">
                <a:extLst>
                  <a:ext uri="{FF2B5EF4-FFF2-40B4-BE49-F238E27FC236}">
                    <a16:creationId xmlns:a16="http://schemas.microsoft.com/office/drawing/2014/main" id="{5E517FB2-AF38-9378-6585-E5411CF8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433"/>
                <a:ext cx="8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0 w 5"/>
                  <a:gd name="T7" fmla="*/ 2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4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0" name="Freeform 2067">
                <a:extLst>
                  <a:ext uri="{FF2B5EF4-FFF2-40B4-BE49-F238E27FC236}">
                    <a16:creationId xmlns:a16="http://schemas.microsoft.com/office/drawing/2014/main" id="{A116423E-18D5-3475-2B59-46025162F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796"/>
                <a:ext cx="9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1" name="Freeform 2068">
                <a:extLst>
                  <a:ext uri="{FF2B5EF4-FFF2-40B4-BE49-F238E27FC236}">
                    <a16:creationId xmlns:a16="http://schemas.microsoft.com/office/drawing/2014/main" id="{12EC7981-A75D-8DD1-D3C1-4DA81BC0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379"/>
                <a:ext cx="10" cy="10"/>
              </a:xfrm>
              <a:custGeom>
                <a:avLst/>
                <a:gdLst>
                  <a:gd name="T0" fmla="*/ 2 w 6"/>
                  <a:gd name="T1" fmla="*/ 5 h 6"/>
                  <a:gd name="T2" fmla="*/ 2 w 6"/>
                  <a:gd name="T3" fmla="*/ 5 h 6"/>
                  <a:gd name="T4" fmla="*/ 1 w 6"/>
                  <a:gd name="T5" fmla="*/ 5 h 6"/>
                  <a:gd name="T6" fmla="*/ 1 w 6"/>
                  <a:gd name="T7" fmla="*/ 1 h 6"/>
                  <a:gd name="T8" fmla="*/ 1 w 6"/>
                  <a:gd name="T9" fmla="*/ 1 h 6"/>
                  <a:gd name="T10" fmla="*/ 6 w 6"/>
                  <a:gd name="T11" fmla="*/ 3 h 6"/>
                  <a:gd name="T12" fmla="*/ 2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5" y="0"/>
                      <a:pt x="6" y="3"/>
                    </a:cubicBezTo>
                    <a:cubicBezTo>
                      <a:pt x="6" y="6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3F3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2" name="Freeform 2069">
                <a:extLst>
                  <a:ext uri="{FF2B5EF4-FFF2-40B4-BE49-F238E27FC236}">
                    <a16:creationId xmlns:a16="http://schemas.microsoft.com/office/drawing/2014/main" id="{414FD4A3-1ADD-FF59-E5AD-26EC1515C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803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6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3" name="Freeform 2070">
                <a:extLst>
                  <a:ext uri="{FF2B5EF4-FFF2-40B4-BE49-F238E27FC236}">
                    <a16:creationId xmlns:a16="http://schemas.microsoft.com/office/drawing/2014/main" id="{F63DA6AA-F567-48AE-C0F0-3F334953C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584"/>
                <a:ext cx="11" cy="8"/>
              </a:xfrm>
              <a:custGeom>
                <a:avLst/>
                <a:gdLst>
                  <a:gd name="T0" fmla="*/ 0 w 6"/>
                  <a:gd name="T1" fmla="*/ 2 h 5"/>
                  <a:gd name="T2" fmla="*/ 4 w 6"/>
                  <a:gd name="T3" fmla="*/ 1 h 5"/>
                  <a:gd name="T4" fmla="*/ 3 w 6"/>
                  <a:gd name="T5" fmla="*/ 4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0"/>
                      <a:pt x="3" y="1"/>
                      <a:pt x="4" y="1"/>
                    </a:cubicBezTo>
                    <a:cubicBezTo>
                      <a:pt x="5" y="2"/>
                      <a:pt x="6" y="4"/>
                      <a:pt x="3" y="4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6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4" name="Freeform 2071">
                <a:extLst>
                  <a:ext uri="{FF2B5EF4-FFF2-40B4-BE49-F238E27FC236}">
                    <a16:creationId xmlns:a16="http://schemas.microsoft.com/office/drawing/2014/main" id="{2B7AF191-952E-010B-BEA6-83C61677E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411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39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5" name="Freeform 2072">
                <a:extLst>
                  <a:ext uri="{FF2B5EF4-FFF2-40B4-BE49-F238E27FC236}">
                    <a16:creationId xmlns:a16="http://schemas.microsoft.com/office/drawing/2014/main" id="{7AE23C1D-4A68-ACC5-CA6C-40D3837DB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659"/>
                <a:ext cx="11" cy="9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3 h 5"/>
                  <a:gd name="T4" fmla="*/ 5 w 6"/>
                  <a:gd name="T5" fmla="*/ 2 h 5"/>
                  <a:gd name="T6" fmla="*/ 2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1" y="0"/>
                      <a:pt x="3" y="2"/>
                      <a:pt x="5" y="2"/>
                    </a:cubicBezTo>
                    <a:cubicBezTo>
                      <a:pt x="6" y="4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6" name="Freeform 2073">
                <a:extLst>
                  <a:ext uri="{FF2B5EF4-FFF2-40B4-BE49-F238E27FC236}">
                    <a16:creationId xmlns:a16="http://schemas.microsoft.com/office/drawing/2014/main" id="{AE552070-041D-6899-5E80-CD9ACB17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601"/>
                <a:ext cx="8" cy="9"/>
              </a:xfrm>
              <a:custGeom>
                <a:avLst/>
                <a:gdLst>
                  <a:gd name="T0" fmla="*/ 5 w 5"/>
                  <a:gd name="T1" fmla="*/ 3 h 5"/>
                  <a:gd name="T2" fmla="*/ 1 w 5"/>
                  <a:gd name="T3" fmla="*/ 4 h 5"/>
                  <a:gd name="T4" fmla="*/ 0 w 5"/>
                  <a:gd name="T5" fmla="*/ 1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7" name="Freeform 2074">
                <a:extLst>
                  <a:ext uri="{FF2B5EF4-FFF2-40B4-BE49-F238E27FC236}">
                    <a16:creationId xmlns:a16="http://schemas.microsoft.com/office/drawing/2014/main" id="{E4EEDFB1-2A61-2294-C5BF-11883192E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20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5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8" name="Freeform 2075">
                <a:extLst>
                  <a:ext uri="{FF2B5EF4-FFF2-40B4-BE49-F238E27FC236}">
                    <a16:creationId xmlns:a16="http://schemas.microsoft.com/office/drawing/2014/main" id="{FA9E7FFB-CBC2-5ACA-19D4-323E7543F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81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5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9" name="Freeform 2076">
                <a:extLst>
                  <a:ext uri="{FF2B5EF4-FFF2-40B4-BE49-F238E27FC236}">
                    <a16:creationId xmlns:a16="http://schemas.microsoft.com/office/drawing/2014/main" id="{F280C75F-0A84-B521-30DC-D6EBDF272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815"/>
                <a:ext cx="9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3D3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0" name="Freeform 2077">
                <a:extLst>
                  <a:ext uri="{FF2B5EF4-FFF2-40B4-BE49-F238E27FC236}">
                    <a16:creationId xmlns:a16="http://schemas.microsoft.com/office/drawing/2014/main" id="{31B806AA-C59B-49D4-4CB7-447AF54E3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673"/>
                <a:ext cx="12" cy="8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1 h 5"/>
                  <a:gd name="T4" fmla="*/ 6 w 7"/>
                  <a:gd name="T5" fmla="*/ 2 h 5"/>
                  <a:gd name="T6" fmla="*/ 4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4"/>
                      <a:pt x="0" y="4"/>
                      <a:pt x="1" y="1"/>
                    </a:cubicBezTo>
                    <a:cubicBezTo>
                      <a:pt x="3" y="1"/>
                      <a:pt x="4" y="0"/>
                      <a:pt x="6" y="2"/>
                    </a:cubicBezTo>
                    <a:cubicBezTo>
                      <a:pt x="7" y="3"/>
                      <a:pt x="6" y="4"/>
                      <a:pt x="4" y="5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1" name="Freeform 2078">
                <a:extLst>
                  <a:ext uri="{FF2B5EF4-FFF2-40B4-BE49-F238E27FC236}">
                    <a16:creationId xmlns:a16="http://schemas.microsoft.com/office/drawing/2014/main" id="{7E7181DF-D8FB-E829-7CF6-8A618F919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7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3D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2" name="Freeform 2079">
                <a:extLst>
                  <a:ext uri="{FF2B5EF4-FFF2-40B4-BE49-F238E27FC236}">
                    <a16:creationId xmlns:a16="http://schemas.microsoft.com/office/drawing/2014/main" id="{E1961A5D-E7E2-C7B5-8DA2-CD554338B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678"/>
                <a:ext cx="10" cy="7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0 w 6"/>
                  <a:gd name="T5" fmla="*/ 2 h 4"/>
                  <a:gd name="T6" fmla="*/ 4 w 6"/>
                  <a:gd name="T7" fmla="*/ 1 h 4"/>
                  <a:gd name="T8" fmla="*/ 5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3" name="Freeform 2080">
                <a:extLst>
                  <a:ext uri="{FF2B5EF4-FFF2-40B4-BE49-F238E27FC236}">
                    <a16:creationId xmlns:a16="http://schemas.microsoft.com/office/drawing/2014/main" id="{49425B4F-7B1B-CD3E-A29D-5DBE0103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81"/>
                <a:ext cx="9" cy="9"/>
              </a:xfrm>
              <a:custGeom>
                <a:avLst/>
                <a:gdLst>
                  <a:gd name="T0" fmla="*/ 4 w 5"/>
                  <a:gd name="T1" fmla="*/ 5 h 5"/>
                  <a:gd name="T2" fmla="*/ 0 w 5"/>
                  <a:gd name="T3" fmla="*/ 3 h 5"/>
                  <a:gd name="T4" fmla="*/ 1 w 5"/>
                  <a:gd name="T5" fmla="*/ 1 h 5"/>
                  <a:gd name="T6" fmla="*/ 5 w 5"/>
                  <a:gd name="T7" fmla="*/ 3 h 5"/>
                  <a:gd name="T8" fmla="*/ 4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3" y="4"/>
                      <a:pt x="1" y="5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4" name="Freeform 2081">
                <a:extLst>
                  <a:ext uri="{FF2B5EF4-FFF2-40B4-BE49-F238E27FC236}">
                    <a16:creationId xmlns:a16="http://schemas.microsoft.com/office/drawing/2014/main" id="{76CCDF55-53D4-1A5E-4854-0E42EA582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683"/>
                <a:ext cx="11" cy="10"/>
              </a:xfrm>
              <a:custGeom>
                <a:avLst/>
                <a:gdLst>
                  <a:gd name="T0" fmla="*/ 5 w 6"/>
                  <a:gd name="T1" fmla="*/ 1 h 6"/>
                  <a:gd name="T2" fmla="*/ 6 w 6"/>
                  <a:gd name="T3" fmla="*/ 4 h 6"/>
                  <a:gd name="T4" fmla="*/ 1 w 6"/>
                  <a:gd name="T5" fmla="*/ 3 h 6"/>
                  <a:gd name="T6" fmla="*/ 5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5" y="2"/>
                      <a:pt x="6" y="3"/>
                      <a:pt x="6" y="4"/>
                    </a:cubicBezTo>
                    <a:cubicBezTo>
                      <a:pt x="4" y="5"/>
                      <a:pt x="2" y="6"/>
                      <a:pt x="1" y="3"/>
                    </a:cubicBezTo>
                    <a:cubicBezTo>
                      <a:pt x="0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55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5" name="Freeform 2082">
                <a:extLst>
                  <a:ext uri="{FF2B5EF4-FFF2-40B4-BE49-F238E27FC236}">
                    <a16:creationId xmlns:a16="http://schemas.microsoft.com/office/drawing/2014/main" id="{E9D075D5-1FB6-6845-A0C7-AAE0A0CE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551"/>
                <a:ext cx="9" cy="7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40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6" name="Freeform 2083">
                <a:extLst>
                  <a:ext uri="{FF2B5EF4-FFF2-40B4-BE49-F238E27FC236}">
                    <a16:creationId xmlns:a16="http://schemas.microsoft.com/office/drawing/2014/main" id="{FF183525-6C96-D314-BA8B-2F21CD8E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692"/>
                <a:ext cx="12" cy="8"/>
              </a:xfrm>
              <a:custGeom>
                <a:avLst/>
                <a:gdLst>
                  <a:gd name="T0" fmla="*/ 0 w 7"/>
                  <a:gd name="T1" fmla="*/ 1 h 5"/>
                  <a:gd name="T2" fmla="*/ 4 w 7"/>
                  <a:gd name="T3" fmla="*/ 0 h 5"/>
                  <a:gd name="T4" fmla="*/ 4 w 7"/>
                  <a:gd name="T5" fmla="*/ 4 h 5"/>
                  <a:gd name="T6" fmla="*/ 0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7" y="3"/>
                      <a:pt x="4" y="4"/>
                    </a:cubicBezTo>
                    <a:cubicBezTo>
                      <a:pt x="2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53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7" name="Oval 2084">
                <a:extLst>
                  <a:ext uri="{FF2B5EF4-FFF2-40B4-BE49-F238E27FC236}">
                    <a16:creationId xmlns:a16="http://schemas.microsoft.com/office/drawing/2014/main" id="{ECDCEFB4-16FC-2E59-ABD6-B0223682D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541"/>
                <a:ext cx="8" cy="7"/>
              </a:xfrm>
              <a:prstGeom prst="ellipse">
                <a:avLst/>
              </a:prstGeom>
              <a:solidFill>
                <a:srgbClr val="4D4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8" name="Freeform 2085">
                <a:extLst>
                  <a:ext uri="{FF2B5EF4-FFF2-40B4-BE49-F238E27FC236}">
                    <a16:creationId xmlns:a16="http://schemas.microsoft.com/office/drawing/2014/main" id="{5F88B942-A273-1A39-B2DD-0714EBECB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539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3C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9" name="Freeform 2086">
                <a:extLst>
                  <a:ext uri="{FF2B5EF4-FFF2-40B4-BE49-F238E27FC236}">
                    <a16:creationId xmlns:a16="http://schemas.microsoft.com/office/drawing/2014/main" id="{C7AC0F7D-AED3-639B-DCB7-9799E1D9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716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4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0" name="Freeform 2087">
                <a:extLst>
                  <a:ext uri="{FF2B5EF4-FFF2-40B4-BE49-F238E27FC236}">
                    <a16:creationId xmlns:a16="http://schemas.microsoft.com/office/drawing/2014/main" id="{4F9317D6-20E0-659B-EC26-8C6F1C400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517"/>
                <a:ext cx="8" cy="9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4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8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1" name="Freeform 2088">
                <a:extLst>
                  <a:ext uri="{FF2B5EF4-FFF2-40B4-BE49-F238E27FC236}">
                    <a16:creationId xmlns:a16="http://schemas.microsoft.com/office/drawing/2014/main" id="{7B9AD422-5986-20A7-55FD-418A68B9B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15"/>
                <a:ext cx="9" cy="7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4 h 4"/>
                  <a:gd name="T4" fmla="*/ 0 w 5"/>
                  <a:gd name="T5" fmla="*/ 3 h 4"/>
                  <a:gd name="T6" fmla="*/ 2 w 5"/>
                  <a:gd name="T7" fmla="*/ 0 h 4"/>
                  <a:gd name="T8" fmla="*/ 4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8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2" name="Freeform 2089">
                <a:extLst>
                  <a:ext uri="{FF2B5EF4-FFF2-40B4-BE49-F238E27FC236}">
                    <a16:creationId xmlns:a16="http://schemas.microsoft.com/office/drawing/2014/main" id="{DC106BEB-0894-62B7-4626-55509448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721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1 h 4"/>
                  <a:gd name="T6" fmla="*/ 5 w 5"/>
                  <a:gd name="T7" fmla="*/ 3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B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3" name="Freeform 2090">
                <a:extLst>
                  <a:ext uri="{FF2B5EF4-FFF2-40B4-BE49-F238E27FC236}">
                    <a16:creationId xmlns:a16="http://schemas.microsoft.com/office/drawing/2014/main" id="{139C8FA8-6019-F504-D25F-518A0F553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723"/>
                <a:ext cx="8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C4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4" name="Freeform 2091">
                <a:extLst>
                  <a:ext uri="{FF2B5EF4-FFF2-40B4-BE49-F238E27FC236}">
                    <a16:creationId xmlns:a16="http://schemas.microsoft.com/office/drawing/2014/main" id="{5DCD6A5C-159E-C43B-A824-53455833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728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4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5" name="Freeform 2092">
                <a:extLst>
                  <a:ext uri="{FF2B5EF4-FFF2-40B4-BE49-F238E27FC236}">
                    <a16:creationId xmlns:a16="http://schemas.microsoft.com/office/drawing/2014/main" id="{C0D806BC-2175-CDFE-20B7-E33C6AF6E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738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3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3" y="4"/>
                    </a:cubicBezTo>
                    <a:close/>
                  </a:path>
                </a:pathLst>
              </a:custGeom>
              <a:solidFill>
                <a:srgbClr val="37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6" name="Freeform 2093">
                <a:extLst>
                  <a:ext uri="{FF2B5EF4-FFF2-40B4-BE49-F238E27FC236}">
                    <a16:creationId xmlns:a16="http://schemas.microsoft.com/office/drawing/2014/main" id="{E64BFD3F-83A0-056E-C208-2BCBF32DF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490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1 w 6"/>
                  <a:gd name="T3" fmla="*/ 4 h 5"/>
                  <a:gd name="T4" fmla="*/ 0 w 6"/>
                  <a:gd name="T5" fmla="*/ 2 h 5"/>
                  <a:gd name="T6" fmla="*/ 4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58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7" name="Freeform 2094">
                <a:extLst>
                  <a:ext uri="{FF2B5EF4-FFF2-40B4-BE49-F238E27FC236}">
                    <a16:creationId xmlns:a16="http://schemas.microsoft.com/office/drawing/2014/main" id="{72D9D8D6-6B8F-756C-1198-12BE2D42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740"/>
                <a:ext cx="6" cy="6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56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8" name="Freeform 2095">
                <a:extLst>
                  <a:ext uri="{FF2B5EF4-FFF2-40B4-BE49-F238E27FC236}">
                    <a16:creationId xmlns:a16="http://schemas.microsoft.com/office/drawing/2014/main" id="{96D4FC33-8342-3C25-ADC3-519FFE987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560"/>
                <a:ext cx="10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4 h 4"/>
                  <a:gd name="T4" fmla="*/ 1 w 6"/>
                  <a:gd name="T5" fmla="*/ 4 h 4"/>
                  <a:gd name="T6" fmla="*/ 1 w 6"/>
                  <a:gd name="T7" fmla="*/ 4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1"/>
                      <a:pt x="6" y="2"/>
                      <a:pt x="6" y="4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52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9" name="Freeform 2096">
                <a:extLst>
                  <a:ext uri="{FF2B5EF4-FFF2-40B4-BE49-F238E27FC236}">
                    <a16:creationId xmlns:a16="http://schemas.microsoft.com/office/drawing/2014/main" id="{8E460ECC-9A02-CE65-F7DA-30AF6CE4B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745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4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0" name="Freeform 2097">
                <a:extLst>
                  <a:ext uri="{FF2B5EF4-FFF2-40B4-BE49-F238E27FC236}">
                    <a16:creationId xmlns:a16="http://schemas.microsoft.com/office/drawing/2014/main" id="{1A1F3A99-5324-F9FD-E25C-0B4DDC05E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746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1 w 6"/>
                  <a:gd name="T5" fmla="*/ 1 h 4"/>
                  <a:gd name="T6" fmla="*/ 4 w 6"/>
                  <a:gd name="T7" fmla="*/ 1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49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1" name="Freeform 2098">
                <a:extLst>
                  <a:ext uri="{FF2B5EF4-FFF2-40B4-BE49-F238E27FC236}">
                    <a16:creationId xmlns:a16="http://schemas.microsoft.com/office/drawing/2014/main" id="{7625A633-E787-A5AC-538F-7EE7F62A9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483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4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2" name="Freeform 2099">
                <a:extLst>
                  <a:ext uri="{FF2B5EF4-FFF2-40B4-BE49-F238E27FC236}">
                    <a16:creationId xmlns:a16="http://schemas.microsoft.com/office/drawing/2014/main" id="{F7BFB07B-2C15-9D68-42E5-6E2DCE7C2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750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1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43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3" name="Freeform 2100">
                <a:extLst>
                  <a:ext uri="{FF2B5EF4-FFF2-40B4-BE49-F238E27FC236}">
                    <a16:creationId xmlns:a16="http://schemas.microsoft.com/office/drawing/2014/main" id="{FEE22EB4-AF2A-73E1-939F-66CEFF0D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480"/>
                <a:ext cx="9" cy="10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3 h 6"/>
                  <a:gd name="T4" fmla="*/ 5 w 5"/>
                  <a:gd name="T5" fmla="*/ 2 h 6"/>
                  <a:gd name="T6" fmla="*/ 5 w 5"/>
                  <a:gd name="T7" fmla="*/ 4 h 6"/>
                  <a:gd name="T8" fmla="*/ 0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3" y="6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42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4" name="Freeform 2101">
                <a:extLst>
                  <a:ext uri="{FF2B5EF4-FFF2-40B4-BE49-F238E27FC236}">
                    <a16:creationId xmlns:a16="http://schemas.microsoft.com/office/drawing/2014/main" id="{67B53256-AFF0-0A45-B2EF-1B00CD090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478"/>
                <a:ext cx="8" cy="10"/>
              </a:xfrm>
              <a:custGeom>
                <a:avLst/>
                <a:gdLst>
                  <a:gd name="T0" fmla="*/ 0 w 5"/>
                  <a:gd name="T1" fmla="*/ 2 h 6"/>
                  <a:gd name="T2" fmla="*/ 5 w 5"/>
                  <a:gd name="T3" fmla="*/ 5 h 6"/>
                  <a:gd name="T4" fmla="*/ 0 w 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3" y="0"/>
                      <a:pt x="5" y="0"/>
                      <a:pt x="5" y="5"/>
                    </a:cubicBezTo>
                    <a:cubicBezTo>
                      <a:pt x="3" y="5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1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5" name="Freeform 2102">
                <a:extLst>
                  <a:ext uri="{FF2B5EF4-FFF2-40B4-BE49-F238E27FC236}">
                    <a16:creationId xmlns:a16="http://schemas.microsoft.com/office/drawing/2014/main" id="{CA350CF8-D381-8EC0-12B8-2EFFCB03E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757"/>
                <a:ext cx="6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49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6" name="Freeform 2103">
                <a:extLst>
                  <a:ext uri="{FF2B5EF4-FFF2-40B4-BE49-F238E27FC236}">
                    <a16:creationId xmlns:a16="http://schemas.microsoft.com/office/drawing/2014/main" id="{5894108A-58C4-2A7B-D439-D4DE8B0B3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473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3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7" name="Freeform 2104">
                <a:extLst>
                  <a:ext uri="{FF2B5EF4-FFF2-40B4-BE49-F238E27FC236}">
                    <a16:creationId xmlns:a16="http://schemas.microsoft.com/office/drawing/2014/main" id="{4CAAC50A-4ACF-5B46-9BBA-E73CB846B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758"/>
                <a:ext cx="7" cy="7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6F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8" name="Freeform 2105">
                <a:extLst>
                  <a:ext uri="{FF2B5EF4-FFF2-40B4-BE49-F238E27FC236}">
                    <a16:creationId xmlns:a16="http://schemas.microsoft.com/office/drawing/2014/main" id="{A1330E15-C6EF-2456-ECBF-4E311012D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762"/>
                <a:ext cx="9" cy="7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3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4F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9" name="Freeform 2106">
                <a:extLst>
                  <a:ext uri="{FF2B5EF4-FFF2-40B4-BE49-F238E27FC236}">
                    <a16:creationId xmlns:a16="http://schemas.microsoft.com/office/drawing/2014/main" id="{3D09DA97-11DD-2AFD-9B70-75315526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770"/>
                <a:ext cx="8" cy="9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3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1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0" name="Freeform 2107">
                <a:extLst>
                  <a:ext uri="{FF2B5EF4-FFF2-40B4-BE49-F238E27FC236}">
                    <a16:creationId xmlns:a16="http://schemas.microsoft.com/office/drawing/2014/main" id="{A7B98CEB-C6D0-36EB-1CCA-76C7C12B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772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3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1" name="Freeform 2108">
                <a:extLst>
                  <a:ext uri="{FF2B5EF4-FFF2-40B4-BE49-F238E27FC236}">
                    <a16:creationId xmlns:a16="http://schemas.microsoft.com/office/drawing/2014/main" id="{C240BACE-F17D-744D-5352-80039A87B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776"/>
                <a:ext cx="7" cy="6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3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5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2" name="Freeform 2109">
                <a:extLst>
                  <a:ext uri="{FF2B5EF4-FFF2-40B4-BE49-F238E27FC236}">
                    <a16:creationId xmlns:a16="http://schemas.microsoft.com/office/drawing/2014/main" id="{090796AA-1ABB-37D9-5247-D8B33C6C0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1456"/>
                <a:ext cx="10" cy="6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0 h 4"/>
                  <a:gd name="T4" fmla="*/ 6 w 6"/>
                  <a:gd name="T5" fmla="*/ 4 h 4"/>
                  <a:gd name="T6" fmla="*/ 2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4" y="0"/>
                      <a:pt x="6" y="1"/>
                      <a:pt x="6" y="4"/>
                    </a:cubicBezTo>
                    <a:cubicBezTo>
                      <a:pt x="5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3" name="Freeform 2110">
                <a:extLst>
                  <a:ext uri="{FF2B5EF4-FFF2-40B4-BE49-F238E27FC236}">
                    <a16:creationId xmlns:a16="http://schemas.microsoft.com/office/drawing/2014/main" id="{9E78B3F2-31BA-975C-3176-03F66DB68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779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2 h 4"/>
                  <a:gd name="T4" fmla="*/ 2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6" y="1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F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4" name="Freeform 2111">
                <a:extLst>
                  <a:ext uri="{FF2B5EF4-FFF2-40B4-BE49-F238E27FC236}">
                    <a16:creationId xmlns:a16="http://schemas.microsoft.com/office/drawing/2014/main" id="{FC90C655-08E7-B945-074C-0B327690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781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4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5" name="Freeform 2112">
                <a:extLst>
                  <a:ext uri="{FF2B5EF4-FFF2-40B4-BE49-F238E27FC236}">
                    <a16:creationId xmlns:a16="http://schemas.microsoft.com/office/drawing/2014/main" id="{FE90600C-34EB-9D9F-9DD3-5CBE358E5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444"/>
                <a:ext cx="12" cy="8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1 h 5"/>
                  <a:gd name="T4" fmla="*/ 6 w 7"/>
                  <a:gd name="T5" fmla="*/ 2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1" y="1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7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43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6" name="Freeform 2113">
                <a:extLst>
                  <a:ext uri="{FF2B5EF4-FFF2-40B4-BE49-F238E27FC236}">
                    <a16:creationId xmlns:a16="http://schemas.microsoft.com/office/drawing/2014/main" id="{F5D829D8-F7FD-1931-55E4-7AC5D33EA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433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4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A4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7" name="Freeform 2114">
                <a:extLst>
                  <a:ext uri="{FF2B5EF4-FFF2-40B4-BE49-F238E27FC236}">
                    <a16:creationId xmlns:a16="http://schemas.microsoft.com/office/drawing/2014/main" id="{6A73601B-F5DA-8CF5-7882-3E54DC835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800"/>
                <a:ext cx="9" cy="6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3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E4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8" name="Freeform 2115">
                <a:extLst>
                  <a:ext uri="{FF2B5EF4-FFF2-40B4-BE49-F238E27FC236}">
                    <a16:creationId xmlns:a16="http://schemas.microsoft.com/office/drawing/2014/main" id="{B75CDB99-9C61-E3C9-7D9F-E8F02D2C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806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51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9" name="Freeform 2116">
                <a:extLst>
                  <a:ext uri="{FF2B5EF4-FFF2-40B4-BE49-F238E27FC236}">
                    <a16:creationId xmlns:a16="http://schemas.microsoft.com/office/drawing/2014/main" id="{5AF27238-DD55-ACE9-BA56-38A8C57E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810"/>
                <a:ext cx="9" cy="8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4 h 5"/>
                  <a:gd name="T4" fmla="*/ 0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7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0" name="Freeform 2117">
                <a:extLst>
                  <a:ext uri="{FF2B5EF4-FFF2-40B4-BE49-F238E27FC236}">
                    <a16:creationId xmlns:a16="http://schemas.microsoft.com/office/drawing/2014/main" id="{FEF50042-6677-EDD9-466F-709D90C2B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408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4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1" name="Freeform 2118">
                <a:extLst>
                  <a:ext uri="{FF2B5EF4-FFF2-40B4-BE49-F238E27FC236}">
                    <a16:creationId xmlns:a16="http://schemas.microsoft.com/office/drawing/2014/main" id="{80DB9988-3623-1C81-248A-CF5CB35F1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812"/>
                <a:ext cx="9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3 h 5"/>
                  <a:gd name="T4" fmla="*/ 3 w 5"/>
                  <a:gd name="T5" fmla="*/ 1 h 5"/>
                  <a:gd name="T6" fmla="*/ 5 w 5"/>
                  <a:gd name="T7" fmla="*/ 3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2" name="Freeform 2119">
                <a:extLst>
                  <a:ext uri="{FF2B5EF4-FFF2-40B4-BE49-F238E27FC236}">
                    <a16:creationId xmlns:a16="http://schemas.microsoft.com/office/drawing/2014/main" id="{BDDECBA6-52BB-E09A-9429-7AAD34126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936"/>
                <a:ext cx="11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3 h 4"/>
                  <a:gd name="T4" fmla="*/ 1 w 6"/>
                  <a:gd name="T5" fmla="*/ 1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4"/>
                      <a:pt x="4" y="4"/>
                      <a:pt x="3" y="3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6A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3" name="Freeform 2120">
                <a:extLst>
                  <a:ext uri="{FF2B5EF4-FFF2-40B4-BE49-F238E27FC236}">
                    <a16:creationId xmlns:a16="http://schemas.microsoft.com/office/drawing/2014/main" id="{F1AB5AA9-7175-11E8-A5B2-75716B57C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627"/>
                <a:ext cx="8" cy="12"/>
              </a:xfrm>
              <a:custGeom>
                <a:avLst/>
                <a:gdLst>
                  <a:gd name="T0" fmla="*/ 1 w 5"/>
                  <a:gd name="T1" fmla="*/ 5 h 7"/>
                  <a:gd name="T2" fmla="*/ 5 w 5"/>
                  <a:gd name="T3" fmla="*/ 3 h 7"/>
                  <a:gd name="T4" fmla="*/ 1 w 5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cubicBezTo>
                      <a:pt x="0" y="0"/>
                      <a:pt x="3" y="2"/>
                      <a:pt x="5" y="3"/>
                    </a:cubicBezTo>
                    <a:cubicBezTo>
                      <a:pt x="5" y="7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53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4" name="Freeform 2121">
                <a:extLst>
                  <a:ext uri="{FF2B5EF4-FFF2-40B4-BE49-F238E27FC236}">
                    <a16:creationId xmlns:a16="http://schemas.microsoft.com/office/drawing/2014/main" id="{60456258-E128-EF6C-590B-AC846F55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346"/>
                <a:ext cx="7" cy="9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3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3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5" name="Freeform 2122">
                <a:extLst>
                  <a:ext uri="{FF2B5EF4-FFF2-40B4-BE49-F238E27FC236}">
                    <a16:creationId xmlns:a16="http://schemas.microsoft.com/office/drawing/2014/main" id="{4BD1BF17-3305-C3E8-73FD-0772C6A3A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358"/>
                <a:ext cx="7" cy="9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4C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6" name="Freeform 2123">
                <a:extLst>
                  <a:ext uri="{FF2B5EF4-FFF2-40B4-BE49-F238E27FC236}">
                    <a16:creationId xmlns:a16="http://schemas.microsoft.com/office/drawing/2014/main" id="{F38DC5CB-5F8F-77B4-05BC-F6448D635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632"/>
                <a:ext cx="11" cy="7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0 h 4"/>
                  <a:gd name="T4" fmla="*/ 5 w 6"/>
                  <a:gd name="T5" fmla="*/ 3 h 4"/>
                  <a:gd name="T6" fmla="*/ 2 w 6"/>
                  <a:gd name="T7" fmla="*/ 4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4"/>
                      <a:pt x="2" y="4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7" name="Freeform 2124">
                <a:extLst>
                  <a:ext uri="{FF2B5EF4-FFF2-40B4-BE49-F238E27FC236}">
                    <a16:creationId xmlns:a16="http://schemas.microsoft.com/office/drawing/2014/main" id="{A04805C1-12F6-C8A2-C58B-8F322E2A5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57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F2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8" name="Freeform 2125">
                <a:extLst>
                  <a:ext uri="{FF2B5EF4-FFF2-40B4-BE49-F238E27FC236}">
                    <a16:creationId xmlns:a16="http://schemas.microsoft.com/office/drawing/2014/main" id="{D3C4ECD8-97B7-A846-23C4-C11F46116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832"/>
                <a:ext cx="12" cy="9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0 h 5"/>
                  <a:gd name="T4" fmla="*/ 7 w 7"/>
                  <a:gd name="T5" fmla="*/ 5 h 5"/>
                  <a:gd name="T6" fmla="*/ 3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7" y="3"/>
                      <a:pt x="7" y="5"/>
                    </a:cubicBezTo>
                    <a:cubicBezTo>
                      <a:pt x="6" y="5"/>
                      <a:pt x="4" y="5"/>
                      <a:pt x="3" y="5"/>
                    </a:cubicBezTo>
                    <a:cubicBezTo>
                      <a:pt x="0" y="2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65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9" name="Freeform 2126">
                <a:extLst>
                  <a:ext uri="{FF2B5EF4-FFF2-40B4-BE49-F238E27FC236}">
                    <a16:creationId xmlns:a16="http://schemas.microsoft.com/office/drawing/2014/main" id="{1DDEE229-BA2F-6C07-3C29-B7DB2EE55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574"/>
                <a:ext cx="12" cy="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6" y="2"/>
                      <a:pt x="7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3C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0" name="Freeform 2127">
                <a:extLst>
                  <a:ext uri="{FF2B5EF4-FFF2-40B4-BE49-F238E27FC236}">
                    <a16:creationId xmlns:a16="http://schemas.microsoft.com/office/drawing/2014/main" id="{8F9AD4F8-358C-0AB8-4655-34EE8913F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295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9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1" name="Freeform 2128">
                <a:extLst>
                  <a:ext uri="{FF2B5EF4-FFF2-40B4-BE49-F238E27FC236}">
                    <a16:creationId xmlns:a16="http://schemas.microsoft.com/office/drawing/2014/main" id="{B8704FE9-ED82-8C5A-7B53-328C2A3B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1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46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2" name="Freeform 2129">
                <a:extLst>
                  <a:ext uri="{FF2B5EF4-FFF2-40B4-BE49-F238E27FC236}">
                    <a16:creationId xmlns:a16="http://schemas.microsoft.com/office/drawing/2014/main" id="{0FE2C264-97B3-B742-A493-936A9CC68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331"/>
                <a:ext cx="7" cy="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2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585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3" name="Freeform 2130">
                <a:extLst>
                  <a:ext uri="{FF2B5EF4-FFF2-40B4-BE49-F238E27FC236}">
                    <a16:creationId xmlns:a16="http://schemas.microsoft.com/office/drawing/2014/main" id="{4FA5BCBF-98AA-52FC-8E36-FBDD9223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666"/>
                <a:ext cx="11" cy="7"/>
              </a:xfrm>
              <a:custGeom>
                <a:avLst/>
                <a:gdLst>
                  <a:gd name="T0" fmla="*/ 3 w 6"/>
                  <a:gd name="T1" fmla="*/ 4 h 4"/>
                  <a:gd name="T2" fmla="*/ 0 w 6"/>
                  <a:gd name="T3" fmla="*/ 2 h 4"/>
                  <a:gd name="T4" fmla="*/ 2 w 6"/>
                  <a:gd name="T5" fmla="*/ 0 h 4"/>
                  <a:gd name="T6" fmla="*/ 5 w 6"/>
                  <a:gd name="T7" fmla="*/ 3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6" y="1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51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4" name="Freeform 2131">
                <a:extLst>
                  <a:ext uri="{FF2B5EF4-FFF2-40B4-BE49-F238E27FC236}">
                    <a16:creationId xmlns:a16="http://schemas.microsoft.com/office/drawing/2014/main" id="{7A24EF66-00A9-52B3-07D9-74ED86872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392"/>
                <a:ext cx="10" cy="9"/>
              </a:xfrm>
              <a:custGeom>
                <a:avLst/>
                <a:gdLst>
                  <a:gd name="T0" fmla="*/ 1 w 6"/>
                  <a:gd name="T1" fmla="*/ 2 h 5"/>
                  <a:gd name="T2" fmla="*/ 1 w 6"/>
                  <a:gd name="T3" fmla="*/ 1 h 5"/>
                  <a:gd name="T4" fmla="*/ 6 w 6"/>
                  <a:gd name="T5" fmla="*/ 2 h 5"/>
                  <a:gd name="T6" fmla="*/ 3 w 6"/>
                  <a:gd name="T7" fmla="*/ 5 h 5"/>
                  <a:gd name="T8" fmla="*/ 3 w 6"/>
                  <a:gd name="T9" fmla="*/ 5 h 5"/>
                  <a:gd name="T10" fmla="*/ 2 w 6"/>
                  <a:gd name="T11" fmla="*/ 5 h 5"/>
                  <a:gd name="T12" fmla="*/ 1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4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5" name="Freeform 2132">
                <a:extLst>
                  <a:ext uri="{FF2B5EF4-FFF2-40B4-BE49-F238E27FC236}">
                    <a16:creationId xmlns:a16="http://schemas.microsoft.com/office/drawing/2014/main" id="{62C30590-9110-8EAE-AE24-8BADB518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17"/>
                <a:ext cx="10" cy="8"/>
              </a:xfrm>
              <a:custGeom>
                <a:avLst/>
                <a:gdLst>
                  <a:gd name="T0" fmla="*/ 3 w 6"/>
                  <a:gd name="T1" fmla="*/ 1 h 5"/>
                  <a:gd name="T2" fmla="*/ 5 w 6"/>
                  <a:gd name="T3" fmla="*/ 3 h 5"/>
                  <a:gd name="T4" fmla="*/ 3 w 6"/>
                  <a:gd name="T5" fmla="*/ 5 h 5"/>
                  <a:gd name="T6" fmla="*/ 0 w 6"/>
                  <a:gd name="T7" fmla="*/ 3 h 5"/>
                  <a:gd name="T8" fmla="*/ 3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4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373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6" name="Freeform 2133">
                <a:extLst>
                  <a:ext uri="{FF2B5EF4-FFF2-40B4-BE49-F238E27FC236}">
                    <a16:creationId xmlns:a16="http://schemas.microsoft.com/office/drawing/2014/main" id="{8E1BBAF3-5856-07CF-FDB0-D70AA6F2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5"/>
                <a:ext cx="8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4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7" name="Freeform 2134">
                <a:extLst>
                  <a:ext uri="{FF2B5EF4-FFF2-40B4-BE49-F238E27FC236}">
                    <a16:creationId xmlns:a16="http://schemas.microsoft.com/office/drawing/2014/main" id="{028B49AA-CBFB-42AA-668B-486219596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562"/>
                <a:ext cx="8" cy="8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1 h 5"/>
                  <a:gd name="T4" fmla="*/ 5 w 5"/>
                  <a:gd name="T5" fmla="*/ 2 h 5"/>
                  <a:gd name="T6" fmla="*/ 4 w 5"/>
                  <a:gd name="T7" fmla="*/ 4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3" y="0"/>
                      <a:pt x="5" y="2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4D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8" name="Freeform 2135">
                <a:extLst>
                  <a:ext uri="{FF2B5EF4-FFF2-40B4-BE49-F238E27FC236}">
                    <a16:creationId xmlns:a16="http://schemas.microsoft.com/office/drawing/2014/main" id="{84FF4690-0CA3-98B6-B9C4-20C701E5F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468"/>
                <a:ext cx="10" cy="6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2 h 4"/>
                  <a:gd name="T4" fmla="*/ 2 w 6"/>
                  <a:gd name="T5" fmla="*/ 3 h 4"/>
                  <a:gd name="T6" fmla="*/ 2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5" y="3"/>
                      <a:pt x="4" y="4"/>
                      <a:pt x="2" y="3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52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9" name="Freeform 2136">
                <a:extLst>
                  <a:ext uri="{FF2B5EF4-FFF2-40B4-BE49-F238E27FC236}">
                    <a16:creationId xmlns:a16="http://schemas.microsoft.com/office/drawing/2014/main" id="{B93958C8-17C2-7221-1EF9-E9359D6A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767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0" name="Freeform 2137">
                <a:extLst>
                  <a:ext uri="{FF2B5EF4-FFF2-40B4-BE49-F238E27FC236}">
                    <a16:creationId xmlns:a16="http://schemas.microsoft.com/office/drawing/2014/main" id="{2846A6A7-79F5-2182-3A3C-72074226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449"/>
                <a:ext cx="7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9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1" name="Freeform 2138">
                <a:extLst>
                  <a:ext uri="{FF2B5EF4-FFF2-40B4-BE49-F238E27FC236}">
                    <a16:creationId xmlns:a16="http://schemas.microsoft.com/office/drawing/2014/main" id="{D609E4AF-94CA-1B0A-7758-DBB4D302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445"/>
                <a:ext cx="12" cy="9"/>
              </a:xfrm>
              <a:custGeom>
                <a:avLst/>
                <a:gdLst>
                  <a:gd name="T0" fmla="*/ 4 w 7"/>
                  <a:gd name="T1" fmla="*/ 5 h 5"/>
                  <a:gd name="T2" fmla="*/ 1 w 7"/>
                  <a:gd name="T3" fmla="*/ 4 h 5"/>
                  <a:gd name="T4" fmla="*/ 4 w 7"/>
                  <a:gd name="T5" fmla="*/ 1 h 5"/>
                  <a:gd name="T6" fmla="*/ 4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2" y="4"/>
                      <a:pt x="1" y="4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7" y="2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53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2" name="Freeform 2139">
                <a:extLst>
                  <a:ext uri="{FF2B5EF4-FFF2-40B4-BE49-F238E27FC236}">
                    <a16:creationId xmlns:a16="http://schemas.microsoft.com/office/drawing/2014/main" id="{D88D56D3-EA53-BB68-D153-25A312F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307"/>
                <a:ext cx="8" cy="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3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302B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3" name="Freeform 2140">
                <a:extLst>
                  <a:ext uri="{FF2B5EF4-FFF2-40B4-BE49-F238E27FC236}">
                    <a16:creationId xmlns:a16="http://schemas.microsoft.com/office/drawing/2014/main" id="{38DCC55C-59AD-0772-C92C-5B71027F7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79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43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4" name="Freeform 2141">
                <a:extLst>
                  <a:ext uri="{FF2B5EF4-FFF2-40B4-BE49-F238E27FC236}">
                    <a16:creationId xmlns:a16="http://schemas.microsoft.com/office/drawing/2014/main" id="{D71EEC96-BF1D-4A8C-C264-67164E92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0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9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5" name="Freeform 2142">
                <a:extLst>
                  <a:ext uri="{FF2B5EF4-FFF2-40B4-BE49-F238E27FC236}">
                    <a16:creationId xmlns:a16="http://schemas.microsoft.com/office/drawing/2014/main" id="{8B6A09D9-45D3-E8A8-F3D2-1E6D90B41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59"/>
                <a:ext cx="8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7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6" name="Freeform 2143">
                <a:extLst>
                  <a:ext uri="{FF2B5EF4-FFF2-40B4-BE49-F238E27FC236}">
                    <a16:creationId xmlns:a16="http://schemas.microsoft.com/office/drawing/2014/main" id="{A5D99ACD-CBAE-2BE7-FC02-B89688DE8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656"/>
                <a:ext cx="8" cy="5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4F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7" name="Freeform 2144">
                <a:extLst>
                  <a:ext uri="{FF2B5EF4-FFF2-40B4-BE49-F238E27FC236}">
                    <a16:creationId xmlns:a16="http://schemas.microsoft.com/office/drawing/2014/main" id="{4A33AA88-5983-D232-DB6C-5C940B691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168"/>
                <a:ext cx="7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2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8" name="Freeform 2145">
                <a:extLst>
                  <a:ext uri="{FF2B5EF4-FFF2-40B4-BE49-F238E27FC236}">
                    <a16:creationId xmlns:a16="http://schemas.microsoft.com/office/drawing/2014/main" id="{B69DEB96-9A89-8181-06CA-8E1C97105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644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C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9" name="Freeform 2146">
                <a:extLst>
                  <a:ext uri="{FF2B5EF4-FFF2-40B4-BE49-F238E27FC236}">
                    <a16:creationId xmlns:a16="http://schemas.microsoft.com/office/drawing/2014/main" id="{2C4369F1-D9C6-BD63-7726-48CF3304E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142"/>
                <a:ext cx="7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2 w 4"/>
                  <a:gd name="T5" fmla="*/ 1 h 5"/>
                  <a:gd name="T6" fmla="*/ 4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6D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0" name="Freeform 2147">
                <a:extLst>
                  <a:ext uri="{FF2B5EF4-FFF2-40B4-BE49-F238E27FC236}">
                    <a16:creationId xmlns:a16="http://schemas.microsoft.com/office/drawing/2014/main" id="{C0C0699E-645D-98A9-7E8F-BBA8A5C9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608"/>
                <a:ext cx="12" cy="7"/>
              </a:xfrm>
              <a:custGeom>
                <a:avLst/>
                <a:gdLst>
                  <a:gd name="T0" fmla="*/ 2 w 7"/>
                  <a:gd name="T1" fmla="*/ 4 h 4"/>
                  <a:gd name="T2" fmla="*/ 5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0"/>
                      <a:pt x="3" y="0"/>
                      <a:pt x="5" y="0"/>
                    </a:cubicBezTo>
                    <a:cubicBezTo>
                      <a:pt x="7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49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1" name="Freeform 2148">
                <a:extLst>
                  <a:ext uri="{FF2B5EF4-FFF2-40B4-BE49-F238E27FC236}">
                    <a16:creationId xmlns:a16="http://schemas.microsoft.com/office/drawing/2014/main" id="{BB713AD8-E8C3-B46D-0DDB-85C19D84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283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3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2" name="Freeform 2149">
                <a:extLst>
                  <a:ext uri="{FF2B5EF4-FFF2-40B4-BE49-F238E27FC236}">
                    <a16:creationId xmlns:a16="http://schemas.microsoft.com/office/drawing/2014/main" id="{A4B20D82-3895-D745-92B8-C67C28CA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693"/>
                <a:ext cx="8" cy="7"/>
              </a:xfrm>
              <a:custGeom>
                <a:avLst/>
                <a:gdLst>
                  <a:gd name="T0" fmla="*/ 0 w 5"/>
                  <a:gd name="T1" fmla="*/ 1 h 4"/>
                  <a:gd name="T2" fmla="*/ 5 w 5"/>
                  <a:gd name="T3" fmla="*/ 2 h 4"/>
                  <a:gd name="T4" fmla="*/ 1 w 5"/>
                  <a:gd name="T5" fmla="*/ 4 h 4"/>
                  <a:gd name="T6" fmla="*/ 0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575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3" name="Freeform 2150">
                <a:extLst>
                  <a:ext uri="{FF2B5EF4-FFF2-40B4-BE49-F238E27FC236}">
                    <a16:creationId xmlns:a16="http://schemas.microsoft.com/office/drawing/2014/main" id="{1D2A390A-9CE3-AA85-4C54-F589B63E6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693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0 h 4"/>
                  <a:gd name="T4" fmla="*/ 5 w 6"/>
                  <a:gd name="T5" fmla="*/ 1 h 4"/>
                  <a:gd name="T6" fmla="*/ 4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0" y="3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60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4" name="Freeform 2151">
                <a:extLst>
                  <a:ext uri="{FF2B5EF4-FFF2-40B4-BE49-F238E27FC236}">
                    <a16:creationId xmlns:a16="http://schemas.microsoft.com/office/drawing/2014/main" id="{82185F6A-3EC8-D0BB-1997-4917110DE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536"/>
                <a:ext cx="10" cy="9"/>
              </a:xfrm>
              <a:custGeom>
                <a:avLst/>
                <a:gdLst>
                  <a:gd name="T0" fmla="*/ 2 w 6"/>
                  <a:gd name="T1" fmla="*/ 5 h 5"/>
                  <a:gd name="T2" fmla="*/ 1 w 6"/>
                  <a:gd name="T3" fmla="*/ 1 h 5"/>
                  <a:gd name="T4" fmla="*/ 6 w 6"/>
                  <a:gd name="T5" fmla="*/ 3 h 5"/>
                  <a:gd name="T6" fmla="*/ 2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43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5" name="Freeform 2152">
                <a:extLst>
                  <a:ext uri="{FF2B5EF4-FFF2-40B4-BE49-F238E27FC236}">
                    <a16:creationId xmlns:a16="http://schemas.microsoft.com/office/drawing/2014/main" id="{E30D661C-B4CA-F9FC-D0A1-29BB37FE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368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1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13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6" name="Freeform 2153">
                <a:extLst>
                  <a:ext uri="{FF2B5EF4-FFF2-40B4-BE49-F238E27FC236}">
                    <a16:creationId xmlns:a16="http://schemas.microsoft.com/office/drawing/2014/main" id="{754B582B-3F99-7FAE-388C-519491E7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724"/>
                <a:ext cx="9" cy="7"/>
              </a:xfrm>
              <a:custGeom>
                <a:avLst/>
                <a:gdLst>
                  <a:gd name="T0" fmla="*/ 4 w 5"/>
                  <a:gd name="T1" fmla="*/ 2 h 4"/>
                  <a:gd name="T2" fmla="*/ 2 w 5"/>
                  <a:gd name="T3" fmla="*/ 4 h 4"/>
                  <a:gd name="T4" fmla="*/ 0 w 5"/>
                  <a:gd name="T5" fmla="*/ 1 h 4"/>
                  <a:gd name="T6" fmla="*/ 2 w 5"/>
                  <a:gd name="T7" fmla="*/ 0 h 4"/>
                  <a:gd name="T8" fmla="*/ 4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2154">
                <a:extLst>
                  <a:ext uri="{FF2B5EF4-FFF2-40B4-BE49-F238E27FC236}">
                    <a16:creationId xmlns:a16="http://schemas.microsoft.com/office/drawing/2014/main" id="{327C6BAD-73F3-D12D-3B7A-246F511C7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72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3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1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2155">
                <a:extLst>
                  <a:ext uri="{FF2B5EF4-FFF2-40B4-BE49-F238E27FC236}">
                    <a16:creationId xmlns:a16="http://schemas.microsoft.com/office/drawing/2014/main" id="{B749121A-695A-486A-BCF4-75F5C5CB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726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363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2156">
                <a:extLst>
                  <a:ext uri="{FF2B5EF4-FFF2-40B4-BE49-F238E27FC236}">
                    <a16:creationId xmlns:a16="http://schemas.microsoft.com/office/drawing/2014/main" id="{F6C8FC9E-911A-5DC0-7A5D-CADB741B6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729"/>
                <a:ext cx="8" cy="6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5F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2157">
                <a:extLst>
                  <a:ext uri="{FF2B5EF4-FFF2-40B4-BE49-F238E27FC236}">
                    <a16:creationId xmlns:a16="http://schemas.microsoft.com/office/drawing/2014/main" id="{C7B44370-E7DC-CCB1-457D-01E2DD8F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05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2158">
                <a:extLst>
                  <a:ext uri="{FF2B5EF4-FFF2-40B4-BE49-F238E27FC236}">
                    <a16:creationId xmlns:a16="http://schemas.microsoft.com/office/drawing/2014/main" id="{36872781-FD97-7B28-1DDA-0A70E5C31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733"/>
                <a:ext cx="9" cy="7"/>
              </a:xfrm>
              <a:custGeom>
                <a:avLst/>
                <a:gdLst>
                  <a:gd name="T0" fmla="*/ 4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4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2159">
                <a:extLst>
                  <a:ext uri="{FF2B5EF4-FFF2-40B4-BE49-F238E27FC236}">
                    <a16:creationId xmlns:a16="http://schemas.microsoft.com/office/drawing/2014/main" id="{027B4A83-CD68-2017-FCA4-00658AFD0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382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3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14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2160">
                <a:extLst>
                  <a:ext uri="{FF2B5EF4-FFF2-40B4-BE49-F238E27FC236}">
                    <a16:creationId xmlns:a16="http://schemas.microsoft.com/office/drawing/2014/main" id="{0C4963B3-20EC-A904-2E49-2EF12A538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620"/>
                <a:ext cx="8" cy="8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4 w 5"/>
                  <a:gd name="T5" fmla="*/ 1 h 5"/>
                  <a:gd name="T6" fmla="*/ 2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5" y="3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3C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2161">
                <a:extLst>
                  <a:ext uri="{FF2B5EF4-FFF2-40B4-BE49-F238E27FC236}">
                    <a16:creationId xmlns:a16="http://schemas.microsoft.com/office/drawing/2014/main" id="{0D52C500-3DEA-0927-57E6-2F131BA0A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492"/>
                <a:ext cx="8" cy="8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2 h 5"/>
                  <a:gd name="T4" fmla="*/ 5 w 5"/>
                  <a:gd name="T5" fmla="*/ 1 h 5"/>
                  <a:gd name="T6" fmla="*/ 5 w 5"/>
                  <a:gd name="T7" fmla="*/ 3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D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2162">
                <a:extLst>
                  <a:ext uri="{FF2B5EF4-FFF2-40B4-BE49-F238E27FC236}">
                    <a16:creationId xmlns:a16="http://schemas.microsoft.com/office/drawing/2014/main" id="{B65ABAA0-C3B0-3D9B-5AA1-CFCD0B5EF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741"/>
                <a:ext cx="8" cy="7"/>
              </a:xfrm>
              <a:custGeom>
                <a:avLst/>
                <a:gdLst>
                  <a:gd name="T0" fmla="*/ 3 w 5"/>
                  <a:gd name="T1" fmla="*/ 1 h 4"/>
                  <a:gd name="T2" fmla="*/ 5 w 5"/>
                  <a:gd name="T3" fmla="*/ 2 h 4"/>
                  <a:gd name="T4" fmla="*/ 3 w 5"/>
                  <a:gd name="T5" fmla="*/ 4 h 4"/>
                  <a:gd name="T6" fmla="*/ 1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494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2163">
                <a:extLst>
                  <a:ext uri="{FF2B5EF4-FFF2-40B4-BE49-F238E27FC236}">
                    <a16:creationId xmlns:a16="http://schemas.microsoft.com/office/drawing/2014/main" id="{AA7BD977-8C2D-078F-2F51-28AFEA2F8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743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6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2164">
                <a:extLst>
                  <a:ext uri="{FF2B5EF4-FFF2-40B4-BE49-F238E27FC236}">
                    <a16:creationId xmlns:a16="http://schemas.microsoft.com/office/drawing/2014/main" id="{927F6B75-E88F-34FA-B2CF-84BDA444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48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F2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2165">
                <a:extLst>
                  <a:ext uri="{FF2B5EF4-FFF2-40B4-BE49-F238E27FC236}">
                    <a16:creationId xmlns:a16="http://schemas.microsoft.com/office/drawing/2014/main" id="{9107DB42-9876-CAA0-C4A2-2EA3A4AB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293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7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2166">
                <a:extLst>
                  <a:ext uri="{FF2B5EF4-FFF2-40B4-BE49-F238E27FC236}">
                    <a16:creationId xmlns:a16="http://schemas.microsoft.com/office/drawing/2014/main" id="{202D9901-7B2E-0A4C-9216-775B0C85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52"/>
                <a:ext cx="8" cy="6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59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2167">
                <a:extLst>
                  <a:ext uri="{FF2B5EF4-FFF2-40B4-BE49-F238E27FC236}">
                    <a16:creationId xmlns:a16="http://schemas.microsoft.com/office/drawing/2014/main" id="{B4CF3566-A12E-85B1-3935-D00667FC5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396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1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1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2168">
                <a:extLst>
                  <a:ext uri="{FF2B5EF4-FFF2-40B4-BE49-F238E27FC236}">
                    <a16:creationId xmlns:a16="http://schemas.microsoft.com/office/drawing/2014/main" id="{CD5264BF-DC54-89FB-B2F0-87D2B0FEB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753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1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2169">
                <a:extLst>
                  <a:ext uri="{FF2B5EF4-FFF2-40B4-BE49-F238E27FC236}">
                    <a16:creationId xmlns:a16="http://schemas.microsoft.com/office/drawing/2014/main" id="{EBB2564C-B2A1-5893-B7F2-5B4783F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040"/>
                <a:ext cx="439" cy="599"/>
              </a:xfrm>
              <a:custGeom>
                <a:avLst/>
                <a:gdLst>
                  <a:gd name="T0" fmla="*/ 36 w 257"/>
                  <a:gd name="T1" fmla="*/ 33 h 350"/>
                  <a:gd name="T2" fmla="*/ 62 w 257"/>
                  <a:gd name="T3" fmla="*/ 38 h 350"/>
                  <a:gd name="T4" fmla="*/ 140 w 257"/>
                  <a:gd name="T5" fmla="*/ 20 h 350"/>
                  <a:gd name="T6" fmla="*/ 147 w 257"/>
                  <a:gd name="T7" fmla="*/ 4 h 350"/>
                  <a:gd name="T8" fmla="*/ 154 w 257"/>
                  <a:gd name="T9" fmla="*/ 9 h 350"/>
                  <a:gd name="T10" fmla="*/ 162 w 257"/>
                  <a:gd name="T11" fmla="*/ 14 h 350"/>
                  <a:gd name="T12" fmla="*/ 149 w 257"/>
                  <a:gd name="T13" fmla="*/ 58 h 350"/>
                  <a:gd name="T14" fmla="*/ 144 w 257"/>
                  <a:gd name="T15" fmla="*/ 62 h 350"/>
                  <a:gd name="T16" fmla="*/ 106 w 257"/>
                  <a:gd name="T17" fmla="*/ 79 h 350"/>
                  <a:gd name="T18" fmla="*/ 81 w 257"/>
                  <a:gd name="T19" fmla="*/ 83 h 350"/>
                  <a:gd name="T20" fmla="*/ 66 w 257"/>
                  <a:gd name="T21" fmla="*/ 74 h 350"/>
                  <a:gd name="T22" fmla="*/ 89 w 257"/>
                  <a:gd name="T23" fmla="*/ 93 h 350"/>
                  <a:gd name="T24" fmla="*/ 107 w 257"/>
                  <a:gd name="T25" fmla="*/ 108 h 350"/>
                  <a:gd name="T26" fmla="*/ 130 w 257"/>
                  <a:gd name="T27" fmla="*/ 107 h 350"/>
                  <a:gd name="T28" fmla="*/ 152 w 257"/>
                  <a:gd name="T29" fmla="*/ 103 h 350"/>
                  <a:gd name="T30" fmla="*/ 184 w 257"/>
                  <a:gd name="T31" fmla="*/ 96 h 350"/>
                  <a:gd name="T32" fmla="*/ 194 w 257"/>
                  <a:gd name="T33" fmla="*/ 85 h 350"/>
                  <a:gd name="T34" fmla="*/ 211 w 257"/>
                  <a:gd name="T35" fmla="*/ 67 h 350"/>
                  <a:gd name="T36" fmla="*/ 232 w 257"/>
                  <a:gd name="T37" fmla="*/ 59 h 350"/>
                  <a:gd name="T38" fmla="*/ 239 w 257"/>
                  <a:gd name="T39" fmla="*/ 50 h 350"/>
                  <a:gd name="T40" fmla="*/ 254 w 257"/>
                  <a:gd name="T41" fmla="*/ 61 h 350"/>
                  <a:gd name="T42" fmla="*/ 246 w 257"/>
                  <a:gd name="T43" fmla="*/ 63 h 350"/>
                  <a:gd name="T44" fmla="*/ 240 w 257"/>
                  <a:gd name="T45" fmla="*/ 84 h 350"/>
                  <a:gd name="T46" fmla="*/ 247 w 257"/>
                  <a:gd name="T47" fmla="*/ 92 h 350"/>
                  <a:gd name="T48" fmla="*/ 244 w 257"/>
                  <a:gd name="T49" fmla="*/ 109 h 350"/>
                  <a:gd name="T50" fmla="*/ 232 w 257"/>
                  <a:gd name="T51" fmla="*/ 127 h 350"/>
                  <a:gd name="T52" fmla="*/ 214 w 257"/>
                  <a:gd name="T53" fmla="*/ 156 h 350"/>
                  <a:gd name="T54" fmla="*/ 196 w 257"/>
                  <a:gd name="T55" fmla="*/ 183 h 350"/>
                  <a:gd name="T56" fmla="*/ 185 w 257"/>
                  <a:gd name="T57" fmla="*/ 175 h 350"/>
                  <a:gd name="T58" fmla="*/ 168 w 257"/>
                  <a:gd name="T59" fmla="*/ 199 h 350"/>
                  <a:gd name="T60" fmla="*/ 137 w 257"/>
                  <a:gd name="T61" fmla="*/ 212 h 350"/>
                  <a:gd name="T62" fmla="*/ 136 w 257"/>
                  <a:gd name="T63" fmla="*/ 227 h 350"/>
                  <a:gd name="T64" fmla="*/ 135 w 257"/>
                  <a:gd name="T65" fmla="*/ 235 h 350"/>
                  <a:gd name="T66" fmla="*/ 132 w 257"/>
                  <a:gd name="T67" fmla="*/ 250 h 350"/>
                  <a:gd name="T68" fmla="*/ 119 w 257"/>
                  <a:gd name="T69" fmla="*/ 263 h 350"/>
                  <a:gd name="T70" fmla="*/ 123 w 257"/>
                  <a:gd name="T71" fmla="*/ 277 h 350"/>
                  <a:gd name="T72" fmla="*/ 120 w 257"/>
                  <a:gd name="T73" fmla="*/ 282 h 350"/>
                  <a:gd name="T74" fmla="*/ 107 w 257"/>
                  <a:gd name="T75" fmla="*/ 295 h 350"/>
                  <a:gd name="T76" fmla="*/ 92 w 257"/>
                  <a:gd name="T77" fmla="*/ 295 h 350"/>
                  <a:gd name="T78" fmla="*/ 79 w 257"/>
                  <a:gd name="T79" fmla="*/ 338 h 350"/>
                  <a:gd name="T80" fmla="*/ 81 w 257"/>
                  <a:gd name="T81" fmla="*/ 347 h 350"/>
                  <a:gd name="T82" fmla="*/ 58 w 257"/>
                  <a:gd name="T83" fmla="*/ 343 h 350"/>
                  <a:gd name="T84" fmla="*/ 41 w 257"/>
                  <a:gd name="T85" fmla="*/ 346 h 350"/>
                  <a:gd name="T86" fmla="*/ 32 w 257"/>
                  <a:gd name="T87" fmla="*/ 308 h 350"/>
                  <a:gd name="T88" fmla="*/ 41 w 257"/>
                  <a:gd name="T89" fmla="*/ 289 h 350"/>
                  <a:gd name="T90" fmla="*/ 53 w 257"/>
                  <a:gd name="T91" fmla="*/ 262 h 350"/>
                  <a:gd name="T92" fmla="*/ 51 w 257"/>
                  <a:gd name="T93" fmla="*/ 252 h 350"/>
                  <a:gd name="T94" fmla="*/ 37 w 257"/>
                  <a:gd name="T95" fmla="*/ 240 h 350"/>
                  <a:gd name="T96" fmla="*/ 51 w 257"/>
                  <a:gd name="T97" fmla="*/ 230 h 350"/>
                  <a:gd name="T98" fmla="*/ 49 w 257"/>
                  <a:gd name="T99" fmla="*/ 210 h 350"/>
                  <a:gd name="T100" fmla="*/ 29 w 257"/>
                  <a:gd name="T101" fmla="*/ 197 h 350"/>
                  <a:gd name="T102" fmla="*/ 40 w 257"/>
                  <a:gd name="T103" fmla="*/ 169 h 350"/>
                  <a:gd name="T104" fmla="*/ 23 w 257"/>
                  <a:gd name="T105" fmla="*/ 156 h 350"/>
                  <a:gd name="T106" fmla="*/ 13 w 257"/>
                  <a:gd name="T107" fmla="*/ 128 h 350"/>
                  <a:gd name="T108" fmla="*/ 7 w 257"/>
                  <a:gd name="T109" fmla="*/ 104 h 350"/>
                  <a:gd name="T110" fmla="*/ 5 w 257"/>
                  <a:gd name="T111" fmla="*/ 57 h 350"/>
                  <a:gd name="T112" fmla="*/ 18 w 257"/>
                  <a:gd name="T113" fmla="*/ 50 h 350"/>
                  <a:gd name="T114" fmla="*/ 40 w 257"/>
                  <a:gd name="T115" fmla="*/ 4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7" h="350">
                    <a:moveTo>
                      <a:pt x="40" y="46"/>
                    </a:moveTo>
                    <a:cubicBezTo>
                      <a:pt x="41" y="45"/>
                      <a:pt x="43" y="47"/>
                      <a:pt x="43" y="45"/>
                    </a:cubicBezTo>
                    <a:cubicBezTo>
                      <a:pt x="43" y="44"/>
                      <a:pt x="42" y="42"/>
                      <a:pt x="40" y="42"/>
                    </a:cubicBezTo>
                    <a:cubicBezTo>
                      <a:pt x="34" y="40"/>
                      <a:pt x="33" y="38"/>
                      <a:pt x="36" y="33"/>
                    </a:cubicBezTo>
                    <a:cubicBezTo>
                      <a:pt x="37" y="31"/>
                      <a:pt x="38" y="30"/>
                      <a:pt x="40" y="28"/>
                    </a:cubicBezTo>
                    <a:cubicBezTo>
                      <a:pt x="42" y="25"/>
                      <a:pt x="44" y="21"/>
                      <a:pt x="49" y="26"/>
                    </a:cubicBezTo>
                    <a:cubicBezTo>
                      <a:pt x="50" y="27"/>
                      <a:pt x="51" y="26"/>
                      <a:pt x="52" y="27"/>
                    </a:cubicBezTo>
                    <a:cubicBezTo>
                      <a:pt x="58" y="28"/>
                      <a:pt x="60" y="33"/>
                      <a:pt x="62" y="38"/>
                    </a:cubicBezTo>
                    <a:cubicBezTo>
                      <a:pt x="63" y="42"/>
                      <a:pt x="64" y="45"/>
                      <a:pt x="67" y="47"/>
                    </a:cubicBezTo>
                    <a:cubicBezTo>
                      <a:pt x="84" y="65"/>
                      <a:pt x="118" y="63"/>
                      <a:pt x="130" y="42"/>
                    </a:cubicBezTo>
                    <a:cubicBezTo>
                      <a:pt x="131" y="40"/>
                      <a:pt x="132" y="40"/>
                      <a:pt x="133" y="39"/>
                    </a:cubicBezTo>
                    <a:cubicBezTo>
                      <a:pt x="136" y="33"/>
                      <a:pt x="136" y="26"/>
                      <a:pt x="140" y="20"/>
                    </a:cubicBezTo>
                    <a:cubicBezTo>
                      <a:pt x="142" y="18"/>
                      <a:pt x="142" y="15"/>
                      <a:pt x="143" y="12"/>
                    </a:cubicBezTo>
                    <a:cubicBezTo>
                      <a:pt x="143" y="11"/>
                      <a:pt x="143" y="11"/>
                      <a:pt x="144" y="11"/>
                    </a:cubicBezTo>
                    <a:cubicBezTo>
                      <a:pt x="144" y="8"/>
                      <a:pt x="141" y="4"/>
                      <a:pt x="146" y="2"/>
                    </a:cubicBezTo>
                    <a:cubicBezTo>
                      <a:pt x="146" y="3"/>
                      <a:pt x="145" y="4"/>
                      <a:pt x="147" y="4"/>
                    </a:cubicBezTo>
                    <a:cubicBezTo>
                      <a:pt x="150" y="4"/>
                      <a:pt x="148" y="1"/>
                      <a:pt x="149" y="0"/>
                    </a:cubicBezTo>
                    <a:cubicBezTo>
                      <a:pt x="151" y="2"/>
                      <a:pt x="151" y="6"/>
                      <a:pt x="152" y="9"/>
                    </a:cubicBezTo>
                    <a:cubicBezTo>
                      <a:pt x="153" y="9"/>
                      <a:pt x="153" y="10"/>
                      <a:pt x="153" y="10"/>
                    </a:cubicBezTo>
                    <a:cubicBezTo>
                      <a:pt x="154" y="11"/>
                      <a:pt x="153" y="10"/>
                      <a:pt x="154" y="9"/>
                    </a:cubicBezTo>
                    <a:cubicBezTo>
                      <a:pt x="155" y="8"/>
                      <a:pt x="152" y="6"/>
                      <a:pt x="156" y="6"/>
                    </a:cubicBezTo>
                    <a:cubicBezTo>
                      <a:pt x="155" y="7"/>
                      <a:pt x="155" y="9"/>
                      <a:pt x="157" y="10"/>
                    </a:cubicBezTo>
                    <a:cubicBezTo>
                      <a:pt x="160" y="12"/>
                      <a:pt x="158" y="14"/>
                      <a:pt x="158" y="16"/>
                    </a:cubicBezTo>
                    <a:cubicBezTo>
                      <a:pt x="159" y="14"/>
                      <a:pt x="159" y="11"/>
                      <a:pt x="162" y="14"/>
                    </a:cubicBezTo>
                    <a:cubicBezTo>
                      <a:pt x="163" y="22"/>
                      <a:pt x="161" y="29"/>
                      <a:pt x="160" y="37"/>
                    </a:cubicBezTo>
                    <a:cubicBezTo>
                      <a:pt x="160" y="37"/>
                      <a:pt x="160" y="37"/>
                      <a:pt x="160" y="38"/>
                    </a:cubicBezTo>
                    <a:cubicBezTo>
                      <a:pt x="158" y="43"/>
                      <a:pt x="156" y="47"/>
                      <a:pt x="153" y="52"/>
                    </a:cubicBezTo>
                    <a:cubicBezTo>
                      <a:pt x="152" y="54"/>
                      <a:pt x="148" y="54"/>
                      <a:pt x="149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8" y="60"/>
                      <a:pt x="148" y="61"/>
                      <a:pt x="147" y="62"/>
                    </a:cubicBezTo>
                    <a:cubicBezTo>
                      <a:pt x="147" y="62"/>
                      <a:pt x="147" y="62"/>
                      <a:pt x="147" y="62"/>
                    </a:cubicBezTo>
                    <a:cubicBezTo>
                      <a:pt x="146" y="62"/>
                      <a:pt x="144" y="62"/>
                      <a:pt x="144" y="62"/>
                    </a:cubicBezTo>
                    <a:cubicBezTo>
                      <a:pt x="143" y="69"/>
                      <a:pt x="135" y="69"/>
                      <a:pt x="132" y="73"/>
                    </a:cubicBezTo>
                    <a:cubicBezTo>
                      <a:pt x="131" y="74"/>
                      <a:pt x="130" y="75"/>
                      <a:pt x="129" y="76"/>
                    </a:cubicBezTo>
                    <a:cubicBezTo>
                      <a:pt x="126" y="80"/>
                      <a:pt x="124" y="84"/>
                      <a:pt x="119" y="79"/>
                    </a:cubicBezTo>
                    <a:cubicBezTo>
                      <a:pt x="114" y="82"/>
                      <a:pt x="110" y="79"/>
                      <a:pt x="106" y="79"/>
                    </a:cubicBezTo>
                    <a:cubicBezTo>
                      <a:pt x="104" y="79"/>
                      <a:pt x="101" y="77"/>
                      <a:pt x="99" y="77"/>
                    </a:cubicBezTo>
                    <a:cubicBezTo>
                      <a:pt x="96" y="77"/>
                      <a:pt x="94" y="72"/>
                      <a:pt x="91" y="77"/>
                    </a:cubicBezTo>
                    <a:cubicBezTo>
                      <a:pt x="89" y="79"/>
                      <a:pt x="85" y="78"/>
                      <a:pt x="84" y="83"/>
                    </a:cubicBezTo>
                    <a:cubicBezTo>
                      <a:pt x="84" y="84"/>
                      <a:pt x="82" y="84"/>
                      <a:pt x="81" y="83"/>
                    </a:cubicBezTo>
                    <a:cubicBezTo>
                      <a:pt x="79" y="82"/>
                      <a:pt x="78" y="80"/>
                      <a:pt x="79" y="78"/>
                    </a:cubicBezTo>
                    <a:cubicBezTo>
                      <a:pt x="80" y="75"/>
                      <a:pt x="78" y="74"/>
                      <a:pt x="76" y="73"/>
                    </a:cubicBezTo>
                    <a:cubicBezTo>
                      <a:pt x="75" y="72"/>
                      <a:pt x="72" y="70"/>
                      <a:pt x="71" y="74"/>
                    </a:cubicBezTo>
                    <a:cubicBezTo>
                      <a:pt x="70" y="75"/>
                      <a:pt x="68" y="75"/>
                      <a:pt x="66" y="74"/>
                    </a:cubicBezTo>
                    <a:cubicBezTo>
                      <a:pt x="64" y="74"/>
                      <a:pt x="62" y="72"/>
                      <a:pt x="62" y="76"/>
                    </a:cubicBezTo>
                    <a:cubicBezTo>
                      <a:pt x="62" y="77"/>
                      <a:pt x="60" y="80"/>
                      <a:pt x="65" y="81"/>
                    </a:cubicBezTo>
                    <a:cubicBezTo>
                      <a:pt x="70" y="81"/>
                      <a:pt x="75" y="83"/>
                      <a:pt x="81" y="83"/>
                    </a:cubicBezTo>
                    <a:cubicBezTo>
                      <a:pt x="84" y="86"/>
                      <a:pt x="86" y="90"/>
                      <a:pt x="89" y="93"/>
                    </a:cubicBezTo>
                    <a:cubicBezTo>
                      <a:pt x="90" y="94"/>
                      <a:pt x="93" y="94"/>
                      <a:pt x="96" y="93"/>
                    </a:cubicBezTo>
                    <a:cubicBezTo>
                      <a:pt x="98" y="92"/>
                      <a:pt x="100" y="91"/>
                      <a:pt x="103" y="93"/>
                    </a:cubicBezTo>
                    <a:cubicBezTo>
                      <a:pt x="105" y="96"/>
                      <a:pt x="102" y="98"/>
                      <a:pt x="101" y="100"/>
                    </a:cubicBezTo>
                    <a:cubicBezTo>
                      <a:pt x="99" y="106"/>
                      <a:pt x="100" y="109"/>
                      <a:pt x="107" y="108"/>
                    </a:cubicBezTo>
                    <a:cubicBezTo>
                      <a:pt x="109" y="108"/>
                      <a:pt x="111" y="107"/>
                      <a:pt x="113" y="109"/>
                    </a:cubicBezTo>
                    <a:cubicBezTo>
                      <a:pt x="115" y="111"/>
                      <a:pt x="116" y="110"/>
                      <a:pt x="118" y="108"/>
                    </a:cubicBezTo>
                    <a:cubicBezTo>
                      <a:pt x="120" y="104"/>
                      <a:pt x="122" y="104"/>
                      <a:pt x="124" y="107"/>
                    </a:cubicBezTo>
                    <a:cubicBezTo>
                      <a:pt x="126" y="110"/>
                      <a:pt x="127" y="110"/>
                      <a:pt x="130" y="107"/>
                    </a:cubicBezTo>
                    <a:cubicBezTo>
                      <a:pt x="134" y="103"/>
                      <a:pt x="137" y="104"/>
                      <a:pt x="139" y="110"/>
                    </a:cubicBezTo>
                    <a:cubicBezTo>
                      <a:pt x="141" y="109"/>
                      <a:pt x="140" y="105"/>
                      <a:pt x="144" y="106"/>
                    </a:cubicBezTo>
                    <a:cubicBezTo>
                      <a:pt x="147" y="107"/>
                      <a:pt x="150" y="108"/>
                      <a:pt x="152" y="103"/>
                    </a:cubicBezTo>
                    <a:cubicBezTo>
                      <a:pt x="152" y="103"/>
                      <a:pt x="152" y="103"/>
                      <a:pt x="152" y="103"/>
                    </a:cubicBezTo>
                    <a:cubicBezTo>
                      <a:pt x="158" y="105"/>
                      <a:pt x="162" y="100"/>
                      <a:pt x="167" y="98"/>
                    </a:cubicBezTo>
                    <a:cubicBezTo>
                      <a:pt x="169" y="98"/>
                      <a:pt x="170" y="98"/>
                      <a:pt x="171" y="95"/>
                    </a:cubicBezTo>
                    <a:cubicBezTo>
                      <a:pt x="172" y="92"/>
                      <a:pt x="176" y="92"/>
                      <a:pt x="180" y="93"/>
                    </a:cubicBezTo>
                    <a:cubicBezTo>
                      <a:pt x="181" y="94"/>
                      <a:pt x="182" y="95"/>
                      <a:pt x="184" y="96"/>
                    </a:cubicBezTo>
                    <a:cubicBezTo>
                      <a:pt x="185" y="96"/>
                      <a:pt x="187" y="98"/>
                      <a:pt x="188" y="96"/>
                    </a:cubicBezTo>
                    <a:cubicBezTo>
                      <a:pt x="189" y="94"/>
                      <a:pt x="186" y="93"/>
                      <a:pt x="186" y="92"/>
                    </a:cubicBezTo>
                    <a:cubicBezTo>
                      <a:pt x="187" y="91"/>
                      <a:pt x="188" y="89"/>
                      <a:pt x="190" y="90"/>
                    </a:cubicBezTo>
                    <a:cubicBezTo>
                      <a:pt x="192" y="90"/>
                      <a:pt x="198" y="92"/>
                      <a:pt x="194" y="85"/>
                    </a:cubicBezTo>
                    <a:cubicBezTo>
                      <a:pt x="193" y="84"/>
                      <a:pt x="194" y="80"/>
                      <a:pt x="197" y="80"/>
                    </a:cubicBezTo>
                    <a:cubicBezTo>
                      <a:pt x="201" y="79"/>
                      <a:pt x="202" y="74"/>
                      <a:pt x="207" y="76"/>
                    </a:cubicBezTo>
                    <a:cubicBezTo>
                      <a:pt x="208" y="77"/>
                      <a:pt x="208" y="75"/>
                      <a:pt x="207" y="74"/>
                    </a:cubicBezTo>
                    <a:cubicBezTo>
                      <a:pt x="205" y="70"/>
                      <a:pt x="210" y="67"/>
                      <a:pt x="211" y="67"/>
                    </a:cubicBezTo>
                    <a:cubicBezTo>
                      <a:pt x="217" y="66"/>
                      <a:pt x="220" y="61"/>
                      <a:pt x="225" y="60"/>
                    </a:cubicBezTo>
                    <a:cubicBezTo>
                      <a:pt x="227" y="59"/>
                      <a:pt x="225" y="57"/>
                      <a:pt x="225" y="55"/>
                    </a:cubicBezTo>
                    <a:cubicBezTo>
                      <a:pt x="227" y="54"/>
                      <a:pt x="227" y="56"/>
                      <a:pt x="228" y="57"/>
                    </a:cubicBezTo>
                    <a:cubicBezTo>
                      <a:pt x="229" y="58"/>
                      <a:pt x="230" y="60"/>
                      <a:pt x="232" y="59"/>
                    </a:cubicBezTo>
                    <a:cubicBezTo>
                      <a:pt x="234" y="58"/>
                      <a:pt x="234" y="56"/>
                      <a:pt x="235" y="55"/>
                    </a:cubicBezTo>
                    <a:cubicBezTo>
                      <a:pt x="235" y="53"/>
                      <a:pt x="235" y="51"/>
                      <a:pt x="235" y="50"/>
                    </a:cubicBezTo>
                    <a:cubicBezTo>
                      <a:pt x="236" y="48"/>
                      <a:pt x="237" y="48"/>
                      <a:pt x="238" y="48"/>
                    </a:cubicBezTo>
                    <a:cubicBezTo>
                      <a:pt x="241" y="48"/>
                      <a:pt x="239" y="50"/>
                      <a:pt x="239" y="50"/>
                    </a:cubicBezTo>
                    <a:cubicBezTo>
                      <a:pt x="240" y="53"/>
                      <a:pt x="241" y="51"/>
                      <a:pt x="243" y="50"/>
                    </a:cubicBezTo>
                    <a:cubicBezTo>
                      <a:pt x="245" y="48"/>
                      <a:pt x="245" y="48"/>
                      <a:pt x="246" y="51"/>
                    </a:cubicBezTo>
                    <a:cubicBezTo>
                      <a:pt x="247" y="51"/>
                      <a:pt x="248" y="51"/>
                      <a:pt x="248" y="51"/>
                    </a:cubicBezTo>
                    <a:cubicBezTo>
                      <a:pt x="254" y="52"/>
                      <a:pt x="257" y="57"/>
                      <a:pt x="254" y="61"/>
                    </a:cubicBezTo>
                    <a:cubicBezTo>
                      <a:pt x="254" y="62"/>
                      <a:pt x="253" y="63"/>
                      <a:pt x="252" y="64"/>
                    </a:cubicBezTo>
                    <a:cubicBezTo>
                      <a:pt x="252" y="65"/>
                      <a:pt x="254" y="67"/>
                      <a:pt x="252" y="68"/>
                    </a:cubicBezTo>
                    <a:cubicBezTo>
                      <a:pt x="250" y="68"/>
                      <a:pt x="249" y="66"/>
                      <a:pt x="248" y="65"/>
                    </a:cubicBezTo>
                    <a:cubicBezTo>
                      <a:pt x="248" y="64"/>
                      <a:pt x="247" y="63"/>
                      <a:pt x="246" y="63"/>
                    </a:cubicBezTo>
                    <a:cubicBezTo>
                      <a:pt x="246" y="64"/>
                      <a:pt x="245" y="64"/>
                      <a:pt x="245" y="65"/>
                    </a:cubicBezTo>
                    <a:cubicBezTo>
                      <a:pt x="245" y="66"/>
                      <a:pt x="245" y="67"/>
                      <a:pt x="246" y="68"/>
                    </a:cubicBezTo>
                    <a:cubicBezTo>
                      <a:pt x="252" y="72"/>
                      <a:pt x="252" y="73"/>
                      <a:pt x="245" y="77"/>
                    </a:cubicBezTo>
                    <a:cubicBezTo>
                      <a:pt x="243" y="78"/>
                      <a:pt x="239" y="80"/>
                      <a:pt x="240" y="84"/>
                    </a:cubicBezTo>
                    <a:cubicBezTo>
                      <a:pt x="241" y="86"/>
                      <a:pt x="241" y="88"/>
                      <a:pt x="244" y="87"/>
                    </a:cubicBezTo>
                    <a:cubicBezTo>
                      <a:pt x="246" y="87"/>
                      <a:pt x="246" y="88"/>
                      <a:pt x="245" y="90"/>
                    </a:cubicBezTo>
                    <a:cubicBezTo>
                      <a:pt x="244" y="91"/>
                      <a:pt x="241" y="91"/>
                      <a:pt x="243" y="93"/>
                    </a:cubicBezTo>
                    <a:cubicBezTo>
                      <a:pt x="245" y="96"/>
                      <a:pt x="246" y="92"/>
                      <a:pt x="247" y="92"/>
                    </a:cubicBezTo>
                    <a:cubicBezTo>
                      <a:pt x="248" y="92"/>
                      <a:pt x="248" y="92"/>
                      <a:pt x="251" y="92"/>
                    </a:cubicBezTo>
                    <a:cubicBezTo>
                      <a:pt x="247" y="94"/>
                      <a:pt x="246" y="98"/>
                      <a:pt x="242" y="98"/>
                    </a:cubicBezTo>
                    <a:cubicBezTo>
                      <a:pt x="238" y="98"/>
                      <a:pt x="238" y="102"/>
                      <a:pt x="240" y="103"/>
                    </a:cubicBezTo>
                    <a:cubicBezTo>
                      <a:pt x="243" y="104"/>
                      <a:pt x="240" y="108"/>
                      <a:pt x="244" y="109"/>
                    </a:cubicBezTo>
                    <a:cubicBezTo>
                      <a:pt x="245" y="109"/>
                      <a:pt x="244" y="112"/>
                      <a:pt x="242" y="113"/>
                    </a:cubicBezTo>
                    <a:cubicBezTo>
                      <a:pt x="236" y="116"/>
                      <a:pt x="236" y="116"/>
                      <a:pt x="243" y="122"/>
                    </a:cubicBezTo>
                    <a:cubicBezTo>
                      <a:pt x="238" y="120"/>
                      <a:pt x="237" y="127"/>
                      <a:pt x="232" y="125"/>
                    </a:cubicBezTo>
                    <a:cubicBezTo>
                      <a:pt x="231" y="124"/>
                      <a:pt x="231" y="126"/>
                      <a:pt x="232" y="127"/>
                    </a:cubicBezTo>
                    <a:cubicBezTo>
                      <a:pt x="234" y="131"/>
                      <a:pt x="233" y="135"/>
                      <a:pt x="228" y="136"/>
                    </a:cubicBezTo>
                    <a:cubicBezTo>
                      <a:pt x="226" y="136"/>
                      <a:pt x="225" y="140"/>
                      <a:pt x="223" y="142"/>
                    </a:cubicBezTo>
                    <a:cubicBezTo>
                      <a:pt x="221" y="146"/>
                      <a:pt x="218" y="150"/>
                      <a:pt x="215" y="152"/>
                    </a:cubicBezTo>
                    <a:cubicBezTo>
                      <a:pt x="213" y="154"/>
                      <a:pt x="213" y="154"/>
                      <a:pt x="214" y="156"/>
                    </a:cubicBezTo>
                    <a:cubicBezTo>
                      <a:pt x="215" y="160"/>
                      <a:pt x="213" y="163"/>
                      <a:pt x="210" y="166"/>
                    </a:cubicBezTo>
                    <a:cubicBezTo>
                      <a:pt x="208" y="168"/>
                      <a:pt x="206" y="170"/>
                      <a:pt x="204" y="172"/>
                    </a:cubicBezTo>
                    <a:cubicBezTo>
                      <a:pt x="202" y="173"/>
                      <a:pt x="201" y="175"/>
                      <a:pt x="202" y="178"/>
                    </a:cubicBezTo>
                    <a:cubicBezTo>
                      <a:pt x="204" y="181"/>
                      <a:pt x="199" y="184"/>
                      <a:pt x="196" y="183"/>
                    </a:cubicBezTo>
                    <a:cubicBezTo>
                      <a:pt x="194" y="182"/>
                      <a:pt x="192" y="181"/>
                      <a:pt x="191" y="181"/>
                    </a:cubicBezTo>
                    <a:cubicBezTo>
                      <a:pt x="187" y="181"/>
                      <a:pt x="183" y="182"/>
                      <a:pt x="188" y="177"/>
                    </a:cubicBezTo>
                    <a:cubicBezTo>
                      <a:pt x="189" y="176"/>
                      <a:pt x="189" y="175"/>
                      <a:pt x="188" y="174"/>
                    </a:cubicBezTo>
                    <a:cubicBezTo>
                      <a:pt x="186" y="173"/>
                      <a:pt x="185" y="173"/>
                      <a:pt x="185" y="175"/>
                    </a:cubicBezTo>
                    <a:cubicBezTo>
                      <a:pt x="185" y="177"/>
                      <a:pt x="179" y="179"/>
                      <a:pt x="184" y="182"/>
                    </a:cubicBezTo>
                    <a:cubicBezTo>
                      <a:pt x="186" y="184"/>
                      <a:pt x="186" y="190"/>
                      <a:pt x="183" y="192"/>
                    </a:cubicBezTo>
                    <a:cubicBezTo>
                      <a:pt x="181" y="193"/>
                      <a:pt x="179" y="198"/>
                      <a:pt x="175" y="194"/>
                    </a:cubicBezTo>
                    <a:cubicBezTo>
                      <a:pt x="173" y="193"/>
                      <a:pt x="167" y="193"/>
                      <a:pt x="168" y="199"/>
                    </a:cubicBezTo>
                    <a:cubicBezTo>
                      <a:pt x="168" y="200"/>
                      <a:pt x="169" y="202"/>
                      <a:pt x="166" y="201"/>
                    </a:cubicBezTo>
                    <a:cubicBezTo>
                      <a:pt x="160" y="200"/>
                      <a:pt x="156" y="204"/>
                      <a:pt x="154" y="208"/>
                    </a:cubicBezTo>
                    <a:cubicBezTo>
                      <a:pt x="152" y="212"/>
                      <a:pt x="150" y="215"/>
                      <a:pt x="145" y="213"/>
                    </a:cubicBezTo>
                    <a:cubicBezTo>
                      <a:pt x="142" y="212"/>
                      <a:pt x="139" y="215"/>
                      <a:pt x="137" y="212"/>
                    </a:cubicBezTo>
                    <a:cubicBezTo>
                      <a:pt x="137" y="211"/>
                      <a:pt x="134" y="213"/>
                      <a:pt x="135" y="214"/>
                    </a:cubicBezTo>
                    <a:cubicBezTo>
                      <a:pt x="139" y="217"/>
                      <a:pt x="142" y="220"/>
                      <a:pt x="137" y="225"/>
                    </a:cubicBezTo>
                    <a:cubicBezTo>
                      <a:pt x="137" y="225"/>
                      <a:pt x="139" y="227"/>
                      <a:pt x="139" y="228"/>
                    </a:cubicBezTo>
                    <a:cubicBezTo>
                      <a:pt x="138" y="229"/>
                      <a:pt x="137" y="227"/>
                      <a:pt x="136" y="227"/>
                    </a:cubicBezTo>
                    <a:cubicBezTo>
                      <a:pt x="134" y="227"/>
                      <a:pt x="134" y="228"/>
                      <a:pt x="136" y="229"/>
                    </a:cubicBezTo>
                    <a:cubicBezTo>
                      <a:pt x="136" y="231"/>
                      <a:pt x="136" y="232"/>
                      <a:pt x="134" y="233"/>
                    </a:cubicBezTo>
                    <a:cubicBezTo>
                      <a:pt x="134" y="234"/>
                      <a:pt x="133" y="234"/>
                      <a:pt x="134" y="235"/>
                    </a:cubicBezTo>
                    <a:cubicBezTo>
                      <a:pt x="134" y="235"/>
                      <a:pt x="135" y="235"/>
                      <a:pt x="135" y="235"/>
                    </a:cubicBezTo>
                    <a:cubicBezTo>
                      <a:pt x="138" y="234"/>
                      <a:pt x="138" y="236"/>
                      <a:pt x="138" y="238"/>
                    </a:cubicBezTo>
                    <a:cubicBezTo>
                      <a:pt x="138" y="238"/>
                      <a:pt x="138" y="238"/>
                      <a:pt x="138" y="238"/>
                    </a:cubicBezTo>
                    <a:cubicBezTo>
                      <a:pt x="135" y="238"/>
                      <a:pt x="132" y="240"/>
                      <a:pt x="130" y="242"/>
                    </a:cubicBezTo>
                    <a:cubicBezTo>
                      <a:pt x="128" y="244"/>
                      <a:pt x="135" y="246"/>
                      <a:pt x="132" y="250"/>
                    </a:cubicBezTo>
                    <a:cubicBezTo>
                      <a:pt x="129" y="248"/>
                      <a:pt x="127" y="245"/>
                      <a:pt x="125" y="241"/>
                    </a:cubicBezTo>
                    <a:cubicBezTo>
                      <a:pt x="122" y="245"/>
                      <a:pt x="122" y="245"/>
                      <a:pt x="126" y="249"/>
                    </a:cubicBezTo>
                    <a:cubicBezTo>
                      <a:pt x="124" y="250"/>
                      <a:pt x="118" y="249"/>
                      <a:pt x="124" y="254"/>
                    </a:cubicBezTo>
                    <a:cubicBezTo>
                      <a:pt x="121" y="256"/>
                      <a:pt x="123" y="261"/>
                      <a:pt x="119" y="263"/>
                    </a:cubicBezTo>
                    <a:cubicBezTo>
                      <a:pt x="121" y="266"/>
                      <a:pt x="123" y="263"/>
                      <a:pt x="125" y="264"/>
                    </a:cubicBezTo>
                    <a:cubicBezTo>
                      <a:pt x="124" y="267"/>
                      <a:pt x="122" y="269"/>
                      <a:pt x="119" y="270"/>
                    </a:cubicBezTo>
                    <a:cubicBezTo>
                      <a:pt x="120" y="272"/>
                      <a:pt x="123" y="272"/>
                      <a:pt x="123" y="274"/>
                    </a:cubicBezTo>
                    <a:cubicBezTo>
                      <a:pt x="123" y="275"/>
                      <a:pt x="123" y="277"/>
                      <a:pt x="123" y="277"/>
                    </a:cubicBezTo>
                    <a:cubicBezTo>
                      <a:pt x="122" y="278"/>
                      <a:pt x="120" y="278"/>
                      <a:pt x="120" y="277"/>
                    </a:cubicBezTo>
                    <a:cubicBezTo>
                      <a:pt x="117" y="272"/>
                      <a:pt x="112" y="275"/>
                      <a:pt x="108" y="273"/>
                    </a:cubicBezTo>
                    <a:cubicBezTo>
                      <a:pt x="109" y="279"/>
                      <a:pt x="113" y="282"/>
                      <a:pt x="117" y="281"/>
                    </a:cubicBezTo>
                    <a:cubicBezTo>
                      <a:pt x="119" y="281"/>
                      <a:pt x="120" y="281"/>
                      <a:pt x="120" y="282"/>
                    </a:cubicBezTo>
                    <a:cubicBezTo>
                      <a:pt x="121" y="285"/>
                      <a:pt x="121" y="288"/>
                      <a:pt x="119" y="289"/>
                    </a:cubicBezTo>
                    <a:cubicBezTo>
                      <a:pt x="116" y="291"/>
                      <a:pt x="112" y="294"/>
                      <a:pt x="110" y="297"/>
                    </a:cubicBezTo>
                    <a:cubicBezTo>
                      <a:pt x="109" y="298"/>
                      <a:pt x="108" y="298"/>
                      <a:pt x="107" y="297"/>
                    </a:cubicBezTo>
                    <a:cubicBezTo>
                      <a:pt x="106" y="297"/>
                      <a:pt x="106" y="296"/>
                      <a:pt x="107" y="295"/>
                    </a:cubicBezTo>
                    <a:cubicBezTo>
                      <a:pt x="110" y="292"/>
                      <a:pt x="106" y="291"/>
                      <a:pt x="104" y="291"/>
                    </a:cubicBezTo>
                    <a:cubicBezTo>
                      <a:pt x="102" y="291"/>
                      <a:pt x="99" y="291"/>
                      <a:pt x="97" y="290"/>
                    </a:cubicBezTo>
                    <a:cubicBezTo>
                      <a:pt x="95" y="290"/>
                      <a:pt x="94" y="289"/>
                      <a:pt x="94" y="292"/>
                    </a:cubicBezTo>
                    <a:cubicBezTo>
                      <a:pt x="94" y="294"/>
                      <a:pt x="93" y="294"/>
                      <a:pt x="92" y="295"/>
                    </a:cubicBezTo>
                    <a:cubicBezTo>
                      <a:pt x="88" y="298"/>
                      <a:pt x="84" y="301"/>
                      <a:pt x="84" y="307"/>
                    </a:cubicBezTo>
                    <a:cubicBezTo>
                      <a:pt x="84" y="310"/>
                      <a:pt x="86" y="315"/>
                      <a:pt x="81" y="318"/>
                    </a:cubicBezTo>
                    <a:cubicBezTo>
                      <a:pt x="86" y="321"/>
                      <a:pt x="81" y="323"/>
                      <a:pt x="81" y="326"/>
                    </a:cubicBezTo>
                    <a:cubicBezTo>
                      <a:pt x="80" y="330"/>
                      <a:pt x="79" y="334"/>
                      <a:pt x="79" y="338"/>
                    </a:cubicBezTo>
                    <a:cubicBezTo>
                      <a:pt x="79" y="340"/>
                      <a:pt x="80" y="343"/>
                      <a:pt x="84" y="343"/>
                    </a:cubicBezTo>
                    <a:cubicBezTo>
                      <a:pt x="85" y="343"/>
                      <a:pt x="87" y="342"/>
                      <a:pt x="88" y="344"/>
                    </a:cubicBezTo>
                    <a:cubicBezTo>
                      <a:pt x="88" y="345"/>
                      <a:pt x="87" y="346"/>
                      <a:pt x="87" y="346"/>
                    </a:cubicBezTo>
                    <a:cubicBezTo>
                      <a:pt x="85" y="346"/>
                      <a:pt x="83" y="349"/>
                      <a:pt x="81" y="347"/>
                    </a:cubicBezTo>
                    <a:cubicBezTo>
                      <a:pt x="79" y="346"/>
                      <a:pt x="78" y="342"/>
                      <a:pt x="75" y="346"/>
                    </a:cubicBezTo>
                    <a:cubicBezTo>
                      <a:pt x="75" y="346"/>
                      <a:pt x="74" y="346"/>
                      <a:pt x="74" y="346"/>
                    </a:cubicBezTo>
                    <a:cubicBezTo>
                      <a:pt x="73" y="340"/>
                      <a:pt x="66" y="345"/>
                      <a:pt x="63" y="341"/>
                    </a:cubicBezTo>
                    <a:cubicBezTo>
                      <a:pt x="61" y="338"/>
                      <a:pt x="62" y="346"/>
                      <a:pt x="58" y="343"/>
                    </a:cubicBezTo>
                    <a:cubicBezTo>
                      <a:pt x="55" y="340"/>
                      <a:pt x="50" y="341"/>
                      <a:pt x="47" y="338"/>
                    </a:cubicBezTo>
                    <a:cubicBezTo>
                      <a:pt x="45" y="336"/>
                      <a:pt x="44" y="338"/>
                      <a:pt x="43" y="339"/>
                    </a:cubicBezTo>
                    <a:cubicBezTo>
                      <a:pt x="41" y="340"/>
                      <a:pt x="41" y="341"/>
                      <a:pt x="42" y="343"/>
                    </a:cubicBezTo>
                    <a:cubicBezTo>
                      <a:pt x="44" y="344"/>
                      <a:pt x="43" y="346"/>
                      <a:pt x="41" y="346"/>
                    </a:cubicBezTo>
                    <a:cubicBezTo>
                      <a:pt x="39" y="345"/>
                      <a:pt x="38" y="350"/>
                      <a:pt x="36" y="346"/>
                    </a:cubicBezTo>
                    <a:cubicBezTo>
                      <a:pt x="33" y="341"/>
                      <a:pt x="28" y="338"/>
                      <a:pt x="28" y="330"/>
                    </a:cubicBezTo>
                    <a:cubicBezTo>
                      <a:pt x="29" y="325"/>
                      <a:pt x="31" y="319"/>
                      <a:pt x="29" y="313"/>
                    </a:cubicBezTo>
                    <a:cubicBezTo>
                      <a:pt x="28" y="311"/>
                      <a:pt x="29" y="309"/>
                      <a:pt x="32" y="308"/>
                    </a:cubicBezTo>
                    <a:cubicBezTo>
                      <a:pt x="35" y="308"/>
                      <a:pt x="37" y="305"/>
                      <a:pt x="40" y="303"/>
                    </a:cubicBezTo>
                    <a:cubicBezTo>
                      <a:pt x="39" y="300"/>
                      <a:pt x="32" y="301"/>
                      <a:pt x="32" y="297"/>
                    </a:cubicBezTo>
                    <a:cubicBezTo>
                      <a:pt x="32" y="291"/>
                      <a:pt x="33" y="284"/>
                      <a:pt x="42" y="284"/>
                    </a:cubicBezTo>
                    <a:cubicBezTo>
                      <a:pt x="44" y="286"/>
                      <a:pt x="33" y="287"/>
                      <a:pt x="41" y="289"/>
                    </a:cubicBezTo>
                    <a:cubicBezTo>
                      <a:pt x="42" y="290"/>
                      <a:pt x="45" y="289"/>
                      <a:pt x="47" y="289"/>
                    </a:cubicBezTo>
                    <a:cubicBezTo>
                      <a:pt x="48" y="283"/>
                      <a:pt x="47" y="276"/>
                      <a:pt x="50" y="271"/>
                    </a:cubicBezTo>
                    <a:cubicBezTo>
                      <a:pt x="51" y="270"/>
                      <a:pt x="52" y="269"/>
                      <a:pt x="51" y="269"/>
                    </a:cubicBezTo>
                    <a:cubicBezTo>
                      <a:pt x="42" y="264"/>
                      <a:pt x="52" y="264"/>
                      <a:pt x="53" y="262"/>
                    </a:cubicBezTo>
                    <a:cubicBezTo>
                      <a:pt x="53" y="262"/>
                      <a:pt x="53" y="262"/>
                      <a:pt x="53" y="261"/>
                    </a:cubicBezTo>
                    <a:cubicBezTo>
                      <a:pt x="51" y="260"/>
                      <a:pt x="48" y="263"/>
                      <a:pt x="46" y="260"/>
                    </a:cubicBezTo>
                    <a:cubicBezTo>
                      <a:pt x="47" y="259"/>
                      <a:pt x="49" y="257"/>
                      <a:pt x="51" y="255"/>
                    </a:cubicBezTo>
                    <a:cubicBezTo>
                      <a:pt x="53" y="254"/>
                      <a:pt x="54" y="253"/>
                      <a:pt x="51" y="252"/>
                    </a:cubicBezTo>
                    <a:cubicBezTo>
                      <a:pt x="49" y="251"/>
                      <a:pt x="50" y="249"/>
                      <a:pt x="51" y="248"/>
                    </a:cubicBezTo>
                    <a:cubicBezTo>
                      <a:pt x="55" y="245"/>
                      <a:pt x="50" y="243"/>
                      <a:pt x="49" y="243"/>
                    </a:cubicBezTo>
                    <a:cubicBezTo>
                      <a:pt x="45" y="244"/>
                      <a:pt x="43" y="239"/>
                      <a:pt x="39" y="241"/>
                    </a:cubicBezTo>
                    <a:cubicBezTo>
                      <a:pt x="38" y="242"/>
                      <a:pt x="37" y="241"/>
                      <a:pt x="37" y="240"/>
                    </a:cubicBezTo>
                    <a:cubicBezTo>
                      <a:pt x="37" y="239"/>
                      <a:pt x="37" y="238"/>
                      <a:pt x="37" y="238"/>
                    </a:cubicBezTo>
                    <a:cubicBezTo>
                      <a:pt x="42" y="238"/>
                      <a:pt x="44" y="231"/>
                      <a:pt x="49" y="235"/>
                    </a:cubicBezTo>
                    <a:cubicBezTo>
                      <a:pt x="50" y="236"/>
                      <a:pt x="52" y="235"/>
                      <a:pt x="52" y="234"/>
                    </a:cubicBezTo>
                    <a:cubicBezTo>
                      <a:pt x="53" y="232"/>
                      <a:pt x="52" y="231"/>
                      <a:pt x="51" y="230"/>
                    </a:cubicBezTo>
                    <a:cubicBezTo>
                      <a:pt x="50" y="229"/>
                      <a:pt x="48" y="230"/>
                      <a:pt x="47" y="230"/>
                    </a:cubicBezTo>
                    <a:cubicBezTo>
                      <a:pt x="46" y="226"/>
                      <a:pt x="44" y="223"/>
                      <a:pt x="40" y="221"/>
                    </a:cubicBezTo>
                    <a:cubicBezTo>
                      <a:pt x="39" y="220"/>
                      <a:pt x="40" y="219"/>
                      <a:pt x="41" y="219"/>
                    </a:cubicBezTo>
                    <a:cubicBezTo>
                      <a:pt x="48" y="221"/>
                      <a:pt x="45" y="211"/>
                      <a:pt x="49" y="210"/>
                    </a:cubicBezTo>
                    <a:cubicBezTo>
                      <a:pt x="50" y="210"/>
                      <a:pt x="48" y="207"/>
                      <a:pt x="46" y="208"/>
                    </a:cubicBezTo>
                    <a:cubicBezTo>
                      <a:pt x="41" y="209"/>
                      <a:pt x="42" y="207"/>
                      <a:pt x="42" y="204"/>
                    </a:cubicBezTo>
                    <a:cubicBezTo>
                      <a:pt x="43" y="200"/>
                      <a:pt x="43" y="199"/>
                      <a:pt x="39" y="200"/>
                    </a:cubicBezTo>
                    <a:cubicBezTo>
                      <a:pt x="35" y="200"/>
                      <a:pt x="32" y="198"/>
                      <a:pt x="29" y="197"/>
                    </a:cubicBezTo>
                    <a:cubicBezTo>
                      <a:pt x="26" y="196"/>
                      <a:pt x="26" y="194"/>
                      <a:pt x="28" y="192"/>
                    </a:cubicBezTo>
                    <a:cubicBezTo>
                      <a:pt x="29" y="191"/>
                      <a:pt x="30" y="190"/>
                      <a:pt x="31" y="190"/>
                    </a:cubicBezTo>
                    <a:cubicBezTo>
                      <a:pt x="37" y="187"/>
                      <a:pt x="37" y="181"/>
                      <a:pt x="37" y="176"/>
                    </a:cubicBezTo>
                    <a:cubicBezTo>
                      <a:pt x="36" y="173"/>
                      <a:pt x="37" y="171"/>
                      <a:pt x="40" y="169"/>
                    </a:cubicBezTo>
                    <a:cubicBezTo>
                      <a:pt x="35" y="169"/>
                      <a:pt x="31" y="168"/>
                      <a:pt x="27" y="167"/>
                    </a:cubicBezTo>
                    <a:cubicBezTo>
                      <a:pt x="27" y="166"/>
                      <a:pt x="27" y="166"/>
                      <a:pt x="28" y="166"/>
                    </a:cubicBezTo>
                    <a:cubicBezTo>
                      <a:pt x="29" y="163"/>
                      <a:pt x="28" y="161"/>
                      <a:pt x="26" y="160"/>
                    </a:cubicBezTo>
                    <a:cubicBezTo>
                      <a:pt x="24" y="159"/>
                      <a:pt x="22" y="157"/>
                      <a:pt x="23" y="156"/>
                    </a:cubicBezTo>
                    <a:cubicBezTo>
                      <a:pt x="25" y="153"/>
                      <a:pt x="23" y="149"/>
                      <a:pt x="25" y="146"/>
                    </a:cubicBezTo>
                    <a:cubicBezTo>
                      <a:pt x="27" y="143"/>
                      <a:pt x="23" y="141"/>
                      <a:pt x="21" y="140"/>
                    </a:cubicBezTo>
                    <a:cubicBezTo>
                      <a:pt x="18" y="137"/>
                      <a:pt x="17" y="131"/>
                      <a:pt x="10" y="134"/>
                    </a:cubicBezTo>
                    <a:cubicBezTo>
                      <a:pt x="10" y="131"/>
                      <a:pt x="11" y="130"/>
                      <a:pt x="13" y="128"/>
                    </a:cubicBezTo>
                    <a:cubicBezTo>
                      <a:pt x="15" y="126"/>
                      <a:pt x="16" y="123"/>
                      <a:pt x="12" y="122"/>
                    </a:cubicBezTo>
                    <a:cubicBezTo>
                      <a:pt x="10" y="121"/>
                      <a:pt x="10" y="119"/>
                      <a:pt x="11" y="118"/>
                    </a:cubicBezTo>
                    <a:cubicBezTo>
                      <a:pt x="15" y="116"/>
                      <a:pt x="13" y="115"/>
                      <a:pt x="11" y="113"/>
                    </a:cubicBezTo>
                    <a:cubicBezTo>
                      <a:pt x="8" y="111"/>
                      <a:pt x="7" y="108"/>
                      <a:pt x="7" y="104"/>
                    </a:cubicBezTo>
                    <a:cubicBezTo>
                      <a:pt x="8" y="100"/>
                      <a:pt x="10" y="96"/>
                      <a:pt x="6" y="92"/>
                    </a:cubicBezTo>
                    <a:cubicBezTo>
                      <a:pt x="11" y="91"/>
                      <a:pt x="4" y="85"/>
                      <a:pt x="8" y="84"/>
                    </a:cubicBezTo>
                    <a:cubicBezTo>
                      <a:pt x="6" y="79"/>
                      <a:pt x="12" y="72"/>
                      <a:pt x="5" y="67"/>
                    </a:cubicBezTo>
                    <a:cubicBezTo>
                      <a:pt x="1" y="64"/>
                      <a:pt x="6" y="59"/>
                      <a:pt x="5" y="57"/>
                    </a:cubicBezTo>
                    <a:cubicBezTo>
                      <a:pt x="2" y="54"/>
                      <a:pt x="0" y="52"/>
                      <a:pt x="1" y="49"/>
                    </a:cubicBezTo>
                    <a:cubicBezTo>
                      <a:pt x="1" y="47"/>
                      <a:pt x="2" y="45"/>
                      <a:pt x="4" y="47"/>
                    </a:cubicBezTo>
                    <a:cubicBezTo>
                      <a:pt x="7" y="48"/>
                      <a:pt x="10" y="47"/>
                      <a:pt x="10" y="43"/>
                    </a:cubicBezTo>
                    <a:cubicBezTo>
                      <a:pt x="14" y="44"/>
                      <a:pt x="16" y="47"/>
                      <a:pt x="18" y="50"/>
                    </a:cubicBezTo>
                    <a:cubicBezTo>
                      <a:pt x="19" y="57"/>
                      <a:pt x="24" y="52"/>
                      <a:pt x="27" y="53"/>
                    </a:cubicBezTo>
                    <a:cubicBezTo>
                      <a:pt x="28" y="54"/>
                      <a:pt x="30" y="52"/>
                      <a:pt x="32" y="52"/>
                    </a:cubicBezTo>
                    <a:cubicBezTo>
                      <a:pt x="34" y="48"/>
                      <a:pt x="36" y="47"/>
                      <a:pt x="39" y="50"/>
                    </a:cubicBezTo>
                    <a:cubicBezTo>
                      <a:pt x="40" y="49"/>
                      <a:pt x="39" y="47"/>
                      <a:pt x="40" y="46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2170">
                <a:extLst>
                  <a:ext uri="{FF2B5EF4-FFF2-40B4-BE49-F238E27FC236}">
                    <a16:creationId xmlns:a16="http://schemas.microsoft.com/office/drawing/2014/main" id="{3AE4DD6D-2A77-692C-D872-AEDE34750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00"/>
                <a:ext cx="238" cy="135"/>
              </a:xfrm>
              <a:custGeom>
                <a:avLst/>
                <a:gdLst>
                  <a:gd name="T0" fmla="*/ 56 w 139"/>
                  <a:gd name="T1" fmla="*/ 33 h 79"/>
                  <a:gd name="T2" fmla="*/ 67 w 139"/>
                  <a:gd name="T3" fmla="*/ 27 h 79"/>
                  <a:gd name="T4" fmla="*/ 86 w 139"/>
                  <a:gd name="T5" fmla="*/ 27 h 79"/>
                  <a:gd name="T6" fmla="*/ 81 w 139"/>
                  <a:gd name="T7" fmla="*/ 33 h 79"/>
                  <a:gd name="T8" fmla="*/ 74 w 139"/>
                  <a:gd name="T9" fmla="*/ 43 h 79"/>
                  <a:gd name="T10" fmla="*/ 72 w 139"/>
                  <a:gd name="T11" fmla="*/ 51 h 79"/>
                  <a:gd name="T12" fmla="*/ 88 w 139"/>
                  <a:gd name="T13" fmla="*/ 46 h 79"/>
                  <a:gd name="T14" fmla="*/ 100 w 139"/>
                  <a:gd name="T15" fmla="*/ 36 h 79"/>
                  <a:gd name="T16" fmla="*/ 103 w 139"/>
                  <a:gd name="T17" fmla="*/ 38 h 79"/>
                  <a:gd name="T18" fmla="*/ 103 w 139"/>
                  <a:gd name="T19" fmla="*/ 35 h 79"/>
                  <a:gd name="T20" fmla="*/ 109 w 139"/>
                  <a:gd name="T21" fmla="*/ 32 h 79"/>
                  <a:gd name="T22" fmla="*/ 116 w 139"/>
                  <a:gd name="T23" fmla="*/ 27 h 79"/>
                  <a:gd name="T24" fmla="*/ 121 w 139"/>
                  <a:gd name="T25" fmla="*/ 18 h 79"/>
                  <a:gd name="T26" fmla="*/ 123 w 139"/>
                  <a:gd name="T27" fmla="*/ 14 h 79"/>
                  <a:gd name="T28" fmla="*/ 124 w 139"/>
                  <a:gd name="T29" fmla="*/ 8 h 79"/>
                  <a:gd name="T30" fmla="*/ 128 w 139"/>
                  <a:gd name="T31" fmla="*/ 1 h 79"/>
                  <a:gd name="T32" fmla="*/ 136 w 139"/>
                  <a:gd name="T33" fmla="*/ 10 h 79"/>
                  <a:gd name="T34" fmla="*/ 132 w 139"/>
                  <a:gd name="T35" fmla="*/ 23 h 79"/>
                  <a:gd name="T36" fmla="*/ 124 w 139"/>
                  <a:gd name="T37" fmla="*/ 25 h 79"/>
                  <a:gd name="T38" fmla="*/ 118 w 139"/>
                  <a:gd name="T39" fmla="*/ 37 h 79"/>
                  <a:gd name="T40" fmla="*/ 110 w 139"/>
                  <a:gd name="T41" fmla="*/ 42 h 79"/>
                  <a:gd name="T42" fmla="*/ 102 w 139"/>
                  <a:gd name="T43" fmla="*/ 54 h 79"/>
                  <a:gd name="T44" fmla="*/ 94 w 139"/>
                  <a:gd name="T45" fmla="*/ 60 h 79"/>
                  <a:gd name="T46" fmla="*/ 94 w 139"/>
                  <a:gd name="T47" fmla="*/ 66 h 79"/>
                  <a:gd name="T48" fmla="*/ 82 w 139"/>
                  <a:gd name="T49" fmla="*/ 68 h 79"/>
                  <a:gd name="T50" fmla="*/ 73 w 139"/>
                  <a:gd name="T51" fmla="*/ 72 h 79"/>
                  <a:gd name="T52" fmla="*/ 70 w 139"/>
                  <a:gd name="T53" fmla="*/ 74 h 79"/>
                  <a:gd name="T54" fmla="*/ 59 w 139"/>
                  <a:gd name="T55" fmla="*/ 79 h 79"/>
                  <a:gd name="T56" fmla="*/ 55 w 139"/>
                  <a:gd name="T57" fmla="*/ 71 h 79"/>
                  <a:gd name="T58" fmla="*/ 43 w 139"/>
                  <a:gd name="T59" fmla="*/ 73 h 79"/>
                  <a:gd name="T60" fmla="*/ 39 w 139"/>
                  <a:gd name="T61" fmla="*/ 74 h 79"/>
                  <a:gd name="T62" fmla="*/ 20 w 139"/>
                  <a:gd name="T63" fmla="*/ 74 h 79"/>
                  <a:gd name="T64" fmla="*/ 22 w 139"/>
                  <a:gd name="T65" fmla="*/ 61 h 79"/>
                  <a:gd name="T66" fmla="*/ 18 w 139"/>
                  <a:gd name="T67" fmla="*/ 59 h 79"/>
                  <a:gd name="T68" fmla="*/ 6 w 139"/>
                  <a:gd name="T69" fmla="*/ 60 h 79"/>
                  <a:gd name="T70" fmla="*/ 1 w 139"/>
                  <a:gd name="T71" fmla="*/ 48 h 79"/>
                  <a:gd name="T72" fmla="*/ 5 w 139"/>
                  <a:gd name="T73" fmla="*/ 43 h 79"/>
                  <a:gd name="T74" fmla="*/ 10 w 139"/>
                  <a:gd name="T75" fmla="*/ 40 h 79"/>
                  <a:gd name="T76" fmla="*/ 25 w 139"/>
                  <a:gd name="T77" fmla="*/ 42 h 79"/>
                  <a:gd name="T78" fmla="*/ 37 w 139"/>
                  <a:gd name="T79" fmla="*/ 43 h 79"/>
                  <a:gd name="T80" fmla="*/ 44 w 139"/>
                  <a:gd name="T81" fmla="*/ 45 h 79"/>
                  <a:gd name="T82" fmla="*/ 48 w 139"/>
                  <a:gd name="T83" fmla="*/ 40 h 79"/>
                  <a:gd name="T84" fmla="*/ 55 w 139"/>
                  <a:gd name="T85" fmla="*/ 45 h 79"/>
                  <a:gd name="T86" fmla="*/ 56 w 139"/>
                  <a:gd name="T87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" h="79">
                    <a:moveTo>
                      <a:pt x="51" y="38"/>
                    </a:moveTo>
                    <a:cubicBezTo>
                      <a:pt x="51" y="35"/>
                      <a:pt x="51" y="33"/>
                      <a:pt x="56" y="33"/>
                    </a:cubicBezTo>
                    <a:cubicBezTo>
                      <a:pt x="57" y="33"/>
                      <a:pt x="61" y="33"/>
                      <a:pt x="60" y="29"/>
                    </a:cubicBezTo>
                    <a:cubicBezTo>
                      <a:pt x="60" y="27"/>
                      <a:pt x="63" y="21"/>
                      <a:pt x="67" y="27"/>
                    </a:cubicBezTo>
                    <a:cubicBezTo>
                      <a:pt x="66" y="29"/>
                      <a:pt x="68" y="29"/>
                      <a:pt x="69" y="29"/>
                    </a:cubicBezTo>
                    <a:cubicBezTo>
                      <a:pt x="75" y="28"/>
                      <a:pt x="80" y="27"/>
                      <a:pt x="86" y="27"/>
                    </a:cubicBezTo>
                    <a:cubicBezTo>
                      <a:pt x="87" y="30"/>
                      <a:pt x="85" y="31"/>
                      <a:pt x="83" y="32"/>
                    </a:cubicBezTo>
                    <a:cubicBezTo>
                      <a:pt x="82" y="32"/>
                      <a:pt x="81" y="32"/>
                      <a:pt x="81" y="33"/>
                    </a:cubicBezTo>
                    <a:cubicBezTo>
                      <a:pt x="80" y="38"/>
                      <a:pt x="76" y="39"/>
                      <a:pt x="71" y="39"/>
                    </a:cubicBezTo>
                    <a:cubicBezTo>
                      <a:pt x="73" y="40"/>
                      <a:pt x="74" y="41"/>
                      <a:pt x="74" y="43"/>
                    </a:cubicBezTo>
                    <a:cubicBezTo>
                      <a:pt x="73" y="44"/>
                      <a:pt x="72" y="44"/>
                      <a:pt x="71" y="45"/>
                    </a:cubicBezTo>
                    <a:cubicBezTo>
                      <a:pt x="68" y="47"/>
                      <a:pt x="69" y="49"/>
                      <a:pt x="72" y="51"/>
                    </a:cubicBezTo>
                    <a:cubicBezTo>
                      <a:pt x="75" y="52"/>
                      <a:pt x="75" y="48"/>
                      <a:pt x="77" y="49"/>
                    </a:cubicBezTo>
                    <a:cubicBezTo>
                      <a:pt x="81" y="52"/>
                      <a:pt x="85" y="51"/>
                      <a:pt x="88" y="46"/>
                    </a:cubicBezTo>
                    <a:cubicBezTo>
                      <a:pt x="88" y="43"/>
                      <a:pt x="85" y="39"/>
                      <a:pt x="91" y="38"/>
                    </a:cubicBezTo>
                    <a:cubicBezTo>
                      <a:pt x="94" y="38"/>
                      <a:pt x="97" y="37"/>
                      <a:pt x="100" y="36"/>
                    </a:cubicBezTo>
                    <a:cubicBezTo>
                      <a:pt x="101" y="36"/>
                      <a:pt x="102" y="36"/>
                      <a:pt x="102" y="37"/>
                    </a:cubicBezTo>
                    <a:cubicBezTo>
                      <a:pt x="103" y="37"/>
                      <a:pt x="103" y="38"/>
                      <a:pt x="103" y="38"/>
                    </a:cubicBezTo>
                    <a:cubicBezTo>
                      <a:pt x="103" y="38"/>
                      <a:pt x="103" y="37"/>
                      <a:pt x="103" y="37"/>
                    </a:cubicBezTo>
                    <a:cubicBezTo>
                      <a:pt x="103" y="36"/>
                      <a:pt x="103" y="36"/>
                      <a:pt x="103" y="35"/>
                    </a:cubicBezTo>
                    <a:cubicBezTo>
                      <a:pt x="104" y="34"/>
                      <a:pt x="105" y="32"/>
                      <a:pt x="107" y="31"/>
                    </a:cubicBezTo>
                    <a:cubicBezTo>
                      <a:pt x="108" y="31"/>
                      <a:pt x="109" y="32"/>
                      <a:pt x="109" y="32"/>
                    </a:cubicBezTo>
                    <a:cubicBezTo>
                      <a:pt x="111" y="34"/>
                      <a:pt x="111" y="32"/>
                      <a:pt x="112" y="31"/>
                    </a:cubicBezTo>
                    <a:cubicBezTo>
                      <a:pt x="112" y="29"/>
                      <a:pt x="113" y="27"/>
                      <a:pt x="116" y="27"/>
                    </a:cubicBezTo>
                    <a:cubicBezTo>
                      <a:pt x="118" y="28"/>
                      <a:pt x="118" y="26"/>
                      <a:pt x="118" y="24"/>
                    </a:cubicBezTo>
                    <a:cubicBezTo>
                      <a:pt x="119" y="22"/>
                      <a:pt x="118" y="19"/>
                      <a:pt x="121" y="18"/>
                    </a:cubicBezTo>
                    <a:cubicBezTo>
                      <a:pt x="123" y="17"/>
                      <a:pt x="125" y="21"/>
                      <a:pt x="126" y="18"/>
                    </a:cubicBezTo>
                    <a:cubicBezTo>
                      <a:pt x="127" y="14"/>
                      <a:pt x="122" y="17"/>
                      <a:pt x="123" y="14"/>
                    </a:cubicBezTo>
                    <a:cubicBezTo>
                      <a:pt x="124" y="13"/>
                      <a:pt x="127" y="14"/>
                      <a:pt x="128" y="11"/>
                    </a:cubicBezTo>
                    <a:cubicBezTo>
                      <a:pt x="128" y="8"/>
                      <a:pt x="125" y="9"/>
                      <a:pt x="124" y="8"/>
                    </a:cubicBezTo>
                    <a:cubicBezTo>
                      <a:pt x="127" y="8"/>
                      <a:pt x="130" y="8"/>
                      <a:pt x="133" y="8"/>
                    </a:cubicBezTo>
                    <a:cubicBezTo>
                      <a:pt x="133" y="4"/>
                      <a:pt x="129" y="4"/>
                      <a:pt x="128" y="1"/>
                    </a:cubicBezTo>
                    <a:cubicBezTo>
                      <a:pt x="132" y="0"/>
                      <a:pt x="135" y="4"/>
                      <a:pt x="139" y="4"/>
                    </a:cubicBezTo>
                    <a:cubicBezTo>
                      <a:pt x="134" y="4"/>
                      <a:pt x="134" y="7"/>
                      <a:pt x="136" y="10"/>
                    </a:cubicBezTo>
                    <a:cubicBezTo>
                      <a:pt x="139" y="13"/>
                      <a:pt x="139" y="14"/>
                      <a:pt x="135" y="16"/>
                    </a:cubicBezTo>
                    <a:cubicBezTo>
                      <a:pt x="133" y="17"/>
                      <a:pt x="128" y="18"/>
                      <a:pt x="132" y="23"/>
                    </a:cubicBezTo>
                    <a:cubicBezTo>
                      <a:pt x="132" y="24"/>
                      <a:pt x="130" y="25"/>
                      <a:pt x="129" y="25"/>
                    </a:cubicBezTo>
                    <a:cubicBezTo>
                      <a:pt x="127" y="25"/>
                      <a:pt x="126" y="24"/>
                      <a:pt x="124" y="25"/>
                    </a:cubicBezTo>
                    <a:cubicBezTo>
                      <a:pt x="126" y="29"/>
                      <a:pt x="126" y="32"/>
                      <a:pt x="121" y="33"/>
                    </a:cubicBezTo>
                    <a:cubicBezTo>
                      <a:pt x="119" y="34"/>
                      <a:pt x="117" y="35"/>
                      <a:pt x="118" y="37"/>
                    </a:cubicBezTo>
                    <a:cubicBezTo>
                      <a:pt x="119" y="45"/>
                      <a:pt x="115" y="40"/>
                      <a:pt x="112" y="39"/>
                    </a:cubicBezTo>
                    <a:cubicBezTo>
                      <a:pt x="110" y="39"/>
                      <a:pt x="109" y="40"/>
                      <a:pt x="110" y="42"/>
                    </a:cubicBezTo>
                    <a:cubicBezTo>
                      <a:pt x="110" y="43"/>
                      <a:pt x="113" y="45"/>
                      <a:pt x="110" y="45"/>
                    </a:cubicBezTo>
                    <a:cubicBezTo>
                      <a:pt x="104" y="45"/>
                      <a:pt x="103" y="50"/>
                      <a:pt x="102" y="54"/>
                    </a:cubicBezTo>
                    <a:cubicBezTo>
                      <a:pt x="102" y="56"/>
                      <a:pt x="100" y="57"/>
                      <a:pt x="100" y="58"/>
                    </a:cubicBezTo>
                    <a:cubicBezTo>
                      <a:pt x="97" y="58"/>
                      <a:pt x="96" y="60"/>
                      <a:pt x="94" y="60"/>
                    </a:cubicBezTo>
                    <a:cubicBezTo>
                      <a:pt x="92" y="60"/>
                      <a:pt x="90" y="61"/>
                      <a:pt x="93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3" y="67"/>
                      <a:pt x="92" y="67"/>
                      <a:pt x="91" y="66"/>
                    </a:cubicBezTo>
                    <a:cubicBezTo>
                      <a:pt x="87" y="63"/>
                      <a:pt x="85" y="66"/>
                      <a:pt x="82" y="68"/>
                    </a:cubicBezTo>
                    <a:cubicBezTo>
                      <a:pt x="80" y="70"/>
                      <a:pt x="78" y="71"/>
                      <a:pt x="74" y="70"/>
                    </a:cubicBezTo>
                    <a:cubicBezTo>
                      <a:pt x="72" y="69"/>
                      <a:pt x="71" y="70"/>
                      <a:pt x="73" y="72"/>
                    </a:cubicBezTo>
                    <a:cubicBezTo>
                      <a:pt x="73" y="73"/>
                      <a:pt x="74" y="74"/>
                      <a:pt x="73" y="75"/>
                    </a:cubicBezTo>
                    <a:cubicBezTo>
                      <a:pt x="72" y="76"/>
                      <a:pt x="71" y="74"/>
                      <a:pt x="70" y="74"/>
                    </a:cubicBezTo>
                    <a:cubicBezTo>
                      <a:pt x="67" y="75"/>
                      <a:pt x="63" y="69"/>
                      <a:pt x="61" y="76"/>
                    </a:cubicBezTo>
                    <a:cubicBezTo>
                      <a:pt x="61" y="77"/>
                      <a:pt x="61" y="79"/>
                      <a:pt x="59" y="79"/>
                    </a:cubicBezTo>
                    <a:cubicBezTo>
                      <a:pt x="58" y="78"/>
                      <a:pt x="57" y="77"/>
                      <a:pt x="57" y="76"/>
                    </a:cubicBezTo>
                    <a:cubicBezTo>
                      <a:pt x="56" y="74"/>
                      <a:pt x="58" y="72"/>
                      <a:pt x="55" y="71"/>
                    </a:cubicBezTo>
                    <a:cubicBezTo>
                      <a:pt x="53" y="71"/>
                      <a:pt x="52" y="72"/>
                      <a:pt x="50" y="74"/>
                    </a:cubicBezTo>
                    <a:cubicBezTo>
                      <a:pt x="47" y="79"/>
                      <a:pt x="45" y="79"/>
                      <a:pt x="43" y="73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2"/>
                      <a:pt x="39" y="72"/>
                      <a:pt x="39" y="74"/>
                    </a:cubicBezTo>
                    <a:cubicBezTo>
                      <a:pt x="40" y="78"/>
                      <a:pt x="35" y="78"/>
                      <a:pt x="34" y="77"/>
                    </a:cubicBezTo>
                    <a:cubicBezTo>
                      <a:pt x="30" y="73"/>
                      <a:pt x="25" y="76"/>
                      <a:pt x="20" y="74"/>
                    </a:cubicBezTo>
                    <a:cubicBezTo>
                      <a:pt x="18" y="74"/>
                      <a:pt x="18" y="74"/>
                      <a:pt x="18" y="70"/>
                    </a:cubicBezTo>
                    <a:cubicBezTo>
                      <a:pt x="19" y="66"/>
                      <a:pt x="21" y="64"/>
                      <a:pt x="22" y="61"/>
                    </a:cubicBezTo>
                    <a:cubicBezTo>
                      <a:pt x="22" y="60"/>
                      <a:pt x="23" y="59"/>
                      <a:pt x="22" y="59"/>
                    </a:cubicBezTo>
                    <a:cubicBezTo>
                      <a:pt x="20" y="58"/>
                      <a:pt x="18" y="58"/>
                      <a:pt x="18" y="59"/>
                    </a:cubicBezTo>
                    <a:cubicBezTo>
                      <a:pt x="15" y="64"/>
                      <a:pt x="10" y="59"/>
                      <a:pt x="7" y="61"/>
                    </a:cubicBezTo>
                    <a:cubicBezTo>
                      <a:pt x="7" y="61"/>
                      <a:pt x="6" y="61"/>
                      <a:pt x="6" y="60"/>
                    </a:cubicBezTo>
                    <a:cubicBezTo>
                      <a:pt x="4" y="56"/>
                      <a:pt x="4" y="55"/>
                      <a:pt x="0" y="55"/>
                    </a:cubicBezTo>
                    <a:cubicBezTo>
                      <a:pt x="3" y="53"/>
                      <a:pt x="3" y="52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48"/>
                      <a:pt x="2" y="43"/>
                      <a:pt x="5" y="43"/>
                    </a:cubicBezTo>
                    <a:cubicBezTo>
                      <a:pt x="4" y="41"/>
                      <a:pt x="6" y="40"/>
                      <a:pt x="8" y="41"/>
                    </a:cubicBezTo>
                    <a:cubicBezTo>
                      <a:pt x="9" y="42"/>
                      <a:pt x="10" y="41"/>
                      <a:pt x="10" y="40"/>
                    </a:cubicBezTo>
                    <a:cubicBezTo>
                      <a:pt x="12" y="34"/>
                      <a:pt x="14" y="38"/>
                      <a:pt x="17" y="40"/>
                    </a:cubicBezTo>
                    <a:cubicBezTo>
                      <a:pt x="19" y="41"/>
                      <a:pt x="22" y="42"/>
                      <a:pt x="25" y="42"/>
                    </a:cubicBezTo>
                    <a:cubicBezTo>
                      <a:pt x="28" y="42"/>
                      <a:pt x="30" y="42"/>
                      <a:pt x="32" y="44"/>
                    </a:cubicBezTo>
                    <a:cubicBezTo>
                      <a:pt x="34" y="45"/>
                      <a:pt x="36" y="45"/>
                      <a:pt x="37" y="43"/>
                    </a:cubicBezTo>
                    <a:cubicBezTo>
                      <a:pt x="39" y="39"/>
                      <a:pt x="40" y="40"/>
                      <a:pt x="41" y="43"/>
                    </a:cubicBezTo>
                    <a:cubicBezTo>
                      <a:pt x="41" y="45"/>
                      <a:pt x="42" y="45"/>
                      <a:pt x="44" y="45"/>
                    </a:cubicBezTo>
                    <a:cubicBezTo>
                      <a:pt x="45" y="45"/>
                      <a:pt x="45" y="44"/>
                      <a:pt x="45" y="43"/>
                    </a:cubicBezTo>
                    <a:cubicBezTo>
                      <a:pt x="45" y="41"/>
                      <a:pt x="45" y="38"/>
                      <a:pt x="48" y="40"/>
                    </a:cubicBezTo>
                    <a:cubicBezTo>
                      <a:pt x="49" y="41"/>
                      <a:pt x="51" y="41"/>
                      <a:pt x="51" y="42"/>
                    </a:cubicBezTo>
                    <a:cubicBezTo>
                      <a:pt x="52" y="44"/>
                      <a:pt x="53" y="45"/>
                      <a:pt x="55" y="45"/>
                    </a:cubicBezTo>
                    <a:cubicBezTo>
                      <a:pt x="60" y="47"/>
                      <a:pt x="63" y="46"/>
                      <a:pt x="63" y="40"/>
                    </a:cubicBezTo>
                    <a:cubicBezTo>
                      <a:pt x="61" y="42"/>
                      <a:pt x="58" y="42"/>
                      <a:pt x="56" y="43"/>
                    </a:cubicBezTo>
                    <a:cubicBezTo>
                      <a:pt x="51" y="44"/>
                      <a:pt x="53" y="39"/>
                      <a:pt x="51" y="38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2171">
                <a:extLst>
                  <a:ext uri="{FF2B5EF4-FFF2-40B4-BE49-F238E27FC236}">
                    <a16:creationId xmlns:a16="http://schemas.microsoft.com/office/drawing/2014/main" id="{FF838189-351E-E02A-99F0-98B3CC6A8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074"/>
                <a:ext cx="117" cy="53"/>
              </a:xfrm>
              <a:custGeom>
                <a:avLst/>
                <a:gdLst>
                  <a:gd name="T0" fmla="*/ 16 w 68"/>
                  <a:gd name="T1" fmla="*/ 1 h 31"/>
                  <a:gd name="T2" fmla="*/ 18 w 68"/>
                  <a:gd name="T3" fmla="*/ 10 h 31"/>
                  <a:gd name="T4" fmla="*/ 23 w 68"/>
                  <a:gd name="T5" fmla="*/ 8 h 31"/>
                  <a:gd name="T6" fmla="*/ 33 w 68"/>
                  <a:gd name="T7" fmla="*/ 15 h 31"/>
                  <a:gd name="T8" fmla="*/ 46 w 68"/>
                  <a:gd name="T9" fmla="*/ 14 h 31"/>
                  <a:gd name="T10" fmla="*/ 45 w 68"/>
                  <a:gd name="T11" fmla="*/ 7 h 31"/>
                  <a:gd name="T12" fmla="*/ 49 w 68"/>
                  <a:gd name="T13" fmla="*/ 5 h 31"/>
                  <a:gd name="T14" fmla="*/ 56 w 68"/>
                  <a:gd name="T15" fmla="*/ 3 h 31"/>
                  <a:gd name="T16" fmla="*/ 58 w 68"/>
                  <a:gd name="T17" fmla="*/ 2 h 31"/>
                  <a:gd name="T18" fmla="*/ 62 w 68"/>
                  <a:gd name="T19" fmla="*/ 4 h 31"/>
                  <a:gd name="T20" fmla="*/ 67 w 68"/>
                  <a:gd name="T21" fmla="*/ 12 h 31"/>
                  <a:gd name="T22" fmla="*/ 66 w 68"/>
                  <a:gd name="T23" fmla="*/ 15 h 31"/>
                  <a:gd name="T24" fmla="*/ 57 w 68"/>
                  <a:gd name="T25" fmla="*/ 20 h 31"/>
                  <a:gd name="T26" fmla="*/ 35 w 68"/>
                  <a:gd name="T27" fmla="*/ 31 h 31"/>
                  <a:gd name="T28" fmla="*/ 15 w 68"/>
                  <a:gd name="T29" fmla="*/ 24 h 31"/>
                  <a:gd name="T30" fmla="*/ 14 w 68"/>
                  <a:gd name="T31" fmla="*/ 24 h 31"/>
                  <a:gd name="T32" fmla="*/ 15 w 68"/>
                  <a:gd name="T33" fmla="*/ 24 h 31"/>
                  <a:gd name="T34" fmla="*/ 15 w 68"/>
                  <a:gd name="T35" fmla="*/ 27 h 31"/>
                  <a:gd name="T36" fmla="*/ 6 w 68"/>
                  <a:gd name="T37" fmla="*/ 20 h 31"/>
                  <a:gd name="T38" fmla="*/ 7 w 68"/>
                  <a:gd name="T39" fmla="*/ 12 h 31"/>
                  <a:gd name="T40" fmla="*/ 10 w 68"/>
                  <a:gd name="T41" fmla="*/ 13 h 31"/>
                  <a:gd name="T42" fmla="*/ 8 w 68"/>
                  <a:gd name="T43" fmla="*/ 12 h 31"/>
                  <a:gd name="T44" fmla="*/ 3 w 68"/>
                  <a:gd name="T45" fmla="*/ 9 h 31"/>
                  <a:gd name="T46" fmla="*/ 7 w 68"/>
                  <a:gd name="T47" fmla="*/ 5 h 31"/>
                  <a:gd name="T48" fmla="*/ 16 w 68"/>
                  <a:gd name="T4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31">
                    <a:moveTo>
                      <a:pt x="16" y="1"/>
                    </a:moveTo>
                    <a:cubicBezTo>
                      <a:pt x="19" y="3"/>
                      <a:pt x="18" y="6"/>
                      <a:pt x="18" y="10"/>
                    </a:cubicBezTo>
                    <a:cubicBezTo>
                      <a:pt x="19" y="8"/>
                      <a:pt x="20" y="5"/>
                      <a:pt x="23" y="8"/>
                    </a:cubicBezTo>
                    <a:cubicBezTo>
                      <a:pt x="25" y="11"/>
                      <a:pt x="30" y="12"/>
                      <a:pt x="33" y="15"/>
                    </a:cubicBezTo>
                    <a:cubicBezTo>
                      <a:pt x="36" y="17"/>
                      <a:pt x="41" y="13"/>
                      <a:pt x="46" y="14"/>
                    </a:cubicBezTo>
                    <a:cubicBezTo>
                      <a:pt x="42" y="11"/>
                      <a:pt x="42" y="9"/>
                      <a:pt x="45" y="7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51" y="2"/>
                      <a:pt x="53" y="0"/>
                      <a:pt x="56" y="3"/>
                    </a:cubicBezTo>
                    <a:cubicBezTo>
                      <a:pt x="57" y="3"/>
                      <a:pt x="58" y="2"/>
                      <a:pt x="58" y="2"/>
                    </a:cubicBezTo>
                    <a:cubicBezTo>
                      <a:pt x="60" y="1"/>
                      <a:pt x="62" y="3"/>
                      <a:pt x="62" y="4"/>
                    </a:cubicBezTo>
                    <a:cubicBezTo>
                      <a:pt x="63" y="7"/>
                      <a:pt x="64" y="10"/>
                      <a:pt x="67" y="12"/>
                    </a:cubicBezTo>
                    <a:cubicBezTo>
                      <a:pt x="68" y="13"/>
                      <a:pt x="68" y="16"/>
                      <a:pt x="66" y="15"/>
                    </a:cubicBezTo>
                    <a:cubicBezTo>
                      <a:pt x="62" y="15"/>
                      <a:pt x="60" y="18"/>
                      <a:pt x="57" y="20"/>
                    </a:cubicBezTo>
                    <a:cubicBezTo>
                      <a:pt x="52" y="28"/>
                      <a:pt x="44" y="31"/>
                      <a:pt x="35" y="31"/>
                    </a:cubicBezTo>
                    <a:cubicBezTo>
                      <a:pt x="27" y="30"/>
                      <a:pt x="20" y="29"/>
                      <a:pt x="15" y="24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4" y="23"/>
                      <a:pt x="14" y="24"/>
                      <a:pt x="15" y="24"/>
                    </a:cubicBezTo>
                    <a:cubicBezTo>
                      <a:pt x="15" y="25"/>
                      <a:pt x="17" y="26"/>
                      <a:pt x="15" y="27"/>
                    </a:cubicBezTo>
                    <a:cubicBezTo>
                      <a:pt x="9" y="28"/>
                      <a:pt x="8" y="23"/>
                      <a:pt x="6" y="20"/>
                    </a:cubicBezTo>
                    <a:cubicBezTo>
                      <a:pt x="5" y="17"/>
                      <a:pt x="0" y="13"/>
                      <a:pt x="7" y="12"/>
                    </a:cubicBezTo>
                    <a:cubicBezTo>
                      <a:pt x="8" y="12"/>
                      <a:pt x="10" y="12"/>
                      <a:pt x="10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6" y="11"/>
                      <a:pt x="3" y="13"/>
                      <a:pt x="3" y="9"/>
                    </a:cubicBezTo>
                    <a:cubicBezTo>
                      <a:pt x="2" y="7"/>
                      <a:pt x="5" y="5"/>
                      <a:pt x="7" y="5"/>
                    </a:cubicBezTo>
                    <a:cubicBezTo>
                      <a:pt x="10" y="5"/>
                      <a:pt x="12" y="2"/>
                      <a:pt x="16" y="1"/>
                    </a:cubicBezTo>
                    <a:close/>
                  </a:path>
                </a:pathLst>
              </a:custGeom>
              <a:solidFill>
                <a:srgbClr val="AD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2172">
                <a:extLst>
                  <a:ext uri="{FF2B5EF4-FFF2-40B4-BE49-F238E27FC236}">
                    <a16:creationId xmlns:a16="http://schemas.microsoft.com/office/drawing/2014/main" id="{407393C6-760A-604B-B53C-0E94A005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925"/>
                <a:ext cx="120" cy="65"/>
              </a:xfrm>
              <a:custGeom>
                <a:avLst/>
                <a:gdLst>
                  <a:gd name="T0" fmla="*/ 34 w 70"/>
                  <a:gd name="T1" fmla="*/ 24 h 38"/>
                  <a:gd name="T2" fmla="*/ 36 w 70"/>
                  <a:gd name="T3" fmla="*/ 18 h 38"/>
                  <a:gd name="T4" fmla="*/ 19 w 70"/>
                  <a:gd name="T5" fmla="*/ 6 h 38"/>
                  <a:gd name="T6" fmla="*/ 6 w 70"/>
                  <a:gd name="T7" fmla="*/ 7 h 38"/>
                  <a:gd name="T8" fmla="*/ 1 w 70"/>
                  <a:gd name="T9" fmla="*/ 5 h 38"/>
                  <a:gd name="T10" fmla="*/ 1 w 70"/>
                  <a:gd name="T11" fmla="*/ 3 h 38"/>
                  <a:gd name="T12" fmla="*/ 25 w 70"/>
                  <a:gd name="T13" fmla="*/ 2 h 38"/>
                  <a:gd name="T14" fmla="*/ 47 w 70"/>
                  <a:gd name="T15" fmla="*/ 11 h 38"/>
                  <a:gd name="T16" fmla="*/ 55 w 70"/>
                  <a:gd name="T17" fmla="*/ 16 h 38"/>
                  <a:gd name="T18" fmla="*/ 59 w 70"/>
                  <a:gd name="T19" fmla="*/ 19 h 38"/>
                  <a:gd name="T20" fmla="*/ 66 w 70"/>
                  <a:gd name="T21" fmla="*/ 25 h 38"/>
                  <a:gd name="T22" fmla="*/ 69 w 70"/>
                  <a:gd name="T23" fmla="*/ 26 h 38"/>
                  <a:gd name="T24" fmla="*/ 68 w 70"/>
                  <a:gd name="T25" fmla="*/ 27 h 38"/>
                  <a:gd name="T26" fmla="*/ 66 w 70"/>
                  <a:gd name="T27" fmla="*/ 27 h 38"/>
                  <a:gd name="T28" fmla="*/ 62 w 70"/>
                  <a:gd name="T29" fmla="*/ 29 h 38"/>
                  <a:gd name="T30" fmla="*/ 52 w 70"/>
                  <a:gd name="T31" fmla="*/ 35 h 38"/>
                  <a:gd name="T32" fmla="*/ 41 w 70"/>
                  <a:gd name="T33" fmla="*/ 34 h 38"/>
                  <a:gd name="T34" fmla="*/ 41 w 70"/>
                  <a:gd name="T35" fmla="*/ 25 h 38"/>
                  <a:gd name="T36" fmla="*/ 40 w 70"/>
                  <a:gd name="T37" fmla="*/ 25 h 38"/>
                  <a:gd name="T38" fmla="*/ 34 w 70"/>
                  <a:gd name="T39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38">
                    <a:moveTo>
                      <a:pt x="34" y="24"/>
                    </a:moveTo>
                    <a:cubicBezTo>
                      <a:pt x="32" y="22"/>
                      <a:pt x="38" y="20"/>
                      <a:pt x="36" y="18"/>
                    </a:cubicBezTo>
                    <a:cubicBezTo>
                      <a:pt x="31" y="13"/>
                      <a:pt x="26" y="7"/>
                      <a:pt x="19" y="6"/>
                    </a:cubicBezTo>
                    <a:cubicBezTo>
                      <a:pt x="15" y="6"/>
                      <a:pt x="10" y="6"/>
                      <a:pt x="6" y="7"/>
                    </a:cubicBezTo>
                    <a:cubicBezTo>
                      <a:pt x="3" y="7"/>
                      <a:pt x="2" y="6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9" y="0"/>
                      <a:pt x="17" y="2"/>
                      <a:pt x="25" y="2"/>
                    </a:cubicBezTo>
                    <a:cubicBezTo>
                      <a:pt x="33" y="2"/>
                      <a:pt x="41" y="3"/>
                      <a:pt x="47" y="11"/>
                    </a:cubicBezTo>
                    <a:cubicBezTo>
                      <a:pt x="48" y="15"/>
                      <a:pt x="52" y="14"/>
                      <a:pt x="55" y="16"/>
                    </a:cubicBezTo>
                    <a:cubicBezTo>
                      <a:pt x="56" y="17"/>
                      <a:pt x="57" y="18"/>
                      <a:pt x="59" y="19"/>
                    </a:cubicBezTo>
                    <a:cubicBezTo>
                      <a:pt x="59" y="23"/>
                      <a:pt x="64" y="22"/>
                      <a:pt x="66" y="25"/>
                    </a:cubicBezTo>
                    <a:cubicBezTo>
                      <a:pt x="67" y="25"/>
                      <a:pt x="68" y="26"/>
                      <a:pt x="69" y="26"/>
                    </a:cubicBezTo>
                    <a:cubicBezTo>
                      <a:pt x="70" y="27"/>
                      <a:pt x="70" y="28"/>
                      <a:pt x="68" y="27"/>
                    </a:cubicBezTo>
                    <a:cubicBezTo>
                      <a:pt x="67" y="27"/>
                      <a:pt x="67" y="27"/>
                      <a:pt x="66" y="27"/>
                    </a:cubicBezTo>
                    <a:cubicBezTo>
                      <a:pt x="65" y="28"/>
                      <a:pt x="63" y="28"/>
                      <a:pt x="62" y="29"/>
                    </a:cubicBezTo>
                    <a:cubicBezTo>
                      <a:pt x="59" y="32"/>
                      <a:pt x="57" y="37"/>
                      <a:pt x="52" y="35"/>
                    </a:cubicBezTo>
                    <a:cubicBezTo>
                      <a:pt x="48" y="34"/>
                      <a:pt x="44" y="38"/>
                      <a:pt x="41" y="34"/>
                    </a:cubicBezTo>
                    <a:cubicBezTo>
                      <a:pt x="40" y="31"/>
                      <a:pt x="38" y="28"/>
                      <a:pt x="41" y="25"/>
                    </a:cubicBezTo>
                    <a:cubicBezTo>
                      <a:pt x="41" y="25"/>
                      <a:pt x="39" y="25"/>
                      <a:pt x="40" y="25"/>
                    </a:cubicBezTo>
                    <a:cubicBezTo>
                      <a:pt x="38" y="29"/>
                      <a:pt x="36" y="27"/>
                      <a:pt x="34" y="24"/>
                    </a:cubicBez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2173">
                <a:extLst>
                  <a:ext uri="{FF2B5EF4-FFF2-40B4-BE49-F238E27FC236}">
                    <a16:creationId xmlns:a16="http://schemas.microsoft.com/office/drawing/2014/main" id="{A11E9F39-47B0-42CB-E647-540140B11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103"/>
                <a:ext cx="115" cy="45"/>
              </a:xfrm>
              <a:custGeom>
                <a:avLst/>
                <a:gdLst>
                  <a:gd name="T0" fmla="*/ 10 w 67"/>
                  <a:gd name="T1" fmla="*/ 10 h 26"/>
                  <a:gd name="T2" fmla="*/ 5 w 67"/>
                  <a:gd name="T3" fmla="*/ 4 h 26"/>
                  <a:gd name="T4" fmla="*/ 28 w 67"/>
                  <a:gd name="T5" fmla="*/ 12 h 26"/>
                  <a:gd name="T6" fmla="*/ 53 w 67"/>
                  <a:gd name="T7" fmla="*/ 3 h 26"/>
                  <a:gd name="T8" fmla="*/ 63 w 67"/>
                  <a:gd name="T9" fmla="*/ 0 h 26"/>
                  <a:gd name="T10" fmla="*/ 67 w 67"/>
                  <a:gd name="T11" fmla="*/ 2 h 26"/>
                  <a:gd name="T12" fmla="*/ 43 w 67"/>
                  <a:gd name="T13" fmla="*/ 22 h 26"/>
                  <a:gd name="T14" fmla="*/ 0 w 67"/>
                  <a:gd name="T15" fmla="*/ 11 h 26"/>
                  <a:gd name="T16" fmla="*/ 6 w 67"/>
                  <a:gd name="T17" fmla="*/ 11 h 26"/>
                  <a:gd name="T18" fmla="*/ 11 w 67"/>
                  <a:gd name="T19" fmla="*/ 12 h 26"/>
                  <a:gd name="T20" fmla="*/ 15 w 67"/>
                  <a:gd name="T21" fmla="*/ 13 h 26"/>
                  <a:gd name="T22" fmla="*/ 10 w 67"/>
                  <a:gd name="T2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26">
                    <a:moveTo>
                      <a:pt x="10" y="10"/>
                    </a:moveTo>
                    <a:cubicBezTo>
                      <a:pt x="8" y="8"/>
                      <a:pt x="6" y="6"/>
                      <a:pt x="5" y="4"/>
                    </a:cubicBezTo>
                    <a:cubicBezTo>
                      <a:pt x="12" y="9"/>
                      <a:pt x="20" y="11"/>
                      <a:pt x="28" y="12"/>
                    </a:cubicBezTo>
                    <a:cubicBezTo>
                      <a:pt x="38" y="14"/>
                      <a:pt x="46" y="10"/>
                      <a:pt x="53" y="3"/>
                    </a:cubicBezTo>
                    <a:cubicBezTo>
                      <a:pt x="56" y="3"/>
                      <a:pt x="59" y="2"/>
                      <a:pt x="63" y="0"/>
                    </a:cubicBezTo>
                    <a:cubicBezTo>
                      <a:pt x="65" y="0"/>
                      <a:pt x="66" y="1"/>
                      <a:pt x="67" y="2"/>
                    </a:cubicBezTo>
                    <a:cubicBezTo>
                      <a:pt x="63" y="13"/>
                      <a:pt x="54" y="19"/>
                      <a:pt x="43" y="22"/>
                    </a:cubicBezTo>
                    <a:cubicBezTo>
                      <a:pt x="27" y="26"/>
                      <a:pt x="12" y="24"/>
                      <a:pt x="0" y="11"/>
                    </a:cubicBezTo>
                    <a:cubicBezTo>
                      <a:pt x="2" y="9"/>
                      <a:pt x="2" y="9"/>
                      <a:pt x="6" y="11"/>
                    </a:cubicBezTo>
                    <a:cubicBezTo>
                      <a:pt x="8" y="11"/>
                      <a:pt x="9" y="12"/>
                      <a:pt x="11" y="12"/>
                    </a:cubicBezTo>
                    <a:cubicBezTo>
                      <a:pt x="12" y="13"/>
                      <a:pt x="14" y="12"/>
                      <a:pt x="15" y="13"/>
                    </a:cubicBezTo>
                    <a:cubicBezTo>
                      <a:pt x="13" y="12"/>
                      <a:pt x="11" y="12"/>
                      <a:pt x="10" y="10"/>
                    </a:cubicBezTo>
                    <a:close/>
                  </a:path>
                </a:pathLst>
              </a:custGeom>
              <a:solidFill>
                <a:srgbClr val="51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2174">
                <a:extLst>
                  <a:ext uri="{FF2B5EF4-FFF2-40B4-BE49-F238E27FC236}">
                    <a16:creationId xmlns:a16="http://schemas.microsoft.com/office/drawing/2014/main" id="{9368B516-7C67-109C-1D64-18338F68E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053"/>
                <a:ext cx="38" cy="57"/>
              </a:xfrm>
              <a:custGeom>
                <a:avLst/>
                <a:gdLst>
                  <a:gd name="T0" fmla="*/ 14 w 22"/>
                  <a:gd name="T1" fmla="*/ 25 h 33"/>
                  <a:gd name="T2" fmla="*/ 13 w 22"/>
                  <a:gd name="T3" fmla="*/ 31 h 33"/>
                  <a:gd name="T4" fmla="*/ 7 w 22"/>
                  <a:gd name="T5" fmla="*/ 30 h 33"/>
                  <a:gd name="T6" fmla="*/ 0 w 22"/>
                  <a:gd name="T7" fmla="*/ 15 h 33"/>
                  <a:gd name="T8" fmla="*/ 0 w 22"/>
                  <a:gd name="T9" fmla="*/ 3 h 33"/>
                  <a:gd name="T10" fmla="*/ 4 w 22"/>
                  <a:gd name="T11" fmla="*/ 10 h 33"/>
                  <a:gd name="T12" fmla="*/ 4 w 22"/>
                  <a:gd name="T13" fmla="*/ 1 h 33"/>
                  <a:gd name="T14" fmla="*/ 13 w 22"/>
                  <a:gd name="T15" fmla="*/ 1 h 33"/>
                  <a:gd name="T16" fmla="*/ 14 w 22"/>
                  <a:gd name="T17" fmla="*/ 6 h 33"/>
                  <a:gd name="T18" fmla="*/ 22 w 22"/>
                  <a:gd name="T19" fmla="*/ 13 h 33"/>
                  <a:gd name="T20" fmla="*/ 14 w 22"/>
                  <a:gd name="T21" fmla="*/ 18 h 33"/>
                  <a:gd name="T22" fmla="*/ 10 w 22"/>
                  <a:gd name="T23" fmla="*/ 21 h 33"/>
                  <a:gd name="T24" fmla="*/ 14 w 22"/>
                  <a:gd name="T25" fmla="*/ 23 h 33"/>
                  <a:gd name="T26" fmla="*/ 14 w 22"/>
                  <a:gd name="T27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33">
                    <a:moveTo>
                      <a:pt x="14" y="25"/>
                    </a:moveTo>
                    <a:cubicBezTo>
                      <a:pt x="6" y="25"/>
                      <a:pt x="15" y="29"/>
                      <a:pt x="13" y="31"/>
                    </a:cubicBezTo>
                    <a:cubicBezTo>
                      <a:pt x="10" y="33"/>
                      <a:pt x="8" y="32"/>
                      <a:pt x="7" y="30"/>
                    </a:cubicBezTo>
                    <a:cubicBezTo>
                      <a:pt x="5" y="25"/>
                      <a:pt x="1" y="20"/>
                      <a:pt x="0" y="15"/>
                    </a:cubicBezTo>
                    <a:cubicBezTo>
                      <a:pt x="0" y="11"/>
                      <a:pt x="2" y="7"/>
                      <a:pt x="0" y="3"/>
                    </a:cubicBezTo>
                    <a:cubicBezTo>
                      <a:pt x="4" y="4"/>
                      <a:pt x="2" y="7"/>
                      <a:pt x="4" y="10"/>
                    </a:cubicBezTo>
                    <a:cubicBezTo>
                      <a:pt x="6" y="7"/>
                      <a:pt x="2" y="3"/>
                      <a:pt x="4" y="1"/>
                    </a:cubicBezTo>
                    <a:cubicBezTo>
                      <a:pt x="6" y="0"/>
                      <a:pt x="9" y="1"/>
                      <a:pt x="13" y="1"/>
                    </a:cubicBezTo>
                    <a:cubicBezTo>
                      <a:pt x="14" y="2"/>
                      <a:pt x="5" y="8"/>
                      <a:pt x="14" y="6"/>
                    </a:cubicBezTo>
                    <a:cubicBezTo>
                      <a:pt x="16" y="5"/>
                      <a:pt x="22" y="8"/>
                      <a:pt x="22" y="13"/>
                    </a:cubicBezTo>
                    <a:cubicBezTo>
                      <a:pt x="19" y="15"/>
                      <a:pt x="19" y="19"/>
                      <a:pt x="14" y="18"/>
                    </a:cubicBezTo>
                    <a:cubicBezTo>
                      <a:pt x="13" y="18"/>
                      <a:pt x="10" y="18"/>
                      <a:pt x="10" y="21"/>
                    </a:cubicBezTo>
                    <a:cubicBezTo>
                      <a:pt x="9" y="25"/>
                      <a:pt x="13" y="22"/>
                      <a:pt x="14" y="23"/>
                    </a:cubicBezTo>
                    <a:cubicBezTo>
                      <a:pt x="15" y="24"/>
                      <a:pt x="15" y="24"/>
                      <a:pt x="14" y="25"/>
                    </a:cubicBezTo>
                    <a:close/>
                  </a:path>
                </a:pathLst>
              </a:custGeom>
              <a:solidFill>
                <a:srgbClr val="C5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2175">
                <a:extLst>
                  <a:ext uri="{FF2B5EF4-FFF2-40B4-BE49-F238E27FC236}">
                    <a16:creationId xmlns:a16="http://schemas.microsoft.com/office/drawing/2014/main" id="{CC25FC36-4CBB-73BA-7E48-E269D1475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053"/>
                <a:ext cx="29" cy="59"/>
              </a:xfrm>
              <a:custGeom>
                <a:avLst/>
                <a:gdLst>
                  <a:gd name="T0" fmla="*/ 12 w 17"/>
                  <a:gd name="T1" fmla="*/ 29 h 34"/>
                  <a:gd name="T2" fmla="*/ 2 w 17"/>
                  <a:gd name="T3" fmla="*/ 33 h 34"/>
                  <a:gd name="T4" fmla="*/ 0 w 17"/>
                  <a:gd name="T5" fmla="*/ 31 h 34"/>
                  <a:gd name="T6" fmla="*/ 10 w 17"/>
                  <a:gd name="T7" fmla="*/ 26 h 34"/>
                  <a:gd name="T8" fmla="*/ 1 w 17"/>
                  <a:gd name="T9" fmla="*/ 14 h 34"/>
                  <a:gd name="T10" fmla="*/ 4 w 17"/>
                  <a:gd name="T11" fmla="*/ 0 h 34"/>
                  <a:gd name="T12" fmla="*/ 11 w 17"/>
                  <a:gd name="T13" fmla="*/ 11 h 34"/>
                  <a:gd name="T14" fmla="*/ 12 w 17"/>
                  <a:gd name="T15" fmla="*/ 14 h 34"/>
                  <a:gd name="T16" fmla="*/ 10 w 17"/>
                  <a:gd name="T17" fmla="*/ 19 h 34"/>
                  <a:gd name="T18" fmla="*/ 14 w 17"/>
                  <a:gd name="T19" fmla="*/ 17 h 34"/>
                  <a:gd name="T20" fmla="*/ 17 w 17"/>
                  <a:gd name="T21" fmla="*/ 16 h 34"/>
                  <a:gd name="T22" fmla="*/ 12 w 17"/>
                  <a:gd name="T2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4">
                    <a:moveTo>
                      <a:pt x="12" y="29"/>
                    </a:moveTo>
                    <a:cubicBezTo>
                      <a:pt x="9" y="34"/>
                      <a:pt x="9" y="34"/>
                      <a:pt x="2" y="33"/>
                    </a:cubicBezTo>
                    <a:cubicBezTo>
                      <a:pt x="1" y="33"/>
                      <a:pt x="0" y="33"/>
                      <a:pt x="0" y="31"/>
                    </a:cubicBezTo>
                    <a:cubicBezTo>
                      <a:pt x="4" y="25"/>
                      <a:pt x="4" y="25"/>
                      <a:pt x="10" y="26"/>
                    </a:cubicBezTo>
                    <a:cubicBezTo>
                      <a:pt x="4" y="24"/>
                      <a:pt x="5" y="17"/>
                      <a:pt x="1" y="14"/>
                    </a:cubicBezTo>
                    <a:cubicBezTo>
                      <a:pt x="2" y="9"/>
                      <a:pt x="5" y="5"/>
                      <a:pt x="4" y="0"/>
                    </a:cubicBezTo>
                    <a:cubicBezTo>
                      <a:pt x="4" y="5"/>
                      <a:pt x="4" y="10"/>
                      <a:pt x="11" y="11"/>
                    </a:cubicBezTo>
                    <a:cubicBezTo>
                      <a:pt x="11" y="11"/>
                      <a:pt x="14" y="12"/>
                      <a:pt x="12" y="14"/>
                    </a:cubicBezTo>
                    <a:cubicBezTo>
                      <a:pt x="10" y="15"/>
                      <a:pt x="8" y="17"/>
                      <a:pt x="10" y="19"/>
                    </a:cubicBezTo>
                    <a:cubicBezTo>
                      <a:pt x="13" y="22"/>
                      <a:pt x="12" y="17"/>
                      <a:pt x="14" y="17"/>
                    </a:cubicBezTo>
                    <a:cubicBezTo>
                      <a:pt x="15" y="17"/>
                      <a:pt x="16" y="16"/>
                      <a:pt x="17" y="16"/>
                    </a:cubicBezTo>
                    <a:cubicBezTo>
                      <a:pt x="17" y="21"/>
                      <a:pt x="14" y="24"/>
                      <a:pt x="12" y="29"/>
                    </a:cubicBezTo>
                    <a:close/>
                  </a:path>
                </a:pathLst>
              </a:custGeom>
              <a:solidFill>
                <a:srgbClr val="7E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2176">
                <a:extLst>
                  <a:ext uri="{FF2B5EF4-FFF2-40B4-BE49-F238E27FC236}">
                    <a16:creationId xmlns:a16="http://schemas.microsoft.com/office/drawing/2014/main" id="{A37EDB65-5324-F46D-713C-B573349D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970"/>
                <a:ext cx="53" cy="41"/>
              </a:xfrm>
              <a:custGeom>
                <a:avLst/>
                <a:gdLst>
                  <a:gd name="T0" fmla="*/ 2 w 31"/>
                  <a:gd name="T1" fmla="*/ 3 h 24"/>
                  <a:gd name="T2" fmla="*/ 6 w 31"/>
                  <a:gd name="T3" fmla="*/ 1 h 24"/>
                  <a:gd name="T4" fmla="*/ 9 w 31"/>
                  <a:gd name="T5" fmla="*/ 4 h 24"/>
                  <a:gd name="T6" fmla="*/ 24 w 31"/>
                  <a:gd name="T7" fmla="*/ 9 h 24"/>
                  <a:gd name="T8" fmla="*/ 17 w 31"/>
                  <a:gd name="T9" fmla="*/ 9 h 24"/>
                  <a:gd name="T10" fmla="*/ 23 w 31"/>
                  <a:gd name="T11" fmla="*/ 12 h 24"/>
                  <a:gd name="T12" fmla="*/ 31 w 31"/>
                  <a:gd name="T13" fmla="*/ 16 h 24"/>
                  <a:gd name="T14" fmla="*/ 25 w 31"/>
                  <a:gd name="T15" fmla="*/ 23 h 24"/>
                  <a:gd name="T16" fmla="*/ 18 w 31"/>
                  <a:gd name="T17" fmla="*/ 18 h 24"/>
                  <a:gd name="T18" fmla="*/ 9 w 31"/>
                  <a:gd name="T19" fmla="*/ 7 h 24"/>
                  <a:gd name="T20" fmla="*/ 6 w 31"/>
                  <a:gd name="T21" fmla="*/ 7 h 24"/>
                  <a:gd name="T22" fmla="*/ 2 w 31"/>
                  <a:gd name="T23" fmla="*/ 8 h 24"/>
                  <a:gd name="T24" fmla="*/ 4 w 31"/>
                  <a:gd name="T25" fmla="*/ 6 h 24"/>
                  <a:gd name="T26" fmla="*/ 2 w 31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2" y="3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6" y="3"/>
                      <a:pt x="7" y="3"/>
                      <a:pt x="9" y="4"/>
                    </a:cubicBezTo>
                    <a:cubicBezTo>
                      <a:pt x="14" y="5"/>
                      <a:pt x="19" y="6"/>
                      <a:pt x="24" y="9"/>
                    </a:cubicBezTo>
                    <a:cubicBezTo>
                      <a:pt x="22" y="11"/>
                      <a:pt x="20" y="8"/>
                      <a:pt x="17" y="9"/>
                    </a:cubicBezTo>
                    <a:cubicBezTo>
                      <a:pt x="19" y="12"/>
                      <a:pt x="22" y="11"/>
                      <a:pt x="23" y="12"/>
                    </a:cubicBezTo>
                    <a:cubicBezTo>
                      <a:pt x="26" y="14"/>
                      <a:pt x="28" y="15"/>
                      <a:pt x="31" y="16"/>
                    </a:cubicBezTo>
                    <a:cubicBezTo>
                      <a:pt x="24" y="15"/>
                      <a:pt x="30" y="24"/>
                      <a:pt x="25" y="23"/>
                    </a:cubicBezTo>
                    <a:cubicBezTo>
                      <a:pt x="27" y="17"/>
                      <a:pt x="21" y="19"/>
                      <a:pt x="18" y="18"/>
                    </a:cubicBezTo>
                    <a:cubicBezTo>
                      <a:pt x="13" y="16"/>
                      <a:pt x="6" y="17"/>
                      <a:pt x="9" y="7"/>
                    </a:cubicBezTo>
                    <a:cubicBezTo>
                      <a:pt x="9" y="6"/>
                      <a:pt x="7" y="6"/>
                      <a:pt x="6" y="7"/>
                    </a:cubicBezTo>
                    <a:cubicBezTo>
                      <a:pt x="5" y="8"/>
                      <a:pt x="4" y="10"/>
                      <a:pt x="2" y="8"/>
                    </a:cubicBezTo>
                    <a:cubicBezTo>
                      <a:pt x="0" y="6"/>
                      <a:pt x="4" y="7"/>
                      <a:pt x="4" y="6"/>
                    </a:cubicBezTo>
                    <a:cubicBezTo>
                      <a:pt x="4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9F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2177">
                <a:extLst>
                  <a:ext uri="{FF2B5EF4-FFF2-40B4-BE49-F238E27FC236}">
                    <a16:creationId xmlns:a16="http://schemas.microsoft.com/office/drawing/2014/main" id="{80BFF160-24EC-1E9B-8CE0-141292E3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124"/>
                <a:ext cx="41" cy="41"/>
              </a:xfrm>
              <a:custGeom>
                <a:avLst/>
                <a:gdLst>
                  <a:gd name="T0" fmla="*/ 24 w 24"/>
                  <a:gd name="T1" fmla="*/ 10 h 24"/>
                  <a:gd name="T2" fmla="*/ 19 w 24"/>
                  <a:gd name="T3" fmla="*/ 15 h 24"/>
                  <a:gd name="T4" fmla="*/ 16 w 24"/>
                  <a:gd name="T5" fmla="*/ 18 h 24"/>
                  <a:gd name="T6" fmla="*/ 13 w 24"/>
                  <a:gd name="T7" fmla="*/ 19 h 24"/>
                  <a:gd name="T8" fmla="*/ 11 w 24"/>
                  <a:gd name="T9" fmla="*/ 18 h 24"/>
                  <a:gd name="T10" fmla="*/ 7 w 24"/>
                  <a:gd name="T11" fmla="*/ 22 h 24"/>
                  <a:gd name="T12" fmla="*/ 7 w 24"/>
                  <a:gd name="T13" fmla="*/ 23 h 24"/>
                  <a:gd name="T14" fmla="*/ 6 w 24"/>
                  <a:gd name="T15" fmla="*/ 24 h 24"/>
                  <a:gd name="T16" fmla="*/ 4 w 24"/>
                  <a:gd name="T17" fmla="*/ 23 h 24"/>
                  <a:gd name="T18" fmla="*/ 3 w 24"/>
                  <a:gd name="T19" fmla="*/ 19 h 24"/>
                  <a:gd name="T20" fmla="*/ 3 w 24"/>
                  <a:gd name="T21" fmla="*/ 15 h 24"/>
                  <a:gd name="T22" fmla="*/ 8 w 24"/>
                  <a:gd name="T23" fmla="*/ 12 h 24"/>
                  <a:gd name="T24" fmla="*/ 9 w 24"/>
                  <a:gd name="T25" fmla="*/ 10 h 24"/>
                  <a:gd name="T26" fmla="*/ 5 w 24"/>
                  <a:gd name="T27" fmla="*/ 6 h 24"/>
                  <a:gd name="T28" fmla="*/ 0 w 24"/>
                  <a:gd name="T29" fmla="*/ 3 h 24"/>
                  <a:gd name="T30" fmla="*/ 10 w 24"/>
                  <a:gd name="T31" fmla="*/ 4 h 24"/>
                  <a:gd name="T32" fmla="*/ 14 w 24"/>
                  <a:gd name="T33" fmla="*/ 3 h 24"/>
                  <a:gd name="T34" fmla="*/ 18 w 24"/>
                  <a:gd name="T35" fmla="*/ 10 h 24"/>
                  <a:gd name="T36" fmla="*/ 18 w 24"/>
                  <a:gd name="T37" fmla="*/ 3 h 24"/>
                  <a:gd name="T38" fmla="*/ 20 w 24"/>
                  <a:gd name="T39" fmla="*/ 3 h 24"/>
                  <a:gd name="T40" fmla="*/ 24 w 24"/>
                  <a:gd name="T4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4">
                    <a:moveTo>
                      <a:pt x="24" y="10"/>
                    </a:moveTo>
                    <a:cubicBezTo>
                      <a:pt x="24" y="15"/>
                      <a:pt x="24" y="15"/>
                      <a:pt x="19" y="15"/>
                    </a:cubicBezTo>
                    <a:cubicBezTo>
                      <a:pt x="17" y="14"/>
                      <a:pt x="17" y="17"/>
                      <a:pt x="16" y="18"/>
                    </a:cubicBezTo>
                    <a:cubicBezTo>
                      <a:pt x="15" y="19"/>
                      <a:pt x="14" y="19"/>
                      <a:pt x="13" y="19"/>
                    </a:cubicBezTo>
                    <a:cubicBezTo>
                      <a:pt x="12" y="19"/>
                      <a:pt x="11" y="18"/>
                      <a:pt x="11" y="18"/>
                    </a:cubicBezTo>
                    <a:cubicBezTo>
                      <a:pt x="9" y="19"/>
                      <a:pt x="7" y="19"/>
                      <a:pt x="7" y="22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3" y="22"/>
                      <a:pt x="3" y="21"/>
                      <a:pt x="3" y="19"/>
                    </a:cubicBezTo>
                    <a:cubicBezTo>
                      <a:pt x="4" y="18"/>
                      <a:pt x="1" y="16"/>
                      <a:pt x="3" y="15"/>
                    </a:cubicBezTo>
                    <a:cubicBezTo>
                      <a:pt x="5" y="14"/>
                      <a:pt x="3" y="9"/>
                      <a:pt x="8" y="12"/>
                    </a:cubicBezTo>
                    <a:cubicBezTo>
                      <a:pt x="10" y="13"/>
                      <a:pt x="9" y="11"/>
                      <a:pt x="9" y="10"/>
                    </a:cubicBezTo>
                    <a:cubicBezTo>
                      <a:pt x="9" y="8"/>
                      <a:pt x="7" y="7"/>
                      <a:pt x="5" y="6"/>
                    </a:cubicBezTo>
                    <a:cubicBezTo>
                      <a:pt x="3" y="5"/>
                      <a:pt x="0" y="6"/>
                      <a:pt x="0" y="3"/>
                    </a:cubicBezTo>
                    <a:cubicBezTo>
                      <a:pt x="3" y="3"/>
                      <a:pt x="7" y="0"/>
                      <a:pt x="10" y="4"/>
                    </a:cubicBezTo>
                    <a:cubicBezTo>
                      <a:pt x="11" y="6"/>
                      <a:pt x="13" y="5"/>
                      <a:pt x="14" y="3"/>
                    </a:cubicBezTo>
                    <a:cubicBezTo>
                      <a:pt x="17" y="4"/>
                      <a:pt x="16" y="8"/>
                      <a:pt x="18" y="10"/>
                    </a:cubicBezTo>
                    <a:cubicBezTo>
                      <a:pt x="18" y="7"/>
                      <a:pt x="15" y="5"/>
                      <a:pt x="18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4" y="4"/>
                      <a:pt x="21" y="8"/>
                      <a:pt x="24" y="10"/>
                    </a:cubicBezTo>
                    <a:close/>
                  </a:path>
                </a:pathLst>
              </a:custGeom>
              <a:solidFill>
                <a:srgbClr val="9F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2178">
                <a:extLst>
                  <a:ext uri="{FF2B5EF4-FFF2-40B4-BE49-F238E27FC236}">
                    <a16:creationId xmlns:a16="http://schemas.microsoft.com/office/drawing/2014/main" id="{2E548C04-6FF4-E0C5-4C82-047E159D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067"/>
                <a:ext cx="54" cy="77"/>
              </a:xfrm>
              <a:custGeom>
                <a:avLst/>
                <a:gdLst>
                  <a:gd name="T0" fmla="*/ 18 w 32"/>
                  <a:gd name="T1" fmla="*/ 1 h 45"/>
                  <a:gd name="T2" fmla="*/ 21 w 32"/>
                  <a:gd name="T3" fmla="*/ 3 h 45"/>
                  <a:gd name="T4" fmla="*/ 19 w 32"/>
                  <a:gd name="T5" fmla="*/ 17 h 45"/>
                  <a:gd name="T6" fmla="*/ 16 w 32"/>
                  <a:gd name="T7" fmla="*/ 25 h 45"/>
                  <a:gd name="T8" fmla="*/ 17 w 32"/>
                  <a:gd name="T9" fmla="*/ 25 h 45"/>
                  <a:gd name="T10" fmla="*/ 23 w 32"/>
                  <a:gd name="T11" fmla="*/ 22 h 45"/>
                  <a:gd name="T12" fmla="*/ 23 w 32"/>
                  <a:gd name="T13" fmla="*/ 27 h 45"/>
                  <a:gd name="T14" fmla="*/ 32 w 32"/>
                  <a:gd name="T15" fmla="*/ 22 h 45"/>
                  <a:gd name="T16" fmla="*/ 30 w 32"/>
                  <a:gd name="T17" fmla="*/ 27 h 45"/>
                  <a:gd name="T18" fmla="*/ 16 w 32"/>
                  <a:gd name="T19" fmla="*/ 36 h 45"/>
                  <a:gd name="T20" fmla="*/ 13 w 32"/>
                  <a:gd name="T21" fmla="*/ 36 h 45"/>
                  <a:gd name="T22" fmla="*/ 6 w 32"/>
                  <a:gd name="T23" fmla="*/ 42 h 45"/>
                  <a:gd name="T24" fmla="*/ 0 w 32"/>
                  <a:gd name="T25" fmla="*/ 43 h 45"/>
                  <a:gd name="T26" fmla="*/ 0 w 32"/>
                  <a:gd name="T27" fmla="*/ 43 h 45"/>
                  <a:gd name="T28" fmla="*/ 2 w 32"/>
                  <a:gd name="T29" fmla="*/ 39 h 45"/>
                  <a:gd name="T30" fmla="*/ 17 w 32"/>
                  <a:gd name="T31" fmla="*/ 4 h 45"/>
                  <a:gd name="T32" fmla="*/ 18 w 32"/>
                  <a:gd name="T3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5">
                    <a:moveTo>
                      <a:pt x="18" y="1"/>
                    </a:moveTo>
                    <a:cubicBezTo>
                      <a:pt x="20" y="1"/>
                      <a:pt x="22" y="0"/>
                      <a:pt x="21" y="3"/>
                    </a:cubicBezTo>
                    <a:cubicBezTo>
                      <a:pt x="20" y="8"/>
                      <a:pt x="20" y="12"/>
                      <a:pt x="19" y="17"/>
                    </a:cubicBezTo>
                    <a:cubicBezTo>
                      <a:pt x="18" y="19"/>
                      <a:pt x="17" y="22"/>
                      <a:pt x="16" y="25"/>
                    </a:cubicBezTo>
                    <a:cubicBezTo>
                      <a:pt x="16" y="27"/>
                      <a:pt x="17" y="25"/>
                      <a:pt x="17" y="25"/>
                    </a:cubicBezTo>
                    <a:cubicBezTo>
                      <a:pt x="20" y="26"/>
                      <a:pt x="20" y="21"/>
                      <a:pt x="23" y="22"/>
                    </a:cubicBezTo>
                    <a:cubicBezTo>
                      <a:pt x="25" y="24"/>
                      <a:pt x="21" y="26"/>
                      <a:pt x="23" y="27"/>
                    </a:cubicBezTo>
                    <a:cubicBezTo>
                      <a:pt x="26" y="28"/>
                      <a:pt x="29" y="27"/>
                      <a:pt x="32" y="22"/>
                    </a:cubicBezTo>
                    <a:cubicBezTo>
                      <a:pt x="32" y="25"/>
                      <a:pt x="31" y="27"/>
                      <a:pt x="30" y="27"/>
                    </a:cubicBezTo>
                    <a:cubicBezTo>
                      <a:pt x="23" y="27"/>
                      <a:pt x="20" y="32"/>
                      <a:pt x="16" y="36"/>
                    </a:cubicBezTo>
                    <a:cubicBezTo>
                      <a:pt x="15" y="37"/>
                      <a:pt x="14" y="36"/>
                      <a:pt x="13" y="36"/>
                    </a:cubicBezTo>
                    <a:cubicBezTo>
                      <a:pt x="8" y="36"/>
                      <a:pt x="8" y="40"/>
                      <a:pt x="6" y="42"/>
                    </a:cubicBezTo>
                    <a:cubicBezTo>
                      <a:pt x="3" y="45"/>
                      <a:pt x="3" y="45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1"/>
                      <a:pt x="2" y="39"/>
                    </a:cubicBezTo>
                    <a:cubicBezTo>
                      <a:pt x="12" y="30"/>
                      <a:pt x="16" y="17"/>
                      <a:pt x="17" y="4"/>
                    </a:cubicBezTo>
                    <a:cubicBezTo>
                      <a:pt x="17" y="3"/>
                      <a:pt x="17" y="1"/>
                      <a:pt x="18" y="1"/>
                    </a:cubicBezTo>
                    <a:close/>
                  </a:path>
                </a:pathLst>
              </a:custGeom>
              <a:solidFill>
                <a:srgbClr val="57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2179">
                <a:extLst>
                  <a:ext uri="{FF2B5EF4-FFF2-40B4-BE49-F238E27FC236}">
                    <a16:creationId xmlns:a16="http://schemas.microsoft.com/office/drawing/2014/main" id="{9121A2E3-05F4-7102-E8B0-A9ED14DE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079"/>
                <a:ext cx="53" cy="53"/>
              </a:xfrm>
              <a:custGeom>
                <a:avLst/>
                <a:gdLst>
                  <a:gd name="T0" fmla="*/ 2 w 31"/>
                  <a:gd name="T1" fmla="*/ 0 h 31"/>
                  <a:gd name="T2" fmla="*/ 9 w 31"/>
                  <a:gd name="T3" fmla="*/ 12 h 31"/>
                  <a:gd name="T4" fmla="*/ 15 w 31"/>
                  <a:gd name="T5" fmla="*/ 16 h 31"/>
                  <a:gd name="T6" fmla="*/ 24 w 31"/>
                  <a:gd name="T7" fmla="*/ 24 h 31"/>
                  <a:gd name="T8" fmla="*/ 31 w 31"/>
                  <a:gd name="T9" fmla="*/ 27 h 31"/>
                  <a:gd name="T10" fmla="*/ 14 w 31"/>
                  <a:gd name="T11" fmla="*/ 25 h 31"/>
                  <a:gd name="T12" fmla="*/ 8 w 31"/>
                  <a:gd name="T13" fmla="*/ 16 h 31"/>
                  <a:gd name="T14" fmla="*/ 0 w 31"/>
                  <a:gd name="T15" fmla="*/ 4 h 31"/>
                  <a:gd name="T16" fmla="*/ 1 w 31"/>
                  <a:gd name="T17" fmla="*/ 2 h 31"/>
                  <a:gd name="T18" fmla="*/ 2 w 3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2" y="0"/>
                    </a:moveTo>
                    <a:cubicBezTo>
                      <a:pt x="4" y="4"/>
                      <a:pt x="7" y="8"/>
                      <a:pt x="9" y="12"/>
                    </a:cubicBezTo>
                    <a:cubicBezTo>
                      <a:pt x="10" y="15"/>
                      <a:pt x="12" y="16"/>
                      <a:pt x="15" y="16"/>
                    </a:cubicBezTo>
                    <a:cubicBezTo>
                      <a:pt x="17" y="19"/>
                      <a:pt x="19" y="23"/>
                      <a:pt x="24" y="24"/>
                    </a:cubicBezTo>
                    <a:cubicBezTo>
                      <a:pt x="26" y="26"/>
                      <a:pt x="29" y="24"/>
                      <a:pt x="31" y="27"/>
                    </a:cubicBezTo>
                    <a:cubicBezTo>
                      <a:pt x="25" y="31"/>
                      <a:pt x="20" y="24"/>
                      <a:pt x="14" y="25"/>
                    </a:cubicBezTo>
                    <a:cubicBezTo>
                      <a:pt x="11" y="23"/>
                      <a:pt x="9" y="20"/>
                      <a:pt x="8" y="16"/>
                    </a:cubicBezTo>
                    <a:cubicBezTo>
                      <a:pt x="7" y="11"/>
                      <a:pt x="4" y="7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82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2180">
                <a:extLst>
                  <a:ext uri="{FF2B5EF4-FFF2-40B4-BE49-F238E27FC236}">
                    <a16:creationId xmlns:a16="http://schemas.microsoft.com/office/drawing/2014/main" id="{08FFD79F-BB77-3EFB-2BE0-444098AD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125"/>
                <a:ext cx="46" cy="26"/>
              </a:xfrm>
              <a:custGeom>
                <a:avLst/>
                <a:gdLst>
                  <a:gd name="T0" fmla="*/ 15 w 27"/>
                  <a:gd name="T1" fmla="*/ 2 h 15"/>
                  <a:gd name="T2" fmla="*/ 22 w 27"/>
                  <a:gd name="T3" fmla="*/ 4 h 15"/>
                  <a:gd name="T4" fmla="*/ 26 w 27"/>
                  <a:gd name="T5" fmla="*/ 11 h 15"/>
                  <a:gd name="T6" fmla="*/ 23 w 27"/>
                  <a:gd name="T7" fmla="*/ 14 h 15"/>
                  <a:gd name="T8" fmla="*/ 21 w 27"/>
                  <a:gd name="T9" fmla="*/ 12 h 15"/>
                  <a:gd name="T10" fmla="*/ 18 w 27"/>
                  <a:gd name="T11" fmla="*/ 14 h 15"/>
                  <a:gd name="T12" fmla="*/ 12 w 27"/>
                  <a:gd name="T13" fmla="*/ 9 h 15"/>
                  <a:gd name="T14" fmla="*/ 13 w 27"/>
                  <a:gd name="T15" fmla="*/ 6 h 15"/>
                  <a:gd name="T16" fmla="*/ 11 w 27"/>
                  <a:gd name="T17" fmla="*/ 7 h 15"/>
                  <a:gd name="T18" fmla="*/ 0 w 27"/>
                  <a:gd name="T19" fmla="*/ 8 h 15"/>
                  <a:gd name="T20" fmla="*/ 0 w 27"/>
                  <a:gd name="T21" fmla="*/ 7 h 15"/>
                  <a:gd name="T22" fmla="*/ 15 w 27"/>
                  <a:gd name="T2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5">
                    <a:moveTo>
                      <a:pt x="15" y="2"/>
                    </a:moveTo>
                    <a:cubicBezTo>
                      <a:pt x="17" y="4"/>
                      <a:pt x="19" y="3"/>
                      <a:pt x="22" y="4"/>
                    </a:cubicBezTo>
                    <a:cubicBezTo>
                      <a:pt x="27" y="6"/>
                      <a:pt x="27" y="6"/>
                      <a:pt x="26" y="11"/>
                    </a:cubicBezTo>
                    <a:cubicBezTo>
                      <a:pt x="26" y="13"/>
                      <a:pt x="25" y="14"/>
                      <a:pt x="23" y="14"/>
                    </a:cubicBezTo>
                    <a:cubicBezTo>
                      <a:pt x="22" y="15"/>
                      <a:pt x="22" y="13"/>
                      <a:pt x="21" y="12"/>
                    </a:cubicBezTo>
                    <a:cubicBezTo>
                      <a:pt x="20" y="10"/>
                      <a:pt x="20" y="15"/>
                      <a:pt x="18" y="14"/>
                    </a:cubicBezTo>
                    <a:cubicBezTo>
                      <a:pt x="18" y="9"/>
                      <a:pt x="14" y="11"/>
                      <a:pt x="12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7" y="8"/>
                      <a:pt x="4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6"/>
                      <a:pt x="9" y="0"/>
                      <a:pt x="15" y="2"/>
                    </a:cubicBezTo>
                    <a:close/>
                  </a:path>
                </a:pathLst>
              </a:custGeom>
              <a:solidFill>
                <a:srgbClr val="4A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2181">
                <a:extLst>
                  <a:ext uri="{FF2B5EF4-FFF2-40B4-BE49-F238E27FC236}">
                    <a16:creationId xmlns:a16="http://schemas.microsoft.com/office/drawing/2014/main" id="{79095C91-CC26-9521-AB2C-B99E66166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024"/>
                <a:ext cx="21" cy="26"/>
              </a:xfrm>
              <a:custGeom>
                <a:avLst/>
                <a:gdLst>
                  <a:gd name="T0" fmla="*/ 12 w 12"/>
                  <a:gd name="T1" fmla="*/ 6 h 15"/>
                  <a:gd name="T2" fmla="*/ 4 w 12"/>
                  <a:gd name="T3" fmla="*/ 13 h 15"/>
                  <a:gd name="T4" fmla="*/ 1 w 12"/>
                  <a:gd name="T5" fmla="*/ 6 h 15"/>
                  <a:gd name="T6" fmla="*/ 9 w 12"/>
                  <a:gd name="T7" fmla="*/ 2 h 15"/>
                  <a:gd name="T8" fmla="*/ 12 w 12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2" y="14"/>
                      <a:pt x="10" y="15"/>
                      <a:pt x="4" y="13"/>
                    </a:cubicBezTo>
                    <a:cubicBezTo>
                      <a:pt x="2" y="12"/>
                      <a:pt x="0" y="8"/>
                      <a:pt x="1" y="6"/>
                    </a:cubicBezTo>
                    <a:cubicBezTo>
                      <a:pt x="1" y="0"/>
                      <a:pt x="7" y="6"/>
                      <a:pt x="9" y="2"/>
                    </a:cubicBezTo>
                    <a:cubicBezTo>
                      <a:pt x="10" y="1"/>
                      <a:pt x="12" y="5"/>
                      <a:pt x="12" y="6"/>
                    </a:cubicBezTo>
                    <a:close/>
                  </a:path>
                </a:pathLst>
              </a:custGeom>
              <a:solidFill>
                <a:srgbClr val="BE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2182">
                <a:extLst>
                  <a:ext uri="{FF2B5EF4-FFF2-40B4-BE49-F238E27FC236}">
                    <a16:creationId xmlns:a16="http://schemas.microsoft.com/office/drawing/2014/main" id="{44A5243C-227C-8DAA-0541-A34D406D0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069"/>
                <a:ext cx="40" cy="72"/>
              </a:xfrm>
              <a:custGeom>
                <a:avLst/>
                <a:gdLst>
                  <a:gd name="T0" fmla="*/ 23 w 23"/>
                  <a:gd name="T1" fmla="*/ 0 h 42"/>
                  <a:gd name="T2" fmla="*/ 5 w 23"/>
                  <a:gd name="T3" fmla="*/ 42 h 42"/>
                  <a:gd name="T4" fmla="*/ 8 w 23"/>
                  <a:gd name="T5" fmla="*/ 35 h 42"/>
                  <a:gd name="T6" fmla="*/ 17 w 23"/>
                  <a:gd name="T7" fmla="*/ 20 h 42"/>
                  <a:gd name="T8" fmla="*/ 17 w 23"/>
                  <a:gd name="T9" fmla="*/ 20 h 42"/>
                  <a:gd name="T10" fmla="*/ 20 w 23"/>
                  <a:gd name="T11" fmla="*/ 4 h 42"/>
                  <a:gd name="T12" fmla="*/ 23 w 23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2">
                    <a:moveTo>
                      <a:pt x="23" y="0"/>
                    </a:moveTo>
                    <a:cubicBezTo>
                      <a:pt x="22" y="16"/>
                      <a:pt x="19" y="31"/>
                      <a:pt x="5" y="42"/>
                    </a:cubicBezTo>
                    <a:cubicBezTo>
                      <a:pt x="0" y="37"/>
                      <a:pt x="7" y="37"/>
                      <a:pt x="8" y="35"/>
                    </a:cubicBezTo>
                    <a:cubicBezTo>
                      <a:pt x="13" y="31"/>
                      <a:pt x="14" y="25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15"/>
                      <a:pt x="20" y="10"/>
                      <a:pt x="20" y="4"/>
                    </a:cubicBezTo>
                    <a:cubicBezTo>
                      <a:pt x="20" y="2"/>
                      <a:pt x="19" y="0"/>
                      <a:pt x="23" y="0"/>
                    </a:cubicBezTo>
                    <a:close/>
                  </a:path>
                </a:pathLst>
              </a:custGeom>
              <a:solidFill>
                <a:srgbClr val="C0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2183">
                <a:extLst>
                  <a:ext uri="{FF2B5EF4-FFF2-40B4-BE49-F238E27FC236}">
                    <a16:creationId xmlns:a16="http://schemas.microsoft.com/office/drawing/2014/main" id="{1B8D8B67-C3FB-ED61-51FE-2EE849B3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142"/>
                <a:ext cx="30" cy="28"/>
              </a:xfrm>
              <a:custGeom>
                <a:avLst/>
                <a:gdLst>
                  <a:gd name="T0" fmla="*/ 17 w 18"/>
                  <a:gd name="T1" fmla="*/ 8 h 16"/>
                  <a:gd name="T2" fmla="*/ 18 w 18"/>
                  <a:gd name="T3" fmla="*/ 12 h 16"/>
                  <a:gd name="T4" fmla="*/ 9 w 18"/>
                  <a:gd name="T5" fmla="*/ 14 h 16"/>
                  <a:gd name="T6" fmla="*/ 8 w 18"/>
                  <a:gd name="T7" fmla="*/ 5 h 16"/>
                  <a:gd name="T8" fmla="*/ 7 w 18"/>
                  <a:gd name="T9" fmla="*/ 6 h 16"/>
                  <a:gd name="T10" fmla="*/ 0 w 18"/>
                  <a:gd name="T11" fmla="*/ 7 h 16"/>
                  <a:gd name="T12" fmla="*/ 0 w 18"/>
                  <a:gd name="T13" fmla="*/ 6 h 16"/>
                  <a:gd name="T14" fmla="*/ 4 w 18"/>
                  <a:gd name="T15" fmla="*/ 2 h 16"/>
                  <a:gd name="T16" fmla="*/ 17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7" y="8"/>
                    </a:moveTo>
                    <a:cubicBezTo>
                      <a:pt x="17" y="10"/>
                      <a:pt x="18" y="11"/>
                      <a:pt x="18" y="12"/>
                    </a:cubicBezTo>
                    <a:cubicBezTo>
                      <a:pt x="15" y="15"/>
                      <a:pt x="12" y="16"/>
                      <a:pt x="9" y="14"/>
                    </a:cubicBezTo>
                    <a:cubicBezTo>
                      <a:pt x="6" y="12"/>
                      <a:pt x="8" y="9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6" y="12"/>
                      <a:pt x="3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3" y="3"/>
                      <a:pt x="4" y="2"/>
                    </a:cubicBezTo>
                    <a:cubicBezTo>
                      <a:pt x="10" y="0"/>
                      <a:pt x="13" y="5"/>
                      <a:pt x="17" y="8"/>
                    </a:cubicBezTo>
                    <a:close/>
                  </a:path>
                </a:pathLst>
              </a:custGeom>
              <a:solidFill>
                <a:srgbClr val="9B9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Freeform 2184">
                <a:extLst>
                  <a:ext uri="{FF2B5EF4-FFF2-40B4-BE49-F238E27FC236}">
                    <a16:creationId xmlns:a16="http://schemas.microsoft.com/office/drawing/2014/main" id="{4DD1C3FD-2F13-43AE-A3C2-4E850EE59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006"/>
                <a:ext cx="38" cy="24"/>
              </a:xfrm>
              <a:custGeom>
                <a:avLst/>
                <a:gdLst>
                  <a:gd name="T0" fmla="*/ 22 w 22"/>
                  <a:gd name="T1" fmla="*/ 14 h 14"/>
                  <a:gd name="T2" fmla="*/ 0 w 22"/>
                  <a:gd name="T3" fmla="*/ 1 h 14"/>
                  <a:gd name="T4" fmla="*/ 22 w 22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22" y="14"/>
                    </a:moveTo>
                    <a:cubicBezTo>
                      <a:pt x="15" y="10"/>
                      <a:pt x="9" y="3"/>
                      <a:pt x="0" y="1"/>
                    </a:cubicBezTo>
                    <a:cubicBezTo>
                      <a:pt x="11" y="0"/>
                      <a:pt x="17" y="6"/>
                      <a:pt x="22" y="14"/>
                    </a:cubicBezTo>
                    <a:close/>
                  </a:path>
                </a:pathLst>
              </a:custGeom>
              <a:solidFill>
                <a:srgbClr val="6F6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Freeform 2185">
                <a:extLst>
                  <a:ext uri="{FF2B5EF4-FFF2-40B4-BE49-F238E27FC236}">
                    <a16:creationId xmlns:a16="http://schemas.microsoft.com/office/drawing/2014/main" id="{AB34C21D-FA61-603C-4E4A-8770E3F4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961"/>
                <a:ext cx="24" cy="22"/>
              </a:xfrm>
              <a:custGeom>
                <a:avLst/>
                <a:gdLst>
                  <a:gd name="T0" fmla="*/ 6 w 14"/>
                  <a:gd name="T1" fmla="*/ 3 h 13"/>
                  <a:gd name="T2" fmla="*/ 13 w 14"/>
                  <a:gd name="T3" fmla="*/ 0 h 13"/>
                  <a:gd name="T4" fmla="*/ 13 w 14"/>
                  <a:gd name="T5" fmla="*/ 13 h 13"/>
                  <a:gd name="T6" fmla="*/ 0 w 14"/>
                  <a:gd name="T7" fmla="*/ 9 h 13"/>
                  <a:gd name="T8" fmla="*/ 6 w 14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6" y="3"/>
                    </a:moveTo>
                    <a:cubicBezTo>
                      <a:pt x="11" y="7"/>
                      <a:pt x="11" y="3"/>
                      <a:pt x="13" y="0"/>
                    </a:cubicBezTo>
                    <a:cubicBezTo>
                      <a:pt x="14" y="4"/>
                      <a:pt x="14" y="8"/>
                      <a:pt x="13" y="13"/>
                    </a:cubicBezTo>
                    <a:cubicBezTo>
                      <a:pt x="9" y="9"/>
                      <a:pt x="4" y="10"/>
                      <a:pt x="0" y="9"/>
                    </a:cubicBezTo>
                    <a:cubicBezTo>
                      <a:pt x="3" y="8"/>
                      <a:pt x="6" y="7"/>
                      <a:pt x="6" y="3"/>
                    </a:cubicBezTo>
                    <a:close/>
                  </a:path>
                </a:pathLst>
              </a:custGeom>
              <a:solidFill>
                <a:srgbClr val="63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2186">
                <a:extLst>
                  <a:ext uri="{FF2B5EF4-FFF2-40B4-BE49-F238E27FC236}">
                    <a16:creationId xmlns:a16="http://schemas.microsoft.com/office/drawing/2014/main" id="{5C259E44-1419-8034-11ED-BA142D6E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030"/>
                <a:ext cx="15" cy="29"/>
              </a:xfrm>
              <a:custGeom>
                <a:avLst/>
                <a:gdLst>
                  <a:gd name="T0" fmla="*/ 8 w 9"/>
                  <a:gd name="T1" fmla="*/ 8 h 17"/>
                  <a:gd name="T2" fmla="*/ 6 w 9"/>
                  <a:gd name="T3" fmla="*/ 17 h 17"/>
                  <a:gd name="T4" fmla="*/ 2 w 9"/>
                  <a:gd name="T5" fmla="*/ 1 h 17"/>
                  <a:gd name="T6" fmla="*/ 6 w 9"/>
                  <a:gd name="T7" fmla="*/ 0 h 17"/>
                  <a:gd name="T8" fmla="*/ 8 w 9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8" y="8"/>
                    </a:moveTo>
                    <a:cubicBezTo>
                      <a:pt x="5" y="10"/>
                      <a:pt x="9" y="14"/>
                      <a:pt x="6" y="17"/>
                    </a:cubicBezTo>
                    <a:cubicBezTo>
                      <a:pt x="0" y="13"/>
                      <a:pt x="3" y="7"/>
                      <a:pt x="2" y="1"/>
                    </a:cubicBezTo>
                    <a:cubicBezTo>
                      <a:pt x="5" y="4"/>
                      <a:pt x="5" y="2"/>
                      <a:pt x="6" y="0"/>
                    </a:cubicBezTo>
                    <a:cubicBezTo>
                      <a:pt x="9" y="2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58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2187">
                <a:extLst>
                  <a:ext uri="{FF2B5EF4-FFF2-40B4-BE49-F238E27FC236}">
                    <a16:creationId xmlns:a16="http://schemas.microsoft.com/office/drawing/2014/main" id="{8D3FD215-A8CB-4808-755F-AF73344F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007"/>
                <a:ext cx="26" cy="26"/>
              </a:xfrm>
              <a:custGeom>
                <a:avLst/>
                <a:gdLst>
                  <a:gd name="T0" fmla="*/ 15 w 15"/>
                  <a:gd name="T1" fmla="*/ 15 h 15"/>
                  <a:gd name="T2" fmla="*/ 3 w 15"/>
                  <a:gd name="T3" fmla="*/ 9 h 15"/>
                  <a:gd name="T4" fmla="*/ 4 w 15"/>
                  <a:gd name="T5" fmla="*/ 0 h 15"/>
                  <a:gd name="T6" fmla="*/ 12 w 15"/>
                  <a:gd name="T7" fmla="*/ 8 h 15"/>
                  <a:gd name="T8" fmla="*/ 7 w 15"/>
                  <a:gd name="T9" fmla="*/ 7 h 15"/>
                  <a:gd name="T10" fmla="*/ 15 w 15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0" y="13"/>
                      <a:pt x="6" y="12"/>
                      <a:pt x="3" y="9"/>
                    </a:cubicBezTo>
                    <a:cubicBezTo>
                      <a:pt x="0" y="7"/>
                      <a:pt x="7" y="4"/>
                      <a:pt x="4" y="0"/>
                    </a:cubicBezTo>
                    <a:cubicBezTo>
                      <a:pt x="6" y="4"/>
                      <a:pt x="10" y="5"/>
                      <a:pt x="12" y="8"/>
                    </a:cubicBezTo>
                    <a:cubicBezTo>
                      <a:pt x="10" y="10"/>
                      <a:pt x="9" y="5"/>
                      <a:pt x="7" y="7"/>
                    </a:cubicBezTo>
                    <a:cubicBezTo>
                      <a:pt x="8" y="11"/>
                      <a:pt x="13" y="10"/>
                      <a:pt x="15" y="15"/>
                    </a:cubicBezTo>
                    <a:close/>
                  </a:path>
                </a:pathLst>
              </a:custGeom>
              <a:solidFill>
                <a:srgbClr val="63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2188">
                <a:extLst>
                  <a:ext uri="{FF2B5EF4-FFF2-40B4-BE49-F238E27FC236}">
                    <a16:creationId xmlns:a16="http://schemas.microsoft.com/office/drawing/2014/main" id="{A03EA904-16E1-48D9-6088-2748487E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024"/>
                <a:ext cx="8" cy="45"/>
              </a:xfrm>
              <a:custGeom>
                <a:avLst/>
                <a:gdLst>
                  <a:gd name="T0" fmla="*/ 5 w 5"/>
                  <a:gd name="T1" fmla="*/ 15 h 26"/>
                  <a:gd name="T2" fmla="*/ 3 w 5"/>
                  <a:gd name="T3" fmla="*/ 26 h 26"/>
                  <a:gd name="T4" fmla="*/ 1 w 5"/>
                  <a:gd name="T5" fmla="*/ 18 h 26"/>
                  <a:gd name="T6" fmla="*/ 1 w 5"/>
                  <a:gd name="T7" fmla="*/ 0 h 26"/>
                  <a:gd name="T8" fmla="*/ 5 w 5"/>
                  <a:gd name="T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6">
                    <a:moveTo>
                      <a:pt x="5" y="15"/>
                    </a:moveTo>
                    <a:cubicBezTo>
                      <a:pt x="4" y="18"/>
                      <a:pt x="4" y="21"/>
                      <a:pt x="3" y="26"/>
                    </a:cubicBezTo>
                    <a:cubicBezTo>
                      <a:pt x="1" y="23"/>
                      <a:pt x="1" y="20"/>
                      <a:pt x="1" y="18"/>
                    </a:cubicBezTo>
                    <a:cubicBezTo>
                      <a:pt x="4" y="12"/>
                      <a:pt x="0" y="6"/>
                      <a:pt x="1" y="0"/>
                    </a:cubicBezTo>
                    <a:cubicBezTo>
                      <a:pt x="5" y="4"/>
                      <a:pt x="5" y="9"/>
                      <a:pt x="5" y="15"/>
                    </a:cubicBezTo>
                    <a:close/>
                  </a:path>
                </a:pathLst>
              </a:custGeom>
              <a:solidFill>
                <a:srgbClr val="6B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2189">
                <a:extLst>
                  <a:ext uri="{FF2B5EF4-FFF2-40B4-BE49-F238E27FC236}">
                    <a16:creationId xmlns:a16="http://schemas.microsoft.com/office/drawing/2014/main" id="{678413A8-72AA-71CF-D67D-A15740F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036"/>
                <a:ext cx="11" cy="41"/>
              </a:xfrm>
              <a:custGeom>
                <a:avLst/>
                <a:gdLst>
                  <a:gd name="T0" fmla="*/ 6 w 6"/>
                  <a:gd name="T1" fmla="*/ 16 h 24"/>
                  <a:gd name="T2" fmla="*/ 4 w 6"/>
                  <a:gd name="T3" fmla="*/ 17 h 24"/>
                  <a:gd name="T4" fmla="*/ 2 w 6"/>
                  <a:gd name="T5" fmla="*/ 24 h 24"/>
                  <a:gd name="T6" fmla="*/ 1 w 6"/>
                  <a:gd name="T7" fmla="*/ 12 h 24"/>
                  <a:gd name="T8" fmla="*/ 2 w 6"/>
                  <a:gd name="T9" fmla="*/ 0 h 24"/>
                  <a:gd name="T10" fmla="*/ 6 w 6"/>
                  <a:gd name="T1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6" y="16"/>
                    </a:moveTo>
                    <a:cubicBezTo>
                      <a:pt x="5" y="16"/>
                      <a:pt x="4" y="15"/>
                      <a:pt x="4" y="17"/>
                    </a:cubicBezTo>
                    <a:cubicBezTo>
                      <a:pt x="4" y="19"/>
                      <a:pt x="4" y="21"/>
                      <a:pt x="2" y="24"/>
                    </a:cubicBezTo>
                    <a:cubicBezTo>
                      <a:pt x="0" y="20"/>
                      <a:pt x="2" y="16"/>
                      <a:pt x="1" y="12"/>
                    </a:cubicBezTo>
                    <a:cubicBezTo>
                      <a:pt x="4" y="9"/>
                      <a:pt x="1" y="6"/>
                      <a:pt x="2" y="0"/>
                    </a:cubicBezTo>
                    <a:cubicBezTo>
                      <a:pt x="5" y="6"/>
                      <a:pt x="4" y="12"/>
                      <a:pt x="6" y="16"/>
                    </a:cubicBezTo>
                    <a:close/>
                  </a:path>
                </a:pathLst>
              </a:custGeom>
              <a:solidFill>
                <a:srgbClr val="6B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2190">
                <a:extLst>
                  <a:ext uri="{FF2B5EF4-FFF2-40B4-BE49-F238E27FC236}">
                    <a16:creationId xmlns:a16="http://schemas.microsoft.com/office/drawing/2014/main" id="{53B701D7-ADFF-CEEF-AED9-2F4523D87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074"/>
                <a:ext cx="24" cy="14"/>
              </a:xfrm>
              <a:custGeom>
                <a:avLst/>
                <a:gdLst>
                  <a:gd name="T0" fmla="*/ 7 w 14"/>
                  <a:gd name="T1" fmla="*/ 5 h 8"/>
                  <a:gd name="T2" fmla="*/ 0 w 14"/>
                  <a:gd name="T3" fmla="*/ 7 h 8"/>
                  <a:gd name="T4" fmla="*/ 8 w 14"/>
                  <a:gd name="T5" fmla="*/ 0 h 8"/>
                  <a:gd name="T6" fmla="*/ 10 w 14"/>
                  <a:gd name="T7" fmla="*/ 8 h 8"/>
                  <a:gd name="T8" fmla="*/ 7 w 1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7" y="5"/>
                    </a:moveTo>
                    <a:cubicBezTo>
                      <a:pt x="3" y="1"/>
                      <a:pt x="2" y="6"/>
                      <a:pt x="0" y="7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3"/>
                      <a:pt x="14" y="4"/>
                      <a:pt x="10" y="8"/>
                    </a:cubicBezTo>
                    <a:cubicBezTo>
                      <a:pt x="8" y="8"/>
                      <a:pt x="9" y="5"/>
                      <a:pt x="7" y="5"/>
                    </a:cubicBezTo>
                    <a:close/>
                  </a:path>
                </a:pathLst>
              </a:custGeom>
              <a:solidFill>
                <a:srgbClr val="73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2191">
                <a:extLst>
                  <a:ext uri="{FF2B5EF4-FFF2-40B4-BE49-F238E27FC236}">
                    <a16:creationId xmlns:a16="http://schemas.microsoft.com/office/drawing/2014/main" id="{B70B2EA6-D261-350F-6B76-F0E4F6D09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026"/>
                <a:ext cx="24" cy="10"/>
              </a:xfrm>
              <a:custGeom>
                <a:avLst/>
                <a:gdLst>
                  <a:gd name="T0" fmla="*/ 6 w 14"/>
                  <a:gd name="T1" fmla="*/ 6 h 6"/>
                  <a:gd name="T2" fmla="*/ 0 w 14"/>
                  <a:gd name="T3" fmla="*/ 2 h 6"/>
                  <a:gd name="T4" fmla="*/ 10 w 14"/>
                  <a:gd name="T5" fmla="*/ 0 h 6"/>
                  <a:gd name="T6" fmla="*/ 11 w 14"/>
                  <a:gd name="T7" fmla="*/ 4 h 6"/>
                  <a:gd name="T8" fmla="*/ 6 w 1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6" y="6"/>
                    </a:moveTo>
                    <a:cubicBezTo>
                      <a:pt x="6" y="2"/>
                      <a:pt x="2" y="5"/>
                      <a:pt x="0" y="2"/>
                    </a:cubicBezTo>
                    <a:cubicBezTo>
                      <a:pt x="3" y="0"/>
                      <a:pt x="7" y="0"/>
                      <a:pt x="10" y="0"/>
                    </a:cubicBezTo>
                    <a:cubicBezTo>
                      <a:pt x="13" y="1"/>
                      <a:pt x="14" y="2"/>
                      <a:pt x="11" y="4"/>
                    </a:cubicBezTo>
                    <a:cubicBezTo>
                      <a:pt x="10" y="5"/>
                      <a:pt x="8" y="6"/>
                      <a:pt x="6" y="6"/>
                    </a:cubicBezTo>
                    <a:close/>
                  </a:path>
                </a:pathLst>
              </a:custGeom>
              <a:solidFill>
                <a:srgbClr val="7B7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2192">
                <a:extLst>
                  <a:ext uri="{FF2B5EF4-FFF2-40B4-BE49-F238E27FC236}">
                    <a16:creationId xmlns:a16="http://schemas.microsoft.com/office/drawing/2014/main" id="{50BE1EB6-7602-FA39-C924-58D469701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101"/>
                <a:ext cx="24" cy="16"/>
              </a:xfrm>
              <a:custGeom>
                <a:avLst/>
                <a:gdLst>
                  <a:gd name="T0" fmla="*/ 0 w 14"/>
                  <a:gd name="T1" fmla="*/ 7 h 9"/>
                  <a:gd name="T2" fmla="*/ 3 w 14"/>
                  <a:gd name="T3" fmla="*/ 0 h 9"/>
                  <a:gd name="T4" fmla="*/ 14 w 14"/>
                  <a:gd name="T5" fmla="*/ 4 h 9"/>
                  <a:gd name="T6" fmla="*/ 5 w 14"/>
                  <a:gd name="T7" fmla="*/ 8 h 9"/>
                  <a:gd name="T8" fmla="*/ 0 w 14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0" y="7"/>
                    </a:moveTo>
                    <a:cubicBezTo>
                      <a:pt x="2" y="5"/>
                      <a:pt x="8" y="7"/>
                      <a:pt x="3" y="0"/>
                    </a:cubicBezTo>
                    <a:cubicBezTo>
                      <a:pt x="8" y="2"/>
                      <a:pt x="11" y="1"/>
                      <a:pt x="14" y="4"/>
                    </a:cubicBezTo>
                    <a:cubicBezTo>
                      <a:pt x="9" y="1"/>
                      <a:pt x="9" y="7"/>
                      <a:pt x="5" y="8"/>
                    </a:cubicBezTo>
                    <a:cubicBezTo>
                      <a:pt x="3" y="8"/>
                      <a:pt x="2" y="9"/>
                      <a:pt x="0" y="7"/>
                    </a:cubicBezTo>
                    <a:close/>
                  </a:path>
                </a:pathLst>
              </a:custGeom>
              <a:solidFill>
                <a:srgbClr val="5B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2193">
                <a:extLst>
                  <a:ext uri="{FF2B5EF4-FFF2-40B4-BE49-F238E27FC236}">
                    <a16:creationId xmlns:a16="http://schemas.microsoft.com/office/drawing/2014/main" id="{EEDA51CC-ED50-125B-D88B-D809D0B17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134"/>
                <a:ext cx="27" cy="12"/>
              </a:xfrm>
              <a:custGeom>
                <a:avLst/>
                <a:gdLst>
                  <a:gd name="T0" fmla="*/ 0 w 16"/>
                  <a:gd name="T1" fmla="*/ 3 h 7"/>
                  <a:gd name="T2" fmla="*/ 12 w 16"/>
                  <a:gd name="T3" fmla="*/ 1 h 7"/>
                  <a:gd name="T4" fmla="*/ 12 w 16"/>
                  <a:gd name="T5" fmla="*/ 4 h 7"/>
                  <a:gd name="T6" fmla="*/ 0 w 16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3" y="0"/>
                      <a:pt x="8" y="1"/>
                      <a:pt x="12" y="1"/>
                    </a:cubicBezTo>
                    <a:cubicBezTo>
                      <a:pt x="16" y="0"/>
                      <a:pt x="12" y="3"/>
                      <a:pt x="12" y="4"/>
                    </a:cubicBezTo>
                    <a:cubicBezTo>
                      <a:pt x="8" y="3"/>
                      <a:pt x="3" y="7"/>
                      <a:pt x="0" y="3"/>
                    </a:cubicBezTo>
                    <a:close/>
                  </a:path>
                </a:pathLst>
              </a:custGeom>
              <a:solidFill>
                <a:srgbClr val="B8B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2194">
                <a:extLst>
                  <a:ext uri="{FF2B5EF4-FFF2-40B4-BE49-F238E27FC236}">
                    <a16:creationId xmlns:a16="http://schemas.microsoft.com/office/drawing/2014/main" id="{0EF72799-21A8-CA73-B39E-2056D0078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124"/>
                <a:ext cx="24" cy="24"/>
              </a:xfrm>
              <a:custGeom>
                <a:avLst/>
                <a:gdLst>
                  <a:gd name="T0" fmla="*/ 1 w 14"/>
                  <a:gd name="T1" fmla="*/ 10 h 14"/>
                  <a:gd name="T2" fmla="*/ 6 w 14"/>
                  <a:gd name="T3" fmla="*/ 9 h 14"/>
                  <a:gd name="T4" fmla="*/ 13 w 14"/>
                  <a:gd name="T5" fmla="*/ 1 h 14"/>
                  <a:gd name="T6" fmla="*/ 14 w 14"/>
                  <a:gd name="T7" fmla="*/ 0 h 14"/>
                  <a:gd name="T8" fmla="*/ 14 w 14"/>
                  <a:gd name="T9" fmla="*/ 3 h 14"/>
                  <a:gd name="T10" fmla="*/ 0 w 14"/>
                  <a:gd name="T11" fmla="*/ 13 h 14"/>
                  <a:gd name="T12" fmla="*/ 1 w 14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4" y="13"/>
                      <a:pt x="5" y="10"/>
                      <a:pt x="6" y="9"/>
                    </a:cubicBezTo>
                    <a:cubicBezTo>
                      <a:pt x="8" y="6"/>
                      <a:pt x="11" y="3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1"/>
                      <a:pt x="14" y="2"/>
                      <a:pt x="14" y="3"/>
                    </a:cubicBezTo>
                    <a:cubicBezTo>
                      <a:pt x="9" y="6"/>
                      <a:pt x="8" y="14"/>
                      <a:pt x="0" y="13"/>
                    </a:cubicBezTo>
                    <a:cubicBezTo>
                      <a:pt x="0" y="12"/>
                      <a:pt x="0" y="11"/>
                      <a:pt x="1" y="10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2195">
                <a:extLst>
                  <a:ext uri="{FF2B5EF4-FFF2-40B4-BE49-F238E27FC236}">
                    <a16:creationId xmlns:a16="http://schemas.microsoft.com/office/drawing/2014/main" id="{E192C4DB-3D2E-6C91-D7C7-F89A7950E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985"/>
                <a:ext cx="19" cy="12"/>
              </a:xfrm>
              <a:custGeom>
                <a:avLst/>
                <a:gdLst>
                  <a:gd name="T0" fmla="*/ 0 w 11"/>
                  <a:gd name="T1" fmla="*/ 5 h 7"/>
                  <a:gd name="T2" fmla="*/ 11 w 11"/>
                  <a:gd name="T3" fmla="*/ 7 h 7"/>
                  <a:gd name="T4" fmla="*/ 0 w 11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5"/>
                    </a:moveTo>
                    <a:cubicBezTo>
                      <a:pt x="5" y="0"/>
                      <a:pt x="8" y="2"/>
                      <a:pt x="11" y="7"/>
                    </a:cubicBezTo>
                    <a:cubicBezTo>
                      <a:pt x="7" y="7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5E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2196">
                <a:extLst>
                  <a:ext uri="{FF2B5EF4-FFF2-40B4-BE49-F238E27FC236}">
                    <a16:creationId xmlns:a16="http://schemas.microsoft.com/office/drawing/2014/main" id="{2F309BAF-C134-56FB-3D4E-5A436FB7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129"/>
                <a:ext cx="14" cy="15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9 h 9"/>
                  <a:gd name="T4" fmla="*/ 2 w 8"/>
                  <a:gd name="T5" fmla="*/ 0 h 9"/>
                  <a:gd name="T6" fmla="*/ 6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7" y="3"/>
                      <a:pt x="8" y="6"/>
                      <a:pt x="6" y="9"/>
                    </a:cubicBezTo>
                    <a:cubicBezTo>
                      <a:pt x="4" y="6"/>
                      <a:pt x="0" y="4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252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2197">
                <a:extLst>
                  <a:ext uri="{FF2B5EF4-FFF2-40B4-BE49-F238E27FC236}">
                    <a16:creationId xmlns:a16="http://schemas.microsoft.com/office/drawing/2014/main" id="{C70FEA12-046E-22C1-8ED2-EA92F103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072"/>
                <a:ext cx="6" cy="26"/>
              </a:xfrm>
              <a:custGeom>
                <a:avLst/>
                <a:gdLst>
                  <a:gd name="T0" fmla="*/ 0 w 4"/>
                  <a:gd name="T1" fmla="*/ 14 h 15"/>
                  <a:gd name="T2" fmla="*/ 3 w 4"/>
                  <a:gd name="T3" fmla="*/ 0 h 15"/>
                  <a:gd name="T4" fmla="*/ 1 w 4"/>
                  <a:gd name="T5" fmla="*/ 15 h 15"/>
                  <a:gd name="T6" fmla="*/ 0 w 4"/>
                  <a:gd name="T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14"/>
                    </a:moveTo>
                    <a:cubicBezTo>
                      <a:pt x="2" y="10"/>
                      <a:pt x="0" y="4"/>
                      <a:pt x="3" y="0"/>
                    </a:cubicBezTo>
                    <a:cubicBezTo>
                      <a:pt x="4" y="6"/>
                      <a:pt x="3" y="11"/>
                      <a:pt x="1" y="15"/>
                    </a:cubicBezTo>
                    <a:cubicBezTo>
                      <a:pt x="0" y="15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A6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Freeform 2198">
                <a:extLst>
                  <a:ext uri="{FF2B5EF4-FFF2-40B4-BE49-F238E27FC236}">
                    <a16:creationId xmlns:a16="http://schemas.microsoft.com/office/drawing/2014/main" id="{30173502-73D6-6BED-881E-A509DE679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060"/>
                <a:ext cx="12" cy="14"/>
              </a:xfrm>
              <a:custGeom>
                <a:avLst/>
                <a:gdLst>
                  <a:gd name="T0" fmla="*/ 4 w 7"/>
                  <a:gd name="T1" fmla="*/ 0 h 8"/>
                  <a:gd name="T2" fmla="*/ 1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3" y="3"/>
                      <a:pt x="7" y="8"/>
                      <a:pt x="1" y="8"/>
                    </a:cubicBezTo>
                    <a:cubicBezTo>
                      <a:pt x="0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84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2199">
                <a:extLst>
                  <a:ext uri="{FF2B5EF4-FFF2-40B4-BE49-F238E27FC236}">
                    <a16:creationId xmlns:a16="http://schemas.microsoft.com/office/drawing/2014/main" id="{22C24F02-7CFC-690F-DD97-60AC00BD1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074"/>
                <a:ext cx="7" cy="19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8 h 11"/>
                  <a:gd name="T4" fmla="*/ 2 w 4"/>
                  <a:gd name="T5" fmla="*/ 11 h 11"/>
                  <a:gd name="T6" fmla="*/ 0 w 4"/>
                  <a:gd name="T7" fmla="*/ 8 h 11"/>
                  <a:gd name="T8" fmla="*/ 3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4" y="3"/>
                      <a:pt x="2" y="6"/>
                      <a:pt x="4" y="8"/>
                    </a:cubicBezTo>
                    <a:cubicBezTo>
                      <a:pt x="4" y="9"/>
                      <a:pt x="3" y="11"/>
                      <a:pt x="2" y="11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1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6E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2200">
                <a:extLst>
                  <a:ext uri="{FF2B5EF4-FFF2-40B4-BE49-F238E27FC236}">
                    <a16:creationId xmlns:a16="http://schemas.microsoft.com/office/drawing/2014/main" id="{C24E66D9-9F2F-D8B4-1F6D-159430BB7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096"/>
                <a:ext cx="10" cy="21"/>
              </a:xfrm>
              <a:custGeom>
                <a:avLst/>
                <a:gdLst>
                  <a:gd name="T0" fmla="*/ 4 w 6"/>
                  <a:gd name="T1" fmla="*/ 0 h 12"/>
                  <a:gd name="T2" fmla="*/ 5 w 6"/>
                  <a:gd name="T3" fmla="*/ 1 h 12"/>
                  <a:gd name="T4" fmla="*/ 3 w 6"/>
                  <a:gd name="T5" fmla="*/ 8 h 12"/>
                  <a:gd name="T6" fmla="*/ 1 w 6"/>
                  <a:gd name="T7" fmla="*/ 12 h 12"/>
                  <a:gd name="T8" fmla="*/ 0 w 6"/>
                  <a:gd name="T9" fmla="*/ 11 h 12"/>
                  <a:gd name="T10" fmla="*/ 4 w 6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6" y="4"/>
                      <a:pt x="4" y="6"/>
                      <a:pt x="3" y="8"/>
                    </a:cubicBezTo>
                    <a:cubicBezTo>
                      <a:pt x="3" y="9"/>
                      <a:pt x="2" y="11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1" y="8"/>
                      <a:pt x="3" y="4"/>
                      <a:pt x="4" y="0"/>
                    </a:cubicBezTo>
                    <a:close/>
                  </a:path>
                </a:pathLst>
              </a:custGeom>
              <a:solidFill>
                <a:srgbClr val="A7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2201">
                <a:extLst>
                  <a:ext uri="{FF2B5EF4-FFF2-40B4-BE49-F238E27FC236}">
                    <a16:creationId xmlns:a16="http://schemas.microsoft.com/office/drawing/2014/main" id="{91BDF6B8-992D-54C9-BDEB-E243E172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124"/>
                <a:ext cx="12" cy="17"/>
              </a:xfrm>
              <a:custGeom>
                <a:avLst/>
                <a:gdLst>
                  <a:gd name="T0" fmla="*/ 4 w 7"/>
                  <a:gd name="T1" fmla="*/ 10 h 10"/>
                  <a:gd name="T2" fmla="*/ 1 w 7"/>
                  <a:gd name="T3" fmla="*/ 7 h 10"/>
                  <a:gd name="T4" fmla="*/ 0 w 7"/>
                  <a:gd name="T5" fmla="*/ 3 h 10"/>
                  <a:gd name="T6" fmla="*/ 5 w 7"/>
                  <a:gd name="T7" fmla="*/ 4 h 10"/>
                  <a:gd name="T8" fmla="*/ 4 w 7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10"/>
                    </a:moveTo>
                    <a:cubicBezTo>
                      <a:pt x="1" y="10"/>
                      <a:pt x="1" y="9"/>
                      <a:pt x="1" y="7"/>
                    </a:cubicBezTo>
                    <a:cubicBezTo>
                      <a:pt x="2" y="5"/>
                      <a:pt x="2" y="3"/>
                      <a:pt x="0" y="3"/>
                    </a:cubicBezTo>
                    <a:cubicBezTo>
                      <a:pt x="2" y="0"/>
                      <a:pt x="3" y="5"/>
                      <a:pt x="5" y="4"/>
                    </a:cubicBezTo>
                    <a:cubicBezTo>
                      <a:pt x="3" y="6"/>
                      <a:pt x="7" y="9"/>
                      <a:pt x="4" y="10"/>
                    </a:cubicBezTo>
                    <a:close/>
                  </a:path>
                </a:pathLst>
              </a:custGeom>
              <a:solidFill>
                <a:srgbClr val="252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2202">
                <a:extLst>
                  <a:ext uri="{FF2B5EF4-FFF2-40B4-BE49-F238E27FC236}">
                    <a16:creationId xmlns:a16="http://schemas.microsoft.com/office/drawing/2014/main" id="{455FDE38-1224-C4CC-78CD-DF5CE199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028"/>
                <a:ext cx="13" cy="15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0 h 9"/>
                  <a:gd name="T4" fmla="*/ 8 w 8"/>
                  <a:gd name="T5" fmla="*/ 8 h 9"/>
                  <a:gd name="T6" fmla="*/ 6 w 8"/>
                  <a:gd name="T7" fmla="*/ 9 h 9"/>
                  <a:gd name="T8" fmla="*/ 0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5" y="5"/>
                      <a:pt x="8" y="8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3" y="7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7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2203">
                <a:extLst>
                  <a:ext uri="{FF2B5EF4-FFF2-40B4-BE49-F238E27FC236}">
                    <a16:creationId xmlns:a16="http://schemas.microsoft.com/office/drawing/2014/main" id="{4522993C-ADBB-A7BD-77C6-1CDD3D80B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060"/>
                <a:ext cx="9" cy="14"/>
              </a:xfrm>
              <a:custGeom>
                <a:avLst/>
                <a:gdLst>
                  <a:gd name="T0" fmla="*/ 4 w 5"/>
                  <a:gd name="T1" fmla="*/ 3 h 8"/>
                  <a:gd name="T2" fmla="*/ 3 w 5"/>
                  <a:gd name="T3" fmla="*/ 8 h 8"/>
                  <a:gd name="T4" fmla="*/ 0 w 5"/>
                  <a:gd name="T5" fmla="*/ 5 h 8"/>
                  <a:gd name="T6" fmla="*/ 1 w 5"/>
                  <a:gd name="T7" fmla="*/ 1 h 8"/>
                  <a:gd name="T8" fmla="*/ 4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4" y="3"/>
                    </a:moveTo>
                    <a:cubicBezTo>
                      <a:pt x="5" y="5"/>
                      <a:pt x="5" y="7"/>
                      <a:pt x="3" y="8"/>
                    </a:cubicBezTo>
                    <a:cubicBezTo>
                      <a:pt x="2" y="7"/>
                      <a:pt x="0" y="7"/>
                      <a:pt x="0" y="5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3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727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2204">
                <a:extLst>
                  <a:ext uri="{FF2B5EF4-FFF2-40B4-BE49-F238E27FC236}">
                    <a16:creationId xmlns:a16="http://schemas.microsoft.com/office/drawing/2014/main" id="{92196751-7DE3-263B-6655-CDD00AACD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048"/>
                <a:ext cx="11" cy="16"/>
              </a:xfrm>
              <a:custGeom>
                <a:avLst/>
                <a:gdLst>
                  <a:gd name="T0" fmla="*/ 0 w 6"/>
                  <a:gd name="T1" fmla="*/ 0 h 9"/>
                  <a:gd name="T2" fmla="*/ 2 w 6"/>
                  <a:gd name="T3" fmla="*/ 1 h 9"/>
                  <a:gd name="T4" fmla="*/ 5 w 6"/>
                  <a:gd name="T5" fmla="*/ 8 h 9"/>
                  <a:gd name="T6" fmla="*/ 4 w 6"/>
                  <a:gd name="T7" fmla="*/ 9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4"/>
                      <a:pt x="6" y="5"/>
                      <a:pt x="5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1" y="6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75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2205">
                <a:extLst>
                  <a:ext uri="{FF2B5EF4-FFF2-40B4-BE49-F238E27FC236}">
                    <a16:creationId xmlns:a16="http://schemas.microsoft.com/office/drawing/2014/main" id="{07C6BE84-8D47-7E47-8D66-18DEEBA0D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088"/>
                <a:ext cx="9" cy="19"/>
              </a:xfrm>
              <a:custGeom>
                <a:avLst/>
                <a:gdLst>
                  <a:gd name="T0" fmla="*/ 5 w 5"/>
                  <a:gd name="T1" fmla="*/ 1 h 11"/>
                  <a:gd name="T2" fmla="*/ 2 w 5"/>
                  <a:gd name="T3" fmla="*/ 11 h 11"/>
                  <a:gd name="T4" fmla="*/ 3 w 5"/>
                  <a:gd name="T5" fmla="*/ 0 h 11"/>
                  <a:gd name="T6" fmla="*/ 5 w 5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5" y="1"/>
                    </a:moveTo>
                    <a:cubicBezTo>
                      <a:pt x="4" y="4"/>
                      <a:pt x="3" y="7"/>
                      <a:pt x="2" y="11"/>
                    </a:cubicBezTo>
                    <a:cubicBezTo>
                      <a:pt x="0" y="7"/>
                      <a:pt x="2" y="4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6C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Freeform 2206">
                <a:extLst>
                  <a:ext uri="{FF2B5EF4-FFF2-40B4-BE49-F238E27FC236}">
                    <a16:creationId xmlns:a16="http://schemas.microsoft.com/office/drawing/2014/main" id="{45D249D8-F7CF-A895-465C-BE71CB1D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059"/>
                <a:ext cx="9" cy="12"/>
              </a:xfrm>
              <a:custGeom>
                <a:avLst/>
                <a:gdLst>
                  <a:gd name="T0" fmla="*/ 4 w 5"/>
                  <a:gd name="T1" fmla="*/ 7 h 7"/>
                  <a:gd name="T2" fmla="*/ 1 w 5"/>
                  <a:gd name="T3" fmla="*/ 0 h 7"/>
                  <a:gd name="T4" fmla="*/ 3 w 5"/>
                  <a:gd name="T5" fmla="*/ 0 h 7"/>
                  <a:gd name="T6" fmla="*/ 4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2" y="4"/>
                      <a:pt x="0" y="2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686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2207">
                <a:extLst>
                  <a:ext uri="{FF2B5EF4-FFF2-40B4-BE49-F238E27FC236}">
                    <a16:creationId xmlns:a16="http://schemas.microsoft.com/office/drawing/2014/main" id="{14EABB8A-C17F-7361-60BE-63F92AA0F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995"/>
                <a:ext cx="18" cy="5"/>
              </a:xfrm>
              <a:custGeom>
                <a:avLst/>
                <a:gdLst>
                  <a:gd name="T0" fmla="*/ 0 w 10"/>
                  <a:gd name="T1" fmla="*/ 1 h 3"/>
                  <a:gd name="T2" fmla="*/ 10 w 10"/>
                  <a:gd name="T3" fmla="*/ 3 h 3"/>
                  <a:gd name="T4" fmla="*/ 0 w 10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1"/>
                    </a:moveTo>
                    <a:cubicBezTo>
                      <a:pt x="4" y="0"/>
                      <a:pt x="7" y="1"/>
                      <a:pt x="10" y="3"/>
                    </a:cubicBezTo>
                    <a:cubicBezTo>
                      <a:pt x="7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E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2208">
                <a:extLst>
                  <a:ext uri="{FF2B5EF4-FFF2-40B4-BE49-F238E27FC236}">
                    <a16:creationId xmlns:a16="http://schemas.microsoft.com/office/drawing/2014/main" id="{CE75A233-9060-CBA1-7ECB-8A8716B57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052"/>
                <a:ext cx="10" cy="8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5 h 5"/>
                  <a:gd name="T4" fmla="*/ 1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5" y="2"/>
                      <a:pt x="6" y="4"/>
                      <a:pt x="4" y="5"/>
                    </a:cubicBezTo>
                    <a:cubicBezTo>
                      <a:pt x="4" y="5"/>
                      <a:pt x="2" y="4"/>
                      <a:pt x="1" y="4"/>
                    </a:cubicBezTo>
                    <a:cubicBezTo>
                      <a:pt x="0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61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2209">
                <a:extLst>
                  <a:ext uri="{FF2B5EF4-FFF2-40B4-BE49-F238E27FC236}">
                    <a16:creationId xmlns:a16="http://schemas.microsoft.com/office/drawing/2014/main" id="{5F20C304-F2E9-2A57-8088-9627C3921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036"/>
                <a:ext cx="12" cy="7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4 h 4"/>
                  <a:gd name="T4" fmla="*/ 0 w 7"/>
                  <a:gd name="T5" fmla="*/ 2 h 4"/>
                  <a:gd name="T6" fmla="*/ 0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5" y="1"/>
                      <a:pt x="7" y="4"/>
                    </a:cubicBezTo>
                    <a:cubicBezTo>
                      <a:pt x="5" y="3"/>
                      <a:pt x="3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C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2210">
                <a:extLst>
                  <a:ext uri="{FF2B5EF4-FFF2-40B4-BE49-F238E27FC236}">
                    <a16:creationId xmlns:a16="http://schemas.microsoft.com/office/drawing/2014/main" id="{EE6CA62D-BA91-F313-8C79-E01A59F41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060"/>
                <a:ext cx="12" cy="9"/>
              </a:xfrm>
              <a:custGeom>
                <a:avLst/>
                <a:gdLst>
                  <a:gd name="T0" fmla="*/ 3 w 7"/>
                  <a:gd name="T1" fmla="*/ 5 h 5"/>
                  <a:gd name="T2" fmla="*/ 1 w 7"/>
                  <a:gd name="T3" fmla="*/ 1 h 5"/>
                  <a:gd name="T4" fmla="*/ 4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3" y="3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1"/>
                      <a:pt x="7" y="4"/>
                      <a:pt x="3" y="5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2211">
                <a:extLst>
                  <a:ext uri="{FF2B5EF4-FFF2-40B4-BE49-F238E27FC236}">
                    <a16:creationId xmlns:a16="http://schemas.microsoft.com/office/drawing/2014/main" id="{DD92E093-680F-F61D-E151-F095BFFD3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045"/>
                <a:ext cx="10" cy="12"/>
              </a:xfrm>
              <a:custGeom>
                <a:avLst/>
                <a:gdLst>
                  <a:gd name="T0" fmla="*/ 6 w 6"/>
                  <a:gd name="T1" fmla="*/ 5 h 7"/>
                  <a:gd name="T2" fmla="*/ 0 w 6"/>
                  <a:gd name="T3" fmla="*/ 4 h 7"/>
                  <a:gd name="T4" fmla="*/ 6 w 6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4" y="4"/>
                      <a:pt x="1" y="7"/>
                      <a:pt x="0" y="4"/>
                    </a:cubicBezTo>
                    <a:cubicBezTo>
                      <a:pt x="3" y="1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61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2212">
                <a:extLst>
                  <a:ext uri="{FF2B5EF4-FFF2-40B4-BE49-F238E27FC236}">
                    <a16:creationId xmlns:a16="http://schemas.microsoft.com/office/drawing/2014/main" id="{F583970B-5482-77C2-E54B-CDC6C997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821"/>
                <a:ext cx="188" cy="97"/>
              </a:xfrm>
              <a:custGeom>
                <a:avLst/>
                <a:gdLst>
                  <a:gd name="T0" fmla="*/ 82 w 110"/>
                  <a:gd name="T1" fmla="*/ 1 h 57"/>
                  <a:gd name="T2" fmla="*/ 94 w 110"/>
                  <a:gd name="T3" fmla="*/ 4 h 57"/>
                  <a:gd name="T4" fmla="*/ 104 w 110"/>
                  <a:gd name="T5" fmla="*/ 7 h 57"/>
                  <a:gd name="T6" fmla="*/ 108 w 110"/>
                  <a:gd name="T7" fmla="*/ 11 h 57"/>
                  <a:gd name="T8" fmla="*/ 61 w 110"/>
                  <a:gd name="T9" fmla="*/ 10 h 57"/>
                  <a:gd name="T10" fmla="*/ 53 w 110"/>
                  <a:gd name="T11" fmla="*/ 17 h 57"/>
                  <a:gd name="T12" fmla="*/ 53 w 110"/>
                  <a:gd name="T13" fmla="*/ 27 h 57"/>
                  <a:gd name="T14" fmla="*/ 43 w 110"/>
                  <a:gd name="T15" fmla="*/ 30 h 57"/>
                  <a:gd name="T16" fmla="*/ 54 w 110"/>
                  <a:gd name="T17" fmla="*/ 38 h 57"/>
                  <a:gd name="T18" fmla="*/ 55 w 110"/>
                  <a:gd name="T19" fmla="*/ 41 h 57"/>
                  <a:gd name="T20" fmla="*/ 49 w 110"/>
                  <a:gd name="T21" fmla="*/ 49 h 57"/>
                  <a:gd name="T22" fmla="*/ 72 w 110"/>
                  <a:gd name="T23" fmla="*/ 49 h 57"/>
                  <a:gd name="T24" fmla="*/ 70 w 110"/>
                  <a:gd name="T25" fmla="*/ 54 h 57"/>
                  <a:gd name="T26" fmla="*/ 42 w 110"/>
                  <a:gd name="T27" fmla="*/ 54 h 57"/>
                  <a:gd name="T28" fmla="*/ 18 w 110"/>
                  <a:gd name="T29" fmla="*/ 55 h 57"/>
                  <a:gd name="T30" fmla="*/ 24 w 110"/>
                  <a:gd name="T31" fmla="*/ 51 h 57"/>
                  <a:gd name="T32" fmla="*/ 37 w 110"/>
                  <a:gd name="T33" fmla="*/ 49 h 57"/>
                  <a:gd name="T34" fmla="*/ 27 w 110"/>
                  <a:gd name="T35" fmla="*/ 45 h 57"/>
                  <a:gd name="T36" fmla="*/ 24 w 110"/>
                  <a:gd name="T37" fmla="*/ 50 h 57"/>
                  <a:gd name="T38" fmla="*/ 25 w 110"/>
                  <a:gd name="T39" fmla="*/ 40 h 57"/>
                  <a:gd name="T40" fmla="*/ 15 w 110"/>
                  <a:gd name="T41" fmla="*/ 37 h 57"/>
                  <a:gd name="T42" fmla="*/ 25 w 110"/>
                  <a:gd name="T43" fmla="*/ 34 h 57"/>
                  <a:gd name="T44" fmla="*/ 18 w 110"/>
                  <a:gd name="T45" fmla="*/ 31 h 57"/>
                  <a:gd name="T46" fmla="*/ 28 w 110"/>
                  <a:gd name="T47" fmla="*/ 28 h 57"/>
                  <a:gd name="T48" fmla="*/ 0 w 110"/>
                  <a:gd name="T49" fmla="*/ 27 h 57"/>
                  <a:gd name="T50" fmla="*/ 6 w 110"/>
                  <a:gd name="T51" fmla="*/ 26 h 57"/>
                  <a:gd name="T52" fmla="*/ 27 w 110"/>
                  <a:gd name="T53" fmla="*/ 22 h 57"/>
                  <a:gd name="T54" fmla="*/ 32 w 110"/>
                  <a:gd name="T55" fmla="*/ 18 h 57"/>
                  <a:gd name="T56" fmla="*/ 32 w 110"/>
                  <a:gd name="T57" fmla="*/ 15 h 57"/>
                  <a:gd name="T58" fmla="*/ 54 w 110"/>
                  <a:gd name="T59" fmla="*/ 12 h 57"/>
                  <a:gd name="T60" fmla="*/ 32 w 110"/>
                  <a:gd name="T61" fmla="*/ 9 h 57"/>
                  <a:gd name="T62" fmla="*/ 62 w 110"/>
                  <a:gd name="T63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0" h="57">
                    <a:moveTo>
                      <a:pt x="71" y="3"/>
                    </a:moveTo>
                    <a:cubicBezTo>
                      <a:pt x="74" y="1"/>
                      <a:pt x="78" y="0"/>
                      <a:pt x="82" y="1"/>
                    </a:cubicBezTo>
                    <a:cubicBezTo>
                      <a:pt x="82" y="3"/>
                      <a:pt x="82" y="6"/>
                      <a:pt x="86" y="3"/>
                    </a:cubicBezTo>
                    <a:cubicBezTo>
                      <a:pt x="88" y="0"/>
                      <a:pt x="90" y="7"/>
                      <a:pt x="94" y="4"/>
                    </a:cubicBezTo>
                    <a:cubicBezTo>
                      <a:pt x="96" y="6"/>
                      <a:pt x="97" y="6"/>
                      <a:pt x="99" y="4"/>
                    </a:cubicBezTo>
                    <a:cubicBezTo>
                      <a:pt x="101" y="2"/>
                      <a:pt x="102" y="7"/>
                      <a:pt x="104" y="7"/>
                    </a:cubicBezTo>
                    <a:cubicBezTo>
                      <a:pt x="105" y="6"/>
                      <a:pt x="106" y="5"/>
                      <a:pt x="107" y="6"/>
                    </a:cubicBezTo>
                    <a:cubicBezTo>
                      <a:pt x="108" y="7"/>
                      <a:pt x="110" y="9"/>
                      <a:pt x="108" y="11"/>
                    </a:cubicBezTo>
                    <a:cubicBezTo>
                      <a:pt x="100" y="8"/>
                      <a:pt x="91" y="9"/>
                      <a:pt x="83" y="8"/>
                    </a:cubicBezTo>
                    <a:cubicBezTo>
                      <a:pt x="76" y="6"/>
                      <a:pt x="69" y="8"/>
                      <a:pt x="61" y="10"/>
                    </a:cubicBezTo>
                    <a:cubicBezTo>
                      <a:pt x="56" y="12"/>
                      <a:pt x="56" y="13"/>
                      <a:pt x="60" y="16"/>
                    </a:cubicBezTo>
                    <a:cubicBezTo>
                      <a:pt x="58" y="19"/>
                      <a:pt x="56" y="13"/>
                      <a:pt x="53" y="17"/>
                    </a:cubicBezTo>
                    <a:cubicBezTo>
                      <a:pt x="51" y="20"/>
                      <a:pt x="52" y="22"/>
                      <a:pt x="52" y="25"/>
                    </a:cubicBezTo>
                    <a:cubicBezTo>
                      <a:pt x="52" y="25"/>
                      <a:pt x="53" y="26"/>
                      <a:pt x="53" y="27"/>
                    </a:cubicBezTo>
                    <a:cubicBezTo>
                      <a:pt x="52" y="28"/>
                      <a:pt x="50" y="29"/>
                      <a:pt x="49" y="28"/>
                    </a:cubicBezTo>
                    <a:cubicBezTo>
                      <a:pt x="46" y="24"/>
                      <a:pt x="45" y="29"/>
                      <a:pt x="43" y="30"/>
                    </a:cubicBezTo>
                    <a:cubicBezTo>
                      <a:pt x="42" y="30"/>
                      <a:pt x="42" y="32"/>
                      <a:pt x="42" y="32"/>
                    </a:cubicBezTo>
                    <a:cubicBezTo>
                      <a:pt x="47" y="33"/>
                      <a:pt x="49" y="39"/>
                      <a:pt x="54" y="38"/>
                    </a:cubicBezTo>
                    <a:cubicBezTo>
                      <a:pt x="56" y="37"/>
                      <a:pt x="57" y="37"/>
                      <a:pt x="58" y="39"/>
                    </a:cubicBezTo>
                    <a:cubicBezTo>
                      <a:pt x="58" y="41"/>
                      <a:pt x="56" y="40"/>
                      <a:pt x="55" y="41"/>
                    </a:cubicBezTo>
                    <a:cubicBezTo>
                      <a:pt x="53" y="42"/>
                      <a:pt x="57" y="45"/>
                      <a:pt x="54" y="47"/>
                    </a:cubicBezTo>
                    <a:cubicBezTo>
                      <a:pt x="53" y="49"/>
                      <a:pt x="51" y="48"/>
                      <a:pt x="49" y="49"/>
                    </a:cubicBezTo>
                    <a:cubicBezTo>
                      <a:pt x="53" y="47"/>
                      <a:pt x="58" y="51"/>
                      <a:pt x="61" y="47"/>
                    </a:cubicBezTo>
                    <a:cubicBezTo>
                      <a:pt x="65" y="46"/>
                      <a:pt x="69" y="48"/>
                      <a:pt x="72" y="49"/>
                    </a:cubicBezTo>
                    <a:cubicBezTo>
                      <a:pt x="75" y="50"/>
                      <a:pt x="73" y="52"/>
                      <a:pt x="72" y="53"/>
                    </a:cubicBezTo>
                    <a:cubicBezTo>
                      <a:pt x="72" y="54"/>
                      <a:pt x="71" y="54"/>
                      <a:pt x="70" y="54"/>
                    </a:cubicBezTo>
                    <a:cubicBezTo>
                      <a:pt x="67" y="56"/>
                      <a:pt x="63" y="54"/>
                      <a:pt x="60" y="54"/>
                    </a:cubicBezTo>
                    <a:cubicBezTo>
                      <a:pt x="54" y="54"/>
                      <a:pt x="48" y="53"/>
                      <a:pt x="42" y="54"/>
                    </a:cubicBezTo>
                    <a:cubicBezTo>
                      <a:pt x="36" y="55"/>
                      <a:pt x="29" y="56"/>
                      <a:pt x="23" y="56"/>
                    </a:cubicBezTo>
                    <a:cubicBezTo>
                      <a:pt x="21" y="57"/>
                      <a:pt x="19" y="56"/>
                      <a:pt x="18" y="55"/>
                    </a:cubicBezTo>
                    <a:cubicBezTo>
                      <a:pt x="18" y="54"/>
                      <a:pt x="17" y="54"/>
                      <a:pt x="18" y="53"/>
                    </a:cubicBezTo>
                    <a:cubicBezTo>
                      <a:pt x="19" y="50"/>
                      <a:pt x="22" y="51"/>
                      <a:pt x="24" y="51"/>
                    </a:cubicBezTo>
                    <a:cubicBezTo>
                      <a:pt x="28" y="50"/>
                      <a:pt x="32" y="50"/>
                      <a:pt x="36" y="49"/>
                    </a:cubicBezTo>
                    <a:cubicBezTo>
                      <a:pt x="37" y="49"/>
                      <a:pt x="36" y="49"/>
                      <a:pt x="37" y="49"/>
                    </a:cubicBezTo>
                    <a:cubicBezTo>
                      <a:pt x="37" y="49"/>
                      <a:pt x="36" y="49"/>
                      <a:pt x="36" y="49"/>
                    </a:cubicBezTo>
                    <a:cubicBezTo>
                      <a:pt x="34" y="42"/>
                      <a:pt x="29" y="45"/>
                      <a:pt x="27" y="45"/>
                    </a:cubicBezTo>
                    <a:cubicBezTo>
                      <a:pt x="32" y="45"/>
                      <a:pt x="32" y="45"/>
                      <a:pt x="33" y="49"/>
                    </a:cubicBezTo>
                    <a:cubicBezTo>
                      <a:pt x="30" y="50"/>
                      <a:pt x="27" y="49"/>
                      <a:pt x="24" y="50"/>
                    </a:cubicBezTo>
                    <a:cubicBezTo>
                      <a:pt x="20" y="50"/>
                      <a:pt x="19" y="47"/>
                      <a:pt x="19" y="42"/>
                    </a:cubicBezTo>
                    <a:cubicBezTo>
                      <a:pt x="20" y="40"/>
                      <a:pt x="23" y="40"/>
                      <a:pt x="25" y="40"/>
                    </a:cubicBezTo>
                    <a:cubicBezTo>
                      <a:pt x="23" y="40"/>
                      <a:pt x="20" y="40"/>
                      <a:pt x="18" y="40"/>
                    </a:cubicBezTo>
                    <a:cubicBezTo>
                      <a:pt x="17" y="39"/>
                      <a:pt x="15" y="39"/>
                      <a:pt x="15" y="37"/>
                    </a:cubicBezTo>
                    <a:cubicBezTo>
                      <a:pt x="17" y="37"/>
                      <a:pt x="18" y="37"/>
                      <a:pt x="20" y="37"/>
                    </a:cubicBezTo>
                    <a:cubicBezTo>
                      <a:pt x="22" y="36"/>
                      <a:pt x="25" y="37"/>
                      <a:pt x="25" y="34"/>
                    </a:cubicBezTo>
                    <a:cubicBezTo>
                      <a:pt x="24" y="30"/>
                      <a:pt x="21" y="34"/>
                      <a:pt x="19" y="33"/>
                    </a:cubicBezTo>
                    <a:cubicBezTo>
                      <a:pt x="19" y="32"/>
                      <a:pt x="17" y="32"/>
                      <a:pt x="18" y="31"/>
                    </a:cubicBezTo>
                    <a:cubicBezTo>
                      <a:pt x="21" y="29"/>
                      <a:pt x="23" y="31"/>
                      <a:pt x="26" y="29"/>
                    </a:cubicBezTo>
                    <a:cubicBezTo>
                      <a:pt x="26" y="28"/>
                      <a:pt x="27" y="29"/>
                      <a:pt x="28" y="28"/>
                    </a:cubicBezTo>
                    <a:cubicBezTo>
                      <a:pt x="27" y="29"/>
                      <a:pt x="26" y="28"/>
                      <a:pt x="26" y="27"/>
                    </a:cubicBezTo>
                    <a:cubicBezTo>
                      <a:pt x="17" y="27"/>
                      <a:pt x="9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6"/>
                      <a:pt x="4" y="26"/>
                      <a:pt x="6" y="26"/>
                    </a:cubicBezTo>
                    <a:cubicBezTo>
                      <a:pt x="12" y="25"/>
                      <a:pt x="19" y="23"/>
                      <a:pt x="25" y="22"/>
                    </a:cubicBezTo>
                    <a:cubicBezTo>
                      <a:pt x="26" y="22"/>
                      <a:pt x="26" y="22"/>
                      <a:pt x="27" y="22"/>
                    </a:cubicBezTo>
                    <a:cubicBezTo>
                      <a:pt x="28" y="22"/>
                      <a:pt x="30" y="23"/>
                      <a:pt x="31" y="21"/>
                    </a:cubicBezTo>
                    <a:cubicBezTo>
                      <a:pt x="31" y="20"/>
                      <a:pt x="31" y="19"/>
                      <a:pt x="32" y="18"/>
                    </a:cubicBezTo>
                    <a:cubicBezTo>
                      <a:pt x="34" y="16"/>
                      <a:pt x="40" y="20"/>
                      <a:pt x="40" y="16"/>
                    </a:cubicBezTo>
                    <a:cubicBezTo>
                      <a:pt x="39" y="13"/>
                      <a:pt x="34" y="15"/>
                      <a:pt x="32" y="15"/>
                    </a:cubicBezTo>
                    <a:cubicBezTo>
                      <a:pt x="28" y="14"/>
                      <a:pt x="25" y="14"/>
                      <a:pt x="22" y="14"/>
                    </a:cubicBezTo>
                    <a:cubicBezTo>
                      <a:pt x="32" y="14"/>
                      <a:pt x="43" y="12"/>
                      <a:pt x="54" y="12"/>
                    </a:cubicBezTo>
                    <a:cubicBezTo>
                      <a:pt x="54" y="11"/>
                      <a:pt x="54" y="11"/>
                      <a:pt x="54" y="10"/>
                    </a:cubicBezTo>
                    <a:cubicBezTo>
                      <a:pt x="46" y="10"/>
                      <a:pt x="39" y="9"/>
                      <a:pt x="32" y="9"/>
                    </a:cubicBezTo>
                    <a:cubicBezTo>
                      <a:pt x="39" y="8"/>
                      <a:pt x="47" y="7"/>
                      <a:pt x="54" y="7"/>
                    </a:cubicBezTo>
                    <a:cubicBezTo>
                      <a:pt x="57" y="6"/>
                      <a:pt x="59" y="3"/>
                      <a:pt x="62" y="2"/>
                    </a:cubicBezTo>
                    <a:cubicBezTo>
                      <a:pt x="65" y="1"/>
                      <a:pt x="68" y="1"/>
                      <a:pt x="71" y="3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2213">
                <a:extLst>
                  <a:ext uri="{FF2B5EF4-FFF2-40B4-BE49-F238E27FC236}">
                    <a16:creationId xmlns:a16="http://schemas.microsoft.com/office/drawing/2014/main" id="{B02405C3-0B83-4429-ACCD-7963D657B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906"/>
                <a:ext cx="63" cy="23"/>
              </a:xfrm>
              <a:custGeom>
                <a:avLst/>
                <a:gdLst>
                  <a:gd name="T0" fmla="*/ 31 w 37"/>
                  <a:gd name="T1" fmla="*/ 12 h 13"/>
                  <a:gd name="T2" fmla="*/ 26 w 37"/>
                  <a:gd name="T3" fmla="*/ 12 h 13"/>
                  <a:gd name="T4" fmla="*/ 23 w 37"/>
                  <a:gd name="T5" fmla="*/ 12 h 13"/>
                  <a:gd name="T6" fmla="*/ 23 w 37"/>
                  <a:gd name="T7" fmla="*/ 12 h 13"/>
                  <a:gd name="T8" fmla="*/ 20 w 37"/>
                  <a:gd name="T9" fmla="*/ 11 h 13"/>
                  <a:gd name="T10" fmla="*/ 15 w 37"/>
                  <a:gd name="T11" fmla="*/ 11 h 13"/>
                  <a:gd name="T12" fmla="*/ 12 w 37"/>
                  <a:gd name="T13" fmla="*/ 9 h 13"/>
                  <a:gd name="T14" fmla="*/ 0 w 37"/>
                  <a:gd name="T15" fmla="*/ 3 h 13"/>
                  <a:gd name="T16" fmla="*/ 3 w 37"/>
                  <a:gd name="T17" fmla="*/ 0 h 13"/>
                  <a:gd name="T18" fmla="*/ 33 w 37"/>
                  <a:gd name="T19" fmla="*/ 5 h 13"/>
                  <a:gd name="T20" fmla="*/ 37 w 37"/>
                  <a:gd name="T21" fmla="*/ 7 h 13"/>
                  <a:gd name="T22" fmla="*/ 31 w 37"/>
                  <a:gd name="T2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3">
                    <a:moveTo>
                      <a:pt x="31" y="12"/>
                    </a:moveTo>
                    <a:cubicBezTo>
                      <a:pt x="30" y="12"/>
                      <a:pt x="28" y="12"/>
                      <a:pt x="26" y="12"/>
                    </a:cubicBezTo>
                    <a:cubicBezTo>
                      <a:pt x="25" y="13"/>
                      <a:pt x="24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1"/>
                      <a:pt x="22" y="10"/>
                      <a:pt x="20" y="11"/>
                    </a:cubicBezTo>
                    <a:cubicBezTo>
                      <a:pt x="19" y="12"/>
                      <a:pt x="17" y="12"/>
                      <a:pt x="15" y="11"/>
                    </a:cubicBezTo>
                    <a:cubicBezTo>
                      <a:pt x="14" y="11"/>
                      <a:pt x="13" y="10"/>
                      <a:pt x="12" y="9"/>
                    </a:cubicBezTo>
                    <a:cubicBezTo>
                      <a:pt x="8" y="7"/>
                      <a:pt x="3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3" y="2"/>
                      <a:pt x="23" y="1"/>
                      <a:pt x="33" y="5"/>
                    </a:cubicBezTo>
                    <a:cubicBezTo>
                      <a:pt x="34" y="5"/>
                      <a:pt x="37" y="3"/>
                      <a:pt x="37" y="7"/>
                    </a:cubicBezTo>
                    <a:cubicBezTo>
                      <a:pt x="37" y="10"/>
                      <a:pt x="35" y="13"/>
                      <a:pt x="31" y="12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2214">
                <a:extLst>
                  <a:ext uri="{FF2B5EF4-FFF2-40B4-BE49-F238E27FC236}">
                    <a16:creationId xmlns:a16="http://schemas.microsoft.com/office/drawing/2014/main" id="{7487A66A-3E26-D7E9-55D2-572FF70C9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911"/>
                <a:ext cx="40" cy="16"/>
              </a:xfrm>
              <a:custGeom>
                <a:avLst/>
                <a:gdLst>
                  <a:gd name="T0" fmla="*/ 11 w 23"/>
                  <a:gd name="T1" fmla="*/ 0 h 9"/>
                  <a:gd name="T2" fmla="*/ 23 w 23"/>
                  <a:gd name="T3" fmla="*/ 6 h 9"/>
                  <a:gd name="T4" fmla="*/ 22 w 23"/>
                  <a:gd name="T5" fmla="*/ 6 h 9"/>
                  <a:gd name="T6" fmla="*/ 1 w 23"/>
                  <a:gd name="T7" fmla="*/ 5 h 9"/>
                  <a:gd name="T8" fmla="*/ 0 w 23"/>
                  <a:gd name="T9" fmla="*/ 4 h 9"/>
                  <a:gd name="T10" fmla="*/ 3 w 23"/>
                  <a:gd name="T11" fmla="*/ 2 h 9"/>
                  <a:gd name="T12" fmla="*/ 4 w 23"/>
                  <a:gd name="T13" fmla="*/ 0 h 9"/>
                  <a:gd name="T14" fmla="*/ 5 w 23"/>
                  <a:gd name="T15" fmla="*/ 0 h 9"/>
                  <a:gd name="T16" fmla="*/ 11 w 2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9">
                    <a:moveTo>
                      <a:pt x="11" y="0"/>
                    </a:moveTo>
                    <a:cubicBezTo>
                      <a:pt x="15" y="1"/>
                      <a:pt x="21" y="1"/>
                      <a:pt x="23" y="6"/>
                    </a:cubicBezTo>
                    <a:cubicBezTo>
                      <a:pt x="23" y="6"/>
                      <a:pt x="22" y="6"/>
                      <a:pt x="22" y="6"/>
                    </a:cubicBezTo>
                    <a:cubicBezTo>
                      <a:pt x="15" y="9"/>
                      <a:pt x="8" y="7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2"/>
                    </a:cubicBezTo>
                    <a:cubicBezTo>
                      <a:pt x="6" y="3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9" y="0"/>
                      <a:pt x="11" y="0"/>
                    </a:cubicBezTo>
                    <a:close/>
                  </a:path>
                </a:pathLst>
              </a:custGeom>
              <a:solidFill>
                <a:srgbClr val="97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" name="Group 2416">
              <a:extLst>
                <a:ext uri="{FF2B5EF4-FFF2-40B4-BE49-F238E27FC236}">
                  <a16:creationId xmlns:a16="http://schemas.microsoft.com/office/drawing/2014/main" id="{DE4BDE29-33DB-9910-246F-E3A0599F6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0" y="781"/>
              <a:ext cx="1163" cy="1227"/>
              <a:chOff x="3420" y="781"/>
              <a:chExt cx="1163" cy="1227"/>
            </a:xfrm>
          </p:grpSpPr>
          <p:sp>
            <p:nvSpPr>
              <p:cNvPr id="298" name="Freeform 2216">
                <a:extLst>
                  <a:ext uri="{FF2B5EF4-FFF2-40B4-BE49-F238E27FC236}">
                    <a16:creationId xmlns:a16="http://schemas.microsoft.com/office/drawing/2014/main" id="{9D877117-223E-1EC1-AA1E-5A513129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899"/>
                <a:ext cx="30" cy="9"/>
              </a:xfrm>
              <a:custGeom>
                <a:avLst/>
                <a:gdLst>
                  <a:gd name="T0" fmla="*/ 16 w 18"/>
                  <a:gd name="T1" fmla="*/ 1 h 5"/>
                  <a:gd name="T2" fmla="*/ 17 w 18"/>
                  <a:gd name="T3" fmla="*/ 4 h 5"/>
                  <a:gd name="T4" fmla="*/ 15 w 18"/>
                  <a:gd name="T5" fmla="*/ 5 h 5"/>
                  <a:gd name="T6" fmla="*/ 3 w 18"/>
                  <a:gd name="T7" fmla="*/ 5 h 5"/>
                  <a:gd name="T8" fmla="*/ 0 w 18"/>
                  <a:gd name="T9" fmla="*/ 3 h 5"/>
                  <a:gd name="T10" fmla="*/ 3 w 18"/>
                  <a:gd name="T11" fmla="*/ 1 h 5"/>
                  <a:gd name="T12" fmla="*/ 9 w 18"/>
                  <a:gd name="T13" fmla="*/ 1 h 5"/>
                  <a:gd name="T14" fmla="*/ 16 w 18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">
                    <a:moveTo>
                      <a:pt x="16" y="1"/>
                    </a:moveTo>
                    <a:cubicBezTo>
                      <a:pt x="16" y="2"/>
                      <a:pt x="18" y="3"/>
                      <a:pt x="17" y="4"/>
                    </a:cubicBezTo>
                    <a:cubicBezTo>
                      <a:pt x="17" y="4"/>
                      <a:pt x="16" y="5"/>
                      <a:pt x="15" y="5"/>
                    </a:cubicBezTo>
                    <a:cubicBezTo>
                      <a:pt x="11" y="4"/>
                      <a:pt x="7" y="4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5" y="3"/>
                      <a:pt x="7" y="0"/>
                      <a:pt x="9" y="1"/>
                    </a:cubicBezTo>
                    <a:cubicBezTo>
                      <a:pt x="11" y="2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6A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2217">
                <a:extLst>
                  <a:ext uri="{FF2B5EF4-FFF2-40B4-BE49-F238E27FC236}">
                    <a16:creationId xmlns:a16="http://schemas.microsoft.com/office/drawing/2014/main" id="{0F973D53-4FCF-1E9A-5287-49CA231BC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828"/>
                <a:ext cx="13" cy="15"/>
              </a:xfrm>
              <a:custGeom>
                <a:avLst/>
                <a:gdLst>
                  <a:gd name="T0" fmla="*/ 4 w 8"/>
                  <a:gd name="T1" fmla="*/ 7 h 9"/>
                  <a:gd name="T2" fmla="*/ 0 w 8"/>
                  <a:gd name="T3" fmla="*/ 3 h 9"/>
                  <a:gd name="T4" fmla="*/ 4 w 8"/>
                  <a:gd name="T5" fmla="*/ 2 h 9"/>
                  <a:gd name="T6" fmla="*/ 8 w 8"/>
                  <a:gd name="T7" fmla="*/ 4 h 9"/>
                  <a:gd name="T8" fmla="*/ 4 w 8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7"/>
                    </a:moveTo>
                    <a:cubicBezTo>
                      <a:pt x="4" y="4"/>
                      <a:pt x="4" y="2"/>
                      <a:pt x="0" y="3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7" y="5"/>
                      <a:pt x="7" y="9"/>
                      <a:pt x="4" y="7"/>
                    </a:cubicBezTo>
                    <a:close/>
                  </a:path>
                </a:pathLst>
              </a:custGeom>
              <a:solidFill>
                <a:srgbClr val="B2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2218">
                <a:extLst>
                  <a:ext uri="{FF2B5EF4-FFF2-40B4-BE49-F238E27FC236}">
                    <a16:creationId xmlns:a16="http://schemas.microsoft.com/office/drawing/2014/main" id="{46858B08-5C67-5DFF-1162-433E7A921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831"/>
                <a:ext cx="12" cy="19"/>
              </a:xfrm>
              <a:custGeom>
                <a:avLst/>
                <a:gdLst>
                  <a:gd name="T0" fmla="*/ 0 w 7"/>
                  <a:gd name="T1" fmla="*/ 3 h 11"/>
                  <a:gd name="T2" fmla="*/ 7 w 7"/>
                  <a:gd name="T3" fmla="*/ 5 h 11"/>
                  <a:gd name="T4" fmla="*/ 0 w 7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4"/>
                      <a:pt x="5" y="0"/>
                      <a:pt x="7" y="5"/>
                    </a:cubicBezTo>
                    <a:cubicBezTo>
                      <a:pt x="5" y="4"/>
                      <a:pt x="1" y="11"/>
                      <a:pt x="0" y="3"/>
                    </a:cubicBezTo>
                    <a:close/>
                  </a:path>
                </a:pathLst>
              </a:custGeom>
              <a:solidFill>
                <a:srgbClr val="B2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2219">
                <a:extLst>
                  <a:ext uri="{FF2B5EF4-FFF2-40B4-BE49-F238E27FC236}">
                    <a16:creationId xmlns:a16="http://schemas.microsoft.com/office/drawing/2014/main" id="{341F2154-1677-DF1C-636A-6A36E6C9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91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2220">
                <a:extLst>
                  <a:ext uri="{FF2B5EF4-FFF2-40B4-BE49-F238E27FC236}">
                    <a16:creationId xmlns:a16="http://schemas.microsoft.com/office/drawing/2014/main" id="{664896DC-074F-BBB3-384C-C14C10B2A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910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C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2221">
                <a:extLst>
                  <a:ext uri="{FF2B5EF4-FFF2-40B4-BE49-F238E27FC236}">
                    <a16:creationId xmlns:a16="http://schemas.microsoft.com/office/drawing/2014/main" id="{6B569807-567A-C51A-4CFD-969DC0766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864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2222">
                <a:extLst>
                  <a:ext uri="{FF2B5EF4-FFF2-40B4-BE49-F238E27FC236}">
                    <a16:creationId xmlns:a16="http://schemas.microsoft.com/office/drawing/2014/main" id="{02F9E6D9-0742-180F-61E9-90A452F22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953"/>
                <a:ext cx="14" cy="27"/>
              </a:xfrm>
              <a:custGeom>
                <a:avLst/>
                <a:gdLst>
                  <a:gd name="T0" fmla="*/ 2 w 8"/>
                  <a:gd name="T1" fmla="*/ 16 h 16"/>
                  <a:gd name="T2" fmla="*/ 0 w 8"/>
                  <a:gd name="T3" fmla="*/ 16 h 16"/>
                  <a:gd name="T4" fmla="*/ 2 w 8"/>
                  <a:gd name="T5" fmla="*/ 0 h 16"/>
                  <a:gd name="T6" fmla="*/ 8 w 8"/>
                  <a:gd name="T7" fmla="*/ 7 h 16"/>
                  <a:gd name="T8" fmla="*/ 3 w 8"/>
                  <a:gd name="T9" fmla="*/ 8 h 16"/>
                  <a:gd name="T10" fmla="*/ 6 w 8"/>
                  <a:gd name="T11" fmla="*/ 11 h 16"/>
                  <a:gd name="T12" fmla="*/ 7 w 8"/>
                  <a:gd name="T13" fmla="*/ 13 h 16"/>
                  <a:gd name="T14" fmla="*/ 5 w 8"/>
                  <a:gd name="T15" fmla="*/ 14 h 16"/>
                  <a:gd name="T16" fmla="*/ 2 w 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6">
                    <a:moveTo>
                      <a:pt x="2" y="16"/>
                    </a:moveTo>
                    <a:cubicBezTo>
                      <a:pt x="1" y="16"/>
                      <a:pt x="1" y="16"/>
                      <a:pt x="0" y="16"/>
                    </a:cubicBezTo>
                    <a:cubicBezTo>
                      <a:pt x="1" y="11"/>
                      <a:pt x="2" y="6"/>
                      <a:pt x="2" y="0"/>
                    </a:cubicBezTo>
                    <a:cubicBezTo>
                      <a:pt x="3" y="3"/>
                      <a:pt x="3" y="7"/>
                      <a:pt x="8" y="7"/>
                    </a:cubicBezTo>
                    <a:cubicBezTo>
                      <a:pt x="7" y="10"/>
                      <a:pt x="4" y="6"/>
                      <a:pt x="3" y="8"/>
                    </a:cubicBezTo>
                    <a:cubicBezTo>
                      <a:pt x="3" y="11"/>
                      <a:pt x="5" y="10"/>
                      <a:pt x="6" y="11"/>
                    </a:cubicBezTo>
                    <a:cubicBezTo>
                      <a:pt x="7" y="11"/>
                      <a:pt x="8" y="12"/>
                      <a:pt x="7" y="13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1" y="11"/>
                      <a:pt x="2" y="15"/>
                      <a:pt x="2" y="16"/>
                    </a:cubicBezTo>
                    <a:close/>
                  </a:path>
                </a:pathLst>
              </a:cu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2223">
                <a:extLst>
                  <a:ext uri="{FF2B5EF4-FFF2-40B4-BE49-F238E27FC236}">
                    <a16:creationId xmlns:a16="http://schemas.microsoft.com/office/drawing/2014/main" id="{F902D24C-A1B4-5CB1-E5F9-A97D232AD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961"/>
                <a:ext cx="10" cy="12"/>
              </a:xfrm>
              <a:custGeom>
                <a:avLst/>
                <a:gdLst>
                  <a:gd name="T0" fmla="*/ 6 w 6"/>
                  <a:gd name="T1" fmla="*/ 0 h 7"/>
                  <a:gd name="T2" fmla="*/ 6 w 6"/>
                  <a:gd name="T3" fmla="*/ 3 h 7"/>
                  <a:gd name="T4" fmla="*/ 3 w 6"/>
                  <a:gd name="T5" fmla="*/ 6 h 7"/>
                  <a:gd name="T6" fmla="*/ 1 w 6"/>
                  <a:gd name="T7" fmla="*/ 2 h 7"/>
                  <a:gd name="T8" fmla="*/ 2 w 6"/>
                  <a:gd name="T9" fmla="*/ 0 h 7"/>
                  <a:gd name="T10" fmla="*/ 6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5"/>
                      <a:pt x="6" y="7"/>
                      <a:pt x="3" y="6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2224">
                <a:extLst>
                  <a:ext uri="{FF2B5EF4-FFF2-40B4-BE49-F238E27FC236}">
                    <a16:creationId xmlns:a16="http://schemas.microsoft.com/office/drawing/2014/main" id="{E8D1BEC1-9A91-16E6-EAD8-1FE787CB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971"/>
                <a:ext cx="12" cy="14"/>
              </a:xfrm>
              <a:custGeom>
                <a:avLst/>
                <a:gdLst>
                  <a:gd name="T0" fmla="*/ 7 w 7"/>
                  <a:gd name="T1" fmla="*/ 7 h 8"/>
                  <a:gd name="T2" fmla="*/ 5 w 7"/>
                  <a:gd name="T3" fmla="*/ 6 h 8"/>
                  <a:gd name="T4" fmla="*/ 1 w 7"/>
                  <a:gd name="T5" fmla="*/ 5 h 8"/>
                  <a:gd name="T6" fmla="*/ 1 w 7"/>
                  <a:gd name="T7" fmla="*/ 2 h 8"/>
                  <a:gd name="T8" fmla="*/ 6 w 7"/>
                  <a:gd name="T9" fmla="*/ 4 h 8"/>
                  <a:gd name="T10" fmla="*/ 7 w 7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7"/>
                    </a:moveTo>
                    <a:cubicBezTo>
                      <a:pt x="6" y="6"/>
                      <a:pt x="6" y="6"/>
                      <a:pt x="5" y="6"/>
                    </a:cubicBezTo>
                    <a:cubicBezTo>
                      <a:pt x="4" y="6"/>
                      <a:pt x="2" y="8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4" y="0"/>
                      <a:pt x="5" y="3"/>
                      <a:pt x="6" y="4"/>
                    </a:cubicBezTo>
                    <a:cubicBezTo>
                      <a:pt x="7" y="5"/>
                      <a:pt x="7" y="6"/>
                      <a:pt x="7" y="7"/>
                    </a:cubicBezTo>
                    <a:close/>
                  </a:path>
                </a:pathLst>
              </a:cu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2225">
                <a:extLst>
                  <a:ext uri="{FF2B5EF4-FFF2-40B4-BE49-F238E27FC236}">
                    <a16:creationId xmlns:a16="http://schemas.microsoft.com/office/drawing/2014/main" id="{C7CE4461-84CF-4123-C83D-A1902B230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982"/>
                <a:ext cx="11" cy="10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5 h 6"/>
                  <a:gd name="T4" fmla="*/ 0 w 6"/>
                  <a:gd name="T5" fmla="*/ 2 h 6"/>
                  <a:gd name="T6" fmla="*/ 2 w 6"/>
                  <a:gd name="T7" fmla="*/ 1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3" y="2"/>
                      <a:pt x="6" y="5"/>
                      <a:pt x="3" y="5"/>
                    </a:cubicBezTo>
                    <a:cubicBezTo>
                      <a:pt x="0" y="6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2226">
                <a:extLst>
                  <a:ext uri="{FF2B5EF4-FFF2-40B4-BE49-F238E27FC236}">
                    <a16:creationId xmlns:a16="http://schemas.microsoft.com/office/drawing/2014/main" id="{B04794AF-F187-9765-5CF2-74592C95F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915"/>
                <a:ext cx="65" cy="34"/>
              </a:xfrm>
              <a:custGeom>
                <a:avLst/>
                <a:gdLst>
                  <a:gd name="T0" fmla="*/ 13 w 38"/>
                  <a:gd name="T1" fmla="*/ 2 h 20"/>
                  <a:gd name="T2" fmla="*/ 35 w 38"/>
                  <a:gd name="T3" fmla="*/ 4 h 20"/>
                  <a:gd name="T4" fmla="*/ 31 w 38"/>
                  <a:gd name="T5" fmla="*/ 9 h 20"/>
                  <a:gd name="T6" fmla="*/ 33 w 38"/>
                  <a:gd name="T7" fmla="*/ 11 h 20"/>
                  <a:gd name="T8" fmla="*/ 38 w 38"/>
                  <a:gd name="T9" fmla="*/ 18 h 20"/>
                  <a:gd name="T10" fmla="*/ 33 w 38"/>
                  <a:gd name="T11" fmla="*/ 18 h 20"/>
                  <a:gd name="T12" fmla="*/ 12 w 38"/>
                  <a:gd name="T13" fmla="*/ 9 h 20"/>
                  <a:gd name="T14" fmla="*/ 3 w 38"/>
                  <a:gd name="T15" fmla="*/ 9 h 20"/>
                  <a:gd name="T16" fmla="*/ 1 w 38"/>
                  <a:gd name="T17" fmla="*/ 7 h 20"/>
                  <a:gd name="T18" fmla="*/ 1 w 38"/>
                  <a:gd name="T19" fmla="*/ 6 h 20"/>
                  <a:gd name="T20" fmla="*/ 3 w 38"/>
                  <a:gd name="T21" fmla="*/ 1 h 20"/>
                  <a:gd name="T22" fmla="*/ 13 w 38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20">
                    <a:moveTo>
                      <a:pt x="13" y="2"/>
                    </a:moveTo>
                    <a:cubicBezTo>
                      <a:pt x="20" y="2"/>
                      <a:pt x="28" y="5"/>
                      <a:pt x="35" y="4"/>
                    </a:cubicBezTo>
                    <a:cubicBezTo>
                      <a:pt x="36" y="8"/>
                      <a:pt x="31" y="7"/>
                      <a:pt x="31" y="9"/>
                    </a:cubicBezTo>
                    <a:cubicBezTo>
                      <a:pt x="31" y="10"/>
                      <a:pt x="32" y="11"/>
                      <a:pt x="33" y="11"/>
                    </a:cubicBezTo>
                    <a:cubicBezTo>
                      <a:pt x="38" y="12"/>
                      <a:pt x="38" y="15"/>
                      <a:pt x="38" y="18"/>
                    </a:cubicBezTo>
                    <a:cubicBezTo>
                      <a:pt x="36" y="20"/>
                      <a:pt x="35" y="20"/>
                      <a:pt x="33" y="18"/>
                    </a:cubicBezTo>
                    <a:cubicBezTo>
                      <a:pt x="27" y="12"/>
                      <a:pt x="20" y="10"/>
                      <a:pt x="12" y="9"/>
                    </a:cubicBezTo>
                    <a:cubicBezTo>
                      <a:pt x="9" y="8"/>
                      <a:pt x="6" y="9"/>
                      <a:pt x="3" y="9"/>
                    </a:cubicBezTo>
                    <a:cubicBezTo>
                      <a:pt x="2" y="9"/>
                      <a:pt x="0" y="9"/>
                      <a:pt x="1" y="7"/>
                    </a:cubicBezTo>
                    <a:cubicBezTo>
                      <a:pt x="1" y="7"/>
                      <a:pt x="3" y="6"/>
                      <a:pt x="1" y="6"/>
                    </a:cubicBezTo>
                    <a:cubicBezTo>
                      <a:pt x="2" y="4"/>
                      <a:pt x="1" y="2"/>
                      <a:pt x="3" y="1"/>
                    </a:cubicBezTo>
                    <a:cubicBezTo>
                      <a:pt x="7" y="0"/>
                      <a:pt x="10" y="2"/>
                      <a:pt x="13" y="2"/>
                    </a:cubicBezTo>
                    <a:close/>
                  </a:path>
                </a:pathLst>
              </a:custGeom>
              <a:solidFill>
                <a:srgbClr val="44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2227">
                <a:extLst>
                  <a:ext uri="{FF2B5EF4-FFF2-40B4-BE49-F238E27FC236}">
                    <a16:creationId xmlns:a16="http://schemas.microsoft.com/office/drawing/2014/main" id="{22ADB059-36BD-69AC-D80A-BC24B958D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958"/>
                <a:ext cx="19" cy="10"/>
              </a:xfrm>
              <a:custGeom>
                <a:avLst/>
                <a:gdLst>
                  <a:gd name="T0" fmla="*/ 10 w 11"/>
                  <a:gd name="T1" fmla="*/ 6 h 6"/>
                  <a:gd name="T2" fmla="*/ 3 w 11"/>
                  <a:gd name="T3" fmla="*/ 4 h 6"/>
                  <a:gd name="T4" fmla="*/ 0 w 11"/>
                  <a:gd name="T5" fmla="*/ 2 h 6"/>
                  <a:gd name="T6" fmla="*/ 3 w 11"/>
                  <a:gd name="T7" fmla="*/ 0 h 6"/>
                  <a:gd name="T8" fmla="*/ 10 w 1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0" y="6"/>
                    </a:moveTo>
                    <a:cubicBezTo>
                      <a:pt x="7" y="6"/>
                      <a:pt x="5" y="6"/>
                      <a:pt x="3" y="4"/>
                    </a:cubicBezTo>
                    <a:cubicBezTo>
                      <a:pt x="2" y="3"/>
                      <a:pt x="0" y="4"/>
                      <a:pt x="0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6" y="1"/>
                      <a:pt x="11" y="0"/>
                      <a:pt x="10" y="6"/>
                    </a:cubicBez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2228">
                <a:extLst>
                  <a:ext uri="{FF2B5EF4-FFF2-40B4-BE49-F238E27FC236}">
                    <a16:creationId xmlns:a16="http://schemas.microsoft.com/office/drawing/2014/main" id="{3EEADC2C-A831-C533-8E6B-B3BD4A8B0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946"/>
                <a:ext cx="15" cy="13"/>
              </a:xfrm>
              <a:custGeom>
                <a:avLst/>
                <a:gdLst>
                  <a:gd name="T0" fmla="*/ 1 w 9"/>
                  <a:gd name="T1" fmla="*/ 0 h 8"/>
                  <a:gd name="T2" fmla="*/ 6 w 9"/>
                  <a:gd name="T3" fmla="*/ 0 h 8"/>
                  <a:gd name="T4" fmla="*/ 9 w 9"/>
                  <a:gd name="T5" fmla="*/ 4 h 8"/>
                  <a:gd name="T6" fmla="*/ 1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3" y="0"/>
                      <a:pt x="4" y="0"/>
                      <a:pt x="6" y="0"/>
                    </a:cubicBezTo>
                    <a:cubicBezTo>
                      <a:pt x="7" y="2"/>
                      <a:pt x="9" y="2"/>
                      <a:pt x="9" y="4"/>
                    </a:cubicBezTo>
                    <a:cubicBezTo>
                      <a:pt x="6" y="2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2229">
                <a:extLst>
                  <a:ext uri="{FF2B5EF4-FFF2-40B4-BE49-F238E27FC236}">
                    <a16:creationId xmlns:a16="http://schemas.microsoft.com/office/drawing/2014/main" id="{3A014423-813B-F221-A2B4-4DEA39F24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935"/>
                <a:ext cx="12" cy="9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3 h 5"/>
                  <a:gd name="T4" fmla="*/ 3 w 7"/>
                  <a:gd name="T5" fmla="*/ 5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3" y="0"/>
                      <a:pt x="5" y="0"/>
                      <a:pt x="7" y="3"/>
                    </a:cubicBezTo>
                    <a:cubicBezTo>
                      <a:pt x="6" y="5"/>
                      <a:pt x="4" y="3"/>
                      <a:pt x="3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656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2230">
                <a:extLst>
                  <a:ext uri="{FF2B5EF4-FFF2-40B4-BE49-F238E27FC236}">
                    <a16:creationId xmlns:a16="http://schemas.microsoft.com/office/drawing/2014/main" id="{35021C91-AD93-603F-6D84-F802F023B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970"/>
                <a:ext cx="16" cy="8"/>
              </a:xfrm>
              <a:custGeom>
                <a:avLst/>
                <a:gdLst>
                  <a:gd name="T0" fmla="*/ 0 w 9"/>
                  <a:gd name="T1" fmla="*/ 1 h 5"/>
                  <a:gd name="T2" fmla="*/ 1 w 9"/>
                  <a:gd name="T3" fmla="*/ 0 h 5"/>
                  <a:gd name="T4" fmla="*/ 9 w 9"/>
                  <a:gd name="T5" fmla="*/ 3 h 5"/>
                  <a:gd name="T6" fmla="*/ 0 w 9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4" y="1"/>
                      <a:pt x="6" y="2"/>
                      <a:pt x="9" y="3"/>
                    </a:cubicBezTo>
                    <a:cubicBezTo>
                      <a:pt x="6" y="5"/>
                      <a:pt x="3" y="2"/>
                      <a:pt x="0" y="1"/>
                    </a:cubicBezTo>
                    <a:close/>
                  </a:path>
                </a:pathLst>
              </a:custGeom>
              <a:solidFill>
                <a:srgbClr val="9F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2231">
                <a:extLst>
                  <a:ext uri="{FF2B5EF4-FFF2-40B4-BE49-F238E27FC236}">
                    <a16:creationId xmlns:a16="http://schemas.microsoft.com/office/drawing/2014/main" id="{1A919146-3338-6D57-C0AB-506101786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980"/>
                <a:ext cx="20" cy="12"/>
              </a:xfrm>
              <a:custGeom>
                <a:avLst/>
                <a:gdLst>
                  <a:gd name="T0" fmla="*/ 1 w 12"/>
                  <a:gd name="T1" fmla="*/ 0 h 7"/>
                  <a:gd name="T2" fmla="*/ 12 w 12"/>
                  <a:gd name="T3" fmla="*/ 5 h 7"/>
                  <a:gd name="T4" fmla="*/ 1 w 12"/>
                  <a:gd name="T5" fmla="*/ 3 h 7"/>
                  <a:gd name="T6" fmla="*/ 1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" y="0"/>
                    </a:moveTo>
                    <a:cubicBezTo>
                      <a:pt x="4" y="4"/>
                      <a:pt x="9" y="2"/>
                      <a:pt x="12" y="5"/>
                    </a:cubicBezTo>
                    <a:cubicBezTo>
                      <a:pt x="8" y="7"/>
                      <a:pt x="4" y="6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2B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2232">
                <a:extLst>
                  <a:ext uri="{FF2B5EF4-FFF2-40B4-BE49-F238E27FC236}">
                    <a16:creationId xmlns:a16="http://schemas.microsoft.com/office/drawing/2014/main" id="{A1EA56F3-E0EA-A52B-E155-FCDD021A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976"/>
                <a:ext cx="16" cy="6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3 h 3"/>
                  <a:gd name="T4" fmla="*/ 0 w 9"/>
                  <a:gd name="T5" fmla="*/ 0 h 3"/>
                  <a:gd name="T6" fmla="*/ 0 w 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4" y="0"/>
                      <a:pt x="7" y="1"/>
                      <a:pt x="9" y="3"/>
                    </a:cubicBezTo>
                    <a:cubicBezTo>
                      <a:pt x="6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B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2233">
                <a:extLst>
                  <a:ext uri="{FF2B5EF4-FFF2-40B4-BE49-F238E27FC236}">
                    <a16:creationId xmlns:a16="http://schemas.microsoft.com/office/drawing/2014/main" id="{9C6F99B7-B4ED-927A-60C9-DB63BC95F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918"/>
                <a:ext cx="15" cy="17"/>
              </a:xfrm>
              <a:custGeom>
                <a:avLst/>
                <a:gdLst>
                  <a:gd name="T0" fmla="*/ 0 w 9"/>
                  <a:gd name="T1" fmla="*/ 4 h 10"/>
                  <a:gd name="T2" fmla="*/ 5 w 9"/>
                  <a:gd name="T3" fmla="*/ 1 h 10"/>
                  <a:gd name="T4" fmla="*/ 7 w 9"/>
                  <a:gd name="T5" fmla="*/ 1 h 10"/>
                  <a:gd name="T6" fmla="*/ 8 w 9"/>
                  <a:gd name="T7" fmla="*/ 5 h 10"/>
                  <a:gd name="T8" fmla="*/ 0 w 9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2"/>
                      <a:pt x="5" y="6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9" y="2"/>
                      <a:pt x="9" y="3"/>
                      <a:pt x="8" y="5"/>
                    </a:cubicBezTo>
                    <a:cubicBezTo>
                      <a:pt x="5" y="5"/>
                      <a:pt x="2" y="10"/>
                      <a:pt x="0" y="4"/>
                    </a:cubicBezTo>
                    <a:close/>
                  </a:path>
                </a:pathLst>
              </a:custGeom>
              <a:solidFill>
                <a:srgbClr val="43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2234">
                <a:extLst>
                  <a:ext uri="{FF2B5EF4-FFF2-40B4-BE49-F238E27FC236}">
                    <a16:creationId xmlns:a16="http://schemas.microsoft.com/office/drawing/2014/main" id="{581CC7A1-5352-A965-5FDB-70487EE89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927"/>
                <a:ext cx="11" cy="7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0 h 4"/>
                  <a:gd name="T4" fmla="*/ 4 w 6"/>
                  <a:gd name="T5" fmla="*/ 3 h 4"/>
                  <a:gd name="T6" fmla="*/ 0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6" y="3"/>
                      <a:pt x="4" y="3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3C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2235">
                <a:extLst>
                  <a:ext uri="{FF2B5EF4-FFF2-40B4-BE49-F238E27FC236}">
                    <a16:creationId xmlns:a16="http://schemas.microsoft.com/office/drawing/2014/main" id="{053CB377-8789-6BEA-7FEC-A42FA08A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466"/>
                <a:ext cx="8" cy="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A3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2236">
                <a:extLst>
                  <a:ext uri="{FF2B5EF4-FFF2-40B4-BE49-F238E27FC236}">
                    <a16:creationId xmlns:a16="http://schemas.microsoft.com/office/drawing/2014/main" id="{DA186F03-895A-5180-123B-ED0A39D4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478"/>
                <a:ext cx="9" cy="8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373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2237">
                <a:extLst>
                  <a:ext uri="{FF2B5EF4-FFF2-40B4-BE49-F238E27FC236}">
                    <a16:creationId xmlns:a16="http://schemas.microsoft.com/office/drawing/2014/main" id="{7AE819C3-D2C6-979A-E659-3174FBCA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437"/>
                <a:ext cx="36" cy="5"/>
              </a:xfrm>
              <a:custGeom>
                <a:avLst/>
                <a:gdLst>
                  <a:gd name="T0" fmla="*/ 21 w 21"/>
                  <a:gd name="T1" fmla="*/ 0 h 3"/>
                  <a:gd name="T2" fmla="*/ 21 w 21"/>
                  <a:gd name="T3" fmla="*/ 1 h 3"/>
                  <a:gd name="T4" fmla="*/ 0 w 21"/>
                  <a:gd name="T5" fmla="*/ 3 h 3"/>
                  <a:gd name="T6" fmla="*/ 0 w 21"/>
                  <a:gd name="T7" fmla="*/ 0 h 3"/>
                  <a:gd name="T8" fmla="*/ 21 w 2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">
                    <a:moveTo>
                      <a:pt x="21" y="0"/>
                    </a:moveTo>
                    <a:cubicBezTo>
                      <a:pt x="21" y="0"/>
                      <a:pt x="21" y="1"/>
                      <a:pt x="21" y="1"/>
                    </a:cubicBezTo>
                    <a:cubicBezTo>
                      <a:pt x="14" y="2"/>
                      <a:pt x="7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7" y="0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2238">
                <a:extLst>
                  <a:ext uri="{FF2B5EF4-FFF2-40B4-BE49-F238E27FC236}">
                    <a16:creationId xmlns:a16="http://schemas.microsoft.com/office/drawing/2014/main" id="{DF44F97C-7EF4-C5D8-5CF3-8E2BC5174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996"/>
                <a:ext cx="10" cy="9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4 w 6"/>
                  <a:gd name="T5" fmla="*/ 5 h 5"/>
                  <a:gd name="T6" fmla="*/ 1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3" y="1"/>
                      <a:pt x="5" y="0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1" y="5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1D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2239">
                <a:extLst>
                  <a:ext uri="{FF2B5EF4-FFF2-40B4-BE49-F238E27FC236}">
                    <a16:creationId xmlns:a16="http://schemas.microsoft.com/office/drawing/2014/main" id="{73A05263-3579-1C5C-9DC1-735CA7155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000"/>
                <a:ext cx="10" cy="8"/>
              </a:xfrm>
              <a:custGeom>
                <a:avLst/>
                <a:gdLst>
                  <a:gd name="T0" fmla="*/ 5 w 6"/>
                  <a:gd name="T1" fmla="*/ 4 h 5"/>
                  <a:gd name="T2" fmla="*/ 0 w 6"/>
                  <a:gd name="T3" fmla="*/ 2 h 5"/>
                  <a:gd name="T4" fmla="*/ 3 w 6"/>
                  <a:gd name="T5" fmla="*/ 0 h 5"/>
                  <a:gd name="T6" fmla="*/ 5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4"/>
                      <a:pt x="1" y="5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1915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2240">
                <a:extLst>
                  <a:ext uri="{FF2B5EF4-FFF2-40B4-BE49-F238E27FC236}">
                    <a16:creationId xmlns:a16="http://schemas.microsoft.com/office/drawing/2014/main" id="{B79DEBE7-2711-E242-AC38-E22A774F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533"/>
                <a:ext cx="41" cy="130"/>
              </a:xfrm>
              <a:custGeom>
                <a:avLst/>
                <a:gdLst>
                  <a:gd name="T0" fmla="*/ 0 w 24"/>
                  <a:gd name="T1" fmla="*/ 74 h 76"/>
                  <a:gd name="T2" fmla="*/ 13 w 24"/>
                  <a:gd name="T3" fmla="*/ 27 h 76"/>
                  <a:gd name="T4" fmla="*/ 17 w 24"/>
                  <a:gd name="T5" fmla="*/ 9 h 76"/>
                  <a:gd name="T6" fmla="*/ 20 w 24"/>
                  <a:gd name="T7" fmla="*/ 0 h 76"/>
                  <a:gd name="T8" fmla="*/ 17 w 24"/>
                  <a:gd name="T9" fmla="*/ 24 h 76"/>
                  <a:gd name="T10" fmla="*/ 12 w 24"/>
                  <a:gd name="T11" fmla="*/ 49 h 76"/>
                  <a:gd name="T12" fmla="*/ 11 w 24"/>
                  <a:gd name="T13" fmla="*/ 53 h 76"/>
                  <a:gd name="T14" fmla="*/ 4 w 24"/>
                  <a:gd name="T15" fmla="*/ 71 h 76"/>
                  <a:gd name="T16" fmla="*/ 0 w 24"/>
                  <a:gd name="T17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6">
                    <a:moveTo>
                      <a:pt x="0" y="74"/>
                    </a:moveTo>
                    <a:cubicBezTo>
                      <a:pt x="4" y="58"/>
                      <a:pt x="9" y="43"/>
                      <a:pt x="13" y="27"/>
                    </a:cubicBezTo>
                    <a:cubicBezTo>
                      <a:pt x="15" y="21"/>
                      <a:pt x="17" y="15"/>
                      <a:pt x="17" y="9"/>
                    </a:cubicBezTo>
                    <a:cubicBezTo>
                      <a:pt x="17" y="6"/>
                      <a:pt x="18" y="3"/>
                      <a:pt x="20" y="0"/>
                    </a:cubicBezTo>
                    <a:cubicBezTo>
                      <a:pt x="24" y="9"/>
                      <a:pt x="19" y="16"/>
                      <a:pt x="17" y="24"/>
                    </a:cubicBezTo>
                    <a:cubicBezTo>
                      <a:pt x="15" y="32"/>
                      <a:pt x="13" y="40"/>
                      <a:pt x="12" y="49"/>
                    </a:cubicBezTo>
                    <a:cubicBezTo>
                      <a:pt x="11" y="50"/>
                      <a:pt x="11" y="52"/>
                      <a:pt x="11" y="53"/>
                    </a:cubicBezTo>
                    <a:cubicBezTo>
                      <a:pt x="7" y="58"/>
                      <a:pt x="6" y="65"/>
                      <a:pt x="4" y="71"/>
                    </a:cubicBezTo>
                    <a:cubicBezTo>
                      <a:pt x="3" y="73"/>
                      <a:pt x="4" y="76"/>
                      <a:pt x="0" y="74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2241">
                <a:extLst>
                  <a:ext uri="{FF2B5EF4-FFF2-40B4-BE49-F238E27FC236}">
                    <a16:creationId xmlns:a16="http://schemas.microsoft.com/office/drawing/2014/main" id="{25F28805-7FAA-E01E-EB03-6C0C1248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50"/>
                <a:ext cx="31" cy="18"/>
              </a:xfrm>
              <a:custGeom>
                <a:avLst/>
                <a:gdLst>
                  <a:gd name="T0" fmla="*/ 14 w 18"/>
                  <a:gd name="T1" fmla="*/ 10 h 10"/>
                  <a:gd name="T2" fmla="*/ 8 w 18"/>
                  <a:gd name="T3" fmla="*/ 10 h 10"/>
                  <a:gd name="T4" fmla="*/ 10 w 18"/>
                  <a:gd name="T5" fmla="*/ 5 h 10"/>
                  <a:gd name="T6" fmla="*/ 1 w 18"/>
                  <a:gd name="T7" fmla="*/ 3 h 10"/>
                  <a:gd name="T8" fmla="*/ 0 w 18"/>
                  <a:gd name="T9" fmla="*/ 0 h 10"/>
                  <a:gd name="T10" fmla="*/ 11 w 18"/>
                  <a:gd name="T11" fmla="*/ 1 h 10"/>
                  <a:gd name="T12" fmla="*/ 17 w 18"/>
                  <a:gd name="T13" fmla="*/ 3 h 10"/>
                  <a:gd name="T14" fmla="*/ 14 w 1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14" y="10"/>
                    </a:moveTo>
                    <a:cubicBezTo>
                      <a:pt x="12" y="10"/>
                      <a:pt x="10" y="10"/>
                      <a:pt x="8" y="10"/>
                    </a:cubicBezTo>
                    <a:cubicBezTo>
                      <a:pt x="6" y="7"/>
                      <a:pt x="8" y="6"/>
                      <a:pt x="10" y="5"/>
                    </a:cubicBezTo>
                    <a:cubicBezTo>
                      <a:pt x="7" y="5"/>
                      <a:pt x="3" y="6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4" y="1"/>
                      <a:pt x="8" y="0"/>
                      <a:pt x="11" y="1"/>
                    </a:cubicBezTo>
                    <a:cubicBezTo>
                      <a:pt x="13" y="1"/>
                      <a:pt x="17" y="0"/>
                      <a:pt x="17" y="3"/>
                    </a:cubicBezTo>
                    <a:cubicBezTo>
                      <a:pt x="18" y="5"/>
                      <a:pt x="17" y="8"/>
                      <a:pt x="14" y="10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2242">
                <a:extLst>
                  <a:ext uri="{FF2B5EF4-FFF2-40B4-BE49-F238E27FC236}">
                    <a16:creationId xmlns:a16="http://schemas.microsoft.com/office/drawing/2014/main" id="{E05A0B14-8177-5000-20E4-1B16D70E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454"/>
                <a:ext cx="65" cy="14"/>
              </a:xfrm>
              <a:custGeom>
                <a:avLst/>
                <a:gdLst>
                  <a:gd name="T0" fmla="*/ 25 w 38"/>
                  <a:gd name="T1" fmla="*/ 1 h 8"/>
                  <a:gd name="T2" fmla="*/ 38 w 38"/>
                  <a:gd name="T3" fmla="*/ 4 h 8"/>
                  <a:gd name="T4" fmla="*/ 32 w 38"/>
                  <a:gd name="T5" fmla="*/ 8 h 8"/>
                  <a:gd name="T6" fmla="*/ 29 w 38"/>
                  <a:gd name="T7" fmla="*/ 7 h 8"/>
                  <a:gd name="T8" fmla="*/ 20 w 38"/>
                  <a:gd name="T9" fmla="*/ 4 h 8"/>
                  <a:gd name="T10" fmla="*/ 0 w 38"/>
                  <a:gd name="T11" fmla="*/ 3 h 8"/>
                  <a:gd name="T12" fmla="*/ 25 w 3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8">
                    <a:moveTo>
                      <a:pt x="25" y="1"/>
                    </a:moveTo>
                    <a:cubicBezTo>
                      <a:pt x="29" y="3"/>
                      <a:pt x="34" y="0"/>
                      <a:pt x="38" y="4"/>
                    </a:cubicBezTo>
                    <a:cubicBezTo>
                      <a:pt x="36" y="5"/>
                      <a:pt x="31" y="3"/>
                      <a:pt x="32" y="8"/>
                    </a:cubicBezTo>
                    <a:cubicBezTo>
                      <a:pt x="31" y="7"/>
                      <a:pt x="30" y="7"/>
                      <a:pt x="29" y="7"/>
                    </a:cubicBezTo>
                    <a:cubicBezTo>
                      <a:pt x="27" y="4"/>
                      <a:pt x="23" y="4"/>
                      <a:pt x="20" y="4"/>
                    </a:cubicBezTo>
                    <a:cubicBezTo>
                      <a:pt x="13" y="2"/>
                      <a:pt x="6" y="5"/>
                      <a:pt x="0" y="3"/>
                    </a:cubicBezTo>
                    <a:cubicBezTo>
                      <a:pt x="8" y="0"/>
                      <a:pt x="17" y="1"/>
                      <a:pt x="25" y="1"/>
                    </a:cubicBezTo>
                    <a:close/>
                  </a:path>
                </a:pathLst>
              </a:custGeom>
              <a:solidFill>
                <a:srgbClr val="767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2243">
                <a:extLst>
                  <a:ext uri="{FF2B5EF4-FFF2-40B4-BE49-F238E27FC236}">
                    <a16:creationId xmlns:a16="http://schemas.microsoft.com/office/drawing/2014/main" id="{55F6D93D-7797-BE6D-F843-252DDE2AD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462"/>
                <a:ext cx="31" cy="6"/>
              </a:xfrm>
              <a:custGeom>
                <a:avLst/>
                <a:gdLst>
                  <a:gd name="T0" fmla="*/ 18 w 18"/>
                  <a:gd name="T1" fmla="*/ 2 h 3"/>
                  <a:gd name="T2" fmla="*/ 0 w 18"/>
                  <a:gd name="T3" fmla="*/ 1 h 3"/>
                  <a:gd name="T4" fmla="*/ 18 w 1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2"/>
                    </a:moveTo>
                    <a:cubicBezTo>
                      <a:pt x="12" y="2"/>
                      <a:pt x="6" y="3"/>
                      <a:pt x="0" y="1"/>
                    </a:cubicBezTo>
                    <a:cubicBezTo>
                      <a:pt x="6" y="1"/>
                      <a:pt x="12" y="0"/>
                      <a:pt x="18" y="2"/>
                    </a:cubicBezTo>
                    <a:close/>
                  </a:path>
                </a:pathLst>
              </a:custGeom>
              <a:solidFill>
                <a:srgbClr val="47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2244">
                <a:extLst>
                  <a:ext uri="{FF2B5EF4-FFF2-40B4-BE49-F238E27FC236}">
                    <a16:creationId xmlns:a16="http://schemas.microsoft.com/office/drawing/2014/main" id="{08AB73F6-538A-0CF7-ECB4-91E818CE7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15"/>
                <a:ext cx="275" cy="125"/>
              </a:xfrm>
              <a:custGeom>
                <a:avLst/>
                <a:gdLst>
                  <a:gd name="T0" fmla="*/ 16 w 161"/>
                  <a:gd name="T1" fmla="*/ 42 h 73"/>
                  <a:gd name="T2" fmla="*/ 11 w 161"/>
                  <a:gd name="T3" fmla="*/ 38 h 73"/>
                  <a:gd name="T4" fmla="*/ 8 w 161"/>
                  <a:gd name="T5" fmla="*/ 32 h 73"/>
                  <a:gd name="T6" fmla="*/ 4 w 161"/>
                  <a:gd name="T7" fmla="*/ 25 h 73"/>
                  <a:gd name="T8" fmla="*/ 1 w 161"/>
                  <a:gd name="T9" fmla="*/ 16 h 73"/>
                  <a:gd name="T10" fmla="*/ 34 w 161"/>
                  <a:gd name="T11" fmla="*/ 12 h 73"/>
                  <a:gd name="T12" fmla="*/ 47 w 161"/>
                  <a:gd name="T13" fmla="*/ 20 h 73"/>
                  <a:gd name="T14" fmla="*/ 63 w 161"/>
                  <a:gd name="T15" fmla="*/ 31 h 73"/>
                  <a:gd name="T16" fmla="*/ 56 w 161"/>
                  <a:gd name="T17" fmla="*/ 35 h 73"/>
                  <a:gd name="T18" fmla="*/ 91 w 161"/>
                  <a:gd name="T19" fmla="*/ 37 h 73"/>
                  <a:gd name="T20" fmla="*/ 66 w 161"/>
                  <a:gd name="T21" fmla="*/ 34 h 73"/>
                  <a:gd name="T22" fmla="*/ 98 w 161"/>
                  <a:gd name="T23" fmla="*/ 32 h 73"/>
                  <a:gd name="T24" fmla="*/ 67 w 161"/>
                  <a:gd name="T25" fmla="*/ 29 h 73"/>
                  <a:gd name="T26" fmla="*/ 85 w 161"/>
                  <a:gd name="T27" fmla="*/ 26 h 73"/>
                  <a:gd name="T28" fmla="*/ 93 w 161"/>
                  <a:gd name="T29" fmla="*/ 26 h 73"/>
                  <a:gd name="T30" fmla="*/ 93 w 161"/>
                  <a:gd name="T31" fmla="*/ 22 h 73"/>
                  <a:gd name="T32" fmla="*/ 98 w 161"/>
                  <a:gd name="T33" fmla="*/ 16 h 73"/>
                  <a:gd name="T34" fmla="*/ 106 w 161"/>
                  <a:gd name="T35" fmla="*/ 16 h 73"/>
                  <a:gd name="T36" fmla="*/ 113 w 161"/>
                  <a:gd name="T37" fmla="*/ 10 h 73"/>
                  <a:gd name="T38" fmla="*/ 114 w 161"/>
                  <a:gd name="T39" fmla="*/ 10 h 73"/>
                  <a:gd name="T40" fmla="*/ 114 w 161"/>
                  <a:gd name="T41" fmla="*/ 6 h 73"/>
                  <a:gd name="T42" fmla="*/ 117 w 161"/>
                  <a:gd name="T43" fmla="*/ 6 h 73"/>
                  <a:gd name="T44" fmla="*/ 125 w 161"/>
                  <a:gd name="T45" fmla="*/ 1 h 73"/>
                  <a:gd name="T46" fmla="*/ 153 w 161"/>
                  <a:gd name="T47" fmla="*/ 8 h 73"/>
                  <a:gd name="T48" fmla="*/ 145 w 161"/>
                  <a:gd name="T49" fmla="*/ 9 h 73"/>
                  <a:gd name="T50" fmla="*/ 152 w 161"/>
                  <a:gd name="T51" fmla="*/ 17 h 73"/>
                  <a:gd name="T52" fmla="*/ 161 w 161"/>
                  <a:gd name="T53" fmla="*/ 23 h 73"/>
                  <a:gd name="T54" fmla="*/ 157 w 161"/>
                  <a:gd name="T55" fmla="*/ 26 h 73"/>
                  <a:gd name="T56" fmla="*/ 150 w 161"/>
                  <a:gd name="T57" fmla="*/ 25 h 73"/>
                  <a:gd name="T58" fmla="*/ 152 w 161"/>
                  <a:gd name="T59" fmla="*/ 30 h 73"/>
                  <a:gd name="T60" fmla="*/ 150 w 161"/>
                  <a:gd name="T61" fmla="*/ 29 h 73"/>
                  <a:gd name="T62" fmla="*/ 149 w 161"/>
                  <a:gd name="T63" fmla="*/ 34 h 73"/>
                  <a:gd name="T64" fmla="*/ 146 w 161"/>
                  <a:gd name="T65" fmla="*/ 34 h 73"/>
                  <a:gd name="T66" fmla="*/ 157 w 161"/>
                  <a:gd name="T67" fmla="*/ 39 h 73"/>
                  <a:gd name="T68" fmla="*/ 121 w 161"/>
                  <a:gd name="T69" fmla="*/ 35 h 73"/>
                  <a:gd name="T70" fmla="*/ 136 w 161"/>
                  <a:gd name="T71" fmla="*/ 41 h 73"/>
                  <a:gd name="T72" fmla="*/ 116 w 161"/>
                  <a:gd name="T73" fmla="*/ 40 h 73"/>
                  <a:gd name="T74" fmla="*/ 117 w 161"/>
                  <a:gd name="T75" fmla="*/ 42 h 73"/>
                  <a:gd name="T76" fmla="*/ 109 w 161"/>
                  <a:gd name="T77" fmla="*/ 47 h 73"/>
                  <a:gd name="T78" fmla="*/ 100 w 161"/>
                  <a:gd name="T79" fmla="*/ 50 h 73"/>
                  <a:gd name="T80" fmla="*/ 100 w 161"/>
                  <a:gd name="T81" fmla="*/ 55 h 73"/>
                  <a:gd name="T82" fmla="*/ 92 w 161"/>
                  <a:gd name="T83" fmla="*/ 62 h 73"/>
                  <a:gd name="T84" fmla="*/ 99 w 161"/>
                  <a:gd name="T85" fmla="*/ 63 h 73"/>
                  <a:gd name="T86" fmla="*/ 92 w 161"/>
                  <a:gd name="T87" fmla="*/ 68 h 73"/>
                  <a:gd name="T88" fmla="*/ 92 w 161"/>
                  <a:gd name="T89" fmla="*/ 71 h 73"/>
                  <a:gd name="T90" fmla="*/ 79 w 161"/>
                  <a:gd name="T91" fmla="*/ 67 h 73"/>
                  <a:gd name="T92" fmla="*/ 58 w 161"/>
                  <a:gd name="T93" fmla="*/ 62 h 73"/>
                  <a:gd name="T94" fmla="*/ 85 w 161"/>
                  <a:gd name="T95" fmla="*/ 58 h 73"/>
                  <a:gd name="T96" fmla="*/ 56 w 161"/>
                  <a:gd name="T97" fmla="*/ 59 h 73"/>
                  <a:gd name="T98" fmla="*/ 47 w 161"/>
                  <a:gd name="T99" fmla="*/ 52 h 73"/>
                  <a:gd name="T100" fmla="*/ 45 w 161"/>
                  <a:gd name="T101" fmla="*/ 51 h 73"/>
                  <a:gd name="T102" fmla="*/ 35 w 161"/>
                  <a:gd name="T103" fmla="*/ 46 h 73"/>
                  <a:gd name="T104" fmla="*/ 45 w 161"/>
                  <a:gd name="T105" fmla="*/ 43 h 73"/>
                  <a:gd name="T106" fmla="*/ 31 w 161"/>
                  <a:gd name="T107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1" h="73">
                    <a:moveTo>
                      <a:pt x="24" y="44"/>
                    </a:moveTo>
                    <a:cubicBezTo>
                      <a:pt x="21" y="44"/>
                      <a:pt x="20" y="40"/>
                      <a:pt x="16" y="42"/>
                    </a:cubicBezTo>
                    <a:cubicBezTo>
                      <a:pt x="16" y="42"/>
                      <a:pt x="14" y="42"/>
                      <a:pt x="15" y="40"/>
                    </a:cubicBezTo>
                    <a:cubicBezTo>
                      <a:pt x="16" y="36"/>
                      <a:pt x="13" y="38"/>
                      <a:pt x="11" y="38"/>
                    </a:cubicBezTo>
                    <a:cubicBezTo>
                      <a:pt x="10" y="38"/>
                      <a:pt x="9" y="38"/>
                      <a:pt x="9" y="38"/>
                    </a:cubicBezTo>
                    <a:cubicBezTo>
                      <a:pt x="7" y="36"/>
                      <a:pt x="7" y="34"/>
                      <a:pt x="8" y="32"/>
                    </a:cubicBezTo>
                    <a:cubicBezTo>
                      <a:pt x="10" y="30"/>
                      <a:pt x="8" y="31"/>
                      <a:pt x="7" y="31"/>
                    </a:cubicBezTo>
                    <a:cubicBezTo>
                      <a:pt x="2" y="29"/>
                      <a:pt x="2" y="29"/>
                      <a:pt x="4" y="25"/>
                    </a:cubicBezTo>
                    <a:cubicBezTo>
                      <a:pt x="0" y="24"/>
                      <a:pt x="3" y="21"/>
                      <a:pt x="2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1" y="9"/>
                      <a:pt x="4" y="6"/>
                      <a:pt x="12" y="7"/>
                    </a:cubicBezTo>
                    <a:cubicBezTo>
                      <a:pt x="20" y="8"/>
                      <a:pt x="27" y="8"/>
                      <a:pt x="34" y="12"/>
                    </a:cubicBezTo>
                    <a:cubicBezTo>
                      <a:pt x="36" y="13"/>
                      <a:pt x="40" y="12"/>
                      <a:pt x="41" y="15"/>
                    </a:cubicBezTo>
                    <a:cubicBezTo>
                      <a:pt x="41" y="19"/>
                      <a:pt x="46" y="17"/>
                      <a:pt x="47" y="20"/>
                    </a:cubicBezTo>
                    <a:cubicBezTo>
                      <a:pt x="47" y="21"/>
                      <a:pt x="45" y="22"/>
                      <a:pt x="47" y="23"/>
                    </a:cubicBezTo>
                    <a:cubicBezTo>
                      <a:pt x="52" y="27"/>
                      <a:pt x="57" y="30"/>
                      <a:pt x="63" y="31"/>
                    </a:cubicBezTo>
                    <a:cubicBezTo>
                      <a:pt x="65" y="31"/>
                      <a:pt x="65" y="33"/>
                      <a:pt x="65" y="34"/>
                    </a:cubicBezTo>
                    <a:cubicBezTo>
                      <a:pt x="62" y="36"/>
                      <a:pt x="59" y="35"/>
                      <a:pt x="56" y="35"/>
                    </a:cubicBezTo>
                    <a:cubicBezTo>
                      <a:pt x="55" y="35"/>
                      <a:pt x="56" y="36"/>
                      <a:pt x="56" y="35"/>
                    </a:cubicBezTo>
                    <a:cubicBezTo>
                      <a:pt x="68" y="35"/>
                      <a:pt x="79" y="38"/>
                      <a:pt x="91" y="37"/>
                    </a:cubicBezTo>
                    <a:cubicBezTo>
                      <a:pt x="84" y="38"/>
                      <a:pt x="77" y="37"/>
                      <a:pt x="71" y="36"/>
                    </a:cubicBezTo>
                    <a:cubicBezTo>
                      <a:pt x="69" y="36"/>
                      <a:pt x="67" y="36"/>
                      <a:pt x="66" y="34"/>
                    </a:cubicBezTo>
                    <a:cubicBezTo>
                      <a:pt x="66" y="33"/>
                      <a:pt x="66" y="33"/>
                      <a:pt x="67" y="32"/>
                    </a:cubicBezTo>
                    <a:cubicBezTo>
                      <a:pt x="77" y="31"/>
                      <a:pt x="88" y="32"/>
                      <a:pt x="98" y="32"/>
                    </a:cubicBezTo>
                    <a:cubicBezTo>
                      <a:pt x="90" y="32"/>
                      <a:pt x="82" y="31"/>
                      <a:pt x="74" y="32"/>
                    </a:cubicBezTo>
                    <a:cubicBezTo>
                      <a:pt x="72" y="31"/>
                      <a:pt x="67" y="33"/>
                      <a:pt x="67" y="29"/>
                    </a:cubicBezTo>
                    <a:cubicBezTo>
                      <a:pt x="67" y="23"/>
                      <a:pt x="72" y="26"/>
                      <a:pt x="75" y="26"/>
                    </a:cubicBezTo>
                    <a:cubicBezTo>
                      <a:pt x="78" y="26"/>
                      <a:pt x="82" y="26"/>
                      <a:pt x="85" y="26"/>
                    </a:cubicBezTo>
                    <a:cubicBezTo>
                      <a:pt x="89" y="26"/>
                      <a:pt x="92" y="27"/>
                      <a:pt x="95" y="27"/>
                    </a:cubicBezTo>
                    <a:cubicBezTo>
                      <a:pt x="95" y="26"/>
                      <a:pt x="94" y="27"/>
                      <a:pt x="93" y="26"/>
                    </a:cubicBezTo>
                    <a:cubicBezTo>
                      <a:pt x="92" y="25"/>
                      <a:pt x="92" y="25"/>
                      <a:pt x="92" y="24"/>
                    </a:cubicBezTo>
                    <a:cubicBezTo>
                      <a:pt x="92" y="23"/>
                      <a:pt x="92" y="23"/>
                      <a:pt x="93" y="22"/>
                    </a:cubicBezTo>
                    <a:cubicBezTo>
                      <a:pt x="97" y="21"/>
                      <a:pt x="101" y="21"/>
                      <a:pt x="104" y="21"/>
                    </a:cubicBezTo>
                    <a:cubicBezTo>
                      <a:pt x="97" y="21"/>
                      <a:pt x="97" y="21"/>
                      <a:pt x="98" y="16"/>
                    </a:cubicBezTo>
                    <a:cubicBezTo>
                      <a:pt x="99" y="16"/>
                      <a:pt x="99" y="16"/>
                      <a:pt x="100" y="16"/>
                    </a:cubicBezTo>
                    <a:cubicBezTo>
                      <a:pt x="102" y="16"/>
                      <a:pt x="104" y="16"/>
                      <a:pt x="106" y="16"/>
                    </a:cubicBezTo>
                    <a:cubicBezTo>
                      <a:pt x="108" y="15"/>
                      <a:pt x="111" y="17"/>
                      <a:pt x="109" y="13"/>
                    </a:cubicBezTo>
                    <a:cubicBezTo>
                      <a:pt x="109" y="11"/>
                      <a:pt x="111" y="10"/>
                      <a:pt x="113" y="10"/>
                    </a:cubicBezTo>
                    <a:cubicBezTo>
                      <a:pt x="116" y="10"/>
                      <a:pt x="118" y="11"/>
                      <a:pt x="120" y="11"/>
                    </a:cubicBezTo>
                    <a:cubicBezTo>
                      <a:pt x="118" y="11"/>
                      <a:pt x="116" y="10"/>
                      <a:pt x="114" y="10"/>
                    </a:cubicBezTo>
                    <a:cubicBezTo>
                      <a:pt x="112" y="10"/>
                      <a:pt x="110" y="11"/>
                      <a:pt x="110" y="8"/>
                    </a:cubicBezTo>
                    <a:cubicBezTo>
                      <a:pt x="110" y="6"/>
                      <a:pt x="112" y="5"/>
                      <a:pt x="114" y="6"/>
                    </a:cubicBezTo>
                    <a:cubicBezTo>
                      <a:pt x="120" y="8"/>
                      <a:pt x="127" y="6"/>
                      <a:pt x="133" y="7"/>
                    </a:cubicBezTo>
                    <a:cubicBezTo>
                      <a:pt x="128" y="5"/>
                      <a:pt x="122" y="8"/>
                      <a:pt x="117" y="6"/>
                    </a:cubicBezTo>
                    <a:cubicBezTo>
                      <a:pt x="117" y="5"/>
                      <a:pt x="117" y="4"/>
                      <a:pt x="117" y="3"/>
                    </a:cubicBezTo>
                    <a:cubicBezTo>
                      <a:pt x="119" y="0"/>
                      <a:pt x="122" y="1"/>
                      <a:pt x="125" y="1"/>
                    </a:cubicBezTo>
                    <a:cubicBezTo>
                      <a:pt x="133" y="2"/>
                      <a:pt x="140" y="2"/>
                      <a:pt x="147" y="4"/>
                    </a:cubicBezTo>
                    <a:cubicBezTo>
                      <a:pt x="150" y="4"/>
                      <a:pt x="154" y="4"/>
                      <a:pt x="153" y="8"/>
                    </a:cubicBezTo>
                    <a:cubicBezTo>
                      <a:pt x="152" y="12"/>
                      <a:pt x="149" y="8"/>
                      <a:pt x="147" y="9"/>
                    </a:cubicBezTo>
                    <a:cubicBezTo>
                      <a:pt x="146" y="9"/>
                      <a:pt x="146" y="9"/>
                      <a:pt x="145" y="9"/>
                    </a:cubicBezTo>
                    <a:cubicBezTo>
                      <a:pt x="149" y="9"/>
                      <a:pt x="154" y="9"/>
                      <a:pt x="152" y="16"/>
                    </a:cubicBezTo>
                    <a:cubicBezTo>
                      <a:pt x="152" y="16"/>
                      <a:pt x="152" y="17"/>
                      <a:pt x="152" y="17"/>
                    </a:cubicBezTo>
                    <a:cubicBezTo>
                      <a:pt x="153" y="21"/>
                      <a:pt x="157" y="19"/>
                      <a:pt x="159" y="21"/>
                    </a:cubicBezTo>
                    <a:cubicBezTo>
                      <a:pt x="160" y="21"/>
                      <a:pt x="160" y="22"/>
                      <a:pt x="161" y="23"/>
                    </a:cubicBezTo>
                    <a:cubicBezTo>
                      <a:pt x="161" y="24"/>
                      <a:pt x="160" y="25"/>
                      <a:pt x="159" y="26"/>
                    </a:cubicBezTo>
                    <a:cubicBezTo>
                      <a:pt x="159" y="26"/>
                      <a:pt x="158" y="26"/>
                      <a:pt x="157" y="26"/>
                    </a:cubicBezTo>
                    <a:cubicBezTo>
                      <a:pt x="155" y="25"/>
                      <a:pt x="153" y="24"/>
                      <a:pt x="150" y="25"/>
                    </a:cubicBezTo>
                    <a:cubicBezTo>
                      <a:pt x="149" y="25"/>
                      <a:pt x="150" y="25"/>
                      <a:pt x="150" y="25"/>
                    </a:cubicBezTo>
                    <a:cubicBezTo>
                      <a:pt x="152" y="24"/>
                      <a:pt x="154" y="25"/>
                      <a:pt x="156" y="27"/>
                    </a:cubicBezTo>
                    <a:cubicBezTo>
                      <a:pt x="156" y="30"/>
                      <a:pt x="154" y="30"/>
                      <a:pt x="152" y="30"/>
                    </a:cubicBezTo>
                    <a:cubicBezTo>
                      <a:pt x="148" y="29"/>
                      <a:pt x="144" y="28"/>
                      <a:pt x="142" y="28"/>
                    </a:cubicBezTo>
                    <a:cubicBezTo>
                      <a:pt x="144" y="28"/>
                      <a:pt x="147" y="29"/>
                      <a:pt x="150" y="29"/>
                    </a:cubicBezTo>
                    <a:cubicBezTo>
                      <a:pt x="152" y="29"/>
                      <a:pt x="154" y="30"/>
                      <a:pt x="154" y="32"/>
                    </a:cubicBezTo>
                    <a:cubicBezTo>
                      <a:pt x="153" y="35"/>
                      <a:pt x="151" y="34"/>
                      <a:pt x="149" y="34"/>
                    </a:cubicBezTo>
                    <a:cubicBezTo>
                      <a:pt x="148" y="34"/>
                      <a:pt x="147" y="33"/>
                      <a:pt x="146" y="33"/>
                    </a:cubicBezTo>
                    <a:cubicBezTo>
                      <a:pt x="146" y="33"/>
                      <a:pt x="147" y="35"/>
                      <a:pt x="146" y="34"/>
                    </a:cubicBezTo>
                    <a:cubicBezTo>
                      <a:pt x="146" y="34"/>
                      <a:pt x="146" y="33"/>
                      <a:pt x="147" y="34"/>
                    </a:cubicBezTo>
                    <a:cubicBezTo>
                      <a:pt x="150" y="35"/>
                      <a:pt x="156" y="33"/>
                      <a:pt x="157" y="39"/>
                    </a:cubicBezTo>
                    <a:cubicBezTo>
                      <a:pt x="157" y="41"/>
                      <a:pt x="156" y="42"/>
                      <a:pt x="155" y="42"/>
                    </a:cubicBezTo>
                    <a:cubicBezTo>
                      <a:pt x="144" y="39"/>
                      <a:pt x="133" y="37"/>
                      <a:pt x="121" y="35"/>
                    </a:cubicBezTo>
                    <a:cubicBezTo>
                      <a:pt x="126" y="35"/>
                      <a:pt x="130" y="36"/>
                      <a:pt x="134" y="37"/>
                    </a:cubicBezTo>
                    <a:cubicBezTo>
                      <a:pt x="136" y="38"/>
                      <a:pt x="137" y="39"/>
                      <a:pt x="136" y="41"/>
                    </a:cubicBezTo>
                    <a:cubicBezTo>
                      <a:pt x="135" y="42"/>
                      <a:pt x="135" y="42"/>
                      <a:pt x="134" y="43"/>
                    </a:cubicBezTo>
                    <a:cubicBezTo>
                      <a:pt x="128" y="43"/>
                      <a:pt x="122" y="41"/>
                      <a:pt x="116" y="40"/>
                    </a:cubicBezTo>
                    <a:cubicBezTo>
                      <a:pt x="116" y="39"/>
                      <a:pt x="115" y="41"/>
                      <a:pt x="115" y="40"/>
                    </a:cubicBezTo>
                    <a:cubicBezTo>
                      <a:pt x="116" y="40"/>
                      <a:pt x="117" y="41"/>
                      <a:pt x="117" y="42"/>
                    </a:cubicBezTo>
                    <a:cubicBezTo>
                      <a:pt x="117" y="46"/>
                      <a:pt x="114" y="45"/>
                      <a:pt x="111" y="46"/>
                    </a:cubicBezTo>
                    <a:cubicBezTo>
                      <a:pt x="110" y="46"/>
                      <a:pt x="108" y="44"/>
                      <a:pt x="109" y="47"/>
                    </a:cubicBezTo>
                    <a:cubicBezTo>
                      <a:pt x="110" y="48"/>
                      <a:pt x="109" y="49"/>
                      <a:pt x="108" y="50"/>
                    </a:cubicBezTo>
                    <a:cubicBezTo>
                      <a:pt x="105" y="51"/>
                      <a:pt x="102" y="50"/>
                      <a:pt x="100" y="50"/>
                    </a:cubicBezTo>
                    <a:cubicBezTo>
                      <a:pt x="101" y="51"/>
                      <a:pt x="101" y="52"/>
                      <a:pt x="101" y="54"/>
                    </a:cubicBezTo>
                    <a:cubicBezTo>
                      <a:pt x="100" y="54"/>
                      <a:pt x="100" y="55"/>
                      <a:pt x="100" y="55"/>
                    </a:cubicBezTo>
                    <a:cubicBezTo>
                      <a:pt x="96" y="55"/>
                      <a:pt x="93" y="56"/>
                      <a:pt x="95" y="61"/>
                    </a:cubicBezTo>
                    <a:cubicBezTo>
                      <a:pt x="94" y="62"/>
                      <a:pt x="93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5" y="62"/>
                      <a:pt x="97" y="61"/>
                      <a:pt x="99" y="63"/>
                    </a:cubicBezTo>
                    <a:cubicBezTo>
                      <a:pt x="99" y="64"/>
                      <a:pt x="99" y="65"/>
                      <a:pt x="99" y="66"/>
                    </a:cubicBezTo>
                    <a:cubicBezTo>
                      <a:pt x="97" y="68"/>
                      <a:pt x="95" y="68"/>
                      <a:pt x="92" y="68"/>
                    </a:cubicBezTo>
                    <a:cubicBezTo>
                      <a:pt x="91" y="68"/>
                      <a:pt x="89" y="67"/>
                      <a:pt x="92" y="69"/>
                    </a:cubicBezTo>
                    <a:cubicBezTo>
                      <a:pt x="92" y="70"/>
                      <a:pt x="92" y="70"/>
                      <a:pt x="92" y="71"/>
                    </a:cubicBezTo>
                    <a:cubicBezTo>
                      <a:pt x="88" y="73"/>
                      <a:pt x="84" y="72"/>
                      <a:pt x="81" y="71"/>
                    </a:cubicBezTo>
                    <a:cubicBezTo>
                      <a:pt x="79" y="70"/>
                      <a:pt x="79" y="69"/>
                      <a:pt x="79" y="67"/>
                    </a:cubicBezTo>
                    <a:cubicBezTo>
                      <a:pt x="77" y="64"/>
                      <a:pt x="74" y="64"/>
                      <a:pt x="71" y="64"/>
                    </a:cubicBezTo>
                    <a:cubicBezTo>
                      <a:pt x="67" y="64"/>
                      <a:pt x="62" y="63"/>
                      <a:pt x="58" y="62"/>
                    </a:cubicBezTo>
                    <a:cubicBezTo>
                      <a:pt x="57" y="56"/>
                      <a:pt x="57" y="56"/>
                      <a:pt x="64" y="57"/>
                    </a:cubicBezTo>
                    <a:cubicBezTo>
                      <a:pt x="71" y="57"/>
                      <a:pt x="78" y="59"/>
                      <a:pt x="85" y="58"/>
                    </a:cubicBezTo>
                    <a:cubicBezTo>
                      <a:pt x="78" y="58"/>
                      <a:pt x="71" y="57"/>
                      <a:pt x="64" y="57"/>
                    </a:cubicBezTo>
                    <a:cubicBezTo>
                      <a:pt x="61" y="56"/>
                      <a:pt x="58" y="55"/>
                      <a:pt x="56" y="59"/>
                    </a:cubicBezTo>
                    <a:cubicBezTo>
                      <a:pt x="55" y="62"/>
                      <a:pt x="50" y="61"/>
                      <a:pt x="50" y="58"/>
                    </a:cubicBezTo>
                    <a:cubicBezTo>
                      <a:pt x="51" y="54"/>
                      <a:pt x="47" y="54"/>
                      <a:pt x="47" y="52"/>
                    </a:cubicBezTo>
                    <a:cubicBezTo>
                      <a:pt x="47" y="46"/>
                      <a:pt x="51" y="51"/>
                      <a:pt x="54" y="49"/>
                    </a:cubicBezTo>
                    <a:cubicBezTo>
                      <a:pt x="51" y="50"/>
                      <a:pt x="47" y="46"/>
                      <a:pt x="45" y="51"/>
                    </a:cubicBezTo>
                    <a:cubicBezTo>
                      <a:pt x="45" y="52"/>
                      <a:pt x="43" y="53"/>
                      <a:pt x="42" y="52"/>
                    </a:cubicBezTo>
                    <a:cubicBezTo>
                      <a:pt x="39" y="51"/>
                      <a:pt x="39" y="46"/>
                      <a:pt x="35" y="46"/>
                    </a:cubicBezTo>
                    <a:cubicBezTo>
                      <a:pt x="33" y="42"/>
                      <a:pt x="35" y="42"/>
                      <a:pt x="38" y="42"/>
                    </a:cubicBezTo>
                    <a:cubicBezTo>
                      <a:pt x="40" y="42"/>
                      <a:pt x="42" y="43"/>
                      <a:pt x="45" y="43"/>
                    </a:cubicBezTo>
                    <a:cubicBezTo>
                      <a:pt x="39" y="42"/>
                      <a:pt x="34" y="41"/>
                      <a:pt x="28" y="40"/>
                    </a:cubicBezTo>
                    <a:cubicBezTo>
                      <a:pt x="31" y="41"/>
                      <a:pt x="37" y="40"/>
                      <a:pt x="31" y="45"/>
                    </a:cubicBezTo>
                    <a:cubicBezTo>
                      <a:pt x="29" y="46"/>
                      <a:pt x="26" y="46"/>
                      <a:pt x="24" y="44"/>
                    </a:cubicBezTo>
                    <a:close/>
                  </a:path>
                </a:pathLst>
              </a:custGeom>
              <a:solidFill>
                <a:srgbClr val="16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2245">
                <a:extLst>
                  <a:ext uri="{FF2B5EF4-FFF2-40B4-BE49-F238E27FC236}">
                    <a16:creationId xmlns:a16="http://schemas.microsoft.com/office/drawing/2014/main" id="{90E60041-35C1-4576-E80F-F0FE9B9C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377"/>
                <a:ext cx="140" cy="152"/>
              </a:xfrm>
              <a:custGeom>
                <a:avLst/>
                <a:gdLst>
                  <a:gd name="T0" fmla="*/ 74 w 82"/>
                  <a:gd name="T1" fmla="*/ 46 h 89"/>
                  <a:gd name="T2" fmla="*/ 82 w 82"/>
                  <a:gd name="T3" fmla="*/ 53 h 89"/>
                  <a:gd name="T4" fmla="*/ 79 w 82"/>
                  <a:gd name="T5" fmla="*/ 65 h 89"/>
                  <a:gd name="T6" fmla="*/ 78 w 82"/>
                  <a:gd name="T7" fmla="*/ 70 h 89"/>
                  <a:gd name="T8" fmla="*/ 77 w 82"/>
                  <a:gd name="T9" fmla="*/ 72 h 89"/>
                  <a:gd name="T10" fmla="*/ 75 w 82"/>
                  <a:gd name="T11" fmla="*/ 73 h 89"/>
                  <a:gd name="T12" fmla="*/ 69 w 82"/>
                  <a:gd name="T13" fmla="*/ 68 h 89"/>
                  <a:gd name="T14" fmla="*/ 69 w 82"/>
                  <a:gd name="T15" fmla="*/ 66 h 89"/>
                  <a:gd name="T16" fmla="*/ 67 w 82"/>
                  <a:gd name="T17" fmla="*/ 67 h 89"/>
                  <a:gd name="T18" fmla="*/ 66 w 82"/>
                  <a:gd name="T19" fmla="*/ 68 h 89"/>
                  <a:gd name="T20" fmla="*/ 60 w 82"/>
                  <a:gd name="T21" fmla="*/ 72 h 89"/>
                  <a:gd name="T22" fmla="*/ 44 w 82"/>
                  <a:gd name="T23" fmla="*/ 70 h 89"/>
                  <a:gd name="T24" fmla="*/ 31 w 82"/>
                  <a:gd name="T25" fmla="*/ 70 h 89"/>
                  <a:gd name="T26" fmla="*/ 24 w 82"/>
                  <a:gd name="T27" fmla="*/ 70 h 89"/>
                  <a:gd name="T28" fmla="*/ 22 w 82"/>
                  <a:gd name="T29" fmla="*/ 70 h 89"/>
                  <a:gd name="T30" fmla="*/ 19 w 82"/>
                  <a:gd name="T31" fmla="*/ 73 h 89"/>
                  <a:gd name="T32" fmla="*/ 15 w 82"/>
                  <a:gd name="T33" fmla="*/ 77 h 89"/>
                  <a:gd name="T34" fmla="*/ 12 w 82"/>
                  <a:gd name="T35" fmla="*/ 79 h 89"/>
                  <a:gd name="T36" fmla="*/ 12 w 82"/>
                  <a:gd name="T37" fmla="*/ 81 h 89"/>
                  <a:gd name="T38" fmla="*/ 6 w 82"/>
                  <a:gd name="T39" fmla="*/ 85 h 89"/>
                  <a:gd name="T40" fmla="*/ 0 w 82"/>
                  <a:gd name="T41" fmla="*/ 87 h 89"/>
                  <a:gd name="T42" fmla="*/ 0 w 82"/>
                  <a:gd name="T43" fmla="*/ 85 h 89"/>
                  <a:gd name="T44" fmla="*/ 0 w 82"/>
                  <a:gd name="T45" fmla="*/ 81 h 89"/>
                  <a:gd name="T46" fmla="*/ 8 w 82"/>
                  <a:gd name="T47" fmla="*/ 72 h 89"/>
                  <a:gd name="T48" fmla="*/ 14 w 82"/>
                  <a:gd name="T49" fmla="*/ 64 h 89"/>
                  <a:gd name="T50" fmla="*/ 14 w 82"/>
                  <a:gd name="T51" fmla="*/ 58 h 89"/>
                  <a:gd name="T52" fmla="*/ 20 w 82"/>
                  <a:gd name="T53" fmla="*/ 58 h 89"/>
                  <a:gd name="T54" fmla="*/ 17 w 82"/>
                  <a:gd name="T55" fmla="*/ 52 h 89"/>
                  <a:gd name="T56" fmla="*/ 14 w 82"/>
                  <a:gd name="T57" fmla="*/ 37 h 89"/>
                  <a:gd name="T58" fmla="*/ 15 w 82"/>
                  <a:gd name="T59" fmla="*/ 35 h 89"/>
                  <a:gd name="T60" fmla="*/ 17 w 82"/>
                  <a:gd name="T61" fmla="*/ 36 h 89"/>
                  <a:gd name="T62" fmla="*/ 22 w 82"/>
                  <a:gd name="T63" fmla="*/ 39 h 89"/>
                  <a:gd name="T64" fmla="*/ 21 w 82"/>
                  <a:gd name="T65" fmla="*/ 31 h 89"/>
                  <a:gd name="T66" fmla="*/ 22 w 82"/>
                  <a:gd name="T67" fmla="*/ 28 h 89"/>
                  <a:gd name="T68" fmla="*/ 22 w 82"/>
                  <a:gd name="T69" fmla="*/ 13 h 89"/>
                  <a:gd name="T70" fmla="*/ 23 w 82"/>
                  <a:gd name="T71" fmla="*/ 8 h 89"/>
                  <a:gd name="T72" fmla="*/ 26 w 82"/>
                  <a:gd name="T73" fmla="*/ 5 h 89"/>
                  <a:gd name="T74" fmla="*/ 25 w 82"/>
                  <a:gd name="T75" fmla="*/ 2 h 89"/>
                  <a:gd name="T76" fmla="*/ 39 w 82"/>
                  <a:gd name="T77" fmla="*/ 4 h 89"/>
                  <a:gd name="T78" fmla="*/ 50 w 82"/>
                  <a:gd name="T79" fmla="*/ 11 h 89"/>
                  <a:gd name="T80" fmla="*/ 50 w 82"/>
                  <a:gd name="T81" fmla="*/ 12 h 89"/>
                  <a:gd name="T82" fmla="*/ 51 w 82"/>
                  <a:gd name="T83" fmla="*/ 12 h 89"/>
                  <a:gd name="T84" fmla="*/ 52 w 82"/>
                  <a:gd name="T85" fmla="*/ 10 h 89"/>
                  <a:gd name="T86" fmla="*/ 55 w 82"/>
                  <a:gd name="T87" fmla="*/ 8 h 89"/>
                  <a:gd name="T88" fmla="*/ 57 w 82"/>
                  <a:gd name="T89" fmla="*/ 9 h 89"/>
                  <a:gd name="T90" fmla="*/ 54 w 82"/>
                  <a:gd name="T91" fmla="*/ 13 h 89"/>
                  <a:gd name="T92" fmla="*/ 57 w 82"/>
                  <a:gd name="T93" fmla="*/ 16 h 89"/>
                  <a:gd name="T94" fmla="*/ 54 w 82"/>
                  <a:gd name="T95" fmla="*/ 18 h 89"/>
                  <a:gd name="T96" fmla="*/ 62 w 82"/>
                  <a:gd name="T97" fmla="*/ 16 h 89"/>
                  <a:gd name="T98" fmla="*/ 69 w 82"/>
                  <a:gd name="T99" fmla="*/ 16 h 89"/>
                  <a:gd name="T100" fmla="*/ 68 w 82"/>
                  <a:gd name="T101" fmla="*/ 21 h 89"/>
                  <a:gd name="T102" fmla="*/ 69 w 82"/>
                  <a:gd name="T103" fmla="*/ 23 h 89"/>
                  <a:gd name="T104" fmla="*/ 68 w 82"/>
                  <a:gd name="T105" fmla="*/ 30 h 89"/>
                  <a:gd name="T106" fmla="*/ 70 w 82"/>
                  <a:gd name="T107" fmla="*/ 31 h 89"/>
                  <a:gd name="T108" fmla="*/ 71 w 82"/>
                  <a:gd name="T109" fmla="*/ 36 h 89"/>
                  <a:gd name="T110" fmla="*/ 73 w 82"/>
                  <a:gd name="T111" fmla="*/ 40 h 89"/>
                  <a:gd name="T112" fmla="*/ 74 w 82"/>
                  <a:gd name="T113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2" h="89">
                    <a:moveTo>
                      <a:pt x="74" y="46"/>
                    </a:moveTo>
                    <a:cubicBezTo>
                      <a:pt x="76" y="49"/>
                      <a:pt x="76" y="53"/>
                      <a:pt x="82" y="53"/>
                    </a:cubicBezTo>
                    <a:cubicBezTo>
                      <a:pt x="76" y="56"/>
                      <a:pt x="79" y="61"/>
                      <a:pt x="79" y="65"/>
                    </a:cubicBezTo>
                    <a:cubicBezTo>
                      <a:pt x="79" y="67"/>
                      <a:pt x="78" y="68"/>
                      <a:pt x="78" y="70"/>
                    </a:cubicBezTo>
                    <a:cubicBezTo>
                      <a:pt x="78" y="71"/>
                      <a:pt x="77" y="72"/>
                      <a:pt x="77" y="72"/>
                    </a:cubicBezTo>
                    <a:cubicBezTo>
                      <a:pt x="77" y="73"/>
                      <a:pt x="76" y="73"/>
                      <a:pt x="75" y="73"/>
                    </a:cubicBezTo>
                    <a:cubicBezTo>
                      <a:pt x="74" y="70"/>
                      <a:pt x="74" y="69"/>
                      <a:pt x="69" y="68"/>
                    </a:cubicBezTo>
                    <a:cubicBezTo>
                      <a:pt x="68" y="67"/>
                      <a:pt x="69" y="66"/>
                      <a:pt x="69" y="66"/>
                    </a:cubicBezTo>
                    <a:cubicBezTo>
                      <a:pt x="68" y="66"/>
                      <a:pt x="68" y="67"/>
                      <a:pt x="67" y="67"/>
                    </a:cubicBezTo>
                    <a:cubicBezTo>
                      <a:pt x="67" y="68"/>
                      <a:pt x="66" y="68"/>
                      <a:pt x="66" y="68"/>
                    </a:cubicBezTo>
                    <a:cubicBezTo>
                      <a:pt x="62" y="67"/>
                      <a:pt x="63" y="72"/>
                      <a:pt x="60" y="72"/>
                    </a:cubicBezTo>
                    <a:cubicBezTo>
                      <a:pt x="54" y="73"/>
                      <a:pt x="49" y="71"/>
                      <a:pt x="44" y="70"/>
                    </a:cubicBezTo>
                    <a:cubicBezTo>
                      <a:pt x="39" y="69"/>
                      <a:pt x="35" y="67"/>
                      <a:pt x="31" y="70"/>
                    </a:cubicBezTo>
                    <a:cubicBezTo>
                      <a:pt x="29" y="71"/>
                      <a:pt x="26" y="71"/>
                      <a:pt x="24" y="70"/>
                    </a:cubicBezTo>
                    <a:cubicBezTo>
                      <a:pt x="23" y="70"/>
                      <a:pt x="22" y="70"/>
                      <a:pt x="22" y="70"/>
                    </a:cubicBezTo>
                    <a:cubicBezTo>
                      <a:pt x="20" y="70"/>
                      <a:pt x="19" y="71"/>
                      <a:pt x="19" y="73"/>
                    </a:cubicBezTo>
                    <a:cubicBezTo>
                      <a:pt x="19" y="75"/>
                      <a:pt x="17" y="76"/>
                      <a:pt x="15" y="77"/>
                    </a:cubicBezTo>
                    <a:cubicBezTo>
                      <a:pt x="14" y="77"/>
                      <a:pt x="12" y="77"/>
                      <a:pt x="12" y="79"/>
                    </a:cubicBezTo>
                    <a:cubicBezTo>
                      <a:pt x="12" y="80"/>
                      <a:pt x="12" y="80"/>
                      <a:pt x="12" y="81"/>
                    </a:cubicBezTo>
                    <a:cubicBezTo>
                      <a:pt x="10" y="83"/>
                      <a:pt x="6" y="82"/>
                      <a:pt x="6" y="85"/>
                    </a:cubicBezTo>
                    <a:cubicBezTo>
                      <a:pt x="4" y="88"/>
                      <a:pt x="3" y="89"/>
                      <a:pt x="0" y="87"/>
                    </a:cubicBezTo>
                    <a:cubicBezTo>
                      <a:pt x="0" y="86"/>
                      <a:pt x="0" y="86"/>
                      <a:pt x="0" y="85"/>
                    </a:cubicBezTo>
                    <a:cubicBezTo>
                      <a:pt x="1" y="84"/>
                      <a:pt x="0" y="82"/>
                      <a:pt x="0" y="81"/>
                    </a:cubicBezTo>
                    <a:cubicBezTo>
                      <a:pt x="3" y="78"/>
                      <a:pt x="6" y="75"/>
                      <a:pt x="8" y="72"/>
                    </a:cubicBezTo>
                    <a:cubicBezTo>
                      <a:pt x="9" y="69"/>
                      <a:pt x="14" y="69"/>
                      <a:pt x="14" y="64"/>
                    </a:cubicBezTo>
                    <a:cubicBezTo>
                      <a:pt x="14" y="62"/>
                      <a:pt x="12" y="60"/>
                      <a:pt x="14" y="58"/>
                    </a:cubicBezTo>
                    <a:cubicBezTo>
                      <a:pt x="16" y="59"/>
                      <a:pt x="19" y="60"/>
                      <a:pt x="20" y="58"/>
                    </a:cubicBezTo>
                    <a:cubicBezTo>
                      <a:pt x="22" y="55"/>
                      <a:pt x="19" y="54"/>
                      <a:pt x="17" y="52"/>
                    </a:cubicBezTo>
                    <a:cubicBezTo>
                      <a:pt x="14" y="47"/>
                      <a:pt x="15" y="42"/>
                      <a:pt x="14" y="37"/>
                    </a:cubicBezTo>
                    <a:cubicBezTo>
                      <a:pt x="14" y="36"/>
                      <a:pt x="15" y="35"/>
                      <a:pt x="15" y="35"/>
                    </a:cubicBezTo>
                    <a:cubicBezTo>
                      <a:pt x="16" y="35"/>
                      <a:pt x="17" y="35"/>
                      <a:pt x="17" y="36"/>
                    </a:cubicBezTo>
                    <a:cubicBezTo>
                      <a:pt x="18" y="38"/>
                      <a:pt x="19" y="41"/>
                      <a:pt x="22" y="39"/>
                    </a:cubicBezTo>
                    <a:cubicBezTo>
                      <a:pt x="23" y="38"/>
                      <a:pt x="24" y="33"/>
                      <a:pt x="21" y="31"/>
                    </a:cubicBezTo>
                    <a:cubicBezTo>
                      <a:pt x="18" y="30"/>
                      <a:pt x="21" y="29"/>
                      <a:pt x="22" y="28"/>
                    </a:cubicBezTo>
                    <a:cubicBezTo>
                      <a:pt x="24" y="23"/>
                      <a:pt x="20" y="18"/>
                      <a:pt x="22" y="13"/>
                    </a:cubicBezTo>
                    <a:cubicBezTo>
                      <a:pt x="22" y="12"/>
                      <a:pt x="22" y="10"/>
                      <a:pt x="23" y="8"/>
                    </a:cubicBezTo>
                    <a:cubicBezTo>
                      <a:pt x="23" y="6"/>
                      <a:pt x="26" y="7"/>
                      <a:pt x="26" y="5"/>
                    </a:cubicBezTo>
                    <a:cubicBezTo>
                      <a:pt x="28" y="3"/>
                      <a:pt x="25" y="3"/>
                      <a:pt x="25" y="2"/>
                    </a:cubicBezTo>
                    <a:cubicBezTo>
                      <a:pt x="30" y="0"/>
                      <a:pt x="35" y="3"/>
                      <a:pt x="39" y="4"/>
                    </a:cubicBezTo>
                    <a:cubicBezTo>
                      <a:pt x="46" y="2"/>
                      <a:pt x="46" y="9"/>
                      <a:pt x="50" y="11"/>
                    </a:cubicBezTo>
                    <a:cubicBezTo>
                      <a:pt x="50" y="11"/>
                      <a:pt x="50" y="12"/>
                      <a:pt x="50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3" y="9"/>
                      <a:pt x="53" y="7"/>
                      <a:pt x="55" y="8"/>
                    </a:cubicBezTo>
                    <a:cubicBezTo>
                      <a:pt x="56" y="9"/>
                      <a:pt x="57" y="9"/>
                      <a:pt x="57" y="9"/>
                    </a:cubicBezTo>
                    <a:cubicBezTo>
                      <a:pt x="58" y="12"/>
                      <a:pt x="54" y="11"/>
                      <a:pt x="54" y="13"/>
                    </a:cubicBezTo>
                    <a:cubicBezTo>
                      <a:pt x="55" y="14"/>
                      <a:pt x="56" y="15"/>
                      <a:pt x="57" y="16"/>
                    </a:cubicBezTo>
                    <a:cubicBezTo>
                      <a:pt x="56" y="17"/>
                      <a:pt x="55" y="17"/>
                      <a:pt x="54" y="18"/>
                    </a:cubicBezTo>
                    <a:cubicBezTo>
                      <a:pt x="57" y="20"/>
                      <a:pt x="60" y="17"/>
                      <a:pt x="62" y="16"/>
                    </a:cubicBezTo>
                    <a:cubicBezTo>
                      <a:pt x="65" y="14"/>
                      <a:pt x="67" y="15"/>
                      <a:pt x="69" y="16"/>
                    </a:cubicBezTo>
                    <a:cubicBezTo>
                      <a:pt x="71" y="18"/>
                      <a:pt x="70" y="20"/>
                      <a:pt x="68" y="21"/>
                    </a:cubicBezTo>
                    <a:cubicBezTo>
                      <a:pt x="67" y="22"/>
                      <a:pt x="68" y="22"/>
                      <a:pt x="69" y="23"/>
                    </a:cubicBezTo>
                    <a:cubicBezTo>
                      <a:pt x="74" y="26"/>
                      <a:pt x="71" y="28"/>
                      <a:pt x="68" y="30"/>
                    </a:cubicBezTo>
                    <a:cubicBezTo>
                      <a:pt x="68" y="31"/>
                      <a:pt x="68" y="33"/>
                      <a:pt x="70" y="31"/>
                    </a:cubicBezTo>
                    <a:cubicBezTo>
                      <a:pt x="72" y="33"/>
                      <a:pt x="72" y="35"/>
                      <a:pt x="71" y="36"/>
                    </a:cubicBezTo>
                    <a:cubicBezTo>
                      <a:pt x="70" y="39"/>
                      <a:pt x="69" y="39"/>
                      <a:pt x="73" y="40"/>
                    </a:cubicBezTo>
                    <a:cubicBezTo>
                      <a:pt x="74" y="42"/>
                      <a:pt x="75" y="44"/>
                      <a:pt x="74" y="46"/>
                    </a:cubicBezTo>
                    <a:close/>
                  </a:path>
                </a:pathLst>
              </a:custGeom>
              <a:solidFill>
                <a:srgbClr val="CC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2246">
                <a:extLst>
                  <a:ext uri="{FF2B5EF4-FFF2-40B4-BE49-F238E27FC236}">
                    <a16:creationId xmlns:a16="http://schemas.microsoft.com/office/drawing/2014/main" id="{557753CA-04D9-F7B2-74F8-B549CEF5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584"/>
                <a:ext cx="149" cy="92"/>
              </a:xfrm>
              <a:custGeom>
                <a:avLst/>
                <a:gdLst>
                  <a:gd name="T0" fmla="*/ 12 w 87"/>
                  <a:gd name="T1" fmla="*/ 30 h 54"/>
                  <a:gd name="T2" fmla="*/ 23 w 87"/>
                  <a:gd name="T3" fmla="*/ 31 h 54"/>
                  <a:gd name="T4" fmla="*/ 26 w 87"/>
                  <a:gd name="T5" fmla="*/ 30 h 54"/>
                  <a:gd name="T6" fmla="*/ 23 w 87"/>
                  <a:gd name="T7" fmla="*/ 29 h 54"/>
                  <a:gd name="T8" fmla="*/ 17 w 87"/>
                  <a:gd name="T9" fmla="*/ 26 h 54"/>
                  <a:gd name="T10" fmla="*/ 26 w 87"/>
                  <a:gd name="T11" fmla="*/ 26 h 54"/>
                  <a:gd name="T12" fmla="*/ 30 w 87"/>
                  <a:gd name="T13" fmla="*/ 25 h 54"/>
                  <a:gd name="T14" fmla="*/ 27 w 87"/>
                  <a:gd name="T15" fmla="*/ 23 h 54"/>
                  <a:gd name="T16" fmla="*/ 19 w 87"/>
                  <a:gd name="T17" fmla="*/ 22 h 54"/>
                  <a:gd name="T18" fmla="*/ 26 w 87"/>
                  <a:gd name="T19" fmla="*/ 20 h 54"/>
                  <a:gd name="T20" fmla="*/ 28 w 87"/>
                  <a:gd name="T21" fmla="*/ 19 h 54"/>
                  <a:gd name="T22" fmla="*/ 30 w 87"/>
                  <a:gd name="T23" fmla="*/ 17 h 54"/>
                  <a:gd name="T24" fmla="*/ 32 w 87"/>
                  <a:gd name="T25" fmla="*/ 14 h 54"/>
                  <a:gd name="T26" fmla="*/ 32 w 87"/>
                  <a:gd name="T27" fmla="*/ 14 h 54"/>
                  <a:gd name="T28" fmla="*/ 35 w 87"/>
                  <a:gd name="T29" fmla="*/ 16 h 54"/>
                  <a:gd name="T30" fmla="*/ 36 w 87"/>
                  <a:gd name="T31" fmla="*/ 19 h 54"/>
                  <a:gd name="T32" fmla="*/ 37 w 87"/>
                  <a:gd name="T33" fmla="*/ 15 h 54"/>
                  <a:gd name="T34" fmla="*/ 38 w 87"/>
                  <a:gd name="T35" fmla="*/ 12 h 54"/>
                  <a:gd name="T36" fmla="*/ 39 w 87"/>
                  <a:gd name="T37" fmla="*/ 9 h 54"/>
                  <a:gd name="T38" fmla="*/ 42 w 87"/>
                  <a:gd name="T39" fmla="*/ 4 h 54"/>
                  <a:gd name="T40" fmla="*/ 53 w 87"/>
                  <a:gd name="T41" fmla="*/ 6 h 54"/>
                  <a:gd name="T42" fmla="*/ 59 w 87"/>
                  <a:gd name="T43" fmla="*/ 7 h 54"/>
                  <a:gd name="T44" fmla="*/ 59 w 87"/>
                  <a:gd name="T45" fmla="*/ 9 h 54"/>
                  <a:gd name="T46" fmla="*/ 59 w 87"/>
                  <a:gd name="T47" fmla="*/ 7 h 54"/>
                  <a:gd name="T48" fmla="*/ 67 w 87"/>
                  <a:gd name="T49" fmla="*/ 2 h 54"/>
                  <a:gd name="T50" fmla="*/ 67 w 87"/>
                  <a:gd name="T51" fmla="*/ 2 h 54"/>
                  <a:gd name="T52" fmla="*/ 70 w 87"/>
                  <a:gd name="T53" fmla="*/ 3 h 54"/>
                  <a:gd name="T54" fmla="*/ 71 w 87"/>
                  <a:gd name="T55" fmla="*/ 11 h 54"/>
                  <a:gd name="T56" fmla="*/ 81 w 87"/>
                  <a:gd name="T57" fmla="*/ 2 h 54"/>
                  <a:gd name="T58" fmla="*/ 85 w 87"/>
                  <a:gd name="T59" fmla="*/ 5 h 54"/>
                  <a:gd name="T60" fmla="*/ 86 w 87"/>
                  <a:gd name="T61" fmla="*/ 9 h 54"/>
                  <a:gd name="T62" fmla="*/ 85 w 87"/>
                  <a:gd name="T63" fmla="*/ 11 h 54"/>
                  <a:gd name="T64" fmla="*/ 84 w 87"/>
                  <a:gd name="T65" fmla="*/ 16 h 54"/>
                  <a:gd name="T66" fmla="*/ 79 w 87"/>
                  <a:gd name="T67" fmla="*/ 14 h 54"/>
                  <a:gd name="T68" fmla="*/ 76 w 87"/>
                  <a:gd name="T69" fmla="*/ 15 h 54"/>
                  <a:gd name="T70" fmla="*/ 73 w 87"/>
                  <a:gd name="T71" fmla="*/ 17 h 54"/>
                  <a:gd name="T72" fmla="*/ 68 w 87"/>
                  <a:gd name="T73" fmla="*/ 20 h 54"/>
                  <a:gd name="T74" fmla="*/ 72 w 87"/>
                  <a:gd name="T75" fmla="*/ 24 h 54"/>
                  <a:gd name="T76" fmla="*/ 67 w 87"/>
                  <a:gd name="T77" fmla="*/ 30 h 54"/>
                  <a:gd name="T78" fmla="*/ 60 w 87"/>
                  <a:gd name="T79" fmla="*/ 25 h 54"/>
                  <a:gd name="T80" fmla="*/ 52 w 87"/>
                  <a:gd name="T81" fmla="*/ 32 h 54"/>
                  <a:gd name="T82" fmla="*/ 39 w 87"/>
                  <a:gd name="T83" fmla="*/ 31 h 54"/>
                  <a:gd name="T84" fmla="*/ 34 w 87"/>
                  <a:gd name="T85" fmla="*/ 34 h 54"/>
                  <a:gd name="T86" fmla="*/ 34 w 87"/>
                  <a:gd name="T87" fmla="*/ 38 h 54"/>
                  <a:gd name="T88" fmla="*/ 31 w 87"/>
                  <a:gd name="T89" fmla="*/ 43 h 54"/>
                  <a:gd name="T90" fmla="*/ 25 w 87"/>
                  <a:gd name="T91" fmla="*/ 48 h 54"/>
                  <a:gd name="T92" fmla="*/ 24 w 87"/>
                  <a:gd name="T93" fmla="*/ 49 h 54"/>
                  <a:gd name="T94" fmla="*/ 10 w 87"/>
                  <a:gd name="T95" fmla="*/ 52 h 54"/>
                  <a:gd name="T96" fmla="*/ 2 w 87"/>
                  <a:gd name="T97" fmla="*/ 50 h 54"/>
                  <a:gd name="T98" fmla="*/ 3 w 87"/>
                  <a:gd name="T99" fmla="*/ 36 h 54"/>
                  <a:gd name="T100" fmla="*/ 0 w 87"/>
                  <a:gd name="T101" fmla="*/ 31 h 54"/>
                  <a:gd name="T102" fmla="*/ 2 w 87"/>
                  <a:gd name="T103" fmla="*/ 29 h 54"/>
                  <a:gd name="T104" fmla="*/ 12 w 87"/>
                  <a:gd name="T105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7" h="54">
                    <a:moveTo>
                      <a:pt x="12" y="30"/>
                    </a:moveTo>
                    <a:cubicBezTo>
                      <a:pt x="16" y="31"/>
                      <a:pt x="19" y="31"/>
                      <a:pt x="23" y="31"/>
                    </a:cubicBezTo>
                    <a:cubicBezTo>
                      <a:pt x="24" y="29"/>
                      <a:pt x="25" y="30"/>
                      <a:pt x="26" y="30"/>
                    </a:cubicBezTo>
                    <a:cubicBezTo>
                      <a:pt x="25" y="30"/>
                      <a:pt x="24" y="30"/>
                      <a:pt x="23" y="29"/>
                    </a:cubicBezTo>
                    <a:cubicBezTo>
                      <a:pt x="21" y="28"/>
                      <a:pt x="19" y="28"/>
                      <a:pt x="17" y="26"/>
                    </a:cubicBezTo>
                    <a:cubicBezTo>
                      <a:pt x="20" y="24"/>
                      <a:pt x="23" y="27"/>
                      <a:pt x="26" y="26"/>
                    </a:cubicBezTo>
                    <a:cubicBezTo>
                      <a:pt x="28" y="26"/>
                      <a:pt x="30" y="27"/>
                      <a:pt x="30" y="25"/>
                    </a:cubicBezTo>
                    <a:cubicBezTo>
                      <a:pt x="30" y="22"/>
                      <a:pt x="28" y="23"/>
                      <a:pt x="27" y="23"/>
                    </a:cubicBezTo>
                    <a:cubicBezTo>
                      <a:pt x="24" y="23"/>
                      <a:pt x="22" y="23"/>
                      <a:pt x="19" y="22"/>
                    </a:cubicBezTo>
                    <a:cubicBezTo>
                      <a:pt x="21" y="20"/>
                      <a:pt x="24" y="22"/>
                      <a:pt x="26" y="20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30" y="20"/>
                      <a:pt x="30" y="18"/>
                      <a:pt x="30" y="17"/>
                    </a:cubicBezTo>
                    <a:cubicBezTo>
                      <a:pt x="30" y="15"/>
                      <a:pt x="31" y="15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4"/>
                      <a:pt x="34" y="15"/>
                      <a:pt x="35" y="16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7" y="18"/>
                      <a:pt x="36" y="16"/>
                      <a:pt x="37" y="15"/>
                    </a:cubicBezTo>
                    <a:cubicBezTo>
                      <a:pt x="38" y="14"/>
                      <a:pt x="38" y="13"/>
                      <a:pt x="38" y="12"/>
                    </a:cubicBezTo>
                    <a:cubicBezTo>
                      <a:pt x="38" y="10"/>
                      <a:pt x="39" y="10"/>
                      <a:pt x="39" y="9"/>
                    </a:cubicBezTo>
                    <a:cubicBezTo>
                      <a:pt x="42" y="8"/>
                      <a:pt x="38" y="4"/>
                      <a:pt x="42" y="4"/>
                    </a:cubicBezTo>
                    <a:cubicBezTo>
                      <a:pt x="46" y="10"/>
                      <a:pt x="48" y="10"/>
                      <a:pt x="53" y="6"/>
                    </a:cubicBezTo>
                    <a:cubicBezTo>
                      <a:pt x="55" y="4"/>
                      <a:pt x="57" y="5"/>
                      <a:pt x="59" y="7"/>
                    </a:cubicBezTo>
                    <a:cubicBezTo>
                      <a:pt x="59" y="8"/>
                      <a:pt x="58" y="9"/>
                      <a:pt x="59" y="9"/>
                    </a:cubicBezTo>
                    <a:cubicBezTo>
                      <a:pt x="59" y="9"/>
                      <a:pt x="59" y="8"/>
                      <a:pt x="59" y="7"/>
                    </a:cubicBezTo>
                    <a:cubicBezTo>
                      <a:pt x="62" y="5"/>
                      <a:pt x="66" y="6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9" y="0"/>
                      <a:pt x="70" y="2"/>
                      <a:pt x="70" y="3"/>
                    </a:cubicBezTo>
                    <a:cubicBezTo>
                      <a:pt x="71" y="5"/>
                      <a:pt x="71" y="8"/>
                      <a:pt x="71" y="11"/>
                    </a:cubicBezTo>
                    <a:cubicBezTo>
                      <a:pt x="72" y="5"/>
                      <a:pt x="78" y="6"/>
                      <a:pt x="81" y="2"/>
                    </a:cubicBezTo>
                    <a:cubicBezTo>
                      <a:pt x="82" y="1"/>
                      <a:pt x="84" y="3"/>
                      <a:pt x="85" y="5"/>
                    </a:cubicBezTo>
                    <a:cubicBezTo>
                      <a:pt x="85" y="6"/>
                      <a:pt x="84" y="8"/>
                      <a:pt x="86" y="9"/>
                    </a:cubicBezTo>
                    <a:cubicBezTo>
                      <a:pt x="86" y="10"/>
                      <a:pt x="85" y="11"/>
                      <a:pt x="85" y="11"/>
                    </a:cubicBezTo>
                    <a:cubicBezTo>
                      <a:pt x="86" y="13"/>
                      <a:pt x="87" y="15"/>
                      <a:pt x="84" y="16"/>
                    </a:cubicBezTo>
                    <a:cubicBezTo>
                      <a:pt x="82" y="18"/>
                      <a:pt x="81" y="15"/>
                      <a:pt x="79" y="14"/>
                    </a:cubicBezTo>
                    <a:cubicBezTo>
                      <a:pt x="77" y="12"/>
                      <a:pt x="77" y="14"/>
                      <a:pt x="76" y="15"/>
                    </a:cubicBezTo>
                    <a:cubicBezTo>
                      <a:pt x="75" y="16"/>
                      <a:pt x="74" y="16"/>
                      <a:pt x="73" y="17"/>
                    </a:cubicBezTo>
                    <a:cubicBezTo>
                      <a:pt x="71" y="17"/>
                      <a:pt x="69" y="18"/>
                      <a:pt x="68" y="20"/>
                    </a:cubicBezTo>
                    <a:cubicBezTo>
                      <a:pt x="69" y="22"/>
                      <a:pt x="73" y="21"/>
                      <a:pt x="72" y="24"/>
                    </a:cubicBezTo>
                    <a:cubicBezTo>
                      <a:pt x="71" y="27"/>
                      <a:pt x="70" y="30"/>
                      <a:pt x="67" y="30"/>
                    </a:cubicBezTo>
                    <a:cubicBezTo>
                      <a:pt x="64" y="31"/>
                      <a:pt x="61" y="31"/>
                      <a:pt x="60" y="25"/>
                    </a:cubicBezTo>
                    <a:cubicBezTo>
                      <a:pt x="58" y="30"/>
                      <a:pt x="57" y="34"/>
                      <a:pt x="52" y="32"/>
                    </a:cubicBezTo>
                    <a:cubicBezTo>
                      <a:pt x="48" y="30"/>
                      <a:pt x="43" y="34"/>
                      <a:pt x="39" y="31"/>
                    </a:cubicBezTo>
                    <a:cubicBezTo>
                      <a:pt x="38" y="30"/>
                      <a:pt x="36" y="33"/>
                      <a:pt x="34" y="34"/>
                    </a:cubicBezTo>
                    <a:cubicBezTo>
                      <a:pt x="34" y="35"/>
                      <a:pt x="34" y="36"/>
                      <a:pt x="34" y="38"/>
                    </a:cubicBezTo>
                    <a:cubicBezTo>
                      <a:pt x="35" y="40"/>
                      <a:pt x="35" y="42"/>
                      <a:pt x="31" y="43"/>
                    </a:cubicBezTo>
                    <a:cubicBezTo>
                      <a:pt x="29" y="44"/>
                      <a:pt x="25" y="44"/>
                      <a:pt x="25" y="48"/>
                    </a:cubicBezTo>
                    <a:cubicBezTo>
                      <a:pt x="25" y="48"/>
                      <a:pt x="24" y="49"/>
                      <a:pt x="24" y="49"/>
                    </a:cubicBezTo>
                    <a:cubicBezTo>
                      <a:pt x="18" y="45"/>
                      <a:pt x="14" y="50"/>
                      <a:pt x="10" y="52"/>
                    </a:cubicBezTo>
                    <a:cubicBezTo>
                      <a:pt x="7" y="54"/>
                      <a:pt x="5" y="51"/>
                      <a:pt x="2" y="50"/>
                    </a:cubicBezTo>
                    <a:cubicBezTo>
                      <a:pt x="4" y="46"/>
                      <a:pt x="3" y="41"/>
                      <a:pt x="3" y="36"/>
                    </a:cubicBezTo>
                    <a:cubicBezTo>
                      <a:pt x="4" y="33"/>
                      <a:pt x="0" y="33"/>
                      <a:pt x="0" y="31"/>
                    </a:cubicBezTo>
                    <a:cubicBezTo>
                      <a:pt x="1" y="30"/>
                      <a:pt x="1" y="30"/>
                      <a:pt x="2" y="29"/>
                    </a:cubicBezTo>
                    <a:cubicBezTo>
                      <a:pt x="5" y="28"/>
                      <a:pt x="9" y="28"/>
                      <a:pt x="12" y="30"/>
                    </a:cubicBezTo>
                    <a:close/>
                  </a:path>
                </a:pathLst>
              </a:custGeom>
              <a:solidFill>
                <a:srgbClr val="C8C8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2247">
                <a:extLst>
                  <a:ext uri="{FF2B5EF4-FFF2-40B4-BE49-F238E27FC236}">
                    <a16:creationId xmlns:a16="http://schemas.microsoft.com/office/drawing/2014/main" id="{36EE0A14-9606-6189-3DA2-12D30B60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495"/>
                <a:ext cx="114" cy="92"/>
              </a:xfrm>
              <a:custGeom>
                <a:avLst/>
                <a:gdLst>
                  <a:gd name="T0" fmla="*/ 0 w 67"/>
                  <a:gd name="T1" fmla="*/ 11 h 54"/>
                  <a:gd name="T2" fmla="*/ 0 w 67"/>
                  <a:gd name="T3" fmla="*/ 10 h 54"/>
                  <a:gd name="T4" fmla="*/ 4 w 67"/>
                  <a:gd name="T5" fmla="*/ 7 h 54"/>
                  <a:gd name="T6" fmla="*/ 8 w 67"/>
                  <a:gd name="T7" fmla="*/ 4 h 54"/>
                  <a:gd name="T8" fmla="*/ 10 w 67"/>
                  <a:gd name="T9" fmla="*/ 0 h 54"/>
                  <a:gd name="T10" fmla="*/ 13 w 67"/>
                  <a:gd name="T11" fmla="*/ 0 h 54"/>
                  <a:gd name="T12" fmla="*/ 18 w 67"/>
                  <a:gd name="T13" fmla="*/ 6 h 54"/>
                  <a:gd name="T14" fmla="*/ 61 w 67"/>
                  <a:gd name="T15" fmla="*/ 13 h 54"/>
                  <a:gd name="T16" fmla="*/ 64 w 67"/>
                  <a:gd name="T17" fmla="*/ 13 h 54"/>
                  <a:gd name="T18" fmla="*/ 66 w 67"/>
                  <a:gd name="T19" fmla="*/ 16 h 54"/>
                  <a:gd name="T20" fmla="*/ 64 w 67"/>
                  <a:gd name="T21" fmla="*/ 35 h 54"/>
                  <a:gd name="T22" fmla="*/ 64 w 67"/>
                  <a:gd name="T23" fmla="*/ 38 h 54"/>
                  <a:gd name="T24" fmla="*/ 64 w 67"/>
                  <a:gd name="T25" fmla="*/ 41 h 54"/>
                  <a:gd name="T26" fmla="*/ 63 w 67"/>
                  <a:gd name="T27" fmla="*/ 42 h 54"/>
                  <a:gd name="T28" fmla="*/ 64 w 67"/>
                  <a:gd name="T29" fmla="*/ 42 h 54"/>
                  <a:gd name="T30" fmla="*/ 61 w 67"/>
                  <a:gd name="T31" fmla="*/ 48 h 54"/>
                  <a:gd name="T32" fmla="*/ 62 w 67"/>
                  <a:gd name="T33" fmla="*/ 51 h 54"/>
                  <a:gd name="T34" fmla="*/ 57 w 67"/>
                  <a:gd name="T35" fmla="*/ 52 h 54"/>
                  <a:gd name="T36" fmla="*/ 55 w 67"/>
                  <a:gd name="T37" fmla="*/ 54 h 54"/>
                  <a:gd name="T38" fmla="*/ 53 w 67"/>
                  <a:gd name="T39" fmla="*/ 47 h 54"/>
                  <a:gd name="T40" fmla="*/ 55 w 67"/>
                  <a:gd name="T41" fmla="*/ 37 h 54"/>
                  <a:gd name="T42" fmla="*/ 60 w 67"/>
                  <a:gd name="T43" fmla="*/ 23 h 54"/>
                  <a:gd name="T44" fmla="*/ 44 w 67"/>
                  <a:gd name="T45" fmla="*/ 29 h 54"/>
                  <a:gd name="T46" fmla="*/ 41 w 67"/>
                  <a:gd name="T47" fmla="*/ 26 h 54"/>
                  <a:gd name="T48" fmla="*/ 45 w 67"/>
                  <a:gd name="T49" fmla="*/ 24 h 54"/>
                  <a:gd name="T50" fmla="*/ 34 w 67"/>
                  <a:gd name="T51" fmla="*/ 20 h 54"/>
                  <a:gd name="T52" fmla="*/ 44 w 67"/>
                  <a:gd name="T53" fmla="*/ 20 h 54"/>
                  <a:gd name="T54" fmla="*/ 45 w 67"/>
                  <a:gd name="T55" fmla="*/ 19 h 54"/>
                  <a:gd name="T56" fmla="*/ 44 w 67"/>
                  <a:gd name="T57" fmla="*/ 18 h 54"/>
                  <a:gd name="T58" fmla="*/ 10 w 67"/>
                  <a:gd name="T59" fmla="*/ 15 h 54"/>
                  <a:gd name="T60" fmla="*/ 5 w 67"/>
                  <a:gd name="T61" fmla="*/ 15 h 54"/>
                  <a:gd name="T62" fmla="*/ 3 w 67"/>
                  <a:gd name="T63" fmla="*/ 15 h 54"/>
                  <a:gd name="T64" fmla="*/ 0 w 67"/>
                  <a:gd name="T6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4">
                    <a:moveTo>
                      <a:pt x="0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1" y="8"/>
                      <a:pt x="2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4" y="3"/>
                      <a:pt x="14" y="5"/>
                      <a:pt x="18" y="6"/>
                    </a:cubicBezTo>
                    <a:cubicBezTo>
                      <a:pt x="32" y="7"/>
                      <a:pt x="47" y="8"/>
                      <a:pt x="61" y="13"/>
                    </a:cubicBezTo>
                    <a:cubicBezTo>
                      <a:pt x="62" y="13"/>
                      <a:pt x="63" y="13"/>
                      <a:pt x="64" y="13"/>
                    </a:cubicBezTo>
                    <a:cubicBezTo>
                      <a:pt x="66" y="13"/>
                      <a:pt x="67" y="14"/>
                      <a:pt x="66" y="16"/>
                    </a:cubicBezTo>
                    <a:cubicBezTo>
                      <a:pt x="65" y="23"/>
                      <a:pt x="65" y="29"/>
                      <a:pt x="64" y="35"/>
                    </a:cubicBezTo>
                    <a:cubicBezTo>
                      <a:pt x="62" y="36"/>
                      <a:pt x="63" y="37"/>
                      <a:pt x="64" y="38"/>
                    </a:cubicBezTo>
                    <a:cubicBezTo>
                      <a:pt x="64" y="39"/>
                      <a:pt x="64" y="40"/>
                      <a:pt x="64" y="41"/>
                    </a:cubicBezTo>
                    <a:cubicBezTo>
                      <a:pt x="64" y="41"/>
                      <a:pt x="63" y="42"/>
                      <a:pt x="63" y="42"/>
                    </a:cubicBezTo>
                    <a:cubicBezTo>
                      <a:pt x="63" y="43"/>
                      <a:pt x="64" y="42"/>
                      <a:pt x="64" y="42"/>
                    </a:cubicBezTo>
                    <a:cubicBezTo>
                      <a:pt x="65" y="45"/>
                      <a:pt x="64" y="47"/>
                      <a:pt x="61" y="48"/>
                    </a:cubicBezTo>
                    <a:cubicBezTo>
                      <a:pt x="58" y="50"/>
                      <a:pt x="62" y="50"/>
                      <a:pt x="62" y="51"/>
                    </a:cubicBezTo>
                    <a:cubicBezTo>
                      <a:pt x="60" y="53"/>
                      <a:pt x="59" y="53"/>
                      <a:pt x="57" y="52"/>
                    </a:cubicBezTo>
                    <a:cubicBezTo>
                      <a:pt x="56" y="53"/>
                      <a:pt x="55" y="53"/>
                      <a:pt x="55" y="54"/>
                    </a:cubicBezTo>
                    <a:cubicBezTo>
                      <a:pt x="51" y="52"/>
                      <a:pt x="52" y="50"/>
                      <a:pt x="53" y="47"/>
                    </a:cubicBezTo>
                    <a:cubicBezTo>
                      <a:pt x="54" y="44"/>
                      <a:pt x="56" y="41"/>
                      <a:pt x="55" y="37"/>
                    </a:cubicBezTo>
                    <a:cubicBezTo>
                      <a:pt x="59" y="32"/>
                      <a:pt x="58" y="26"/>
                      <a:pt x="60" y="23"/>
                    </a:cubicBezTo>
                    <a:cubicBezTo>
                      <a:pt x="57" y="30"/>
                      <a:pt x="51" y="32"/>
                      <a:pt x="44" y="29"/>
                    </a:cubicBezTo>
                    <a:cubicBezTo>
                      <a:pt x="43" y="28"/>
                      <a:pt x="42" y="27"/>
                      <a:pt x="41" y="26"/>
                    </a:cubicBezTo>
                    <a:cubicBezTo>
                      <a:pt x="41" y="24"/>
                      <a:pt x="45" y="27"/>
                      <a:pt x="45" y="24"/>
                    </a:cubicBezTo>
                    <a:cubicBezTo>
                      <a:pt x="42" y="21"/>
                      <a:pt x="38" y="23"/>
                      <a:pt x="34" y="20"/>
                    </a:cubicBezTo>
                    <a:cubicBezTo>
                      <a:pt x="38" y="20"/>
                      <a:pt x="41" y="19"/>
                      <a:pt x="44" y="20"/>
                    </a:cubicBezTo>
                    <a:cubicBezTo>
                      <a:pt x="44" y="21"/>
                      <a:pt x="45" y="20"/>
                      <a:pt x="45" y="19"/>
                    </a:cubicBezTo>
                    <a:cubicBezTo>
                      <a:pt x="46" y="18"/>
                      <a:pt x="45" y="18"/>
                      <a:pt x="44" y="18"/>
                    </a:cubicBezTo>
                    <a:cubicBezTo>
                      <a:pt x="33" y="17"/>
                      <a:pt x="22" y="14"/>
                      <a:pt x="10" y="15"/>
                    </a:cubicBezTo>
                    <a:cubicBezTo>
                      <a:pt x="9" y="16"/>
                      <a:pt x="7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1" y="14"/>
                      <a:pt x="2" y="12"/>
                      <a:pt x="0" y="1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2248">
                <a:extLst>
                  <a:ext uri="{FF2B5EF4-FFF2-40B4-BE49-F238E27FC236}">
                    <a16:creationId xmlns:a16="http://schemas.microsoft.com/office/drawing/2014/main" id="{F7BC4AB8-3D7A-DE4D-A399-11A8562C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906"/>
                <a:ext cx="162" cy="33"/>
              </a:xfrm>
              <a:custGeom>
                <a:avLst/>
                <a:gdLst>
                  <a:gd name="T0" fmla="*/ 95 w 95"/>
                  <a:gd name="T1" fmla="*/ 7 h 19"/>
                  <a:gd name="T2" fmla="*/ 86 w 95"/>
                  <a:gd name="T3" fmla="*/ 7 h 19"/>
                  <a:gd name="T4" fmla="*/ 64 w 95"/>
                  <a:gd name="T5" fmla="*/ 9 h 19"/>
                  <a:gd name="T6" fmla="*/ 24 w 95"/>
                  <a:gd name="T7" fmla="*/ 13 h 19"/>
                  <a:gd name="T8" fmla="*/ 57 w 95"/>
                  <a:gd name="T9" fmla="*/ 11 h 19"/>
                  <a:gd name="T10" fmla="*/ 69 w 95"/>
                  <a:gd name="T11" fmla="*/ 10 h 19"/>
                  <a:gd name="T12" fmla="*/ 75 w 95"/>
                  <a:gd name="T13" fmla="*/ 12 h 19"/>
                  <a:gd name="T14" fmla="*/ 69 w 95"/>
                  <a:gd name="T15" fmla="*/ 14 h 19"/>
                  <a:gd name="T16" fmla="*/ 69 w 95"/>
                  <a:gd name="T17" fmla="*/ 14 h 19"/>
                  <a:gd name="T18" fmla="*/ 69 w 95"/>
                  <a:gd name="T19" fmla="*/ 15 h 19"/>
                  <a:gd name="T20" fmla="*/ 69 w 95"/>
                  <a:gd name="T21" fmla="*/ 16 h 19"/>
                  <a:gd name="T22" fmla="*/ 62 w 95"/>
                  <a:gd name="T23" fmla="*/ 15 h 19"/>
                  <a:gd name="T24" fmla="*/ 54 w 95"/>
                  <a:gd name="T25" fmla="*/ 16 h 19"/>
                  <a:gd name="T26" fmla="*/ 27 w 95"/>
                  <a:gd name="T27" fmla="*/ 18 h 19"/>
                  <a:gd name="T28" fmla="*/ 7 w 95"/>
                  <a:gd name="T29" fmla="*/ 18 h 19"/>
                  <a:gd name="T30" fmla="*/ 1 w 95"/>
                  <a:gd name="T31" fmla="*/ 16 h 19"/>
                  <a:gd name="T32" fmla="*/ 0 w 95"/>
                  <a:gd name="T33" fmla="*/ 14 h 19"/>
                  <a:gd name="T34" fmla="*/ 16 w 95"/>
                  <a:gd name="T35" fmla="*/ 2 h 19"/>
                  <a:gd name="T36" fmla="*/ 39 w 95"/>
                  <a:gd name="T37" fmla="*/ 1 h 19"/>
                  <a:gd name="T38" fmla="*/ 46 w 95"/>
                  <a:gd name="T39" fmla="*/ 3 h 19"/>
                  <a:gd name="T40" fmla="*/ 46 w 95"/>
                  <a:gd name="T41" fmla="*/ 4 h 19"/>
                  <a:gd name="T42" fmla="*/ 40 w 95"/>
                  <a:gd name="T43" fmla="*/ 7 h 19"/>
                  <a:gd name="T44" fmla="*/ 16 w 95"/>
                  <a:gd name="T45" fmla="*/ 7 h 19"/>
                  <a:gd name="T46" fmla="*/ 49 w 95"/>
                  <a:gd name="T47" fmla="*/ 6 h 19"/>
                  <a:gd name="T48" fmla="*/ 70 w 95"/>
                  <a:gd name="T49" fmla="*/ 4 h 19"/>
                  <a:gd name="T50" fmla="*/ 89 w 95"/>
                  <a:gd name="T51" fmla="*/ 2 h 19"/>
                  <a:gd name="T52" fmla="*/ 95 w 95"/>
                  <a:gd name="T5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19">
                    <a:moveTo>
                      <a:pt x="95" y="7"/>
                    </a:moveTo>
                    <a:cubicBezTo>
                      <a:pt x="92" y="12"/>
                      <a:pt x="89" y="5"/>
                      <a:pt x="86" y="7"/>
                    </a:cubicBezTo>
                    <a:cubicBezTo>
                      <a:pt x="79" y="9"/>
                      <a:pt x="71" y="8"/>
                      <a:pt x="64" y="9"/>
                    </a:cubicBezTo>
                    <a:cubicBezTo>
                      <a:pt x="51" y="12"/>
                      <a:pt x="37" y="12"/>
                      <a:pt x="24" y="13"/>
                    </a:cubicBezTo>
                    <a:cubicBezTo>
                      <a:pt x="35" y="13"/>
                      <a:pt x="46" y="11"/>
                      <a:pt x="57" y="11"/>
                    </a:cubicBezTo>
                    <a:cubicBezTo>
                      <a:pt x="61" y="10"/>
                      <a:pt x="65" y="10"/>
                      <a:pt x="69" y="10"/>
                    </a:cubicBezTo>
                    <a:cubicBezTo>
                      <a:pt x="71" y="9"/>
                      <a:pt x="75" y="8"/>
                      <a:pt x="75" y="12"/>
                    </a:cubicBezTo>
                    <a:cubicBezTo>
                      <a:pt x="75" y="15"/>
                      <a:pt x="71" y="13"/>
                      <a:pt x="69" y="14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4"/>
                      <a:pt x="68" y="14"/>
                      <a:pt x="69" y="15"/>
                    </a:cubicBezTo>
                    <a:cubicBezTo>
                      <a:pt x="69" y="15"/>
                      <a:pt x="69" y="15"/>
                      <a:pt x="69" y="16"/>
                    </a:cubicBezTo>
                    <a:cubicBezTo>
                      <a:pt x="66" y="16"/>
                      <a:pt x="64" y="16"/>
                      <a:pt x="62" y="15"/>
                    </a:cubicBezTo>
                    <a:cubicBezTo>
                      <a:pt x="59" y="14"/>
                      <a:pt x="57" y="16"/>
                      <a:pt x="54" y="16"/>
                    </a:cubicBezTo>
                    <a:cubicBezTo>
                      <a:pt x="45" y="16"/>
                      <a:pt x="36" y="18"/>
                      <a:pt x="27" y="18"/>
                    </a:cubicBezTo>
                    <a:cubicBezTo>
                      <a:pt x="21" y="19"/>
                      <a:pt x="14" y="19"/>
                      <a:pt x="7" y="18"/>
                    </a:cubicBezTo>
                    <a:cubicBezTo>
                      <a:pt x="5" y="18"/>
                      <a:pt x="2" y="18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2" y="6"/>
                      <a:pt x="7" y="1"/>
                      <a:pt x="16" y="2"/>
                    </a:cubicBezTo>
                    <a:cubicBezTo>
                      <a:pt x="24" y="3"/>
                      <a:pt x="32" y="1"/>
                      <a:pt x="39" y="1"/>
                    </a:cubicBezTo>
                    <a:cubicBezTo>
                      <a:pt x="42" y="2"/>
                      <a:pt x="44" y="1"/>
                      <a:pt x="46" y="3"/>
                    </a:cubicBezTo>
                    <a:cubicBezTo>
                      <a:pt x="46" y="3"/>
                      <a:pt x="46" y="4"/>
                      <a:pt x="46" y="4"/>
                    </a:cubicBezTo>
                    <a:cubicBezTo>
                      <a:pt x="45" y="6"/>
                      <a:pt x="43" y="7"/>
                      <a:pt x="40" y="7"/>
                    </a:cubicBezTo>
                    <a:cubicBezTo>
                      <a:pt x="31" y="7"/>
                      <a:pt x="22" y="8"/>
                      <a:pt x="16" y="7"/>
                    </a:cubicBezTo>
                    <a:cubicBezTo>
                      <a:pt x="25" y="9"/>
                      <a:pt x="37" y="6"/>
                      <a:pt x="49" y="6"/>
                    </a:cubicBezTo>
                    <a:cubicBezTo>
                      <a:pt x="56" y="5"/>
                      <a:pt x="63" y="5"/>
                      <a:pt x="70" y="4"/>
                    </a:cubicBezTo>
                    <a:cubicBezTo>
                      <a:pt x="76" y="0"/>
                      <a:pt x="83" y="2"/>
                      <a:pt x="89" y="2"/>
                    </a:cubicBezTo>
                    <a:cubicBezTo>
                      <a:pt x="91" y="4"/>
                      <a:pt x="94" y="4"/>
                      <a:pt x="95" y="7"/>
                    </a:cubicBezTo>
                    <a:close/>
                  </a:path>
                </a:pathLst>
              </a:custGeom>
              <a:solidFill>
                <a:srgbClr val="93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2249">
                <a:extLst>
                  <a:ext uri="{FF2B5EF4-FFF2-40B4-BE49-F238E27FC236}">
                    <a16:creationId xmlns:a16="http://schemas.microsoft.com/office/drawing/2014/main" id="{7740EEEA-D0A9-FA61-B1F0-11143B12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21"/>
                <a:ext cx="96" cy="58"/>
              </a:xfrm>
              <a:custGeom>
                <a:avLst/>
                <a:gdLst>
                  <a:gd name="T0" fmla="*/ 56 w 56"/>
                  <a:gd name="T1" fmla="*/ 9 h 34"/>
                  <a:gd name="T2" fmla="*/ 24 w 56"/>
                  <a:gd name="T3" fmla="*/ 5 h 34"/>
                  <a:gd name="T4" fmla="*/ 25 w 56"/>
                  <a:gd name="T5" fmla="*/ 11 h 34"/>
                  <a:gd name="T6" fmla="*/ 24 w 56"/>
                  <a:gd name="T7" fmla="*/ 19 h 34"/>
                  <a:gd name="T8" fmla="*/ 26 w 56"/>
                  <a:gd name="T9" fmla="*/ 21 h 34"/>
                  <a:gd name="T10" fmla="*/ 30 w 56"/>
                  <a:gd name="T11" fmla="*/ 22 h 34"/>
                  <a:gd name="T12" fmla="*/ 25 w 56"/>
                  <a:gd name="T13" fmla="*/ 24 h 34"/>
                  <a:gd name="T14" fmla="*/ 30 w 56"/>
                  <a:gd name="T15" fmla="*/ 26 h 34"/>
                  <a:gd name="T16" fmla="*/ 31 w 56"/>
                  <a:gd name="T17" fmla="*/ 29 h 34"/>
                  <a:gd name="T18" fmla="*/ 27 w 56"/>
                  <a:gd name="T19" fmla="*/ 29 h 34"/>
                  <a:gd name="T20" fmla="*/ 19 w 56"/>
                  <a:gd name="T21" fmla="*/ 34 h 34"/>
                  <a:gd name="T22" fmla="*/ 4 w 56"/>
                  <a:gd name="T23" fmla="*/ 23 h 34"/>
                  <a:gd name="T24" fmla="*/ 9 w 56"/>
                  <a:gd name="T25" fmla="*/ 16 h 34"/>
                  <a:gd name="T26" fmla="*/ 7 w 56"/>
                  <a:gd name="T27" fmla="*/ 12 h 34"/>
                  <a:gd name="T28" fmla="*/ 10 w 56"/>
                  <a:gd name="T29" fmla="*/ 11 h 34"/>
                  <a:gd name="T30" fmla="*/ 15 w 56"/>
                  <a:gd name="T31" fmla="*/ 12 h 34"/>
                  <a:gd name="T32" fmla="*/ 18 w 56"/>
                  <a:gd name="T33" fmla="*/ 10 h 34"/>
                  <a:gd name="T34" fmla="*/ 23 w 56"/>
                  <a:gd name="T35" fmla="*/ 4 h 34"/>
                  <a:gd name="T36" fmla="*/ 32 w 56"/>
                  <a:gd name="T37" fmla="*/ 0 h 34"/>
                  <a:gd name="T38" fmla="*/ 46 w 56"/>
                  <a:gd name="T39" fmla="*/ 2 h 34"/>
                  <a:gd name="T40" fmla="*/ 56 w 56"/>
                  <a:gd name="T4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6" y="9"/>
                    </a:moveTo>
                    <a:cubicBezTo>
                      <a:pt x="45" y="8"/>
                      <a:pt x="35" y="5"/>
                      <a:pt x="24" y="5"/>
                    </a:cubicBezTo>
                    <a:cubicBezTo>
                      <a:pt x="29" y="7"/>
                      <a:pt x="25" y="10"/>
                      <a:pt x="25" y="11"/>
                    </a:cubicBezTo>
                    <a:cubicBezTo>
                      <a:pt x="24" y="14"/>
                      <a:pt x="28" y="16"/>
                      <a:pt x="24" y="19"/>
                    </a:cubicBezTo>
                    <a:cubicBezTo>
                      <a:pt x="23" y="19"/>
                      <a:pt x="25" y="20"/>
                      <a:pt x="26" y="21"/>
                    </a:cubicBezTo>
                    <a:cubicBezTo>
                      <a:pt x="27" y="22"/>
                      <a:pt x="29" y="20"/>
                      <a:pt x="30" y="22"/>
                    </a:cubicBezTo>
                    <a:cubicBezTo>
                      <a:pt x="29" y="25"/>
                      <a:pt x="25" y="20"/>
                      <a:pt x="25" y="24"/>
                    </a:cubicBezTo>
                    <a:cubicBezTo>
                      <a:pt x="24" y="27"/>
                      <a:pt x="28" y="25"/>
                      <a:pt x="30" y="26"/>
                    </a:cubicBezTo>
                    <a:cubicBezTo>
                      <a:pt x="31" y="27"/>
                      <a:pt x="34" y="27"/>
                      <a:pt x="31" y="29"/>
                    </a:cubicBezTo>
                    <a:cubicBezTo>
                      <a:pt x="30" y="30"/>
                      <a:pt x="28" y="30"/>
                      <a:pt x="27" y="29"/>
                    </a:cubicBezTo>
                    <a:cubicBezTo>
                      <a:pt x="23" y="28"/>
                      <a:pt x="21" y="30"/>
                      <a:pt x="19" y="34"/>
                    </a:cubicBezTo>
                    <a:cubicBezTo>
                      <a:pt x="12" y="33"/>
                      <a:pt x="9" y="27"/>
                      <a:pt x="4" y="23"/>
                    </a:cubicBezTo>
                    <a:cubicBezTo>
                      <a:pt x="0" y="20"/>
                      <a:pt x="1" y="18"/>
                      <a:pt x="9" y="16"/>
                    </a:cubicBezTo>
                    <a:cubicBezTo>
                      <a:pt x="9" y="14"/>
                      <a:pt x="6" y="14"/>
                      <a:pt x="7" y="12"/>
                    </a:cubicBezTo>
                    <a:cubicBezTo>
                      <a:pt x="8" y="11"/>
                      <a:pt x="9" y="11"/>
                      <a:pt x="10" y="11"/>
                    </a:cubicBezTo>
                    <a:cubicBezTo>
                      <a:pt x="11" y="12"/>
                      <a:pt x="13" y="11"/>
                      <a:pt x="15" y="12"/>
                    </a:cubicBezTo>
                    <a:cubicBezTo>
                      <a:pt x="15" y="13"/>
                      <a:pt x="19" y="14"/>
                      <a:pt x="18" y="10"/>
                    </a:cubicBezTo>
                    <a:cubicBezTo>
                      <a:pt x="18" y="7"/>
                      <a:pt x="21" y="5"/>
                      <a:pt x="23" y="4"/>
                    </a:cubicBezTo>
                    <a:cubicBezTo>
                      <a:pt x="26" y="3"/>
                      <a:pt x="29" y="2"/>
                      <a:pt x="32" y="0"/>
                    </a:cubicBezTo>
                    <a:cubicBezTo>
                      <a:pt x="36" y="4"/>
                      <a:pt x="41" y="4"/>
                      <a:pt x="46" y="2"/>
                    </a:cubicBezTo>
                    <a:cubicBezTo>
                      <a:pt x="53" y="0"/>
                      <a:pt x="53" y="6"/>
                      <a:pt x="56" y="9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2250">
                <a:extLst>
                  <a:ext uri="{FF2B5EF4-FFF2-40B4-BE49-F238E27FC236}">
                    <a16:creationId xmlns:a16="http://schemas.microsoft.com/office/drawing/2014/main" id="{7412B920-27C7-DBD0-063E-E14A9DB34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534"/>
                <a:ext cx="104" cy="38"/>
              </a:xfrm>
              <a:custGeom>
                <a:avLst/>
                <a:gdLst>
                  <a:gd name="T0" fmla="*/ 27 w 61"/>
                  <a:gd name="T1" fmla="*/ 22 h 22"/>
                  <a:gd name="T2" fmla="*/ 22 w 61"/>
                  <a:gd name="T3" fmla="*/ 20 h 22"/>
                  <a:gd name="T4" fmla="*/ 13 w 61"/>
                  <a:gd name="T5" fmla="*/ 15 h 22"/>
                  <a:gd name="T6" fmla="*/ 8 w 61"/>
                  <a:gd name="T7" fmla="*/ 13 h 22"/>
                  <a:gd name="T8" fmla="*/ 9 w 61"/>
                  <a:gd name="T9" fmla="*/ 11 h 22"/>
                  <a:gd name="T10" fmla="*/ 8 w 61"/>
                  <a:gd name="T11" fmla="*/ 9 h 22"/>
                  <a:gd name="T12" fmla="*/ 2 w 61"/>
                  <a:gd name="T13" fmla="*/ 7 h 22"/>
                  <a:gd name="T14" fmla="*/ 3 w 61"/>
                  <a:gd name="T15" fmla="*/ 4 h 22"/>
                  <a:gd name="T16" fmla="*/ 16 w 61"/>
                  <a:gd name="T17" fmla="*/ 6 h 22"/>
                  <a:gd name="T18" fmla="*/ 33 w 61"/>
                  <a:gd name="T19" fmla="*/ 4 h 22"/>
                  <a:gd name="T20" fmla="*/ 39 w 61"/>
                  <a:gd name="T21" fmla="*/ 5 h 22"/>
                  <a:gd name="T22" fmla="*/ 42 w 61"/>
                  <a:gd name="T23" fmla="*/ 7 h 22"/>
                  <a:gd name="T24" fmla="*/ 44 w 61"/>
                  <a:gd name="T25" fmla="*/ 5 h 22"/>
                  <a:gd name="T26" fmla="*/ 49 w 61"/>
                  <a:gd name="T27" fmla="*/ 0 h 22"/>
                  <a:gd name="T28" fmla="*/ 58 w 61"/>
                  <a:gd name="T29" fmla="*/ 2 h 22"/>
                  <a:gd name="T30" fmla="*/ 61 w 61"/>
                  <a:gd name="T31" fmla="*/ 4 h 22"/>
                  <a:gd name="T32" fmla="*/ 61 w 61"/>
                  <a:gd name="T33" fmla="*/ 6 h 22"/>
                  <a:gd name="T34" fmla="*/ 61 w 61"/>
                  <a:gd name="T35" fmla="*/ 6 h 22"/>
                  <a:gd name="T36" fmla="*/ 58 w 61"/>
                  <a:gd name="T37" fmla="*/ 7 h 22"/>
                  <a:gd name="T38" fmla="*/ 52 w 61"/>
                  <a:gd name="T39" fmla="*/ 7 h 22"/>
                  <a:gd name="T40" fmla="*/ 55 w 61"/>
                  <a:gd name="T41" fmla="*/ 9 h 22"/>
                  <a:gd name="T42" fmla="*/ 54 w 61"/>
                  <a:gd name="T43" fmla="*/ 12 h 22"/>
                  <a:gd name="T44" fmla="*/ 54 w 61"/>
                  <a:gd name="T45" fmla="*/ 12 h 22"/>
                  <a:gd name="T46" fmla="*/ 50 w 61"/>
                  <a:gd name="T47" fmla="*/ 15 h 22"/>
                  <a:gd name="T48" fmla="*/ 48 w 61"/>
                  <a:gd name="T49" fmla="*/ 17 h 22"/>
                  <a:gd name="T50" fmla="*/ 34 w 61"/>
                  <a:gd name="T51" fmla="*/ 16 h 22"/>
                  <a:gd name="T52" fmla="*/ 29 w 61"/>
                  <a:gd name="T53" fmla="*/ 18 h 22"/>
                  <a:gd name="T54" fmla="*/ 33 w 61"/>
                  <a:gd name="T55" fmla="*/ 19 h 22"/>
                  <a:gd name="T56" fmla="*/ 36 w 61"/>
                  <a:gd name="T57" fmla="*/ 19 h 22"/>
                  <a:gd name="T58" fmla="*/ 33 w 61"/>
                  <a:gd name="T59" fmla="*/ 21 h 22"/>
                  <a:gd name="T60" fmla="*/ 28 w 61"/>
                  <a:gd name="T61" fmla="*/ 22 h 22"/>
                  <a:gd name="T62" fmla="*/ 28 w 61"/>
                  <a:gd name="T63" fmla="*/ 22 h 22"/>
                  <a:gd name="T64" fmla="*/ 27 w 61"/>
                  <a:gd name="T6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22">
                    <a:moveTo>
                      <a:pt x="27" y="22"/>
                    </a:moveTo>
                    <a:cubicBezTo>
                      <a:pt x="25" y="21"/>
                      <a:pt x="23" y="21"/>
                      <a:pt x="22" y="20"/>
                    </a:cubicBezTo>
                    <a:cubicBezTo>
                      <a:pt x="19" y="19"/>
                      <a:pt x="13" y="22"/>
                      <a:pt x="13" y="15"/>
                    </a:cubicBezTo>
                    <a:cubicBezTo>
                      <a:pt x="13" y="14"/>
                      <a:pt x="10" y="13"/>
                      <a:pt x="8" y="13"/>
                    </a:cubicBezTo>
                    <a:cubicBezTo>
                      <a:pt x="8" y="12"/>
                      <a:pt x="8" y="11"/>
                      <a:pt x="9" y="11"/>
                    </a:cubicBezTo>
                    <a:cubicBezTo>
                      <a:pt x="13" y="10"/>
                      <a:pt x="7" y="10"/>
                      <a:pt x="8" y="9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0" y="6"/>
                      <a:pt x="3" y="5"/>
                      <a:pt x="3" y="4"/>
                    </a:cubicBezTo>
                    <a:cubicBezTo>
                      <a:pt x="7" y="4"/>
                      <a:pt x="12" y="5"/>
                      <a:pt x="16" y="6"/>
                    </a:cubicBezTo>
                    <a:cubicBezTo>
                      <a:pt x="22" y="7"/>
                      <a:pt x="27" y="4"/>
                      <a:pt x="33" y="4"/>
                    </a:cubicBezTo>
                    <a:cubicBezTo>
                      <a:pt x="35" y="4"/>
                      <a:pt x="37" y="3"/>
                      <a:pt x="39" y="5"/>
                    </a:cubicBezTo>
                    <a:cubicBezTo>
                      <a:pt x="39" y="8"/>
                      <a:pt x="41" y="7"/>
                      <a:pt x="42" y="7"/>
                    </a:cubicBezTo>
                    <a:cubicBezTo>
                      <a:pt x="44" y="8"/>
                      <a:pt x="45" y="7"/>
                      <a:pt x="44" y="5"/>
                    </a:cubicBezTo>
                    <a:cubicBezTo>
                      <a:pt x="45" y="3"/>
                      <a:pt x="47" y="1"/>
                      <a:pt x="49" y="0"/>
                    </a:cubicBezTo>
                    <a:cubicBezTo>
                      <a:pt x="52" y="1"/>
                      <a:pt x="55" y="3"/>
                      <a:pt x="58" y="2"/>
                    </a:cubicBezTo>
                    <a:cubicBezTo>
                      <a:pt x="59" y="2"/>
                      <a:pt x="60" y="3"/>
                      <a:pt x="61" y="4"/>
                    </a:cubicBezTo>
                    <a:cubicBezTo>
                      <a:pt x="61" y="5"/>
                      <a:pt x="61" y="5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6"/>
                      <a:pt x="59" y="6"/>
                      <a:pt x="58" y="7"/>
                    </a:cubicBezTo>
                    <a:cubicBezTo>
                      <a:pt x="56" y="7"/>
                      <a:pt x="55" y="7"/>
                      <a:pt x="52" y="7"/>
                    </a:cubicBezTo>
                    <a:cubicBezTo>
                      <a:pt x="53" y="8"/>
                      <a:pt x="54" y="8"/>
                      <a:pt x="55" y="9"/>
                    </a:cubicBezTo>
                    <a:cubicBezTo>
                      <a:pt x="55" y="10"/>
                      <a:pt x="55" y="11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1" y="13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3" y="17"/>
                      <a:pt x="38" y="17"/>
                      <a:pt x="34" y="16"/>
                    </a:cubicBezTo>
                    <a:cubicBezTo>
                      <a:pt x="32" y="16"/>
                      <a:pt x="29" y="15"/>
                      <a:pt x="29" y="18"/>
                    </a:cubicBezTo>
                    <a:cubicBezTo>
                      <a:pt x="29" y="20"/>
                      <a:pt x="32" y="19"/>
                      <a:pt x="33" y="19"/>
                    </a:cubicBezTo>
                    <a:cubicBezTo>
                      <a:pt x="34" y="19"/>
                      <a:pt x="35" y="19"/>
                      <a:pt x="36" y="19"/>
                    </a:cubicBezTo>
                    <a:cubicBezTo>
                      <a:pt x="36" y="21"/>
                      <a:pt x="35" y="21"/>
                      <a:pt x="33" y="21"/>
                    </a:cubicBezTo>
                    <a:cubicBezTo>
                      <a:pt x="32" y="21"/>
                      <a:pt x="30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lose/>
                  </a:path>
                </a:pathLst>
              </a:custGeom>
              <a:solidFill>
                <a:srgbClr val="C2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2251">
                <a:extLst>
                  <a:ext uri="{FF2B5EF4-FFF2-40B4-BE49-F238E27FC236}">
                    <a16:creationId xmlns:a16="http://schemas.microsoft.com/office/drawing/2014/main" id="{8779A718-F7E6-62C5-7D64-F56CF903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601"/>
                <a:ext cx="55" cy="72"/>
              </a:xfrm>
              <a:custGeom>
                <a:avLst/>
                <a:gdLst>
                  <a:gd name="T0" fmla="*/ 29 w 32"/>
                  <a:gd name="T1" fmla="*/ 20 h 42"/>
                  <a:gd name="T2" fmla="*/ 29 w 32"/>
                  <a:gd name="T3" fmla="*/ 22 h 42"/>
                  <a:gd name="T4" fmla="*/ 29 w 32"/>
                  <a:gd name="T5" fmla="*/ 40 h 42"/>
                  <a:gd name="T6" fmla="*/ 18 w 32"/>
                  <a:gd name="T7" fmla="*/ 40 h 42"/>
                  <a:gd name="T8" fmla="*/ 16 w 32"/>
                  <a:gd name="T9" fmla="*/ 39 h 42"/>
                  <a:gd name="T10" fmla="*/ 20 w 32"/>
                  <a:gd name="T11" fmla="*/ 36 h 42"/>
                  <a:gd name="T12" fmla="*/ 15 w 32"/>
                  <a:gd name="T13" fmla="*/ 34 h 42"/>
                  <a:gd name="T14" fmla="*/ 13 w 32"/>
                  <a:gd name="T15" fmla="*/ 29 h 42"/>
                  <a:gd name="T16" fmla="*/ 13 w 32"/>
                  <a:gd name="T17" fmla="*/ 26 h 42"/>
                  <a:gd name="T18" fmla="*/ 14 w 32"/>
                  <a:gd name="T19" fmla="*/ 22 h 42"/>
                  <a:gd name="T20" fmla="*/ 11 w 32"/>
                  <a:gd name="T21" fmla="*/ 19 h 42"/>
                  <a:gd name="T22" fmla="*/ 0 w 32"/>
                  <a:gd name="T23" fmla="*/ 9 h 42"/>
                  <a:gd name="T24" fmla="*/ 1 w 32"/>
                  <a:gd name="T25" fmla="*/ 7 h 42"/>
                  <a:gd name="T26" fmla="*/ 2 w 32"/>
                  <a:gd name="T27" fmla="*/ 3 h 42"/>
                  <a:gd name="T28" fmla="*/ 2 w 32"/>
                  <a:gd name="T29" fmla="*/ 2 h 42"/>
                  <a:gd name="T30" fmla="*/ 5 w 32"/>
                  <a:gd name="T31" fmla="*/ 0 h 42"/>
                  <a:gd name="T32" fmla="*/ 7 w 32"/>
                  <a:gd name="T33" fmla="*/ 2 h 42"/>
                  <a:gd name="T34" fmla="*/ 11 w 32"/>
                  <a:gd name="T35" fmla="*/ 3 h 42"/>
                  <a:gd name="T36" fmla="*/ 12 w 32"/>
                  <a:gd name="T37" fmla="*/ 6 h 42"/>
                  <a:gd name="T38" fmla="*/ 11 w 32"/>
                  <a:gd name="T39" fmla="*/ 9 h 42"/>
                  <a:gd name="T40" fmla="*/ 15 w 32"/>
                  <a:gd name="T41" fmla="*/ 9 h 42"/>
                  <a:gd name="T42" fmla="*/ 24 w 32"/>
                  <a:gd name="T43" fmla="*/ 5 h 42"/>
                  <a:gd name="T44" fmla="*/ 24 w 32"/>
                  <a:gd name="T45" fmla="*/ 8 h 42"/>
                  <a:gd name="T46" fmla="*/ 19 w 32"/>
                  <a:gd name="T47" fmla="*/ 11 h 42"/>
                  <a:gd name="T48" fmla="*/ 20 w 32"/>
                  <a:gd name="T49" fmla="*/ 17 h 42"/>
                  <a:gd name="T50" fmla="*/ 22 w 32"/>
                  <a:gd name="T51" fmla="*/ 21 h 42"/>
                  <a:gd name="T52" fmla="*/ 29 w 32"/>
                  <a:gd name="T53" fmla="*/ 18 h 42"/>
                  <a:gd name="T54" fmla="*/ 29 w 32"/>
                  <a:gd name="T55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42">
                    <a:moveTo>
                      <a:pt x="29" y="20"/>
                    </a:moveTo>
                    <a:cubicBezTo>
                      <a:pt x="29" y="21"/>
                      <a:pt x="29" y="21"/>
                      <a:pt x="29" y="22"/>
                    </a:cubicBezTo>
                    <a:cubicBezTo>
                      <a:pt x="32" y="28"/>
                      <a:pt x="32" y="34"/>
                      <a:pt x="29" y="40"/>
                    </a:cubicBezTo>
                    <a:cubicBezTo>
                      <a:pt x="25" y="42"/>
                      <a:pt x="22" y="38"/>
                      <a:pt x="18" y="40"/>
                    </a:cubicBezTo>
                    <a:cubicBezTo>
                      <a:pt x="17" y="40"/>
                      <a:pt x="16" y="39"/>
                      <a:pt x="16" y="39"/>
                    </a:cubicBezTo>
                    <a:cubicBezTo>
                      <a:pt x="16" y="36"/>
                      <a:pt x="19" y="37"/>
                      <a:pt x="20" y="36"/>
                    </a:cubicBezTo>
                    <a:cubicBezTo>
                      <a:pt x="18" y="35"/>
                      <a:pt x="17" y="35"/>
                      <a:pt x="15" y="34"/>
                    </a:cubicBezTo>
                    <a:cubicBezTo>
                      <a:pt x="11" y="34"/>
                      <a:pt x="10" y="32"/>
                      <a:pt x="13" y="29"/>
                    </a:cubicBezTo>
                    <a:cubicBezTo>
                      <a:pt x="15" y="27"/>
                      <a:pt x="14" y="27"/>
                      <a:pt x="13" y="26"/>
                    </a:cubicBezTo>
                    <a:cubicBezTo>
                      <a:pt x="10" y="24"/>
                      <a:pt x="13" y="23"/>
                      <a:pt x="14" y="22"/>
                    </a:cubicBezTo>
                    <a:cubicBezTo>
                      <a:pt x="14" y="20"/>
                      <a:pt x="12" y="20"/>
                      <a:pt x="11" y="19"/>
                    </a:cubicBezTo>
                    <a:cubicBezTo>
                      <a:pt x="1" y="19"/>
                      <a:pt x="1" y="1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3" y="6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8" y="4"/>
                      <a:pt x="10" y="2"/>
                      <a:pt x="11" y="3"/>
                    </a:cubicBezTo>
                    <a:cubicBezTo>
                      <a:pt x="13" y="4"/>
                      <a:pt x="14" y="4"/>
                      <a:pt x="12" y="6"/>
                    </a:cubicBezTo>
                    <a:cubicBezTo>
                      <a:pt x="12" y="7"/>
                      <a:pt x="9" y="6"/>
                      <a:pt x="11" y="9"/>
                    </a:cubicBezTo>
                    <a:cubicBezTo>
                      <a:pt x="12" y="9"/>
                      <a:pt x="14" y="11"/>
                      <a:pt x="15" y="9"/>
                    </a:cubicBezTo>
                    <a:cubicBezTo>
                      <a:pt x="16" y="3"/>
                      <a:pt x="20" y="6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1" y="8"/>
                      <a:pt x="16" y="5"/>
                      <a:pt x="19" y="11"/>
                    </a:cubicBezTo>
                    <a:cubicBezTo>
                      <a:pt x="20" y="13"/>
                      <a:pt x="20" y="15"/>
                      <a:pt x="20" y="17"/>
                    </a:cubicBezTo>
                    <a:cubicBezTo>
                      <a:pt x="20" y="19"/>
                      <a:pt x="18" y="21"/>
                      <a:pt x="22" y="21"/>
                    </a:cubicBezTo>
                    <a:cubicBezTo>
                      <a:pt x="25" y="22"/>
                      <a:pt x="26" y="18"/>
                      <a:pt x="29" y="18"/>
                    </a:cubicBezTo>
                    <a:cubicBezTo>
                      <a:pt x="29" y="19"/>
                      <a:pt x="29" y="19"/>
                      <a:pt x="29" y="20"/>
                    </a:cubicBezTo>
                    <a:close/>
                  </a:path>
                </a:pathLst>
              </a:custGeom>
              <a:solidFill>
                <a:srgbClr val="C4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2252">
                <a:extLst>
                  <a:ext uri="{FF2B5EF4-FFF2-40B4-BE49-F238E27FC236}">
                    <a16:creationId xmlns:a16="http://schemas.microsoft.com/office/drawing/2014/main" id="{910A9162-E5F1-0FD8-8AAD-F22CE909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954"/>
                <a:ext cx="99" cy="48"/>
              </a:xfrm>
              <a:custGeom>
                <a:avLst/>
                <a:gdLst>
                  <a:gd name="T0" fmla="*/ 1 w 58"/>
                  <a:gd name="T1" fmla="*/ 11 h 28"/>
                  <a:gd name="T2" fmla="*/ 6 w 58"/>
                  <a:gd name="T3" fmla="*/ 16 h 28"/>
                  <a:gd name="T4" fmla="*/ 9 w 58"/>
                  <a:gd name="T5" fmla="*/ 18 h 28"/>
                  <a:gd name="T6" fmla="*/ 11 w 58"/>
                  <a:gd name="T7" fmla="*/ 15 h 28"/>
                  <a:gd name="T8" fmla="*/ 14 w 58"/>
                  <a:gd name="T9" fmla="*/ 12 h 28"/>
                  <a:gd name="T10" fmla="*/ 23 w 58"/>
                  <a:gd name="T11" fmla="*/ 9 h 28"/>
                  <a:gd name="T12" fmla="*/ 23 w 58"/>
                  <a:gd name="T13" fmla="*/ 6 h 28"/>
                  <a:gd name="T14" fmla="*/ 27 w 58"/>
                  <a:gd name="T15" fmla="*/ 8 h 28"/>
                  <a:gd name="T16" fmla="*/ 29 w 58"/>
                  <a:gd name="T17" fmla="*/ 6 h 28"/>
                  <a:gd name="T18" fmla="*/ 32 w 58"/>
                  <a:gd name="T19" fmla="*/ 3 h 28"/>
                  <a:gd name="T20" fmla="*/ 54 w 58"/>
                  <a:gd name="T21" fmla="*/ 2 h 28"/>
                  <a:gd name="T22" fmla="*/ 58 w 58"/>
                  <a:gd name="T23" fmla="*/ 4 h 28"/>
                  <a:gd name="T24" fmla="*/ 56 w 58"/>
                  <a:gd name="T25" fmla="*/ 7 h 28"/>
                  <a:gd name="T26" fmla="*/ 46 w 58"/>
                  <a:gd name="T27" fmla="*/ 10 h 28"/>
                  <a:gd name="T28" fmla="*/ 26 w 58"/>
                  <a:gd name="T29" fmla="*/ 13 h 28"/>
                  <a:gd name="T30" fmla="*/ 14 w 58"/>
                  <a:gd name="T31" fmla="*/ 19 h 28"/>
                  <a:gd name="T32" fmla="*/ 1 w 58"/>
                  <a:gd name="T33" fmla="*/ 21 h 28"/>
                  <a:gd name="T34" fmla="*/ 1 w 58"/>
                  <a:gd name="T35" fmla="*/ 21 h 28"/>
                  <a:gd name="T36" fmla="*/ 1 w 58"/>
                  <a:gd name="T37" fmla="*/ 14 h 28"/>
                  <a:gd name="T38" fmla="*/ 1 w 58"/>
                  <a:gd name="T3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28">
                    <a:moveTo>
                      <a:pt x="1" y="11"/>
                    </a:moveTo>
                    <a:cubicBezTo>
                      <a:pt x="4" y="12"/>
                      <a:pt x="5" y="14"/>
                      <a:pt x="6" y="16"/>
                    </a:cubicBezTo>
                    <a:cubicBezTo>
                      <a:pt x="7" y="17"/>
                      <a:pt x="7" y="19"/>
                      <a:pt x="9" y="18"/>
                    </a:cubicBezTo>
                    <a:cubicBezTo>
                      <a:pt x="10" y="18"/>
                      <a:pt x="11" y="16"/>
                      <a:pt x="11" y="15"/>
                    </a:cubicBezTo>
                    <a:cubicBezTo>
                      <a:pt x="9" y="12"/>
                      <a:pt x="11" y="11"/>
                      <a:pt x="14" y="12"/>
                    </a:cubicBezTo>
                    <a:cubicBezTo>
                      <a:pt x="17" y="13"/>
                      <a:pt x="19" y="7"/>
                      <a:pt x="23" y="9"/>
                    </a:cubicBezTo>
                    <a:cubicBezTo>
                      <a:pt x="23" y="10"/>
                      <a:pt x="21" y="7"/>
                      <a:pt x="23" y="6"/>
                    </a:cubicBezTo>
                    <a:cubicBezTo>
                      <a:pt x="25" y="6"/>
                      <a:pt x="26" y="7"/>
                      <a:pt x="27" y="8"/>
                    </a:cubicBezTo>
                    <a:cubicBezTo>
                      <a:pt x="29" y="9"/>
                      <a:pt x="31" y="11"/>
                      <a:pt x="29" y="6"/>
                    </a:cubicBezTo>
                    <a:cubicBezTo>
                      <a:pt x="28" y="4"/>
                      <a:pt x="30" y="4"/>
                      <a:pt x="32" y="3"/>
                    </a:cubicBezTo>
                    <a:cubicBezTo>
                      <a:pt x="39" y="0"/>
                      <a:pt x="47" y="0"/>
                      <a:pt x="54" y="2"/>
                    </a:cubicBezTo>
                    <a:cubicBezTo>
                      <a:pt x="56" y="2"/>
                      <a:pt x="57" y="3"/>
                      <a:pt x="58" y="4"/>
                    </a:cubicBezTo>
                    <a:cubicBezTo>
                      <a:pt x="58" y="5"/>
                      <a:pt x="56" y="7"/>
                      <a:pt x="56" y="7"/>
                    </a:cubicBezTo>
                    <a:cubicBezTo>
                      <a:pt x="53" y="10"/>
                      <a:pt x="49" y="10"/>
                      <a:pt x="46" y="10"/>
                    </a:cubicBezTo>
                    <a:cubicBezTo>
                      <a:pt x="39" y="10"/>
                      <a:pt x="33" y="13"/>
                      <a:pt x="26" y="13"/>
                    </a:cubicBezTo>
                    <a:cubicBezTo>
                      <a:pt x="21" y="13"/>
                      <a:pt x="17" y="14"/>
                      <a:pt x="14" y="19"/>
                    </a:cubicBezTo>
                    <a:cubicBezTo>
                      <a:pt x="9" y="28"/>
                      <a:pt x="7" y="28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9"/>
                      <a:pt x="6" y="16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2253">
                <a:extLst>
                  <a:ext uri="{FF2B5EF4-FFF2-40B4-BE49-F238E27FC236}">
                    <a16:creationId xmlns:a16="http://schemas.microsoft.com/office/drawing/2014/main" id="{F5D0D8B6-2203-68F5-5A55-C44EE4AA6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693"/>
                <a:ext cx="93" cy="36"/>
              </a:xfrm>
              <a:custGeom>
                <a:avLst/>
                <a:gdLst>
                  <a:gd name="T0" fmla="*/ 52 w 54"/>
                  <a:gd name="T1" fmla="*/ 19 h 21"/>
                  <a:gd name="T2" fmla="*/ 54 w 54"/>
                  <a:gd name="T3" fmla="*/ 21 h 21"/>
                  <a:gd name="T4" fmla="*/ 21 w 54"/>
                  <a:gd name="T5" fmla="*/ 19 h 21"/>
                  <a:gd name="T6" fmla="*/ 4 w 54"/>
                  <a:gd name="T7" fmla="*/ 20 h 21"/>
                  <a:gd name="T8" fmla="*/ 3 w 54"/>
                  <a:gd name="T9" fmla="*/ 15 h 21"/>
                  <a:gd name="T10" fmla="*/ 12 w 54"/>
                  <a:gd name="T11" fmla="*/ 15 h 21"/>
                  <a:gd name="T12" fmla="*/ 12 w 54"/>
                  <a:gd name="T13" fmla="*/ 14 h 21"/>
                  <a:gd name="T14" fmla="*/ 7 w 54"/>
                  <a:gd name="T15" fmla="*/ 14 h 21"/>
                  <a:gd name="T16" fmla="*/ 8 w 54"/>
                  <a:gd name="T17" fmla="*/ 9 h 21"/>
                  <a:gd name="T18" fmla="*/ 17 w 54"/>
                  <a:gd name="T19" fmla="*/ 1 h 21"/>
                  <a:gd name="T20" fmla="*/ 20 w 54"/>
                  <a:gd name="T21" fmla="*/ 1 h 21"/>
                  <a:gd name="T22" fmla="*/ 25 w 54"/>
                  <a:gd name="T23" fmla="*/ 3 h 21"/>
                  <a:gd name="T24" fmla="*/ 44 w 54"/>
                  <a:gd name="T25" fmla="*/ 9 h 21"/>
                  <a:gd name="T26" fmla="*/ 48 w 54"/>
                  <a:gd name="T27" fmla="*/ 13 h 21"/>
                  <a:gd name="T28" fmla="*/ 48 w 54"/>
                  <a:gd name="T29" fmla="*/ 13 h 21"/>
                  <a:gd name="T30" fmla="*/ 41 w 54"/>
                  <a:gd name="T31" fmla="*/ 17 h 21"/>
                  <a:gd name="T32" fmla="*/ 35 w 54"/>
                  <a:gd name="T33" fmla="*/ 16 h 21"/>
                  <a:gd name="T34" fmla="*/ 23 w 54"/>
                  <a:gd name="T35" fmla="*/ 16 h 21"/>
                  <a:gd name="T36" fmla="*/ 33 w 54"/>
                  <a:gd name="T37" fmla="*/ 16 h 21"/>
                  <a:gd name="T38" fmla="*/ 52 w 54"/>
                  <a:gd name="T3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1">
                    <a:moveTo>
                      <a:pt x="52" y="19"/>
                    </a:moveTo>
                    <a:cubicBezTo>
                      <a:pt x="53" y="20"/>
                      <a:pt x="54" y="21"/>
                      <a:pt x="54" y="21"/>
                    </a:cubicBezTo>
                    <a:cubicBezTo>
                      <a:pt x="43" y="21"/>
                      <a:pt x="32" y="18"/>
                      <a:pt x="21" y="19"/>
                    </a:cubicBezTo>
                    <a:cubicBezTo>
                      <a:pt x="16" y="20"/>
                      <a:pt x="10" y="21"/>
                      <a:pt x="4" y="20"/>
                    </a:cubicBezTo>
                    <a:cubicBezTo>
                      <a:pt x="2" y="19"/>
                      <a:pt x="0" y="18"/>
                      <a:pt x="3" y="15"/>
                    </a:cubicBezTo>
                    <a:cubicBezTo>
                      <a:pt x="6" y="15"/>
                      <a:pt x="9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0" y="14"/>
                      <a:pt x="8" y="14"/>
                      <a:pt x="7" y="14"/>
                    </a:cubicBezTo>
                    <a:cubicBezTo>
                      <a:pt x="5" y="12"/>
                      <a:pt x="5" y="10"/>
                      <a:pt x="8" y="9"/>
                    </a:cubicBezTo>
                    <a:cubicBezTo>
                      <a:pt x="10" y="6"/>
                      <a:pt x="16" y="6"/>
                      <a:pt x="17" y="1"/>
                    </a:cubicBezTo>
                    <a:cubicBezTo>
                      <a:pt x="17" y="0"/>
                      <a:pt x="19" y="0"/>
                      <a:pt x="20" y="1"/>
                    </a:cubicBezTo>
                    <a:cubicBezTo>
                      <a:pt x="21" y="3"/>
                      <a:pt x="23" y="3"/>
                      <a:pt x="25" y="3"/>
                    </a:cubicBezTo>
                    <a:cubicBezTo>
                      <a:pt x="31" y="4"/>
                      <a:pt x="37" y="8"/>
                      <a:pt x="44" y="9"/>
                    </a:cubicBezTo>
                    <a:cubicBezTo>
                      <a:pt x="46" y="10"/>
                      <a:pt x="48" y="10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7" y="16"/>
                      <a:pt x="46" y="19"/>
                      <a:pt x="41" y="17"/>
                    </a:cubicBezTo>
                    <a:cubicBezTo>
                      <a:pt x="39" y="16"/>
                      <a:pt x="37" y="17"/>
                      <a:pt x="35" y="16"/>
                    </a:cubicBezTo>
                    <a:cubicBezTo>
                      <a:pt x="30" y="15"/>
                      <a:pt x="26" y="17"/>
                      <a:pt x="23" y="16"/>
                    </a:cubicBezTo>
                    <a:cubicBezTo>
                      <a:pt x="25" y="16"/>
                      <a:pt x="29" y="16"/>
                      <a:pt x="33" y="16"/>
                    </a:cubicBezTo>
                    <a:cubicBezTo>
                      <a:pt x="39" y="17"/>
                      <a:pt x="46" y="17"/>
                      <a:pt x="52" y="19"/>
                    </a:cubicBezTo>
                    <a:close/>
                  </a:path>
                </a:pathLst>
              </a:custGeom>
              <a:solidFill>
                <a:srgbClr val="9F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2254">
                <a:extLst>
                  <a:ext uri="{FF2B5EF4-FFF2-40B4-BE49-F238E27FC236}">
                    <a16:creationId xmlns:a16="http://schemas.microsoft.com/office/drawing/2014/main" id="{C07444E3-2F1C-CB1B-1A36-5644E7A27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930"/>
                <a:ext cx="134" cy="23"/>
              </a:xfrm>
              <a:custGeom>
                <a:avLst/>
                <a:gdLst>
                  <a:gd name="T0" fmla="*/ 24 w 78"/>
                  <a:gd name="T1" fmla="*/ 2 h 13"/>
                  <a:gd name="T2" fmla="*/ 78 w 78"/>
                  <a:gd name="T3" fmla="*/ 1 h 13"/>
                  <a:gd name="T4" fmla="*/ 73 w 78"/>
                  <a:gd name="T5" fmla="*/ 3 h 13"/>
                  <a:gd name="T6" fmla="*/ 65 w 78"/>
                  <a:gd name="T7" fmla="*/ 4 h 13"/>
                  <a:gd name="T8" fmla="*/ 39 w 78"/>
                  <a:gd name="T9" fmla="*/ 8 h 13"/>
                  <a:gd name="T10" fmla="*/ 33 w 78"/>
                  <a:gd name="T11" fmla="*/ 9 h 13"/>
                  <a:gd name="T12" fmla="*/ 33 w 78"/>
                  <a:gd name="T13" fmla="*/ 9 h 13"/>
                  <a:gd name="T14" fmla="*/ 34 w 78"/>
                  <a:gd name="T15" fmla="*/ 9 h 13"/>
                  <a:gd name="T16" fmla="*/ 59 w 78"/>
                  <a:gd name="T17" fmla="*/ 6 h 13"/>
                  <a:gd name="T18" fmla="*/ 60 w 78"/>
                  <a:gd name="T19" fmla="*/ 8 h 13"/>
                  <a:gd name="T20" fmla="*/ 53 w 78"/>
                  <a:gd name="T21" fmla="*/ 11 h 13"/>
                  <a:gd name="T22" fmla="*/ 19 w 78"/>
                  <a:gd name="T23" fmla="*/ 12 h 13"/>
                  <a:gd name="T24" fmla="*/ 3 w 78"/>
                  <a:gd name="T25" fmla="*/ 12 h 13"/>
                  <a:gd name="T26" fmla="*/ 1 w 78"/>
                  <a:gd name="T27" fmla="*/ 8 h 13"/>
                  <a:gd name="T28" fmla="*/ 14 w 78"/>
                  <a:gd name="T29" fmla="*/ 8 h 13"/>
                  <a:gd name="T30" fmla="*/ 23 w 78"/>
                  <a:gd name="T31" fmla="*/ 7 h 13"/>
                  <a:gd name="T32" fmla="*/ 21 w 78"/>
                  <a:gd name="T33" fmla="*/ 2 h 13"/>
                  <a:gd name="T34" fmla="*/ 24 w 78"/>
                  <a:gd name="T3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">
                    <a:moveTo>
                      <a:pt x="24" y="2"/>
                    </a:moveTo>
                    <a:cubicBezTo>
                      <a:pt x="42" y="5"/>
                      <a:pt x="60" y="0"/>
                      <a:pt x="78" y="1"/>
                    </a:cubicBezTo>
                    <a:cubicBezTo>
                      <a:pt x="77" y="4"/>
                      <a:pt x="74" y="1"/>
                      <a:pt x="73" y="3"/>
                    </a:cubicBezTo>
                    <a:cubicBezTo>
                      <a:pt x="70" y="3"/>
                      <a:pt x="68" y="4"/>
                      <a:pt x="65" y="4"/>
                    </a:cubicBezTo>
                    <a:cubicBezTo>
                      <a:pt x="57" y="7"/>
                      <a:pt x="48" y="7"/>
                      <a:pt x="39" y="8"/>
                    </a:cubicBezTo>
                    <a:cubicBezTo>
                      <a:pt x="37" y="8"/>
                      <a:pt x="35" y="7"/>
                      <a:pt x="33" y="9"/>
                    </a:cubicBezTo>
                    <a:cubicBezTo>
                      <a:pt x="33" y="9"/>
                      <a:pt x="34" y="10"/>
                      <a:pt x="33" y="9"/>
                    </a:cubicBezTo>
                    <a:cubicBezTo>
                      <a:pt x="33" y="9"/>
                      <a:pt x="33" y="9"/>
                      <a:pt x="34" y="9"/>
                    </a:cubicBezTo>
                    <a:cubicBezTo>
                      <a:pt x="42" y="8"/>
                      <a:pt x="50" y="7"/>
                      <a:pt x="59" y="6"/>
                    </a:cubicBezTo>
                    <a:cubicBezTo>
                      <a:pt x="60" y="6"/>
                      <a:pt x="61" y="7"/>
                      <a:pt x="60" y="8"/>
                    </a:cubicBezTo>
                    <a:cubicBezTo>
                      <a:pt x="58" y="9"/>
                      <a:pt x="55" y="10"/>
                      <a:pt x="53" y="11"/>
                    </a:cubicBezTo>
                    <a:cubicBezTo>
                      <a:pt x="42" y="12"/>
                      <a:pt x="30" y="13"/>
                      <a:pt x="19" y="12"/>
                    </a:cubicBezTo>
                    <a:cubicBezTo>
                      <a:pt x="13" y="12"/>
                      <a:pt x="8" y="11"/>
                      <a:pt x="3" y="12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5" y="8"/>
                      <a:pt x="9" y="8"/>
                      <a:pt x="14" y="8"/>
                    </a:cubicBezTo>
                    <a:cubicBezTo>
                      <a:pt x="17" y="6"/>
                      <a:pt x="20" y="7"/>
                      <a:pt x="23" y="7"/>
                    </a:cubicBezTo>
                    <a:cubicBezTo>
                      <a:pt x="20" y="6"/>
                      <a:pt x="18" y="5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lose/>
                  </a:path>
                </a:pathLst>
              </a:custGeom>
              <a:solidFill>
                <a:srgbClr val="27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2255">
                <a:extLst>
                  <a:ext uri="{FF2B5EF4-FFF2-40B4-BE49-F238E27FC236}">
                    <a16:creationId xmlns:a16="http://schemas.microsoft.com/office/drawing/2014/main" id="{4720AA3E-B1DD-3F21-92B1-EC2E2A99B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87"/>
                <a:ext cx="65" cy="29"/>
              </a:xfrm>
              <a:custGeom>
                <a:avLst/>
                <a:gdLst>
                  <a:gd name="T0" fmla="*/ 38 w 38"/>
                  <a:gd name="T1" fmla="*/ 10 h 17"/>
                  <a:gd name="T2" fmla="*/ 38 w 38"/>
                  <a:gd name="T3" fmla="*/ 11 h 17"/>
                  <a:gd name="T4" fmla="*/ 37 w 38"/>
                  <a:gd name="T5" fmla="*/ 16 h 17"/>
                  <a:gd name="T6" fmla="*/ 36 w 38"/>
                  <a:gd name="T7" fmla="*/ 17 h 17"/>
                  <a:gd name="T8" fmla="*/ 32 w 38"/>
                  <a:gd name="T9" fmla="*/ 15 h 17"/>
                  <a:gd name="T10" fmla="*/ 29 w 38"/>
                  <a:gd name="T11" fmla="*/ 12 h 17"/>
                  <a:gd name="T12" fmla="*/ 23 w 38"/>
                  <a:gd name="T13" fmla="*/ 13 h 17"/>
                  <a:gd name="T14" fmla="*/ 16 w 38"/>
                  <a:gd name="T15" fmla="*/ 13 h 17"/>
                  <a:gd name="T16" fmla="*/ 13 w 38"/>
                  <a:gd name="T17" fmla="*/ 9 h 17"/>
                  <a:gd name="T18" fmla="*/ 10 w 38"/>
                  <a:gd name="T19" fmla="*/ 7 h 17"/>
                  <a:gd name="T20" fmla="*/ 0 w 38"/>
                  <a:gd name="T21" fmla="*/ 1 h 17"/>
                  <a:gd name="T22" fmla="*/ 8 w 38"/>
                  <a:gd name="T23" fmla="*/ 2 h 17"/>
                  <a:gd name="T24" fmla="*/ 20 w 38"/>
                  <a:gd name="T25" fmla="*/ 2 h 17"/>
                  <a:gd name="T26" fmla="*/ 28 w 38"/>
                  <a:gd name="T27" fmla="*/ 2 h 17"/>
                  <a:gd name="T28" fmla="*/ 31 w 38"/>
                  <a:gd name="T29" fmla="*/ 3 h 17"/>
                  <a:gd name="T30" fmla="*/ 38 w 38"/>
                  <a:gd name="T3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17">
                    <a:moveTo>
                      <a:pt x="38" y="10"/>
                    </a:move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3"/>
                      <a:pt x="38" y="15"/>
                      <a:pt x="37" y="16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4" y="16"/>
                      <a:pt x="33" y="16"/>
                      <a:pt x="32" y="15"/>
                    </a:cubicBezTo>
                    <a:cubicBezTo>
                      <a:pt x="33" y="13"/>
                      <a:pt x="31" y="12"/>
                      <a:pt x="29" y="12"/>
                    </a:cubicBezTo>
                    <a:cubicBezTo>
                      <a:pt x="28" y="14"/>
                      <a:pt x="26" y="17"/>
                      <a:pt x="23" y="13"/>
                    </a:cubicBezTo>
                    <a:cubicBezTo>
                      <a:pt x="22" y="12"/>
                      <a:pt x="18" y="17"/>
                      <a:pt x="16" y="13"/>
                    </a:cubicBezTo>
                    <a:cubicBezTo>
                      <a:pt x="15" y="12"/>
                      <a:pt x="11" y="13"/>
                      <a:pt x="13" y="9"/>
                    </a:cubicBezTo>
                    <a:cubicBezTo>
                      <a:pt x="14" y="8"/>
                      <a:pt x="11" y="7"/>
                      <a:pt x="10" y="7"/>
                    </a:cubicBezTo>
                    <a:cubicBezTo>
                      <a:pt x="5" y="7"/>
                      <a:pt x="2" y="5"/>
                      <a:pt x="0" y="1"/>
                    </a:cubicBezTo>
                    <a:cubicBezTo>
                      <a:pt x="2" y="0"/>
                      <a:pt x="5" y="1"/>
                      <a:pt x="8" y="2"/>
                    </a:cubicBezTo>
                    <a:cubicBezTo>
                      <a:pt x="12" y="4"/>
                      <a:pt x="16" y="3"/>
                      <a:pt x="20" y="2"/>
                    </a:cubicBezTo>
                    <a:cubicBezTo>
                      <a:pt x="22" y="2"/>
                      <a:pt x="25" y="2"/>
                      <a:pt x="28" y="2"/>
                    </a:cubicBezTo>
                    <a:cubicBezTo>
                      <a:pt x="30" y="1"/>
                      <a:pt x="30" y="3"/>
                      <a:pt x="31" y="3"/>
                    </a:cubicBezTo>
                    <a:cubicBezTo>
                      <a:pt x="37" y="1"/>
                      <a:pt x="36" y="7"/>
                      <a:pt x="38" y="10"/>
                    </a:cubicBezTo>
                    <a:close/>
                  </a:path>
                </a:pathLst>
              </a:custGeom>
              <a:solidFill>
                <a:srgbClr val="C6C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2256">
                <a:extLst>
                  <a:ext uri="{FF2B5EF4-FFF2-40B4-BE49-F238E27FC236}">
                    <a16:creationId xmlns:a16="http://schemas.microsoft.com/office/drawing/2014/main" id="{9019CA85-3A66-A646-6F69-B13AA244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961"/>
                <a:ext cx="79" cy="19"/>
              </a:xfrm>
              <a:custGeom>
                <a:avLst/>
                <a:gdLst>
                  <a:gd name="T0" fmla="*/ 0 w 46"/>
                  <a:gd name="T1" fmla="*/ 5 h 11"/>
                  <a:gd name="T2" fmla="*/ 0 w 46"/>
                  <a:gd name="T3" fmla="*/ 3 h 11"/>
                  <a:gd name="T4" fmla="*/ 14 w 46"/>
                  <a:gd name="T5" fmla="*/ 1 h 11"/>
                  <a:gd name="T6" fmla="*/ 44 w 46"/>
                  <a:gd name="T7" fmla="*/ 1 h 11"/>
                  <a:gd name="T8" fmla="*/ 46 w 46"/>
                  <a:gd name="T9" fmla="*/ 3 h 11"/>
                  <a:gd name="T10" fmla="*/ 44 w 46"/>
                  <a:gd name="T11" fmla="*/ 5 h 11"/>
                  <a:gd name="T12" fmla="*/ 37 w 46"/>
                  <a:gd name="T13" fmla="*/ 5 h 11"/>
                  <a:gd name="T14" fmla="*/ 34 w 46"/>
                  <a:gd name="T15" fmla="*/ 11 h 11"/>
                  <a:gd name="T16" fmla="*/ 34 w 46"/>
                  <a:gd name="T17" fmla="*/ 11 h 11"/>
                  <a:gd name="T18" fmla="*/ 29 w 46"/>
                  <a:gd name="T19" fmla="*/ 10 h 11"/>
                  <a:gd name="T20" fmla="*/ 9 w 46"/>
                  <a:gd name="T21" fmla="*/ 11 h 11"/>
                  <a:gd name="T22" fmla="*/ 6 w 46"/>
                  <a:gd name="T23" fmla="*/ 9 h 11"/>
                  <a:gd name="T24" fmla="*/ 9 w 46"/>
                  <a:gd name="T25" fmla="*/ 7 h 11"/>
                  <a:gd name="T26" fmla="*/ 29 w 46"/>
                  <a:gd name="T27" fmla="*/ 7 h 11"/>
                  <a:gd name="T28" fmla="*/ 34 w 46"/>
                  <a:gd name="T29" fmla="*/ 5 h 11"/>
                  <a:gd name="T30" fmla="*/ 0 w 46"/>
                  <a:gd name="T3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0" y="5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4" y="0"/>
                      <a:pt x="9" y="1"/>
                      <a:pt x="14" y="1"/>
                    </a:cubicBezTo>
                    <a:cubicBezTo>
                      <a:pt x="24" y="2"/>
                      <a:pt x="34" y="2"/>
                      <a:pt x="44" y="1"/>
                    </a:cubicBezTo>
                    <a:cubicBezTo>
                      <a:pt x="45" y="1"/>
                      <a:pt x="46" y="1"/>
                      <a:pt x="46" y="3"/>
                    </a:cubicBezTo>
                    <a:cubicBezTo>
                      <a:pt x="46" y="4"/>
                      <a:pt x="45" y="5"/>
                      <a:pt x="44" y="5"/>
                    </a:cubicBezTo>
                    <a:cubicBezTo>
                      <a:pt x="42" y="5"/>
                      <a:pt x="39" y="5"/>
                      <a:pt x="37" y="5"/>
                    </a:cubicBezTo>
                    <a:cubicBezTo>
                      <a:pt x="36" y="7"/>
                      <a:pt x="38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2" y="10"/>
                      <a:pt x="31" y="9"/>
                      <a:pt x="29" y="10"/>
                    </a:cubicBezTo>
                    <a:cubicBezTo>
                      <a:pt x="22" y="11"/>
                      <a:pt x="16" y="11"/>
                      <a:pt x="9" y="11"/>
                    </a:cubicBezTo>
                    <a:cubicBezTo>
                      <a:pt x="8" y="11"/>
                      <a:pt x="6" y="11"/>
                      <a:pt x="6" y="9"/>
                    </a:cubicBezTo>
                    <a:cubicBezTo>
                      <a:pt x="6" y="7"/>
                      <a:pt x="7" y="7"/>
                      <a:pt x="9" y="7"/>
                    </a:cubicBezTo>
                    <a:cubicBezTo>
                      <a:pt x="16" y="7"/>
                      <a:pt x="22" y="6"/>
                      <a:pt x="29" y="7"/>
                    </a:cubicBezTo>
                    <a:cubicBezTo>
                      <a:pt x="31" y="7"/>
                      <a:pt x="32" y="6"/>
                      <a:pt x="34" y="5"/>
                    </a:cubicBezTo>
                    <a:cubicBezTo>
                      <a:pt x="23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403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2257">
                <a:extLst>
                  <a:ext uri="{FF2B5EF4-FFF2-40B4-BE49-F238E27FC236}">
                    <a16:creationId xmlns:a16="http://schemas.microsoft.com/office/drawing/2014/main" id="{A679E94F-891C-1845-9672-5749D546C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699"/>
                <a:ext cx="87" cy="29"/>
              </a:xfrm>
              <a:custGeom>
                <a:avLst/>
                <a:gdLst>
                  <a:gd name="T0" fmla="*/ 23 w 51"/>
                  <a:gd name="T1" fmla="*/ 10 h 17"/>
                  <a:gd name="T2" fmla="*/ 4 w 51"/>
                  <a:gd name="T3" fmla="*/ 6 h 17"/>
                  <a:gd name="T4" fmla="*/ 7 w 51"/>
                  <a:gd name="T5" fmla="*/ 3 h 17"/>
                  <a:gd name="T6" fmla="*/ 0 w 51"/>
                  <a:gd name="T7" fmla="*/ 0 h 17"/>
                  <a:gd name="T8" fmla="*/ 25 w 51"/>
                  <a:gd name="T9" fmla="*/ 6 h 17"/>
                  <a:gd name="T10" fmla="*/ 37 w 51"/>
                  <a:gd name="T11" fmla="*/ 6 h 17"/>
                  <a:gd name="T12" fmla="*/ 40 w 51"/>
                  <a:gd name="T13" fmla="*/ 12 h 17"/>
                  <a:gd name="T14" fmla="*/ 48 w 51"/>
                  <a:gd name="T15" fmla="*/ 14 h 17"/>
                  <a:gd name="T16" fmla="*/ 51 w 51"/>
                  <a:gd name="T17" fmla="*/ 17 h 17"/>
                  <a:gd name="T18" fmla="*/ 27 w 51"/>
                  <a:gd name="T19" fmla="*/ 13 h 17"/>
                  <a:gd name="T20" fmla="*/ 31 w 51"/>
                  <a:gd name="T21" fmla="*/ 12 h 17"/>
                  <a:gd name="T22" fmla="*/ 23 w 51"/>
                  <a:gd name="T2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17">
                    <a:moveTo>
                      <a:pt x="23" y="10"/>
                    </a:moveTo>
                    <a:cubicBezTo>
                      <a:pt x="17" y="7"/>
                      <a:pt x="11" y="5"/>
                      <a:pt x="4" y="6"/>
                    </a:cubicBezTo>
                    <a:cubicBezTo>
                      <a:pt x="4" y="3"/>
                      <a:pt x="7" y="5"/>
                      <a:pt x="7" y="3"/>
                    </a:cubicBezTo>
                    <a:cubicBezTo>
                      <a:pt x="5" y="0"/>
                      <a:pt x="1" y="4"/>
                      <a:pt x="0" y="0"/>
                    </a:cubicBezTo>
                    <a:cubicBezTo>
                      <a:pt x="9" y="0"/>
                      <a:pt x="17" y="2"/>
                      <a:pt x="25" y="6"/>
                    </a:cubicBezTo>
                    <a:cubicBezTo>
                      <a:pt x="28" y="8"/>
                      <a:pt x="33" y="6"/>
                      <a:pt x="37" y="6"/>
                    </a:cubicBezTo>
                    <a:cubicBezTo>
                      <a:pt x="38" y="8"/>
                      <a:pt x="36" y="12"/>
                      <a:pt x="40" y="12"/>
                    </a:cubicBezTo>
                    <a:cubicBezTo>
                      <a:pt x="42" y="13"/>
                      <a:pt x="45" y="15"/>
                      <a:pt x="48" y="14"/>
                    </a:cubicBezTo>
                    <a:cubicBezTo>
                      <a:pt x="49" y="14"/>
                      <a:pt x="51" y="15"/>
                      <a:pt x="51" y="17"/>
                    </a:cubicBezTo>
                    <a:cubicBezTo>
                      <a:pt x="43" y="16"/>
                      <a:pt x="35" y="15"/>
                      <a:pt x="27" y="13"/>
                    </a:cubicBezTo>
                    <a:cubicBezTo>
                      <a:pt x="28" y="11"/>
                      <a:pt x="30" y="13"/>
                      <a:pt x="31" y="12"/>
                    </a:cubicBezTo>
                    <a:cubicBezTo>
                      <a:pt x="28" y="11"/>
                      <a:pt x="26" y="10"/>
                      <a:pt x="23" y="10"/>
                    </a:cubicBezTo>
                    <a:close/>
                  </a:path>
                </a:pathLst>
              </a:custGeom>
              <a:solidFill>
                <a:srgbClr val="5F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2258">
                <a:extLst>
                  <a:ext uri="{FF2B5EF4-FFF2-40B4-BE49-F238E27FC236}">
                    <a16:creationId xmlns:a16="http://schemas.microsoft.com/office/drawing/2014/main" id="{BF94E95E-76F3-B704-9465-C17086567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517"/>
                <a:ext cx="74" cy="29"/>
              </a:xfrm>
              <a:custGeom>
                <a:avLst/>
                <a:gdLst>
                  <a:gd name="T0" fmla="*/ 5 w 43"/>
                  <a:gd name="T1" fmla="*/ 16 h 17"/>
                  <a:gd name="T2" fmla="*/ 5 w 43"/>
                  <a:gd name="T3" fmla="*/ 14 h 17"/>
                  <a:gd name="T4" fmla="*/ 10 w 43"/>
                  <a:gd name="T5" fmla="*/ 12 h 17"/>
                  <a:gd name="T6" fmla="*/ 6 w 43"/>
                  <a:gd name="T7" fmla="*/ 9 h 17"/>
                  <a:gd name="T8" fmla="*/ 3 w 43"/>
                  <a:gd name="T9" fmla="*/ 8 h 17"/>
                  <a:gd name="T10" fmla="*/ 0 w 43"/>
                  <a:gd name="T11" fmla="*/ 7 h 17"/>
                  <a:gd name="T12" fmla="*/ 2 w 43"/>
                  <a:gd name="T13" fmla="*/ 5 h 17"/>
                  <a:gd name="T14" fmla="*/ 7 w 43"/>
                  <a:gd name="T15" fmla="*/ 3 h 17"/>
                  <a:gd name="T16" fmla="*/ 16 w 43"/>
                  <a:gd name="T17" fmla="*/ 1 h 17"/>
                  <a:gd name="T18" fmla="*/ 17 w 43"/>
                  <a:gd name="T19" fmla="*/ 1 h 17"/>
                  <a:gd name="T20" fmla="*/ 24 w 43"/>
                  <a:gd name="T21" fmla="*/ 4 h 17"/>
                  <a:gd name="T22" fmla="*/ 43 w 43"/>
                  <a:gd name="T23" fmla="*/ 7 h 17"/>
                  <a:gd name="T24" fmla="*/ 17 w 43"/>
                  <a:gd name="T25" fmla="*/ 6 h 17"/>
                  <a:gd name="T26" fmla="*/ 17 w 43"/>
                  <a:gd name="T27" fmla="*/ 7 h 17"/>
                  <a:gd name="T28" fmla="*/ 30 w 43"/>
                  <a:gd name="T29" fmla="*/ 10 h 17"/>
                  <a:gd name="T30" fmla="*/ 20 w 43"/>
                  <a:gd name="T31" fmla="*/ 11 h 17"/>
                  <a:gd name="T32" fmla="*/ 16 w 43"/>
                  <a:gd name="T33" fmla="*/ 13 h 17"/>
                  <a:gd name="T34" fmla="*/ 20 w 43"/>
                  <a:gd name="T35" fmla="*/ 15 h 17"/>
                  <a:gd name="T36" fmla="*/ 5 w 43"/>
                  <a:gd name="T3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17">
                    <a:moveTo>
                      <a:pt x="5" y="16"/>
                    </a:moveTo>
                    <a:cubicBezTo>
                      <a:pt x="5" y="15"/>
                      <a:pt x="5" y="15"/>
                      <a:pt x="5" y="14"/>
                    </a:cubicBezTo>
                    <a:cubicBezTo>
                      <a:pt x="6" y="13"/>
                      <a:pt x="8" y="12"/>
                      <a:pt x="10" y="12"/>
                    </a:cubicBezTo>
                    <a:cubicBezTo>
                      <a:pt x="9" y="11"/>
                      <a:pt x="7" y="11"/>
                      <a:pt x="6" y="9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2" y="8"/>
                      <a:pt x="0" y="8"/>
                      <a:pt x="0" y="7"/>
                    </a:cubicBezTo>
                    <a:cubicBezTo>
                      <a:pt x="0" y="5"/>
                      <a:pt x="2" y="5"/>
                      <a:pt x="2" y="5"/>
                    </a:cubicBezTo>
                    <a:cubicBezTo>
                      <a:pt x="4" y="5"/>
                      <a:pt x="6" y="5"/>
                      <a:pt x="7" y="3"/>
                    </a:cubicBezTo>
                    <a:cubicBezTo>
                      <a:pt x="9" y="0"/>
                      <a:pt x="13" y="2"/>
                      <a:pt x="16" y="1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9" y="3"/>
                      <a:pt x="22" y="2"/>
                      <a:pt x="24" y="4"/>
                    </a:cubicBezTo>
                    <a:cubicBezTo>
                      <a:pt x="30" y="5"/>
                      <a:pt x="36" y="4"/>
                      <a:pt x="43" y="7"/>
                    </a:cubicBezTo>
                    <a:cubicBezTo>
                      <a:pt x="34" y="7"/>
                      <a:pt x="25" y="7"/>
                      <a:pt x="17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21" y="8"/>
                      <a:pt x="24" y="9"/>
                      <a:pt x="30" y="10"/>
                    </a:cubicBezTo>
                    <a:cubicBezTo>
                      <a:pt x="25" y="10"/>
                      <a:pt x="23" y="10"/>
                      <a:pt x="20" y="11"/>
                    </a:cubicBezTo>
                    <a:cubicBezTo>
                      <a:pt x="18" y="11"/>
                      <a:pt x="16" y="10"/>
                      <a:pt x="16" y="13"/>
                    </a:cubicBezTo>
                    <a:cubicBezTo>
                      <a:pt x="16" y="15"/>
                      <a:pt x="18" y="14"/>
                      <a:pt x="20" y="15"/>
                    </a:cubicBezTo>
                    <a:cubicBezTo>
                      <a:pt x="15" y="17"/>
                      <a:pt x="10" y="17"/>
                      <a:pt x="5" y="16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2259">
                <a:extLst>
                  <a:ext uri="{FF2B5EF4-FFF2-40B4-BE49-F238E27FC236}">
                    <a16:creationId xmlns:a16="http://schemas.microsoft.com/office/drawing/2014/main" id="{93DE505D-8C44-7F10-59EE-676E6268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709"/>
                <a:ext cx="38" cy="48"/>
              </a:xfrm>
              <a:custGeom>
                <a:avLst/>
                <a:gdLst>
                  <a:gd name="T0" fmla="*/ 21 w 22"/>
                  <a:gd name="T1" fmla="*/ 6 h 28"/>
                  <a:gd name="T2" fmla="*/ 22 w 22"/>
                  <a:gd name="T3" fmla="*/ 11 h 28"/>
                  <a:gd name="T4" fmla="*/ 15 w 22"/>
                  <a:gd name="T5" fmla="*/ 14 h 28"/>
                  <a:gd name="T6" fmla="*/ 19 w 22"/>
                  <a:gd name="T7" fmla="*/ 16 h 28"/>
                  <a:gd name="T8" fmla="*/ 14 w 22"/>
                  <a:gd name="T9" fmla="*/ 19 h 28"/>
                  <a:gd name="T10" fmla="*/ 16 w 22"/>
                  <a:gd name="T11" fmla="*/ 20 h 28"/>
                  <a:gd name="T12" fmla="*/ 22 w 22"/>
                  <a:gd name="T13" fmla="*/ 21 h 28"/>
                  <a:gd name="T14" fmla="*/ 12 w 22"/>
                  <a:gd name="T15" fmla="*/ 24 h 28"/>
                  <a:gd name="T16" fmla="*/ 20 w 22"/>
                  <a:gd name="T17" fmla="*/ 26 h 28"/>
                  <a:gd name="T18" fmla="*/ 3 w 22"/>
                  <a:gd name="T19" fmla="*/ 26 h 28"/>
                  <a:gd name="T20" fmla="*/ 0 w 22"/>
                  <a:gd name="T21" fmla="*/ 26 h 28"/>
                  <a:gd name="T22" fmla="*/ 2 w 22"/>
                  <a:gd name="T23" fmla="*/ 24 h 28"/>
                  <a:gd name="T24" fmla="*/ 4 w 22"/>
                  <a:gd name="T25" fmla="*/ 20 h 28"/>
                  <a:gd name="T26" fmla="*/ 5 w 22"/>
                  <a:gd name="T27" fmla="*/ 17 h 28"/>
                  <a:gd name="T28" fmla="*/ 7 w 22"/>
                  <a:gd name="T29" fmla="*/ 17 h 28"/>
                  <a:gd name="T30" fmla="*/ 9 w 22"/>
                  <a:gd name="T31" fmla="*/ 18 h 28"/>
                  <a:gd name="T32" fmla="*/ 11 w 22"/>
                  <a:gd name="T33" fmla="*/ 15 h 28"/>
                  <a:gd name="T34" fmla="*/ 13 w 22"/>
                  <a:gd name="T35" fmla="*/ 5 h 28"/>
                  <a:gd name="T36" fmla="*/ 21 w 22"/>
                  <a:gd name="T3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8">
                    <a:moveTo>
                      <a:pt x="21" y="6"/>
                    </a:moveTo>
                    <a:cubicBezTo>
                      <a:pt x="19" y="8"/>
                      <a:pt x="20" y="10"/>
                      <a:pt x="22" y="11"/>
                    </a:cubicBezTo>
                    <a:cubicBezTo>
                      <a:pt x="20" y="13"/>
                      <a:pt x="17" y="11"/>
                      <a:pt x="15" y="14"/>
                    </a:cubicBezTo>
                    <a:cubicBezTo>
                      <a:pt x="16" y="15"/>
                      <a:pt x="19" y="13"/>
                      <a:pt x="19" y="16"/>
                    </a:cubicBezTo>
                    <a:cubicBezTo>
                      <a:pt x="17" y="17"/>
                      <a:pt x="14" y="16"/>
                      <a:pt x="14" y="19"/>
                    </a:cubicBezTo>
                    <a:cubicBezTo>
                      <a:pt x="14" y="20"/>
                      <a:pt x="15" y="20"/>
                      <a:pt x="16" y="20"/>
                    </a:cubicBezTo>
                    <a:cubicBezTo>
                      <a:pt x="18" y="20"/>
                      <a:pt x="21" y="18"/>
                      <a:pt x="22" y="21"/>
                    </a:cubicBezTo>
                    <a:cubicBezTo>
                      <a:pt x="19" y="22"/>
                      <a:pt x="15" y="21"/>
                      <a:pt x="12" y="24"/>
                    </a:cubicBezTo>
                    <a:cubicBezTo>
                      <a:pt x="14" y="26"/>
                      <a:pt x="18" y="22"/>
                      <a:pt x="20" y="26"/>
                    </a:cubicBezTo>
                    <a:cubicBezTo>
                      <a:pt x="14" y="26"/>
                      <a:pt x="8" y="28"/>
                      <a:pt x="3" y="26"/>
                    </a:cubicBezTo>
                    <a:cubicBezTo>
                      <a:pt x="2" y="27"/>
                      <a:pt x="0" y="27"/>
                      <a:pt x="0" y="26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4" y="23"/>
                      <a:pt x="7" y="24"/>
                      <a:pt x="4" y="20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8"/>
                      <a:pt x="8" y="20"/>
                      <a:pt x="9" y="18"/>
                    </a:cubicBezTo>
                    <a:cubicBezTo>
                      <a:pt x="10" y="17"/>
                      <a:pt x="11" y="17"/>
                      <a:pt x="11" y="15"/>
                    </a:cubicBezTo>
                    <a:cubicBezTo>
                      <a:pt x="10" y="12"/>
                      <a:pt x="10" y="9"/>
                      <a:pt x="13" y="5"/>
                    </a:cubicBezTo>
                    <a:cubicBezTo>
                      <a:pt x="17" y="0"/>
                      <a:pt x="19" y="4"/>
                      <a:pt x="21" y="6"/>
                    </a:cubicBezTo>
                    <a:close/>
                  </a:path>
                </a:pathLst>
              </a:custGeom>
              <a:solidFill>
                <a:srgbClr val="C3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2260">
                <a:extLst>
                  <a:ext uri="{FF2B5EF4-FFF2-40B4-BE49-F238E27FC236}">
                    <a16:creationId xmlns:a16="http://schemas.microsoft.com/office/drawing/2014/main" id="{2F0777CF-BEDA-1A0F-017E-3C09C8672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558"/>
                <a:ext cx="55" cy="40"/>
              </a:xfrm>
              <a:custGeom>
                <a:avLst/>
                <a:gdLst>
                  <a:gd name="T0" fmla="*/ 27 w 32"/>
                  <a:gd name="T1" fmla="*/ 0 h 23"/>
                  <a:gd name="T2" fmla="*/ 26 w 32"/>
                  <a:gd name="T3" fmla="*/ 11 h 23"/>
                  <a:gd name="T4" fmla="*/ 26 w 32"/>
                  <a:gd name="T5" fmla="*/ 17 h 23"/>
                  <a:gd name="T6" fmla="*/ 22 w 32"/>
                  <a:gd name="T7" fmla="*/ 22 h 23"/>
                  <a:gd name="T8" fmla="*/ 20 w 32"/>
                  <a:gd name="T9" fmla="*/ 14 h 23"/>
                  <a:gd name="T10" fmla="*/ 7 w 32"/>
                  <a:gd name="T11" fmla="*/ 7 h 23"/>
                  <a:gd name="T12" fmla="*/ 15 w 32"/>
                  <a:gd name="T13" fmla="*/ 8 h 23"/>
                  <a:gd name="T14" fmla="*/ 17 w 32"/>
                  <a:gd name="T15" fmla="*/ 7 h 23"/>
                  <a:gd name="T16" fmla="*/ 15 w 32"/>
                  <a:gd name="T17" fmla="*/ 6 h 23"/>
                  <a:gd name="T18" fmla="*/ 0 w 32"/>
                  <a:gd name="T19" fmla="*/ 2 h 23"/>
                  <a:gd name="T20" fmla="*/ 14 w 32"/>
                  <a:gd name="T21" fmla="*/ 3 h 23"/>
                  <a:gd name="T22" fmla="*/ 19 w 32"/>
                  <a:gd name="T23" fmla="*/ 2 h 23"/>
                  <a:gd name="T24" fmla="*/ 22 w 32"/>
                  <a:gd name="T25" fmla="*/ 0 h 23"/>
                  <a:gd name="T26" fmla="*/ 23 w 32"/>
                  <a:gd name="T27" fmla="*/ 0 h 23"/>
                  <a:gd name="T28" fmla="*/ 26 w 32"/>
                  <a:gd name="T29" fmla="*/ 0 h 23"/>
                  <a:gd name="T30" fmla="*/ 27 w 32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3">
                    <a:moveTo>
                      <a:pt x="27" y="0"/>
                    </a:moveTo>
                    <a:cubicBezTo>
                      <a:pt x="32" y="4"/>
                      <a:pt x="26" y="8"/>
                      <a:pt x="26" y="11"/>
                    </a:cubicBezTo>
                    <a:cubicBezTo>
                      <a:pt x="25" y="13"/>
                      <a:pt x="26" y="15"/>
                      <a:pt x="26" y="17"/>
                    </a:cubicBezTo>
                    <a:cubicBezTo>
                      <a:pt x="24" y="18"/>
                      <a:pt x="27" y="23"/>
                      <a:pt x="22" y="22"/>
                    </a:cubicBezTo>
                    <a:cubicBezTo>
                      <a:pt x="17" y="20"/>
                      <a:pt x="22" y="17"/>
                      <a:pt x="20" y="14"/>
                    </a:cubicBezTo>
                    <a:cubicBezTo>
                      <a:pt x="18" y="9"/>
                      <a:pt x="11" y="11"/>
                      <a:pt x="7" y="7"/>
                    </a:cubicBezTo>
                    <a:cubicBezTo>
                      <a:pt x="10" y="7"/>
                      <a:pt x="12" y="8"/>
                      <a:pt x="15" y="8"/>
                    </a:cubicBezTo>
                    <a:cubicBezTo>
                      <a:pt x="16" y="8"/>
                      <a:pt x="17" y="9"/>
                      <a:pt x="17" y="7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0" y="5"/>
                      <a:pt x="5" y="5"/>
                      <a:pt x="0" y="2"/>
                    </a:cubicBezTo>
                    <a:cubicBezTo>
                      <a:pt x="6" y="1"/>
                      <a:pt x="10" y="2"/>
                      <a:pt x="14" y="3"/>
                    </a:cubicBezTo>
                    <a:cubicBezTo>
                      <a:pt x="16" y="4"/>
                      <a:pt x="18" y="5"/>
                      <a:pt x="19" y="2"/>
                    </a:cubicBezTo>
                    <a:cubicBezTo>
                      <a:pt x="20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26" y="0"/>
                      <a:pt x="26" y="0"/>
                      <a:pt x="27" y="0"/>
                    </a:cubicBezTo>
                    <a:close/>
                  </a:path>
                </a:pathLst>
              </a:custGeom>
              <a:solidFill>
                <a:srgbClr val="67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2261">
                <a:extLst>
                  <a:ext uri="{FF2B5EF4-FFF2-40B4-BE49-F238E27FC236}">
                    <a16:creationId xmlns:a16="http://schemas.microsoft.com/office/drawing/2014/main" id="{BEEF950D-7ADA-2800-42D3-6A7E9C1BB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495"/>
                <a:ext cx="82" cy="27"/>
              </a:xfrm>
              <a:custGeom>
                <a:avLst/>
                <a:gdLst>
                  <a:gd name="T0" fmla="*/ 47 w 48"/>
                  <a:gd name="T1" fmla="*/ 16 h 16"/>
                  <a:gd name="T2" fmla="*/ 44 w 48"/>
                  <a:gd name="T3" fmla="*/ 14 h 16"/>
                  <a:gd name="T4" fmla="*/ 5 w 48"/>
                  <a:gd name="T5" fmla="*/ 6 h 16"/>
                  <a:gd name="T6" fmla="*/ 0 w 48"/>
                  <a:gd name="T7" fmla="*/ 3 h 16"/>
                  <a:gd name="T8" fmla="*/ 5 w 48"/>
                  <a:gd name="T9" fmla="*/ 1 h 16"/>
                  <a:gd name="T10" fmla="*/ 14 w 48"/>
                  <a:gd name="T11" fmla="*/ 0 h 16"/>
                  <a:gd name="T12" fmla="*/ 30 w 48"/>
                  <a:gd name="T13" fmla="*/ 2 h 16"/>
                  <a:gd name="T14" fmla="*/ 31 w 48"/>
                  <a:gd name="T15" fmla="*/ 3 h 16"/>
                  <a:gd name="T16" fmla="*/ 45 w 48"/>
                  <a:gd name="T17" fmla="*/ 9 h 16"/>
                  <a:gd name="T18" fmla="*/ 47 w 48"/>
                  <a:gd name="T19" fmla="*/ 11 h 16"/>
                  <a:gd name="T20" fmla="*/ 47 w 48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16">
                    <a:moveTo>
                      <a:pt x="47" y="16"/>
                    </a:moveTo>
                    <a:cubicBezTo>
                      <a:pt x="47" y="15"/>
                      <a:pt x="46" y="14"/>
                      <a:pt x="44" y="14"/>
                    </a:cubicBezTo>
                    <a:cubicBezTo>
                      <a:pt x="32" y="9"/>
                      <a:pt x="18" y="7"/>
                      <a:pt x="5" y="6"/>
                    </a:cubicBezTo>
                    <a:cubicBezTo>
                      <a:pt x="3" y="6"/>
                      <a:pt x="0" y="6"/>
                      <a:pt x="0" y="3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8" y="0"/>
                      <a:pt x="11" y="1"/>
                      <a:pt x="14" y="0"/>
                    </a:cubicBezTo>
                    <a:cubicBezTo>
                      <a:pt x="19" y="1"/>
                      <a:pt x="24" y="1"/>
                      <a:pt x="30" y="2"/>
                    </a:cubicBezTo>
                    <a:cubicBezTo>
                      <a:pt x="30" y="2"/>
                      <a:pt x="31" y="2"/>
                      <a:pt x="31" y="3"/>
                    </a:cubicBezTo>
                    <a:cubicBezTo>
                      <a:pt x="35" y="6"/>
                      <a:pt x="40" y="7"/>
                      <a:pt x="45" y="9"/>
                    </a:cubicBezTo>
                    <a:cubicBezTo>
                      <a:pt x="46" y="9"/>
                      <a:pt x="46" y="10"/>
                      <a:pt x="47" y="11"/>
                    </a:cubicBezTo>
                    <a:cubicBezTo>
                      <a:pt x="48" y="13"/>
                      <a:pt x="48" y="15"/>
                      <a:pt x="47" y="16"/>
                    </a:cubicBezTo>
                    <a:close/>
                  </a:path>
                </a:pathLst>
              </a:custGeom>
              <a:solidFill>
                <a:srgbClr val="A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2262">
                <a:extLst>
                  <a:ext uri="{FF2B5EF4-FFF2-40B4-BE49-F238E27FC236}">
                    <a16:creationId xmlns:a16="http://schemas.microsoft.com/office/drawing/2014/main" id="{B887C66F-6C85-9E2E-5DD5-E817E6180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714"/>
                <a:ext cx="33" cy="22"/>
              </a:xfrm>
              <a:custGeom>
                <a:avLst/>
                <a:gdLst>
                  <a:gd name="T0" fmla="*/ 3 w 19"/>
                  <a:gd name="T1" fmla="*/ 8 h 13"/>
                  <a:gd name="T2" fmla="*/ 0 w 19"/>
                  <a:gd name="T3" fmla="*/ 5 h 13"/>
                  <a:gd name="T4" fmla="*/ 18 w 19"/>
                  <a:gd name="T5" fmla="*/ 3 h 13"/>
                  <a:gd name="T6" fmla="*/ 17 w 19"/>
                  <a:gd name="T7" fmla="*/ 5 h 13"/>
                  <a:gd name="T8" fmla="*/ 11 w 19"/>
                  <a:gd name="T9" fmla="*/ 11 h 13"/>
                  <a:gd name="T10" fmla="*/ 9 w 19"/>
                  <a:gd name="T11" fmla="*/ 12 h 13"/>
                  <a:gd name="T12" fmla="*/ 4 w 19"/>
                  <a:gd name="T13" fmla="*/ 11 h 13"/>
                  <a:gd name="T14" fmla="*/ 3 w 19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3">
                    <a:moveTo>
                      <a:pt x="3" y="8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5" y="0"/>
                      <a:pt x="12" y="1"/>
                      <a:pt x="18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9" y="10"/>
                      <a:pt x="18" y="13"/>
                      <a:pt x="11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7" y="13"/>
                      <a:pt x="5" y="13"/>
                      <a:pt x="4" y="11"/>
                    </a:cubicBezTo>
                    <a:cubicBezTo>
                      <a:pt x="4" y="10"/>
                      <a:pt x="3" y="9"/>
                      <a:pt x="3" y="8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2263">
                <a:extLst>
                  <a:ext uri="{FF2B5EF4-FFF2-40B4-BE49-F238E27FC236}">
                    <a16:creationId xmlns:a16="http://schemas.microsoft.com/office/drawing/2014/main" id="{67235889-2FDB-67AA-969F-CCC712273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012"/>
                <a:ext cx="49" cy="12"/>
              </a:xfrm>
              <a:custGeom>
                <a:avLst/>
                <a:gdLst>
                  <a:gd name="T0" fmla="*/ 0 w 29"/>
                  <a:gd name="T1" fmla="*/ 4 h 7"/>
                  <a:gd name="T2" fmla="*/ 10 w 29"/>
                  <a:gd name="T3" fmla="*/ 2 h 7"/>
                  <a:gd name="T4" fmla="*/ 27 w 29"/>
                  <a:gd name="T5" fmla="*/ 0 h 7"/>
                  <a:gd name="T6" fmla="*/ 28 w 29"/>
                  <a:gd name="T7" fmla="*/ 1 h 7"/>
                  <a:gd name="T8" fmla="*/ 25 w 29"/>
                  <a:gd name="T9" fmla="*/ 6 h 7"/>
                  <a:gd name="T10" fmla="*/ 12 w 29"/>
                  <a:gd name="T11" fmla="*/ 6 h 7"/>
                  <a:gd name="T12" fmla="*/ 0 w 29"/>
                  <a:gd name="T13" fmla="*/ 6 h 7"/>
                  <a:gd name="T14" fmla="*/ 0 w 29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7">
                    <a:moveTo>
                      <a:pt x="0" y="4"/>
                    </a:moveTo>
                    <a:cubicBezTo>
                      <a:pt x="3" y="2"/>
                      <a:pt x="6" y="3"/>
                      <a:pt x="10" y="2"/>
                    </a:cubicBezTo>
                    <a:cubicBezTo>
                      <a:pt x="16" y="3"/>
                      <a:pt x="21" y="2"/>
                      <a:pt x="27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4"/>
                      <a:pt x="28" y="6"/>
                      <a:pt x="25" y="6"/>
                    </a:cubicBezTo>
                    <a:cubicBezTo>
                      <a:pt x="21" y="4"/>
                      <a:pt x="16" y="5"/>
                      <a:pt x="12" y="6"/>
                    </a:cubicBezTo>
                    <a:cubicBezTo>
                      <a:pt x="8" y="6"/>
                      <a:pt x="4" y="7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4B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2264">
                <a:extLst>
                  <a:ext uri="{FF2B5EF4-FFF2-40B4-BE49-F238E27FC236}">
                    <a16:creationId xmlns:a16="http://schemas.microsoft.com/office/drawing/2014/main" id="{61D59394-118F-0C57-3CE0-16000D019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741"/>
                <a:ext cx="42" cy="21"/>
              </a:xfrm>
              <a:custGeom>
                <a:avLst/>
                <a:gdLst>
                  <a:gd name="T0" fmla="*/ 23 w 24"/>
                  <a:gd name="T1" fmla="*/ 5 h 12"/>
                  <a:gd name="T2" fmla="*/ 24 w 24"/>
                  <a:gd name="T3" fmla="*/ 7 h 12"/>
                  <a:gd name="T4" fmla="*/ 23 w 24"/>
                  <a:gd name="T5" fmla="*/ 10 h 12"/>
                  <a:gd name="T6" fmla="*/ 22 w 24"/>
                  <a:gd name="T7" fmla="*/ 12 h 12"/>
                  <a:gd name="T8" fmla="*/ 1 w 24"/>
                  <a:gd name="T9" fmla="*/ 11 h 12"/>
                  <a:gd name="T10" fmla="*/ 5 w 24"/>
                  <a:gd name="T11" fmla="*/ 6 h 12"/>
                  <a:gd name="T12" fmla="*/ 6 w 24"/>
                  <a:gd name="T13" fmla="*/ 6 h 12"/>
                  <a:gd name="T14" fmla="*/ 7 w 24"/>
                  <a:gd name="T15" fmla="*/ 6 h 12"/>
                  <a:gd name="T16" fmla="*/ 17 w 24"/>
                  <a:gd name="T17" fmla="*/ 7 h 12"/>
                  <a:gd name="T18" fmla="*/ 17 w 24"/>
                  <a:gd name="T19" fmla="*/ 5 h 12"/>
                  <a:gd name="T20" fmla="*/ 10 w 24"/>
                  <a:gd name="T21" fmla="*/ 3 h 12"/>
                  <a:gd name="T22" fmla="*/ 18 w 24"/>
                  <a:gd name="T23" fmla="*/ 2 h 12"/>
                  <a:gd name="T24" fmla="*/ 23 w 24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2">
                    <a:moveTo>
                      <a:pt x="23" y="5"/>
                    </a:moveTo>
                    <a:cubicBezTo>
                      <a:pt x="21" y="6"/>
                      <a:pt x="21" y="7"/>
                      <a:pt x="24" y="7"/>
                    </a:cubicBezTo>
                    <a:cubicBezTo>
                      <a:pt x="24" y="8"/>
                      <a:pt x="23" y="9"/>
                      <a:pt x="23" y="10"/>
                    </a:cubicBezTo>
                    <a:cubicBezTo>
                      <a:pt x="24" y="11"/>
                      <a:pt x="23" y="12"/>
                      <a:pt x="22" y="12"/>
                    </a:cubicBezTo>
                    <a:cubicBezTo>
                      <a:pt x="15" y="10"/>
                      <a:pt x="8" y="9"/>
                      <a:pt x="1" y="11"/>
                    </a:cubicBezTo>
                    <a:cubicBezTo>
                      <a:pt x="0" y="8"/>
                      <a:pt x="0" y="8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8"/>
                      <a:pt x="14" y="7"/>
                      <a:pt x="17" y="7"/>
                    </a:cubicBezTo>
                    <a:cubicBezTo>
                      <a:pt x="18" y="7"/>
                      <a:pt x="20" y="6"/>
                      <a:pt x="17" y="5"/>
                    </a:cubicBezTo>
                    <a:cubicBezTo>
                      <a:pt x="15" y="4"/>
                      <a:pt x="13" y="4"/>
                      <a:pt x="10" y="3"/>
                    </a:cubicBezTo>
                    <a:cubicBezTo>
                      <a:pt x="13" y="0"/>
                      <a:pt x="16" y="1"/>
                      <a:pt x="18" y="2"/>
                    </a:cubicBezTo>
                    <a:cubicBezTo>
                      <a:pt x="20" y="2"/>
                      <a:pt x="22" y="2"/>
                      <a:pt x="23" y="5"/>
                    </a:cubicBezTo>
                    <a:close/>
                  </a:path>
                </a:pathLst>
              </a:custGeom>
              <a:solidFill>
                <a:srgbClr val="A9AA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2265">
                <a:extLst>
                  <a:ext uri="{FF2B5EF4-FFF2-40B4-BE49-F238E27FC236}">
                    <a16:creationId xmlns:a16="http://schemas.microsoft.com/office/drawing/2014/main" id="{EAB2BE4E-6156-719E-1BD7-661D8557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937"/>
                <a:ext cx="59" cy="9"/>
              </a:xfrm>
              <a:custGeom>
                <a:avLst/>
                <a:gdLst>
                  <a:gd name="T0" fmla="*/ 29 w 34"/>
                  <a:gd name="T1" fmla="*/ 4 h 5"/>
                  <a:gd name="T2" fmla="*/ 22 w 34"/>
                  <a:gd name="T3" fmla="*/ 3 h 5"/>
                  <a:gd name="T4" fmla="*/ 0 w 34"/>
                  <a:gd name="T5" fmla="*/ 5 h 5"/>
                  <a:gd name="T6" fmla="*/ 0 w 34"/>
                  <a:gd name="T7" fmla="*/ 3 h 5"/>
                  <a:gd name="T8" fmla="*/ 34 w 34"/>
                  <a:gd name="T9" fmla="*/ 0 h 5"/>
                  <a:gd name="T10" fmla="*/ 29 w 3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">
                    <a:moveTo>
                      <a:pt x="29" y="4"/>
                    </a:moveTo>
                    <a:cubicBezTo>
                      <a:pt x="27" y="2"/>
                      <a:pt x="25" y="3"/>
                      <a:pt x="22" y="3"/>
                    </a:cubicBezTo>
                    <a:cubicBezTo>
                      <a:pt x="15" y="5"/>
                      <a:pt x="8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2" y="2"/>
                      <a:pt x="23" y="1"/>
                      <a:pt x="34" y="0"/>
                    </a:cubicBezTo>
                    <a:cubicBezTo>
                      <a:pt x="34" y="3"/>
                      <a:pt x="32" y="5"/>
                      <a:pt x="29" y="4"/>
                    </a:cubicBezTo>
                    <a:close/>
                  </a:path>
                </a:pathLst>
              </a:custGeom>
              <a:solidFill>
                <a:srgbClr val="85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2266">
                <a:extLst>
                  <a:ext uri="{FF2B5EF4-FFF2-40B4-BE49-F238E27FC236}">
                    <a16:creationId xmlns:a16="http://schemas.microsoft.com/office/drawing/2014/main" id="{36E564AA-F4E1-70A6-79F7-2A9F114D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656"/>
                <a:ext cx="23" cy="25"/>
              </a:xfrm>
              <a:custGeom>
                <a:avLst/>
                <a:gdLst>
                  <a:gd name="T0" fmla="*/ 3 w 14"/>
                  <a:gd name="T1" fmla="*/ 1 h 15"/>
                  <a:gd name="T2" fmla="*/ 12 w 14"/>
                  <a:gd name="T3" fmla="*/ 2 h 15"/>
                  <a:gd name="T4" fmla="*/ 9 w 14"/>
                  <a:gd name="T5" fmla="*/ 6 h 15"/>
                  <a:gd name="T6" fmla="*/ 8 w 14"/>
                  <a:gd name="T7" fmla="*/ 8 h 15"/>
                  <a:gd name="T8" fmla="*/ 12 w 14"/>
                  <a:gd name="T9" fmla="*/ 12 h 15"/>
                  <a:gd name="T10" fmla="*/ 5 w 14"/>
                  <a:gd name="T11" fmla="*/ 14 h 15"/>
                  <a:gd name="T12" fmla="*/ 0 w 14"/>
                  <a:gd name="T13" fmla="*/ 12 h 15"/>
                  <a:gd name="T14" fmla="*/ 3 w 14"/>
                  <a:gd name="T15" fmla="*/ 9 h 15"/>
                  <a:gd name="T16" fmla="*/ 6 w 14"/>
                  <a:gd name="T17" fmla="*/ 11 h 15"/>
                  <a:gd name="T18" fmla="*/ 1 w 14"/>
                  <a:gd name="T19" fmla="*/ 5 h 15"/>
                  <a:gd name="T20" fmla="*/ 3 w 14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5">
                    <a:moveTo>
                      <a:pt x="3" y="1"/>
                    </a:moveTo>
                    <a:cubicBezTo>
                      <a:pt x="7" y="0"/>
                      <a:pt x="10" y="0"/>
                      <a:pt x="12" y="2"/>
                    </a:cubicBezTo>
                    <a:cubicBezTo>
                      <a:pt x="12" y="4"/>
                      <a:pt x="10" y="4"/>
                      <a:pt x="9" y="6"/>
                    </a:cubicBezTo>
                    <a:cubicBezTo>
                      <a:pt x="9" y="6"/>
                      <a:pt x="8" y="8"/>
                      <a:pt x="8" y="8"/>
                    </a:cubicBezTo>
                    <a:cubicBezTo>
                      <a:pt x="10" y="9"/>
                      <a:pt x="14" y="9"/>
                      <a:pt x="12" y="12"/>
                    </a:cubicBezTo>
                    <a:cubicBezTo>
                      <a:pt x="11" y="14"/>
                      <a:pt x="8" y="14"/>
                      <a:pt x="5" y="14"/>
                    </a:cubicBezTo>
                    <a:cubicBezTo>
                      <a:pt x="4" y="15"/>
                      <a:pt x="1" y="14"/>
                      <a:pt x="0" y="12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8" y="6"/>
                      <a:pt x="4" y="6"/>
                      <a:pt x="1" y="5"/>
                    </a:cubicBezTo>
                    <a:cubicBezTo>
                      <a:pt x="2" y="3"/>
                      <a:pt x="3" y="3"/>
                      <a:pt x="3" y="1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2267">
                <a:extLst>
                  <a:ext uri="{FF2B5EF4-FFF2-40B4-BE49-F238E27FC236}">
                    <a16:creationId xmlns:a16="http://schemas.microsoft.com/office/drawing/2014/main" id="{9303C9D8-A792-A251-34B9-F68690EF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486"/>
                <a:ext cx="36" cy="28"/>
              </a:xfrm>
              <a:custGeom>
                <a:avLst/>
                <a:gdLst>
                  <a:gd name="T0" fmla="*/ 18 w 21"/>
                  <a:gd name="T1" fmla="*/ 16 h 16"/>
                  <a:gd name="T2" fmla="*/ 15 w 21"/>
                  <a:gd name="T3" fmla="*/ 15 h 16"/>
                  <a:gd name="T4" fmla="*/ 8 w 21"/>
                  <a:gd name="T5" fmla="*/ 10 h 16"/>
                  <a:gd name="T6" fmla="*/ 1 w 21"/>
                  <a:gd name="T7" fmla="*/ 7 h 16"/>
                  <a:gd name="T8" fmla="*/ 1 w 21"/>
                  <a:gd name="T9" fmla="*/ 7 h 16"/>
                  <a:gd name="T10" fmla="*/ 2 w 21"/>
                  <a:gd name="T11" fmla="*/ 6 h 16"/>
                  <a:gd name="T12" fmla="*/ 3 w 21"/>
                  <a:gd name="T13" fmla="*/ 1 h 16"/>
                  <a:gd name="T14" fmla="*/ 7 w 21"/>
                  <a:gd name="T15" fmla="*/ 3 h 16"/>
                  <a:gd name="T16" fmla="*/ 16 w 21"/>
                  <a:gd name="T17" fmla="*/ 9 h 16"/>
                  <a:gd name="T18" fmla="*/ 18 w 21"/>
                  <a:gd name="T19" fmla="*/ 8 h 16"/>
                  <a:gd name="T20" fmla="*/ 18 w 21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18" y="16"/>
                    </a:moveTo>
                    <a:cubicBezTo>
                      <a:pt x="17" y="16"/>
                      <a:pt x="16" y="15"/>
                      <a:pt x="15" y="15"/>
                    </a:cubicBezTo>
                    <a:cubicBezTo>
                      <a:pt x="13" y="12"/>
                      <a:pt x="11" y="11"/>
                      <a:pt x="8" y="10"/>
                    </a:cubicBezTo>
                    <a:cubicBezTo>
                      <a:pt x="5" y="10"/>
                      <a:pt x="3" y="9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6"/>
                      <a:pt x="2" y="6"/>
                    </a:cubicBezTo>
                    <a:cubicBezTo>
                      <a:pt x="2" y="4"/>
                      <a:pt x="0" y="3"/>
                      <a:pt x="3" y="1"/>
                    </a:cubicBezTo>
                    <a:cubicBezTo>
                      <a:pt x="5" y="0"/>
                      <a:pt x="6" y="3"/>
                      <a:pt x="7" y="3"/>
                    </a:cubicBezTo>
                    <a:cubicBezTo>
                      <a:pt x="10" y="6"/>
                      <a:pt x="14" y="6"/>
                      <a:pt x="16" y="9"/>
                    </a:cubicBezTo>
                    <a:cubicBezTo>
                      <a:pt x="17" y="8"/>
                      <a:pt x="17" y="8"/>
                      <a:pt x="18" y="8"/>
                    </a:cubicBezTo>
                    <a:cubicBezTo>
                      <a:pt x="21" y="11"/>
                      <a:pt x="19" y="13"/>
                      <a:pt x="18" y="16"/>
                    </a:cubicBezTo>
                    <a:close/>
                  </a:path>
                </a:pathLst>
              </a:custGeom>
              <a:solidFill>
                <a:srgbClr val="888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2268">
                <a:extLst>
                  <a:ext uri="{FF2B5EF4-FFF2-40B4-BE49-F238E27FC236}">
                    <a16:creationId xmlns:a16="http://schemas.microsoft.com/office/drawing/2014/main" id="{A3F85EDD-535C-BEEA-A64D-F57AA688D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639"/>
                <a:ext cx="8" cy="30"/>
              </a:xfrm>
              <a:custGeom>
                <a:avLst/>
                <a:gdLst>
                  <a:gd name="T0" fmla="*/ 0 w 5"/>
                  <a:gd name="T1" fmla="*/ 18 h 18"/>
                  <a:gd name="T2" fmla="*/ 0 w 5"/>
                  <a:gd name="T3" fmla="*/ 0 h 18"/>
                  <a:gd name="T4" fmla="*/ 4 w 5"/>
                  <a:gd name="T5" fmla="*/ 6 h 18"/>
                  <a:gd name="T6" fmla="*/ 4 w 5"/>
                  <a:gd name="T7" fmla="*/ 11 h 18"/>
                  <a:gd name="T8" fmla="*/ 1 w 5"/>
                  <a:gd name="T9" fmla="*/ 18 h 18"/>
                  <a:gd name="T10" fmla="*/ 0 w 5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cubicBezTo>
                      <a:pt x="0" y="12"/>
                      <a:pt x="0" y="6"/>
                      <a:pt x="0" y="0"/>
                    </a:cubicBezTo>
                    <a:cubicBezTo>
                      <a:pt x="5" y="1"/>
                      <a:pt x="5" y="1"/>
                      <a:pt x="4" y="6"/>
                    </a:cubicBezTo>
                    <a:cubicBezTo>
                      <a:pt x="3" y="8"/>
                      <a:pt x="4" y="9"/>
                      <a:pt x="4" y="11"/>
                    </a:cubicBezTo>
                    <a:cubicBezTo>
                      <a:pt x="4" y="14"/>
                      <a:pt x="3" y="16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43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2269">
                <a:extLst>
                  <a:ext uri="{FF2B5EF4-FFF2-40B4-BE49-F238E27FC236}">
                    <a16:creationId xmlns:a16="http://schemas.microsoft.com/office/drawing/2014/main" id="{5ED0CB1E-B6E4-152D-87DC-6B7B2959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375"/>
                <a:ext cx="17" cy="29"/>
              </a:xfrm>
              <a:custGeom>
                <a:avLst/>
                <a:gdLst>
                  <a:gd name="T0" fmla="*/ 6 w 10"/>
                  <a:gd name="T1" fmla="*/ 16 h 17"/>
                  <a:gd name="T2" fmla="*/ 6 w 10"/>
                  <a:gd name="T3" fmla="*/ 7 h 17"/>
                  <a:gd name="T4" fmla="*/ 3 w 10"/>
                  <a:gd name="T5" fmla="*/ 2 h 17"/>
                  <a:gd name="T6" fmla="*/ 8 w 10"/>
                  <a:gd name="T7" fmla="*/ 4 h 17"/>
                  <a:gd name="T8" fmla="*/ 10 w 10"/>
                  <a:gd name="T9" fmla="*/ 15 h 17"/>
                  <a:gd name="T10" fmla="*/ 6 w 10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6" y="16"/>
                    </a:moveTo>
                    <a:cubicBezTo>
                      <a:pt x="5" y="13"/>
                      <a:pt x="0" y="11"/>
                      <a:pt x="6" y="7"/>
                    </a:cubicBezTo>
                    <a:cubicBezTo>
                      <a:pt x="7" y="6"/>
                      <a:pt x="4" y="4"/>
                      <a:pt x="3" y="2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7"/>
                      <a:pt x="10" y="11"/>
                      <a:pt x="10" y="15"/>
                    </a:cubicBezTo>
                    <a:cubicBezTo>
                      <a:pt x="10" y="17"/>
                      <a:pt x="8" y="15"/>
                      <a:pt x="6" y="16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2270">
                <a:extLst>
                  <a:ext uri="{FF2B5EF4-FFF2-40B4-BE49-F238E27FC236}">
                    <a16:creationId xmlns:a16="http://schemas.microsoft.com/office/drawing/2014/main" id="{51111A5A-C9FF-1E10-1F50-A984B1237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67"/>
                <a:ext cx="29" cy="15"/>
              </a:xfrm>
              <a:custGeom>
                <a:avLst/>
                <a:gdLst>
                  <a:gd name="T0" fmla="*/ 5 w 17"/>
                  <a:gd name="T1" fmla="*/ 7 h 9"/>
                  <a:gd name="T2" fmla="*/ 8 w 17"/>
                  <a:gd name="T3" fmla="*/ 0 h 9"/>
                  <a:gd name="T4" fmla="*/ 17 w 17"/>
                  <a:gd name="T5" fmla="*/ 2 h 9"/>
                  <a:gd name="T6" fmla="*/ 17 w 17"/>
                  <a:gd name="T7" fmla="*/ 8 h 9"/>
                  <a:gd name="T8" fmla="*/ 10 w 17"/>
                  <a:gd name="T9" fmla="*/ 3 h 9"/>
                  <a:gd name="T10" fmla="*/ 5 w 17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5" y="7"/>
                    </a:moveTo>
                    <a:cubicBezTo>
                      <a:pt x="8" y="5"/>
                      <a:pt x="0" y="0"/>
                      <a:pt x="8" y="0"/>
                    </a:cubicBezTo>
                    <a:cubicBezTo>
                      <a:pt x="11" y="1"/>
                      <a:pt x="14" y="0"/>
                      <a:pt x="17" y="2"/>
                    </a:cubicBezTo>
                    <a:cubicBezTo>
                      <a:pt x="17" y="4"/>
                      <a:pt x="17" y="6"/>
                      <a:pt x="17" y="8"/>
                    </a:cubicBezTo>
                    <a:cubicBezTo>
                      <a:pt x="13" y="9"/>
                      <a:pt x="10" y="8"/>
                      <a:pt x="10" y="3"/>
                    </a:cubicBezTo>
                    <a:cubicBezTo>
                      <a:pt x="8" y="4"/>
                      <a:pt x="8" y="8"/>
                      <a:pt x="5" y="7"/>
                    </a:cubicBezTo>
                    <a:close/>
                  </a:path>
                </a:pathLst>
              </a:custGeom>
              <a:solidFill>
                <a:srgbClr val="72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2271">
                <a:extLst>
                  <a:ext uri="{FF2B5EF4-FFF2-40B4-BE49-F238E27FC236}">
                    <a16:creationId xmlns:a16="http://schemas.microsoft.com/office/drawing/2014/main" id="{8F83D4FD-D7AC-31FF-6DF2-2E7286F71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002"/>
                <a:ext cx="36" cy="10"/>
              </a:xfrm>
              <a:custGeom>
                <a:avLst/>
                <a:gdLst>
                  <a:gd name="T0" fmla="*/ 13 w 21"/>
                  <a:gd name="T1" fmla="*/ 5 h 6"/>
                  <a:gd name="T2" fmla="*/ 3 w 21"/>
                  <a:gd name="T3" fmla="*/ 5 h 6"/>
                  <a:gd name="T4" fmla="*/ 0 w 21"/>
                  <a:gd name="T5" fmla="*/ 5 h 6"/>
                  <a:gd name="T6" fmla="*/ 0 w 21"/>
                  <a:gd name="T7" fmla="*/ 4 h 6"/>
                  <a:gd name="T8" fmla="*/ 3 w 21"/>
                  <a:gd name="T9" fmla="*/ 2 h 6"/>
                  <a:gd name="T10" fmla="*/ 20 w 21"/>
                  <a:gd name="T11" fmla="*/ 1 h 6"/>
                  <a:gd name="T12" fmla="*/ 18 w 21"/>
                  <a:gd name="T13" fmla="*/ 5 h 6"/>
                  <a:gd name="T14" fmla="*/ 13 w 21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">
                    <a:moveTo>
                      <a:pt x="13" y="5"/>
                    </a:moveTo>
                    <a:cubicBezTo>
                      <a:pt x="10" y="4"/>
                      <a:pt x="7" y="4"/>
                      <a:pt x="3" y="5"/>
                    </a:cubicBezTo>
                    <a:cubicBezTo>
                      <a:pt x="2" y="5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1" y="2"/>
                      <a:pt x="3" y="2"/>
                    </a:cubicBezTo>
                    <a:cubicBezTo>
                      <a:pt x="8" y="3"/>
                      <a:pt x="14" y="0"/>
                      <a:pt x="20" y="1"/>
                    </a:cubicBezTo>
                    <a:cubicBezTo>
                      <a:pt x="21" y="3"/>
                      <a:pt x="21" y="4"/>
                      <a:pt x="18" y="5"/>
                    </a:cubicBezTo>
                    <a:cubicBezTo>
                      <a:pt x="17" y="5"/>
                      <a:pt x="15" y="5"/>
                      <a:pt x="13" y="5"/>
                    </a:cubicBezTo>
                    <a:close/>
                  </a:path>
                </a:pathLst>
              </a:custGeom>
              <a:solidFill>
                <a:srgbClr val="4B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2272">
                <a:extLst>
                  <a:ext uri="{FF2B5EF4-FFF2-40B4-BE49-F238E27FC236}">
                    <a16:creationId xmlns:a16="http://schemas.microsoft.com/office/drawing/2014/main" id="{B758A4F5-DAF0-619C-CE2A-0F77272C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949"/>
                <a:ext cx="38" cy="16"/>
              </a:xfrm>
              <a:custGeom>
                <a:avLst/>
                <a:gdLst>
                  <a:gd name="T0" fmla="*/ 14 w 22"/>
                  <a:gd name="T1" fmla="*/ 6 h 9"/>
                  <a:gd name="T2" fmla="*/ 0 w 22"/>
                  <a:gd name="T3" fmla="*/ 6 h 9"/>
                  <a:gd name="T4" fmla="*/ 14 w 22"/>
                  <a:gd name="T5" fmla="*/ 3 h 9"/>
                  <a:gd name="T6" fmla="*/ 22 w 22"/>
                  <a:gd name="T7" fmla="*/ 4 h 9"/>
                  <a:gd name="T8" fmla="*/ 14 w 22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9">
                    <a:moveTo>
                      <a:pt x="14" y="6"/>
                    </a:moveTo>
                    <a:cubicBezTo>
                      <a:pt x="9" y="5"/>
                      <a:pt x="5" y="9"/>
                      <a:pt x="0" y="6"/>
                    </a:cubicBezTo>
                    <a:cubicBezTo>
                      <a:pt x="4" y="2"/>
                      <a:pt x="9" y="3"/>
                      <a:pt x="14" y="3"/>
                    </a:cubicBezTo>
                    <a:cubicBezTo>
                      <a:pt x="17" y="3"/>
                      <a:pt x="20" y="0"/>
                      <a:pt x="22" y="4"/>
                    </a:cubicBezTo>
                    <a:cubicBezTo>
                      <a:pt x="20" y="6"/>
                      <a:pt x="17" y="5"/>
                      <a:pt x="14" y="6"/>
                    </a:cubicBezTo>
                    <a:close/>
                  </a:path>
                </a:pathLst>
              </a:custGeom>
              <a:solidFill>
                <a:srgbClr val="3E3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2273">
                <a:extLst>
                  <a:ext uri="{FF2B5EF4-FFF2-40B4-BE49-F238E27FC236}">
                    <a16:creationId xmlns:a16="http://schemas.microsoft.com/office/drawing/2014/main" id="{2BA0C8A9-1710-3A1B-A4BB-B8912FB07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447"/>
                <a:ext cx="17" cy="22"/>
              </a:xfrm>
              <a:custGeom>
                <a:avLst/>
                <a:gdLst>
                  <a:gd name="T0" fmla="*/ 4 w 10"/>
                  <a:gd name="T1" fmla="*/ 0 h 13"/>
                  <a:gd name="T2" fmla="*/ 9 w 10"/>
                  <a:gd name="T3" fmla="*/ 0 h 13"/>
                  <a:gd name="T4" fmla="*/ 6 w 10"/>
                  <a:gd name="T5" fmla="*/ 4 h 13"/>
                  <a:gd name="T6" fmla="*/ 5 w 10"/>
                  <a:gd name="T7" fmla="*/ 8 h 13"/>
                  <a:gd name="T8" fmla="*/ 6 w 10"/>
                  <a:gd name="T9" fmla="*/ 13 h 13"/>
                  <a:gd name="T10" fmla="*/ 4 w 10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6" y="9"/>
                      <a:pt x="7" y="11"/>
                      <a:pt x="6" y="13"/>
                    </a:cubicBezTo>
                    <a:cubicBezTo>
                      <a:pt x="0" y="8"/>
                      <a:pt x="0" y="6"/>
                      <a:pt x="4" y="0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2274">
                <a:extLst>
                  <a:ext uri="{FF2B5EF4-FFF2-40B4-BE49-F238E27FC236}">
                    <a16:creationId xmlns:a16="http://schemas.microsoft.com/office/drawing/2014/main" id="{655E1E01-F391-48AC-D129-869ACF91B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73"/>
                <a:ext cx="33" cy="12"/>
              </a:xfrm>
              <a:custGeom>
                <a:avLst/>
                <a:gdLst>
                  <a:gd name="T0" fmla="*/ 19 w 19"/>
                  <a:gd name="T1" fmla="*/ 6 h 7"/>
                  <a:gd name="T2" fmla="*/ 5 w 19"/>
                  <a:gd name="T3" fmla="*/ 4 h 7"/>
                  <a:gd name="T4" fmla="*/ 2 w 19"/>
                  <a:gd name="T5" fmla="*/ 4 h 7"/>
                  <a:gd name="T6" fmla="*/ 0 w 19"/>
                  <a:gd name="T7" fmla="*/ 2 h 7"/>
                  <a:gd name="T8" fmla="*/ 3 w 19"/>
                  <a:gd name="T9" fmla="*/ 1 h 7"/>
                  <a:gd name="T10" fmla="*/ 19 w 19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9" y="6"/>
                    </a:moveTo>
                    <a:cubicBezTo>
                      <a:pt x="14" y="7"/>
                      <a:pt x="10" y="3"/>
                      <a:pt x="5" y="4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8" y="2"/>
                      <a:pt x="15" y="1"/>
                      <a:pt x="19" y="6"/>
                    </a:cubicBezTo>
                    <a:close/>
                  </a:path>
                </a:pathLst>
              </a:custGeom>
              <a:solidFill>
                <a:srgbClr val="69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2275">
                <a:extLst>
                  <a:ext uri="{FF2B5EF4-FFF2-40B4-BE49-F238E27FC236}">
                    <a16:creationId xmlns:a16="http://schemas.microsoft.com/office/drawing/2014/main" id="{567537C3-A123-03FE-0F5E-2911D626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011"/>
                <a:ext cx="18" cy="17"/>
              </a:xfrm>
              <a:custGeom>
                <a:avLst/>
                <a:gdLst>
                  <a:gd name="T0" fmla="*/ 0 w 11"/>
                  <a:gd name="T1" fmla="*/ 7 h 10"/>
                  <a:gd name="T2" fmla="*/ 3 w 11"/>
                  <a:gd name="T3" fmla="*/ 2 h 10"/>
                  <a:gd name="T4" fmla="*/ 8 w 11"/>
                  <a:gd name="T5" fmla="*/ 2 h 10"/>
                  <a:gd name="T6" fmla="*/ 8 w 11"/>
                  <a:gd name="T7" fmla="*/ 8 h 10"/>
                  <a:gd name="T8" fmla="*/ 5 w 11"/>
                  <a:gd name="T9" fmla="*/ 10 h 10"/>
                  <a:gd name="T10" fmla="*/ 0 w 11"/>
                  <a:gd name="T11" fmla="*/ 9 h 10"/>
                  <a:gd name="T12" fmla="*/ 0 w 11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7"/>
                      <a:pt x="2" y="4"/>
                      <a:pt x="3" y="2"/>
                    </a:cubicBezTo>
                    <a:cubicBezTo>
                      <a:pt x="5" y="2"/>
                      <a:pt x="6" y="0"/>
                      <a:pt x="8" y="2"/>
                    </a:cubicBezTo>
                    <a:cubicBezTo>
                      <a:pt x="11" y="4"/>
                      <a:pt x="6" y="5"/>
                      <a:pt x="8" y="8"/>
                    </a:cubicBezTo>
                    <a:cubicBezTo>
                      <a:pt x="8" y="9"/>
                      <a:pt x="6" y="10"/>
                      <a:pt x="5" y="10"/>
                    </a:cubicBezTo>
                    <a:cubicBezTo>
                      <a:pt x="3" y="10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AD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2276">
                <a:extLst>
                  <a:ext uri="{FF2B5EF4-FFF2-40B4-BE49-F238E27FC236}">
                    <a16:creationId xmlns:a16="http://schemas.microsoft.com/office/drawing/2014/main" id="{009424D6-8235-8931-4698-6D78059C0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533"/>
                <a:ext cx="22" cy="10"/>
              </a:xfrm>
              <a:custGeom>
                <a:avLst/>
                <a:gdLst>
                  <a:gd name="T0" fmla="*/ 4 w 13"/>
                  <a:gd name="T1" fmla="*/ 0 h 6"/>
                  <a:gd name="T2" fmla="*/ 10 w 13"/>
                  <a:gd name="T3" fmla="*/ 1 h 6"/>
                  <a:gd name="T4" fmla="*/ 12 w 13"/>
                  <a:gd name="T5" fmla="*/ 3 h 6"/>
                  <a:gd name="T6" fmla="*/ 10 w 13"/>
                  <a:gd name="T7" fmla="*/ 5 h 6"/>
                  <a:gd name="T8" fmla="*/ 3 w 13"/>
                  <a:gd name="T9" fmla="*/ 5 h 6"/>
                  <a:gd name="T10" fmla="*/ 0 w 13"/>
                  <a:gd name="T11" fmla="*/ 4 h 6"/>
                  <a:gd name="T12" fmla="*/ 0 w 13"/>
                  <a:gd name="T13" fmla="*/ 3 h 6"/>
                  <a:gd name="T14" fmla="*/ 0 w 13"/>
                  <a:gd name="T15" fmla="*/ 3 h 6"/>
                  <a:gd name="T16" fmla="*/ 4 w 1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">
                    <a:moveTo>
                      <a:pt x="4" y="0"/>
                    </a:moveTo>
                    <a:cubicBezTo>
                      <a:pt x="6" y="1"/>
                      <a:pt x="8" y="2"/>
                      <a:pt x="10" y="1"/>
                    </a:cubicBezTo>
                    <a:cubicBezTo>
                      <a:pt x="11" y="1"/>
                      <a:pt x="13" y="2"/>
                      <a:pt x="12" y="3"/>
                    </a:cubicBezTo>
                    <a:cubicBezTo>
                      <a:pt x="12" y="4"/>
                      <a:pt x="11" y="5"/>
                      <a:pt x="10" y="5"/>
                    </a:cubicBezTo>
                    <a:cubicBezTo>
                      <a:pt x="8" y="3"/>
                      <a:pt x="5" y="6"/>
                      <a:pt x="3" y="5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3E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2277">
                <a:extLst>
                  <a:ext uri="{FF2B5EF4-FFF2-40B4-BE49-F238E27FC236}">
                    <a16:creationId xmlns:a16="http://schemas.microsoft.com/office/drawing/2014/main" id="{0041E3A4-DFEA-AE18-7491-B4934F8AF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108"/>
                <a:ext cx="20" cy="21"/>
              </a:xfrm>
              <a:custGeom>
                <a:avLst/>
                <a:gdLst>
                  <a:gd name="T0" fmla="*/ 8 w 12"/>
                  <a:gd name="T1" fmla="*/ 10 h 12"/>
                  <a:gd name="T2" fmla="*/ 0 w 12"/>
                  <a:gd name="T3" fmla="*/ 3 h 12"/>
                  <a:gd name="T4" fmla="*/ 1 w 12"/>
                  <a:gd name="T5" fmla="*/ 0 h 12"/>
                  <a:gd name="T6" fmla="*/ 6 w 12"/>
                  <a:gd name="T7" fmla="*/ 4 h 12"/>
                  <a:gd name="T8" fmla="*/ 8 w 12"/>
                  <a:gd name="T9" fmla="*/ 7 h 12"/>
                  <a:gd name="T10" fmla="*/ 8 w 12"/>
                  <a:gd name="T11" fmla="*/ 7 h 12"/>
                  <a:gd name="T12" fmla="*/ 10 w 12"/>
                  <a:gd name="T13" fmla="*/ 8 h 12"/>
                  <a:gd name="T14" fmla="*/ 11 w 12"/>
                  <a:gd name="T15" fmla="*/ 10 h 12"/>
                  <a:gd name="T16" fmla="*/ 8 w 12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8" y="10"/>
                    </a:moveTo>
                    <a:cubicBezTo>
                      <a:pt x="5" y="8"/>
                      <a:pt x="3" y="5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2"/>
                      <a:pt x="7" y="0"/>
                      <a:pt x="6" y="4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1" y="12"/>
                      <a:pt x="9" y="10"/>
                      <a:pt x="8" y="10"/>
                    </a:cubicBezTo>
                    <a:close/>
                  </a:path>
                </a:pathLst>
              </a:custGeom>
              <a:solidFill>
                <a:srgbClr val="94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2278">
                <a:extLst>
                  <a:ext uri="{FF2B5EF4-FFF2-40B4-BE49-F238E27FC236}">
                    <a16:creationId xmlns:a16="http://schemas.microsoft.com/office/drawing/2014/main" id="{1B93B7DC-EBE5-DD13-1929-968607AD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117"/>
                <a:ext cx="18" cy="17"/>
              </a:xfrm>
              <a:custGeom>
                <a:avLst/>
                <a:gdLst>
                  <a:gd name="T0" fmla="*/ 9 w 11"/>
                  <a:gd name="T1" fmla="*/ 1 h 10"/>
                  <a:gd name="T2" fmla="*/ 7 w 11"/>
                  <a:gd name="T3" fmla="*/ 10 h 10"/>
                  <a:gd name="T4" fmla="*/ 1 w 11"/>
                  <a:gd name="T5" fmla="*/ 7 h 10"/>
                  <a:gd name="T6" fmla="*/ 4 w 11"/>
                  <a:gd name="T7" fmla="*/ 3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4"/>
                      <a:pt x="9" y="7"/>
                      <a:pt x="7" y="10"/>
                    </a:cubicBezTo>
                    <a:cubicBezTo>
                      <a:pt x="6" y="6"/>
                      <a:pt x="5" y="4"/>
                      <a:pt x="1" y="7"/>
                    </a:cubicBezTo>
                    <a:cubicBezTo>
                      <a:pt x="1" y="4"/>
                      <a:pt x="0" y="1"/>
                      <a:pt x="4" y="3"/>
                    </a:cubicBezTo>
                    <a:cubicBezTo>
                      <a:pt x="7" y="4"/>
                      <a:pt x="7" y="0"/>
                      <a:pt x="9" y="1"/>
                    </a:cubicBezTo>
                    <a:close/>
                  </a:path>
                </a:pathLst>
              </a:custGeom>
              <a:solidFill>
                <a:srgbClr val="8C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2279">
                <a:extLst>
                  <a:ext uri="{FF2B5EF4-FFF2-40B4-BE49-F238E27FC236}">
                    <a16:creationId xmlns:a16="http://schemas.microsoft.com/office/drawing/2014/main" id="{CA481C9E-C42A-5EEB-EE1D-731DD94E6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521"/>
                <a:ext cx="29" cy="10"/>
              </a:xfrm>
              <a:custGeom>
                <a:avLst/>
                <a:gdLst>
                  <a:gd name="T0" fmla="*/ 14 w 17"/>
                  <a:gd name="T1" fmla="*/ 2 h 6"/>
                  <a:gd name="T2" fmla="*/ 15 w 17"/>
                  <a:gd name="T3" fmla="*/ 6 h 6"/>
                  <a:gd name="T4" fmla="*/ 0 w 17"/>
                  <a:gd name="T5" fmla="*/ 2 h 6"/>
                  <a:gd name="T6" fmla="*/ 0 w 17"/>
                  <a:gd name="T7" fmla="*/ 0 h 6"/>
                  <a:gd name="T8" fmla="*/ 14 w 1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4" y="2"/>
                    </a:moveTo>
                    <a:cubicBezTo>
                      <a:pt x="15" y="4"/>
                      <a:pt x="17" y="6"/>
                      <a:pt x="15" y="6"/>
                    </a:cubicBezTo>
                    <a:cubicBezTo>
                      <a:pt x="10" y="5"/>
                      <a:pt x="5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5" y="1"/>
                      <a:pt x="10" y="2"/>
                      <a:pt x="14" y="2"/>
                    </a:cubicBezTo>
                    <a:close/>
                  </a:path>
                </a:pathLst>
              </a:custGeom>
              <a:solidFill>
                <a:srgbClr val="4E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2280">
                <a:extLst>
                  <a:ext uri="{FF2B5EF4-FFF2-40B4-BE49-F238E27FC236}">
                    <a16:creationId xmlns:a16="http://schemas.microsoft.com/office/drawing/2014/main" id="{030B70DC-2491-ECE8-27B6-71AD7E7FB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707"/>
                <a:ext cx="19" cy="12"/>
              </a:xfrm>
              <a:custGeom>
                <a:avLst/>
                <a:gdLst>
                  <a:gd name="T0" fmla="*/ 7 w 11"/>
                  <a:gd name="T1" fmla="*/ 7 h 7"/>
                  <a:gd name="T2" fmla="*/ 4 w 11"/>
                  <a:gd name="T3" fmla="*/ 1 h 7"/>
                  <a:gd name="T4" fmla="*/ 10 w 11"/>
                  <a:gd name="T5" fmla="*/ 3 h 7"/>
                  <a:gd name="T6" fmla="*/ 7 w 11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7" y="7"/>
                    </a:moveTo>
                    <a:cubicBezTo>
                      <a:pt x="1" y="7"/>
                      <a:pt x="0" y="6"/>
                      <a:pt x="4" y="1"/>
                    </a:cubicBezTo>
                    <a:cubicBezTo>
                      <a:pt x="6" y="1"/>
                      <a:pt x="8" y="0"/>
                      <a:pt x="10" y="3"/>
                    </a:cubicBezTo>
                    <a:cubicBezTo>
                      <a:pt x="11" y="5"/>
                      <a:pt x="6" y="5"/>
                      <a:pt x="7" y="7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2281">
                <a:extLst>
                  <a:ext uri="{FF2B5EF4-FFF2-40B4-BE49-F238E27FC236}">
                    <a16:creationId xmlns:a16="http://schemas.microsoft.com/office/drawing/2014/main" id="{D94DD53D-FEAE-1C3A-FEE3-70CD401CE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500"/>
                <a:ext cx="12" cy="14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5 h 8"/>
                  <a:gd name="T4" fmla="*/ 2 w 7"/>
                  <a:gd name="T5" fmla="*/ 6 h 8"/>
                  <a:gd name="T6" fmla="*/ 1 w 7"/>
                  <a:gd name="T7" fmla="*/ 4 h 8"/>
                  <a:gd name="T8" fmla="*/ 2 w 7"/>
                  <a:gd name="T9" fmla="*/ 1 h 8"/>
                  <a:gd name="T10" fmla="*/ 4 w 7"/>
                  <a:gd name="T11" fmla="*/ 2 h 8"/>
                  <a:gd name="T12" fmla="*/ 7 w 7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4"/>
                      <a:pt x="7" y="4"/>
                      <a:pt x="7" y="5"/>
                    </a:cubicBezTo>
                    <a:cubicBezTo>
                      <a:pt x="6" y="8"/>
                      <a:pt x="4" y="6"/>
                      <a:pt x="2" y="6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1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6" y="4"/>
                      <a:pt x="7" y="3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2282">
                <a:extLst>
                  <a:ext uri="{FF2B5EF4-FFF2-40B4-BE49-F238E27FC236}">
                    <a16:creationId xmlns:a16="http://schemas.microsoft.com/office/drawing/2014/main" id="{7F81C4C8-DBCE-F8DA-BCDA-2EC92E6DD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507"/>
                <a:ext cx="14" cy="12"/>
              </a:xfrm>
              <a:custGeom>
                <a:avLst/>
                <a:gdLst>
                  <a:gd name="T0" fmla="*/ 1 w 8"/>
                  <a:gd name="T1" fmla="*/ 7 h 7"/>
                  <a:gd name="T2" fmla="*/ 5 w 8"/>
                  <a:gd name="T3" fmla="*/ 1 h 7"/>
                  <a:gd name="T4" fmla="*/ 7 w 8"/>
                  <a:gd name="T5" fmla="*/ 1 h 7"/>
                  <a:gd name="T6" fmla="*/ 7 w 8"/>
                  <a:gd name="T7" fmla="*/ 4 h 7"/>
                  <a:gd name="T8" fmla="*/ 1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cubicBezTo>
                      <a:pt x="0" y="4"/>
                      <a:pt x="4" y="3"/>
                      <a:pt x="5" y="1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6" y="6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2283">
                <a:extLst>
                  <a:ext uri="{FF2B5EF4-FFF2-40B4-BE49-F238E27FC236}">
                    <a16:creationId xmlns:a16="http://schemas.microsoft.com/office/drawing/2014/main" id="{0AF16950-83CC-37A7-B03A-52480F9F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531"/>
                <a:ext cx="16" cy="12"/>
              </a:xfrm>
              <a:custGeom>
                <a:avLst/>
                <a:gdLst>
                  <a:gd name="T0" fmla="*/ 9 w 9"/>
                  <a:gd name="T1" fmla="*/ 4 h 7"/>
                  <a:gd name="T2" fmla="*/ 9 w 9"/>
                  <a:gd name="T3" fmla="*/ 5 h 7"/>
                  <a:gd name="T4" fmla="*/ 0 w 9"/>
                  <a:gd name="T5" fmla="*/ 2 h 7"/>
                  <a:gd name="T6" fmla="*/ 9 w 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5" y="7"/>
                      <a:pt x="2" y="6"/>
                      <a:pt x="0" y="2"/>
                    </a:cubicBezTo>
                    <a:cubicBezTo>
                      <a:pt x="3" y="0"/>
                      <a:pt x="6" y="2"/>
                      <a:pt x="9" y="4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2284">
                <a:extLst>
                  <a:ext uri="{FF2B5EF4-FFF2-40B4-BE49-F238E27FC236}">
                    <a16:creationId xmlns:a16="http://schemas.microsoft.com/office/drawing/2014/main" id="{49A42A81-8BE5-357A-913E-F299902E6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035"/>
                <a:ext cx="18" cy="10"/>
              </a:xfrm>
              <a:custGeom>
                <a:avLst/>
                <a:gdLst>
                  <a:gd name="T0" fmla="*/ 6 w 11"/>
                  <a:gd name="T1" fmla="*/ 6 h 6"/>
                  <a:gd name="T2" fmla="*/ 4 w 11"/>
                  <a:gd name="T3" fmla="*/ 4 h 6"/>
                  <a:gd name="T4" fmla="*/ 0 w 11"/>
                  <a:gd name="T5" fmla="*/ 3 h 6"/>
                  <a:gd name="T6" fmla="*/ 5 w 11"/>
                  <a:gd name="T7" fmla="*/ 1 h 6"/>
                  <a:gd name="T8" fmla="*/ 7 w 11"/>
                  <a:gd name="T9" fmla="*/ 6 h 6"/>
                  <a:gd name="T10" fmla="*/ 7 w 11"/>
                  <a:gd name="T11" fmla="*/ 6 h 6"/>
                  <a:gd name="T12" fmla="*/ 6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6" y="6"/>
                    </a:moveTo>
                    <a:cubicBezTo>
                      <a:pt x="6" y="5"/>
                      <a:pt x="5" y="4"/>
                      <a:pt x="4" y="4"/>
                    </a:cubicBezTo>
                    <a:cubicBezTo>
                      <a:pt x="3" y="4"/>
                      <a:pt x="0" y="6"/>
                      <a:pt x="0" y="3"/>
                    </a:cubicBezTo>
                    <a:cubicBezTo>
                      <a:pt x="0" y="0"/>
                      <a:pt x="3" y="0"/>
                      <a:pt x="5" y="1"/>
                    </a:cubicBezTo>
                    <a:cubicBezTo>
                      <a:pt x="7" y="2"/>
                      <a:pt x="11" y="2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4F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2285">
                <a:extLst>
                  <a:ext uri="{FF2B5EF4-FFF2-40B4-BE49-F238E27FC236}">
                    <a16:creationId xmlns:a16="http://schemas.microsoft.com/office/drawing/2014/main" id="{9E5A8F0B-C0EB-2C20-56F1-EC1EA4154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543"/>
                <a:ext cx="17" cy="7"/>
              </a:xfrm>
              <a:custGeom>
                <a:avLst/>
                <a:gdLst>
                  <a:gd name="T0" fmla="*/ 7 w 10"/>
                  <a:gd name="T1" fmla="*/ 0 h 4"/>
                  <a:gd name="T2" fmla="*/ 10 w 10"/>
                  <a:gd name="T3" fmla="*/ 2 h 4"/>
                  <a:gd name="T4" fmla="*/ 7 w 10"/>
                  <a:gd name="T5" fmla="*/ 4 h 4"/>
                  <a:gd name="T6" fmla="*/ 2 w 10"/>
                  <a:gd name="T7" fmla="*/ 4 h 4"/>
                  <a:gd name="T8" fmla="*/ 0 w 10"/>
                  <a:gd name="T9" fmla="*/ 2 h 4"/>
                  <a:gd name="T10" fmla="*/ 2 w 10"/>
                  <a:gd name="T11" fmla="*/ 0 h 4"/>
                  <a:gd name="T12" fmla="*/ 7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cubicBezTo>
                      <a:pt x="8" y="1"/>
                      <a:pt x="10" y="1"/>
                      <a:pt x="10" y="2"/>
                    </a:cubicBezTo>
                    <a:cubicBezTo>
                      <a:pt x="10" y="4"/>
                      <a:pt x="9" y="4"/>
                      <a:pt x="7" y="4"/>
                    </a:cubicBezTo>
                    <a:cubicBezTo>
                      <a:pt x="6" y="3"/>
                      <a:pt x="4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ubicBezTo>
                      <a:pt x="4" y="1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5D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2286">
                <a:extLst>
                  <a:ext uri="{FF2B5EF4-FFF2-40B4-BE49-F238E27FC236}">
                    <a16:creationId xmlns:a16="http://schemas.microsoft.com/office/drawing/2014/main" id="{8B222EF0-097E-E8EF-8EF4-F40732787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391"/>
                <a:ext cx="14" cy="12"/>
              </a:xfrm>
              <a:custGeom>
                <a:avLst/>
                <a:gdLst>
                  <a:gd name="T0" fmla="*/ 7 w 8"/>
                  <a:gd name="T1" fmla="*/ 3 h 7"/>
                  <a:gd name="T2" fmla="*/ 8 w 8"/>
                  <a:gd name="T3" fmla="*/ 6 h 7"/>
                  <a:gd name="T4" fmla="*/ 3 w 8"/>
                  <a:gd name="T5" fmla="*/ 6 h 7"/>
                  <a:gd name="T6" fmla="*/ 0 w 8"/>
                  <a:gd name="T7" fmla="*/ 4 h 7"/>
                  <a:gd name="T8" fmla="*/ 1 w 8"/>
                  <a:gd name="T9" fmla="*/ 2 h 7"/>
                  <a:gd name="T10" fmla="*/ 5 w 8"/>
                  <a:gd name="T11" fmla="*/ 4 h 7"/>
                  <a:gd name="T12" fmla="*/ 7 w 8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3"/>
                    </a:moveTo>
                    <a:cubicBezTo>
                      <a:pt x="7" y="4"/>
                      <a:pt x="7" y="5"/>
                      <a:pt x="8" y="6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2" y="5"/>
                      <a:pt x="0" y="7"/>
                      <a:pt x="0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3" y="0"/>
                      <a:pt x="4" y="2"/>
                      <a:pt x="5" y="4"/>
                    </a:cubicBezTo>
                    <a:cubicBezTo>
                      <a:pt x="5" y="4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2287">
                <a:extLst>
                  <a:ext uri="{FF2B5EF4-FFF2-40B4-BE49-F238E27FC236}">
                    <a16:creationId xmlns:a16="http://schemas.microsoft.com/office/drawing/2014/main" id="{AE3693FB-8DBD-3B05-3835-1E37B8125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112"/>
                <a:ext cx="14" cy="12"/>
              </a:xfrm>
              <a:custGeom>
                <a:avLst/>
                <a:gdLst>
                  <a:gd name="T0" fmla="*/ 0 w 8"/>
                  <a:gd name="T1" fmla="*/ 5 h 7"/>
                  <a:gd name="T2" fmla="*/ 8 w 8"/>
                  <a:gd name="T3" fmla="*/ 1 h 7"/>
                  <a:gd name="T4" fmla="*/ 0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0"/>
                      <a:pt x="6" y="4"/>
                      <a:pt x="8" y="1"/>
                    </a:cubicBezTo>
                    <a:cubicBezTo>
                      <a:pt x="7" y="7"/>
                      <a:pt x="4" y="7"/>
                      <a:pt x="0" y="5"/>
                    </a:cubicBezTo>
                    <a:close/>
                  </a:path>
                </a:pathLst>
              </a:custGeom>
              <a:solidFill>
                <a:srgbClr val="94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2288">
                <a:extLst>
                  <a:ext uri="{FF2B5EF4-FFF2-40B4-BE49-F238E27FC236}">
                    <a16:creationId xmlns:a16="http://schemas.microsoft.com/office/drawing/2014/main" id="{AD96E237-60CF-73D9-03E5-8BF4B068A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85"/>
                <a:ext cx="15" cy="7"/>
              </a:xfrm>
              <a:custGeom>
                <a:avLst/>
                <a:gdLst>
                  <a:gd name="T0" fmla="*/ 6 w 9"/>
                  <a:gd name="T1" fmla="*/ 0 h 4"/>
                  <a:gd name="T2" fmla="*/ 8 w 9"/>
                  <a:gd name="T3" fmla="*/ 3 h 4"/>
                  <a:gd name="T4" fmla="*/ 5 w 9"/>
                  <a:gd name="T5" fmla="*/ 3 h 4"/>
                  <a:gd name="T6" fmla="*/ 3 w 9"/>
                  <a:gd name="T7" fmla="*/ 3 h 4"/>
                  <a:gd name="T8" fmla="*/ 0 w 9"/>
                  <a:gd name="T9" fmla="*/ 2 h 4"/>
                  <a:gd name="T10" fmla="*/ 2 w 9"/>
                  <a:gd name="T11" fmla="*/ 0 h 4"/>
                  <a:gd name="T12" fmla="*/ 6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7" y="1"/>
                      <a:pt x="9" y="1"/>
                      <a:pt x="8" y="3"/>
                    </a:cubicBezTo>
                    <a:cubicBezTo>
                      <a:pt x="8" y="4"/>
                      <a:pt x="6" y="4"/>
                      <a:pt x="5" y="3"/>
                    </a:cubicBezTo>
                    <a:cubicBezTo>
                      <a:pt x="4" y="3"/>
                      <a:pt x="4" y="2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6D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2289">
                <a:extLst>
                  <a:ext uri="{FF2B5EF4-FFF2-40B4-BE49-F238E27FC236}">
                    <a16:creationId xmlns:a16="http://schemas.microsoft.com/office/drawing/2014/main" id="{310B981C-D065-EC1C-24E8-D9A91FA90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377"/>
                <a:ext cx="12" cy="12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6 h 7"/>
                  <a:gd name="T4" fmla="*/ 4 w 7"/>
                  <a:gd name="T5" fmla="*/ 7 h 7"/>
                  <a:gd name="T6" fmla="*/ 0 w 7"/>
                  <a:gd name="T7" fmla="*/ 5 h 7"/>
                  <a:gd name="T8" fmla="*/ 2 w 7"/>
                  <a:gd name="T9" fmla="*/ 2 h 7"/>
                  <a:gd name="T10" fmla="*/ 5 w 7"/>
                  <a:gd name="T11" fmla="*/ 4 h 7"/>
                  <a:gd name="T12" fmla="*/ 7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4"/>
                      <a:pt x="7" y="5"/>
                      <a:pt x="7" y="6"/>
                    </a:cubicBezTo>
                    <a:cubicBezTo>
                      <a:pt x="6" y="6"/>
                      <a:pt x="5" y="7"/>
                      <a:pt x="4" y="7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0"/>
                      <a:pt x="4" y="3"/>
                      <a:pt x="5" y="4"/>
                    </a:cubicBezTo>
                    <a:cubicBezTo>
                      <a:pt x="5" y="4"/>
                      <a:pt x="6" y="3"/>
                      <a:pt x="7" y="2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2290">
                <a:extLst>
                  <a:ext uri="{FF2B5EF4-FFF2-40B4-BE49-F238E27FC236}">
                    <a16:creationId xmlns:a16="http://schemas.microsoft.com/office/drawing/2014/main" id="{607E046C-BB37-4535-BE0F-AAF841B59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406"/>
                <a:ext cx="11" cy="10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5 h 6"/>
                  <a:gd name="T4" fmla="*/ 4 w 6"/>
                  <a:gd name="T5" fmla="*/ 6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4" y="0"/>
                      <a:pt x="5" y="3"/>
                      <a:pt x="6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1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2291">
                <a:extLst>
                  <a:ext uri="{FF2B5EF4-FFF2-40B4-BE49-F238E27FC236}">
                    <a16:creationId xmlns:a16="http://schemas.microsoft.com/office/drawing/2014/main" id="{DCD8E55D-A2B2-BE04-618A-E94410B1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51"/>
                <a:ext cx="16" cy="16"/>
              </a:xfrm>
              <a:custGeom>
                <a:avLst/>
                <a:gdLst>
                  <a:gd name="T0" fmla="*/ 7 w 9"/>
                  <a:gd name="T1" fmla="*/ 5 h 9"/>
                  <a:gd name="T2" fmla="*/ 4 w 9"/>
                  <a:gd name="T3" fmla="*/ 9 h 9"/>
                  <a:gd name="T4" fmla="*/ 4 w 9"/>
                  <a:gd name="T5" fmla="*/ 1 h 9"/>
                  <a:gd name="T6" fmla="*/ 9 w 9"/>
                  <a:gd name="T7" fmla="*/ 2 h 9"/>
                  <a:gd name="T8" fmla="*/ 7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5"/>
                    </a:moveTo>
                    <a:cubicBezTo>
                      <a:pt x="4" y="6"/>
                      <a:pt x="3" y="7"/>
                      <a:pt x="4" y="9"/>
                    </a:cubicBezTo>
                    <a:cubicBezTo>
                      <a:pt x="3" y="6"/>
                      <a:pt x="0" y="4"/>
                      <a:pt x="4" y="1"/>
                    </a:cubicBezTo>
                    <a:cubicBezTo>
                      <a:pt x="6" y="0"/>
                      <a:pt x="8" y="0"/>
                      <a:pt x="9" y="2"/>
                    </a:cubicBezTo>
                    <a:cubicBezTo>
                      <a:pt x="9" y="4"/>
                      <a:pt x="5" y="2"/>
                      <a:pt x="7" y="5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2292">
                <a:extLst>
                  <a:ext uri="{FF2B5EF4-FFF2-40B4-BE49-F238E27FC236}">
                    <a16:creationId xmlns:a16="http://schemas.microsoft.com/office/drawing/2014/main" id="{5B9ECB93-3260-7FC0-0B46-7DFDB8F48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695"/>
                <a:ext cx="19" cy="7"/>
              </a:xfrm>
              <a:custGeom>
                <a:avLst/>
                <a:gdLst>
                  <a:gd name="T0" fmla="*/ 0 w 11"/>
                  <a:gd name="T1" fmla="*/ 0 h 4"/>
                  <a:gd name="T2" fmla="*/ 11 w 11"/>
                  <a:gd name="T3" fmla="*/ 2 h 4"/>
                  <a:gd name="T4" fmla="*/ 10 w 11"/>
                  <a:gd name="T5" fmla="*/ 4 h 4"/>
                  <a:gd name="T6" fmla="*/ 0 w 1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4" y="1"/>
                      <a:pt x="7" y="2"/>
                      <a:pt x="11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7" y="4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898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2293">
                <a:extLst>
                  <a:ext uri="{FF2B5EF4-FFF2-40B4-BE49-F238E27FC236}">
                    <a16:creationId xmlns:a16="http://schemas.microsoft.com/office/drawing/2014/main" id="{B37F34FF-E880-A8F6-EE6C-A64C9E54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353"/>
                <a:ext cx="11" cy="8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4 w 6"/>
                  <a:gd name="T5" fmla="*/ 5 h 5"/>
                  <a:gd name="T6" fmla="*/ 0 w 6"/>
                  <a:gd name="T7" fmla="*/ 3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1"/>
                      <a:pt x="6" y="1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65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2294">
                <a:extLst>
                  <a:ext uri="{FF2B5EF4-FFF2-40B4-BE49-F238E27FC236}">
                    <a16:creationId xmlns:a16="http://schemas.microsoft.com/office/drawing/2014/main" id="{CCABCEF0-0B96-FD3B-B365-ED7113BBC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58"/>
                <a:ext cx="10" cy="9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6" y="4"/>
                      <a:pt x="5" y="5"/>
                      <a:pt x="3" y="5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66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2295">
                <a:extLst>
                  <a:ext uri="{FF2B5EF4-FFF2-40B4-BE49-F238E27FC236}">
                    <a16:creationId xmlns:a16="http://schemas.microsoft.com/office/drawing/2014/main" id="{0910F81B-B361-DE6A-436C-4CF296AFC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671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49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2296">
                <a:extLst>
                  <a:ext uri="{FF2B5EF4-FFF2-40B4-BE49-F238E27FC236}">
                    <a16:creationId xmlns:a16="http://schemas.microsoft.com/office/drawing/2014/main" id="{6FCFA96A-2D19-B27C-E8B7-E1F218A3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522"/>
                <a:ext cx="12" cy="7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1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3"/>
                      <a:pt x="6" y="4"/>
                      <a:pt x="5" y="4"/>
                    </a:cubicBezTo>
                    <a:cubicBezTo>
                      <a:pt x="3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lose/>
                  </a:path>
                </a:pathLst>
              </a:custGeom>
              <a:solidFill>
                <a:srgbClr val="5F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2297">
                <a:extLst>
                  <a:ext uri="{FF2B5EF4-FFF2-40B4-BE49-F238E27FC236}">
                    <a16:creationId xmlns:a16="http://schemas.microsoft.com/office/drawing/2014/main" id="{070F506A-8FA3-F09B-7C53-E044BC9F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610"/>
                <a:ext cx="10" cy="8"/>
              </a:xfrm>
              <a:custGeom>
                <a:avLst/>
                <a:gdLst>
                  <a:gd name="T0" fmla="*/ 1 w 6"/>
                  <a:gd name="T1" fmla="*/ 5 h 5"/>
                  <a:gd name="T2" fmla="*/ 2 w 6"/>
                  <a:gd name="T3" fmla="*/ 1 h 5"/>
                  <a:gd name="T4" fmla="*/ 6 w 6"/>
                  <a:gd name="T5" fmla="*/ 2 h 5"/>
                  <a:gd name="T6" fmla="*/ 1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5" y="4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2298">
                <a:extLst>
                  <a:ext uri="{FF2B5EF4-FFF2-40B4-BE49-F238E27FC236}">
                    <a16:creationId xmlns:a16="http://schemas.microsoft.com/office/drawing/2014/main" id="{F9EA7AB4-D5B6-0B71-2296-895379D76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41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6F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2299">
                <a:extLst>
                  <a:ext uri="{FF2B5EF4-FFF2-40B4-BE49-F238E27FC236}">
                    <a16:creationId xmlns:a16="http://schemas.microsoft.com/office/drawing/2014/main" id="{FFAC9A54-4E8A-CF37-618E-72BE3F1A4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185"/>
                <a:ext cx="11" cy="12"/>
              </a:xfrm>
              <a:custGeom>
                <a:avLst/>
                <a:gdLst>
                  <a:gd name="T0" fmla="*/ 6 w 6"/>
                  <a:gd name="T1" fmla="*/ 5 h 7"/>
                  <a:gd name="T2" fmla="*/ 2 w 6"/>
                  <a:gd name="T3" fmla="*/ 7 h 7"/>
                  <a:gd name="T4" fmla="*/ 2 w 6"/>
                  <a:gd name="T5" fmla="*/ 6 h 7"/>
                  <a:gd name="T6" fmla="*/ 4 w 6"/>
                  <a:gd name="T7" fmla="*/ 0 h 7"/>
                  <a:gd name="T8" fmla="*/ 6 w 6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4" y="6"/>
                      <a:pt x="3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0" y="0"/>
                      <a:pt x="4" y="0"/>
                    </a:cubicBezTo>
                    <a:cubicBezTo>
                      <a:pt x="6" y="0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2300">
                <a:extLst>
                  <a:ext uri="{FF2B5EF4-FFF2-40B4-BE49-F238E27FC236}">
                    <a16:creationId xmlns:a16="http://schemas.microsoft.com/office/drawing/2014/main" id="{59F930DD-FABA-B74C-EBCD-0B81B2E83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582"/>
                <a:ext cx="12" cy="16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4 h 9"/>
                  <a:gd name="T4" fmla="*/ 5 w 7"/>
                  <a:gd name="T5" fmla="*/ 8 h 9"/>
                  <a:gd name="T6" fmla="*/ 2 w 7"/>
                  <a:gd name="T7" fmla="*/ 9 h 9"/>
                  <a:gd name="T8" fmla="*/ 0 w 7"/>
                  <a:gd name="T9" fmla="*/ 6 h 9"/>
                  <a:gd name="T10" fmla="*/ 2 w 7"/>
                  <a:gd name="T11" fmla="*/ 3 h 9"/>
                  <a:gd name="T12" fmla="*/ 3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cubicBezTo>
                      <a:pt x="4" y="1"/>
                      <a:pt x="7" y="2"/>
                      <a:pt x="5" y="4"/>
                    </a:cubicBezTo>
                    <a:cubicBezTo>
                      <a:pt x="3" y="5"/>
                      <a:pt x="4" y="6"/>
                      <a:pt x="5" y="8"/>
                    </a:cubicBezTo>
                    <a:cubicBezTo>
                      <a:pt x="4" y="8"/>
                      <a:pt x="3" y="8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C8C8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2301">
                <a:extLst>
                  <a:ext uri="{FF2B5EF4-FFF2-40B4-BE49-F238E27FC236}">
                    <a16:creationId xmlns:a16="http://schemas.microsoft.com/office/drawing/2014/main" id="{C19BCB63-6C40-90C0-1F2F-2C00EAEA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558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C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2302">
                <a:extLst>
                  <a:ext uri="{FF2B5EF4-FFF2-40B4-BE49-F238E27FC236}">
                    <a16:creationId xmlns:a16="http://schemas.microsoft.com/office/drawing/2014/main" id="{89EA0F35-0CCC-2FB8-6CE3-0C46E2E5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982"/>
                <a:ext cx="9" cy="10"/>
              </a:xfrm>
              <a:custGeom>
                <a:avLst/>
                <a:gdLst>
                  <a:gd name="T0" fmla="*/ 0 w 5"/>
                  <a:gd name="T1" fmla="*/ 4 h 6"/>
                  <a:gd name="T2" fmla="*/ 5 w 5"/>
                  <a:gd name="T3" fmla="*/ 1 h 6"/>
                  <a:gd name="T4" fmla="*/ 5 w 5"/>
                  <a:gd name="T5" fmla="*/ 5 h 6"/>
                  <a:gd name="T6" fmla="*/ 0 w 5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2" y="3"/>
                      <a:pt x="2" y="0"/>
                      <a:pt x="5" y="1"/>
                    </a:cubicBezTo>
                    <a:cubicBezTo>
                      <a:pt x="5" y="2"/>
                      <a:pt x="5" y="4"/>
                      <a:pt x="5" y="5"/>
                    </a:cubicBezTo>
                    <a:cubicBezTo>
                      <a:pt x="3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3F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2303">
                <a:extLst>
                  <a:ext uri="{FF2B5EF4-FFF2-40B4-BE49-F238E27FC236}">
                    <a16:creationId xmlns:a16="http://schemas.microsoft.com/office/drawing/2014/main" id="{9059963F-A54F-575F-223B-25E9D204B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929"/>
                <a:ext cx="21" cy="8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2 h 5"/>
                  <a:gd name="T4" fmla="*/ 12 w 12"/>
                  <a:gd name="T5" fmla="*/ 2 h 5"/>
                  <a:gd name="T6" fmla="*/ 0 w 1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1" y="2"/>
                      <a:pt x="4" y="4"/>
                      <a:pt x="5" y="2"/>
                    </a:cubicBezTo>
                    <a:cubicBezTo>
                      <a:pt x="7" y="2"/>
                      <a:pt x="10" y="0"/>
                      <a:pt x="12" y="2"/>
                    </a:cubicBezTo>
                    <a:cubicBezTo>
                      <a:pt x="8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rgbClr val="65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2304">
                <a:extLst>
                  <a:ext uri="{FF2B5EF4-FFF2-40B4-BE49-F238E27FC236}">
                    <a16:creationId xmlns:a16="http://schemas.microsoft.com/office/drawing/2014/main" id="{BF74E35E-BB3A-01CA-432B-987770BD9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01"/>
                <a:ext cx="11" cy="9"/>
              </a:xfrm>
              <a:custGeom>
                <a:avLst/>
                <a:gdLst>
                  <a:gd name="T0" fmla="*/ 2 w 7"/>
                  <a:gd name="T1" fmla="*/ 5 h 5"/>
                  <a:gd name="T2" fmla="*/ 2 w 7"/>
                  <a:gd name="T3" fmla="*/ 1 h 5"/>
                  <a:gd name="T4" fmla="*/ 5 w 7"/>
                  <a:gd name="T5" fmla="*/ 0 h 5"/>
                  <a:gd name="T6" fmla="*/ 5 w 7"/>
                  <a:gd name="T7" fmla="*/ 4 h 5"/>
                  <a:gd name="T8" fmla="*/ 2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4B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2305">
                <a:extLst>
                  <a:ext uri="{FF2B5EF4-FFF2-40B4-BE49-F238E27FC236}">
                    <a16:creationId xmlns:a16="http://schemas.microsoft.com/office/drawing/2014/main" id="{E8A5200D-8459-71F3-3B57-B0C0FCF4E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699"/>
                <a:ext cx="12" cy="6"/>
              </a:xfrm>
              <a:custGeom>
                <a:avLst/>
                <a:gdLst>
                  <a:gd name="T0" fmla="*/ 7 w 7"/>
                  <a:gd name="T1" fmla="*/ 3 h 4"/>
                  <a:gd name="T2" fmla="*/ 0 w 7"/>
                  <a:gd name="T3" fmla="*/ 2 h 4"/>
                  <a:gd name="T4" fmla="*/ 7 w 7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4" y="4"/>
                      <a:pt x="2" y="3"/>
                      <a:pt x="0" y="2"/>
                    </a:cubicBezTo>
                    <a:cubicBezTo>
                      <a:pt x="2" y="1"/>
                      <a:pt x="4" y="0"/>
                      <a:pt x="7" y="3"/>
                    </a:cubicBezTo>
                    <a:close/>
                  </a:path>
                </a:pathLst>
              </a:custGeom>
              <a:solidFill>
                <a:srgbClr val="8A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2306">
                <a:extLst>
                  <a:ext uri="{FF2B5EF4-FFF2-40B4-BE49-F238E27FC236}">
                    <a16:creationId xmlns:a16="http://schemas.microsoft.com/office/drawing/2014/main" id="{D8B34949-8943-2C90-15CF-F5A55D2B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36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C4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Oval 2307">
                <a:extLst>
                  <a:ext uri="{FF2B5EF4-FFF2-40B4-BE49-F238E27FC236}">
                    <a16:creationId xmlns:a16="http://schemas.microsoft.com/office/drawing/2014/main" id="{ADB35C9E-C738-A71E-A918-F5EE350AE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2" y="1524"/>
                <a:ext cx="8" cy="7"/>
              </a:xfrm>
              <a:prstGeom prst="ellipse">
                <a:avLst/>
              </a:prstGeom>
              <a:solidFill>
                <a:srgbClr val="60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2308">
                <a:extLst>
                  <a:ext uri="{FF2B5EF4-FFF2-40B4-BE49-F238E27FC236}">
                    <a16:creationId xmlns:a16="http://schemas.microsoft.com/office/drawing/2014/main" id="{5E1B0D3D-0FD9-A371-7859-CAD1DECB0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512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5B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2309">
                <a:extLst>
                  <a:ext uri="{FF2B5EF4-FFF2-40B4-BE49-F238E27FC236}">
                    <a16:creationId xmlns:a16="http://schemas.microsoft.com/office/drawing/2014/main" id="{63E44C6A-3B2B-754A-1848-30429EF01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498"/>
                <a:ext cx="10" cy="7"/>
              </a:xfrm>
              <a:custGeom>
                <a:avLst/>
                <a:gdLst>
                  <a:gd name="T0" fmla="*/ 4 w 6"/>
                  <a:gd name="T1" fmla="*/ 4 h 4"/>
                  <a:gd name="T2" fmla="*/ 1 w 6"/>
                  <a:gd name="T3" fmla="*/ 2 h 4"/>
                  <a:gd name="T4" fmla="*/ 3 w 6"/>
                  <a:gd name="T5" fmla="*/ 0 h 4"/>
                  <a:gd name="T6" fmla="*/ 6 w 6"/>
                  <a:gd name="T7" fmla="*/ 2 h 4"/>
                  <a:gd name="T8" fmla="*/ 4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62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2310">
                <a:extLst>
                  <a:ext uri="{FF2B5EF4-FFF2-40B4-BE49-F238E27FC236}">
                    <a16:creationId xmlns:a16="http://schemas.microsoft.com/office/drawing/2014/main" id="{54027558-0350-0A88-00AD-C8EA8825B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488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3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2311">
                <a:extLst>
                  <a:ext uri="{FF2B5EF4-FFF2-40B4-BE49-F238E27FC236}">
                    <a16:creationId xmlns:a16="http://schemas.microsoft.com/office/drawing/2014/main" id="{1384DA17-1F76-6708-5D00-D39A3D1C9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485"/>
                <a:ext cx="10" cy="8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4 h 5"/>
                  <a:gd name="T4" fmla="*/ 0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67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2312">
                <a:extLst>
                  <a:ext uri="{FF2B5EF4-FFF2-40B4-BE49-F238E27FC236}">
                    <a16:creationId xmlns:a16="http://schemas.microsoft.com/office/drawing/2014/main" id="{BF773903-5172-C4C0-2F63-9D3BEC8D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41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4 w 6"/>
                  <a:gd name="T3" fmla="*/ 0 h 4"/>
                  <a:gd name="T4" fmla="*/ 6 w 6"/>
                  <a:gd name="T5" fmla="*/ 2 h 4"/>
                  <a:gd name="T6" fmla="*/ 3 w 6"/>
                  <a:gd name="T7" fmla="*/ 3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6F6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2313">
                <a:extLst>
                  <a:ext uri="{FF2B5EF4-FFF2-40B4-BE49-F238E27FC236}">
                    <a16:creationId xmlns:a16="http://schemas.microsoft.com/office/drawing/2014/main" id="{745657E5-DDC7-5916-DEBB-017ECE064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344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F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2314">
                <a:extLst>
                  <a:ext uri="{FF2B5EF4-FFF2-40B4-BE49-F238E27FC236}">
                    <a16:creationId xmlns:a16="http://schemas.microsoft.com/office/drawing/2014/main" id="{1B46B15F-B9E2-518A-58C4-EEB0DA6C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70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2315">
                <a:extLst>
                  <a:ext uri="{FF2B5EF4-FFF2-40B4-BE49-F238E27FC236}">
                    <a16:creationId xmlns:a16="http://schemas.microsoft.com/office/drawing/2014/main" id="{E9660C66-82AD-7FE7-7636-1583057A5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445"/>
                <a:ext cx="9" cy="11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0 h 6"/>
                  <a:gd name="T4" fmla="*/ 2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5" y="1"/>
                      <a:pt x="5" y="3"/>
                      <a:pt x="2" y="6"/>
                    </a:cubicBezTo>
                    <a:close/>
                  </a:path>
                </a:pathLst>
              </a:custGeom>
              <a:solidFill>
                <a:srgbClr val="65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2316">
                <a:extLst>
                  <a:ext uri="{FF2B5EF4-FFF2-40B4-BE49-F238E27FC236}">
                    <a16:creationId xmlns:a16="http://schemas.microsoft.com/office/drawing/2014/main" id="{C90C2430-4FE3-FBAF-74F4-E197186DC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562"/>
                <a:ext cx="8" cy="12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5 h 7"/>
                  <a:gd name="T4" fmla="*/ 0 w 5"/>
                  <a:gd name="T5" fmla="*/ 2 h 7"/>
                  <a:gd name="T6" fmla="*/ 5 w 5"/>
                  <a:gd name="T7" fmla="*/ 2 h 7"/>
                  <a:gd name="T8" fmla="*/ 5 w 5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4"/>
                      <a:pt x="4" y="7"/>
                      <a:pt x="2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525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2317">
                <a:extLst>
                  <a:ext uri="{FF2B5EF4-FFF2-40B4-BE49-F238E27FC236}">
                    <a16:creationId xmlns:a16="http://schemas.microsoft.com/office/drawing/2014/main" id="{06DAAA51-8EFC-33A2-B3C4-0F64CB1F5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13"/>
                <a:ext cx="8" cy="9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2 w 5"/>
                  <a:gd name="T5" fmla="*/ 4 h 5"/>
                  <a:gd name="T6" fmla="*/ 1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5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6A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2318">
                <a:extLst>
                  <a:ext uri="{FF2B5EF4-FFF2-40B4-BE49-F238E27FC236}">
                    <a16:creationId xmlns:a16="http://schemas.microsoft.com/office/drawing/2014/main" id="{B637485B-1E36-1F46-2136-F51EFAF25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557"/>
                <a:ext cx="9" cy="6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5A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2319">
                <a:extLst>
                  <a:ext uri="{FF2B5EF4-FFF2-40B4-BE49-F238E27FC236}">
                    <a16:creationId xmlns:a16="http://schemas.microsoft.com/office/drawing/2014/main" id="{C30AAC14-680B-2C92-8F54-C285AD84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551"/>
                <a:ext cx="7" cy="11"/>
              </a:xfrm>
              <a:custGeom>
                <a:avLst/>
                <a:gdLst>
                  <a:gd name="T0" fmla="*/ 4 w 4"/>
                  <a:gd name="T1" fmla="*/ 5 h 6"/>
                  <a:gd name="T2" fmla="*/ 1 w 4"/>
                  <a:gd name="T3" fmla="*/ 3 h 6"/>
                  <a:gd name="T4" fmla="*/ 4 w 4"/>
                  <a:gd name="T5" fmla="*/ 2 h 6"/>
                  <a:gd name="T6" fmla="*/ 4 w 4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cubicBezTo>
                      <a:pt x="2" y="6"/>
                      <a:pt x="0" y="6"/>
                      <a:pt x="1" y="3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47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2320">
                <a:extLst>
                  <a:ext uri="{FF2B5EF4-FFF2-40B4-BE49-F238E27FC236}">
                    <a16:creationId xmlns:a16="http://schemas.microsoft.com/office/drawing/2014/main" id="{AF7274A2-156D-D707-26E0-9A745403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543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1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5F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2321">
                <a:extLst>
                  <a:ext uri="{FF2B5EF4-FFF2-40B4-BE49-F238E27FC236}">
                    <a16:creationId xmlns:a16="http://schemas.microsoft.com/office/drawing/2014/main" id="{9E86931E-0978-4282-844F-0BF66C28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4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64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2322">
                <a:extLst>
                  <a:ext uri="{FF2B5EF4-FFF2-40B4-BE49-F238E27FC236}">
                    <a16:creationId xmlns:a16="http://schemas.microsoft.com/office/drawing/2014/main" id="{9AFF3E8B-B925-4ED5-B981-8901A7CB4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533"/>
                <a:ext cx="10" cy="6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4 h 4"/>
                  <a:gd name="T4" fmla="*/ 0 w 6"/>
                  <a:gd name="T5" fmla="*/ 1 h 4"/>
                  <a:gd name="T6" fmla="*/ 4 w 6"/>
                  <a:gd name="T7" fmla="*/ 0 h 4"/>
                  <a:gd name="T8" fmla="*/ 5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3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67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2323">
                <a:extLst>
                  <a:ext uri="{FF2B5EF4-FFF2-40B4-BE49-F238E27FC236}">
                    <a16:creationId xmlns:a16="http://schemas.microsoft.com/office/drawing/2014/main" id="{9083BD18-3C73-9085-7A18-E7732D72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515"/>
                <a:ext cx="12" cy="7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2 h 4"/>
                  <a:gd name="T4" fmla="*/ 4 w 7"/>
                  <a:gd name="T5" fmla="*/ 4 h 4"/>
                  <a:gd name="T6" fmla="*/ 4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0"/>
                      <a:pt x="7" y="0"/>
                      <a:pt x="7" y="2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2" y="3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2324">
                <a:extLst>
                  <a:ext uri="{FF2B5EF4-FFF2-40B4-BE49-F238E27FC236}">
                    <a16:creationId xmlns:a16="http://schemas.microsoft.com/office/drawing/2014/main" id="{D7A079DA-E724-6E17-60D3-86025E50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97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0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2325">
                <a:extLst>
                  <a:ext uri="{FF2B5EF4-FFF2-40B4-BE49-F238E27FC236}">
                    <a16:creationId xmlns:a16="http://schemas.microsoft.com/office/drawing/2014/main" id="{052EE11B-1091-5C92-7FA3-CA89FEE9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490"/>
                <a:ext cx="7" cy="7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2 h 4"/>
                  <a:gd name="T4" fmla="*/ 1 w 4"/>
                  <a:gd name="T5" fmla="*/ 0 h 4"/>
                  <a:gd name="T6" fmla="*/ 4 w 4"/>
                  <a:gd name="T7" fmla="*/ 3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1"/>
                      <a:pt x="4" y="1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625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2326">
                <a:extLst>
                  <a:ext uri="{FF2B5EF4-FFF2-40B4-BE49-F238E27FC236}">
                    <a16:creationId xmlns:a16="http://schemas.microsoft.com/office/drawing/2014/main" id="{9DF5D848-EDF0-9837-F7A3-DDA293E36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488"/>
                <a:ext cx="8" cy="9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3"/>
                      <a:pt x="0" y="1"/>
                      <a:pt x="3" y="0"/>
                    </a:cubicBezTo>
                    <a:cubicBezTo>
                      <a:pt x="5" y="2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67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2327">
                <a:extLst>
                  <a:ext uri="{FF2B5EF4-FFF2-40B4-BE49-F238E27FC236}">
                    <a16:creationId xmlns:a16="http://schemas.microsoft.com/office/drawing/2014/main" id="{A99FC265-1D1E-B236-63E8-93F0188D2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85"/>
                <a:ext cx="11" cy="5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1 h 3"/>
                  <a:gd name="T4" fmla="*/ 3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6" y="3"/>
                      <a:pt x="5" y="3"/>
                      <a:pt x="3" y="3"/>
                    </a:cubicBezTo>
                    <a:cubicBezTo>
                      <a:pt x="2" y="3"/>
                      <a:pt x="1" y="3"/>
                      <a:pt x="1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E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2328">
                <a:extLst>
                  <a:ext uri="{FF2B5EF4-FFF2-40B4-BE49-F238E27FC236}">
                    <a16:creationId xmlns:a16="http://schemas.microsoft.com/office/drawing/2014/main" id="{6352E332-E563-AB8F-768A-46A1ED230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483"/>
                <a:ext cx="8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3 w 5"/>
                  <a:gd name="T5" fmla="*/ 3 h 3"/>
                  <a:gd name="T6" fmla="*/ 0 w 5"/>
                  <a:gd name="T7" fmla="*/ 1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696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Freeform 2329">
                <a:extLst>
                  <a:ext uri="{FF2B5EF4-FFF2-40B4-BE49-F238E27FC236}">
                    <a16:creationId xmlns:a16="http://schemas.microsoft.com/office/drawing/2014/main" id="{111B480C-D622-0783-91E5-C183C270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58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A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2330">
                <a:extLst>
                  <a:ext uri="{FF2B5EF4-FFF2-40B4-BE49-F238E27FC236}">
                    <a16:creationId xmlns:a16="http://schemas.microsoft.com/office/drawing/2014/main" id="{5FABB6FA-83C1-4620-1539-A6D203C6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473"/>
                <a:ext cx="11" cy="7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2 h 4"/>
                  <a:gd name="T4" fmla="*/ 4 w 6"/>
                  <a:gd name="T5" fmla="*/ 4 h 4"/>
                  <a:gd name="T6" fmla="*/ 0 w 6"/>
                  <a:gd name="T7" fmla="*/ 2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9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2331">
                <a:extLst>
                  <a:ext uri="{FF2B5EF4-FFF2-40B4-BE49-F238E27FC236}">
                    <a16:creationId xmlns:a16="http://schemas.microsoft.com/office/drawing/2014/main" id="{0906C9F3-1BCD-77A6-DA33-30DB35766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471"/>
                <a:ext cx="9" cy="7"/>
              </a:xfrm>
              <a:custGeom>
                <a:avLst/>
                <a:gdLst>
                  <a:gd name="T0" fmla="*/ 2 w 5"/>
                  <a:gd name="T1" fmla="*/ 3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2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3"/>
                    </a:cubicBezTo>
                    <a:close/>
                  </a:path>
                </a:pathLst>
              </a:custGeom>
              <a:solidFill>
                <a:srgbClr val="706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2332">
                <a:extLst>
                  <a:ext uri="{FF2B5EF4-FFF2-40B4-BE49-F238E27FC236}">
                    <a16:creationId xmlns:a16="http://schemas.microsoft.com/office/drawing/2014/main" id="{44AA2FEF-EE28-C424-E9CC-A05D03BE3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464"/>
                <a:ext cx="9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4E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2333">
                <a:extLst>
                  <a:ext uri="{FF2B5EF4-FFF2-40B4-BE49-F238E27FC236}">
                    <a16:creationId xmlns:a16="http://schemas.microsoft.com/office/drawing/2014/main" id="{CE460FA5-FA14-5AB8-ABE6-EA692714F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59"/>
                <a:ext cx="8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2334">
                <a:extLst>
                  <a:ext uri="{FF2B5EF4-FFF2-40B4-BE49-F238E27FC236}">
                    <a16:creationId xmlns:a16="http://schemas.microsoft.com/office/drawing/2014/main" id="{8C022DAC-E3E8-E706-3A7E-456CDE2AD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452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55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Freeform 2335">
                <a:extLst>
                  <a:ext uri="{FF2B5EF4-FFF2-40B4-BE49-F238E27FC236}">
                    <a16:creationId xmlns:a16="http://schemas.microsoft.com/office/drawing/2014/main" id="{50EE8D8A-3004-3D2A-5F14-F29461F0E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450"/>
                <a:ext cx="9" cy="7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0 h 4"/>
                  <a:gd name="T4" fmla="*/ 5 w 5"/>
                  <a:gd name="T5" fmla="*/ 1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4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Freeform 2336">
                <a:extLst>
                  <a:ext uri="{FF2B5EF4-FFF2-40B4-BE49-F238E27FC236}">
                    <a16:creationId xmlns:a16="http://schemas.microsoft.com/office/drawing/2014/main" id="{914960CB-E710-24FF-8BE6-C1F82F5BA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604"/>
                <a:ext cx="8" cy="7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61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2337">
                <a:extLst>
                  <a:ext uri="{FF2B5EF4-FFF2-40B4-BE49-F238E27FC236}">
                    <a16:creationId xmlns:a16="http://schemas.microsoft.com/office/drawing/2014/main" id="{F1B35DF2-99B3-4C28-B4CF-2EA62FF2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438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26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2338">
                <a:extLst>
                  <a:ext uri="{FF2B5EF4-FFF2-40B4-BE49-F238E27FC236}">
                    <a16:creationId xmlns:a16="http://schemas.microsoft.com/office/drawing/2014/main" id="{A1B0D6DD-0F44-866C-B323-E6955F2BF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401"/>
                <a:ext cx="8" cy="8"/>
              </a:xfrm>
              <a:custGeom>
                <a:avLst/>
                <a:gdLst>
                  <a:gd name="T0" fmla="*/ 4 w 5"/>
                  <a:gd name="T1" fmla="*/ 1 h 5"/>
                  <a:gd name="T2" fmla="*/ 3 w 5"/>
                  <a:gd name="T3" fmla="*/ 5 h 5"/>
                  <a:gd name="T4" fmla="*/ 0 w 5"/>
                  <a:gd name="T5" fmla="*/ 3 h 5"/>
                  <a:gd name="T6" fmla="*/ 4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2"/>
                      <a:pt x="5" y="5"/>
                      <a:pt x="3" y="5"/>
                    </a:cubicBezTo>
                    <a:cubicBezTo>
                      <a:pt x="2" y="5"/>
                      <a:pt x="0" y="3"/>
                      <a:pt x="0" y="3"/>
                    </a:cubicBezTo>
                    <a:cubicBezTo>
                      <a:pt x="0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2339">
                <a:extLst>
                  <a:ext uri="{FF2B5EF4-FFF2-40B4-BE49-F238E27FC236}">
                    <a16:creationId xmlns:a16="http://schemas.microsoft.com/office/drawing/2014/main" id="{15DC885E-1E7E-9BB9-F525-1BD36C75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594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64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2340">
                <a:extLst>
                  <a:ext uri="{FF2B5EF4-FFF2-40B4-BE49-F238E27FC236}">
                    <a16:creationId xmlns:a16="http://schemas.microsoft.com/office/drawing/2014/main" id="{12A477C6-FFEC-BF23-FC35-567985B32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346"/>
                <a:ext cx="7" cy="7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64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2341">
                <a:extLst>
                  <a:ext uri="{FF2B5EF4-FFF2-40B4-BE49-F238E27FC236}">
                    <a16:creationId xmlns:a16="http://schemas.microsoft.com/office/drawing/2014/main" id="{680ABA44-6271-B96A-B7BB-129F5C4B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353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0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D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2342">
                <a:extLst>
                  <a:ext uri="{FF2B5EF4-FFF2-40B4-BE49-F238E27FC236}">
                    <a16:creationId xmlns:a16="http://schemas.microsoft.com/office/drawing/2014/main" id="{D0542153-5F77-A97E-3D80-DA0FF723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970"/>
                <a:ext cx="10" cy="10"/>
              </a:xfrm>
              <a:custGeom>
                <a:avLst/>
                <a:gdLst>
                  <a:gd name="T0" fmla="*/ 0 w 6"/>
                  <a:gd name="T1" fmla="*/ 6 h 6"/>
                  <a:gd name="T2" fmla="*/ 3 w 6"/>
                  <a:gd name="T3" fmla="*/ 0 h 6"/>
                  <a:gd name="T4" fmla="*/ 6 w 6"/>
                  <a:gd name="T5" fmla="*/ 2 h 6"/>
                  <a:gd name="T6" fmla="*/ 6 w 6"/>
                  <a:gd name="T7" fmla="*/ 5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1" y="4"/>
                      <a:pt x="2" y="2"/>
                      <a:pt x="3" y="0"/>
                    </a:cubicBezTo>
                    <a:cubicBezTo>
                      <a:pt x="4" y="2"/>
                      <a:pt x="4" y="2"/>
                      <a:pt x="6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4" y="6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AD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2343">
                <a:extLst>
                  <a:ext uri="{FF2B5EF4-FFF2-40B4-BE49-F238E27FC236}">
                    <a16:creationId xmlns:a16="http://schemas.microsoft.com/office/drawing/2014/main" id="{EDE76EF9-746B-85E9-9CAA-37BAA8E4C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365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3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2344">
                <a:extLst>
                  <a:ext uri="{FF2B5EF4-FFF2-40B4-BE49-F238E27FC236}">
                    <a16:creationId xmlns:a16="http://schemas.microsoft.com/office/drawing/2014/main" id="{F56AC2A0-16E6-BD86-A79F-4627C748B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630"/>
                <a:ext cx="10" cy="9"/>
              </a:xfrm>
              <a:custGeom>
                <a:avLst/>
                <a:gdLst>
                  <a:gd name="T0" fmla="*/ 0 w 6"/>
                  <a:gd name="T1" fmla="*/ 2 h 5"/>
                  <a:gd name="T2" fmla="*/ 5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5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2345">
                <a:extLst>
                  <a:ext uri="{FF2B5EF4-FFF2-40B4-BE49-F238E27FC236}">
                    <a16:creationId xmlns:a16="http://schemas.microsoft.com/office/drawing/2014/main" id="{A3442B89-70A0-BF9A-5BF6-C5350FB9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567"/>
                <a:ext cx="6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6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2346">
                <a:extLst>
                  <a:ext uri="{FF2B5EF4-FFF2-40B4-BE49-F238E27FC236}">
                    <a16:creationId xmlns:a16="http://schemas.microsoft.com/office/drawing/2014/main" id="{2058A098-D1BC-601E-2CCA-9C44B8A4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627"/>
                <a:ext cx="9" cy="7"/>
              </a:xfrm>
              <a:custGeom>
                <a:avLst/>
                <a:gdLst>
                  <a:gd name="T0" fmla="*/ 3 w 5"/>
                  <a:gd name="T1" fmla="*/ 1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6C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2347">
                <a:extLst>
                  <a:ext uri="{FF2B5EF4-FFF2-40B4-BE49-F238E27FC236}">
                    <a16:creationId xmlns:a16="http://schemas.microsoft.com/office/drawing/2014/main" id="{BF352BAE-FB6B-A46B-3384-208DF00C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659"/>
                <a:ext cx="12" cy="9"/>
              </a:xfrm>
              <a:custGeom>
                <a:avLst/>
                <a:gdLst>
                  <a:gd name="T0" fmla="*/ 1 w 7"/>
                  <a:gd name="T1" fmla="*/ 4 h 5"/>
                  <a:gd name="T2" fmla="*/ 4 w 7"/>
                  <a:gd name="T3" fmla="*/ 0 h 5"/>
                  <a:gd name="T4" fmla="*/ 1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0" y="0"/>
                      <a:pt x="2" y="0"/>
                      <a:pt x="4" y="0"/>
                    </a:cubicBezTo>
                    <a:cubicBezTo>
                      <a:pt x="7" y="5"/>
                      <a:pt x="4" y="4"/>
                      <a:pt x="1" y="4"/>
                    </a:cubicBezTo>
                    <a:close/>
                  </a:path>
                </a:pathLst>
              </a:custGeom>
              <a:solidFill>
                <a:srgbClr val="5A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2348">
                <a:extLst>
                  <a:ext uri="{FF2B5EF4-FFF2-40B4-BE49-F238E27FC236}">
                    <a16:creationId xmlns:a16="http://schemas.microsoft.com/office/drawing/2014/main" id="{CEECA18A-6854-08A6-7224-54D46DC8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440"/>
                <a:ext cx="6" cy="7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52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2349">
                <a:extLst>
                  <a:ext uri="{FF2B5EF4-FFF2-40B4-BE49-F238E27FC236}">
                    <a16:creationId xmlns:a16="http://schemas.microsoft.com/office/drawing/2014/main" id="{5656BBFB-218F-F597-CBEF-7FAA1046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69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85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2350">
                <a:extLst>
                  <a:ext uri="{FF2B5EF4-FFF2-40B4-BE49-F238E27FC236}">
                    <a16:creationId xmlns:a16="http://schemas.microsoft.com/office/drawing/2014/main" id="{18B4AB7B-F13E-0BC8-01EB-B3C992EC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474"/>
                <a:ext cx="8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6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2351">
                <a:extLst>
                  <a:ext uri="{FF2B5EF4-FFF2-40B4-BE49-F238E27FC236}">
                    <a16:creationId xmlns:a16="http://schemas.microsoft.com/office/drawing/2014/main" id="{76BCEFE7-68D1-100A-6110-DC0707EC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466"/>
                <a:ext cx="8" cy="7"/>
              </a:xfrm>
              <a:custGeom>
                <a:avLst/>
                <a:gdLst>
                  <a:gd name="T0" fmla="*/ 4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4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5F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2352">
                <a:extLst>
                  <a:ext uri="{FF2B5EF4-FFF2-40B4-BE49-F238E27FC236}">
                    <a16:creationId xmlns:a16="http://schemas.microsoft.com/office/drawing/2014/main" id="{E6494704-0CFD-5BC0-31FE-08F0FD4D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462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5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2353">
                <a:extLst>
                  <a:ext uri="{FF2B5EF4-FFF2-40B4-BE49-F238E27FC236}">
                    <a16:creationId xmlns:a16="http://schemas.microsoft.com/office/drawing/2014/main" id="{6D05E0B3-1B54-E54D-F6E0-24DC8273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454"/>
                <a:ext cx="8" cy="7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7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2354">
                <a:extLst>
                  <a:ext uri="{FF2B5EF4-FFF2-40B4-BE49-F238E27FC236}">
                    <a16:creationId xmlns:a16="http://schemas.microsoft.com/office/drawing/2014/main" id="{B21B9137-226E-AC88-D365-EBEE624AF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452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5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2355">
                <a:extLst>
                  <a:ext uri="{FF2B5EF4-FFF2-40B4-BE49-F238E27FC236}">
                    <a16:creationId xmlns:a16="http://schemas.microsoft.com/office/drawing/2014/main" id="{9B958FAD-AA10-DB0E-EA50-4652CBC2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450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C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2356">
                <a:extLst>
                  <a:ext uri="{FF2B5EF4-FFF2-40B4-BE49-F238E27FC236}">
                    <a16:creationId xmlns:a16="http://schemas.microsoft.com/office/drawing/2014/main" id="{06D91204-3B14-47E3-3AEC-D028964B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445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60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2357">
                <a:extLst>
                  <a:ext uri="{FF2B5EF4-FFF2-40B4-BE49-F238E27FC236}">
                    <a16:creationId xmlns:a16="http://schemas.microsoft.com/office/drawing/2014/main" id="{D5BC8A86-B8D5-8BCE-35EF-87F48631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444"/>
                <a:ext cx="9" cy="6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0 h 4"/>
                  <a:gd name="T4" fmla="*/ 5 w 5"/>
                  <a:gd name="T5" fmla="*/ 1 h 4"/>
                  <a:gd name="T6" fmla="*/ 3 w 5"/>
                  <a:gd name="T7" fmla="*/ 3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2358">
                <a:extLst>
                  <a:ext uri="{FF2B5EF4-FFF2-40B4-BE49-F238E27FC236}">
                    <a16:creationId xmlns:a16="http://schemas.microsoft.com/office/drawing/2014/main" id="{EA71BF2F-0804-BD13-038F-8D0364DD7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432"/>
                <a:ext cx="7" cy="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4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6D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2359">
                <a:extLst>
                  <a:ext uri="{FF2B5EF4-FFF2-40B4-BE49-F238E27FC236}">
                    <a16:creationId xmlns:a16="http://schemas.microsoft.com/office/drawing/2014/main" id="{9997973B-84C5-CAB6-9667-C08EA1E82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428"/>
                <a:ext cx="10" cy="9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5 h 5"/>
                  <a:gd name="T4" fmla="*/ 2 w 6"/>
                  <a:gd name="T5" fmla="*/ 4 h 5"/>
                  <a:gd name="T6" fmla="*/ 3 w 6"/>
                  <a:gd name="T7" fmla="*/ 0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3"/>
                      <a:pt x="6" y="4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4" y="0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62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2360">
                <a:extLst>
                  <a:ext uri="{FF2B5EF4-FFF2-40B4-BE49-F238E27FC236}">
                    <a16:creationId xmlns:a16="http://schemas.microsoft.com/office/drawing/2014/main" id="{165DCEA2-3287-209C-4E77-33D10174F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425"/>
                <a:ext cx="8" cy="7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2 h 4"/>
                  <a:gd name="T4" fmla="*/ 5 w 5"/>
                  <a:gd name="T5" fmla="*/ 2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1" y="0"/>
                      <a:pt x="3" y="1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0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2361">
                <a:extLst>
                  <a:ext uri="{FF2B5EF4-FFF2-40B4-BE49-F238E27FC236}">
                    <a16:creationId xmlns:a16="http://schemas.microsoft.com/office/drawing/2014/main" id="{A5D1BE53-A473-70B1-A7F1-E7BBEF9E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1314"/>
                <a:ext cx="9" cy="6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3 h 4"/>
                  <a:gd name="T6" fmla="*/ 2 w 5"/>
                  <a:gd name="T7" fmla="*/ 1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64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2362">
                <a:extLst>
                  <a:ext uri="{FF2B5EF4-FFF2-40B4-BE49-F238E27FC236}">
                    <a16:creationId xmlns:a16="http://schemas.microsoft.com/office/drawing/2014/main" id="{0B85D41B-9118-A6DD-96D5-BC0D54D8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40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5C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2363">
                <a:extLst>
                  <a:ext uri="{FF2B5EF4-FFF2-40B4-BE49-F238E27FC236}">
                    <a16:creationId xmlns:a16="http://schemas.microsoft.com/office/drawing/2014/main" id="{EA53B5F8-711E-CD9B-7D0B-A5440DF1C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317"/>
                <a:ext cx="6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605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2364">
                <a:extLst>
                  <a:ext uri="{FF2B5EF4-FFF2-40B4-BE49-F238E27FC236}">
                    <a16:creationId xmlns:a16="http://schemas.microsoft.com/office/drawing/2014/main" id="{E61DF03B-C2B9-1A9B-75FA-7D699E21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642"/>
                <a:ext cx="10" cy="7"/>
              </a:xfrm>
              <a:custGeom>
                <a:avLst/>
                <a:gdLst>
                  <a:gd name="T0" fmla="*/ 3 w 6"/>
                  <a:gd name="T1" fmla="*/ 4 h 4"/>
                  <a:gd name="T2" fmla="*/ 3 w 6"/>
                  <a:gd name="T3" fmla="*/ 0 h 4"/>
                  <a:gd name="T4" fmla="*/ 6 w 6"/>
                  <a:gd name="T5" fmla="*/ 2 h 4"/>
                  <a:gd name="T6" fmla="*/ 3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6" y="3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54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2365">
                <a:extLst>
                  <a:ext uri="{FF2B5EF4-FFF2-40B4-BE49-F238E27FC236}">
                    <a16:creationId xmlns:a16="http://schemas.microsoft.com/office/drawing/2014/main" id="{BF023444-76C7-7B96-CC29-01CFD758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320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1"/>
                      <a:pt x="4" y="1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A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2366">
                <a:extLst>
                  <a:ext uri="{FF2B5EF4-FFF2-40B4-BE49-F238E27FC236}">
                    <a16:creationId xmlns:a16="http://schemas.microsoft.com/office/drawing/2014/main" id="{220396C3-8893-F31D-7397-0DA1C37D0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240"/>
                <a:ext cx="8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1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71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2367">
                <a:extLst>
                  <a:ext uri="{FF2B5EF4-FFF2-40B4-BE49-F238E27FC236}">
                    <a16:creationId xmlns:a16="http://schemas.microsoft.com/office/drawing/2014/main" id="{E3B66B98-A360-E374-BD1A-BF3C71E2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329"/>
                <a:ext cx="7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9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2368">
                <a:extLst>
                  <a:ext uri="{FF2B5EF4-FFF2-40B4-BE49-F238E27FC236}">
                    <a16:creationId xmlns:a16="http://schemas.microsoft.com/office/drawing/2014/main" id="{B3BB2DCF-934F-DE0D-57AF-943CDB5B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606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2369">
                <a:extLst>
                  <a:ext uri="{FF2B5EF4-FFF2-40B4-BE49-F238E27FC236}">
                    <a16:creationId xmlns:a16="http://schemas.microsoft.com/office/drawing/2014/main" id="{7CE85AAD-D37B-F547-224B-82A4EEEA0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163"/>
                <a:ext cx="10" cy="9"/>
              </a:xfrm>
              <a:custGeom>
                <a:avLst/>
                <a:gdLst>
                  <a:gd name="T0" fmla="*/ 4 w 6"/>
                  <a:gd name="T1" fmla="*/ 5 h 5"/>
                  <a:gd name="T2" fmla="*/ 2 w 6"/>
                  <a:gd name="T3" fmla="*/ 2 h 5"/>
                  <a:gd name="T4" fmla="*/ 6 w 6"/>
                  <a:gd name="T5" fmla="*/ 2 h 5"/>
                  <a:gd name="T6" fmla="*/ 4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0" y="4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9F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2370">
                <a:extLst>
                  <a:ext uri="{FF2B5EF4-FFF2-40B4-BE49-F238E27FC236}">
                    <a16:creationId xmlns:a16="http://schemas.microsoft.com/office/drawing/2014/main" id="{B96F5984-4C86-2F9D-3DC8-5E9FD01A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336"/>
                <a:ext cx="7" cy="7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C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2371">
                <a:extLst>
                  <a:ext uri="{FF2B5EF4-FFF2-40B4-BE49-F238E27FC236}">
                    <a16:creationId xmlns:a16="http://schemas.microsoft.com/office/drawing/2014/main" id="{A8AEC15C-3D7A-DA34-7542-4A88F43AB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343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86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2372">
                <a:extLst>
                  <a:ext uri="{FF2B5EF4-FFF2-40B4-BE49-F238E27FC236}">
                    <a16:creationId xmlns:a16="http://schemas.microsoft.com/office/drawing/2014/main" id="{87D701A5-F2D3-4F44-4B04-41BF91B31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582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F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2373">
                <a:extLst>
                  <a:ext uri="{FF2B5EF4-FFF2-40B4-BE49-F238E27FC236}">
                    <a16:creationId xmlns:a16="http://schemas.microsoft.com/office/drawing/2014/main" id="{D03EAB65-6A09-3E57-5D6A-2243896E5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658"/>
                <a:ext cx="8" cy="8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1 w 5"/>
                  <a:gd name="T5" fmla="*/ 4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2" y="4"/>
                      <a:pt x="1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50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2374">
                <a:extLst>
                  <a:ext uri="{FF2B5EF4-FFF2-40B4-BE49-F238E27FC236}">
                    <a16:creationId xmlns:a16="http://schemas.microsoft.com/office/drawing/2014/main" id="{5E80E41E-5E40-7EF6-9A3C-15A0A5C4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582"/>
                <a:ext cx="9" cy="7"/>
              </a:xfrm>
              <a:custGeom>
                <a:avLst/>
                <a:gdLst>
                  <a:gd name="T0" fmla="*/ 0 w 5"/>
                  <a:gd name="T1" fmla="*/ 1 h 4"/>
                  <a:gd name="T2" fmla="*/ 5 w 5"/>
                  <a:gd name="T3" fmla="*/ 0 h 4"/>
                  <a:gd name="T4" fmla="*/ 3 w 5"/>
                  <a:gd name="T5" fmla="*/ 4 h 4"/>
                  <a:gd name="T6" fmla="*/ 0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5" y="2"/>
                      <a:pt x="5" y="3"/>
                      <a:pt x="3" y="4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2375">
                <a:extLst>
                  <a:ext uri="{FF2B5EF4-FFF2-40B4-BE49-F238E27FC236}">
                    <a16:creationId xmlns:a16="http://schemas.microsoft.com/office/drawing/2014/main" id="{5570CC57-257B-F350-2C9E-D268FDA5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81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5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2376">
                <a:extLst>
                  <a:ext uri="{FF2B5EF4-FFF2-40B4-BE49-F238E27FC236}">
                    <a16:creationId xmlns:a16="http://schemas.microsoft.com/office/drawing/2014/main" id="{96D4BE2A-D2F3-740C-B4E4-5DFC2EE18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603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58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2377">
                <a:extLst>
                  <a:ext uri="{FF2B5EF4-FFF2-40B4-BE49-F238E27FC236}">
                    <a16:creationId xmlns:a16="http://schemas.microsoft.com/office/drawing/2014/main" id="{4E3080D1-59AE-1631-03C2-2E59B4D95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990"/>
                <a:ext cx="9" cy="10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6 h 6"/>
                  <a:gd name="T4" fmla="*/ 5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3"/>
                      <a:pt x="4" y="5"/>
                      <a:pt x="0" y="6"/>
                    </a:cubicBezTo>
                    <a:cubicBezTo>
                      <a:pt x="0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0" name="Oval 2378">
                <a:extLst>
                  <a:ext uri="{FF2B5EF4-FFF2-40B4-BE49-F238E27FC236}">
                    <a16:creationId xmlns:a16="http://schemas.microsoft.com/office/drawing/2014/main" id="{B7DC7244-14D0-C739-9C7F-5B495568B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1351"/>
                <a:ext cx="7" cy="5"/>
              </a:xfrm>
              <a:prstGeom prst="ellipse">
                <a:avLst/>
              </a:prstGeom>
              <a:solidFill>
                <a:srgbClr val="6F6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1" name="Freeform 2379">
                <a:extLst>
                  <a:ext uri="{FF2B5EF4-FFF2-40B4-BE49-F238E27FC236}">
                    <a16:creationId xmlns:a16="http://schemas.microsoft.com/office/drawing/2014/main" id="{6303AF64-66DB-C461-9D30-920AC43F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548"/>
                <a:ext cx="10" cy="7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3 h 4"/>
                  <a:gd name="T4" fmla="*/ 3 w 6"/>
                  <a:gd name="T5" fmla="*/ 0 h 4"/>
                  <a:gd name="T6" fmla="*/ 5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5A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2" name="Freeform 2380">
                <a:extLst>
                  <a:ext uri="{FF2B5EF4-FFF2-40B4-BE49-F238E27FC236}">
                    <a16:creationId xmlns:a16="http://schemas.microsoft.com/office/drawing/2014/main" id="{01F60AB4-139E-ACA9-73A5-9C56E2086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545"/>
                <a:ext cx="11" cy="6"/>
              </a:xfrm>
              <a:custGeom>
                <a:avLst/>
                <a:gdLst>
                  <a:gd name="T0" fmla="*/ 5 w 6"/>
                  <a:gd name="T1" fmla="*/ 3 h 4"/>
                  <a:gd name="T2" fmla="*/ 3 w 6"/>
                  <a:gd name="T3" fmla="*/ 4 h 4"/>
                  <a:gd name="T4" fmla="*/ 1 w 6"/>
                  <a:gd name="T5" fmla="*/ 2 h 4"/>
                  <a:gd name="T6" fmla="*/ 4 w 6"/>
                  <a:gd name="T7" fmla="*/ 1 h 4"/>
                  <a:gd name="T8" fmla="*/ 5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595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3" name="Freeform 2381">
                <a:extLst>
                  <a:ext uri="{FF2B5EF4-FFF2-40B4-BE49-F238E27FC236}">
                    <a16:creationId xmlns:a16="http://schemas.microsoft.com/office/drawing/2014/main" id="{BE86CC18-99AE-EAD9-1F20-8C3A97EEF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709"/>
                <a:ext cx="7" cy="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4 h 5"/>
                  <a:gd name="T4" fmla="*/ 2 w 4"/>
                  <a:gd name="T5" fmla="*/ 1 h 5"/>
                  <a:gd name="T6" fmla="*/ 4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4" y="3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C3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4" name="Freeform 2382">
                <a:extLst>
                  <a:ext uri="{FF2B5EF4-FFF2-40B4-BE49-F238E27FC236}">
                    <a16:creationId xmlns:a16="http://schemas.microsoft.com/office/drawing/2014/main" id="{35BB2055-503A-7962-38C5-87F0B09E5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92"/>
                <a:ext cx="11" cy="9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3 h 5"/>
                  <a:gd name="T4" fmla="*/ 5 w 6"/>
                  <a:gd name="T5" fmla="*/ 4 h 5"/>
                  <a:gd name="T6" fmla="*/ 1 w 6"/>
                  <a:gd name="T7" fmla="*/ 4 h 5"/>
                  <a:gd name="T8" fmla="*/ 3 w 6"/>
                  <a:gd name="T9" fmla="*/ 0 h 5"/>
                  <a:gd name="T10" fmla="*/ 5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3A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5" name="Freeform 2383">
                <a:extLst>
                  <a:ext uri="{FF2B5EF4-FFF2-40B4-BE49-F238E27FC236}">
                    <a16:creationId xmlns:a16="http://schemas.microsoft.com/office/drawing/2014/main" id="{1CE83EB6-970E-7972-47DA-22F41CE9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709"/>
                <a:ext cx="9" cy="10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5 h 6"/>
                  <a:gd name="T4" fmla="*/ 1 w 5"/>
                  <a:gd name="T5" fmla="*/ 4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3" y="5"/>
                      <a:pt x="0" y="6"/>
                      <a:pt x="1" y="4"/>
                    </a:cubicBezTo>
                    <a:cubicBezTo>
                      <a:pt x="1" y="1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69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6" name="Freeform 2384">
                <a:extLst>
                  <a:ext uri="{FF2B5EF4-FFF2-40B4-BE49-F238E27FC236}">
                    <a16:creationId xmlns:a16="http://schemas.microsoft.com/office/drawing/2014/main" id="{1AD34793-C919-33DC-D187-E298E346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534"/>
                <a:ext cx="10" cy="7"/>
              </a:xfrm>
              <a:custGeom>
                <a:avLst/>
                <a:gdLst>
                  <a:gd name="T0" fmla="*/ 0 w 6"/>
                  <a:gd name="T1" fmla="*/ 2 h 4"/>
                  <a:gd name="T2" fmla="*/ 2 w 6"/>
                  <a:gd name="T3" fmla="*/ 0 h 4"/>
                  <a:gd name="T4" fmla="*/ 5 w 6"/>
                  <a:gd name="T5" fmla="*/ 2 h 4"/>
                  <a:gd name="T6" fmla="*/ 3 w 6"/>
                  <a:gd name="T7" fmla="*/ 4 h 4"/>
                  <a:gd name="T8" fmla="*/ 0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5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7" name="Freeform 2385">
                <a:extLst>
                  <a:ext uri="{FF2B5EF4-FFF2-40B4-BE49-F238E27FC236}">
                    <a16:creationId xmlns:a16="http://schemas.microsoft.com/office/drawing/2014/main" id="{29E28D9D-A0A8-3FF7-77F0-F21AB1F4F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599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2 w 5"/>
                  <a:gd name="T5" fmla="*/ 1 h 4"/>
                  <a:gd name="T6" fmla="*/ 4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5" y="1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71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8" name="Freeform 2386">
                <a:extLst>
                  <a:ext uri="{FF2B5EF4-FFF2-40B4-BE49-F238E27FC236}">
                    <a16:creationId xmlns:a16="http://schemas.microsoft.com/office/drawing/2014/main" id="{91881A1F-F570-7447-A8F5-2C41805E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531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65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9" name="Freeform 2387">
                <a:extLst>
                  <a:ext uri="{FF2B5EF4-FFF2-40B4-BE49-F238E27FC236}">
                    <a16:creationId xmlns:a16="http://schemas.microsoft.com/office/drawing/2014/main" id="{F6A6A1DE-DEBF-ED16-1167-064CA012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1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C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0" name="Freeform 2388">
                <a:extLst>
                  <a:ext uri="{FF2B5EF4-FFF2-40B4-BE49-F238E27FC236}">
                    <a16:creationId xmlns:a16="http://schemas.microsoft.com/office/drawing/2014/main" id="{73198BCB-797C-8073-7297-16737EB4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370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6D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1" name="Freeform 2389">
                <a:extLst>
                  <a:ext uri="{FF2B5EF4-FFF2-40B4-BE49-F238E27FC236}">
                    <a16:creationId xmlns:a16="http://schemas.microsoft.com/office/drawing/2014/main" id="{F5CF0DBD-C5EE-2D86-84A0-F10DD32E3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373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0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2" name="Freeform 2390">
                <a:extLst>
                  <a:ext uri="{FF2B5EF4-FFF2-40B4-BE49-F238E27FC236}">
                    <a16:creationId xmlns:a16="http://schemas.microsoft.com/office/drawing/2014/main" id="{FB72784A-68DE-8FDA-10F4-91AE55C27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604"/>
                <a:ext cx="10" cy="9"/>
              </a:xfrm>
              <a:custGeom>
                <a:avLst/>
                <a:gdLst>
                  <a:gd name="T0" fmla="*/ 0 w 6"/>
                  <a:gd name="T1" fmla="*/ 2 h 5"/>
                  <a:gd name="T2" fmla="*/ 5 w 6"/>
                  <a:gd name="T3" fmla="*/ 2 h 5"/>
                  <a:gd name="T4" fmla="*/ 3 w 6"/>
                  <a:gd name="T5" fmla="*/ 5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59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3" name="Freeform 2391">
                <a:extLst>
                  <a:ext uri="{FF2B5EF4-FFF2-40B4-BE49-F238E27FC236}">
                    <a16:creationId xmlns:a16="http://schemas.microsoft.com/office/drawing/2014/main" id="{51CADA09-B38C-81A1-BF0A-5CAB92F7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377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62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4" name="Freeform 2392">
                <a:extLst>
                  <a:ext uri="{FF2B5EF4-FFF2-40B4-BE49-F238E27FC236}">
                    <a16:creationId xmlns:a16="http://schemas.microsoft.com/office/drawing/2014/main" id="{FAC6ABBA-C71C-9B3A-14F7-EDFAEDF37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65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4" y="1"/>
                      <a:pt x="5" y="1"/>
                      <a:pt x="5" y="2"/>
                    </a:cubicBez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D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5" name="Freeform 2393">
                <a:extLst>
                  <a:ext uri="{FF2B5EF4-FFF2-40B4-BE49-F238E27FC236}">
                    <a16:creationId xmlns:a16="http://schemas.microsoft.com/office/drawing/2014/main" id="{9D468100-520C-9D2B-5CB8-369799EAF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500"/>
                <a:ext cx="9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46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6" name="Freeform 2394">
                <a:extLst>
                  <a:ext uri="{FF2B5EF4-FFF2-40B4-BE49-F238E27FC236}">
                    <a16:creationId xmlns:a16="http://schemas.microsoft.com/office/drawing/2014/main" id="{8074A449-3AAB-DAE1-2910-F4DB744F5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288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69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7" name="Freeform 2395">
                <a:extLst>
                  <a:ext uri="{FF2B5EF4-FFF2-40B4-BE49-F238E27FC236}">
                    <a16:creationId xmlns:a16="http://schemas.microsoft.com/office/drawing/2014/main" id="{185EFAEB-1E20-E566-68F4-4A2362381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65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1 h 4"/>
                  <a:gd name="T4" fmla="*/ 3 w 5"/>
                  <a:gd name="T5" fmla="*/ 0 h 4"/>
                  <a:gd name="T6" fmla="*/ 5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69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8" name="Freeform 2396">
                <a:extLst>
                  <a:ext uri="{FF2B5EF4-FFF2-40B4-BE49-F238E27FC236}">
                    <a16:creationId xmlns:a16="http://schemas.microsoft.com/office/drawing/2014/main" id="{87A18C0A-AA6E-AD55-3688-421845AF0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69"/>
                <a:ext cx="12" cy="7"/>
              </a:xfrm>
              <a:custGeom>
                <a:avLst/>
                <a:gdLst>
                  <a:gd name="T0" fmla="*/ 5 w 7"/>
                  <a:gd name="T1" fmla="*/ 1 h 4"/>
                  <a:gd name="T2" fmla="*/ 2 w 7"/>
                  <a:gd name="T3" fmla="*/ 4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7" y="4"/>
                      <a:pt x="5" y="4"/>
                      <a:pt x="2" y="4"/>
                    </a:cubicBezTo>
                    <a:cubicBezTo>
                      <a:pt x="0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453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9" name="Freeform 2397">
                <a:extLst>
                  <a:ext uri="{FF2B5EF4-FFF2-40B4-BE49-F238E27FC236}">
                    <a16:creationId xmlns:a16="http://schemas.microsoft.com/office/drawing/2014/main" id="{B47AF960-348B-1067-BAED-EF301C0D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396"/>
                <a:ext cx="9" cy="7"/>
              </a:xfrm>
              <a:custGeom>
                <a:avLst/>
                <a:gdLst>
                  <a:gd name="T0" fmla="*/ 4 w 5"/>
                  <a:gd name="T1" fmla="*/ 1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5A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0" name="Freeform 2398">
                <a:extLst>
                  <a:ext uri="{FF2B5EF4-FFF2-40B4-BE49-F238E27FC236}">
                    <a16:creationId xmlns:a16="http://schemas.microsoft.com/office/drawing/2014/main" id="{702548CC-285D-B2DD-7CC9-2EF9EDCB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399"/>
                <a:ext cx="12" cy="5"/>
              </a:xfrm>
              <a:custGeom>
                <a:avLst/>
                <a:gdLst>
                  <a:gd name="T0" fmla="*/ 5 w 7"/>
                  <a:gd name="T1" fmla="*/ 3 h 3"/>
                  <a:gd name="T2" fmla="*/ 2 w 7"/>
                  <a:gd name="T3" fmla="*/ 0 h 3"/>
                  <a:gd name="T4" fmla="*/ 5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cubicBezTo>
                      <a:pt x="2" y="3"/>
                      <a:pt x="0" y="3"/>
                      <a:pt x="2" y="0"/>
                    </a:cubicBezTo>
                    <a:cubicBezTo>
                      <a:pt x="4" y="0"/>
                      <a:pt x="7" y="0"/>
                      <a:pt x="5" y="3"/>
                    </a:cubicBezTo>
                    <a:close/>
                  </a:path>
                </a:pathLst>
              </a:custGeom>
              <a:solidFill>
                <a:srgbClr val="5D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1" name="Freeform 2399">
                <a:extLst>
                  <a:ext uri="{FF2B5EF4-FFF2-40B4-BE49-F238E27FC236}">
                    <a16:creationId xmlns:a16="http://schemas.microsoft.com/office/drawing/2014/main" id="{39E17961-1CAE-8A11-7660-B6F67CF82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1651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1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62F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2" name="Oval 2400">
                <a:extLst>
                  <a:ext uri="{FF2B5EF4-FFF2-40B4-BE49-F238E27FC236}">
                    <a16:creationId xmlns:a16="http://schemas.microsoft.com/office/drawing/2014/main" id="{BCB5A0C0-3AFE-146A-4EA9-4465BFE6B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1603"/>
                <a:ext cx="1" cy="1"/>
              </a:xfrm>
              <a:prstGeom prst="ellipse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3" name="Freeform 2401">
                <a:extLst>
                  <a:ext uri="{FF2B5EF4-FFF2-40B4-BE49-F238E27FC236}">
                    <a16:creationId xmlns:a16="http://schemas.microsoft.com/office/drawing/2014/main" id="{1EF3F1AB-A1AA-8A62-190C-C5EEA1C7E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826"/>
                <a:ext cx="122" cy="429"/>
              </a:xfrm>
              <a:custGeom>
                <a:avLst/>
                <a:gdLst>
                  <a:gd name="T0" fmla="*/ 0 w 71"/>
                  <a:gd name="T1" fmla="*/ 236 h 251"/>
                  <a:gd name="T2" fmla="*/ 0 w 71"/>
                  <a:gd name="T3" fmla="*/ 153 h 251"/>
                  <a:gd name="T4" fmla="*/ 0 w 71"/>
                  <a:gd name="T5" fmla="*/ 25 h 251"/>
                  <a:gd name="T6" fmla="*/ 6 w 71"/>
                  <a:gd name="T7" fmla="*/ 16 h 251"/>
                  <a:gd name="T8" fmla="*/ 65 w 71"/>
                  <a:gd name="T9" fmla="*/ 1 h 251"/>
                  <a:gd name="T10" fmla="*/ 69 w 71"/>
                  <a:gd name="T11" fmla="*/ 3 h 251"/>
                  <a:gd name="T12" fmla="*/ 70 w 71"/>
                  <a:gd name="T13" fmla="*/ 11 h 251"/>
                  <a:gd name="T14" fmla="*/ 71 w 71"/>
                  <a:gd name="T15" fmla="*/ 162 h 251"/>
                  <a:gd name="T16" fmla="*/ 71 w 71"/>
                  <a:gd name="T17" fmla="*/ 246 h 251"/>
                  <a:gd name="T18" fmla="*/ 65 w 71"/>
                  <a:gd name="T19" fmla="*/ 250 h 251"/>
                  <a:gd name="T20" fmla="*/ 8 w 71"/>
                  <a:gd name="T21" fmla="*/ 236 h 251"/>
                  <a:gd name="T22" fmla="*/ 0 w 71"/>
                  <a:gd name="T23" fmla="*/ 235 h 251"/>
                  <a:gd name="T24" fmla="*/ 0 w 71"/>
                  <a:gd name="T25" fmla="*/ 23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51">
                    <a:moveTo>
                      <a:pt x="0" y="236"/>
                    </a:moveTo>
                    <a:cubicBezTo>
                      <a:pt x="0" y="208"/>
                      <a:pt x="0" y="180"/>
                      <a:pt x="0" y="153"/>
                    </a:cubicBezTo>
                    <a:cubicBezTo>
                      <a:pt x="1" y="110"/>
                      <a:pt x="0" y="68"/>
                      <a:pt x="0" y="25"/>
                    </a:cubicBezTo>
                    <a:cubicBezTo>
                      <a:pt x="0" y="20"/>
                      <a:pt x="1" y="18"/>
                      <a:pt x="6" y="16"/>
                    </a:cubicBezTo>
                    <a:cubicBezTo>
                      <a:pt x="26" y="11"/>
                      <a:pt x="45" y="6"/>
                      <a:pt x="65" y="1"/>
                    </a:cubicBezTo>
                    <a:cubicBezTo>
                      <a:pt x="68" y="0"/>
                      <a:pt x="69" y="0"/>
                      <a:pt x="69" y="3"/>
                    </a:cubicBezTo>
                    <a:cubicBezTo>
                      <a:pt x="69" y="6"/>
                      <a:pt x="70" y="8"/>
                      <a:pt x="70" y="11"/>
                    </a:cubicBezTo>
                    <a:cubicBezTo>
                      <a:pt x="70" y="61"/>
                      <a:pt x="71" y="112"/>
                      <a:pt x="71" y="162"/>
                    </a:cubicBezTo>
                    <a:cubicBezTo>
                      <a:pt x="71" y="190"/>
                      <a:pt x="70" y="218"/>
                      <a:pt x="71" y="246"/>
                    </a:cubicBezTo>
                    <a:cubicBezTo>
                      <a:pt x="71" y="251"/>
                      <a:pt x="69" y="251"/>
                      <a:pt x="65" y="250"/>
                    </a:cubicBezTo>
                    <a:cubicBezTo>
                      <a:pt x="46" y="245"/>
                      <a:pt x="27" y="241"/>
                      <a:pt x="8" y="236"/>
                    </a:cubicBezTo>
                    <a:cubicBezTo>
                      <a:pt x="5" y="236"/>
                      <a:pt x="3" y="236"/>
                      <a:pt x="0" y="235"/>
                    </a:cubicBezTo>
                    <a:cubicBezTo>
                      <a:pt x="0" y="235"/>
                      <a:pt x="0" y="236"/>
                      <a:pt x="0" y="236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4" name="Freeform 2402">
                <a:extLst>
                  <a:ext uri="{FF2B5EF4-FFF2-40B4-BE49-F238E27FC236}">
                    <a16:creationId xmlns:a16="http://schemas.microsoft.com/office/drawing/2014/main" id="{F7B3575F-9AED-79A3-BA01-433D8EDB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852"/>
                <a:ext cx="59" cy="46"/>
              </a:xfrm>
              <a:custGeom>
                <a:avLst/>
                <a:gdLst>
                  <a:gd name="T0" fmla="*/ 5 w 34"/>
                  <a:gd name="T1" fmla="*/ 13 h 27"/>
                  <a:gd name="T2" fmla="*/ 1 w 34"/>
                  <a:gd name="T3" fmla="*/ 8 h 27"/>
                  <a:gd name="T4" fmla="*/ 9 w 34"/>
                  <a:gd name="T5" fmla="*/ 9 h 27"/>
                  <a:gd name="T6" fmla="*/ 8 w 34"/>
                  <a:gd name="T7" fmla="*/ 4 h 27"/>
                  <a:gd name="T8" fmla="*/ 11 w 34"/>
                  <a:gd name="T9" fmla="*/ 4 h 27"/>
                  <a:gd name="T10" fmla="*/ 22 w 34"/>
                  <a:gd name="T11" fmla="*/ 8 h 27"/>
                  <a:gd name="T12" fmla="*/ 28 w 34"/>
                  <a:gd name="T13" fmla="*/ 3 h 27"/>
                  <a:gd name="T14" fmla="*/ 32 w 34"/>
                  <a:gd name="T15" fmla="*/ 4 h 27"/>
                  <a:gd name="T16" fmla="*/ 33 w 34"/>
                  <a:gd name="T17" fmla="*/ 8 h 27"/>
                  <a:gd name="T18" fmla="*/ 31 w 34"/>
                  <a:gd name="T19" fmla="*/ 6 h 27"/>
                  <a:gd name="T20" fmla="*/ 21 w 34"/>
                  <a:gd name="T21" fmla="*/ 20 h 27"/>
                  <a:gd name="T22" fmla="*/ 21 w 34"/>
                  <a:gd name="T23" fmla="*/ 27 h 27"/>
                  <a:gd name="T24" fmla="*/ 20 w 34"/>
                  <a:gd name="T25" fmla="*/ 26 h 27"/>
                  <a:gd name="T26" fmla="*/ 5 w 34"/>
                  <a:gd name="T2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7">
                    <a:moveTo>
                      <a:pt x="5" y="13"/>
                    </a:moveTo>
                    <a:cubicBezTo>
                      <a:pt x="4" y="11"/>
                      <a:pt x="0" y="12"/>
                      <a:pt x="1" y="8"/>
                    </a:cubicBezTo>
                    <a:cubicBezTo>
                      <a:pt x="3" y="13"/>
                      <a:pt x="7" y="5"/>
                      <a:pt x="9" y="9"/>
                    </a:cubicBezTo>
                    <a:cubicBezTo>
                      <a:pt x="10" y="7"/>
                      <a:pt x="10" y="6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4" y="6"/>
                      <a:pt x="18" y="7"/>
                      <a:pt x="22" y="8"/>
                    </a:cubicBezTo>
                    <a:cubicBezTo>
                      <a:pt x="25" y="10"/>
                      <a:pt x="27" y="5"/>
                      <a:pt x="28" y="3"/>
                    </a:cubicBezTo>
                    <a:cubicBezTo>
                      <a:pt x="31" y="0"/>
                      <a:pt x="31" y="1"/>
                      <a:pt x="32" y="4"/>
                    </a:cubicBezTo>
                    <a:cubicBezTo>
                      <a:pt x="34" y="5"/>
                      <a:pt x="34" y="6"/>
                      <a:pt x="33" y="8"/>
                    </a:cubicBezTo>
                    <a:cubicBezTo>
                      <a:pt x="33" y="7"/>
                      <a:pt x="32" y="7"/>
                      <a:pt x="31" y="6"/>
                    </a:cubicBezTo>
                    <a:cubicBezTo>
                      <a:pt x="29" y="12"/>
                      <a:pt x="24" y="15"/>
                      <a:pt x="21" y="20"/>
                    </a:cubicBezTo>
                    <a:cubicBezTo>
                      <a:pt x="21" y="22"/>
                      <a:pt x="21" y="24"/>
                      <a:pt x="21" y="27"/>
                    </a:cubicBezTo>
                    <a:cubicBezTo>
                      <a:pt x="21" y="26"/>
                      <a:pt x="20" y="26"/>
                      <a:pt x="20" y="26"/>
                    </a:cubicBezTo>
                    <a:cubicBezTo>
                      <a:pt x="18" y="16"/>
                      <a:pt x="15" y="13"/>
                      <a:pt x="5" y="13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5" name="Freeform 2403">
                <a:extLst>
                  <a:ext uri="{FF2B5EF4-FFF2-40B4-BE49-F238E27FC236}">
                    <a16:creationId xmlns:a16="http://schemas.microsoft.com/office/drawing/2014/main" id="{391F5D8C-E99F-D6D4-CCA8-BFB1A26D5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852"/>
                <a:ext cx="41" cy="24"/>
              </a:xfrm>
              <a:custGeom>
                <a:avLst/>
                <a:gdLst>
                  <a:gd name="T0" fmla="*/ 21 w 24"/>
                  <a:gd name="T1" fmla="*/ 4 h 14"/>
                  <a:gd name="T2" fmla="*/ 18 w 24"/>
                  <a:gd name="T3" fmla="*/ 4 h 14"/>
                  <a:gd name="T4" fmla="*/ 15 w 24"/>
                  <a:gd name="T5" fmla="*/ 8 h 14"/>
                  <a:gd name="T6" fmla="*/ 8 w 24"/>
                  <a:gd name="T7" fmla="*/ 9 h 14"/>
                  <a:gd name="T8" fmla="*/ 3 w 24"/>
                  <a:gd name="T9" fmla="*/ 8 h 14"/>
                  <a:gd name="T10" fmla="*/ 0 w 24"/>
                  <a:gd name="T11" fmla="*/ 4 h 14"/>
                  <a:gd name="T12" fmla="*/ 5 w 24"/>
                  <a:gd name="T13" fmla="*/ 3 h 14"/>
                  <a:gd name="T14" fmla="*/ 8 w 24"/>
                  <a:gd name="T15" fmla="*/ 1 h 14"/>
                  <a:gd name="T16" fmla="*/ 9 w 24"/>
                  <a:gd name="T17" fmla="*/ 0 h 14"/>
                  <a:gd name="T18" fmla="*/ 21 w 24"/>
                  <a:gd name="T19" fmla="*/ 0 h 14"/>
                  <a:gd name="T20" fmla="*/ 24 w 24"/>
                  <a:gd name="T21" fmla="*/ 2 h 14"/>
                  <a:gd name="T22" fmla="*/ 21 w 24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4">
                    <a:moveTo>
                      <a:pt x="21" y="4"/>
                    </a:moveTo>
                    <a:cubicBezTo>
                      <a:pt x="20" y="4"/>
                      <a:pt x="19" y="1"/>
                      <a:pt x="18" y="4"/>
                    </a:cubicBezTo>
                    <a:cubicBezTo>
                      <a:pt x="17" y="5"/>
                      <a:pt x="16" y="7"/>
                      <a:pt x="15" y="8"/>
                    </a:cubicBezTo>
                    <a:cubicBezTo>
                      <a:pt x="13" y="10"/>
                      <a:pt x="11" y="14"/>
                      <a:pt x="8" y="9"/>
                    </a:cubicBezTo>
                    <a:cubicBezTo>
                      <a:pt x="6" y="10"/>
                      <a:pt x="6" y="5"/>
                      <a:pt x="3" y="8"/>
                    </a:cubicBezTo>
                    <a:cubicBezTo>
                      <a:pt x="1" y="9"/>
                      <a:pt x="0" y="6"/>
                      <a:pt x="0" y="4"/>
                    </a:cubicBezTo>
                    <a:cubicBezTo>
                      <a:pt x="1" y="2"/>
                      <a:pt x="3" y="3"/>
                      <a:pt x="5" y="3"/>
                    </a:cubicBezTo>
                    <a:cubicBezTo>
                      <a:pt x="6" y="2"/>
                      <a:pt x="10" y="6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13" y="4"/>
                      <a:pt x="17" y="1"/>
                      <a:pt x="21" y="0"/>
                    </a:cubicBezTo>
                    <a:cubicBezTo>
                      <a:pt x="22" y="0"/>
                      <a:pt x="24" y="1"/>
                      <a:pt x="24" y="2"/>
                    </a:cubicBezTo>
                    <a:cubicBezTo>
                      <a:pt x="24" y="3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464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6" name="Freeform 2404">
                <a:extLst>
                  <a:ext uri="{FF2B5EF4-FFF2-40B4-BE49-F238E27FC236}">
                    <a16:creationId xmlns:a16="http://schemas.microsoft.com/office/drawing/2014/main" id="{683287D8-6A6F-1113-09F0-E3128358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899"/>
                <a:ext cx="10" cy="50"/>
              </a:xfrm>
              <a:custGeom>
                <a:avLst/>
                <a:gdLst>
                  <a:gd name="T0" fmla="*/ 0 w 6"/>
                  <a:gd name="T1" fmla="*/ 5 h 29"/>
                  <a:gd name="T2" fmla="*/ 0 w 6"/>
                  <a:gd name="T3" fmla="*/ 0 h 29"/>
                  <a:gd name="T4" fmla="*/ 4 w 6"/>
                  <a:gd name="T5" fmla="*/ 10 h 29"/>
                  <a:gd name="T6" fmla="*/ 5 w 6"/>
                  <a:gd name="T7" fmla="*/ 27 h 29"/>
                  <a:gd name="T8" fmla="*/ 4 w 6"/>
                  <a:gd name="T9" fmla="*/ 29 h 29"/>
                  <a:gd name="T10" fmla="*/ 2 w 6"/>
                  <a:gd name="T11" fmla="*/ 26 h 29"/>
                  <a:gd name="T12" fmla="*/ 2 w 6"/>
                  <a:gd name="T13" fmla="*/ 6 h 29"/>
                  <a:gd name="T14" fmla="*/ 0 w 6"/>
                  <a:gd name="T1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0" y="5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6" y="1"/>
                      <a:pt x="3" y="6"/>
                      <a:pt x="4" y="10"/>
                    </a:cubicBezTo>
                    <a:cubicBezTo>
                      <a:pt x="6" y="15"/>
                      <a:pt x="3" y="21"/>
                      <a:pt x="5" y="27"/>
                    </a:cubicBezTo>
                    <a:cubicBezTo>
                      <a:pt x="5" y="28"/>
                      <a:pt x="5" y="29"/>
                      <a:pt x="4" y="29"/>
                    </a:cubicBezTo>
                    <a:cubicBezTo>
                      <a:pt x="2" y="29"/>
                      <a:pt x="2" y="27"/>
                      <a:pt x="2" y="26"/>
                    </a:cubicBezTo>
                    <a:cubicBezTo>
                      <a:pt x="2" y="19"/>
                      <a:pt x="2" y="12"/>
                      <a:pt x="2" y="6"/>
                    </a:cubicBezTo>
                    <a:cubicBezTo>
                      <a:pt x="2" y="3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5F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7" name="Freeform 2405">
                <a:extLst>
                  <a:ext uri="{FF2B5EF4-FFF2-40B4-BE49-F238E27FC236}">
                    <a16:creationId xmlns:a16="http://schemas.microsoft.com/office/drawing/2014/main" id="{0C2E3600-8008-CACC-B3DA-1559DE153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286"/>
                <a:ext cx="37" cy="10"/>
              </a:xfrm>
              <a:custGeom>
                <a:avLst/>
                <a:gdLst>
                  <a:gd name="T0" fmla="*/ 0 w 22"/>
                  <a:gd name="T1" fmla="*/ 4 h 6"/>
                  <a:gd name="T2" fmla="*/ 0 w 22"/>
                  <a:gd name="T3" fmla="*/ 2 h 6"/>
                  <a:gd name="T4" fmla="*/ 19 w 22"/>
                  <a:gd name="T5" fmla="*/ 1 h 6"/>
                  <a:gd name="T6" fmla="*/ 22 w 22"/>
                  <a:gd name="T7" fmla="*/ 2 h 6"/>
                  <a:gd name="T8" fmla="*/ 20 w 22"/>
                  <a:gd name="T9" fmla="*/ 4 h 6"/>
                  <a:gd name="T10" fmla="*/ 0 w 2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6" y="1"/>
                      <a:pt x="13" y="3"/>
                      <a:pt x="19" y="1"/>
                    </a:cubicBezTo>
                    <a:cubicBezTo>
                      <a:pt x="20" y="0"/>
                      <a:pt x="21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4"/>
                      <a:pt x="7" y="6"/>
                      <a:pt x="0" y="4"/>
                    </a:cubicBezTo>
                    <a:close/>
                  </a:path>
                </a:pathLst>
              </a:custGeom>
              <a:solidFill>
                <a:srgbClr val="B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8" name="Freeform 2406">
                <a:extLst>
                  <a:ext uri="{FF2B5EF4-FFF2-40B4-BE49-F238E27FC236}">
                    <a16:creationId xmlns:a16="http://schemas.microsoft.com/office/drawing/2014/main" id="{BF002493-829C-643F-7DC7-BA79E1F7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134"/>
                <a:ext cx="7" cy="48"/>
              </a:xfrm>
              <a:custGeom>
                <a:avLst/>
                <a:gdLst>
                  <a:gd name="T0" fmla="*/ 1 w 4"/>
                  <a:gd name="T1" fmla="*/ 28 h 28"/>
                  <a:gd name="T2" fmla="*/ 1 w 4"/>
                  <a:gd name="T3" fmla="*/ 3 h 28"/>
                  <a:gd name="T4" fmla="*/ 2 w 4"/>
                  <a:gd name="T5" fmla="*/ 0 h 28"/>
                  <a:gd name="T6" fmla="*/ 4 w 4"/>
                  <a:gd name="T7" fmla="*/ 3 h 28"/>
                  <a:gd name="T8" fmla="*/ 4 w 4"/>
                  <a:gd name="T9" fmla="*/ 28 h 28"/>
                  <a:gd name="T10" fmla="*/ 1 w 4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8">
                    <a:moveTo>
                      <a:pt x="1" y="28"/>
                    </a:moveTo>
                    <a:cubicBezTo>
                      <a:pt x="1" y="20"/>
                      <a:pt x="1" y="11"/>
                      <a:pt x="1" y="3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11"/>
                      <a:pt x="4" y="20"/>
                      <a:pt x="4" y="28"/>
                    </a:cubicBezTo>
                    <a:cubicBezTo>
                      <a:pt x="3" y="28"/>
                      <a:pt x="2" y="28"/>
                      <a:pt x="1" y="28"/>
                    </a:cubicBezTo>
                    <a:close/>
                  </a:path>
                </a:pathLst>
              </a:custGeom>
              <a:solidFill>
                <a:srgbClr val="7F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9" name="Freeform 2407">
                <a:extLst>
                  <a:ext uri="{FF2B5EF4-FFF2-40B4-BE49-F238E27FC236}">
                    <a16:creationId xmlns:a16="http://schemas.microsoft.com/office/drawing/2014/main" id="{BCFC932C-EF74-1679-7E89-330D73B5C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821"/>
                <a:ext cx="22" cy="20"/>
              </a:xfrm>
              <a:custGeom>
                <a:avLst/>
                <a:gdLst>
                  <a:gd name="T0" fmla="*/ 12 w 13"/>
                  <a:gd name="T1" fmla="*/ 7 h 12"/>
                  <a:gd name="T2" fmla="*/ 13 w 13"/>
                  <a:gd name="T3" fmla="*/ 8 h 12"/>
                  <a:gd name="T4" fmla="*/ 8 w 13"/>
                  <a:gd name="T5" fmla="*/ 10 h 12"/>
                  <a:gd name="T6" fmla="*/ 2 w 13"/>
                  <a:gd name="T7" fmla="*/ 10 h 12"/>
                  <a:gd name="T8" fmla="*/ 5 w 13"/>
                  <a:gd name="T9" fmla="*/ 6 h 12"/>
                  <a:gd name="T10" fmla="*/ 0 w 13"/>
                  <a:gd name="T11" fmla="*/ 7 h 12"/>
                  <a:gd name="T12" fmla="*/ 8 w 13"/>
                  <a:gd name="T13" fmla="*/ 3 h 12"/>
                  <a:gd name="T14" fmla="*/ 12 w 13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2" y="7"/>
                      <a:pt x="13" y="8"/>
                      <a:pt x="13" y="8"/>
                    </a:cubicBezTo>
                    <a:cubicBezTo>
                      <a:pt x="11" y="9"/>
                      <a:pt x="10" y="9"/>
                      <a:pt x="8" y="10"/>
                    </a:cubicBezTo>
                    <a:cubicBezTo>
                      <a:pt x="6" y="11"/>
                      <a:pt x="4" y="12"/>
                      <a:pt x="2" y="10"/>
                    </a:cubicBezTo>
                    <a:cubicBezTo>
                      <a:pt x="1" y="7"/>
                      <a:pt x="6" y="9"/>
                      <a:pt x="5" y="6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1" y="1"/>
                      <a:pt x="3" y="0"/>
                      <a:pt x="8" y="3"/>
                    </a:cubicBezTo>
                    <a:cubicBezTo>
                      <a:pt x="9" y="4"/>
                      <a:pt x="9" y="7"/>
                      <a:pt x="12" y="7"/>
                    </a:cubicBezTo>
                    <a:close/>
                  </a:path>
                </a:pathLst>
              </a:custGeom>
              <a:solidFill>
                <a:srgbClr val="9C9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0" name="Freeform 2408">
                <a:extLst>
                  <a:ext uri="{FF2B5EF4-FFF2-40B4-BE49-F238E27FC236}">
                    <a16:creationId xmlns:a16="http://schemas.microsoft.com/office/drawing/2014/main" id="{B7CBD3A9-FBC2-E816-ADB9-22BB5BE49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790"/>
                <a:ext cx="44" cy="15"/>
              </a:xfrm>
              <a:custGeom>
                <a:avLst/>
                <a:gdLst>
                  <a:gd name="T0" fmla="*/ 10 w 26"/>
                  <a:gd name="T1" fmla="*/ 7 h 9"/>
                  <a:gd name="T2" fmla="*/ 0 w 26"/>
                  <a:gd name="T3" fmla="*/ 7 h 9"/>
                  <a:gd name="T4" fmla="*/ 26 w 26"/>
                  <a:gd name="T5" fmla="*/ 0 h 9"/>
                  <a:gd name="T6" fmla="*/ 23 w 26"/>
                  <a:gd name="T7" fmla="*/ 2 h 9"/>
                  <a:gd name="T8" fmla="*/ 19 w 26"/>
                  <a:gd name="T9" fmla="*/ 4 h 9"/>
                  <a:gd name="T10" fmla="*/ 10 w 26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9">
                    <a:moveTo>
                      <a:pt x="10" y="7"/>
                    </a:moveTo>
                    <a:cubicBezTo>
                      <a:pt x="7" y="8"/>
                      <a:pt x="3" y="9"/>
                      <a:pt x="0" y="7"/>
                    </a:cubicBezTo>
                    <a:cubicBezTo>
                      <a:pt x="9" y="5"/>
                      <a:pt x="17" y="1"/>
                      <a:pt x="26" y="0"/>
                    </a:cubicBezTo>
                    <a:cubicBezTo>
                      <a:pt x="25" y="1"/>
                      <a:pt x="24" y="2"/>
                      <a:pt x="23" y="2"/>
                    </a:cubicBezTo>
                    <a:cubicBezTo>
                      <a:pt x="22" y="2"/>
                      <a:pt x="20" y="2"/>
                      <a:pt x="19" y="4"/>
                    </a:cubicBezTo>
                    <a:cubicBezTo>
                      <a:pt x="16" y="6"/>
                      <a:pt x="13" y="6"/>
                      <a:pt x="10" y="7"/>
                    </a:cubicBezTo>
                    <a:close/>
                  </a:path>
                </a:pathLst>
              </a:custGeom>
              <a:solidFill>
                <a:srgbClr val="9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1" name="Freeform 2409">
                <a:extLst>
                  <a:ext uri="{FF2B5EF4-FFF2-40B4-BE49-F238E27FC236}">
                    <a16:creationId xmlns:a16="http://schemas.microsoft.com/office/drawing/2014/main" id="{26984985-A1EE-2E59-0267-BF12E17E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274"/>
                <a:ext cx="21" cy="10"/>
              </a:xfrm>
              <a:custGeom>
                <a:avLst/>
                <a:gdLst>
                  <a:gd name="T0" fmla="*/ 5 w 12"/>
                  <a:gd name="T1" fmla="*/ 0 h 6"/>
                  <a:gd name="T2" fmla="*/ 10 w 12"/>
                  <a:gd name="T3" fmla="*/ 0 h 6"/>
                  <a:gd name="T4" fmla="*/ 12 w 12"/>
                  <a:gd name="T5" fmla="*/ 1 h 6"/>
                  <a:gd name="T6" fmla="*/ 12 w 12"/>
                  <a:gd name="T7" fmla="*/ 4 h 6"/>
                  <a:gd name="T8" fmla="*/ 9 w 12"/>
                  <a:gd name="T9" fmla="*/ 4 h 6"/>
                  <a:gd name="T10" fmla="*/ 5 w 12"/>
                  <a:gd name="T11" fmla="*/ 4 h 6"/>
                  <a:gd name="T12" fmla="*/ 2 w 12"/>
                  <a:gd name="T13" fmla="*/ 3 h 6"/>
                  <a:gd name="T14" fmla="*/ 1 w 12"/>
                  <a:gd name="T15" fmla="*/ 1 h 6"/>
                  <a:gd name="T16" fmla="*/ 5 w 1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5" y="0"/>
                    </a:moveTo>
                    <a:cubicBezTo>
                      <a:pt x="7" y="1"/>
                      <a:pt x="8" y="0"/>
                      <a:pt x="10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8" y="3"/>
                      <a:pt x="7" y="2"/>
                      <a:pt x="5" y="4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B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2" name="Freeform 2410">
                <a:extLst>
                  <a:ext uri="{FF2B5EF4-FFF2-40B4-BE49-F238E27FC236}">
                    <a16:creationId xmlns:a16="http://schemas.microsoft.com/office/drawing/2014/main" id="{6280935D-D04C-CD49-B31B-DDACAE72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845"/>
                <a:ext cx="28" cy="10"/>
              </a:xfrm>
              <a:custGeom>
                <a:avLst/>
                <a:gdLst>
                  <a:gd name="T0" fmla="*/ 7 w 16"/>
                  <a:gd name="T1" fmla="*/ 4 h 6"/>
                  <a:gd name="T2" fmla="*/ 1 w 16"/>
                  <a:gd name="T3" fmla="*/ 3 h 6"/>
                  <a:gd name="T4" fmla="*/ 6 w 16"/>
                  <a:gd name="T5" fmla="*/ 0 h 6"/>
                  <a:gd name="T6" fmla="*/ 16 w 16"/>
                  <a:gd name="T7" fmla="*/ 2 h 6"/>
                  <a:gd name="T8" fmla="*/ 7 w 1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7" y="4"/>
                    </a:moveTo>
                    <a:cubicBezTo>
                      <a:pt x="5" y="5"/>
                      <a:pt x="2" y="6"/>
                      <a:pt x="1" y="3"/>
                    </a:cubicBezTo>
                    <a:cubicBezTo>
                      <a:pt x="0" y="0"/>
                      <a:pt x="5" y="3"/>
                      <a:pt x="6" y="0"/>
                    </a:cubicBezTo>
                    <a:cubicBezTo>
                      <a:pt x="9" y="0"/>
                      <a:pt x="12" y="1"/>
                      <a:pt x="16" y="2"/>
                    </a:cubicBezTo>
                    <a:cubicBezTo>
                      <a:pt x="13" y="4"/>
                      <a:pt x="9" y="1"/>
                      <a:pt x="7" y="4"/>
                    </a:cubicBezTo>
                    <a:close/>
                  </a:path>
                </a:pathLst>
              </a:custGeom>
              <a:solidFill>
                <a:srgbClr val="78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3" name="Freeform 2411">
                <a:extLst>
                  <a:ext uri="{FF2B5EF4-FFF2-40B4-BE49-F238E27FC236}">
                    <a16:creationId xmlns:a16="http://schemas.microsoft.com/office/drawing/2014/main" id="{458DB606-FE8F-A48E-8559-074C82721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797"/>
                <a:ext cx="24" cy="10"/>
              </a:xfrm>
              <a:custGeom>
                <a:avLst/>
                <a:gdLst>
                  <a:gd name="T0" fmla="*/ 3 w 14"/>
                  <a:gd name="T1" fmla="*/ 5 h 6"/>
                  <a:gd name="T2" fmla="*/ 1 w 14"/>
                  <a:gd name="T3" fmla="*/ 2 h 6"/>
                  <a:gd name="T4" fmla="*/ 3 w 14"/>
                  <a:gd name="T5" fmla="*/ 1 h 6"/>
                  <a:gd name="T6" fmla="*/ 14 w 14"/>
                  <a:gd name="T7" fmla="*/ 3 h 6"/>
                  <a:gd name="T8" fmla="*/ 7 w 14"/>
                  <a:gd name="T9" fmla="*/ 5 h 6"/>
                  <a:gd name="T10" fmla="*/ 3 w 14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6">
                    <a:moveTo>
                      <a:pt x="3" y="5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1" y="0"/>
                      <a:pt x="3" y="1"/>
                      <a:pt x="3" y="1"/>
                    </a:cubicBezTo>
                    <a:cubicBezTo>
                      <a:pt x="7" y="2"/>
                      <a:pt x="11" y="1"/>
                      <a:pt x="14" y="3"/>
                    </a:cubicBezTo>
                    <a:cubicBezTo>
                      <a:pt x="12" y="4"/>
                      <a:pt x="9" y="2"/>
                      <a:pt x="7" y="5"/>
                    </a:cubicBezTo>
                    <a:cubicBezTo>
                      <a:pt x="7" y="6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7A7A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4" name="Freeform 2412">
                <a:extLst>
                  <a:ext uri="{FF2B5EF4-FFF2-40B4-BE49-F238E27FC236}">
                    <a16:creationId xmlns:a16="http://schemas.microsoft.com/office/drawing/2014/main" id="{EF407D68-0363-D1FA-9965-FA994E70B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271"/>
                <a:ext cx="20" cy="13"/>
              </a:xfrm>
              <a:custGeom>
                <a:avLst/>
                <a:gdLst>
                  <a:gd name="T0" fmla="*/ 4 w 12"/>
                  <a:gd name="T1" fmla="*/ 5 h 8"/>
                  <a:gd name="T2" fmla="*/ 0 w 12"/>
                  <a:gd name="T3" fmla="*/ 3 h 8"/>
                  <a:gd name="T4" fmla="*/ 10 w 12"/>
                  <a:gd name="T5" fmla="*/ 2 h 8"/>
                  <a:gd name="T6" fmla="*/ 11 w 12"/>
                  <a:gd name="T7" fmla="*/ 5 h 8"/>
                  <a:gd name="T8" fmla="*/ 8 w 12"/>
                  <a:gd name="T9" fmla="*/ 7 h 8"/>
                  <a:gd name="T10" fmla="*/ 4 w 12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4" y="5"/>
                    </a:moveTo>
                    <a:cubicBezTo>
                      <a:pt x="3" y="3"/>
                      <a:pt x="1" y="3"/>
                      <a:pt x="0" y="3"/>
                    </a:cubicBezTo>
                    <a:cubicBezTo>
                      <a:pt x="3" y="0"/>
                      <a:pt x="7" y="3"/>
                      <a:pt x="10" y="2"/>
                    </a:cubicBezTo>
                    <a:cubicBezTo>
                      <a:pt x="12" y="2"/>
                      <a:pt x="11" y="4"/>
                      <a:pt x="11" y="5"/>
                    </a:cubicBezTo>
                    <a:cubicBezTo>
                      <a:pt x="10" y="6"/>
                      <a:pt x="10" y="8"/>
                      <a:pt x="8" y="7"/>
                    </a:cubicBezTo>
                    <a:cubicBezTo>
                      <a:pt x="7" y="6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B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5" name="Freeform 2413">
                <a:extLst>
                  <a:ext uri="{FF2B5EF4-FFF2-40B4-BE49-F238E27FC236}">
                    <a16:creationId xmlns:a16="http://schemas.microsoft.com/office/drawing/2014/main" id="{03A65023-59FB-951E-56ED-B91D5D014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781"/>
                <a:ext cx="13" cy="9"/>
              </a:xfrm>
              <a:custGeom>
                <a:avLst/>
                <a:gdLst>
                  <a:gd name="T0" fmla="*/ 8 w 8"/>
                  <a:gd name="T1" fmla="*/ 4 h 5"/>
                  <a:gd name="T2" fmla="*/ 7 w 8"/>
                  <a:gd name="T3" fmla="*/ 4 h 5"/>
                  <a:gd name="T4" fmla="*/ 1 w 8"/>
                  <a:gd name="T5" fmla="*/ 4 h 5"/>
                  <a:gd name="T6" fmla="*/ 1 w 8"/>
                  <a:gd name="T7" fmla="*/ 2 h 5"/>
                  <a:gd name="T8" fmla="*/ 8 w 8"/>
                  <a:gd name="T9" fmla="*/ 2 h 5"/>
                  <a:gd name="T10" fmla="*/ 8 w 8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3" y="5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909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6" name="Freeform 2414">
                <a:extLst>
                  <a:ext uri="{FF2B5EF4-FFF2-40B4-BE49-F238E27FC236}">
                    <a16:creationId xmlns:a16="http://schemas.microsoft.com/office/drawing/2014/main" id="{F31CE68C-CB55-48DD-7A50-B37F0E60F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821"/>
                <a:ext cx="15" cy="13"/>
              </a:xfrm>
              <a:custGeom>
                <a:avLst/>
                <a:gdLst>
                  <a:gd name="T0" fmla="*/ 0 w 9"/>
                  <a:gd name="T1" fmla="*/ 4 h 8"/>
                  <a:gd name="T2" fmla="*/ 7 w 9"/>
                  <a:gd name="T3" fmla="*/ 8 h 8"/>
                  <a:gd name="T4" fmla="*/ 0 w 9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4" y="2"/>
                      <a:pt x="9" y="0"/>
                      <a:pt x="7" y="8"/>
                    </a:cubicBezTo>
                    <a:cubicBezTo>
                      <a:pt x="4" y="8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68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7" name="Freeform 2415">
                <a:extLst>
                  <a:ext uri="{FF2B5EF4-FFF2-40B4-BE49-F238E27FC236}">
                    <a16:creationId xmlns:a16="http://schemas.microsoft.com/office/drawing/2014/main" id="{2FA1DF66-52CC-D792-EDB8-FDE49324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882"/>
                <a:ext cx="9" cy="11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1 h 6"/>
                  <a:gd name="T4" fmla="*/ 5 w 5"/>
                  <a:gd name="T5" fmla="*/ 3 h 6"/>
                  <a:gd name="T6" fmla="*/ 1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3" y="1"/>
                      <a:pt x="5" y="0"/>
                      <a:pt x="5" y="3"/>
                    </a:cubicBezTo>
                    <a:cubicBezTo>
                      <a:pt x="5" y="6"/>
                      <a:pt x="3" y="6"/>
                      <a:pt x="1" y="6"/>
                    </a:cubicBezTo>
                    <a:close/>
                  </a:path>
                </a:pathLst>
              </a:custGeom>
              <a:solidFill>
                <a:srgbClr val="7A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1" name="Group 2617">
              <a:extLst>
                <a:ext uri="{FF2B5EF4-FFF2-40B4-BE49-F238E27FC236}">
                  <a16:creationId xmlns:a16="http://schemas.microsoft.com/office/drawing/2014/main" id="{DBB4899D-0499-6526-CEA3-117705CE5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5" y="783"/>
              <a:ext cx="1239" cy="1138"/>
              <a:chOff x="3085" y="783"/>
              <a:chExt cx="1239" cy="1138"/>
            </a:xfrm>
          </p:grpSpPr>
          <p:sp>
            <p:nvSpPr>
              <p:cNvPr id="98" name="Freeform 2417">
                <a:extLst>
                  <a:ext uri="{FF2B5EF4-FFF2-40B4-BE49-F238E27FC236}">
                    <a16:creationId xmlns:a16="http://schemas.microsoft.com/office/drawing/2014/main" id="{0C730FD9-34E3-C12D-535A-25F796160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797"/>
                <a:ext cx="12" cy="13"/>
              </a:xfrm>
              <a:custGeom>
                <a:avLst/>
                <a:gdLst>
                  <a:gd name="T0" fmla="*/ 0 w 7"/>
                  <a:gd name="T1" fmla="*/ 6 h 8"/>
                  <a:gd name="T2" fmla="*/ 2 w 7"/>
                  <a:gd name="T3" fmla="*/ 3 h 8"/>
                  <a:gd name="T4" fmla="*/ 4 w 7"/>
                  <a:gd name="T5" fmla="*/ 1 h 8"/>
                  <a:gd name="T6" fmla="*/ 5 w 7"/>
                  <a:gd name="T7" fmla="*/ 4 h 8"/>
                  <a:gd name="T8" fmla="*/ 0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cubicBezTo>
                      <a:pt x="0" y="5"/>
                      <a:pt x="2" y="4"/>
                      <a:pt x="2" y="3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7" y="2"/>
                      <a:pt x="5" y="3"/>
                      <a:pt x="5" y="4"/>
                    </a:cubicBezTo>
                    <a:cubicBezTo>
                      <a:pt x="3" y="3"/>
                      <a:pt x="2" y="8"/>
                      <a:pt x="0" y="6"/>
                    </a:cubicBezTo>
                    <a:close/>
                  </a:path>
                </a:pathLst>
              </a:custGeom>
              <a:solidFill>
                <a:srgbClr val="7A7A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2418">
                <a:extLst>
                  <a:ext uri="{FF2B5EF4-FFF2-40B4-BE49-F238E27FC236}">
                    <a16:creationId xmlns:a16="http://schemas.microsoft.com/office/drawing/2014/main" id="{AECE4373-9B24-1A52-1CD5-B5355F583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788"/>
                <a:ext cx="14" cy="11"/>
              </a:xfrm>
              <a:custGeom>
                <a:avLst/>
                <a:gdLst>
                  <a:gd name="T0" fmla="*/ 3 w 8"/>
                  <a:gd name="T1" fmla="*/ 2 h 6"/>
                  <a:gd name="T2" fmla="*/ 8 w 8"/>
                  <a:gd name="T3" fmla="*/ 4 h 6"/>
                  <a:gd name="T4" fmla="*/ 4 w 8"/>
                  <a:gd name="T5" fmla="*/ 6 h 6"/>
                  <a:gd name="T6" fmla="*/ 1 w 8"/>
                  <a:gd name="T7" fmla="*/ 5 h 6"/>
                  <a:gd name="T8" fmla="*/ 3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2"/>
                    </a:moveTo>
                    <a:cubicBezTo>
                      <a:pt x="6" y="0"/>
                      <a:pt x="6" y="4"/>
                      <a:pt x="8" y="4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3" y="6"/>
                      <a:pt x="1" y="6"/>
                      <a:pt x="1" y="5"/>
                    </a:cubicBezTo>
                    <a:cubicBezTo>
                      <a:pt x="0" y="3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909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2419">
                <a:extLst>
                  <a:ext uri="{FF2B5EF4-FFF2-40B4-BE49-F238E27FC236}">
                    <a16:creationId xmlns:a16="http://schemas.microsoft.com/office/drawing/2014/main" id="{A6DEA780-D69B-D857-F111-F863D47A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261"/>
                <a:ext cx="9" cy="10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5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4"/>
                      <a:pt x="5" y="6"/>
                      <a:pt x="3" y="5"/>
                    </a:cubicBezTo>
                    <a:cubicBezTo>
                      <a:pt x="1" y="5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8B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2420">
                <a:extLst>
                  <a:ext uri="{FF2B5EF4-FFF2-40B4-BE49-F238E27FC236}">
                    <a16:creationId xmlns:a16="http://schemas.microsoft.com/office/drawing/2014/main" id="{C8B45D39-38E2-D12E-6ECF-F69F67912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61"/>
                <a:ext cx="9" cy="10"/>
              </a:xfrm>
              <a:custGeom>
                <a:avLst/>
                <a:gdLst>
                  <a:gd name="T0" fmla="*/ 5 w 5"/>
                  <a:gd name="T1" fmla="*/ 2 h 6"/>
                  <a:gd name="T2" fmla="*/ 2 w 5"/>
                  <a:gd name="T3" fmla="*/ 6 h 6"/>
                  <a:gd name="T4" fmla="*/ 0 w 5"/>
                  <a:gd name="T5" fmla="*/ 2 h 6"/>
                  <a:gd name="T6" fmla="*/ 3 w 5"/>
                  <a:gd name="T7" fmla="*/ 0 h 6"/>
                  <a:gd name="T8" fmla="*/ 5 w 5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3" y="3"/>
                      <a:pt x="5" y="6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A1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2421">
                <a:extLst>
                  <a:ext uri="{FF2B5EF4-FFF2-40B4-BE49-F238E27FC236}">
                    <a16:creationId xmlns:a16="http://schemas.microsoft.com/office/drawing/2014/main" id="{A166552F-5D4D-FCD4-DE46-A3B90345C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261"/>
                <a:ext cx="11" cy="8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2 h 5"/>
                  <a:gd name="T4" fmla="*/ 3 w 6"/>
                  <a:gd name="T5" fmla="*/ 0 h 5"/>
                  <a:gd name="T6" fmla="*/ 5 w 6"/>
                  <a:gd name="T7" fmla="*/ 3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8B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2422">
                <a:extLst>
                  <a:ext uri="{FF2B5EF4-FFF2-40B4-BE49-F238E27FC236}">
                    <a16:creationId xmlns:a16="http://schemas.microsoft.com/office/drawing/2014/main" id="{58001470-CB68-0F04-6444-21F9C331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261"/>
                <a:ext cx="8" cy="8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3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1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1"/>
                      <a:pt x="5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838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Freeform 2423">
                <a:extLst>
                  <a:ext uri="{FF2B5EF4-FFF2-40B4-BE49-F238E27FC236}">
                    <a16:creationId xmlns:a16="http://schemas.microsoft.com/office/drawing/2014/main" id="{75561916-092F-EB58-A496-C1A7D85C3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797"/>
                <a:ext cx="17" cy="5"/>
              </a:xfrm>
              <a:custGeom>
                <a:avLst/>
                <a:gdLst>
                  <a:gd name="T0" fmla="*/ 0 w 10"/>
                  <a:gd name="T1" fmla="*/ 3 h 3"/>
                  <a:gd name="T2" fmla="*/ 9 w 10"/>
                  <a:gd name="T3" fmla="*/ 0 h 3"/>
                  <a:gd name="T4" fmla="*/ 10 w 10"/>
                  <a:gd name="T5" fmla="*/ 1 h 3"/>
                  <a:gd name="T6" fmla="*/ 0 w 10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2" y="1"/>
                      <a:pt x="6" y="1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7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363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Freeform 2424">
                <a:extLst>
                  <a:ext uri="{FF2B5EF4-FFF2-40B4-BE49-F238E27FC236}">
                    <a16:creationId xmlns:a16="http://schemas.microsoft.com/office/drawing/2014/main" id="{B03F434B-A45E-7FA1-F309-C7CFD092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946"/>
                <a:ext cx="197" cy="198"/>
              </a:xfrm>
              <a:custGeom>
                <a:avLst/>
                <a:gdLst>
                  <a:gd name="T0" fmla="*/ 50 w 115"/>
                  <a:gd name="T1" fmla="*/ 0 h 116"/>
                  <a:gd name="T2" fmla="*/ 51 w 115"/>
                  <a:gd name="T3" fmla="*/ 10 h 116"/>
                  <a:gd name="T4" fmla="*/ 51 w 115"/>
                  <a:gd name="T5" fmla="*/ 13 h 116"/>
                  <a:gd name="T6" fmla="*/ 58 w 115"/>
                  <a:gd name="T7" fmla="*/ 28 h 116"/>
                  <a:gd name="T8" fmla="*/ 69 w 115"/>
                  <a:gd name="T9" fmla="*/ 52 h 116"/>
                  <a:gd name="T10" fmla="*/ 76 w 115"/>
                  <a:gd name="T11" fmla="*/ 61 h 116"/>
                  <a:gd name="T12" fmla="*/ 83 w 115"/>
                  <a:gd name="T13" fmla="*/ 56 h 116"/>
                  <a:gd name="T14" fmla="*/ 86 w 115"/>
                  <a:gd name="T15" fmla="*/ 53 h 116"/>
                  <a:gd name="T16" fmla="*/ 90 w 115"/>
                  <a:gd name="T17" fmla="*/ 52 h 116"/>
                  <a:gd name="T18" fmla="*/ 111 w 115"/>
                  <a:gd name="T19" fmla="*/ 35 h 116"/>
                  <a:gd name="T20" fmla="*/ 113 w 115"/>
                  <a:gd name="T21" fmla="*/ 55 h 116"/>
                  <a:gd name="T22" fmla="*/ 107 w 115"/>
                  <a:gd name="T23" fmla="*/ 57 h 116"/>
                  <a:gd name="T24" fmla="*/ 100 w 115"/>
                  <a:gd name="T25" fmla="*/ 57 h 116"/>
                  <a:gd name="T26" fmla="*/ 100 w 115"/>
                  <a:gd name="T27" fmla="*/ 61 h 116"/>
                  <a:gd name="T28" fmla="*/ 98 w 115"/>
                  <a:gd name="T29" fmla="*/ 65 h 116"/>
                  <a:gd name="T30" fmla="*/ 94 w 115"/>
                  <a:gd name="T31" fmla="*/ 73 h 116"/>
                  <a:gd name="T32" fmla="*/ 89 w 115"/>
                  <a:gd name="T33" fmla="*/ 79 h 116"/>
                  <a:gd name="T34" fmla="*/ 84 w 115"/>
                  <a:gd name="T35" fmla="*/ 89 h 116"/>
                  <a:gd name="T36" fmla="*/ 82 w 115"/>
                  <a:gd name="T37" fmla="*/ 95 h 116"/>
                  <a:gd name="T38" fmla="*/ 62 w 115"/>
                  <a:gd name="T39" fmla="*/ 104 h 116"/>
                  <a:gd name="T40" fmla="*/ 44 w 115"/>
                  <a:gd name="T41" fmla="*/ 109 h 116"/>
                  <a:gd name="T42" fmla="*/ 30 w 115"/>
                  <a:gd name="T43" fmla="*/ 113 h 116"/>
                  <a:gd name="T44" fmla="*/ 14 w 115"/>
                  <a:gd name="T45" fmla="*/ 108 h 116"/>
                  <a:gd name="T46" fmla="*/ 7 w 115"/>
                  <a:gd name="T47" fmla="*/ 94 h 116"/>
                  <a:gd name="T48" fmla="*/ 2 w 115"/>
                  <a:gd name="T49" fmla="*/ 88 h 116"/>
                  <a:gd name="T50" fmla="*/ 19 w 115"/>
                  <a:gd name="T51" fmla="*/ 95 h 116"/>
                  <a:gd name="T52" fmla="*/ 32 w 115"/>
                  <a:gd name="T53" fmla="*/ 100 h 116"/>
                  <a:gd name="T54" fmla="*/ 43 w 115"/>
                  <a:gd name="T55" fmla="*/ 96 h 116"/>
                  <a:gd name="T56" fmla="*/ 57 w 115"/>
                  <a:gd name="T57" fmla="*/ 82 h 116"/>
                  <a:gd name="T58" fmla="*/ 57 w 115"/>
                  <a:gd name="T59" fmla="*/ 81 h 116"/>
                  <a:gd name="T60" fmla="*/ 61 w 115"/>
                  <a:gd name="T61" fmla="*/ 61 h 116"/>
                  <a:gd name="T62" fmla="*/ 60 w 115"/>
                  <a:gd name="T63" fmla="*/ 60 h 116"/>
                  <a:gd name="T64" fmla="*/ 50 w 115"/>
                  <a:gd name="T65" fmla="*/ 35 h 116"/>
                  <a:gd name="T66" fmla="*/ 46 w 115"/>
                  <a:gd name="T67" fmla="*/ 7 h 116"/>
                  <a:gd name="T68" fmla="*/ 50 w 115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16">
                    <a:moveTo>
                      <a:pt x="50" y="0"/>
                    </a:moveTo>
                    <a:cubicBezTo>
                      <a:pt x="51" y="3"/>
                      <a:pt x="55" y="6"/>
                      <a:pt x="51" y="10"/>
                    </a:cubicBezTo>
                    <a:cubicBezTo>
                      <a:pt x="51" y="11"/>
                      <a:pt x="51" y="12"/>
                      <a:pt x="51" y="13"/>
                    </a:cubicBezTo>
                    <a:cubicBezTo>
                      <a:pt x="55" y="17"/>
                      <a:pt x="55" y="23"/>
                      <a:pt x="58" y="28"/>
                    </a:cubicBezTo>
                    <a:cubicBezTo>
                      <a:pt x="63" y="36"/>
                      <a:pt x="67" y="44"/>
                      <a:pt x="69" y="52"/>
                    </a:cubicBezTo>
                    <a:cubicBezTo>
                      <a:pt x="70" y="57"/>
                      <a:pt x="71" y="60"/>
                      <a:pt x="76" y="61"/>
                    </a:cubicBezTo>
                    <a:cubicBezTo>
                      <a:pt x="81" y="62"/>
                      <a:pt x="82" y="60"/>
                      <a:pt x="83" y="56"/>
                    </a:cubicBezTo>
                    <a:cubicBezTo>
                      <a:pt x="83" y="55"/>
                      <a:pt x="85" y="54"/>
                      <a:pt x="86" y="53"/>
                    </a:cubicBezTo>
                    <a:cubicBezTo>
                      <a:pt x="87" y="53"/>
                      <a:pt x="89" y="53"/>
                      <a:pt x="90" y="52"/>
                    </a:cubicBezTo>
                    <a:cubicBezTo>
                      <a:pt x="93" y="42"/>
                      <a:pt x="105" y="43"/>
                      <a:pt x="111" y="35"/>
                    </a:cubicBezTo>
                    <a:cubicBezTo>
                      <a:pt x="114" y="42"/>
                      <a:pt x="115" y="49"/>
                      <a:pt x="113" y="55"/>
                    </a:cubicBezTo>
                    <a:cubicBezTo>
                      <a:pt x="112" y="58"/>
                      <a:pt x="110" y="60"/>
                      <a:pt x="107" y="57"/>
                    </a:cubicBezTo>
                    <a:cubicBezTo>
                      <a:pt x="105" y="53"/>
                      <a:pt x="103" y="57"/>
                      <a:pt x="100" y="57"/>
                    </a:cubicBezTo>
                    <a:cubicBezTo>
                      <a:pt x="98" y="57"/>
                      <a:pt x="100" y="59"/>
                      <a:pt x="100" y="61"/>
                    </a:cubicBezTo>
                    <a:cubicBezTo>
                      <a:pt x="100" y="62"/>
                      <a:pt x="99" y="64"/>
                      <a:pt x="98" y="65"/>
                    </a:cubicBezTo>
                    <a:cubicBezTo>
                      <a:pt x="96" y="67"/>
                      <a:pt x="95" y="70"/>
                      <a:pt x="94" y="73"/>
                    </a:cubicBezTo>
                    <a:cubicBezTo>
                      <a:pt x="93" y="76"/>
                      <a:pt x="92" y="78"/>
                      <a:pt x="89" y="79"/>
                    </a:cubicBezTo>
                    <a:cubicBezTo>
                      <a:pt x="84" y="81"/>
                      <a:pt x="81" y="84"/>
                      <a:pt x="84" y="89"/>
                    </a:cubicBezTo>
                    <a:cubicBezTo>
                      <a:pt x="85" y="91"/>
                      <a:pt x="85" y="93"/>
                      <a:pt x="82" y="95"/>
                    </a:cubicBezTo>
                    <a:cubicBezTo>
                      <a:pt x="76" y="99"/>
                      <a:pt x="70" y="102"/>
                      <a:pt x="62" y="104"/>
                    </a:cubicBezTo>
                    <a:cubicBezTo>
                      <a:pt x="56" y="105"/>
                      <a:pt x="50" y="108"/>
                      <a:pt x="44" y="109"/>
                    </a:cubicBezTo>
                    <a:cubicBezTo>
                      <a:pt x="39" y="108"/>
                      <a:pt x="34" y="110"/>
                      <a:pt x="30" y="113"/>
                    </a:cubicBezTo>
                    <a:cubicBezTo>
                      <a:pt x="24" y="116"/>
                      <a:pt x="19" y="110"/>
                      <a:pt x="14" y="108"/>
                    </a:cubicBezTo>
                    <a:cubicBezTo>
                      <a:pt x="16" y="103"/>
                      <a:pt x="14" y="98"/>
                      <a:pt x="7" y="94"/>
                    </a:cubicBezTo>
                    <a:cubicBezTo>
                      <a:pt x="4" y="93"/>
                      <a:pt x="0" y="92"/>
                      <a:pt x="2" y="88"/>
                    </a:cubicBezTo>
                    <a:cubicBezTo>
                      <a:pt x="9" y="86"/>
                      <a:pt x="16" y="89"/>
                      <a:pt x="19" y="95"/>
                    </a:cubicBezTo>
                    <a:cubicBezTo>
                      <a:pt x="22" y="101"/>
                      <a:pt x="26" y="102"/>
                      <a:pt x="32" y="100"/>
                    </a:cubicBezTo>
                    <a:cubicBezTo>
                      <a:pt x="35" y="99"/>
                      <a:pt x="39" y="96"/>
                      <a:pt x="43" y="96"/>
                    </a:cubicBezTo>
                    <a:cubicBezTo>
                      <a:pt x="51" y="95"/>
                      <a:pt x="55" y="90"/>
                      <a:pt x="57" y="82"/>
                    </a:cubicBezTo>
                    <a:cubicBezTo>
                      <a:pt x="57" y="82"/>
                      <a:pt x="57" y="81"/>
                      <a:pt x="57" y="81"/>
                    </a:cubicBezTo>
                    <a:cubicBezTo>
                      <a:pt x="58" y="74"/>
                      <a:pt x="60" y="68"/>
                      <a:pt x="61" y="61"/>
                    </a:cubicBezTo>
                    <a:cubicBezTo>
                      <a:pt x="61" y="60"/>
                      <a:pt x="60" y="61"/>
                      <a:pt x="60" y="60"/>
                    </a:cubicBezTo>
                    <a:cubicBezTo>
                      <a:pt x="55" y="53"/>
                      <a:pt x="52" y="43"/>
                      <a:pt x="50" y="35"/>
                    </a:cubicBezTo>
                    <a:cubicBezTo>
                      <a:pt x="47" y="26"/>
                      <a:pt x="44" y="17"/>
                      <a:pt x="46" y="7"/>
                    </a:cubicBezTo>
                    <a:cubicBezTo>
                      <a:pt x="47" y="4"/>
                      <a:pt x="47" y="2"/>
                      <a:pt x="50" y="0"/>
                    </a:cubicBezTo>
                    <a:close/>
                  </a:path>
                </a:pathLst>
              </a:cu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2425">
                <a:extLst>
                  <a:ext uri="{FF2B5EF4-FFF2-40B4-BE49-F238E27FC236}">
                    <a16:creationId xmlns:a16="http://schemas.microsoft.com/office/drawing/2014/main" id="{B27B2471-4880-DCE9-E339-6177EEF5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084"/>
                <a:ext cx="109" cy="123"/>
              </a:xfrm>
              <a:custGeom>
                <a:avLst/>
                <a:gdLst>
                  <a:gd name="T0" fmla="*/ 62 w 64"/>
                  <a:gd name="T1" fmla="*/ 15 h 72"/>
                  <a:gd name="T2" fmla="*/ 61 w 64"/>
                  <a:gd name="T3" fmla="*/ 38 h 72"/>
                  <a:gd name="T4" fmla="*/ 60 w 64"/>
                  <a:gd name="T5" fmla="*/ 25 h 72"/>
                  <a:gd name="T6" fmla="*/ 51 w 64"/>
                  <a:gd name="T7" fmla="*/ 29 h 72"/>
                  <a:gd name="T8" fmla="*/ 45 w 64"/>
                  <a:gd name="T9" fmla="*/ 42 h 72"/>
                  <a:gd name="T10" fmla="*/ 44 w 64"/>
                  <a:gd name="T11" fmla="*/ 42 h 72"/>
                  <a:gd name="T12" fmla="*/ 43 w 64"/>
                  <a:gd name="T13" fmla="*/ 54 h 72"/>
                  <a:gd name="T14" fmla="*/ 38 w 64"/>
                  <a:gd name="T15" fmla="*/ 62 h 72"/>
                  <a:gd name="T16" fmla="*/ 37 w 64"/>
                  <a:gd name="T17" fmla="*/ 72 h 72"/>
                  <a:gd name="T18" fmla="*/ 23 w 64"/>
                  <a:gd name="T19" fmla="*/ 72 h 72"/>
                  <a:gd name="T20" fmla="*/ 18 w 64"/>
                  <a:gd name="T21" fmla="*/ 63 h 72"/>
                  <a:gd name="T22" fmla="*/ 17 w 64"/>
                  <a:gd name="T23" fmla="*/ 55 h 72"/>
                  <a:gd name="T24" fmla="*/ 9 w 64"/>
                  <a:gd name="T25" fmla="*/ 54 h 72"/>
                  <a:gd name="T26" fmla="*/ 5 w 64"/>
                  <a:gd name="T27" fmla="*/ 55 h 72"/>
                  <a:gd name="T28" fmla="*/ 7 w 64"/>
                  <a:gd name="T29" fmla="*/ 49 h 72"/>
                  <a:gd name="T30" fmla="*/ 9 w 64"/>
                  <a:gd name="T31" fmla="*/ 47 h 72"/>
                  <a:gd name="T32" fmla="*/ 10 w 64"/>
                  <a:gd name="T33" fmla="*/ 47 h 72"/>
                  <a:gd name="T34" fmla="*/ 15 w 64"/>
                  <a:gd name="T35" fmla="*/ 38 h 72"/>
                  <a:gd name="T36" fmla="*/ 7 w 64"/>
                  <a:gd name="T37" fmla="*/ 35 h 72"/>
                  <a:gd name="T38" fmla="*/ 0 w 64"/>
                  <a:gd name="T39" fmla="*/ 30 h 72"/>
                  <a:gd name="T40" fmla="*/ 11 w 64"/>
                  <a:gd name="T41" fmla="*/ 29 h 72"/>
                  <a:gd name="T42" fmla="*/ 24 w 64"/>
                  <a:gd name="T43" fmla="*/ 44 h 72"/>
                  <a:gd name="T44" fmla="*/ 26 w 64"/>
                  <a:gd name="T45" fmla="*/ 47 h 72"/>
                  <a:gd name="T46" fmla="*/ 29 w 64"/>
                  <a:gd name="T47" fmla="*/ 45 h 72"/>
                  <a:gd name="T48" fmla="*/ 37 w 64"/>
                  <a:gd name="T49" fmla="*/ 32 h 72"/>
                  <a:gd name="T50" fmla="*/ 39 w 64"/>
                  <a:gd name="T51" fmla="*/ 31 h 72"/>
                  <a:gd name="T52" fmla="*/ 40 w 64"/>
                  <a:gd name="T53" fmla="*/ 33 h 72"/>
                  <a:gd name="T54" fmla="*/ 40 w 64"/>
                  <a:gd name="T55" fmla="*/ 24 h 72"/>
                  <a:gd name="T56" fmla="*/ 45 w 64"/>
                  <a:gd name="T57" fmla="*/ 20 h 72"/>
                  <a:gd name="T58" fmla="*/ 47 w 64"/>
                  <a:gd name="T59" fmla="*/ 18 h 72"/>
                  <a:gd name="T60" fmla="*/ 53 w 64"/>
                  <a:gd name="T61" fmla="*/ 2 h 72"/>
                  <a:gd name="T62" fmla="*/ 56 w 64"/>
                  <a:gd name="T63" fmla="*/ 1 h 72"/>
                  <a:gd name="T64" fmla="*/ 61 w 64"/>
                  <a:gd name="T65" fmla="*/ 4 h 72"/>
                  <a:gd name="T66" fmla="*/ 62 w 64"/>
                  <a:gd name="T67" fmla="*/ 6 h 72"/>
                  <a:gd name="T68" fmla="*/ 62 w 64"/>
                  <a:gd name="T69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72">
                    <a:moveTo>
                      <a:pt x="62" y="15"/>
                    </a:moveTo>
                    <a:cubicBezTo>
                      <a:pt x="60" y="22"/>
                      <a:pt x="64" y="31"/>
                      <a:pt x="61" y="38"/>
                    </a:cubicBezTo>
                    <a:cubicBezTo>
                      <a:pt x="57" y="34"/>
                      <a:pt x="59" y="29"/>
                      <a:pt x="60" y="25"/>
                    </a:cubicBezTo>
                    <a:cubicBezTo>
                      <a:pt x="58" y="28"/>
                      <a:pt x="57" y="32"/>
                      <a:pt x="51" y="29"/>
                    </a:cubicBezTo>
                    <a:cubicBezTo>
                      <a:pt x="52" y="35"/>
                      <a:pt x="50" y="39"/>
                      <a:pt x="45" y="42"/>
                    </a:cubicBezTo>
                    <a:cubicBezTo>
                      <a:pt x="44" y="42"/>
                      <a:pt x="44" y="41"/>
                      <a:pt x="44" y="42"/>
                    </a:cubicBezTo>
                    <a:cubicBezTo>
                      <a:pt x="47" y="46"/>
                      <a:pt x="42" y="50"/>
                      <a:pt x="43" y="54"/>
                    </a:cubicBezTo>
                    <a:cubicBezTo>
                      <a:pt x="43" y="57"/>
                      <a:pt x="39" y="58"/>
                      <a:pt x="38" y="62"/>
                    </a:cubicBezTo>
                    <a:cubicBezTo>
                      <a:pt x="37" y="65"/>
                      <a:pt x="36" y="68"/>
                      <a:pt x="37" y="72"/>
                    </a:cubicBezTo>
                    <a:cubicBezTo>
                      <a:pt x="32" y="72"/>
                      <a:pt x="28" y="72"/>
                      <a:pt x="23" y="72"/>
                    </a:cubicBezTo>
                    <a:cubicBezTo>
                      <a:pt x="17" y="71"/>
                      <a:pt x="15" y="69"/>
                      <a:pt x="18" y="63"/>
                    </a:cubicBezTo>
                    <a:cubicBezTo>
                      <a:pt x="20" y="59"/>
                      <a:pt x="19" y="57"/>
                      <a:pt x="17" y="55"/>
                    </a:cubicBezTo>
                    <a:cubicBezTo>
                      <a:pt x="15" y="53"/>
                      <a:pt x="12" y="53"/>
                      <a:pt x="9" y="54"/>
                    </a:cubicBezTo>
                    <a:cubicBezTo>
                      <a:pt x="8" y="55"/>
                      <a:pt x="7" y="56"/>
                      <a:pt x="5" y="55"/>
                    </a:cubicBezTo>
                    <a:cubicBezTo>
                      <a:pt x="4" y="52"/>
                      <a:pt x="6" y="51"/>
                      <a:pt x="7" y="49"/>
                    </a:cubicBezTo>
                    <a:cubicBezTo>
                      <a:pt x="7" y="48"/>
                      <a:pt x="8" y="48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8" y="46"/>
                      <a:pt x="18" y="46"/>
                      <a:pt x="15" y="38"/>
                    </a:cubicBezTo>
                    <a:cubicBezTo>
                      <a:pt x="13" y="36"/>
                      <a:pt x="10" y="36"/>
                      <a:pt x="7" y="35"/>
                    </a:cubicBezTo>
                    <a:cubicBezTo>
                      <a:pt x="4" y="35"/>
                      <a:pt x="0" y="35"/>
                      <a:pt x="0" y="30"/>
                    </a:cubicBezTo>
                    <a:cubicBezTo>
                      <a:pt x="4" y="27"/>
                      <a:pt x="8" y="29"/>
                      <a:pt x="11" y="29"/>
                    </a:cubicBezTo>
                    <a:cubicBezTo>
                      <a:pt x="18" y="32"/>
                      <a:pt x="24" y="35"/>
                      <a:pt x="24" y="44"/>
                    </a:cubicBezTo>
                    <a:cubicBezTo>
                      <a:pt x="24" y="46"/>
                      <a:pt x="25" y="46"/>
                      <a:pt x="26" y="47"/>
                    </a:cubicBezTo>
                    <a:cubicBezTo>
                      <a:pt x="28" y="48"/>
                      <a:pt x="28" y="46"/>
                      <a:pt x="29" y="45"/>
                    </a:cubicBezTo>
                    <a:cubicBezTo>
                      <a:pt x="32" y="41"/>
                      <a:pt x="36" y="37"/>
                      <a:pt x="37" y="32"/>
                    </a:cubicBezTo>
                    <a:cubicBezTo>
                      <a:pt x="37" y="31"/>
                      <a:pt x="38" y="30"/>
                      <a:pt x="39" y="31"/>
                    </a:cubicBezTo>
                    <a:cubicBezTo>
                      <a:pt x="40" y="31"/>
                      <a:pt x="40" y="32"/>
                      <a:pt x="40" y="33"/>
                    </a:cubicBezTo>
                    <a:cubicBezTo>
                      <a:pt x="40" y="30"/>
                      <a:pt x="39" y="27"/>
                      <a:pt x="40" y="24"/>
                    </a:cubicBezTo>
                    <a:cubicBezTo>
                      <a:pt x="41" y="22"/>
                      <a:pt x="43" y="19"/>
                      <a:pt x="45" y="20"/>
                    </a:cubicBezTo>
                    <a:cubicBezTo>
                      <a:pt x="48" y="21"/>
                      <a:pt x="47" y="19"/>
                      <a:pt x="47" y="18"/>
                    </a:cubicBezTo>
                    <a:cubicBezTo>
                      <a:pt x="48" y="12"/>
                      <a:pt x="48" y="6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6" y="6"/>
                      <a:pt x="60" y="3"/>
                      <a:pt x="61" y="4"/>
                    </a:cubicBezTo>
                    <a:cubicBezTo>
                      <a:pt x="62" y="5"/>
                      <a:pt x="62" y="5"/>
                      <a:pt x="62" y="6"/>
                    </a:cubicBezTo>
                    <a:cubicBezTo>
                      <a:pt x="62" y="9"/>
                      <a:pt x="62" y="12"/>
                      <a:pt x="62" y="15"/>
                    </a:cubicBezTo>
                    <a:close/>
                  </a:path>
                </a:pathLst>
              </a:custGeom>
              <a:solidFill>
                <a:srgbClr val="79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2426">
                <a:extLst>
                  <a:ext uri="{FF2B5EF4-FFF2-40B4-BE49-F238E27FC236}">
                    <a16:creationId xmlns:a16="http://schemas.microsoft.com/office/drawing/2014/main" id="{46D0DEFD-303B-FD71-64B4-043C4EC51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903"/>
                <a:ext cx="56" cy="183"/>
              </a:xfrm>
              <a:custGeom>
                <a:avLst/>
                <a:gdLst>
                  <a:gd name="T0" fmla="*/ 20 w 33"/>
                  <a:gd name="T1" fmla="*/ 25 h 107"/>
                  <a:gd name="T2" fmla="*/ 18 w 33"/>
                  <a:gd name="T3" fmla="*/ 49 h 107"/>
                  <a:gd name="T4" fmla="*/ 30 w 33"/>
                  <a:gd name="T5" fmla="*/ 82 h 107"/>
                  <a:gd name="T6" fmla="*/ 31 w 33"/>
                  <a:gd name="T7" fmla="*/ 95 h 107"/>
                  <a:gd name="T8" fmla="*/ 30 w 33"/>
                  <a:gd name="T9" fmla="*/ 101 h 107"/>
                  <a:gd name="T10" fmla="*/ 28 w 33"/>
                  <a:gd name="T11" fmla="*/ 107 h 107"/>
                  <a:gd name="T12" fmla="*/ 26 w 33"/>
                  <a:gd name="T13" fmla="*/ 96 h 107"/>
                  <a:gd name="T14" fmla="*/ 25 w 33"/>
                  <a:gd name="T15" fmla="*/ 88 h 107"/>
                  <a:gd name="T16" fmla="*/ 19 w 33"/>
                  <a:gd name="T17" fmla="*/ 75 h 107"/>
                  <a:gd name="T18" fmla="*/ 8 w 33"/>
                  <a:gd name="T19" fmla="*/ 73 h 107"/>
                  <a:gd name="T20" fmla="*/ 3 w 33"/>
                  <a:gd name="T21" fmla="*/ 45 h 107"/>
                  <a:gd name="T22" fmla="*/ 3 w 33"/>
                  <a:gd name="T23" fmla="*/ 37 h 107"/>
                  <a:gd name="T24" fmla="*/ 4 w 33"/>
                  <a:gd name="T25" fmla="*/ 21 h 107"/>
                  <a:gd name="T26" fmla="*/ 15 w 33"/>
                  <a:gd name="T27" fmla="*/ 25 h 107"/>
                  <a:gd name="T28" fmla="*/ 19 w 33"/>
                  <a:gd name="T29" fmla="*/ 10 h 107"/>
                  <a:gd name="T30" fmla="*/ 27 w 33"/>
                  <a:gd name="T31" fmla="*/ 0 h 107"/>
                  <a:gd name="T32" fmla="*/ 30 w 33"/>
                  <a:gd name="T33" fmla="*/ 4 h 107"/>
                  <a:gd name="T34" fmla="*/ 23 w 33"/>
                  <a:gd name="T35" fmla="*/ 20 h 107"/>
                  <a:gd name="T36" fmla="*/ 20 w 33"/>
                  <a:gd name="T37" fmla="*/ 15 h 107"/>
                  <a:gd name="T38" fmla="*/ 20 w 33"/>
                  <a:gd name="T39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107">
                    <a:moveTo>
                      <a:pt x="20" y="25"/>
                    </a:moveTo>
                    <a:cubicBezTo>
                      <a:pt x="15" y="33"/>
                      <a:pt x="17" y="41"/>
                      <a:pt x="18" y="49"/>
                    </a:cubicBezTo>
                    <a:cubicBezTo>
                      <a:pt x="21" y="60"/>
                      <a:pt x="25" y="71"/>
                      <a:pt x="30" y="82"/>
                    </a:cubicBezTo>
                    <a:cubicBezTo>
                      <a:pt x="32" y="86"/>
                      <a:pt x="33" y="90"/>
                      <a:pt x="31" y="95"/>
                    </a:cubicBezTo>
                    <a:cubicBezTo>
                      <a:pt x="30" y="97"/>
                      <a:pt x="29" y="99"/>
                      <a:pt x="30" y="101"/>
                    </a:cubicBezTo>
                    <a:cubicBezTo>
                      <a:pt x="30" y="104"/>
                      <a:pt x="30" y="106"/>
                      <a:pt x="28" y="107"/>
                    </a:cubicBezTo>
                    <a:cubicBezTo>
                      <a:pt x="25" y="103"/>
                      <a:pt x="26" y="100"/>
                      <a:pt x="26" y="96"/>
                    </a:cubicBezTo>
                    <a:cubicBezTo>
                      <a:pt x="26" y="93"/>
                      <a:pt x="25" y="91"/>
                      <a:pt x="25" y="88"/>
                    </a:cubicBezTo>
                    <a:cubicBezTo>
                      <a:pt x="24" y="83"/>
                      <a:pt x="23" y="79"/>
                      <a:pt x="19" y="75"/>
                    </a:cubicBezTo>
                    <a:cubicBezTo>
                      <a:pt x="16" y="73"/>
                      <a:pt x="13" y="71"/>
                      <a:pt x="8" y="73"/>
                    </a:cubicBezTo>
                    <a:cubicBezTo>
                      <a:pt x="6" y="64"/>
                      <a:pt x="0" y="56"/>
                      <a:pt x="3" y="45"/>
                    </a:cubicBezTo>
                    <a:cubicBezTo>
                      <a:pt x="5" y="43"/>
                      <a:pt x="4" y="40"/>
                      <a:pt x="3" y="37"/>
                    </a:cubicBezTo>
                    <a:cubicBezTo>
                      <a:pt x="3" y="32"/>
                      <a:pt x="0" y="26"/>
                      <a:pt x="4" y="21"/>
                    </a:cubicBezTo>
                    <a:cubicBezTo>
                      <a:pt x="9" y="19"/>
                      <a:pt x="12" y="22"/>
                      <a:pt x="15" y="25"/>
                    </a:cubicBezTo>
                    <a:cubicBezTo>
                      <a:pt x="14" y="19"/>
                      <a:pt x="15" y="14"/>
                      <a:pt x="19" y="10"/>
                    </a:cubicBezTo>
                    <a:cubicBezTo>
                      <a:pt x="22" y="6"/>
                      <a:pt x="22" y="1"/>
                      <a:pt x="27" y="0"/>
                    </a:cubicBezTo>
                    <a:cubicBezTo>
                      <a:pt x="29" y="1"/>
                      <a:pt x="30" y="2"/>
                      <a:pt x="30" y="4"/>
                    </a:cubicBezTo>
                    <a:cubicBezTo>
                      <a:pt x="27" y="9"/>
                      <a:pt x="22" y="13"/>
                      <a:pt x="23" y="20"/>
                    </a:cubicBezTo>
                    <a:cubicBezTo>
                      <a:pt x="20" y="19"/>
                      <a:pt x="22" y="16"/>
                      <a:pt x="20" y="15"/>
                    </a:cubicBezTo>
                    <a:cubicBezTo>
                      <a:pt x="18" y="18"/>
                      <a:pt x="18" y="22"/>
                      <a:pt x="20" y="25"/>
                    </a:cubicBezTo>
                    <a:close/>
                  </a:path>
                </a:pathLst>
              </a:custGeom>
              <a:solidFill>
                <a:srgbClr val="A1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2427">
                <a:extLst>
                  <a:ext uri="{FF2B5EF4-FFF2-40B4-BE49-F238E27FC236}">
                    <a16:creationId xmlns:a16="http://schemas.microsoft.com/office/drawing/2014/main" id="{CC496D76-2FC4-4CD5-1BFB-9B94A364B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035"/>
                <a:ext cx="121" cy="102"/>
              </a:xfrm>
              <a:custGeom>
                <a:avLst/>
                <a:gdLst>
                  <a:gd name="T0" fmla="*/ 20 w 71"/>
                  <a:gd name="T1" fmla="*/ 60 h 60"/>
                  <a:gd name="T2" fmla="*/ 8 w 71"/>
                  <a:gd name="T3" fmla="*/ 60 h 60"/>
                  <a:gd name="T4" fmla="*/ 1 w 71"/>
                  <a:gd name="T5" fmla="*/ 58 h 60"/>
                  <a:gd name="T6" fmla="*/ 0 w 71"/>
                  <a:gd name="T7" fmla="*/ 57 h 60"/>
                  <a:gd name="T8" fmla="*/ 1 w 71"/>
                  <a:gd name="T9" fmla="*/ 56 h 60"/>
                  <a:gd name="T10" fmla="*/ 25 w 71"/>
                  <a:gd name="T11" fmla="*/ 49 h 60"/>
                  <a:gd name="T12" fmla="*/ 40 w 71"/>
                  <a:gd name="T13" fmla="*/ 41 h 60"/>
                  <a:gd name="T14" fmla="*/ 41 w 71"/>
                  <a:gd name="T15" fmla="*/ 38 h 60"/>
                  <a:gd name="T16" fmla="*/ 44 w 71"/>
                  <a:gd name="T17" fmla="*/ 26 h 60"/>
                  <a:gd name="T18" fmla="*/ 49 w 71"/>
                  <a:gd name="T19" fmla="*/ 20 h 60"/>
                  <a:gd name="T20" fmla="*/ 55 w 71"/>
                  <a:gd name="T21" fmla="*/ 12 h 60"/>
                  <a:gd name="T22" fmla="*/ 56 w 71"/>
                  <a:gd name="T23" fmla="*/ 10 h 60"/>
                  <a:gd name="T24" fmla="*/ 54 w 71"/>
                  <a:gd name="T25" fmla="*/ 2 h 60"/>
                  <a:gd name="T26" fmla="*/ 60 w 71"/>
                  <a:gd name="T27" fmla="*/ 1 h 60"/>
                  <a:gd name="T28" fmla="*/ 65 w 71"/>
                  <a:gd name="T29" fmla="*/ 3 h 60"/>
                  <a:gd name="T30" fmla="*/ 70 w 71"/>
                  <a:gd name="T31" fmla="*/ 3 h 60"/>
                  <a:gd name="T32" fmla="*/ 71 w 71"/>
                  <a:gd name="T33" fmla="*/ 16 h 60"/>
                  <a:gd name="T34" fmla="*/ 69 w 71"/>
                  <a:gd name="T35" fmla="*/ 18 h 60"/>
                  <a:gd name="T36" fmla="*/ 60 w 71"/>
                  <a:gd name="T37" fmla="*/ 20 h 60"/>
                  <a:gd name="T38" fmla="*/ 59 w 71"/>
                  <a:gd name="T39" fmla="*/ 15 h 60"/>
                  <a:gd name="T40" fmla="*/ 59 w 71"/>
                  <a:gd name="T41" fmla="*/ 16 h 60"/>
                  <a:gd name="T42" fmla="*/ 61 w 71"/>
                  <a:gd name="T43" fmla="*/ 24 h 60"/>
                  <a:gd name="T44" fmla="*/ 57 w 71"/>
                  <a:gd name="T45" fmla="*/ 28 h 60"/>
                  <a:gd name="T46" fmla="*/ 56 w 71"/>
                  <a:gd name="T47" fmla="*/ 29 h 60"/>
                  <a:gd name="T48" fmla="*/ 53 w 71"/>
                  <a:gd name="T49" fmla="*/ 40 h 60"/>
                  <a:gd name="T50" fmla="*/ 51 w 71"/>
                  <a:gd name="T51" fmla="*/ 50 h 60"/>
                  <a:gd name="T52" fmla="*/ 40 w 71"/>
                  <a:gd name="T53" fmla="*/ 48 h 60"/>
                  <a:gd name="T54" fmla="*/ 34 w 71"/>
                  <a:gd name="T55" fmla="*/ 56 h 60"/>
                  <a:gd name="T56" fmla="*/ 24 w 71"/>
                  <a:gd name="T57" fmla="*/ 56 h 60"/>
                  <a:gd name="T58" fmla="*/ 20 w 71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60">
                    <a:moveTo>
                      <a:pt x="20" y="60"/>
                    </a:moveTo>
                    <a:cubicBezTo>
                      <a:pt x="16" y="60"/>
                      <a:pt x="12" y="59"/>
                      <a:pt x="8" y="60"/>
                    </a:cubicBezTo>
                    <a:cubicBezTo>
                      <a:pt x="5" y="60"/>
                      <a:pt x="3" y="59"/>
                      <a:pt x="1" y="58"/>
                    </a:cubicBezTo>
                    <a:cubicBezTo>
                      <a:pt x="1" y="57"/>
                      <a:pt x="0" y="57"/>
                      <a:pt x="0" y="57"/>
                    </a:cubicBezTo>
                    <a:cubicBezTo>
                      <a:pt x="0" y="56"/>
                      <a:pt x="1" y="56"/>
                      <a:pt x="1" y="56"/>
                    </a:cubicBezTo>
                    <a:cubicBezTo>
                      <a:pt x="9" y="55"/>
                      <a:pt x="16" y="50"/>
                      <a:pt x="25" y="49"/>
                    </a:cubicBezTo>
                    <a:cubicBezTo>
                      <a:pt x="30" y="49"/>
                      <a:pt x="35" y="44"/>
                      <a:pt x="40" y="41"/>
                    </a:cubicBezTo>
                    <a:cubicBezTo>
                      <a:pt x="41" y="40"/>
                      <a:pt x="41" y="39"/>
                      <a:pt x="41" y="38"/>
                    </a:cubicBezTo>
                    <a:cubicBezTo>
                      <a:pt x="37" y="31"/>
                      <a:pt x="38" y="29"/>
                      <a:pt x="44" y="26"/>
                    </a:cubicBezTo>
                    <a:cubicBezTo>
                      <a:pt x="46" y="25"/>
                      <a:pt x="49" y="24"/>
                      <a:pt x="49" y="20"/>
                    </a:cubicBezTo>
                    <a:cubicBezTo>
                      <a:pt x="50" y="17"/>
                      <a:pt x="51" y="14"/>
                      <a:pt x="55" y="12"/>
                    </a:cubicBezTo>
                    <a:cubicBezTo>
                      <a:pt x="55" y="11"/>
                      <a:pt x="55" y="10"/>
                      <a:pt x="56" y="10"/>
                    </a:cubicBezTo>
                    <a:cubicBezTo>
                      <a:pt x="57" y="7"/>
                      <a:pt x="53" y="5"/>
                      <a:pt x="54" y="2"/>
                    </a:cubicBezTo>
                    <a:cubicBezTo>
                      <a:pt x="56" y="0"/>
                      <a:pt x="59" y="6"/>
                      <a:pt x="60" y="1"/>
                    </a:cubicBezTo>
                    <a:cubicBezTo>
                      <a:pt x="60" y="0"/>
                      <a:pt x="64" y="1"/>
                      <a:pt x="65" y="3"/>
                    </a:cubicBezTo>
                    <a:cubicBezTo>
                      <a:pt x="66" y="7"/>
                      <a:pt x="68" y="5"/>
                      <a:pt x="70" y="3"/>
                    </a:cubicBezTo>
                    <a:cubicBezTo>
                      <a:pt x="70" y="7"/>
                      <a:pt x="70" y="12"/>
                      <a:pt x="71" y="16"/>
                    </a:cubicBezTo>
                    <a:cubicBezTo>
                      <a:pt x="70" y="17"/>
                      <a:pt x="70" y="19"/>
                      <a:pt x="69" y="18"/>
                    </a:cubicBezTo>
                    <a:cubicBezTo>
                      <a:pt x="65" y="13"/>
                      <a:pt x="63" y="17"/>
                      <a:pt x="60" y="20"/>
                    </a:cubicBezTo>
                    <a:cubicBezTo>
                      <a:pt x="58" y="18"/>
                      <a:pt x="59" y="16"/>
                      <a:pt x="59" y="15"/>
                    </a:cubicBezTo>
                    <a:cubicBezTo>
                      <a:pt x="58" y="15"/>
                      <a:pt x="59" y="15"/>
                      <a:pt x="59" y="16"/>
                    </a:cubicBezTo>
                    <a:cubicBezTo>
                      <a:pt x="58" y="19"/>
                      <a:pt x="60" y="22"/>
                      <a:pt x="61" y="24"/>
                    </a:cubicBezTo>
                    <a:cubicBezTo>
                      <a:pt x="62" y="27"/>
                      <a:pt x="61" y="28"/>
                      <a:pt x="57" y="28"/>
                    </a:cubicBezTo>
                    <a:cubicBezTo>
                      <a:pt x="56" y="27"/>
                      <a:pt x="56" y="28"/>
                      <a:pt x="56" y="29"/>
                    </a:cubicBezTo>
                    <a:cubicBezTo>
                      <a:pt x="55" y="32"/>
                      <a:pt x="49" y="34"/>
                      <a:pt x="53" y="40"/>
                    </a:cubicBezTo>
                    <a:cubicBezTo>
                      <a:pt x="55" y="42"/>
                      <a:pt x="53" y="47"/>
                      <a:pt x="51" y="50"/>
                    </a:cubicBezTo>
                    <a:cubicBezTo>
                      <a:pt x="47" y="53"/>
                      <a:pt x="43" y="53"/>
                      <a:pt x="40" y="48"/>
                    </a:cubicBezTo>
                    <a:cubicBezTo>
                      <a:pt x="41" y="55"/>
                      <a:pt x="41" y="55"/>
                      <a:pt x="34" y="56"/>
                    </a:cubicBezTo>
                    <a:cubicBezTo>
                      <a:pt x="31" y="57"/>
                      <a:pt x="28" y="58"/>
                      <a:pt x="24" y="56"/>
                    </a:cubicBezTo>
                    <a:cubicBezTo>
                      <a:pt x="21" y="55"/>
                      <a:pt x="22" y="59"/>
                      <a:pt x="20" y="60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2428">
                <a:extLst>
                  <a:ext uri="{FF2B5EF4-FFF2-40B4-BE49-F238E27FC236}">
                    <a16:creationId xmlns:a16="http://schemas.microsoft.com/office/drawing/2014/main" id="{3B6B62D4-268F-84B1-9FAD-13AC9898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055"/>
                <a:ext cx="87" cy="117"/>
              </a:xfrm>
              <a:custGeom>
                <a:avLst/>
                <a:gdLst>
                  <a:gd name="T0" fmla="*/ 0 w 51"/>
                  <a:gd name="T1" fmla="*/ 48 h 68"/>
                  <a:gd name="T2" fmla="*/ 1 w 51"/>
                  <a:gd name="T3" fmla="*/ 44 h 68"/>
                  <a:gd name="T4" fmla="*/ 4 w 51"/>
                  <a:gd name="T5" fmla="*/ 42 h 68"/>
                  <a:gd name="T6" fmla="*/ 17 w 51"/>
                  <a:gd name="T7" fmla="*/ 43 h 68"/>
                  <a:gd name="T8" fmla="*/ 19 w 51"/>
                  <a:gd name="T9" fmla="*/ 39 h 68"/>
                  <a:gd name="T10" fmla="*/ 20 w 51"/>
                  <a:gd name="T11" fmla="*/ 33 h 68"/>
                  <a:gd name="T12" fmla="*/ 25 w 51"/>
                  <a:gd name="T13" fmla="*/ 39 h 68"/>
                  <a:gd name="T14" fmla="*/ 31 w 51"/>
                  <a:gd name="T15" fmla="*/ 33 h 68"/>
                  <a:gd name="T16" fmla="*/ 30 w 51"/>
                  <a:gd name="T17" fmla="*/ 26 h 68"/>
                  <a:gd name="T18" fmla="*/ 30 w 51"/>
                  <a:gd name="T19" fmla="*/ 24 h 68"/>
                  <a:gd name="T20" fmla="*/ 36 w 51"/>
                  <a:gd name="T21" fmla="*/ 15 h 68"/>
                  <a:gd name="T22" fmla="*/ 39 w 51"/>
                  <a:gd name="T23" fmla="*/ 18 h 68"/>
                  <a:gd name="T24" fmla="*/ 38 w 51"/>
                  <a:gd name="T25" fmla="*/ 9 h 68"/>
                  <a:gd name="T26" fmla="*/ 39 w 51"/>
                  <a:gd name="T27" fmla="*/ 0 h 68"/>
                  <a:gd name="T28" fmla="*/ 40 w 51"/>
                  <a:gd name="T29" fmla="*/ 6 h 68"/>
                  <a:gd name="T30" fmla="*/ 43 w 51"/>
                  <a:gd name="T31" fmla="*/ 2 h 68"/>
                  <a:gd name="T32" fmla="*/ 49 w 51"/>
                  <a:gd name="T33" fmla="*/ 5 h 68"/>
                  <a:gd name="T34" fmla="*/ 51 w 51"/>
                  <a:gd name="T35" fmla="*/ 4 h 68"/>
                  <a:gd name="T36" fmla="*/ 49 w 51"/>
                  <a:gd name="T37" fmla="*/ 21 h 68"/>
                  <a:gd name="T38" fmla="*/ 43 w 51"/>
                  <a:gd name="T39" fmla="*/ 19 h 68"/>
                  <a:gd name="T40" fmla="*/ 36 w 51"/>
                  <a:gd name="T41" fmla="*/ 40 h 68"/>
                  <a:gd name="T42" fmla="*/ 28 w 51"/>
                  <a:gd name="T43" fmla="*/ 45 h 68"/>
                  <a:gd name="T44" fmla="*/ 28 w 51"/>
                  <a:gd name="T45" fmla="*/ 53 h 68"/>
                  <a:gd name="T46" fmla="*/ 27 w 51"/>
                  <a:gd name="T47" fmla="*/ 49 h 68"/>
                  <a:gd name="T48" fmla="*/ 26 w 51"/>
                  <a:gd name="T49" fmla="*/ 49 h 68"/>
                  <a:gd name="T50" fmla="*/ 22 w 51"/>
                  <a:gd name="T51" fmla="*/ 56 h 68"/>
                  <a:gd name="T52" fmla="*/ 20 w 51"/>
                  <a:gd name="T53" fmla="*/ 60 h 68"/>
                  <a:gd name="T54" fmla="*/ 18 w 51"/>
                  <a:gd name="T55" fmla="*/ 63 h 68"/>
                  <a:gd name="T56" fmla="*/ 14 w 51"/>
                  <a:gd name="T57" fmla="*/ 66 h 68"/>
                  <a:gd name="T58" fmla="*/ 11 w 51"/>
                  <a:gd name="T59" fmla="*/ 60 h 68"/>
                  <a:gd name="T60" fmla="*/ 9 w 51"/>
                  <a:gd name="T61" fmla="*/ 55 h 68"/>
                  <a:gd name="T62" fmla="*/ 0 w 51"/>
                  <a:gd name="T6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68">
                    <a:moveTo>
                      <a:pt x="0" y="48"/>
                    </a:moveTo>
                    <a:cubicBezTo>
                      <a:pt x="0" y="46"/>
                      <a:pt x="1" y="45"/>
                      <a:pt x="1" y="44"/>
                    </a:cubicBezTo>
                    <a:cubicBezTo>
                      <a:pt x="0" y="41"/>
                      <a:pt x="2" y="41"/>
                      <a:pt x="4" y="42"/>
                    </a:cubicBezTo>
                    <a:cubicBezTo>
                      <a:pt x="8" y="46"/>
                      <a:pt x="13" y="42"/>
                      <a:pt x="17" y="43"/>
                    </a:cubicBezTo>
                    <a:cubicBezTo>
                      <a:pt x="19" y="43"/>
                      <a:pt x="19" y="41"/>
                      <a:pt x="19" y="39"/>
                    </a:cubicBezTo>
                    <a:cubicBezTo>
                      <a:pt x="20" y="37"/>
                      <a:pt x="20" y="35"/>
                      <a:pt x="20" y="33"/>
                    </a:cubicBezTo>
                    <a:cubicBezTo>
                      <a:pt x="20" y="36"/>
                      <a:pt x="23" y="37"/>
                      <a:pt x="25" y="39"/>
                    </a:cubicBezTo>
                    <a:cubicBezTo>
                      <a:pt x="27" y="37"/>
                      <a:pt x="32" y="38"/>
                      <a:pt x="31" y="33"/>
                    </a:cubicBezTo>
                    <a:cubicBezTo>
                      <a:pt x="31" y="31"/>
                      <a:pt x="31" y="29"/>
                      <a:pt x="30" y="26"/>
                    </a:cubicBezTo>
                    <a:cubicBezTo>
                      <a:pt x="29" y="25"/>
                      <a:pt x="29" y="24"/>
                      <a:pt x="30" y="24"/>
                    </a:cubicBezTo>
                    <a:cubicBezTo>
                      <a:pt x="32" y="21"/>
                      <a:pt x="33" y="18"/>
                      <a:pt x="36" y="15"/>
                    </a:cubicBezTo>
                    <a:cubicBezTo>
                      <a:pt x="38" y="13"/>
                      <a:pt x="39" y="14"/>
                      <a:pt x="39" y="18"/>
                    </a:cubicBezTo>
                    <a:cubicBezTo>
                      <a:pt x="41" y="13"/>
                      <a:pt x="38" y="11"/>
                      <a:pt x="38" y="9"/>
                    </a:cubicBezTo>
                    <a:cubicBezTo>
                      <a:pt x="38" y="6"/>
                      <a:pt x="38" y="3"/>
                      <a:pt x="39" y="0"/>
                    </a:cubicBezTo>
                    <a:cubicBezTo>
                      <a:pt x="39" y="2"/>
                      <a:pt x="40" y="4"/>
                      <a:pt x="40" y="6"/>
                    </a:cubicBezTo>
                    <a:cubicBezTo>
                      <a:pt x="42" y="5"/>
                      <a:pt x="40" y="2"/>
                      <a:pt x="43" y="2"/>
                    </a:cubicBezTo>
                    <a:cubicBezTo>
                      <a:pt x="45" y="2"/>
                      <a:pt x="48" y="1"/>
                      <a:pt x="49" y="5"/>
                    </a:cubicBezTo>
                    <a:cubicBezTo>
                      <a:pt x="49" y="6"/>
                      <a:pt x="50" y="4"/>
                      <a:pt x="51" y="4"/>
                    </a:cubicBezTo>
                    <a:cubicBezTo>
                      <a:pt x="51" y="10"/>
                      <a:pt x="50" y="16"/>
                      <a:pt x="49" y="21"/>
                    </a:cubicBezTo>
                    <a:cubicBezTo>
                      <a:pt x="47" y="22"/>
                      <a:pt x="43" y="25"/>
                      <a:pt x="43" y="19"/>
                    </a:cubicBezTo>
                    <a:cubicBezTo>
                      <a:pt x="36" y="25"/>
                      <a:pt x="38" y="33"/>
                      <a:pt x="36" y="40"/>
                    </a:cubicBezTo>
                    <a:cubicBezTo>
                      <a:pt x="33" y="37"/>
                      <a:pt x="29" y="40"/>
                      <a:pt x="28" y="45"/>
                    </a:cubicBezTo>
                    <a:cubicBezTo>
                      <a:pt x="28" y="48"/>
                      <a:pt x="28" y="50"/>
                      <a:pt x="28" y="53"/>
                    </a:cubicBezTo>
                    <a:cubicBezTo>
                      <a:pt x="27" y="51"/>
                      <a:pt x="27" y="50"/>
                      <a:pt x="27" y="49"/>
                    </a:cubicBezTo>
                    <a:cubicBezTo>
                      <a:pt x="27" y="49"/>
                      <a:pt x="26" y="49"/>
                      <a:pt x="26" y="49"/>
                    </a:cubicBezTo>
                    <a:cubicBezTo>
                      <a:pt x="26" y="52"/>
                      <a:pt x="26" y="55"/>
                      <a:pt x="22" y="56"/>
                    </a:cubicBezTo>
                    <a:cubicBezTo>
                      <a:pt x="25" y="59"/>
                      <a:pt x="22" y="60"/>
                      <a:pt x="20" y="60"/>
                    </a:cubicBezTo>
                    <a:cubicBezTo>
                      <a:pt x="19" y="61"/>
                      <a:pt x="19" y="61"/>
                      <a:pt x="18" y="63"/>
                    </a:cubicBezTo>
                    <a:cubicBezTo>
                      <a:pt x="18" y="65"/>
                      <a:pt x="18" y="68"/>
                      <a:pt x="14" y="66"/>
                    </a:cubicBezTo>
                    <a:cubicBezTo>
                      <a:pt x="13" y="65"/>
                      <a:pt x="7" y="65"/>
                      <a:pt x="11" y="60"/>
                    </a:cubicBezTo>
                    <a:cubicBezTo>
                      <a:pt x="12" y="58"/>
                      <a:pt x="9" y="57"/>
                      <a:pt x="9" y="55"/>
                    </a:cubicBezTo>
                    <a:cubicBezTo>
                      <a:pt x="7" y="51"/>
                      <a:pt x="4" y="49"/>
                      <a:pt x="0" y="48"/>
                    </a:cubicBezTo>
                    <a:close/>
                  </a:path>
                </a:pathLst>
              </a:custGeom>
              <a:solidFill>
                <a:srgbClr val="98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2429">
                <a:extLst>
                  <a:ext uri="{FF2B5EF4-FFF2-40B4-BE49-F238E27FC236}">
                    <a16:creationId xmlns:a16="http://schemas.microsoft.com/office/drawing/2014/main" id="{D986F2F1-45C3-82BA-FB39-A4613E38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119"/>
                <a:ext cx="48" cy="88"/>
              </a:xfrm>
              <a:custGeom>
                <a:avLst/>
                <a:gdLst>
                  <a:gd name="T0" fmla="*/ 3 w 28"/>
                  <a:gd name="T1" fmla="*/ 52 h 52"/>
                  <a:gd name="T2" fmla="*/ 3 w 28"/>
                  <a:gd name="T3" fmla="*/ 41 h 52"/>
                  <a:gd name="T4" fmla="*/ 5 w 28"/>
                  <a:gd name="T5" fmla="*/ 36 h 52"/>
                  <a:gd name="T6" fmla="*/ 9 w 28"/>
                  <a:gd name="T7" fmla="*/ 22 h 52"/>
                  <a:gd name="T8" fmla="*/ 13 w 28"/>
                  <a:gd name="T9" fmla="*/ 20 h 52"/>
                  <a:gd name="T10" fmla="*/ 16 w 28"/>
                  <a:gd name="T11" fmla="*/ 11 h 52"/>
                  <a:gd name="T12" fmla="*/ 17 w 28"/>
                  <a:gd name="T13" fmla="*/ 7 h 52"/>
                  <a:gd name="T14" fmla="*/ 20 w 28"/>
                  <a:gd name="T15" fmla="*/ 9 h 52"/>
                  <a:gd name="T16" fmla="*/ 21 w 28"/>
                  <a:gd name="T17" fmla="*/ 9 h 52"/>
                  <a:gd name="T18" fmla="*/ 24 w 28"/>
                  <a:gd name="T19" fmla="*/ 0 h 52"/>
                  <a:gd name="T20" fmla="*/ 27 w 28"/>
                  <a:gd name="T21" fmla="*/ 1 h 52"/>
                  <a:gd name="T22" fmla="*/ 27 w 28"/>
                  <a:gd name="T23" fmla="*/ 18 h 52"/>
                  <a:gd name="T24" fmla="*/ 26 w 28"/>
                  <a:gd name="T25" fmla="*/ 47 h 52"/>
                  <a:gd name="T26" fmla="*/ 21 w 28"/>
                  <a:gd name="T27" fmla="*/ 52 h 52"/>
                  <a:gd name="T28" fmla="*/ 3 w 28"/>
                  <a:gd name="T2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52">
                    <a:moveTo>
                      <a:pt x="3" y="52"/>
                    </a:moveTo>
                    <a:cubicBezTo>
                      <a:pt x="0" y="48"/>
                      <a:pt x="1" y="44"/>
                      <a:pt x="3" y="41"/>
                    </a:cubicBezTo>
                    <a:cubicBezTo>
                      <a:pt x="4" y="39"/>
                      <a:pt x="4" y="37"/>
                      <a:pt x="5" y="36"/>
                    </a:cubicBezTo>
                    <a:cubicBezTo>
                      <a:pt x="8" y="32"/>
                      <a:pt x="9" y="27"/>
                      <a:pt x="9" y="22"/>
                    </a:cubicBezTo>
                    <a:cubicBezTo>
                      <a:pt x="9" y="20"/>
                      <a:pt x="13" y="21"/>
                      <a:pt x="13" y="20"/>
                    </a:cubicBezTo>
                    <a:cubicBezTo>
                      <a:pt x="12" y="17"/>
                      <a:pt x="17" y="15"/>
                      <a:pt x="16" y="11"/>
                    </a:cubicBezTo>
                    <a:cubicBezTo>
                      <a:pt x="15" y="10"/>
                      <a:pt x="16" y="8"/>
                      <a:pt x="17" y="7"/>
                    </a:cubicBezTo>
                    <a:cubicBezTo>
                      <a:pt x="17" y="8"/>
                      <a:pt x="20" y="7"/>
                      <a:pt x="20" y="9"/>
                    </a:cubicBezTo>
                    <a:cubicBezTo>
                      <a:pt x="20" y="10"/>
                      <a:pt x="21" y="10"/>
                      <a:pt x="21" y="9"/>
                    </a:cubicBezTo>
                    <a:cubicBezTo>
                      <a:pt x="21" y="5"/>
                      <a:pt x="28" y="5"/>
                      <a:pt x="24" y="0"/>
                    </a:cubicBezTo>
                    <a:cubicBezTo>
                      <a:pt x="25" y="0"/>
                      <a:pt x="26" y="1"/>
                      <a:pt x="27" y="1"/>
                    </a:cubicBezTo>
                    <a:cubicBezTo>
                      <a:pt x="27" y="7"/>
                      <a:pt x="27" y="13"/>
                      <a:pt x="27" y="18"/>
                    </a:cubicBezTo>
                    <a:cubicBezTo>
                      <a:pt x="27" y="28"/>
                      <a:pt x="26" y="37"/>
                      <a:pt x="26" y="47"/>
                    </a:cubicBezTo>
                    <a:cubicBezTo>
                      <a:pt x="27" y="51"/>
                      <a:pt x="25" y="52"/>
                      <a:pt x="21" y="52"/>
                    </a:cubicBezTo>
                    <a:cubicBezTo>
                      <a:pt x="15" y="51"/>
                      <a:pt x="9" y="50"/>
                      <a:pt x="3" y="52"/>
                    </a:cubicBezTo>
                    <a:close/>
                  </a:path>
                </a:pathLst>
              </a:custGeom>
              <a:solidFill>
                <a:srgbClr val="3D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2430">
                <a:extLst>
                  <a:ext uri="{FF2B5EF4-FFF2-40B4-BE49-F238E27FC236}">
                    <a16:creationId xmlns:a16="http://schemas.microsoft.com/office/drawing/2014/main" id="{E2BAFA96-8D7E-CC8C-95EB-197EC089D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168"/>
                <a:ext cx="82" cy="43"/>
              </a:xfrm>
              <a:custGeom>
                <a:avLst/>
                <a:gdLst>
                  <a:gd name="T0" fmla="*/ 30 w 48"/>
                  <a:gd name="T1" fmla="*/ 5 h 25"/>
                  <a:gd name="T2" fmla="*/ 33 w 48"/>
                  <a:gd name="T3" fmla="*/ 5 h 25"/>
                  <a:gd name="T4" fmla="*/ 43 w 48"/>
                  <a:gd name="T5" fmla="*/ 4 h 25"/>
                  <a:gd name="T6" fmla="*/ 44 w 48"/>
                  <a:gd name="T7" fmla="*/ 13 h 25"/>
                  <a:gd name="T8" fmla="*/ 48 w 48"/>
                  <a:gd name="T9" fmla="*/ 23 h 25"/>
                  <a:gd name="T10" fmla="*/ 27 w 48"/>
                  <a:gd name="T11" fmla="*/ 23 h 25"/>
                  <a:gd name="T12" fmla="*/ 8 w 48"/>
                  <a:gd name="T13" fmla="*/ 23 h 25"/>
                  <a:gd name="T14" fmla="*/ 0 w 48"/>
                  <a:gd name="T15" fmla="*/ 19 h 25"/>
                  <a:gd name="T16" fmla="*/ 11 w 48"/>
                  <a:gd name="T17" fmla="*/ 17 h 25"/>
                  <a:gd name="T18" fmla="*/ 25 w 48"/>
                  <a:gd name="T19" fmla="*/ 9 h 25"/>
                  <a:gd name="T20" fmla="*/ 30 w 48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5">
                    <a:moveTo>
                      <a:pt x="30" y="5"/>
                    </a:moveTo>
                    <a:cubicBezTo>
                      <a:pt x="31" y="5"/>
                      <a:pt x="33" y="5"/>
                      <a:pt x="33" y="5"/>
                    </a:cubicBezTo>
                    <a:cubicBezTo>
                      <a:pt x="36" y="0"/>
                      <a:pt x="40" y="4"/>
                      <a:pt x="43" y="4"/>
                    </a:cubicBezTo>
                    <a:cubicBezTo>
                      <a:pt x="45" y="4"/>
                      <a:pt x="46" y="11"/>
                      <a:pt x="44" y="13"/>
                    </a:cubicBezTo>
                    <a:cubicBezTo>
                      <a:pt x="42" y="18"/>
                      <a:pt x="43" y="21"/>
                      <a:pt x="48" y="23"/>
                    </a:cubicBezTo>
                    <a:cubicBezTo>
                      <a:pt x="41" y="24"/>
                      <a:pt x="34" y="23"/>
                      <a:pt x="27" y="23"/>
                    </a:cubicBezTo>
                    <a:cubicBezTo>
                      <a:pt x="21" y="23"/>
                      <a:pt x="14" y="25"/>
                      <a:pt x="8" y="23"/>
                    </a:cubicBezTo>
                    <a:cubicBezTo>
                      <a:pt x="5" y="22"/>
                      <a:pt x="2" y="21"/>
                      <a:pt x="0" y="19"/>
                    </a:cubicBezTo>
                    <a:cubicBezTo>
                      <a:pt x="3" y="15"/>
                      <a:pt x="8" y="18"/>
                      <a:pt x="11" y="17"/>
                    </a:cubicBezTo>
                    <a:cubicBezTo>
                      <a:pt x="16" y="15"/>
                      <a:pt x="21" y="13"/>
                      <a:pt x="25" y="9"/>
                    </a:cubicBezTo>
                    <a:cubicBezTo>
                      <a:pt x="27" y="8"/>
                      <a:pt x="27" y="5"/>
                      <a:pt x="30" y="5"/>
                    </a:cubicBez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2431">
                <a:extLst>
                  <a:ext uri="{FF2B5EF4-FFF2-40B4-BE49-F238E27FC236}">
                    <a16:creationId xmlns:a16="http://schemas.microsoft.com/office/drawing/2014/main" id="{6C337EB7-7470-AB38-47D5-9D2C64B5C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917"/>
                <a:ext cx="87" cy="63"/>
              </a:xfrm>
              <a:custGeom>
                <a:avLst/>
                <a:gdLst>
                  <a:gd name="T0" fmla="*/ 14 w 51"/>
                  <a:gd name="T1" fmla="*/ 18 h 37"/>
                  <a:gd name="T2" fmla="*/ 31 w 51"/>
                  <a:gd name="T3" fmla="*/ 6 h 37"/>
                  <a:gd name="T4" fmla="*/ 36 w 51"/>
                  <a:gd name="T5" fmla="*/ 1 h 37"/>
                  <a:gd name="T6" fmla="*/ 39 w 51"/>
                  <a:gd name="T7" fmla="*/ 9 h 37"/>
                  <a:gd name="T8" fmla="*/ 35 w 51"/>
                  <a:gd name="T9" fmla="*/ 17 h 37"/>
                  <a:gd name="T10" fmla="*/ 29 w 51"/>
                  <a:gd name="T11" fmla="*/ 23 h 37"/>
                  <a:gd name="T12" fmla="*/ 20 w 51"/>
                  <a:gd name="T13" fmla="*/ 26 h 37"/>
                  <a:gd name="T14" fmla="*/ 37 w 51"/>
                  <a:gd name="T15" fmla="*/ 28 h 37"/>
                  <a:gd name="T16" fmla="*/ 46 w 51"/>
                  <a:gd name="T17" fmla="*/ 22 h 37"/>
                  <a:gd name="T18" fmla="*/ 49 w 51"/>
                  <a:gd name="T19" fmla="*/ 21 h 37"/>
                  <a:gd name="T20" fmla="*/ 47 w 51"/>
                  <a:gd name="T21" fmla="*/ 28 h 37"/>
                  <a:gd name="T22" fmla="*/ 28 w 51"/>
                  <a:gd name="T23" fmla="*/ 36 h 37"/>
                  <a:gd name="T24" fmla="*/ 9 w 51"/>
                  <a:gd name="T25" fmla="*/ 28 h 37"/>
                  <a:gd name="T26" fmla="*/ 6 w 51"/>
                  <a:gd name="T27" fmla="*/ 26 h 37"/>
                  <a:gd name="T28" fmla="*/ 2 w 51"/>
                  <a:gd name="T29" fmla="*/ 22 h 37"/>
                  <a:gd name="T30" fmla="*/ 11 w 51"/>
                  <a:gd name="T31" fmla="*/ 20 h 37"/>
                  <a:gd name="T32" fmla="*/ 15 w 51"/>
                  <a:gd name="T33" fmla="*/ 20 h 37"/>
                  <a:gd name="T34" fmla="*/ 14 w 51"/>
                  <a:gd name="T3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37">
                    <a:moveTo>
                      <a:pt x="14" y="18"/>
                    </a:moveTo>
                    <a:cubicBezTo>
                      <a:pt x="25" y="18"/>
                      <a:pt x="27" y="17"/>
                      <a:pt x="31" y="6"/>
                    </a:cubicBezTo>
                    <a:cubicBezTo>
                      <a:pt x="32" y="4"/>
                      <a:pt x="32" y="0"/>
                      <a:pt x="36" y="1"/>
                    </a:cubicBezTo>
                    <a:cubicBezTo>
                      <a:pt x="39" y="2"/>
                      <a:pt x="41" y="5"/>
                      <a:pt x="39" y="9"/>
                    </a:cubicBezTo>
                    <a:cubicBezTo>
                      <a:pt x="37" y="12"/>
                      <a:pt x="36" y="15"/>
                      <a:pt x="35" y="17"/>
                    </a:cubicBezTo>
                    <a:cubicBezTo>
                      <a:pt x="34" y="21"/>
                      <a:pt x="32" y="22"/>
                      <a:pt x="29" y="23"/>
                    </a:cubicBezTo>
                    <a:cubicBezTo>
                      <a:pt x="26" y="25"/>
                      <a:pt x="24" y="26"/>
                      <a:pt x="20" y="26"/>
                    </a:cubicBezTo>
                    <a:cubicBezTo>
                      <a:pt x="28" y="33"/>
                      <a:pt x="28" y="33"/>
                      <a:pt x="37" y="28"/>
                    </a:cubicBezTo>
                    <a:cubicBezTo>
                      <a:pt x="40" y="26"/>
                      <a:pt x="44" y="26"/>
                      <a:pt x="46" y="22"/>
                    </a:cubicBezTo>
                    <a:cubicBezTo>
                      <a:pt x="47" y="21"/>
                      <a:pt x="48" y="21"/>
                      <a:pt x="49" y="21"/>
                    </a:cubicBezTo>
                    <a:cubicBezTo>
                      <a:pt x="51" y="24"/>
                      <a:pt x="50" y="27"/>
                      <a:pt x="47" y="28"/>
                    </a:cubicBezTo>
                    <a:cubicBezTo>
                      <a:pt x="41" y="32"/>
                      <a:pt x="35" y="35"/>
                      <a:pt x="28" y="36"/>
                    </a:cubicBezTo>
                    <a:cubicBezTo>
                      <a:pt x="20" y="37"/>
                      <a:pt x="14" y="35"/>
                      <a:pt x="9" y="28"/>
                    </a:cubicBezTo>
                    <a:cubicBezTo>
                      <a:pt x="9" y="27"/>
                      <a:pt x="7" y="27"/>
                      <a:pt x="6" y="26"/>
                    </a:cubicBezTo>
                    <a:cubicBezTo>
                      <a:pt x="5" y="25"/>
                      <a:pt x="0" y="24"/>
                      <a:pt x="2" y="22"/>
                    </a:cubicBezTo>
                    <a:cubicBezTo>
                      <a:pt x="3" y="21"/>
                      <a:pt x="7" y="17"/>
                      <a:pt x="11" y="20"/>
                    </a:cubicBezTo>
                    <a:cubicBezTo>
                      <a:pt x="12" y="21"/>
                      <a:pt x="13" y="22"/>
                      <a:pt x="15" y="20"/>
                    </a:cubicBezTo>
                    <a:cubicBezTo>
                      <a:pt x="15" y="20"/>
                      <a:pt x="14" y="19"/>
                      <a:pt x="14" y="18"/>
                    </a:cubicBezTo>
                    <a:close/>
                  </a:path>
                </a:pathLst>
              </a:custGeom>
              <a:solidFill>
                <a:srgbClr val="CA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2432">
                <a:extLst>
                  <a:ext uri="{FF2B5EF4-FFF2-40B4-BE49-F238E27FC236}">
                    <a16:creationId xmlns:a16="http://schemas.microsoft.com/office/drawing/2014/main" id="{CC607941-0DAB-A464-E26B-57BF1500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163"/>
                <a:ext cx="89" cy="41"/>
              </a:xfrm>
              <a:custGeom>
                <a:avLst/>
                <a:gdLst>
                  <a:gd name="T0" fmla="*/ 30 w 52"/>
                  <a:gd name="T1" fmla="*/ 21 h 24"/>
                  <a:gd name="T2" fmla="*/ 19 w 52"/>
                  <a:gd name="T3" fmla="*/ 22 h 24"/>
                  <a:gd name="T4" fmla="*/ 18 w 52"/>
                  <a:gd name="T5" fmla="*/ 22 h 24"/>
                  <a:gd name="T6" fmla="*/ 9 w 52"/>
                  <a:gd name="T7" fmla="*/ 23 h 24"/>
                  <a:gd name="T8" fmla="*/ 2 w 52"/>
                  <a:gd name="T9" fmla="*/ 20 h 24"/>
                  <a:gd name="T10" fmla="*/ 1 w 52"/>
                  <a:gd name="T11" fmla="*/ 15 h 24"/>
                  <a:gd name="T12" fmla="*/ 5 w 52"/>
                  <a:gd name="T13" fmla="*/ 14 h 24"/>
                  <a:gd name="T14" fmla="*/ 11 w 52"/>
                  <a:gd name="T15" fmla="*/ 14 h 24"/>
                  <a:gd name="T16" fmla="*/ 17 w 52"/>
                  <a:gd name="T17" fmla="*/ 13 h 24"/>
                  <a:gd name="T18" fmla="*/ 22 w 52"/>
                  <a:gd name="T19" fmla="*/ 13 h 24"/>
                  <a:gd name="T20" fmla="*/ 24 w 52"/>
                  <a:gd name="T21" fmla="*/ 12 h 24"/>
                  <a:gd name="T22" fmla="*/ 29 w 52"/>
                  <a:gd name="T23" fmla="*/ 8 h 24"/>
                  <a:gd name="T24" fmla="*/ 38 w 52"/>
                  <a:gd name="T25" fmla="*/ 1 h 24"/>
                  <a:gd name="T26" fmla="*/ 52 w 52"/>
                  <a:gd name="T27" fmla="*/ 3 h 24"/>
                  <a:gd name="T28" fmla="*/ 49 w 52"/>
                  <a:gd name="T29" fmla="*/ 8 h 24"/>
                  <a:gd name="T30" fmla="*/ 45 w 52"/>
                  <a:gd name="T31" fmla="*/ 13 h 24"/>
                  <a:gd name="T32" fmla="*/ 30 w 52"/>
                  <a:gd name="T3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24">
                    <a:moveTo>
                      <a:pt x="30" y="21"/>
                    </a:moveTo>
                    <a:cubicBezTo>
                      <a:pt x="27" y="23"/>
                      <a:pt x="23" y="21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5" y="23"/>
                      <a:pt x="12" y="23"/>
                      <a:pt x="9" y="23"/>
                    </a:cubicBezTo>
                    <a:cubicBezTo>
                      <a:pt x="6" y="24"/>
                      <a:pt x="4" y="22"/>
                      <a:pt x="2" y="20"/>
                    </a:cubicBezTo>
                    <a:cubicBezTo>
                      <a:pt x="1" y="19"/>
                      <a:pt x="0" y="17"/>
                      <a:pt x="1" y="15"/>
                    </a:cubicBezTo>
                    <a:cubicBezTo>
                      <a:pt x="2" y="14"/>
                      <a:pt x="4" y="14"/>
                      <a:pt x="5" y="14"/>
                    </a:cubicBezTo>
                    <a:cubicBezTo>
                      <a:pt x="7" y="14"/>
                      <a:pt x="9" y="14"/>
                      <a:pt x="11" y="14"/>
                    </a:cubicBezTo>
                    <a:cubicBezTo>
                      <a:pt x="13" y="13"/>
                      <a:pt x="15" y="13"/>
                      <a:pt x="17" y="13"/>
                    </a:cubicBezTo>
                    <a:cubicBezTo>
                      <a:pt x="19" y="13"/>
                      <a:pt x="21" y="13"/>
                      <a:pt x="22" y="13"/>
                    </a:cubicBezTo>
                    <a:cubicBezTo>
                      <a:pt x="24" y="14"/>
                      <a:pt x="24" y="13"/>
                      <a:pt x="24" y="12"/>
                    </a:cubicBezTo>
                    <a:cubicBezTo>
                      <a:pt x="24" y="9"/>
                      <a:pt x="27" y="9"/>
                      <a:pt x="29" y="8"/>
                    </a:cubicBezTo>
                    <a:cubicBezTo>
                      <a:pt x="33" y="7"/>
                      <a:pt x="37" y="6"/>
                      <a:pt x="38" y="1"/>
                    </a:cubicBezTo>
                    <a:cubicBezTo>
                      <a:pt x="43" y="0"/>
                      <a:pt x="47" y="1"/>
                      <a:pt x="52" y="3"/>
                    </a:cubicBezTo>
                    <a:cubicBezTo>
                      <a:pt x="51" y="5"/>
                      <a:pt x="50" y="7"/>
                      <a:pt x="49" y="8"/>
                    </a:cubicBezTo>
                    <a:cubicBezTo>
                      <a:pt x="47" y="9"/>
                      <a:pt x="46" y="11"/>
                      <a:pt x="45" y="13"/>
                    </a:cubicBezTo>
                    <a:cubicBezTo>
                      <a:pt x="40" y="16"/>
                      <a:pt x="35" y="17"/>
                      <a:pt x="30" y="21"/>
                    </a:cubicBezTo>
                    <a:close/>
                  </a:path>
                </a:pathLst>
              </a:custGeom>
              <a:solidFill>
                <a:srgbClr val="37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2433">
                <a:extLst>
                  <a:ext uri="{FF2B5EF4-FFF2-40B4-BE49-F238E27FC236}">
                    <a16:creationId xmlns:a16="http://schemas.microsoft.com/office/drawing/2014/main" id="{BFAD06FF-1AA7-33AD-07C0-FBCE74C68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970"/>
                <a:ext cx="56" cy="30"/>
              </a:xfrm>
              <a:custGeom>
                <a:avLst/>
                <a:gdLst>
                  <a:gd name="T0" fmla="*/ 33 w 33"/>
                  <a:gd name="T1" fmla="*/ 13 h 18"/>
                  <a:gd name="T2" fmla="*/ 28 w 33"/>
                  <a:gd name="T3" fmla="*/ 15 h 18"/>
                  <a:gd name="T4" fmla="*/ 19 w 33"/>
                  <a:gd name="T5" fmla="*/ 15 h 18"/>
                  <a:gd name="T6" fmla="*/ 0 w 33"/>
                  <a:gd name="T7" fmla="*/ 3 h 18"/>
                  <a:gd name="T8" fmla="*/ 4 w 33"/>
                  <a:gd name="T9" fmla="*/ 1 h 18"/>
                  <a:gd name="T10" fmla="*/ 15 w 33"/>
                  <a:gd name="T11" fmla="*/ 6 h 18"/>
                  <a:gd name="T12" fmla="*/ 29 w 33"/>
                  <a:gd name="T13" fmla="*/ 11 h 18"/>
                  <a:gd name="T14" fmla="*/ 33 w 33"/>
                  <a:gd name="T1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8">
                    <a:moveTo>
                      <a:pt x="33" y="13"/>
                    </a:moveTo>
                    <a:cubicBezTo>
                      <a:pt x="32" y="15"/>
                      <a:pt x="31" y="17"/>
                      <a:pt x="28" y="15"/>
                    </a:cubicBezTo>
                    <a:cubicBezTo>
                      <a:pt x="25" y="13"/>
                      <a:pt x="22" y="14"/>
                      <a:pt x="19" y="15"/>
                    </a:cubicBezTo>
                    <a:cubicBezTo>
                      <a:pt x="14" y="18"/>
                      <a:pt x="1" y="9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8" y="2"/>
                      <a:pt x="11" y="4"/>
                      <a:pt x="15" y="6"/>
                    </a:cubicBezTo>
                    <a:cubicBezTo>
                      <a:pt x="20" y="8"/>
                      <a:pt x="24" y="10"/>
                      <a:pt x="29" y="11"/>
                    </a:cubicBezTo>
                    <a:cubicBezTo>
                      <a:pt x="31" y="11"/>
                      <a:pt x="33" y="11"/>
                      <a:pt x="33" y="13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Freeform 2434">
                <a:extLst>
                  <a:ext uri="{FF2B5EF4-FFF2-40B4-BE49-F238E27FC236}">
                    <a16:creationId xmlns:a16="http://schemas.microsoft.com/office/drawing/2014/main" id="{3E5E8228-40EE-59E9-9315-BFC354435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165"/>
                <a:ext cx="58" cy="42"/>
              </a:xfrm>
              <a:custGeom>
                <a:avLst/>
                <a:gdLst>
                  <a:gd name="T0" fmla="*/ 28 w 34"/>
                  <a:gd name="T1" fmla="*/ 14 h 25"/>
                  <a:gd name="T2" fmla="*/ 18 w 34"/>
                  <a:gd name="T3" fmla="*/ 14 h 25"/>
                  <a:gd name="T4" fmla="*/ 26 w 34"/>
                  <a:gd name="T5" fmla="*/ 21 h 25"/>
                  <a:gd name="T6" fmla="*/ 34 w 34"/>
                  <a:gd name="T7" fmla="*/ 21 h 25"/>
                  <a:gd name="T8" fmla="*/ 24 w 34"/>
                  <a:gd name="T9" fmla="*/ 24 h 25"/>
                  <a:gd name="T10" fmla="*/ 14 w 34"/>
                  <a:gd name="T11" fmla="*/ 16 h 25"/>
                  <a:gd name="T12" fmla="*/ 13 w 34"/>
                  <a:gd name="T13" fmla="*/ 13 h 25"/>
                  <a:gd name="T14" fmla="*/ 8 w 34"/>
                  <a:gd name="T15" fmla="*/ 10 h 25"/>
                  <a:gd name="T16" fmla="*/ 0 w 34"/>
                  <a:gd name="T17" fmla="*/ 4 h 25"/>
                  <a:gd name="T18" fmla="*/ 12 w 34"/>
                  <a:gd name="T19" fmla="*/ 0 h 25"/>
                  <a:gd name="T20" fmla="*/ 28 w 34"/>
                  <a:gd name="T2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5">
                    <a:moveTo>
                      <a:pt x="28" y="14"/>
                    </a:moveTo>
                    <a:cubicBezTo>
                      <a:pt x="25" y="16"/>
                      <a:pt x="21" y="13"/>
                      <a:pt x="18" y="14"/>
                    </a:cubicBezTo>
                    <a:cubicBezTo>
                      <a:pt x="19" y="19"/>
                      <a:pt x="22" y="21"/>
                      <a:pt x="26" y="21"/>
                    </a:cubicBezTo>
                    <a:cubicBezTo>
                      <a:pt x="29" y="21"/>
                      <a:pt x="31" y="21"/>
                      <a:pt x="34" y="21"/>
                    </a:cubicBezTo>
                    <a:cubicBezTo>
                      <a:pt x="31" y="23"/>
                      <a:pt x="28" y="24"/>
                      <a:pt x="24" y="24"/>
                    </a:cubicBezTo>
                    <a:cubicBezTo>
                      <a:pt x="17" y="25"/>
                      <a:pt x="15" y="24"/>
                      <a:pt x="14" y="16"/>
                    </a:cubicBezTo>
                    <a:cubicBezTo>
                      <a:pt x="14" y="15"/>
                      <a:pt x="14" y="14"/>
                      <a:pt x="13" y="13"/>
                    </a:cubicBezTo>
                    <a:cubicBezTo>
                      <a:pt x="11" y="11"/>
                      <a:pt x="10" y="10"/>
                      <a:pt x="8" y="10"/>
                    </a:cubicBezTo>
                    <a:cubicBezTo>
                      <a:pt x="6" y="6"/>
                      <a:pt x="2" y="6"/>
                      <a:pt x="0" y="4"/>
                    </a:cubicBezTo>
                    <a:cubicBezTo>
                      <a:pt x="4" y="1"/>
                      <a:pt x="8" y="1"/>
                      <a:pt x="12" y="0"/>
                    </a:cubicBezTo>
                    <a:cubicBezTo>
                      <a:pt x="15" y="7"/>
                      <a:pt x="22" y="10"/>
                      <a:pt x="28" y="14"/>
                    </a:cubicBez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2435">
                <a:extLst>
                  <a:ext uri="{FF2B5EF4-FFF2-40B4-BE49-F238E27FC236}">
                    <a16:creationId xmlns:a16="http://schemas.microsoft.com/office/drawing/2014/main" id="{28AC4B4B-B25B-DB91-4C0A-6FC0D15A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308"/>
                <a:ext cx="67" cy="23"/>
              </a:xfrm>
              <a:custGeom>
                <a:avLst/>
                <a:gdLst>
                  <a:gd name="T0" fmla="*/ 11 w 39"/>
                  <a:gd name="T1" fmla="*/ 7 h 13"/>
                  <a:gd name="T2" fmla="*/ 7 w 39"/>
                  <a:gd name="T3" fmla="*/ 4 h 13"/>
                  <a:gd name="T4" fmla="*/ 7 w 39"/>
                  <a:gd name="T5" fmla="*/ 8 h 13"/>
                  <a:gd name="T6" fmla="*/ 4 w 39"/>
                  <a:gd name="T7" fmla="*/ 13 h 13"/>
                  <a:gd name="T8" fmla="*/ 0 w 39"/>
                  <a:gd name="T9" fmla="*/ 3 h 13"/>
                  <a:gd name="T10" fmla="*/ 0 w 39"/>
                  <a:gd name="T11" fmla="*/ 2 h 13"/>
                  <a:gd name="T12" fmla="*/ 39 w 39"/>
                  <a:gd name="T13" fmla="*/ 2 h 13"/>
                  <a:gd name="T14" fmla="*/ 38 w 39"/>
                  <a:gd name="T15" fmla="*/ 3 h 13"/>
                  <a:gd name="T16" fmla="*/ 39 w 39"/>
                  <a:gd name="T17" fmla="*/ 7 h 13"/>
                  <a:gd name="T18" fmla="*/ 31 w 39"/>
                  <a:gd name="T19" fmla="*/ 9 h 13"/>
                  <a:gd name="T20" fmla="*/ 16 w 39"/>
                  <a:gd name="T21" fmla="*/ 9 h 13"/>
                  <a:gd name="T22" fmla="*/ 11 w 39"/>
                  <a:gd name="T2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13">
                    <a:moveTo>
                      <a:pt x="11" y="7"/>
                    </a:moveTo>
                    <a:cubicBezTo>
                      <a:pt x="10" y="6"/>
                      <a:pt x="10" y="3"/>
                      <a:pt x="7" y="4"/>
                    </a:cubicBezTo>
                    <a:cubicBezTo>
                      <a:pt x="4" y="5"/>
                      <a:pt x="7" y="6"/>
                      <a:pt x="7" y="8"/>
                    </a:cubicBezTo>
                    <a:cubicBezTo>
                      <a:pt x="7" y="10"/>
                      <a:pt x="5" y="10"/>
                      <a:pt x="4" y="13"/>
                    </a:cubicBezTo>
                    <a:cubicBezTo>
                      <a:pt x="4" y="8"/>
                      <a:pt x="3" y="4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3" y="1"/>
                      <a:pt x="26" y="0"/>
                      <a:pt x="39" y="2"/>
                    </a:cubicBezTo>
                    <a:cubicBezTo>
                      <a:pt x="39" y="3"/>
                      <a:pt x="39" y="3"/>
                      <a:pt x="38" y="3"/>
                    </a:cubicBezTo>
                    <a:cubicBezTo>
                      <a:pt x="36" y="5"/>
                      <a:pt x="37" y="6"/>
                      <a:pt x="39" y="7"/>
                    </a:cubicBezTo>
                    <a:cubicBezTo>
                      <a:pt x="37" y="10"/>
                      <a:pt x="34" y="8"/>
                      <a:pt x="31" y="9"/>
                    </a:cubicBezTo>
                    <a:cubicBezTo>
                      <a:pt x="26" y="9"/>
                      <a:pt x="21" y="8"/>
                      <a:pt x="16" y="9"/>
                    </a:cubicBezTo>
                    <a:cubicBezTo>
                      <a:pt x="14" y="10"/>
                      <a:pt x="12" y="9"/>
                      <a:pt x="11" y="7"/>
                    </a:cubicBezTo>
                    <a:close/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2436">
                <a:extLst>
                  <a:ext uri="{FF2B5EF4-FFF2-40B4-BE49-F238E27FC236}">
                    <a16:creationId xmlns:a16="http://schemas.microsoft.com/office/drawing/2014/main" id="{11700E94-AFAC-240B-6FE2-D401235F3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968"/>
                <a:ext cx="22" cy="38"/>
              </a:xfrm>
              <a:custGeom>
                <a:avLst/>
                <a:gdLst>
                  <a:gd name="T0" fmla="*/ 12 w 13"/>
                  <a:gd name="T1" fmla="*/ 12 h 22"/>
                  <a:gd name="T2" fmla="*/ 12 w 13"/>
                  <a:gd name="T3" fmla="*/ 16 h 22"/>
                  <a:gd name="T4" fmla="*/ 9 w 13"/>
                  <a:gd name="T5" fmla="*/ 21 h 22"/>
                  <a:gd name="T6" fmla="*/ 7 w 13"/>
                  <a:gd name="T7" fmla="*/ 16 h 22"/>
                  <a:gd name="T8" fmla="*/ 4 w 13"/>
                  <a:gd name="T9" fmla="*/ 12 h 22"/>
                  <a:gd name="T10" fmla="*/ 8 w 13"/>
                  <a:gd name="T11" fmla="*/ 1 h 22"/>
                  <a:gd name="T12" fmla="*/ 11 w 13"/>
                  <a:gd name="T13" fmla="*/ 2 h 22"/>
                  <a:gd name="T14" fmla="*/ 12 w 13"/>
                  <a:gd name="T1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2">
                    <a:moveTo>
                      <a:pt x="12" y="12"/>
                    </a:moveTo>
                    <a:cubicBezTo>
                      <a:pt x="12" y="12"/>
                      <a:pt x="12" y="14"/>
                      <a:pt x="12" y="16"/>
                    </a:cubicBezTo>
                    <a:cubicBezTo>
                      <a:pt x="11" y="18"/>
                      <a:pt x="12" y="21"/>
                      <a:pt x="9" y="21"/>
                    </a:cubicBezTo>
                    <a:cubicBezTo>
                      <a:pt x="6" y="22"/>
                      <a:pt x="8" y="18"/>
                      <a:pt x="7" y="16"/>
                    </a:cubicBezTo>
                    <a:cubicBezTo>
                      <a:pt x="7" y="15"/>
                      <a:pt x="6" y="14"/>
                      <a:pt x="4" y="12"/>
                    </a:cubicBezTo>
                    <a:cubicBezTo>
                      <a:pt x="0" y="8"/>
                      <a:pt x="2" y="3"/>
                      <a:pt x="8" y="1"/>
                    </a:cubicBezTo>
                    <a:cubicBezTo>
                      <a:pt x="10" y="0"/>
                      <a:pt x="10" y="1"/>
                      <a:pt x="11" y="2"/>
                    </a:cubicBezTo>
                    <a:cubicBezTo>
                      <a:pt x="13" y="5"/>
                      <a:pt x="12" y="8"/>
                      <a:pt x="12" y="12"/>
                    </a:cubicBez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2437">
                <a:extLst>
                  <a:ext uri="{FF2B5EF4-FFF2-40B4-BE49-F238E27FC236}">
                    <a16:creationId xmlns:a16="http://schemas.microsoft.com/office/drawing/2014/main" id="{B0EB1697-444F-3A72-8F4A-D2C79991A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187"/>
                <a:ext cx="39" cy="26"/>
              </a:xfrm>
              <a:custGeom>
                <a:avLst/>
                <a:gdLst>
                  <a:gd name="T0" fmla="*/ 12 w 23"/>
                  <a:gd name="T1" fmla="*/ 0 h 15"/>
                  <a:gd name="T2" fmla="*/ 14 w 23"/>
                  <a:gd name="T3" fmla="*/ 3 h 15"/>
                  <a:gd name="T4" fmla="*/ 23 w 23"/>
                  <a:gd name="T5" fmla="*/ 11 h 15"/>
                  <a:gd name="T6" fmla="*/ 2 w 23"/>
                  <a:gd name="T7" fmla="*/ 11 h 15"/>
                  <a:gd name="T8" fmla="*/ 0 w 23"/>
                  <a:gd name="T9" fmla="*/ 9 h 15"/>
                  <a:gd name="T10" fmla="*/ 2 w 23"/>
                  <a:gd name="T11" fmla="*/ 7 h 15"/>
                  <a:gd name="T12" fmla="*/ 6 w 23"/>
                  <a:gd name="T13" fmla="*/ 5 h 15"/>
                  <a:gd name="T14" fmla="*/ 12 w 2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5">
                    <a:moveTo>
                      <a:pt x="12" y="0"/>
                    </a:moveTo>
                    <a:cubicBezTo>
                      <a:pt x="13" y="0"/>
                      <a:pt x="14" y="2"/>
                      <a:pt x="14" y="3"/>
                    </a:cubicBezTo>
                    <a:cubicBezTo>
                      <a:pt x="14" y="9"/>
                      <a:pt x="18" y="11"/>
                      <a:pt x="23" y="11"/>
                    </a:cubicBezTo>
                    <a:cubicBezTo>
                      <a:pt x="16" y="15"/>
                      <a:pt x="9" y="13"/>
                      <a:pt x="2" y="11"/>
                    </a:cubicBezTo>
                    <a:cubicBezTo>
                      <a:pt x="1" y="11"/>
                      <a:pt x="0" y="11"/>
                      <a:pt x="0" y="9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11" y="6"/>
                      <a:pt x="12" y="3"/>
                      <a:pt x="12" y="0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2438">
                <a:extLst>
                  <a:ext uri="{FF2B5EF4-FFF2-40B4-BE49-F238E27FC236}">
                    <a16:creationId xmlns:a16="http://schemas.microsoft.com/office/drawing/2014/main" id="{16C4D8B2-B2BE-2D2F-3B3E-B75D688E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946"/>
                <a:ext cx="45" cy="22"/>
              </a:xfrm>
              <a:custGeom>
                <a:avLst/>
                <a:gdLst>
                  <a:gd name="T0" fmla="*/ 26 w 26"/>
                  <a:gd name="T1" fmla="*/ 4 h 13"/>
                  <a:gd name="T2" fmla="*/ 24 w 26"/>
                  <a:gd name="T3" fmla="*/ 5 h 13"/>
                  <a:gd name="T4" fmla="*/ 5 w 26"/>
                  <a:gd name="T5" fmla="*/ 13 h 13"/>
                  <a:gd name="T6" fmla="*/ 1 w 26"/>
                  <a:gd name="T7" fmla="*/ 10 h 13"/>
                  <a:gd name="T8" fmla="*/ 4 w 26"/>
                  <a:gd name="T9" fmla="*/ 7 h 13"/>
                  <a:gd name="T10" fmla="*/ 6 w 26"/>
                  <a:gd name="T11" fmla="*/ 5 h 13"/>
                  <a:gd name="T12" fmla="*/ 12 w 26"/>
                  <a:gd name="T13" fmla="*/ 0 h 13"/>
                  <a:gd name="T14" fmla="*/ 26 w 26"/>
                  <a:gd name="T15" fmla="*/ 2 h 13"/>
                  <a:gd name="T16" fmla="*/ 26 w 26"/>
                  <a:gd name="T1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26" y="4"/>
                    </a:moveTo>
                    <a:cubicBezTo>
                      <a:pt x="25" y="4"/>
                      <a:pt x="25" y="5"/>
                      <a:pt x="24" y="5"/>
                    </a:cubicBezTo>
                    <a:cubicBezTo>
                      <a:pt x="19" y="10"/>
                      <a:pt x="13" y="13"/>
                      <a:pt x="5" y="13"/>
                    </a:cubicBezTo>
                    <a:cubicBezTo>
                      <a:pt x="3" y="12"/>
                      <a:pt x="1" y="12"/>
                      <a:pt x="1" y="10"/>
                    </a:cubicBezTo>
                    <a:cubicBezTo>
                      <a:pt x="0" y="8"/>
                      <a:pt x="3" y="8"/>
                      <a:pt x="4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8" y="4"/>
                      <a:pt x="11" y="3"/>
                      <a:pt x="12" y="0"/>
                    </a:cubicBezTo>
                    <a:cubicBezTo>
                      <a:pt x="16" y="3"/>
                      <a:pt x="21" y="4"/>
                      <a:pt x="26" y="2"/>
                    </a:cubicBezTo>
                    <a:cubicBezTo>
                      <a:pt x="26" y="2"/>
                      <a:pt x="26" y="3"/>
                      <a:pt x="26" y="4"/>
                    </a:cubicBezTo>
                    <a:close/>
                  </a:path>
                </a:pathLst>
              </a:custGeom>
              <a:solidFill>
                <a:srgbClr val="5A5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2439">
                <a:extLst>
                  <a:ext uri="{FF2B5EF4-FFF2-40B4-BE49-F238E27FC236}">
                    <a16:creationId xmlns:a16="http://schemas.microsoft.com/office/drawing/2014/main" id="{70A0DFE4-C7FB-1AE5-5FA2-82AFC4894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320"/>
                <a:ext cx="62" cy="7"/>
              </a:xfrm>
              <a:custGeom>
                <a:avLst/>
                <a:gdLst>
                  <a:gd name="T0" fmla="*/ 1 w 36"/>
                  <a:gd name="T1" fmla="*/ 0 h 4"/>
                  <a:gd name="T2" fmla="*/ 29 w 36"/>
                  <a:gd name="T3" fmla="*/ 0 h 4"/>
                  <a:gd name="T4" fmla="*/ 35 w 36"/>
                  <a:gd name="T5" fmla="*/ 0 h 4"/>
                  <a:gd name="T6" fmla="*/ 32 w 36"/>
                  <a:gd name="T7" fmla="*/ 3 h 4"/>
                  <a:gd name="T8" fmla="*/ 12 w 36"/>
                  <a:gd name="T9" fmla="*/ 3 h 4"/>
                  <a:gd name="T10" fmla="*/ 9 w 36"/>
                  <a:gd name="T11" fmla="*/ 4 h 4"/>
                  <a:gd name="T12" fmla="*/ 3 w 36"/>
                  <a:gd name="T13" fmla="*/ 3 h 4"/>
                  <a:gd name="T14" fmla="*/ 1 w 3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">
                    <a:moveTo>
                      <a:pt x="1" y="0"/>
                    </a:moveTo>
                    <a:cubicBezTo>
                      <a:pt x="11" y="0"/>
                      <a:pt x="20" y="0"/>
                      <a:pt x="29" y="0"/>
                    </a:cubicBezTo>
                    <a:cubicBezTo>
                      <a:pt x="31" y="1"/>
                      <a:pt x="33" y="0"/>
                      <a:pt x="35" y="0"/>
                    </a:cubicBezTo>
                    <a:cubicBezTo>
                      <a:pt x="36" y="2"/>
                      <a:pt x="34" y="3"/>
                      <a:pt x="32" y="3"/>
                    </a:cubicBezTo>
                    <a:cubicBezTo>
                      <a:pt x="26" y="3"/>
                      <a:pt x="19" y="4"/>
                      <a:pt x="12" y="3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7" y="4"/>
                      <a:pt x="5" y="3"/>
                      <a:pt x="3" y="3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4D4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2440">
                <a:extLst>
                  <a:ext uri="{FF2B5EF4-FFF2-40B4-BE49-F238E27FC236}">
                    <a16:creationId xmlns:a16="http://schemas.microsoft.com/office/drawing/2014/main" id="{A9855128-6203-74B9-3975-3E6EDD13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898"/>
                <a:ext cx="3" cy="48"/>
              </a:xfrm>
              <a:custGeom>
                <a:avLst/>
                <a:gdLst>
                  <a:gd name="T0" fmla="*/ 2 w 2"/>
                  <a:gd name="T1" fmla="*/ 28 h 28"/>
                  <a:gd name="T2" fmla="*/ 2 w 2"/>
                  <a:gd name="T3" fmla="*/ 0 h 28"/>
                  <a:gd name="T4" fmla="*/ 2 w 2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1" y="19"/>
                      <a:pt x="0" y="10"/>
                      <a:pt x="2" y="0"/>
                    </a:cubicBezTo>
                    <a:cubicBezTo>
                      <a:pt x="2" y="10"/>
                      <a:pt x="2" y="19"/>
                      <a:pt x="2" y="28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2441">
                <a:extLst>
                  <a:ext uri="{FF2B5EF4-FFF2-40B4-BE49-F238E27FC236}">
                    <a16:creationId xmlns:a16="http://schemas.microsoft.com/office/drawing/2014/main" id="{205F0DAE-3F4B-2997-8FF1-D3E98E503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920"/>
                <a:ext cx="16" cy="17"/>
              </a:xfrm>
              <a:custGeom>
                <a:avLst/>
                <a:gdLst>
                  <a:gd name="T0" fmla="*/ 0 w 9"/>
                  <a:gd name="T1" fmla="*/ 4 h 10"/>
                  <a:gd name="T2" fmla="*/ 2 w 9"/>
                  <a:gd name="T3" fmla="*/ 4 h 10"/>
                  <a:gd name="T4" fmla="*/ 7 w 9"/>
                  <a:gd name="T5" fmla="*/ 3 h 10"/>
                  <a:gd name="T6" fmla="*/ 6 w 9"/>
                  <a:gd name="T7" fmla="*/ 7 h 10"/>
                  <a:gd name="T8" fmla="*/ 4 w 9"/>
                  <a:gd name="T9" fmla="*/ 10 h 10"/>
                  <a:gd name="T10" fmla="*/ 0 w 9"/>
                  <a:gd name="T1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4" y="3"/>
                      <a:pt x="4" y="0"/>
                      <a:pt x="7" y="3"/>
                    </a:cubicBezTo>
                    <a:cubicBezTo>
                      <a:pt x="9" y="5"/>
                      <a:pt x="6" y="6"/>
                      <a:pt x="6" y="7"/>
                    </a:cubicBezTo>
                    <a:cubicBezTo>
                      <a:pt x="5" y="8"/>
                      <a:pt x="5" y="9"/>
                      <a:pt x="4" y="10"/>
                    </a:cubicBezTo>
                    <a:cubicBezTo>
                      <a:pt x="3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797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2442">
                <a:extLst>
                  <a:ext uri="{FF2B5EF4-FFF2-40B4-BE49-F238E27FC236}">
                    <a16:creationId xmlns:a16="http://schemas.microsoft.com/office/drawing/2014/main" id="{B07FFB0D-3593-7826-2844-C5A4E8EAC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932"/>
                <a:ext cx="12" cy="14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1 h 8"/>
                  <a:gd name="T4" fmla="*/ 4 w 7"/>
                  <a:gd name="T5" fmla="*/ 3 h 8"/>
                  <a:gd name="T6" fmla="*/ 4 w 7"/>
                  <a:gd name="T7" fmla="*/ 7 h 8"/>
                  <a:gd name="T8" fmla="*/ 0 w 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2" y="2"/>
                      <a:pt x="4" y="0"/>
                      <a:pt x="7" y="1"/>
                    </a:cubicBezTo>
                    <a:cubicBezTo>
                      <a:pt x="6" y="2"/>
                      <a:pt x="5" y="2"/>
                      <a:pt x="4" y="3"/>
                    </a:cubicBezTo>
                    <a:cubicBezTo>
                      <a:pt x="4" y="4"/>
                      <a:pt x="7" y="6"/>
                      <a:pt x="4" y="7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A1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2443">
                <a:extLst>
                  <a:ext uri="{FF2B5EF4-FFF2-40B4-BE49-F238E27FC236}">
                    <a16:creationId xmlns:a16="http://schemas.microsoft.com/office/drawing/2014/main" id="{C1CDF891-791F-6FB0-A97F-A840B492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320"/>
                <a:ext cx="17" cy="11"/>
              </a:xfrm>
              <a:custGeom>
                <a:avLst/>
                <a:gdLst>
                  <a:gd name="T0" fmla="*/ 2 w 10"/>
                  <a:gd name="T1" fmla="*/ 0 h 6"/>
                  <a:gd name="T2" fmla="*/ 10 w 10"/>
                  <a:gd name="T3" fmla="*/ 4 h 6"/>
                  <a:gd name="T4" fmla="*/ 3 w 10"/>
                  <a:gd name="T5" fmla="*/ 5 h 6"/>
                  <a:gd name="T6" fmla="*/ 2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3" y="5"/>
                      <a:pt x="8" y="1"/>
                      <a:pt x="10" y="4"/>
                    </a:cubicBezTo>
                    <a:cubicBezTo>
                      <a:pt x="8" y="6"/>
                      <a:pt x="5" y="4"/>
                      <a:pt x="3" y="5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2444">
                <a:extLst>
                  <a:ext uri="{FF2B5EF4-FFF2-40B4-BE49-F238E27FC236}">
                    <a16:creationId xmlns:a16="http://schemas.microsoft.com/office/drawing/2014/main" id="{5489CA30-95A2-0743-AE82-C44AD3224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095"/>
                <a:ext cx="7" cy="15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0 h 9"/>
                  <a:gd name="T4" fmla="*/ 2 w 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4" y="3"/>
                      <a:pt x="3" y="6"/>
                      <a:pt x="2" y="9"/>
                    </a:cubicBezTo>
                    <a:close/>
                  </a:path>
                </a:pathLst>
              </a:custGeom>
              <a:solidFill>
                <a:srgbClr val="98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2445">
                <a:extLst>
                  <a:ext uri="{FF2B5EF4-FFF2-40B4-BE49-F238E27FC236}">
                    <a16:creationId xmlns:a16="http://schemas.microsoft.com/office/drawing/2014/main" id="{E8ABBF5C-D3EB-0BE3-8846-4BA28FE5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819"/>
                <a:ext cx="14" cy="19"/>
              </a:xfrm>
              <a:custGeom>
                <a:avLst/>
                <a:gdLst>
                  <a:gd name="T0" fmla="*/ 6 w 8"/>
                  <a:gd name="T1" fmla="*/ 8 h 11"/>
                  <a:gd name="T2" fmla="*/ 2 w 8"/>
                  <a:gd name="T3" fmla="*/ 4 h 11"/>
                  <a:gd name="T4" fmla="*/ 5 w 8"/>
                  <a:gd name="T5" fmla="*/ 2 h 11"/>
                  <a:gd name="T6" fmla="*/ 5 w 8"/>
                  <a:gd name="T7" fmla="*/ 5 h 11"/>
                  <a:gd name="T8" fmla="*/ 6 w 8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8"/>
                    </a:moveTo>
                    <a:cubicBezTo>
                      <a:pt x="0" y="11"/>
                      <a:pt x="2" y="6"/>
                      <a:pt x="2" y="4"/>
                    </a:cubicBezTo>
                    <a:cubicBezTo>
                      <a:pt x="3" y="3"/>
                      <a:pt x="3" y="0"/>
                      <a:pt x="5" y="2"/>
                    </a:cubicBezTo>
                    <a:cubicBezTo>
                      <a:pt x="8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8"/>
                    </a:cubicBezTo>
                    <a:close/>
                  </a:path>
                </a:pathLst>
              </a:custGeom>
              <a:solidFill>
                <a:srgbClr val="50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2446">
                <a:extLst>
                  <a:ext uri="{FF2B5EF4-FFF2-40B4-BE49-F238E27FC236}">
                    <a16:creationId xmlns:a16="http://schemas.microsoft.com/office/drawing/2014/main" id="{1B40C400-E440-C538-279A-421C9D7E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792"/>
                <a:ext cx="10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3 w 6"/>
                  <a:gd name="T5" fmla="*/ 4 h 4"/>
                  <a:gd name="T6" fmla="*/ 1 w 6"/>
                  <a:gd name="T7" fmla="*/ 2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3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2447">
                <a:extLst>
                  <a:ext uri="{FF2B5EF4-FFF2-40B4-BE49-F238E27FC236}">
                    <a16:creationId xmlns:a16="http://schemas.microsoft.com/office/drawing/2014/main" id="{9F2231C0-00E0-4DD7-FC5C-730B020F0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819"/>
                <a:ext cx="8" cy="7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2 w 5"/>
                  <a:gd name="T5" fmla="*/ 4 h 4"/>
                  <a:gd name="T6" fmla="*/ 0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87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2448">
                <a:extLst>
                  <a:ext uri="{FF2B5EF4-FFF2-40B4-BE49-F238E27FC236}">
                    <a16:creationId xmlns:a16="http://schemas.microsoft.com/office/drawing/2014/main" id="{3A08B766-EB4E-E54E-C1B4-395D7476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802"/>
                <a:ext cx="9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2 w 5"/>
                  <a:gd name="T5" fmla="*/ 3 h 3"/>
                  <a:gd name="T6" fmla="*/ 0 w 5"/>
                  <a:gd name="T7" fmla="*/ 2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1"/>
                      <a:pt x="5" y="0"/>
                      <a:pt x="5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514E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2449">
                <a:extLst>
                  <a:ext uri="{FF2B5EF4-FFF2-40B4-BE49-F238E27FC236}">
                    <a16:creationId xmlns:a16="http://schemas.microsoft.com/office/drawing/2014/main" id="{9929A03E-45EA-A802-2D14-289E1ECC4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792"/>
                <a:ext cx="8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5D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2450">
                <a:extLst>
                  <a:ext uri="{FF2B5EF4-FFF2-40B4-BE49-F238E27FC236}">
                    <a16:creationId xmlns:a16="http://schemas.microsoft.com/office/drawing/2014/main" id="{A64F536B-1C37-6105-0C8D-28E8493A7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300"/>
                <a:ext cx="69" cy="14"/>
              </a:xfrm>
              <a:custGeom>
                <a:avLst/>
                <a:gdLst>
                  <a:gd name="T0" fmla="*/ 39 w 40"/>
                  <a:gd name="T1" fmla="*/ 7 h 8"/>
                  <a:gd name="T2" fmla="*/ 0 w 40"/>
                  <a:gd name="T3" fmla="*/ 7 h 8"/>
                  <a:gd name="T4" fmla="*/ 8 w 40"/>
                  <a:gd name="T5" fmla="*/ 5 h 8"/>
                  <a:gd name="T6" fmla="*/ 21 w 40"/>
                  <a:gd name="T7" fmla="*/ 4 h 8"/>
                  <a:gd name="T8" fmla="*/ 32 w 40"/>
                  <a:gd name="T9" fmla="*/ 5 h 8"/>
                  <a:gd name="T10" fmla="*/ 40 w 40"/>
                  <a:gd name="T11" fmla="*/ 5 h 8"/>
                  <a:gd name="T12" fmla="*/ 39 w 40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9" y="7"/>
                    </a:moveTo>
                    <a:cubicBezTo>
                      <a:pt x="26" y="8"/>
                      <a:pt x="13" y="8"/>
                      <a:pt x="0" y="7"/>
                    </a:cubicBezTo>
                    <a:cubicBezTo>
                      <a:pt x="3" y="5"/>
                      <a:pt x="4" y="4"/>
                      <a:pt x="8" y="5"/>
                    </a:cubicBezTo>
                    <a:cubicBezTo>
                      <a:pt x="12" y="6"/>
                      <a:pt x="17" y="5"/>
                      <a:pt x="21" y="4"/>
                    </a:cubicBezTo>
                    <a:cubicBezTo>
                      <a:pt x="25" y="4"/>
                      <a:pt x="29" y="3"/>
                      <a:pt x="32" y="5"/>
                    </a:cubicBezTo>
                    <a:cubicBezTo>
                      <a:pt x="36" y="6"/>
                      <a:pt x="38" y="0"/>
                      <a:pt x="40" y="5"/>
                    </a:cubicBezTo>
                    <a:cubicBezTo>
                      <a:pt x="40" y="5"/>
                      <a:pt x="39" y="6"/>
                      <a:pt x="39" y="7"/>
                    </a:cubicBezTo>
                    <a:close/>
                  </a:path>
                </a:pathLst>
              </a:custGeom>
              <a:solidFill>
                <a:srgbClr val="454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2451">
                <a:extLst>
                  <a:ext uri="{FF2B5EF4-FFF2-40B4-BE49-F238E27FC236}">
                    <a16:creationId xmlns:a16="http://schemas.microsoft.com/office/drawing/2014/main" id="{70CF2C99-D0CE-48CE-6C54-2DC75388A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899"/>
                <a:ext cx="173" cy="33"/>
              </a:xfrm>
              <a:custGeom>
                <a:avLst/>
                <a:gdLst>
                  <a:gd name="T0" fmla="*/ 75 w 101"/>
                  <a:gd name="T1" fmla="*/ 7 h 19"/>
                  <a:gd name="T2" fmla="*/ 41 w 101"/>
                  <a:gd name="T3" fmla="*/ 8 h 19"/>
                  <a:gd name="T4" fmla="*/ 32 w 101"/>
                  <a:gd name="T5" fmla="*/ 15 h 19"/>
                  <a:gd name="T6" fmla="*/ 29 w 101"/>
                  <a:gd name="T7" fmla="*/ 18 h 19"/>
                  <a:gd name="T8" fmla="*/ 12 w 101"/>
                  <a:gd name="T9" fmla="*/ 18 h 19"/>
                  <a:gd name="T10" fmla="*/ 3 w 101"/>
                  <a:gd name="T11" fmla="*/ 18 h 19"/>
                  <a:gd name="T12" fmla="*/ 0 w 101"/>
                  <a:gd name="T13" fmla="*/ 16 h 19"/>
                  <a:gd name="T14" fmla="*/ 3 w 101"/>
                  <a:gd name="T15" fmla="*/ 14 h 19"/>
                  <a:gd name="T16" fmla="*/ 21 w 101"/>
                  <a:gd name="T17" fmla="*/ 13 h 19"/>
                  <a:gd name="T18" fmla="*/ 21 w 101"/>
                  <a:gd name="T19" fmla="*/ 11 h 19"/>
                  <a:gd name="T20" fmla="*/ 21 w 101"/>
                  <a:gd name="T21" fmla="*/ 8 h 19"/>
                  <a:gd name="T22" fmla="*/ 29 w 101"/>
                  <a:gd name="T23" fmla="*/ 6 h 19"/>
                  <a:gd name="T24" fmla="*/ 33 w 101"/>
                  <a:gd name="T25" fmla="*/ 5 h 19"/>
                  <a:gd name="T26" fmla="*/ 36 w 101"/>
                  <a:gd name="T27" fmla="*/ 3 h 19"/>
                  <a:gd name="T28" fmla="*/ 39 w 101"/>
                  <a:gd name="T29" fmla="*/ 3 h 19"/>
                  <a:gd name="T30" fmla="*/ 44 w 101"/>
                  <a:gd name="T31" fmla="*/ 1 h 19"/>
                  <a:gd name="T32" fmla="*/ 53 w 101"/>
                  <a:gd name="T33" fmla="*/ 2 h 19"/>
                  <a:gd name="T34" fmla="*/ 50 w 101"/>
                  <a:gd name="T35" fmla="*/ 4 h 19"/>
                  <a:gd name="T36" fmla="*/ 81 w 101"/>
                  <a:gd name="T37" fmla="*/ 3 h 19"/>
                  <a:gd name="T38" fmla="*/ 90 w 101"/>
                  <a:gd name="T39" fmla="*/ 2 h 19"/>
                  <a:gd name="T40" fmla="*/ 93 w 101"/>
                  <a:gd name="T41" fmla="*/ 2 h 19"/>
                  <a:gd name="T42" fmla="*/ 101 w 101"/>
                  <a:gd name="T43" fmla="*/ 4 h 19"/>
                  <a:gd name="T44" fmla="*/ 75 w 101"/>
                  <a:gd name="T4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" h="19">
                    <a:moveTo>
                      <a:pt x="75" y="7"/>
                    </a:moveTo>
                    <a:cubicBezTo>
                      <a:pt x="63" y="7"/>
                      <a:pt x="52" y="7"/>
                      <a:pt x="41" y="8"/>
                    </a:cubicBezTo>
                    <a:cubicBezTo>
                      <a:pt x="36" y="8"/>
                      <a:pt x="32" y="10"/>
                      <a:pt x="32" y="15"/>
                    </a:cubicBezTo>
                    <a:cubicBezTo>
                      <a:pt x="32" y="18"/>
                      <a:pt x="30" y="17"/>
                      <a:pt x="29" y="18"/>
                    </a:cubicBezTo>
                    <a:cubicBezTo>
                      <a:pt x="23" y="16"/>
                      <a:pt x="17" y="17"/>
                      <a:pt x="12" y="18"/>
                    </a:cubicBezTo>
                    <a:cubicBezTo>
                      <a:pt x="9" y="18"/>
                      <a:pt x="6" y="16"/>
                      <a:pt x="3" y="18"/>
                    </a:cubicBezTo>
                    <a:cubicBezTo>
                      <a:pt x="2" y="19"/>
                      <a:pt x="0" y="18"/>
                      <a:pt x="0" y="16"/>
                    </a:cubicBezTo>
                    <a:cubicBezTo>
                      <a:pt x="0" y="14"/>
                      <a:pt x="2" y="14"/>
                      <a:pt x="3" y="14"/>
                    </a:cubicBezTo>
                    <a:cubicBezTo>
                      <a:pt x="9" y="14"/>
                      <a:pt x="15" y="14"/>
                      <a:pt x="21" y="13"/>
                    </a:cubicBezTo>
                    <a:cubicBezTo>
                      <a:pt x="23" y="13"/>
                      <a:pt x="23" y="12"/>
                      <a:pt x="21" y="11"/>
                    </a:cubicBezTo>
                    <a:cubicBezTo>
                      <a:pt x="21" y="10"/>
                      <a:pt x="21" y="9"/>
                      <a:pt x="21" y="8"/>
                    </a:cubicBezTo>
                    <a:cubicBezTo>
                      <a:pt x="23" y="6"/>
                      <a:pt x="27" y="9"/>
                      <a:pt x="29" y="6"/>
                    </a:cubicBezTo>
                    <a:cubicBezTo>
                      <a:pt x="30" y="4"/>
                      <a:pt x="31" y="5"/>
                      <a:pt x="33" y="5"/>
                    </a:cubicBezTo>
                    <a:cubicBezTo>
                      <a:pt x="34" y="4"/>
                      <a:pt x="35" y="3"/>
                      <a:pt x="36" y="3"/>
                    </a:cubicBezTo>
                    <a:cubicBezTo>
                      <a:pt x="37" y="2"/>
                      <a:pt x="38" y="3"/>
                      <a:pt x="39" y="3"/>
                    </a:cubicBezTo>
                    <a:cubicBezTo>
                      <a:pt x="42" y="5"/>
                      <a:pt x="42" y="1"/>
                      <a:pt x="44" y="1"/>
                    </a:cubicBezTo>
                    <a:cubicBezTo>
                      <a:pt x="47" y="0"/>
                      <a:pt x="50" y="0"/>
                      <a:pt x="53" y="2"/>
                    </a:cubicBezTo>
                    <a:cubicBezTo>
                      <a:pt x="53" y="4"/>
                      <a:pt x="52" y="4"/>
                      <a:pt x="50" y="4"/>
                    </a:cubicBezTo>
                    <a:cubicBezTo>
                      <a:pt x="61" y="3"/>
                      <a:pt x="71" y="1"/>
                      <a:pt x="81" y="3"/>
                    </a:cubicBezTo>
                    <a:cubicBezTo>
                      <a:pt x="84" y="2"/>
                      <a:pt x="87" y="2"/>
                      <a:pt x="90" y="2"/>
                    </a:cubicBezTo>
                    <a:cubicBezTo>
                      <a:pt x="91" y="1"/>
                      <a:pt x="92" y="1"/>
                      <a:pt x="93" y="2"/>
                    </a:cubicBezTo>
                    <a:cubicBezTo>
                      <a:pt x="95" y="3"/>
                      <a:pt x="98" y="1"/>
                      <a:pt x="101" y="4"/>
                    </a:cubicBezTo>
                    <a:cubicBezTo>
                      <a:pt x="92" y="5"/>
                      <a:pt x="83" y="6"/>
                      <a:pt x="75" y="7"/>
                    </a:cubicBezTo>
                    <a:close/>
                  </a:path>
                </a:pathLst>
              </a:custGeom>
              <a:solidFill>
                <a:srgbClr val="3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2452">
                <a:extLst>
                  <a:ext uri="{FF2B5EF4-FFF2-40B4-BE49-F238E27FC236}">
                    <a16:creationId xmlns:a16="http://schemas.microsoft.com/office/drawing/2014/main" id="{FAD2ED8D-B772-C12C-8339-C9CE49DF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882"/>
                <a:ext cx="82" cy="28"/>
              </a:xfrm>
              <a:custGeom>
                <a:avLst/>
                <a:gdLst>
                  <a:gd name="T0" fmla="*/ 10 w 48"/>
                  <a:gd name="T1" fmla="*/ 12 h 16"/>
                  <a:gd name="T2" fmla="*/ 9 w 48"/>
                  <a:gd name="T3" fmla="*/ 16 h 16"/>
                  <a:gd name="T4" fmla="*/ 6 w 48"/>
                  <a:gd name="T5" fmla="*/ 13 h 16"/>
                  <a:gd name="T6" fmla="*/ 3 w 48"/>
                  <a:gd name="T7" fmla="*/ 13 h 16"/>
                  <a:gd name="T8" fmla="*/ 0 w 48"/>
                  <a:gd name="T9" fmla="*/ 15 h 16"/>
                  <a:gd name="T10" fmla="*/ 7 w 48"/>
                  <a:gd name="T11" fmla="*/ 8 h 16"/>
                  <a:gd name="T12" fmla="*/ 26 w 48"/>
                  <a:gd name="T13" fmla="*/ 7 h 16"/>
                  <a:gd name="T14" fmla="*/ 28 w 48"/>
                  <a:gd name="T15" fmla="*/ 5 h 16"/>
                  <a:gd name="T16" fmla="*/ 25 w 48"/>
                  <a:gd name="T17" fmla="*/ 3 h 16"/>
                  <a:gd name="T18" fmla="*/ 10 w 48"/>
                  <a:gd name="T19" fmla="*/ 4 h 16"/>
                  <a:gd name="T20" fmla="*/ 6 w 48"/>
                  <a:gd name="T21" fmla="*/ 3 h 16"/>
                  <a:gd name="T22" fmla="*/ 39 w 48"/>
                  <a:gd name="T23" fmla="*/ 1 h 16"/>
                  <a:gd name="T24" fmla="*/ 42 w 48"/>
                  <a:gd name="T25" fmla="*/ 3 h 16"/>
                  <a:gd name="T26" fmla="*/ 43 w 48"/>
                  <a:gd name="T27" fmla="*/ 6 h 16"/>
                  <a:gd name="T28" fmla="*/ 48 w 48"/>
                  <a:gd name="T29" fmla="*/ 13 h 16"/>
                  <a:gd name="T30" fmla="*/ 14 w 48"/>
                  <a:gd name="T31" fmla="*/ 15 h 16"/>
                  <a:gd name="T32" fmla="*/ 20 w 48"/>
                  <a:gd name="T33" fmla="*/ 12 h 16"/>
                  <a:gd name="T34" fmla="*/ 20 w 48"/>
                  <a:gd name="T35" fmla="*/ 12 h 16"/>
                  <a:gd name="T36" fmla="*/ 21 w 48"/>
                  <a:gd name="T37" fmla="*/ 11 h 16"/>
                  <a:gd name="T38" fmla="*/ 10 w 48"/>
                  <a:gd name="T3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16">
                    <a:moveTo>
                      <a:pt x="10" y="12"/>
                    </a:moveTo>
                    <a:cubicBezTo>
                      <a:pt x="10" y="13"/>
                      <a:pt x="11" y="15"/>
                      <a:pt x="9" y="16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9"/>
                      <a:pt x="1" y="7"/>
                      <a:pt x="7" y="8"/>
                    </a:cubicBezTo>
                    <a:cubicBezTo>
                      <a:pt x="13" y="9"/>
                      <a:pt x="20" y="6"/>
                      <a:pt x="26" y="7"/>
                    </a:cubicBezTo>
                    <a:cubicBezTo>
                      <a:pt x="27" y="7"/>
                      <a:pt x="28" y="7"/>
                      <a:pt x="28" y="5"/>
                    </a:cubicBezTo>
                    <a:cubicBezTo>
                      <a:pt x="28" y="4"/>
                      <a:pt x="27" y="3"/>
                      <a:pt x="25" y="3"/>
                    </a:cubicBezTo>
                    <a:cubicBezTo>
                      <a:pt x="20" y="4"/>
                      <a:pt x="15" y="4"/>
                      <a:pt x="10" y="4"/>
                    </a:cubicBezTo>
                    <a:cubicBezTo>
                      <a:pt x="9" y="4"/>
                      <a:pt x="8" y="5"/>
                      <a:pt x="6" y="3"/>
                    </a:cubicBezTo>
                    <a:cubicBezTo>
                      <a:pt x="17" y="0"/>
                      <a:pt x="29" y="2"/>
                      <a:pt x="39" y="1"/>
                    </a:cubicBezTo>
                    <a:cubicBezTo>
                      <a:pt x="40" y="2"/>
                      <a:pt x="41" y="2"/>
                      <a:pt x="42" y="3"/>
                    </a:cubicBezTo>
                    <a:cubicBezTo>
                      <a:pt x="40" y="5"/>
                      <a:pt x="42" y="5"/>
                      <a:pt x="43" y="6"/>
                    </a:cubicBezTo>
                    <a:cubicBezTo>
                      <a:pt x="45" y="8"/>
                      <a:pt x="45" y="12"/>
                      <a:pt x="48" y="13"/>
                    </a:cubicBezTo>
                    <a:cubicBezTo>
                      <a:pt x="37" y="14"/>
                      <a:pt x="26" y="15"/>
                      <a:pt x="14" y="15"/>
                    </a:cubicBezTo>
                    <a:cubicBezTo>
                      <a:pt x="16" y="12"/>
                      <a:pt x="19" y="15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1"/>
                    </a:cubicBezTo>
                    <a:cubicBezTo>
                      <a:pt x="17" y="11"/>
                      <a:pt x="13" y="10"/>
                      <a:pt x="10" y="12"/>
                    </a:cubicBezTo>
                    <a:close/>
                  </a:path>
                </a:pathLst>
              </a:custGeom>
              <a:solidFill>
                <a:srgbClr val="86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2453">
                <a:extLst>
                  <a:ext uri="{FF2B5EF4-FFF2-40B4-BE49-F238E27FC236}">
                    <a16:creationId xmlns:a16="http://schemas.microsoft.com/office/drawing/2014/main" id="{D66B1E64-1220-DCA9-15EB-D55A6669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814"/>
                <a:ext cx="49" cy="20"/>
              </a:xfrm>
              <a:custGeom>
                <a:avLst/>
                <a:gdLst>
                  <a:gd name="T0" fmla="*/ 28 w 29"/>
                  <a:gd name="T1" fmla="*/ 7 h 12"/>
                  <a:gd name="T2" fmla="*/ 20 w 29"/>
                  <a:gd name="T3" fmla="*/ 11 h 12"/>
                  <a:gd name="T4" fmla="*/ 0 w 29"/>
                  <a:gd name="T5" fmla="*/ 8 h 12"/>
                  <a:gd name="T6" fmla="*/ 9 w 29"/>
                  <a:gd name="T7" fmla="*/ 2 h 12"/>
                  <a:gd name="T8" fmla="*/ 24 w 29"/>
                  <a:gd name="T9" fmla="*/ 3 h 12"/>
                  <a:gd name="T10" fmla="*/ 23 w 29"/>
                  <a:gd name="T11" fmla="*/ 4 h 12"/>
                  <a:gd name="T12" fmla="*/ 23 w 29"/>
                  <a:gd name="T13" fmla="*/ 4 h 12"/>
                  <a:gd name="T14" fmla="*/ 27 w 29"/>
                  <a:gd name="T15" fmla="*/ 4 h 12"/>
                  <a:gd name="T16" fmla="*/ 28 w 29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2">
                    <a:moveTo>
                      <a:pt x="28" y="7"/>
                    </a:moveTo>
                    <a:cubicBezTo>
                      <a:pt x="27" y="11"/>
                      <a:pt x="24" y="12"/>
                      <a:pt x="20" y="11"/>
                    </a:cubicBezTo>
                    <a:cubicBezTo>
                      <a:pt x="14" y="8"/>
                      <a:pt x="7" y="11"/>
                      <a:pt x="0" y="8"/>
                    </a:cubicBezTo>
                    <a:cubicBezTo>
                      <a:pt x="4" y="8"/>
                      <a:pt x="3" y="0"/>
                      <a:pt x="9" y="2"/>
                    </a:cubicBezTo>
                    <a:cubicBezTo>
                      <a:pt x="14" y="3"/>
                      <a:pt x="19" y="1"/>
                      <a:pt x="24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3" y="3"/>
                      <a:pt x="22" y="4"/>
                      <a:pt x="23" y="4"/>
                    </a:cubicBezTo>
                    <a:cubicBezTo>
                      <a:pt x="24" y="4"/>
                      <a:pt x="26" y="4"/>
                      <a:pt x="27" y="4"/>
                    </a:cubicBezTo>
                    <a:cubicBezTo>
                      <a:pt x="28" y="5"/>
                      <a:pt x="29" y="5"/>
                      <a:pt x="28" y="7"/>
                    </a:cubicBezTo>
                    <a:close/>
                  </a:path>
                </a:pathLst>
              </a:custGeom>
              <a:solidFill>
                <a:srgbClr val="29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2454">
                <a:extLst>
                  <a:ext uri="{FF2B5EF4-FFF2-40B4-BE49-F238E27FC236}">
                    <a16:creationId xmlns:a16="http://schemas.microsoft.com/office/drawing/2014/main" id="{C5D78BB6-EE4A-E7BA-7B60-E0A222B6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888"/>
                <a:ext cx="58" cy="15"/>
              </a:xfrm>
              <a:custGeom>
                <a:avLst/>
                <a:gdLst>
                  <a:gd name="T0" fmla="*/ 0 w 34"/>
                  <a:gd name="T1" fmla="*/ 7 h 9"/>
                  <a:gd name="T2" fmla="*/ 0 w 34"/>
                  <a:gd name="T3" fmla="*/ 4 h 9"/>
                  <a:gd name="T4" fmla="*/ 14 w 34"/>
                  <a:gd name="T5" fmla="*/ 3 h 9"/>
                  <a:gd name="T6" fmla="*/ 34 w 34"/>
                  <a:gd name="T7" fmla="*/ 3 h 9"/>
                  <a:gd name="T8" fmla="*/ 34 w 34"/>
                  <a:gd name="T9" fmla="*/ 4 h 9"/>
                  <a:gd name="T10" fmla="*/ 30 w 34"/>
                  <a:gd name="T11" fmla="*/ 8 h 9"/>
                  <a:gd name="T12" fmla="*/ 6 w 34"/>
                  <a:gd name="T13" fmla="*/ 7 h 9"/>
                  <a:gd name="T14" fmla="*/ 0 w 34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5" y="4"/>
                      <a:pt x="9" y="3"/>
                      <a:pt x="14" y="3"/>
                    </a:cubicBezTo>
                    <a:cubicBezTo>
                      <a:pt x="20" y="1"/>
                      <a:pt x="27" y="0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3" y="6"/>
                      <a:pt x="32" y="8"/>
                      <a:pt x="30" y="8"/>
                    </a:cubicBezTo>
                    <a:cubicBezTo>
                      <a:pt x="22" y="8"/>
                      <a:pt x="14" y="9"/>
                      <a:pt x="6" y="7"/>
                    </a:cubicBezTo>
                    <a:cubicBezTo>
                      <a:pt x="4" y="6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2A2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2455">
                <a:extLst>
                  <a:ext uri="{FF2B5EF4-FFF2-40B4-BE49-F238E27FC236}">
                    <a16:creationId xmlns:a16="http://schemas.microsoft.com/office/drawing/2014/main" id="{5C46F2B0-5C68-C3FC-9C2B-227459FB6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872"/>
                <a:ext cx="61" cy="9"/>
              </a:xfrm>
              <a:custGeom>
                <a:avLst/>
                <a:gdLst>
                  <a:gd name="T0" fmla="*/ 35 w 36"/>
                  <a:gd name="T1" fmla="*/ 1 h 5"/>
                  <a:gd name="T2" fmla="*/ 36 w 36"/>
                  <a:gd name="T3" fmla="*/ 3 h 5"/>
                  <a:gd name="T4" fmla="*/ 0 w 36"/>
                  <a:gd name="T5" fmla="*/ 4 h 5"/>
                  <a:gd name="T6" fmla="*/ 35 w 3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">
                    <a:moveTo>
                      <a:pt x="35" y="1"/>
                    </a:moveTo>
                    <a:cubicBezTo>
                      <a:pt x="36" y="1"/>
                      <a:pt x="36" y="2"/>
                      <a:pt x="36" y="3"/>
                    </a:cubicBezTo>
                    <a:cubicBezTo>
                      <a:pt x="24" y="5"/>
                      <a:pt x="12" y="2"/>
                      <a:pt x="0" y="4"/>
                    </a:cubicBezTo>
                    <a:cubicBezTo>
                      <a:pt x="12" y="1"/>
                      <a:pt x="23" y="0"/>
                      <a:pt x="35" y="1"/>
                    </a:cubicBezTo>
                    <a:close/>
                  </a:path>
                </a:pathLst>
              </a:custGeom>
              <a:solidFill>
                <a:srgbClr val="828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2456">
                <a:extLst>
                  <a:ext uri="{FF2B5EF4-FFF2-40B4-BE49-F238E27FC236}">
                    <a16:creationId xmlns:a16="http://schemas.microsoft.com/office/drawing/2014/main" id="{008F5A7D-71A4-0CA6-E016-1FC03524A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852"/>
                <a:ext cx="58" cy="8"/>
              </a:xfrm>
              <a:custGeom>
                <a:avLst/>
                <a:gdLst>
                  <a:gd name="T0" fmla="*/ 29 w 34"/>
                  <a:gd name="T1" fmla="*/ 5 h 5"/>
                  <a:gd name="T2" fmla="*/ 28 w 34"/>
                  <a:gd name="T3" fmla="*/ 5 h 5"/>
                  <a:gd name="T4" fmla="*/ 14 w 34"/>
                  <a:gd name="T5" fmla="*/ 4 h 5"/>
                  <a:gd name="T6" fmla="*/ 0 w 34"/>
                  <a:gd name="T7" fmla="*/ 4 h 5"/>
                  <a:gd name="T8" fmla="*/ 33 w 34"/>
                  <a:gd name="T9" fmla="*/ 0 h 5"/>
                  <a:gd name="T10" fmla="*/ 34 w 34"/>
                  <a:gd name="T11" fmla="*/ 3 h 5"/>
                  <a:gd name="T12" fmla="*/ 29 w 3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">
                    <a:moveTo>
                      <a:pt x="29" y="5"/>
                    </a:moveTo>
                    <a:cubicBezTo>
                      <a:pt x="29" y="5"/>
                      <a:pt x="28" y="5"/>
                      <a:pt x="28" y="5"/>
                    </a:cubicBezTo>
                    <a:cubicBezTo>
                      <a:pt x="23" y="4"/>
                      <a:pt x="19" y="5"/>
                      <a:pt x="14" y="4"/>
                    </a:cubicBezTo>
                    <a:cubicBezTo>
                      <a:pt x="10" y="4"/>
                      <a:pt x="5" y="4"/>
                      <a:pt x="0" y="4"/>
                    </a:cubicBezTo>
                    <a:cubicBezTo>
                      <a:pt x="11" y="1"/>
                      <a:pt x="22" y="0"/>
                      <a:pt x="33" y="0"/>
                    </a:cubicBezTo>
                    <a:cubicBezTo>
                      <a:pt x="33" y="1"/>
                      <a:pt x="34" y="2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lose/>
                  </a:path>
                </a:pathLst>
              </a:custGeom>
              <a:solidFill>
                <a:srgbClr val="7F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2457">
                <a:extLst>
                  <a:ext uri="{FF2B5EF4-FFF2-40B4-BE49-F238E27FC236}">
                    <a16:creationId xmlns:a16="http://schemas.microsoft.com/office/drawing/2014/main" id="{5C70A3BC-10B0-3044-1F8B-7DED02B3A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894"/>
                <a:ext cx="53" cy="14"/>
              </a:xfrm>
              <a:custGeom>
                <a:avLst/>
                <a:gdLst>
                  <a:gd name="T0" fmla="*/ 0 w 31"/>
                  <a:gd name="T1" fmla="*/ 3 h 8"/>
                  <a:gd name="T2" fmla="*/ 22 w 31"/>
                  <a:gd name="T3" fmla="*/ 2 h 8"/>
                  <a:gd name="T4" fmla="*/ 28 w 31"/>
                  <a:gd name="T5" fmla="*/ 0 h 8"/>
                  <a:gd name="T6" fmla="*/ 26 w 31"/>
                  <a:gd name="T7" fmla="*/ 8 h 8"/>
                  <a:gd name="T8" fmla="*/ 25 w 31"/>
                  <a:gd name="T9" fmla="*/ 8 h 8"/>
                  <a:gd name="T10" fmla="*/ 14 w 31"/>
                  <a:gd name="T11" fmla="*/ 7 h 8"/>
                  <a:gd name="T12" fmla="*/ 1 w 31"/>
                  <a:gd name="T13" fmla="*/ 5 h 8"/>
                  <a:gd name="T14" fmla="*/ 0 w 31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8">
                    <a:moveTo>
                      <a:pt x="0" y="3"/>
                    </a:moveTo>
                    <a:cubicBezTo>
                      <a:pt x="8" y="3"/>
                      <a:pt x="15" y="2"/>
                      <a:pt x="22" y="2"/>
                    </a:cubicBezTo>
                    <a:cubicBezTo>
                      <a:pt x="24" y="3"/>
                      <a:pt x="26" y="1"/>
                      <a:pt x="28" y="0"/>
                    </a:cubicBezTo>
                    <a:cubicBezTo>
                      <a:pt x="31" y="3"/>
                      <a:pt x="26" y="5"/>
                      <a:pt x="26" y="8"/>
                    </a:cubicBezTo>
                    <a:cubicBezTo>
                      <a:pt x="26" y="8"/>
                      <a:pt x="26" y="8"/>
                      <a:pt x="25" y="8"/>
                    </a:cubicBezTo>
                    <a:cubicBezTo>
                      <a:pt x="22" y="5"/>
                      <a:pt x="18" y="6"/>
                      <a:pt x="14" y="7"/>
                    </a:cubicBezTo>
                    <a:cubicBezTo>
                      <a:pt x="10" y="7"/>
                      <a:pt x="5" y="8"/>
                      <a:pt x="1" y="5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B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2458">
                <a:extLst>
                  <a:ext uri="{FF2B5EF4-FFF2-40B4-BE49-F238E27FC236}">
                    <a16:creationId xmlns:a16="http://schemas.microsoft.com/office/drawing/2014/main" id="{655C455B-ACBC-03BE-9CD5-9A17EBB74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877"/>
                <a:ext cx="50" cy="7"/>
              </a:xfrm>
              <a:custGeom>
                <a:avLst/>
                <a:gdLst>
                  <a:gd name="T0" fmla="*/ 29 w 29"/>
                  <a:gd name="T1" fmla="*/ 1 h 4"/>
                  <a:gd name="T2" fmla="*/ 0 w 29"/>
                  <a:gd name="T3" fmla="*/ 3 h 4"/>
                  <a:gd name="T4" fmla="*/ 29 w 29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4">
                    <a:moveTo>
                      <a:pt x="29" y="1"/>
                    </a:moveTo>
                    <a:cubicBezTo>
                      <a:pt x="19" y="4"/>
                      <a:pt x="10" y="4"/>
                      <a:pt x="0" y="3"/>
                    </a:cubicBezTo>
                    <a:cubicBezTo>
                      <a:pt x="9" y="0"/>
                      <a:pt x="19" y="2"/>
                      <a:pt x="29" y="1"/>
                    </a:cubicBezTo>
                    <a:close/>
                  </a:path>
                </a:pathLst>
              </a:custGeom>
              <a:solidFill>
                <a:srgbClr val="7F8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2459">
                <a:extLst>
                  <a:ext uri="{FF2B5EF4-FFF2-40B4-BE49-F238E27FC236}">
                    <a16:creationId xmlns:a16="http://schemas.microsoft.com/office/drawing/2014/main" id="{D08614F0-07F9-AAA8-870E-BFAF59B67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853"/>
                <a:ext cx="36" cy="14"/>
              </a:xfrm>
              <a:custGeom>
                <a:avLst/>
                <a:gdLst>
                  <a:gd name="T0" fmla="*/ 7 w 21"/>
                  <a:gd name="T1" fmla="*/ 3 h 8"/>
                  <a:gd name="T2" fmla="*/ 21 w 21"/>
                  <a:gd name="T3" fmla="*/ 4 h 8"/>
                  <a:gd name="T4" fmla="*/ 0 w 21"/>
                  <a:gd name="T5" fmla="*/ 7 h 8"/>
                  <a:gd name="T6" fmla="*/ 7 w 21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">
                    <a:moveTo>
                      <a:pt x="7" y="3"/>
                    </a:moveTo>
                    <a:cubicBezTo>
                      <a:pt x="12" y="2"/>
                      <a:pt x="16" y="0"/>
                      <a:pt x="21" y="4"/>
                    </a:cubicBezTo>
                    <a:cubicBezTo>
                      <a:pt x="14" y="7"/>
                      <a:pt x="7" y="7"/>
                      <a:pt x="0" y="7"/>
                    </a:cubicBezTo>
                    <a:cubicBezTo>
                      <a:pt x="1" y="3"/>
                      <a:pt x="7" y="8"/>
                      <a:pt x="7" y="3"/>
                    </a:cubicBezTo>
                    <a:close/>
                  </a:path>
                </a:pathLst>
              </a:custGeom>
              <a:solidFill>
                <a:srgbClr val="50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2460">
                <a:extLst>
                  <a:ext uri="{FF2B5EF4-FFF2-40B4-BE49-F238E27FC236}">
                    <a16:creationId xmlns:a16="http://schemas.microsoft.com/office/drawing/2014/main" id="{E9FBF223-85D6-9AEE-CAB6-59B34FF4A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783"/>
                <a:ext cx="46" cy="10"/>
              </a:xfrm>
              <a:custGeom>
                <a:avLst/>
                <a:gdLst>
                  <a:gd name="T0" fmla="*/ 18 w 27"/>
                  <a:gd name="T1" fmla="*/ 3 h 6"/>
                  <a:gd name="T2" fmla="*/ 27 w 27"/>
                  <a:gd name="T3" fmla="*/ 5 h 6"/>
                  <a:gd name="T4" fmla="*/ 27 w 27"/>
                  <a:gd name="T5" fmla="*/ 6 h 6"/>
                  <a:gd name="T6" fmla="*/ 27 w 27"/>
                  <a:gd name="T7" fmla="*/ 6 h 6"/>
                  <a:gd name="T8" fmla="*/ 3 w 27"/>
                  <a:gd name="T9" fmla="*/ 4 h 6"/>
                  <a:gd name="T10" fmla="*/ 0 w 27"/>
                  <a:gd name="T11" fmla="*/ 3 h 6"/>
                  <a:gd name="T12" fmla="*/ 4 w 27"/>
                  <a:gd name="T13" fmla="*/ 1 h 6"/>
                  <a:gd name="T14" fmla="*/ 18 w 27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6">
                    <a:moveTo>
                      <a:pt x="18" y="3"/>
                    </a:moveTo>
                    <a:cubicBezTo>
                      <a:pt x="21" y="5"/>
                      <a:pt x="24" y="4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5"/>
                      <a:pt x="11" y="4"/>
                      <a:pt x="3" y="4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9" y="2"/>
                      <a:pt x="13" y="3"/>
                      <a:pt x="18" y="3"/>
                    </a:cubicBezTo>
                    <a:close/>
                  </a:path>
                </a:pathLst>
              </a:custGeom>
              <a:solidFill>
                <a:srgbClr val="6B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2461">
                <a:extLst>
                  <a:ext uri="{FF2B5EF4-FFF2-40B4-BE49-F238E27FC236}">
                    <a16:creationId xmlns:a16="http://schemas.microsoft.com/office/drawing/2014/main" id="{D80751CB-A118-10FD-6787-F9DCFC9E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886"/>
                <a:ext cx="43" cy="7"/>
              </a:xfrm>
              <a:custGeom>
                <a:avLst/>
                <a:gdLst>
                  <a:gd name="T0" fmla="*/ 25 w 25"/>
                  <a:gd name="T1" fmla="*/ 4 h 4"/>
                  <a:gd name="T2" fmla="*/ 5 w 25"/>
                  <a:gd name="T3" fmla="*/ 4 h 4"/>
                  <a:gd name="T4" fmla="*/ 0 w 25"/>
                  <a:gd name="T5" fmla="*/ 2 h 4"/>
                  <a:gd name="T6" fmla="*/ 24 w 25"/>
                  <a:gd name="T7" fmla="*/ 2 h 4"/>
                  <a:gd name="T8" fmla="*/ 25 w 2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">
                    <a:moveTo>
                      <a:pt x="25" y="4"/>
                    </a:moveTo>
                    <a:cubicBezTo>
                      <a:pt x="18" y="4"/>
                      <a:pt x="11" y="4"/>
                      <a:pt x="5" y="4"/>
                    </a:cubicBezTo>
                    <a:cubicBezTo>
                      <a:pt x="3" y="2"/>
                      <a:pt x="1" y="3"/>
                      <a:pt x="0" y="2"/>
                    </a:cubicBezTo>
                    <a:cubicBezTo>
                      <a:pt x="8" y="0"/>
                      <a:pt x="16" y="2"/>
                      <a:pt x="24" y="2"/>
                    </a:cubicBezTo>
                    <a:cubicBezTo>
                      <a:pt x="24" y="2"/>
                      <a:pt x="24" y="3"/>
                      <a:pt x="25" y="4"/>
                    </a:cubicBezTo>
                    <a:close/>
                  </a:path>
                </a:pathLst>
              </a:custGeom>
              <a:solidFill>
                <a:srgbClr val="8B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2462">
                <a:extLst>
                  <a:ext uri="{FF2B5EF4-FFF2-40B4-BE49-F238E27FC236}">
                    <a16:creationId xmlns:a16="http://schemas.microsoft.com/office/drawing/2014/main" id="{D3C33F57-FA6A-CBD9-AC39-FCD0BA83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867"/>
                <a:ext cx="29" cy="9"/>
              </a:xfrm>
              <a:custGeom>
                <a:avLst/>
                <a:gdLst>
                  <a:gd name="T0" fmla="*/ 17 w 17"/>
                  <a:gd name="T1" fmla="*/ 2 h 5"/>
                  <a:gd name="T2" fmla="*/ 0 w 17"/>
                  <a:gd name="T3" fmla="*/ 4 h 5"/>
                  <a:gd name="T4" fmla="*/ 17 w 1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2" y="4"/>
                      <a:pt x="6" y="5"/>
                      <a:pt x="0" y="4"/>
                    </a:cubicBezTo>
                    <a:cubicBezTo>
                      <a:pt x="6" y="0"/>
                      <a:pt x="11" y="2"/>
                      <a:pt x="17" y="2"/>
                    </a:cubicBezTo>
                    <a:close/>
                  </a:path>
                </a:pathLst>
              </a:custGeom>
              <a:solidFill>
                <a:srgbClr val="6E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2463">
                <a:extLst>
                  <a:ext uri="{FF2B5EF4-FFF2-40B4-BE49-F238E27FC236}">
                    <a16:creationId xmlns:a16="http://schemas.microsoft.com/office/drawing/2014/main" id="{B4032D66-12DE-E666-B33D-3213EDB8E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833"/>
                <a:ext cx="28" cy="8"/>
              </a:xfrm>
              <a:custGeom>
                <a:avLst/>
                <a:gdLst>
                  <a:gd name="T0" fmla="*/ 0 w 16"/>
                  <a:gd name="T1" fmla="*/ 2 h 5"/>
                  <a:gd name="T2" fmla="*/ 16 w 16"/>
                  <a:gd name="T3" fmla="*/ 2 h 5"/>
                  <a:gd name="T4" fmla="*/ 0 w 16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cubicBezTo>
                      <a:pt x="6" y="0"/>
                      <a:pt x="11" y="1"/>
                      <a:pt x="16" y="2"/>
                    </a:cubicBezTo>
                    <a:cubicBezTo>
                      <a:pt x="11" y="5"/>
                      <a:pt x="6" y="3"/>
                      <a:pt x="0" y="2"/>
                    </a:cubicBezTo>
                    <a:close/>
                  </a:path>
                </a:pathLst>
              </a:custGeom>
              <a:solidFill>
                <a:srgbClr val="5F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2464">
                <a:extLst>
                  <a:ext uri="{FF2B5EF4-FFF2-40B4-BE49-F238E27FC236}">
                    <a16:creationId xmlns:a16="http://schemas.microsoft.com/office/drawing/2014/main" id="{96059FF5-EE68-A336-6A2C-BBCEE991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819"/>
                <a:ext cx="29" cy="7"/>
              </a:xfrm>
              <a:custGeom>
                <a:avLst/>
                <a:gdLst>
                  <a:gd name="T0" fmla="*/ 8 w 17"/>
                  <a:gd name="T1" fmla="*/ 4 h 4"/>
                  <a:gd name="T2" fmla="*/ 0 w 17"/>
                  <a:gd name="T3" fmla="*/ 1 h 4"/>
                  <a:gd name="T4" fmla="*/ 4 w 17"/>
                  <a:gd name="T5" fmla="*/ 0 h 4"/>
                  <a:gd name="T6" fmla="*/ 15 w 17"/>
                  <a:gd name="T7" fmla="*/ 0 h 4"/>
                  <a:gd name="T8" fmla="*/ 17 w 17"/>
                  <a:gd name="T9" fmla="*/ 4 h 4"/>
                  <a:gd name="T10" fmla="*/ 8 w 1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8" y="4"/>
                    </a:moveTo>
                    <a:cubicBezTo>
                      <a:pt x="7" y="0"/>
                      <a:pt x="2" y="3"/>
                      <a:pt x="0" y="1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8" y="0"/>
                      <a:pt x="12" y="0"/>
                      <a:pt x="15" y="0"/>
                    </a:cubicBezTo>
                    <a:cubicBezTo>
                      <a:pt x="16" y="2"/>
                      <a:pt x="16" y="3"/>
                      <a:pt x="17" y="4"/>
                    </a:cubicBezTo>
                    <a:cubicBezTo>
                      <a:pt x="14" y="4"/>
                      <a:pt x="11" y="4"/>
                      <a:pt x="8" y="4"/>
                    </a:cubicBezTo>
                    <a:close/>
                  </a:path>
                </a:pathLst>
              </a:custGeom>
              <a:solidFill>
                <a:srgbClr val="595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2465">
                <a:extLst>
                  <a:ext uri="{FF2B5EF4-FFF2-40B4-BE49-F238E27FC236}">
                    <a16:creationId xmlns:a16="http://schemas.microsoft.com/office/drawing/2014/main" id="{62F0315B-1B5D-8B4A-2099-5EE73C577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800"/>
                <a:ext cx="21" cy="5"/>
              </a:xfrm>
              <a:custGeom>
                <a:avLst/>
                <a:gdLst>
                  <a:gd name="T0" fmla="*/ 12 w 12"/>
                  <a:gd name="T1" fmla="*/ 1 h 3"/>
                  <a:gd name="T2" fmla="*/ 0 w 12"/>
                  <a:gd name="T3" fmla="*/ 1 h 3"/>
                  <a:gd name="T4" fmla="*/ 12 w 1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cubicBezTo>
                      <a:pt x="8" y="3"/>
                      <a:pt x="4" y="3"/>
                      <a:pt x="0" y="1"/>
                    </a:cubicBezTo>
                    <a:cubicBezTo>
                      <a:pt x="4" y="0"/>
                      <a:pt x="8" y="0"/>
                      <a:pt x="12" y="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2466">
                <a:extLst>
                  <a:ext uri="{FF2B5EF4-FFF2-40B4-BE49-F238E27FC236}">
                    <a16:creationId xmlns:a16="http://schemas.microsoft.com/office/drawing/2014/main" id="{B542CCC3-7B82-41F6-6549-4E0BF8CCE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862"/>
                <a:ext cx="10" cy="10"/>
              </a:xfrm>
              <a:custGeom>
                <a:avLst/>
                <a:gdLst>
                  <a:gd name="T0" fmla="*/ 0 w 6"/>
                  <a:gd name="T1" fmla="*/ 3 h 6"/>
                  <a:gd name="T2" fmla="*/ 1 w 6"/>
                  <a:gd name="T3" fmla="*/ 3 h 6"/>
                  <a:gd name="T4" fmla="*/ 6 w 6"/>
                  <a:gd name="T5" fmla="*/ 2 h 6"/>
                  <a:gd name="T6" fmla="*/ 6 w 6"/>
                  <a:gd name="T7" fmla="*/ 4 h 6"/>
                  <a:gd name="T8" fmla="*/ 0 w 6"/>
                  <a:gd name="T9" fmla="*/ 5 h 6"/>
                  <a:gd name="T10" fmla="*/ 0 w 6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3" y="4"/>
                      <a:pt x="4" y="0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6E6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2467">
                <a:extLst>
                  <a:ext uri="{FF2B5EF4-FFF2-40B4-BE49-F238E27FC236}">
                    <a16:creationId xmlns:a16="http://schemas.microsoft.com/office/drawing/2014/main" id="{E8B9525F-6BAA-191E-6735-815903250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841"/>
                <a:ext cx="16" cy="7"/>
              </a:xfrm>
              <a:custGeom>
                <a:avLst/>
                <a:gdLst>
                  <a:gd name="T0" fmla="*/ 9 w 9"/>
                  <a:gd name="T1" fmla="*/ 3 h 4"/>
                  <a:gd name="T2" fmla="*/ 0 w 9"/>
                  <a:gd name="T3" fmla="*/ 3 h 4"/>
                  <a:gd name="T4" fmla="*/ 9 w 9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9" y="3"/>
                    </a:moveTo>
                    <a:cubicBezTo>
                      <a:pt x="6" y="4"/>
                      <a:pt x="4" y="4"/>
                      <a:pt x="0" y="3"/>
                    </a:cubicBezTo>
                    <a:cubicBezTo>
                      <a:pt x="4" y="0"/>
                      <a:pt x="6" y="2"/>
                      <a:pt x="9" y="3"/>
                    </a:cubicBezTo>
                    <a:close/>
                  </a:path>
                </a:pathLst>
              </a:custGeom>
              <a:solidFill>
                <a:srgbClr val="64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2468">
                <a:extLst>
                  <a:ext uri="{FF2B5EF4-FFF2-40B4-BE49-F238E27FC236}">
                    <a16:creationId xmlns:a16="http://schemas.microsoft.com/office/drawing/2014/main" id="{642BB3C0-AD29-42EC-95F1-DC4F7E462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810"/>
                <a:ext cx="32" cy="7"/>
              </a:xfrm>
              <a:custGeom>
                <a:avLst/>
                <a:gdLst>
                  <a:gd name="T0" fmla="*/ 6 w 19"/>
                  <a:gd name="T1" fmla="*/ 0 h 4"/>
                  <a:gd name="T2" fmla="*/ 19 w 19"/>
                  <a:gd name="T3" fmla="*/ 3 h 4"/>
                  <a:gd name="T4" fmla="*/ 19 w 19"/>
                  <a:gd name="T5" fmla="*/ 4 h 4"/>
                  <a:gd name="T6" fmla="*/ 19 w 19"/>
                  <a:gd name="T7" fmla="*/ 4 h 4"/>
                  <a:gd name="T8" fmla="*/ 0 w 19"/>
                  <a:gd name="T9" fmla="*/ 0 h 4"/>
                  <a:gd name="T10" fmla="*/ 6 w 1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6" y="0"/>
                    </a:moveTo>
                    <a:cubicBezTo>
                      <a:pt x="11" y="1"/>
                      <a:pt x="15" y="2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4"/>
                      <a:pt x="6" y="4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85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2469">
                <a:extLst>
                  <a:ext uri="{FF2B5EF4-FFF2-40B4-BE49-F238E27FC236}">
                    <a16:creationId xmlns:a16="http://schemas.microsoft.com/office/drawing/2014/main" id="{93D4945C-C0AE-B2E6-4F29-225CA3A7C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899"/>
                <a:ext cx="54" cy="14"/>
              </a:xfrm>
              <a:custGeom>
                <a:avLst/>
                <a:gdLst>
                  <a:gd name="T0" fmla="*/ 7 w 32"/>
                  <a:gd name="T1" fmla="*/ 2 h 8"/>
                  <a:gd name="T2" fmla="*/ 27 w 32"/>
                  <a:gd name="T3" fmla="*/ 1 h 8"/>
                  <a:gd name="T4" fmla="*/ 31 w 32"/>
                  <a:gd name="T5" fmla="*/ 5 h 8"/>
                  <a:gd name="T6" fmla="*/ 8 w 32"/>
                  <a:gd name="T7" fmla="*/ 6 h 8"/>
                  <a:gd name="T8" fmla="*/ 0 w 32"/>
                  <a:gd name="T9" fmla="*/ 4 h 8"/>
                  <a:gd name="T10" fmla="*/ 7 w 32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7" y="2"/>
                    </a:moveTo>
                    <a:cubicBezTo>
                      <a:pt x="14" y="3"/>
                      <a:pt x="21" y="2"/>
                      <a:pt x="27" y="1"/>
                    </a:cubicBezTo>
                    <a:cubicBezTo>
                      <a:pt x="30" y="1"/>
                      <a:pt x="32" y="1"/>
                      <a:pt x="31" y="5"/>
                    </a:cubicBezTo>
                    <a:cubicBezTo>
                      <a:pt x="24" y="7"/>
                      <a:pt x="16" y="6"/>
                      <a:pt x="8" y="6"/>
                    </a:cubicBezTo>
                    <a:cubicBezTo>
                      <a:pt x="6" y="6"/>
                      <a:pt x="1" y="8"/>
                      <a:pt x="0" y="4"/>
                    </a:cubicBezTo>
                    <a:cubicBezTo>
                      <a:pt x="0" y="0"/>
                      <a:pt x="5" y="4"/>
                      <a:pt x="7" y="2"/>
                    </a:cubicBezTo>
                    <a:close/>
                  </a:path>
                </a:pathLst>
              </a:custGeom>
              <a:solidFill>
                <a:srgbClr val="3B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2470">
                <a:extLst>
                  <a:ext uri="{FF2B5EF4-FFF2-40B4-BE49-F238E27FC236}">
                    <a16:creationId xmlns:a16="http://schemas.microsoft.com/office/drawing/2014/main" id="{F8DA2352-017D-F7B2-3715-A3F95B2D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910"/>
                <a:ext cx="44" cy="12"/>
              </a:xfrm>
              <a:custGeom>
                <a:avLst/>
                <a:gdLst>
                  <a:gd name="T0" fmla="*/ 26 w 26"/>
                  <a:gd name="T1" fmla="*/ 2 h 7"/>
                  <a:gd name="T2" fmla="*/ 26 w 26"/>
                  <a:gd name="T3" fmla="*/ 5 h 7"/>
                  <a:gd name="T4" fmla="*/ 2 w 26"/>
                  <a:gd name="T5" fmla="*/ 6 h 7"/>
                  <a:gd name="T6" fmla="*/ 0 w 26"/>
                  <a:gd name="T7" fmla="*/ 4 h 7"/>
                  <a:gd name="T8" fmla="*/ 1 w 26"/>
                  <a:gd name="T9" fmla="*/ 2 h 7"/>
                  <a:gd name="T10" fmla="*/ 26 w 26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2"/>
                    </a:moveTo>
                    <a:cubicBezTo>
                      <a:pt x="26" y="3"/>
                      <a:pt x="26" y="4"/>
                      <a:pt x="26" y="5"/>
                    </a:cubicBezTo>
                    <a:cubicBezTo>
                      <a:pt x="18" y="7"/>
                      <a:pt x="10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0" y="3"/>
                      <a:pt x="18" y="0"/>
                      <a:pt x="26" y="2"/>
                    </a:cubicBez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2471">
                <a:extLst>
                  <a:ext uri="{FF2B5EF4-FFF2-40B4-BE49-F238E27FC236}">
                    <a16:creationId xmlns:a16="http://schemas.microsoft.com/office/drawing/2014/main" id="{FC5AC8F9-D0D7-50E6-38C6-5E2EEC065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934"/>
                <a:ext cx="43" cy="8"/>
              </a:xfrm>
              <a:custGeom>
                <a:avLst/>
                <a:gdLst>
                  <a:gd name="T0" fmla="*/ 17 w 25"/>
                  <a:gd name="T1" fmla="*/ 4 h 5"/>
                  <a:gd name="T2" fmla="*/ 2 w 25"/>
                  <a:gd name="T3" fmla="*/ 4 h 5"/>
                  <a:gd name="T4" fmla="*/ 0 w 25"/>
                  <a:gd name="T5" fmla="*/ 2 h 5"/>
                  <a:gd name="T6" fmla="*/ 2 w 25"/>
                  <a:gd name="T7" fmla="*/ 0 h 5"/>
                  <a:gd name="T8" fmla="*/ 22 w 25"/>
                  <a:gd name="T9" fmla="*/ 0 h 5"/>
                  <a:gd name="T10" fmla="*/ 24 w 25"/>
                  <a:gd name="T11" fmla="*/ 1 h 5"/>
                  <a:gd name="T12" fmla="*/ 23 w 25"/>
                  <a:gd name="T13" fmla="*/ 3 h 5"/>
                  <a:gd name="T14" fmla="*/ 17 w 25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">
                    <a:moveTo>
                      <a:pt x="17" y="4"/>
                    </a:moveTo>
                    <a:cubicBezTo>
                      <a:pt x="12" y="4"/>
                      <a:pt x="7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9" y="0"/>
                      <a:pt x="15" y="1"/>
                      <a:pt x="22" y="0"/>
                    </a:cubicBezTo>
                    <a:cubicBezTo>
                      <a:pt x="23" y="0"/>
                      <a:pt x="24" y="0"/>
                      <a:pt x="24" y="1"/>
                    </a:cubicBezTo>
                    <a:cubicBezTo>
                      <a:pt x="25" y="2"/>
                      <a:pt x="24" y="2"/>
                      <a:pt x="23" y="3"/>
                    </a:cubicBezTo>
                    <a:cubicBezTo>
                      <a:pt x="21" y="5"/>
                      <a:pt x="19" y="4"/>
                      <a:pt x="17" y="4"/>
                    </a:cubicBezTo>
                    <a:close/>
                  </a:path>
                </a:pathLst>
              </a:custGeom>
              <a:solidFill>
                <a:srgbClr val="27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2472">
                <a:extLst>
                  <a:ext uri="{FF2B5EF4-FFF2-40B4-BE49-F238E27FC236}">
                    <a16:creationId xmlns:a16="http://schemas.microsoft.com/office/drawing/2014/main" id="{FA7068B9-5F3D-CD0B-B2F0-6EB2BE75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934"/>
                <a:ext cx="23" cy="13"/>
              </a:xfrm>
              <a:custGeom>
                <a:avLst/>
                <a:gdLst>
                  <a:gd name="T0" fmla="*/ 7 w 13"/>
                  <a:gd name="T1" fmla="*/ 0 h 8"/>
                  <a:gd name="T2" fmla="*/ 11 w 13"/>
                  <a:gd name="T3" fmla="*/ 4 h 8"/>
                  <a:gd name="T4" fmla="*/ 13 w 13"/>
                  <a:gd name="T5" fmla="*/ 5 h 8"/>
                  <a:gd name="T6" fmla="*/ 12 w 13"/>
                  <a:gd name="T7" fmla="*/ 7 h 8"/>
                  <a:gd name="T8" fmla="*/ 0 w 13"/>
                  <a:gd name="T9" fmla="*/ 6 h 8"/>
                  <a:gd name="T10" fmla="*/ 0 w 13"/>
                  <a:gd name="T11" fmla="*/ 3 h 8"/>
                  <a:gd name="T12" fmla="*/ 5 w 13"/>
                  <a:gd name="T13" fmla="*/ 0 h 8"/>
                  <a:gd name="T14" fmla="*/ 7 w 13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7" y="0"/>
                    </a:moveTo>
                    <a:cubicBezTo>
                      <a:pt x="7" y="3"/>
                      <a:pt x="7" y="6"/>
                      <a:pt x="11" y="4"/>
                    </a:cubicBezTo>
                    <a:cubicBezTo>
                      <a:pt x="12" y="4"/>
                      <a:pt x="13" y="3"/>
                      <a:pt x="13" y="5"/>
                    </a:cubicBezTo>
                    <a:cubicBezTo>
                      <a:pt x="13" y="6"/>
                      <a:pt x="12" y="7"/>
                      <a:pt x="12" y="7"/>
                    </a:cubicBezTo>
                    <a:cubicBezTo>
                      <a:pt x="8" y="5"/>
                      <a:pt x="4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4" y="2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828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2473">
                <a:extLst>
                  <a:ext uri="{FF2B5EF4-FFF2-40B4-BE49-F238E27FC236}">
                    <a16:creationId xmlns:a16="http://schemas.microsoft.com/office/drawing/2014/main" id="{3986CF28-F43E-6D0C-D472-06E5D18ED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923"/>
                <a:ext cx="8" cy="7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3C3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2474">
                <a:extLst>
                  <a:ext uri="{FF2B5EF4-FFF2-40B4-BE49-F238E27FC236}">
                    <a16:creationId xmlns:a16="http://schemas.microsoft.com/office/drawing/2014/main" id="{36978EBC-88DB-4836-B8EA-EF7EE050D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934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40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2475">
                <a:extLst>
                  <a:ext uri="{FF2B5EF4-FFF2-40B4-BE49-F238E27FC236}">
                    <a16:creationId xmlns:a16="http://schemas.microsoft.com/office/drawing/2014/main" id="{C1D9A731-7AA7-873B-9619-0F06E7FF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932"/>
                <a:ext cx="9" cy="9"/>
              </a:xfrm>
              <a:custGeom>
                <a:avLst/>
                <a:gdLst>
                  <a:gd name="T0" fmla="*/ 5 w 5"/>
                  <a:gd name="T1" fmla="*/ 1 h 5"/>
                  <a:gd name="T2" fmla="*/ 0 w 5"/>
                  <a:gd name="T3" fmla="*/ 4 h 5"/>
                  <a:gd name="T4" fmla="*/ 5 w 5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5"/>
                      <a:pt x="3" y="5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27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2476">
                <a:extLst>
                  <a:ext uri="{FF2B5EF4-FFF2-40B4-BE49-F238E27FC236}">
                    <a16:creationId xmlns:a16="http://schemas.microsoft.com/office/drawing/2014/main" id="{AEDBCC93-1F87-36F7-976E-5121F877C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007"/>
                <a:ext cx="34" cy="9"/>
              </a:xfrm>
              <a:custGeom>
                <a:avLst/>
                <a:gdLst>
                  <a:gd name="T0" fmla="*/ 19 w 20"/>
                  <a:gd name="T1" fmla="*/ 3 h 5"/>
                  <a:gd name="T2" fmla="*/ 2 w 20"/>
                  <a:gd name="T3" fmla="*/ 4 h 5"/>
                  <a:gd name="T4" fmla="*/ 3 w 20"/>
                  <a:gd name="T5" fmla="*/ 1 h 5"/>
                  <a:gd name="T6" fmla="*/ 18 w 20"/>
                  <a:gd name="T7" fmla="*/ 0 h 5"/>
                  <a:gd name="T8" fmla="*/ 19 w 20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19" y="3"/>
                    </a:moveTo>
                    <a:cubicBezTo>
                      <a:pt x="13" y="5"/>
                      <a:pt x="8" y="3"/>
                      <a:pt x="2" y="4"/>
                    </a:cubicBezTo>
                    <a:cubicBezTo>
                      <a:pt x="1" y="3"/>
                      <a:pt x="0" y="1"/>
                      <a:pt x="3" y="1"/>
                    </a:cubicBezTo>
                    <a:cubicBezTo>
                      <a:pt x="8" y="1"/>
                      <a:pt x="13" y="0"/>
                      <a:pt x="18" y="0"/>
                    </a:cubicBezTo>
                    <a:cubicBezTo>
                      <a:pt x="20" y="0"/>
                      <a:pt x="19" y="2"/>
                      <a:pt x="19" y="3"/>
                    </a:cubicBezTo>
                    <a:close/>
                  </a:path>
                </a:pathLst>
              </a:custGeom>
              <a:solidFill>
                <a:srgbClr val="48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2477">
                <a:extLst>
                  <a:ext uri="{FF2B5EF4-FFF2-40B4-BE49-F238E27FC236}">
                    <a16:creationId xmlns:a16="http://schemas.microsoft.com/office/drawing/2014/main" id="{9E3956B4-E9DB-AF59-AB6E-5EC8F81F1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982"/>
                <a:ext cx="22" cy="10"/>
              </a:xfrm>
              <a:custGeom>
                <a:avLst/>
                <a:gdLst>
                  <a:gd name="T0" fmla="*/ 0 w 13"/>
                  <a:gd name="T1" fmla="*/ 3 h 6"/>
                  <a:gd name="T2" fmla="*/ 10 w 13"/>
                  <a:gd name="T3" fmla="*/ 0 h 6"/>
                  <a:gd name="T4" fmla="*/ 12 w 13"/>
                  <a:gd name="T5" fmla="*/ 4 h 6"/>
                  <a:gd name="T6" fmla="*/ 0 w 13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3" y="0"/>
                      <a:pt x="7" y="1"/>
                      <a:pt x="10" y="0"/>
                    </a:cubicBezTo>
                    <a:cubicBezTo>
                      <a:pt x="13" y="0"/>
                      <a:pt x="12" y="3"/>
                      <a:pt x="12" y="4"/>
                    </a:cubicBezTo>
                    <a:cubicBezTo>
                      <a:pt x="7" y="6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3F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2478">
                <a:extLst>
                  <a:ext uri="{FF2B5EF4-FFF2-40B4-BE49-F238E27FC236}">
                    <a16:creationId xmlns:a16="http://schemas.microsoft.com/office/drawing/2014/main" id="{4F1E6114-53C2-EC77-E341-EEBB75B3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983"/>
                <a:ext cx="22" cy="14"/>
              </a:xfrm>
              <a:custGeom>
                <a:avLst/>
                <a:gdLst>
                  <a:gd name="T0" fmla="*/ 8 w 13"/>
                  <a:gd name="T1" fmla="*/ 6 h 8"/>
                  <a:gd name="T2" fmla="*/ 1 w 13"/>
                  <a:gd name="T3" fmla="*/ 5 h 8"/>
                  <a:gd name="T4" fmla="*/ 1 w 13"/>
                  <a:gd name="T5" fmla="*/ 2 h 8"/>
                  <a:gd name="T6" fmla="*/ 7 w 13"/>
                  <a:gd name="T7" fmla="*/ 2 h 8"/>
                  <a:gd name="T8" fmla="*/ 12 w 13"/>
                  <a:gd name="T9" fmla="*/ 3 h 8"/>
                  <a:gd name="T10" fmla="*/ 8 w 13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8" y="6"/>
                    </a:moveTo>
                    <a:cubicBezTo>
                      <a:pt x="6" y="5"/>
                      <a:pt x="3" y="8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3" y="2"/>
                      <a:pt x="5" y="2"/>
                      <a:pt x="7" y="2"/>
                    </a:cubicBezTo>
                    <a:cubicBezTo>
                      <a:pt x="9" y="2"/>
                      <a:pt x="12" y="0"/>
                      <a:pt x="12" y="3"/>
                    </a:cubicBezTo>
                    <a:cubicBezTo>
                      <a:pt x="13" y="6"/>
                      <a:pt x="10" y="6"/>
                      <a:pt x="8" y="6"/>
                    </a:cubicBezTo>
                    <a:close/>
                  </a:path>
                </a:pathLst>
              </a:custGeom>
              <a:solidFill>
                <a:srgbClr val="3F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2479">
                <a:extLst>
                  <a:ext uri="{FF2B5EF4-FFF2-40B4-BE49-F238E27FC236}">
                    <a16:creationId xmlns:a16="http://schemas.microsoft.com/office/drawing/2014/main" id="{41AC00CA-16B9-D875-2219-F2939A4F2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978"/>
                <a:ext cx="18" cy="16"/>
              </a:xfrm>
              <a:custGeom>
                <a:avLst/>
                <a:gdLst>
                  <a:gd name="T0" fmla="*/ 0 w 10"/>
                  <a:gd name="T1" fmla="*/ 4 h 9"/>
                  <a:gd name="T2" fmla="*/ 10 w 10"/>
                  <a:gd name="T3" fmla="*/ 5 h 9"/>
                  <a:gd name="T4" fmla="*/ 0 w 10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3" y="6"/>
                      <a:pt x="7" y="0"/>
                      <a:pt x="10" y="5"/>
                    </a:cubicBezTo>
                    <a:cubicBezTo>
                      <a:pt x="4" y="9"/>
                      <a:pt x="0" y="9"/>
                      <a:pt x="0" y="4"/>
                    </a:cubicBezTo>
                    <a:close/>
                  </a:path>
                </a:pathLst>
              </a:custGeom>
              <a:solidFill>
                <a:srgbClr val="38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2480">
                <a:extLst>
                  <a:ext uri="{FF2B5EF4-FFF2-40B4-BE49-F238E27FC236}">
                    <a16:creationId xmlns:a16="http://schemas.microsoft.com/office/drawing/2014/main" id="{82D942E0-AEEF-4045-42FB-28D722A88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992"/>
                <a:ext cx="12" cy="8"/>
              </a:xfrm>
              <a:custGeom>
                <a:avLst/>
                <a:gdLst>
                  <a:gd name="T0" fmla="*/ 6 w 7"/>
                  <a:gd name="T1" fmla="*/ 2 h 5"/>
                  <a:gd name="T2" fmla="*/ 5 w 7"/>
                  <a:gd name="T3" fmla="*/ 5 h 5"/>
                  <a:gd name="T4" fmla="*/ 0 w 7"/>
                  <a:gd name="T5" fmla="*/ 2 h 5"/>
                  <a:gd name="T6" fmla="*/ 6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3"/>
                      <a:pt x="7" y="5"/>
                      <a:pt x="5" y="5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2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575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2481">
                <a:extLst>
                  <a:ext uri="{FF2B5EF4-FFF2-40B4-BE49-F238E27FC236}">
                    <a16:creationId xmlns:a16="http://schemas.microsoft.com/office/drawing/2014/main" id="{00F080FD-FEE4-BD62-1852-0B0E2DF3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995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93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2482">
                <a:extLst>
                  <a:ext uri="{FF2B5EF4-FFF2-40B4-BE49-F238E27FC236}">
                    <a16:creationId xmlns:a16="http://schemas.microsoft.com/office/drawing/2014/main" id="{D10C2D31-8181-DF33-9156-AC71DA40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023"/>
                <a:ext cx="8" cy="10"/>
              </a:xfrm>
              <a:custGeom>
                <a:avLst/>
                <a:gdLst>
                  <a:gd name="T0" fmla="*/ 0 w 5"/>
                  <a:gd name="T1" fmla="*/ 4 h 6"/>
                  <a:gd name="T2" fmla="*/ 0 w 5"/>
                  <a:gd name="T3" fmla="*/ 3 h 6"/>
                  <a:gd name="T4" fmla="*/ 4 w 5"/>
                  <a:gd name="T5" fmla="*/ 1 h 6"/>
                  <a:gd name="T6" fmla="*/ 4 w 5"/>
                  <a:gd name="T7" fmla="*/ 4 h 6"/>
                  <a:gd name="T8" fmla="*/ 0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393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2483">
                <a:extLst>
                  <a:ext uri="{FF2B5EF4-FFF2-40B4-BE49-F238E27FC236}">
                    <a16:creationId xmlns:a16="http://schemas.microsoft.com/office/drawing/2014/main" id="{AB203DCE-2DD1-29DB-774B-26843525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036"/>
                <a:ext cx="9" cy="7"/>
              </a:xfrm>
              <a:custGeom>
                <a:avLst/>
                <a:gdLst>
                  <a:gd name="T0" fmla="*/ 0 w 5"/>
                  <a:gd name="T1" fmla="*/ 3 h 4"/>
                  <a:gd name="T2" fmla="*/ 4 w 5"/>
                  <a:gd name="T3" fmla="*/ 0 h 4"/>
                  <a:gd name="T4" fmla="*/ 5 w 5"/>
                  <a:gd name="T5" fmla="*/ 1 h 4"/>
                  <a:gd name="T6" fmla="*/ 0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4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46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2484">
                <a:extLst>
                  <a:ext uri="{FF2B5EF4-FFF2-40B4-BE49-F238E27FC236}">
                    <a16:creationId xmlns:a16="http://schemas.microsoft.com/office/drawing/2014/main" id="{636EAC86-5633-2FC9-1897-48AC5DC3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953"/>
                <a:ext cx="19" cy="8"/>
              </a:xfrm>
              <a:custGeom>
                <a:avLst/>
                <a:gdLst>
                  <a:gd name="T0" fmla="*/ 0 w 11"/>
                  <a:gd name="T1" fmla="*/ 4 h 5"/>
                  <a:gd name="T2" fmla="*/ 0 w 11"/>
                  <a:gd name="T3" fmla="*/ 2 h 5"/>
                  <a:gd name="T4" fmla="*/ 11 w 11"/>
                  <a:gd name="T5" fmla="*/ 3 h 5"/>
                  <a:gd name="T6" fmla="*/ 9 w 11"/>
                  <a:gd name="T7" fmla="*/ 4 h 5"/>
                  <a:gd name="T8" fmla="*/ 0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4" y="2"/>
                      <a:pt x="7" y="0"/>
                      <a:pt x="11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6" y="4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1E1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2485">
                <a:extLst>
                  <a:ext uri="{FF2B5EF4-FFF2-40B4-BE49-F238E27FC236}">
                    <a16:creationId xmlns:a16="http://schemas.microsoft.com/office/drawing/2014/main" id="{FFF13B72-311F-C878-EDD3-53BBA7BB7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954"/>
                <a:ext cx="9" cy="9"/>
              </a:xfrm>
              <a:custGeom>
                <a:avLst/>
                <a:gdLst>
                  <a:gd name="T0" fmla="*/ 5 w 5"/>
                  <a:gd name="T1" fmla="*/ 3 h 5"/>
                  <a:gd name="T2" fmla="*/ 0 w 5"/>
                  <a:gd name="T3" fmla="*/ 3 h 5"/>
                  <a:gd name="T4" fmla="*/ 3 w 5"/>
                  <a:gd name="T5" fmla="*/ 0 h 5"/>
                  <a:gd name="T6" fmla="*/ 5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3" y="4"/>
                      <a:pt x="2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343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2486">
                <a:extLst>
                  <a:ext uri="{FF2B5EF4-FFF2-40B4-BE49-F238E27FC236}">
                    <a16:creationId xmlns:a16="http://schemas.microsoft.com/office/drawing/2014/main" id="{18420D69-21ED-14B4-57F5-ADD530BA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951"/>
                <a:ext cx="9" cy="14"/>
              </a:xfrm>
              <a:custGeom>
                <a:avLst/>
                <a:gdLst>
                  <a:gd name="T0" fmla="*/ 5 w 5"/>
                  <a:gd name="T1" fmla="*/ 5 h 8"/>
                  <a:gd name="T2" fmla="*/ 0 w 5"/>
                  <a:gd name="T3" fmla="*/ 3 h 8"/>
                  <a:gd name="T4" fmla="*/ 5 w 5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3" y="6"/>
                      <a:pt x="0" y="8"/>
                      <a:pt x="0" y="3"/>
                    </a:cubicBezTo>
                    <a:cubicBezTo>
                      <a:pt x="2" y="2"/>
                      <a:pt x="4" y="0"/>
                      <a:pt x="5" y="5"/>
                    </a:cubicBezTo>
                    <a:close/>
                  </a:path>
                </a:pathLst>
              </a:custGeom>
              <a:solidFill>
                <a:srgbClr val="2B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2487">
                <a:extLst>
                  <a:ext uri="{FF2B5EF4-FFF2-40B4-BE49-F238E27FC236}">
                    <a16:creationId xmlns:a16="http://schemas.microsoft.com/office/drawing/2014/main" id="{F83D055C-2D95-69E3-B788-3F9B0033A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053"/>
                <a:ext cx="17" cy="6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2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4" y="0"/>
                      <a:pt x="7" y="1"/>
                      <a:pt x="10" y="2"/>
                    </a:cubicBezTo>
                    <a:cubicBezTo>
                      <a:pt x="7" y="2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CE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2488">
                <a:extLst>
                  <a:ext uri="{FF2B5EF4-FFF2-40B4-BE49-F238E27FC236}">
                    <a16:creationId xmlns:a16="http://schemas.microsoft.com/office/drawing/2014/main" id="{51E1C40E-714C-49DB-FCCD-5A3A5720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958"/>
                <a:ext cx="22" cy="5"/>
              </a:xfrm>
              <a:custGeom>
                <a:avLst/>
                <a:gdLst>
                  <a:gd name="T0" fmla="*/ 4 w 13"/>
                  <a:gd name="T1" fmla="*/ 1 h 3"/>
                  <a:gd name="T2" fmla="*/ 13 w 13"/>
                  <a:gd name="T3" fmla="*/ 1 h 3"/>
                  <a:gd name="T4" fmla="*/ 0 w 13"/>
                  <a:gd name="T5" fmla="*/ 2 h 3"/>
                  <a:gd name="T6" fmla="*/ 4 w 1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4" y="1"/>
                    </a:moveTo>
                    <a:cubicBezTo>
                      <a:pt x="7" y="1"/>
                      <a:pt x="10" y="1"/>
                      <a:pt x="13" y="1"/>
                    </a:cubicBezTo>
                    <a:cubicBezTo>
                      <a:pt x="9" y="3"/>
                      <a:pt x="5" y="2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2489">
                <a:extLst>
                  <a:ext uri="{FF2B5EF4-FFF2-40B4-BE49-F238E27FC236}">
                    <a16:creationId xmlns:a16="http://schemas.microsoft.com/office/drawing/2014/main" id="{906B6949-1F66-EBE7-E49A-7BD02C97B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985"/>
                <a:ext cx="12" cy="14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4 h 8"/>
                  <a:gd name="T4" fmla="*/ 0 w 7"/>
                  <a:gd name="T5" fmla="*/ 4 h 8"/>
                  <a:gd name="T6" fmla="*/ 0 w 7"/>
                  <a:gd name="T7" fmla="*/ 2 h 8"/>
                  <a:gd name="T8" fmla="*/ 7 w 7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4" y="5"/>
                      <a:pt x="2" y="8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0"/>
                      <a:pt x="5" y="1"/>
                      <a:pt x="7" y="1"/>
                    </a:cubicBezTo>
                    <a:close/>
                  </a:path>
                </a:pathLst>
              </a:custGeom>
              <a:solidFill>
                <a:srgbClr val="312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2490">
                <a:extLst>
                  <a:ext uri="{FF2B5EF4-FFF2-40B4-BE49-F238E27FC236}">
                    <a16:creationId xmlns:a16="http://schemas.microsoft.com/office/drawing/2014/main" id="{827EABB8-44CE-48BD-405F-747B9131B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867"/>
                <a:ext cx="205" cy="294"/>
              </a:xfrm>
              <a:custGeom>
                <a:avLst/>
                <a:gdLst>
                  <a:gd name="T0" fmla="*/ 85 w 120"/>
                  <a:gd name="T1" fmla="*/ 134 h 172"/>
                  <a:gd name="T2" fmla="*/ 87 w 120"/>
                  <a:gd name="T3" fmla="*/ 138 h 172"/>
                  <a:gd name="T4" fmla="*/ 98 w 120"/>
                  <a:gd name="T5" fmla="*/ 146 h 172"/>
                  <a:gd name="T6" fmla="*/ 96 w 120"/>
                  <a:gd name="T7" fmla="*/ 154 h 172"/>
                  <a:gd name="T8" fmla="*/ 93 w 120"/>
                  <a:gd name="T9" fmla="*/ 156 h 172"/>
                  <a:gd name="T10" fmla="*/ 85 w 120"/>
                  <a:gd name="T11" fmla="*/ 159 h 172"/>
                  <a:gd name="T12" fmla="*/ 83 w 120"/>
                  <a:gd name="T13" fmla="*/ 159 h 172"/>
                  <a:gd name="T14" fmla="*/ 71 w 120"/>
                  <a:gd name="T15" fmla="*/ 156 h 172"/>
                  <a:gd name="T16" fmla="*/ 58 w 120"/>
                  <a:gd name="T17" fmla="*/ 164 h 172"/>
                  <a:gd name="T18" fmla="*/ 51 w 120"/>
                  <a:gd name="T19" fmla="*/ 171 h 172"/>
                  <a:gd name="T20" fmla="*/ 42 w 120"/>
                  <a:gd name="T21" fmla="*/ 167 h 172"/>
                  <a:gd name="T22" fmla="*/ 32 w 120"/>
                  <a:gd name="T23" fmla="*/ 162 h 172"/>
                  <a:gd name="T24" fmla="*/ 23 w 120"/>
                  <a:gd name="T25" fmla="*/ 156 h 172"/>
                  <a:gd name="T26" fmla="*/ 25 w 120"/>
                  <a:gd name="T27" fmla="*/ 152 h 172"/>
                  <a:gd name="T28" fmla="*/ 40 w 120"/>
                  <a:gd name="T29" fmla="*/ 148 h 172"/>
                  <a:gd name="T30" fmla="*/ 45 w 120"/>
                  <a:gd name="T31" fmla="*/ 137 h 172"/>
                  <a:gd name="T32" fmla="*/ 43 w 120"/>
                  <a:gd name="T33" fmla="*/ 133 h 172"/>
                  <a:gd name="T34" fmla="*/ 34 w 120"/>
                  <a:gd name="T35" fmla="*/ 136 h 172"/>
                  <a:gd name="T36" fmla="*/ 26 w 120"/>
                  <a:gd name="T37" fmla="*/ 136 h 172"/>
                  <a:gd name="T38" fmla="*/ 17 w 120"/>
                  <a:gd name="T39" fmla="*/ 131 h 172"/>
                  <a:gd name="T40" fmla="*/ 14 w 120"/>
                  <a:gd name="T41" fmla="*/ 127 h 172"/>
                  <a:gd name="T42" fmla="*/ 13 w 120"/>
                  <a:gd name="T43" fmla="*/ 122 h 172"/>
                  <a:gd name="T44" fmla="*/ 0 w 120"/>
                  <a:gd name="T45" fmla="*/ 92 h 172"/>
                  <a:gd name="T46" fmla="*/ 1 w 120"/>
                  <a:gd name="T47" fmla="*/ 88 h 172"/>
                  <a:gd name="T48" fmla="*/ 2 w 120"/>
                  <a:gd name="T49" fmla="*/ 66 h 172"/>
                  <a:gd name="T50" fmla="*/ 11 w 120"/>
                  <a:gd name="T51" fmla="*/ 60 h 172"/>
                  <a:gd name="T52" fmla="*/ 41 w 120"/>
                  <a:gd name="T53" fmla="*/ 65 h 172"/>
                  <a:gd name="T54" fmla="*/ 57 w 120"/>
                  <a:gd name="T55" fmla="*/ 52 h 172"/>
                  <a:gd name="T56" fmla="*/ 58 w 120"/>
                  <a:gd name="T57" fmla="*/ 48 h 172"/>
                  <a:gd name="T58" fmla="*/ 64 w 120"/>
                  <a:gd name="T59" fmla="*/ 46 h 172"/>
                  <a:gd name="T60" fmla="*/ 71 w 120"/>
                  <a:gd name="T61" fmla="*/ 38 h 172"/>
                  <a:gd name="T62" fmla="*/ 74 w 120"/>
                  <a:gd name="T63" fmla="*/ 35 h 172"/>
                  <a:gd name="T64" fmla="*/ 78 w 120"/>
                  <a:gd name="T65" fmla="*/ 38 h 172"/>
                  <a:gd name="T66" fmla="*/ 84 w 120"/>
                  <a:gd name="T67" fmla="*/ 47 h 172"/>
                  <a:gd name="T68" fmla="*/ 85 w 120"/>
                  <a:gd name="T69" fmla="*/ 26 h 172"/>
                  <a:gd name="T70" fmla="*/ 88 w 120"/>
                  <a:gd name="T71" fmla="*/ 4 h 172"/>
                  <a:gd name="T72" fmla="*/ 95 w 120"/>
                  <a:gd name="T73" fmla="*/ 1 h 172"/>
                  <a:gd name="T74" fmla="*/ 105 w 120"/>
                  <a:gd name="T75" fmla="*/ 1 h 172"/>
                  <a:gd name="T76" fmla="*/ 107 w 120"/>
                  <a:gd name="T77" fmla="*/ 3 h 172"/>
                  <a:gd name="T78" fmla="*/ 112 w 120"/>
                  <a:gd name="T79" fmla="*/ 11 h 172"/>
                  <a:gd name="T80" fmla="*/ 111 w 120"/>
                  <a:gd name="T81" fmla="*/ 12 h 172"/>
                  <a:gd name="T82" fmla="*/ 115 w 120"/>
                  <a:gd name="T83" fmla="*/ 29 h 172"/>
                  <a:gd name="T84" fmla="*/ 115 w 120"/>
                  <a:gd name="T85" fmla="*/ 49 h 172"/>
                  <a:gd name="T86" fmla="*/ 118 w 120"/>
                  <a:gd name="T87" fmla="*/ 92 h 172"/>
                  <a:gd name="T88" fmla="*/ 116 w 120"/>
                  <a:gd name="T89" fmla="*/ 115 h 172"/>
                  <a:gd name="T90" fmla="*/ 115 w 120"/>
                  <a:gd name="T91" fmla="*/ 117 h 172"/>
                  <a:gd name="T92" fmla="*/ 104 w 120"/>
                  <a:gd name="T93" fmla="*/ 123 h 172"/>
                  <a:gd name="T94" fmla="*/ 98 w 120"/>
                  <a:gd name="T95" fmla="*/ 122 h 172"/>
                  <a:gd name="T96" fmla="*/ 82 w 120"/>
                  <a:gd name="T97" fmla="*/ 120 h 172"/>
                  <a:gd name="T98" fmla="*/ 79 w 120"/>
                  <a:gd name="T99" fmla="*/ 126 h 172"/>
                  <a:gd name="T100" fmla="*/ 85 w 120"/>
                  <a:gd name="T101" fmla="*/ 13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0" h="172">
                    <a:moveTo>
                      <a:pt x="85" y="134"/>
                    </a:moveTo>
                    <a:cubicBezTo>
                      <a:pt x="84" y="136"/>
                      <a:pt x="85" y="137"/>
                      <a:pt x="87" y="138"/>
                    </a:cubicBezTo>
                    <a:cubicBezTo>
                      <a:pt x="92" y="139"/>
                      <a:pt x="95" y="142"/>
                      <a:pt x="98" y="146"/>
                    </a:cubicBezTo>
                    <a:cubicBezTo>
                      <a:pt x="100" y="150"/>
                      <a:pt x="99" y="152"/>
                      <a:pt x="96" y="154"/>
                    </a:cubicBezTo>
                    <a:cubicBezTo>
                      <a:pt x="95" y="155"/>
                      <a:pt x="94" y="156"/>
                      <a:pt x="93" y="156"/>
                    </a:cubicBezTo>
                    <a:cubicBezTo>
                      <a:pt x="91" y="158"/>
                      <a:pt x="88" y="161"/>
                      <a:pt x="85" y="159"/>
                    </a:cubicBezTo>
                    <a:cubicBezTo>
                      <a:pt x="84" y="159"/>
                      <a:pt x="84" y="159"/>
                      <a:pt x="83" y="159"/>
                    </a:cubicBezTo>
                    <a:cubicBezTo>
                      <a:pt x="79" y="160"/>
                      <a:pt x="75" y="161"/>
                      <a:pt x="71" y="156"/>
                    </a:cubicBezTo>
                    <a:cubicBezTo>
                      <a:pt x="68" y="153"/>
                      <a:pt x="59" y="159"/>
                      <a:pt x="58" y="164"/>
                    </a:cubicBezTo>
                    <a:cubicBezTo>
                      <a:pt x="58" y="169"/>
                      <a:pt x="53" y="170"/>
                      <a:pt x="51" y="171"/>
                    </a:cubicBezTo>
                    <a:cubicBezTo>
                      <a:pt x="48" y="172"/>
                      <a:pt x="43" y="172"/>
                      <a:pt x="42" y="167"/>
                    </a:cubicBezTo>
                    <a:cubicBezTo>
                      <a:pt x="40" y="163"/>
                      <a:pt x="38" y="160"/>
                      <a:pt x="32" y="162"/>
                    </a:cubicBezTo>
                    <a:cubicBezTo>
                      <a:pt x="29" y="163"/>
                      <a:pt x="26" y="159"/>
                      <a:pt x="23" y="156"/>
                    </a:cubicBezTo>
                    <a:cubicBezTo>
                      <a:pt x="21" y="154"/>
                      <a:pt x="23" y="152"/>
                      <a:pt x="25" y="152"/>
                    </a:cubicBezTo>
                    <a:cubicBezTo>
                      <a:pt x="30" y="151"/>
                      <a:pt x="35" y="148"/>
                      <a:pt x="40" y="148"/>
                    </a:cubicBezTo>
                    <a:cubicBezTo>
                      <a:pt x="46" y="147"/>
                      <a:pt x="44" y="141"/>
                      <a:pt x="45" y="137"/>
                    </a:cubicBezTo>
                    <a:cubicBezTo>
                      <a:pt x="46" y="135"/>
                      <a:pt x="45" y="134"/>
                      <a:pt x="43" y="133"/>
                    </a:cubicBezTo>
                    <a:cubicBezTo>
                      <a:pt x="39" y="132"/>
                      <a:pt x="36" y="132"/>
                      <a:pt x="34" y="136"/>
                    </a:cubicBezTo>
                    <a:cubicBezTo>
                      <a:pt x="32" y="140"/>
                      <a:pt x="28" y="140"/>
                      <a:pt x="26" y="136"/>
                    </a:cubicBezTo>
                    <a:cubicBezTo>
                      <a:pt x="24" y="133"/>
                      <a:pt x="22" y="131"/>
                      <a:pt x="17" y="131"/>
                    </a:cubicBezTo>
                    <a:cubicBezTo>
                      <a:pt x="14" y="132"/>
                      <a:pt x="13" y="130"/>
                      <a:pt x="14" y="127"/>
                    </a:cubicBezTo>
                    <a:cubicBezTo>
                      <a:pt x="15" y="125"/>
                      <a:pt x="15" y="123"/>
                      <a:pt x="13" y="122"/>
                    </a:cubicBezTo>
                    <a:cubicBezTo>
                      <a:pt x="3" y="115"/>
                      <a:pt x="0" y="104"/>
                      <a:pt x="0" y="92"/>
                    </a:cubicBezTo>
                    <a:cubicBezTo>
                      <a:pt x="0" y="91"/>
                      <a:pt x="1" y="89"/>
                      <a:pt x="1" y="88"/>
                    </a:cubicBezTo>
                    <a:cubicBezTo>
                      <a:pt x="2" y="80"/>
                      <a:pt x="0" y="73"/>
                      <a:pt x="2" y="66"/>
                    </a:cubicBezTo>
                    <a:cubicBezTo>
                      <a:pt x="3" y="59"/>
                      <a:pt x="5" y="58"/>
                      <a:pt x="11" y="60"/>
                    </a:cubicBezTo>
                    <a:cubicBezTo>
                      <a:pt x="21" y="64"/>
                      <a:pt x="31" y="65"/>
                      <a:pt x="41" y="65"/>
                    </a:cubicBezTo>
                    <a:cubicBezTo>
                      <a:pt x="47" y="65"/>
                      <a:pt x="55" y="58"/>
                      <a:pt x="57" y="52"/>
                    </a:cubicBezTo>
                    <a:cubicBezTo>
                      <a:pt x="57" y="50"/>
                      <a:pt x="57" y="49"/>
                      <a:pt x="58" y="48"/>
                    </a:cubicBezTo>
                    <a:cubicBezTo>
                      <a:pt x="59" y="46"/>
                      <a:pt x="62" y="46"/>
                      <a:pt x="64" y="46"/>
                    </a:cubicBezTo>
                    <a:cubicBezTo>
                      <a:pt x="68" y="45"/>
                      <a:pt x="72" y="44"/>
                      <a:pt x="71" y="38"/>
                    </a:cubicBezTo>
                    <a:cubicBezTo>
                      <a:pt x="71" y="37"/>
                      <a:pt x="72" y="36"/>
                      <a:pt x="74" y="35"/>
                    </a:cubicBezTo>
                    <a:cubicBezTo>
                      <a:pt x="76" y="35"/>
                      <a:pt x="77" y="36"/>
                      <a:pt x="78" y="38"/>
                    </a:cubicBezTo>
                    <a:cubicBezTo>
                      <a:pt x="80" y="41"/>
                      <a:pt x="81" y="45"/>
                      <a:pt x="84" y="47"/>
                    </a:cubicBezTo>
                    <a:cubicBezTo>
                      <a:pt x="84" y="40"/>
                      <a:pt x="87" y="34"/>
                      <a:pt x="85" y="26"/>
                    </a:cubicBezTo>
                    <a:cubicBezTo>
                      <a:pt x="83" y="19"/>
                      <a:pt x="84" y="11"/>
                      <a:pt x="88" y="4"/>
                    </a:cubicBezTo>
                    <a:cubicBezTo>
                      <a:pt x="89" y="0"/>
                      <a:pt x="93" y="2"/>
                      <a:pt x="95" y="1"/>
                    </a:cubicBezTo>
                    <a:cubicBezTo>
                      <a:pt x="98" y="1"/>
                      <a:pt x="102" y="3"/>
                      <a:pt x="105" y="1"/>
                    </a:cubicBezTo>
                    <a:cubicBezTo>
                      <a:pt x="105" y="1"/>
                      <a:pt x="106" y="2"/>
                      <a:pt x="107" y="3"/>
                    </a:cubicBezTo>
                    <a:cubicBezTo>
                      <a:pt x="111" y="4"/>
                      <a:pt x="114" y="6"/>
                      <a:pt x="112" y="11"/>
                    </a:cubicBezTo>
                    <a:cubicBezTo>
                      <a:pt x="111" y="11"/>
                      <a:pt x="111" y="12"/>
                      <a:pt x="111" y="12"/>
                    </a:cubicBezTo>
                    <a:cubicBezTo>
                      <a:pt x="116" y="17"/>
                      <a:pt x="114" y="24"/>
                      <a:pt x="115" y="29"/>
                    </a:cubicBezTo>
                    <a:cubicBezTo>
                      <a:pt x="117" y="36"/>
                      <a:pt x="116" y="42"/>
                      <a:pt x="115" y="49"/>
                    </a:cubicBezTo>
                    <a:cubicBezTo>
                      <a:pt x="114" y="63"/>
                      <a:pt x="113" y="78"/>
                      <a:pt x="118" y="92"/>
                    </a:cubicBezTo>
                    <a:cubicBezTo>
                      <a:pt x="120" y="100"/>
                      <a:pt x="119" y="108"/>
                      <a:pt x="116" y="115"/>
                    </a:cubicBezTo>
                    <a:cubicBezTo>
                      <a:pt x="116" y="116"/>
                      <a:pt x="115" y="116"/>
                      <a:pt x="115" y="117"/>
                    </a:cubicBezTo>
                    <a:cubicBezTo>
                      <a:pt x="112" y="120"/>
                      <a:pt x="108" y="122"/>
                      <a:pt x="104" y="123"/>
                    </a:cubicBezTo>
                    <a:cubicBezTo>
                      <a:pt x="101" y="123"/>
                      <a:pt x="99" y="123"/>
                      <a:pt x="98" y="122"/>
                    </a:cubicBezTo>
                    <a:cubicBezTo>
                      <a:pt x="93" y="117"/>
                      <a:pt x="88" y="118"/>
                      <a:pt x="82" y="120"/>
                    </a:cubicBezTo>
                    <a:cubicBezTo>
                      <a:pt x="78" y="121"/>
                      <a:pt x="77" y="123"/>
                      <a:pt x="79" y="126"/>
                    </a:cubicBezTo>
                    <a:cubicBezTo>
                      <a:pt x="81" y="129"/>
                      <a:pt x="85" y="130"/>
                      <a:pt x="85" y="134"/>
                    </a:cubicBez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2491">
                <a:extLst>
                  <a:ext uri="{FF2B5EF4-FFF2-40B4-BE49-F238E27FC236}">
                    <a16:creationId xmlns:a16="http://schemas.microsoft.com/office/drawing/2014/main" id="{A859F24E-4CBA-A314-5BAD-3D985F9DC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130"/>
                <a:ext cx="150" cy="42"/>
              </a:xfrm>
              <a:custGeom>
                <a:avLst/>
                <a:gdLst>
                  <a:gd name="T0" fmla="*/ 23 w 88"/>
                  <a:gd name="T1" fmla="*/ 21 h 24"/>
                  <a:gd name="T2" fmla="*/ 10 w 88"/>
                  <a:gd name="T3" fmla="*/ 24 h 24"/>
                  <a:gd name="T4" fmla="*/ 7 w 88"/>
                  <a:gd name="T5" fmla="*/ 23 h 24"/>
                  <a:gd name="T6" fmla="*/ 1 w 88"/>
                  <a:gd name="T7" fmla="*/ 17 h 24"/>
                  <a:gd name="T8" fmla="*/ 8 w 88"/>
                  <a:gd name="T9" fmla="*/ 12 h 24"/>
                  <a:gd name="T10" fmla="*/ 27 w 88"/>
                  <a:gd name="T11" fmla="*/ 7 h 24"/>
                  <a:gd name="T12" fmla="*/ 39 w 88"/>
                  <a:gd name="T13" fmla="*/ 8 h 24"/>
                  <a:gd name="T14" fmla="*/ 45 w 88"/>
                  <a:gd name="T15" fmla="*/ 9 h 24"/>
                  <a:gd name="T16" fmla="*/ 50 w 88"/>
                  <a:gd name="T17" fmla="*/ 4 h 24"/>
                  <a:gd name="T18" fmla="*/ 63 w 88"/>
                  <a:gd name="T19" fmla="*/ 1 h 24"/>
                  <a:gd name="T20" fmla="*/ 70 w 88"/>
                  <a:gd name="T21" fmla="*/ 4 h 24"/>
                  <a:gd name="T22" fmla="*/ 79 w 88"/>
                  <a:gd name="T23" fmla="*/ 7 h 24"/>
                  <a:gd name="T24" fmla="*/ 87 w 88"/>
                  <a:gd name="T25" fmla="*/ 10 h 24"/>
                  <a:gd name="T26" fmla="*/ 79 w 88"/>
                  <a:gd name="T27" fmla="*/ 21 h 24"/>
                  <a:gd name="T28" fmla="*/ 78 w 88"/>
                  <a:gd name="T29" fmla="*/ 22 h 24"/>
                  <a:gd name="T30" fmla="*/ 64 w 88"/>
                  <a:gd name="T31" fmla="*/ 20 h 24"/>
                  <a:gd name="T32" fmla="*/ 51 w 88"/>
                  <a:gd name="T33" fmla="*/ 23 h 24"/>
                  <a:gd name="T34" fmla="*/ 45 w 88"/>
                  <a:gd name="T35" fmla="*/ 22 h 24"/>
                  <a:gd name="T36" fmla="*/ 27 w 88"/>
                  <a:gd name="T37" fmla="*/ 21 h 24"/>
                  <a:gd name="T38" fmla="*/ 23 w 88"/>
                  <a:gd name="T3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24">
                    <a:moveTo>
                      <a:pt x="23" y="21"/>
                    </a:moveTo>
                    <a:cubicBezTo>
                      <a:pt x="19" y="23"/>
                      <a:pt x="15" y="24"/>
                      <a:pt x="10" y="24"/>
                    </a:cubicBezTo>
                    <a:cubicBezTo>
                      <a:pt x="9" y="23"/>
                      <a:pt x="8" y="23"/>
                      <a:pt x="7" y="23"/>
                    </a:cubicBezTo>
                    <a:cubicBezTo>
                      <a:pt x="3" y="22"/>
                      <a:pt x="0" y="22"/>
                      <a:pt x="1" y="17"/>
                    </a:cubicBezTo>
                    <a:cubicBezTo>
                      <a:pt x="2" y="13"/>
                      <a:pt x="4" y="12"/>
                      <a:pt x="8" y="12"/>
                    </a:cubicBezTo>
                    <a:cubicBezTo>
                      <a:pt x="14" y="12"/>
                      <a:pt x="21" y="10"/>
                      <a:pt x="27" y="7"/>
                    </a:cubicBezTo>
                    <a:cubicBezTo>
                      <a:pt x="31" y="6"/>
                      <a:pt x="35" y="6"/>
                      <a:pt x="39" y="8"/>
                    </a:cubicBezTo>
                    <a:cubicBezTo>
                      <a:pt x="41" y="9"/>
                      <a:pt x="43" y="11"/>
                      <a:pt x="45" y="9"/>
                    </a:cubicBezTo>
                    <a:cubicBezTo>
                      <a:pt x="47" y="7"/>
                      <a:pt x="47" y="5"/>
                      <a:pt x="50" y="4"/>
                    </a:cubicBezTo>
                    <a:cubicBezTo>
                      <a:pt x="54" y="3"/>
                      <a:pt x="58" y="0"/>
                      <a:pt x="63" y="1"/>
                    </a:cubicBezTo>
                    <a:cubicBezTo>
                      <a:pt x="66" y="1"/>
                      <a:pt x="68" y="2"/>
                      <a:pt x="70" y="4"/>
                    </a:cubicBezTo>
                    <a:cubicBezTo>
                      <a:pt x="73" y="6"/>
                      <a:pt x="75" y="7"/>
                      <a:pt x="79" y="7"/>
                    </a:cubicBezTo>
                    <a:cubicBezTo>
                      <a:pt x="82" y="7"/>
                      <a:pt x="85" y="7"/>
                      <a:pt x="87" y="10"/>
                    </a:cubicBezTo>
                    <a:cubicBezTo>
                      <a:pt x="88" y="17"/>
                      <a:pt x="83" y="18"/>
                      <a:pt x="79" y="21"/>
                    </a:cubicBezTo>
                    <a:cubicBezTo>
                      <a:pt x="79" y="21"/>
                      <a:pt x="78" y="22"/>
                      <a:pt x="78" y="22"/>
                    </a:cubicBezTo>
                    <a:cubicBezTo>
                      <a:pt x="73" y="23"/>
                      <a:pt x="68" y="22"/>
                      <a:pt x="64" y="20"/>
                    </a:cubicBezTo>
                    <a:cubicBezTo>
                      <a:pt x="60" y="21"/>
                      <a:pt x="54" y="20"/>
                      <a:pt x="51" y="23"/>
                    </a:cubicBezTo>
                    <a:cubicBezTo>
                      <a:pt x="49" y="24"/>
                      <a:pt x="47" y="24"/>
                      <a:pt x="45" y="22"/>
                    </a:cubicBezTo>
                    <a:cubicBezTo>
                      <a:pt x="40" y="16"/>
                      <a:pt x="33" y="19"/>
                      <a:pt x="27" y="21"/>
                    </a:cubicBezTo>
                    <a:cubicBezTo>
                      <a:pt x="26" y="21"/>
                      <a:pt x="24" y="22"/>
                      <a:pt x="23" y="21"/>
                    </a:cubicBezTo>
                    <a:close/>
                  </a:path>
                </a:pathLst>
              </a:custGeom>
              <a:solidFill>
                <a:srgbClr val="191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2492">
                <a:extLst>
                  <a:ext uri="{FF2B5EF4-FFF2-40B4-BE49-F238E27FC236}">
                    <a16:creationId xmlns:a16="http://schemas.microsoft.com/office/drawing/2014/main" id="{C4C59505-4E7B-4500-F2C0-A962B21CB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142"/>
                <a:ext cx="73" cy="69"/>
              </a:xfrm>
              <a:custGeom>
                <a:avLst/>
                <a:gdLst>
                  <a:gd name="T0" fmla="*/ 1 w 43"/>
                  <a:gd name="T1" fmla="*/ 10 h 40"/>
                  <a:gd name="T2" fmla="*/ 1 w 43"/>
                  <a:gd name="T3" fmla="*/ 0 h 40"/>
                  <a:gd name="T4" fmla="*/ 7 w 43"/>
                  <a:gd name="T5" fmla="*/ 6 h 40"/>
                  <a:gd name="T6" fmla="*/ 16 w 43"/>
                  <a:gd name="T7" fmla="*/ 14 h 40"/>
                  <a:gd name="T8" fmla="*/ 29 w 43"/>
                  <a:gd name="T9" fmla="*/ 25 h 40"/>
                  <a:gd name="T10" fmla="*/ 39 w 43"/>
                  <a:gd name="T11" fmla="*/ 34 h 40"/>
                  <a:gd name="T12" fmla="*/ 43 w 43"/>
                  <a:gd name="T13" fmla="*/ 38 h 40"/>
                  <a:gd name="T14" fmla="*/ 22 w 43"/>
                  <a:gd name="T15" fmla="*/ 39 h 40"/>
                  <a:gd name="T16" fmla="*/ 19 w 43"/>
                  <a:gd name="T17" fmla="*/ 38 h 40"/>
                  <a:gd name="T18" fmla="*/ 16 w 43"/>
                  <a:gd name="T19" fmla="*/ 37 h 40"/>
                  <a:gd name="T20" fmla="*/ 11 w 43"/>
                  <a:gd name="T21" fmla="*/ 37 h 40"/>
                  <a:gd name="T22" fmla="*/ 7 w 43"/>
                  <a:gd name="T23" fmla="*/ 31 h 40"/>
                  <a:gd name="T24" fmla="*/ 4 w 43"/>
                  <a:gd name="T25" fmla="*/ 23 h 40"/>
                  <a:gd name="T26" fmla="*/ 1 w 43"/>
                  <a:gd name="T27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1" y="10"/>
                    </a:moveTo>
                    <a:cubicBezTo>
                      <a:pt x="1" y="7"/>
                      <a:pt x="1" y="4"/>
                      <a:pt x="1" y="0"/>
                    </a:cubicBezTo>
                    <a:cubicBezTo>
                      <a:pt x="4" y="1"/>
                      <a:pt x="6" y="4"/>
                      <a:pt x="7" y="6"/>
                    </a:cubicBezTo>
                    <a:cubicBezTo>
                      <a:pt x="8" y="11"/>
                      <a:pt x="12" y="12"/>
                      <a:pt x="16" y="14"/>
                    </a:cubicBezTo>
                    <a:cubicBezTo>
                      <a:pt x="22" y="15"/>
                      <a:pt x="28" y="16"/>
                      <a:pt x="29" y="25"/>
                    </a:cubicBezTo>
                    <a:cubicBezTo>
                      <a:pt x="29" y="30"/>
                      <a:pt x="35" y="31"/>
                      <a:pt x="39" y="34"/>
                    </a:cubicBezTo>
                    <a:cubicBezTo>
                      <a:pt x="41" y="35"/>
                      <a:pt x="42" y="36"/>
                      <a:pt x="43" y="38"/>
                    </a:cubicBezTo>
                    <a:cubicBezTo>
                      <a:pt x="36" y="38"/>
                      <a:pt x="29" y="37"/>
                      <a:pt x="22" y="39"/>
                    </a:cubicBezTo>
                    <a:cubicBezTo>
                      <a:pt x="21" y="39"/>
                      <a:pt x="20" y="40"/>
                      <a:pt x="19" y="38"/>
                    </a:cubicBezTo>
                    <a:cubicBezTo>
                      <a:pt x="18" y="38"/>
                      <a:pt x="18" y="34"/>
                      <a:pt x="16" y="37"/>
                    </a:cubicBezTo>
                    <a:cubicBezTo>
                      <a:pt x="15" y="38"/>
                      <a:pt x="13" y="38"/>
                      <a:pt x="11" y="37"/>
                    </a:cubicBezTo>
                    <a:cubicBezTo>
                      <a:pt x="9" y="36"/>
                      <a:pt x="12" y="32"/>
                      <a:pt x="7" y="31"/>
                    </a:cubicBezTo>
                    <a:cubicBezTo>
                      <a:pt x="4" y="31"/>
                      <a:pt x="4" y="26"/>
                      <a:pt x="4" y="23"/>
                    </a:cubicBezTo>
                    <a:cubicBezTo>
                      <a:pt x="4" y="19"/>
                      <a:pt x="0" y="15"/>
                      <a:pt x="1" y="10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2493">
                <a:extLst>
                  <a:ext uri="{FF2B5EF4-FFF2-40B4-BE49-F238E27FC236}">
                    <a16:creationId xmlns:a16="http://schemas.microsoft.com/office/drawing/2014/main" id="{99712088-D6F2-B75E-138B-85F815152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130"/>
                <a:ext cx="83" cy="43"/>
              </a:xfrm>
              <a:custGeom>
                <a:avLst/>
                <a:gdLst>
                  <a:gd name="T0" fmla="*/ 48 w 48"/>
                  <a:gd name="T1" fmla="*/ 10 h 25"/>
                  <a:gd name="T2" fmla="*/ 43 w 48"/>
                  <a:gd name="T3" fmla="*/ 10 h 25"/>
                  <a:gd name="T4" fmla="*/ 27 w 48"/>
                  <a:gd name="T5" fmla="*/ 10 h 25"/>
                  <a:gd name="T6" fmla="*/ 10 w 48"/>
                  <a:gd name="T7" fmla="*/ 13 h 25"/>
                  <a:gd name="T8" fmla="*/ 5 w 48"/>
                  <a:gd name="T9" fmla="*/ 17 h 25"/>
                  <a:gd name="T10" fmla="*/ 9 w 48"/>
                  <a:gd name="T11" fmla="*/ 23 h 25"/>
                  <a:gd name="T12" fmla="*/ 2 w 48"/>
                  <a:gd name="T13" fmla="*/ 22 h 25"/>
                  <a:gd name="T14" fmla="*/ 1 w 48"/>
                  <a:gd name="T15" fmla="*/ 13 h 25"/>
                  <a:gd name="T16" fmla="*/ 7 w 48"/>
                  <a:gd name="T17" fmla="*/ 10 h 25"/>
                  <a:gd name="T18" fmla="*/ 24 w 48"/>
                  <a:gd name="T19" fmla="*/ 5 h 25"/>
                  <a:gd name="T20" fmla="*/ 32 w 48"/>
                  <a:gd name="T21" fmla="*/ 1 h 25"/>
                  <a:gd name="T22" fmla="*/ 34 w 48"/>
                  <a:gd name="T23" fmla="*/ 1 h 25"/>
                  <a:gd name="T24" fmla="*/ 48 w 48"/>
                  <a:gd name="T2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0"/>
                    </a:moveTo>
                    <a:cubicBezTo>
                      <a:pt x="47" y="14"/>
                      <a:pt x="45" y="11"/>
                      <a:pt x="43" y="10"/>
                    </a:cubicBezTo>
                    <a:cubicBezTo>
                      <a:pt x="38" y="8"/>
                      <a:pt x="34" y="7"/>
                      <a:pt x="27" y="10"/>
                    </a:cubicBezTo>
                    <a:cubicBezTo>
                      <a:pt x="23" y="13"/>
                      <a:pt x="16" y="13"/>
                      <a:pt x="10" y="13"/>
                    </a:cubicBezTo>
                    <a:cubicBezTo>
                      <a:pt x="7" y="14"/>
                      <a:pt x="6" y="14"/>
                      <a:pt x="5" y="17"/>
                    </a:cubicBezTo>
                    <a:cubicBezTo>
                      <a:pt x="3" y="22"/>
                      <a:pt x="7" y="21"/>
                      <a:pt x="9" y="23"/>
                    </a:cubicBezTo>
                    <a:cubicBezTo>
                      <a:pt x="6" y="24"/>
                      <a:pt x="3" y="25"/>
                      <a:pt x="2" y="22"/>
                    </a:cubicBezTo>
                    <a:cubicBezTo>
                      <a:pt x="0" y="20"/>
                      <a:pt x="1" y="16"/>
                      <a:pt x="1" y="13"/>
                    </a:cubicBezTo>
                    <a:cubicBezTo>
                      <a:pt x="2" y="11"/>
                      <a:pt x="5" y="9"/>
                      <a:pt x="7" y="10"/>
                    </a:cubicBezTo>
                    <a:cubicBezTo>
                      <a:pt x="14" y="13"/>
                      <a:pt x="19" y="9"/>
                      <a:pt x="24" y="5"/>
                    </a:cubicBezTo>
                    <a:cubicBezTo>
                      <a:pt x="27" y="4"/>
                      <a:pt x="30" y="3"/>
                      <a:pt x="32" y="1"/>
                    </a:cubicBezTo>
                    <a:cubicBezTo>
                      <a:pt x="33" y="1"/>
                      <a:pt x="34" y="0"/>
                      <a:pt x="34" y="1"/>
                    </a:cubicBezTo>
                    <a:cubicBezTo>
                      <a:pt x="38" y="5"/>
                      <a:pt x="44" y="6"/>
                      <a:pt x="48" y="10"/>
                    </a:cubicBezTo>
                    <a:close/>
                  </a:path>
                </a:pathLst>
              </a:custGeom>
              <a:solidFill>
                <a:srgbClr val="4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2494">
                <a:extLst>
                  <a:ext uri="{FF2B5EF4-FFF2-40B4-BE49-F238E27FC236}">
                    <a16:creationId xmlns:a16="http://schemas.microsoft.com/office/drawing/2014/main" id="{84033FD7-B7C6-FC5D-C185-5BDF4996D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743"/>
                <a:ext cx="94" cy="21"/>
              </a:xfrm>
              <a:custGeom>
                <a:avLst/>
                <a:gdLst>
                  <a:gd name="T0" fmla="*/ 0 w 55"/>
                  <a:gd name="T1" fmla="*/ 10 h 12"/>
                  <a:gd name="T2" fmla="*/ 1 w 55"/>
                  <a:gd name="T3" fmla="*/ 9 h 12"/>
                  <a:gd name="T4" fmla="*/ 23 w 55"/>
                  <a:gd name="T5" fmla="*/ 4 h 12"/>
                  <a:gd name="T6" fmla="*/ 46 w 55"/>
                  <a:gd name="T7" fmla="*/ 2 h 12"/>
                  <a:gd name="T8" fmla="*/ 54 w 55"/>
                  <a:gd name="T9" fmla="*/ 0 h 12"/>
                  <a:gd name="T10" fmla="*/ 51 w 55"/>
                  <a:gd name="T11" fmla="*/ 5 h 12"/>
                  <a:gd name="T12" fmla="*/ 37 w 55"/>
                  <a:gd name="T13" fmla="*/ 7 h 12"/>
                  <a:gd name="T14" fmla="*/ 36 w 55"/>
                  <a:gd name="T15" fmla="*/ 7 h 12"/>
                  <a:gd name="T16" fmla="*/ 36 w 55"/>
                  <a:gd name="T17" fmla="*/ 8 h 12"/>
                  <a:gd name="T18" fmla="*/ 29 w 55"/>
                  <a:gd name="T19" fmla="*/ 9 h 12"/>
                  <a:gd name="T20" fmla="*/ 16 w 55"/>
                  <a:gd name="T21" fmla="*/ 9 h 12"/>
                  <a:gd name="T22" fmla="*/ 0 w 55"/>
                  <a:gd name="T2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2">
                    <a:moveTo>
                      <a:pt x="0" y="10"/>
                    </a:moveTo>
                    <a:cubicBezTo>
                      <a:pt x="0" y="10"/>
                      <a:pt x="1" y="9"/>
                      <a:pt x="1" y="9"/>
                    </a:cubicBezTo>
                    <a:cubicBezTo>
                      <a:pt x="8" y="6"/>
                      <a:pt x="16" y="7"/>
                      <a:pt x="23" y="4"/>
                    </a:cubicBezTo>
                    <a:cubicBezTo>
                      <a:pt x="31" y="1"/>
                      <a:pt x="39" y="4"/>
                      <a:pt x="46" y="2"/>
                    </a:cubicBezTo>
                    <a:cubicBezTo>
                      <a:pt x="49" y="1"/>
                      <a:pt x="51" y="1"/>
                      <a:pt x="54" y="0"/>
                    </a:cubicBezTo>
                    <a:cubicBezTo>
                      <a:pt x="55" y="3"/>
                      <a:pt x="55" y="5"/>
                      <a:pt x="51" y="5"/>
                    </a:cubicBezTo>
                    <a:cubicBezTo>
                      <a:pt x="46" y="6"/>
                      <a:pt x="41" y="5"/>
                      <a:pt x="37" y="7"/>
                    </a:cubicBezTo>
                    <a:cubicBezTo>
                      <a:pt x="36" y="7"/>
                      <a:pt x="37" y="6"/>
                      <a:pt x="36" y="7"/>
                    </a:cubicBezTo>
                    <a:cubicBezTo>
                      <a:pt x="35" y="7"/>
                      <a:pt x="36" y="7"/>
                      <a:pt x="36" y="8"/>
                    </a:cubicBezTo>
                    <a:cubicBezTo>
                      <a:pt x="34" y="10"/>
                      <a:pt x="31" y="9"/>
                      <a:pt x="29" y="9"/>
                    </a:cubicBezTo>
                    <a:cubicBezTo>
                      <a:pt x="24" y="6"/>
                      <a:pt x="20" y="8"/>
                      <a:pt x="16" y="9"/>
                    </a:cubicBezTo>
                    <a:cubicBezTo>
                      <a:pt x="11" y="11"/>
                      <a:pt x="5" y="12"/>
                      <a:pt x="0" y="10"/>
                    </a:cubicBezTo>
                    <a:close/>
                  </a:path>
                </a:pathLst>
              </a:custGeom>
              <a:solidFill>
                <a:srgbClr val="444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2495">
                <a:extLst>
                  <a:ext uri="{FF2B5EF4-FFF2-40B4-BE49-F238E27FC236}">
                    <a16:creationId xmlns:a16="http://schemas.microsoft.com/office/drawing/2014/main" id="{E17E9C66-0B5D-A28A-C3BA-60EA08F5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743"/>
                <a:ext cx="55" cy="15"/>
              </a:xfrm>
              <a:custGeom>
                <a:avLst/>
                <a:gdLst>
                  <a:gd name="T0" fmla="*/ 4 w 32"/>
                  <a:gd name="T1" fmla="*/ 8 h 9"/>
                  <a:gd name="T2" fmla="*/ 0 w 32"/>
                  <a:gd name="T3" fmla="*/ 7 h 9"/>
                  <a:gd name="T4" fmla="*/ 19 w 32"/>
                  <a:gd name="T5" fmla="*/ 4 h 9"/>
                  <a:gd name="T6" fmla="*/ 22 w 32"/>
                  <a:gd name="T7" fmla="*/ 0 h 9"/>
                  <a:gd name="T8" fmla="*/ 25 w 32"/>
                  <a:gd name="T9" fmla="*/ 0 h 9"/>
                  <a:gd name="T10" fmla="*/ 32 w 32"/>
                  <a:gd name="T11" fmla="*/ 3 h 9"/>
                  <a:gd name="T12" fmla="*/ 32 w 32"/>
                  <a:gd name="T13" fmla="*/ 5 h 9"/>
                  <a:gd name="T14" fmla="*/ 32 w 32"/>
                  <a:gd name="T15" fmla="*/ 5 h 9"/>
                  <a:gd name="T16" fmla="*/ 16 w 32"/>
                  <a:gd name="T17" fmla="*/ 8 h 9"/>
                  <a:gd name="T18" fmla="*/ 4 w 32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9">
                    <a:moveTo>
                      <a:pt x="4" y="8"/>
                    </a:moveTo>
                    <a:cubicBezTo>
                      <a:pt x="3" y="7"/>
                      <a:pt x="2" y="7"/>
                      <a:pt x="0" y="7"/>
                    </a:cubicBezTo>
                    <a:cubicBezTo>
                      <a:pt x="7" y="5"/>
                      <a:pt x="13" y="5"/>
                      <a:pt x="19" y="4"/>
                    </a:cubicBezTo>
                    <a:cubicBezTo>
                      <a:pt x="22" y="3"/>
                      <a:pt x="24" y="3"/>
                      <a:pt x="22" y="0"/>
                    </a:cubicBezTo>
                    <a:cubicBezTo>
                      <a:pt x="23" y="0"/>
                      <a:pt x="24" y="0"/>
                      <a:pt x="25" y="0"/>
                    </a:cubicBezTo>
                    <a:cubicBezTo>
                      <a:pt x="27" y="2"/>
                      <a:pt x="30" y="0"/>
                      <a:pt x="32" y="3"/>
                    </a:cubicBezTo>
                    <a:cubicBezTo>
                      <a:pt x="32" y="3"/>
                      <a:pt x="32" y="4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7" y="7"/>
                      <a:pt x="21" y="9"/>
                      <a:pt x="16" y="8"/>
                    </a:cubicBezTo>
                    <a:cubicBezTo>
                      <a:pt x="12" y="5"/>
                      <a:pt x="8" y="7"/>
                      <a:pt x="4" y="8"/>
                    </a:cubicBezTo>
                    <a:close/>
                  </a:path>
                </a:pathLst>
              </a:custGeom>
              <a:solidFill>
                <a:srgbClr val="A9AA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2496">
                <a:extLst>
                  <a:ext uri="{FF2B5EF4-FFF2-40B4-BE49-F238E27FC236}">
                    <a16:creationId xmlns:a16="http://schemas.microsoft.com/office/drawing/2014/main" id="{C9960972-2539-474D-8318-A64793037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735"/>
                <a:ext cx="27" cy="11"/>
              </a:xfrm>
              <a:custGeom>
                <a:avLst/>
                <a:gdLst>
                  <a:gd name="T0" fmla="*/ 7 w 16"/>
                  <a:gd name="T1" fmla="*/ 5 h 7"/>
                  <a:gd name="T2" fmla="*/ 2 w 16"/>
                  <a:gd name="T3" fmla="*/ 4 h 7"/>
                  <a:gd name="T4" fmla="*/ 0 w 16"/>
                  <a:gd name="T5" fmla="*/ 2 h 7"/>
                  <a:gd name="T6" fmla="*/ 2 w 16"/>
                  <a:gd name="T7" fmla="*/ 0 h 7"/>
                  <a:gd name="T8" fmla="*/ 11 w 16"/>
                  <a:gd name="T9" fmla="*/ 0 h 7"/>
                  <a:gd name="T10" fmla="*/ 15 w 16"/>
                  <a:gd name="T11" fmla="*/ 1 h 7"/>
                  <a:gd name="T12" fmla="*/ 13 w 16"/>
                  <a:gd name="T13" fmla="*/ 5 h 7"/>
                  <a:gd name="T14" fmla="*/ 7 w 16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7" y="5"/>
                    </a:moveTo>
                    <a:cubicBezTo>
                      <a:pt x="6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4" y="0"/>
                      <a:pt x="15" y="1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11" y="7"/>
                      <a:pt x="9" y="7"/>
                      <a:pt x="7" y="5"/>
                    </a:cubicBezTo>
                    <a:close/>
                  </a:path>
                </a:pathLst>
              </a:custGeom>
              <a:solidFill>
                <a:srgbClr val="A9AA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2497">
                <a:extLst>
                  <a:ext uri="{FF2B5EF4-FFF2-40B4-BE49-F238E27FC236}">
                    <a16:creationId xmlns:a16="http://schemas.microsoft.com/office/drawing/2014/main" id="{24EB2449-C93E-DDB4-9B45-472E7776B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743"/>
                <a:ext cx="27" cy="9"/>
              </a:xfrm>
              <a:custGeom>
                <a:avLst/>
                <a:gdLst>
                  <a:gd name="T0" fmla="*/ 16 w 16"/>
                  <a:gd name="T1" fmla="*/ 1 h 5"/>
                  <a:gd name="T2" fmla="*/ 0 w 16"/>
                  <a:gd name="T3" fmla="*/ 3 h 5"/>
                  <a:gd name="T4" fmla="*/ 16 w 1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6" y="1"/>
                    </a:moveTo>
                    <a:cubicBezTo>
                      <a:pt x="11" y="3"/>
                      <a:pt x="6" y="5"/>
                      <a:pt x="0" y="3"/>
                    </a:cubicBezTo>
                    <a:cubicBezTo>
                      <a:pt x="6" y="1"/>
                      <a:pt x="11" y="0"/>
                      <a:pt x="16" y="1"/>
                    </a:cubicBezTo>
                    <a:close/>
                  </a:path>
                </a:pathLst>
              </a:custGeom>
              <a:solidFill>
                <a:srgbClr val="37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2498">
                <a:extLst>
                  <a:ext uri="{FF2B5EF4-FFF2-40B4-BE49-F238E27FC236}">
                    <a16:creationId xmlns:a16="http://schemas.microsoft.com/office/drawing/2014/main" id="{D7DA3CCE-70DA-58F1-CD05-DD3081267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724"/>
                <a:ext cx="25" cy="12"/>
              </a:xfrm>
              <a:custGeom>
                <a:avLst/>
                <a:gdLst>
                  <a:gd name="T0" fmla="*/ 0 w 15"/>
                  <a:gd name="T1" fmla="*/ 4 h 7"/>
                  <a:gd name="T2" fmla="*/ 7 w 15"/>
                  <a:gd name="T3" fmla="*/ 1 h 7"/>
                  <a:gd name="T4" fmla="*/ 9 w 15"/>
                  <a:gd name="T5" fmla="*/ 0 h 7"/>
                  <a:gd name="T6" fmla="*/ 15 w 15"/>
                  <a:gd name="T7" fmla="*/ 3 h 7"/>
                  <a:gd name="T8" fmla="*/ 0 w 15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0" y="4"/>
                    </a:moveTo>
                    <a:cubicBezTo>
                      <a:pt x="2" y="3"/>
                      <a:pt x="5" y="2"/>
                      <a:pt x="7" y="1"/>
                    </a:cubicBezTo>
                    <a:cubicBezTo>
                      <a:pt x="8" y="1"/>
                      <a:pt x="8" y="0"/>
                      <a:pt x="9" y="0"/>
                    </a:cubicBezTo>
                    <a:cubicBezTo>
                      <a:pt x="10" y="2"/>
                      <a:pt x="13" y="0"/>
                      <a:pt x="15" y="3"/>
                    </a:cubicBezTo>
                    <a:cubicBezTo>
                      <a:pt x="9" y="2"/>
                      <a:pt x="5" y="7"/>
                      <a:pt x="0" y="4"/>
                    </a:cubicBezTo>
                    <a:close/>
                  </a:path>
                </a:pathLst>
              </a:custGeom>
              <a:solidFill>
                <a:srgbClr val="68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2499">
                <a:extLst>
                  <a:ext uri="{FF2B5EF4-FFF2-40B4-BE49-F238E27FC236}">
                    <a16:creationId xmlns:a16="http://schemas.microsoft.com/office/drawing/2014/main" id="{F42D5103-3522-B4FF-8218-2D06675A3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750"/>
                <a:ext cx="18" cy="8"/>
              </a:xfrm>
              <a:custGeom>
                <a:avLst/>
                <a:gdLst>
                  <a:gd name="T0" fmla="*/ 10 w 10"/>
                  <a:gd name="T1" fmla="*/ 2 h 5"/>
                  <a:gd name="T2" fmla="*/ 0 w 10"/>
                  <a:gd name="T3" fmla="*/ 1 h 5"/>
                  <a:gd name="T4" fmla="*/ 10 w 10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4"/>
                      <a:pt x="3" y="5"/>
                      <a:pt x="0" y="1"/>
                    </a:cubicBezTo>
                    <a:cubicBezTo>
                      <a:pt x="4" y="1"/>
                      <a:pt x="7" y="0"/>
                      <a:pt x="10" y="2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2500">
                <a:extLst>
                  <a:ext uri="{FF2B5EF4-FFF2-40B4-BE49-F238E27FC236}">
                    <a16:creationId xmlns:a16="http://schemas.microsoft.com/office/drawing/2014/main" id="{D729E7E9-DCF2-4A63-31FC-32EB5DF56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733"/>
                <a:ext cx="17" cy="8"/>
              </a:xfrm>
              <a:custGeom>
                <a:avLst/>
                <a:gdLst>
                  <a:gd name="T0" fmla="*/ 0 w 10"/>
                  <a:gd name="T1" fmla="*/ 4 h 5"/>
                  <a:gd name="T2" fmla="*/ 10 w 10"/>
                  <a:gd name="T3" fmla="*/ 0 h 5"/>
                  <a:gd name="T4" fmla="*/ 0 w 10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4"/>
                    </a:moveTo>
                    <a:cubicBezTo>
                      <a:pt x="3" y="1"/>
                      <a:pt x="6" y="3"/>
                      <a:pt x="10" y="0"/>
                    </a:cubicBezTo>
                    <a:cubicBezTo>
                      <a:pt x="7" y="4"/>
                      <a:pt x="6" y="5"/>
                      <a:pt x="0" y="4"/>
                    </a:cubicBezTo>
                    <a:close/>
                  </a:path>
                </a:pathLst>
              </a:custGeom>
              <a:solidFill>
                <a:srgbClr val="524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2501">
                <a:extLst>
                  <a:ext uri="{FF2B5EF4-FFF2-40B4-BE49-F238E27FC236}">
                    <a16:creationId xmlns:a16="http://schemas.microsoft.com/office/drawing/2014/main" id="{FD59E0DF-BDAD-F026-2AE3-A0861C0B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743"/>
                <a:ext cx="13" cy="10"/>
              </a:xfrm>
              <a:custGeom>
                <a:avLst/>
                <a:gdLst>
                  <a:gd name="T0" fmla="*/ 1 w 8"/>
                  <a:gd name="T1" fmla="*/ 0 h 6"/>
                  <a:gd name="T2" fmla="*/ 7 w 8"/>
                  <a:gd name="T3" fmla="*/ 0 h 6"/>
                  <a:gd name="T4" fmla="*/ 7 w 8"/>
                  <a:gd name="T5" fmla="*/ 3 h 6"/>
                  <a:gd name="T6" fmla="*/ 0 w 8"/>
                  <a:gd name="T7" fmla="*/ 0 h 6"/>
                  <a:gd name="T8" fmla="*/ 1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5" y="1"/>
                      <a:pt x="0" y="6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3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2502">
                <a:extLst>
                  <a:ext uri="{FF2B5EF4-FFF2-40B4-BE49-F238E27FC236}">
                    <a16:creationId xmlns:a16="http://schemas.microsoft.com/office/drawing/2014/main" id="{1ABBAC7E-1E09-E16A-100F-5C0946C4C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738"/>
                <a:ext cx="19" cy="7"/>
              </a:xfrm>
              <a:custGeom>
                <a:avLst/>
                <a:gdLst>
                  <a:gd name="T0" fmla="*/ 0 w 11"/>
                  <a:gd name="T1" fmla="*/ 2 h 4"/>
                  <a:gd name="T2" fmla="*/ 11 w 11"/>
                  <a:gd name="T3" fmla="*/ 0 h 4"/>
                  <a:gd name="T4" fmla="*/ 0 w 1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3" y="1"/>
                      <a:pt x="7" y="1"/>
                      <a:pt x="11" y="0"/>
                    </a:cubicBezTo>
                    <a:cubicBezTo>
                      <a:pt x="7" y="4"/>
                      <a:pt x="3" y="3"/>
                      <a:pt x="0" y="2"/>
                    </a:cubicBezTo>
                    <a:close/>
                  </a:path>
                </a:pathLst>
              </a:custGeom>
              <a:solidFill>
                <a:srgbClr val="343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2503">
                <a:extLst>
                  <a:ext uri="{FF2B5EF4-FFF2-40B4-BE49-F238E27FC236}">
                    <a16:creationId xmlns:a16="http://schemas.microsoft.com/office/drawing/2014/main" id="{00D4CAE1-8FFA-E667-D71B-0D08D0ED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724"/>
                <a:ext cx="12" cy="7"/>
              </a:xfrm>
              <a:custGeom>
                <a:avLst/>
                <a:gdLst>
                  <a:gd name="T0" fmla="*/ 2 w 7"/>
                  <a:gd name="T1" fmla="*/ 0 h 4"/>
                  <a:gd name="T2" fmla="*/ 6 w 7"/>
                  <a:gd name="T3" fmla="*/ 0 h 4"/>
                  <a:gd name="T4" fmla="*/ 2 w 7"/>
                  <a:gd name="T5" fmla="*/ 3 h 4"/>
                  <a:gd name="T6" fmla="*/ 2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3"/>
                      <a:pt x="4" y="4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6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2504">
                <a:extLst>
                  <a:ext uri="{FF2B5EF4-FFF2-40B4-BE49-F238E27FC236}">
                    <a16:creationId xmlns:a16="http://schemas.microsoft.com/office/drawing/2014/main" id="{E019186C-4195-9F22-10CA-189809F78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214"/>
                <a:ext cx="31" cy="21"/>
              </a:xfrm>
              <a:custGeom>
                <a:avLst/>
                <a:gdLst>
                  <a:gd name="T0" fmla="*/ 0 w 18"/>
                  <a:gd name="T1" fmla="*/ 8 h 12"/>
                  <a:gd name="T2" fmla="*/ 5 w 18"/>
                  <a:gd name="T3" fmla="*/ 7 h 12"/>
                  <a:gd name="T4" fmla="*/ 18 w 18"/>
                  <a:gd name="T5" fmla="*/ 1 h 12"/>
                  <a:gd name="T6" fmla="*/ 12 w 18"/>
                  <a:gd name="T7" fmla="*/ 5 h 12"/>
                  <a:gd name="T8" fmla="*/ 11 w 18"/>
                  <a:gd name="T9" fmla="*/ 10 h 12"/>
                  <a:gd name="T10" fmla="*/ 0 w 18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0" y="8"/>
                    </a:moveTo>
                    <a:cubicBezTo>
                      <a:pt x="2" y="9"/>
                      <a:pt x="5" y="9"/>
                      <a:pt x="5" y="7"/>
                    </a:cubicBezTo>
                    <a:cubicBezTo>
                      <a:pt x="7" y="0"/>
                      <a:pt x="12" y="0"/>
                      <a:pt x="18" y="1"/>
                    </a:cubicBezTo>
                    <a:cubicBezTo>
                      <a:pt x="16" y="3"/>
                      <a:pt x="16" y="5"/>
                      <a:pt x="12" y="5"/>
                    </a:cubicBezTo>
                    <a:cubicBezTo>
                      <a:pt x="9" y="6"/>
                      <a:pt x="13" y="8"/>
                      <a:pt x="11" y="10"/>
                    </a:cubicBezTo>
                    <a:cubicBezTo>
                      <a:pt x="8" y="9"/>
                      <a:pt x="4" y="12"/>
                      <a:pt x="0" y="8"/>
                    </a:cubicBezTo>
                    <a:close/>
                  </a:path>
                </a:pathLst>
              </a:custGeom>
              <a:solidFill>
                <a:srgbClr val="5E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2505">
                <a:extLst>
                  <a:ext uri="{FF2B5EF4-FFF2-40B4-BE49-F238E27FC236}">
                    <a16:creationId xmlns:a16="http://schemas.microsoft.com/office/drawing/2014/main" id="{CB0AAC90-6010-7976-1B88-453F8609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800"/>
                <a:ext cx="60" cy="27"/>
              </a:xfrm>
              <a:custGeom>
                <a:avLst/>
                <a:gdLst>
                  <a:gd name="T0" fmla="*/ 2 w 35"/>
                  <a:gd name="T1" fmla="*/ 5 h 16"/>
                  <a:gd name="T2" fmla="*/ 10 w 35"/>
                  <a:gd name="T3" fmla="*/ 4 h 16"/>
                  <a:gd name="T4" fmla="*/ 29 w 35"/>
                  <a:gd name="T5" fmla="*/ 1 h 16"/>
                  <a:gd name="T6" fmla="*/ 34 w 35"/>
                  <a:gd name="T7" fmla="*/ 1 h 16"/>
                  <a:gd name="T8" fmla="*/ 31 w 35"/>
                  <a:gd name="T9" fmla="*/ 4 h 16"/>
                  <a:gd name="T10" fmla="*/ 25 w 35"/>
                  <a:gd name="T11" fmla="*/ 8 h 16"/>
                  <a:gd name="T12" fmla="*/ 20 w 35"/>
                  <a:gd name="T13" fmla="*/ 10 h 16"/>
                  <a:gd name="T14" fmla="*/ 20 w 35"/>
                  <a:gd name="T15" fmla="*/ 12 h 16"/>
                  <a:gd name="T16" fmla="*/ 24 w 35"/>
                  <a:gd name="T17" fmla="*/ 14 h 16"/>
                  <a:gd name="T18" fmla="*/ 23 w 35"/>
                  <a:gd name="T19" fmla="*/ 15 h 16"/>
                  <a:gd name="T20" fmla="*/ 17 w 35"/>
                  <a:gd name="T21" fmla="*/ 13 h 16"/>
                  <a:gd name="T22" fmla="*/ 14 w 35"/>
                  <a:gd name="T23" fmla="*/ 10 h 16"/>
                  <a:gd name="T24" fmla="*/ 7 w 35"/>
                  <a:gd name="T25" fmla="*/ 8 h 16"/>
                  <a:gd name="T26" fmla="*/ 6 w 35"/>
                  <a:gd name="T27" fmla="*/ 8 h 16"/>
                  <a:gd name="T28" fmla="*/ 2 w 35"/>
                  <a:gd name="T29" fmla="*/ 9 h 16"/>
                  <a:gd name="T30" fmla="*/ 2 w 35"/>
                  <a:gd name="T3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6">
                    <a:moveTo>
                      <a:pt x="2" y="5"/>
                    </a:moveTo>
                    <a:cubicBezTo>
                      <a:pt x="5" y="3"/>
                      <a:pt x="7" y="5"/>
                      <a:pt x="10" y="4"/>
                    </a:cubicBezTo>
                    <a:cubicBezTo>
                      <a:pt x="17" y="4"/>
                      <a:pt x="24" y="7"/>
                      <a:pt x="29" y="1"/>
                    </a:cubicBezTo>
                    <a:cubicBezTo>
                      <a:pt x="30" y="0"/>
                      <a:pt x="33" y="1"/>
                      <a:pt x="34" y="1"/>
                    </a:cubicBezTo>
                    <a:cubicBezTo>
                      <a:pt x="33" y="1"/>
                      <a:pt x="35" y="7"/>
                      <a:pt x="31" y="4"/>
                    </a:cubicBezTo>
                    <a:cubicBezTo>
                      <a:pt x="30" y="3"/>
                      <a:pt x="26" y="6"/>
                      <a:pt x="25" y="8"/>
                    </a:cubicBezTo>
                    <a:cubicBezTo>
                      <a:pt x="24" y="11"/>
                      <a:pt x="23" y="12"/>
                      <a:pt x="20" y="10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2" y="13"/>
                      <a:pt x="24" y="11"/>
                      <a:pt x="24" y="14"/>
                    </a:cubicBezTo>
                    <a:cubicBezTo>
                      <a:pt x="25" y="15"/>
                      <a:pt x="23" y="16"/>
                      <a:pt x="23" y="15"/>
                    </a:cubicBezTo>
                    <a:cubicBezTo>
                      <a:pt x="21" y="14"/>
                      <a:pt x="17" y="16"/>
                      <a:pt x="17" y="13"/>
                    </a:cubicBezTo>
                    <a:cubicBezTo>
                      <a:pt x="18" y="8"/>
                      <a:pt x="16" y="10"/>
                      <a:pt x="14" y="10"/>
                    </a:cubicBezTo>
                    <a:cubicBezTo>
                      <a:pt x="11" y="9"/>
                      <a:pt x="8" y="12"/>
                      <a:pt x="7" y="8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9"/>
                      <a:pt x="4" y="10"/>
                      <a:pt x="2" y="9"/>
                    </a:cubicBezTo>
                    <a:cubicBezTo>
                      <a:pt x="0" y="8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818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2506">
                <a:extLst>
                  <a:ext uri="{FF2B5EF4-FFF2-40B4-BE49-F238E27FC236}">
                    <a16:creationId xmlns:a16="http://schemas.microsoft.com/office/drawing/2014/main" id="{A7107862-C866-66C7-91A7-215D32BB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882"/>
                <a:ext cx="38" cy="18"/>
              </a:xfrm>
              <a:custGeom>
                <a:avLst/>
                <a:gdLst>
                  <a:gd name="T0" fmla="*/ 6 w 22"/>
                  <a:gd name="T1" fmla="*/ 10 h 11"/>
                  <a:gd name="T2" fmla="*/ 0 w 22"/>
                  <a:gd name="T3" fmla="*/ 9 h 11"/>
                  <a:gd name="T4" fmla="*/ 7 w 22"/>
                  <a:gd name="T5" fmla="*/ 7 h 11"/>
                  <a:gd name="T6" fmla="*/ 3 w 22"/>
                  <a:gd name="T7" fmla="*/ 3 h 11"/>
                  <a:gd name="T8" fmla="*/ 8 w 22"/>
                  <a:gd name="T9" fmla="*/ 0 h 11"/>
                  <a:gd name="T10" fmla="*/ 19 w 22"/>
                  <a:gd name="T11" fmla="*/ 0 h 11"/>
                  <a:gd name="T12" fmla="*/ 22 w 22"/>
                  <a:gd name="T13" fmla="*/ 0 h 11"/>
                  <a:gd name="T14" fmla="*/ 22 w 22"/>
                  <a:gd name="T15" fmla="*/ 2 h 11"/>
                  <a:gd name="T16" fmla="*/ 8 w 22"/>
                  <a:gd name="T17" fmla="*/ 9 h 11"/>
                  <a:gd name="T18" fmla="*/ 6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6" y="10"/>
                    </a:moveTo>
                    <a:cubicBezTo>
                      <a:pt x="4" y="10"/>
                      <a:pt x="2" y="11"/>
                      <a:pt x="0" y="9"/>
                    </a:cubicBezTo>
                    <a:cubicBezTo>
                      <a:pt x="2" y="6"/>
                      <a:pt x="6" y="10"/>
                      <a:pt x="7" y="7"/>
                    </a:cubicBezTo>
                    <a:cubicBezTo>
                      <a:pt x="7" y="5"/>
                      <a:pt x="5" y="4"/>
                      <a:pt x="3" y="3"/>
                    </a:cubicBezTo>
                    <a:cubicBezTo>
                      <a:pt x="5" y="2"/>
                      <a:pt x="8" y="4"/>
                      <a:pt x="8" y="0"/>
                    </a:cubicBezTo>
                    <a:cubicBezTo>
                      <a:pt x="12" y="0"/>
                      <a:pt x="16" y="0"/>
                      <a:pt x="19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16" y="2"/>
                      <a:pt x="15" y="11"/>
                      <a:pt x="8" y="9"/>
                    </a:cubicBezTo>
                    <a:cubicBezTo>
                      <a:pt x="8" y="9"/>
                      <a:pt x="7" y="10"/>
                      <a:pt x="6" y="10"/>
                    </a:cubicBezTo>
                    <a:close/>
                  </a:path>
                </a:pathLst>
              </a:custGeom>
              <a:solidFill>
                <a:srgbClr val="626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2507">
                <a:extLst>
                  <a:ext uri="{FF2B5EF4-FFF2-40B4-BE49-F238E27FC236}">
                    <a16:creationId xmlns:a16="http://schemas.microsoft.com/office/drawing/2014/main" id="{6A58156B-B186-0F9C-D11D-705EAB04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793"/>
                <a:ext cx="58" cy="12"/>
              </a:xfrm>
              <a:custGeom>
                <a:avLst/>
                <a:gdLst>
                  <a:gd name="T0" fmla="*/ 1 w 34"/>
                  <a:gd name="T1" fmla="*/ 2 h 7"/>
                  <a:gd name="T2" fmla="*/ 4 w 34"/>
                  <a:gd name="T3" fmla="*/ 0 h 7"/>
                  <a:gd name="T4" fmla="*/ 34 w 34"/>
                  <a:gd name="T5" fmla="*/ 3 h 7"/>
                  <a:gd name="T6" fmla="*/ 25 w 34"/>
                  <a:gd name="T7" fmla="*/ 3 h 7"/>
                  <a:gd name="T8" fmla="*/ 22 w 34"/>
                  <a:gd name="T9" fmla="*/ 5 h 7"/>
                  <a:gd name="T10" fmla="*/ 13 w 34"/>
                  <a:gd name="T11" fmla="*/ 2 h 7"/>
                  <a:gd name="T12" fmla="*/ 11 w 34"/>
                  <a:gd name="T13" fmla="*/ 2 h 7"/>
                  <a:gd name="T14" fmla="*/ 2 w 34"/>
                  <a:gd name="T15" fmla="*/ 2 h 7"/>
                  <a:gd name="T16" fmla="*/ 1 w 3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7">
                    <a:moveTo>
                      <a:pt x="1" y="2"/>
                    </a:moveTo>
                    <a:cubicBezTo>
                      <a:pt x="0" y="0"/>
                      <a:pt x="3" y="0"/>
                      <a:pt x="4" y="0"/>
                    </a:cubicBezTo>
                    <a:cubicBezTo>
                      <a:pt x="14" y="0"/>
                      <a:pt x="24" y="0"/>
                      <a:pt x="34" y="3"/>
                    </a:cubicBezTo>
                    <a:cubicBezTo>
                      <a:pt x="30" y="4"/>
                      <a:pt x="28" y="4"/>
                      <a:pt x="25" y="3"/>
                    </a:cubicBezTo>
                    <a:cubicBezTo>
                      <a:pt x="24" y="2"/>
                      <a:pt x="22" y="2"/>
                      <a:pt x="22" y="5"/>
                    </a:cubicBezTo>
                    <a:cubicBezTo>
                      <a:pt x="18" y="5"/>
                      <a:pt x="15" y="7"/>
                      <a:pt x="13" y="2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8" y="7"/>
                      <a:pt x="5" y="4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6B6B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2508">
                <a:extLst>
                  <a:ext uri="{FF2B5EF4-FFF2-40B4-BE49-F238E27FC236}">
                    <a16:creationId xmlns:a16="http://schemas.microsoft.com/office/drawing/2014/main" id="{9114084C-2289-C2ED-659E-4F63F143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805"/>
                <a:ext cx="33" cy="18"/>
              </a:xfrm>
              <a:custGeom>
                <a:avLst/>
                <a:gdLst>
                  <a:gd name="T0" fmla="*/ 4 w 19"/>
                  <a:gd name="T1" fmla="*/ 0 h 11"/>
                  <a:gd name="T2" fmla="*/ 15 w 19"/>
                  <a:gd name="T3" fmla="*/ 2 h 11"/>
                  <a:gd name="T4" fmla="*/ 6 w 19"/>
                  <a:gd name="T5" fmla="*/ 2 h 11"/>
                  <a:gd name="T6" fmla="*/ 18 w 19"/>
                  <a:gd name="T7" fmla="*/ 7 h 11"/>
                  <a:gd name="T8" fmla="*/ 17 w 19"/>
                  <a:gd name="T9" fmla="*/ 10 h 11"/>
                  <a:gd name="T10" fmla="*/ 6 w 19"/>
                  <a:gd name="T11" fmla="*/ 9 h 11"/>
                  <a:gd name="T12" fmla="*/ 1 w 19"/>
                  <a:gd name="T13" fmla="*/ 7 h 11"/>
                  <a:gd name="T14" fmla="*/ 4 w 19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4" y="0"/>
                    </a:moveTo>
                    <a:cubicBezTo>
                      <a:pt x="8" y="0"/>
                      <a:pt x="11" y="1"/>
                      <a:pt x="15" y="2"/>
                    </a:cubicBezTo>
                    <a:cubicBezTo>
                      <a:pt x="12" y="2"/>
                      <a:pt x="9" y="2"/>
                      <a:pt x="6" y="2"/>
                    </a:cubicBezTo>
                    <a:cubicBezTo>
                      <a:pt x="8" y="5"/>
                      <a:pt x="8" y="5"/>
                      <a:pt x="18" y="7"/>
                    </a:cubicBezTo>
                    <a:cubicBezTo>
                      <a:pt x="18" y="8"/>
                      <a:pt x="19" y="10"/>
                      <a:pt x="17" y="10"/>
                    </a:cubicBezTo>
                    <a:cubicBezTo>
                      <a:pt x="14" y="8"/>
                      <a:pt x="10" y="9"/>
                      <a:pt x="6" y="9"/>
                    </a:cubicBezTo>
                    <a:cubicBezTo>
                      <a:pt x="4" y="8"/>
                      <a:pt x="1" y="11"/>
                      <a:pt x="1" y="7"/>
                    </a:cubicBezTo>
                    <a:cubicBezTo>
                      <a:pt x="0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7D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2509">
                <a:extLst>
                  <a:ext uri="{FF2B5EF4-FFF2-40B4-BE49-F238E27FC236}">
                    <a16:creationId xmlns:a16="http://schemas.microsoft.com/office/drawing/2014/main" id="{F1DB1284-62D8-7FAC-429A-B852BDDC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846"/>
                <a:ext cx="17" cy="27"/>
              </a:xfrm>
              <a:custGeom>
                <a:avLst/>
                <a:gdLst>
                  <a:gd name="T0" fmla="*/ 5 w 10"/>
                  <a:gd name="T1" fmla="*/ 10 h 16"/>
                  <a:gd name="T2" fmla="*/ 1 w 10"/>
                  <a:gd name="T3" fmla="*/ 7 h 16"/>
                  <a:gd name="T4" fmla="*/ 3 w 10"/>
                  <a:gd name="T5" fmla="*/ 5 h 16"/>
                  <a:gd name="T6" fmla="*/ 4 w 10"/>
                  <a:gd name="T7" fmla="*/ 7 h 16"/>
                  <a:gd name="T8" fmla="*/ 6 w 10"/>
                  <a:gd name="T9" fmla="*/ 0 h 16"/>
                  <a:gd name="T10" fmla="*/ 7 w 10"/>
                  <a:gd name="T11" fmla="*/ 13 h 16"/>
                  <a:gd name="T12" fmla="*/ 1 w 10"/>
                  <a:gd name="T13" fmla="*/ 15 h 16"/>
                  <a:gd name="T14" fmla="*/ 0 w 10"/>
                  <a:gd name="T15" fmla="*/ 12 h 16"/>
                  <a:gd name="T16" fmla="*/ 5 w 10"/>
                  <a:gd name="T1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5" y="10"/>
                    </a:moveTo>
                    <a:cubicBezTo>
                      <a:pt x="4" y="8"/>
                      <a:pt x="0" y="10"/>
                      <a:pt x="1" y="7"/>
                    </a:cubicBezTo>
                    <a:cubicBezTo>
                      <a:pt x="1" y="6"/>
                      <a:pt x="1" y="5"/>
                      <a:pt x="3" y="5"/>
                    </a:cubicBezTo>
                    <a:cubicBezTo>
                      <a:pt x="4" y="4"/>
                      <a:pt x="3" y="7"/>
                      <a:pt x="4" y="7"/>
                    </a:cubicBezTo>
                    <a:cubicBezTo>
                      <a:pt x="6" y="5"/>
                      <a:pt x="4" y="3"/>
                      <a:pt x="6" y="0"/>
                    </a:cubicBezTo>
                    <a:cubicBezTo>
                      <a:pt x="10" y="5"/>
                      <a:pt x="8" y="9"/>
                      <a:pt x="7" y="13"/>
                    </a:cubicBezTo>
                    <a:cubicBezTo>
                      <a:pt x="7" y="16"/>
                      <a:pt x="3" y="12"/>
                      <a:pt x="1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8"/>
                      <a:pt x="3" y="12"/>
                      <a:pt x="5" y="10"/>
                    </a:cubicBezTo>
                    <a:close/>
                  </a:path>
                </a:pathLst>
              </a:custGeom>
              <a:solidFill>
                <a:srgbClr val="908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2510">
                <a:extLst>
                  <a:ext uri="{FF2B5EF4-FFF2-40B4-BE49-F238E27FC236}">
                    <a16:creationId xmlns:a16="http://schemas.microsoft.com/office/drawing/2014/main" id="{07B26529-561D-679A-0C7A-A7F0730A7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841"/>
                <a:ext cx="33" cy="6"/>
              </a:xfrm>
              <a:custGeom>
                <a:avLst/>
                <a:gdLst>
                  <a:gd name="T0" fmla="*/ 5 w 19"/>
                  <a:gd name="T1" fmla="*/ 0 h 4"/>
                  <a:gd name="T2" fmla="*/ 17 w 19"/>
                  <a:gd name="T3" fmla="*/ 1 h 4"/>
                  <a:gd name="T4" fmla="*/ 19 w 19"/>
                  <a:gd name="T5" fmla="*/ 3 h 4"/>
                  <a:gd name="T6" fmla="*/ 17 w 19"/>
                  <a:gd name="T7" fmla="*/ 4 h 4"/>
                  <a:gd name="T8" fmla="*/ 2 w 19"/>
                  <a:gd name="T9" fmla="*/ 4 h 4"/>
                  <a:gd name="T10" fmla="*/ 1 w 19"/>
                  <a:gd name="T11" fmla="*/ 1 h 4"/>
                  <a:gd name="T12" fmla="*/ 5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5" y="0"/>
                    </a:moveTo>
                    <a:cubicBezTo>
                      <a:pt x="9" y="1"/>
                      <a:pt x="13" y="1"/>
                      <a:pt x="17" y="1"/>
                    </a:cubicBezTo>
                    <a:cubicBezTo>
                      <a:pt x="18" y="1"/>
                      <a:pt x="19" y="1"/>
                      <a:pt x="19" y="3"/>
                    </a:cubicBezTo>
                    <a:cubicBezTo>
                      <a:pt x="19" y="3"/>
                      <a:pt x="18" y="4"/>
                      <a:pt x="17" y="4"/>
                    </a:cubicBezTo>
                    <a:cubicBezTo>
                      <a:pt x="12" y="4"/>
                      <a:pt x="7" y="4"/>
                      <a:pt x="2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3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585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2511">
                <a:extLst>
                  <a:ext uri="{FF2B5EF4-FFF2-40B4-BE49-F238E27FC236}">
                    <a16:creationId xmlns:a16="http://schemas.microsoft.com/office/drawing/2014/main" id="{BC96D60B-74BC-CA3C-78DE-DC4FEA465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858"/>
                <a:ext cx="32" cy="10"/>
              </a:xfrm>
              <a:custGeom>
                <a:avLst/>
                <a:gdLst>
                  <a:gd name="T0" fmla="*/ 3 w 19"/>
                  <a:gd name="T1" fmla="*/ 0 h 6"/>
                  <a:gd name="T2" fmla="*/ 15 w 19"/>
                  <a:gd name="T3" fmla="*/ 1 h 6"/>
                  <a:gd name="T4" fmla="*/ 19 w 19"/>
                  <a:gd name="T5" fmla="*/ 3 h 6"/>
                  <a:gd name="T6" fmla="*/ 2 w 19"/>
                  <a:gd name="T7" fmla="*/ 3 h 6"/>
                  <a:gd name="T8" fmla="*/ 0 w 19"/>
                  <a:gd name="T9" fmla="*/ 2 h 6"/>
                  <a:gd name="T10" fmla="*/ 3 w 1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3" y="0"/>
                    </a:moveTo>
                    <a:cubicBezTo>
                      <a:pt x="7" y="1"/>
                      <a:pt x="11" y="1"/>
                      <a:pt x="15" y="1"/>
                    </a:cubicBezTo>
                    <a:cubicBezTo>
                      <a:pt x="17" y="1"/>
                      <a:pt x="19" y="1"/>
                      <a:pt x="19" y="3"/>
                    </a:cubicBezTo>
                    <a:cubicBezTo>
                      <a:pt x="13" y="6"/>
                      <a:pt x="8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4F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2512">
                <a:extLst>
                  <a:ext uri="{FF2B5EF4-FFF2-40B4-BE49-F238E27FC236}">
                    <a16:creationId xmlns:a16="http://schemas.microsoft.com/office/drawing/2014/main" id="{F3D68F59-8517-2005-D7EC-7014FBE19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858"/>
                <a:ext cx="17" cy="15"/>
              </a:xfrm>
              <a:custGeom>
                <a:avLst/>
                <a:gdLst>
                  <a:gd name="T0" fmla="*/ 3 w 10"/>
                  <a:gd name="T1" fmla="*/ 0 h 9"/>
                  <a:gd name="T2" fmla="*/ 10 w 10"/>
                  <a:gd name="T3" fmla="*/ 6 h 9"/>
                  <a:gd name="T4" fmla="*/ 10 w 10"/>
                  <a:gd name="T5" fmla="*/ 7 h 9"/>
                  <a:gd name="T6" fmla="*/ 7 w 10"/>
                  <a:gd name="T7" fmla="*/ 8 h 9"/>
                  <a:gd name="T8" fmla="*/ 0 w 10"/>
                  <a:gd name="T9" fmla="*/ 6 h 9"/>
                  <a:gd name="T10" fmla="*/ 1 w 10"/>
                  <a:gd name="T11" fmla="*/ 1 h 9"/>
                  <a:gd name="T12" fmla="*/ 3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4" y="4"/>
                      <a:pt x="8" y="4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7"/>
                      <a:pt x="7" y="9"/>
                      <a:pt x="7" y="8"/>
                    </a:cubicBezTo>
                    <a:cubicBezTo>
                      <a:pt x="5" y="6"/>
                      <a:pt x="1" y="9"/>
                      <a:pt x="0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08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2513">
                <a:extLst>
                  <a:ext uri="{FF2B5EF4-FFF2-40B4-BE49-F238E27FC236}">
                    <a16:creationId xmlns:a16="http://schemas.microsoft.com/office/drawing/2014/main" id="{F0AC2203-20FD-2934-8FBE-75C5E875C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871"/>
                <a:ext cx="22" cy="11"/>
              </a:xfrm>
              <a:custGeom>
                <a:avLst/>
                <a:gdLst>
                  <a:gd name="T0" fmla="*/ 8 w 13"/>
                  <a:gd name="T1" fmla="*/ 6 h 6"/>
                  <a:gd name="T2" fmla="*/ 5 w 13"/>
                  <a:gd name="T3" fmla="*/ 6 h 6"/>
                  <a:gd name="T4" fmla="*/ 3 w 13"/>
                  <a:gd name="T5" fmla="*/ 5 h 6"/>
                  <a:gd name="T6" fmla="*/ 0 w 13"/>
                  <a:gd name="T7" fmla="*/ 4 h 6"/>
                  <a:gd name="T8" fmla="*/ 3 w 13"/>
                  <a:gd name="T9" fmla="*/ 2 h 6"/>
                  <a:gd name="T10" fmla="*/ 8 w 13"/>
                  <a:gd name="T11" fmla="*/ 2 h 6"/>
                  <a:gd name="T12" fmla="*/ 13 w 13"/>
                  <a:gd name="T13" fmla="*/ 3 h 6"/>
                  <a:gd name="T14" fmla="*/ 8 w 1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8" y="6"/>
                    </a:moveTo>
                    <a:cubicBezTo>
                      <a:pt x="7" y="6"/>
                      <a:pt x="6" y="6"/>
                      <a:pt x="5" y="6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2"/>
                    </a:cubicBezTo>
                    <a:cubicBezTo>
                      <a:pt x="5" y="3"/>
                      <a:pt x="6" y="1"/>
                      <a:pt x="8" y="2"/>
                    </a:cubicBezTo>
                    <a:cubicBezTo>
                      <a:pt x="9" y="3"/>
                      <a:pt x="12" y="0"/>
                      <a:pt x="13" y="3"/>
                    </a:cubicBezTo>
                    <a:cubicBezTo>
                      <a:pt x="13" y="6"/>
                      <a:pt x="10" y="6"/>
                      <a:pt x="8" y="6"/>
                    </a:cubicBezTo>
                    <a:close/>
                  </a:path>
                </a:pathLst>
              </a:custGeom>
              <a:solidFill>
                <a:srgbClr val="66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2514">
                <a:extLst>
                  <a:ext uri="{FF2B5EF4-FFF2-40B4-BE49-F238E27FC236}">
                    <a16:creationId xmlns:a16="http://schemas.microsoft.com/office/drawing/2014/main" id="{95834511-9531-113E-C111-68596695D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815"/>
                <a:ext cx="19" cy="7"/>
              </a:xfrm>
              <a:custGeom>
                <a:avLst/>
                <a:gdLst>
                  <a:gd name="T0" fmla="*/ 0 w 11"/>
                  <a:gd name="T1" fmla="*/ 3 h 4"/>
                  <a:gd name="T2" fmla="*/ 11 w 11"/>
                  <a:gd name="T3" fmla="*/ 4 h 4"/>
                  <a:gd name="T4" fmla="*/ 3 w 11"/>
                  <a:gd name="T5" fmla="*/ 4 h 4"/>
                  <a:gd name="T6" fmla="*/ 0 w 1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3" y="0"/>
                      <a:pt x="9" y="1"/>
                      <a:pt x="11" y="4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1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2515">
                <a:extLst>
                  <a:ext uri="{FF2B5EF4-FFF2-40B4-BE49-F238E27FC236}">
                    <a16:creationId xmlns:a16="http://schemas.microsoft.com/office/drawing/2014/main" id="{8A62FE8B-1196-4F25-97FC-9EBCF606A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825"/>
                <a:ext cx="14" cy="7"/>
              </a:xfrm>
              <a:custGeom>
                <a:avLst/>
                <a:gdLst>
                  <a:gd name="T0" fmla="*/ 6 w 8"/>
                  <a:gd name="T1" fmla="*/ 0 h 4"/>
                  <a:gd name="T2" fmla="*/ 7 w 8"/>
                  <a:gd name="T3" fmla="*/ 2 h 4"/>
                  <a:gd name="T4" fmla="*/ 2 w 8"/>
                  <a:gd name="T5" fmla="*/ 3 h 4"/>
                  <a:gd name="T6" fmla="*/ 2 w 8"/>
                  <a:gd name="T7" fmla="*/ 0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6" y="0"/>
                      <a:pt x="8" y="1"/>
                      <a:pt x="7" y="2"/>
                    </a:cubicBezTo>
                    <a:cubicBezTo>
                      <a:pt x="6" y="4"/>
                      <a:pt x="4" y="3"/>
                      <a:pt x="2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535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2516">
                <a:extLst>
                  <a:ext uri="{FF2B5EF4-FFF2-40B4-BE49-F238E27FC236}">
                    <a16:creationId xmlns:a16="http://schemas.microsoft.com/office/drawing/2014/main" id="{36E432C5-D982-6646-FD0B-7BC7F8E3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829"/>
                <a:ext cx="12" cy="10"/>
              </a:xfrm>
              <a:custGeom>
                <a:avLst/>
                <a:gdLst>
                  <a:gd name="T0" fmla="*/ 7 w 7"/>
                  <a:gd name="T1" fmla="*/ 4 h 6"/>
                  <a:gd name="T2" fmla="*/ 1 w 7"/>
                  <a:gd name="T3" fmla="*/ 4 h 6"/>
                  <a:gd name="T4" fmla="*/ 1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4" y="5"/>
                      <a:pt x="2" y="6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4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B9B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2517">
                <a:extLst>
                  <a:ext uri="{FF2B5EF4-FFF2-40B4-BE49-F238E27FC236}">
                    <a16:creationId xmlns:a16="http://schemas.microsoft.com/office/drawing/2014/main" id="{10F22251-7944-F09F-2984-273CEA61F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912"/>
                <a:ext cx="9" cy="9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5 h 5"/>
                  <a:gd name="T4" fmla="*/ 5 w 5"/>
                  <a:gd name="T5" fmla="*/ 3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0" y="0"/>
                      <a:pt x="0" y="0"/>
                      <a:pt x="5" y="3"/>
                    </a:cubicBezTo>
                    <a:cubicBezTo>
                      <a:pt x="4" y="5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6A6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2518">
                <a:extLst>
                  <a:ext uri="{FF2B5EF4-FFF2-40B4-BE49-F238E27FC236}">
                    <a16:creationId xmlns:a16="http://schemas.microsoft.com/office/drawing/2014/main" id="{AE769B4E-5889-3339-358D-9DDDE3D1F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1847"/>
                <a:ext cx="7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1"/>
                      <a:pt x="4" y="1"/>
                      <a:pt x="4" y="3"/>
                    </a:cubicBezTo>
                    <a:cubicBezTo>
                      <a:pt x="4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2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2519">
                <a:extLst>
                  <a:ext uri="{FF2B5EF4-FFF2-40B4-BE49-F238E27FC236}">
                    <a16:creationId xmlns:a16="http://schemas.microsoft.com/office/drawing/2014/main" id="{599B33E1-A41C-B02E-9F76-2809490B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847"/>
                <a:ext cx="7" cy="11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5 h 6"/>
                  <a:gd name="T4" fmla="*/ 0 w 4"/>
                  <a:gd name="T5" fmla="*/ 3 h 6"/>
                  <a:gd name="T6" fmla="*/ 2 w 4"/>
                  <a:gd name="T7" fmla="*/ 0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4" y="5"/>
                      <a:pt x="2" y="5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908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2520">
                <a:extLst>
                  <a:ext uri="{FF2B5EF4-FFF2-40B4-BE49-F238E27FC236}">
                    <a16:creationId xmlns:a16="http://schemas.microsoft.com/office/drawing/2014/main" id="{C1E8DAB1-4654-BE84-8871-B924C5C2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803"/>
                <a:ext cx="12" cy="10"/>
              </a:xfrm>
              <a:custGeom>
                <a:avLst/>
                <a:gdLst>
                  <a:gd name="T0" fmla="*/ 2 w 7"/>
                  <a:gd name="T1" fmla="*/ 0 h 6"/>
                  <a:gd name="T2" fmla="*/ 7 w 7"/>
                  <a:gd name="T3" fmla="*/ 1 h 6"/>
                  <a:gd name="T4" fmla="*/ 5 w 7"/>
                  <a:gd name="T5" fmla="*/ 2 h 6"/>
                  <a:gd name="T6" fmla="*/ 3 w 7"/>
                  <a:gd name="T7" fmla="*/ 5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3"/>
                      <a:pt x="5" y="6"/>
                      <a:pt x="3" y="5"/>
                    </a:cubicBezTo>
                    <a:cubicBezTo>
                      <a:pt x="0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7D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2521">
                <a:extLst>
                  <a:ext uri="{FF2B5EF4-FFF2-40B4-BE49-F238E27FC236}">
                    <a16:creationId xmlns:a16="http://schemas.microsoft.com/office/drawing/2014/main" id="{464CA774-FA04-A117-DE47-493DB2141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847"/>
                <a:ext cx="6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2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57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2522">
                <a:extLst>
                  <a:ext uri="{FF2B5EF4-FFF2-40B4-BE49-F238E27FC236}">
                    <a16:creationId xmlns:a16="http://schemas.microsoft.com/office/drawing/2014/main" id="{69F6A9AC-759E-43C1-926C-505279851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866"/>
                <a:ext cx="9" cy="9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3 h 5"/>
                  <a:gd name="T4" fmla="*/ 1 w 5"/>
                  <a:gd name="T5" fmla="*/ 3 h 5"/>
                  <a:gd name="T6" fmla="*/ 1 w 5"/>
                  <a:gd name="T7" fmla="*/ 2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2" y="5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666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2523">
                <a:extLst>
                  <a:ext uri="{FF2B5EF4-FFF2-40B4-BE49-F238E27FC236}">
                    <a16:creationId xmlns:a16="http://schemas.microsoft.com/office/drawing/2014/main" id="{56C53CA7-0F24-53E9-E999-107190FBC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904"/>
                <a:ext cx="12" cy="8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2 h 5"/>
                  <a:gd name="T4" fmla="*/ 7 w 7"/>
                  <a:gd name="T5" fmla="*/ 4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3" y="0"/>
                      <a:pt x="5" y="0"/>
                      <a:pt x="7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4" y="5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3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2524">
                <a:extLst>
                  <a:ext uri="{FF2B5EF4-FFF2-40B4-BE49-F238E27FC236}">
                    <a16:creationId xmlns:a16="http://schemas.microsoft.com/office/drawing/2014/main" id="{2C32BE3B-BF26-4255-C7C6-585A5B27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892"/>
                <a:ext cx="9" cy="7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4A4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2525">
                <a:extLst>
                  <a:ext uri="{FF2B5EF4-FFF2-40B4-BE49-F238E27FC236}">
                    <a16:creationId xmlns:a16="http://schemas.microsoft.com/office/drawing/2014/main" id="{E6ED2ADF-E637-BF55-A5FD-DFB6BFD1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920"/>
                <a:ext cx="101" cy="98"/>
              </a:xfrm>
              <a:custGeom>
                <a:avLst/>
                <a:gdLst>
                  <a:gd name="T0" fmla="*/ 57 w 59"/>
                  <a:gd name="T1" fmla="*/ 17 h 57"/>
                  <a:gd name="T2" fmla="*/ 38 w 59"/>
                  <a:gd name="T3" fmla="*/ 36 h 57"/>
                  <a:gd name="T4" fmla="*/ 31 w 59"/>
                  <a:gd name="T5" fmla="*/ 35 h 57"/>
                  <a:gd name="T6" fmla="*/ 9 w 59"/>
                  <a:gd name="T7" fmla="*/ 31 h 57"/>
                  <a:gd name="T8" fmla="*/ 2 w 59"/>
                  <a:gd name="T9" fmla="*/ 35 h 57"/>
                  <a:gd name="T10" fmla="*/ 1 w 59"/>
                  <a:gd name="T11" fmla="*/ 50 h 57"/>
                  <a:gd name="T12" fmla="*/ 0 w 59"/>
                  <a:gd name="T13" fmla="*/ 57 h 57"/>
                  <a:gd name="T14" fmla="*/ 0 w 59"/>
                  <a:gd name="T15" fmla="*/ 13 h 57"/>
                  <a:gd name="T16" fmla="*/ 1 w 59"/>
                  <a:gd name="T17" fmla="*/ 13 h 57"/>
                  <a:gd name="T18" fmla="*/ 7 w 59"/>
                  <a:gd name="T19" fmla="*/ 19 h 57"/>
                  <a:gd name="T20" fmla="*/ 15 w 59"/>
                  <a:gd name="T21" fmla="*/ 14 h 57"/>
                  <a:gd name="T22" fmla="*/ 17 w 59"/>
                  <a:gd name="T23" fmla="*/ 11 h 57"/>
                  <a:gd name="T24" fmla="*/ 33 w 59"/>
                  <a:gd name="T25" fmla="*/ 22 h 57"/>
                  <a:gd name="T26" fmla="*/ 46 w 59"/>
                  <a:gd name="T27" fmla="*/ 8 h 57"/>
                  <a:gd name="T28" fmla="*/ 48 w 59"/>
                  <a:gd name="T29" fmla="*/ 1 h 57"/>
                  <a:gd name="T30" fmla="*/ 56 w 59"/>
                  <a:gd name="T31" fmla="*/ 5 h 57"/>
                  <a:gd name="T32" fmla="*/ 57 w 59"/>
                  <a:gd name="T33" fmla="*/ 16 h 57"/>
                  <a:gd name="T34" fmla="*/ 57 w 59"/>
                  <a:gd name="T35" fmla="*/ 1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57">
                    <a:moveTo>
                      <a:pt x="57" y="17"/>
                    </a:moveTo>
                    <a:cubicBezTo>
                      <a:pt x="59" y="27"/>
                      <a:pt x="47" y="37"/>
                      <a:pt x="38" y="36"/>
                    </a:cubicBezTo>
                    <a:cubicBezTo>
                      <a:pt x="35" y="35"/>
                      <a:pt x="33" y="35"/>
                      <a:pt x="31" y="35"/>
                    </a:cubicBezTo>
                    <a:cubicBezTo>
                      <a:pt x="23" y="36"/>
                      <a:pt x="16" y="33"/>
                      <a:pt x="9" y="31"/>
                    </a:cubicBezTo>
                    <a:cubicBezTo>
                      <a:pt x="4" y="28"/>
                      <a:pt x="3" y="30"/>
                      <a:pt x="2" y="35"/>
                    </a:cubicBezTo>
                    <a:cubicBezTo>
                      <a:pt x="1" y="40"/>
                      <a:pt x="1" y="45"/>
                      <a:pt x="1" y="50"/>
                    </a:cubicBezTo>
                    <a:cubicBezTo>
                      <a:pt x="1" y="52"/>
                      <a:pt x="2" y="55"/>
                      <a:pt x="0" y="57"/>
                    </a:cubicBezTo>
                    <a:cubicBezTo>
                      <a:pt x="0" y="42"/>
                      <a:pt x="0" y="27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3" y="15"/>
                      <a:pt x="5" y="17"/>
                      <a:pt x="7" y="19"/>
                    </a:cubicBezTo>
                    <a:cubicBezTo>
                      <a:pt x="14" y="21"/>
                      <a:pt x="15" y="21"/>
                      <a:pt x="15" y="14"/>
                    </a:cubicBezTo>
                    <a:cubicBezTo>
                      <a:pt x="15" y="13"/>
                      <a:pt x="15" y="11"/>
                      <a:pt x="17" y="11"/>
                    </a:cubicBezTo>
                    <a:cubicBezTo>
                      <a:pt x="21" y="18"/>
                      <a:pt x="28" y="23"/>
                      <a:pt x="33" y="22"/>
                    </a:cubicBezTo>
                    <a:cubicBezTo>
                      <a:pt x="39" y="20"/>
                      <a:pt x="45" y="15"/>
                      <a:pt x="46" y="8"/>
                    </a:cubicBezTo>
                    <a:cubicBezTo>
                      <a:pt x="47" y="6"/>
                      <a:pt x="45" y="2"/>
                      <a:pt x="48" y="1"/>
                    </a:cubicBezTo>
                    <a:cubicBezTo>
                      <a:pt x="51" y="0"/>
                      <a:pt x="54" y="3"/>
                      <a:pt x="56" y="5"/>
                    </a:cubicBezTo>
                    <a:cubicBezTo>
                      <a:pt x="58" y="9"/>
                      <a:pt x="57" y="12"/>
                      <a:pt x="57" y="16"/>
                    </a:cubicBezTo>
                    <a:cubicBezTo>
                      <a:pt x="57" y="16"/>
                      <a:pt x="57" y="16"/>
                      <a:pt x="57" y="17"/>
                    </a:cubicBez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2526">
                <a:extLst>
                  <a:ext uri="{FF2B5EF4-FFF2-40B4-BE49-F238E27FC236}">
                    <a16:creationId xmlns:a16="http://schemas.microsoft.com/office/drawing/2014/main" id="{C6B73F5C-75FE-447D-9405-F54139EA6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160"/>
                <a:ext cx="31" cy="51"/>
              </a:xfrm>
              <a:custGeom>
                <a:avLst/>
                <a:gdLst>
                  <a:gd name="T0" fmla="*/ 0 w 18"/>
                  <a:gd name="T1" fmla="*/ 0 h 30"/>
                  <a:gd name="T2" fmla="*/ 5 w 18"/>
                  <a:gd name="T3" fmla="*/ 18 h 30"/>
                  <a:gd name="T4" fmla="*/ 8 w 18"/>
                  <a:gd name="T5" fmla="*/ 21 h 30"/>
                  <a:gd name="T6" fmla="*/ 18 w 18"/>
                  <a:gd name="T7" fmla="*/ 27 h 30"/>
                  <a:gd name="T8" fmla="*/ 18 w 18"/>
                  <a:gd name="T9" fmla="*/ 28 h 30"/>
                  <a:gd name="T10" fmla="*/ 3 w 18"/>
                  <a:gd name="T11" fmla="*/ 29 h 30"/>
                  <a:gd name="T12" fmla="*/ 1 w 18"/>
                  <a:gd name="T13" fmla="*/ 24 h 30"/>
                  <a:gd name="T14" fmla="*/ 0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0" y="0"/>
                    </a:moveTo>
                    <a:cubicBezTo>
                      <a:pt x="1" y="6"/>
                      <a:pt x="6" y="11"/>
                      <a:pt x="5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1" y="25"/>
                      <a:pt x="14" y="26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3" y="30"/>
                      <a:pt x="8" y="28"/>
                      <a:pt x="3" y="29"/>
                    </a:cubicBezTo>
                    <a:cubicBezTo>
                      <a:pt x="1" y="29"/>
                      <a:pt x="1" y="26"/>
                      <a:pt x="1" y="24"/>
                    </a:cubicBezTo>
                    <a:cubicBezTo>
                      <a:pt x="0" y="16"/>
                      <a:pt x="0" y="8"/>
                      <a:pt x="0" y="0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2527">
                <a:extLst>
                  <a:ext uri="{FF2B5EF4-FFF2-40B4-BE49-F238E27FC236}">
                    <a16:creationId xmlns:a16="http://schemas.microsoft.com/office/drawing/2014/main" id="{9B42BF6B-C874-8C85-1C02-557E9583F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832"/>
                <a:ext cx="27" cy="7"/>
              </a:xfrm>
              <a:custGeom>
                <a:avLst/>
                <a:gdLst>
                  <a:gd name="T0" fmla="*/ 0 w 16"/>
                  <a:gd name="T1" fmla="*/ 0 h 4"/>
                  <a:gd name="T2" fmla="*/ 13 w 16"/>
                  <a:gd name="T3" fmla="*/ 1 h 4"/>
                  <a:gd name="T4" fmla="*/ 15 w 16"/>
                  <a:gd name="T5" fmla="*/ 2 h 4"/>
                  <a:gd name="T6" fmla="*/ 13 w 16"/>
                  <a:gd name="T7" fmla="*/ 4 h 4"/>
                  <a:gd name="T8" fmla="*/ 2 w 16"/>
                  <a:gd name="T9" fmla="*/ 4 h 4"/>
                  <a:gd name="T10" fmla="*/ 0 w 16"/>
                  <a:gd name="T11" fmla="*/ 1 h 4"/>
                  <a:gd name="T12" fmla="*/ 0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5" y="1"/>
                      <a:pt x="9" y="1"/>
                      <a:pt x="13" y="1"/>
                    </a:cubicBezTo>
                    <a:cubicBezTo>
                      <a:pt x="14" y="1"/>
                      <a:pt x="16" y="1"/>
                      <a:pt x="15" y="2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9" y="4"/>
                      <a:pt x="6" y="4"/>
                      <a:pt x="2" y="4"/>
                    </a:cubicBezTo>
                    <a:cubicBezTo>
                      <a:pt x="0" y="4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2528">
                <a:extLst>
                  <a:ext uri="{FF2B5EF4-FFF2-40B4-BE49-F238E27FC236}">
                    <a16:creationId xmlns:a16="http://schemas.microsoft.com/office/drawing/2014/main" id="{3DBC7381-2593-AB33-C768-DFB915BC2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849"/>
                <a:ext cx="27" cy="9"/>
              </a:xfrm>
              <a:custGeom>
                <a:avLst/>
                <a:gdLst>
                  <a:gd name="T0" fmla="*/ 0 w 16"/>
                  <a:gd name="T1" fmla="*/ 2 h 5"/>
                  <a:gd name="T2" fmla="*/ 16 w 16"/>
                  <a:gd name="T3" fmla="*/ 1 h 5"/>
                  <a:gd name="T4" fmla="*/ 0 w 16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cubicBezTo>
                      <a:pt x="5" y="0"/>
                      <a:pt x="10" y="2"/>
                      <a:pt x="16" y="1"/>
                    </a:cubicBezTo>
                    <a:cubicBezTo>
                      <a:pt x="12" y="5"/>
                      <a:pt x="12" y="5"/>
                      <a:pt x="0" y="2"/>
                    </a:cubicBezTo>
                    <a:close/>
                  </a:path>
                </a:pathLst>
              </a:custGeom>
              <a:solidFill>
                <a:srgbClr val="56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2529">
                <a:extLst>
                  <a:ext uri="{FF2B5EF4-FFF2-40B4-BE49-F238E27FC236}">
                    <a16:creationId xmlns:a16="http://schemas.microsoft.com/office/drawing/2014/main" id="{93E6C025-3660-883C-A398-953B9146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806"/>
                <a:ext cx="14" cy="14"/>
              </a:xfrm>
              <a:custGeom>
                <a:avLst/>
                <a:gdLst>
                  <a:gd name="T0" fmla="*/ 0 w 8"/>
                  <a:gd name="T1" fmla="*/ 4 h 8"/>
                  <a:gd name="T2" fmla="*/ 3 w 8"/>
                  <a:gd name="T3" fmla="*/ 0 h 8"/>
                  <a:gd name="T4" fmla="*/ 7 w 8"/>
                  <a:gd name="T5" fmla="*/ 6 h 8"/>
                  <a:gd name="T6" fmla="*/ 0 w 8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8" y="0"/>
                      <a:pt x="5" y="5"/>
                      <a:pt x="7" y="6"/>
                    </a:cubicBezTo>
                    <a:cubicBezTo>
                      <a:pt x="4" y="8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97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2530">
                <a:extLst>
                  <a:ext uri="{FF2B5EF4-FFF2-40B4-BE49-F238E27FC236}">
                    <a16:creationId xmlns:a16="http://schemas.microsoft.com/office/drawing/2014/main" id="{B6E0D187-CB3A-D004-6ED0-CE65606A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735"/>
                <a:ext cx="89" cy="22"/>
              </a:xfrm>
              <a:custGeom>
                <a:avLst/>
                <a:gdLst>
                  <a:gd name="T0" fmla="*/ 6 w 52"/>
                  <a:gd name="T1" fmla="*/ 6 h 13"/>
                  <a:gd name="T2" fmla="*/ 0 w 52"/>
                  <a:gd name="T3" fmla="*/ 5 h 13"/>
                  <a:gd name="T4" fmla="*/ 30 w 52"/>
                  <a:gd name="T5" fmla="*/ 2 h 13"/>
                  <a:gd name="T6" fmla="*/ 52 w 52"/>
                  <a:gd name="T7" fmla="*/ 5 h 13"/>
                  <a:gd name="T8" fmla="*/ 43 w 52"/>
                  <a:gd name="T9" fmla="*/ 9 h 13"/>
                  <a:gd name="T10" fmla="*/ 9 w 52"/>
                  <a:gd name="T11" fmla="*/ 6 h 13"/>
                  <a:gd name="T12" fmla="*/ 6 w 52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3">
                    <a:moveTo>
                      <a:pt x="6" y="6"/>
                    </a:moveTo>
                    <a:cubicBezTo>
                      <a:pt x="5" y="4"/>
                      <a:pt x="2" y="6"/>
                      <a:pt x="0" y="5"/>
                    </a:cubicBezTo>
                    <a:cubicBezTo>
                      <a:pt x="10" y="2"/>
                      <a:pt x="20" y="2"/>
                      <a:pt x="30" y="2"/>
                    </a:cubicBezTo>
                    <a:cubicBezTo>
                      <a:pt x="37" y="2"/>
                      <a:pt x="45" y="2"/>
                      <a:pt x="52" y="5"/>
                    </a:cubicBezTo>
                    <a:cubicBezTo>
                      <a:pt x="50" y="9"/>
                      <a:pt x="47" y="13"/>
                      <a:pt x="43" y="9"/>
                    </a:cubicBezTo>
                    <a:cubicBezTo>
                      <a:pt x="32" y="0"/>
                      <a:pt x="21" y="6"/>
                      <a:pt x="9" y="6"/>
                    </a:cubicBezTo>
                    <a:cubicBezTo>
                      <a:pt x="8" y="6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6E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2531">
                <a:extLst>
                  <a:ext uri="{FF2B5EF4-FFF2-40B4-BE49-F238E27FC236}">
                    <a16:creationId xmlns:a16="http://schemas.microsoft.com/office/drawing/2014/main" id="{2B9739F8-CACE-6AF3-1CF5-4DA593B6A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728"/>
                <a:ext cx="92" cy="10"/>
              </a:xfrm>
              <a:custGeom>
                <a:avLst/>
                <a:gdLst>
                  <a:gd name="T0" fmla="*/ 4 w 54"/>
                  <a:gd name="T1" fmla="*/ 5 h 6"/>
                  <a:gd name="T2" fmla="*/ 0 w 54"/>
                  <a:gd name="T3" fmla="*/ 3 h 6"/>
                  <a:gd name="T4" fmla="*/ 36 w 54"/>
                  <a:gd name="T5" fmla="*/ 1 h 6"/>
                  <a:gd name="T6" fmla="*/ 54 w 54"/>
                  <a:gd name="T7" fmla="*/ 6 h 6"/>
                  <a:gd name="T8" fmla="*/ 4 w 54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6">
                    <a:moveTo>
                      <a:pt x="4" y="5"/>
                    </a:moveTo>
                    <a:cubicBezTo>
                      <a:pt x="3" y="3"/>
                      <a:pt x="0" y="5"/>
                      <a:pt x="0" y="3"/>
                    </a:cubicBezTo>
                    <a:cubicBezTo>
                      <a:pt x="12" y="4"/>
                      <a:pt x="24" y="0"/>
                      <a:pt x="36" y="1"/>
                    </a:cubicBezTo>
                    <a:cubicBezTo>
                      <a:pt x="42" y="2"/>
                      <a:pt x="49" y="2"/>
                      <a:pt x="54" y="6"/>
                    </a:cubicBezTo>
                    <a:cubicBezTo>
                      <a:pt x="37" y="2"/>
                      <a:pt x="21" y="5"/>
                      <a:pt x="4" y="5"/>
                    </a:cubicBezTo>
                    <a:close/>
                  </a:path>
                </a:pathLst>
              </a:custGeom>
              <a:solidFill>
                <a:srgbClr val="7F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2532">
                <a:extLst>
                  <a:ext uri="{FF2B5EF4-FFF2-40B4-BE49-F238E27FC236}">
                    <a16:creationId xmlns:a16="http://schemas.microsoft.com/office/drawing/2014/main" id="{A8EB0A3B-72DE-EEC1-51FF-56D70320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752"/>
                <a:ext cx="47" cy="12"/>
              </a:xfrm>
              <a:custGeom>
                <a:avLst/>
                <a:gdLst>
                  <a:gd name="T0" fmla="*/ 11 w 28"/>
                  <a:gd name="T1" fmla="*/ 3 h 7"/>
                  <a:gd name="T2" fmla="*/ 27 w 28"/>
                  <a:gd name="T3" fmla="*/ 0 h 7"/>
                  <a:gd name="T4" fmla="*/ 25 w 28"/>
                  <a:gd name="T5" fmla="*/ 3 h 7"/>
                  <a:gd name="T6" fmla="*/ 22 w 28"/>
                  <a:gd name="T7" fmla="*/ 5 h 7"/>
                  <a:gd name="T8" fmla="*/ 0 w 28"/>
                  <a:gd name="T9" fmla="*/ 6 h 7"/>
                  <a:gd name="T10" fmla="*/ 11 w 28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7">
                    <a:moveTo>
                      <a:pt x="11" y="3"/>
                    </a:moveTo>
                    <a:cubicBezTo>
                      <a:pt x="16" y="0"/>
                      <a:pt x="21" y="0"/>
                      <a:pt x="27" y="0"/>
                    </a:cubicBezTo>
                    <a:cubicBezTo>
                      <a:pt x="28" y="2"/>
                      <a:pt x="26" y="3"/>
                      <a:pt x="25" y="3"/>
                    </a:cubicBezTo>
                    <a:cubicBezTo>
                      <a:pt x="24" y="3"/>
                      <a:pt x="22" y="3"/>
                      <a:pt x="22" y="5"/>
                    </a:cubicBezTo>
                    <a:cubicBezTo>
                      <a:pt x="15" y="6"/>
                      <a:pt x="8" y="7"/>
                      <a:pt x="0" y="6"/>
                    </a:cubicBezTo>
                    <a:cubicBezTo>
                      <a:pt x="4" y="2"/>
                      <a:pt x="8" y="5"/>
                      <a:pt x="11" y="3"/>
                    </a:cubicBezTo>
                    <a:close/>
                  </a:path>
                </a:pathLst>
              </a:custGeom>
              <a:solidFill>
                <a:srgbClr val="39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2533">
                <a:extLst>
                  <a:ext uri="{FF2B5EF4-FFF2-40B4-BE49-F238E27FC236}">
                    <a16:creationId xmlns:a16="http://schemas.microsoft.com/office/drawing/2014/main" id="{50255AD5-479B-A62B-C495-382A4E517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46"/>
                <a:ext cx="65" cy="9"/>
              </a:xfrm>
              <a:custGeom>
                <a:avLst/>
                <a:gdLst>
                  <a:gd name="T0" fmla="*/ 8 w 38"/>
                  <a:gd name="T1" fmla="*/ 4 h 5"/>
                  <a:gd name="T2" fmla="*/ 0 w 38"/>
                  <a:gd name="T3" fmla="*/ 2 h 5"/>
                  <a:gd name="T4" fmla="*/ 38 w 38"/>
                  <a:gd name="T5" fmla="*/ 0 h 5"/>
                  <a:gd name="T6" fmla="*/ 8 w 38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">
                    <a:moveTo>
                      <a:pt x="8" y="4"/>
                    </a:moveTo>
                    <a:cubicBezTo>
                      <a:pt x="6" y="2"/>
                      <a:pt x="2" y="5"/>
                      <a:pt x="0" y="2"/>
                    </a:cubicBezTo>
                    <a:cubicBezTo>
                      <a:pt x="13" y="2"/>
                      <a:pt x="26" y="0"/>
                      <a:pt x="38" y="0"/>
                    </a:cubicBezTo>
                    <a:cubicBezTo>
                      <a:pt x="28" y="2"/>
                      <a:pt x="18" y="5"/>
                      <a:pt x="8" y="4"/>
                    </a:cubicBezTo>
                    <a:close/>
                  </a:path>
                </a:pathLst>
              </a:custGeom>
              <a:solidFill>
                <a:srgbClr val="747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2534">
                <a:extLst>
                  <a:ext uri="{FF2B5EF4-FFF2-40B4-BE49-F238E27FC236}">
                    <a16:creationId xmlns:a16="http://schemas.microsoft.com/office/drawing/2014/main" id="{E52EC386-70A9-C659-E308-E3C918369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758"/>
                <a:ext cx="36" cy="7"/>
              </a:xfrm>
              <a:custGeom>
                <a:avLst/>
                <a:gdLst>
                  <a:gd name="T0" fmla="*/ 0 w 21"/>
                  <a:gd name="T1" fmla="*/ 2 h 4"/>
                  <a:gd name="T2" fmla="*/ 1 w 21"/>
                  <a:gd name="T3" fmla="*/ 0 h 4"/>
                  <a:gd name="T4" fmla="*/ 21 w 21"/>
                  <a:gd name="T5" fmla="*/ 0 h 4"/>
                  <a:gd name="T6" fmla="*/ 0 w 21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4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8" y="0"/>
                      <a:pt x="15" y="0"/>
                      <a:pt x="21" y="0"/>
                    </a:cubicBezTo>
                    <a:cubicBezTo>
                      <a:pt x="14" y="3"/>
                      <a:pt x="7" y="4"/>
                      <a:pt x="0" y="2"/>
                    </a:cubicBezTo>
                    <a:close/>
                  </a:path>
                </a:pathLst>
              </a:custGeom>
              <a:solidFill>
                <a:srgbClr val="5D5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2535">
                <a:extLst>
                  <a:ext uri="{FF2B5EF4-FFF2-40B4-BE49-F238E27FC236}">
                    <a16:creationId xmlns:a16="http://schemas.microsoft.com/office/drawing/2014/main" id="{FE54C710-C555-518A-33C7-283190872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82"/>
                <a:ext cx="33" cy="7"/>
              </a:xfrm>
              <a:custGeom>
                <a:avLst/>
                <a:gdLst>
                  <a:gd name="T0" fmla="*/ 19 w 19"/>
                  <a:gd name="T1" fmla="*/ 0 h 4"/>
                  <a:gd name="T2" fmla="*/ 1 w 19"/>
                  <a:gd name="T3" fmla="*/ 2 h 4"/>
                  <a:gd name="T4" fmla="*/ 0 w 19"/>
                  <a:gd name="T5" fmla="*/ 0 h 4"/>
                  <a:gd name="T6" fmla="*/ 19 w 1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13" y="4"/>
                      <a:pt x="7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6" y="0"/>
                      <a:pt x="13" y="0"/>
                      <a:pt x="19" y="0"/>
                    </a:cubicBezTo>
                    <a:close/>
                  </a:path>
                </a:pathLst>
              </a:custGeom>
              <a:solidFill>
                <a:srgbClr val="5B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2536">
                <a:extLst>
                  <a:ext uri="{FF2B5EF4-FFF2-40B4-BE49-F238E27FC236}">
                    <a16:creationId xmlns:a16="http://schemas.microsoft.com/office/drawing/2014/main" id="{F48A77E5-C613-E04C-7397-B63D5581B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738"/>
                <a:ext cx="20" cy="10"/>
              </a:xfrm>
              <a:custGeom>
                <a:avLst/>
                <a:gdLst>
                  <a:gd name="T0" fmla="*/ 7 w 12"/>
                  <a:gd name="T1" fmla="*/ 2 h 6"/>
                  <a:gd name="T2" fmla="*/ 8 w 12"/>
                  <a:gd name="T3" fmla="*/ 2 h 6"/>
                  <a:gd name="T4" fmla="*/ 12 w 12"/>
                  <a:gd name="T5" fmla="*/ 6 h 6"/>
                  <a:gd name="T6" fmla="*/ 0 w 12"/>
                  <a:gd name="T7" fmla="*/ 3 h 6"/>
                  <a:gd name="T8" fmla="*/ 7 w 1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7" y="2"/>
                    </a:moveTo>
                    <a:cubicBezTo>
                      <a:pt x="7" y="2"/>
                      <a:pt x="8" y="2"/>
                      <a:pt x="8" y="2"/>
                    </a:cubicBezTo>
                    <a:cubicBezTo>
                      <a:pt x="10" y="3"/>
                      <a:pt x="11" y="4"/>
                      <a:pt x="12" y="6"/>
                    </a:cubicBezTo>
                    <a:cubicBezTo>
                      <a:pt x="8" y="6"/>
                      <a:pt x="4" y="5"/>
                      <a:pt x="0" y="3"/>
                    </a:cubicBezTo>
                    <a:cubicBezTo>
                      <a:pt x="2" y="0"/>
                      <a:pt x="5" y="5"/>
                      <a:pt x="7" y="2"/>
                    </a:cubicBezTo>
                    <a:close/>
                  </a:path>
                </a:pathLst>
              </a:custGeom>
              <a:solidFill>
                <a:srgbClr val="7B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2537">
                <a:extLst>
                  <a:ext uri="{FF2B5EF4-FFF2-40B4-BE49-F238E27FC236}">
                    <a16:creationId xmlns:a16="http://schemas.microsoft.com/office/drawing/2014/main" id="{DC68B377-8849-AE0F-150D-EDE6199C8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781"/>
                <a:ext cx="26" cy="13"/>
              </a:xfrm>
              <a:custGeom>
                <a:avLst/>
                <a:gdLst>
                  <a:gd name="T0" fmla="*/ 0 w 15"/>
                  <a:gd name="T1" fmla="*/ 2 h 8"/>
                  <a:gd name="T2" fmla="*/ 1 w 15"/>
                  <a:gd name="T3" fmla="*/ 0 h 8"/>
                  <a:gd name="T4" fmla="*/ 2 w 15"/>
                  <a:gd name="T5" fmla="*/ 0 h 8"/>
                  <a:gd name="T6" fmla="*/ 15 w 15"/>
                  <a:gd name="T7" fmla="*/ 6 h 8"/>
                  <a:gd name="T8" fmla="*/ 0 w 15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5" y="5"/>
                      <a:pt x="10" y="5"/>
                      <a:pt x="15" y="6"/>
                    </a:cubicBezTo>
                    <a:cubicBezTo>
                      <a:pt x="10" y="8"/>
                      <a:pt x="4" y="7"/>
                      <a:pt x="0" y="2"/>
                    </a:cubicBezTo>
                    <a:close/>
                  </a:path>
                </a:pathLst>
              </a:custGeom>
              <a:solidFill>
                <a:srgbClr val="73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2538">
                <a:extLst>
                  <a:ext uri="{FF2B5EF4-FFF2-40B4-BE49-F238E27FC236}">
                    <a16:creationId xmlns:a16="http://schemas.microsoft.com/office/drawing/2014/main" id="{2B7BEBE7-E386-D480-26D5-5D519A26C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765"/>
                <a:ext cx="12" cy="16"/>
              </a:xfrm>
              <a:custGeom>
                <a:avLst/>
                <a:gdLst>
                  <a:gd name="T0" fmla="*/ 2 w 7"/>
                  <a:gd name="T1" fmla="*/ 9 h 9"/>
                  <a:gd name="T2" fmla="*/ 1 w 7"/>
                  <a:gd name="T3" fmla="*/ 9 h 9"/>
                  <a:gd name="T4" fmla="*/ 1 w 7"/>
                  <a:gd name="T5" fmla="*/ 9 h 9"/>
                  <a:gd name="T6" fmla="*/ 2 w 7"/>
                  <a:gd name="T7" fmla="*/ 4 h 9"/>
                  <a:gd name="T8" fmla="*/ 3 w 7"/>
                  <a:gd name="T9" fmla="*/ 0 h 9"/>
                  <a:gd name="T10" fmla="*/ 6 w 7"/>
                  <a:gd name="T11" fmla="*/ 3 h 9"/>
                  <a:gd name="T12" fmla="*/ 4 w 7"/>
                  <a:gd name="T13" fmla="*/ 6 h 9"/>
                  <a:gd name="T14" fmla="*/ 3 w 7"/>
                  <a:gd name="T15" fmla="*/ 7 h 9"/>
                  <a:gd name="T16" fmla="*/ 2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7"/>
                      <a:pt x="1" y="6"/>
                      <a:pt x="2" y="4"/>
                    </a:cubicBezTo>
                    <a:cubicBezTo>
                      <a:pt x="2" y="3"/>
                      <a:pt x="0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2" y="8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5A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2539">
                <a:extLst>
                  <a:ext uri="{FF2B5EF4-FFF2-40B4-BE49-F238E27FC236}">
                    <a16:creationId xmlns:a16="http://schemas.microsoft.com/office/drawing/2014/main" id="{169C4C28-AC4A-50D5-8E08-528799CF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784"/>
                <a:ext cx="19" cy="7"/>
              </a:xfrm>
              <a:custGeom>
                <a:avLst/>
                <a:gdLst>
                  <a:gd name="T0" fmla="*/ 0 w 11"/>
                  <a:gd name="T1" fmla="*/ 3 h 4"/>
                  <a:gd name="T2" fmla="*/ 11 w 11"/>
                  <a:gd name="T3" fmla="*/ 4 h 4"/>
                  <a:gd name="T4" fmla="*/ 0 w 11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4" y="0"/>
                      <a:pt x="7" y="2"/>
                      <a:pt x="11" y="4"/>
                    </a:cubicBezTo>
                    <a:cubicBezTo>
                      <a:pt x="7" y="4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5C5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2540">
                <a:extLst>
                  <a:ext uri="{FF2B5EF4-FFF2-40B4-BE49-F238E27FC236}">
                    <a16:creationId xmlns:a16="http://schemas.microsoft.com/office/drawing/2014/main" id="{CB604878-5773-20A2-6988-E6D934EF9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753"/>
                <a:ext cx="14" cy="12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5" y="0"/>
                      <a:pt x="8" y="1"/>
                      <a:pt x="8" y="7"/>
                    </a:cubicBezTo>
                    <a:cubicBezTo>
                      <a:pt x="5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5B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2541">
                <a:extLst>
                  <a:ext uri="{FF2B5EF4-FFF2-40B4-BE49-F238E27FC236}">
                    <a16:creationId xmlns:a16="http://schemas.microsoft.com/office/drawing/2014/main" id="{06283728-AC98-28DD-6134-93CAED5FC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755"/>
                <a:ext cx="18" cy="9"/>
              </a:xfrm>
              <a:custGeom>
                <a:avLst/>
                <a:gdLst>
                  <a:gd name="T0" fmla="*/ 0 w 11"/>
                  <a:gd name="T1" fmla="*/ 1 h 5"/>
                  <a:gd name="T2" fmla="*/ 11 w 11"/>
                  <a:gd name="T3" fmla="*/ 4 h 5"/>
                  <a:gd name="T4" fmla="*/ 0 w 11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1"/>
                    </a:moveTo>
                    <a:cubicBezTo>
                      <a:pt x="5" y="0"/>
                      <a:pt x="8" y="2"/>
                      <a:pt x="11" y="4"/>
                    </a:cubicBezTo>
                    <a:cubicBezTo>
                      <a:pt x="7" y="5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6B6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2542">
                <a:extLst>
                  <a:ext uri="{FF2B5EF4-FFF2-40B4-BE49-F238E27FC236}">
                    <a16:creationId xmlns:a16="http://schemas.microsoft.com/office/drawing/2014/main" id="{DA82DA0B-9534-F402-1E78-BF876C75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801"/>
                <a:ext cx="21" cy="9"/>
              </a:xfrm>
              <a:custGeom>
                <a:avLst/>
                <a:gdLst>
                  <a:gd name="T0" fmla="*/ 0 w 12"/>
                  <a:gd name="T1" fmla="*/ 0 h 5"/>
                  <a:gd name="T2" fmla="*/ 12 w 12"/>
                  <a:gd name="T3" fmla="*/ 3 h 5"/>
                  <a:gd name="T4" fmla="*/ 0 w 12"/>
                  <a:gd name="T5" fmla="*/ 2 h 5"/>
                  <a:gd name="T6" fmla="*/ 0 w 1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4" y="1"/>
                      <a:pt x="7" y="2"/>
                      <a:pt x="12" y="3"/>
                    </a:cubicBezTo>
                    <a:cubicBezTo>
                      <a:pt x="7" y="5"/>
                      <a:pt x="3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2543">
                <a:extLst>
                  <a:ext uri="{FF2B5EF4-FFF2-40B4-BE49-F238E27FC236}">
                    <a16:creationId xmlns:a16="http://schemas.microsoft.com/office/drawing/2014/main" id="{5A6CA6CB-8664-C14B-BB22-C7D4301C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794"/>
                <a:ext cx="17" cy="6"/>
              </a:xfrm>
              <a:custGeom>
                <a:avLst/>
                <a:gdLst>
                  <a:gd name="T0" fmla="*/ 10 w 10"/>
                  <a:gd name="T1" fmla="*/ 1 h 3"/>
                  <a:gd name="T2" fmla="*/ 0 w 10"/>
                  <a:gd name="T3" fmla="*/ 0 h 3"/>
                  <a:gd name="T4" fmla="*/ 10 w 10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10" y="1"/>
                    </a:moveTo>
                    <a:cubicBezTo>
                      <a:pt x="7" y="3"/>
                      <a:pt x="4" y="3"/>
                      <a:pt x="0" y="0"/>
                    </a:cubicBezTo>
                    <a:cubicBezTo>
                      <a:pt x="4" y="1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7174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2544">
                <a:extLst>
                  <a:ext uri="{FF2B5EF4-FFF2-40B4-BE49-F238E27FC236}">
                    <a16:creationId xmlns:a16="http://schemas.microsoft.com/office/drawing/2014/main" id="{0D86CD13-E01B-D37B-64A0-580297428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748"/>
                <a:ext cx="14" cy="1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5" y="1"/>
                      <a:pt x="6" y="4"/>
                      <a:pt x="8" y="8"/>
                    </a:cubicBezTo>
                    <a:cubicBezTo>
                      <a:pt x="5" y="5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73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2545">
                <a:extLst>
                  <a:ext uri="{FF2B5EF4-FFF2-40B4-BE49-F238E27FC236}">
                    <a16:creationId xmlns:a16="http://schemas.microsoft.com/office/drawing/2014/main" id="{67716526-FDAC-F1BC-AEFA-EDE32C37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779"/>
                <a:ext cx="13" cy="5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0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2" y="0"/>
                      <a:pt x="5" y="0"/>
                      <a:pt x="8" y="0"/>
                    </a:cubicBezTo>
                    <a:cubicBezTo>
                      <a:pt x="6" y="3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5B5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2546">
                <a:extLst>
                  <a:ext uri="{FF2B5EF4-FFF2-40B4-BE49-F238E27FC236}">
                    <a16:creationId xmlns:a16="http://schemas.microsoft.com/office/drawing/2014/main" id="{8E62EB2C-B404-DE6E-B95E-CF3F99970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899"/>
                <a:ext cx="27" cy="12"/>
              </a:xfrm>
              <a:custGeom>
                <a:avLst/>
                <a:gdLst>
                  <a:gd name="T0" fmla="*/ 14 w 16"/>
                  <a:gd name="T1" fmla="*/ 5 h 7"/>
                  <a:gd name="T2" fmla="*/ 3 w 16"/>
                  <a:gd name="T3" fmla="*/ 7 h 7"/>
                  <a:gd name="T4" fmla="*/ 1 w 16"/>
                  <a:gd name="T5" fmla="*/ 6 h 7"/>
                  <a:gd name="T6" fmla="*/ 3 w 16"/>
                  <a:gd name="T7" fmla="*/ 2 h 7"/>
                  <a:gd name="T8" fmla="*/ 15 w 16"/>
                  <a:gd name="T9" fmla="*/ 0 h 7"/>
                  <a:gd name="T10" fmla="*/ 14 w 16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4" y="5"/>
                    </a:moveTo>
                    <a:cubicBezTo>
                      <a:pt x="11" y="7"/>
                      <a:pt x="7" y="5"/>
                      <a:pt x="3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0" y="4"/>
                      <a:pt x="3" y="4"/>
                      <a:pt x="3" y="2"/>
                    </a:cubicBezTo>
                    <a:cubicBezTo>
                      <a:pt x="7" y="1"/>
                      <a:pt x="11" y="2"/>
                      <a:pt x="15" y="0"/>
                    </a:cubicBezTo>
                    <a:cubicBezTo>
                      <a:pt x="16" y="3"/>
                      <a:pt x="14" y="4"/>
                      <a:pt x="14" y="5"/>
                    </a:cubicBezTo>
                    <a:close/>
                  </a:path>
                </a:pathLst>
              </a:custGeom>
              <a:solidFill>
                <a:srgbClr val="606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2547">
                <a:extLst>
                  <a:ext uri="{FF2B5EF4-FFF2-40B4-BE49-F238E27FC236}">
                    <a16:creationId xmlns:a16="http://schemas.microsoft.com/office/drawing/2014/main" id="{4A01494A-D779-52F5-8C0F-D60969D62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912"/>
                <a:ext cx="8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2 w 5"/>
                  <a:gd name="T5" fmla="*/ 4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49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2548">
                <a:extLst>
                  <a:ext uri="{FF2B5EF4-FFF2-40B4-BE49-F238E27FC236}">
                    <a16:creationId xmlns:a16="http://schemas.microsoft.com/office/drawing/2014/main" id="{4E1C6F22-F0CE-25B9-BF33-FFC3EB95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854"/>
                <a:ext cx="7" cy="9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5 h 5"/>
                  <a:gd name="T4" fmla="*/ 0 w 4"/>
                  <a:gd name="T5" fmla="*/ 2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2"/>
                      <a:pt x="4" y="3"/>
                      <a:pt x="4" y="5"/>
                    </a:cubicBezTo>
                    <a:cubicBezTo>
                      <a:pt x="2" y="5"/>
                      <a:pt x="0" y="5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3F3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2549">
                <a:extLst>
                  <a:ext uri="{FF2B5EF4-FFF2-40B4-BE49-F238E27FC236}">
                    <a16:creationId xmlns:a16="http://schemas.microsoft.com/office/drawing/2014/main" id="{4627CD07-55A7-20DD-1835-7573C635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865"/>
                <a:ext cx="41" cy="65"/>
              </a:xfrm>
              <a:custGeom>
                <a:avLst/>
                <a:gdLst>
                  <a:gd name="T0" fmla="*/ 23 w 24"/>
                  <a:gd name="T1" fmla="*/ 22 h 38"/>
                  <a:gd name="T2" fmla="*/ 16 w 24"/>
                  <a:gd name="T3" fmla="*/ 32 h 38"/>
                  <a:gd name="T4" fmla="*/ 1 w 24"/>
                  <a:gd name="T5" fmla="*/ 35 h 38"/>
                  <a:gd name="T6" fmla="*/ 0 w 24"/>
                  <a:gd name="T7" fmla="*/ 33 h 38"/>
                  <a:gd name="T8" fmla="*/ 5 w 24"/>
                  <a:gd name="T9" fmla="*/ 11 h 38"/>
                  <a:gd name="T10" fmla="*/ 7 w 24"/>
                  <a:gd name="T11" fmla="*/ 2 h 38"/>
                  <a:gd name="T12" fmla="*/ 9 w 24"/>
                  <a:gd name="T13" fmla="*/ 2 h 38"/>
                  <a:gd name="T14" fmla="*/ 21 w 24"/>
                  <a:gd name="T15" fmla="*/ 2 h 38"/>
                  <a:gd name="T16" fmla="*/ 12 w 24"/>
                  <a:gd name="T17" fmla="*/ 12 h 38"/>
                  <a:gd name="T18" fmla="*/ 17 w 24"/>
                  <a:gd name="T19" fmla="*/ 21 h 38"/>
                  <a:gd name="T20" fmla="*/ 24 w 24"/>
                  <a:gd name="T21" fmla="*/ 20 h 38"/>
                  <a:gd name="T22" fmla="*/ 23 w 24"/>
                  <a:gd name="T23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38">
                    <a:moveTo>
                      <a:pt x="23" y="22"/>
                    </a:moveTo>
                    <a:cubicBezTo>
                      <a:pt x="20" y="24"/>
                      <a:pt x="20" y="30"/>
                      <a:pt x="16" y="32"/>
                    </a:cubicBezTo>
                    <a:cubicBezTo>
                      <a:pt x="12" y="37"/>
                      <a:pt x="7" y="38"/>
                      <a:pt x="1" y="35"/>
                    </a:cubicBezTo>
                    <a:cubicBezTo>
                      <a:pt x="1" y="34"/>
                      <a:pt x="1" y="34"/>
                      <a:pt x="0" y="33"/>
                    </a:cubicBezTo>
                    <a:cubicBezTo>
                      <a:pt x="1" y="26"/>
                      <a:pt x="2" y="18"/>
                      <a:pt x="5" y="11"/>
                    </a:cubicBezTo>
                    <a:cubicBezTo>
                      <a:pt x="8" y="9"/>
                      <a:pt x="5" y="4"/>
                      <a:pt x="7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13" y="0"/>
                      <a:pt x="17" y="2"/>
                      <a:pt x="21" y="2"/>
                    </a:cubicBezTo>
                    <a:cubicBezTo>
                      <a:pt x="17" y="4"/>
                      <a:pt x="15" y="8"/>
                      <a:pt x="12" y="12"/>
                    </a:cubicBezTo>
                    <a:cubicBezTo>
                      <a:pt x="10" y="16"/>
                      <a:pt x="14" y="18"/>
                      <a:pt x="17" y="21"/>
                    </a:cubicBezTo>
                    <a:cubicBezTo>
                      <a:pt x="20" y="25"/>
                      <a:pt x="21" y="20"/>
                      <a:pt x="24" y="20"/>
                    </a:cubicBezTo>
                    <a:cubicBezTo>
                      <a:pt x="24" y="21"/>
                      <a:pt x="24" y="21"/>
                      <a:pt x="23" y="22"/>
                    </a:cubicBezTo>
                    <a:close/>
                  </a:path>
                </a:pathLst>
              </a:custGeom>
              <a:solidFill>
                <a:srgbClr val="363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2550">
                <a:extLst>
                  <a:ext uri="{FF2B5EF4-FFF2-40B4-BE49-F238E27FC236}">
                    <a16:creationId xmlns:a16="http://schemas.microsoft.com/office/drawing/2014/main" id="{364A1C42-445A-2B2B-D926-E610A160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877"/>
                <a:ext cx="77" cy="33"/>
              </a:xfrm>
              <a:custGeom>
                <a:avLst/>
                <a:gdLst>
                  <a:gd name="T0" fmla="*/ 0 w 45"/>
                  <a:gd name="T1" fmla="*/ 15 h 19"/>
                  <a:gd name="T2" fmla="*/ 1 w 45"/>
                  <a:gd name="T3" fmla="*/ 13 h 19"/>
                  <a:gd name="T4" fmla="*/ 28 w 45"/>
                  <a:gd name="T5" fmla="*/ 1 h 19"/>
                  <a:gd name="T6" fmla="*/ 42 w 45"/>
                  <a:gd name="T7" fmla="*/ 5 h 19"/>
                  <a:gd name="T8" fmla="*/ 44 w 45"/>
                  <a:gd name="T9" fmla="*/ 8 h 19"/>
                  <a:gd name="T10" fmla="*/ 40 w 45"/>
                  <a:gd name="T11" fmla="*/ 9 h 19"/>
                  <a:gd name="T12" fmla="*/ 10 w 45"/>
                  <a:gd name="T13" fmla="*/ 15 h 19"/>
                  <a:gd name="T14" fmla="*/ 3 w 45"/>
                  <a:gd name="T15" fmla="*/ 19 h 19"/>
                  <a:gd name="T16" fmla="*/ 0 w 45"/>
                  <a:gd name="T17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9">
                    <a:moveTo>
                      <a:pt x="0" y="15"/>
                    </a:moveTo>
                    <a:cubicBezTo>
                      <a:pt x="1" y="14"/>
                      <a:pt x="1" y="13"/>
                      <a:pt x="1" y="13"/>
                    </a:cubicBezTo>
                    <a:cubicBezTo>
                      <a:pt x="9" y="7"/>
                      <a:pt x="17" y="0"/>
                      <a:pt x="28" y="1"/>
                    </a:cubicBezTo>
                    <a:cubicBezTo>
                      <a:pt x="33" y="1"/>
                      <a:pt x="38" y="3"/>
                      <a:pt x="42" y="5"/>
                    </a:cubicBezTo>
                    <a:cubicBezTo>
                      <a:pt x="43" y="6"/>
                      <a:pt x="45" y="6"/>
                      <a:pt x="44" y="8"/>
                    </a:cubicBezTo>
                    <a:cubicBezTo>
                      <a:pt x="43" y="10"/>
                      <a:pt x="42" y="10"/>
                      <a:pt x="40" y="9"/>
                    </a:cubicBezTo>
                    <a:cubicBezTo>
                      <a:pt x="29" y="7"/>
                      <a:pt x="19" y="9"/>
                      <a:pt x="10" y="15"/>
                    </a:cubicBezTo>
                    <a:cubicBezTo>
                      <a:pt x="8" y="16"/>
                      <a:pt x="5" y="17"/>
                      <a:pt x="3" y="19"/>
                    </a:cubicBezTo>
                    <a:cubicBezTo>
                      <a:pt x="0" y="19"/>
                      <a:pt x="1" y="17"/>
                      <a:pt x="0" y="15"/>
                    </a:cubicBezTo>
                    <a:close/>
                  </a:path>
                </a:pathLst>
              </a:custGeom>
              <a:solidFill>
                <a:srgbClr val="BCB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2551">
                <a:extLst>
                  <a:ext uri="{FF2B5EF4-FFF2-40B4-BE49-F238E27FC236}">
                    <a16:creationId xmlns:a16="http://schemas.microsoft.com/office/drawing/2014/main" id="{3521AE0C-CF1E-EFCA-FACB-3D9DDCCF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865"/>
                <a:ext cx="123" cy="91"/>
              </a:xfrm>
              <a:custGeom>
                <a:avLst/>
                <a:gdLst>
                  <a:gd name="T0" fmla="*/ 71 w 72"/>
                  <a:gd name="T1" fmla="*/ 5 h 53"/>
                  <a:gd name="T2" fmla="*/ 69 w 72"/>
                  <a:gd name="T3" fmla="*/ 24 h 53"/>
                  <a:gd name="T4" fmla="*/ 70 w 72"/>
                  <a:gd name="T5" fmla="*/ 46 h 53"/>
                  <a:gd name="T6" fmla="*/ 69 w 72"/>
                  <a:gd name="T7" fmla="*/ 50 h 53"/>
                  <a:gd name="T8" fmla="*/ 64 w 72"/>
                  <a:gd name="T9" fmla="*/ 50 h 53"/>
                  <a:gd name="T10" fmla="*/ 61 w 72"/>
                  <a:gd name="T11" fmla="*/ 41 h 53"/>
                  <a:gd name="T12" fmla="*/ 57 w 72"/>
                  <a:gd name="T13" fmla="*/ 38 h 53"/>
                  <a:gd name="T14" fmla="*/ 55 w 72"/>
                  <a:gd name="T15" fmla="*/ 41 h 53"/>
                  <a:gd name="T16" fmla="*/ 48 w 72"/>
                  <a:gd name="T17" fmla="*/ 48 h 53"/>
                  <a:gd name="T18" fmla="*/ 41 w 72"/>
                  <a:gd name="T19" fmla="*/ 49 h 53"/>
                  <a:gd name="T20" fmla="*/ 41 w 72"/>
                  <a:gd name="T21" fmla="*/ 48 h 53"/>
                  <a:gd name="T22" fmla="*/ 47 w 72"/>
                  <a:gd name="T23" fmla="*/ 45 h 53"/>
                  <a:gd name="T24" fmla="*/ 53 w 72"/>
                  <a:gd name="T25" fmla="*/ 43 h 53"/>
                  <a:gd name="T26" fmla="*/ 51 w 72"/>
                  <a:gd name="T27" fmla="*/ 36 h 53"/>
                  <a:gd name="T28" fmla="*/ 17 w 72"/>
                  <a:gd name="T29" fmla="*/ 21 h 53"/>
                  <a:gd name="T30" fmla="*/ 5 w 72"/>
                  <a:gd name="T31" fmla="*/ 21 h 53"/>
                  <a:gd name="T32" fmla="*/ 1 w 72"/>
                  <a:gd name="T33" fmla="*/ 19 h 53"/>
                  <a:gd name="T34" fmla="*/ 4 w 72"/>
                  <a:gd name="T35" fmla="*/ 16 h 53"/>
                  <a:gd name="T36" fmla="*/ 39 w 72"/>
                  <a:gd name="T37" fmla="*/ 18 h 53"/>
                  <a:gd name="T38" fmla="*/ 47 w 72"/>
                  <a:gd name="T39" fmla="*/ 22 h 53"/>
                  <a:gd name="T40" fmla="*/ 50 w 72"/>
                  <a:gd name="T41" fmla="*/ 24 h 53"/>
                  <a:gd name="T42" fmla="*/ 53 w 72"/>
                  <a:gd name="T43" fmla="*/ 26 h 53"/>
                  <a:gd name="T44" fmla="*/ 60 w 72"/>
                  <a:gd name="T45" fmla="*/ 21 h 53"/>
                  <a:gd name="T46" fmla="*/ 67 w 72"/>
                  <a:gd name="T47" fmla="*/ 1 h 53"/>
                  <a:gd name="T48" fmla="*/ 71 w 72"/>
                  <a:gd name="T49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53">
                    <a:moveTo>
                      <a:pt x="71" y="5"/>
                    </a:moveTo>
                    <a:cubicBezTo>
                      <a:pt x="70" y="11"/>
                      <a:pt x="67" y="18"/>
                      <a:pt x="69" y="24"/>
                    </a:cubicBezTo>
                    <a:cubicBezTo>
                      <a:pt x="72" y="32"/>
                      <a:pt x="69" y="39"/>
                      <a:pt x="70" y="46"/>
                    </a:cubicBezTo>
                    <a:cubicBezTo>
                      <a:pt x="70" y="48"/>
                      <a:pt x="70" y="49"/>
                      <a:pt x="69" y="50"/>
                    </a:cubicBezTo>
                    <a:cubicBezTo>
                      <a:pt x="67" y="52"/>
                      <a:pt x="65" y="53"/>
                      <a:pt x="64" y="50"/>
                    </a:cubicBezTo>
                    <a:cubicBezTo>
                      <a:pt x="63" y="47"/>
                      <a:pt x="62" y="44"/>
                      <a:pt x="61" y="41"/>
                    </a:cubicBezTo>
                    <a:cubicBezTo>
                      <a:pt x="60" y="39"/>
                      <a:pt x="59" y="37"/>
                      <a:pt x="57" y="38"/>
                    </a:cubicBezTo>
                    <a:cubicBezTo>
                      <a:pt x="54" y="38"/>
                      <a:pt x="55" y="40"/>
                      <a:pt x="55" y="41"/>
                    </a:cubicBezTo>
                    <a:cubicBezTo>
                      <a:pt x="55" y="47"/>
                      <a:pt x="52" y="48"/>
                      <a:pt x="48" y="48"/>
                    </a:cubicBezTo>
                    <a:cubicBezTo>
                      <a:pt x="45" y="49"/>
                      <a:pt x="43" y="49"/>
                      <a:pt x="41" y="49"/>
                    </a:cubicBezTo>
                    <a:cubicBezTo>
                      <a:pt x="41" y="49"/>
                      <a:pt x="41" y="48"/>
                      <a:pt x="41" y="48"/>
                    </a:cubicBezTo>
                    <a:cubicBezTo>
                      <a:pt x="42" y="45"/>
                      <a:pt x="45" y="46"/>
                      <a:pt x="47" y="45"/>
                    </a:cubicBezTo>
                    <a:cubicBezTo>
                      <a:pt x="49" y="44"/>
                      <a:pt x="52" y="45"/>
                      <a:pt x="53" y="43"/>
                    </a:cubicBezTo>
                    <a:cubicBezTo>
                      <a:pt x="54" y="40"/>
                      <a:pt x="54" y="38"/>
                      <a:pt x="51" y="36"/>
                    </a:cubicBezTo>
                    <a:cubicBezTo>
                      <a:pt x="41" y="29"/>
                      <a:pt x="31" y="21"/>
                      <a:pt x="17" y="21"/>
                    </a:cubicBezTo>
                    <a:cubicBezTo>
                      <a:pt x="13" y="22"/>
                      <a:pt x="9" y="20"/>
                      <a:pt x="5" y="21"/>
                    </a:cubicBezTo>
                    <a:cubicBezTo>
                      <a:pt x="4" y="21"/>
                      <a:pt x="1" y="20"/>
                      <a:pt x="1" y="19"/>
                    </a:cubicBezTo>
                    <a:cubicBezTo>
                      <a:pt x="0" y="17"/>
                      <a:pt x="3" y="17"/>
                      <a:pt x="4" y="16"/>
                    </a:cubicBezTo>
                    <a:cubicBezTo>
                      <a:pt x="16" y="9"/>
                      <a:pt x="28" y="11"/>
                      <a:pt x="39" y="18"/>
                    </a:cubicBezTo>
                    <a:cubicBezTo>
                      <a:pt x="42" y="20"/>
                      <a:pt x="45" y="21"/>
                      <a:pt x="47" y="22"/>
                    </a:cubicBezTo>
                    <a:cubicBezTo>
                      <a:pt x="48" y="23"/>
                      <a:pt x="49" y="23"/>
                      <a:pt x="50" y="24"/>
                    </a:cubicBezTo>
                    <a:cubicBezTo>
                      <a:pt x="51" y="25"/>
                      <a:pt x="52" y="26"/>
                      <a:pt x="53" y="26"/>
                    </a:cubicBezTo>
                    <a:cubicBezTo>
                      <a:pt x="61" y="28"/>
                      <a:pt x="60" y="28"/>
                      <a:pt x="60" y="21"/>
                    </a:cubicBezTo>
                    <a:cubicBezTo>
                      <a:pt x="61" y="14"/>
                      <a:pt x="61" y="6"/>
                      <a:pt x="67" y="1"/>
                    </a:cubicBezTo>
                    <a:cubicBezTo>
                      <a:pt x="70" y="0"/>
                      <a:pt x="69" y="4"/>
                      <a:pt x="71" y="5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2552">
                <a:extLst>
                  <a:ext uri="{FF2B5EF4-FFF2-40B4-BE49-F238E27FC236}">
                    <a16:creationId xmlns:a16="http://schemas.microsoft.com/office/drawing/2014/main" id="{0B1808DC-6FB0-F3F4-1287-DA182BC1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929"/>
                <a:ext cx="29" cy="24"/>
              </a:xfrm>
              <a:custGeom>
                <a:avLst/>
                <a:gdLst>
                  <a:gd name="T0" fmla="*/ 17 w 17"/>
                  <a:gd name="T1" fmla="*/ 6 h 14"/>
                  <a:gd name="T2" fmla="*/ 5 w 17"/>
                  <a:gd name="T3" fmla="*/ 11 h 14"/>
                  <a:gd name="T4" fmla="*/ 0 w 17"/>
                  <a:gd name="T5" fmla="*/ 12 h 14"/>
                  <a:gd name="T6" fmla="*/ 4 w 17"/>
                  <a:gd name="T7" fmla="*/ 0 h 14"/>
                  <a:gd name="T8" fmla="*/ 6 w 17"/>
                  <a:gd name="T9" fmla="*/ 3 h 14"/>
                  <a:gd name="T10" fmla="*/ 10 w 17"/>
                  <a:gd name="T11" fmla="*/ 4 h 14"/>
                  <a:gd name="T12" fmla="*/ 17 w 17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7" y="6"/>
                    </a:moveTo>
                    <a:cubicBezTo>
                      <a:pt x="14" y="11"/>
                      <a:pt x="9" y="8"/>
                      <a:pt x="5" y="11"/>
                    </a:cubicBezTo>
                    <a:cubicBezTo>
                      <a:pt x="3" y="11"/>
                      <a:pt x="2" y="14"/>
                      <a:pt x="0" y="12"/>
                    </a:cubicBezTo>
                    <a:cubicBezTo>
                      <a:pt x="5" y="9"/>
                      <a:pt x="4" y="5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7" y="6"/>
                      <a:pt x="8" y="7"/>
                      <a:pt x="10" y="4"/>
                    </a:cubicBezTo>
                    <a:cubicBezTo>
                      <a:pt x="14" y="0"/>
                      <a:pt x="15" y="6"/>
                      <a:pt x="17" y="6"/>
                    </a:cubicBezTo>
                    <a:close/>
                  </a:path>
                </a:pathLst>
              </a:custGeom>
              <a:solidFill>
                <a:srgbClr val="5F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2553">
                <a:extLst>
                  <a:ext uri="{FF2B5EF4-FFF2-40B4-BE49-F238E27FC236}">
                    <a16:creationId xmlns:a16="http://schemas.microsoft.com/office/drawing/2014/main" id="{899CD451-0D8F-5E9D-5FDB-71E8C507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930"/>
                <a:ext cx="31" cy="23"/>
              </a:xfrm>
              <a:custGeom>
                <a:avLst/>
                <a:gdLst>
                  <a:gd name="T0" fmla="*/ 18 w 18"/>
                  <a:gd name="T1" fmla="*/ 0 h 13"/>
                  <a:gd name="T2" fmla="*/ 2 w 18"/>
                  <a:gd name="T3" fmla="*/ 8 h 13"/>
                  <a:gd name="T4" fmla="*/ 1 w 18"/>
                  <a:gd name="T5" fmla="*/ 4 h 13"/>
                  <a:gd name="T6" fmla="*/ 5 w 18"/>
                  <a:gd name="T7" fmla="*/ 4 h 13"/>
                  <a:gd name="T8" fmla="*/ 18 w 1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5" y="9"/>
                      <a:pt x="7" y="13"/>
                      <a:pt x="2" y="8"/>
                    </a:cubicBezTo>
                    <a:cubicBezTo>
                      <a:pt x="1" y="7"/>
                      <a:pt x="0" y="6"/>
                      <a:pt x="1" y="4"/>
                    </a:cubicBezTo>
                    <a:cubicBezTo>
                      <a:pt x="2" y="3"/>
                      <a:pt x="3" y="4"/>
                      <a:pt x="5" y="4"/>
                    </a:cubicBezTo>
                    <a:cubicBezTo>
                      <a:pt x="10" y="7"/>
                      <a:pt x="13" y="4"/>
                      <a:pt x="18" y="0"/>
                    </a:cubicBezTo>
                    <a:close/>
                  </a:path>
                </a:pathLst>
              </a:custGeom>
              <a:solidFill>
                <a:srgbClr val="55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2554">
                <a:extLst>
                  <a:ext uri="{FF2B5EF4-FFF2-40B4-BE49-F238E27FC236}">
                    <a16:creationId xmlns:a16="http://schemas.microsoft.com/office/drawing/2014/main" id="{65C15258-F895-A92D-3E6F-2CCC56B4A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37"/>
                <a:ext cx="19" cy="26"/>
              </a:xfrm>
              <a:custGeom>
                <a:avLst/>
                <a:gdLst>
                  <a:gd name="T0" fmla="*/ 10 w 11"/>
                  <a:gd name="T1" fmla="*/ 1 h 15"/>
                  <a:gd name="T2" fmla="*/ 9 w 11"/>
                  <a:gd name="T3" fmla="*/ 5 h 15"/>
                  <a:gd name="T4" fmla="*/ 7 w 11"/>
                  <a:gd name="T5" fmla="*/ 13 h 15"/>
                  <a:gd name="T6" fmla="*/ 0 w 11"/>
                  <a:gd name="T7" fmla="*/ 9 h 15"/>
                  <a:gd name="T8" fmla="*/ 7 w 11"/>
                  <a:gd name="T9" fmla="*/ 8 h 15"/>
                  <a:gd name="T10" fmla="*/ 7 w 11"/>
                  <a:gd name="T11" fmla="*/ 2 h 15"/>
                  <a:gd name="T12" fmla="*/ 10 w 11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0" y="1"/>
                    </a:moveTo>
                    <a:cubicBezTo>
                      <a:pt x="9" y="2"/>
                      <a:pt x="8" y="4"/>
                      <a:pt x="9" y="5"/>
                    </a:cubicBezTo>
                    <a:cubicBezTo>
                      <a:pt x="11" y="8"/>
                      <a:pt x="8" y="12"/>
                      <a:pt x="7" y="13"/>
                    </a:cubicBezTo>
                    <a:cubicBezTo>
                      <a:pt x="4" y="15"/>
                      <a:pt x="2" y="10"/>
                      <a:pt x="0" y="9"/>
                    </a:cubicBezTo>
                    <a:cubicBezTo>
                      <a:pt x="2" y="9"/>
                      <a:pt x="4" y="3"/>
                      <a:pt x="7" y="8"/>
                    </a:cubicBezTo>
                    <a:cubicBezTo>
                      <a:pt x="8" y="6"/>
                      <a:pt x="6" y="4"/>
                      <a:pt x="7" y="2"/>
                    </a:cubicBezTo>
                    <a:cubicBezTo>
                      <a:pt x="7" y="0"/>
                      <a:pt x="8" y="0"/>
                      <a:pt x="10" y="1"/>
                    </a:cubicBezTo>
                    <a:close/>
                  </a:path>
                </a:pathLst>
              </a:custGeom>
              <a:solidFill>
                <a:srgbClr val="71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2555">
                <a:extLst>
                  <a:ext uri="{FF2B5EF4-FFF2-40B4-BE49-F238E27FC236}">
                    <a16:creationId xmlns:a16="http://schemas.microsoft.com/office/drawing/2014/main" id="{9A586302-A413-1C1A-0C65-942BAC6C8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893"/>
                <a:ext cx="17" cy="20"/>
              </a:xfrm>
              <a:custGeom>
                <a:avLst/>
                <a:gdLst>
                  <a:gd name="T0" fmla="*/ 2 w 10"/>
                  <a:gd name="T1" fmla="*/ 8 h 12"/>
                  <a:gd name="T2" fmla="*/ 0 w 10"/>
                  <a:gd name="T3" fmla="*/ 6 h 12"/>
                  <a:gd name="T4" fmla="*/ 0 w 10"/>
                  <a:gd name="T5" fmla="*/ 1 h 12"/>
                  <a:gd name="T6" fmla="*/ 1 w 10"/>
                  <a:gd name="T7" fmla="*/ 1 h 12"/>
                  <a:gd name="T8" fmla="*/ 10 w 10"/>
                  <a:gd name="T9" fmla="*/ 7 h 12"/>
                  <a:gd name="T10" fmla="*/ 2 w 10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2" y="8"/>
                    </a:moveTo>
                    <a:cubicBezTo>
                      <a:pt x="1" y="8"/>
                      <a:pt x="1" y="7"/>
                      <a:pt x="0" y="6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7" y="0"/>
                      <a:pt x="8" y="1"/>
                      <a:pt x="10" y="7"/>
                    </a:cubicBezTo>
                    <a:cubicBezTo>
                      <a:pt x="8" y="11"/>
                      <a:pt x="5" y="12"/>
                      <a:pt x="2" y="8"/>
                    </a:cubicBezTo>
                    <a:close/>
                  </a:path>
                </a:pathLst>
              </a:custGeom>
              <a:solidFill>
                <a:srgbClr val="41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2556">
                <a:extLst>
                  <a:ext uri="{FF2B5EF4-FFF2-40B4-BE49-F238E27FC236}">
                    <a16:creationId xmlns:a16="http://schemas.microsoft.com/office/drawing/2014/main" id="{12B7BCA0-62E7-FEFD-20EF-6F69D26BE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918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85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2557">
                <a:extLst>
                  <a:ext uri="{FF2B5EF4-FFF2-40B4-BE49-F238E27FC236}">
                    <a16:creationId xmlns:a16="http://schemas.microsoft.com/office/drawing/2014/main" id="{D1E91143-3213-DFDE-F408-FB561E3C5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845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787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2558">
                <a:extLst>
                  <a:ext uri="{FF2B5EF4-FFF2-40B4-BE49-F238E27FC236}">
                    <a16:creationId xmlns:a16="http://schemas.microsoft.com/office/drawing/2014/main" id="{C3F271E5-32D4-F61F-9856-58147F841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865"/>
                <a:ext cx="35" cy="202"/>
              </a:xfrm>
              <a:custGeom>
                <a:avLst/>
                <a:gdLst>
                  <a:gd name="T0" fmla="*/ 9 w 20"/>
                  <a:gd name="T1" fmla="*/ 117 h 118"/>
                  <a:gd name="T2" fmla="*/ 11 w 20"/>
                  <a:gd name="T3" fmla="*/ 104 h 118"/>
                  <a:gd name="T4" fmla="*/ 9 w 20"/>
                  <a:gd name="T5" fmla="*/ 91 h 118"/>
                  <a:gd name="T6" fmla="*/ 8 w 20"/>
                  <a:gd name="T7" fmla="*/ 50 h 118"/>
                  <a:gd name="T8" fmla="*/ 7 w 20"/>
                  <a:gd name="T9" fmla="*/ 31 h 118"/>
                  <a:gd name="T10" fmla="*/ 7 w 20"/>
                  <a:gd name="T11" fmla="*/ 22 h 118"/>
                  <a:gd name="T12" fmla="*/ 0 w 20"/>
                  <a:gd name="T13" fmla="*/ 14 h 118"/>
                  <a:gd name="T14" fmla="*/ 1 w 20"/>
                  <a:gd name="T15" fmla="*/ 4 h 118"/>
                  <a:gd name="T16" fmla="*/ 4 w 20"/>
                  <a:gd name="T17" fmla="*/ 1 h 118"/>
                  <a:gd name="T18" fmla="*/ 13 w 20"/>
                  <a:gd name="T19" fmla="*/ 1 h 118"/>
                  <a:gd name="T20" fmla="*/ 14 w 20"/>
                  <a:gd name="T21" fmla="*/ 12 h 118"/>
                  <a:gd name="T22" fmla="*/ 12 w 20"/>
                  <a:gd name="T23" fmla="*/ 19 h 118"/>
                  <a:gd name="T24" fmla="*/ 11 w 20"/>
                  <a:gd name="T25" fmla="*/ 33 h 118"/>
                  <a:gd name="T26" fmla="*/ 11 w 20"/>
                  <a:gd name="T27" fmla="*/ 33 h 118"/>
                  <a:gd name="T28" fmla="*/ 11 w 20"/>
                  <a:gd name="T29" fmla="*/ 43 h 118"/>
                  <a:gd name="T30" fmla="*/ 11 w 20"/>
                  <a:gd name="T31" fmla="*/ 58 h 118"/>
                  <a:gd name="T32" fmla="*/ 10 w 20"/>
                  <a:gd name="T33" fmla="*/ 70 h 118"/>
                  <a:gd name="T34" fmla="*/ 10 w 20"/>
                  <a:gd name="T35" fmla="*/ 78 h 118"/>
                  <a:gd name="T36" fmla="*/ 15 w 20"/>
                  <a:gd name="T37" fmla="*/ 95 h 118"/>
                  <a:gd name="T38" fmla="*/ 16 w 20"/>
                  <a:gd name="T39" fmla="*/ 113 h 118"/>
                  <a:gd name="T40" fmla="*/ 15 w 20"/>
                  <a:gd name="T41" fmla="*/ 114 h 118"/>
                  <a:gd name="T42" fmla="*/ 9 w 20"/>
                  <a:gd name="T4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18">
                    <a:moveTo>
                      <a:pt x="9" y="117"/>
                    </a:moveTo>
                    <a:cubicBezTo>
                      <a:pt x="7" y="112"/>
                      <a:pt x="12" y="109"/>
                      <a:pt x="11" y="104"/>
                    </a:cubicBezTo>
                    <a:cubicBezTo>
                      <a:pt x="11" y="99"/>
                      <a:pt x="10" y="95"/>
                      <a:pt x="9" y="91"/>
                    </a:cubicBezTo>
                    <a:cubicBezTo>
                      <a:pt x="6" y="77"/>
                      <a:pt x="6" y="64"/>
                      <a:pt x="8" y="50"/>
                    </a:cubicBezTo>
                    <a:cubicBezTo>
                      <a:pt x="9" y="44"/>
                      <a:pt x="10" y="38"/>
                      <a:pt x="7" y="31"/>
                    </a:cubicBezTo>
                    <a:cubicBezTo>
                      <a:pt x="6" y="29"/>
                      <a:pt x="7" y="25"/>
                      <a:pt x="7" y="22"/>
                    </a:cubicBezTo>
                    <a:cubicBezTo>
                      <a:pt x="7" y="18"/>
                      <a:pt x="7" y="14"/>
                      <a:pt x="0" y="14"/>
                    </a:cubicBezTo>
                    <a:cubicBezTo>
                      <a:pt x="11" y="10"/>
                      <a:pt x="3" y="7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7" y="0"/>
                      <a:pt x="10" y="0"/>
                      <a:pt x="13" y="1"/>
                    </a:cubicBezTo>
                    <a:cubicBezTo>
                      <a:pt x="16" y="4"/>
                      <a:pt x="15" y="8"/>
                      <a:pt x="14" y="12"/>
                    </a:cubicBezTo>
                    <a:cubicBezTo>
                      <a:pt x="13" y="14"/>
                      <a:pt x="12" y="17"/>
                      <a:pt x="12" y="19"/>
                    </a:cubicBezTo>
                    <a:cubicBezTo>
                      <a:pt x="13" y="24"/>
                      <a:pt x="10" y="29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7"/>
                      <a:pt x="13" y="40"/>
                      <a:pt x="11" y="43"/>
                    </a:cubicBezTo>
                    <a:cubicBezTo>
                      <a:pt x="8" y="48"/>
                      <a:pt x="10" y="53"/>
                      <a:pt x="11" y="58"/>
                    </a:cubicBezTo>
                    <a:cubicBezTo>
                      <a:pt x="11" y="62"/>
                      <a:pt x="13" y="66"/>
                      <a:pt x="10" y="70"/>
                    </a:cubicBezTo>
                    <a:cubicBezTo>
                      <a:pt x="9" y="72"/>
                      <a:pt x="9" y="76"/>
                      <a:pt x="10" y="78"/>
                    </a:cubicBezTo>
                    <a:cubicBezTo>
                      <a:pt x="12" y="84"/>
                      <a:pt x="14" y="89"/>
                      <a:pt x="15" y="95"/>
                    </a:cubicBezTo>
                    <a:cubicBezTo>
                      <a:pt x="20" y="101"/>
                      <a:pt x="16" y="107"/>
                      <a:pt x="16" y="113"/>
                    </a:cubicBezTo>
                    <a:cubicBezTo>
                      <a:pt x="15" y="113"/>
                      <a:pt x="15" y="114"/>
                      <a:pt x="15" y="114"/>
                    </a:cubicBezTo>
                    <a:cubicBezTo>
                      <a:pt x="13" y="115"/>
                      <a:pt x="11" y="118"/>
                      <a:pt x="9" y="117"/>
                    </a:cubicBezTo>
                    <a:close/>
                  </a:path>
                </a:pathLst>
              </a:custGeom>
              <a:solidFill>
                <a:srgbClr val="BE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2559">
                <a:extLst>
                  <a:ext uri="{FF2B5EF4-FFF2-40B4-BE49-F238E27FC236}">
                    <a16:creationId xmlns:a16="http://schemas.microsoft.com/office/drawing/2014/main" id="{2327EA4D-A321-DE2D-8ACA-98C24E2B1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867"/>
                <a:ext cx="31" cy="53"/>
              </a:xfrm>
              <a:custGeom>
                <a:avLst/>
                <a:gdLst>
                  <a:gd name="T0" fmla="*/ 0 w 18"/>
                  <a:gd name="T1" fmla="*/ 23 h 31"/>
                  <a:gd name="T2" fmla="*/ 7 w 18"/>
                  <a:gd name="T3" fmla="*/ 22 h 31"/>
                  <a:gd name="T4" fmla="*/ 9 w 18"/>
                  <a:gd name="T5" fmla="*/ 8 h 31"/>
                  <a:gd name="T6" fmla="*/ 15 w 18"/>
                  <a:gd name="T7" fmla="*/ 2 h 31"/>
                  <a:gd name="T8" fmla="*/ 15 w 18"/>
                  <a:gd name="T9" fmla="*/ 0 h 31"/>
                  <a:gd name="T10" fmla="*/ 18 w 18"/>
                  <a:gd name="T11" fmla="*/ 0 h 31"/>
                  <a:gd name="T12" fmla="*/ 13 w 18"/>
                  <a:gd name="T13" fmla="*/ 17 h 31"/>
                  <a:gd name="T14" fmla="*/ 13 w 18"/>
                  <a:gd name="T15" fmla="*/ 21 h 31"/>
                  <a:gd name="T16" fmla="*/ 11 w 18"/>
                  <a:gd name="T17" fmla="*/ 28 h 31"/>
                  <a:gd name="T18" fmla="*/ 7 w 18"/>
                  <a:gd name="T19" fmla="*/ 27 h 31"/>
                  <a:gd name="T20" fmla="*/ 0 w 18"/>
                  <a:gd name="T2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1">
                    <a:moveTo>
                      <a:pt x="0" y="23"/>
                    </a:moveTo>
                    <a:cubicBezTo>
                      <a:pt x="2" y="25"/>
                      <a:pt x="5" y="24"/>
                      <a:pt x="7" y="22"/>
                    </a:cubicBezTo>
                    <a:cubicBezTo>
                      <a:pt x="7" y="17"/>
                      <a:pt x="9" y="13"/>
                      <a:pt x="9" y="8"/>
                    </a:cubicBezTo>
                    <a:cubicBezTo>
                      <a:pt x="9" y="5"/>
                      <a:pt x="12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6" y="5"/>
                      <a:pt x="14" y="11"/>
                      <a:pt x="13" y="17"/>
                    </a:cubicBezTo>
                    <a:cubicBezTo>
                      <a:pt x="13" y="18"/>
                      <a:pt x="12" y="20"/>
                      <a:pt x="13" y="21"/>
                    </a:cubicBezTo>
                    <a:cubicBezTo>
                      <a:pt x="15" y="24"/>
                      <a:pt x="13" y="26"/>
                      <a:pt x="11" y="28"/>
                    </a:cubicBezTo>
                    <a:cubicBezTo>
                      <a:pt x="9" y="31"/>
                      <a:pt x="8" y="28"/>
                      <a:pt x="7" y="27"/>
                    </a:cubicBezTo>
                    <a:cubicBezTo>
                      <a:pt x="5" y="25"/>
                      <a:pt x="0" y="29"/>
                      <a:pt x="0" y="23"/>
                    </a:cubicBezTo>
                    <a:close/>
                  </a:path>
                </a:pathLst>
              </a:custGeom>
              <a:solidFill>
                <a:srgbClr val="96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2560">
                <a:extLst>
                  <a:ext uri="{FF2B5EF4-FFF2-40B4-BE49-F238E27FC236}">
                    <a16:creationId xmlns:a16="http://schemas.microsoft.com/office/drawing/2014/main" id="{C1546192-24AB-F8EC-4407-AFCD4CE01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864"/>
                <a:ext cx="26" cy="10"/>
              </a:xfrm>
              <a:custGeom>
                <a:avLst/>
                <a:gdLst>
                  <a:gd name="T0" fmla="*/ 8 w 15"/>
                  <a:gd name="T1" fmla="*/ 2 h 6"/>
                  <a:gd name="T2" fmla="*/ 0 w 15"/>
                  <a:gd name="T3" fmla="*/ 2 h 6"/>
                  <a:gd name="T4" fmla="*/ 14 w 15"/>
                  <a:gd name="T5" fmla="*/ 1 h 6"/>
                  <a:gd name="T6" fmla="*/ 15 w 15"/>
                  <a:gd name="T7" fmla="*/ 3 h 6"/>
                  <a:gd name="T8" fmla="*/ 14 w 15"/>
                  <a:gd name="T9" fmla="*/ 3 h 6"/>
                  <a:gd name="T10" fmla="*/ 14 w 15"/>
                  <a:gd name="T11" fmla="*/ 3 h 6"/>
                  <a:gd name="T12" fmla="*/ 8 w 15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8" y="2"/>
                    </a:moveTo>
                    <a:cubicBezTo>
                      <a:pt x="5" y="4"/>
                      <a:pt x="2" y="2"/>
                      <a:pt x="0" y="2"/>
                    </a:cubicBezTo>
                    <a:cubicBezTo>
                      <a:pt x="4" y="0"/>
                      <a:pt x="9" y="1"/>
                      <a:pt x="14" y="1"/>
                    </a:cubicBezTo>
                    <a:cubicBezTo>
                      <a:pt x="14" y="1"/>
                      <a:pt x="15" y="2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4"/>
                      <a:pt x="9" y="6"/>
                      <a:pt x="8" y="2"/>
                    </a:cubicBezTo>
                    <a:close/>
                  </a:path>
                </a:pathLst>
              </a:custGeom>
              <a:solidFill>
                <a:srgbClr val="17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2561">
                <a:extLst>
                  <a:ext uri="{FF2B5EF4-FFF2-40B4-BE49-F238E27FC236}">
                    <a16:creationId xmlns:a16="http://schemas.microsoft.com/office/drawing/2014/main" id="{1D5C620A-85E0-2039-D08C-E43BD467F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864"/>
                <a:ext cx="28" cy="41"/>
              </a:xfrm>
              <a:custGeom>
                <a:avLst/>
                <a:gdLst>
                  <a:gd name="T0" fmla="*/ 16 w 16"/>
                  <a:gd name="T1" fmla="*/ 4 h 24"/>
                  <a:gd name="T2" fmla="*/ 11 w 16"/>
                  <a:gd name="T3" fmla="*/ 15 h 24"/>
                  <a:gd name="T4" fmla="*/ 8 w 16"/>
                  <a:gd name="T5" fmla="*/ 24 h 24"/>
                  <a:gd name="T6" fmla="*/ 0 w 16"/>
                  <a:gd name="T7" fmla="*/ 18 h 24"/>
                  <a:gd name="T8" fmla="*/ 11 w 16"/>
                  <a:gd name="T9" fmla="*/ 3 h 24"/>
                  <a:gd name="T10" fmla="*/ 16 w 16"/>
                  <a:gd name="T1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4">
                    <a:moveTo>
                      <a:pt x="16" y="4"/>
                    </a:moveTo>
                    <a:cubicBezTo>
                      <a:pt x="12" y="7"/>
                      <a:pt x="10" y="10"/>
                      <a:pt x="11" y="15"/>
                    </a:cubicBezTo>
                    <a:cubicBezTo>
                      <a:pt x="12" y="18"/>
                      <a:pt x="10" y="22"/>
                      <a:pt x="8" y="24"/>
                    </a:cubicBezTo>
                    <a:cubicBezTo>
                      <a:pt x="7" y="20"/>
                      <a:pt x="4" y="18"/>
                      <a:pt x="0" y="18"/>
                    </a:cubicBezTo>
                    <a:cubicBezTo>
                      <a:pt x="4" y="14"/>
                      <a:pt x="8" y="9"/>
                      <a:pt x="11" y="3"/>
                    </a:cubicBezTo>
                    <a:cubicBezTo>
                      <a:pt x="13" y="0"/>
                      <a:pt x="14" y="6"/>
                      <a:pt x="16" y="4"/>
                    </a:cubicBezTo>
                    <a:close/>
                  </a:path>
                </a:pathLst>
              </a:custGeom>
              <a:solidFill>
                <a:srgbClr val="69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2562">
                <a:extLst>
                  <a:ext uri="{FF2B5EF4-FFF2-40B4-BE49-F238E27FC236}">
                    <a16:creationId xmlns:a16="http://schemas.microsoft.com/office/drawing/2014/main" id="{B6538C8B-6C26-BD1B-3244-94261061C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724"/>
                <a:ext cx="128" cy="180"/>
              </a:xfrm>
              <a:custGeom>
                <a:avLst/>
                <a:gdLst>
                  <a:gd name="T0" fmla="*/ 24 w 75"/>
                  <a:gd name="T1" fmla="*/ 56 h 105"/>
                  <a:gd name="T2" fmla="*/ 16 w 75"/>
                  <a:gd name="T3" fmla="*/ 39 h 105"/>
                  <a:gd name="T4" fmla="*/ 0 w 75"/>
                  <a:gd name="T5" fmla="*/ 4 h 105"/>
                  <a:gd name="T6" fmla="*/ 4 w 75"/>
                  <a:gd name="T7" fmla="*/ 0 h 105"/>
                  <a:gd name="T8" fmla="*/ 20 w 75"/>
                  <a:gd name="T9" fmla="*/ 11 h 105"/>
                  <a:gd name="T10" fmla="*/ 38 w 75"/>
                  <a:gd name="T11" fmla="*/ 35 h 105"/>
                  <a:gd name="T12" fmla="*/ 56 w 75"/>
                  <a:gd name="T13" fmla="*/ 63 h 105"/>
                  <a:gd name="T14" fmla="*/ 73 w 75"/>
                  <a:gd name="T15" fmla="*/ 93 h 105"/>
                  <a:gd name="T16" fmla="*/ 74 w 75"/>
                  <a:gd name="T17" fmla="*/ 96 h 105"/>
                  <a:gd name="T18" fmla="*/ 73 w 75"/>
                  <a:gd name="T19" fmla="*/ 103 h 105"/>
                  <a:gd name="T20" fmla="*/ 70 w 75"/>
                  <a:gd name="T21" fmla="*/ 104 h 105"/>
                  <a:gd name="T22" fmla="*/ 68 w 75"/>
                  <a:gd name="T23" fmla="*/ 96 h 105"/>
                  <a:gd name="T24" fmla="*/ 59 w 75"/>
                  <a:gd name="T25" fmla="*/ 95 h 105"/>
                  <a:gd name="T26" fmla="*/ 46 w 75"/>
                  <a:gd name="T27" fmla="*/ 83 h 105"/>
                  <a:gd name="T28" fmla="*/ 32 w 75"/>
                  <a:gd name="T29" fmla="*/ 65 h 105"/>
                  <a:gd name="T30" fmla="*/ 24 w 75"/>
                  <a:gd name="T31" fmla="*/ 5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5">
                    <a:moveTo>
                      <a:pt x="24" y="56"/>
                    </a:moveTo>
                    <a:cubicBezTo>
                      <a:pt x="22" y="50"/>
                      <a:pt x="19" y="44"/>
                      <a:pt x="16" y="39"/>
                    </a:cubicBezTo>
                    <a:cubicBezTo>
                      <a:pt x="10" y="27"/>
                      <a:pt x="2" y="17"/>
                      <a:pt x="0" y="4"/>
                    </a:cubicBezTo>
                    <a:cubicBezTo>
                      <a:pt x="0" y="1"/>
                      <a:pt x="0" y="1"/>
                      <a:pt x="4" y="0"/>
                    </a:cubicBezTo>
                    <a:cubicBezTo>
                      <a:pt x="12" y="0"/>
                      <a:pt x="16" y="6"/>
                      <a:pt x="20" y="11"/>
                    </a:cubicBezTo>
                    <a:cubicBezTo>
                      <a:pt x="27" y="18"/>
                      <a:pt x="33" y="26"/>
                      <a:pt x="38" y="35"/>
                    </a:cubicBezTo>
                    <a:cubicBezTo>
                      <a:pt x="44" y="45"/>
                      <a:pt x="52" y="53"/>
                      <a:pt x="56" y="63"/>
                    </a:cubicBezTo>
                    <a:cubicBezTo>
                      <a:pt x="61" y="73"/>
                      <a:pt x="71" y="81"/>
                      <a:pt x="73" y="93"/>
                    </a:cubicBezTo>
                    <a:cubicBezTo>
                      <a:pt x="73" y="94"/>
                      <a:pt x="74" y="95"/>
                      <a:pt x="74" y="96"/>
                    </a:cubicBezTo>
                    <a:cubicBezTo>
                      <a:pt x="75" y="99"/>
                      <a:pt x="75" y="101"/>
                      <a:pt x="73" y="103"/>
                    </a:cubicBezTo>
                    <a:cubicBezTo>
                      <a:pt x="73" y="104"/>
                      <a:pt x="71" y="105"/>
                      <a:pt x="70" y="104"/>
                    </a:cubicBezTo>
                    <a:cubicBezTo>
                      <a:pt x="68" y="102"/>
                      <a:pt x="67" y="100"/>
                      <a:pt x="68" y="96"/>
                    </a:cubicBezTo>
                    <a:cubicBezTo>
                      <a:pt x="64" y="101"/>
                      <a:pt x="61" y="98"/>
                      <a:pt x="59" y="95"/>
                    </a:cubicBezTo>
                    <a:cubicBezTo>
                      <a:pt x="56" y="90"/>
                      <a:pt x="51" y="86"/>
                      <a:pt x="46" y="83"/>
                    </a:cubicBezTo>
                    <a:cubicBezTo>
                      <a:pt x="40" y="79"/>
                      <a:pt x="37" y="70"/>
                      <a:pt x="32" y="65"/>
                    </a:cubicBezTo>
                    <a:cubicBezTo>
                      <a:pt x="29" y="62"/>
                      <a:pt x="28" y="58"/>
                      <a:pt x="24" y="56"/>
                    </a:cubicBezTo>
                    <a:close/>
                  </a:path>
                </a:pathLst>
              </a:custGeom>
              <a:solidFill>
                <a:srgbClr val="A6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2563">
                <a:extLst>
                  <a:ext uri="{FF2B5EF4-FFF2-40B4-BE49-F238E27FC236}">
                    <a16:creationId xmlns:a16="http://schemas.microsoft.com/office/drawing/2014/main" id="{369CD5A3-2ADE-82AF-B563-15420B7F7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716"/>
                <a:ext cx="32" cy="12"/>
              </a:xfrm>
              <a:custGeom>
                <a:avLst/>
                <a:gdLst>
                  <a:gd name="T0" fmla="*/ 3 w 19"/>
                  <a:gd name="T1" fmla="*/ 3 h 7"/>
                  <a:gd name="T2" fmla="*/ 8 w 19"/>
                  <a:gd name="T3" fmla="*/ 3 h 7"/>
                  <a:gd name="T4" fmla="*/ 12 w 19"/>
                  <a:gd name="T5" fmla="*/ 0 h 7"/>
                  <a:gd name="T6" fmla="*/ 15 w 19"/>
                  <a:gd name="T7" fmla="*/ 0 h 7"/>
                  <a:gd name="T8" fmla="*/ 19 w 19"/>
                  <a:gd name="T9" fmla="*/ 6 h 7"/>
                  <a:gd name="T10" fmla="*/ 0 w 19"/>
                  <a:gd name="T11" fmla="*/ 4 h 7"/>
                  <a:gd name="T12" fmla="*/ 3 w 1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">
                    <a:moveTo>
                      <a:pt x="3" y="3"/>
                    </a:moveTo>
                    <a:cubicBezTo>
                      <a:pt x="4" y="3"/>
                      <a:pt x="6" y="3"/>
                      <a:pt x="8" y="3"/>
                    </a:cubicBezTo>
                    <a:cubicBezTo>
                      <a:pt x="10" y="2"/>
                      <a:pt x="14" y="6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8" y="4"/>
                      <a:pt x="19" y="6"/>
                    </a:cubicBezTo>
                    <a:cubicBezTo>
                      <a:pt x="13" y="7"/>
                      <a:pt x="6" y="4"/>
                      <a:pt x="0" y="4"/>
                    </a:cubicBezTo>
                    <a:cubicBezTo>
                      <a:pt x="0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373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2564">
                <a:extLst>
                  <a:ext uri="{FF2B5EF4-FFF2-40B4-BE49-F238E27FC236}">
                    <a16:creationId xmlns:a16="http://schemas.microsoft.com/office/drawing/2014/main" id="{FB359EAB-891C-31E8-06E4-BE1CAE2E1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733"/>
                <a:ext cx="12" cy="7"/>
              </a:xfrm>
              <a:custGeom>
                <a:avLst/>
                <a:gdLst>
                  <a:gd name="T0" fmla="*/ 2 w 7"/>
                  <a:gd name="T1" fmla="*/ 0 h 4"/>
                  <a:gd name="T2" fmla="*/ 7 w 7"/>
                  <a:gd name="T3" fmla="*/ 1 h 4"/>
                  <a:gd name="T4" fmla="*/ 4 w 7"/>
                  <a:gd name="T5" fmla="*/ 3 h 4"/>
                  <a:gd name="T6" fmla="*/ 2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4" y="0"/>
                      <a:pt x="5" y="1"/>
                      <a:pt x="7" y="1"/>
                    </a:cubicBezTo>
                    <a:cubicBezTo>
                      <a:pt x="7" y="3"/>
                      <a:pt x="6" y="4"/>
                      <a:pt x="4" y="3"/>
                    </a:cubicBezTo>
                    <a:cubicBezTo>
                      <a:pt x="3" y="3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53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2565">
                <a:extLst>
                  <a:ext uri="{FF2B5EF4-FFF2-40B4-BE49-F238E27FC236}">
                    <a16:creationId xmlns:a16="http://schemas.microsoft.com/office/drawing/2014/main" id="{E8A7BCF9-1D2D-1237-93C3-EE0BC127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54"/>
                <a:ext cx="43" cy="33"/>
              </a:xfrm>
              <a:custGeom>
                <a:avLst/>
                <a:gdLst>
                  <a:gd name="T0" fmla="*/ 23 w 25"/>
                  <a:gd name="T1" fmla="*/ 16 h 19"/>
                  <a:gd name="T2" fmla="*/ 16 w 25"/>
                  <a:gd name="T3" fmla="*/ 17 h 19"/>
                  <a:gd name="T4" fmla="*/ 5 w 25"/>
                  <a:gd name="T5" fmla="*/ 16 h 19"/>
                  <a:gd name="T6" fmla="*/ 2 w 25"/>
                  <a:gd name="T7" fmla="*/ 13 h 19"/>
                  <a:gd name="T8" fmla="*/ 2 w 25"/>
                  <a:gd name="T9" fmla="*/ 9 h 19"/>
                  <a:gd name="T10" fmla="*/ 3 w 25"/>
                  <a:gd name="T11" fmla="*/ 4 h 19"/>
                  <a:gd name="T12" fmla="*/ 7 w 25"/>
                  <a:gd name="T13" fmla="*/ 5 h 19"/>
                  <a:gd name="T14" fmla="*/ 13 w 25"/>
                  <a:gd name="T15" fmla="*/ 6 h 19"/>
                  <a:gd name="T16" fmla="*/ 11 w 25"/>
                  <a:gd name="T17" fmla="*/ 2 h 19"/>
                  <a:gd name="T18" fmla="*/ 14 w 25"/>
                  <a:gd name="T19" fmla="*/ 2 h 19"/>
                  <a:gd name="T20" fmla="*/ 21 w 25"/>
                  <a:gd name="T21" fmla="*/ 5 h 19"/>
                  <a:gd name="T22" fmla="*/ 23 w 25"/>
                  <a:gd name="T23" fmla="*/ 16 h 19"/>
                  <a:gd name="T24" fmla="*/ 23 w 25"/>
                  <a:gd name="T2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9">
                    <a:moveTo>
                      <a:pt x="23" y="16"/>
                    </a:moveTo>
                    <a:cubicBezTo>
                      <a:pt x="21" y="18"/>
                      <a:pt x="19" y="19"/>
                      <a:pt x="16" y="17"/>
                    </a:cubicBezTo>
                    <a:cubicBezTo>
                      <a:pt x="13" y="16"/>
                      <a:pt x="9" y="16"/>
                      <a:pt x="5" y="16"/>
                    </a:cubicBezTo>
                    <a:cubicBezTo>
                      <a:pt x="3" y="16"/>
                      <a:pt x="0" y="16"/>
                      <a:pt x="2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9" y="8"/>
                      <a:pt x="11" y="5"/>
                      <a:pt x="13" y="6"/>
                    </a:cubicBezTo>
                    <a:cubicBezTo>
                      <a:pt x="13" y="4"/>
                      <a:pt x="9" y="4"/>
                      <a:pt x="11" y="2"/>
                    </a:cubicBezTo>
                    <a:cubicBezTo>
                      <a:pt x="12" y="0"/>
                      <a:pt x="14" y="1"/>
                      <a:pt x="14" y="2"/>
                    </a:cubicBezTo>
                    <a:cubicBezTo>
                      <a:pt x="16" y="5"/>
                      <a:pt x="18" y="2"/>
                      <a:pt x="21" y="5"/>
                    </a:cubicBezTo>
                    <a:cubicBezTo>
                      <a:pt x="25" y="9"/>
                      <a:pt x="21" y="12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2566">
                <a:extLst>
                  <a:ext uri="{FF2B5EF4-FFF2-40B4-BE49-F238E27FC236}">
                    <a16:creationId xmlns:a16="http://schemas.microsoft.com/office/drawing/2014/main" id="{EEBE3342-138C-8CFE-B620-03992C39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160"/>
                <a:ext cx="30" cy="22"/>
              </a:xfrm>
              <a:custGeom>
                <a:avLst/>
                <a:gdLst>
                  <a:gd name="T0" fmla="*/ 3 w 18"/>
                  <a:gd name="T1" fmla="*/ 3 h 13"/>
                  <a:gd name="T2" fmla="*/ 5 w 18"/>
                  <a:gd name="T3" fmla="*/ 3 h 13"/>
                  <a:gd name="T4" fmla="*/ 14 w 18"/>
                  <a:gd name="T5" fmla="*/ 2 h 13"/>
                  <a:gd name="T6" fmla="*/ 16 w 18"/>
                  <a:gd name="T7" fmla="*/ 1 h 13"/>
                  <a:gd name="T8" fmla="*/ 17 w 18"/>
                  <a:gd name="T9" fmla="*/ 3 h 13"/>
                  <a:gd name="T10" fmla="*/ 16 w 18"/>
                  <a:gd name="T11" fmla="*/ 11 h 13"/>
                  <a:gd name="T12" fmla="*/ 13 w 18"/>
                  <a:gd name="T13" fmla="*/ 13 h 13"/>
                  <a:gd name="T14" fmla="*/ 3 w 18"/>
                  <a:gd name="T15" fmla="*/ 9 h 13"/>
                  <a:gd name="T16" fmla="*/ 0 w 18"/>
                  <a:gd name="T17" fmla="*/ 5 h 13"/>
                  <a:gd name="T18" fmla="*/ 3 w 18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3" y="3"/>
                    </a:moveTo>
                    <a:cubicBezTo>
                      <a:pt x="3" y="3"/>
                      <a:pt x="4" y="3"/>
                      <a:pt x="5" y="3"/>
                    </a:cubicBezTo>
                    <a:cubicBezTo>
                      <a:pt x="7" y="7"/>
                      <a:pt x="11" y="6"/>
                      <a:pt x="14" y="2"/>
                    </a:cubicBezTo>
                    <a:cubicBezTo>
                      <a:pt x="14" y="1"/>
                      <a:pt x="15" y="0"/>
                      <a:pt x="16" y="1"/>
                    </a:cubicBezTo>
                    <a:cubicBezTo>
                      <a:pt x="18" y="1"/>
                      <a:pt x="17" y="2"/>
                      <a:pt x="17" y="3"/>
                    </a:cubicBezTo>
                    <a:cubicBezTo>
                      <a:pt x="17" y="6"/>
                      <a:pt x="15" y="8"/>
                      <a:pt x="16" y="11"/>
                    </a:cubicBezTo>
                    <a:cubicBezTo>
                      <a:pt x="17" y="13"/>
                      <a:pt x="15" y="13"/>
                      <a:pt x="13" y="13"/>
                    </a:cubicBezTo>
                    <a:cubicBezTo>
                      <a:pt x="7" y="12"/>
                      <a:pt x="2" y="11"/>
                      <a:pt x="3" y="9"/>
                    </a:cubicBezTo>
                    <a:cubicBezTo>
                      <a:pt x="3" y="7"/>
                      <a:pt x="1" y="7"/>
                      <a:pt x="0" y="5"/>
                    </a:cubicBezTo>
                    <a:cubicBezTo>
                      <a:pt x="1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828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2567">
                <a:extLst>
                  <a:ext uri="{FF2B5EF4-FFF2-40B4-BE49-F238E27FC236}">
                    <a16:creationId xmlns:a16="http://schemas.microsoft.com/office/drawing/2014/main" id="{7316D057-20A5-6B90-29C2-E26E3BFD3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103"/>
                <a:ext cx="15" cy="26"/>
              </a:xfrm>
              <a:custGeom>
                <a:avLst/>
                <a:gdLst>
                  <a:gd name="T0" fmla="*/ 9 w 9"/>
                  <a:gd name="T1" fmla="*/ 0 h 15"/>
                  <a:gd name="T2" fmla="*/ 0 w 9"/>
                  <a:gd name="T3" fmla="*/ 15 h 15"/>
                  <a:gd name="T4" fmla="*/ 9 w 9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8" y="6"/>
                      <a:pt x="6" y="11"/>
                      <a:pt x="0" y="15"/>
                    </a:cubicBezTo>
                    <a:cubicBezTo>
                      <a:pt x="3" y="10"/>
                      <a:pt x="6" y="5"/>
                      <a:pt x="9" y="0"/>
                    </a:cubicBezTo>
                    <a:close/>
                  </a:path>
                </a:pathLst>
              </a:custGeom>
              <a:solidFill>
                <a:srgbClr val="131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2568">
                <a:extLst>
                  <a:ext uri="{FF2B5EF4-FFF2-40B4-BE49-F238E27FC236}">
                    <a16:creationId xmlns:a16="http://schemas.microsoft.com/office/drawing/2014/main" id="{10650DA9-2755-FDDD-AAB8-2BFD28892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608"/>
                <a:ext cx="9" cy="7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0 w 5"/>
                  <a:gd name="T5" fmla="*/ 1 h 4"/>
                  <a:gd name="T6" fmla="*/ 3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3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2569">
                <a:extLst>
                  <a:ext uri="{FF2B5EF4-FFF2-40B4-BE49-F238E27FC236}">
                    <a16:creationId xmlns:a16="http://schemas.microsoft.com/office/drawing/2014/main" id="{981BCB8F-C6BB-3C14-6992-CBBE8EFAE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151"/>
                <a:ext cx="38" cy="41"/>
              </a:xfrm>
              <a:custGeom>
                <a:avLst/>
                <a:gdLst>
                  <a:gd name="T0" fmla="*/ 15 w 22"/>
                  <a:gd name="T1" fmla="*/ 1 h 24"/>
                  <a:gd name="T2" fmla="*/ 15 w 22"/>
                  <a:gd name="T3" fmla="*/ 2 h 24"/>
                  <a:gd name="T4" fmla="*/ 17 w 22"/>
                  <a:gd name="T5" fmla="*/ 3 h 24"/>
                  <a:gd name="T6" fmla="*/ 18 w 22"/>
                  <a:gd name="T7" fmla="*/ 8 h 24"/>
                  <a:gd name="T8" fmla="*/ 17 w 22"/>
                  <a:gd name="T9" fmla="*/ 11 h 24"/>
                  <a:gd name="T10" fmla="*/ 10 w 22"/>
                  <a:gd name="T11" fmla="*/ 19 h 24"/>
                  <a:gd name="T12" fmla="*/ 9 w 22"/>
                  <a:gd name="T13" fmla="*/ 22 h 24"/>
                  <a:gd name="T14" fmla="*/ 7 w 22"/>
                  <a:gd name="T15" fmla="*/ 24 h 24"/>
                  <a:gd name="T16" fmla="*/ 5 w 22"/>
                  <a:gd name="T17" fmla="*/ 22 h 24"/>
                  <a:gd name="T18" fmla="*/ 6 w 22"/>
                  <a:gd name="T19" fmla="*/ 13 h 24"/>
                  <a:gd name="T20" fmla="*/ 5 w 22"/>
                  <a:gd name="T21" fmla="*/ 11 h 24"/>
                  <a:gd name="T22" fmla="*/ 0 w 22"/>
                  <a:gd name="T23" fmla="*/ 8 h 24"/>
                  <a:gd name="T24" fmla="*/ 8 w 22"/>
                  <a:gd name="T25" fmla="*/ 8 h 24"/>
                  <a:gd name="T26" fmla="*/ 12 w 22"/>
                  <a:gd name="T27" fmla="*/ 3 h 24"/>
                  <a:gd name="T28" fmla="*/ 15 w 22"/>
                  <a:gd name="T2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4">
                    <a:moveTo>
                      <a:pt x="15" y="1"/>
                    </a:moveTo>
                    <a:cubicBezTo>
                      <a:pt x="15" y="1"/>
                      <a:pt x="15" y="1"/>
                      <a:pt x="15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22" y="4"/>
                      <a:pt x="22" y="6"/>
                      <a:pt x="18" y="8"/>
                    </a:cubicBezTo>
                    <a:cubicBezTo>
                      <a:pt x="17" y="9"/>
                      <a:pt x="17" y="10"/>
                      <a:pt x="17" y="11"/>
                    </a:cubicBezTo>
                    <a:cubicBezTo>
                      <a:pt x="14" y="13"/>
                      <a:pt x="12" y="16"/>
                      <a:pt x="10" y="19"/>
                    </a:cubicBezTo>
                    <a:cubicBezTo>
                      <a:pt x="8" y="20"/>
                      <a:pt x="9" y="21"/>
                      <a:pt x="9" y="22"/>
                    </a:cubicBezTo>
                    <a:cubicBezTo>
                      <a:pt x="9" y="23"/>
                      <a:pt x="8" y="24"/>
                      <a:pt x="7" y="24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3" y="18"/>
                      <a:pt x="5" y="16"/>
                      <a:pt x="6" y="13"/>
                    </a:cubicBezTo>
                    <a:cubicBezTo>
                      <a:pt x="6" y="12"/>
                      <a:pt x="7" y="10"/>
                      <a:pt x="5" y="11"/>
                    </a:cubicBezTo>
                    <a:cubicBezTo>
                      <a:pt x="2" y="12"/>
                      <a:pt x="1" y="11"/>
                      <a:pt x="0" y="8"/>
                    </a:cubicBezTo>
                    <a:cubicBezTo>
                      <a:pt x="3" y="8"/>
                      <a:pt x="5" y="8"/>
                      <a:pt x="8" y="8"/>
                    </a:cubicBezTo>
                    <a:cubicBezTo>
                      <a:pt x="10" y="7"/>
                      <a:pt x="13" y="7"/>
                      <a:pt x="12" y="3"/>
                    </a:cubicBezTo>
                    <a:cubicBezTo>
                      <a:pt x="11" y="0"/>
                      <a:pt x="11" y="0"/>
                      <a:pt x="15" y="1"/>
                    </a:cubicBezTo>
                    <a:close/>
                  </a:path>
                </a:pathLst>
              </a:custGeom>
              <a:solidFill>
                <a:srgbClr val="302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2570">
                <a:extLst>
                  <a:ext uri="{FF2B5EF4-FFF2-40B4-BE49-F238E27FC236}">
                    <a16:creationId xmlns:a16="http://schemas.microsoft.com/office/drawing/2014/main" id="{892C8472-2AFD-82D3-CE87-5238A3CD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166"/>
                <a:ext cx="26" cy="28"/>
              </a:xfrm>
              <a:custGeom>
                <a:avLst/>
                <a:gdLst>
                  <a:gd name="T0" fmla="*/ 1 w 15"/>
                  <a:gd name="T1" fmla="*/ 10 h 16"/>
                  <a:gd name="T2" fmla="*/ 7 w 15"/>
                  <a:gd name="T3" fmla="*/ 1 h 16"/>
                  <a:gd name="T4" fmla="*/ 12 w 15"/>
                  <a:gd name="T5" fmla="*/ 7 h 16"/>
                  <a:gd name="T6" fmla="*/ 10 w 15"/>
                  <a:gd name="T7" fmla="*/ 12 h 16"/>
                  <a:gd name="T8" fmla="*/ 8 w 15"/>
                  <a:gd name="T9" fmla="*/ 12 h 16"/>
                  <a:gd name="T10" fmla="*/ 1 w 15"/>
                  <a:gd name="T1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10"/>
                    </a:moveTo>
                    <a:cubicBezTo>
                      <a:pt x="0" y="5"/>
                      <a:pt x="3" y="3"/>
                      <a:pt x="7" y="1"/>
                    </a:cubicBezTo>
                    <a:cubicBezTo>
                      <a:pt x="12" y="0"/>
                      <a:pt x="11" y="5"/>
                      <a:pt x="12" y="7"/>
                    </a:cubicBezTo>
                    <a:cubicBezTo>
                      <a:pt x="14" y="9"/>
                      <a:pt x="15" y="11"/>
                      <a:pt x="10" y="12"/>
                    </a:cubicBezTo>
                    <a:cubicBezTo>
                      <a:pt x="9" y="12"/>
                      <a:pt x="9" y="11"/>
                      <a:pt x="8" y="12"/>
                    </a:cubicBezTo>
                    <a:cubicBezTo>
                      <a:pt x="3" y="16"/>
                      <a:pt x="3" y="16"/>
                      <a:pt x="1" y="10"/>
                    </a:cubicBezTo>
                    <a:close/>
                  </a:path>
                </a:pathLst>
              </a:custGeom>
              <a:solidFill>
                <a:srgbClr val="9B9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2571">
                <a:extLst>
                  <a:ext uri="{FF2B5EF4-FFF2-40B4-BE49-F238E27FC236}">
                    <a16:creationId xmlns:a16="http://schemas.microsoft.com/office/drawing/2014/main" id="{41CD3D4D-A545-E23D-DEC4-2A3638BB5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149"/>
                <a:ext cx="22" cy="29"/>
              </a:xfrm>
              <a:custGeom>
                <a:avLst/>
                <a:gdLst>
                  <a:gd name="T0" fmla="*/ 8 w 13"/>
                  <a:gd name="T1" fmla="*/ 17 h 17"/>
                  <a:gd name="T2" fmla="*/ 6 w 13"/>
                  <a:gd name="T3" fmla="*/ 15 h 17"/>
                  <a:gd name="T4" fmla="*/ 3 w 13"/>
                  <a:gd name="T5" fmla="*/ 11 h 17"/>
                  <a:gd name="T6" fmla="*/ 0 w 13"/>
                  <a:gd name="T7" fmla="*/ 9 h 17"/>
                  <a:gd name="T8" fmla="*/ 4 w 13"/>
                  <a:gd name="T9" fmla="*/ 8 h 17"/>
                  <a:gd name="T10" fmla="*/ 6 w 13"/>
                  <a:gd name="T11" fmla="*/ 7 h 17"/>
                  <a:gd name="T12" fmla="*/ 2 w 13"/>
                  <a:gd name="T13" fmla="*/ 3 h 17"/>
                  <a:gd name="T14" fmla="*/ 9 w 13"/>
                  <a:gd name="T15" fmla="*/ 3 h 17"/>
                  <a:gd name="T16" fmla="*/ 6 w 13"/>
                  <a:gd name="T17" fmla="*/ 0 h 17"/>
                  <a:gd name="T18" fmla="*/ 11 w 13"/>
                  <a:gd name="T19" fmla="*/ 5 h 17"/>
                  <a:gd name="T20" fmla="*/ 11 w 13"/>
                  <a:gd name="T21" fmla="*/ 10 h 17"/>
                  <a:gd name="T22" fmla="*/ 10 w 13"/>
                  <a:gd name="T23" fmla="*/ 14 h 17"/>
                  <a:gd name="T24" fmla="*/ 8 w 13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8" y="17"/>
                    </a:moveTo>
                    <a:cubicBezTo>
                      <a:pt x="7" y="17"/>
                      <a:pt x="5" y="17"/>
                      <a:pt x="6" y="15"/>
                    </a:cubicBezTo>
                    <a:cubicBezTo>
                      <a:pt x="6" y="13"/>
                      <a:pt x="5" y="12"/>
                      <a:pt x="3" y="11"/>
                    </a:cubicBezTo>
                    <a:cubicBezTo>
                      <a:pt x="3" y="10"/>
                      <a:pt x="0" y="11"/>
                      <a:pt x="0" y="9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4" y="8"/>
                      <a:pt x="5" y="7"/>
                      <a:pt x="6" y="7"/>
                    </a:cubicBezTo>
                    <a:cubicBezTo>
                      <a:pt x="6" y="4"/>
                      <a:pt x="2" y="6"/>
                      <a:pt x="2" y="3"/>
                    </a:cubicBezTo>
                    <a:cubicBezTo>
                      <a:pt x="4" y="3"/>
                      <a:pt x="7" y="3"/>
                      <a:pt x="9" y="3"/>
                    </a:cubicBezTo>
                    <a:cubicBezTo>
                      <a:pt x="9" y="2"/>
                      <a:pt x="7" y="2"/>
                      <a:pt x="6" y="0"/>
                    </a:cubicBezTo>
                    <a:cubicBezTo>
                      <a:pt x="10" y="1"/>
                      <a:pt x="13" y="0"/>
                      <a:pt x="11" y="5"/>
                    </a:cubicBezTo>
                    <a:cubicBezTo>
                      <a:pt x="11" y="7"/>
                      <a:pt x="11" y="8"/>
                      <a:pt x="11" y="10"/>
                    </a:cubicBezTo>
                    <a:cubicBezTo>
                      <a:pt x="10" y="11"/>
                      <a:pt x="6" y="11"/>
                      <a:pt x="10" y="14"/>
                    </a:cubicBezTo>
                    <a:cubicBezTo>
                      <a:pt x="11" y="15"/>
                      <a:pt x="9" y="16"/>
                      <a:pt x="8" y="17"/>
                    </a:cubicBezTo>
                    <a:close/>
                  </a:path>
                </a:pathLst>
              </a:custGeom>
              <a:solidFill>
                <a:srgbClr val="2B2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2572">
                <a:extLst>
                  <a:ext uri="{FF2B5EF4-FFF2-40B4-BE49-F238E27FC236}">
                    <a16:creationId xmlns:a16="http://schemas.microsoft.com/office/drawing/2014/main" id="{1AF38399-D23A-343D-60D0-5D7B44CC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172"/>
                <a:ext cx="14" cy="17"/>
              </a:xfrm>
              <a:custGeom>
                <a:avLst/>
                <a:gdLst>
                  <a:gd name="T0" fmla="*/ 7 w 8"/>
                  <a:gd name="T1" fmla="*/ 1 h 10"/>
                  <a:gd name="T2" fmla="*/ 6 w 8"/>
                  <a:gd name="T3" fmla="*/ 10 h 10"/>
                  <a:gd name="T4" fmla="*/ 0 w 8"/>
                  <a:gd name="T5" fmla="*/ 7 h 10"/>
                  <a:gd name="T6" fmla="*/ 7 w 8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7" y="1"/>
                    </a:moveTo>
                    <a:cubicBezTo>
                      <a:pt x="8" y="4"/>
                      <a:pt x="6" y="7"/>
                      <a:pt x="6" y="10"/>
                    </a:cubicBezTo>
                    <a:cubicBezTo>
                      <a:pt x="4" y="8"/>
                      <a:pt x="0" y="10"/>
                      <a:pt x="0" y="7"/>
                    </a:cubicBezTo>
                    <a:cubicBezTo>
                      <a:pt x="1" y="4"/>
                      <a:pt x="3" y="0"/>
                      <a:pt x="7" y="1"/>
                    </a:cubicBezTo>
                    <a:close/>
                  </a:path>
                </a:pathLst>
              </a:custGeom>
              <a:solidFill>
                <a:srgbClr val="929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2573">
                <a:extLst>
                  <a:ext uri="{FF2B5EF4-FFF2-40B4-BE49-F238E27FC236}">
                    <a16:creationId xmlns:a16="http://schemas.microsoft.com/office/drawing/2014/main" id="{7A95D96A-A2C3-DC3C-CE8D-8D53B9E42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180"/>
                <a:ext cx="24" cy="10"/>
              </a:xfrm>
              <a:custGeom>
                <a:avLst/>
                <a:gdLst>
                  <a:gd name="T0" fmla="*/ 0 w 14"/>
                  <a:gd name="T1" fmla="*/ 3 h 6"/>
                  <a:gd name="T2" fmla="*/ 12 w 14"/>
                  <a:gd name="T3" fmla="*/ 1 h 6"/>
                  <a:gd name="T4" fmla="*/ 14 w 14"/>
                  <a:gd name="T5" fmla="*/ 2 h 6"/>
                  <a:gd name="T6" fmla="*/ 12 w 14"/>
                  <a:gd name="T7" fmla="*/ 4 h 6"/>
                  <a:gd name="T8" fmla="*/ 0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0" y="3"/>
                    </a:moveTo>
                    <a:cubicBezTo>
                      <a:pt x="4" y="0"/>
                      <a:pt x="9" y="2"/>
                      <a:pt x="12" y="1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4" y="3"/>
                      <a:pt x="13" y="4"/>
                      <a:pt x="12" y="4"/>
                    </a:cubicBezTo>
                    <a:cubicBezTo>
                      <a:pt x="8" y="3"/>
                      <a:pt x="4" y="6"/>
                      <a:pt x="0" y="3"/>
                    </a:cubicBezTo>
                    <a:close/>
                  </a:path>
                </a:pathLst>
              </a:custGeom>
              <a:solidFill>
                <a:srgbClr val="716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2574">
                <a:extLst>
                  <a:ext uri="{FF2B5EF4-FFF2-40B4-BE49-F238E27FC236}">
                    <a16:creationId xmlns:a16="http://schemas.microsoft.com/office/drawing/2014/main" id="{280BF379-283C-CBBF-0ADC-4A13AB5EF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182"/>
                <a:ext cx="10" cy="7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1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9B9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2575">
                <a:extLst>
                  <a:ext uri="{FF2B5EF4-FFF2-40B4-BE49-F238E27FC236}">
                    <a16:creationId xmlns:a16="http://schemas.microsoft.com/office/drawing/2014/main" id="{DF4C4055-B30A-3677-00A5-0B913FBED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182"/>
                <a:ext cx="15" cy="8"/>
              </a:xfrm>
              <a:custGeom>
                <a:avLst/>
                <a:gdLst>
                  <a:gd name="T0" fmla="*/ 9 w 9"/>
                  <a:gd name="T1" fmla="*/ 2 h 5"/>
                  <a:gd name="T2" fmla="*/ 0 w 9"/>
                  <a:gd name="T3" fmla="*/ 3 h 5"/>
                  <a:gd name="T4" fmla="*/ 9 w 9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cubicBezTo>
                      <a:pt x="6" y="3"/>
                      <a:pt x="4" y="5"/>
                      <a:pt x="0" y="3"/>
                    </a:cubicBezTo>
                    <a:cubicBezTo>
                      <a:pt x="3" y="0"/>
                      <a:pt x="6" y="1"/>
                      <a:pt x="9" y="2"/>
                    </a:cubicBezTo>
                    <a:close/>
                  </a:path>
                </a:pathLst>
              </a:custGeom>
              <a:solidFill>
                <a:srgbClr val="6C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2576">
                <a:extLst>
                  <a:ext uri="{FF2B5EF4-FFF2-40B4-BE49-F238E27FC236}">
                    <a16:creationId xmlns:a16="http://schemas.microsoft.com/office/drawing/2014/main" id="{4F5E95F7-3FE4-39C8-5BE7-01D89E65C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154"/>
                <a:ext cx="10" cy="7"/>
              </a:xfrm>
              <a:custGeom>
                <a:avLst/>
                <a:gdLst>
                  <a:gd name="T0" fmla="*/ 1 w 6"/>
                  <a:gd name="T1" fmla="*/ 1 h 4"/>
                  <a:gd name="T2" fmla="*/ 4 w 6"/>
                  <a:gd name="T3" fmla="*/ 0 h 4"/>
                  <a:gd name="T4" fmla="*/ 3 w 6"/>
                  <a:gd name="T5" fmla="*/ 3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6" y="1"/>
                      <a:pt x="5" y="2"/>
                      <a:pt x="3" y="3"/>
                    </a:cubicBezTo>
                    <a:cubicBezTo>
                      <a:pt x="2" y="4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3E3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2577">
                <a:extLst>
                  <a:ext uri="{FF2B5EF4-FFF2-40B4-BE49-F238E27FC236}">
                    <a16:creationId xmlns:a16="http://schemas.microsoft.com/office/drawing/2014/main" id="{EFE5757E-21E9-1431-C2A6-2F06EBE7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153"/>
                <a:ext cx="10" cy="8"/>
              </a:xfrm>
              <a:custGeom>
                <a:avLst/>
                <a:gdLst>
                  <a:gd name="T0" fmla="*/ 2 w 6"/>
                  <a:gd name="T1" fmla="*/ 5 h 5"/>
                  <a:gd name="T2" fmla="*/ 1 w 6"/>
                  <a:gd name="T3" fmla="*/ 1 h 5"/>
                  <a:gd name="T4" fmla="*/ 6 w 6"/>
                  <a:gd name="T5" fmla="*/ 1 h 5"/>
                  <a:gd name="T6" fmla="*/ 2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4"/>
                      <a:pt x="2" y="5"/>
                    </a:cubicBezTo>
                    <a:close/>
                  </a:path>
                </a:pathLst>
              </a:custGeom>
              <a:solidFill>
                <a:srgbClr val="312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2578">
                <a:extLst>
                  <a:ext uri="{FF2B5EF4-FFF2-40B4-BE49-F238E27FC236}">
                    <a16:creationId xmlns:a16="http://schemas.microsoft.com/office/drawing/2014/main" id="{A222E4DE-B703-C27D-FB30-A9A31CEE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199"/>
                <a:ext cx="9" cy="7"/>
              </a:xfrm>
              <a:custGeom>
                <a:avLst/>
                <a:gdLst>
                  <a:gd name="T0" fmla="*/ 2 w 5"/>
                  <a:gd name="T1" fmla="*/ 3 h 4"/>
                  <a:gd name="T2" fmla="*/ 0 w 5"/>
                  <a:gd name="T3" fmla="*/ 2 h 4"/>
                  <a:gd name="T4" fmla="*/ 2 w 5"/>
                  <a:gd name="T5" fmla="*/ 0 h 4"/>
                  <a:gd name="T6" fmla="*/ 5 w 5"/>
                  <a:gd name="T7" fmla="*/ 2 h 4"/>
                  <a:gd name="T8" fmla="*/ 2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2" y="3"/>
                    </a:cubicBezTo>
                    <a:close/>
                  </a:path>
                </a:pathLst>
              </a:custGeom>
              <a:solidFill>
                <a:srgbClr val="72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2579">
                <a:extLst>
                  <a:ext uri="{FF2B5EF4-FFF2-40B4-BE49-F238E27FC236}">
                    <a16:creationId xmlns:a16="http://schemas.microsoft.com/office/drawing/2014/main" id="{9E3209E0-2DA2-F12F-9967-17E2A876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163"/>
                <a:ext cx="12" cy="9"/>
              </a:xfrm>
              <a:custGeom>
                <a:avLst/>
                <a:gdLst>
                  <a:gd name="T0" fmla="*/ 2 w 7"/>
                  <a:gd name="T1" fmla="*/ 1 h 5"/>
                  <a:gd name="T2" fmla="*/ 3 w 7"/>
                  <a:gd name="T3" fmla="*/ 0 h 5"/>
                  <a:gd name="T4" fmla="*/ 5 w 7"/>
                  <a:gd name="T5" fmla="*/ 3 h 5"/>
                  <a:gd name="T6" fmla="*/ 1 w 7"/>
                  <a:gd name="T7" fmla="*/ 4 h 5"/>
                  <a:gd name="T8" fmla="*/ 2 w 7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7" y="1"/>
                      <a:pt x="5" y="3"/>
                    </a:cubicBezTo>
                    <a:cubicBezTo>
                      <a:pt x="4" y="4"/>
                      <a:pt x="3" y="5"/>
                      <a:pt x="1" y="4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64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2580">
                <a:extLst>
                  <a:ext uri="{FF2B5EF4-FFF2-40B4-BE49-F238E27FC236}">
                    <a16:creationId xmlns:a16="http://schemas.microsoft.com/office/drawing/2014/main" id="{82ABF0CB-3112-5985-4C0B-896F40DD9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107"/>
                <a:ext cx="43" cy="25"/>
              </a:xfrm>
              <a:custGeom>
                <a:avLst/>
                <a:gdLst>
                  <a:gd name="T0" fmla="*/ 23 w 25"/>
                  <a:gd name="T1" fmla="*/ 0 h 15"/>
                  <a:gd name="T2" fmla="*/ 25 w 25"/>
                  <a:gd name="T3" fmla="*/ 2 h 15"/>
                  <a:gd name="T4" fmla="*/ 8 w 25"/>
                  <a:gd name="T5" fmla="*/ 11 h 15"/>
                  <a:gd name="T6" fmla="*/ 0 w 25"/>
                  <a:gd name="T7" fmla="*/ 10 h 15"/>
                  <a:gd name="T8" fmla="*/ 9 w 25"/>
                  <a:gd name="T9" fmla="*/ 9 h 15"/>
                  <a:gd name="T10" fmla="*/ 23 w 2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5">
                    <a:moveTo>
                      <a:pt x="23" y="0"/>
                    </a:moveTo>
                    <a:cubicBezTo>
                      <a:pt x="23" y="1"/>
                      <a:pt x="24" y="1"/>
                      <a:pt x="25" y="2"/>
                    </a:cubicBezTo>
                    <a:cubicBezTo>
                      <a:pt x="22" y="9"/>
                      <a:pt x="15" y="10"/>
                      <a:pt x="8" y="11"/>
                    </a:cubicBezTo>
                    <a:cubicBezTo>
                      <a:pt x="6" y="11"/>
                      <a:pt x="2" y="15"/>
                      <a:pt x="0" y="10"/>
                    </a:cubicBezTo>
                    <a:cubicBezTo>
                      <a:pt x="3" y="9"/>
                      <a:pt x="6" y="9"/>
                      <a:pt x="9" y="9"/>
                    </a:cubicBezTo>
                    <a:cubicBezTo>
                      <a:pt x="16" y="9"/>
                      <a:pt x="18" y="2"/>
                      <a:pt x="23" y="0"/>
                    </a:cubicBezTo>
                    <a:close/>
                  </a:path>
                </a:pathLst>
              </a:custGeom>
              <a:solidFill>
                <a:srgbClr val="52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2581">
                <a:extLst>
                  <a:ext uri="{FF2B5EF4-FFF2-40B4-BE49-F238E27FC236}">
                    <a16:creationId xmlns:a16="http://schemas.microsoft.com/office/drawing/2014/main" id="{2E00C60B-F57A-A8AD-34BE-138FAC72B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103"/>
                <a:ext cx="7" cy="14"/>
              </a:xfrm>
              <a:custGeom>
                <a:avLst/>
                <a:gdLst>
                  <a:gd name="T0" fmla="*/ 2 w 4"/>
                  <a:gd name="T1" fmla="*/ 8 h 8"/>
                  <a:gd name="T2" fmla="*/ 1 w 4"/>
                  <a:gd name="T3" fmla="*/ 0 h 8"/>
                  <a:gd name="T4" fmla="*/ 3 w 4"/>
                  <a:gd name="T5" fmla="*/ 1 h 8"/>
                  <a:gd name="T6" fmla="*/ 2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0" y="5"/>
                      <a:pt x="2" y="3"/>
                      <a:pt x="1" y="0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69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2582">
                <a:extLst>
                  <a:ext uri="{FF2B5EF4-FFF2-40B4-BE49-F238E27FC236}">
                    <a16:creationId xmlns:a16="http://schemas.microsoft.com/office/drawing/2014/main" id="{7D14597F-F8F9-6060-AEC2-9CBFC96D3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093"/>
                <a:ext cx="14" cy="12"/>
              </a:xfrm>
              <a:custGeom>
                <a:avLst/>
                <a:gdLst>
                  <a:gd name="T0" fmla="*/ 0 w 8"/>
                  <a:gd name="T1" fmla="*/ 2 h 7"/>
                  <a:gd name="T2" fmla="*/ 0 w 8"/>
                  <a:gd name="T3" fmla="*/ 0 h 7"/>
                  <a:gd name="T4" fmla="*/ 8 w 8"/>
                  <a:gd name="T5" fmla="*/ 6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4" y="4"/>
                      <a:pt x="8" y="6"/>
                    </a:cubicBezTo>
                    <a:cubicBezTo>
                      <a:pt x="3" y="7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4F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2583">
                <a:extLst>
                  <a:ext uri="{FF2B5EF4-FFF2-40B4-BE49-F238E27FC236}">
                    <a16:creationId xmlns:a16="http://schemas.microsoft.com/office/drawing/2014/main" id="{BF66DA6C-FFE4-0D73-7893-501B72FD0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096"/>
                <a:ext cx="7" cy="11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6 h 6"/>
                  <a:gd name="T4" fmla="*/ 1 w 4"/>
                  <a:gd name="T5" fmla="*/ 5 h 6"/>
                  <a:gd name="T6" fmla="*/ 2 w 4"/>
                  <a:gd name="T7" fmla="*/ 0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2"/>
                      <a:pt x="4" y="4"/>
                      <a:pt x="3" y="6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3"/>
                      <a:pt x="2" y="2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615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2584">
                <a:extLst>
                  <a:ext uri="{FF2B5EF4-FFF2-40B4-BE49-F238E27FC236}">
                    <a16:creationId xmlns:a16="http://schemas.microsoft.com/office/drawing/2014/main" id="{4190EED2-A420-7A20-5555-795B70932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917"/>
                <a:ext cx="64" cy="15"/>
              </a:xfrm>
              <a:custGeom>
                <a:avLst/>
                <a:gdLst>
                  <a:gd name="T0" fmla="*/ 12 w 37"/>
                  <a:gd name="T1" fmla="*/ 9 h 9"/>
                  <a:gd name="T2" fmla="*/ 8 w 37"/>
                  <a:gd name="T3" fmla="*/ 8 h 9"/>
                  <a:gd name="T4" fmla="*/ 17 w 37"/>
                  <a:gd name="T5" fmla="*/ 7 h 9"/>
                  <a:gd name="T6" fmla="*/ 17 w 37"/>
                  <a:gd name="T7" fmla="*/ 5 h 9"/>
                  <a:gd name="T8" fmla="*/ 0 w 37"/>
                  <a:gd name="T9" fmla="*/ 6 h 9"/>
                  <a:gd name="T10" fmla="*/ 6 w 37"/>
                  <a:gd name="T11" fmla="*/ 2 h 9"/>
                  <a:gd name="T12" fmla="*/ 29 w 37"/>
                  <a:gd name="T13" fmla="*/ 1 h 9"/>
                  <a:gd name="T14" fmla="*/ 29 w 37"/>
                  <a:gd name="T15" fmla="*/ 5 h 9"/>
                  <a:gd name="T16" fmla="*/ 26 w 37"/>
                  <a:gd name="T17" fmla="*/ 7 h 9"/>
                  <a:gd name="T18" fmla="*/ 37 w 37"/>
                  <a:gd name="T19" fmla="*/ 8 h 9"/>
                  <a:gd name="T20" fmla="*/ 12 w 37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9">
                    <a:moveTo>
                      <a:pt x="12" y="9"/>
                    </a:moveTo>
                    <a:cubicBezTo>
                      <a:pt x="11" y="8"/>
                      <a:pt x="9" y="9"/>
                      <a:pt x="8" y="8"/>
                    </a:cubicBezTo>
                    <a:cubicBezTo>
                      <a:pt x="11" y="7"/>
                      <a:pt x="14" y="7"/>
                      <a:pt x="17" y="7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1" y="5"/>
                      <a:pt x="6" y="6"/>
                      <a:pt x="0" y="6"/>
                    </a:cubicBezTo>
                    <a:cubicBezTo>
                      <a:pt x="1" y="2"/>
                      <a:pt x="6" y="5"/>
                      <a:pt x="6" y="2"/>
                    </a:cubicBezTo>
                    <a:cubicBezTo>
                      <a:pt x="14" y="0"/>
                      <a:pt x="22" y="0"/>
                      <a:pt x="29" y="1"/>
                    </a:cubicBezTo>
                    <a:cubicBezTo>
                      <a:pt x="29" y="2"/>
                      <a:pt x="26" y="4"/>
                      <a:pt x="29" y="5"/>
                    </a:cubicBezTo>
                    <a:cubicBezTo>
                      <a:pt x="29" y="6"/>
                      <a:pt x="28" y="6"/>
                      <a:pt x="26" y="7"/>
                    </a:cubicBezTo>
                    <a:cubicBezTo>
                      <a:pt x="30" y="8"/>
                      <a:pt x="34" y="6"/>
                      <a:pt x="37" y="8"/>
                    </a:cubicBezTo>
                    <a:cubicBezTo>
                      <a:pt x="28" y="8"/>
                      <a:pt x="20" y="8"/>
                      <a:pt x="12" y="9"/>
                    </a:cubicBezTo>
                    <a:close/>
                  </a:path>
                </a:pathLst>
              </a:custGeom>
              <a:solidFill>
                <a:srgbClr val="65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2585">
                <a:extLst>
                  <a:ext uri="{FF2B5EF4-FFF2-40B4-BE49-F238E27FC236}">
                    <a16:creationId xmlns:a16="http://schemas.microsoft.com/office/drawing/2014/main" id="{8A346ED3-F977-A849-D6F6-ED48B123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913"/>
                <a:ext cx="73" cy="10"/>
              </a:xfrm>
              <a:custGeom>
                <a:avLst/>
                <a:gdLst>
                  <a:gd name="T0" fmla="*/ 43 w 43"/>
                  <a:gd name="T1" fmla="*/ 3 h 6"/>
                  <a:gd name="T2" fmla="*/ 7 w 43"/>
                  <a:gd name="T3" fmla="*/ 4 h 6"/>
                  <a:gd name="T4" fmla="*/ 0 w 43"/>
                  <a:gd name="T5" fmla="*/ 4 h 6"/>
                  <a:gd name="T6" fmla="*/ 9 w 43"/>
                  <a:gd name="T7" fmla="*/ 2 h 6"/>
                  <a:gd name="T8" fmla="*/ 39 w 43"/>
                  <a:gd name="T9" fmla="*/ 0 h 6"/>
                  <a:gd name="T10" fmla="*/ 43 w 43"/>
                  <a:gd name="T11" fmla="*/ 2 h 6"/>
                  <a:gd name="T12" fmla="*/ 43 w 43"/>
                  <a:gd name="T13" fmla="*/ 2 h 6"/>
                  <a:gd name="T14" fmla="*/ 43 w 43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6">
                    <a:moveTo>
                      <a:pt x="43" y="3"/>
                    </a:moveTo>
                    <a:cubicBezTo>
                      <a:pt x="31" y="4"/>
                      <a:pt x="19" y="6"/>
                      <a:pt x="7" y="4"/>
                    </a:cubicBezTo>
                    <a:cubicBezTo>
                      <a:pt x="5" y="4"/>
                      <a:pt x="2" y="5"/>
                      <a:pt x="0" y="4"/>
                    </a:cubicBezTo>
                    <a:cubicBezTo>
                      <a:pt x="2" y="1"/>
                      <a:pt x="6" y="2"/>
                      <a:pt x="9" y="2"/>
                    </a:cubicBezTo>
                    <a:cubicBezTo>
                      <a:pt x="19" y="1"/>
                      <a:pt x="29" y="2"/>
                      <a:pt x="39" y="0"/>
                    </a:cubicBezTo>
                    <a:cubicBezTo>
                      <a:pt x="40" y="1"/>
                      <a:pt x="42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262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2586">
                <a:extLst>
                  <a:ext uri="{FF2B5EF4-FFF2-40B4-BE49-F238E27FC236}">
                    <a16:creationId xmlns:a16="http://schemas.microsoft.com/office/drawing/2014/main" id="{EAFD0615-5543-8E0B-018D-EDA0DF6C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891"/>
                <a:ext cx="33" cy="12"/>
              </a:xfrm>
              <a:custGeom>
                <a:avLst/>
                <a:gdLst>
                  <a:gd name="T0" fmla="*/ 14 w 19"/>
                  <a:gd name="T1" fmla="*/ 7 h 7"/>
                  <a:gd name="T2" fmla="*/ 11 w 19"/>
                  <a:gd name="T3" fmla="*/ 7 h 7"/>
                  <a:gd name="T4" fmla="*/ 5 w 19"/>
                  <a:gd name="T5" fmla="*/ 6 h 7"/>
                  <a:gd name="T6" fmla="*/ 1 w 19"/>
                  <a:gd name="T7" fmla="*/ 4 h 7"/>
                  <a:gd name="T8" fmla="*/ 4 w 19"/>
                  <a:gd name="T9" fmla="*/ 2 h 7"/>
                  <a:gd name="T10" fmla="*/ 18 w 19"/>
                  <a:gd name="T11" fmla="*/ 3 h 7"/>
                  <a:gd name="T12" fmla="*/ 14 w 19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">
                    <a:moveTo>
                      <a:pt x="14" y="7"/>
                    </a:moveTo>
                    <a:cubicBezTo>
                      <a:pt x="13" y="7"/>
                      <a:pt x="12" y="7"/>
                      <a:pt x="11" y="7"/>
                    </a:cubicBezTo>
                    <a:cubicBezTo>
                      <a:pt x="10" y="3"/>
                      <a:pt x="7" y="5"/>
                      <a:pt x="5" y="6"/>
                    </a:cubicBezTo>
                    <a:cubicBezTo>
                      <a:pt x="3" y="6"/>
                      <a:pt x="1" y="6"/>
                      <a:pt x="1" y="4"/>
                    </a:cubicBezTo>
                    <a:cubicBezTo>
                      <a:pt x="0" y="2"/>
                      <a:pt x="3" y="2"/>
                      <a:pt x="4" y="2"/>
                    </a:cubicBezTo>
                    <a:cubicBezTo>
                      <a:pt x="9" y="3"/>
                      <a:pt x="14" y="0"/>
                      <a:pt x="18" y="3"/>
                    </a:cubicBezTo>
                    <a:cubicBezTo>
                      <a:pt x="19" y="7"/>
                      <a:pt x="12" y="2"/>
                      <a:pt x="14" y="7"/>
                    </a:cubicBezTo>
                    <a:close/>
                  </a:path>
                </a:pathLst>
              </a:custGeom>
              <a:solidFill>
                <a:srgbClr val="7E7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2587">
                <a:extLst>
                  <a:ext uri="{FF2B5EF4-FFF2-40B4-BE49-F238E27FC236}">
                    <a16:creationId xmlns:a16="http://schemas.microsoft.com/office/drawing/2014/main" id="{91DFDA20-9112-EA11-99FA-CFB7E556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911"/>
                <a:ext cx="38" cy="9"/>
              </a:xfrm>
              <a:custGeom>
                <a:avLst/>
                <a:gdLst>
                  <a:gd name="T0" fmla="*/ 0 w 22"/>
                  <a:gd name="T1" fmla="*/ 4 h 5"/>
                  <a:gd name="T2" fmla="*/ 0 w 22"/>
                  <a:gd name="T3" fmla="*/ 3 h 5"/>
                  <a:gd name="T4" fmla="*/ 20 w 22"/>
                  <a:gd name="T5" fmla="*/ 1 h 5"/>
                  <a:gd name="T6" fmla="*/ 20 w 22"/>
                  <a:gd name="T7" fmla="*/ 2 h 5"/>
                  <a:gd name="T8" fmla="*/ 0 w 2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0"/>
                      <a:pt x="13" y="0"/>
                      <a:pt x="20" y="1"/>
                    </a:cubicBezTo>
                    <a:cubicBezTo>
                      <a:pt x="19" y="1"/>
                      <a:pt x="22" y="2"/>
                      <a:pt x="20" y="2"/>
                    </a:cubicBezTo>
                    <a:cubicBezTo>
                      <a:pt x="13" y="3"/>
                      <a:pt x="7" y="5"/>
                      <a:pt x="0" y="4"/>
                    </a:cubicBezTo>
                    <a:close/>
                  </a:path>
                </a:pathLst>
              </a:custGeom>
              <a:solidFill>
                <a:srgbClr val="3D3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2588">
                <a:extLst>
                  <a:ext uri="{FF2B5EF4-FFF2-40B4-BE49-F238E27FC236}">
                    <a16:creationId xmlns:a16="http://schemas.microsoft.com/office/drawing/2014/main" id="{6CD443D0-8AFD-C420-534F-D5FE74CE0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884"/>
                <a:ext cx="27" cy="12"/>
              </a:xfrm>
              <a:custGeom>
                <a:avLst/>
                <a:gdLst>
                  <a:gd name="T0" fmla="*/ 5 w 16"/>
                  <a:gd name="T1" fmla="*/ 5 h 7"/>
                  <a:gd name="T2" fmla="*/ 0 w 16"/>
                  <a:gd name="T3" fmla="*/ 5 h 7"/>
                  <a:gd name="T4" fmla="*/ 0 w 16"/>
                  <a:gd name="T5" fmla="*/ 3 h 7"/>
                  <a:gd name="T6" fmla="*/ 4 w 16"/>
                  <a:gd name="T7" fmla="*/ 2 h 7"/>
                  <a:gd name="T8" fmla="*/ 15 w 16"/>
                  <a:gd name="T9" fmla="*/ 1 h 7"/>
                  <a:gd name="T10" fmla="*/ 16 w 16"/>
                  <a:gd name="T11" fmla="*/ 3 h 7"/>
                  <a:gd name="T12" fmla="*/ 15 w 16"/>
                  <a:gd name="T13" fmla="*/ 4 h 7"/>
                  <a:gd name="T14" fmla="*/ 5 w 16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5" y="5"/>
                    </a:moveTo>
                    <a:cubicBezTo>
                      <a:pt x="4" y="5"/>
                      <a:pt x="2" y="7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7" y="0"/>
                      <a:pt x="11" y="2"/>
                      <a:pt x="15" y="1"/>
                    </a:cubicBezTo>
                    <a:cubicBezTo>
                      <a:pt x="15" y="1"/>
                      <a:pt x="16" y="2"/>
                      <a:pt x="16" y="3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1" y="3"/>
                      <a:pt x="8" y="6"/>
                      <a:pt x="5" y="5"/>
                    </a:cubicBezTo>
                    <a:close/>
                  </a:path>
                </a:pathLst>
              </a:custGeom>
              <a:solidFill>
                <a:srgbClr val="4D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2589">
                <a:extLst>
                  <a:ext uri="{FF2B5EF4-FFF2-40B4-BE49-F238E27FC236}">
                    <a16:creationId xmlns:a16="http://schemas.microsoft.com/office/drawing/2014/main" id="{3BCC2785-F308-0831-2700-2CBCF30A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889"/>
                <a:ext cx="17" cy="12"/>
              </a:xfrm>
              <a:custGeom>
                <a:avLst/>
                <a:gdLst>
                  <a:gd name="T0" fmla="*/ 4 w 10"/>
                  <a:gd name="T1" fmla="*/ 5 h 7"/>
                  <a:gd name="T2" fmla="*/ 0 w 10"/>
                  <a:gd name="T3" fmla="*/ 4 h 7"/>
                  <a:gd name="T4" fmla="*/ 2 w 10"/>
                  <a:gd name="T5" fmla="*/ 2 h 7"/>
                  <a:gd name="T6" fmla="*/ 9 w 10"/>
                  <a:gd name="T7" fmla="*/ 3 h 7"/>
                  <a:gd name="T8" fmla="*/ 4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4" y="5"/>
                    </a:moveTo>
                    <a:cubicBezTo>
                      <a:pt x="3" y="5"/>
                      <a:pt x="0" y="6"/>
                      <a:pt x="0" y="4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4" y="4"/>
                      <a:pt x="8" y="0"/>
                      <a:pt x="9" y="3"/>
                    </a:cubicBezTo>
                    <a:cubicBezTo>
                      <a:pt x="10" y="7"/>
                      <a:pt x="6" y="4"/>
                      <a:pt x="4" y="5"/>
                    </a:cubicBezTo>
                    <a:close/>
                  </a:path>
                </a:pathLst>
              </a:custGeom>
              <a:solidFill>
                <a:srgbClr val="78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2590">
                <a:extLst>
                  <a:ext uri="{FF2B5EF4-FFF2-40B4-BE49-F238E27FC236}">
                    <a16:creationId xmlns:a16="http://schemas.microsoft.com/office/drawing/2014/main" id="{397744FC-0BAA-DE84-1CDE-52EEAB38B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910"/>
                <a:ext cx="22" cy="8"/>
              </a:xfrm>
              <a:custGeom>
                <a:avLst/>
                <a:gdLst>
                  <a:gd name="T0" fmla="*/ 6 w 13"/>
                  <a:gd name="T1" fmla="*/ 5 h 5"/>
                  <a:gd name="T2" fmla="*/ 0 w 13"/>
                  <a:gd name="T3" fmla="*/ 0 h 5"/>
                  <a:gd name="T4" fmla="*/ 10 w 13"/>
                  <a:gd name="T5" fmla="*/ 1 h 5"/>
                  <a:gd name="T6" fmla="*/ 13 w 13"/>
                  <a:gd name="T7" fmla="*/ 3 h 5"/>
                  <a:gd name="T8" fmla="*/ 6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cubicBezTo>
                      <a:pt x="3" y="4"/>
                      <a:pt x="1" y="3"/>
                      <a:pt x="0" y="0"/>
                    </a:cubicBezTo>
                    <a:cubicBezTo>
                      <a:pt x="3" y="1"/>
                      <a:pt x="6" y="1"/>
                      <a:pt x="10" y="1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1" y="5"/>
                      <a:pt x="7" y="2"/>
                      <a:pt x="6" y="5"/>
                    </a:cubicBezTo>
                    <a:close/>
                  </a:path>
                </a:pathLst>
              </a:custGeom>
              <a:solidFill>
                <a:srgbClr val="444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2591">
                <a:extLst>
                  <a:ext uri="{FF2B5EF4-FFF2-40B4-BE49-F238E27FC236}">
                    <a16:creationId xmlns:a16="http://schemas.microsoft.com/office/drawing/2014/main" id="{3009700D-EECB-189E-D35E-9EEA21CC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876"/>
                <a:ext cx="7" cy="6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3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5C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2592">
                <a:extLst>
                  <a:ext uri="{FF2B5EF4-FFF2-40B4-BE49-F238E27FC236}">
                    <a16:creationId xmlns:a16="http://schemas.microsoft.com/office/drawing/2014/main" id="{31B3ED17-8F7B-9FA2-EACB-46EDE916E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853"/>
                <a:ext cx="8" cy="11"/>
              </a:xfrm>
              <a:custGeom>
                <a:avLst/>
                <a:gdLst>
                  <a:gd name="T0" fmla="*/ 0 w 5"/>
                  <a:gd name="T1" fmla="*/ 4 h 6"/>
                  <a:gd name="T2" fmla="*/ 5 w 5"/>
                  <a:gd name="T3" fmla="*/ 2 h 6"/>
                  <a:gd name="T4" fmla="*/ 0 w 5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0"/>
                      <a:pt x="3" y="2"/>
                      <a:pt x="5" y="2"/>
                    </a:cubicBezTo>
                    <a:cubicBezTo>
                      <a:pt x="5" y="6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504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2593">
                <a:extLst>
                  <a:ext uri="{FF2B5EF4-FFF2-40B4-BE49-F238E27FC236}">
                    <a16:creationId xmlns:a16="http://schemas.microsoft.com/office/drawing/2014/main" id="{380E6CB7-0818-0650-74CF-3330ECA31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574"/>
                <a:ext cx="62" cy="36"/>
              </a:xfrm>
              <a:custGeom>
                <a:avLst/>
                <a:gdLst>
                  <a:gd name="T0" fmla="*/ 35 w 36"/>
                  <a:gd name="T1" fmla="*/ 11 h 21"/>
                  <a:gd name="T2" fmla="*/ 33 w 36"/>
                  <a:gd name="T3" fmla="*/ 11 h 21"/>
                  <a:gd name="T4" fmla="*/ 29 w 36"/>
                  <a:gd name="T5" fmla="*/ 12 h 21"/>
                  <a:gd name="T6" fmla="*/ 28 w 36"/>
                  <a:gd name="T7" fmla="*/ 14 h 21"/>
                  <a:gd name="T8" fmla="*/ 22 w 36"/>
                  <a:gd name="T9" fmla="*/ 19 h 21"/>
                  <a:gd name="T10" fmla="*/ 19 w 36"/>
                  <a:gd name="T11" fmla="*/ 19 h 21"/>
                  <a:gd name="T12" fmla="*/ 17 w 36"/>
                  <a:gd name="T13" fmla="*/ 15 h 21"/>
                  <a:gd name="T14" fmla="*/ 16 w 36"/>
                  <a:gd name="T15" fmla="*/ 8 h 21"/>
                  <a:gd name="T16" fmla="*/ 13 w 36"/>
                  <a:gd name="T17" fmla="*/ 4 h 21"/>
                  <a:gd name="T18" fmla="*/ 0 w 36"/>
                  <a:gd name="T19" fmla="*/ 1 h 21"/>
                  <a:gd name="T20" fmla="*/ 13 w 36"/>
                  <a:gd name="T21" fmla="*/ 2 h 21"/>
                  <a:gd name="T22" fmla="*/ 25 w 36"/>
                  <a:gd name="T23" fmla="*/ 3 h 21"/>
                  <a:gd name="T24" fmla="*/ 36 w 36"/>
                  <a:gd name="T25" fmla="*/ 8 h 21"/>
                  <a:gd name="T26" fmla="*/ 35 w 36"/>
                  <a:gd name="T27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1">
                    <a:moveTo>
                      <a:pt x="35" y="11"/>
                    </a:moveTo>
                    <a:cubicBezTo>
                      <a:pt x="34" y="11"/>
                      <a:pt x="34" y="11"/>
                      <a:pt x="33" y="11"/>
                    </a:cubicBezTo>
                    <a:cubicBezTo>
                      <a:pt x="32" y="10"/>
                      <a:pt x="30" y="7"/>
                      <a:pt x="29" y="12"/>
                    </a:cubicBezTo>
                    <a:cubicBezTo>
                      <a:pt x="29" y="13"/>
                      <a:pt x="28" y="14"/>
                      <a:pt x="28" y="14"/>
                    </a:cubicBezTo>
                    <a:cubicBezTo>
                      <a:pt x="23" y="13"/>
                      <a:pt x="21" y="14"/>
                      <a:pt x="22" y="19"/>
                    </a:cubicBezTo>
                    <a:cubicBezTo>
                      <a:pt x="22" y="21"/>
                      <a:pt x="20" y="19"/>
                      <a:pt x="19" y="19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9" y="12"/>
                      <a:pt x="19" y="10"/>
                      <a:pt x="16" y="8"/>
                    </a:cubicBezTo>
                    <a:cubicBezTo>
                      <a:pt x="17" y="5"/>
                      <a:pt x="16" y="4"/>
                      <a:pt x="13" y="4"/>
                    </a:cubicBezTo>
                    <a:cubicBezTo>
                      <a:pt x="9" y="3"/>
                      <a:pt x="5" y="2"/>
                      <a:pt x="0" y="1"/>
                    </a:cubicBezTo>
                    <a:cubicBezTo>
                      <a:pt x="5" y="0"/>
                      <a:pt x="9" y="1"/>
                      <a:pt x="13" y="2"/>
                    </a:cubicBezTo>
                    <a:cubicBezTo>
                      <a:pt x="17" y="2"/>
                      <a:pt x="21" y="3"/>
                      <a:pt x="25" y="3"/>
                    </a:cubicBezTo>
                    <a:cubicBezTo>
                      <a:pt x="29" y="4"/>
                      <a:pt x="33" y="5"/>
                      <a:pt x="36" y="8"/>
                    </a:cubicBezTo>
                    <a:cubicBezTo>
                      <a:pt x="36" y="9"/>
                      <a:pt x="34" y="10"/>
                      <a:pt x="35" y="11"/>
                    </a:cubicBezTo>
                    <a:close/>
                  </a:path>
                </a:pathLst>
              </a:custGeom>
              <a:solidFill>
                <a:srgbClr val="69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2594">
                <a:extLst>
                  <a:ext uri="{FF2B5EF4-FFF2-40B4-BE49-F238E27FC236}">
                    <a16:creationId xmlns:a16="http://schemas.microsoft.com/office/drawing/2014/main" id="{5E552B17-5327-D22A-4B09-4CE33342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581"/>
                <a:ext cx="46" cy="23"/>
              </a:xfrm>
              <a:custGeom>
                <a:avLst/>
                <a:gdLst>
                  <a:gd name="T0" fmla="*/ 17 w 27"/>
                  <a:gd name="T1" fmla="*/ 10 h 14"/>
                  <a:gd name="T2" fmla="*/ 13 w 27"/>
                  <a:gd name="T3" fmla="*/ 11 h 14"/>
                  <a:gd name="T4" fmla="*/ 9 w 27"/>
                  <a:gd name="T5" fmla="*/ 13 h 14"/>
                  <a:gd name="T6" fmla="*/ 7 w 27"/>
                  <a:gd name="T7" fmla="*/ 12 h 14"/>
                  <a:gd name="T8" fmla="*/ 1 w 27"/>
                  <a:gd name="T9" fmla="*/ 6 h 14"/>
                  <a:gd name="T10" fmla="*/ 6 w 27"/>
                  <a:gd name="T11" fmla="*/ 2 h 14"/>
                  <a:gd name="T12" fmla="*/ 9 w 27"/>
                  <a:gd name="T13" fmla="*/ 1 h 14"/>
                  <a:gd name="T14" fmla="*/ 26 w 27"/>
                  <a:gd name="T15" fmla="*/ 4 h 14"/>
                  <a:gd name="T16" fmla="*/ 20 w 27"/>
                  <a:gd name="T17" fmla="*/ 9 h 14"/>
                  <a:gd name="T18" fmla="*/ 18 w 27"/>
                  <a:gd name="T19" fmla="*/ 10 h 14"/>
                  <a:gd name="T20" fmla="*/ 17 w 27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4">
                    <a:moveTo>
                      <a:pt x="17" y="10"/>
                    </a:moveTo>
                    <a:cubicBezTo>
                      <a:pt x="16" y="10"/>
                      <a:pt x="12" y="4"/>
                      <a:pt x="13" y="11"/>
                    </a:cubicBezTo>
                    <a:cubicBezTo>
                      <a:pt x="13" y="14"/>
                      <a:pt x="11" y="14"/>
                      <a:pt x="9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0" y="14"/>
                      <a:pt x="0" y="10"/>
                      <a:pt x="1" y="6"/>
                    </a:cubicBezTo>
                    <a:cubicBezTo>
                      <a:pt x="5" y="6"/>
                      <a:pt x="5" y="6"/>
                      <a:pt x="6" y="2"/>
                    </a:cubicBezTo>
                    <a:cubicBezTo>
                      <a:pt x="6" y="0"/>
                      <a:pt x="8" y="1"/>
                      <a:pt x="9" y="1"/>
                    </a:cubicBezTo>
                    <a:cubicBezTo>
                      <a:pt x="15" y="2"/>
                      <a:pt x="20" y="3"/>
                      <a:pt x="26" y="4"/>
                    </a:cubicBezTo>
                    <a:cubicBezTo>
                      <a:pt x="27" y="8"/>
                      <a:pt x="27" y="12"/>
                      <a:pt x="20" y="9"/>
                    </a:cubicBezTo>
                    <a:cubicBezTo>
                      <a:pt x="20" y="9"/>
                      <a:pt x="19" y="10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lose/>
                  </a:path>
                </a:pathLst>
              </a:custGeom>
              <a:solidFill>
                <a:srgbClr val="69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2595">
                <a:extLst>
                  <a:ext uri="{FF2B5EF4-FFF2-40B4-BE49-F238E27FC236}">
                    <a16:creationId xmlns:a16="http://schemas.microsoft.com/office/drawing/2014/main" id="{0F553F27-AC73-FB58-C9CB-6A916CCC7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581"/>
                <a:ext cx="62" cy="15"/>
              </a:xfrm>
              <a:custGeom>
                <a:avLst/>
                <a:gdLst>
                  <a:gd name="T0" fmla="*/ 25 w 36"/>
                  <a:gd name="T1" fmla="*/ 7 h 9"/>
                  <a:gd name="T2" fmla="*/ 34 w 36"/>
                  <a:gd name="T3" fmla="*/ 8 h 9"/>
                  <a:gd name="T4" fmla="*/ 13 w 36"/>
                  <a:gd name="T5" fmla="*/ 8 h 9"/>
                  <a:gd name="T6" fmla="*/ 24 w 36"/>
                  <a:gd name="T7" fmla="*/ 5 h 9"/>
                  <a:gd name="T8" fmla="*/ 0 w 36"/>
                  <a:gd name="T9" fmla="*/ 2 h 9"/>
                  <a:gd name="T10" fmla="*/ 36 w 36"/>
                  <a:gd name="T11" fmla="*/ 4 h 9"/>
                  <a:gd name="T12" fmla="*/ 25 w 36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">
                    <a:moveTo>
                      <a:pt x="25" y="7"/>
                    </a:moveTo>
                    <a:cubicBezTo>
                      <a:pt x="29" y="7"/>
                      <a:pt x="32" y="8"/>
                      <a:pt x="34" y="8"/>
                    </a:cubicBezTo>
                    <a:cubicBezTo>
                      <a:pt x="27" y="9"/>
                      <a:pt x="20" y="9"/>
                      <a:pt x="13" y="8"/>
                    </a:cubicBezTo>
                    <a:cubicBezTo>
                      <a:pt x="16" y="5"/>
                      <a:pt x="19" y="7"/>
                      <a:pt x="24" y="5"/>
                    </a:cubicBezTo>
                    <a:cubicBezTo>
                      <a:pt x="16" y="4"/>
                      <a:pt x="8" y="5"/>
                      <a:pt x="0" y="2"/>
                    </a:cubicBezTo>
                    <a:cubicBezTo>
                      <a:pt x="14" y="0"/>
                      <a:pt x="25" y="5"/>
                      <a:pt x="36" y="4"/>
                    </a:cubicBezTo>
                    <a:cubicBezTo>
                      <a:pt x="33" y="6"/>
                      <a:pt x="29" y="4"/>
                      <a:pt x="25" y="7"/>
                    </a:cubicBezTo>
                    <a:close/>
                  </a:path>
                </a:pathLst>
              </a:custGeom>
              <a:solidFill>
                <a:srgbClr val="676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2596">
                <a:extLst>
                  <a:ext uri="{FF2B5EF4-FFF2-40B4-BE49-F238E27FC236}">
                    <a16:creationId xmlns:a16="http://schemas.microsoft.com/office/drawing/2014/main" id="{3DB2557E-CEBC-A6D8-2FD9-F1EDDF9AA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620"/>
                <a:ext cx="39" cy="22"/>
              </a:xfrm>
              <a:custGeom>
                <a:avLst/>
                <a:gdLst>
                  <a:gd name="T0" fmla="*/ 10 w 23"/>
                  <a:gd name="T1" fmla="*/ 7 h 13"/>
                  <a:gd name="T2" fmla="*/ 2 w 23"/>
                  <a:gd name="T3" fmla="*/ 12 h 13"/>
                  <a:gd name="T4" fmla="*/ 0 w 23"/>
                  <a:gd name="T5" fmla="*/ 7 h 13"/>
                  <a:gd name="T6" fmla="*/ 0 w 23"/>
                  <a:gd name="T7" fmla="*/ 0 h 13"/>
                  <a:gd name="T8" fmla="*/ 22 w 23"/>
                  <a:gd name="T9" fmla="*/ 3 h 13"/>
                  <a:gd name="T10" fmla="*/ 22 w 23"/>
                  <a:gd name="T11" fmla="*/ 6 h 13"/>
                  <a:gd name="T12" fmla="*/ 10 w 23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3">
                    <a:moveTo>
                      <a:pt x="10" y="7"/>
                    </a:moveTo>
                    <a:cubicBezTo>
                      <a:pt x="8" y="11"/>
                      <a:pt x="6" y="13"/>
                      <a:pt x="2" y="12"/>
                    </a:cubicBezTo>
                    <a:cubicBezTo>
                      <a:pt x="1" y="10"/>
                      <a:pt x="0" y="9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7" y="1"/>
                      <a:pt x="15" y="2"/>
                      <a:pt x="22" y="3"/>
                    </a:cubicBezTo>
                    <a:cubicBezTo>
                      <a:pt x="23" y="3"/>
                      <a:pt x="22" y="5"/>
                      <a:pt x="22" y="6"/>
                    </a:cubicBezTo>
                    <a:cubicBezTo>
                      <a:pt x="18" y="7"/>
                      <a:pt x="14" y="6"/>
                      <a:pt x="10" y="7"/>
                    </a:cubicBezTo>
                    <a:close/>
                  </a:path>
                </a:pathLst>
              </a:custGeom>
              <a:solidFill>
                <a:srgbClr val="8A8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2597">
                <a:extLst>
                  <a:ext uri="{FF2B5EF4-FFF2-40B4-BE49-F238E27FC236}">
                    <a16:creationId xmlns:a16="http://schemas.microsoft.com/office/drawing/2014/main" id="{7B91BA12-F3B3-A290-2AC3-B7BE7964D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524"/>
                <a:ext cx="32" cy="34"/>
              </a:xfrm>
              <a:custGeom>
                <a:avLst/>
                <a:gdLst>
                  <a:gd name="T0" fmla="*/ 0 w 19"/>
                  <a:gd name="T1" fmla="*/ 12 h 20"/>
                  <a:gd name="T2" fmla="*/ 6 w 19"/>
                  <a:gd name="T3" fmla="*/ 12 h 20"/>
                  <a:gd name="T4" fmla="*/ 8 w 19"/>
                  <a:gd name="T5" fmla="*/ 10 h 20"/>
                  <a:gd name="T6" fmla="*/ 9 w 19"/>
                  <a:gd name="T7" fmla="*/ 8 h 20"/>
                  <a:gd name="T8" fmla="*/ 14 w 19"/>
                  <a:gd name="T9" fmla="*/ 2 h 20"/>
                  <a:gd name="T10" fmla="*/ 15 w 19"/>
                  <a:gd name="T11" fmla="*/ 0 h 20"/>
                  <a:gd name="T12" fmla="*/ 18 w 19"/>
                  <a:gd name="T13" fmla="*/ 2 h 20"/>
                  <a:gd name="T14" fmla="*/ 13 w 19"/>
                  <a:gd name="T15" fmla="*/ 20 h 20"/>
                  <a:gd name="T16" fmla="*/ 12 w 19"/>
                  <a:gd name="T17" fmla="*/ 20 h 20"/>
                  <a:gd name="T18" fmla="*/ 12 w 19"/>
                  <a:gd name="T19" fmla="*/ 20 h 20"/>
                  <a:gd name="T20" fmla="*/ 9 w 19"/>
                  <a:gd name="T21" fmla="*/ 18 h 20"/>
                  <a:gd name="T22" fmla="*/ 8 w 19"/>
                  <a:gd name="T23" fmla="*/ 17 h 20"/>
                  <a:gd name="T24" fmla="*/ 0 w 19"/>
                  <a:gd name="T25" fmla="*/ 13 h 20"/>
                  <a:gd name="T26" fmla="*/ 0 w 19"/>
                  <a:gd name="T2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0" y="12"/>
                    </a:moveTo>
                    <a:cubicBezTo>
                      <a:pt x="2" y="12"/>
                      <a:pt x="4" y="11"/>
                      <a:pt x="6" y="12"/>
                    </a:cubicBezTo>
                    <a:cubicBezTo>
                      <a:pt x="8" y="13"/>
                      <a:pt x="10" y="13"/>
                      <a:pt x="8" y="10"/>
                    </a:cubicBezTo>
                    <a:cubicBezTo>
                      <a:pt x="7" y="8"/>
                      <a:pt x="8" y="7"/>
                      <a:pt x="9" y="8"/>
                    </a:cubicBezTo>
                    <a:cubicBezTo>
                      <a:pt x="16" y="10"/>
                      <a:pt x="14" y="5"/>
                      <a:pt x="14" y="2"/>
                    </a:cubicBezTo>
                    <a:cubicBezTo>
                      <a:pt x="14" y="1"/>
                      <a:pt x="14" y="0"/>
                      <a:pt x="15" y="0"/>
                    </a:cubicBezTo>
                    <a:cubicBezTo>
                      <a:pt x="16" y="0"/>
                      <a:pt x="17" y="0"/>
                      <a:pt x="18" y="2"/>
                    </a:cubicBezTo>
                    <a:cubicBezTo>
                      <a:pt x="19" y="3"/>
                      <a:pt x="14" y="19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0" y="20"/>
                      <a:pt x="11" y="18"/>
                      <a:pt x="9" y="18"/>
                    </a:cubicBezTo>
                    <a:cubicBezTo>
                      <a:pt x="9" y="17"/>
                      <a:pt x="8" y="17"/>
                      <a:pt x="8" y="17"/>
                    </a:cubicBezTo>
                    <a:cubicBezTo>
                      <a:pt x="6" y="14"/>
                      <a:pt x="2" y="16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50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2598">
                <a:extLst>
                  <a:ext uri="{FF2B5EF4-FFF2-40B4-BE49-F238E27FC236}">
                    <a16:creationId xmlns:a16="http://schemas.microsoft.com/office/drawing/2014/main" id="{1D1BEA4F-90FE-67BA-B04C-A8CE8A89F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1572"/>
                <a:ext cx="69" cy="10"/>
              </a:xfrm>
              <a:custGeom>
                <a:avLst/>
                <a:gdLst>
                  <a:gd name="T0" fmla="*/ 12 w 40"/>
                  <a:gd name="T1" fmla="*/ 0 h 6"/>
                  <a:gd name="T2" fmla="*/ 13 w 40"/>
                  <a:gd name="T3" fmla="*/ 0 h 6"/>
                  <a:gd name="T4" fmla="*/ 18 w 40"/>
                  <a:gd name="T5" fmla="*/ 2 h 6"/>
                  <a:gd name="T6" fmla="*/ 40 w 40"/>
                  <a:gd name="T7" fmla="*/ 4 h 6"/>
                  <a:gd name="T8" fmla="*/ 0 w 40"/>
                  <a:gd name="T9" fmla="*/ 2 h 6"/>
                  <a:gd name="T10" fmla="*/ 12 w 4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">
                    <a:moveTo>
                      <a:pt x="12" y="0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14" y="2"/>
                      <a:pt x="16" y="2"/>
                      <a:pt x="18" y="2"/>
                    </a:cubicBezTo>
                    <a:cubicBezTo>
                      <a:pt x="26" y="3"/>
                      <a:pt x="33" y="4"/>
                      <a:pt x="40" y="4"/>
                    </a:cubicBezTo>
                    <a:cubicBezTo>
                      <a:pt x="27" y="6"/>
                      <a:pt x="14" y="5"/>
                      <a:pt x="0" y="2"/>
                    </a:cubicBezTo>
                    <a:cubicBezTo>
                      <a:pt x="4" y="0"/>
                      <a:pt x="8" y="3"/>
                      <a:pt x="12" y="0"/>
                    </a:cubicBezTo>
                    <a:close/>
                  </a:path>
                </a:pathLst>
              </a:custGeom>
              <a:solidFill>
                <a:srgbClr val="979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2599">
                <a:extLst>
                  <a:ext uri="{FF2B5EF4-FFF2-40B4-BE49-F238E27FC236}">
                    <a16:creationId xmlns:a16="http://schemas.microsoft.com/office/drawing/2014/main" id="{51D00E9D-0B9A-3614-DB47-FD61323F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1581"/>
                <a:ext cx="42" cy="11"/>
              </a:xfrm>
              <a:custGeom>
                <a:avLst/>
                <a:gdLst>
                  <a:gd name="T0" fmla="*/ 11 w 25"/>
                  <a:gd name="T1" fmla="*/ 7 h 7"/>
                  <a:gd name="T2" fmla="*/ 8 w 25"/>
                  <a:gd name="T3" fmla="*/ 6 h 7"/>
                  <a:gd name="T4" fmla="*/ 5 w 25"/>
                  <a:gd name="T5" fmla="*/ 4 h 7"/>
                  <a:gd name="T6" fmla="*/ 1 w 25"/>
                  <a:gd name="T7" fmla="*/ 3 h 7"/>
                  <a:gd name="T8" fmla="*/ 5 w 25"/>
                  <a:gd name="T9" fmla="*/ 1 h 7"/>
                  <a:gd name="T10" fmla="*/ 25 w 25"/>
                  <a:gd name="T11" fmla="*/ 7 h 7"/>
                  <a:gd name="T12" fmla="*/ 16 w 25"/>
                  <a:gd name="T13" fmla="*/ 5 h 7"/>
                  <a:gd name="T14" fmla="*/ 11 w 2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">
                    <a:moveTo>
                      <a:pt x="11" y="7"/>
                    </a:moveTo>
                    <a:cubicBezTo>
                      <a:pt x="10" y="7"/>
                      <a:pt x="9" y="6"/>
                      <a:pt x="8" y="6"/>
                    </a:cubicBezTo>
                    <a:cubicBezTo>
                      <a:pt x="10" y="1"/>
                      <a:pt x="6" y="4"/>
                      <a:pt x="5" y="4"/>
                    </a:cubicBezTo>
                    <a:cubicBezTo>
                      <a:pt x="3" y="3"/>
                      <a:pt x="1" y="6"/>
                      <a:pt x="1" y="3"/>
                    </a:cubicBezTo>
                    <a:cubicBezTo>
                      <a:pt x="0" y="1"/>
                      <a:pt x="4" y="0"/>
                      <a:pt x="5" y="1"/>
                    </a:cubicBezTo>
                    <a:cubicBezTo>
                      <a:pt x="12" y="2"/>
                      <a:pt x="19" y="3"/>
                      <a:pt x="25" y="7"/>
                    </a:cubicBezTo>
                    <a:cubicBezTo>
                      <a:pt x="22" y="6"/>
                      <a:pt x="19" y="6"/>
                      <a:pt x="16" y="5"/>
                    </a:cubicBezTo>
                    <a:cubicBezTo>
                      <a:pt x="14" y="5"/>
                      <a:pt x="11" y="3"/>
                      <a:pt x="11" y="7"/>
                    </a:cubicBezTo>
                    <a:close/>
                  </a:path>
                </a:pathLst>
              </a:custGeom>
              <a:solidFill>
                <a:srgbClr val="7E7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2600">
                <a:extLst>
                  <a:ext uri="{FF2B5EF4-FFF2-40B4-BE49-F238E27FC236}">
                    <a16:creationId xmlns:a16="http://schemas.microsoft.com/office/drawing/2014/main" id="{C957DCA8-2BFC-A950-E8DF-01CB6EDA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567"/>
                <a:ext cx="59" cy="7"/>
              </a:xfrm>
              <a:custGeom>
                <a:avLst/>
                <a:gdLst>
                  <a:gd name="T0" fmla="*/ 0 w 35"/>
                  <a:gd name="T1" fmla="*/ 3 h 4"/>
                  <a:gd name="T2" fmla="*/ 8 w 35"/>
                  <a:gd name="T3" fmla="*/ 0 h 4"/>
                  <a:gd name="T4" fmla="*/ 35 w 35"/>
                  <a:gd name="T5" fmla="*/ 2 h 4"/>
                  <a:gd name="T6" fmla="*/ 0 w 3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">
                    <a:moveTo>
                      <a:pt x="0" y="3"/>
                    </a:moveTo>
                    <a:cubicBezTo>
                      <a:pt x="2" y="0"/>
                      <a:pt x="6" y="3"/>
                      <a:pt x="8" y="0"/>
                    </a:cubicBezTo>
                    <a:cubicBezTo>
                      <a:pt x="17" y="1"/>
                      <a:pt x="26" y="1"/>
                      <a:pt x="35" y="2"/>
                    </a:cubicBezTo>
                    <a:cubicBezTo>
                      <a:pt x="23" y="4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979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2601">
                <a:extLst>
                  <a:ext uri="{FF2B5EF4-FFF2-40B4-BE49-F238E27FC236}">
                    <a16:creationId xmlns:a16="http://schemas.microsoft.com/office/drawing/2014/main" id="{8C8150C5-0ADA-15B9-AFD2-C16744836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610"/>
                <a:ext cx="43" cy="10"/>
              </a:xfrm>
              <a:custGeom>
                <a:avLst/>
                <a:gdLst>
                  <a:gd name="T0" fmla="*/ 0 w 25"/>
                  <a:gd name="T1" fmla="*/ 3 h 6"/>
                  <a:gd name="T2" fmla="*/ 0 w 25"/>
                  <a:gd name="T3" fmla="*/ 0 h 6"/>
                  <a:gd name="T4" fmla="*/ 25 w 25"/>
                  <a:gd name="T5" fmla="*/ 4 h 6"/>
                  <a:gd name="T6" fmla="*/ 0 w 2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8" y="3"/>
                      <a:pt x="16" y="1"/>
                      <a:pt x="25" y="4"/>
                    </a:cubicBezTo>
                    <a:cubicBezTo>
                      <a:pt x="16" y="6"/>
                      <a:pt x="8" y="4"/>
                      <a:pt x="0" y="3"/>
                    </a:cubicBezTo>
                    <a:close/>
                  </a:path>
                </a:pathLst>
              </a:custGeom>
              <a:solidFill>
                <a:srgbClr val="686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2602">
                <a:extLst>
                  <a:ext uri="{FF2B5EF4-FFF2-40B4-BE49-F238E27FC236}">
                    <a16:creationId xmlns:a16="http://schemas.microsoft.com/office/drawing/2014/main" id="{440542EE-C36C-D5B9-E0CB-3013F812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599"/>
                <a:ext cx="47" cy="7"/>
              </a:xfrm>
              <a:custGeom>
                <a:avLst/>
                <a:gdLst>
                  <a:gd name="T0" fmla="*/ 0 w 27"/>
                  <a:gd name="T1" fmla="*/ 0 h 4"/>
                  <a:gd name="T2" fmla="*/ 27 w 27"/>
                  <a:gd name="T3" fmla="*/ 2 h 4"/>
                  <a:gd name="T4" fmla="*/ 0 w 27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4">
                    <a:moveTo>
                      <a:pt x="0" y="0"/>
                    </a:moveTo>
                    <a:cubicBezTo>
                      <a:pt x="9" y="2"/>
                      <a:pt x="18" y="1"/>
                      <a:pt x="27" y="2"/>
                    </a:cubicBezTo>
                    <a:cubicBezTo>
                      <a:pt x="18" y="4"/>
                      <a:pt x="9" y="3"/>
                      <a:pt x="0" y="0"/>
                    </a:cubicBezTo>
                    <a:close/>
                  </a:path>
                </a:pathLst>
              </a:custGeom>
              <a:solidFill>
                <a:srgbClr val="67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2603">
                <a:extLst>
                  <a:ext uri="{FF2B5EF4-FFF2-40B4-BE49-F238E27FC236}">
                    <a16:creationId xmlns:a16="http://schemas.microsoft.com/office/drawing/2014/main" id="{91041C52-DC90-FD81-935C-5B06ACAC3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623"/>
                <a:ext cx="20" cy="12"/>
              </a:xfrm>
              <a:custGeom>
                <a:avLst/>
                <a:gdLst>
                  <a:gd name="T0" fmla="*/ 0 w 12"/>
                  <a:gd name="T1" fmla="*/ 5 h 7"/>
                  <a:gd name="T2" fmla="*/ 12 w 12"/>
                  <a:gd name="T3" fmla="*/ 4 h 7"/>
                  <a:gd name="T4" fmla="*/ 11 w 12"/>
                  <a:gd name="T5" fmla="*/ 7 h 7"/>
                  <a:gd name="T6" fmla="*/ 0 w 12"/>
                  <a:gd name="T7" fmla="*/ 7 h 7"/>
                  <a:gd name="T8" fmla="*/ 0 w 12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5"/>
                    </a:moveTo>
                    <a:cubicBezTo>
                      <a:pt x="3" y="0"/>
                      <a:pt x="8" y="2"/>
                      <a:pt x="12" y="4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7" y="7"/>
                      <a:pt x="3" y="7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2E2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2604">
                <a:extLst>
                  <a:ext uri="{FF2B5EF4-FFF2-40B4-BE49-F238E27FC236}">
                    <a16:creationId xmlns:a16="http://schemas.microsoft.com/office/drawing/2014/main" id="{47947BF6-5BDD-2DF4-6BDA-1E9739E40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57"/>
                <a:ext cx="29" cy="8"/>
              </a:xfrm>
              <a:custGeom>
                <a:avLst/>
                <a:gdLst>
                  <a:gd name="T0" fmla="*/ 0 w 17"/>
                  <a:gd name="T1" fmla="*/ 4 h 5"/>
                  <a:gd name="T2" fmla="*/ 0 w 17"/>
                  <a:gd name="T3" fmla="*/ 1 h 5"/>
                  <a:gd name="T4" fmla="*/ 6 w 17"/>
                  <a:gd name="T5" fmla="*/ 1 h 5"/>
                  <a:gd name="T6" fmla="*/ 17 w 17"/>
                  <a:gd name="T7" fmla="*/ 2 h 5"/>
                  <a:gd name="T8" fmla="*/ 0 w 1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10" y="1"/>
                      <a:pt x="13" y="1"/>
                      <a:pt x="17" y="2"/>
                    </a:cubicBezTo>
                    <a:cubicBezTo>
                      <a:pt x="11" y="5"/>
                      <a:pt x="5" y="4"/>
                      <a:pt x="0" y="4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2605">
                <a:extLst>
                  <a:ext uri="{FF2B5EF4-FFF2-40B4-BE49-F238E27FC236}">
                    <a16:creationId xmlns:a16="http://schemas.microsoft.com/office/drawing/2014/main" id="{7153BF91-50D1-F31D-4544-CF92994F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545"/>
                <a:ext cx="29" cy="10"/>
              </a:xfrm>
              <a:custGeom>
                <a:avLst/>
                <a:gdLst>
                  <a:gd name="T0" fmla="*/ 4 w 17"/>
                  <a:gd name="T1" fmla="*/ 0 h 6"/>
                  <a:gd name="T2" fmla="*/ 7 w 17"/>
                  <a:gd name="T3" fmla="*/ 0 h 6"/>
                  <a:gd name="T4" fmla="*/ 8 w 17"/>
                  <a:gd name="T5" fmla="*/ 3 h 6"/>
                  <a:gd name="T6" fmla="*/ 17 w 17"/>
                  <a:gd name="T7" fmla="*/ 4 h 6"/>
                  <a:gd name="T8" fmla="*/ 0 w 17"/>
                  <a:gd name="T9" fmla="*/ 6 h 6"/>
                  <a:gd name="T10" fmla="*/ 0 w 17"/>
                  <a:gd name="T11" fmla="*/ 4 h 6"/>
                  <a:gd name="T12" fmla="*/ 4 w 1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5" y="2"/>
                      <a:pt x="5" y="4"/>
                      <a:pt x="8" y="3"/>
                    </a:cubicBezTo>
                    <a:cubicBezTo>
                      <a:pt x="11" y="2"/>
                      <a:pt x="13" y="3"/>
                      <a:pt x="17" y="4"/>
                    </a:cubicBezTo>
                    <a:cubicBezTo>
                      <a:pt x="11" y="6"/>
                      <a:pt x="5" y="6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E9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2606">
                <a:extLst>
                  <a:ext uri="{FF2B5EF4-FFF2-40B4-BE49-F238E27FC236}">
                    <a16:creationId xmlns:a16="http://schemas.microsoft.com/office/drawing/2014/main" id="{B2D9A087-57CC-9609-F4D2-88CC48F59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598"/>
                <a:ext cx="21" cy="13"/>
              </a:xfrm>
              <a:custGeom>
                <a:avLst/>
                <a:gdLst>
                  <a:gd name="T0" fmla="*/ 12 w 12"/>
                  <a:gd name="T1" fmla="*/ 1 h 8"/>
                  <a:gd name="T2" fmla="*/ 11 w 12"/>
                  <a:gd name="T3" fmla="*/ 3 h 8"/>
                  <a:gd name="T4" fmla="*/ 8 w 12"/>
                  <a:gd name="T5" fmla="*/ 7 h 8"/>
                  <a:gd name="T6" fmla="*/ 7 w 12"/>
                  <a:gd name="T7" fmla="*/ 8 h 8"/>
                  <a:gd name="T8" fmla="*/ 5 w 12"/>
                  <a:gd name="T9" fmla="*/ 6 h 8"/>
                  <a:gd name="T10" fmla="*/ 0 w 12"/>
                  <a:gd name="T11" fmla="*/ 2 h 8"/>
                  <a:gd name="T12" fmla="*/ 12 w 12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1"/>
                    </a:moveTo>
                    <a:cubicBezTo>
                      <a:pt x="12" y="2"/>
                      <a:pt x="12" y="3"/>
                      <a:pt x="11" y="3"/>
                    </a:cubicBezTo>
                    <a:cubicBezTo>
                      <a:pt x="11" y="5"/>
                      <a:pt x="9" y="5"/>
                      <a:pt x="8" y="7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6" y="3"/>
                      <a:pt x="3" y="2"/>
                      <a:pt x="0" y="2"/>
                    </a:cubicBezTo>
                    <a:cubicBezTo>
                      <a:pt x="4" y="0"/>
                      <a:pt x="8" y="1"/>
                      <a:pt x="12" y="1"/>
                    </a:cubicBezTo>
                    <a:close/>
                  </a:path>
                </a:pathLst>
              </a:custGeom>
              <a:solidFill>
                <a:srgbClr val="78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2607">
                <a:extLst>
                  <a:ext uri="{FF2B5EF4-FFF2-40B4-BE49-F238E27FC236}">
                    <a16:creationId xmlns:a16="http://schemas.microsoft.com/office/drawing/2014/main" id="{63A251C1-83FB-5ED5-BF3A-40591A49E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596"/>
                <a:ext cx="28" cy="8"/>
              </a:xfrm>
              <a:custGeom>
                <a:avLst/>
                <a:gdLst>
                  <a:gd name="T0" fmla="*/ 4 w 16"/>
                  <a:gd name="T1" fmla="*/ 5 h 5"/>
                  <a:gd name="T2" fmla="*/ 2 w 16"/>
                  <a:gd name="T3" fmla="*/ 3 h 5"/>
                  <a:gd name="T4" fmla="*/ 3 w 16"/>
                  <a:gd name="T5" fmla="*/ 0 h 5"/>
                  <a:gd name="T6" fmla="*/ 16 w 16"/>
                  <a:gd name="T7" fmla="*/ 3 h 5"/>
                  <a:gd name="T8" fmla="*/ 4 w 1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4" y="5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"/>
                      <a:pt x="0" y="0"/>
                      <a:pt x="3" y="0"/>
                    </a:cubicBezTo>
                    <a:cubicBezTo>
                      <a:pt x="7" y="0"/>
                      <a:pt x="11" y="2"/>
                      <a:pt x="16" y="3"/>
                    </a:cubicBezTo>
                    <a:cubicBezTo>
                      <a:pt x="11" y="5"/>
                      <a:pt x="7" y="1"/>
                      <a:pt x="4" y="5"/>
                    </a:cubicBezTo>
                    <a:close/>
                  </a:path>
                </a:pathLst>
              </a:custGeom>
              <a:solidFill>
                <a:srgbClr val="959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2608">
                <a:extLst>
                  <a:ext uri="{FF2B5EF4-FFF2-40B4-BE49-F238E27FC236}">
                    <a16:creationId xmlns:a16="http://schemas.microsoft.com/office/drawing/2014/main" id="{BDDAD057-92D0-F58F-117D-8ECB2F79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606"/>
                <a:ext cx="19" cy="12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4 h 7"/>
                  <a:gd name="T4" fmla="*/ 7 w 11"/>
                  <a:gd name="T5" fmla="*/ 7 h 7"/>
                  <a:gd name="T6" fmla="*/ 5 w 11"/>
                  <a:gd name="T7" fmla="*/ 7 h 7"/>
                  <a:gd name="T8" fmla="*/ 0 w 11"/>
                  <a:gd name="T9" fmla="*/ 2 h 7"/>
                  <a:gd name="T10" fmla="*/ 11 w 11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2"/>
                      <a:pt x="10" y="3"/>
                      <a:pt x="10" y="4"/>
                    </a:cubicBezTo>
                    <a:cubicBezTo>
                      <a:pt x="9" y="5"/>
                      <a:pt x="9" y="7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4" y="0"/>
                      <a:pt x="8" y="1"/>
                      <a:pt x="11" y="1"/>
                    </a:cubicBezTo>
                    <a:close/>
                  </a:path>
                </a:pathLst>
              </a:custGeom>
              <a:solidFill>
                <a:srgbClr val="78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2609">
                <a:extLst>
                  <a:ext uri="{FF2B5EF4-FFF2-40B4-BE49-F238E27FC236}">
                    <a16:creationId xmlns:a16="http://schemas.microsoft.com/office/drawing/2014/main" id="{6AEDFDFD-66C9-6F53-3F30-E3D6475F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548"/>
                <a:ext cx="17" cy="10"/>
              </a:xfrm>
              <a:custGeom>
                <a:avLst/>
                <a:gdLst>
                  <a:gd name="T0" fmla="*/ 3 w 10"/>
                  <a:gd name="T1" fmla="*/ 1 h 6"/>
                  <a:gd name="T2" fmla="*/ 7 w 10"/>
                  <a:gd name="T3" fmla="*/ 1 h 6"/>
                  <a:gd name="T4" fmla="*/ 10 w 10"/>
                  <a:gd name="T5" fmla="*/ 3 h 6"/>
                  <a:gd name="T6" fmla="*/ 7 w 10"/>
                  <a:gd name="T7" fmla="*/ 4 h 6"/>
                  <a:gd name="T8" fmla="*/ 3 w 10"/>
                  <a:gd name="T9" fmla="*/ 5 h 6"/>
                  <a:gd name="T10" fmla="*/ 0 w 10"/>
                  <a:gd name="T11" fmla="*/ 4 h 6"/>
                  <a:gd name="T12" fmla="*/ 3 w 10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3" y="1"/>
                    </a:move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10" y="1"/>
                      <a:pt x="10" y="3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5" y="3"/>
                      <a:pt x="4" y="3"/>
                      <a:pt x="3" y="5"/>
                    </a:cubicBezTo>
                    <a:cubicBezTo>
                      <a:pt x="2" y="5"/>
                      <a:pt x="0" y="6"/>
                      <a:pt x="0" y="4"/>
                    </a:cubicBezTo>
                    <a:cubicBezTo>
                      <a:pt x="0" y="2"/>
                      <a:pt x="3" y="3"/>
                      <a:pt x="3" y="1"/>
                    </a:cubicBezTo>
                    <a:close/>
                  </a:path>
                </a:pathLst>
              </a:custGeom>
              <a:solidFill>
                <a:srgbClr val="646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2610">
                <a:extLst>
                  <a:ext uri="{FF2B5EF4-FFF2-40B4-BE49-F238E27FC236}">
                    <a16:creationId xmlns:a16="http://schemas.microsoft.com/office/drawing/2014/main" id="{D76FA968-FF69-14A6-082E-1B53AE0A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72"/>
                <a:ext cx="19" cy="9"/>
              </a:xfrm>
              <a:custGeom>
                <a:avLst/>
                <a:gdLst>
                  <a:gd name="T0" fmla="*/ 11 w 11"/>
                  <a:gd name="T1" fmla="*/ 2 h 5"/>
                  <a:gd name="T2" fmla="*/ 0 w 11"/>
                  <a:gd name="T3" fmla="*/ 2 h 5"/>
                  <a:gd name="T4" fmla="*/ 11 w 11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6" y="5"/>
                      <a:pt x="3" y="3"/>
                      <a:pt x="0" y="2"/>
                    </a:cubicBezTo>
                    <a:cubicBezTo>
                      <a:pt x="3" y="1"/>
                      <a:pt x="6" y="0"/>
                      <a:pt x="11" y="2"/>
                    </a:cubicBezTo>
                    <a:close/>
                  </a:path>
                </a:pathLst>
              </a:custGeom>
              <a:solidFill>
                <a:srgbClr val="64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2611">
                <a:extLst>
                  <a:ext uri="{FF2B5EF4-FFF2-40B4-BE49-F238E27FC236}">
                    <a16:creationId xmlns:a16="http://schemas.microsoft.com/office/drawing/2014/main" id="{745248A4-1426-BF3D-E33C-E52943C46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546"/>
                <a:ext cx="21" cy="7"/>
              </a:xfrm>
              <a:custGeom>
                <a:avLst/>
                <a:gdLst>
                  <a:gd name="T0" fmla="*/ 4 w 12"/>
                  <a:gd name="T1" fmla="*/ 0 h 4"/>
                  <a:gd name="T2" fmla="*/ 12 w 12"/>
                  <a:gd name="T3" fmla="*/ 4 h 4"/>
                  <a:gd name="T4" fmla="*/ 3 w 12"/>
                  <a:gd name="T5" fmla="*/ 2 h 4"/>
                  <a:gd name="T6" fmla="*/ 4 w 1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4" y="0"/>
                    </a:moveTo>
                    <a:cubicBezTo>
                      <a:pt x="6" y="2"/>
                      <a:pt x="10" y="0"/>
                      <a:pt x="12" y="4"/>
                    </a:cubicBezTo>
                    <a:cubicBezTo>
                      <a:pt x="9" y="3"/>
                      <a:pt x="6" y="3"/>
                      <a:pt x="3" y="2"/>
                    </a:cubicBezTo>
                    <a:cubicBezTo>
                      <a:pt x="0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2612">
                <a:extLst>
                  <a:ext uri="{FF2B5EF4-FFF2-40B4-BE49-F238E27FC236}">
                    <a16:creationId xmlns:a16="http://schemas.microsoft.com/office/drawing/2014/main" id="{F765ECEB-8CA6-96B6-ACE4-EE8B93D70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517"/>
                <a:ext cx="11" cy="10"/>
              </a:xfrm>
              <a:custGeom>
                <a:avLst/>
                <a:gdLst>
                  <a:gd name="T0" fmla="*/ 7 w 7"/>
                  <a:gd name="T1" fmla="*/ 4 h 6"/>
                  <a:gd name="T2" fmla="*/ 0 w 7"/>
                  <a:gd name="T3" fmla="*/ 1 h 6"/>
                  <a:gd name="T4" fmla="*/ 6 w 7"/>
                  <a:gd name="T5" fmla="*/ 2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4" y="3"/>
                      <a:pt x="0" y="6"/>
                      <a:pt x="0" y="1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7" y="3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56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2613">
                <a:extLst>
                  <a:ext uri="{FF2B5EF4-FFF2-40B4-BE49-F238E27FC236}">
                    <a16:creationId xmlns:a16="http://schemas.microsoft.com/office/drawing/2014/main" id="{D85E4101-7505-31DD-B79C-2DEBA79E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50"/>
                <a:ext cx="6" cy="17"/>
              </a:xfrm>
              <a:custGeom>
                <a:avLst/>
                <a:gdLst>
                  <a:gd name="T0" fmla="*/ 1 w 4"/>
                  <a:gd name="T1" fmla="*/ 3 h 10"/>
                  <a:gd name="T2" fmla="*/ 3 w 4"/>
                  <a:gd name="T3" fmla="*/ 1 h 10"/>
                  <a:gd name="T4" fmla="*/ 4 w 4"/>
                  <a:gd name="T5" fmla="*/ 5 h 10"/>
                  <a:gd name="T6" fmla="*/ 0 w 4"/>
                  <a:gd name="T7" fmla="*/ 5 h 10"/>
                  <a:gd name="T8" fmla="*/ 1 w 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1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3" y="4"/>
                      <a:pt x="4" y="5"/>
                    </a:cubicBezTo>
                    <a:cubicBezTo>
                      <a:pt x="2" y="5"/>
                      <a:pt x="1" y="10"/>
                      <a:pt x="0" y="5"/>
                    </a:cubicBezTo>
                    <a:cubicBezTo>
                      <a:pt x="1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2614">
                <a:extLst>
                  <a:ext uri="{FF2B5EF4-FFF2-40B4-BE49-F238E27FC236}">
                    <a16:creationId xmlns:a16="http://schemas.microsoft.com/office/drawing/2014/main" id="{EDF00EEF-7C1C-826C-FDBD-186F0E543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567"/>
                <a:ext cx="16" cy="5"/>
              </a:xfrm>
              <a:custGeom>
                <a:avLst/>
                <a:gdLst>
                  <a:gd name="T0" fmla="*/ 9 w 9"/>
                  <a:gd name="T1" fmla="*/ 3 h 3"/>
                  <a:gd name="T2" fmla="*/ 0 w 9"/>
                  <a:gd name="T3" fmla="*/ 1 h 3"/>
                  <a:gd name="T4" fmla="*/ 9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5" y="3"/>
                      <a:pt x="3" y="3"/>
                      <a:pt x="0" y="1"/>
                    </a:cubicBezTo>
                    <a:cubicBezTo>
                      <a:pt x="4" y="0"/>
                      <a:pt x="6" y="0"/>
                      <a:pt x="9" y="3"/>
                    </a:cubicBezTo>
                    <a:close/>
                  </a:path>
                </a:pathLst>
              </a:custGeom>
              <a:solidFill>
                <a:srgbClr val="67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2615">
                <a:extLst>
                  <a:ext uri="{FF2B5EF4-FFF2-40B4-BE49-F238E27FC236}">
                    <a16:creationId xmlns:a16="http://schemas.microsoft.com/office/drawing/2014/main" id="{5F85FF0E-AB37-B3AB-DD56-026C0FE3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57"/>
                <a:ext cx="16" cy="5"/>
              </a:xfrm>
              <a:custGeom>
                <a:avLst/>
                <a:gdLst>
                  <a:gd name="T0" fmla="*/ 9 w 9"/>
                  <a:gd name="T1" fmla="*/ 1 h 3"/>
                  <a:gd name="T2" fmla="*/ 6 w 9"/>
                  <a:gd name="T3" fmla="*/ 3 h 3"/>
                  <a:gd name="T4" fmla="*/ 0 w 9"/>
                  <a:gd name="T5" fmla="*/ 0 h 3"/>
                  <a:gd name="T6" fmla="*/ 9 w 9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8" y="3"/>
                      <a:pt x="7" y="2"/>
                      <a:pt x="6" y="3"/>
                    </a:cubicBezTo>
                    <a:cubicBezTo>
                      <a:pt x="4" y="1"/>
                      <a:pt x="2" y="2"/>
                      <a:pt x="0" y="0"/>
                    </a:cubicBezTo>
                    <a:cubicBezTo>
                      <a:pt x="3" y="0"/>
                      <a:pt x="6" y="1"/>
                      <a:pt x="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2616">
                <a:extLst>
                  <a:ext uri="{FF2B5EF4-FFF2-40B4-BE49-F238E27FC236}">
                    <a16:creationId xmlns:a16="http://schemas.microsoft.com/office/drawing/2014/main" id="{7B2B8077-D481-3C5E-40F1-16B69B1D4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50"/>
                <a:ext cx="10" cy="8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5 h 5"/>
                  <a:gd name="T4" fmla="*/ 6 w 6"/>
                  <a:gd name="T5" fmla="*/ 3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5"/>
                      <a:pt x="2" y="5"/>
                      <a:pt x="0" y="5"/>
                    </a:cubicBezTo>
                    <a:cubicBezTo>
                      <a:pt x="1" y="0"/>
                      <a:pt x="4" y="4"/>
                      <a:pt x="6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21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22" name="Freeform 2618">
              <a:extLst>
                <a:ext uri="{FF2B5EF4-FFF2-40B4-BE49-F238E27FC236}">
                  <a16:creationId xmlns:a16="http://schemas.microsoft.com/office/drawing/2014/main" id="{A689A165-DDB3-F048-BABB-2A01A28F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632"/>
              <a:ext cx="12" cy="8"/>
            </a:xfrm>
            <a:custGeom>
              <a:avLst/>
              <a:gdLst>
                <a:gd name="T0" fmla="*/ 0 w 7"/>
                <a:gd name="T1" fmla="*/ 1 h 5"/>
                <a:gd name="T2" fmla="*/ 1 w 7"/>
                <a:gd name="T3" fmla="*/ 1 h 5"/>
                <a:gd name="T4" fmla="*/ 7 w 7"/>
                <a:gd name="T5" fmla="*/ 2 h 5"/>
                <a:gd name="T6" fmla="*/ 7 w 7"/>
                <a:gd name="T7" fmla="*/ 3 h 5"/>
                <a:gd name="T8" fmla="*/ 0 w 7"/>
                <a:gd name="T9" fmla="*/ 3 h 5"/>
                <a:gd name="T10" fmla="*/ 0 w 7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4" y="5"/>
                    <a:pt x="2" y="2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454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619">
              <a:extLst>
                <a:ext uri="{FF2B5EF4-FFF2-40B4-BE49-F238E27FC236}">
                  <a16:creationId xmlns:a16="http://schemas.microsoft.com/office/drawing/2014/main" id="{1E7E9AAF-BBDA-956B-5283-6D8835AE8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486"/>
              <a:ext cx="90" cy="36"/>
            </a:xfrm>
            <a:custGeom>
              <a:avLst/>
              <a:gdLst>
                <a:gd name="T0" fmla="*/ 23 w 53"/>
                <a:gd name="T1" fmla="*/ 5 h 21"/>
                <a:gd name="T2" fmla="*/ 20 w 53"/>
                <a:gd name="T3" fmla="*/ 7 h 21"/>
                <a:gd name="T4" fmla="*/ 10 w 53"/>
                <a:gd name="T5" fmla="*/ 9 h 21"/>
                <a:gd name="T6" fmla="*/ 30 w 53"/>
                <a:gd name="T7" fmla="*/ 11 h 21"/>
                <a:gd name="T8" fmla="*/ 53 w 53"/>
                <a:gd name="T9" fmla="*/ 19 h 21"/>
                <a:gd name="T10" fmla="*/ 50 w 53"/>
                <a:gd name="T11" fmla="*/ 20 h 21"/>
                <a:gd name="T12" fmla="*/ 7 w 53"/>
                <a:gd name="T13" fmla="*/ 12 h 21"/>
                <a:gd name="T14" fmla="*/ 3 w 53"/>
                <a:gd name="T15" fmla="*/ 5 h 21"/>
                <a:gd name="T16" fmla="*/ 13 w 53"/>
                <a:gd name="T17" fmla="*/ 1 h 21"/>
                <a:gd name="T18" fmla="*/ 16 w 53"/>
                <a:gd name="T19" fmla="*/ 1 h 21"/>
                <a:gd name="T20" fmla="*/ 23 w 53"/>
                <a:gd name="T2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1">
                  <a:moveTo>
                    <a:pt x="23" y="5"/>
                  </a:moveTo>
                  <a:cubicBezTo>
                    <a:pt x="23" y="7"/>
                    <a:pt x="22" y="8"/>
                    <a:pt x="20" y="7"/>
                  </a:cubicBezTo>
                  <a:cubicBezTo>
                    <a:pt x="16" y="7"/>
                    <a:pt x="13" y="7"/>
                    <a:pt x="10" y="9"/>
                  </a:cubicBezTo>
                  <a:cubicBezTo>
                    <a:pt x="16" y="10"/>
                    <a:pt x="23" y="11"/>
                    <a:pt x="30" y="11"/>
                  </a:cubicBezTo>
                  <a:cubicBezTo>
                    <a:pt x="38" y="13"/>
                    <a:pt x="46" y="13"/>
                    <a:pt x="53" y="19"/>
                  </a:cubicBezTo>
                  <a:cubicBezTo>
                    <a:pt x="53" y="20"/>
                    <a:pt x="52" y="21"/>
                    <a:pt x="50" y="20"/>
                  </a:cubicBezTo>
                  <a:cubicBezTo>
                    <a:pt x="37" y="13"/>
                    <a:pt x="21" y="14"/>
                    <a:pt x="7" y="12"/>
                  </a:cubicBezTo>
                  <a:cubicBezTo>
                    <a:pt x="1" y="12"/>
                    <a:pt x="0" y="11"/>
                    <a:pt x="3" y="5"/>
                  </a:cubicBezTo>
                  <a:cubicBezTo>
                    <a:pt x="7" y="5"/>
                    <a:pt x="12" y="8"/>
                    <a:pt x="13" y="1"/>
                  </a:cubicBezTo>
                  <a:cubicBezTo>
                    <a:pt x="13" y="0"/>
                    <a:pt x="16" y="0"/>
                    <a:pt x="16" y="1"/>
                  </a:cubicBezTo>
                  <a:cubicBezTo>
                    <a:pt x="16" y="6"/>
                    <a:pt x="21" y="3"/>
                    <a:pt x="23" y="5"/>
                  </a:cubicBezTo>
                  <a:close/>
                </a:path>
              </a:pathLst>
            </a:custGeom>
            <a:solidFill>
              <a:srgbClr val="39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620">
              <a:extLst>
                <a:ext uri="{FF2B5EF4-FFF2-40B4-BE49-F238E27FC236}">
                  <a16:creationId xmlns:a16="http://schemas.microsoft.com/office/drawing/2014/main" id="{03D939E8-FF75-9AF8-54E8-A376D077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485"/>
              <a:ext cx="17" cy="17"/>
            </a:xfrm>
            <a:custGeom>
              <a:avLst/>
              <a:gdLst>
                <a:gd name="T0" fmla="*/ 9 w 10"/>
                <a:gd name="T1" fmla="*/ 10 h 10"/>
                <a:gd name="T2" fmla="*/ 0 w 10"/>
                <a:gd name="T3" fmla="*/ 4 h 10"/>
                <a:gd name="T4" fmla="*/ 1 w 10"/>
                <a:gd name="T5" fmla="*/ 5 h 10"/>
                <a:gd name="T6" fmla="*/ 3 w 10"/>
                <a:gd name="T7" fmla="*/ 4 h 10"/>
                <a:gd name="T8" fmla="*/ 6 w 10"/>
                <a:gd name="T9" fmla="*/ 3 h 10"/>
                <a:gd name="T10" fmla="*/ 7 w 10"/>
                <a:gd name="T11" fmla="*/ 0 h 10"/>
                <a:gd name="T12" fmla="*/ 9 w 10"/>
                <a:gd name="T13" fmla="*/ 3 h 10"/>
                <a:gd name="T14" fmla="*/ 9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6" y="9"/>
                    <a:pt x="1" y="10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5"/>
                    <a:pt x="7" y="8"/>
                    <a:pt x="6" y="3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10" y="0"/>
                    <a:pt x="9" y="2"/>
                    <a:pt x="9" y="3"/>
                  </a:cubicBezTo>
                  <a:cubicBezTo>
                    <a:pt x="9" y="5"/>
                    <a:pt x="9" y="7"/>
                    <a:pt x="9" y="10"/>
                  </a:cubicBezTo>
                  <a:close/>
                </a:path>
              </a:pathLst>
            </a:custGeom>
            <a:solidFill>
              <a:srgbClr val="49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621">
              <a:extLst>
                <a:ext uri="{FF2B5EF4-FFF2-40B4-BE49-F238E27FC236}">
                  <a16:creationId xmlns:a16="http://schemas.microsoft.com/office/drawing/2014/main" id="{A7E3813A-562B-090F-F079-62008F3A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512"/>
              <a:ext cx="19" cy="12"/>
            </a:xfrm>
            <a:custGeom>
              <a:avLst/>
              <a:gdLst>
                <a:gd name="T0" fmla="*/ 11 w 11"/>
                <a:gd name="T1" fmla="*/ 4 h 7"/>
                <a:gd name="T2" fmla="*/ 8 w 11"/>
                <a:gd name="T3" fmla="*/ 6 h 7"/>
                <a:gd name="T4" fmla="*/ 2 w 11"/>
                <a:gd name="T5" fmla="*/ 6 h 7"/>
                <a:gd name="T6" fmla="*/ 4 w 11"/>
                <a:gd name="T7" fmla="*/ 2 h 7"/>
                <a:gd name="T8" fmla="*/ 8 w 11"/>
                <a:gd name="T9" fmla="*/ 1 h 7"/>
                <a:gd name="T10" fmla="*/ 11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4"/>
                  </a:moveTo>
                  <a:cubicBezTo>
                    <a:pt x="11" y="6"/>
                    <a:pt x="10" y="7"/>
                    <a:pt x="8" y="6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5" y="2"/>
                    <a:pt x="7" y="2"/>
                    <a:pt x="8" y="1"/>
                  </a:cubicBezTo>
                  <a:cubicBezTo>
                    <a:pt x="11" y="0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56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622">
              <a:extLst>
                <a:ext uri="{FF2B5EF4-FFF2-40B4-BE49-F238E27FC236}">
                  <a16:creationId xmlns:a16="http://schemas.microsoft.com/office/drawing/2014/main" id="{3DB640D2-A669-6F77-FA40-741E098AF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411"/>
              <a:ext cx="10" cy="14"/>
            </a:xfrm>
            <a:custGeom>
              <a:avLst/>
              <a:gdLst>
                <a:gd name="T0" fmla="*/ 3 w 6"/>
                <a:gd name="T1" fmla="*/ 8 h 8"/>
                <a:gd name="T2" fmla="*/ 0 w 6"/>
                <a:gd name="T3" fmla="*/ 4 h 8"/>
                <a:gd name="T4" fmla="*/ 3 w 6"/>
                <a:gd name="T5" fmla="*/ 0 h 8"/>
                <a:gd name="T6" fmla="*/ 6 w 6"/>
                <a:gd name="T7" fmla="*/ 2 h 8"/>
                <a:gd name="T8" fmla="*/ 3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5"/>
                    <a:pt x="0" y="4"/>
                    <a:pt x="0" y="4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4"/>
                    <a:pt x="2" y="3"/>
                    <a:pt x="3" y="8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23">
              <a:extLst>
                <a:ext uri="{FF2B5EF4-FFF2-40B4-BE49-F238E27FC236}">
                  <a16:creationId xmlns:a16="http://schemas.microsoft.com/office/drawing/2014/main" id="{0D56787F-27EF-5678-3A62-1238D652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425"/>
              <a:ext cx="9" cy="10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4 h 6"/>
                <a:gd name="T4" fmla="*/ 2 w 5"/>
                <a:gd name="T5" fmla="*/ 6 h 6"/>
                <a:gd name="T6" fmla="*/ 1 w 5"/>
                <a:gd name="T7" fmla="*/ 2 h 6"/>
                <a:gd name="T8" fmla="*/ 2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2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624">
              <a:extLst>
                <a:ext uri="{FF2B5EF4-FFF2-40B4-BE49-F238E27FC236}">
                  <a16:creationId xmlns:a16="http://schemas.microsoft.com/office/drawing/2014/main" id="{69D7EDCD-DAF9-294C-6278-557D59E2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483"/>
              <a:ext cx="12" cy="10"/>
            </a:xfrm>
            <a:custGeom>
              <a:avLst/>
              <a:gdLst>
                <a:gd name="T0" fmla="*/ 4 w 7"/>
                <a:gd name="T1" fmla="*/ 5 h 6"/>
                <a:gd name="T2" fmla="*/ 2 w 7"/>
                <a:gd name="T3" fmla="*/ 6 h 6"/>
                <a:gd name="T4" fmla="*/ 2 w 7"/>
                <a:gd name="T5" fmla="*/ 4 h 6"/>
                <a:gd name="T6" fmla="*/ 3 w 7"/>
                <a:gd name="T7" fmla="*/ 0 h 6"/>
                <a:gd name="T8" fmla="*/ 5 w 7"/>
                <a:gd name="T9" fmla="*/ 1 h 6"/>
                <a:gd name="T10" fmla="*/ 4 w 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5"/>
                  </a:moveTo>
                  <a:cubicBezTo>
                    <a:pt x="3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3"/>
                    <a:pt x="0" y="1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3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5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625">
              <a:extLst>
                <a:ext uri="{FF2B5EF4-FFF2-40B4-BE49-F238E27FC236}">
                  <a16:creationId xmlns:a16="http://schemas.microsoft.com/office/drawing/2014/main" id="{1D004A53-50EB-4430-7A4E-40221BE14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493"/>
              <a:ext cx="10" cy="9"/>
            </a:xfrm>
            <a:custGeom>
              <a:avLst/>
              <a:gdLst>
                <a:gd name="T0" fmla="*/ 5 w 6"/>
                <a:gd name="T1" fmla="*/ 1 h 5"/>
                <a:gd name="T2" fmla="*/ 3 w 6"/>
                <a:gd name="T3" fmla="*/ 5 h 5"/>
                <a:gd name="T4" fmla="*/ 1 w 6"/>
                <a:gd name="T5" fmla="*/ 2 h 5"/>
                <a:gd name="T6" fmla="*/ 5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6" y="3"/>
                    <a:pt x="5" y="4"/>
                    <a:pt x="3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4E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626">
              <a:extLst>
                <a:ext uri="{FF2B5EF4-FFF2-40B4-BE49-F238E27FC236}">
                  <a16:creationId xmlns:a16="http://schemas.microsoft.com/office/drawing/2014/main" id="{D15C0E8C-7833-BC7D-6ADB-DF348E24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457"/>
              <a:ext cx="7" cy="14"/>
            </a:xfrm>
            <a:custGeom>
              <a:avLst/>
              <a:gdLst>
                <a:gd name="T0" fmla="*/ 1 w 4"/>
                <a:gd name="T1" fmla="*/ 0 h 8"/>
                <a:gd name="T2" fmla="*/ 3 w 4"/>
                <a:gd name="T3" fmla="*/ 1 h 8"/>
                <a:gd name="T4" fmla="*/ 3 w 4"/>
                <a:gd name="T5" fmla="*/ 8 h 8"/>
                <a:gd name="T6" fmla="*/ 2 w 4"/>
                <a:gd name="T7" fmla="*/ 8 h 8"/>
                <a:gd name="T8" fmla="*/ 1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0" y="5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52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627">
              <a:extLst>
                <a:ext uri="{FF2B5EF4-FFF2-40B4-BE49-F238E27FC236}">
                  <a16:creationId xmlns:a16="http://schemas.microsoft.com/office/drawing/2014/main" id="{664D553F-EDE6-5AD5-B6D4-1D0AF867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413"/>
              <a:ext cx="9" cy="8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5 h 5"/>
                <a:gd name="T4" fmla="*/ 1 w 5"/>
                <a:gd name="T5" fmla="*/ 2 h 5"/>
                <a:gd name="T6" fmla="*/ 2 w 5"/>
                <a:gd name="T7" fmla="*/ 0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5" y="5"/>
                    <a:pt x="3" y="5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3"/>
                  </a:cubicBezTo>
                  <a:close/>
                </a:path>
              </a:pathLst>
            </a:custGeom>
            <a:solidFill>
              <a:srgbClr val="5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628">
              <a:extLst>
                <a:ext uri="{FF2B5EF4-FFF2-40B4-BE49-F238E27FC236}">
                  <a16:creationId xmlns:a16="http://schemas.microsoft.com/office/drawing/2014/main" id="{D1DFB8FB-4023-0A8B-361B-BF206619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504"/>
              <a:ext cx="11" cy="8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2 w 6"/>
                <a:gd name="T5" fmla="*/ 1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3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56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629">
              <a:extLst>
                <a:ext uri="{FF2B5EF4-FFF2-40B4-BE49-F238E27FC236}">
                  <a16:creationId xmlns:a16="http://schemas.microsoft.com/office/drawing/2014/main" id="{1148CDBD-35E6-B85F-0475-859C3C84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486"/>
              <a:ext cx="8" cy="7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1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4D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630">
              <a:extLst>
                <a:ext uri="{FF2B5EF4-FFF2-40B4-BE49-F238E27FC236}">
                  <a16:creationId xmlns:a16="http://schemas.microsoft.com/office/drawing/2014/main" id="{F8990F35-4562-7E03-3101-541E2C88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478"/>
              <a:ext cx="9" cy="5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3 h 3"/>
                <a:gd name="T4" fmla="*/ 0 w 5"/>
                <a:gd name="T5" fmla="*/ 1 h 3"/>
                <a:gd name="T6" fmla="*/ 2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2"/>
                    <a:pt x="4" y="3"/>
                    <a:pt x="3" y="3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60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631">
              <a:extLst>
                <a:ext uri="{FF2B5EF4-FFF2-40B4-BE49-F238E27FC236}">
                  <a16:creationId xmlns:a16="http://schemas.microsoft.com/office/drawing/2014/main" id="{0C261D4E-ECA6-3093-89B0-15A8EE5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478"/>
              <a:ext cx="9" cy="5"/>
            </a:xfrm>
            <a:custGeom>
              <a:avLst/>
              <a:gdLst>
                <a:gd name="T0" fmla="*/ 0 w 5"/>
                <a:gd name="T1" fmla="*/ 1 h 3"/>
                <a:gd name="T2" fmla="*/ 2 w 5"/>
                <a:gd name="T3" fmla="*/ 0 h 3"/>
                <a:gd name="T4" fmla="*/ 5 w 5"/>
                <a:gd name="T5" fmla="*/ 1 h 3"/>
                <a:gd name="T6" fmla="*/ 2 w 5"/>
                <a:gd name="T7" fmla="*/ 3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3"/>
                    <a:pt x="4" y="3"/>
                    <a:pt x="2" y="3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B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632">
              <a:extLst>
                <a:ext uri="{FF2B5EF4-FFF2-40B4-BE49-F238E27FC236}">
                  <a16:creationId xmlns:a16="http://schemas.microsoft.com/office/drawing/2014/main" id="{03F5E86B-9A77-E5A1-7F01-7A5249A9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608"/>
              <a:ext cx="13" cy="14"/>
            </a:xfrm>
            <a:custGeom>
              <a:avLst/>
              <a:gdLst>
                <a:gd name="T0" fmla="*/ 6 w 8"/>
                <a:gd name="T1" fmla="*/ 2 h 8"/>
                <a:gd name="T2" fmla="*/ 6 w 8"/>
                <a:gd name="T3" fmla="*/ 3 h 8"/>
                <a:gd name="T4" fmla="*/ 6 w 8"/>
                <a:gd name="T5" fmla="*/ 7 h 8"/>
                <a:gd name="T6" fmla="*/ 2 w 8"/>
                <a:gd name="T7" fmla="*/ 7 h 8"/>
                <a:gd name="T8" fmla="*/ 2 w 8"/>
                <a:gd name="T9" fmla="*/ 2 h 8"/>
                <a:gd name="T10" fmla="*/ 3 w 8"/>
                <a:gd name="T11" fmla="*/ 1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4"/>
                    <a:pt x="8" y="6"/>
                    <a:pt x="6" y="7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787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633">
              <a:extLst>
                <a:ext uri="{FF2B5EF4-FFF2-40B4-BE49-F238E27FC236}">
                  <a16:creationId xmlns:a16="http://schemas.microsoft.com/office/drawing/2014/main" id="{D671C53F-3565-9BDC-D120-3B1CA5E63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37"/>
              <a:ext cx="16" cy="12"/>
            </a:xfrm>
            <a:custGeom>
              <a:avLst/>
              <a:gdLst>
                <a:gd name="T0" fmla="*/ 0 w 9"/>
                <a:gd name="T1" fmla="*/ 4 h 7"/>
                <a:gd name="T2" fmla="*/ 9 w 9"/>
                <a:gd name="T3" fmla="*/ 3 h 7"/>
                <a:gd name="T4" fmla="*/ 9 w 9"/>
                <a:gd name="T5" fmla="*/ 4 h 7"/>
                <a:gd name="T6" fmla="*/ 0 w 9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3" y="3"/>
                    <a:pt x="6" y="0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6" y="7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3E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634">
              <a:extLst>
                <a:ext uri="{FF2B5EF4-FFF2-40B4-BE49-F238E27FC236}">
                  <a16:creationId xmlns:a16="http://schemas.microsoft.com/office/drawing/2014/main" id="{2B6D0ADA-84F1-49E0-43BB-22ADB5BC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604"/>
              <a:ext cx="10" cy="9"/>
            </a:xfrm>
            <a:custGeom>
              <a:avLst/>
              <a:gdLst>
                <a:gd name="T0" fmla="*/ 6 w 6"/>
                <a:gd name="T1" fmla="*/ 3 h 5"/>
                <a:gd name="T2" fmla="*/ 2 w 6"/>
                <a:gd name="T3" fmla="*/ 4 h 5"/>
                <a:gd name="T4" fmla="*/ 0 w 6"/>
                <a:gd name="T5" fmla="*/ 2 h 5"/>
                <a:gd name="T6" fmla="*/ 3 w 6"/>
                <a:gd name="T7" fmla="*/ 0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3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635">
              <a:extLst>
                <a:ext uri="{FF2B5EF4-FFF2-40B4-BE49-F238E27FC236}">
                  <a16:creationId xmlns:a16="http://schemas.microsoft.com/office/drawing/2014/main" id="{5AC3F534-CC6E-0029-2F60-EB6B8DB8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15"/>
              <a:ext cx="11" cy="8"/>
            </a:xfrm>
            <a:custGeom>
              <a:avLst/>
              <a:gdLst>
                <a:gd name="T0" fmla="*/ 3 w 6"/>
                <a:gd name="T1" fmla="*/ 0 h 5"/>
                <a:gd name="T2" fmla="*/ 6 w 6"/>
                <a:gd name="T3" fmla="*/ 2 h 5"/>
                <a:gd name="T4" fmla="*/ 3 w 6"/>
                <a:gd name="T5" fmla="*/ 4 h 5"/>
                <a:gd name="T6" fmla="*/ 1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5" y="5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525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636">
              <a:extLst>
                <a:ext uri="{FF2B5EF4-FFF2-40B4-BE49-F238E27FC236}">
                  <a16:creationId xmlns:a16="http://schemas.microsoft.com/office/drawing/2014/main" id="{E4FCB39C-EC84-44FF-47E6-50E86FF88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598"/>
              <a:ext cx="10" cy="8"/>
            </a:xfrm>
            <a:custGeom>
              <a:avLst/>
              <a:gdLst>
                <a:gd name="T0" fmla="*/ 3 w 6"/>
                <a:gd name="T1" fmla="*/ 0 h 5"/>
                <a:gd name="T2" fmla="*/ 4 w 6"/>
                <a:gd name="T3" fmla="*/ 0 h 5"/>
                <a:gd name="T4" fmla="*/ 4 w 6"/>
                <a:gd name="T5" fmla="*/ 4 h 5"/>
                <a:gd name="T6" fmla="*/ 1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6" y="1"/>
                    <a:pt x="6" y="3"/>
                    <a:pt x="4" y="4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3D3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637">
              <a:extLst>
                <a:ext uri="{FF2B5EF4-FFF2-40B4-BE49-F238E27FC236}">
                  <a16:creationId xmlns:a16="http://schemas.microsoft.com/office/drawing/2014/main" id="{43851E1C-5DFF-A48B-C40F-29ED9CE1F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649"/>
              <a:ext cx="9" cy="9"/>
            </a:xfrm>
            <a:custGeom>
              <a:avLst/>
              <a:gdLst>
                <a:gd name="T0" fmla="*/ 2 w 5"/>
                <a:gd name="T1" fmla="*/ 0 h 5"/>
                <a:gd name="T2" fmla="*/ 5 w 5"/>
                <a:gd name="T3" fmla="*/ 3 h 5"/>
                <a:gd name="T4" fmla="*/ 2 w 5"/>
                <a:gd name="T5" fmla="*/ 5 h 5"/>
                <a:gd name="T6" fmla="*/ 0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3F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638">
              <a:extLst>
                <a:ext uri="{FF2B5EF4-FFF2-40B4-BE49-F238E27FC236}">
                  <a16:creationId xmlns:a16="http://schemas.microsoft.com/office/drawing/2014/main" id="{B3EAF557-C8C2-D301-8D4C-4BDF7DBC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606"/>
              <a:ext cx="9" cy="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4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4B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639">
              <a:extLst>
                <a:ext uri="{FF2B5EF4-FFF2-40B4-BE49-F238E27FC236}">
                  <a16:creationId xmlns:a16="http://schemas.microsoft.com/office/drawing/2014/main" id="{965334F9-DCB2-6531-8ACB-7F935E245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608"/>
              <a:ext cx="9" cy="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373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2640">
              <a:extLst>
                <a:ext uri="{FF2B5EF4-FFF2-40B4-BE49-F238E27FC236}">
                  <a16:creationId xmlns:a16="http://schemas.microsoft.com/office/drawing/2014/main" id="{A7F642D3-3FFF-0ADF-D465-814676D6B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623"/>
              <a:ext cx="9" cy="7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3 w 5"/>
                <a:gd name="T5" fmla="*/ 0 h 4"/>
                <a:gd name="T6" fmla="*/ 5 w 5"/>
                <a:gd name="T7" fmla="*/ 3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1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4D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2641">
              <a:extLst>
                <a:ext uri="{FF2B5EF4-FFF2-40B4-BE49-F238E27FC236}">
                  <a16:creationId xmlns:a16="http://schemas.microsoft.com/office/drawing/2014/main" id="{B78D3C76-D4FB-F896-B2AB-7AC1EED5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603"/>
              <a:ext cx="10" cy="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4 h 5"/>
                <a:gd name="T4" fmla="*/ 4 w 6"/>
                <a:gd name="T5" fmla="*/ 0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2"/>
                    <a:pt x="6" y="3"/>
                    <a:pt x="4" y="5"/>
                  </a:cubicBezTo>
                  <a:close/>
                </a:path>
              </a:pathLst>
            </a:custGeom>
            <a:solidFill>
              <a:srgbClr val="211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642">
              <a:extLst>
                <a:ext uri="{FF2B5EF4-FFF2-40B4-BE49-F238E27FC236}">
                  <a16:creationId xmlns:a16="http://schemas.microsoft.com/office/drawing/2014/main" id="{8ECB515A-A19D-B557-4E96-92771751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599"/>
              <a:ext cx="9" cy="7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3 w 5"/>
                <a:gd name="T5" fmla="*/ 4 h 4"/>
                <a:gd name="T6" fmla="*/ 0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3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643">
              <a:extLst>
                <a:ext uri="{FF2B5EF4-FFF2-40B4-BE49-F238E27FC236}">
                  <a16:creationId xmlns:a16="http://schemas.microsoft.com/office/drawing/2014/main" id="{8E6C12E2-21B5-F2F1-ED9F-557169015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618"/>
              <a:ext cx="9" cy="7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484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644">
              <a:extLst>
                <a:ext uri="{FF2B5EF4-FFF2-40B4-BE49-F238E27FC236}">
                  <a16:creationId xmlns:a16="http://schemas.microsoft.com/office/drawing/2014/main" id="{736ADC1D-D49B-4268-908F-A155B262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625"/>
              <a:ext cx="7" cy="7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9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645">
              <a:extLst>
                <a:ext uri="{FF2B5EF4-FFF2-40B4-BE49-F238E27FC236}">
                  <a16:creationId xmlns:a16="http://schemas.microsoft.com/office/drawing/2014/main" id="{5CAD078F-0F48-38B8-42B0-C5FAEFD4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640"/>
              <a:ext cx="9" cy="7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3 w 5"/>
                <a:gd name="T5" fmla="*/ 0 h 4"/>
                <a:gd name="T6" fmla="*/ 5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2" y="4"/>
                  </a:cubicBezTo>
                  <a:close/>
                </a:path>
              </a:pathLst>
            </a:custGeom>
            <a:solidFill>
              <a:srgbClr val="4E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646">
              <a:extLst>
                <a:ext uri="{FF2B5EF4-FFF2-40B4-BE49-F238E27FC236}">
                  <a16:creationId xmlns:a16="http://schemas.microsoft.com/office/drawing/2014/main" id="{09A8C14A-9169-223D-5BD1-CD99A7A9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610"/>
              <a:ext cx="7" cy="6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3D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647">
              <a:extLst>
                <a:ext uri="{FF2B5EF4-FFF2-40B4-BE49-F238E27FC236}">
                  <a16:creationId xmlns:a16="http://schemas.microsoft.com/office/drawing/2014/main" id="{A2BA3908-6B87-9962-015D-7CF1E12C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613"/>
              <a:ext cx="8" cy="9"/>
            </a:xfrm>
            <a:custGeom>
              <a:avLst/>
              <a:gdLst>
                <a:gd name="T0" fmla="*/ 0 w 5"/>
                <a:gd name="T1" fmla="*/ 3 h 5"/>
                <a:gd name="T2" fmla="*/ 3 w 5"/>
                <a:gd name="T3" fmla="*/ 0 h 5"/>
                <a:gd name="T4" fmla="*/ 0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4" y="2"/>
                    <a:pt x="5" y="5"/>
                    <a:pt x="0" y="3"/>
                  </a:cubicBezTo>
                  <a:close/>
                </a:path>
              </a:pathLst>
            </a:custGeom>
            <a:solidFill>
              <a:srgbClr val="16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648">
              <a:extLst>
                <a:ext uri="{FF2B5EF4-FFF2-40B4-BE49-F238E27FC236}">
                  <a16:creationId xmlns:a16="http://schemas.microsoft.com/office/drawing/2014/main" id="{496F52B9-0E90-A774-8331-C044B2B3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509"/>
              <a:ext cx="89" cy="20"/>
            </a:xfrm>
            <a:custGeom>
              <a:avLst/>
              <a:gdLst>
                <a:gd name="T0" fmla="*/ 4 w 52"/>
                <a:gd name="T1" fmla="*/ 0 h 12"/>
                <a:gd name="T2" fmla="*/ 48 w 52"/>
                <a:gd name="T3" fmla="*/ 7 h 12"/>
                <a:gd name="T4" fmla="*/ 52 w 52"/>
                <a:gd name="T5" fmla="*/ 9 h 12"/>
                <a:gd name="T6" fmla="*/ 47 w 52"/>
                <a:gd name="T7" fmla="*/ 9 h 12"/>
                <a:gd name="T8" fmla="*/ 29 w 52"/>
                <a:gd name="T9" fmla="*/ 6 h 12"/>
                <a:gd name="T10" fmla="*/ 4 w 52"/>
                <a:gd name="T11" fmla="*/ 4 h 12"/>
                <a:gd name="T12" fmla="*/ 0 w 52"/>
                <a:gd name="T13" fmla="*/ 2 h 12"/>
                <a:gd name="T14" fmla="*/ 4 w 5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2">
                  <a:moveTo>
                    <a:pt x="4" y="0"/>
                  </a:moveTo>
                  <a:cubicBezTo>
                    <a:pt x="18" y="3"/>
                    <a:pt x="34" y="2"/>
                    <a:pt x="48" y="7"/>
                  </a:cubicBezTo>
                  <a:cubicBezTo>
                    <a:pt x="50" y="7"/>
                    <a:pt x="52" y="7"/>
                    <a:pt x="52" y="9"/>
                  </a:cubicBezTo>
                  <a:cubicBezTo>
                    <a:pt x="50" y="12"/>
                    <a:pt x="49" y="9"/>
                    <a:pt x="47" y="9"/>
                  </a:cubicBezTo>
                  <a:cubicBezTo>
                    <a:pt x="41" y="7"/>
                    <a:pt x="35" y="6"/>
                    <a:pt x="29" y="6"/>
                  </a:cubicBezTo>
                  <a:cubicBezTo>
                    <a:pt x="21" y="5"/>
                    <a:pt x="12" y="5"/>
                    <a:pt x="4" y="4"/>
                  </a:cubicBezTo>
                  <a:cubicBezTo>
                    <a:pt x="2" y="4"/>
                    <a:pt x="0" y="5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649">
              <a:extLst>
                <a:ext uri="{FF2B5EF4-FFF2-40B4-BE49-F238E27FC236}">
                  <a16:creationId xmlns:a16="http://schemas.microsoft.com/office/drawing/2014/main" id="{008C8679-AD77-B71B-50C8-F1BB9F23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920"/>
              <a:ext cx="79" cy="12"/>
            </a:xfrm>
            <a:custGeom>
              <a:avLst/>
              <a:gdLst>
                <a:gd name="T0" fmla="*/ 44 w 46"/>
                <a:gd name="T1" fmla="*/ 0 h 7"/>
                <a:gd name="T2" fmla="*/ 43 w 46"/>
                <a:gd name="T3" fmla="*/ 3 h 7"/>
                <a:gd name="T4" fmla="*/ 38 w 46"/>
                <a:gd name="T5" fmla="*/ 4 h 7"/>
                <a:gd name="T6" fmla="*/ 4 w 46"/>
                <a:gd name="T7" fmla="*/ 6 h 7"/>
                <a:gd name="T8" fmla="*/ 0 w 46"/>
                <a:gd name="T9" fmla="*/ 5 h 7"/>
                <a:gd name="T10" fmla="*/ 4 w 46"/>
                <a:gd name="T11" fmla="*/ 3 h 7"/>
                <a:gd name="T12" fmla="*/ 44 w 4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">
                  <a:moveTo>
                    <a:pt x="44" y="0"/>
                  </a:moveTo>
                  <a:cubicBezTo>
                    <a:pt x="46" y="2"/>
                    <a:pt x="46" y="2"/>
                    <a:pt x="43" y="3"/>
                  </a:cubicBezTo>
                  <a:cubicBezTo>
                    <a:pt x="42" y="3"/>
                    <a:pt x="40" y="2"/>
                    <a:pt x="38" y="4"/>
                  </a:cubicBezTo>
                  <a:cubicBezTo>
                    <a:pt x="27" y="5"/>
                    <a:pt x="15" y="6"/>
                    <a:pt x="4" y="6"/>
                  </a:cubicBezTo>
                  <a:cubicBezTo>
                    <a:pt x="2" y="7"/>
                    <a:pt x="0" y="7"/>
                    <a:pt x="0" y="5"/>
                  </a:cubicBezTo>
                  <a:cubicBezTo>
                    <a:pt x="0" y="2"/>
                    <a:pt x="2" y="3"/>
                    <a:pt x="4" y="3"/>
                  </a:cubicBezTo>
                  <a:cubicBezTo>
                    <a:pt x="17" y="3"/>
                    <a:pt x="31" y="3"/>
                    <a:pt x="44" y="0"/>
                  </a:cubicBezTo>
                  <a:close/>
                </a:path>
              </a:pathLst>
            </a:custGeom>
            <a:solidFill>
              <a:srgbClr val="2B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650">
              <a:extLst>
                <a:ext uri="{FF2B5EF4-FFF2-40B4-BE49-F238E27FC236}">
                  <a16:creationId xmlns:a16="http://schemas.microsoft.com/office/drawing/2014/main" id="{D2CDD75F-F128-7F37-306A-62813A668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922"/>
              <a:ext cx="20" cy="13"/>
            </a:xfrm>
            <a:custGeom>
              <a:avLst/>
              <a:gdLst>
                <a:gd name="T0" fmla="*/ 5 w 12"/>
                <a:gd name="T1" fmla="*/ 2 h 8"/>
                <a:gd name="T2" fmla="*/ 12 w 12"/>
                <a:gd name="T3" fmla="*/ 4 h 8"/>
                <a:gd name="T4" fmla="*/ 8 w 12"/>
                <a:gd name="T5" fmla="*/ 5 h 8"/>
                <a:gd name="T6" fmla="*/ 1 w 12"/>
                <a:gd name="T7" fmla="*/ 4 h 8"/>
                <a:gd name="T8" fmla="*/ 5 w 1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5" y="2"/>
                  </a:moveTo>
                  <a:cubicBezTo>
                    <a:pt x="6" y="4"/>
                    <a:pt x="11" y="0"/>
                    <a:pt x="12" y="4"/>
                  </a:cubicBezTo>
                  <a:cubicBezTo>
                    <a:pt x="12" y="6"/>
                    <a:pt x="9" y="6"/>
                    <a:pt x="8" y="5"/>
                  </a:cubicBezTo>
                  <a:cubicBezTo>
                    <a:pt x="5" y="4"/>
                    <a:pt x="2" y="8"/>
                    <a:pt x="1" y="4"/>
                  </a:cubicBezTo>
                  <a:cubicBezTo>
                    <a:pt x="0" y="2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2C2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651">
              <a:extLst>
                <a:ext uri="{FF2B5EF4-FFF2-40B4-BE49-F238E27FC236}">
                  <a16:creationId xmlns:a16="http://schemas.microsoft.com/office/drawing/2014/main" id="{5AEB7663-57B4-ACA0-34E9-4C8AF521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551"/>
              <a:ext cx="19" cy="11"/>
            </a:xfrm>
            <a:custGeom>
              <a:avLst/>
              <a:gdLst>
                <a:gd name="T0" fmla="*/ 6 w 11"/>
                <a:gd name="T1" fmla="*/ 4 h 6"/>
                <a:gd name="T2" fmla="*/ 0 w 11"/>
                <a:gd name="T3" fmla="*/ 3 h 6"/>
                <a:gd name="T4" fmla="*/ 5 w 11"/>
                <a:gd name="T5" fmla="*/ 1 h 6"/>
                <a:gd name="T6" fmla="*/ 11 w 11"/>
                <a:gd name="T7" fmla="*/ 3 h 6"/>
                <a:gd name="T8" fmla="*/ 6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4"/>
                  </a:moveTo>
                  <a:cubicBezTo>
                    <a:pt x="4" y="3"/>
                    <a:pt x="1" y="5"/>
                    <a:pt x="0" y="3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7" y="1"/>
                    <a:pt x="10" y="0"/>
                    <a:pt x="11" y="3"/>
                  </a:cubicBezTo>
                  <a:cubicBezTo>
                    <a:pt x="11" y="6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504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652">
              <a:extLst>
                <a:ext uri="{FF2B5EF4-FFF2-40B4-BE49-F238E27FC236}">
                  <a16:creationId xmlns:a16="http://schemas.microsoft.com/office/drawing/2014/main" id="{D303313E-51F3-3D61-00BC-5009556E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543"/>
              <a:ext cx="19" cy="8"/>
            </a:xfrm>
            <a:custGeom>
              <a:avLst/>
              <a:gdLst>
                <a:gd name="T0" fmla="*/ 10 w 11"/>
                <a:gd name="T1" fmla="*/ 1 h 5"/>
                <a:gd name="T2" fmla="*/ 6 w 11"/>
                <a:gd name="T3" fmla="*/ 5 h 5"/>
                <a:gd name="T4" fmla="*/ 3 w 11"/>
                <a:gd name="T5" fmla="*/ 4 h 5"/>
                <a:gd name="T6" fmla="*/ 1 w 11"/>
                <a:gd name="T7" fmla="*/ 2 h 5"/>
                <a:gd name="T8" fmla="*/ 4 w 11"/>
                <a:gd name="T9" fmla="*/ 1 h 5"/>
                <a:gd name="T10" fmla="*/ 10 w 11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8" y="0"/>
                    <a:pt x="10" y="1"/>
                  </a:cubicBezTo>
                  <a:close/>
                </a:path>
              </a:pathLst>
            </a:custGeom>
            <a:solidFill>
              <a:srgbClr val="49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653">
              <a:extLst>
                <a:ext uri="{FF2B5EF4-FFF2-40B4-BE49-F238E27FC236}">
                  <a16:creationId xmlns:a16="http://schemas.microsoft.com/office/drawing/2014/main" id="{FA2BF2A0-8F1C-2F00-ED93-A7C0F9C3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558"/>
              <a:ext cx="10" cy="7"/>
            </a:xfrm>
            <a:custGeom>
              <a:avLst/>
              <a:gdLst>
                <a:gd name="T0" fmla="*/ 6 w 6"/>
                <a:gd name="T1" fmla="*/ 3 h 4"/>
                <a:gd name="T2" fmla="*/ 3 w 6"/>
                <a:gd name="T3" fmla="*/ 4 h 4"/>
                <a:gd name="T4" fmla="*/ 0 w 6"/>
                <a:gd name="T5" fmla="*/ 2 h 4"/>
                <a:gd name="T6" fmla="*/ 3 w 6"/>
                <a:gd name="T7" fmla="*/ 1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484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654">
              <a:extLst>
                <a:ext uri="{FF2B5EF4-FFF2-40B4-BE49-F238E27FC236}">
                  <a16:creationId xmlns:a16="http://schemas.microsoft.com/office/drawing/2014/main" id="{E55E90F5-321F-4527-8DB3-BEA8ED26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550"/>
              <a:ext cx="8" cy="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4 h 4"/>
                <a:gd name="T4" fmla="*/ 0 w 5"/>
                <a:gd name="T5" fmla="*/ 2 h 4"/>
                <a:gd name="T6" fmla="*/ 3 w 5"/>
                <a:gd name="T7" fmla="*/ 1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6B6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655">
              <a:extLst>
                <a:ext uri="{FF2B5EF4-FFF2-40B4-BE49-F238E27FC236}">
                  <a16:creationId xmlns:a16="http://schemas.microsoft.com/office/drawing/2014/main" id="{38EBCFA6-6267-0491-81F7-644EF1670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640"/>
              <a:ext cx="19" cy="14"/>
            </a:xfrm>
            <a:custGeom>
              <a:avLst/>
              <a:gdLst>
                <a:gd name="T0" fmla="*/ 6 w 11"/>
                <a:gd name="T1" fmla="*/ 3 h 8"/>
                <a:gd name="T2" fmla="*/ 10 w 11"/>
                <a:gd name="T3" fmla="*/ 5 h 8"/>
                <a:gd name="T4" fmla="*/ 7 w 11"/>
                <a:gd name="T5" fmla="*/ 6 h 8"/>
                <a:gd name="T6" fmla="*/ 1 w 11"/>
                <a:gd name="T7" fmla="*/ 4 h 8"/>
                <a:gd name="T8" fmla="*/ 6 w 11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3"/>
                  </a:moveTo>
                  <a:cubicBezTo>
                    <a:pt x="7" y="4"/>
                    <a:pt x="10" y="0"/>
                    <a:pt x="10" y="5"/>
                  </a:cubicBezTo>
                  <a:cubicBezTo>
                    <a:pt x="11" y="7"/>
                    <a:pt x="8" y="7"/>
                    <a:pt x="7" y="6"/>
                  </a:cubicBezTo>
                  <a:cubicBezTo>
                    <a:pt x="5" y="4"/>
                    <a:pt x="1" y="8"/>
                    <a:pt x="1" y="4"/>
                  </a:cubicBezTo>
                  <a:cubicBezTo>
                    <a:pt x="0" y="1"/>
                    <a:pt x="3" y="2"/>
                    <a:pt x="6" y="3"/>
                  </a:cubicBezTo>
                  <a:close/>
                </a:path>
              </a:pathLst>
            </a:custGeom>
            <a:solidFill>
              <a:srgbClr val="4F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656">
              <a:extLst>
                <a:ext uri="{FF2B5EF4-FFF2-40B4-BE49-F238E27FC236}">
                  <a16:creationId xmlns:a16="http://schemas.microsoft.com/office/drawing/2014/main" id="{BE23D9DD-9C62-38F7-E7AD-28A1EF48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606"/>
              <a:ext cx="12" cy="9"/>
            </a:xfrm>
            <a:custGeom>
              <a:avLst/>
              <a:gdLst>
                <a:gd name="T0" fmla="*/ 2 w 7"/>
                <a:gd name="T1" fmla="*/ 5 h 5"/>
                <a:gd name="T2" fmla="*/ 3 w 7"/>
                <a:gd name="T3" fmla="*/ 0 h 5"/>
                <a:gd name="T4" fmla="*/ 2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7" y="3"/>
                    <a:pt x="6" y="4"/>
                    <a:pt x="2" y="5"/>
                  </a:cubicBezTo>
                  <a:close/>
                </a:path>
              </a:pathLst>
            </a:custGeom>
            <a:solidFill>
              <a:srgbClr val="555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657">
              <a:extLst>
                <a:ext uri="{FF2B5EF4-FFF2-40B4-BE49-F238E27FC236}">
                  <a16:creationId xmlns:a16="http://schemas.microsoft.com/office/drawing/2014/main" id="{A7E35E06-9C5E-28DC-CF2A-E04B5237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656"/>
              <a:ext cx="9" cy="5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2 h 3"/>
                <a:gd name="T4" fmla="*/ 2 w 5"/>
                <a:gd name="T5" fmla="*/ 3 h 3"/>
                <a:gd name="T6" fmla="*/ 0 w 5"/>
                <a:gd name="T7" fmla="*/ 1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4" y="0"/>
                    <a:pt x="5" y="0"/>
                    <a:pt x="5" y="2"/>
                  </a:cubicBezTo>
                  <a:cubicBezTo>
                    <a:pt x="5" y="3"/>
                    <a:pt x="4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39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658">
              <a:extLst>
                <a:ext uri="{FF2B5EF4-FFF2-40B4-BE49-F238E27FC236}">
                  <a16:creationId xmlns:a16="http://schemas.microsoft.com/office/drawing/2014/main" id="{AAD8DF28-282E-9D19-22E1-86E9AEF6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632"/>
              <a:ext cx="11" cy="8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5" y="1"/>
                    <a:pt x="6" y="2"/>
                    <a:pt x="5" y="5"/>
                  </a:cubicBezTo>
                  <a:cubicBezTo>
                    <a:pt x="1" y="5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3B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659">
              <a:extLst>
                <a:ext uri="{FF2B5EF4-FFF2-40B4-BE49-F238E27FC236}">
                  <a16:creationId xmlns:a16="http://schemas.microsoft.com/office/drawing/2014/main" id="{81FE63B9-FD0D-695E-2719-3BDD4E13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709"/>
              <a:ext cx="27" cy="7"/>
            </a:xfrm>
            <a:custGeom>
              <a:avLst/>
              <a:gdLst>
                <a:gd name="T0" fmla="*/ 16 w 16"/>
                <a:gd name="T1" fmla="*/ 4 h 4"/>
                <a:gd name="T2" fmla="*/ 0 w 16"/>
                <a:gd name="T3" fmla="*/ 4 h 4"/>
                <a:gd name="T4" fmla="*/ 16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1" y="4"/>
                    <a:pt x="6" y="4"/>
                    <a:pt x="0" y="4"/>
                  </a:cubicBezTo>
                  <a:cubicBezTo>
                    <a:pt x="6" y="2"/>
                    <a:pt x="11" y="0"/>
                    <a:pt x="16" y="4"/>
                  </a:cubicBezTo>
                  <a:close/>
                </a:path>
              </a:pathLst>
            </a:custGeom>
            <a:solidFill>
              <a:srgbClr val="69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660">
              <a:extLst>
                <a:ext uri="{FF2B5EF4-FFF2-40B4-BE49-F238E27FC236}">
                  <a16:creationId xmlns:a16="http://schemas.microsoft.com/office/drawing/2014/main" id="{470C97F8-685F-4730-991A-0F448DAE1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711"/>
              <a:ext cx="26" cy="6"/>
            </a:xfrm>
            <a:custGeom>
              <a:avLst/>
              <a:gdLst>
                <a:gd name="T0" fmla="*/ 0 w 15"/>
                <a:gd name="T1" fmla="*/ 2 h 4"/>
                <a:gd name="T2" fmla="*/ 15 w 15"/>
                <a:gd name="T3" fmla="*/ 4 h 4"/>
                <a:gd name="T4" fmla="*/ 0 w 1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5" y="2"/>
                    <a:pt x="10" y="0"/>
                    <a:pt x="15" y="4"/>
                  </a:cubicBezTo>
                  <a:cubicBezTo>
                    <a:pt x="10" y="3"/>
                    <a:pt x="5" y="3"/>
                    <a:pt x="0" y="2"/>
                  </a:cubicBezTo>
                  <a:close/>
                </a:path>
              </a:pathLst>
            </a:custGeom>
            <a:solidFill>
              <a:srgbClr val="322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661">
              <a:extLst>
                <a:ext uri="{FF2B5EF4-FFF2-40B4-BE49-F238E27FC236}">
                  <a16:creationId xmlns:a16="http://schemas.microsoft.com/office/drawing/2014/main" id="{6AB01178-6544-47E6-A294-0C789617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19"/>
              <a:ext cx="26" cy="4"/>
            </a:xfrm>
            <a:custGeom>
              <a:avLst/>
              <a:gdLst>
                <a:gd name="T0" fmla="*/ 15 w 15"/>
                <a:gd name="T1" fmla="*/ 1 h 2"/>
                <a:gd name="T2" fmla="*/ 12 w 15"/>
                <a:gd name="T3" fmla="*/ 2 h 2"/>
                <a:gd name="T4" fmla="*/ 0 w 15"/>
                <a:gd name="T5" fmla="*/ 2 h 2"/>
                <a:gd name="T6" fmla="*/ 15 w 1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">
                  <a:moveTo>
                    <a:pt x="15" y="1"/>
                  </a:moveTo>
                  <a:cubicBezTo>
                    <a:pt x="14" y="1"/>
                    <a:pt x="13" y="1"/>
                    <a:pt x="12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5" y="0"/>
                    <a:pt x="10" y="0"/>
                    <a:pt x="15" y="1"/>
                  </a:cubicBezTo>
                  <a:close/>
                </a:path>
              </a:pathLst>
            </a:custGeom>
            <a:solidFill>
              <a:srgbClr val="2D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662">
              <a:extLst>
                <a:ext uri="{FF2B5EF4-FFF2-40B4-BE49-F238E27FC236}">
                  <a16:creationId xmlns:a16="http://schemas.microsoft.com/office/drawing/2014/main" id="{211002EC-41C6-FD95-99EB-D8B89BF0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594"/>
              <a:ext cx="10" cy="10"/>
            </a:xfrm>
            <a:custGeom>
              <a:avLst/>
              <a:gdLst>
                <a:gd name="T0" fmla="*/ 6 w 6"/>
                <a:gd name="T1" fmla="*/ 4 h 6"/>
                <a:gd name="T2" fmla="*/ 3 w 6"/>
                <a:gd name="T3" fmla="*/ 6 h 6"/>
                <a:gd name="T4" fmla="*/ 1 w 6"/>
                <a:gd name="T5" fmla="*/ 3 h 6"/>
                <a:gd name="T6" fmla="*/ 3 w 6"/>
                <a:gd name="T7" fmla="*/ 1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5" y="5"/>
                    <a:pt x="5" y="6"/>
                    <a:pt x="3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4" y="2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727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663">
              <a:extLst>
                <a:ext uri="{FF2B5EF4-FFF2-40B4-BE49-F238E27FC236}">
                  <a16:creationId xmlns:a16="http://schemas.microsoft.com/office/drawing/2014/main" id="{F577A4AC-1F63-3A98-BB2B-146950092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498"/>
              <a:ext cx="26" cy="14"/>
            </a:xfrm>
            <a:custGeom>
              <a:avLst/>
              <a:gdLst>
                <a:gd name="T0" fmla="*/ 0 w 15"/>
                <a:gd name="T1" fmla="*/ 0 h 8"/>
                <a:gd name="T2" fmla="*/ 11 w 15"/>
                <a:gd name="T3" fmla="*/ 3 h 8"/>
                <a:gd name="T4" fmla="*/ 14 w 15"/>
                <a:gd name="T5" fmla="*/ 8 h 8"/>
                <a:gd name="T6" fmla="*/ 2 w 15"/>
                <a:gd name="T7" fmla="*/ 4 h 8"/>
                <a:gd name="T8" fmla="*/ 0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1"/>
                    <a:pt x="8" y="2"/>
                    <a:pt x="11" y="3"/>
                  </a:cubicBezTo>
                  <a:cubicBezTo>
                    <a:pt x="14" y="4"/>
                    <a:pt x="15" y="5"/>
                    <a:pt x="14" y="8"/>
                  </a:cubicBezTo>
                  <a:cubicBezTo>
                    <a:pt x="10" y="7"/>
                    <a:pt x="6" y="5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664">
              <a:extLst>
                <a:ext uri="{FF2B5EF4-FFF2-40B4-BE49-F238E27FC236}">
                  <a16:creationId xmlns:a16="http://schemas.microsoft.com/office/drawing/2014/main" id="{E4249084-4B22-4E0B-FCCB-7B044609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870"/>
              <a:ext cx="87" cy="324"/>
            </a:xfrm>
            <a:custGeom>
              <a:avLst/>
              <a:gdLst>
                <a:gd name="T0" fmla="*/ 1 w 51"/>
                <a:gd name="T1" fmla="*/ 164 h 189"/>
                <a:gd name="T2" fmla="*/ 1 w 51"/>
                <a:gd name="T3" fmla="*/ 81 h 189"/>
                <a:gd name="T4" fmla="*/ 1 w 51"/>
                <a:gd name="T5" fmla="*/ 18 h 189"/>
                <a:gd name="T6" fmla="*/ 7 w 51"/>
                <a:gd name="T7" fmla="*/ 9 h 189"/>
                <a:gd name="T8" fmla="*/ 45 w 51"/>
                <a:gd name="T9" fmla="*/ 1 h 189"/>
                <a:gd name="T10" fmla="*/ 50 w 51"/>
                <a:gd name="T11" fmla="*/ 3 h 189"/>
                <a:gd name="T12" fmla="*/ 46 w 51"/>
                <a:gd name="T13" fmla="*/ 8 h 189"/>
                <a:gd name="T14" fmla="*/ 16 w 51"/>
                <a:gd name="T15" fmla="*/ 14 h 189"/>
                <a:gd name="T16" fmla="*/ 8 w 51"/>
                <a:gd name="T17" fmla="*/ 24 h 189"/>
                <a:gd name="T18" fmla="*/ 8 w 51"/>
                <a:gd name="T19" fmla="*/ 128 h 189"/>
                <a:gd name="T20" fmla="*/ 7 w 51"/>
                <a:gd name="T21" fmla="*/ 133 h 189"/>
                <a:gd name="T22" fmla="*/ 7 w 51"/>
                <a:gd name="T23" fmla="*/ 153 h 189"/>
                <a:gd name="T24" fmla="*/ 6 w 51"/>
                <a:gd name="T25" fmla="*/ 181 h 189"/>
                <a:gd name="T26" fmla="*/ 6 w 51"/>
                <a:gd name="T27" fmla="*/ 185 h 189"/>
                <a:gd name="T28" fmla="*/ 1 w 51"/>
                <a:gd name="T29" fmla="*/ 188 h 189"/>
                <a:gd name="T30" fmla="*/ 0 w 51"/>
                <a:gd name="T31" fmla="*/ 183 h 189"/>
                <a:gd name="T32" fmla="*/ 1 w 51"/>
                <a:gd name="T33" fmla="*/ 16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89">
                  <a:moveTo>
                    <a:pt x="1" y="164"/>
                  </a:moveTo>
                  <a:cubicBezTo>
                    <a:pt x="1" y="136"/>
                    <a:pt x="1" y="108"/>
                    <a:pt x="1" y="81"/>
                  </a:cubicBezTo>
                  <a:cubicBezTo>
                    <a:pt x="1" y="60"/>
                    <a:pt x="1" y="39"/>
                    <a:pt x="1" y="18"/>
                  </a:cubicBezTo>
                  <a:cubicBezTo>
                    <a:pt x="1" y="13"/>
                    <a:pt x="2" y="10"/>
                    <a:pt x="7" y="9"/>
                  </a:cubicBezTo>
                  <a:cubicBezTo>
                    <a:pt x="20" y="7"/>
                    <a:pt x="32" y="4"/>
                    <a:pt x="45" y="1"/>
                  </a:cubicBezTo>
                  <a:cubicBezTo>
                    <a:pt x="47" y="1"/>
                    <a:pt x="49" y="0"/>
                    <a:pt x="50" y="3"/>
                  </a:cubicBezTo>
                  <a:cubicBezTo>
                    <a:pt x="51" y="6"/>
                    <a:pt x="48" y="7"/>
                    <a:pt x="46" y="8"/>
                  </a:cubicBezTo>
                  <a:cubicBezTo>
                    <a:pt x="36" y="10"/>
                    <a:pt x="26" y="12"/>
                    <a:pt x="16" y="14"/>
                  </a:cubicBezTo>
                  <a:cubicBezTo>
                    <a:pt x="8" y="16"/>
                    <a:pt x="8" y="16"/>
                    <a:pt x="8" y="24"/>
                  </a:cubicBezTo>
                  <a:cubicBezTo>
                    <a:pt x="8" y="58"/>
                    <a:pt x="8" y="93"/>
                    <a:pt x="8" y="128"/>
                  </a:cubicBezTo>
                  <a:cubicBezTo>
                    <a:pt x="8" y="129"/>
                    <a:pt x="8" y="131"/>
                    <a:pt x="7" y="133"/>
                  </a:cubicBezTo>
                  <a:cubicBezTo>
                    <a:pt x="6" y="140"/>
                    <a:pt x="7" y="147"/>
                    <a:pt x="7" y="153"/>
                  </a:cubicBezTo>
                  <a:cubicBezTo>
                    <a:pt x="6" y="163"/>
                    <a:pt x="7" y="172"/>
                    <a:pt x="6" y="181"/>
                  </a:cubicBezTo>
                  <a:cubicBezTo>
                    <a:pt x="6" y="183"/>
                    <a:pt x="6" y="184"/>
                    <a:pt x="6" y="185"/>
                  </a:cubicBezTo>
                  <a:cubicBezTo>
                    <a:pt x="5" y="187"/>
                    <a:pt x="3" y="189"/>
                    <a:pt x="1" y="188"/>
                  </a:cubicBezTo>
                  <a:cubicBezTo>
                    <a:pt x="0" y="187"/>
                    <a:pt x="0" y="185"/>
                    <a:pt x="0" y="183"/>
                  </a:cubicBezTo>
                  <a:cubicBezTo>
                    <a:pt x="1" y="177"/>
                    <a:pt x="0" y="171"/>
                    <a:pt x="1" y="164"/>
                  </a:cubicBezTo>
                  <a:close/>
                </a:path>
              </a:pathLst>
            </a:custGeom>
            <a:solidFill>
              <a:srgbClr val="24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665">
              <a:extLst>
                <a:ext uri="{FF2B5EF4-FFF2-40B4-BE49-F238E27FC236}">
                  <a16:creationId xmlns:a16="http://schemas.microsoft.com/office/drawing/2014/main" id="{79387C66-83AF-E7EC-C788-FE1CEAC2B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004"/>
              <a:ext cx="12" cy="200"/>
            </a:xfrm>
            <a:custGeom>
              <a:avLst/>
              <a:gdLst>
                <a:gd name="T0" fmla="*/ 6 w 7"/>
                <a:gd name="T1" fmla="*/ 4 h 117"/>
                <a:gd name="T2" fmla="*/ 7 w 7"/>
                <a:gd name="T3" fmla="*/ 6 h 117"/>
                <a:gd name="T4" fmla="*/ 7 w 7"/>
                <a:gd name="T5" fmla="*/ 73 h 117"/>
                <a:gd name="T6" fmla="*/ 6 w 7"/>
                <a:gd name="T7" fmla="*/ 96 h 117"/>
                <a:gd name="T8" fmla="*/ 5 w 7"/>
                <a:gd name="T9" fmla="*/ 117 h 117"/>
                <a:gd name="T10" fmla="*/ 0 w 7"/>
                <a:gd name="T11" fmla="*/ 113 h 117"/>
                <a:gd name="T12" fmla="*/ 1 w 7"/>
                <a:gd name="T13" fmla="*/ 6 h 117"/>
                <a:gd name="T14" fmla="*/ 4 w 7"/>
                <a:gd name="T15" fmla="*/ 0 h 117"/>
                <a:gd name="T16" fmla="*/ 5 w 7"/>
                <a:gd name="T17" fmla="*/ 8 h 117"/>
                <a:gd name="T18" fmla="*/ 6 w 7"/>
                <a:gd name="T19" fmla="*/ 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7">
                  <a:moveTo>
                    <a:pt x="6" y="4"/>
                  </a:moveTo>
                  <a:cubicBezTo>
                    <a:pt x="7" y="4"/>
                    <a:pt x="7" y="5"/>
                    <a:pt x="7" y="6"/>
                  </a:cubicBezTo>
                  <a:cubicBezTo>
                    <a:pt x="7" y="29"/>
                    <a:pt x="7" y="51"/>
                    <a:pt x="7" y="73"/>
                  </a:cubicBezTo>
                  <a:cubicBezTo>
                    <a:pt x="5" y="80"/>
                    <a:pt x="6" y="88"/>
                    <a:pt x="6" y="96"/>
                  </a:cubicBezTo>
                  <a:cubicBezTo>
                    <a:pt x="6" y="103"/>
                    <a:pt x="5" y="109"/>
                    <a:pt x="5" y="117"/>
                  </a:cubicBezTo>
                  <a:cubicBezTo>
                    <a:pt x="2" y="116"/>
                    <a:pt x="2" y="114"/>
                    <a:pt x="0" y="113"/>
                  </a:cubicBezTo>
                  <a:cubicBezTo>
                    <a:pt x="1" y="77"/>
                    <a:pt x="0" y="42"/>
                    <a:pt x="1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6" y="3"/>
                    <a:pt x="5" y="5"/>
                    <a:pt x="5" y="8"/>
                  </a:cubicBezTo>
                  <a:cubicBezTo>
                    <a:pt x="6" y="7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8F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666">
              <a:extLst>
                <a:ext uri="{FF2B5EF4-FFF2-40B4-BE49-F238E27FC236}">
                  <a16:creationId xmlns:a16="http://schemas.microsoft.com/office/drawing/2014/main" id="{55439C52-3F2A-ACD7-3F40-86B7DDD0C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129"/>
              <a:ext cx="91" cy="84"/>
            </a:xfrm>
            <a:custGeom>
              <a:avLst/>
              <a:gdLst>
                <a:gd name="T0" fmla="*/ 47 w 53"/>
                <a:gd name="T1" fmla="*/ 41 h 49"/>
                <a:gd name="T2" fmla="*/ 51 w 53"/>
                <a:gd name="T3" fmla="*/ 37 h 49"/>
                <a:gd name="T4" fmla="*/ 51 w 53"/>
                <a:gd name="T5" fmla="*/ 10 h 49"/>
                <a:gd name="T6" fmla="*/ 53 w 53"/>
                <a:gd name="T7" fmla="*/ 0 h 49"/>
                <a:gd name="T8" fmla="*/ 53 w 53"/>
                <a:gd name="T9" fmla="*/ 44 h 49"/>
                <a:gd name="T10" fmla="*/ 48 w 53"/>
                <a:gd name="T11" fmla="*/ 48 h 49"/>
                <a:gd name="T12" fmla="*/ 5 w 53"/>
                <a:gd name="T13" fmla="*/ 39 h 49"/>
                <a:gd name="T14" fmla="*/ 1 w 53"/>
                <a:gd name="T15" fmla="*/ 35 h 49"/>
                <a:gd name="T16" fmla="*/ 2 w 53"/>
                <a:gd name="T17" fmla="*/ 13 h 49"/>
                <a:gd name="T18" fmla="*/ 2 w 53"/>
                <a:gd name="T19" fmla="*/ 36 h 49"/>
                <a:gd name="T20" fmla="*/ 3 w 53"/>
                <a:gd name="T21" fmla="*/ 37 h 49"/>
                <a:gd name="T22" fmla="*/ 6 w 53"/>
                <a:gd name="T23" fmla="*/ 33 h 49"/>
                <a:gd name="T24" fmla="*/ 10 w 53"/>
                <a:gd name="T25" fmla="*/ 33 h 49"/>
                <a:gd name="T26" fmla="*/ 43 w 53"/>
                <a:gd name="T27" fmla="*/ 39 h 49"/>
                <a:gd name="T28" fmla="*/ 47 w 53"/>
                <a:gd name="T2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9">
                  <a:moveTo>
                    <a:pt x="47" y="41"/>
                  </a:moveTo>
                  <a:cubicBezTo>
                    <a:pt x="52" y="43"/>
                    <a:pt x="51" y="39"/>
                    <a:pt x="51" y="37"/>
                  </a:cubicBezTo>
                  <a:cubicBezTo>
                    <a:pt x="51" y="28"/>
                    <a:pt x="51" y="19"/>
                    <a:pt x="51" y="10"/>
                  </a:cubicBezTo>
                  <a:cubicBezTo>
                    <a:pt x="51" y="6"/>
                    <a:pt x="51" y="3"/>
                    <a:pt x="53" y="0"/>
                  </a:cubicBezTo>
                  <a:cubicBezTo>
                    <a:pt x="53" y="15"/>
                    <a:pt x="53" y="29"/>
                    <a:pt x="53" y="44"/>
                  </a:cubicBezTo>
                  <a:cubicBezTo>
                    <a:pt x="52" y="47"/>
                    <a:pt x="52" y="49"/>
                    <a:pt x="48" y="48"/>
                  </a:cubicBezTo>
                  <a:cubicBezTo>
                    <a:pt x="34" y="45"/>
                    <a:pt x="19" y="42"/>
                    <a:pt x="5" y="39"/>
                  </a:cubicBezTo>
                  <a:cubicBezTo>
                    <a:pt x="3" y="39"/>
                    <a:pt x="1" y="38"/>
                    <a:pt x="1" y="35"/>
                  </a:cubicBezTo>
                  <a:cubicBezTo>
                    <a:pt x="1" y="28"/>
                    <a:pt x="0" y="21"/>
                    <a:pt x="2" y="13"/>
                  </a:cubicBezTo>
                  <a:cubicBezTo>
                    <a:pt x="2" y="21"/>
                    <a:pt x="2" y="28"/>
                    <a:pt x="2" y="36"/>
                  </a:cubicBezTo>
                  <a:cubicBezTo>
                    <a:pt x="2" y="36"/>
                    <a:pt x="3" y="37"/>
                    <a:pt x="3" y="37"/>
                  </a:cubicBezTo>
                  <a:cubicBezTo>
                    <a:pt x="4" y="36"/>
                    <a:pt x="5" y="34"/>
                    <a:pt x="6" y="33"/>
                  </a:cubicBezTo>
                  <a:cubicBezTo>
                    <a:pt x="7" y="32"/>
                    <a:pt x="9" y="32"/>
                    <a:pt x="10" y="33"/>
                  </a:cubicBezTo>
                  <a:cubicBezTo>
                    <a:pt x="21" y="36"/>
                    <a:pt x="32" y="37"/>
                    <a:pt x="43" y="39"/>
                  </a:cubicBezTo>
                  <a:cubicBezTo>
                    <a:pt x="45" y="39"/>
                    <a:pt x="46" y="40"/>
                    <a:pt x="47" y="41"/>
                  </a:cubicBezTo>
                  <a:close/>
                </a:path>
              </a:pathLst>
            </a:custGeom>
            <a:solidFill>
              <a:srgbClr val="625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667">
              <a:extLst>
                <a:ext uri="{FF2B5EF4-FFF2-40B4-BE49-F238E27FC236}">
                  <a16:creationId xmlns:a16="http://schemas.microsoft.com/office/drawing/2014/main" id="{C35E7CAD-D085-1F2A-006D-CF3092F3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870"/>
              <a:ext cx="12" cy="153"/>
            </a:xfrm>
            <a:custGeom>
              <a:avLst/>
              <a:gdLst>
                <a:gd name="T0" fmla="*/ 7 w 7"/>
                <a:gd name="T1" fmla="*/ 82 h 89"/>
                <a:gd name="T2" fmla="*/ 7 w 7"/>
                <a:gd name="T3" fmla="*/ 89 h 89"/>
                <a:gd name="T4" fmla="*/ 6 w 7"/>
                <a:gd name="T5" fmla="*/ 89 h 89"/>
                <a:gd name="T6" fmla="*/ 6 w 7"/>
                <a:gd name="T7" fmla="*/ 78 h 89"/>
                <a:gd name="T8" fmla="*/ 3 w 7"/>
                <a:gd name="T9" fmla="*/ 83 h 89"/>
                <a:gd name="T10" fmla="*/ 1 w 7"/>
                <a:gd name="T11" fmla="*/ 76 h 89"/>
                <a:gd name="T12" fmla="*/ 0 w 7"/>
                <a:gd name="T13" fmla="*/ 11 h 89"/>
                <a:gd name="T14" fmla="*/ 2 w 7"/>
                <a:gd name="T15" fmla="*/ 7 h 89"/>
                <a:gd name="T16" fmla="*/ 5 w 7"/>
                <a:gd name="T17" fmla="*/ 3 h 89"/>
                <a:gd name="T18" fmla="*/ 1 w 7"/>
                <a:gd name="T19" fmla="*/ 1 h 89"/>
                <a:gd name="T20" fmla="*/ 7 w 7"/>
                <a:gd name="T21" fmla="*/ 7 h 89"/>
                <a:gd name="T22" fmla="*/ 7 w 7"/>
                <a:gd name="T23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9">
                  <a:moveTo>
                    <a:pt x="7" y="82"/>
                  </a:moveTo>
                  <a:cubicBezTo>
                    <a:pt x="7" y="84"/>
                    <a:pt x="7" y="87"/>
                    <a:pt x="7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6"/>
                    <a:pt x="6" y="83"/>
                    <a:pt x="6" y="78"/>
                  </a:cubicBezTo>
                  <a:cubicBezTo>
                    <a:pt x="5" y="81"/>
                    <a:pt x="4" y="82"/>
                    <a:pt x="3" y="83"/>
                  </a:cubicBezTo>
                  <a:cubicBezTo>
                    <a:pt x="1" y="81"/>
                    <a:pt x="1" y="78"/>
                    <a:pt x="1" y="76"/>
                  </a:cubicBezTo>
                  <a:cubicBezTo>
                    <a:pt x="1" y="55"/>
                    <a:pt x="1" y="33"/>
                    <a:pt x="0" y="11"/>
                  </a:cubicBezTo>
                  <a:cubicBezTo>
                    <a:pt x="0" y="10"/>
                    <a:pt x="1" y="8"/>
                    <a:pt x="2" y="7"/>
                  </a:cubicBezTo>
                  <a:cubicBezTo>
                    <a:pt x="3" y="6"/>
                    <a:pt x="6" y="5"/>
                    <a:pt x="5" y="3"/>
                  </a:cubicBezTo>
                  <a:cubicBezTo>
                    <a:pt x="5" y="0"/>
                    <a:pt x="2" y="2"/>
                    <a:pt x="1" y="1"/>
                  </a:cubicBezTo>
                  <a:cubicBezTo>
                    <a:pt x="7" y="0"/>
                    <a:pt x="7" y="0"/>
                    <a:pt x="7" y="7"/>
                  </a:cubicBezTo>
                  <a:cubicBezTo>
                    <a:pt x="7" y="32"/>
                    <a:pt x="7" y="57"/>
                    <a:pt x="7" y="82"/>
                  </a:cubicBezTo>
                  <a:close/>
                </a:path>
              </a:pathLst>
            </a:custGeom>
            <a:solidFill>
              <a:srgbClr val="76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668">
              <a:extLst>
                <a:ext uri="{FF2B5EF4-FFF2-40B4-BE49-F238E27FC236}">
                  <a16:creationId xmlns:a16="http://schemas.microsoft.com/office/drawing/2014/main" id="{8D65DFF4-132F-89B1-D3CB-7741732FA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50"/>
              <a:ext cx="99" cy="72"/>
            </a:xfrm>
            <a:custGeom>
              <a:avLst/>
              <a:gdLst>
                <a:gd name="T0" fmla="*/ 55 w 58"/>
                <a:gd name="T1" fmla="*/ 1 h 42"/>
                <a:gd name="T2" fmla="*/ 57 w 58"/>
                <a:gd name="T3" fmla="*/ 21 h 42"/>
                <a:gd name="T4" fmla="*/ 56 w 58"/>
                <a:gd name="T5" fmla="*/ 22 h 42"/>
                <a:gd name="T6" fmla="*/ 53 w 58"/>
                <a:gd name="T7" fmla="*/ 27 h 42"/>
                <a:gd name="T8" fmla="*/ 49 w 58"/>
                <a:gd name="T9" fmla="*/ 29 h 42"/>
                <a:gd name="T10" fmla="*/ 27 w 58"/>
                <a:gd name="T11" fmla="*/ 39 h 42"/>
                <a:gd name="T12" fmla="*/ 19 w 58"/>
                <a:gd name="T13" fmla="*/ 36 h 42"/>
                <a:gd name="T14" fmla="*/ 9 w 58"/>
                <a:gd name="T15" fmla="*/ 28 h 42"/>
                <a:gd name="T16" fmla="*/ 1 w 58"/>
                <a:gd name="T17" fmla="*/ 19 h 42"/>
                <a:gd name="T18" fmla="*/ 11 w 58"/>
                <a:gd name="T19" fmla="*/ 14 h 42"/>
                <a:gd name="T20" fmla="*/ 15 w 58"/>
                <a:gd name="T21" fmla="*/ 16 h 42"/>
                <a:gd name="T22" fmla="*/ 30 w 58"/>
                <a:gd name="T23" fmla="*/ 15 h 42"/>
                <a:gd name="T24" fmla="*/ 33 w 58"/>
                <a:gd name="T25" fmla="*/ 11 h 42"/>
                <a:gd name="T26" fmla="*/ 51 w 58"/>
                <a:gd name="T27" fmla="*/ 5 h 42"/>
                <a:gd name="T28" fmla="*/ 55 w 58"/>
                <a:gd name="T2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42">
                  <a:moveTo>
                    <a:pt x="55" y="1"/>
                  </a:moveTo>
                  <a:cubicBezTo>
                    <a:pt x="58" y="7"/>
                    <a:pt x="56" y="14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6" y="24"/>
                    <a:pt x="54" y="26"/>
                    <a:pt x="53" y="27"/>
                  </a:cubicBezTo>
                  <a:cubicBezTo>
                    <a:pt x="52" y="28"/>
                    <a:pt x="51" y="29"/>
                    <a:pt x="49" y="29"/>
                  </a:cubicBezTo>
                  <a:cubicBezTo>
                    <a:pt x="41" y="31"/>
                    <a:pt x="34" y="34"/>
                    <a:pt x="27" y="39"/>
                  </a:cubicBezTo>
                  <a:cubicBezTo>
                    <a:pt x="23" y="42"/>
                    <a:pt x="20" y="40"/>
                    <a:pt x="19" y="36"/>
                  </a:cubicBezTo>
                  <a:cubicBezTo>
                    <a:pt x="17" y="31"/>
                    <a:pt x="14" y="28"/>
                    <a:pt x="9" y="28"/>
                  </a:cubicBezTo>
                  <a:cubicBezTo>
                    <a:pt x="2" y="26"/>
                    <a:pt x="0" y="24"/>
                    <a:pt x="1" y="19"/>
                  </a:cubicBezTo>
                  <a:cubicBezTo>
                    <a:pt x="2" y="14"/>
                    <a:pt x="5" y="13"/>
                    <a:pt x="11" y="14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23" y="22"/>
                    <a:pt x="25" y="22"/>
                    <a:pt x="30" y="15"/>
                  </a:cubicBezTo>
                  <a:cubicBezTo>
                    <a:pt x="31" y="13"/>
                    <a:pt x="32" y="12"/>
                    <a:pt x="33" y="11"/>
                  </a:cubicBezTo>
                  <a:cubicBezTo>
                    <a:pt x="38" y="6"/>
                    <a:pt x="44" y="3"/>
                    <a:pt x="51" y="5"/>
                  </a:cubicBezTo>
                  <a:cubicBezTo>
                    <a:pt x="53" y="4"/>
                    <a:pt x="52" y="0"/>
                    <a:pt x="55" y="1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669">
              <a:extLst>
                <a:ext uri="{FF2B5EF4-FFF2-40B4-BE49-F238E27FC236}">
                  <a16:creationId xmlns:a16="http://schemas.microsoft.com/office/drawing/2014/main" id="{6C15156F-7691-A388-C629-4586B0F3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067"/>
              <a:ext cx="99" cy="57"/>
            </a:xfrm>
            <a:custGeom>
              <a:avLst/>
              <a:gdLst>
                <a:gd name="T0" fmla="*/ 17 w 58"/>
                <a:gd name="T1" fmla="*/ 6 h 33"/>
                <a:gd name="T2" fmla="*/ 8 w 58"/>
                <a:gd name="T3" fmla="*/ 13 h 33"/>
                <a:gd name="T4" fmla="*/ 13 w 58"/>
                <a:gd name="T5" fmla="*/ 17 h 33"/>
                <a:gd name="T6" fmla="*/ 25 w 58"/>
                <a:gd name="T7" fmla="*/ 25 h 33"/>
                <a:gd name="T8" fmla="*/ 34 w 58"/>
                <a:gd name="T9" fmla="*/ 26 h 33"/>
                <a:gd name="T10" fmla="*/ 50 w 58"/>
                <a:gd name="T11" fmla="*/ 19 h 33"/>
                <a:gd name="T12" fmla="*/ 58 w 58"/>
                <a:gd name="T13" fmla="*/ 16 h 33"/>
                <a:gd name="T14" fmla="*/ 46 w 58"/>
                <a:gd name="T15" fmla="*/ 25 h 33"/>
                <a:gd name="T16" fmla="*/ 36 w 58"/>
                <a:gd name="T17" fmla="*/ 31 h 33"/>
                <a:gd name="T18" fmla="*/ 22 w 58"/>
                <a:gd name="T19" fmla="*/ 24 h 33"/>
                <a:gd name="T20" fmla="*/ 14 w 58"/>
                <a:gd name="T21" fmla="*/ 19 h 33"/>
                <a:gd name="T22" fmla="*/ 7 w 58"/>
                <a:gd name="T23" fmla="*/ 17 h 33"/>
                <a:gd name="T24" fmla="*/ 1 w 58"/>
                <a:gd name="T25" fmla="*/ 10 h 33"/>
                <a:gd name="T26" fmla="*/ 9 w 58"/>
                <a:gd name="T27" fmla="*/ 2 h 33"/>
                <a:gd name="T28" fmla="*/ 17 w 58"/>
                <a:gd name="T2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3">
                  <a:moveTo>
                    <a:pt x="17" y="6"/>
                  </a:moveTo>
                  <a:cubicBezTo>
                    <a:pt x="10" y="4"/>
                    <a:pt x="8" y="3"/>
                    <a:pt x="8" y="13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19" y="17"/>
                    <a:pt x="23" y="20"/>
                    <a:pt x="25" y="25"/>
                  </a:cubicBezTo>
                  <a:cubicBezTo>
                    <a:pt x="27" y="30"/>
                    <a:pt x="30" y="31"/>
                    <a:pt x="34" y="26"/>
                  </a:cubicBezTo>
                  <a:cubicBezTo>
                    <a:pt x="39" y="21"/>
                    <a:pt x="44" y="19"/>
                    <a:pt x="50" y="19"/>
                  </a:cubicBezTo>
                  <a:cubicBezTo>
                    <a:pt x="53" y="20"/>
                    <a:pt x="55" y="16"/>
                    <a:pt x="58" y="16"/>
                  </a:cubicBezTo>
                  <a:cubicBezTo>
                    <a:pt x="57" y="20"/>
                    <a:pt x="51" y="26"/>
                    <a:pt x="46" y="25"/>
                  </a:cubicBezTo>
                  <a:cubicBezTo>
                    <a:pt x="41" y="25"/>
                    <a:pt x="39" y="28"/>
                    <a:pt x="36" y="31"/>
                  </a:cubicBezTo>
                  <a:cubicBezTo>
                    <a:pt x="25" y="32"/>
                    <a:pt x="26" y="33"/>
                    <a:pt x="22" y="24"/>
                  </a:cubicBezTo>
                  <a:cubicBezTo>
                    <a:pt x="21" y="21"/>
                    <a:pt x="18" y="20"/>
                    <a:pt x="14" y="19"/>
                  </a:cubicBezTo>
                  <a:cubicBezTo>
                    <a:pt x="12" y="18"/>
                    <a:pt x="9" y="17"/>
                    <a:pt x="7" y="17"/>
                  </a:cubicBezTo>
                  <a:cubicBezTo>
                    <a:pt x="5" y="15"/>
                    <a:pt x="3" y="12"/>
                    <a:pt x="1" y="10"/>
                  </a:cubicBezTo>
                  <a:cubicBezTo>
                    <a:pt x="0" y="5"/>
                    <a:pt x="5" y="4"/>
                    <a:pt x="9" y="2"/>
                  </a:cubicBezTo>
                  <a:cubicBezTo>
                    <a:pt x="11" y="1"/>
                    <a:pt x="16" y="0"/>
                    <a:pt x="17" y="6"/>
                  </a:cubicBezTo>
                  <a:close/>
                </a:path>
              </a:pathLst>
            </a:custGeom>
            <a:solidFill>
              <a:srgbClr val="5C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670">
              <a:extLst>
                <a:ext uri="{FF2B5EF4-FFF2-40B4-BE49-F238E27FC236}">
                  <a16:creationId xmlns:a16="http://schemas.microsoft.com/office/drawing/2014/main" id="{152A9D10-1F6F-4202-26E0-2F1870B7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088"/>
              <a:ext cx="43" cy="32"/>
            </a:xfrm>
            <a:custGeom>
              <a:avLst/>
              <a:gdLst>
                <a:gd name="T0" fmla="*/ 0 w 25"/>
                <a:gd name="T1" fmla="*/ 19 h 19"/>
                <a:gd name="T2" fmla="*/ 10 w 25"/>
                <a:gd name="T3" fmla="*/ 12 h 19"/>
                <a:gd name="T4" fmla="*/ 22 w 25"/>
                <a:gd name="T5" fmla="*/ 4 h 19"/>
                <a:gd name="T6" fmla="*/ 25 w 25"/>
                <a:gd name="T7" fmla="*/ 0 h 19"/>
                <a:gd name="T8" fmla="*/ 16 w 25"/>
                <a:gd name="T9" fmla="*/ 13 h 19"/>
                <a:gd name="T10" fmla="*/ 0 w 25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0" y="19"/>
                  </a:moveTo>
                  <a:cubicBezTo>
                    <a:pt x="2" y="14"/>
                    <a:pt x="3" y="11"/>
                    <a:pt x="10" y="12"/>
                  </a:cubicBezTo>
                  <a:cubicBezTo>
                    <a:pt x="14" y="12"/>
                    <a:pt x="20" y="9"/>
                    <a:pt x="22" y="4"/>
                  </a:cubicBezTo>
                  <a:cubicBezTo>
                    <a:pt x="23" y="2"/>
                    <a:pt x="24" y="1"/>
                    <a:pt x="25" y="0"/>
                  </a:cubicBezTo>
                  <a:cubicBezTo>
                    <a:pt x="25" y="6"/>
                    <a:pt x="21" y="11"/>
                    <a:pt x="16" y="13"/>
                  </a:cubicBezTo>
                  <a:cubicBezTo>
                    <a:pt x="11" y="14"/>
                    <a:pt x="5" y="16"/>
                    <a:pt x="0" y="19"/>
                  </a:cubicBezTo>
                  <a:close/>
                </a:path>
              </a:pathLst>
            </a:custGeom>
            <a:solidFill>
              <a:srgbClr val="A1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671">
              <a:extLst>
                <a:ext uri="{FF2B5EF4-FFF2-40B4-BE49-F238E27FC236}">
                  <a16:creationId xmlns:a16="http://schemas.microsoft.com/office/drawing/2014/main" id="{0BEA65CE-0EA1-C9FB-1042-F56F6BCE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129"/>
              <a:ext cx="34" cy="19"/>
            </a:xfrm>
            <a:custGeom>
              <a:avLst/>
              <a:gdLst>
                <a:gd name="T0" fmla="*/ 16 w 20"/>
                <a:gd name="T1" fmla="*/ 11 h 11"/>
                <a:gd name="T2" fmla="*/ 3 w 20"/>
                <a:gd name="T3" fmla="*/ 2 h 11"/>
                <a:gd name="T4" fmla="*/ 0 w 20"/>
                <a:gd name="T5" fmla="*/ 2 h 11"/>
                <a:gd name="T6" fmla="*/ 3 w 20"/>
                <a:gd name="T7" fmla="*/ 1 h 11"/>
                <a:gd name="T8" fmla="*/ 12 w 20"/>
                <a:gd name="T9" fmla="*/ 4 h 11"/>
                <a:gd name="T10" fmla="*/ 19 w 20"/>
                <a:gd name="T11" fmla="*/ 5 h 11"/>
                <a:gd name="T12" fmla="*/ 20 w 20"/>
                <a:gd name="T13" fmla="*/ 6 h 11"/>
                <a:gd name="T14" fmla="*/ 19 w 20"/>
                <a:gd name="T15" fmla="*/ 6 h 11"/>
                <a:gd name="T16" fmla="*/ 16 w 20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16" y="11"/>
                  </a:moveTo>
                  <a:cubicBezTo>
                    <a:pt x="11" y="8"/>
                    <a:pt x="5" y="9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6" y="0"/>
                    <a:pt x="9" y="2"/>
                    <a:pt x="12" y="4"/>
                  </a:cubicBezTo>
                  <a:cubicBezTo>
                    <a:pt x="14" y="5"/>
                    <a:pt x="17" y="5"/>
                    <a:pt x="19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8"/>
                    <a:pt x="17" y="9"/>
                    <a:pt x="16" y="11"/>
                  </a:cubicBezTo>
                  <a:close/>
                </a:path>
              </a:pathLst>
            </a:custGeom>
            <a:solidFill>
              <a:srgbClr val="9D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672">
              <a:extLst>
                <a:ext uri="{FF2B5EF4-FFF2-40B4-BE49-F238E27FC236}">
                  <a16:creationId xmlns:a16="http://schemas.microsoft.com/office/drawing/2014/main" id="{A4D1BCE3-3013-71B9-0C7C-1C390470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129"/>
              <a:ext cx="24" cy="10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5 h 6"/>
                <a:gd name="T4" fmla="*/ 14 w 14"/>
                <a:gd name="T5" fmla="*/ 1 h 6"/>
                <a:gd name="T6" fmla="*/ 14 w 14"/>
                <a:gd name="T7" fmla="*/ 2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4" y="1"/>
                    <a:pt x="9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9" y="3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515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673">
              <a:extLst>
                <a:ext uri="{FF2B5EF4-FFF2-40B4-BE49-F238E27FC236}">
                  <a16:creationId xmlns:a16="http://schemas.microsoft.com/office/drawing/2014/main" id="{1B179CEB-98E2-E5E5-D6D7-ADDB865D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148"/>
              <a:ext cx="17" cy="20"/>
            </a:xfrm>
            <a:custGeom>
              <a:avLst/>
              <a:gdLst>
                <a:gd name="T0" fmla="*/ 0 w 10"/>
                <a:gd name="T1" fmla="*/ 11 h 12"/>
                <a:gd name="T2" fmla="*/ 8 w 10"/>
                <a:gd name="T3" fmla="*/ 0 h 12"/>
                <a:gd name="T4" fmla="*/ 9 w 10"/>
                <a:gd name="T5" fmla="*/ 8 h 12"/>
                <a:gd name="T6" fmla="*/ 3 w 10"/>
                <a:gd name="T7" fmla="*/ 10 h 12"/>
                <a:gd name="T8" fmla="*/ 0 w 10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11"/>
                  </a:moveTo>
                  <a:cubicBezTo>
                    <a:pt x="3" y="7"/>
                    <a:pt x="8" y="6"/>
                    <a:pt x="8" y="0"/>
                  </a:cubicBezTo>
                  <a:cubicBezTo>
                    <a:pt x="10" y="2"/>
                    <a:pt x="8" y="6"/>
                    <a:pt x="9" y="8"/>
                  </a:cubicBezTo>
                  <a:cubicBezTo>
                    <a:pt x="10" y="11"/>
                    <a:pt x="6" y="12"/>
                    <a:pt x="3" y="10"/>
                  </a:cubicBezTo>
                  <a:cubicBezTo>
                    <a:pt x="2" y="9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37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674">
              <a:extLst>
                <a:ext uri="{FF2B5EF4-FFF2-40B4-BE49-F238E27FC236}">
                  <a16:creationId xmlns:a16="http://schemas.microsoft.com/office/drawing/2014/main" id="{00A034D7-EBD4-CD1F-731E-F116F911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920"/>
              <a:ext cx="29" cy="29"/>
            </a:xfrm>
            <a:custGeom>
              <a:avLst/>
              <a:gdLst>
                <a:gd name="T0" fmla="*/ 2 w 17"/>
                <a:gd name="T1" fmla="*/ 11 h 17"/>
                <a:gd name="T2" fmla="*/ 2 w 17"/>
                <a:gd name="T3" fmla="*/ 1 h 17"/>
                <a:gd name="T4" fmla="*/ 17 w 17"/>
                <a:gd name="T5" fmla="*/ 0 h 17"/>
                <a:gd name="T6" fmla="*/ 13 w 17"/>
                <a:gd name="T7" fmla="*/ 15 h 17"/>
                <a:gd name="T8" fmla="*/ 10 w 17"/>
                <a:gd name="T9" fmla="*/ 15 h 17"/>
                <a:gd name="T10" fmla="*/ 2 w 17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2" y="11"/>
                  </a:moveTo>
                  <a:cubicBezTo>
                    <a:pt x="1" y="8"/>
                    <a:pt x="0" y="5"/>
                    <a:pt x="2" y="1"/>
                  </a:cubicBezTo>
                  <a:cubicBezTo>
                    <a:pt x="7" y="4"/>
                    <a:pt x="12" y="2"/>
                    <a:pt x="17" y="0"/>
                  </a:cubicBezTo>
                  <a:cubicBezTo>
                    <a:pt x="14" y="5"/>
                    <a:pt x="12" y="10"/>
                    <a:pt x="13" y="15"/>
                  </a:cubicBezTo>
                  <a:cubicBezTo>
                    <a:pt x="14" y="17"/>
                    <a:pt x="11" y="17"/>
                    <a:pt x="10" y="15"/>
                  </a:cubicBezTo>
                  <a:cubicBezTo>
                    <a:pt x="8" y="12"/>
                    <a:pt x="5" y="12"/>
                    <a:pt x="2" y="11"/>
                  </a:cubicBezTo>
                  <a:close/>
                </a:path>
              </a:pathLst>
            </a:custGeom>
            <a:solidFill>
              <a:srgbClr val="69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675">
              <a:extLst>
                <a:ext uri="{FF2B5EF4-FFF2-40B4-BE49-F238E27FC236}">
                  <a16:creationId xmlns:a16="http://schemas.microsoft.com/office/drawing/2014/main" id="{C2E4E3E0-D3A5-BC3B-3AF4-D186F278B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019"/>
              <a:ext cx="21" cy="41"/>
            </a:xfrm>
            <a:custGeom>
              <a:avLst/>
              <a:gdLst>
                <a:gd name="T0" fmla="*/ 1 w 12"/>
                <a:gd name="T1" fmla="*/ 24 h 24"/>
                <a:gd name="T2" fmla="*/ 1 w 12"/>
                <a:gd name="T3" fmla="*/ 5 h 24"/>
                <a:gd name="T4" fmla="*/ 6 w 12"/>
                <a:gd name="T5" fmla="*/ 3 h 24"/>
                <a:gd name="T6" fmla="*/ 12 w 12"/>
                <a:gd name="T7" fmla="*/ 6 h 24"/>
                <a:gd name="T8" fmla="*/ 9 w 12"/>
                <a:gd name="T9" fmla="*/ 15 h 24"/>
                <a:gd name="T10" fmla="*/ 1 w 12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1" y="24"/>
                  </a:moveTo>
                  <a:cubicBezTo>
                    <a:pt x="0" y="17"/>
                    <a:pt x="3" y="11"/>
                    <a:pt x="1" y="5"/>
                  </a:cubicBezTo>
                  <a:cubicBezTo>
                    <a:pt x="1" y="1"/>
                    <a:pt x="4" y="0"/>
                    <a:pt x="6" y="3"/>
                  </a:cubicBezTo>
                  <a:cubicBezTo>
                    <a:pt x="8" y="6"/>
                    <a:pt x="12" y="2"/>
                    <a:pt x="12" y="6"/>
                  </a:cubicBezTo>
                  <a:cubicBezTo>
                    <a:pt x="9" y="9"/>
                    <a:pt x="7" y="11"/>
                    <a:pt x="9" y="15"/>
                  </a:cubicBezTo>
                  <a:cubicBezTo>
                    <a:pt x="7" y="19"/>
                    <a:pt x="6" y="23"/>
                    <a:pt x="1" y="24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676">
              <a:extLst>
                <a:ext uri="{FF2B5EF4-FFF2-40B4-BE49-F238E27FC236}">
                  <a16:creationId xmlns:a16="http://schemas.microsoft.com/office/drawing/2014/main" id="{35A9A56B-D606-F9BA-76B3-1DED42DE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030"/>
              <a:ext cx="22" cy="30"/>
            </a:xfrm>
            <a:custGeom>
              <a:avLst/>
              <a:gdLst>
                <a:gd name="T0" fmla="*/ 3 w 13"/>
                <a:gd name="T1" fmla="*/ 9 h 18"/>
                <a:gd name="T2" fmla="*/ 7 w 13"/>
                <a:gd name="T3" fmla="*/ 0 h 18"/>
                <a:gd name="T4" fmla="*/ 13 w 13"/>
                <a:gd name="T5" fmla="*/ 13 h 18"/>
                <a:gd name="T6" fmla="*/ 10 w 13"/>
                <a:gd name="T7" fmla="*/ 18 h 18"/>
                <a:gd name="T8" fmla="*/ 9 w 13"/>
                <a:gd name="T9" fmla="*/ 17 h 18"/>
                <a:gd name="T10" fmla="*/ 5 w 13"/>
                <a:gd name="T11" fmla="*/ 7 h 18"/>
                <a:gd name="T12" fmla="*/ 4 w 13"/>
                <a:gd name="T13" fmla="*/ 8 h 18"/>
                <a:gd name="T14" fmla="*/ 3 w 13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8">
                  <a:moveTo>
                    <a:pt x="3" y="9"/>
                  </a:moveTo>
                  <a:cubicBezTo>
                    <a:pt x="0" y="5"/>
                    <a:pt x="1" y="2"/>
                    <a:pt x="7" y="0"/>
                  </a:cubicBezTo>
                  <a:cubicBezTo>
                    <a:pt x="12" y="3"/>
                    <a:pt x="13" y="8"/>
                    <a:pt x="13" y="13"/>
                  </a:cubicBezTo>
                  <a:cubicBezTo>
                    <a:pt x="11" y="14"/>
                    <a:pt x="13" y="18"/>
                    <a:pt x="10" y="18"/>
                  </a:cubicBezTo>
                  <a:cubicBezTo>
                    <a:pt x="10" y="18"/>
                    <a:pt x="9" y="17"/>
                    <a:pt x="9" y="17"/>
                  </a:cubicBezTo>
                  <a:cubicBezTo>
                    <a:pt x="9" y="13"/>
                    <a:pt x="8" y="10"/>
                    <a:pt x="5" y="7"/>
                  </a:cubicBezTo>
                  <a:cubicBezTo>
                    <a:pt x="5" y="6"/>
                    <a:pt x="5" y="6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62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677">
              <a:extLst>
                <a:ext uri="{FF2B5EF4-FFF2-40B4-BE49-F238E27FC236}">
                  <a16:creationId xmlns:a16="http://schemas.microsoft.com/office/drawing/2014/main" id="{2432D5C3-9EC9-F514-CDEE-5006F52D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185"/>
              <a:ext cx="25" cy="14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0 w 15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4" y="2"/>
                    <a:pt x="9" y="1"/>
                    <a:pt x="15" y="0"/>
                  </a:cubicBezTo>
                  <a:cubicBezTo>
                    <a:pt x="11" y="4"/>
                    <a:pt x="7" y="8"/>
                    <a:pt x="0" y="8"/>
                  </a:cubicBezTo>
                  <a:close/>
                </a:path>
              </a:pathLst>
            </a:custGeom>
            <a:solidFill>
              <a:srgbClr val="7B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678">
              <a:extLst>
                <a:ext uri="{FF2B5EF4-FFF2-40B4-BE49-F238E27FC236}">
                  <a16:creationId xmlns:a16="http://schemas.microsoft.com/office/drawing/2014/main" id="{AD0BCF52-FA47-2B51-CFF8-DB5FB728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954"/>
              <a:ext cx="51" cy="21"/>
            </a:xfrm>
            <a:custGeom>
              <a:avLst/>
              <a:gdLst>
                <a:gd name="T0" fmla="*/ 12 w 30"/>
                <a:gd name="T1" fmla="*/ 0 h 12"/>
                <a:gd name="T2" fmla="*/ 7 w 30"/>
                <a:gd name="T3" fmla="*/ 5 h 12"/>
                <a:gd name="T4" fmla="*/ 30 w 30"/>
                <a:gd name="T5" fmla="*/ 0 h 12"/>
                <a:gd name="T6" fmla="*/ 10 w 30"/>
                <a:gd name="T7" fmla="*/ 11 h 12"/>
                <a:gd name="T8" fmla="*/ 0 w 30"/>
                <a:gd name="T9" fmla="*/ 4 h 12"/>
                <a:gd name="T10" fmla="*/ 0 w 30"/>
                <a:gd name="T11" fmla="*/ 2 h 12"/>
                <a:gd name="T12" fmla="*/ 2 w 30"/>
                <a:gd name="T13" fmla="*/ 2 h 12"/>
                <a:gd name="T14" fmla="*/ 12 w 3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12" y="0"/>
                  </a:moveTo>
                  <a:cubicBezTo>
                    <a:pt x="12" y="3"/>
                    <a:pt x="8" y="3"/>
                    <a:pt x="7" y="5"/>
                  </a:cubicBezTo>
                  <a:cubicBezTo>
                    <a:pt x="16" y="8"/>
                    <a:pt x="23" y="3"/>
                    <a:pt x="30" y="0"/>
                  </a:cubicBezTo>
                  <a:cubicBezTo>
                    <a:pt x="28" y="5"/>
                    <a:pt x="15" y="12"/>
                    <a:pt x="10" y="11"/>
                  </a:cubicBezTo>
                  <a:cubicBezTo>
                    <a:pt x="5" y="11"/>
                    <a:pt x="4" y="5"/>
                    <a:pt x="0" y="4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6" y="3"/>
                    <a:pt x="9" y="1"/>
                    <a:pt x="12" y="0"/>
                  </a:cubicBez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679">
              <a:extLst>
                <a:ext uri="{FF2B5EF4-FFF2-40B4-BE49-F238E27FC236}">
                  <a16:creationId xmlns:a16="http://schemas.microsoft.com/office/drawing/2014/main" id="{715EB62F-9767-4029-1BC3-44FC2B13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161"/>
              <a:ext cx="42" cy="28"/>
            </a:xfrm>
            <a:custGeom>
              <a:avLst/>
              <a:gdLst>
                <a:gd name="T0" fmla="*/ 1 w 25"/>
                <a:gd name="T1" fmla="*/ 3 h 16"/>
                <a:gd name="T2" fmla="*/ 4 w 25"/>
                <a:gd name="T3" fmla="*/ 2 h 16"/>
                <a:gd name="T4" fmla="*/ 17 w 25"/>
                <a:gd name="T5" fmla="*/ 2 h 16"/>
                <a:gd name="T6" fmla="*/ 22 w 25"/>
                <a:gd name="T7" fmla="*/ 16 h 16"/>
                <a:gd name="T8" fmla="*/ 16 w 25"/>
                <a:gd name="T9" fmla="*/ 16 h 16"/>
                <a:gd name="T10" fmla="*/ 1 w 25"/>
                <a:gd name="T11" fmla="*/ 7 h 16"/>
                <a:gd name="T12" fmla="*/ 1 w 25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6">
                  <a:moveTo>
                    <a:pt x="1" y="3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8" y="0"/>
                    <a:pt x="13" y="1"/>
                    <a:pt x="17" y="2"/>
                  </a:cubicBezTo>
                  <a:cubicBezTo>
                    <a:pt x="23" y="6"/>
                    <a:pt x="25" y="11"/>
                    <a:pt x="22" y="16"/>
                  </a:cubicBezTo>
                  <a:cubicBezTo>
                    <a:pt x="20" y="16"/>
                    <a:pt x="18" y="16"/>
                    <a:pt x="16" y="16"/>
                  </a:cubicBezTo>
                  <a:cubicBezTo>
                    <a:pt x="10" y="15"/>
                    <a:pt x="4" y="13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680">
              <a:extLst>
                <a:ext uri="{FF2B5EF4-FFF2-40B4-BE49-F238E27FC236}">
                  <a16:creationId xmlns:a16="http://schemas.microsoft.com/office/drawing/2014/main" id="{AAEF8F07-63DA-DC56-9B67-D771D1C39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160"/>
              <a:ext cx="49" cy="29"/>
            </a:xfrm>
            <a:custGeom>
              <a:avLst/>
              <a:gdLst>
                <a:gd name="T0" fmla="*/ 5 w 29"/>
                <a:gd name="T1" fmla="*/ 17 h 17"/>
                <a:gd name="T2" fmla="*/ 0 w 29"/>
                <a:gd name="T3" fmla="*/ 4 h 17"/>
                <a:gd name="T4" fmla="*/ 5 w 29"/>
                <a:gd name="T5" fmla="*/ 5 h 17"/>
                <a:gd name="T6" fmla="*/ 11 w 29"/>
                <a:gd name="T7" fmla="*/ 5 h 17"/>
                <a:gd name="T8" fmla="*/ 25 w 29"/>
                <a:gd name="T9" fmla="*/ 3 h 17"/>
                <a:gd name="T10" fmla="*/ 26 w 29"/>
                <a:gd name="T11" fmla="*/ 7 h 17"/>
                <a:gd name="T12" fmla="*/ 15 w 29"/>
                <a:gd name="T13" fmla="*/ 12 h 17"/>
                <a:gd name="T14" fmla="*/ 12 w 29"/>
                <a:gd name="T15" fmla="*/ 14 h 17"/>
                <a:gd name="T16" fmla="*/ 14 w 29"/>
                <a:gd name="T17" fmla="*/ 17 h 17"/>
                <a:gd name="T18" fmla="*/ 5 w 29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7">
                  <a:moveTo>
                    <a:pt x="5" y="17"/>
                  </a:moveTo>
                  <a:cubicBezTo>
                    <a:pt x="5" y="12"/>
                    <a:pt x="4" y="7"/>
                    <a:pt x="0" y="4"/>
                  </a:cubicBezTo>
                  <a:cubicBezTo>
                    <a:pt x="2" y="3"/>
                    <a:pt x="4" y="3"/>
                    <a:pt x="5" y="5"/>
                  </a:cubicBezTo>
                  <a:cubicBezTo>
                    <a:pt x="7" y="7"/>
                    <a:pt x="9" y="6"/>
                    <a:pt x="11" y="5"/>
                  </a:cubicBezTo>
                  <a:cubicBezTo>
                    <a:pt x="15" y="0"/>
                    <a:pt x="20" y="2"/>
                    <a:pt x="25" y="3"/>
                  </a:cubicBezTo>
                  <a:cubicBezTo>
                    <a:pt x="25" y="4"/>
                    <a:pt x="29" y="5"/>
                    <a:pt x="26" y="7"/>
                  </a:cubicBezTo>
                  <a:cubicBezTo>
                    <a:pt x="22" y="8"/>
                    <a:pt x="20" y="14"/>
                    <a:pt x="15" y="12"/>
                  </a:cubicBezTo>
                  <a:cubicBezTo>
                    <a:pt x="13" y="12"/>
                    <a:pt x="12" y="12"/>
                    <a:pt x="12" y="14"/>
                  </a:cubicBezTo>
                  <a:cubicBezTo>
                    <a:pt x="11" y="15"/>
                    <a:pt x="13" y="15"/>
                    <a:pt x="14" y="17"/>
                  </a:cubicBezTo>
                  <a:cubicBezTo>
                    <a:pt x="11" y="17"/>
                    <a:pt x="8" y="17"/>
                    <a:pt x="5" y="17"/>
                  </a:cubicBezTo>
                  <a:close/>
                </a:path>
              </a:pathLst>
            </a:custGeom>
            <a:solidFill>
              <a:srgbClr val="94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681">
              <a:extLst>
                <a:ext uri="{FF2B5EF4-FFF2-40B4-BE49-F238E27FC236}">
                  <a16:creationId xmlns:a16="http://schemas.microsoft.com/office/drawing/2014/main" id="{3AA6096F-073E-602C-C9D1-93664EAA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898"/>
              <a:ext cx="27" cy="7"/>
            </a:xfrm>
            <a:custGeom>
              <a:avLst/>
              <a:gdLst>
                <a:gd name="T0" fmla="*/ 0 w 16"/>
                <a:gd name="T1" fmla="*/ 3 h 4"/>
                <a:gd name="T2" fmla="*/ 0 w 16"/>
                <a:gd name="T3" fmla="*/ 1 h 4"/>
                <a:gd name="T4" fmla="*/ 16 w 16"/>
                <a:gd name="T5" fmla="*/ 1 h 4"/>
                <a:gd name="T6" fmla="*/ 10 w 16"/>
                <a:gd name="T7" fmla="*/ 3 h 4"/>
                <a:gd name="T8" fmla="*/ 0 w 1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11" y="0"/>
                    <a:pt x="16" y="1"/>
                  </a:cubicBezTo>
                  <a:cubicBezTo>
                    <a:pt x="14" y="4"/>
                    <a:pt x="12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28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682">
              <a:extLst>
                <a:ext uri="{FF2B5EF4-FFF2-40B4-BE49-F238E27FC236}">
                  <a16:creationId xmlns:a16="http://schemas.microsoft.com/office/drawing/2014/main" id="{F1463651-F8DD-671B-5D29-E7280384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898"/>
              <a:ext cx="10" cy="7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1 h 4"/>
                <a:gd name="T4" fmla="*/ 6 w 6"/>
                <a:gd name="T5" fmla="*/ 2 h 4"/>
                <a:gd name="T6" fmla="*/ 4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2E2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683">
              <a:extLst>
                <a:ext uri="{FF2B5EF4-FFF2-40B4-BE49-F238E27FC236}">
                  <a16:creationId xmlns:a16="http://schemas.microsoft.com/office/drawing/2014/main" id="{6E4A32F8-3E8D-BB2B-A289-24A0164D1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888"/>
              <a:ext cx="10" cy="6"/>
            </a:xfrm>
            <a:custGeom>
              <a:avLst/>
              <a:gdLst>
                <a:gd name="T0" fmla="*/ 1 w 6"/>
                <a:gd name="T1" fmla="*/ 2 h 4"/>
                <a:gd name="T2" fmla="*/ 2 w 6"/>
                <a:gd name="T3" fmla="*/ 0 h 4"/>
                <a:gd name="T4" fmla="*/ 5 w 6"/>
                <a:gd name="T5" fmla="*/ 2 h 4"/>
                <a:gd name="T6" fmla="*/ 4 w 6"/>
                <a:gd name="T7" fmla="*/ 4 h 4"/>
                <a:gd name="T8" fmla="*/ 1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B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684">
              <a:extLst>
                <a:ext uri="{FF2B5EF4-FFF2-40B4-BE49-F238E27FC236}">
                  <a16:creationId xmlns:a16="http://schemas.microsoft.com/office/drawing/2014/main" id="{531697FE-9D49-BCD3-511A-2DF89D746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060"/>
              <a:ext cx="79" cy="26"/>
            </a:xfrm>
            <a:custGeom>
              <a:avLst/>
              <a:gdLst>
                <a:gd name="T0" fmla="*/ 20 w 46"/>
                <a:gd name="T1" fmla="*/ 10 h 15"/>
                <a:gd name="T2" fmla="*/ 9 w 46"/>
                <a:gd name="T3" fmla="*/ 9 h 15"/>
                <a:gd name="T4" fmla="*/ 4 w 46"/>
                <a:gd name="T5" fmla="*/ 14 h 15"/>
                <a:gd name="T6" fmla="*/ 6 w 46"/>
                <a:gd name="T7" fmla="*/ 6 h 15"/>
                <a:gd name="T8" fmla="*/ 25 w 46"/>
                <a:gd name="T9" fmla="*/ 8 h 15"/>
                <a:gd name="T10" fmla="*/ 28 w 46"/>
                <a:gd name="T11" fmla="*/ 8 h 15"/>
                <a:gd name="T12" fmla="*/ 40 w 46"/>
                <a:gd name="T13" fmla="*/ 3 h 15"/>
                <a:gd name="T14" fmla="*/ 40 w 46"/>
                <a:gd name="T15" fmla="*/ 3 h 15"/>
                <a:gd name="T16" fmla="*/ 45 w 46"/>
                <a:gd name="T17" fmla="*/ 0 h 15"/>
                <a:gd name="T18" fmla="*/ 42 w 46"/>
                <a:gd name="T19" fmla="*/ 6 h 15"/>
                <a:gd name="T20" fmla="*/ 39 w 46"/>
                <a:gd name="T21" fmla="*/ 9 h 15"/>
                <a:gd name="T22" fmla="*/ 22 w 46"/>
                <a:gd name="T23" fmla="*/ 11 h 15"/>
                <a:gd name="T24" fmla="*/ 20 w 46"/>
                <a:gd name="T2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15">
                  <a:moveTo>
                    <a:pt x="20" y="10"/>
                  </a:moveTo>
                  <a:cubicBezTo>
                    <a:pt x="16" y="6"/>
                    <a:pt x="12" y="6"/>
                    <a:pt x="9" y="9"/>
                  </a:cubicBezTo>
                  <a:cubicBezTo>
                    <a:pt x="8" y="11"/>
                    <a:pt x="4" y="11"/>
                    <a:pt x="4" y="14"/>
                  </a:cubicBezTo>
                  <a:cubicBezTo>
                    <a:pt x="0" y="9"/>
                    <a:pt x="1" y="8"/>
                    <a:pt x="6" y="6"/>
                  </a:cubicBezTo>
                  <a:cubicBezTo>
                    <a:pt x="13" y="3"/>
                    <a:pt x="19" y="3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33" y="10"/>
                    <a:pt x="37" y="7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2"/>
                    <a:pt x="42" y="0"/>
                    <a:pt x="45" y="0"/>
                  </a:cubicBezTo>
                  <a:cubicBezTo>
                    <a:pt x="46" y="3"/>
                    <a:pt x="43" y="4"/>
                    <a:pt x="42" y="6"/>
                  </a:cubicBezTo>
                  <a:cubicBezTo>
                    <a:pt x="41" y="7"/>
                    <a:pt x="39" y="7"/>
                    <a:pt x="39" y="9"/>
                  </a:cubicBezTo>
                  <a:cubicBezTo>
                    <a:pt x="34" y="14"/>
                    <a:pt x="28" y="15"/>
                    <a:pt x="22" y="11"/>
                  </a:cubicBezTo>
                  <a:cubicBezTo>
                    <a:pt x="21" y="10"/>
                    <a:pt x="20" y="10"/>
                    <a:pt x="20" y="10"/>
                  </a:cubicBezTo>
                  <a:close/>
                </a:path>
              </a:pathLst>
            </a:custGeom>
            <a:solidFill>
              <a:srgbClr val="B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85">
              <a:extLst>
                <a:ext uri="{FF2B5EF4-FFF2-40B4-BE49-F238E27FC236}">
                  <a16:creationId xmlns:a16="http://schemas.microsoft.com/office/drawing/2014/main" id="{1A8FC572-7130-6EA7-F7F9-ECB34287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065"/>
              <a:ext cx="21" cy="12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5 h 7"/>
                <a:gd name="T4" fmla="*/ 12 w 1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9" y="6"/>
                    <a:pt x="7" y="7"/>
                    <a:pt x="0" y="5"/>
                  </a:cubicBezTo>
                  <a:cubicBezTo>
                    <a:pt x="5" y="5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BE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686">
              <a:extLst>
                <a:ext uri="{FF2B5EF4-FFF2-40B4-BE49-F238E27FC236}">
                  <a16:creationId xmlns:a16="http://schemas.microsoft.com/office/drawing/2014/main" id="{ADBD9F84-AD8B-BC26-EFED-3299BB06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158"/>
              <a:ext cx="41" cy="19"/>
            </a:xfrm>
            <a:custGeom>
              <a:avLst/>
              <a:gdLst>
                <a:gd name="T0" fmla="*/ 24 w 24"/>
                <a:gd name="T1" fmla="*/ 6 h 11"/>
                <a:gd name="T2" fmla="*/ 13 w 24"/>
                <a:gd name="T3" fmla="*/ 5 h 11"/>
                <a:gd name="T4" fmla="*/ 0 w 24"/>
                <a:gd name="T5" fmla="*/ 4 h 11"/>
                <a:gd name="T6" fmla="*/ 20 w 24"/>
                <a:gd name="T7" fmla="*/ 5 h 11"/>
                <a:gd name="T8" fmla="*/ 24 w 24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6"/>
                  </a:moveTo>
                  <a:cubicBezTo>
                    <a:pt x="20" y="11"/>
                    <a:pt x="17" y="4"/>
                    <a:pt x="13" y="5"/>
                  </a:cubicBezTo>
                  <a:cubicBezTo>
                    <a:pt x="9" y="3"/>
                    <a:pt x="5" y="4"/>
                    <a:pt x="0" y="4"/>
                  </a:cubicBezTo>
                  <a:cubicBezTo>
                    <a:pt x="6" y="0"/>
                    <a:pt x="16" y="1"/>
                    <a:pt x="20" y="5"/>
                  </a:cubicBezTo>
                  <a:cubicBezTo>
                    <a:pt x="21" y="7"/>
                    <a:pt x="23" y="6"/>
                    <a:pt x="24" y="6"/>
                  </a:cubicBezTo>
                  <a:close/>
                </a:path>
              </a:pathLst>
            </a:custGeom>
            <a:solidFill>
              <a:srgbClr val="65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687">
              <a:extLst>
                <a:ext uri="{FF2B5EF4-FFF2-40B4-BE49-F238E27FC236}">
                  <a16:creationId xmlns:a16="http://schemas.microsoft.com/office/drawing/2014/main" id="{9FE214BA-8402-828F-E3EE-DFE478162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864"/>
              <a:ext cx="17" cy="35"/>
            </a:xfrm>
            <a:custGeom>
              <a:avLst/>
              <a:gdLst>
                <a:gd name="T0" fmla="*/ 2 w 10"/>
                <a:gd name="T1" fmla="*/ 2 h 21"/>
                <a:gd name="T2" fmla="*/ 8 w 10"/>
                <a:gd name="T3" fmla="*/ 3 h 21"/>
                <a:gd name="T4" fmla="*/ 6 w 10"/>
                <a:gd name="T5" fmla="*/ 12 h 21"/>
                <a:gd name="T6" fmla="*/ 1 w 10"/>
                <a:gd name="T7" fmla="*/ 21 h 21"/>
                <a:gd name="T8" fmla="*/ 2 w 10"/>
                <a:gd name="T9" fmla="*/ 13 h 21"/>
                <a:gd name="T10" fmla="*/ 2 w 10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2" y="2"/>
                  </a:moveTo>
                  <a:cubicBezTo>
                    <a:pt x="3" y="5"/>
                    <a:pt x="6" y="0"/>
                    <a:pt x="8" y="3"/>
                  </a:cubicBezTo>
                  <a:cubicBezTo>
                    <a:pt x="8" y="6"/>
                    <a:pt x="10" y="9"/>
                    <a:pt x="6" y="12"/>
                  </a:cubicBezTo>
                  <a:cubicBezTo>
                    <a:pt x="4" y="14"/>
                    <a:pt x="5" y="19"/>
                    <a:pt x="1" y="21"/>
                  </a:cubicBezTo>
                  <a:cubicBezTo>
                    <a:pt x="0" y="18"/>
                    <a:pt x="1" y="16"/>
                    <a:pt x="2" y="13"/>
                  </a:cubicBezTo>
                  <a:cubicBezTo>
                    <a:pt x="4" y="10"/>
                    <a:pt x="4" y="6"/>
                    <a:pt x="2" y="2"/>
                  </a:cubicBezTo>
                  <a:close/>
                </a:path>
              </a:pathLst>
            </a:custGeom>
            <a:solidFill>
              <a:srgbClr val="7B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688">
              <a:extLst>
                <a:ext uri="{FF2B5EF4-FFF2-40B4-BE49-F238E27FC236}">
                  <a16:creationId xmlns:a16="http://schemas.microsoft.com/office/drawing/2014/main" id="{B1DE35E5-BA77-4289-3EB9-2BB9C144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884"/>
              <a:ext cx="14" cy="38"/>
            </a:xfrm>
            <a:custGeom>
              <a:avLst/>
              <a:gdLst>
                <a:gd name="T0" fmla="*/ 3 w 8"/>
                <a:gd name="T1" fmla="*/ 9 h 22"/>
                <a:gd name="T2" fmla="*/ 8 w 8"/>
                <a:gd name="T3" fmla="*/ 0 h 22"/>
                <a:gd name="T4" fmla="*/ 3 w 8"/>
                <a:gd name="T5" fmla="*/ 22 h 22"/>
                <a:gd name="T6" fmla="*/ 3 w 8"/>
                <a:gd name="T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2">
                  <a:moveTo>
                    <a:pt x="3" y="9"/>
                  </a:moveTo>
                  <a:cubicBezTo>
                    <a:pt x="5" y="6"/>
                    <a:pt x="5" y="2"/>
                    <a:pt x="8" y="0"/>
                  </a:cubicBezTo>
                  <a:cubicBezTo>
                    <a:pt x="6" y="7"/>
                    <a:pt x="5" y="15"/>
                    <a:pt x="3" y="22"/>
                  </a:cubicBezTo>
                  <a:cubicBezTo>
                    <a:pt x="0" y="18"/>
                    <a:pt x="3" y="13"/>
                    <a:pt x="3" y="9"/>
                  </a:cubicBezTo>
                  <a:close/>
                </a:path>
              </a:pathLst>
            </a:custGeom>
            <a:solidFill>
              <a:srgbClr val="69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689">
              <a:extLst>
                <a:ext uri="{FF2B5EF4-FFF2-40B4-BE49-F238E27FC236}">
                  <a16:creationId xmlns:a16="http://schemas.microsoft.com/office/drawing/2014/main" id="{7B997A43-47C7-236C-439C-50D2331CF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043"/>
              <a:ext cx="31" cy="28"/>
            </a:xfrm>
            <a:custGeom>
              <a:avLst/>
              <a:gdLst>
                <a:gd name="T0" fmla="*/ 0 w 18"/>
                <a:gd name="T1" fmla="*/ 16 h 16"/>
                <a:gd name="T2" fmla="*/ 3 w 18"/>
                <a:gd name="T3" fmla="*/ 10 h 16"/>
                <a:gd name="T4" fmla="*/ 4 w 18"/>
                <a:gd name="T5" fmla="*/ 10 h 16"/>
                <a:gd name="T6" fmla="*/ 11 w 18"/>
                <a:gd name="T7" fmla="*/ 1 h 16"/>
                <a:gd name="T8" fmla="*/ 15 w 18"/>
                <a:gd name="T9" fmla="*/ 4 h 16"/>
                <a:gd name="T10" fmla="*/ 17 w 18"/>
                <a:gd name="T11" fmla="*/ 9 h 16"/>
                <a:gd name="T12" fmla="*/ 18 w 18"/>
                <a:gd name="T13" fmla="*/ 10 h 16"/>
                <a:gd name="T14" fmla="*/ 16 w 18"/>
                <a:gd name="T15" fmla="*/ 11 h 16"/>
                <a:gd name="T16" fmla="*/ 0 w 18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3"/>
                    <a:pt x="2" y="12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8" y="8"/>
                    <a:pt x="8" y="3"/>
                    <a:pt x="11" y="1"/>
                  </a:cubicBezTo>
                  <a:cubicBezTo>
                    <a:pt x="14" y="0"/>
                    <a:pt x="14" y="2"/>
                    <a:pt x="15" y="4"/>
                  </a:cubicBezTo>
                  <a:cubicBezTo>
                    <a:pt x="15" y="6"/>
                    <a:pt x="16" y="8"/>
                    <a:pt x="17" y="9"/>
                  </a:cubicBezTo>
                  <a:cubicBezTo>
                    <a:pt x="17" y="9"/>
                    <a:pt x="18" y="10"/>
                    <a:pt x="18" y="10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9" y="7"/>
                    <a:pt x="5" y="12"/>
                    <a:pt x="0" y="16"/>
                  </a:cubicBezTo>
                  <a:close/>
                </a:path>
              </a:pathLst>
            </a:custGeom>
            <a:solidFill>
              <a:srgbClr val="62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690">
              <a:extLst>
                <a:ext uri="{FF2B5EF4-FFF2-40B4-BE49-F238E27FC236}">
                  <a16:creationId xmlns:a16="http://schemas.microsoft.com/office/drawing/2014/main" id="{FC54DF64-BA77-54AD-41AA-EE42CC3AF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882"/>
              <a:ext cx="72" cy="317"/>
            </a:xfrm>
            <a:custGeom>
              <a:avLst/>
              <a:gdLst>
                <a:gd name="T0" fmla="*/ 41 w 42"/>
                <a:gd name="T1" fmla="*/ 0 h 185"/>
                <a:gd name="T2" fmla="*/ 42 w 42"/>
                <a:gd name="T3" fmla="*/ 67 h 185"/>
                <a:gd name="T4" fmla="*/ 42 w 42"/>
                <a:gd name="T5" fmla="*/ 76 h 185"/>
                <a:gd name="T6" fmla="*/ 42 w 42"/>
                <a:gd name="T7" fmla="*/ 173 h 185"/>
                <a:gd name="T8" fmla="*/ 41 w 42"/>
                <a:gd name="T9" fmla="*/ 185 h 185"/>
                <a:gd name="T10" fmla="*/ 0 w 42"/>
                <a:gd name="T11" fmla="*/ 177 h 185"/>
                <a:gd name="T12" fmla="*/ 0 w 42"/>
                <a:gd name="T13" fmla="*/ 175 h 185"/>
                <a:gd name="T14" fmla="*/ 0 w 42"/>
                <a:gd name="T15" fmla="*/ 133 h 185"/>
                <a:gd name="T16" fmla="*/ 1 w 42"/>
                <a:gd name="T17" fmla="*/ 126 h 185"/>
                <a:gd name="T18" fmla="*/ 1 w 42"/>
                <a:gd name="T19" fmla="*/ 52 h 185"/>
                <a:gd name="T20" fmla="*/ 0 w 42"/>
                <a:gd name="T21" fmla="*/ 11 h 185"/>
                <a:gd name="T22" fmla="*/ 5 w 42"/>
                <a:gd name="T23" fmla="*/ 6 h 185"/>
                <a:gd name="T24" fmla="*/ 41 w 42"/>
                <a:gd name="T25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85">
                  <a:moveTo>
                    <a:pt x="41" y="0"/>
                  </a:moveTo>
                  <a:cubicBezTo>
                    <a:pt x="42" y="22"/>
                    <a:pt x="42" y="44"/>
                    <a:pt x="42" y="67"/>
                  </a:cubicBezTo>
                  <a:cubicBezTo>
                    <a:pt x="42" y="70"/>
                    <a:pt x="42" y="73"/>
                    <a:pt x="42" y="76"/>
                  </a:cubicBezTo>
                  <a:cubicBezTo>
                    <a:pt x="42" y="108"/>
                    <a:pt x="42" y="140"/>
                    <a:pt x="42" y="173"/>
                  </a:cubicBezTo>
                  <a:cubicBezTo>
                    <a:pt x="42" y="177"/>
                    <a:pt x="42" y="181"/>
                    <a:pt x="41" y="185"/>
                  </a:cubicBezTo>
                  <a:cubicBezTo>
                    <a:pt x="27" y="183"/>
                    <a:pt x="13" y="181"/>
                    <a:pt x="0" y="177"/>
                  </a:cubicBezTo>
                  <a:cubicBezTo>
                    <a:pt x="0" y="176"/>
                    <a:pt x="0" y="176"/>
                    <a:pt x="0" y="175"/>
                  </a:cubicBezTo>
                  <a:cubicBezTo>
                    <a:pt x="1" y="161"/>
                    <a:pt x="0" y="147"/>
                    <a:pt x="0" y="133"/>
                  </a:cubicBezTo>
                  <a:cubicBezTo>
                    <a:pt x="0" y="131"/>
                    <a:pt x="0" y="128"/>
                    <a:pt x="1" y="126"/>
                  </a:cubicBezTo>
                  <a:cubicBezTo>
                    <a:pt x="1" y="101"/>
                    <a:pt x="2" y="76"/>
                    <a:pt x="1" y="52"/>
                  </a:cubicBezTo>
                  <a:cubicBezTo>
                    <a:pt x="0" y="38"/>
                    <a:pt x="1" y="25"/>
                    <a:pt x="0" y="11"/>
                  </a:cubicBezTo>
                  <a:cubicBezTo>
                    <a:pt x="0" y="8"/>
                    <a:pt x="2" y="6"/>
                    <a:pt x="5" y="6"/>
                  </a:cubicBezTo>
                  <a:cubicBezTo>
                    <a:pt x="17" y="4"/>
                    <a:pt x="29" y="1"/>
                    <a:pt x="41" y="0"/>
                  </a:cubicBez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691">
              <a:extLst>
                <a:ext uri="{FF2B5EF4-FFF2-40B4-BE49-F238E27FC236}">
                  <a16:creationId xmlns:a16="http://schemas.microsoft.com/office/drawing/2014/main" id="{81BD7BC9-5775-5B90-AB09-AAA34A61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098"/>
              <a:ext cx="3" cy="84"/>
            </a:xfrm>
            <a:custGeom>
              <a:avLst/>
              <a:gdLst>
                <a:gd name="T0" fmla="*/ 2 w 2"/>
                <a:gd name="T1" fmla="*/ 0 h 49"/>
                <a:gd name="T2" fmla="*/ 1 w 2"/>
                <a:gd name="T3" fmla="*/ 49 h 49"/>
                <a:gd name="T4" fmla="*/ 2 w 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9">
                  <a:moveTo>
                    <a:pt x="2" y="0"/>
                  </a:moveTo>
                  <a:cubicBezTo>
                    <a:pt x="2" y="16"/>
                    <a:pt x="2" y="33"/>
                    <a:pt x="1" y="49"/>
                  </a:cubicBezTo>
                  <a:cubicBezTo>
                    <a:pt x="0" y="33"/>
                    <a:pt x="0" y="16"/>
                    <a:pt x="2" y="0"/>
                  </a:cubicBezTo>
                  <a:close/>
                </a:path>
              </a:pathLst>
            </a:custGeom>
            <a:solidFill>
              <a:srgbClr val="625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692">
              <a:extLst>
                <a:ext uri="{FF2B5EF4-FFF2-40B4-BE49-F238E27FC236}">
                  <a16:creationId xmlns:a16="http://schemas.microsoft.com/office/drawing/2014/main" id="{89E488F0-B400-5457-558E-6EC7B452A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076"/>
              <a:ext cx="29" cy="15"/>
            </a:xfrm>
            <a:custGeom>
              <a:avLst/>
              <a:gdLst>
                <a:gd name="T0" fmla="*/ 0 w 17"/>
                <a:gd name="T1" fmla="*/ 2 h 9"/>
                <a:gd name="T2" fmla="*/ 17 w 17"/>
                <a:gd name="T3" fmla="*/ 0 h 9"/>
                <a:gd name="T4" fmla="*/ 0 w 17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6" y="4"/>
                    <a:pt x="12" y="2"/>
                    <a:pt x="17" y="0"/>
                  </a:cubicBezTo>
                  <a:cubicBezTo>
                    <a:pt x="12" y="9"/>
                    <a:pt x="8" y="9"/>
                    <a:pt x="0" y="2"/>
                  </a:cubicBezTo>
                  <a:close/>
                </a:path>
              </a:pathLst>
            </a:custGeom>
            <a:solidFill>
              <a:srgbClr val="56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693">
              <a:extLst>
                <a:ext uri="{FF2B5EF4-FFF2-40B4-BE49-F238E27FC236}">
                  <a16:creationId xmlns:a16="http://schemas.microsoft.com/office/drawing/2014/main" id="{FB3F1F55-9249-7D49-6DF7-0BFA3E0BB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036"/>
              <a:ext cx="15" cy="24"/>
            </a:xfrm>
            <a:custGeom>
              <a:avLst/>
              <a:gdLst>
                <a:gd name="T0" fmla="*/ 6 w 9"/>
                <a:gd name="T1" fmla="*/ 13 h 14"/>
                <a:gd name="T2" fmla="*/ 2 w 9"/>
                <a:gd name="T3" fmla="*/ 9 h 14"/>
                <a:gd name="T4" fmla="*/ 0 w 9"/>
                <a:gd name="T5" fmla="*/ 5 h 14"/>
                <a:gd name="T6" fmla="*/ 0 w 9"/>
                <a:gd name="T7" fmla="*/ 0 h 14"/>
                <a:gd name="T8" fmla="*/ 6 w 9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6" y="13"/>
                  </a:moveTo>
                  <a:cubicBezTo>
                    <a:pt x="3" y="14"/>
                    <a:pt x="2" y="11"/>
                    <a:pt x="2" y="9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7" y="3"/>
                    <a:pt x="9" y="8"/>
                    <a:pt x="6" y="1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19">
            <a:extLst>
              <a:ext uri="{FF2B5EF4-FFF2-40B4-BE49-F238E27FC236}">
                <a16:creationId xmlns:a16="http://schemas.microsoft.com/office/drawing/2014/main" id="{609398BB-96B7-4AC8-81F5-989F8FC3C4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71141" y="261061"/>
            <a:ext cx="4622785" cy="481203"/>
          </a:xfrm>
        </p:spPr>
        <p:txBody>
          <a:bodyPr anchor="ctr"/>
          <a:lstStyle/>
          <a:p>
            <a:pPr lvl="0"/>
            <a:r>
              <a:rPr lang="en-US">
                <a:solidFill>
                  <a:srgbClr val="000000"/>
                </a:solidFill>
              </a:rPr>
              <a:t>Real Estate Infographics</a:t>
            </a:r>
          </a:p>
        </p:txBody>
      </p:sp>
      <p:grpSp>
        <p:nvGrpSpPr>
          <p:cNvPr id="3" name="Google Shape;327;p19">
            <a:extLst>
              <a:ext uri="{FF2B5EF4-FFF2-40B4-BE49-F238E27FC236}">
                <a16:creationId xmlns:a16="http://schemas.microsoft.com/office/drawing/2014/main" id="{39C1398F-6D27-49BE-A65C-9E1E0EE67EFF}"/>
              </a:ext>
            </a:extLst>
          </p:cNvPr>
          <p:cNvGrpSpPr/>
          <p:nvPr/>
        </p:nvGrpSpPr>
        <p:grpSpPr>
          <a:xfrm>
            <a:off x="2649647" y="2184803"/>
            <a:ext cx="3846670" cy="1678289"/>
            <a:chOff x="2649647" y="2184803"/>
            <a:chExt cx="3846670" cy="1678289"/>
          </a:xfrm>
        </p:grpSpPr>
        <p:sp>
          <p:nvSpPr>
            <p:cNvPr id="4" name="Google Shape;328;p19">
              <a:extLst>
                <a:ext uri="{FF2B5EF4-FFF2-40B4-BE49-F238E27FC236}">
                  <a16:creationId xmlns:a16="http://schemas.microsoft.com/office/drawing/2014/main" id="{F6D85ABC-8EBB-401C-90A4-0973C98B8748}"/>
                </a:ext>
              </a:extLst>
            </p:cNvPr>
            <p:cNvSpPr/>
            <p:nvPr/>
          </p:nvSpPr>
          <p:spPr>
            <a:xfrm>
              <a:off x="2665631" y="2205871"/>
              <a:ext cx="1556363" cy="190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815"/>
                <a:gd name="f4" fmla="val 11476"/>
                <a:gd name="f5" fmla="val 1"/>
                <a:gd name="f6" fmla="val 55540"/>
                <a:gd name="f7" fmla="val 65814"/>
                <a:gd name="f8" fmla="*/ f0 1 65815"/>
                <a:gd name="f9" fmla="*/ f1 1 1147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5815"/>
                <a:gd name="f16" fmla="*/ f13 1 1147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5815" h="11476" fill="none">
                  <a:moveTo>
                    <a:pt x="f5" y="f5"/>
                  </a:moveTo>
                  <a:lnTo>
                    <a:pt x="f6" y="f5"/>
                  </a:lnTo>
                  <a:lnTo>
                    <a:pt x="f7" y="f4"/>
                  </a:lnTo>
                </a:path>
              </a:pathLst>
            </a:custGeom>
            <a:noFill/>
            <a:ln w="20848" cap="rnd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329;p19">
              <a:extLst>
                <a:ext uri="{FF2B5EF4-FFF2-40B4-BE49-F238E27FC236}">
                  <a16:creationId xmlns:a16="http://schemas.microsoft.com/office/drawing/2014/main" id="{24BBC2BC-1335-417C-B546-67FC8605E6B1}"/>
                </a:ext>
              </a:extLst>
            </p:cNvPr>
            <p:cNvSpPr/>
            <p:nvPr/>
          </p:nvSpPr>
          <p:spPr>
            <a:xfrm>
              <a:off x="2649647" y="218480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301"/>
                <a:gd name="f5" fmla="val 567"/>
                <a:gd name="f6" fmla="val 1268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6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212121"/>
            </a:solidFill>
            <a:ln w="9528" cap="flat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330;p19">
              <a:extLst>
                <a:ext uri="{FF2B5EF4-FFF2-40B4-BE49-F238E27FC236}">
                  <a16:creationId xmlns:a16="http://schemas.microsoft.com/office/drawing/2014/main" id="{30B018E1-67B8-4125-95AB-7A848ABEB627}"/>
                </a:ext>
              </a:extLst>
            </p:cNvPr>
            <p:cNvSpPr/>
            <p:nvPr/>
          </p:nvSpPr>
          <p:spPr>
            <a:xfrm>
              <a:off x="5205679" y="2208477"/>
              <a:ext cx="1255379" cy="190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187"/>
                <a:gd name="f4" fmla="val 11475"/>
                <a:gd name="f5" fmla="val 73186"/>
                <a:gd name="f6" fmla="val 10241"/>
                <a:gd name="f7" fmla="*/ f0 1 73187"/>
                <a:gd name="f8" fmla="*/ f1 1 1147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3187"/>
                <a:gd name="f15" fmla="*/ f12 1 1147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3187" h="11475" fill="none">
                  <a:moveTo>
                    <a:pt x="f5" y="f2"/>
                  </a:moveTo>
                  <a:lnTo>
                    <a:pt x="f6" y="f2"/>
                  </a:lnTo>
                  <a:lnTo>
                    <a:pt x="f2" y="f4"/>
                  </a:lnTo>
                </a:path>
              </a:pathLst>
            </a:custGeom>
            <a:noFill/>
            <a:ln w="20848" cap="rnd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31;p19">
              <a:extLst>
                <a:ext uri="{FF2B5EF4-FFF2-40B4-BE49-F238E27FC236}">
                  <a16:creationId xmlns:a16="http://schemas.microsoft.com/office/drawing/2014/main" id="{864FF940-6C1A-4C17-A4F0-942C6E7B47EB}"/>
                </a:ext>
              </a:extLst>
            </p:cNvPr>
            <p:cNvSpPr/>
            <p:nvPr/>
          </p:nvSpPr>
          <p:spPr>
            <a:xfrm>
              <a:off x="6449290" y="218854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268"/>
                <a:gd name="f5" fmla="val 568"/>
                <a:gd name="f6" fmla="val 1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212121"/>
            </a:solidFill>
            <a:ln w="9528" cap="flat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32;p19">
              <a:extLst>
                <a:ext uri="{FF2B5EF4-FFF2-40B4-BE49-F238E27FC236}">
                  <a16:creationId xmlns:a16="http://schemas.microsoft.com/office/drawing/2014/main" id="{1E1598D4-9268-4EB8-B255-32897DD468D2}"/>
                </a:ext>
              </a:extLst>
            </p:cNvPr>
            <p:cNvSpPr/>
            <p:nvPr/>
          </p:nvSpPr>
          <p:spPr>
            <a:xfrm>
              <a:off x="2662467" y="3008833"/>
              <a:ext cx="1308762" cy="832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04"/>
                <a:gd name="f4" fmla="val 50003"/>
                <a:gd name="f5" fmla="val 1"/>
                <a:gd name="f6" fmla="val 70218"/>
                <a:gd name="f7" fmla="val 97003"/>
                <a:gd name="f8" fmla="*/ f0 1 97004"/>
                <a:gd name="f9" fmla="*/ f1 1 5000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97004"/>
                <a:gd name="f16" fmla="*/ f13 1 5000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97004" h="50003" fill="none">
                  <a:moveTo>
                    <a:pt x="f5" y="f4"/>
                  </a:moveTo>
                  <a:lnTo>
                    <a:pt x="f6" y="f4"/>
                  </a:lnTo>
                  <a:lnTo>
                    <a:pt x="f7" y="f2"/>
                  </a:lnTo>
                </a:path>
              </a:pathLst>
            </a:custGeom>
            <a:noFill/>
            <a:ln w="20848" cap="rnd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333;p19">
              <a:extLst>
                <a:ext uri="{FF2B5EF4-FFF2-40B4-BE49-F238E27FC236}">
                  <a16:creationId xmlns:a16="http://schemas.microsoft.com/office/drawing/2014/main" id="{9A7A8830-4A88-4874-A105-69FA9F7DBA6C}"/>
                </a:ext>
              </a:extLst>
            </p:cNvPr>
            <p:cNvSpPr/>
            <p:nvPr/>
          </p:nvSpPr>
          <p:spPr>
            <a:xfrm>
              <a:off x="2657081" y="3819302"/>
              <a:ext cx="46725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2570"/>
                <a:gd name="f5" fmla="val 1301"/>
                <a:gd name="f6" fmla="val 1"/>
                <a:gd name="f7" fmla="val 567"/>
                <a:gd name="f8" fmla="val 568"/>
                <a:gd name="f9" fmla="val 1302"/>
                <a:gd name="f10" fmla="val 2002"/>
                <a:gd name="f11" fmla="*/ f0 1 2569"/>
                <a:gd name="f12" fmla="*/ f1 1 257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569"/>
                <a:gd name="f19" fmla="*/ f16 1 257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569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212121"/>
            </a:solidFill>
            <a:ln w="9528" cap="flat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34;p19">
              <a:extLst>
                <a:ext uri="{FF2B5EF4-FFF2-40B4-BE49-F238E27FC236}">
                  <a16:creationId xmlns:a16="http://schemas.microsoft.com/office/drawing/2014/main" id="{E9245528-D299-4CCC-8459-CC54432CDCC7}"/>
                </a:ext>
              </a:extLst>
            </p:cNvPr>
            <p:cNvSpPr/>
            <p:nvPr/>
          </p:nvSpPr>
          <p:spPr>
            <a:xfrm>
              <a:off x="5723174" y="3841988"/>
              <a:ext cx="745857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620"/>
                <a:gd name="f4" fmla="val 1"/>
                <a:gd name="f5" fmla="val 73619"/>
                <a:gd name="f6" fmla="*/ f0 1 73620"/>
                <a:gd name="f7" fmla="*/ f1 1 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73620"/>
                <a:gd name="f14" fmla="val f1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73620" h="1" fill="none">
                  <a:moveTo>
                    <a:pt x="f5" y="f4"/>
                  </a:moveTo>
                  <a:lnTo>
                    <a:pt x="f2" y="f4"/>
                  </a:lnTo>
                </a:path>
              </a:pathLst>
            </a:custGeom>
            <a:noFill/>
            <a:ln w="20848" cap="rnd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35;p19">
              <a:extLst>
                <a:ext uri="{FF2B5EF4-FFF2-40B4-BE49-F238E27FC236}">
                  <a16:creationId xmlns:a16="http://schemas.microsoft.com/office/drawing/2014/main" id="{ED4E6948-6651-480C-9D9C-A563704AA027}"/>
                </a:ext>
              </a:extLst>
            </p:cNvPr>
            <p:cNvSpPr/>
            <p:nvPr/>
          </p:nvSpPr>
          <p:spPr>
            <a:xfrm>
              <a:off x="6448970" y="3820326"/>
              <a:ext cx="47347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2570"/>
                <a:gd name="f5" fmla="val 1301"/>
                <a:gd name="f6" fmla="val 1"/>
                <a:gd name="f7" fmla="val 601"/>
                <a:gd name="f8" fmla="val 568"/>
                <a:gd name="f9" fmla="val 1302"/>
                <a:gd name="f10" fmla="val 2002"/>
                <a:gd name="f11" fmla="val 2569"/>
                <a:gd name="f12" fmla="val 2602"/>
                <a:gd name="f13" fmla="*/ f0 1 2603"/>
                <a:gd name="f14" fmla="*/ f1 1 257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603"/>
                <a:gd name="f21" fmla="*/ f18 1 257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603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0" y="f11"/>
                    <a:pt x="f12" y="f10"/>
                    <a:pt x="f12" y="f9"/>
                  </a:cubicBezTo>
                  <a:cubicBezTo>
                    <a:pt x="f12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212121"/>
            </a:solidFill>
            <a:ln w="9528" cap="flat">
              <a:solidFill>
                <a:srgbClr val="212121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12121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" name="Google Shape;336;p19">
            <a:extLst>
              <a:ext uri="{FF2B5EF4-FFF2-40B4-BE49-F238E27FC236}">
                <a16:creationId xmlns:a16="http://schemas.microsoft.com/office/drawing/2014/main" id="{273CCBA9-F9D5-45F2-BE75-12FCEE633F5F}"/>
              </a:ext>
            </a:extLst>
          </p:cNvPr>
          <p:cNvSpPr txBox="1"/>
          <p:nvPr/>
        </p:nvSpPr>
        <p:spPr>
          <a:xfrm>
            <a:off x="6896779" y="3454063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15%</a:t>
            </a:r>
          </a:p>
        </p:txBody>
      </p:sp>
      <p:sp>
        <p:nvSpPr>
          <p:cNvPr id="13" name="Google Shape;337;p19">
            <a:extLst>
              <a:ext uri="{FF2B5EF4-FFF2-40B4-BE49-F238E27FC236}">
                <a16:creationId xmlns:a16="http://schemas.microsoft.com/office/drawing/2014/main" id="{7714187F-0AA9-42CA-88D3-A9FC40A94601}"/>
              </a:ext>
            </a:extLst>
          </p:cNvPr>
          <p:cNvSpPr txBox="1"/>
          <p:nvPr/>
        </p:nvSpPr>
        <p:spPr>
          <a:xfrm>
            <a:off x="6896779" y="1821978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35%</a:t>
            </a:r>
          </a:p>
        </p:txBody>
      </p:sp>
      <p:sp>
        <p:nvSpPr>
          <p:cNvPr id="14" name="Google Shape;338;p19">
            <a:extLst>
              <a:ext uri="{FF2B5EF4-FFF2-40B4-BE49-F238E27FC236}">
                <a16:creationId xmlns:a16="http://schemas.microsoft.com/office/drawing/2014/main" id="{E69FBA1D-2341-456F-81EB-5C0382598A40}"/>
              </a:ext>
            </a:extLst>
          </p:cNvPr>
          <p:cNvSpPr txBox="1"/>
          <p:nvPr/>
        </p:nvSpPr>
        <p:spPr>
          <a:xfrm>
            <a:off x="1400559" y="1757650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29%</a:t>
            </a:r>
          </a:p>
        </p:txBody>
      </p:sp>
      <p:sp>
        <p:nvSpPr>
          <p:cNvPr id="15" name="Google Shape;339;p19">
            <a:extLst>
              <a:ext uri="{FF2B5EF4-FFF2-40B4-BE49-F238E27FC236}">
                <a16:creationId xmlns:a16="http://schemas.microsoft.com/office/drawing/2014/main" id="{FD9610F3-789B-42B9-B682-65ED1A93563E}"/>
              </a:ext>
            </a:extLst>
          </p:cNvPr>
          <p:cNvSpPr txBox="1"/>
          <p:nvPr/>
        </p:nvSpPr>
        <p:spPr>
          <a:xfrm>
            <a:off x="1396261" y="3390512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21%</a:t>
            </a:r>
          </a:p>
        </p:txBody>
      </p:sp>
      <p:sp>
        <p:nvSpPr>
          <p:cNvPr id="16" name="Google Shape;340;p19">
            <a:extLst>
              <a:ext uri="{FF2B5EF4-FFF2-40B4-BE49-F238E27FC236}">
                <a16:creationId xmlns:a16="http://schemas.microsoft.com/office/drawing/2014/main" id="{0A8310E9-463B-4660-A680-915103C7C91B}"/>
              </a:ext>
            </a:extLst>
          </p:cNvPr>
          <p:cNvSpPr/>
          <p:nvPr/>
        </p:nvSpPr>
        <p:spPr>
          <a:xfrm>
            <a:off x="443730" y="2203274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Mercury is the closest planet to the Sun and the smallest one</a:t>
            </a:r>
          </a:p>
        </p:txBody>
      </p:sp>
      <p:sp>
        <p:nvSpPr>
          <p:cNvPr id="17" name="Google Shape;341;p19">
            <a:extLst>
              <a:ext uri="{FF2B5EF4-FFF2-40B4-BE49-F238E27FC236}">
                <a16:creationId xmlns:a16="http://schemas.microsoft.com/office/drawing/2014/main" id="{9765ECD1-E411-40C4-8271-E1EFDD84A5F3}"/>
              </a:ext>
            </a:extLst>
          </p:cNvPr>
          <p:cNvSpPr/>
          <p:nvPr/>
        </p:nvSpPr>
        <p:spPr>
          <a:xfrm>
            <a:off x="446583" y="3841010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Venus has a beautiful name and it’s the second planet from the Sun</a:t>
            </a:r>
          </a:p>
        </p:txBody>
      </p:sp>
      <p:sp>
        <p:nvSpPr>
          <p:cNvPr id="18" name="Google Shape;342;p19">
            <a:extLst>
              <a:ext uri="{FF2B5EF4-FFF2-40B4-BE49-F238E27FC236}">
                <a16:creationId xmlns:a16="http://schemas.microsoft.com/office/drawing/2014/main" id="{F752E72C-FBEE-47AC-9985-5D058A07C629}"/>
              </a:ext>
            </a:extLst>
          </p:cNvPr>
          <p:cNvSpPr/>
          <p:nvPr/>
        </p:nvSpPr>
        <p:spPr>
          <a:xfrm>
            <a:off x="6893935" y="2266788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Mars is actually a cold place. This planet is full of iron oxide dust</a:t>
            </a:r>
          </a:p>
        </p:txBody>
      </p:sp>
      <p:sp>
        <p:nvSpPr>
          <p:cNvPr id="19" name="Google Shape;343;p19">
            <a:extLst>
              <a:ext uri="{FF2B5EF4-FFF2-40B4-BE49-F238E27FC236}">
                <a16:creationId xmlns:a16="http://schemas.microsoft.com/office/drawing/2014/main" id="{F03A2D7A-7E58-4B2F-8521-55EAAD706584}"/>
              </a:ext>
            </a:extLst>
          </p:cNvPr>
          <p:cNvSpPr/>
          <p:nvPr/>
        </p:nvSpPr>
        <p:spPr>
          <a:xfrm>
            <a:off x="6896788" y="3904552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000000"/>
                </a:solidFill>
                <a:uFillTx/>
                <a:latin typeface="Roboto"/>
                <a:ea typeface="Roboto"/>
                <a:cs typeface="Roboto"/>
              </a:rPr>
              <a:t>Jupiter is a gas giant and the biggest planet in the Solar System</a:t>
            </a:r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388B8B43-7E8F-6B3B-6B95-E6B721F4915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33775" y="1406526"/>
            <a:ext cx="2170113" cy="3189287"/>
            <a:chOff x="2226" y="886"/>
            <a:chExt cx="1367" cy="2009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AA6526FC-284E-AB82-900F-19C52CC84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6" y="886"/>
              <a:ext cx="1363" cy="2009"/>
            </a:xfrm>
            <a:custGeom>
              <a:avLst/>
              <a:gdLst>
                <a:gd name="T0" fmla="*/ 174 w 366"/>
                <a:gd name="T1" fmla="*/ 86 h 541"/>
                <a:gd name="T2" fmla="*/ 162 w 366"/>
                <a:gd name="T3" fmla="*/ 178 h 541"/>
                <a:gd name="T4" fmla="*/ 197 w 366"/>
                <a:gd name="T5" fmla="*/ 260 h 541"/>
                <a:gd name="T6" fmla="*/ 282 w 366"/>
                <a:gd name="T7" fmla="*/ 226 h 541"/>
                <a:gd name="T8" fmla="*/ 291 w 366"/>
                <a:gd name="T9" fmla="*/ 344 h 541"/>
                <a:gd name="T10" fmla="*/ 363 w 366"/>
                <a:gd name="T11" fmla="*/ 304 h 541"/>
                <a:gd name="T12" fmla="*/ 313 w 366"/>
                <a:gd name="T13" fmla="*/ 450 h 541"/>
                <a:gd name="T14" fmla="*/ 324 w 366"/>
                <a:gd name="T15" fmla="*/ 541 h 541"/>
                <a:gd name="T16" fmla="*/ 234 w 366"/>
                <a:gd name="T17" fmla="*/ 455 h 541"/>
                <a:gd name="T18" fmla="*/ 304 w 366"/>
                <a:gd name="T19" fmla="*/ 539 h 541"/>
                <a:gd name="T20" fmla="*/ 240 w 366"/>
                <a:gd name="T21" fmla="*/ 498 h 541"/>
                <a:gd name="T22" fmla="*/ 216 w 366"/>
                <a:gd name="T23" fmla="*/ 493 h 541"/>
                <a:gd name="T24" fmla="*/ 196 w 366"/>
                <a:gd name="T25" fmla="*/ 535 h 541"/>
                <a:gd name="T26" fmla="*/ 149 w 366"/>
                <a:gd name="T27" fmla="*/ 509 h 541"/>
                <a:gd name="T28" fmla="*/ 9 w 366"/>
                <a:gd name="T29" fmla="*/ 8 h 541"/>
                <a:gd name="T30" fmla="*/ 219 w 366"/>
                <a:gd name="T31" fmla="*/ 34 h 541"/>
                <a:gd name="T32" fmla="*/ 224 w 366"/>
                <a:gd name="T33" fmla="*/ 41 h 541"/>
                <a:gd name="T34" fmla="*/ 273 w 366"/>
                <a:gd name="T35" fmla="*/ 270 h 541"/>
                <a:gd name="T36" fmla="*/ 241 w 366"/>
                <a:gd name="T37" fmla="*/ 366 h 541"/>
                <a:gd name="T38" fmla="*/ 225 w 366"/>
                <a:gd name="T39" fmla="*/ 357 h 541"/>
                <a:gd name="T40" fmla="*/ 191 w 366"/>
                <a:gd name="T41" fmla="*/ 410 h 541"/>
                <a:gd name="T42" fmla="*/ 218 w 366"/>
                <a:gd name="T43" fmla="*/ 367 h 541"/>
                <a:gd name="T44" fmla="*/ 203 w 366"/>
                <a:gd name="T45" fmla="*/ 324 h 541"/>
                <a:gd name="T46" fmla="*/ 161 w 366"/>
                <a:gd name="T47" fmla="*/ 392 h 541"/>
                <a:gd name="T48" fmla="*/ 36 w 366"/>
                <a:gd name="T49" fmla="*/ 467 h 541"/>
                <a:gd name="T50" fmla="*/ 144 w 366"/>
                <a:gd name="T51" fmla="*/ 506 h 541"/>
                <a:gd name="T52" fmla="*/ 268 w 366"/>
                <a:gd name="T53" fmla="*/ 376 h 541"/>
                <a:gd name="T54" fmla="*/ 303 w 366"/>
                <a:gd name="T55" fmla="*/ 300 h 541"/>
                <a:gd name="T56" fmla="*/ 277 w 366"/>
                <a:gd name="T57" fmla="*/ 276 h 541"/>
                <a:gd name="T58" fmla="*/ 223 w 366"/>
                <a:gd name="T59" fmla="*/ 263 h 541"/>
                <a:gd name="T60" fmla="*/ 171 w 366"/>
                <a:gd name="T61" fmla="*/ 284 h 541"/>
                <a:gd name="T62" fmla="*/ 178 w 366"/>
                <a:gd name="T63" fmla="*/ 297 h 541"/>
                <a:gd name="T64" fmla="*/ 221 w 366"/>
                <a:gd name="T65" fmla="*/ 349 h 541"/>
                <a:gd name="T66" fmla="*/ 255 w 366"/>
                <a:gd name="T67" fmla="*/ 277 h 541"/>
                <a:gd name="T68" fmla="*/ 157 w 366"/>
                <a:gd name="T69" fmla="*/ 336 h 541"/>
                <a:gd name="T70" fmla="*/ 173 w 366"/>
                <a:gd name="T71" fmla="*/ 342 h 541"/>
                <a:gd name="T72" fmla="*/ 174 w 366"/>
                <a:gd name="T73" fmla="*/ 308 h 541"/>
                <a:gd name="T74" fmla="*/ 150 w 366"/>
                <a:gd name="T75" fmla="*/ 305 h 541"/>
                <a:gd name="T76" fmla="*/ 161 w 366"/>
                <a:gd name="T77" fmla="*/ 346 h 541"/>
                <a:gd name="T78" fmla="*/ 121 w 366"/>
                <a:gd name="T79" fmla="*/ 374 h 541"/>
                <a:gd name="T80" fmla="*/ 131 w 366"/>
                <a:gd name="T81" fmla="*/ 314 h 541"/>
                <a:gd name="T82" fmla="*/ 123 w 366"/>
                <a:gd name="T83" fmla="*/ 306 h 541"/>
                <a:gd name="T84" fmla="*/ 107 w 366"/>
                <a:gd name="T85" fmla="*/ 330 h 541"/>
                <a:gd name="T86" fmla="*/ 260 w 366"/>
                <a:gd name="T87" fmla="*/ 411 h 541"/>
                <a:gd name="T88" fmla="*/ 262 w 366"/>
                <a:gd name="T89" fmla="*/ 410 h 541"/>
                <a:gd name="T90" fmla="*/ 160 w 366"/>
                <a:gd name="T91" fmla="*/ 350 h 541"/>
                <a:gd name="T92" fmla="*/ 147 w 366"/>
                <a:gd name="T93" fmla="*/ 388 h 541"/>
                <a:gd name="T94" fmla="*/ 163 w 366"/>
                <a:gd name="T95" fmla="*/ 363 h 541"/>
                <a:gd name="T96" fmla="*/ 288 w 366"/>
                <a:gd name="T97" fmla="*/ 462 h 541"/>
                <a:gd name="T98" fmla="*/ 266 w 366"/>
                <a:gd name="T99" fmla="*/ 408 h 541"/>
                <a:gd name="T100" fmla="*/ 245 w 366"/>
                <a:gd name="T101" fmla="*/ 487 h 541"/>
                <a:gd name="T102" fmla="*/ 239 w 366"/>
                <a:gd name="T103" fmla="*/ 240 h 541"/>
                <a:gd name="T104" fmla="*/ 265 w 366"/>
                <a:gd name="T105" fmla="*/ 237 h 541"/>
                <a:gd name="T106" fmla="*/ 202 w 366"/>
                <a:gd name="T107" fmla="*/ 51 h 541"/>
                <a:gd name="T108" fmla="*/ 206 w 366"/>
                <a:gd name="T109" fmla="*/ 73 h 541"/>
                <a:gd name="T110" fmla="*/ 214 w 366"/>
                <a:gd name="T111" fmla="*/ 236 h 541"/>
                <a:gd name="T112" fmla="*/ 224 w 366"/>
                <a:gd name="T113" fmla="*/ 362 h 541"/>
                <a:gd name="T114" fmla="*/ 202 w 366"/>
                <a:gd name="T115" fmla="*/ 233 h 541"/>
                <a:gd name="T116" fmla="*/ 200 w 366"/>
                <a:gd name="T117" fmla="*/ 231 h 541"/>
                <a:gd name="T118" fmla="*/ 97 w 366"/>
                <a:gd name="T119" fmla="*/ 402 h 541"/>
                <a:gd name="T120" fmla="*/ 283 w 366"/>
                <a:gd name="T121" fmla="*/ 26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541">
                  <a:moveTo>
                    <a:pt x="222" y="95"/>
                  </a:moveTo>
                  <a:cubicBezTo>
                    <a:pt x="218" y="93"/>
                    <a:pt x="213" y="92"/>
                    <a:pt x="209" y="89"/>
                  </a:cubicBezTo>
                  <a:cubicBezTo>
                    <a:pt x="208" y="89"/>
                    <a:pt x="209" y="85"/>
                    <a:pt x="209" y="82"/>
                  </a:cubicBezTo>
                  <a:cubicBezTo>
                    <a:pt x="201" y="82"/>
                    <a:pt x="191" y="83"/>
                    <a:pt x="182" y="84"/>
                  </a:cubicBezTo>
                  <a:cubicBezTo>
                    <a:pt x="182" y="84"/>
                    <a:pt x="181" y="85"/>
                    <a:pt x="181" y="85"/>
                  </a:cubicBezTo>
                  <a:cubicBezTo>
                    <a:pt x="185" y="87"/>
                    <a:pt x="188" y="89"/>
                    <a:pt x="192" y="91"/>
                  </a:cubicBezTo>
                  <a:cubicBezTo>
                    <a:pt x="189" y="94"/>
                    <a:pt x="186" y="97"/>
                    <a:pt x="182" y="100"/>
                  </a:cubicBezTo>
                  <a:cubicBezTo>
                    <a:pt x="180" y="95"/>
                    <a:pt x="177" y="91"/>
                    <a:pt x="174" y="86"/>
                  </a:cubicBezTo>
                  <a:cubicBezTo>
                    <a:pt x="168" y="94"/>
                    <a:pt x="171" y="102"/>
                    <a:pt x="171" y="110"/>
                  </a:cubicBezTo>
                  <a:cubicBezTo>
                    <a:pt x="171" y="110"/>
                    <a:pt x="170" y="110"/>
                    <a:pt x="170" y="110"/>
                  </a:cubicBezTo>
                  <a:cubicBezTo>
                    <a:pt x="169" y="109"/>
                    <a:pt x="168" y="107"/>
                    <a:pt x="168" y="106"/>
                  </a:cubicBezTo>
                  <a:cubicBezTo>
                    <a:pt x="168" y="98"/>
                    <a:pt x="168" y="89"/>
                    <a:pt x="168" y="81"/>
                  </a:cubicBezTo>
                  <a:cubicBezTo>
                    <a:pt x="167" y="84"/>
                    <a:pt x="166" y="87"/>
                    <a:pt x="166" y="90"/>
                  </a:cubicBezTo>
                  <a:cubicBezTo>
                    <a:pt x="166" y="98"/>
                    <a:pt x="167" y="106"/>
                    <a:pt x="167" y="114"/>
                  </a:cubicBezTo>
                  <a:cubicBezTo>
                    <a:pt x="167" y="118"/>
                    <a:pt x="165" y="122"/>
                    <a:pt x="165" y="125"/>
                  </a:cubicBezTo>
                  <a:cubicBezTo>
                    <a:pt x="164" y="143"/>
                    <a:pt x="161" y="160"/>
                    <a:pt x="162" y="178"/>
                  </a:cubicBezTo>
                  <a:cubicBezTo>
                    <a:pt x="162" y="188"/>
                    <a:pt x="159" y="198"/>
                    <a:pt x="157" y="208"/>
                  </a:cubicBezTo>
                  <a:cubicBezTo>
                    <a:pt x="150" y="232"/>
                    <a:pt x="151" y="256"/>
                    <a:pt x="164" y="278"/>
                  </a:cubicBezTo>
                  <a:cubicBezTo>
                    <a:pt x="165" y="279"/>
                    <a:pt x="166" y="281"/>
                    <a:pt x="168" y="281"/>
                  </a:cubicBezTo>
                  <a:cubicBezTo>
                    <a:pt x="176" y="283"/>
                    <a:pt x="185" y="282"/>
                    <a:pt x="191" y="290"/>
                  </a:cubicBezTo>
                  <a:cubicBezTo>
                    <a:pt x="191" y="289"/>
                    <a:pt x="192" y="289"/>
                    <a:pt x="192" y="289"/>
                  </a:cubicBezTo>
                  <a:cubicBezTo>
                    <a:pt x="190" y="285"/>
                    <a:pt x="188" y="282"/>
                    <a:pt x="186" y="279"/>
                  </a:cubicBezTo>
                  <a:cubicBezTo>
                    <a:pt x="183" y="274"/>
                    <a:pt x="185" y="271"/>
                    <a:pt x="191" y="270"/>
                  </a:cubicBezTo>
                  <a:cubicBezTo>
                    <a:pt x="195" y="269"/>
                    <a:pt x="198" y="265"/>
                    <a:pt x="197" y="260"/>
                  </a:cubicBezTo>
                  <a:cubicBezTo>
                    <a:pt x="197" y="257"/>
                    <a:pt x="196" y="254"/>
                    <a:pt x="191" y="254"/>
                  </a:cubicBezTo>
                  <a:cubicBezTo>
                    <a:pt x="186" y="254"/>
                    <a:pt x="183" y="259"/>
                    <a:pt x="184" y="264"/>
                  </a:cubicBezTo>
                  <a:cubicBezTo>
                    <a:pt x="185" y="266"/>
                    <a:pt x="184" y="267"/>
                    <a:pt x="183" y="269"/>
                  </a:cubicBezTo>
                  <a:cubicBezTo>
                    <a:pt x="180" y="258"/>
                    <a:pt x="177" y="248"/>
                    <a:pt x="183" y="238"/>
                  </a:cubicBezTo>
                  <a:cubicBezTo>
                    <a:pt x="184" y="234"/>
                    <a:pt x="187" y="231"/>
                    <a:pt x="190" y="229"/>
                  </a:cubicBezTo>
                  <a:cubicBezTo>
                    <a:pt x="198" y="226"/>
                    <a:pt x="205" y="221"/>
                    <a:pt x="214" y="222"/>
                  </a:cubicBezTo>
                  <a:cubicBezTo>
                    <a:pt x="228" y="224"/>
                    <a:pt x="241" y="221"/>
                    <a:pt x="254" y="221"/>
                  </a:cubicBezTo>
                  <a:cubicBezTo>
                    <a:pt x="263" y="220"/>
                    <a:pt x="273" y="222"/>
                    <a:pt x="282" y="226"/>
                  </a:cubicBezTo>
                  <a:cubicBezTo>
                    <a:pt x="288" y="229"/>
                    <a:pt x="294" y="232"/>
                    <a:pt x="300" y="236"/>
                  </a:cubicBezTo>
                  <a:cubicBezTo>
                    <a:pt x="302" y="237"/>
                    <a:pt x="305" y="240"/>
                    <a:pt x="307" y="242"/>
                  </a:cubicBezTo>
                  <a:cubicBezTo>
                    <a:pt x="310" y="246"/>
                    <a:pt x="314" y="251"/>
                    <a:pt x="317" y="255"/>
                  </a:cubicBezTo>
                  <a:cubicBezTo>
                    <a:pt x="319" y="258"/>
                    <a:pt x="320" y="261"/>
                    <a:pt x="320" y="264"/>
                  </a:cubicBezTo>
                  <a:cubicBezTo>
                    <a:pt x="320" y="275"/>
                    <a:pt x="319" y="285"/>
                    <a:pt x="315" y="295"/>
                  </a:cubicBezTo>
                  <a:cubicBezTo>
                    <a:pt x="312" y="303"/>
                    <a:pt x="310" y="311"/>
                    <a:pt x="307" y="319"/>
                  </a:cubicBezTo>
                  <a:cubicBezTo>
                    <a:pt x="307" y="319"/>
                    <a:pt x="308" y="319"/>
                    <a:pt x="309" y="318"/>
                  </a:cubicBezTo>
                  <a:cubicBezTo>
                    <a:pt x="303" y="327"/>
                    <a:pt x="296" y="335"/>
                    <a:pt x="291" y="344"/>
                  </a:cubicBezTo>
                  <a:cubicBezTo>
                    <a:pt x="285" y="353"/>
                    <a:pt x="283" y="364"/>
                    <a:pt x="278" y="375"/>
                  </a:cubicBezTo>
                  <a:cubicBezTo>
                    <a:pt x="281" y="375"/>
                    <a:pt x="283" y="375"/>
                    <a:pt x="285" y="375"/>
                  </a:cubicBezTo>
                  <a:cubicBezTo>
                    <a:pt x="285" y="376"/>
                    <a:pt x="286" y="376"/>
                    <a:pt x="286" y="376"/>
                  </a:cubicBezTo>
                  <a:cubicBezTo>
                    <a:pt x="288" y="376"/>
                    <a:pt x="291" y="377"/>
                    <a:pt x="292" y="376"/>
                  </a:cubicBezTo>
                  <a:cubicBezTo>
                    <a:pt x="300" y="370"/>
                    <a:pt x="307" y="364"/>
                    <a:pt x="314" y="359"/>
                  </a:cubicBezTo>
                  <a:cubicBezTo>
                    <a:pt x="317" y="357"/>
                    <a:pt x="321" y="355"/>
                    <a:pt x="324" y="353"/>
                  </a:cubicBezTo>
                  <a:cubicBezTo>
                    <a:pt x="335" y="345"/>
                    <a:pt x="345" y="334"/>
                    <a:pt x="352" y="321"/>
                  </a:cubicBezTo>
                  <a:cubicBezTo>
                    <a:pt x="355" y="315"/>
                    <a:pt x="359" y="310"/>
                    <a:pt x="363" y="304"/>
                  </a:cubicBezTo>
                  <a:cubicBezTo>
                    <a:pt x="364" y="304"/>
                    <a:pt x="365" y="305"/>
                    <a:pt x="366" y="305"/>
                  </a:cubicBezTo>
                  <a:cubicBezTo>
                    <a:pt x="365" y="307"/>
                    <a:pt x="365" y="309"/>
                    <a:pt x="364" y="310"/>
                  </a:cubicBezTo>
                  <a:cubicBezTo>
                    <a:pt x="354" y="329"/>
                    <a:pt x="340" y="344"/>
                    <a:pt x="324" y="357"/>
                  </a:cubicBezTo>
                  <a:cubicBezTo>
                    <a:pt x="312" y="368"/>
                    <a:pt x="299" y="376"/>
                    <a:pt x="285" y="383"/>
                  </a:cubicBezTo>
                  <a:cubicBezTo>
                    <a:pt x="282" y="384"/>
                    <a:pt x="282" y="386"/>
                    <a:pt x="284" y="387"/>
                  </a:cubicBezTo>
                  <a:cubicBezTo>
                    <a:pt x="290" y="393"/>
                    <a:pt x="293" y="400"/>
                    <a:pt x="295" y="407"/>
                  </a:cubicBezTo>
                  <a:cubicBezTo>
                    <a:pt x="296" y="411"/>
                    <a:pt x="299" y="415"/>
                    <a:pt x="301" y="418"/>
                  </a:cubicBezTo>
                  <a:cubicBezTo>
                    <a:pt x="305" y="429"/>
                    <a:pt x="309" y="439"/>
                    <a:pt x="313" y="450"/>
                  </a:cubicBezTo>
                  <a:cubicBezTo>
                    <a:pt x="315" y="454"/>
                    <a:pt x="318" y="458"/>
                    <a:pt x="320" y="462"/>
                  </a:cubicBezTo>
                  <a:cubicBezTo>
                    <a:pt x="319" y="464"/>
                    <a:pt x="319" y="464"/>
                    <a:pt x="315" y="459"/>
                  </a:cubicBezTo>
                  <a:cubicBezTo>
                    <a:pt x="313" y="457"/>
                    <a:pt x="311" y="455"/>
                    <a:pt x="308" y="451"/>
                  </a:cubicBezTo>
                  <a:cubicBezTo>
                    <a:pt x="307" y="455"/>
                    <a:pt x="305" y="458"/>
                    <a:pt x="305" y="461"/>
                  </a:cubicBezTo>
                  <a:cubicBezTo>
                    <a:pt x="304" y="471"/>
                    <a:pt x="307" y="480"/>
                    <a:pt x="311" y="489"/>
                  </a:cubicBezTo>
                  <a:cubicBezTo>
                    <a:pt x="314" y="495"/>
                    <a:pt x="315" y="502"/>
                    <a:pt x="317" y="509"/>
                  </a:cubicBezTo>
                  <a:cubicBezTo>
                    <a:pt x="319" y="516"/>
                    <a:pt x="322" y="524"/>
                    <a:pt x="324" y="531"/>
                  </a:cubicBezTo>
                  <a:cubicBezTo>
                    <a:pt x="325" y="534"/>
                    <a:pt x="324" y="538"/>
                    <a:pt x="324" y="541"/>
                  </a:cubicBezTo>
                  <a:cubicBezTo>
                    <a:pt x="324" y="541"/>
                    <a:pt x="323" y="541"/>
                    <a:pt x="323" y="541"/>
                  </a:cubicBezTo>
                  <a:cubicBezTo>
                    <a:pt x="321" y="539"/>
                    <a:pt x="320" y="536"/>
                    <a:pt x="319" y="534"/>
                  </a:cubicBezTo>
                  <a:cubicBezTo>
                    <a:pt x="319" y="526"/>
                    <a:pt x="314" y="521"/>
                    <a:pt x="308" y="516"/>
                  </a:cubicBezTo>
                  <a:cubicBezTo>
                    <a:pt x="300" y="508"/>
                    <a:pt x="293" y="499"/>
                    <a:pt x="285" y="490"/>
                  </a:cubicBezTo>
                  <a:cubicBezTo>
                    <a:pt x="279" y="483"/>
                    <a:pt x="273" y="476"/>
                    <a:pt x="266" y="469"/>
                  </a:cubicBezTo>
                  <a:cubicBezTo>
                    <a:pt x="265" y="468"/>
                    <a:pt x="264" y="467"/>
                    <a:pt x="262" y="467"/>
                  </a:cubicBezTo>
                  <a:cubicBezTo>
                    <a:pt x="255" y="467"/>
                    <a:pt x="250" y="461"/>
                    <a:pt x="243" y="460"/>
                  </a:cubicBezTo>
                  <a:cubicBezTo>
                    <a:pt x="240" y="459"/>
                    <a:pt x="237" y="457"/>
                    <a:pt x="234" y="455"/>
                  </a:cubicBezTo>
                  <a:cubicBezTo>
                    <a:pt x="234" y="455"/>
                    <a:pt x="233" y="456"/>
                    <a:pt x="233" y="456"/>
                  </a:cubicBezTo>
                  <a:cubicBezTo>
                    <a:pt x="235" y="461"/>
                    <a:pt x="238" y="466"/>
                    <a:pt x="241" y="470"/>
                  </a:cubicBezTo>
                  <a:cubicBezTo>
                    <a:pt x="244" y="473"/>
                    <a:pt x="247" y="475"/>
                    <a:pt x="250" y="478"/>
                  </a:cubicBezTo>
                  <a:cubicBezTo>
                    <a:pt x="255" y="483"/>
                    <a:pt x="259" y="488"/>
                    <a:pt x="264" y="493"/>
                  </a:cubicBezTo>
                  <a:cubicBezTo>
                    <a:pt x="269" y="498"/>
                    <a:pt x="275" y="503"/>
                    <a:pt x="280" y="509"/>
                  </a:cubicBezTo>
                  <a:cubicBezTo>
                    <a:pt x="286" y="515"/>
                    <a:pt x="291" y="522"/>
                    <a:pt x="297" y="529"/>
                  </a:cubicBezTo>
                  <a:cubicBezTo>
                    <a:pt x="298" y="530"/>
                    <a:pt x="300" y="532"/>
                    <a:pt x="301" y="533"/>
                  </a:cubicBezTo>
                  <a:cubicBezTo>
                    <a:pt x="302" y="535"/>
                    <a:pt x="303" y="536"/>
                    <a:pt x="304" y="539"/>
                  </a:cubicBezTo>
                  <a:cubicBezTo>
                    <a:pt x="298" y="537"/>
                    <a:pt x="295" y="533"/>
                    <a:pt x="291" y="530"/>
                  </a:cubicBezTo>
                  <a:cubicBezTo>
                    <a:pt x="287" y="526"/>
                    <a:pt x="284" y="521"/>
                    <a:pt x="280" y="517"/>
                  </a:cubicBezTo>
                  <a:cubicBezTo>
                    <a:pt x="275" y="512"/>
                    <a:pt x="269" y="507"/>
                    <a:pt x="264" y="502"/>
                  </a:cubicBezTo>
                  <a:cubicBezTo>
                    <a:pt x="261" y="498"/>
                    <a:pt x="258" y="495"/>
                    <a:pt x="255" y="492"/>
                  </a:cubicBezTo>
                  <a:cubicBezTo>
                    <a:pt x="253" y="489"/>
                    <a:pt x="250" y="489"/>
                    <a:pt x="247" y="491"/>
                  </a:cubicBezTo>
                  <a:cubicBezTo>
                    <a:pt x="246" y="492"/>
                    <a:pt x="244" y="493"/>
                    <a:pt x="242" y="494"/>
                  </a:cubicBezTo>
                  <a:cubicBezTo>
                    <a:pt x="241" y="495"/>
                    <a:pt x="241" y="497"/>
                    <a:pt x="241" y="498"/>
                  </a:cubicBezTo>
                  <a:cubicBezTo>
                    <a:pt x="240" y="498"/>
                    <a:pt x="240" y="498"/>
                    <a:pt x="240" y="498"/>
                  </a:cubicBezTo>
                  <a:cubicBezTo>
                    <a:pt x="238" y="500"/>
                    <a:pt x="233" y="503"/>
                    <a:pt x="233" y="504"/>
                  </a:cubicBezTo>
                  <a:cubicBezTo>
                    <a:pt x="234" y="508"/>
                    <a:pt x="237" y="512"/>
                    <a:pt x="240" y="515"/>
                  </a:cubicBezTo>
                  <a:cubicBezTo>
                    <a:pt x="246" y="522"/>
                    <a:pt x="253" y="527"/>
                    <a:pt x="257" y="538"/>
                  </a:cubicBezTo>
                  <a:cubicBezTo>
                    <a:pt x="255" y="537"/>
                    <a:pt x="253" y="537"/>
                    <a:pt x="252" y="536"/>
                  </a:cubicBezTo>
                  <a:cubicBezTo>
                    <a:pt x="246" y="529"/>
                    <a:pt x="240" y="523"/>
                    <a:pt x="234" y="516"/>
                  </a:cubicBezTo>
                  <a:cubicBezTo>
                    <a:pt x="234" y="516"/>
                    <a:pt x="234" y="515"/>
                    <a:pt x="233" y="515"/>
                  </a:cubicBezTo>
                  <a:cubicBezTo>
                    <a:pt x="227" y="512"/>
                    <a:pt x="223" y="506"/>
                    <a:pt x="220" y="500"/>
                  </a:cubicBezTo>
                  <a:cubicBezTo>
                    <a:pt x="218" y="498"/>
                    <a:pt x="217" y="496"/>
                    <a:pt x="216" y="493"/>
                  </a:cubicBezTo>
                  <a:cubicBezTo>
                    <a:pt x="215" y="495"/>
                    <a:pt x="214" y="496"/>
                    <a:pt x="214" y="497"/>
                  </a:cubicBezTo>
                  <a:cubicBezTo>
                    <a:pt x="211" y="502"/>
                    <a:pt x="208" y="508"/>
                    <a:pt x="205" y="513"/>
                  </a:cubicBezTo>
                  <a:cubicBezTo>
                    <a:pt x="204" y="515"/>
                    <a:pt x="205" y="519"/>
                    <a:pt x="206" y="521"/>
                  </a:cubicBezTo>
                  <a:cubicBezTo>
                    <a:pt x="209" y="525"/>
                    <a:pt x="212" y="528"/>
                    <a:pt x="215" y="532"/>
                  </a:cubicBezTo>
                  <a:cubicBezTo>
                    <a:pt x="216" y="533"/>
                    <a:pt x="217" y="535"/>
                    <a:pt x="218" y="538"/>
                  </a:cubicBezTo>
                  <a:cubicBezTo>
                    <a:pt x="210" y="536"/>
                    <a:pt x="206" y="529"/>
                    <a:pt x="201" y="526"/>
                  </a:cubicBezTo>
                  <a:cubicBezTo>
                    <a:pt x="200" y="529"/>
                    <a:pt x="200" y="532"/>
                    <a:pt x="199" y="535"/>
                  </a:cubicBezTo>
                  <a:cubicBezTo>
                    <a:pt x="198" y="535"/>
                    <a:pt x="197" y="535"/>
                    <a:pt x="196" y="535"/>
                  </a:cubicBezTo>
                  <a:cubicBezTo>
                    <a:pt x="198" y="529"/>
                    <a:pt x="198" y="522"/>
                    <a:pt x="200" y="516"/>
                  </a:cubicBezTo>
                  <a:cubicBezTo>
                    <a:pt x="204" y="507"/>
                    <a:pt x="210" y="498"/>
                    <a:pt x="215" y="489"/>
                  </a:cubicBezTo>
                  <a:cubicBezTo>
                    <a:pt x="218" y="482"/>
                    <a:pt x="222" y="475"/>
                    <a:pt x="225" y="469"/>
                  </a:cubicBezTo>
                  <a:cubicBezTo>
                    <a:pt x="226" y="467"/>
                    <a:pt x="225" y="464"/>
                    <a:pt x="224" y="462"/>
                  </a:cubicBezTo>
                  <a:cubicBezTo>
                    <a:pt x="223" y="463"/>
                    <a:pt x="221" y="464"/>
                    <a:pt x="219" y="465"/>
                  </a:cubicBezTo>
                  <a:cubicBezTo>
                    <a:pt x="209" y="474"/>
                    <a:pt x="200" y="483"/>
                    <a:pt x="189" y="491"/>
                  </a:cubicBezTo>
                  <a:cubicBezTo>
                    <a:pt x="182" y="496"/>
                    <a:pt x="173" y="499"/>
                    <a:pt x="165" y="502"/>
                  </a:cubicBezTo>
                  <a:cubicBezTo>
                    <a:pt x="160" y="505"/>
                    <a:pt x="155" y="506"/>
                    <a:pt x="149" y="509"/>
                  </a:cubicBezTo>
                  <a:cubicBezTo>
                    <a:pt x="148" y="510"/>
                    <a:pt x="146" y="511"/>
                    <a:pt x="146" y="513"/>
                  </a:cubicBezTo>
                  <a:cubicBezTo>
                    <a:pt x="145" y="519"/>
                    <a:pt x="144" y="525"/>
                    <a:pt x="143" y="531"/>
                  </a:cubicBezTo>
                  <a:cubicBezTo>
                    <a:pt x="143" y="535"/>
                    <a:pt x="142" y="536"/>
                    <a:pt x="138" y="536"/>
                  </a:cubicBezTo>
                  <a:cubicBezTo>
                    <a:pt x="94" y="534"/>
                    <a:pt x="50" y="532"/>
                    <a:pt x="5" y="531"/>
                  </a:cubicBezTo>
                  <a:cubicBezTo>
                    <a:pt x="2" y="531"/>
                    <a:pt x="0" y="529"/>
                    <a:pt x="1" y="526"/>
                  </a:cubicBezTo>
                  <a:cubicBezTo>
                    <a:pt x="1" y="523"/>
                    <a:pt x="1" y="520"/>
                    <a:pt x="1" y="517"/>
                  </a:cubicBezTo>
                  <a:cubicBezTo>
                    <a:pt x="1" y="350"/>
                    <a:pt x="1" y="184"/>
                    <a:pt x="1" y="17"/>
                  </a:cubicBezTo>
                  <a:cubicBezTo>
                    <a:pt x="1" y="9"/>
                    <a:pt x="1" y="9"/>
                    <a:pt x="9" y="8"/>
                  </a:cubicBezTo>
                  <a:cubicBezTo>
                    <a:pt x="63" y="6"/>
                    <a:pt x="117" y="3"/>
                    <a:pt x="172" y="1"/>
                  </a:cubicBezTo>
                  <a:cubicBezTo>
                    <a:pt x="177" y="0"/>
                    <a:pt x="178" y="1"/>
                    <a:pt x="176" y="6"/>
                  </a:cubicBezTo>
                  <a:cubicBezTo>
                    <a:pt x="174" y="13"/>
                    <a:pt x="170" y="20"/>
                    <a:pt x="169" y="27"/>
                  </a:cubicBezTo>
                  <a:cubicBezTo>
                    <a:pt x="167" y="33"/>
                    <a:pt x="168" y="38"/>
                    <a:pt x="168" y="44"/>
                  </a:cubicBezTo>
                  <a:cubicBezTo>
                    <a:pt x="169" y="51"/>
                    <a:pt x="170" y="57"/>
                    <a:pt x="172" y="66"/>
                  </a:cubicBezTo>
                  <a:cubicBezTo>
                    <a:pt x="182" y="54"/>
                    <a:pt x="191" y="42"/>
                    <a:pt x="208" y="44"/>
                  </a:cubicBezTo>
                  <a:cubicBezTo>
                    <a:pt x="209" y="45"/>
                    <a:pt x="210" y="46"/>
                    <a:pt x="212" y="49"/>
                  </a:cubicBezTo>
                  <a:cubicBezTo>
                    <a:pt x="215" y="43"/>
                    <a:pt x="217" y="39"/>
                    <a:pt x="219" y="34"/>
                  </a:cubicBezTo>
                  <a:cubicBezTo>
                    <a:pt x="219" y="32"/>
                    <a:pt x="218" y="30"/>
                    <a:pt x="217" y="29"/>
                  </a:cubicBezTo>
                  <a:cubicBezTo>
                    <a:pt x="210" y="24"/>
                    <a:pt x="202" y="20"/>
                    <a:pt x="192" y="23"/>
                  </a:cubicBezTo>
                  <a:cubicBezTo>
                    <a:pt x="184" y="25"/>
                    <a:pt x="177" y="26"/>
                    <a:pt x="170" y="32"/>
                  </a:cubicBezTo>
                  <a:cubicBezTo>
                    <a:pt x="170" y="25"/>
                    <a:pt x="176" y="23"/>
                    <a:pt x="180" y="21"/>
                  </a:cubicBezTo>
                  <a:cubicBezTo>
                    <a:pt x="186" y="19"/>
                    <a:pt x="194" y="19"/>
                    <a:pt x="200" y="17"/>
                  </a:cubicBezTo>
                  <a:cubicBezTo>
                    <a:pt x="206" y="15"/>
                    <a:pt x="210" y="18"/>
                    <a:pt x="215" y="19"/>
                  </a:cubicBezTo>
                  <a:cubicBezTo>
                    <a:pt x="220" y="20"/>
                    <a:pt x="224" y="28"/>
                    <a:pt x="223" y="34"/>
                  </a:cubicBezTo>
                  <a:cubicBezTo>
                    <a:pt x="223" y="36"/>
                    <a:pt x="223" y="39"/>
                    <a:pt x="224" y="41"/>
                  </a:cubicBezTo>
                  <a:cubicBezTo>
                    <a:pt x="226" y="44"/>
                    <a:pt x="228" y="46"/>
                    <a:pt x="228" y="49"/>
                  </a:cubicBezTo>
                  <a:cubicBezTo>
                    <a:pt x="228" y="51"/>
                    <a:pt x="229" y="54"/>
                    <a:pt x="229" y="56"/>
                  </a:cubicBezTo>
                  <a:cubicBezTo>
                    <a:pt x="229" y="65"/>
                    <a:pt x="230" y="74"/>
                    <a:pt x="230" y="83"/>
                  </a:cubicBezTo>
                  <a:cubicBezTo>
                    <a:pt x="230" y="84"/>
                    <a:pt x="228" y="86"/>
                    <a:pt x="227" y="87"/>
                  </a:cubicBezTo>
                  <a:cubicBezTo>
                    <a:pt x="225" y="90"/>
                    <a:pt x="224" y="93"/>
                    <a:pt x="222" y="96"/>
                  </a:cubicBezTo>
                  <a:lnTo>
                    <a:pt x="222" y="95"/>
                  </a:lnTo>
                  <a:close/>
                  <a:moveTo>
                    <a:pt x="277" y="276"/>
                  </a:moveTo>
                  <a:cubicBezTo>
                    <a:pt x="275" y="273"/>
                    <a:pt x="274" y="270"/>
                    <a:pt x="273" y="270"/>
                  </a:cubicBezTo>
                  <a:cubicBezTo>
                    <a:pt x="270" y="270"/>
                    <a:pt x="268" y="272"/>
                    <a:pt x="265" y="274"/>
                  </a:cubicBezTo>
                  <a:cubicBezTo>
                    <a:pt x="264" y="275"/>
                    <a:pt x="264" y="276"/>
                    <a:pt x="263" y="277"/>
                  </a:cubicBezTo>
                  <a:cubicBezTo>
                    <a:pt x="261" y="281"/>
                    <a:pt x="259" y="286"/>
                    <a:pt x="256" y="290"/>
                  </a:cubicBezTo>
                  <a:cubicBezTo>
                    <a:pt x="252" y="298"/>
                    <a:pt x="248" y="306"/>
                    <a:pt x="244" y="314"/>
                  </a:cubicBezTo>
                  <a:cubicBezTo>
                    <a:pt x="241" y="322"/>
                    <a:pt x="237" y="330"/>
                    <a:pt x="233" y="337"/>
                  </a:cubicBezTo>
                  <a:cubicBezTo>
                    <a:pt x="231" y="342"/>
                    <a:pt x="228" y="346"/>
                    <a:pt x="226" y="351"/>
                  </a:cubicBezTo>
                  <a:cubicBezTo>
                    <a:pt x="229" y="353"/>
                    <a:pt x="233" y="354"/>
                    <a:pt x="236" y="356"/>
                  </a:cubicBezTo>
                  <a:cubicBezTo>
                    <a:pt x="240" y="358"/>
                    <a:pt x="243" y="360"/>
                    <a:pt x="241" y="366"/>
                  </a:cubicBezTo>
                  <a:cubicBezTo>
                    <a:pt x="239" y="365"/>
                    <a:pt x="237" y="363"/>
                    <a:pt x="234" y="362"/>
                  </a:cubicBezTo>
                  <a:cubicBezTo>
                    <a:pt x="234" y="364"/>
                    <a:pt x="234" y="367"/>
                    <a:pt x="235" y="369"/>
                  </a:cubicBezTo>
                  <a:cubicBezTo>
                    <a:pt x="235" y="372"/>
                    <a:pt x="236" y="375"/>
                    <a:pt x="235" y="377"/>
                  </a:cubicBezTo>
                  <a:cubicBezTo>
                    <a:pt x="235" y="380"/>
                    <a:pt x="233" y="382"/>
                    <a:pt x="232" y="384"/>
                  </a:cubicBezTo>
                  <a:cubicBezTo>
                    <a:pt x="231" y="387"/>
                    <a:pt x="231" y="389"/>
                    <a:pt x="231" y="391"/>
                  </a:cubicBezTo>
                  <a:cubicBezTo>
                    <a:pt x="231" y="385"/>
                    <a:pt x="232" y="379"/>
                    <a:pt x="232" y="374"/>
                  </a:cubicBezTo>
                  <a:cubicBezTo>
                    <a:pt x="233" y="368"/>
                    <a:pt x="233" y="362"/>
                    <a:pt x="228" y="358"/>
                  </a:cubicBezTo>
                  <a:cubicBezTo>
                    <a:pt x="227" y="357"/>
                    <a:pt x="226" y="357"/>
                    <a:pt x="225" y="357"/>
                  </a:cubicBezTo>
                  <a:cubicBezTo>
                    <a:pt x="225" y="358"/>
                    <a:pt x="224" y="360"/>
                    <a:pt x="224" y="361"/>
                  </a:cubicBezTo>
                  <a:cubicBezTo>
                    <a:pt x="228" y="366"/>
                    <a:pt x="231" y="370"/>
                    <a:pt x="228" y="377"/>
                  </a:cubicBezTo>
                  <a:cubicBezTo>
                    <a:pt x="226" y="382"/>
                    <a:pt x="227" y="387"/>
                    <a:pt x="226" y="393"/>
                  </a:cubicBezTo>
                  <a:cubicBezTo>
                    <a:pt x="221" y="392"/>
                    <a:pt x="217" y="392"/>
                    <a:pt x="214" y="391"/>
                  </a:cubicBezTo>
                  <a:cubicBezTo>
                    <a:pt x="214" y="387"/>
                    <a:pt x="214" y="384"/>
                    <a:pt x="214" y="380"/>
                  </a:cubicBezTo>
                  <a:cubicBezTo>
                    <a:pt x="209" y="384"/>
                    <a:pt x="206" y="388"/>
                    <a:pt x="202" y="392"/>
                  </a:cubicBezTo>
                  <a:cubicBezTo>
                    <a:pt x="201" y="394"/>
                    <a:pt x="201" y="396"/>
                    <a:pt x="200" y="398"/>
                  </a:cubicBezTo>
                  <a:cubicBezTo>
                    <a:pt x="197" y="402"/>
                    <a:pt x="195" y="407"/>
                    <a:pt x="191" y="410"/>
                  </a:cubicBezTo>
                  <a:cubicBezTo>
                    <a:pt x="182" y="420"/>
                    <a:pt x="174" y="431"/>
                    <a:pt x="165" y="441"/>
                  </a:cubicBezTo>
                  <a:cubicBezTo>
                    <a:pt x="162" y="444"/>
                    <a:pt x="158" y="447"/>
                    <a:pt x="154" y="450"/>
                  </a:cubicBezTo>
                  <a:cubicBezTo>
                    <a:pt x="149" y="452"/>
                    <a:pt x="144" y="453"/>
                    <a:pt x="140" y="455"/>
                  </a:cubicBezTo>
                  <a:cubicBezTo>
                    <a:pt x="138" y="455"/>
                    <a:pt x="136" y="455"/>
                    <a:pt x="134" y="455"/>
                  </a:cubicBezTo>
                  <a:cubicBezTo>
                    <a:pt x="158" y="445"/>
                    <a:pt x="166" y="437"/>
                    <a:pt x="176" y="423"/>
                  </a:cubicBezTo>
                  <a:cubicBezTo>
                    <a:pt x="183" y="414"/>
                    <a:pt x="189" y="403"/>
                    <a:pt x="195" y="393"/>
                  </a:cubicBezTo>
                  <a:cubicBezTo>
                    <a:pt x="198" y="388"/>
                    <a:pt x="200" y="383"/>
                    <a:pt x="205" y="380"/>
                  </a:cubicBezTo>
                  <a:cubicBezTo>
                    <a:pt x="210" y="376"/>
                    <a:pt x="214" y="372"/>
                    <a:pt x="218" y="367"/>
                  </a:cubicBezTo>
                  <a:cubicBezTo>
                    <a:pt x="219" y="367"/>
                    <a:pt x="219" y="365"/>
                    <a:pt x="219" y="363"/>
                  </a:cubicBezTo>
                  <a:cubicBezTo>
                    <a:pt x="217" y="363"/>
                    <a:pt x="215" y="362"/>
                    <a:pt x="214" y="362"/>
                  </a:cubicBezTo>
                  <a:cubicBezTo>
                    <a:pt x="210" y="365"/>
                    <a:pt x="205" y="368"/>
                    <a:pt x="201" y="370"/>
                  </a:cubicBezTo>
                  <a:cubicBezTo>
                    <a:pt x="200" y="371"/>
                    <a:pt x="198" y="372"/>
                    <a:pt x="197" y="373"/>
                  </a:cubicBezTo>
                  <a:cubicBezTo>
                    <a:pt x="197" y="370"/>
                    <a:pt x="198" y="367"/>
                    <a:pt x="199" y="365"/>
                  </a:cubicBezTo>
                  <a:cubicBezTo>
                    <a:pt x="202" y="358"/>
                    <a:pt x="206" y="351"/>
                    <a:pt x="209" y="344"/>
                  </a:cubicBezTo>
                  <a:cubicBezTo>
                    <a:pt x="214" y="334"/>
                    <a:pt x="216" y="326"/>
                    <a:pt x="206" y="317"/>
                  </a:cubicBezTo>
                  <a:cubicBezTo>
                    <a:pt x="205" y="319"/>
                    <a:pt x="204" y="321"/>
                    <a:pt x="203" y="324"/>
                  </a:cubicBezTo>
                  <a:cubicBezTo>
                    <a:pt x="205" y="324"/>
                    <a:pt x="206" y="323"/>
                    <a:pt x="207" y="323"/>
                  </a:cubicBezTo>
                  <a:cubicBezTo>
                    <a:pt x="210" y="333"/>
                    <a:pt x="206" y="342"/>
                    <a:pt x="200" y="342"/>
                  </a:cubicBezTo>
                  <a:cubicBezTo>
                    <a:pt x="199" y="344"/>
                    <a:pt x="198" y="346"/>
                    <a:pt x="196" y="347"/>
                  </a:cubicBezTo>
                  <a:cubicBezTo>
                    <a:pt x="191" y="353"/>
                    <a:pt x="186" y="358"/>
                    <a:pt x="181" y="364"/>
                  </a:cubicBezTo>
                  <a:cubicBezTo>
                    <a:pt x="180" y="364"/>
                    <a:pt x="182" y="366"/>
                    <a:pt x="182" y="368"/>
                  </a:cubicBezTo>
                  <a:cubicBezTo>
                    <a:pt x="176" y="369"/>
                    <a:pt x="176" y="374"/>
                    <a:pt x="176" y="379"/>
                  </a:cubicBezTo>
                  <a:cubicBezTo>
                    <a:pt x="176" y="382"/>
                    <a:pt x="175" y="383"/>
                    <a:pt x="172" y="385"/>
                  </a:cubicBezTo>
                  <a:cubicBezTo>
                    <a:pt x="168" y="387"/>
                    <a:pt x="164" y="388"/>
                    <a:pt x="161" y="392"/>
                  </a:cubicBezTo>
                  <a:cubicBezTo>
                    <a:pt x="150" y="411"/>
                    <a:pt x="137" y="430"/>
                    <a:pt x="117" y="441"/>
                  </a:cubicBezTo>
                  <a:cubicBezTo>
                    <a:pt x="99" y="452"/>
                    <a:pt x="82" y="453"/>
                    <a:pt x="64" y="439"/>
                  </a:cubicBezTo>
                  <a:cubicBezTo>
                    <a:pt x="50" y="429"/>
                    <a:pt x="42" y="415"/>
                    <a:pt x="34" y="400"/>
                  </a:cubicBezTo>
                  <a:cubicBezTo>
                    <a:pt x="32" y="396"/>
                    <a:pt x="30" y="392"/>
                    <a:pt x="26" y="389"/>
                  </a:cubicBezTo>
                  <a:cubicBezTo>
                    <a:pt x="23" y="385"/>
                    <a:pt x="20" y="386"/>
                    <a:pt x="18" y="391"/>
                  </a:cubicBezTo>
                  <a:cubicBezTo>
                    <a:pt x="12" y="402"/>
                    <a:pt x="12" y="414"/>
                    <a:pt x="15" y="426"/>
                  </a:cubicBezTo>
                  <a:cubicBezTo>
                    <a:pt x="17" y="434"/>
                    <a:pt x="22" y="441"/>
                    <a:pt x="26" y="449"/>
                  </a:cubicBezTo>
                  <a:cubicBezTo>
                    <a:pt x="29" y="455"/>
                    <a:pt x="32" y="461"/>
                    <a:pt x="36" y="467"/>
                  </a:cubicBezTo>
                  <a:cubicBezTo>
                    <a:pt x="37" y="470"/>
                    <a:pt x="40" y="471"/>
                    <a:pt x="42" y="473"/>
                  </a:cubicBezTo>
                  <a:cubicBezTo>
                    <a:pt x="44" y="476"/>
                    <a:pt x="46" y="479"/>
                    <a:pt x="48" y="482"/>
                  </a:cubicBezTo>
                  <a:cubicBezTo>
                    <a:pt x="60" y="496"/>
                    <a:pt x="76" y="504"/>
                    <a:pt x="93" y="511"/>
                  </a:cubicBezTo>
                  <a:cubicBezTo>
                    <a:pt x="96" y="513"/>
                    <a:pt x="101" y="514"/>
                    <a:pt x="104" y="509"/>
                  </a:cubicBezTo>
                  <a:cubicBezTo>
                    <a:pt x="105" y="508"/>
                    <a:pt x="108" y="508"/>
                    <a:pt x="109" y="508"/>
                  </a:cubicBezTo>
                  <a:cubicBezTo>
                    <a:pt x="113" y="509"/>
                    <a:pt x="116" y="511"/>
                    <a:pt x="119" y="513"/>
                  </a:cubicBezTo>
                  <a:cubicBezTo>
                    <a:pt x="121" y="512"/>
                    <a:pt x="123" y="510"/>
                    <a:pt x="125" y="510"/>
                  </a:cubicBezTo>
                  <a:cubicBezTo>
                    <a:pt x="131" y="508"/>
                    <a:pt x="138" y="508"/>
                    <a:pt x="144" y="506"/>
                  </a:cubicBezTo>
                  <a:cubicBezTo>
                    <a:pt x="151" y="504"/>
                    <a:pt x="157" y="501"/>
                    <a:pt x="163" y="498"/>
                  </a:cubicBezTo>
                  <a:cubicBezTo>
                    <a:pt x="170" y="495"/>
                    <a:pt x="177" y="493"/>
                    <a:pt x="184" y="489"/>
                  </a:cubicBezTo>
                  <a:cubicBezTo>
                    <a:pt x="199" y="481"/>
                    <a:pt x="210" y="466"/>
                    <a:pt x="224" y="456"/>
                  </a:cubicBezTo>
                  <a:cubicBezTo>
                    <a:pt x="224" y="456"/>
                    <a:pt x="224" y="456"/>
                    <a:pt x="224" y="456"/>
                  </a:cubicBezTo>
                  <a:cubicBezTo>
                    <a:pt x="230" y="451"/>
                    <a:pt x="230" y="442"/>
                    <a:pt x="237" y="438"/>
                  </a:cubicBezTo>
                  <a:cubicBezTo>
                    <a:pt x="239" y="437"/>
                    <a:pt x="240" y="434"/>
                    <a:pt x="241" y="432"/>
                  </a:cubicBezTo>
                  <a:cubicBezTo>
                    <a:pt x="246" y="423"/>
                    <a:pt x="252" y="414"/>
                    <a:pt x="255" y="405"/>
                  </a:cubicBezTo>
                  <a:cubicBezTo>
                    <a:pt x="259" y="395"/>
                    <a:pt x="266" y="387"/>
                    <a:pt x="268" y="376"/>
                  </a:cubicBezTo>
                  <a:cubicBezTo>
                    <a:pt x="269" y="371"/>
                    <a:pt x="273" y="365"/>
                    <a:pt x="275" y="359"/>
                  </a:cubicBezTo>
                  <a:cubicBezTo>
                    <a:pt x="278" y="353"/>
                    <a:pt x="281" y="347"/>
                    <a:pt x="284" y="341"/>
                  </a:cubicBezTo>
                  <a:cubicBezTo>
                    <a:pt x="286" y="337"/>
                    <a:pt x="287" y="334"/>
                    <a:pt x="288" y="330"/>
                  </a:cubicBezTo>
                  <a:cubicBezTo>
                    <a:pt x="288" y="329"/>
                    <a:pt x="289" y="328"/>
                    <a:pt x="290" y="327"/>
                  </a:cubicBezTo>
                  <a:cubicBezTo>
                    <a:pt x="291" y="325"/>
                    <a:pt x="292" y="323"/>
                    <a:pt x="293" y="320"/>
                  </a:cubicBezTo>
                  <a:cubicBezTo>
                    <a:pt x="294" y="319"/>
                    <a:pt x="295" y="317"/>
                    <a:pt x="296" y="316"/>
                  </a:cubicBezTo>
                  <a:cubicBezTo>
                    <a:pt x="299" y="311"/>
                    <a:pt x="297" y="305"/>
                    <a:pt x="303" y="302"/>
                  </a:cubicBezTo>
                  <a:cubicBezTo>
                    <a:pt x="303" y="302"/>
                    <a:pt x="303" y="301"/>
                    <a:pt x="303" y="300"/>
                  </a:cubicBezTo>
                  <a:cubicBezTo>
                    <a:pt x="304" y="297"/>
                    <a:pt x="305" y="293"/>
                    <a:pt x="306" y="289"/>
                  </a:cubicBezTo>
                  <a:cubicBezTo>
                    <a:pt x="307" y="288"/>
                    <a:pt x="308" y="287"/>
                    <a:pt x="310" y="286"/>
                  </a:cubicBezTo>
                  <a:cubicBezTo>
                    <a:pt x="310" y="281"/>
                    <a:pt x="311" y="276"/>
                    <a:pt x="303" y="277"/>
                  </a:cubicBezTo>
                  <a:cubicBezTo>
                    <a:pt x="302" y="278"/>
                    <a:pt x="301" y="279"/>
                    <a:pt x="301" y="279"/>
                  </a:cubicBezTo>
                  <a:cubicBezTo>
                    <a:pt x="298" y="278"/>
                    <a:pt x="295" y="277"/>
                    <a:pt x="294" y="278"/>
                  </a:cubicBezTo>
                  <a:cubicBezTo>
                    <a:pt x="290" y="279"/>
                    <a:pt x="288" y="278"/>
                    <a:pt x="286" y="275"/>
                  </a:cubicBezTo>
                  <a:cubicBezTo>
                    <a:pt x="284" y="272"/>
                    <a:pt x="282" y="272"/>
                    <a:pt x="279" y="275"/>
                  </a:cubicBezTo>
                  <a:cubicBezTo>
                    <a:pt x="278" y="275"/>
                    <a:pt x="277" y="276"/>
                    <a:pt x="277" y="276"/>
                  </a:cubicBezTo>
                  <a:close/>
                  <a:moveTo>
                    <a:pt x="212" y="292"/>
                  </a:moveTo>
                  <a:cubicBezTo>
                    <a:pt x="212" y="290"/>
                    <a:pt x="212" y="289"/>
                    <a:pt x="213" y="289"/>
                  </a:cubicBezTo>
                  <a:cubicBezTo>
                    <a:pt x="216" y="283"/>
                    <a:pt x="220" y="277"/>
                    <a:pt x="224" y="270"/>
                  </a:cubicBezTo>
                  <a:cubicBezTo>
                    <a:pt x="226" y="268"/>
                    <a:pt x="227" y="267"/>
                    <a:pt x="230" y="267"/>
                  </a:cubicBezTo>
                  <a:cubicBezTo>
                    <a:pt x="232" y="267"/>
                    <a:pt x="235" y="264"/>
                    <a:pt x="236" y="262"/>
                  </a:cubicBezTo>
                  <a:cubicBezTo>
                    <a:pt x="237" y="259"/>
                    <a:pt x="236" y="255"/>
                    <a:pt x="235" y="253"/>
                  </a:cubicBezTo>
                  <a:cubicBezTo>
                    <a:pt x="234" y="252"/>
                    <a:pt x="230" y="251"/>
                    <a:pt x="227" y="252"/>
                  </a:cubicBezTo>
                  <a:cubicBezTo>
                    <a:pt x="224" y="252"/>
                    <a:pt x="222" y="258"/>
                    <a:pt x="223" y="263"/>
                  </a:cubicBezTo>
                  <a:cubicBezTo>
                    <a:pt x="223" y="264"/>
                    <a:pt x="223" y="266"/>
                    <a:pt x="222" y="267"/>
                  </a:cubicBezTo>
                  <a:cubicBezTo>
                    <a:pt x="216" y="277"/>
                    <a:pt x="210" y="287"/>
                    <a:pt x="203" y="297"/>
                  </a:cubicBezTo>
                  <a:cubicBezTo>
                    <a:pt x="203" y="298"/>
                    <a:pt x="200" y="300"/>
                    <a:pt x="199" y="300"/>
                  </a:cubicBezTo>
                  <a:cubicBezTo>
                    <a:pt x="196" y="298"/>
                    <a:pt x="191" y="298"/>
                    <a:pt x="190" y="293"/>
                  </a:cubicBezTo>
                  <a:cubicBezTo>
                    <a:pt x="190" y="293"/>
                    <a:pt x="189" y="292"/>
                    <a:pt x="188" y="292"/>
                  </a:cubicBezTo>
                  <a:cubicBezTo>
                    <a:pt x="184" y="292"/>
                    <a:pt x="182" y="286"/>
                    <a:pt x="177" y="289"/>
                  </a:cubicBezTo>
                  <a:cubicBezTo>
                    <a:pt x="177" y="289"/>
                    <a:pt x="176" y="288"/>
                    <a:pt x="175" y="288"/>
                  </a:cubicBezTo>
                  <a:cubicBezTo>
                    <a:pt x="174" y="287"/>
                    <a:pt x="173" y="286"/>
                    <a:pt x="171" y="284"/>
                  </a:cubicBezTo>
                  <a:cubicBezTo>
                    <a:pt x="170" y="286"/>
                    <a:pt x="170" y="287"/>
                    <a:pt x="169" y="289"/>
                  </a:cubicBezTo>
                  <a:cubicBezTo>
                    <a:pt x="160" y="282"/>
                    <a:pt x="159" y="282"/>
                    <a:pt x="158" y="288"/>
                  </a:cubicBezTo>
                  <a:cubicBezTo>
                    <a:pt x="156" y="287"/>
                    <a:pt x="155" y="286"/>
                    <a:pt x="154" y="285"/>
                  </a:cubicBezTo>
                  <a:cubicBezTo>
                    <a:pt x="152" y="284"/>
                    <a:pt x="150" y="283"/>
                    <a:pt x="149" y="283"/>
                  </a:cubicBezTo>
                  <a:cubicBezTo>
                    <a:pt x="145" y="284"/>
                    <a:pt x="140" y="285"/>
                    <a:pt x="136" y="287"/>
                  </a:cubicBezTo>
                  <a:cubicBezTo>
                    <a:pt x="140" y="295"/>
                    <a:pt x="146" y="299"/>
                    <a:pt x="152" y="298"/>
                  </a:cubicBezTo>
                  <a:cubicBezTo>
                    <a:pt x="157" y="297"/>
                    <a:pt x="162" y="295"/>
                    <a:pt x="168" y="295"/>
                  </a:cubicBezTo>
                  <a:cubicBezTo>
                    <a:pt x="171" y="294"/>
                    <a:pt x="175" y="296"/>
                    <a:pt x="178" y="297"/>
                  </a:cubicBezTo>
                  <a:cubicBezTo>
                    <a:pt x="180" y="297"/>
                    <a:pt x="183" y="298"/>
                    <a:pt x="184" y="299"/>
                  </a:cubicBezTo>
                  <a:cubicBezTo>
                    <a:pt x="187" y="301"/>
                    <a:pt x="190" y="302"/>
                    <a:pt x="191" y="304"/>
                  </a:cubicBezTo>
                  <a:cubicBezTo>
                    <a:pt x="193" y="307"/>
                    <a:pt x="194" y="310"/>
                    <a:pt x="195" y="314"/>
                  </a:cubicBezTo>
                  <a:cubicBezTo>
                    <a:pt x="199" y="309"/>
                    <a:pt x="203" y="304"/>
                    <a:pt x="206" y="300"/>
                  </a:cubicBezTo>
                  <a:cubicBezTo>
                    <a:pt x="207" y="304"/>
                    <a:pt x="208" y="307"/>
                    <a:pt x="210" y="310"/>
                  </a:cubicBezTo>
                  <a:cubicBezTo>
                    <a:pt x="217" y="320"/>
                    <a:pt x="220" y="331"/>
                    <a:pt x="216" y="343"/>
                  </a:cubicBezTo>
                  <a:cubicBezTo>
                    <a:pt x="214" y="347"/>
                    <a:pt x="212" y="351"/>
                    <a:pt x="211" y="355"/>
                  </a:cubicBezTo>
                  <a:cubicBezTo>
                    <a:pt x="215" y="355"/>
                    <a:pt x="219" y="353"/>
                    <a:pt x="221" y="349"/>
                  </a:cubicBezTo>
                  <a:cubicBezTo>
                    <a:pt x="225" y="342"/>
                    <a:pt x="229" y="335"/>
                    <a:pt x="233" y="328"/>
                  </a:cubicBezTo>
                  <a:cubicBezTo>
                    <a:pt x="236" y="322"/>
                    <a:pt x="239" y="316"/>
                    <a:pt x="242" y="310"/>
                  </a:cubicBezTo>
                  <a:cubicBezTo>
                    <a:pt x="238" y="310"/>
                    <a:pt x="235" y="310"/>
                    <a:pt x="232" y="310"/>
                  </a:cubicBezTo>
                  <a:cubicBezTo>
                    <a:pt x="232" y="309"/>
                    <a:pt x="232" y="308"/>
                    <a:pt x="232" y="308"/>
                  </a:cubicBezTo>
                  <a:cubicBezTo>
                    <a:pt x="234" y="307"/>
                    <a:pt x="236" y="307"/>
                    <a:pt x="238" y="306"/>
                  </a:cubicBezTo>
                  <a:cubicBezTo>
                    <a:pt x="240" y="305"/>
                    <a:pt x="244" y="304"/>
                    <a:pt x="245" y="302"/>
                  </a:cubicBezTo>
                  <a:cubicBezTo>
                    <a:pt x="249" y="296"/>
                    <a:pt x="251" y="289"/>
                    <a:pt x="254" y="283"/>
                  </a:cubicBezTo>
                  <a:cubicBezTo>
                    <a:pt x="255" y="281"/>
                    <a:pt x="255" y="279"/>
                    <a:pt x="255" y="277"/>
                  </a:cubicBezTo>
                  <a:cubicBezTo>
                    <a:pt x="253" y="277"/>
                    <a:pt x="251" y="278"/>
                    <a:pt x="249" y="278"/>
                  </a:cubicBezTo>
                  <a:cubicBezTo>
                    <a:pt x="249" y="278"/>
                    <a:pt x="248" y="278"/>
                    <a:pt x="248" y="279"/>
                  </a:cubicBezTo>
                  <a:cubicBezTo>
                    <a:pt x="247" y="278"/>
                    <a:pt x="247" y="278"/>
                    <a:pt x="247" y="277"/>
                  </a:cubicBezTo>
                  <a:cubicBezTo>
                    <a:pt x="248" y="276"/>
                    <a:pt x="250" y="274"/>
                    <a:pt x="252" y="273"/>
                  </a:cubicBezTo>
                  <a:cubicBezTo>
                    <a:pt x="244" y="273"/>
                    <a:pt x="236" y="273"/>
                    <a:pt x="230" y="276"/>
                  </a:cubicBezTo>
                  <a:cubicBezTo>
                    <a:pt x="224" y="279"/>
                    <a:pt x="219" y="286"/>
                    <a:pt x="212" y="292"/>
                  </a:cubicBezTo>
                  <a:close/>
                  <a:moveTo>
                    <a:pt x="165" y="338"/>
                  </a:moveTo>
                  <a:cubicBezTo>
                    <a:pt x="163" y="337"/>
                    <a:pt x="160" y="337"/>
                    <a:pt x="157" y="336"/>
                  </a:cubicBezTo>
                  <a:cubicBezTo>
                    <a:pt x="158" y="335"/>
                    <a:pt x="159" y="334"/>
                    <a:pt x="159" y="333"/>
                  </a:cubicBezTo>
                  <a:cubicBezTo>
                    <a:pt x="155" y="330"/>
                    <a:pt x="151" y="321"/>
                    <a:pt x="153" y="318"/>
                  </a:cubicBezTo>
                  <a:cubicBezTo>
                    <a:pt x="153" y="318"/>
                    <a:pt x="154" y="318"/>
                    <a:pt x="154" y="318"/>
                  </a:cubicBezTo>
                  <a:cubicBezTo>
                    <a:pt x="154" y="325"/>
                    <a:pt x="159" y="327"/>
                    <a:pt x="164" y="331"/>
                  </a:cubicBezTo>
                  <a:cubicBezTo>
                    <a:pt x="169" y="334"/>
                    <a:pt x="174" y="336"/>
                    <a:pt x="179" y="333"/>
                  </a:cubicBezTo>
                  <a:cubicBezTo>
                    <a:pt x="180" y="332"/>
                    <a:pt x="182" y="333"/>
                    <a:pt x="182" y="333"/>
                  </a:cubicBezTo>
                  <a:cubicBezTo>
                    <a:pt x="182" y="334"/>
                    <a:pt x="182" y="336"/>
                    <a:pt x="182" y="336"/>
                  </a:cubicBezTo>
                  <a:cubicBezTo>
                    <a:pt x="179" y="338"/>
                    <a:pt x="177" y="341"/>
                    <a:pt x="173" y="342"/>
                  </a:cubicBezTo>
                  <a:cubicBezTo>
                    <a:pt x="169" y="343"/>
                    <a:pt x="164" y="351"/>
                    <a:pt x="167" y="354"/>
                  </a:cubicBezTo>
                  <a:cubicBezTo>
                    <a:pt x="169" y="357"/>
                    <a:pt x="172" y="360"/>
                    <a:pt x="175" y="363"/>
                  </a:cubicBezTo>
                  <a:cubicBezTo>
                    <a:pt x="177" y="361"/>
                    <a:pt x="178" y="360"/>
                    <a:pt x="179" y="359"/>
                  </a:cubicBezTo>
                  <a:cubicBezTo>
                    <a:pt x="185" y="352"/>
                    <a:pt x="190" y="345"/>
                    <a:pt x="196" y="338"/>
                  </a:cubicBezTo>
                  <a:cubicBezTo>
                    <a:pt x="201" y="332"/>
                    <a:pt x="201" y="329"/>
                    <a:pt x="195" y="323"/>
                  </a:cubicBezTo>
                  <a:cubicBezTo>
                    <a:pt x="192" y="320"/>
                    <a:pt x="188" y="318"/>
                    <a:pt x="187" y="313"/>
                  </a:cubicBezTo>
                  <a:cubicBezTo>
                    <a:pt x="187" y="310"/>
                    <a:pt x="184" y="306"/>
                    <a:pt x="182" y="305"/>
                  </a:cubicBezTo>
                  <a:cubicBezTo>
                    <a:pt x="180" y="304"/>
                    <a:pt x="176" y="307"/>
                    <a:pt x="174" y="308"/>
                  </a:cubicBezTo>
                  <a:cubicBezTo>
                    <a:pt x="171" y="302"/>
                    <a:pt x="167" y="298"/>
                    <a:pt x="162" y="300"/>
                  </a:cubicBezTo>
                  <a:cubicBezTo>
                    <a:pt x="157" y="302"/>
                    <a:pt x="152" y="299"/>
                    <a:pt x="147" y="300"/>
                  </a:cubicBezTo>
                  <a:cubicBezTo>
                    <a:pt x="146" y="300"/>
                    <a:pt x="145" y="300"/>
                    <a:pt x="143" y="300"/>
                  </a:cubicBezTo>
                  <a:cubicBezTo>
                    <a:pt x="145" y="307"/>
                    <a:pt x="151" y="303"/>
                    <a:pt x="156" y="306"/>
                  </a:cubicBezTo>
                  <a:cubicBezTo>
                    <a:pt x="155" y="308"/>
                    <a:pt x="155" y="311"/>
                    <a:pt x="154" y="314"/>
                  </a:cubicBezTo>
                  <a:cubicBezTo>
                    <a:pt x="153" y="314"/>
                    <a:pt x="152" y="314"/>
                    <a:pt x="152" y="314"/>
                  </a:cubicBezTo>
                  <a:cubicBezTo>
                    <a:pt x="152" y="312"/>
                    <a:pt x="152" y="311"/>
                    <a:pt x="152" y="309"/>
                  </a:cubicBezTo>
                  <a:cubicBezTo>
                    <a:pt x="154" y="307"/>
                    <a:pt x="153" y="306"/>
                    <a:pt x="150" y="305"/>
                  </a:cubicBezTo>
                  <a:cubicBezTo>
                    <a:pt x="149" y="305"/>
                    <a:pt x="147" y="306"/>
                    <a:pt x="145" y="306"/>
                  </a:cubicBezTo>
                  <a:cubicBezTo>
                    <a:pt x="146" y="313"/>
                    <a:pt x="147" y="319"/>
                    <a:pt x="148" y="326"/>
                  </a:cubicBezTo>
                  <a:cubicBezTo>
                    <a:pt x="147" y="326"/>
                    <a:pt x="145" y="326"/>
                    <a:pt x="145" y="327"/>
                  </a:cubicBezTo>
                  <a:cubicBezTo>
                    <a:pt x="141" y="334"/>
                    <a:pt x="149" y="336"/>
                    <a:pt x="151" y="340"/>
                  </a:cubicBezTo>
                  <a:cubicBezTo>
                    <a:pt x="149" y="340"/>
                    <a:pt x="147" y="339"/>
                    <a:pt x="145" y="340"/>
                  </a:cubicBezTo>
                  <a:cubicBezTo>
                    <a:pt x="144" y="340"/>
                    <a:pt x="142" y="341"/>
                    <a:pt x="140" y="342"/>
                  </a:cubicBezTo>
                  <a:cubicBezTo>
                    <a:pt x="141" y="344"/>
                    <a:pt x="142" y="345"/>
                    <a:pt x="143" y="346"/>
                  </a:cubicBezTo>
                  <a:cubicBezTo>
                    <a:pt x="149" y="350"/>
                    <a:pt x="156" y="347"/>
                    <a:pt x="161" y="346"/>
                  </a:cubicBezTo>
                  <a:cubicBezTo>
                    <a:pt x="163" y="343"/>
                    <a:pt x="164" y="341"/>
                    <a:pt x="165" y="338"/>
                  </a:cubicBezTo>
                  <a:close/>
                  <a:moveTo>
                    <a:pt x="116" y="340"/>
                  </a:moveTo>
                  <a:cubicBezTo>
                    <a:pt x="117" y="341"/>
                    <a:pt x="118" y="342"/>
                    <a:pt x="120" y="342"/>
                  </a:cubicBezTo>
                  <a:cubicBezTo>
                    <a:pt x="125" y="343"/>
                    <a:pt x="125" y="346"/>
                    <a:pt x="123" y="349"/>
                  </a:cubicBezTo>
                  <a:cubicBezTo>
                    <a:pt x="120" y="356"/>
                    <a:pt x="119" y="364"/>
                    <a:pt x="112" y="369"/>
                  </a:cubicBezTo>
                  <a:cubicBezTo>
                    <a:pt x="110" y="370"/>
                    <a:pt x="109" y="375"/>
                    <a:pt x="110" y="378"/>
                  </a:cubicBezTo>
                  <a:cubicBezTo>
                    <a:pt x="110" y="380"/>
                    <a:pt x="114" y="381"/>
                    <a:pt x="116" y="383"/>
                  </a:cubicBezTo>
                  <a:cubicBezTo>
                    <a:pt x="118" y="379"/>
                    <a:pt x="120" y="376"/>
                    <a:pt x="121" y="374"/>
                  </a:cubicBezTo>
                  <a:cubicBezTo>
                    <a:pt x="122" y="370"/>
                    <a:pt x="122" y="366"/>
                    <a:pt x="127" y="366"/>
                  </a:cubicBezTo>
                  <a:cubicBezTo>
                    <a:pt x="126" y="358"/>
                    <a:pt x="134" y="354"/>
                    <a:pt x="136" y="347"/>
                  </a:cubicBezTo>
                  <a:cubicBezTo>
                    <a:pt x="134" y="346"/>
                    <a:pt x="133" y="345"/>
                    <a:pt x="131" y="344"/>
                  </a:cubicBezTo>
                  <a:cubicBezTo>
                    <a:pt x="139" y="333"/>
                    <a:pt x="140" y="325"/>
                    <a:pt x="134" y="319"/>
                  </a:cubicBezTo>
                  <a:cubicBezTo>
                    <a:pt x="130" y="329"/>
                    <a:pt x="130" y="329"/>
                    <a:pt x="126" y="330"/>
                  </a:cubicBezTo>
                  <a:cubicBezTo>
                    <a:pt x="127" y="328"/>
                    <a:pt x="128" y="325"/>
                    <a:pt x="127" y="325"/>
                  </a:cubicBezTo>
                  <a:cubicBezTo>
                    <a:pt x="124" y="321"/>
                    <a:pt x="126" y="317"/>
                    <a:pt x="128" y="314"/>
                  </a:cubicBezTo>
                  <a:cubicBezTo>
                    <a:pt x="129" y="314"/>
                    <a:pt x="130" y="314"/>
                    <a:pt x="131" y="314"/>
                  </a:cubicBezTo>
                  <a:cubicBezTo>
                    <a:pt x="130" y="312"/>
                    <a:pt x="130" y="310"/>
                    <a:pt x="129" y="309"/>
                  </a:cubicBezTo>
                  <a:cubicBezTo>
                    <a:pt x="129" y="308"/>
                    <a:pt x="130" y="308"/>
                    <a:pt x="130" y="308"/>
                  </a:cubicBezTo>
                  <a:cubicBezTo>
                    <a:pt x="132" y="310"/>
                    <a:pt x="133" y="312"/>
                    <a:pt x="135" y="314"/>
                  </a:cubicBezTo>
                  <a:cubicBezTo>
                    <a:pt x="135" y="314"/>
                    <a:pt x="136" y="313"/>
                    <a:pt x="136" y="313"/>
                  </a:cubicBezTo>
                  <a:cubicBezTo>
                    <a:pt x="137" y="306"/>
                    <a:pt x="132" y="300"/>
                    <a:pt x="131" y="292"/>
                  </a:cubicBezTo>
                  <a:cubicBezTo>
                    <a:pt x="131" y="292"/>
                    <a:pt x="130" y="293"/>
                    <a:pt x="130" y="293"/>
                  </a:cubicBezTo>
                  <a:cubicBezTo>
                    <a:pt x="129" y="298"/>
                    <a:pt x="128" y="304"/>
                    <a:pt x="127" y="310"/>
                  </a:cubicBezTo>
                  <a:cubicBezTo>
                    <a:pt x="125" y="309"/>
                    <a:pt x="123" y="306"/>
                    <a:pt x="123" y="306"/>
                  </a:cubicBezTo>
                  <a:cubicBezTo>
                    <a:pt x="126" y="303"/>
                    <a:pt x="122" y="301"/>
                    <a:pt x="122" y="299"/>
                  </a:cubicBezTo>
                  <a:cubicBezTo>
                    <a:pt x="122" y="298"/>
                    <a:pt x="123" y="296"/>
                    <a:pt x="123" y="295"/>
                  </a:cubicBezTo>
                  <a:cubicBezTo>
                    <a:pt x="125" y="291"/>
                    <a:pt x="121" y="284"/>
                    <a:pt x="117" y="284"/>
                  </a:cubicBezTo>
                  <a:cubicBezTo>
                    <a:pt x="107" y="282"/>
                    <a:pt x="101" y="285"/>
                    <a:pt x="97" y="295"/>
                  </a:cubicBezTo>
                  <a:cubicBezTo>
                    <a:pt x="93" y="304"/>
                    <a:pt x="95" y="313"/>
                    <a:pt x="97" y="321"/>
                  </a:cubicBezTo>
                  <a:cubicBezTo>
                    <a:pt x="98" y="328"/>
                    <a:pt x="100" y="329"/>
                    <a:pt x="106" y="327"/>
                  </a:cubicBezTo>
                  <a:cubicBezTo>
                    <a:pt x="107" y="327"/>
                    <a:pt x="108" y="328"/>
                    <a:pt x="109" y="328"/>
                  </a:cubicBezTo>
                  <a:cubicBezTo>
                    <a:pt x="109" y="329"/>
                    <a:pt x="108" y="330"/>
                    <a:pt x="107" y="330"/>
                  </a:cubicBezTo>
                  <a:cubicBezTo>
                    <a:pt x="106" y="332"/>
                    <a:pt x="104" y="332"/>
                    <a:pt x="102" y="333"/>
                  </a:cubicBezTo>
                  <a:cubicBezTo>
                    <a:pt x="102" y="334"/>
                    <a:pt x="103" y="334"/>
                    <a:pt x="103" y="335"/>
                  </a:cubicBezTo>
                  <a:cubicBezTo>
                    <a:pt x="110" y="335"/>
                    <a:pt x="113" y="328"/>
                    <a:pt x="118" y="327"/>
                  </a:cubicBezTo>
                  <a:cubicBezTo>
                    <a:pt x="122" y="330"/>
                    <a:pt x="125" y="333"/>
                    <a:pt x="128" y="336"/>
                  </a:cubicBezTo>
                  <a:cubicBezTo>
                    <a:pt x="124" y="340"/>
                    <a:pt x="123" y="332"/>
                    <a:pt x="120" y="333"/>
                  </a:cubicBezTo>
                  <a:cubicBezTo>
                    <a:pt x="118" y="335"/>
                    <a:pt x="117" y="338"/>
                    <a:pt x="116" y="340"/>
                  </a:cubicBezTo>
                  <a:close/>
                  <a:moveTo>
                    <a:pt x="262" y="410"/>
                  </a:moveTo>
                  <a:cubicBezTo>
                    <a:pt x="261" y="411"/>
                    <a:pt x="261" y="411"/>
                    <a:pt x="260" y="411"/>
                  </a:cubicBezTo>
                  <a:cubicBezTo>
                    <a:pt x="260" y="417"/>
                    <a:pt x="260" y="423"/>
                    <a:pt x="253" y="426"/>
                  </a:cubicBezTo>
                  <a:cubicBezTo>
                    <a:pt x="253" y="427"/>
                    <a:pt x="253" y="428"/>
                    <a:pt x="254" y="428"/>
                  </a:cubicBezTo>
                  <a:cubicBezTo>
                    <a:pt x="258" y="436"/>
                    <a:pt x="263" y="443"/>
                    <a:pt x="268" y="450"/>
                  </a:cubicBezTo>
                  <a:cubicBezTo>
                    <a:pt x="270" y="452"/>
                    <a:pt x="275" y="454"/>
                    <a:pt x="278" y="454"/>
                  </a:cubicBezTo>
                  <a:cubicBezTo>
                    <a:pt x="280" y="454"/>
                    <a:pt x="283" y="451"/>
                    <a:pt x="285" y="450"/>
                  </a:cubicBezTo>
                  <a:cubicBezTo>
                    <a:pt x="290" y="446"/>
                    <a:pt x="290" y="445"/>
                    <a:pt x="286" y="440"/>
                  </a:cubicBezTo>
                  <a:cubicBezTo>
                    <a:pt x="282" y="435"/>
                    <a:pt x="278" y="430"/>
                    <a:pt x="274" y="425"/>
                  </a:cubicBezTo>
                  <a:cubicBezTo>
                    <a:pt x="270" y="420"/>
                    <a:pt x="266" y="415"/>
                    <a:pt x="262" y="410"/>
                  </a:cubicBezTo>
                  <a:close/>
                  <a:moveTo>
                    <a:pt x="163" y="363"/>
                  </a:moveTo>
                  <a:cubicBezTo>
                    <a:pt x="165" y="363"/>
                    <a:pt x="169" y="367"/>
                    <a:pt x="169" y="362"/>
                  </a:cubicBezTo>
                  <a:cubicBezTo>
                    <a:pt x="169" y="360"/>
                    <a:pt x="166" y="357"/>
                    <a:pt x="164" y="356"/>
                  </a:cubicBezTo>
                  <a:cubicBezTo>
                    <a:pt x="163" y="356"/>
                    <a:pt x="161" y="357"/>
                    <a:pt x="160" y="359"/>
                  </a:cubicBezTo>
                  <a:cubicBezTo>
                    <a:pt x="158" y="360"/>
                    <a:pt x="156" y="361"/>
                    <a:pt x="155" y="363"/>
                  </a:cubicBezTo>
                  <a:cubicBezTo>
                    <a:pt x="154" y="363"/>
                    <a:pt x="154" y="362"/>
                    <a:pt x="154" y="362"/>
                  </a:cubicBezTo>
                  <a:cubicBezTo>
                    <a:pt x="156" y="358"/>
                    <a:pt x="158" y="355"/>
                    <a:pt x="161" y="351"/>
                  </a:cubicBezTo>
                  <a:cubicBezTo>
                    <a:pt x="161" y="351"/>
                    <a:pt x="160" y="351"/>
                    <a:pt x="160" y="350"/>
                  </a:cubicBezTo>
                  <a:cubicBezTo>
                    <a:pt x="158" y="352"/>
                    <a:pt x="157" y="353"/>
                    <a:pt x="156" y="354"/>
                  </a:cubicBezTo>
                  <a:cubicBezTo>
                    <a:pt x="152" y="359"/>
                    <a:pt x="149" y="364"/>
                    <a:pt x="145" y="369"/>
                  </a:cubicBezTo>
                  <a:cubicBezTo>
                    <a:pt x="142" y="373"/>
                    <a:pt x="143" y="378"/>
                    <a:pt x="144" y="382"/>
                  </a:cubicBezTo>
                  <a:cubicBezTo>
                    <a:pt x="144" y="384"/>
                    <a:pt x="144" y="386"/>
                    <a:pt x="143" y="388"/>
                  </a:cubicBezTo>
                  <a:cubicBezTo>
                    <a:pt x="142" y="391"/>
                    <a:pt x="140" y="394"/>
                    <a:pt x="138" y="397"/>
                  </a:cubicBezTo>
                  <a:cubicBezTo>
                    <a:pt x="138" y="398"/>
                    <a:pt x="138" y="399"/>
                    <a:pt x="137" y="400"/>
                  </a:cubicBezTo>
                  <a:cubicBezTo>
                    <a:pt x="138" y="400"/>
                    <a:pt x="138" y="401"/>
                    <a:pt x="139" y="401"/>
                  </a:cubicBezTo>
                  <a:cubicBezTo>
                    <a:pt x="142" y="396"/>
                    <a:pt x="145" y="392"/>
                    <a:pt x="147" y="388"/>
                  </a:cubicBezTo>
                  <a:cubicBezTo>
                    <a:pt x="151" y="388"/>
                    <a:pt x="154" y="388"/>
                    <a:pt x="157" y="388"/>
                  </a:cubicBezTo>
                  <a:cubicBezTo>
                    <a:pt x="162" y="388"/>
                    <a:pt x="163" y="380"/>
                    <a:pt x="169" y="382"/>
                  </a:cubicBezTo>
                  <a:cubicBezTo>
                    <a:pt x="170" y="382"/>
                    <a:pt x="170" y="381"/>
                    <a:pt x="171" y="380"/>
                  </a:cubicBezTo>
                  <a:cubicBezTo>
                    <a:pt x="172" y="378"/>
                    <a:pt x="173" y="376"/>
                    <a:pt x="174" y="374"/>
                  </a:cubicBezTo>
                  <a:cubicBezTo>
                    <a:pt x="174" y="373"/>
                    <a:pt x="175" y="371"/>
                    <a:pt x="174" y="371"/>
                  </a:cubicBezTo>
                  <a:cubicBezTo>
                    <a:pt x="173" y="370"/>
                    <a:pt x="172" y="370"/>
                    <a:pt x="171" y="370"/>
                  </a:cubicBezTo>
                  <a:cubicBezTo>
                    <a:pt x="169" y="371"/>
                    <a:pt x="168" y="372"/>
                    <a:pt x="166" y="373"/>
                  </a:cubicBezTo>
                  <a:cubicBezTo>
                    <a:pt x="165" y="370"/>
                    <a:pt x="164" y="366"/>
                    <a:pt x="163" y="363"/>
                  </a:cubicBezTo>
                  <a:close/>
                  <a:moveTo>
                    <a:pt x="269" y="464"/>
                  </a:moveTo>
                  <a:cubicBezTo>
                    <a:pt x="284" y="480"/>
                    <a:pt x="298" y="497"/>
                    <a:pt x="313" y="513"/>
                  </a:cubicBezTo>
                  <a:cubicBezTo>
                    <a:pt x="313" y="512"/>
                    <a:pt x="313" y="511"/>
                    <a:pt x="312" y="510"/>
                  </a:cubicBezTo>
                  <a:cubicBezTo>
                    <a:pt x="310" y="506"/>
                    <a:pt x="308" y="502"/>
                    <a:pt x="306" y="497"/>
                  </a:cubicBezTo>
                  <a:cubicBezTo>
                    <a:pt x="305" y="493"/>
                    <a:pt x="304" y="490"/>
                    <a:pt x="303" y="486"/>
                  </a:cubicBezTo>
                  <a:cubicBezTo>
                    <a:pt x="301" y="480"/>
                    <a:pt x="299" y="473"/>
                    <a:pt x="297" y="467"/>
                  </a:cubicBezTo>
                  <a:cubicBezTo>
                    <a:pt x="297" y="465"/>
                    <a:pt x="297" y="462"/>
                    <a:pt x="296" y="462"/>
                  </a:cubicBezTo>
                  <a:cubicBezTo>
                    <a:pt x="293" y="461"/>
                    <a:pt x="290" y="461"/>
                    <a:pt x="288" y="462"/>
                  </a:cubicBezTo>
                  <a:cubicBezTo>
                    <a:pt x="285" y="463"/>
                    <a:pt x="282" y="466"/>
                    <a:pt x="279" y="467"/>
                  </a:cubicBezTo>
                  <a:cubicBezTo>
                    <a:pt x="279" y="467"/>
                    <a:pt x="279" y="466"/>
                    <a:pt x="279" y="466"/>
                  </a:cubicBezTo>
                  <a:cubicBezTo>
                    <a:pt x="276" y="465"/>
                    <a:pt x="273" y="464"/>
                    <a:pt x="269" y="464"/>
                  </a:cubicBezTo>
                  <a:close/>
                  <a:moveTo>
                    <a:pt x="277" y="397"/>
                  </a:moveTo>
                  <a:cubicBezTo>
                    <a:pt x="275" y="396"/>
                    <a:pt x="273" y="395"/>
                    <a:pt x="271" y="393"/>
                  </a:cubicBezTo>
                  <a:cubicBezTo>
                    <a:pt x="270" y="395"/>
                    <a:pt x="270" y="398"/>
                    <a:pt x="269" y="400"/>
                  </a:cubicBezTo>
                  <a:cubicBezTo>
                    <a:pt x="269" y="401"/>
                    <a:pt x="268" y="403"/>
                    <a:pt x="267" y="403"/>
                  </a:cubicBezTo>
                  <a:cubicBezTo>
                    <a:pt x="263" y="404"/>
                    <a:pt x="264" y="406"/>
                    <a:pt x="266" y="408"/>
                  </a:cubicBezTo>
                  <a:cubicBezTo>
                    <a:pt x="272" y="415"/>
                    <a:pt x="277" y="422"/>
                    <a:pt x="283" y="429"/>
                  </a:cubicBezTo>
                  <a:cubicBezTo>
                    <a:pt x="286" y="433"/>
                    <a:pt x="289" y="438"/>
                    <a:pt x="292" y="443"/>
                  </a:cubicBezTo>
                  <a:cubicBezTo>
                    <a:pt x="295" y="439"/>
                    <a:pt x="300" y="436"/>
                    <a:pt x="298" y="430"/>
                  </a:cubicBezTo>
                  <a:cubicBezTo>
                    <a:pt x="296" y="427"/>
                    <a:pt x="294" y="423"/>
                    <a:pt x="292" y="420"/>
                  </a:cubicBezTo>
                  <a:cubicBezTo>
                    <a:pt x="287" y="412"/>
                    <a:pt x="282" y="405"/>
                    <a:pt x="277" y="397"/>
                  </a:cubicBezTo>
                  <a:close/>
                  <a:moveTo>
                    <a:pt x="226" y="493"/>
                  </a:moveTo>
                  <a:cubicBezTo>
                    <a:pt x="222" y="498"/>
                    <a:pt x="227" y="499"/>
                    <a:pt x="228" y="499"/>
                  </a:cubicBezTo>
                  <a:cubicBezTo>
                    <a:pt x="233" y="495"/>
                    <a:pt x="239" y="491"/>
                    <a:pt x="245" y="487"/>
                  </a:cubicBezTo>
                  <a:cubicBezTo>
                    <a:pt x="245" y="487"/>
                    <a:pt x="246" y="487"/>
                    <a:pt x="248" y="488"/>
                  </a:cubicBezTo>
                  <a:cubicBezTo>
                    <a:pt x="248" y="488"/>
                    <a:pt x="248" y="487"/>
                    <a:pt x="249" y="487"/>
                  </a:cubicBezTo>
                  <a:cubicBezTo>
                    <a:pt x="244" y="481"/>
                    <a:pt x="239" y="476"/>
                    <a:pt x="234" y="470"/>
                  </a:cubicBezTo>
                  <a:cubicBezTo>
                    <a:pt x="233" y="472"/>
                    <a:pt x="232" y="473"/>
                    <a:pt x="231" y="473"/>
                  </a:cubicBezTo>
                  <a:cubicBezTo>
                    <a:pt x="224" y="476"/>
                    <a:pt x="222" y="482"/>
                    <a:pt x="221" y="488"/>
                  </a:cubicBezTo>
                  <a:cubicBezTo>
                    <a:pt x="220" y="491"/>
                    <a:pt x="221" y="494"/>
                    <a:pt x="226" y="493"/>
                  </a:cubicBezTo>
                  <a:close/>
                  <a:moveTo>
                    <a:pt x="231" y="234"/>
                  </a:moveTo>
                  <a:cubicBezTo>
                    <a:pt x="232" y="241"/>
                    <a:pt x="232" y="241"/>
                    <a:pt x="239" y="240"/>
                  </a:cubicBezTo>
                  <a:cubicBezTo>
                    <a:pt x="240" y="240"/>
                    <a:pt x="242" y="240"/>
                    <a:pt x="243" y="240"/>
                  </a:cubicBezTo>
                  <a:cubicBezTo>
                    <a:pt x="245" y="239"/>
                    <a:pt x="248" y="238"/>
                    <a:pt x="248" y="237"/>
                  </a:cubicBezTo>
                  <a:cubicBezTo>
                    <a:pt x="248" y="234"/>
                    <a:pt x="248" y="228"/>
                    <a:pt x="246" y="227"/>
                  </a:cubicBezTo>
                  <a:cubicBezTo>
                    <a:pt x="243" y="226"/>
                    <a:pt x="238" y="227"/>
                    <a:pt x="234" y="228"/>
                  </a:cubicBezTo>
                  <a:cubicBezTo>
                    <a:pt x="233" y="228"/>
                    <a:pt x="232" y="232"/>
                    <a:pt x="231" y="234"/>
                  </a:cubicBezTo>
                  <a:close/>
                  <a:moveTo>
                    <a:pt x="254" y="225"/>
                  </a:moveTo>
                  <a:cubicBezTo>
                    <a:pt x="250" y="234"/>
                    <a:pt x="253" y="238"/>
                    <a:pt x="262" y="238"/>
                  </a:cubicBezTo>
                  <a:cubicBezTo>
                    <a:pt x="263" y="237"/>
                    <a:pt x="264" y="238"/>
                    <a:pt x="265" y="237"/>
                  </a:cubicBezTo>
                  <a:cubicBezTo>
                    <a:pt x="268" y="237"/>
                    <a:pt x="271" y="235"/>
                    <a:pt x="270" y="232"/>
                  </a:cubicBezTo>
                  <a:cubicBezTo>
                    <a:pt x="270" y="230"/>
                    <a:pt x="267" y="227"/>
                    <a:pt x="265" y="226"/>
                  </a:cubicBezTo>
                  <a:cubicBezTo>
                    <a:pt x="262" y="225"/>
                    <a:pt x="258" y="225"/>
                    <a:pt x="254" y="225"/>
                  </a:cubicBezTo>
                  <a:close/>
                  <a:moveTo>
                    <a:pt x="179" y="64"/>
                  </a:moveTo>
                  <a:cubicBezTo>
                    <a:pt x="186" y="62"/>
                    <a:pt x="193" y="60"/>
                    <a:pt x="200" y="59"/>
                  </a:cubicBezTo>
                  <a:cubicBezTo>
                    <a:pt x="202" y="58"/>
                    <a:pt x="205" y="59"/>
                    <a:pt x="207" y="58"/>
                  </a:cubicBezTo>
                  <a:cubicBezTo>
                    <a:pt x="208" y="58"/>
                    <a:pt x="209" y="55"/>
                    <a:pt x="209" y="54"/>
                  </a:cubicBezTo>
                  <a:cubicBezTo>
                    <a:pt x="207" y="53"/>
                    <a:pt x="204" y="52"/>
                    <a:pt x="202" y="51"/>
                  </a:cubicBezTo>
                  <a:cubicBezTo>
                    <a:pt x="194" y="49"/>
                    <a:pt x="181" y="57"/>
                    <a:pt x="179" y="64"/>
                  </a:cubicBezTo>
                  <a:close/>
                  <a:moveTo>
                    <a:pt x="200" y="62"/>
                  </a:moveTo>
                  <a:cubicBezTo>
                    <a:pt x="197" y="62"/>
                    <a:pt x="194" y="63"/>
                    <a:pt x="191" y="64"/>
                  </a:cubicBezTo>
                  <a:cubicBezTo>
                    <a:pt x="187" y="66"/>
                    <a:pt x="184" y="68"/>
                    <a:pt x="181" y="71"/>
                  </a:cubicBezTo>
                  <a:cubicBezTo>
                    <a:pt x="180" y="71"/>
                    <a:pt x="182" y="74"/>
                    <a:pt x="182" y="76"/>
                  </a:cubicBezTo>
                  <a:cubicBezTo>
                    <a:pt x="183" y="75"/>
                    <a:pt x="185" y="75"/>
                    <a:pt x="186" y="73"/>
                  </a:cubicBezTo>
                  <a:cubicBezTo>
                    <a:pt x="188" y="69"/>
                    <a:pt x="191" y="66"/>
                    <a:pt x="196" y="66"/>
                  </a:cubicBezTo>
                  <a:cubicBezTo>
                    <a:pt x="201" y="66"/>
                    <a:pt x="204" y="68"/>
                    <a:pt x="206" y="73"/>
                  </a:cubicBezTo>
                  <a:cubicBezTo>
                    <a:pt x="207" y="76"/>
                    <a:pt x="209" y="75"/>
                    <a:pt x="210" y="73"/>
                  </a:cubicBezTo>
                  <a:cubicBezTo>
                    <a:pt x="212" y="70"/>
                    <a:pt x="212" y="66"/>
                    <a:pt x="208" y="64"/>
                  </a:cubicBezTo>
                  <a:cubicBezTo>
                    <a:pt x="205" y="63"/>
                    <a:pt x="203" y="62"/>
                    <a:pt x="200" y="62"/>
                  </a:cubicBezTo>
                  <a:close/>
                  <a:moveTo>
                    <a:pt x="214" y="236"/>
                  </a:moveTo>
                  <a:cubicBezTo>
                    <a:pt x="215" y="238"/>
                    <a:pt x="216" y="239"/>
                    <a:pt x="217" y="241"/>
                  </a:cubicBezTo>
                  <a:cubicBezTo>
                    <a:pt x="220" y="238"/>
                    <a:pt x="227" y="244"/>
                    <a:pt x="228" y="237"/>
                  </a:cubicBezTo>
                  <a:cubicBezTo>
                    <a:pt x="229" y="229"/>
                    <a:pt x="227" y="228"/>
                    <a:pt x="220" y="228"/>
                  </a:cubicBezTo>
                  <a:cubicBezTo>
                    <a:pt x="213" y="227"/>
                    <a:pt x="215" y="232"/>
                    <a:pt x="214" y="236"/>
                  </a:cubicBezTo>
                  <a:close/>
                  <a:moveTo>
                    <a:pt x="242" y="447"/>
                  </a:moveTo>
                  <a:cubicBezTo>
                    <a:pt x="246" y="448"/>
                    <a:pt x="249" y="450"/>
                    <a:pt x="252" y="450"/>
                  </a:cubicBezTo>
                  <a:cubicBezTo>
                    <a:pt x="253" y="451"/>
                    <a:pt x="255" y="450"/>
                    <a:pt x="256" y="449"/>
                  </a:cubicBezTo>
                  <a:cubicBezTo>
                    <a:pt x="257" y="448"/>
                    <a:pt x="258" y="445"/>
                    <a:pt x="257" y="444"/>
                  </a:cubicBezTo>
                  <a:cubicBezTo>
                    <a:pt x="255" y="441"/>
                    <a:pt x="253" y="438"/>
                    <a:pt x="251" y="435"/>
                  </a:cubicBezTo>
                  <a:cubicBezTo>
                    <a:pt x="251" y="435"/>
                    <a:pt x="249" y="435"/>
                    <a:pt x="249" y="435"/>
                  </a:cubicBezTo>
                  <a:cubicBezTo>
                    <a:pt x="246" y="439"/>
                    <a:pt x="244" y="443"/>
                    <a:pt x="242" y="447"/>
                  </a:cubicBezTo>
                  <a:close/>
                  <a:moveTo>
                    <a:pt x="224" y="362"/>
                  </a:moveTo>
                  <a:cubicBezTo>
                    <a:pt x="223" y="367"/>
                    <a:pt x="222" y="371"/>
                    <a:pt x="221" y="374"/>
                  </a:cubicBezTo>
                  <a:cubicBezTo>
                    <a:pt x="220" y="379"/>
                    <a:pt x="219" y="383"/>
                    <a:pt x="217" y="388"/>
                  </a:cubicBezTo>
                  <a:cubicBezTo>
                    <a:pt x="218" y="388"/>
                    <a:pt x="219" y="388"/>
                    <a:pt x="219" y="389"/>
                  </a:cubicBezTo>
                  <a:cubicBezTo>
                    <a:pt x="221" y="388"/>
                    <a:pt x="223" y="388"/>
                    <a:pt x="223" y="387"/>
                  </a:cubicBezTo>
                  <a:cubicBezTo>
                    <a:pt x="225" y="379"/>
                    <a:pt x="227" y="371"/>
                    <a:pt x="224" y="362"/>
                  </a:cubicBezTo>
                  <a:close/>
                  <a:moveTo>
                    <a:pt x="212" y="233"/>
                  </a:moveTo>
                  <a:cubicBezTo>
                    <a:pt x="211" y="231"/>
                    <a:pt x="210" y="228"/>
                    <a:pt x="208" y="228"/>
                  </a:cubicBezTo>
                  <a:cubicBezTo>
                    <a:pt x="205" y="227"/>
                    <a:pt x="202" y="229"/>
                    <a:pt x="202" y="233"/>
                  </a:cubicBezTo>
                  <a:cubicBezTo>
                    <a:pt x="203" y="236"/>
                    <a:pt x="201" y="241"/>
                    <a:pt x="207" y="241"/>
                  </a:cubicBezTo>
                  <a:cubicBezTo>
                    <a:pt x="212" y="242"/>
                    <a:pt x="211" y="237"/>
                    <a:pt x="212" y="233"/>
                  </a:cubicBezTo>
                  <a:close/>
                  <a:moveTo>
                    <a:pt x="275" y="229"/>
                  </a:moveTo>
                  <a:cubicBezTo>
                    <a:pt x="274" y="234"/>
                    <a:pt x="276" y="237"/>
                    <a:pt x="279" y="239"/>
                  </a:cubicBezTo>
                  <a:cubicBezTo>
                    <a:pt x="279" y="240"/>
                    <a:pt x="282" y="240"/>
                    <a:pt x="283" y="239"/>
                  </a:cubicBezTo>
                  <a:cubicBezTo>
                    <a:pt x="284" y="237"/>
                    <a:pt x="288" y="235"/>
                    <a:pt x="284" y="233"/>
                  </a:cubicBezTo>
                  <a:cubicBezTo>
                    <a:pt x="282" y="231"/>
                    <a:pt x="279" y="230"/>
                    <a:pt x="275" y="229"/>
                  </a:cubicBezTo>
                  <a:close/>
                  <a:moveTo>
                    <a:pt x="200" y="231"/>
                  </a:moveTo>
                  <a:cubicBezTo>
                    <a:pt x="199" y="231"/>
                    <a:pt x="199" y="230"/>
                    <a:pt x="198" y="230"/>
                  </a:cubicBezTo>
                  <a:cubicBezTo>
                    <a:pt x="197" y="231"/>
                    <a:pt x="194" y="232"/>
                    <a:pt x="194" y="233"/>
                  </a:cubicBezTo>
                  <a:cubicBezTo>
                    <a:pt x="193" y="237"/>
                    <a:pt x="193" y="241"/>
                    <a:pt x="199" y="244"/>
                  </a:cubicBezTo>
                  <a:cubicBezTo>
                    <a:pt x="199" y="239"/>
                    <a:pt x="199" y="235"/>
                    <a:pt x="200" y="231"/>
                  </a:cubicBezTo>
                  <a:close/>
                  <a:moveTo>
                    <a:pt x="111" y="383"/>
                  </a:moveTo>
                  <a:cubicBezTo>
                    <a:pt x="110" y="383"/>
                    <a:pt x="109" y="382"/>
                    <a:pt x="109" y="382"/>
                  </a:cubicBezTo>
                  <a:cubicBezTo>
                    <a:pt x="104" y="388"/>
                    <a:pt x="99" y="394"/>
                    <a:pt x="95" y="400"/>
                  </a:cubicBezTo>
                  <a:cubicBezTo>
                    <a:pt x="96" y="401"/>
                    <a:pt x="96" y="401"/>
                    <a:pt x="97" y="402"/>
                  </a:cubicBezTo>
                  <a:cubicBezTo>
                    <a:pt x="101" y="395"/>
                    <a:pt x="106" y="389"/>
                    <a:pt x="111" y="383"/>
                  </a:cubicBezTo>
                  <a:close/>
                  <a:moveTo>
                    <a:pt x="128" y="363"/>
                  </a:moveTo>
                  <a:cubicBezTo>
                    <a:pt x="133" y="363"/>
                    <a:pt x="139" y="355"/>
                    <a:pt x="138" y="350"/>
                  </a:cubicBezTo>
                  <a:cubicBezTo>
                    <a:pt x="134" y="355"/>
                    <a:pt x="131" y="358"/>
                    <a:pt x="128" y="363"/>
                  </a:cubicBezTo>
                  <a:close/>
                  <a:moveTo>
                    <a:pt x="291" y="270"/>
                  </a:moveTo>
                  <a:cubicBezTo>
                    <a:pt x="289" y="268"/>
                    <a:pt x="287" y="267"/>
                    <a:pt x="286" y="266"/>
                  </a:cubicBezTo>
                  <a:cubicBezTo>
                    <a:pt x="285" y="266"/>
                    <a:pt x="285" y="265"/>
                    <a:pt x="284" y="266"/>
                  </a:cubicBezTo>
                  <a:cubicBezTo>
                    <a:pt x="283" y="266"/>
                    <a:pt x="283" y="267"/>
                    <a:pt x="283" y="267"/>
                  </a:cubicBezTo>
                  <a:cubicBezTo>
                    <a:pt x="284" y="269"/>
                    <a:pt x="285" y="271"/>
                    <a:pt x="286" y="271"/>
                  </a:cubicBezTo>
                  <a:cubicBezTo>
                    <a:pt x="287" y="272"/>
                    <a:pt x="289" y="271"/>
                    <a:pt x="291" y="2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901BEDD1-0970-F3D0-10A7-2AA520B169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8" y="919"/>
              <a:ext cx="741" cy="847"/>
            </a:xfrm>
            <a:custGeom>
              <a:avLst/>
              <a:gdLst>
                <a:gd name="T0" fmla="*/ 62 w 199"/>
                <a:gd name="T1" fmla="*/ 87 h 228"/>
                <a:gd name="T2" fmla="*/ 48 w 199"/>
                <a:gd name="T3" fmla="*/ 137 h 228"/>
                <a:gd name="T4" fmla="*/ 67 w 199"/>
                <a:gd name="T5" fmla="*/ 166 h 228"/>
                <a:gd name="T6" fmla="*/ 82 w 199"/>
                <a:gd name="T7" fmla="*/ 107 h 228"/>
                <a:gd name="T8" fmla="*/ 65 w 199"/>
                <a:gd name="T9" fmla="*/ 79 h 228"/>
                <a:gd name="T10" fmla="*/ 88 w 199"/>
                <a:gd name="T11" fmla="*/ 94 h 228"/>
                <a:gd name="T12" fmla="*/ 87 w 199"/>
                <a:gd name="T13" fmla="*/ 111 h 228"/>
                <a:gd name="T14" fmla="*/ 93 w 199"/>
                <a:gd name="T15" fmla="*/ 113 h 228"/>
                <a:gd name="T16" fmla="*/ 139 w 199"/>
                <a:gd name="T17" fmla="*/ 111 h 228"/>
                <a:gd name="T18" fmla="*/ 134 w 199"/>
                <a:gd name="T19" fmla="*/ 65 h 228"/>
                <a:gd name="T20" fmla="*/ 130 w 199"/>
                <a:gd name="T21" fmla="*/ 71 h 228"/>
                <a:gd name="T22" fmla="*/ 108 w 199"/>
                <a:gd name="T23" fmla="*/ 68 h 228"/>
                <a:gd name="T24" fmla="*/ 82 w 199"/>
                <a:gd name="T25" fmla="*/ 73 h 228"/>
                <a:gd name="T26" fmla="*/ 86 w 199"/>
                <a:gd name="T27" fmla="*/ 33 h 228"/>
                <a:gd name="T28" fmla="*/ 87 w 199"/>
                <a:gd name="T29" fmla="*/ 18 h 228"/>
                <a:gd name="T30" fmla="*/ 113 w 199"/>
                <a:gd name="T31" fmla="*/ 6 h 228"/>
                <a:gd name="T32" fmla="*/ 167 w 199"/>
                <a:gd name="T33" fmla="*/ 11 h 228"/>
                <a:gd name="T34" fmla="*/ 132 w 199"/>
                <a:gd name="T35" fmla="*/ 4 h 228"/>
                <a:gd name="T36" fmla="*/ 101 w 199"/>
                <a:gd name="T37" fmla="*/ 23 h 228"/>
                <a:gd name="T38" fmla="*/ 130 w 199"/>
                <a:gd name="T39" fmla="*/ 23 h 228"/>
                <a:gd name="T40" fmla="*/ 137 w 199"/>
                <a:gd name="T41" fmla="*/ 29 h 228"/>
                <a:gd name="T42" fmla="*/ 140 w 199"/>
                <a:gd name="T43" fmla="*/ 76 h 228"/>
                <a:gd name="T44" fmla="*/ 150 w 199"/>
                <a:gd name="T45" fmla="*/ 100 h 228"/>
                <a:gd name="T46" fmla="*/ 158 w 199"/>
                <a:gd name="T47" fmla="*/ 92 h 228"/>
                <a:gd name="T48" fmla="*/ 197 w 199"/>
                <a:gd name="T49" fmla="*/ 74 h 228"/>
                <a:gd name="T50" fmla="*/ 176 w 199"/>
                <a:gd name="T51" fmla="*/ 95 h 228"/>
                <a:gd name="T52" fmla="*/ 120 w 199"/>
                <a:gd name="T53" fmla="*/ 126 h 228"/>
                <a:gd name="T54" fmla="*/ 124 w 199"/>
                <a:gd name="T55" fmla="*/ 156 h 228"/>
                <a:gd name="T56" fmla="*/ 152 w 199"/>
                <a:gd name="T57" fmla="*/ 222 h 228"/>
                <a:gd name="T58" fmla="*/ 130 w 199"/>
                <a:gd name="T59" fmla="*/ 176 h 228"/>
                <a:gd name="T60" fmla="*/ 87 w 199"/>
                <a:gd name="T61" fmla="*/ 165 h 228"/>
                <a:gd name="T62" fmla="*/ 50 w 199"/>
                <a:gd name="T63" fmla="*/ 170 h 228"/>
                <a:gd name="T64" fmla="*/ 4 w 199"/>
                <a:gd name="T65" fmla="*/ 214 h 228"/>
                <a:gd name="T66" fmla="*/ 39 w 199"/>
                <a:gd name="T67" fmla="*/ 132 h 228"/>
                <a:gd name="T68" fmla="*/ 46 w 199"/>
                <a:gd name="T69" fmla="*/ 120 h 228"/>
                <a:gd name="T70" fmla="*/ 52 w 199"/>
                <a:gd name="T71" fmla="*/ 92 h 228"/>
                <a:gd name="T72" fmla="*/ 12 w 199"/>
                <a:gd name="T73" fmla="*/ 103 h 228"/>
                <a:gd name="T74" fmla="*/ 13 w 199"/>
                <a:gd name="T75" fmla="*/ 97 h 228"/>
                <a:gd name="T76" fmla="*/ 55 w 199"/>
                <a:gd name="T77" fmla="*/ 86 h 228"/>
                <a:gd name="T78" fmla="*/ 114 w 199"/>
                <a:gd name="T79" fmla="*/ 154 h 228"/>
                <a:gd name="T80" fmla="*/ 90 w 199"/>
                <a:gd name="T81" fmla="*/ 137 h 228"/>
                <a:gd name="T82" fmla="*/ 109 w 199"/>
                <a:gd name="T83" fmla="*/ 159 h 228"/>
                <a:gd name="T84" fmla="*/ 113 w 199"/>
                <a:gd name="T85" fmla="*/ 154 h 228"/>
                <a:gd name="T86" fmla="*/ 25 w 199"/>
                <a:gd name="T87" fmla="*/ 162 h 228"/>
                <a:gd name="T88" fmla="*/ 37 w 199"/>
                <a:gd name="T89" fmla="*/ 159 h 228"/>
                <a:gd name="T90" fmla="*/ 133 w 199"/>
                <a:gd name="T91" fmla="*/ 60 h 228"/>
                <a:gd name="T92" fmla="*/ 130 w 199"/>
                <a:gd name="T93" fmla="*/ 46 h 228"/>
                <a:gd name="T94" fmla="*/ 121 w 199"/>
                <a:gd name="T95" fmla="*/ 49 h 228"/>
                <a:gd name="T96" fmla="*/ 124 w 199"/>
                <a:gd name="T97" fmla="*/ 34 h 228"/>
                <a:gd name="T98" fmla="*/ 113 w 199"/>
                <a:gd name="T99" fmla="*/ 54 h 228"/>
                <a:gd name="T100" fmla="*/ 119 w 199"/>
                <a:gd name="T101" fmla="*/ 5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" h="228">
                  <a:moveTo>
                    <a:pt x="55" y="87"/>
                  </a:moveTo>
                  <a:cubicBezTo>
                    <a:pt x="59" y="84"/>
                    <a:pt x="62" y="81"/>
                    <a:pt x="65" y="79"/>
                  </a:cubicBezTo>
                  <a:cubicBezTo>
                    <a:pt x="64" y="81"/>
                    <a:pt x="63" y="84"/>
                    <a:pt x="62" y="87"/>
                  </a:cubicBezTo>
                  <a:cubicBezTo>
                    <a:pt x="62" y="88"/>
                    <a:pt x="62" y="90"/>
                    <a:pt x="61" y="91"/>
                  </a:cubicBezTo>
                  <a:cubicBezTo>
                    <a:pt x="59" y="98"/>
                    <a:pt x="57" y="104"/>
                    <a:pt x="55" y="111"/>
                  </a:cubicBezTo>
                  <a:cubicBezTo>
                    <a:pt x="52" y="120"/>
                    <a:pt x="50" y="129"/>
                    <a:pt x="48" y="137"/>
                  </a:cubicBezTo>
                  <a:cubicBezTo>
                    <a:pt x="46" y="144"/>
                    <a:pt x="45" y="151"/>
                    <a:pt x="45" y="158"/>
                  </a:cubicBezTo>
                  <a:cubicBezTo>
                    <a:pt x="45" y="160"/>
                    <a:pt x="48" y="164"/>
                    <a:pt x="50" y="165"/>
                  </a:cubicBezTo>
                  <a:cubicBezTo>
                    <a:pt x="56" y="166"/>
                    <a:pt x="62" y="167"/>
                    <a:pt x="67" y="166"/>
                  </a:cubicBezTo>
                  <a:cubicBezTo>
                    <a:pt x="76" y="165"/>
                    <a:pt x="78" y="162"/>
                    <a:pt x="79" y="153"/>
                  </a:cubicBezTo>
                  <a:cubicBezTo>
                    <a:pt x="79" y="147"/>
                    <a:pt x="80" y="142"/>
                    <a:pt x="81" y="136"/>
                  </a:cubicBezTo>
                  <a:cubicBezTo>
                    <a:pt x="82" y="126"/>
                    <a:pt x="84" y="117"/>
                    <a:pt x="82" y="107"/>
                  </a:cubicBezTo>
                  <a:cubicBezTo>
                    <a:pt x="81" y="101"/>
                    <a:pt x="81" y="95"/>
                    <a:pt x="82" y="90"/>
                  </a:cubicBezTo>
                  <a:cubicBezTo>
                    <a:pt x="83" y="84"/>
                    <a:pt x="80" y="77"/>
                    <a:pt x="74" y="77"/>
                  </a:cubicBezTo>
                  <a:cubicBezTo>
                    <a:pt x="71" y="77"/>
                    <a:pt x="68" y="78"/>
                    <a:pt x="65" y="79"/>
                  </a:cubicBezTo>
                  <a:cubicBezTo>
                    <a:pt x="73" y="72"/>
                    <a:pt x="83" y="75"/>
                    <a:pt x="87" y="85"/>
                  </a:cubicBezTo>
                  <a:cubicBezTo>
                    <a:pt x="88" y="86"/>
                    <a:pt x="89" y="88"/>
                    <a:pt x="89" y="89"/>
                  </a:cubicBezTo>
                  <a:cubicBezTo>
                    <a:pt x="89" y="91"/>
                    <a:pt x="89" y="94"/>
                    <a:pt x="88" y="94"/>
                  </a:cubicBezTo>
                  <a:cubicBezTo>
                    <a:pt x="82" y="96"/>
                    <a:pt x="83" y="100"/>
                    <a:pt x="84" y="104"/>
                  </a:cubicBezTo>
                  <a:cubicBezTo>
                    <a:pt x="84" y="106"/>
                    <a:pt x="85" y="109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7" y="108"/>
                    <a:pt x="87" y="105"/>
                    <a:pt x="87" y="102"/>
                  </a:cubicBezTo>
                  <a:cubicBezTo>
                    <a:pt x="87" y="102"/>
                    <a:pt x="87" y="102"/>
                    <a:pt x="88" y="102"/>
                  </a:cubicBezTo>
                  <a:cubicBezTo>
                    <a:pt x="89" y="106"/>
                    <a:pt x="91" y="109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97" y="123"/>
                    <a:pt x="104" y="126"/>
                    <a:pt x="115" y="124"/>
                  </a:cubicBezTo>
                  <a:cubicBezTo>
                    <a:pt x="124" y="123"/>
                    <a:pt x="132" y="119"/>
                    <a:pt x="139" y="111"/>
                  </a:cubicBezTo>
                  <a:cubicBezTo>
                    <a:pt x="146" y="102"/>
                    <a:pt x="145" y="87"/>
                    <a:pt x="137" y="78"/>
                  </a:cubicBezTo>
                  <a:cubicBezTo>
                    <a:pt x="135" y="75"/>
                    <a:pt x="134" y="70"/>
                    <a:pt x="133" y="66"/>
                  </a:cubicBezTo>
                  <a:cubicBezTo>
                    <a:pt x="133" y="66"/>
                    <a:pt x="134" y="66"/>
                    <a:pt x="134" y="65"/>
                  </a:cubicBezTo>
                  <a:cubicBezTo>
                    <a:pt x="133" y="65"/>
                    <a:pt x="132" y="65"/>
                    <a:pt x="131" y="65"/>
                  </a:cubicBezTo>
                  <a:cubicBezTo>
                    <a:pt x="130" y="65"/>
                    <a:pt x="129" y="66"/>
                    <a:pt x="127" y="66"/>
                  </a:cubicBezTo>
                  <a:cubicBezTo>
                    <a:pt x="128" y="67"/>
                    <a:pt x="128" y="69"/>
                    <a:pt x="130" y="71"/>
                  </a:cubicBezTo>
                  <a:cubicBezTo>
                    <a:pt x="127" y="71"/>
                    <a:pt x="125" y="71"/>
                    <a:pt x="122" y="70"/>
                  </a:cubicBezTo>
                  <a:cubicBezTo>
                    <a:pt x="123" y="69"/>
                    <a:pt x="123" y="68"/>
                    <a:pt x="124" y="66"/>
                  </a:cubicBezTo>
                  <a:cubicBezTo>
                    <a:pt x="119" y="66"/>
                    <a:pt x="114" y="67"/>
                    <a:pt x="108" y="68"/>
                  </a:cubicBezTo>
                  <a:cubicBezTo>
                    <a:pt x="110" y="72"/>
                    <a:pt x="107" y="73"/>
                    <a:pt x="104" y="75"/>
                  </a:cubicBezTo>
                  <a:cubicBezTo>
                    <a:pt x="99" y="78"/>
                    <a:pt x="95" y="81"/>
                    <a:pt x="91" y="85"/>
                  </a:cubicBezTo>
                  <a:cubicBezTo>
                    <a:pt x="88" y="81"/>
                    <a:pt x="85" y="76"/>
                    <a:pt x="82" y="73"/>
                  </a:cubicBezTo>
                  <a:cubicBezTo>
                    <a:pt x="84" y="69"/>
                    <a:pt x="85" y="65"/>
                    <a:pt x="86" y="61"/>
                  </a:cubicBezTo>
                  <a:cubicBezTo>
                    <a:pt x="87" y="57"/>
                    <a:pt x="88" y="53"/>
                    <a:pt x="89" y="48"/>
                  </a:cubicBezTo>
                  <a:cubicBezTo>
                    <a:pt x="88" y="44"/>
                    <a:pt x="87" y="39"/>
                    <a:pt x="86" y="33"/>
                  </a:cubicBezTo>
                  <a:cubicBezTo>
                    <a:pt x="88" y="34"/>
                    <a:pt x="89" y="35"/>
                    <a:pt x="91" y="35"/>
                  </a:cubicBezTo>
                  <a:cubicBezTo>
                    <a:pt x="92" y="31"/>
                    <a:pt x="93" y="27"/>
                    <a:pt x="94" y="23"/>
                  </a:cubicBezTo>
                  <a:cubicBezTo>
                    <a:pt x="92" y="21"/>
                    <a:pt x="90" y="20"/>
                    <a:pt x="87" y="18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9" y="17"/>
                    <a:pt x="91" y="17"/>
                    <a:pt x="92" y="17"/>
                  </a:cubicBezTo>
                  <a:cubicBezTo>
                    <a:pt x="95" y="10"/>
                    <a:pt x="109" y="3"/>
                    <a:pt x="113" y="6"/>
                  </a:cubicBezTo>
                  <a:cubicBezTo>
                    <a:pt x="117" y="1"/>
                    <a:pt x="123" y="1"/>
                    <a:pt x="129" y="0"/>
                  </a:cubicBezTo>
                  <a:cubicBezTo>
                    <a:pt x="134" y="0"/>
                    <a:pt x="140" y="1"/>
                    <a:pt x="146" y="1"/>
                  </a:cubicBezTo>
                  <a:cubicBezTo>
                    <a:pt x="154" y="1"/>
                    <a:pt x="160" y="7"/>
                    <a:pt x="167" y="11"/>
                  </a:cubicBezTo>
                  <a:cubicBezTo>
                    <a:pt x="168" y="12"/>
                    <a:pt x="168" y="13"/>
                    <a:pt x="168" y="14"/>
                  </a:cubicBezTo>
                  <a:cubicBezTo>
                    <a:pt x="167" y="14"/>
                    <a:pt x="165" y="15"/>
                    <a:pt x="165" y="14"/>
                  </a:cubicBezTo>
                  <a:cubicBezTo>
                    <a:pt x="155" y="8"/>
                    <a:pt x="144" y="2"/>
                    <a:pt x="132" y="4"/>
                  </a:cubicBezTo>
                  <a:cubicBezTo>
                    <a:pt x="125" y="5"/>
                    <a:pt x="119" y="8"/>
                    <a:pt x="112" y="11"/>
                  </a:cubicBezTo>
                  <a:cubicBezTo>
                    <a:pt x="110" y="12"/>
                    <a:pt x="107" y="14"/>
                    <a:pt x="104" y="14"/>
                  </a:cubicBezTo>
                  <a:cubicBezTo>
                    <a:pt x="99" y="16"/>
                    <a:pt x="99" y="18"/>
                    <a:pt x="101" y="23"/>
                  </a:cubicBezTo>
                  <a:cubicBezTo>
                    <a:pt x="102" y="23"/>
                    <a:pt x="102" y="25"/>
                    <a:pt x="102" y="25"/>
                  </a:cubicBezTo>
                  <a:cubicBezTo>
                    <a:pt x="111" y="24"/>
                    <a:pt x="121" y="26"/>
                    <a:pt x="129" y="21"/>
                  </a:cubicBezTo>
                  <a:cubicBezTo>
                    <a:pt x="129" y="22"/>
                    <a:pt x="129" y="22"/>
                    <a:pt x="130" y="23"/>
                  </a:cubicBezTo>
                  <a:cubicBezTo>
                    <a:pt x="128" y="23"/>
                    <a:pt x="127" y="24"/>
                    <a:pt x="126" y="24"/>
                  </a:cubicBezTo>
                  <a:cubicBezTo>
                    <a:pt x="125" y="28"/>
                    <a:pt x="129" y="32"/>
                    <a:pt x="137" y="33"/>
                  </a:cubicBezTo>
                  <a:cubicBezTo>
                    <a:pt x="137" y="32"/>
                    <a:pt x="137" y="31"/>
                    <a:pt x="137" y="29"/>
                  </a:cubicBezTo>
                  <a:cubicBezTo>
                    <a:pt x="145" y="39"/>
                    <a:pt x="154" y="46"/>
                    <a:pt x="167" y="49"/>
                  </a:cubicBezTo>
                  <a:cubicBezTo>
                    <a:pt x="162" y="54"/>
                    <a:pt x="167" y="57"/>
                    <a:pt x="169" y="62"/>
                  </a:cubicBezTo>
                  <a:cubicBezTo>
                    <a:pt x="154" y="57"/>
                    <a:pt x="148" y="69"/>
                    <a:pt x="140" y="76"/>
                  </a:cubicBezTo>
                  <a:cubicBezTo>
                    <a:pt x="141" y="79"/>
                    <a:pt x="143" y="81"/>
                    <a:pt x="144" y="84"/>
                  </a:cubicBezTo>
                  <a:cubicBezTo>
                    <a:pt x="145" y="87"/>
                    <a:pt x="146" y="91"/>
                    <a:pt x="147" y="94"/>
                  </a:cubicBezTo>
                  <a:cubicBezTo>
                    <a:pt x="147" y="96"/>
                    <a:pt x="149" y="100"/>
                    <a:pt x="150" y="100"/>
                  </a:cubicBezTo>
                  <a:cubicBezTo>
                    <a:pt x="154" y="100"/>
                    <a:pt x="156" y="98"/>
                    <a:pt x="156" y="94"/>
                  </a:cubicBezTo>
                  <a:cubicBezTo>
                    <a:pt x="156" y="93"/>
                    <a:pt x="156" y="92"/>
                    <a:pt x="156" y="90"/>
                  </a:cubicBezTo>
                  <a:cubicBezTo>
                    <a:pt x="157" y="91"/>
                    <a:pt x="158" y="92"/>
                    <a:pt x="158" y="92"/>
                  </a:cubicBezTo>
                  <a:cubicBezTo>
                    <a:pt x="158" y="99"/>
                    <a:pt x="159" y="100"/>
                    <a:pt x="166" y="97"/>
                  </a:cubicBezTo>
                  <a:cubicBezTo>
                    <a:pt x="177" y="93"/>
                    <a:pt x="185" y="85"/>
                    <a:pt x="193" y="78"/>
                  </a:cubicBezTo>
                  <a:cubicBezTo>
                    <a:pt x="195" y="77"/>
                    <a:pt x="196" y="75"/>
                    <a:pt x="197" y="74"/>
                  </a:cubicBezTo>
                  <a:cubicBezTo>
                    <a:pt x="198" y="75"/>
                    <a:pt x="199" y="75"/>
                    <a:pt x="199" y="76"/>
                  </a:cubicBezTo>
                  <a:cubicBezTo>
                    <a:pt x="198" y="78"/>
                    <a:pt x="198" y="80"/>
                    <a:pt x="196" y="82"/>
                  </a:cubicBezTo>
                  <a:cubicBezTo>
                    <a:pt x="190" y="86"/>
                    <a:pt x="183" y="91"/>
                    <a:pt x="176" y="95"/>
                  </a:cubicBezTo>
                  <a:cubicBezTo>
                    <a:pt x="171" y="98"/>
                    <a:pt x="165" y="99"/>
                    <a:pt x="159" y="102"/>
                  </a:cubicBezTo>
                  <a:cubicBezTo>
                    <a:pt x="156" y="103"/>
                    <a:pt x="152" y="104"/>
                    <a:pt x="150" y="107"/>
                  </a:cubicBezTo>
                  <a:cubicBezTo>
                    <a:pt x="141" y="115"/>
                    <a:pt x="132" y="123"/>
                    <a:pt x="120" y="126"/>
                  </a:cubicBezTo>
                  <a:cubicBezTo>
                    <a:pt x="113" y="128"/>
                    <a:pt x="110" y="133"/>
                    <a:pt x="112" y="137"/>
                  </a:cubicBezTo>
                  <a:cubicBezTo>
                    <a:pt x="114" y="139"/>
                    <a:pt x="115" y="141"/>
                    <a:pt x="116" y="143"/>
                  </a:cubicBezTo>
                  <a:cubicBezTo>
                    <a:pt x="119" y="148"/>
                    <a:pt x="122" y="152"/>
                    <a:pt x="124" y="156"/>
                  </a:cubicBezTo>
                  <a:cubicBezTo>
                    <a:pt x="132" y="167"/>
                    <a:pt x="138" y="177"/>
                    <a:pt x="143" y="190"/>
                  </a:cubicBezTo>
                  <a:cubicBezTo>
                    <a:pt x="147" y="199"/>
                    <a:pt x="150" y="209"/>
                    <a:pt x="153" y="219"/>
                  </a:cubicBezTo>
                  <a:cubicBezTo>
                    <a:pt x="154" y="220"/>
                    <a:pt x="153" y="221"/>
                    <a:pt x="152" y="222"/>
                  </a:cubicBezTo>
                  <a:cubicBezTo>
                    <a:pt x="151" y="220"/>
                    <a:pt x="151" y="218"/>
                    <a:pt x="150" y="216"/>
                  </a:cubicBezTo>
                  <a:cubicBezTo>
                    <a:pt x="146" y="208"/>
                    <a:pt x="142" y="199"/>
                    <a:pt x="137" y="191"/>
                  </a:cubicBezTo>
                  <a:cubicBezTo>
                    <a:pt x="135" y="186"/>
                    <a:pt x="132" y="181"/>
                    <a:pt x="130" y="176"/>
                  </a:cubicBezTo>
                  <a:cubicBezTo>
                    <a:pt x="127" y="172"/>
                    <a:pt x="124" y="167"/>
                    <a:pt x="118" y="165"/>
                  </a:cubicBezTo>
                  <a:cubicBezTo>
                    <a:pt x="118" y="165"/>
                    <a:pt x="117" y="164"/>
                    <a:pt x="117" y="164"/>
                  </a:cubicBezTo>
                  <a:cubicBezTo>
                    <a:pt x="107" y="167"/>
                    <a:pt x="97" y="159"/>
                    <a:pt x="87" y="165"/>
                  </a:cubicBezTo>
                  <a:cubicBezTo>
                    <a:pt x="85" y="166"/>
                    <a:pt x="82" y="168"/>
                    <a:pt x="79" y="170"/>
                  </a:cubicBezTo>
                  <a:cubicBezTo>
                    <a:pt x="76" y="174"/>
                    <a:pt x="73" y="175"/>
                    <a:pt x="68" y="176"/>
                  </a:cubicBezTo>
                  <a:cubicBezTo>
                    <a:pt x="61" y="177"/>
                    <a:pt x="55" y="175"/>
                    <a:pt x="50" y="170"/>
                  </a:cubicBezTo>
                  <a:cubicBezTo>
                    <a:pt x="44" y="163"/>
                    <a:pt x="37" y="165"/>
                    <a:pt x="29" y="169"/>
                  </a:cubicBezTo>
                  <a:cubicBezTo>
                    <a:pt x="23" y="173"/>
                    <a:pt x="18" y="176"/>
                    <a:pt x="14" y="182"/>
                  </a:cubicBezTo>
                  <a:cubicBezTo>
                    <a:pt x="9" y="192"/>
                    <a:pt x="6" y="203"/>
                    <a:pt x="4" y="214"/>
                  </a:cubicBezTo>
                  <a:cubicBezTo>
                    <a:pt x="4" y="219"/>
                    <a:pt x="4" y="223"/>
                    <a:pt x="2" y="228"/>
                  </a:cubicBezTo>
                  <a:cubicBezTo>
                    <a:pt x="0" y="210"/>
                    <a:pt x="7" y="194"/>
                    <a:pt x="13" y="178"/>
                  </a:cubicBezTo>
                  <a:cubicBezTo>
                    <a:pt x="19" y="162"/>
                    <a:pt x="27" y="146"/>
                    <a:pt x="39" y="132"/>
                  </a:cubicBezTo>
                  <a:cubicBezTo>
                    <a:pt x="31" y="132"/>
                    <a:pt x="25" y="131"/>
                    <a:pt x="20" y="127"/>
                  </a:cubicBezTo>
                  <a:cubicBezTo>
                    <a:pt x="37" y="131"/>
                    <a:pt x="46" y="126"/>
                    <a:pt x="50" y="118"/>
                  </a:cubicBezTo>
                  <a:cubicBezTo>
                    <a:pt x="49" y="119"/>
                    <a:pt x="47" y="119"/>
                    <a:pt x="46" y="120"/>
                  </a:cubicBezTo>
                  <a:cubicBezTo>
                    <a:pt x="49" y="113"/>
                    <a:pt x="52" y="106"/>
                    <a:pt x="56" y="98"/>
                  </a:cubicBezTo>
                  <a:cubicBezTo>
                    <a:pt x="53" y="98"/>
                    <a:pt x="52" y="99"/>
                    <a:pt x="50" y="100"/>
                  </a:cubicBezTo>
                  <a:cubicBezTo>
                    <a:pt x="51" y="97"/>
                    <a:pt x="51" y="94"/>
                    <a:pt x="52" y="92"/>
                  </a:cubicBezTo>
                  <a:cubicBezTo>
                    <a:pt x="39" y="81"/>
                    <a:pt x="28" y="85"/>
                    <a:pt x="19" y="95"/>
                  </a:cubicBezTo>
                  <a:cubicBezTo>
                    <a:pt x="12" y="103"/>
                    <a:pt x="15" y="115"/>
                    <a:pt x="24" y="122"/>
                  </a:cubicBezTo>
                  <a:cubicBezTo>
                    <a:pt x="19" y="124"/>
                    <a:pt x="13" y="115"/>
                    <a:pt x="12" y="103"/>
                  </a:cubicBezTo>
                  <a:cubicBezTo>
                    <a:pt x="10" y="102"/>
                    <a:pt x="8" y="101"/>
                    <a:pt x="6" y="100"/>
                  </a:cubicBezTo>
                  <a:cubicBezTo>
                    <a:pt x="9" y="98"/>
                    <a:pt x="11" y="96"/>
                    <a:pt x="14" y="93"/>
                  </a:cubicBezTo>
                  <a:cubicBezTo>
                    <a:pt x="14" y="95"/>
                    <a:pt x="13" y="96"/>
                    <a:pt x="13" y="97"/>
                  </a:cubicBezTo>
                  <a:cubicBezTo>
                    <a:pt x="19" y="91"/>
                    <a:pt x="25" y="85"/>
                    <a:pt x="34" y="83"/>
                  </a:cubicBezTo>
                  <a:cubicBezTo>
                    <a:pt x="43" y="82"/>
                    <a:pt x="51" y="85"/>
                    <a:pt x="57" y="93"/>
                  </a:cubicBezTo>
                  <a:cubicBezTo>
                    <a:pt x="57" y="90"/>
                    <a:pt x="56" y="88"/>
                    <a:pt x="55" y="86"/>
                  </a:cubicBezTo>
                  <a:cubicBezTo>
                    <a:pt x="55" y="86"/>
                    <a:pt x="55" y="87"/>
                    <a:pt x="55" y="87"/>
                  </a:cubicBezTo>
                  <a:close/>
                  <a:moveTo>
                    <a:pt x="113" y="154"/>
                  </a:moveTo>
                  <a:cubicBezTo>
                    <a:pt x="114" y="154"/>
                    <a:pt x="114" y="154"/>
                    <a:pt x="114" y="154"/>
                  </a:cubicBezTo>
                  <a:cubicBezTo>
                    <a:pt x="113" y="151"/>
                    <a:pt x="113" y="146"/>
                    <a:pt x="111" y="145"/>
                  </a:cubicBezTo>
                  <a:cubicBezTo>
                    <a:pt x="106" y="141"/>
                    <a:pt x="100" y="139"/>
                    <a:pt x="95" y="136"/>
                  </a:cubicBezTo>
                  <a:cubicBezTo>
                    <a:pt x="93" y="135"/>
                    <a:pt x="91" y="136"/>
                    <a:pt x="90" y="137"/>
                  </a:cubicBezTo>
                  <a:cubicBezTo>
                    <a:pt x="85" y="140"/>
                    <a:pt x="84" y="149"/>
                    <a:pt x="87" y="154"/>
                  </a:cubicBezTo>
                  <a:cubicBezTo>
                    <a:pt x="89" y="157"/>
                    <a:pt x="90" y="158"/>
                    <a:pt x="93" y="156"/>
                  </a:cubicBezTo>
                  <a:cubicBezTo>
                    <a:pt x="101" y="152"/>
                    <a:pt x="102" y="153"/>
                    <a:pt x="109" y="159"/>
                  </a:cubicBezTo>
                  <a:cubicBezTo>
                    <a:pt x="109" y="160"/>
                    <a:pt x="110" y="160"/>
                    <a:pt x="111" y="160"/>
                  </a:cubicBezTo>
                  <a:cubicBezTo>
                    <a:pt x="112" y="160"/>
                    <a:pt x="113" y="159"/>
                    <a:pt x="113" y="158"/>
                  </a:cubicBezTo>
                  <a:cubicBezTo>
                    <a:pt x="113" y="157"/>
                    <a:pt x="113" y="155"/>
                    <a:pt x="113" y="154"/>
                  </a:cubicBezTo>
                  <a:close/>
                  <a:moveTo>
                    <a:pt x="44" y="139"/>
                  </a:moveTo>
                  <a:cubicBezTo>
                    <a:pt x="41" y="141"/>
                    <a:pt x="38" y="142"/>
                    <a:pt x="36" y="143"/>
                  </a:cubicBezTo>
                  <a:cubicBezTo>
                    <a:pt x="29" y="148"/>
                    <a:pt x="25" y="154"/>
                    <a:pt x="25" y="162"/>
                  </a:cubicBezTo>
                  <a:cubicBezTo>
                    <a:pt x="25" y="163"/>
                    <a:pt x="26" y="164"/>
                    <a:pt x="26" y="165"/>
                  </a:cubicBezTo>
                  <a:cubicBezTo>
                    <a:pt x="27" y="165"/>
                    <a:pt x="28" y="164"/>
                    <a:pt x="29" y="163"/>
                  </a:cubicBezTo>
                  <a:cubicBezTo>
                    <a:pt x="32" y="162"/>
                    <a:pt x="35" y="160"/>
                    <a:pt x="37" y="159"/>
                  </a:cubicBezTo>
                  <a:cubicBezTo>
                    <a:pt x="39" y="159"/>
                    <a:pt x="40" y="159"/>
                    <a:pt x="41" y="159"/>
                  </a:cubicBezTo>
                  <a:cubicBezTo>
                    <a:pt x="42" y="152"/>
                    <a:pt x="43" y="146"/>
                    <a:pt x="44" y="139"/>
                  </a:cubicBezTo>
                  <a:close/>
                  <a:moveTo>
                    <a:pt x="133" y="60"/>
                  </a:moveTo>
                  <a:cubicBezTo>
                    <a:pt x="137" y="60"/>
                    <a:pt x="141" y="58"/>
                    <a:pt x="141" y="54"/>
                  </a:cubicBezTo>
                  <a:cubicBezTo>
                    <a:pt x="141" y="52"/>
                    <a:pt x="137" y="49"/>
                    <a:pt x="135" y="47"/>
                  </a:cubicBezTo>
                  <a:cubicBezTo>
                    <a:pt x="133" y="46"/>
                    <a:pt x="131" y="47"/>
                    <a:pt x="130" y="46"/>
                  </a:cubicBezTo>
                  <a:cubicBezTo>
                    <a:pt x="123" y="43"/>
                    <a:pt x="116" y="45"/>
                    <a:pt x="110" y="48"/>
                  </a:cubicBezTo>
                  <a:cubicBezTo>
                    <a:pt x="105" y="50"/>
                    <a:pt x="104" y="54"/>
                    <a:pt x="107" y="58"/>
                  </a:cubicBezTo>
                  <a:cubicBezTo>
                    <a:pt x="111" y="53"/>
                    <a:pt x="114" y="48"/>
                    <a:pt x="121" y="49"/>
                  </a:cubicBezTo>
                  <a:cubicBezTo>
                    <a:pt x="126" y="49"/>
                    <a:pt x="130" y="53"/>
                    <a:pt x="133" y="60"/>
                  </a:cubicBezTo>
                  <a:close/>
                  <a:moveTo>
                    <a:pt x="142" y="45"/>
                  </a:moveTo>
                  <a:cubicBezTo>
                    <a:pt x="138" y="37"/>
                    <a:pt x="131" y="35"/>
                    <a:pt x="124" y="34"/>
                  </a:cubicBezTo>
                  <a:cubicBezTo>
                    <a:pt x="117" y="34"/>
                    <a:pt x="110" y="36"/>
                    <a:pt x="105" y="43"/>
                  </a:cubicBezTo>
                  <a:cubicBezTo>
                    <a:pt x="117" y="41"/>
                    <a:pt x="129" y="39"/>
                    <a:pt x="142" y="45"/>
                  </a:cubicBezTo>
                  <a:close/>
                  <a:moveTo>
                    <a:pt x="113" y="54"/>
                  </a:moveTo>
                  <a:cubicBezTo>
                    <a:pt x="112" y="56"/>
                    <a:pt x="112" y="58"/>
                    <a:pt x="111" y="59"/>
                  </a:cubicBezTo>
                  <a:cubicBezTo>
                    <a:pt x="114" y="60"/>
                    <a:pt x="116" y="60"/>
                    <a:pt x="119" y="60"/>
                  </a:cubicBezTo>
                  <a:cubicBezTo>
                    <a:pt x="119" y="60"/>
                    <a:pt x="119" y="60"/>
                    <a:pt x="119" y="59"/>
                  </a:cubicBezTo>
                  <a:cubicBezTo>
                    <a:pt x="117" y="58"/>
                    <a:pt x="116" y="57"/>
                    <a:pt x="113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D9C0186F-0AED-26F4-90B3-F4F6461D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064"/>
              <a:ext cx="48" cy="141"/>
            </a:xfrm>
            <a:custGeom>
              <a:avLst/>
              <a:gdLst>
                <a:gd name="T0" fmla="*/ 7 w 13"/>
                <a:gd name="T1" fmla="*/ 9 h 38"/>
                <a:gd name="T2" fmla="*/ 12 w 13"/>
                <a:gd name="T3" fmla="*/ 0 h 38"/>
                <a:gd name="T4" fmla="*/ 12 w 13"/>
                <a:gd name="T5" fmla="*/ 27 h 38"/>
                <a:gd name="T6" fmla="*/ 2 w 13"/>
                <a:gd name="T7" fmla="*/ 38 h 38"/>
                <a:gd name="T8" fmla="*/ 0 w 13"/>
                <a:gd name="T9" fmla="*/ 36 h 38"/>
                <a:gd name="T10" fmla="*/ 4 w 13"/>
                <a:gd name="T11" fmla="*/ 31 h 38"/>
                <a:gd name="T12" fmla="*/ 3 w 13"/>
                <a:gd name="T13" fmla="*/ 31 h 38"/>
                <a:gd name="T14" fmla="*/ 6 w 13"/>
                <a:gd name="T15" fmla="*/ 21 h 38"/>
                <a:gd name="T16" fmla="*/ 7 w 13"/>
                <a:gd name="T17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7" y="9"/>
                  </a:moveTo>
                  <a:cubicBezTo>
                    <a:pt x="8" y="6"/>
                    <a:pt x="9" y="4"/>
                    <a:pt x="12" y="0"/>
                  </a:cubicBezTo>
                  <a:cubicBezTo>
                    <a:pt x="12" y="10"/>
                    <a:pt x="13" y="19"/>
                    <a:pt x="12" y="27"/>
                  </a:cubicBezTo>
                  <a:cubicBezTo>
                    <a:pt x="11" y="31"/>
                    <a:pt x="5" y="34"/>
                    <a:pt x="2" y="38"/>
                  </a:cubicBezTo>
                  <a:cubicBezTo>
                    <a:pt x="1" y="37"/>
                    <a:pt x="1" y="37"/>
                    <a:pt x="0" y="36"/>
                  </a:cubicBezTo>
                  <a:cubicBezTo>
                    <a:pt x="1" y="34"/>
                    <a:pt x="2" y="33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7"/>
                    <a:pt x="5" y="24"/>
                    <a:pt x="6" y="21"/>
                  </a:cubicBezTo>
                  <a:cubicBezTo>
                    <a:pt x="9" y="15"/>
                    <a:pt x="9" y="13"/>
                    <a:pt x="7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8BCB9CAE-60CA-4BF6-6875-8166CAC26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795"/>
              <a:ext cx="53" cy="223"/>
            </a:xfrm>
            <a:custGeom>
              <a:avLst/>
              <a:gdLst>
                <a:gd name="T0" fmla="*/ 10 w 14"/>
                <a:gd name="T1" fmla="*/ 41 h 60"/>
                <a:gd name="T2" fmla="*/ 10 w 14"/>
                <a:gd name="T3" fmla="*/ 33 h 60"/>
                <a:gd name="T4" fmla="*/ 9 w 14"/>
                <a:gd name="T5" fmla="*/ 33 h 60"/>
                <a:gd name="T6" fmla="*/ 6 w 14"/>
                <a:gd name="T7" fmla="*/ 47 h 60"/>
                <a:gd name="T8" fmla="*/ 0 w 14"/>
                <a:gd name="T9" fmla="*/ 60 h 60"/>
                <a:gd name="T10" fmla="*/ 2 w 14"/>
                <a:gd name="T11" fmla="*/ 52 h 60"/>
                <a:gd name="T12" fmla="*/ 6 w 14"/>
                <a:gd name="T13" fmla="*/ 38 h 60"/>
                <a:gd name="T14" fmla="*/ 9 w 14"/>
                <a:gd name="T15" fmla="*/ 25 h 60"/>
                <a:gd name="T16" fmla="*/ 9 w 14"/>
                <a:gd name="T17" fmla="*/ 7 h 60"/>
                <a:gd name="T18" fmla="*/ 8 w 14"/>
                <a:gd name="T19" fmla="*/ 0 h 60"/>
                <a:gd name="T20" fmla="*/ 12 w 14"/>
                <a:gd name="T21" fmla="*/ 41 h 60"/>
                <a:gd name="T22" fmla="*/ 10 w 14"/>
                <a:gd name="T23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0">
                  <a:moveTo>
                    <a:pt x="10" y="41"/>
                  </a:moveTo>
                  <a:cubicBezTo>
                    <a:pt x="10" y="39"/>
                    <a:pt x="10" y="36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7"/>
                    <a:pt x="8" y="42"/>
                    <a:pt x="6" y="47"/>
                  </a:cubicBezTo>
                  <a:cubicBezTo>
                    <a:pt x="5" y="51"/>
                    <a:pt x="3" y="56"/>
                    <a:pt x="0" y="60"/>
                  </a:cubicBezTo>
                  <a:cubicBezTo>
                    <a:pt x="1" y="58"/>
                    <a:pt x="1" y="55"/>
                    <a:pt x="2" y="52"/>
                  </a:cubicBezTo>
                  <a:cubicBezTo>
                    <a:pt x="3" y="47"/>
                    <a:pt x="5" y="42"/>
                    <a:pt x="6" y="38"/>
                  </a:cubicBezTo>
                  <a:cubicBezTo>
                    <a:pt x="7" y="33"/>
                    <a:pt x="8" y="29"/>
                    <a:pt x="9" y="25"/>
                  </a:cubicBezTo>
                  <a:cubicBezTo>
                    <a:pt x="11" y="19"/>
                    <a:pt x="9" y="13"/>
                    <a:pt x="9" y="7"/>
                  </a:cubicBezTo>
                  <a:cubicBezTo>
                    <a:pt x="9" y="5"/>
                    <a:pt x="8" y="3"/>
                    <a:pt x="8" y="0"/>
                  </a:cubicBezTo>
                  <a:cubicBezTo>
                    <a:pt x="14" y="14"/>
                    <a:pt x="10" y="28"/>
                    <a:pt x="12" y="41"/>
                  </a:cubicBezTo>
                  <a:cubicBezTo>
                    <a:pt x="11" y="41"/>
                    <a:pt x="11" y="41"/>
                    <a:pt x="1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3FA8B2F5-1185-D7A9-5EBC-6C8550B4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449"/>
              <a:ext cx="153" cy="134"/>
            </a:xfrm>
            <a:custGeom>
              <a:avLst/>
              <a:gdLst>
                <a:gd name="T0" fmla="*/ 0 w 41"/>
                <a:gd name="T1" fmla="*/ 36 h 36"/>
                <a:gd name="T2" fmla="*/ 22 w 41"/>
                <a:gd name="T3" fmla="*/ 20 h 36"/>
                <a:gd name="T4" fmla="*/ 39 w 41"/>
                <a:gd name="T5" fmla="*/ 0 h 36"/>
                <a:gd name="T6" fmla="*/ 0 w 4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0" y="36"/>
                  </a:moveTo>
                  <a:cubicBezTo>
                    <a:pt x="8" y="31"/>
                    <a:pt x="16" y="26"/>
                    <a:pt x="22" y="20"/>
                  </a:cubicBezTo>
                  <a:cubicBezTo>
                    <a:pt x="28" y="14"/>
                    <a:pt x="33" y="7"/>
                    <a:pt x="39" y="0"/>
                  </a:cubicBezTo>
                  <a:cubicBezTo>
                    <a:pt x="41" y="8"/>
                    <a:pt x="13" y="35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51DBB746-BF0A-933C-944C-2136818C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305"/>
              <a:ext cx="59" cy="89"/>
            </a:xfrm>
            <a:custGeom>
              <a:avLst/>
              <a:gdLst>
                <a:gd name="T0" fmla="*/ 7 w 16"/>
                <a:gd name="T1" fmla="*/ 17 h 24"/>
                <a:gd name="T2" fmla="*/ 3 w 16"/>
                <a:gd name="T3" fmla="*/ 24 h 24"/>
                <a:gd name="T4" fmla="*/ 0 w 16"/>
                <a:gd name="T5" fmla="*/ 21 h 24"/>
                <a:gd name="T6" fmla="*/ 14 w 16"/>
                <a:gd name="T7" fmla="*/ 0 h 24"/>
                <a:gd name="T8" fmla="*/ 16 w 16"/>
                <a:gd name="T9" fmla="*/ 3 h 24"/>
                <a:gd name="T10" fmla="*/ 14 w 16"/>
                <a:gd name="T11" fmla="*/ 16 h 24"/>
                <a:gd name="T12" fmla="*/ 7 w 16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7" y="17"/>
                  </a:moveTo>
                  <a:cubicBezTo>
                    <a:pt x="5" y="20"/>
                    <a:pt x="4" y="22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5" y="14"/>
                    <a:pt x="9" y="7"/>
                    <a:pt x="14" y="0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5" y="7"/>
                    <a:pt x="15" y="12"/>
                    <a:pt x="14" y="16"/>
                  </a:cubicBezTo>
                  <a:cubicBezTo>
                    <a:pt x="13" y="22"/>
                    <a:pt x="10" y="19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1506A836-DE94-5163-B310-72B8C582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669"/>
              <a:ext cx="153" cy="60"/>
            </a:xfrm>
            <a:custGeom>
              <a:avLst/>
              <a:gdLst>
                <a:gd name="T0" fmla="*/ 41 w 41"/>
                <a:gd name="T1" fmla="*/ 8 h 16"/>
                <a:gd name="T2" fmla="*/ 0 w 41"/>
                <a:gd name="T3" fmla="*/ 16 h 16"/>
                <a:gd name="T4" fmla="*/ 41 w 41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6">
                  <a:moveTo>
                    <a:pt x="41" y="8"/>
                  </a:moveTo>
                  <a:cubicBezTo>
                    <a:pt x="26" y="4"/>
                    <a:pt x="13" y="7"/>
                    <a:pt x="0" y="16"/>
                  </a:cubicBezTo>
                  <a:cubicBezTo>
                    <a:pt x="5" y="6"/>
                    <a:pt x="32" y="0"/>
                    <a:pt x="4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012824BC-C483-EB8A-F41A-4F9C2556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73"/>
              <a:ext cx="41" cy="108"/>
            </a:xfrm>
            <a:custGeom>
              <a:avLst/>
              <a:gdLst>
                <a:gd name="T0" fmla="*/ 11 w 11"/>
                <a:gd name="T1" fmla="*/ 29 h 29"/>
                <a:gd name="T2" fmla="*/ 3 w 11"/>
                <a:gd name="T3" fmla="*/ 0 h 29"/>
                <a:gd name="T4" fmla="*/ 11 w 11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9">
                  <a:moveTo>
                    <a:pt x="11" y="29"/>
                  </a:moveTo>
                  <a:cubicBezTo>
                    <a:pt x="4" y="24"/>
                    <a:pt x="0" y="6"/>
                    <a:pt x="3" y="0"/>
                  </a:cubicBezTo>
                  <a:cubicBezTo>
                    <a:pt x="5" y="10"/>
                    <a:pt x="8" y="19"/>
                    <a:pt x="11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A44B1E60-7FFC-500A-A479-D9443618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666"/>
              <a:ext cx="141" cy="29"/>
            </a:xfrm>
            <a:custGeom>
              <a:avLst/>
              <a:gdLst>
                <a:gd name="T0" fmla="*/ 38 w 38"/>
                <a:gd name="T1" fmla="*/ 8 h 8"/>
                <a:gd name="T2" fmla="*/ 0 w 38"/>
                <a:gd name="T3" fmla="*/ 8 h 8"/>
                <a:gd name="T4" fmla="*/ 38 w 38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8">
                  <a:moveTo>
                    <a:pt x="38" y="8"/>
                  </a:moveTo>
                  <a:cubicBezTo>
                    <a:pt x="26" y="1"/>
                    <a:pt x="13" y="3"/>
                    <a:pt x="0" y="8"/>
                  </a:cubicBezTo>
                  <a:cubicBezTo>
                    <a:pt x="6" y="0"/>
                    <a:pt x="31" y="0"/>
                    <a:pt x="3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CDF61B13-5C93-301D-4BE7-EB6053D8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413"/>
              <a:ext cx="56" cy="93"/>
            </a:xfrm>
            <a:custGeom>
              <a:avLst/>
              <a:gdLst>
                <a:gd name="T0" fmla="*/ 13 w 15"/>
                <a:gd name="T1" fmla="*/ 25 h 25"/>
                <a:gd name="T2" fmla="*/ 0 w 15"/>
                <a:gd name="T3" fmla="*/ 0 h 25"/>
                <a:gd name="T4" fmla="*/ 13 w 15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5">
                  <a:moveTo>
                    <a:pt x="13" y="25"/>
                  </a:moveTo>
                  <a:cubicBezTo>
                    <a:pt x="9" y="16"/>
                    <a:pt x="5" y="9"/>
                    <a:pt x="0" y="0"/>
                  </a:cubicBezTo>
                  <a:cubicBezTo>
                    <a:pt x="6" y="4"/>
                    <a:pt x="15" y="19"/>
                    <a:pt x="13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88792710-A08A-90B5-A674-FA122DF90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779"/>
              <a:ext cx="34" cy="41"/>
            </a:xfrm>
            <a:custGeom>
              <a:avLst/>
              <a:gdLst>
                <a:gd name="T0" fmla="*/ 0 w 9"/>
                <a:gd name="T1" fmla="*/ 11 h 11"/>
                <a:gd name="T2" fmla="*/ 5 w 9"/>
                <a:gd name="T3" fmla="*/ 1 h 11"/>
                <a:gd name="T4" fmla="*/ 9 w 9"/>
                <a:gd name="T5" fmla="*/ 0 h 11"/>
                <a:gd name="T6" fmla="*/ 9 w 9"/>
                <a:gd name="T7" fmla="*/ 4 h 11"/>
                <a:gd name="T8" fmla="*/ 1 w 9"/>
                <a:gd name="T9" fmla="*/ 11 h 11"/>
                <a:gd name="T10" fmla="*/ 0 w 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3" y="4"/>
                    <a:pt x="5" y="1"/>
                  </a:cubicBezTo>
                  <a:cubicBezTo>
                    <a:pt x="6" y="0"/>
                    <a:pt x="8" y="1"/>
                    <a:pt x="9" y="0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6" y="7"/>
                    <a:pt x="3" y="9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D58F7587-BA21-86CE-889E-1D1F5098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536"/>
              <a:ext cx="4" cy="92"/>
            </a:xfrm>
            <a:custGeom>
              <a:avLst/>
              <a:gdLst>
                <a:gd name="T0" fmla="*/ 1 w 1"/>
                <a:gd name="T1" fmla="*/ 0 h 25"/>
                <a:gd name="T2" fmla="*/ 1 w 1"/>
                <a:gd name="T3" fmla="*/ 25 h 25"/>
                <a:gd name="T4" fmla="*/ 0 w 1"/>
                <a:gd name="T5" fmla="*/ 25 h 25"/>
                <a:gd name="T6" fmla="*/ 0 w 1"/>
                <a:gd name="T7" fmla="*/ 0 h 25"/>
                <a:gd name="T8" fmla="*/ 1 w 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5">
                  <a:moveTo>
                    <a:pt x="1" y="0"/>
                  </a:moveTo>
                  <a:cubicBezTo>
                    <a:pt x="1" y="8"/>
                    <a:pt x="1" y="17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17"/>
                    <a:pt x="0" y="8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8B79D99D-FD1D-5108-DDC3-1E701390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24"/>
              <a:ext cx="15" cy="67"/>
            </a:xfrm>
            <a:custGeom>
              <a:avLst/>
              <a:gdLst>
                <a:gd name="T0" fmla="*/ 1 w 4"/>
                <a:gd name="T1" fmla="*/ 18 h 18"/>
                <a:gd name="T2" fmla="*/ 0 w 4"/>
                <a:gd name="T3" fmla="*/ 0 h 18"/>
                <a:gd name="T4" fmla="*/ 1 w 4"/>
                <a:gd name="T5" fmla="*/ 0 h 18"/>
                <a:gd name="T6" fmla="*/ 4 w 4"/>
                <a:gd name="T7" fmla="*/ 17 h 18"/>
                <a:gd name="T8" fmla="*/ 1 w 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1" y="18"/>
                  </a:moveTo>
                  <a:cubicBezTo>
                    <a:pt x="1" y="12"/>
                    <a:pt x="1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3" y="18"/>
                    <a:pt x="2" y="18"/>
                    <a:pt x="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C7F32C23-E9C4-836A-6353-6A0D7EE1E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105"/>
              <a:ext cx="45" cy="22"/>
            </a:xfrm>
            <a:custGeom>
              <a:avLst/>
              <a:gdLst>
                <a:gd name="T0" fmla="*/ 12 w 12"/>
                <a:gd name="T1" fmla="*/ 6 h 6"/>
                <a:gd name="T2" fmla="*/ 0 w 12"/>
                <a:gd name="T3" fmla="*/ 2 h 6"/>
                <a:gd name="T4" fmla="*/ 1 w 12"/>
                <a:gd name="T5" fmla="*/ 0 h 6"/>
                <a:gd name="T6" fmla="*/ 12 w 12"/>
                <a:gd name="T7" fmla="*/ 5 h 6"/>
                <a:gd name="T8" fmla="*/ 12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8" y="5"/>
                    <a:pt x="4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5" y="2"/>
                    <a:pt x="9" y="3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09D16CD1-9DC1-0EB8-68DD-93FEF2AC6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588"/>
              <a:ext cx="22" cy="37"/>
            </a:xfrm>
            <a:custGeom>
              <a:avLst/>
              <a:gdLst>
                <a:gd name="T0" fmla="*/ 0 w 6"/>
                <a:gd name="T1" fmla="*/ 9 h 10"/>
                <a:gd name="T2" fmla="*/ 3 w 6"/>
                <a:gd name="T3" fmla="*/ 0 h 10"/>
                <a:gd name="T4" fmla="*/ 6 w 6"/>
                <a:gd name="T5" fmla="*/ 1 h 10"/>
                <a:gd name="T6" fmla="*/ 2 w 6"/>
                <a:gd name="T7" fmla="*/ 10 h 10"/>
                <a:gd name="T8" fmla="*/ 0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4" y="4"/>
                    <a:pt x="3" y="7"/>
                    <a:pt x="2" y="10"/>
                  </a:cubicBezTo>
                  <a:cubicBezTo>
                    <a:pt x="1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1BEFCE41-F107-2000-973B-4DE274817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003"/>
              <a:ext cx="160" cy="357"/>
            </a:xfrm>
            <a:custGeom>
              <a:avLst/>
              <a:gdLst>
                <a:gd name="T0" fmla="*/ 0 w 43"/>
                <a:gd name="T1" fmla="*/ 96 h 96"/>
                <a:gd name="T2" fmla="*/ 39 w 43"/>
                <a:gd name="T3" fmla="*/ 6 h 96"/>
                <a:gd name="T4" fmla="*/ 27 w 43"/>
                <a:gd name="T5" fmla="*/ 5 h 96"/>
                <a:gd name="T6" fmla="*/ 43 w 43"/>
                <a:gd name="T7" fmla="*/ 4 h 96"/>
                <a:gd name="T8" fmla="*/ 34 w 43"/>
                <a:gd name="T9" fmla="*/ 29 h 96"/>
                <a:gd name="T10" fmla="*/ 13 w 43"/>
                <a:gd name="T11" fmla="*/ 76 h 96"/>
                <a:gd name="T12" fmla="*/ 6 w 43"/>
                <a:gd name="T13" fmla="*/ 91 h 96"/>
                <a:gd name="T14" fmla="*/ 0 w 43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96">
                  <a:moveTo>
                    <a:pt x="0" y="96"/>
                  </a:moveTo>
                  <a:cubicBezTo>
                    <a:pt x="15" y="67"/>
                    <a:pt x="28" y="37"/>
                    <a:pt x="39" y="6"/>
                  </a:cubicBezTo>
                  <a:cubicBezTo>
                    <a:pt x="35" y="5"/>
                    <a:pt x="31" y="5"/>
                    <a:pt x="27" y="5"/>
                  </a:cubicBezTo>
                  <a:cubicBezTo>
                    <a:pt x="30" y="1"/>
                    <a:pt x="35" y="0"/>
                    <a:pt x="43" y="4"/>
                  </a:cubicBezTo>
                  <a:cubicBezTo>
                    <a:pt x="40" y="12"/>
                    <a:pt x="37" y="21"/>
                    <a:pt x="34" y="29"/>
                  </a:cubicBezTo>
                  <a:cubicBezTo>
                    <a:pt x="27" y="45"/>
                    <a:pt x="20" y="60"/>
                    <a:pt x="13" y="76"/>
                  </a:cubicBezTo>
                  <a:cubicBezTo>
                    <a:pt x="11" y="81"/>
                    <a:pt x="9" y="86"/>
                    <a:pt x="6" y="91"/>
                  </a:cubicBezTo>
                  <a:cubicBezTo>
                    <a:pt x="5" y="93"/>
                    <a:pt x="2" y="94"/>
                    <a:pt x="0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A55FE531-DFCC-946D-2723-55A32F7D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360"/>
              <a:ext cx="249" cy="256"/>
            </a:xfrm>
            <a:custGeom>
              <a:avLst/>
              <a:gdLst>
                <a:gd name="T0" fmla="*/ 66 w 67"/>
                <a:gd name="T1" fmla="*/ 0 h 69"/>
                <a:gd name="T2" fmla="*/ 66 w 67"/>
                <a:gd name="T3" fmla="*/ 5 h 69"/>
                <a:gd name="T4" fmla="*/ 45 w 67"/>
                <a:gd name="T5" fmla="*/ 38 h 69"/>
                <a:gd name="T6" fmla="*/ 26 w 67"/>
                <a:gd name="T7" fmla="*/ 58 h 69"/>
                <a:gd name="T8" fmla="*/ 1 w 67"/>
                <a:gd name="T9" fmla="*/ 69 h 69"/>
                <a:gd name="T10" fmla="*/ 0 w 67"/>
                <a:gd name="T11" fmla="*/ 68 h 69"/>
                <a:gd name="T12" fmla="*/ 16 w 67"/>
                <a:gd name="T13" fmla="*/ 60 h 69"/>
                <a:gd name="T14" fmla="*/ 41 w 67"/>
                <a:gd name="T15" fmla="*/ 38 h 69"/>
                <a:gd name="T16" fmla="*/ 66 w 67"/>
                <a:gd name="T17" fmla="*/ 0 h 69"/>
                <a:gd name="T18" fmla="*/ 66 w 67"/>
                <a:gd name="T1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9">
                  <a:moveTo>
                    <a:pt x="66" y="0"/>
                  </a:moveTo>
                  <a:cubicBezTo>
                    <a:pt x="66" y="2"/>
                    <a:pt x="67" y="4"/>
                    <a:pt x="66" y="5"/>
                  </a:cubicBezTo>
                  <a:cubicBezTo>
                    <a:pt x="59" y="16"/>
                    <a:pt x="53" y="27"/>
                    <a:pt x="45" y="38"/>
                  </a:cubicBezTo>
                  <a:cubicBezTo>
                    <a:pt x="39" y="45"/>
                    <a:pt x="33" y="52"/>
                    <a:pt x="26" y="58"/>
                  </a:cubicBezTo>
                  <a:cubicBezTo>
                    <a:pt x="19" y="64"/>
                    <a:pt x="10" y="68"/>
                    <a:pt x="1" y="69"/>
                  </a:cubicBezTo>
                  <a:cubicBezTo>
                    <a:pt x="0" y="69"/>
                    <a:pt x="0" y="68"/>
                    <a:pt x="0" y="68"/>
                  </a:cubicBezTo>
                  <a:cubicBezTo>
                    <a:pt x="5" y="65"/>
                    <a:pt x="11" y="63"/>
                    <a:pt x="16" y="60"/>
                  </a:cubicBezTo>
                  <a:cubicBezTo>
                    <a:pt x="27" y="55"/>
                    <a:pt x="35" y="48"/>
                    <a:pt x="41" y="38"/>
                  </a:cubicBezTo>
                  <a:cubicBezTo>
                    <a:pt x="50" y="25"/>
                    <a:pt x="58" y="13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2EAD6A43-B39B-45A2-B45D-652179E7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323"/>
              <a:ext cx="67" cy="78"/>
            </a:xfrm>
            <a:custGeom>
              <a:avLst/>
              <a:gdLst>
                <a:gd name="T0" fmla="*/ 2 w 18"/>
                <a:gd name="T1" fmla="*/ 9 h 21"/>
                <a:gd name="T2" fmla="*/ 0 w 18"/>
                <a:gd name="T3" fmla="*/ 0 h 21"/>
                <a:gd name="T4" fmla="*/ 17 w 18"/>
                <a:gd name="T5" fmla="*/ 2 h 21"/>
                <a:gd name="T6" fmla="*/ 9 w 18"/>
                <a:gd name="T7" fmla="*/ 18 h 21"/>
                <a:gd name="T8" fmla="*/ 1 w 18"/>
                <a:gd name="T9" fmla="*/ 20 h 21"/>
                <a:gd name="T10" fmla="*/ 9 w 18"/>
                <a:gd name="T11" fmla="*/ 15 h 21"/>
                <a:gd name="T12" fmla="*/ 11 w 18"/>
                <a:gd name="T13" fmla="*/ 11 h 21"/>
                <a:gd name="T14" fmla="*/ 6 w 18"/>
                <a:gd name="T15" fmla="*/ 9 h 21"/>
                <a:gd name="T16" fmla="*/ 2 w 18"/>
                <a:gd name="T1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2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8" y="6"/>
                    <a:pt x="8" y="6"/>
                    <a:pt x="17" y="2"/>
                  </a:cubicBezTo>
                  <a:cubicBezTo>
                    <a:pt x="18" y="5"/>
                    <a:pt x="12" y="16"/>
                    <a:pt x="9" y="18"/>
                  </a:cubicBezTo>
                  <a:cubicBezTo>
                    <a:pt x="6" y="21"/>
                    <a:pt x="2" y="21"/>
                    <a:pt x="1" y="20"/>
                  </a:cubicBezTo>
                  <a:cubicBezTo>
                    <a:pt x="4" y="18"/>
                    <a:pt x="6" y="17"/>
                    <a:pt x="9" y="15"/>
                  </a:cubicBezTo>
                  <a:cubicBezTo>
                    <a:pt x="10" y="14"/>
                    <a:pt x="10" y="12"/>
                    <a:pt x="11" y="11"/>
                  </a:cubicBezTo>
                  <a:cubicBezTo>
                    <a:pt x="9" y="10"/>
                    <a:pt x="8" y="9"/>
                    <a:pt x="6" y="9"/>
                  </a:cubicBezTo>
                  <a:cubicBezTo>
                    <a:pt x="5" y="9"/>
                    <a:pt x="4" y="9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52AD13FD-F9BF-5707-445D-2B6EBCC79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64"/>
              <a:ext cx="60" cy="26"/>
            </a:xfrm>
            <a:custGeom>
              <a:avLst/>
              <a:gdLst>
                <a:gd name="T0" fmla="*/ 16 w 16"/>
                <a:gd name="T1" fmla="*/ 2 h 7"/>
                <a:gd name="T2" fmla="*/ 11 w 16"/>
                <a:gd name="T3" fmla="*/ 5 h 7"/>
                <a:gd name="T4" fmla="*/ 0 w 16"/>
                <a:gd name="T5" fmla="*/ 0 h 7"/>
                <a:gd name="T6" fmla="*/ 15 w 16"/>
                <a:gd name="T7" fmla="*/ 0 h 7"/>
                <a:gd name="T8" fmla="*/ 16 w 1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2"/>
                  </a:moveTo>
                  <a:cubicBezTo>
                    <a:pt x="14" y="3"/>
                    <a:pt x="13" y="5"/>
                    <a:pt x="11" y="5"/>
                  </a:cubicBezTo>
                  <a:cubicBezTo>
                    <a:pt x="7" y="5"/>
                    <a:pt x="2" y="7"/>
                    <a:pt x="0" y="0"/>
                  </a:cubicBezTo>
                  <a:cubicBezTo>
                    <a:pt x="5" y="3"/>
                    <a:pt x="10" y="5"/>
                    <a:pt x="15" y="0"/>
                  </a:cubicBezTo>
                  <a:cubicBezTo>
                    <a:pt x="15" y="0"/>
                    <a:pt x="16" y="1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4A8349F4-61C3-1BCA-2F47-70DD857B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211"/>
              <a:ext cx="33" cy="45"/>
            </a:xfrm>
            <a:custGeom>
              <a:avLst/>
              <a:gdLst>
                <a:gd name="T0" fmla="*/ 0 w 9"/>
                <a:gd name="T1" fmla="*/ 11 h 12"/>
                <a:gd name="T2" fmla="*/ 8 w 9"/>
                <a:gd name="T3" fmla="*/ 0 h 12"/>
                <a:gd name="T4" fmla="*/ 9 w 9"/>
                <a:gd name="T5" fmla="*/ 1 h 12"/>
                <a:gd name="T6" fmla="*/ 4 w 9"/>
                <a:gd name="T7" fmla="*/ 12 h 12"/>
                <a:gd name="T8" fmla="*/ 0 w 9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11"/>
                  </a:moveTo>
                  <a:cubicBezTo>
                    <a:pt x="3" y="7"/>
                    <a:pt x="5" y="4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7" y="4"/>
                    <a:pt x="6" y="8"/>
                    <a:pt x="4" y="12"/>
                  </a:cubicBezTo>
                  <a:cubicBezTo>
                    <a:pt x="3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92D54940-F46A-231A-324E-17290C2F0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063"/>
              <a:ext cx="26" cy="33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0 h 9"/>
                <a:gd name="T4" fmla="*/ 7 w 7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3" y="9"/>
                    <a:pt x="0" y="6"/>
                    <a:pt x="0" y="0"/>
                  </a:cubicBezTo>
                  <a:cubicBezTo>
                    <a:pt x="2" y="3"/>
                    <a:pt x="4" y="5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9;p40">
            <a:extLst>
              <a:ext uri="{FF2B5EF4-FFF2-40B4-BE49-F238E27FC236}">
                <a16:creationId xmlns:a16="http://schemas.microsoft.com/office/drawing/2014/main" id="{A9D148FD-1012-4CD2-83D9-E67B7E12FE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49352" y="1703554"/>
            <a:ext cx="4045195" cy="512402"/>
          </a:xfrm>
        </p:spPr>
        <p:txBody>
          <a:bodyPr/>
          <a:lstStyle/>
          <a:p>
            <a:pPr lvl="0"/>
            <a:r>
              <a:rPr lang="en-US"/>
              <a:t>OUR COMPANY</a:t>
            </a:r>
          </a:p>
        </p:txBody>
      </p:sp>
      <p:sp>
        <p:nvSpPr>
          <p:cNvPr id="3" name="Google Shape;250;p40">
            <a:extLst>
              <a:ext uri="{FF2B5EF4-FFF2-40B4-BE49-F238E27FC236}">
                <a16:creationId xmlns:a16="http://schemas.microsoft.com/office/drawing/2014/main" id="{6BD5ACCF-96A6-457B-AB08-874AB5BE95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49352" y="2215956"/>
            <a:ext cx="4045195" cy="15089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>
                <a:solidFill>
                  <a:srgbClr val="FFFFFF"/>
                </a:solidFill>
              </a:rPr>
              <a:t>Mercury is the closest planet to the Sun and the smallest one in the Solar System it’s only a bit larger than the Moon. The planet’s name has nothing to do with the liquid metal, since it was named after the Roman messenger god, Mercury</a:t>
            </a:r>
          </a:p>
          <a:p>
            <a:pPr marL="0" lvl="0" indent="0" algn="ctr">
              <a:buNone/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4" name="Picture 2" descr="14 ideas de Plastilina | plastilina, arte surrealista, surrealismo">
            <a:extLst>
              <a:ext uri="{FF2B5EF4-FFF2-40B4-BE49-F238E27FC236}">
                <a16:creationId xmlns:a16="http://schemas.microsoft.com/office/drawing/2014/main" id="{0CA4A70D-63F9-467A-9AF6-5090DD4E1A3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392591" y="178929"/>
            <a:ext cx="3466398" cy="485295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5;p41">
            <a:extLst>
              <a:ext uri="{FF2B5EF4-FFF2-40B4-BE49-F238E27FC236}">
                <a16:creationId xmlns:a16="http://schemas.microsoft.com/office/drawing/2014/main" id="{8996B175-4D87-41DA-BDAF-01E8AA07C6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170023" y="1006836"/>
            <a:ext cx="5496001" cy="2916597"/>
          </a:xfrm>
        </p:spPr>
        <p:txBody>
          <a:bodyPr/>
          <a:lstStyle/>
          <a:p>
            <a:pPr lvl="0"/>
            <a:r>
              <a:rPr lang="en-US" sz="20800">
                <a:solidFill>
                  <a:srgbClr val="000000"/>
                </a:solidFill>
              </a:rPr>
              <a:t>01</a:t>
            </a:r>
          </a:p>
        </p:txBody>
      </p:sp>
      <p:sp>
        <p:nvSpPr>
          <p:cNvPr id="3" name="Google Shape;256;p41">
            <a:extLst>
              <a:ext uri="{FF2B5EF4-FFF2-40B4-BE49-F238E27FC236}">
                <a16:creationId xmlns:a16="http://schemas.microsoft.com/office/drawing/2014/main" id="{6C568684-49EF-4840-A3FC-915CA85D936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-4745" y="3688351"/>
            <a:ext cx="5496001" cy="704398"/>
          </a:xfrm>
        </p:spPr>
        <p:txBody>
          <a:bodyPr anchor="ctr" anchorCtr="1"/>
          <a:lstStyle/>
          <a:p>
            <a:pPr lvl="0" algn="ctr"/>
            <a:r>
              <a:rPr lang="en-US" sz="3100"/>
              <a:t>BUSINESS OVERVIEW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8856ADE-7E67-74C4-38E7-85756D7D52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713" y="534988"/>
            <a:ext cx="4883150" cy="3862388"/>
            <a:chOff x="2631" y="337"/>
            <a:chExt cx="3076" cy="2433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DE129134-EF47-08A1-1370-50476237A0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7" y="377"/>
              <a:ext cx="3015" cy="2204"/>
            </a:xfrm>
            <a:custGeom>
              <a:avLst/>
              <a:gdLst>
                <a:gd name="T0" fmla="*/ 1037 w 1200"/>
                <a:gd name="T1" fmla="*/ 235 h 877"/>
                <a:gd name="T2" fmla="*/ 785 w 1200"/>
                <a:gd name="T3" fmla="*/ 54 h 877"/>
                <a:gd name="T4" fmla="*/ 769 w 1200"/>
                <a:gd name="T5" fmla="*/ 70 h 877"/>
                <a:gd name="T6" fmla="*/ 325 w 1200"/>
                <a:gd name="T7" fmla="*/ 126 h 877"/>
                <a:gd name="T8" fmla="*/ 334 w 1200"/>
                <a:gd name="T9" fmla="*/ 89 h 877"/>
                <a:gd name="T10" fmla="*/ 685 w 1200"/>
                <a:gd name="T11" fmla="*/ 32 h 877"/>
                <a:gd name="T12" fmla="*/ 937 w 1200"/>
                <a:gd name="T13" fmla="*/ 138 h 877"/>
                <a:gd name="T14" fmla="*/ 921 w 1200"/>
                <a:gd name="T15" fmla="*/ 105 h 877"/>
                <a:gd name="T16" fmla="*/ 1147 w 1200"/>
                <a:gd name="T17" fmla="*/ 223 h 877"/>
                <a:gd name="T18" fmla="*/ 1126 w 1200"/>
                <a:gd name="T19" fmla="*/ 240 h 877"/>
                <a:gd name="T20" fmla="*/ 1112 w 1200"/>
                <a:gd name="T21" fmla="*/ 499 h 877"/>
                <a:gd name="T22" fmla="*/ 965 w 1200"/>
                <a:gd name="T23" fmla="*/ 571 h 877"/>
                <a:gd name="T24" fmla="*/ 994 w 1200"/>
                <a:gd name="T25" fmla="*/ 678 h 877"/>
                <a:gd name="T26" fmla="*/ 865 w 1200"/>
                <a:gd name="T27" fmla="*/ 626 h 877"/>
                <a:gd name="T28" fmla="*/ 882 w 1200"/>
                <a:gd name="T29" fmla="*/ 667 h 877"/>
                <a:gd name="T30" fmla="*/ 851 w 1200"/>
                <a:gd name="T31" fmla="*/ 758 h 877"/>
                <a:gd name="T32" fmla="*/ 836 w 1200"/>
                <a:gd name="T33" fmla="*/ 762 h 877"/>
                <a:gd name="T34" fmla="*/ 832 w 1200"/>
                <a:gd name="T35" fmla="*/ 760 h 877"/>
                <a:gd name="T36" fmla="*/ 631 w 1200"/>
                <a:gd name="T37" fmla="*/ 750 h 877"/>
                <a:gd name="T38" fmla="*/ 775 w 1200"/>
                <a:gd name="T39" fmla="*/ 668 h 877"/>
                <a:gd name="T40" fmla="*/ 671 w 1200"/>
                <a:gd name="T41" fmla="*/ 788 h 877"/>
                <a:gd name="T42" fmla="*/ 489 w 1200"/>
                <a:gd name="T43" fmla="*/ 848 h 877"/>
                <a:gd name="T44" fmla="*/ 322 w 1200"/>
                <a:gd name="T45" fmla="*/ 761 h 877"/>
                <a:gd name="T46" fmla="*/ 424 w 1200"/>
                <a:gd name="T47" fmla="*/ 876 h 877"/>
                <a:gd name="T48" fmla="*/ 17 w 1200"/>
                <a:gd name="T49" fmla="*/ 765 h 877"/>
                <a:gd name="T50" fmla="*/ 293 w 1200"/>
                <a:gd name="T51" fmla="*/ 818 h 877"/>
                <a:gd name="T52" fmla="*/ 1 w 1200"/>
                <a:gd name="T53" fmla="*/ 735 h 877"/>
                <a:gd name="T54" fmla="*/ 173 w 1200"/>
                <a:gd name="T55" fmla="*/ 738 h 877"/>
                <a:gd name="T56" fmla="*/ 420 w 1200"/>
                <a:gd name="T57" fmla="*/ 480 h 877"/>
                <a:gd name="T58" fmla="*/ 605 w 1200"/>
                <a:gd name="T59" fmla="*/ 380 h 877"/>
                <a:gd name="T60" fmla="*/ 811 w 1200"/>
                <a:gd name="T61" fmla="*/ 488 h 877"/>
                <a:gd name="T62" fmla="*/ 836 w 1200"/>
                <a:gd name="T63" fmla="*/ 494 h 877"/>
                <a:gd name="T64" fmla="*/ 786 w 1200"/>
                <a:gd name="T65" fmla="*/ 433 h 877"/>
                <a:gd name="T66" fmla="*/ 1032 w 1200"/>
                <a:gd name="T67" fmla="*/ 486 h 877"/>
                <a:gd name="T68" fmla="*/ 998 w 1200"/>
                <a:gd name="T69" fmla="*/ 434 h 877"/>
                <a:gd name="T70" fmla="*/ 749 w 1200"/>
                <a:gd name="T71" fmla="*/ 384 h 877"/>
                <a:gd name="T72" fmla="*/ 338 w 1200"/>
                <a:gd name="T73" fmla="*/ 475 h 877"/>
                <a:gd name="T74" fmla="*/ 178 w 1200"/>
                <a:gd name="T75" fmla="*/ 660 h 877"/>
                <a:gd name="T76" fmla="*/ 198 w 1200"/>
                <a:gd name="T77" fmla="*/ 630 h 877"/>
                <a:gd name="T78" fmla="*/ 757 w 1200"/>
                <a:gd name="T79" fmla="*/ 374 h 877"/>
                <a:gd name="T80" fmla="*/ 636 w 1200"/>
                <a:gd name="T81" fmla="*/ 302 h 877"/>
                <a:gd name="T82" fmla="*/ 775 w 1200"/>
                <a:gd name="T83" fmla="*/ 360 h 877"/>
                <a:gd name="T84" fmla="*/ 428 w 1200"/>
                <a:gd name="T85" fmla="*/ 622 h 877"/>
                <a:gd name="T86" fmla="*/ 1060 w 1200"/>
                <a:gd name="T87" fmla="*/ 271 h 877"/>
                <a:gd name="T88" fmla="*/ 1017 w 1200"/>
                <a:gd name="T89" fmla="*/ 332 h 877"/>
                <a:gd name="T90" fmla="*/ 485 w 1200"/>
                <a:gd name="T91" fmla="*/ 747 h 877"/>
                <a:gd name="T92" fmla="*/ 496 w 1200"/>
                <a:gd name="T93" fmla="*/ 746 h 877"/>
                <a:gd name="T94" fmla="*/ 565 w 1200"/>
                <a:gd name="T95" fmla="*/ 751 h 877"/>
                <a:gd name="T96" fmla="*/ 764 w 1200"/>
                <a:gd name="T97" fmla="*/ 583 h 877"/>
                <a:gd name="T98" fmla="*/ 532 w 1200"/>
                <a:gd name="T99" fmla="*/ 639 h 877"/>
                <a:gd name="T100" fmla="*/ 756 w 1200"/>
                <a:gd name="T101" fmla="*/ 593 h 877"/>
                <a:gd name="T102" fmla="*/ 695 w 1200"/>
                <a:gd name="T103" fmla="*/ 676 h 877"/>
                <a:gd name="T104" fmla="*/ 643 w 1200"/>
                <a:gd name="T105" fmla="*/ 495 h 877"/>
                <a:gd name="T106" fmla="*/ 982 w 1200"/>
                <a:gd name="T107" fmla="*/ 525 h 877"/>
                <a:gd name="T108" fmla="*/ 621 w 1200"/>
                <a:gd name="T109" fmla="*/ 399 h 877"/>
                <a:gd name="T110" fmla="*/ 849 w 1200"/>
                <a:gd name="T111" fmla="*/ 512 h 877"/>
                <a:gd name="T112" fmla="*/ 610 w 1200"/>
                <a:gd name="T113" fmla="*/ 384 h 877"/>
                <a:gd name="T114" fmla="*/ 1173 w 1200"/>
                <a:gd name="T115" fmla="*/ 290 h 877"/>
                <a:gd name="T116" fmla="*/ 108 w 1200"/>
                <a:gd name="T117" fmla="*/ 764 h 877"/>
                <a:gd name="T118" fmla="*/ 301 w 1200"/>
                <a:gd name="T119" fmla="*/ 815 h 877"/>
                <a:gd name="T120" fmla="*/ 1068 w 1200"/>
                <a:gd name="T121" fmla="*/ 259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0" h="877">
                  <a:moveTo>
                    <a:pt x="787" y="361"/>
                  </a:moveTo>
                  <a:cubicBezTo>
                    <a:pt x="807" y="366"/>
                    <a:pt x="823" y="375"/>
                    <a:pt x="830" y="395"/>
                  </a:cubicBezTo>
                  <a:cubicBezTo>
                    <a:pt x="830" y="397"/>
                    <a:pt x="831" y="399"/>
                    <a:pt x="832" y="400"/>
                  </a:cubicBezTo>
                  <a:cubicBezTo>
                    <a:pt x="860" y="419"/>
                    <a:pt x="887" y="439"/>
                    <a:pt x="915" y="457"/>
                  </a:cubicBezTo>
                  <a:cubicBezTo>
                    <a:pt x="931" y="468"/>
                    <a:pt x="943" y="463"/>
                    <a:pt x="951" y="446"/>
                  </a:cubicBezTo>
                  <a:cubicBezTo>
                    <a:pt x="959" y="429"/>
                    <a:pt x="965" y="412"/>
                    <a:pt x="969" y="394"/>
                  </a:cubicBezTo>
                  <a:cubicBezTo>
                    <a:pt x="976" y="364"/>
                    <a:pt x="989" y="338"/>
                    <a:pt x="1012" y="317"/>
                  </a:cubicBezTo>
                  <a:cubicBezTo>
                    <a:pt x="1021" y="309"/>
                    <a:pt x="1029" y="300"/>
                    <a:pt x="1036" y="291"/>
                  </a:cubicBezTo>
                  <a:cubicBezTo>
                    <a:pt x="1052" y="271"/>
                    <a:pt x="1053" y="254"/>
                    <a:pt x="1037" y="235"/>
                  </a:cubicBezTo>
                  <a:cubicBezTo>
                    <a:pt x="1024" y="220"/>
                    <a:pt x="1009" y="206"/>
                    <a:pt x="993" y="194"/>
                  </a:cubicBezTo>
                  <a:cubicBezTo>
                    <a:pt x="947" y="159"/>
                    <a:pt x="901" y="125"/>
                    <a:pt x="855" y="90"/>
                  </a:cubicBezTo>
                  <a:cubicBezTo>
                    <a:pt x="843" y="81"/>
                    <a:pt x="832" y="78"/>
                    <a:pt x="817" y="84"/>
                  </a:cubicBezTo>
                  <a:cubicBezTo>
                    <a:pt x="805" y="88"/>
                    <a:pt x="791" y="85"/>
                    <a:pt x="779" y="85"/>
                  </a:cubicBezTo>
                  <a:cubicBezTo>
                    <a:pt x="795" y="80"/>
                    <a:pt x="810" y="75"/>
                    <a:pt x="826" y="71"/>
                  </a:cubicBezTo>
                  <a:cubicBezTo>
                    <a:pt x="829" y="70"/>
                    <a:pt x="833" y="71"/>
                    <a:pt x="836" y="72"/>
                  </a:cubicBezTo>
                  <a:cubicBezTo>
                    <a:pt x="849" y="80"/>
                    <a:pt x="863" y="89"/>
                    <a:pt x="876" y="97"/>
                  </a:cubicBezTo>
                  <a:cubicBezTo>
                    <a:pt x="880" y="100"/>
                    <a:pt x="884" y="103"/>
                    <a:pt x="888" y="105"/>
                  </a:cubicBezTo>
                  <a:cubicBezTo>
                    <a:pt x="867" y="76"/>
                    <a:pt x="818" y="51"/>
                    <a:pt x="785" y="54"/>
                  </a:cubicBezTo>
                  <a:cubicBezTo>
                    <a:pt x="795" y="58"/>
                    <a:pt x="803" y="60"/>
                    <a:pt x="814" y="64"/>
                  </a:cubicBezTo>
                  <a:cubicBezTo>
                    <a:pt x="807" y="68"/>
                    <a:pt x="803" y="71"/>
                    <a:pt x="799" y="72"/>
                  </a:cubicBezTo>
                  <a:cubicBezTo>
                    <a:pt x="785" y="73"/>
                    <a:pt x="772" y="72"/>
                    <a:pt x="759" y="73"/>
                  </a:cubicBezTo>
                  <a:cubicBezTo>
                    <a:pt x="747" y="74"/>
                    <a:pt x="736" y="76"/>
                    <a:pt x="724" y="76"/>
                  </a:cubicBezTo>
                  <a:cubicBezTo>
                    <a:pt x="718" y="76"/>
                    <a:pt x="712" y="75"/>
                    <a:pt x="706" y="72"/>
                  </a:cubicBezTo>
                  <a:cubicBezTo>
                    <a:pt x="685" y="61"/>
                    <a:pt x="664" y="49"/>
                    <a:pt x="646" y="39"/>
                  </a:cubicBezTo>
                  <a:cubicBezTo>
                    <a:pt x="663" y="42"/>
                    <a:pt x="683" y="48"/>
                    <a:pt x="700" y="61"/>
                  </a:cubicBezTo>
                  <a:cubicBezTo>
                    <a:pt x="709" y="68"/>
                    <a:pt x="718" y="71"/>
                    <a:pt x="731" y="68"/>
                  </a:cubicBezTo>
                  <a:cubicBezTo>
                    <a:pt x="743" y="66"/>
                    <a:pt x="756" y="69"/>
                    <a:pt x="769" y="70"/>
                  </a:cubicBezTo>
                  <a:cubicBezTo>
                    <a:pt x="779" y="70"/>
                    <a:pt x="790" y="70"/>
                    <a:pt x="801" y="70"/>
                  </a:cubicBezTo>
                  <a:cubicBezTo>
                    <a:pt x="801" y="68"/>
                    <a:pt x="802" y="67"/>
                    <a:pt x="802" y="66"/>
                  </a:cubicBezTo>
                  <a:cubicBezTo>
                    <a:pt x="798" y="64"/>
                    <a:pt x="794" y="61"/>
                    <a:pt x="789" y="61"/>
                  </a:cubicBezTo>
                  <a:cubicBezTo>
                    <a:pt x="765" y="56"/>
                    <a:pt x="740" y="52"/>
                    <a:pt x="715" y="47"/>
                  </a:cubicBezTo>
                  <a:cubicBezTo>
                    <a:pt x="703" y="45"/>
                    <a:pt x="690" y="41"/>
                    <a:pt x="679" y="36"/>
                  </a:cubicBezTo>
                  <a:cubicBezTo>
                    <a:pt x="613" y="6"/>
                    <a:pt x="548" y="9"/>
                    <a:pt x="482" y="32"/>
                  </a:cubicBezTo>
                  <a:cubicBezTo>
                    <a:pt x="435" y="48"/>
                    <a:pt x="389" y="63"/>
                    <a:pt x="345" y="78"/>
                  </a:cubicBezTo>
                  <a:cubicBezTo>
                    <a:pt x="338" y="102"/>
                    <a:pt x="321" y="113"/>
                    <a:pt x="301" y="127"/>
                  </a:cubicBezTo>
                  <a:cubicBezTo>
                    <a:pt x="311" y="126"/>
                    <a:pt x="318" y="125"/>
                    <a:pt x="325" y="126"/>
                  </a:cubicBezTo>
                  <a:cubicBezTo>
                    <a:pt x="329" y="127"/>
                    <a:pt x="333" y="131"/>
                    <a:pt x="337" y="133"/>
                  </a:cubicBezTo>
                  <a:cubicBezTo>
                    <a:pt x="334" y="137"/>
                    <a:pt x="332" y="143"/>
                    <a:pt x="328" y="145"/>
                  </a:cubicBezTo>
                  <a:cubicBezTo>
                    <a:pt x="322" y="149"/>
                    <a:pt x="314" y="150"/>
                    <a:pt x="306" y="150"/>
                  </a:cubicBezTo>
                  <a:cubicBezTo>
                    <a:pt x="315" y="145"/>
                    <a:pt x="324" y="140"/>
                    <a:pt x="333" y="134"/>
                  </a:cubicBezTo>
                  <a:cubicBezTo>
                    <a:pt x="332" y="133"/>
                    <a:pt x="332" y="131"/>
                    <a:pt x="331" y="129"/>
                  </a:cubicBezTo>
                  <a:cubicBezTo>
                    <a:pt x="308" y="129"/>
                    <a:pt x="286" y="130"/>
                    <a:pt x="269" y="149"/>
                  </a:cubicBezTo>
                  <a:cubicBezTo>
                    <a:pt x="259" y="161"/>
                    <a:pt x="247" y="172"/>
                    <a:pt x="236" y="183"/>
                  </a:cubicBezTo>
                  <a:cubicBezTo>
                    <a:pt x="235" y="181"/>
                    <a:pt x="233" y="180"/>
                    <a:pt x="232" y="178"/>
                  </a:cubicBezTo>
                  <a:cubicBezTo>
                    <a:pt x="266" y="148"/>
                    <a:pt x="300" y="119"/>
                    <a:pt x="334" y="89"/>
                  </a:cubicBezTo>
                  <a:cubicBezTo>
                    <a:pt x="324" y="87"/>
                    <a:pt x="320" y="89"/>
                    <a:pt x="281" y="113"/>
                  </a:cubicBezTo>
                  <a:cubicBezTo>
                    <a:pt x="264" y="124"/>
                    <a:pt x="248" y="135"/>
                    <a:pt x="231" y="145"/>
                  </a:cubicBezTo>
                  <a:cubicBezTo>
                    <a:pt x="264" y="116"/>
                    <a:pt x="299" y="90"/>
                    <a:pt x="339" y="74"/>
                  </a:cubicBezTo>
                  <a:cubicBezTo>
                    <a:pt x="380" y="58"/>
                    <a:pt x="422" y="45"/>
                    <a:pt x="463" y="30"/>
                  </a:cubicBezTo>
                  <a:cubicBezTo>
                    <a:pt x="474" y="27"/>
                    <a:pt x="485" y="22"/>
                    <a:pt x="486" y="11"/>
                  </a:cubicBezTo>
                  <a:cubicBezTo>
                    <a:pt x="515" y="7"/>
                    <a:pt x="544" y="0"/>
                    <a:pt x="572" y="1"/>
                  </a:cubicBezTo>
                  <a:cubicBezTo>
                    <a:pt x="600" y="3"/>
                    <a:pt x="628" y="14"/>
                    <a:pt x="655" y="20"/>
                  </a:cubicBezTo>
                  <a:cubicBezTo>
                    <a:pt x="655" y="19"/>
                    <a:pt x="655" y="18"/>
                    <a:pt x="654" y="16"/>
                  </a:cubicBezTo>
                  <a:cubicBezTo>
                    <a:pt x="664" y="22"/>
                    <a:pt x="674" y="30"/>
                    <a:pt x="685" y="32"/>
                  </a:cubicBezTo>
                  <a:cubicBezTo>
                    <a:pt x="718" y="40"/>
                    <a:pt x="752" y="47"/>
                    <a:pt x="785" y="49"/>
                  </a:cubicBezTo>
                  <a:cubicBezTo>
                    <a:pt x="836" y="54"/>
                    <a:pt x="876" y="76"/>
                    <a:pt x="907" y="116"/>
                  </a:cubicBezTo>
                  <a:cubicBezTo>
                    <a:pt x="897" y="116"/>
                    <a:pt x="904" y="120"/>
                    <a:pt x="906" y="121"/>
                  </a:cubicBezTo>
                  <a:cubicBezTo>
                    <a:pt x="942" y="147"/>
                    <a:pt x="977" y="174"/>
                    <a:pt x="1013" y="200"/>
                  </a:cubicBezTo>
                  <a:cubicBezTo>
                    <a:pt x="1022" y="206"/>
                    <a:pt x="1033" y="209"/>
                    <a:pt x="1043" y="214"/>
                  </a:cubicBezTo>
                  <a:cubicBezTo>
                    <a:pt x="1050" y="223"/>
                    <a:pt x="1057" y="232"/>
                    <a:pt x="1064" y="242"/>
                  </a:cubicBezTo>
                  <a:cubicBezTo>
                    <a:pt x="1062" y="212"/>
                    <a:pt x="1051" y="199"/>
                    <a:pt x="1022" y="190"/>
                  </a:cubicBezTo>
                  <a:cubicBezTo>
                    <a:pt x="1023" y="192"/>
                    <a:pt x="1024" y="194"/>
                    <a:pt x="1025" y="195"/>
                  </a:cubicBezTo>
                  <a:cubicBezTo>
                    <a:pt x="995" y="176"/>
                    <a:pt x="966" y="157"/>
                    <a:pt x="937" y="138"/>
                  </a:cubicBezTo>
                  <a:cubicBezTo>
                    <a:pt x="932" y="134"/>
                    <a:pt x="928" y="128"/>
                    <a:pt x="923" y="124"/>
                  </a:cubicBezTo>
                  <a:cubicBezTo>
                    <a:pt x="923" y="122"/>
                    <a:pt x="923" y="119"/>
                    <a:pt x="921" y="117"/>
                  </a:cubicBezTo>
                  <a:cubicBezTo>
                    <a:pt x="912" y="107"/>
                    <a:pt x="903" y="96"/>
                    <a:pt x="893" y="86"/>
                  </a:cubicBezTo>
                  <a:cubicBezTo>
                    <a:pt x="884" y="78"/>
                    <a:pt x="874" y="66"/>
                    <a:pt x="863" y="63"/>
                  </a:cubicBezTo>
                  <a:cubicBezTo>
                    <a:pt x="826" y="52"/>
                    <a:pt x="788" y="44"/>
                    <a:pt x="751" y="36"/>
                  </a:cubicBezTo>
                  <a:cubicBezTo>
                    <a:pt x="732" y="32"/>
                    <a:pt x="712" y="29"/>
                    <a:pt x="693" y="25"/>
                  </a:cubicBezTo>
                  <a:cubicBezTo>
                    <a:pt x="693" y="25"/>
                    <a:pt x="693" y="25"/>
                    <a:pt x="693" y="25"/>
                  </a:cubicBezTo>
                  <a:cubicBezTo>
                    <a:pt x="731" y="31"/>
                    <a:pt x="769" y="39"/>
                    <a:pt x="807" y="42"/>
                  </a:cubicBezTo>
                  <a:cubicBezTo>
                    <a:pt x="855" y="46"/>
                    <a:pt x="890" y="71"/>
                    <a:pt x="921" y="105"/>
                  </a:cubicBezTo>
                  <a:cubicBezTo>
                    <a:pt x="954" y="140"/>
                    <a:pt x="991" y="170"/>
                    <a:pt x="1036" y="189"/>
                  </a:cubicBezTo>
                  <a:cubicBezTo>
                    <a:pt x="1059" y="199"/>
                    <a:pt x="1068" y="218"/>
                    <a:pt x="1070" y="241"/>
                  </a:cubicBezTo>
                  <a:cubicBezTo>
                    <a:pt x="1070" y="245"/>
                    <a:pt x="1071" y="250"/>
                    <a:pt x="1071" y="254"/>
                  </a:cubicBezTo>
                  <a:cubicBezTo>
                    <a:pt x="1081" y="254"/>
                    <a:pt x="1090" y="255"/>
                    <a:pt x="1102" y="255"/>
                  </a:cubicBezTo>
                  <a:cubicBezTo>
                    <a:pt x="1103" y="250"/>
                    <a:pt x="1105" y="243"/>
                    <a:pt x="1105" y="239"/>
                  </a:cubicBezTo>
                  <a:cubicBezTo>
                    <a:pt x="1118" y="231"/>
                    <a:pt x="1129" y="226"/>
                    <a:pt x="1139" y="218"/>
                  </a:cubicBezTo>
                  <a:cubicBezTo>
                    <a:pt x="1148" y="211"/>
                    <a:pt x="1150" y="196"/>
                    <a:pt x="1161" y="190"/>
                  </a:cubicBezTo>
                  <a:cubicBezTo>
                    <a:pt x="1162" y="191"/>
                    <a:pt x="1163" y="192"/>
                    <a:pt x="1164" y="193"/>
                  </a:cubicBezTo>
                  <a:cubicBezTo>
                    <a:pt x="1158" y="202"/>
                    <a:pt x="1153" y="212"/>
                    <a:pt x="1147" y="223"/>
                  </a:cubicBezTo>
                  <a:cubicBezTo>
                    <a:pt x="1148" y="224"/>
                    <a:pt x="1150" y="226"/>
                    <a:pt x="1152" y="227"/>
                  </a:cubicBezTo>
                  <a:cubicBezTo>
                    <a:pt x="1163" y="230"/>
                    <a:pt x="1167" y="236"/>
                    <a:pt x="1161" y="247"/>
                  </a:cubicBezTo>
                  <a:cubicBezTo>
                    <a:pt x="1156" y="256"/>
                    <a:pt x="1157" y="263"/>
                    <a:pt x="1169" y="266"/>
                  </a:cubicBezTo>
                  <a:cubicBezTo>
                    <a:pt x="1189" y="272"/>
                    <a:pt x="1192" y="292"/>
                    <a:pt x="1200" y="310"/>
                  </a:cubicBezTo>
                  <a:cubicBezTo>
                    <a:pt x="1187" y="310"/>
                    <a:pt x="1175" y="312"/>
                    <a:pt x="1164" y="310"/>
                  </a:cubicBezTo>
                  <a:cubicBezTo>
                    <a:pt x="1151" y="307"/>
                    <a:pt x="1147" y="298"/>
                    <a:pt x="1149" y="285"/>
                  </a:cubicBezTo>
                  <a:cubicBezTo>
                    <a:pt x="1152" y="270"/>
                    <a:pt x="1155" y="255"/>
                    <a:pt x="1158" y="240"/>
                  </a:cubicBezTo>
                  <a:cubicBezTo>
                    <a:pt x="1152" y="236"/>
                    <a:pt x="1147" y="234"/>
                    <a:pt x="1143" y="231"/>
                  </a:cubicBezTo>
                  <a:cubicBezTo>
                    <a:pt x="1137" y="235"/>
                    <a:pt x="1131" y="237"/>
                    <a:pt x="1126" y="240"/>
                  </a:cubicBezTo>
                  <a:cubicBezTo>
                    <a:pt x="1122" y="242"/>
                    <a:pt x="1119" y="246"/>
                    <a:pt x="1117" y="250"/>
                  </a:cubicBezTo>
                  <a:cubicBezTo>
                    <a:pt x="1109" y="265"/>
                    <a:pt x="1103" y="281"/>
                    <a:pt x="1094" y="296"/>
                  </a:cubicBezTo>
                  <a:cubicBezTo>
                    <a:pt x="1063" y="345"/>
                    <a:pt x="1033" y="395"/>
                    <a:pt x="1023" y="454"/>
                  </a:cubicBezTo>
                  <a:cubicBezTo>
                    <a:pt x="1022" y="462"/>
                    <a:pt x="1018" y="469"/>
                    <a:pt x="1016" y="475"/>
                  </a:cubicBezTo>
                  <a:cubicBezTo>
                    <a:pt x="1050" y="484"/>
                    <a:pt x="1078" y="470"/>
                    <a:pt x="1106" y="453"/>
                  </a:cubicBezTo>
                  <a:cubicBezTo>
                    <a:pt x="1129" y="439"/>
                    <a:pt x="1155" y="436"/>
                    <a:pt x="1181" y="438"/>
                  </a:cubicBezTo>
                  <a:cubicBezTo>
                    <a:pt x="1183" y="439"/>
                    <a:pt x="1186" y="439"/>
                    <a:pt x="1188" y="440"/>
                  </a:cubicBezTo>
                  <a:cubicBezTo>
                    <a:pt x="1189" y="440"/>
                    <a:pt x="1191" y="441"/>
                    <a:pt x="1195" y="444"/>
                  </a:cubicBezTo>
                  <a:cubicBezTo>
                    <a:pt x="1155" y="447"/>
                    <a:pt x="1132" y="472"/>
                    <a:pt x="1112" y="499"/>
                  </a:cubicBezTo>
                  <a:cubicBezTo>
                    <a:pt x="1120" y="503"/>
                    <a:pt x="1126" y="506"/>
                    <a:pt x="1133" y="509"/>
                  </a:cubicBezTo>
                  <a:cubicBezTo>
                    <a:pt x="1111" y="502"/>
                    <a:pt x="1099" y="517"/>
                    <a:pt x="1086" y="528"/>
                  </a:cubicBezTo>
                  <a:cubicBezTo>
                    <a:pt x="1101" y="522"/>
                    <a:pt x="1117" y="515"/>
                    <a:pt x="1133" y="508"/>
                  </a:cubicBezTo>
                  <a:cubicBezTo>
                    <a:pt x="1139" y="504"/>
                    <a:pt x="1144" y="500"/>
                    <a:pt x="1149" y="497"/>
                  </a:cubicBezTo>
                  <a:cubicBezTo>
                    <a:pt x="1147" y="508"/>
                    <a:pt x="1146" y="522"/>
                    <a:pt x="1126" y="518"/>
                  </a:cubicBezTo>
                  <a:cubicBezTo>
                    <a:pt x="1124" y="518"/>
                    <a:pt x="1120" y="519"/>
                    <a:pt x="1117" y="521"/>
                  </a:cubicBezTo>
                  <a:cubicBezTo>
                    <a:pt x="1098" y="531"/>
                    <a:pt x="1079" y="541"/>
                    <a:pt x="1061" y="552"/>
                  </a:cubicBezTo>
                  <a:cubicBezTo>
                    <a:pt x="1034" y="567"/>
                    <a:pt x="1006" y="568"/>
                    <a:pt x="977" y="567"/>
                  </a:cubicBezTo>
                  <a:cubicBezTo>
                    <a:pt x="973" y="567"/>
                    <a:pt x="969" y="570"/>
                    <a:pt x="965" y="571"/>
                  </a:cubicBezTo>
                  <a:cubicBezTo>
                    <a:pt x="959" y="568"/>
                    <a:pt x="953" y="565"/>
                    <a:pt x="947" y="562"/>
                  </a:cubicBezTo>
                  <a:cubicBezTo>
                    <a:pt x="946" y="564"/>
                    <a:pt x="945" y="566"/>
                    <a:pt x="944" y="568"/>
                  </a:cubicBezTo>
                  <a:cubicBezTo>
                    <a:pt x="953" y="574"/>
                    <a:pt x="962" y="581"/>
                    <a:pt x="971" y="588"/>
                  </a:cubicBezTo>
                  <a:cubicBezTo>
                    <a:pt x="972" y="587"/>
                    <a:pt x="973" y="586"/>
                    <a:pt x="974" y="585"/>
                  </a:cubicBezTo>
                  <a:cubicBezTo>
                    <a:pt x="973" y="583"/>
                    <a:pt x="972" y="582"/>
                    <a:pt x="972" y="580"/>
                  </a:cubicBezTo>
                  <a:cubicBezTo>
                    <a:pt x="982" y="582"/>
                    <a:pt x="993" y="585"/>
                    <a:pt x="1003" y="585"/>
                  </a:cubicBezTo>
                  <a:cubicBezTo>
                    <a:pt x="1021" y="587"/>
                    <a:pt x="1029" y="592"/>
                    <a:pt x="1035" y="606"/>
                  </a:cubicBezTo>
                  <a:cubicBezTo>
                    <a:pt x="1041" y="623"/>
                    <a:pt x="1037" y="631"/>
                    <a:pt x="1024" y="644"/>
                  </a:cubicBezTo>
                  <a:cubicBezTo>
                    <a:pt x="1012" y="654"/>
                    <a:pt x="1003" y="667"/>
                    <a:pt x="994" y="678"/>
                  </a:cubicBezTo>
                  <a:cubicBezTo>
                    <a:pt x="995" y="661"/>
                    <a:pt x="1007" y="649"/>
                    <a:pt x="1022" y="638"/>
                  </a:cubicBezTo>
                  <a:cubicBezTo>
                    <a:pt x="1030" y="633"/>
                    <a:pt x="1036" y="627"/>
                    <a:pt x="1032" y="616"/>
                  </a:cubicBezTo>
                  <a:cubicBezTo>
                    <a:pt x="1028" y="603"/>
                    <a:pt x="1022" y="593"/>
                    <a:pt x="1007" y="592"/>
                  </a:cubicBezTo>
                  <a:cubicBezTo>
                    <a:pt x="1001" y="592"/>
                    <a:pt x="995" y="593"/>
                    <a:pt x="990" y="594"/>
                  </a:cubicBezTo>
                  <a:cubicBezTo>
                    <a:pt x="977" y="596"/>
                    <a:pt x="966" y="603"/>
                    <a:pt x="952" y="597"/>
                  </a:cubicBezTo>
                  <a:cubicBezTo>
                    <a:pt x="950" y="596"/>
                    <a:pt x="941" y="603"/>
                    <a:pt x="939" y="609"/>
                  </a:cubicBezTo>
                  <a:cubicBezTo>
                    <a:pt x="936" y="616"/>
                    <a:pt x="937" y="624"/>
                    <a:pt x="933" y="633"/>
                  </a:cubicBezTo>
                  <a:cubicBezTo>
                    <a:pt x="932" y="624"/>
                    <a:pt x="931" y="615"/>
                    <a:pt x="930" y="604"/>
                  </a:cubicBezTo>
                  <a:cubicBezTo>
                    <a:pt x="909" y="611"/>
                    <a:pt x="888" y="619"/>
                    <a:pt x="865" y="626"/>
                  </a:cubicBezTo>
                  <a:cubicBezTo>
                    <a:pt x="891" y="650"/>
                    <a:pt x="916" y="673"/>
                    <a:pt x="954" y="668"/>
                  </a:cubicBezTo>
                  <a:cubicBezTo>
                    <a:pt x="945" y="669"/>
                    <a:pt x="936" y="669"/>
                    <a:pt x="925" y="671"/>
                  </a:cubicBezTo>
                  <a:cubicBezTo>
                    <a:pt x="936" y="681"/>
                    <a:pt x="933" y="690"/>
                    <a:pt x="925" y="699"/>
                  </a:cubicBezTo>
                  <a:cubicBezTo>
                    <a:pt x="919" y="704"/>
                    <a:pt x="913" y="708"/>
                    <a:pt x="907" y="714"/>
                  </a:cubicBezTo>
                  <a:cubicBezTo>
                    <a:pt x="901" y="719"/>
                    <a:pt x="896" y="726"/>
                    <a:pt x="890" y="732"/>
                  </a:cubicBezTo>
                  <a:cubicBezTo>
                    <a:pt x="899" y="719"/>
                    <a:pt x="907" y="706"/>
                    <a:pt x="918" y="691"/>
                  </a:cubicBezTo>
                  <a:cubicBezTo>
                    <a:pt x="910" y="690"/>
                    <a:pt x="903" y="687"/>
                    <a:pt x="898" y="689"/>
                  </a:cubicBezTo>
                  <a:cubicBezTo>
                    <a:pt x="892" y="691"/>
                    <a:pt x="889" y="698"/>
                    <a:pt x="887" y="700"/>
                  </a:cubicBezTo>
                  <a:cubicBezTo>
                    <a:pt x="886" y="692"/>
                    <a:pt x="884" y="680"/>
                    <a:pt x="882" y="667"/>
                  </a:cubicBezTo>
                  <a:cubicBezTo>
                    <a:pt x="893" y="687"/>
                    <a:pt x="911" y="680"/>
                    <a:pt x="929" y="683"/>
                  </a:cubicBezTo>
                  <a:cubicBezTo>
                    <a:pt x="925" y="678"/>
                    <a:pt x="923" y="674"/>
                    <a:pt x="920" y="672"/>
                  </a:cubicBezTo>
                  <a:cubicBezTo>
                    <a:pt x="904" y="662"/>
                    <a:pt x="888" y="650"/>
                    <a:pt x="870" y="643"/>
                  </a:cubicBezTo>
                  <a:cubicBezTo>
                    <a:pt x="858" y="638"/>
                    <a:pt x="841" y="638"/>
                    <a:pt x="829" y="643"/>
                  </a:cubicBezTo>
                  <a:cubicBezTo>
                    <a:pt x="799" y="654"/>
                    <a:pt x="788" y="684"/>
                    <a:pt x="771" y="706"/>
                  </a:cubicBezTo>
                  <a:cubicBezTo>
                    <a:pt x="802" y="715"/>
                    <a:pt x="831" y="725"/>
                    <a:pt x="861" y="733"/>
                  </a:cubicBezTo>
                  <a:cubicBezTo>
                    <a:pt x="870" y="736"/>
                    <a:pt x="881" y="732"/>
                    <a:pt x="891" y="732"/>
                  </a:cubicBezTo>
                  <a:cubicBezTo>
                    <a:pt x="881" y="749"/>
                    <a:pt x="866" y="735"/>
                    <a:pt x="853" y="737"/>
                  </a:cubicBezTo>
                  <a:cubicBezTo>
                    <a:pt x="853" y="744"/>
                    <a:pt x="852" y="751"/>
                    <a:pt x="851" y="758"/>
                  </a:cubicBezTo>
                  <a:cubicBezTo>
                    <a:pt x="873" y="759"/>
                    <a:pt x="898" y="754"/>
                    <a:pt x="905" y="791"/>
                  </a:cubicBezTo>
                  <a:cubicBezTo>
                    <a:pt x="920" y="773"/>
                    <a:pt x="931" y="759"/>
                    <a:pt x="944" y="745"/>
                  </a:cubicBezTo>
                  <a:cubicBezTo>
                    <a:pt x="951" y="738"/>
                    <a:pt x="953" y="731"/>
                    <a:pt x="947" y="723"/>
                  </a:cubicBezTo>
                  <a:cubicBezTo>
                    <a:pt x="957" y="728"/>
                    <a:pt x="956" y="734"/>
                    <a:pt x="951" y="743"/>
                  </a:cubicBezTo>
                  <a:cubicBezTo>
                    <a:pt x="936" y="769"/>
                    <a:pt x="919" y="794"/>
                    <a:pt x="893" y="811"/>
                  </a:cubicBezTo>
                  <a:cubicBezTo>
                    <a:pt x="895" y="803"/>
                    <a:pt x="897" y="796"/>
                    <a:pt x="898" y="788"/>
                  </a:cubicBezTo>
                  <a:cubicBezTo>
                    <a:pt x="900" y="774"/>
                    <a:pt x="894" y="768"/>
                    <a:pt x="881" y="766"/>
                  </a:cubicBezTo>
                  <a:cubicBezTo>
                    <a:pt x="867" y="765"/>
                    <a:pt x="853" y="763"/>
                    <a:pt x="840" y="761"/>
                  </a:cubicBezTo>
                  <a:cubicBezTo>
                    <a:pt x="838" y="761"/>
                    <a:pt x="837" y="761"/>
                    <a:pt x="836" y="762"/>
                  </a:cubicBezTo>
                  <a:cubicBezTo>
                    <a:pt x="805" y="770"/>
                    <a:pt x="777" y="811"/>
                    <a:pt x="784" y="841"/>
                  </a:cubicBezTo>
                  <a:cubicBezTo>
                    <a:pt x="785" y="846"/>
                    <a:pt x="793" y="851"/>
                    <a:pt x="799" y="852"/>
                  </a:cubicBezTo>
                  <a:cubicBezTo>
                    <a:pt x="814" y="855"/>
                    <a:pt x="829" y="856"/>
                    <a:pt x="845" y="858"/>
                  </a:cubicBezTo>
                  <a:cubicBezTo>
                    <a:pt x="844" y="860"/>
                    <a:pt x="844" y="862"/>
                    <a:pt x="844" y="863"/>
                  </a:cubicBezTo>
                  <a:cubicBezTo>
                    <a:pt x="822" y="861"/>
                    <a:pt x="800" y="859"/>
                    <a:pt x="778" y="857"/>
                  </a:cubicBezTo>
                  <a:cubicBezTo>
                    <a:pt x="774" y="857"/>
                    <a:pt x="771" y="857"/>
                    <a:pt x="767" y="857"/>
                  </a:cubicBezTo>
                  <a:cubicBezTo>
                    <a:pt x="783" y="837"/>
                    <a:pt x="782" y="830"/>
                    <a:pt x="765" y="815"/>
                  </a:cubicBezTo>
                  <a:cubicBezTo>
                    <a:pt x="761" y="817"/>
                    <a:pt x="757" y="819"/>
                    <a:pt x="752" y="822"/>
                  </a:cubicBezTo>
                  <a:cubicBezTo>
                    <a:pt x="776" y="797"/>
                    <a:pt x="798" y="771"/>
                    <a:pt x="832" y="760"/>
                  </a:cubicBezTo>
                  <a:cubicBezTo>
                    <a:pt x="838" y="758"/>
                    <a:pt x="844" y="750"/>
                    <a:pt x="844" y="745"/>
                  </a:cubicBezTo>
                  <a:cubicBezTo>
                    <a:pt x="843" y="740"/>
                    <a:pt x="837" y="734"/>
                    <a:pt x="831" y="731"/>
                  </a:cubicBezTo>
                  <a:cubicBezTo>
                    <a:pt x="826" y="728"/>
                    <a:pt x="819" y="727"/>
                    <a:pt x="813" y="726"/>
                  </a:cubicBezTo>
                  <a:cubicBezTo>
                    <a:pt x="793" y="722"/>
                    <a:pt x="772" y="719"/>
                    <a:pt x="751" y="716"/>
                  </a:cubicBezTo>
                  <a:cubicBezTo>
                    <a:pt x="742" y="715"/>
                    <a:pt x="730" y="712"/>
                    <a:pt x="722" y="716"/>
                  </a:cubicBezTo>
                  <a:cubicBezTo>
                    <a:pt x="701" y="726"/>
                    <a:pt x="681" y="740"/>
                    <a:pt x="660" y="752"/>
                  </a:cubicBezTo>
                  <a:cubicBezTo>
                    <a:pt x="666" y="756"/>
                    <a:pt x="672" y="760"/>
                    <a:pt x="678" y="764"/>
                  </a:cubicBezTo>
                  <a:cubicBezTo>
                    <a:pt x="684" y="769"/>
                    <a:pt x="685" y="774"/>
                    <a:pt x="678" y="780"/>
                  </a:cubicBezTo>
                  <a:cubicBezTo>
                    <a:pt x="662" y="770"/>
                    <a:pt x="645" y="759"/>
                    <a:pt x="631" y="750"/>
                  </a:cubicBezTo>
                  <a:cubicBezTo>
                    <a:pt x="685" y="739"/>
                    <a:pt x="729" y="702"/>
                    <a:pt x="775" y="669"/>
                  </a:cubicBezTo>
                  <a:cubicBezTo>
                    <a:pt x="825" y="636"/>
                    <a:pt x="877" y="611"/>
                    <a:pt x="934" y="595"/>
                  </a:cubicBezTo>
                  <a:cubicBezTo>
                    <a:pt x="937" y="594"/>
                    <a:pt x="939" y="589"/>
                    <a:pt x="941" y="586"/>
                  </a:cubicBezTo>
                  <a:cubicBezTo>
                    <a:pt x="940" y="585"/>
                    <a:pt x="939" y="585"/>
                    <a:pt x="938" y="584"/>
                  </a:cubicBezTo>
                  <a:cubicBezTo>
                    <a:pt x="935" y="587"/>
                    <a:pt x="931" y="589"/>
                    <a:pt x="926" y="593"/>
                  </a:cubicBezTo>
                  <a:cubicBezTo>
                    <a:pt x="936" y="574"/>
                    <a:pt x="932" y="568"/>
                    <a:pt x="910" y="565"/>
                  </a:cubicBezTo>
                  <a:cubicBezTo>
                    <a:pt x="917" y="582"/>
                    <a:pt x="916" y="587"/>
                    <a:pt x="900" y="596"/>
                  </a:cubicBezTo>
                  <a:cubicBezTo>
                    <a:pt x="886" y="604"/>
                    <a:pt x="871" y="611"/>
                    <a:pt x="856" y="617"/>
                  </a:cubicBezTo>
                  <a:cubicBezTo>
                    <a:pt x="825" y="628"/>
                    <a:pt x="799" y="647"/>
                    <a:pt x="775" y="668"/>
                  </a:cubicBezTo>
                  <a:cubicBezTo>
                    <a:pt x="751" y="681"/>
                    <a:pt x="725" y="691"/>
                    <a:pt x="703" y="706"/>
                  </a:cubicBezTo>
                  <a:cubicBezTo>
                    <a:pt x="662" y="733"/>
                    <a:pt x="616" y="746"/>
                    <a:pt x="571" y="753"/>
                  </a:cubicBezTo>
                  <a:cubicBezTo>
                    <a:pt x="569" y="758"/>
                    <a:pt x="567" y="762"/>
                    <a:pt x="565" y="765"/>
                  </a:cubicBezTo>
                  <a:cubicBezTo>
                    <a:pt x="557" y="772"/>
                    <a:pt x="548" y="778"/>
                    <a:pt x="540" y="785"/>
                  </a:cubicBezTo>
                  <a:cubicBezTo>
                    <a:pt x="538" y="787"/>
                    <a:pt x="534" y="791"/>
                    <a:pt x="535" y="793"/>
                  </a:cubicBezTo>
                  <a:cubicBezTo>
                    <a:pt x="538" y="805"/>
                    <a:pt x="540" y="819"/>
                    <a:pt x="554" y="824"/>
                  </a:cubicBezTo>
                  <a:cubicBezTo>
                    <a:pt x="568" y="830"/>
                    <a:pt x="583" y="835"/>
                    <a:pt x="599" y="839"/>
                  </a:cubicBezTo>
                  <a:cubicBezTo>
                    <a:pt x="605" y="841"/>
                    <a:pt x="615" y="839"/>
                    <a:pt x="620" y="835"/>
                  </a:cubicBezTo>
                  <a:cubicBezTo>
                    <a:pt x="638" y="820"/>
                    <a:pt x="654" y="804"/>
                    <a:pt x="671" y="788"/>
                  </a:cubicBezTo>
                  <a:cubicBezTo>
                    <a:pt x="672" y="792"/>
                    <a:pt x="671" y="796"/>
                    <a:pt x="672" y="799"/>
                  </a:cubicBezTo>
                  <a:cubicBezTo>
                    <a:pt x="682" y="816"/>
                    <a:pt x="720" y="833"/>
                    <a:pt x="740" y="830"/>
                  </a:cubicBezTo>
                  <a:cubicBezTo>
                    <a:pt x="730" y="837"/>
                    <a:pt x="719" y="837"/>
                    <a:pt x="708" y="832"/>
                  </a:cubicBezTo>
                  <a:cubicBezTo>
                    <a:pt x="697" y="828"/>
                    <a:pt x="687" y="822"/>
                    <a:pt x="676" y="819"/>
                  </a:cubicBezTo>
                  <a:cubicBezTo>
                    <a:pt x="669" y="817"/>
                    <a:pt x="661" y="818"/>
                    <a:pt x="654" y="821"/>
                  </a:cubicBezTo>
                  <a:cubicBezTo>
                    <a:pt x="648" y="823"/>
                    <a:pt x="643" y="828"/>
                    <a:pt x="637" y="832"/>
                  </a:cubicBezTo>
                  <a:cubicBezTo>
                    <a:pt x="620" y="845"/>
                    <a:pt x="602" y="849"/>
                    <a:pt x="582" y="839"/>
                  </a:cubicBezTo>
                  <a:cubicBezTo>
                    <a:pt x="578" y="837"/>
                    <a:pt x="572" y="835"/>
                    <a:pt x="567" y="836"/>
                  </a:cubicBezTo>
                  <a:cubicBezTo>
                    <a:pt x="541" y="839"/>
                    <a:pt x="515" y="844"/>
                    <a:pt x="489" y="848"/>
                  </a:cubicBezTo>
                  <a:cubicBezTo>
                    <a:pt x="493" y="846"/>
                    <a:pt x="498" y="842"/>
                    <a:pt x="502" y="841"/>
                  </a:cubicBezTo>
                  <a:cubicBezTo>
                    <a:pt x="517" y="837"/>
                    <a:pt x="531" y="833"/>
                    <a:pt x="546" y="829"/>
                  </a:cubicBezTo>
                  <a:cubicBezTo>
                    <a:pt x="534" y="806"/>
                    <a:pt x="517" y="785"/>
                    <a:pt x="551" y="767"/>
                  </a:cubicBezTo>
                  <a:cubicBezTo>
                    <a:pt x="533" y="762"/>
                    <a:pt x="517" y="757"/>
                    <a:pt x="501" y="755"/>
                  </a:cubicBezTo>
                  <a:cubicBezTo>
                    <a:pt x="487" y="754"/>
                    <a:pt x="473" y="756"/>
                    <a:pt x="459" y="758"/>
                  </a:cubicBezTo>
                  <a:cubicBezTo>
                    <a:pt x="444" y="760"/>
                    <a:pt x="429" y="761"/>
                    <a:pt x="415" y="765"/>
                  </a:cubicBezTo>
                  <a:cubicBezTo>
                    <a:pt x="405" y="768"/>
                    <a:pt x="396" y="776"/>
                    <a:pt x="387" y="782"/>
                  </a:cubicBezTo>
                  <a:cubicBezTo>
                    <a:pt x="391" y="776"/>
                    <a:pt x="394" y="770"/>
                    <a:pt x="399" y="763"/>
                  </a:cubicBezTo>
                  <a:cubicBezTo>
                    <a:pt x="373" y="755"/>
                    <a:pt x="349" y="740"/>
                    <a:pt x="322" y="761"/>
                  </a:cubicBezTo>
                  <a:cubicBezTo>
                    <a:pt x="325" y="756"/>
                    <a:pt x="326" y="752"/>
                    <a:pt x="329" y="746"/>
                  </a:cubicBezTo>
                  <a:cubicBezTo>
                    <a:pt x="297" y="750"/>
                    <a:pt x="268" y="754"/>
                    <a:pt x="239" y="757"/>
                  </a:cubicBezTo>
                  <a:cubicBezTo>
                    <a:pt x="267" y="769"/>
                    <a:pt x="292" y="788"/>
                    <a:pt x="323" y="789"/>
                  </a:cubicBezTo>
                  <a:cubicBezTo>
                    <a:pt x="326" y="789"/>
                    <a:pt x="330" y="794"/>
                    <a:pt x="331" y="797"/>
                  </a:cubicBezTo>
                  <a:cubicBezTo>
                    <a:pt x="333" y="812"/>
                    <a:pt x="343" y="816"/>
                    <a:pt x="356" y="818"/>
                  </a:cubicBezTo>
                  <a:cubicBezTo>
                    <a:pt x="368" y="819"/>
                    <a:pt x="381" y="820"/>
                    <a:pt x="396" y="822"/>
                  </a:cubicBezTo>
                  <a:cubicBezTo>
                    <a:pt x="392" y="811"/>
                    <a:pt x="388" y="800"/>
                    <a:pt x="384" y="789"/>
                  </a:cubicBezTo>
                  <a:cubicBezTo>
                    <a:pt x="397" y="803"/>
                    <a:pt x="401" y="820"/>
                    <a:pt x="400" y="838"/>
                  </a:cubicBezTo>
                  <a:cubicBezTo>
                    <a:pt x="399" y="858"/>
                    <a:pt x="400" y="874"/>
                    <a:pt x="424" y="876"/>
                  </a:cubicBezTo>
                  <a:cubicBezTo>
                    <a:pt x="425" y="876"/>
                    <a:pt x="426" y="877"/>
                    <a:pt x="427" y="877"/>
                  </a:cubicBezTo>
                  <a:cubicBezTo>
                    <a:pt x="421" y="876"/>
                    <a:pt x="416" y="874"/>
                    <a:pt x="411" y="874"/>
                  </a:cubicBezTo>
                  <a:cubicBezTo>
                    <a:pt x="400" y="873"/>
                    <a:pt x="396" y="867"/>
                    <a:pt x="397" y="857"/>
                  </a:cubicBezTo>
                  <a:cubicBezTo>
                    <a:pt x="399" y="846"/>
                    <a:pt x="392" y="840"/>
                    <a:pt x="384" y="838"/>
                  </a:cubicBezTo>
                  <a:cubicBezTo>
                    <a:pt x="370" y="834"/>
                    <a:pt x="356" y="830"/>
                    <a:pt x="342" y="830"/>
                  </a:cubicBezTo>
                  <a:cubicBezTo>
                    <a:pt x="315" y="831"/>
                    <a:pt x="291" y="822"/>
                    <a:pt x="266" y="813"/>
                  </a:cubicBezTo>
                  <a:cubicBezTo>
                    <a:pt x="241" y="803"/>
                    <a:pt x="215" y="792"/>
                    <a:pt x="190" y="790"/>
                  </a:cubicBezTo>
                  <a:cubicBezTo>
                    <a:pt x="155" y="787"/>
                    <a:pt x="120" y="792"/>
                    <a:pt x="85" y="796"/>
                  </a:cubicBezTo>
                  <a:cubicBezTo>
                    <a:pt x="57" y="800"/>
                    <a:pt x="36" y="794"/>
                    <a:pt x="17" y="765"/>
                  </a:cubicBezTo>
                  <a:cubicBezTo>
                    <a:pt x="22" y="767"/>
                    <a:pt x="24" y="769"/>
                    <a:pt x="26" y="770"/>
                  </a:cubicBezTo>
                  <a:cubicBezTo>
                    <a:pt x="46" y="795"/>
                    <a:pt x="65" y="799"/>
                    <a:pt x="107" y="786"/>
                  </a:cubicBezTo>
                  <a:cubicBezTo>
                    <a:pt x="97" y="787"/>
                    <a:pt x="87" y="789"/>
                    <a:pt x="78" y="791"/>
                  </a:cubicBezTo>
                  <a:cubicBezTo>
                    <a:pt x="63" y="793"/>
                    <a:pt x="50" y="789"/>
                    <a:pt x="41" y="776"/>
                  </a:cubicBezTo>
                  <a:cubicBezTo>
                    <a:pt x="55" y="786"/>
                    <a:pt x="70" y="787"/>
                    <a:pt x="87" y="784"/>
                  </a:cubicBezTo>
                  <a:cubicBezTo>
                    <a:pt x="98" y="782"/>
                    <a:pt x="110" y="783"/>
                    <a:pt x="122" y="783"/>
                  </a:cubicBezTo>
                  <a:cubicBezTo>
                    <a:pt x="134" y="783"/>
                    <a:pt x="145" y="785"/>
                    <a:pt x="157" y="784"/>
                  </a:cubicBezTo>
                  <a:cubicBezTo>
                    <a:pt x="191" y="781"/>
                    <a:pt x="223" y="786"/>
                    <a:pt x="254" y="801"/>
                  </a:cubicBezTo>
                  <a:cubicBezTo>
                    <a:pt x="267" y="807"/>
                    <a:pt x="280" y="812"/>
                    <a:pt x="293" y="818"/>
                  </a:cubicBezTo>
                  <a:cubicBezTo>
                    <a:pt x="294" y="817"/>
                    <a:pt x="294" y="816"/>
                    <a:pt x="295" y="815"/>
                  </a:cubicBezTo>
                  <a:cubicBezTo>
                    <a:pt x="288" y="811"/>
                    <a:pt x="281" y="808"/>
                    <a:pt x="274" y="804"/>
                  </a:cubicBezTo>
                  <a:cubicBezTo>
                    <a:pt x="275" y="804"/>
                    <a:pt x="275" y="804"/>
                    <a:pt x="275" y="803"/>
                  </a:cubicBezTo>
                  <a:cubicBezTo>
                    <a:pt x="287" y="806"/>
                    <a:pt x="299" y="809"/>
                    <a:pt x="314" y="813"/>
                  </a:cubicBezTo>
                  <a:cubicBezTo>
                    <a:pt x="296" y="804"/>
                    <a:pt x="282" y="794"/>
                    <a:pt x="267" y="790"/>
                  </a:cubicBezTo>
                  <a:cubicBezTo>
                    <a:pt x="246" y="784"/>
                    <a:pt x="225" y="780"/>
                    <a:pt x="203" y="778"/>
                  </a:cubicBezTo>
                  <a:cubicBezTo>
                    <a:pt x="166" y="774"/>
                    <a:pt x="128" y="774"/>
                    <a:pt x="90" y="769"/>
                  </a:cubicBezTo>
                  <a:cubicBezTo>
                    <a:pt x="58" y="766"/>
                    <a:pt x="29" y="754"/>
                    <a:pt x="0" y="739"/>
                  </a:cubicBezTo>
                  <a:cubicBezTo>
                    <a:pt x="0" y="738"/>
                    <a:pt x="1" y="737"/>
                    <a:pt x="1" y="735"/>
                  </a:cubicBezTo>
                  <a:cubicBezTo>
                    <a:pt x="35" y="740"/>
                    <a:pt x="69" y="744"/>
                    <a:pt x="103" y="747"/>
                  </a:cubicBezTo>
                  <a:cubicBezTo>
                    <a:pt x="111" y="748"/>
                    <a:pt x="121" y="744"/>
                    <a:pt x="130" y="741"/>
                  </a:cubicBezTo>
                  <a:cubicBezTo>
                    <a:pt x="166" y="726"/>
                    <a:pt x="201" y="707"/>
                    <a:pt x="238" y="695"/>
                  </a:cubicBezTo>
                  <a:cubicBezTo>
                    <a:pt x="263" y="687"/>
                    <a:pt x="283" y="675"/>
                    <a:pt x="301" y="655"/>
                  </a:cubicBezTo>
                  <a:cubicBezTo>
                    <a:pt x="313" y="642"/>
                    <a:pt x="329" y="632"/>
                    <a:pt x="343" y="621"/>
                  </a:cubicBezTo>
                  <a:cubicBezTo>
                    <a:pt x="323" y="641"/>
                    <a:pt x="304" y="662"/>
                    <a:pt x="283" y="682"/>
                  </a:cubicBezTo>
                  <a:cubicBezTo>
                    <a:pt x="278" y="687"/>
                    <a:pt x="270" y="689"/>
                    <a:pt x="263" y="692"/>
                  </a:cubicBezTo>
                  <a:cubicBezTo>
                    <a:pt x="238" y="703"/>
                    <a:pt x="213" y="714"/>
                    <a:pt x="188" y="725"/>
                  </a:cubicBezTo>
                  <a:cubicBezTo>
                    <a:pt x="183" y="728"/>
                    <a:pt x="178" y="734"/>
                    <a:pt x="173" y="738"/>
                  </a:cubicBezTo>
                  <a:cubicBezTo>
                    <a:pt x="182" y="739"/>
                    <a:pt x="189" y="737"/>
                    <a:pt x="196" y="734"/>
                  </a:cubicBezTo>
                  <a:cubicBezTo>
                    <a:pt x="251" y="710"/>
                    <a:pt x="307" y="688"/>
                    <a:pt x="342" y="635"/>
                  </a:cubicBezTo>
                  <a:cubicBezTo>
                    <a:pt x="358" y="611"/>
                    <a:pt x="374" y="589"/>
                    <a:pt x="390" y="566"/>
                  </a:cubicBezTo>
                  <a:cubicBezTo>
                    <a:pt x="391" y="566"/>
                    <a:pt x="391" y="566"/>
                    <a:pt x="391" y="565"/>
                  </a:cubicBezTo>
                  <a:cubicBezTo>
                    <a:pt x="399" y="550"/>
                    <a:pt x="406" y="534"/>
                    <a:pt x="415" y="519"/>
                  </a:cubicBezTo>
                  <a:cubicBezTo>
                    <a:pt x="445" y="467"/>
                    <a:pt x="492" y="438"/>
                    <a:pt x="549" y="425"/>
                  </a:cubicBezTo>
                  <a:cubicBezTo>
                    <a:pt x="554" y="424"/>
                    <a:pt x="558" y="423"/>
                    <a:pt x="562" y="421"/>
                  </a:cubicBezTo>
                  <a:cubicBezTo>
                    <a:pt x="520" y="419"/>
                    <a:pt x="479" y="423"/>
                    <a:pt x="444" y="447"/>
                  </a:cubicBezTo>
                  <a:cubicBezTo>
                    <a:pt x="433" y="455"/>
                    <a:pt x="427" y="468"/>
                    <a:pt x="420" y="480"/>
                  </a:cubicBezTo>
                  <a:cubicBezTo>
                    <a:pt x="421" y="477"/>
                    <a:pt x="421" y="473"/>
                    <a:pt x="422" y="466"/>
                  </a:cubicBezTo>
                  <a:cubicBezTo>
                    <a:pt x="412" y="473"/>
                    <a:pt x="404" y="480"/>
                    <a:pt x="395" y="486"/>
                  </a:cubicBezTo>
                  <a:cubicBezTo>
                    <a:pt x="395" y="486"/>
                    <a:pt x="394" y="485"/>
                    <a:pt x="393" y="485"/>
                  </a:cubicBezTo>
                  <a:cubicBezTo>
                    <a:pt x="396" y="482"/>
                    <a:pt x="398" y="478"/>
                    <a:pt x="401" y="475"/>
                  </a:cubicBezTo>
                  <a:cubicBezTo>
                    <a:pt x="408" y="469"/>
                    <a:pt x="417" y="465"/>
                    <a:pt x="423" y="458"/>
                  </a:cubicBezTo>
                  <a:cubicBezTo>
                    <a:pt x="452" y="424"/>
                    <a:pt x="489" y="404"/>
                    <a:pt x="532" y="395"/>
                  </a:cubicBezTo>
                  <a:cubicBezTo>
                    <a:pt x="487" y="390"/>
                    <a:pt x="458" y="428"/>
                    <a:pt x="420" y="440"/>
                  </a:cubicBezTo>
                  <a:cubicBezTo>
                    <a:pt x="474" y="397"/>
                    <a:pt x="533" y="370"/>
                    <a:pt x="605" y="385"/>
                  </a:cubicBezTo>
                  <a:cubicBezTo>
                    <a:pt x="605" y="383"/>
                    <a:pt x="605" y="382"/>
                    <a:pt x="605" y="380"/>
                  </a:cubicBezTo>
                  <a:cubicBezTo>
                    <a:pt x="600" y="377"/>
                    <a:pt x="595" y="374"/>
                    <a:pt x="593" y="373"/>
                  </a:cubicBezTo>
                  <a:cubicBezTo>
                    <a:pt x="609" y="374"/>
                    <a:pt x="627" y="374"/>
                    <a:pt x="645" y="377"/>
                  </a:cubicBezTo>
                  <a:cubicBezTo>
                    <a:pt x="658" y="380"/>
                    <a:pt x="670" y="386"/>
                    <a:pt x="681" y="394"/>
                  </a:cubicBezTo>
                  <a:cubicBezTo>
                    <a:pt x="698" y="404"/>
                    <a:pt x="712" y="420"/>
                    <a:pt x="729" y="427"/>
                  </a:cubicBezTo>
                  <a:cubicBezTo>
                    <a:pt x="744" y="432"/>
                    <a:pt x="754" y="443"/>
                    <a:pt x="768" y="450"/>
                  </a:cubicBezTo>
                  <a:cubicBezTo>
                    <a:pt x="771" y="452"/>
                    <a:pt x="776" y="451"/>
                    <a:pt x="779" y="453"/>
                  </a:cubicBezTo>
                  <a:cubicBezTo>
                    <a:pt x="788" y="456"/>
                    <a:pt x="795" y="460"/>
                    <a:pt x="803" y="463"/>
                  </a:cubicBezTo>
                  <a:cubicBezTo>
                    <a:pt x="798" y="461"/>
                    <a:pt x="792" y="460"/>
                    <a:pt x="783" y="456"/>
                  </a:cubicBezTo>
                  <a:cubicBezTo>
                    <a:pt x="794" y="469"/>
                    <a:pt x="801" y="481"/>
                    <a:pt x="811" y="488"/>
                  </a:cubicBezTo>
                  <a:cubicBezTo>
                    <a:pt x="822" y="496"/>
                    <a:pt x="836" y="499"/>
                    <a:pt x="849" y="504"/>
                  </a:cubicBezTo>
                  <a:cubicBezTo>
                    <a:pt x="866" y="510"/>
                    <a:pt x="884" y="516"/>
                    <a:pt x="901" y="521"/>
                  </a:cubicBezTo>
                  <a:cubicBezTo>
                    <a:pt x="906" y="523"/>
                    <a:pt x="912" y="522"/>
                    <a:pt x="921" y="523"/>
                  </a:cubicBezTo>
                  <a:cubicBezTo>
                    <a:pt x="916" y="519"/>
                    <a:pt x="914" y="517"/>
                    <a:pt x="912" y="515"/>
                  </a:cubicBezTo>
                  <a:cubicBezTo>
                    <a:pt x="915" y="516"/>
                    <a:pt x="920" y="516"/>
                    <a:pt x="922" y="518"/>
                  </a:cubicBezTo>
                  <a:cubicBezTo>
                    <a:pt x="931" y="530"/>
                    <a:pt x="939" y="522"/>
                    <a:pt x="947" y="517"/>
                  </a:cubicBezTo>
                  <a:cubicBezTo>
                    <a:pt x="936" y="514"/>
                    <a:pt x="925" y="512"/>
                    <a:pt x="914" y="511"/>
                  </a:cubicBezTo>
                  <a:cubicBezTo>
                    <a:pt x="913" y="511"/>
                    <a:pt x="913" y="514"/>
                    <a:pt x="912" y="515"/>
                  </a:cubicBezTo>
                  <a:cubicBezTo>
                    <a:pt x="887" y="508"/>
                    <a:pt x="861" y="501"/>
                    <a:pt x="836" y="494"/>
                  </a:cubicBezTo>
                  <a:cubicBezTo>
                    <a:pt x="836" y="493"/>
                    <a:pt x="837" y="492"/>
                    <a:pt x="837" y="491"/>
                  </a:cubicBezTo>
                  <a:cubicBezTo>
                    <a:pt x="850" y="494"/>
                    <a:pt x="863" y="498"/>
                    <a:pt x="876" y="501"/>
                  </a:cubicBezTo>
                  <a:cubicBezTo>
                    <a:pt x="876" y="500"/>
                    <a:pt x="877" y="498"/>
                    <a:pt x="877" y="497"/>
                  </a:cubicBezTo>
                  <a:cubicBezTo>
                    <a:pt x="861" y="490"/>
                    <a:pt x="844" y="484"/>
                    <a:pt x="827" y="477"/>
                  </a:cubicBezTo>
                  <a:cubicBezTo>
                    <a:pt x="821" y="474"/>
                    <a:pt x="816" y="471"/>
                    <a:pt x="810" y="468"/>
                  </a:cubicBezTo>
                  <a:cubicBezTo>
                    <a:pt x="814" y="469"/>
                    <a:pt x="819" y="470"/>
                    <a:pt x="823" y="471"/>
                  </a:cubicBezTo>
                  <a:cubicBezTo>
                    <a:pt x="823" y="470"/>
                    <a:pt x="824" y="469"/>
                    <a:pt x="824" y="468"/>
                  </a:cubicBezTo>
                  <a:cubicBezTo>
                    <a:pt x="811" y="457"/>
                    <a:pt x="797" y="447"/>
                    <a:pt x="784" y="436"/>
                  </a:cubicBezTo>
                  <a:cubicBezTo>
                    <a:pt x="784" y="435"/>
                    <a:pt x="785" y="434"/>
                    <a:pt x="786" y="433"/>
                  </a:cubicBezTo>
                  <a:cubicBezTo>
                    <a:pt x="788" y="434"/>
                    <a:pt x="790" y="435"/>
                    <a:pt x="792" y="437"/>
                  </a:cubicBezTo>
                  <a:cubicBezTo>
                    <a:pt x="818" y="455"/>
                    <a:pt x="843" y="474"/>
                    <a:pt x="870" y="490"/>
                  </a:cubicBezTo>
                  <a:cubicBezTo>
                    <a:pt x="885" y="498"/>
                    <a:pt x="903" y="500"/>
                    <a:pt x="920" y="504"/>
                  </a:cubicBezTo>
                  <a:cubicBezTo>
                    <a:pt x="929" y="507"/>
                    <a:pt x="939" y="507"/>
                    <a:pt x="949" y="510"/>
                  </a:cubicBezTo>
                  <a:cubicBezTo>
                    <a:pt x="979" y="517"/>
                    <a:pt x="1006" y="508"/>
                    <a:pt x="1032" y="494"/>
                  </a:cubicBezTo>
                  <a:cubicBezTo>
                    <a:pt x="1026" y="494"/>
                    <a:pt x="1019" y="495"/>
                    <a:pt x="1013" y="496"/>
                  </a:cubicBezTo>
                  <a:cubicBezTo>
                    <a:pt x="1013" y="495"/>
                    <a:pt x="1013" y="495"/>
                    <a:pt x="1013" y="494"/>
                  </a:cubicBezTo>
                  <a:cubicBezTo>
                    <a:pt x="1019" y="492"/>
                    <a:pt x="1026" y="490"/>
                    <a:pt x="1032" y="488"/>
                  </a:cubicBezTo>
                  <a:cubicBezTo>
                    <a:pt x="1032" y="487"/>
                    <a:pt x="1032" y="486"/>
                    <a:pt x="1032" y="486"/>
                  </a:cubicBezTo>
                  <a:cubicBezTo>
                    <a:pt x="1007" y="491"/>
                    <a:pt x="981" y="500"/>
                    <a:pt x="956" y="500"/>
                  </a:cubicBezTo>
                  <a:cubicBezTo>
                    <a:pt x="930" y="501"/>
                    <a:pt x="905" y="492"/>
                    <a:pt x="879" y="487"/>
                  </a:cubicBezTo>
                  <a:cubicBezTo>
                    <a:pt x="879" y="485"/>
                    <a:pt x="879" y="484"/>
                    <a:pt x="880" y="483"/>
                  </a:cubicBezTo>
                  <a:cubicBezTo>
                    <a:pt x="896" y="486"/>
                    <a:pt x="912" y="489"/>
                    <a:pt x="928" y="492"/>
                  </a:cubicBezTo>
                  <a:cubicBezTo>
                    <a:pt x="941" y="494"/>
                    <a:pt x="954" y="494"/>
                    <a:pt x="965" y="485"/>
                  </a:cubicBezTo>
                  <a:cubicBezTo>
                    <a:pt x="996" y="463"/>
                    <a:pt x="1018" y="435"/>
                    <a:pt x="1028" y="399"/>
                  </a:cubicBezTo>
                  <a:cubicBezTo>
                    <a:pt x="1026" y="398"/>
                    <a:pt x="1025" y="396"/>
                    <a:pt x="1023" y="395"/>
                  </a:cubicBezTo>
                  <a:cubicBezTo>
                    <a:pt x="1020" y="399"/>
                    <a:pt x="1017" y="404"/>
                    <a:pt x="1014" y="409"/>
                  </a:cubicBezTo>
                  <a:cubicBezTo>
                    <a:pt x="1009" y="417"/>
                    <a:pt x="1003" y="425"/>
                    <a:pt x="998" y="434"/>
                  </a:cubicBezTo>
                  <a:cubicBezTo>
                    <a:pt x="989" y="454"/>
                    <a:pt x="973" y="461"/>
                    <a:pt x="952" y="466"/>
                  </a:cubicBezTo>
                  <a:cubicBezTo>
                    <a:pt x="929" y="472"/>
                    <a:pt x="911" y="464"/>
                    <a:pt x="891" y="454"/>
                  </a:cubicBezTo>
                  <a:cubicBezTo>
                    <a:pt x="881" y="449"/>
                    <a:pt x="869" y="447"/>
                    <a:pt x="858" y="444"/>
                  </a:cubicBezTo>
                  <a:cubicBezTo>
                    <a:pt x="854" y="442"/>
                    <a:pt x="850" y="442"/>
                    <a:pt x="846" y="439"/>
                  </a:cubicBezTo>
                  <a:cubicBezTo>
                    <a:pt x="851" y="439"/>
                    <a:pt x="857" y="439"/>
                    <a:pt x="866" y="438"/>
                  </a:cubicBezTo>
                  <a:cubicBezTo>
                    <a:pt x="835" y="409"/>
                    <a:pt x="799" y="397"/>
                    <a:pt x="761" y="385"/>
                  </a:cubicBezTo>
                  <a:cubicBezTo>
                    <a:pt x="767" y="390"/>
                    <a:pt x="773" y="394"/>
                    <a:pt x="779" y="399"/>
                  </a:cubicBezTo>
                  <a:cubicBezTo>
                    <a:pt x="779" y="399"/>
                    <a:pt x="778" y="400"/>
                    <a:pt x="778" y="401"/>
                  </a:cubicBezTo>
                  <a:cubicBezTo>
                    <a:pt x="768" y="396"/>
                    <a:pt x="759" y="390"/>
                    <a:pt x="749" y="384"/>
                  </a:cubicBezTo>
                  <a:cubicBezTo>
                    <a:pt x="737" y="377"/>
                    <a:pt x="725" y="369"/>
                    <a:pt x="712" y="364"/>
                  </a:cubicBezTo>
                  <a:cubicBezTo>
                    <a:pt x="671" y="348"/>
                    <a:pt x="628" y="340"/>
                    <a:pt x="583" y="340"/>
                  </a:cubicBezTo>
                  <a:cubicBezTo>
                    <a:pt x="571" y="341"/>
                    <a:pt x="558" y="343"/>
                    <a:pt x="547" y="347"/>
                  </a:cubicBezTo>
                  <a:cubicBezTo>
                    <a:pt x="521" y="358"/>
                    <a:pt x="495" y="365"/>
                    <a:pt x="466" y="363"/>
                  </a:cubicBezTo>
                  <a:cubicBezTo>
                    <a:pt x="451" y="362"/>
                    <a:pt x="439" y="367"/>
                    <a:pt x="428" y="378"/>
                  </a:cubicBezTo>
                  <a:cubicBezTo>
                    <a:pt x="409" y="398"/>
                    <a:pt x="390" y="419"/>
                    <a:pt x="370" y="439"/>
                  </a:cubicBezTo>
                  <a:cubicBezTo>
                    <a:pt x="382" y="408"/>
                    <a:pt x="407" y="387"/>
                    <a:pt x="430" y="365"/>
                  </a:cubicBezTo>
                  <a:cubicBezTo>
                    <a:pt x="427" y="365"/>
                    <a:pt x="426" y="366"/>
                    <a:pt x="425" y="367"/>
                  </a:cubicBezTo>
                  <a:cubicBezTo>
                    <a:pt x="387" y="396"/>
                    <a:pt x="362" y="436"/>
                    <a:pt x="338" y="475"/>
                  </a:cubicBezTo>
                  <a:cubicBezTo>
                    <a:pt x="337" y="476"/>
                    <a:pt x="338" y="476"/>
                    <a:pt x="338" y="477"/>
                  </a:cubicBezTo>
                  <a:cubicBezTo>
                    <a:pt x="334" y="483"/>
                    <a:pt x="329" y="490"/>
                    <a:pt x="325" y="497"/>
                  </a:cubicBezTo>
                  <a:cubicBezTo>
                    <a:pt x="318" y="507"/>
                    <a:pt x="310" y="518"/>
                    <a:pt x="306" y="529"/>
                  </a:cubicBezTo>
                  <a:cubicBezTo>
                    <a:pt x="293" y="568"/>
                    <a:pt x="270" y="599"/>
                    <a:pt x="243" y="629"/>
                  </a:cubicBezTo>
                  <a:cubicBezTo>
                    <a:pt x="245" y="630"/>
                    <a:pt x="247" y="630"/>
                    <a:pt x="249" y="631"/>
                  </a:cubicBezTo>
                  <a:cubicBezTo>
                    <a:pt x="248" y="631"/>
                    <a:pt x="247" y="633"/>
                    <a:pt x="247" y="633"/>
                  </a:cubicBezTo>
                  <a:cubicBezTo>
                    <a:pt x="234" y="631"/>
                    <a:pt x="224" y="638"/>
                    <a:pt x="214" y="645"/>
                  </a:cubicBezTo>
                  <a:cubicBezTo>
                    <a:pt x="198" y="654"/>
                    <a:pt x="182" y="661"/>
                    <a:pt x="167" y="669"/>
                  </a:cubicBezTo>
                  <a:cubicBezTo>
                    <a:pt x="171" y="666"/>
                    <a:pt x="174" y="663"/>
                    <a:pt x="178" y="660"/>
                  </a:cubicBezTo>
                  <a:cubicBezTo>
                    <a:pt x="195" y="650"/>
                    <a:pt x="212" y="642"/>
                    <a:pt x="227" y="631"/>
                  </a:cubicBezTo>
                  <a:cubicBezTo>
                    <a:pt x="243" y="619"/>
                    <a:pt x="256" y="603"/>
                    <a:pt x="270" y="590"/>
                  </a:cubicBezTo>
                  <a:cubicBezTo>
                    <a:pt x="270" y="589"/>
                    <a:pt x="269" y="589"/>
                    <a:pt x="269" y="588"/>
                  </a:cubicBezTo>
                  <a:cubicBezTo>
                    <a:pt x="229" y="617"/>
                    <a:pt x="189" y="645"/>
                    <a:pt x="149" y="674"/>
                  </a:cubicBezTo>
                  <a:cubicBezTo>
                    <a:pt x="155" y="672"/>
                    <a:pt x="161" y="670"/>
                    <a:pt x="167" y="669"/>
                  </a:cubicBezTo>
                  <a:cubicBezTo>
                    <a:pt x="123" y="702"/>
                    <a:pt x="77" y="728"/>
                    <a:pt x="18" y="722"/>
                  </a:cubicBezTo>
                  <a:cubicBezTo>
                    <a:pt x="23" y="720"/>
                    <a:pt x="28" y="719"/>
                    <a:pt x="33" y="719"/>
                  </a:cubicBezTo>
                  <a:cubicBezTo>
                    <a:pt x="75" y="718"/>
                    <a:pt x="106" y="695"/>
                    <a:pt x="137" y="670"/>
                  </a:cubicBezTo>
                  <a:cubicBezTo>
                    <a:pt x="156" y="655"/>
                    <a:pt x="179" y="645"/>
                    <a:pt x="198" y="630"/>
                  </a:cubicBezTo>
                  <a:cubicBezTo>
                    <a:pt x="239" y="599"/>
                    <a:pt x="278" y="567"/>
                    <a:pt x="301" y="518"/>
                  </a:cubicBezTo>
                  <a:cubicBezTo>
                    <a:pt x="305" y="508"/>
                    <a:pt x="314" y="500"/>
                    <a:pt x="321" y="491"/>
                  </a:cubicBezTo>
                  <a:cubicBezTo>
                    <a:pt x="323" y="490"/>
                    <a:pt x="325" y="488"/>
                    <a:pt x="326" y="487"/>
                  </a:cubicBezTo>
                  <a:cubicBezTo>
                    <a:pt x="337" y="468"/>
                    <a:pt x="346" y="449"/>
                    <a:pt x="358" y="432"/>
                  </a:cubicBezTo>
                  <a:cubicBezTo>
                    <a:pt x="369" y="415"/>
                    <a:pt x="381" y="399"/>
                    <a:pt x="393" y="383"/>
                  </a:cubicBezTo>
                  <a:cubicBezTo>
                    <a:pt x="417" y="351"/>
                    <a:pt x="451" y="336"/>
                    <a:pt x="490" y="329"/>
                  </a:cubicBezTo>
                  <a:cubicBezTo>
                    <a:pt x="505" y="327"/>
                    <a:pt x="521" y="326"/>
                    <a:pt x="536" y="326"/>
                  </a:cubicBezTo>
                  <a:cubicBezTo>
                    <a:pt x="590" y="326"/>
                    <a:pt x="644" y="328"/>
                    <a:pt x="695" y="346"/>
                  </a:cubicBezTo>
                  <a:cubicBezTo>
                    <a:pt x="716" y="353"/>
                    <a:pt x="736" y="365"/>
                    <a:pt x="757" y="374"/>
                  </a:cubicBezTo>
                  <a:cubicBezTo>
                    <a:pt x="767" y="379"/>
                    <a:pt x="777" y="383"/>
                    <a:pt x="787" y="387"/>
                  </a:cubicBezTo>
                  <a:cubicBezTo>
                    <a:pt x="792" y="388"/>
                    <a:pt x="797" y="389"/>
                    <a:pt x="802" y="390"/>
                  </a:cubicBezTo>
                  <a:cubicBezTo>
                    <a:pt x="802" y="389"/>
                    <a:pt x="803" y="387"/>
                    <a:pt x="803" y="386"/>
                  </a:cubicBezTo>
                  <a:cubicBezTo>
                    <a:pt x="798" y="383"/>
                    <a:pt x="794" y="378"/>
                    <a:pt x="788" y="375"/>
                  </a:cubicBezTo>
                  <a:cubicBezTo>
                    <a:pt x="775" y="368"/>
                    <a:pt x="762" y="362"/>
                    <a:pt x="748" y="355"/>
                  </a:cubicBezTo>
                  <a:cubicBezTo>
                    <a:pt x="734" y="347"/>
                    <a:pt x="722" y="336"/>
                    <a:pt x="718" y="320"/>
                  </a:cubicBezTo>
                  <a:cubicBezTo>
                    <a:pt x="715" y="305"/>
                    <a:pt x="705" y="299"/>
                    <a:pt x="690" y="300"/>
                  </a:cubicBezTo>
                  <a:cubicBezTo>
                    <a:pt x="678" y="302"/>
                    <a:pt x="666" y="303"/>
                    <a:pt x="654" y="304"/>
                  </a:cubicBezTo>
                  <a:cubicBezTo>
                    <a:pt x="647" y="304"/>
                    <a:pt x="640" y="302"/>
                    <a:pt x="636" y="302"/>
                  </a:cubicBezTo>
                  <a:cubicBezTo>
                    <a:pt x="652" y="300"/>
                    <a:pt x="670" y="299"/>
                    <a:pt x="689" y="297"/>
                  </a:cubicBezTo>
                  <a:cubicBezTo>
                    <a:pt x="706" y="295"/>
                    <a:pt x="717" y="303"/>
                    <a:pt x="724" y="320"/>
                  </a:cubicBezTo>
                  <a:cubicBezTo>
                    <a:pt x="727" y="315"/>
                    <a:pt x="730" y="312"/>
                    <a:pt x="733" y="307"/>
                  </a:cubicBezTo>
                  <a:cubicBezTo>
                    <a:pt x="741" y="309"/>
                    <a:pt x="749" y="312"/>
                    <a:pt x="758" y="314"/>
                  </a:cubicBezTo>
                  <a:cubicBezTo>
                    <a:pt x="754" y="315"/>
                    <a:pt x="752" y="316"/>
                    <a:pt x="749" y="316"/>
                  </a:cubicBezTo>
                  <a:cubicBezTo>
                    <a:pt x="745" y="318"/>
                    <a:pt x="737" y="318"/>
                    <a:pt x="736" y="321"/>
                  </a:cubicBezTo>
                  <a:cubicBezTo>
                    <a:pt x="735" y="325"/>
                    <a:pt x="737" y="333"/>
                    <a:pt x="740" y="336"/>
                  </a:cubicBezTo>
                  <a:cubicBezTo>
                    <a:pt x="749" y="343"/>
                    <a:pt x="759" y="348"/>
                    <a:pt x="769" y="354"/>
                  </a:cubicBezTo>
                  <a:cubicBezTo>
                    <a:pt x="771" y="356"/>
                    <a:pt x="773" y="359"/>
                    <a:pt x="775" y="360"/>
                  </a:cubicBezTo>
                  <a:cubicBezTo>
                    <a:pt x="792" y="368"/>
                    <a:pt x="809" y="376"/>
                    <a:pt x="818" y="394"/>
                  </a:cubicBezTo>
                  <a:cubicBezTo>
                    <a:pt x="818" y="395"/>
                    <a:pt x="821" y="395"/>
                    <a:pt x="825" y="395"/>
                  </a:cubicBezTo>
                  <a:cubicBezTo>
                    <a:pt x="816" y="378"/>
                    <a:pt x="801" y="371"/>
                    <a:pt x="787" y="361"/>
                  </a:cubicBezTo>
                  <a:close/>
                  <a:moveTo>
                    <a:pt x="419" y="685"/>
                  </a:moveTo>
                  <a:cubicBezTo>
                    <a:pt x="417" y="707"/>
                    <a:pt x="419" y="709"/>
                    <a:pt x="455" y="703"/>
                  </a:cubicBezTo>
                  <a:cubicBezTo>
                    <a:pt x="446" y="691"/>
                    <a:pt x="438" y="680"/>
                    <a:pt x="429" y="668"/>
                  </a:cubicBezTo>
                  <a:cubicBezTo>
                    <a:pt x="425" y="675"/>
                    <a:pt x="422" y="680"/>
                    <a:pt x="418" y="686"/>
                  </a:cubicBezTo>
                  <a:cubicBezTo>
                    <a:pt x="421" y="678"/>
                    <a:pt x="424" y="670"/>
                    <a:pt x="428" y="662"/>
                  </a:cubicBezTo>
                  <a:cubicBezTo>
                    <a:pt x="435" y="647"/>
                    <a:pt x="430" y="634"/>
                    <a:pt x="428" y="622"/>
                  </a:cubicBezTo>
                  <a:cubicBezTo>
                    <a:pt x="418" y="639"/>
                    <a:pt x="408" y="657"/>
                    <a:pt x="397" y="676"/>
                  </a:cubicBezTo>
                  <a:cubicBezTo>
                    <a:pt x="401" y="680"/>
                    <a:pt x="404" y="693"/>
                    <a:pt x="419" y="685"/>
                  </a:cubicBezTo>
                  <a:close/>
                  <a:moveTo>
                    <a:pt x="1017" y="332"/>
                  </a:moveTo>
                  <a:cubicBezTo>
                    <a:pt x="1012" y="366"/>
                    <a:pt x="1016" y="403"/>
                    <a:pt x="984" y="429"/>
                  </a:cubicBezTo>
                  <a:cubicBezTo>
                    <a:pt x="1040" y="388"/>
                    <a:pt x="1070" y="329"/>
                    <a:pt x="1101" y="271"/>
                  </a:cubicBezTo>
                  <a:cubicBezTo>
                    <a:pt x="1099" y="269"/>
                    <a:pt x="1097" y="268"/>
                    <a:pt x="1095" y="267"/>
                  </a:cubicBezTo>
                  <a:cubicBezTo>
                    <a:pt x="1072" y="297"/>
                    <a:pt x="1048" y="328"/>
                    <a:pt x="1025" y="358"/>
                  </a:cubicBezTo>
                  <a:cubicBezTo>
                    <a:pt x="1029" y="347"/>
                    <a:pt x="1034" y="337"/>
                    <a:pt x="1039" y="327"/>
                  </a:cubicBezTo>
                  <a:cubicBezTo>
                    <a:pt x="1047" y="309"/>
                    <a:pt x="1056" y="290"/>
                    <a:pt x="1060" y="271"/>
                  </a:cubicBezTo>
                  <a:cubicBezTo>
                    <a:pt x="1065" y="253"/>
                    <a:pt x="1057" y="237"/>
                    <a:pt x="1041" y="226"/>
                  </a:cubicBezTo>
                  <a:cubicBezTo>
                    <a:pt x="1043" y="231"/>
                    <a:pt x="1046" y="235"/>
                    <a:pt x="1048" y="239"/>
                  </a:cubicBezTo>
                  <a:cubicBezTo>
                    <a:pt x="1057" y="253"/>
                    <a:pt x="1060" y="269"/>
                    <a:pt x="1050" y="284"/>
                  </a:cubicBezTo>
                  <a:cubicBezTo>
                    <a:pt x="1040" y="299"/>
                    <a:pt x="1027" y="313"/>
                    <a:pt x="1016" y="327"/>
                  </a:cubicBezTo>
                  <a:cubicBezTo>
                    <a:pt x="994" y="341"/>
                    <a:pt x="985" y="363"/>
                    <a:pt x="980" y="387"/>
                  </a:cubicBezTo>
                  <a:cubicBezTo>
                    <a:pt x="979" y="391"/>
                    <a:pt x="983" y="397"/>
                    <a:pt x="986" y="399"/>
                  </a:cubicBezTo>
                  <a:cubicBezTo>
                    <a:pt x="988" y="400"/>
                    <a:pt x="995" y="397"/>
                    <a:pt x="997" y="394"/>
                  </a:cubicBezTo>
                  <a:cubicBezTo>
                    <a:pt x="1001" y="388"/>
                    <a:pt x="1002" y="380"/>
                    <a:pt x="1005" y="374"/>
                  </a:cubicBezTo>
                  <a:cubicBezTo>
                    <a:pt x="1009" y="360"/>
                    <a:pt x="1013" y="346"/>
                    <a:pt x="1017" y="332"/>
                  </a:cubicBezTo>
                  <a:close/>
                  <a:moveTo>
                    <a:pt x="368" y="682"/>
                  </a:moveTo>
                  <a:cubicBezTo>
                    <a:pt x="340" y="678"/>
                    <a:pt x="312" y="679"/>
                    <a:pt x="287" y="701"/>
                  </a:cubicBezTo>
                  <a:cubicBezTo>
                    <a:pt x="295" y="700"/>
                    <a:pt x="299" y="700"/>
                    <a:pt x="301" y="699"/>
                  </a:cubicBezTo>
                  <a:cubicBezTo>
                    <a:pt x="279" y="709"/>
                    <a:pt x="256" y="720"/>
                    <a:pt x="234" y="730"/>
                  </a:cubicBezTo>
                  <a:cubicBezTo>
                    <a:pt x="267" y="728"/>
                    <a:pt x="300" y="724"/>
                    <a:pt x="334" y="724"/>
                  </a:cubicBezTo>
                  <a:cubicBezTo>
                    <a:pt x="350" y="724"/>
                    <a:pt x="371" y="727"/>
                    <a:pt x="383" y="737"/>
                  </a:cubicBezTo>
                  <a:cubicBezTo>
                    <a:pt x="407" y="759"/>
                    <a:pt x="431" y="757"/>
                    <a:pt x="458" y="751"/>
                  </a:cubicBezTo>
                  <a:cubicBezTo>
                    <a:pt x="464" y="750"/>
                    <a:pt x="470" y="751"/>
                    <a:pt x="476" y="750"/>
                  </a:cubicBezTo>
                  <a:cubicBezTo>
                    <a:pt x="479" y="750"/>
                    <a:pt x="481" y="749"/>
                    <a:pt x="485" y="747"/>
                  </a:cubicBezTo>
                  <a:cubicBezTo>
                    <a:pt x="463" y="740"/>
                    <a:pt x="443" y="734"/>
                    <a:pt x="423" y="728"/>
                  </a:cubicBezTo>
                  <a:cubicBezTo>
                    <a:pt x="419" y="726"/>
                    <a:pt x="415" y="727"/>
                    <a:pt x="411" y="728"/>
                  </a:cubicBezTo>
                  <a:cubicBezTo>
                    <a:pt x="398" y="731"/>
                    <a:pt x="386" y="728"/>
                    <a:pt x="377" y="719"/>
                  </a:cubicBezTo>
                  <a:cubicBezTo>
                    <a:pt x="363" y="704"/>
                    <a:pt x="349" y="692"/>
                    <a:pt x="324" y="696"/>
                  </a:cubicBezTo>
                  <a:cubicBezTo>
                    <a:pt x="359" y="680"/>
                    <a:pt x="371" y="713"/>
                    <a:pt x="394" y="726"/>
                  </a:cubicBezTo>
                  <a:cubicBezTo>
                    <a:pt x="391" y="719"/>
                    <a:pt x="390" y="715"/>
                    <a:pt x="389" y="712"/>
                  </a:cubicBezTo>
                  <a:cubicBezTo>
                    <a:pt x="397" y="714"/>
                    <a:pt x="405" y="717"/>
                    <a:pt x="413" y="720"/>
                  </a:cubicBezTo>
                  <a:cubicBezTo>
                    <a:pt x="420" y="722"/>
                    <a:pt x="426" y="723"/>
                    <a:pt x="433" y="725"/>
                  </a:cubicBezTo>
                  <a:cubicBezTo>
                    <a:pt x="454" y="732"/>
                    <a:pt x="475" y="739"/>
                    <a:pt x="496" y="746"/>
                  </a:cubicBezTo>
                  <a:cubicBezTo>
                    <a:pt x="478" y="734"/>
                    <a:pt x="461" y="722"/>
                    <a:pt x="441" y="717"/>
                  </a:cubicBezTo>
                  <a:cubicBezTo>
                    <a:pt x="421" y="712"/>
                    <a:pt x="406" y="701"/>
                    <a:pt x="393" y="687"/>
                  </a:cubicBezTo>
                  <a:cubicBezTo>
                    <a:pt x="388" y="682"/>
                    <a:pt x="379" y="680"/>
                    <a:pt x="371" y="677"/>
                  </a:cubicBezTo>
                  <a:cubicBezTo>
                    <a:pt x="371" y="677"/>
                    <a:pt x="369" y="680"/>
                    <a:pt x="368" y="682"/>
                  </a:cubicBezTo>
                  <a:close/>
                  <a:moveTo>
                    <a:pt x="518" y="460"/>
                  </a:moveTo>
                  <a:cubicBezTo>
                    <a:pt x="477" y="465"/>
                    <a:pt x="436" y="506"/>
                    <a:pt x="433" y="547"/>
                  </a:cubicBezTo>
                  <a:cubicBezTo>
                    <a:pt x="432" y="575"/>
                    <a:pt x="435" y="603"/>
                    <a:pt x="436" y="632"/>
                  </a:cubicBezTo>
                  <a:cubicBezTo>
                    <a:pt x="438" y="698"/>
                    <a:pt x="480" y="736"/>
                    <a:pt x="542" y="751"/>
                  </a:cubicBezTo>
                  <a:cubicBezTo>
                    <a:pt x="549" y="753"/>
                    <a:pt x="557" y="752"/>
                    <a:pt x="565" y="751"/>
                  </a:cubicBezTo>
                  <a:cubicBezTo>
                    <a:pt x="629" y="741"/>
                    <a:pt x="685" y="713"/>
                    <a:pt x="738" y="674"/>
                  </a:cubicBezTo>
                  <a:cubicBezTo>
                    <a:pt x="771" y="649"/>
                    <a:pt x="808" y="628"/>
                    <a:pt x="845" y="607"/>
                  </a:cubicBezTo>
                  <a:cubicBezTo>
                    <a:pt x="859" y="598"/>
                    <a:pt x="876" y="593"/>
                    <a:pt x="892" y="585"/>
                  </a:cubicBezTo>
                  <a:cubicBezTo>
                    <a:pt x="905" y="579"/>
                    <a:pt x="906" y="572"/>
                    <a:pt x="896" y="562"/>
                  </a:cubicBezTo>
                  <a:cubicBezTo>
                    <a:pt x="883" y="547"/>
                    <a:pt x="868" y="535"/>
                    <a:pt x="850" y="527"/>
                  </a:cubicBezTo>
                  <a:cubicBezTo>
                    <a:pt x="821" y="515"/>
                    <a:pt x="793" y="501"/>
                    <a:pt x="764" y="488"/>
                  </a:cubicBezTo>
                  <a:cubicBezTo>
                    <a:pt x="763" y="488"/>
                    <a:pt x="762" y="488"/>
                    <a:pt x="764" y="488"/>
                  </a:cubicBezTo>
                  <a:cubicBezTo>
                    <a:pt x="766" y="507"/>
                    <a:pt x="768" y="526"/>
                    <a:pt x="769" y="545"/>
                  </a:cubicBezTo>
                  <a:cubicBezTo>
                    <a:pt x="769" y="558"/>
                    <a:pt x="765" y="570"/>
                    <a:pt x="764" y="583"/>
                  </a:cubicBezTo>
                  <a:cubicBezTo>
                    <a:pt x="754" y="651"/>
                    <a:pt x="695" y="695"/>
                    <a:pt x="638" y="702"/>
                  </a:cubicBezTo>
                  <a:cubicBezTo>
                    <a:pt x="615" y="705"/>
                    <a:pt x="592" y="700"/>
                    <a:pt x="568" y="683"/>
                  </a:cubicBezTo>
                  <a:cubicBezTo>
                    <a:pt x="598" y="669"/>
                    <a:pt x="618" y="651"/>
                    <a:pt x="622" y="619"/>
                  </a:cubicBezTo>
                  <a:cubicBezTo>
                    <a:pt x="618" y="618"/>
                    <a:pt x="613" y="616"/>
                    <a:pt x="608" y="614"/>
                  </a:cubicBezTo>
                  <a:cubicBezTo>
                    <a:pt x="604" y="617"/>
                    <a:pt x="601" y="622"/>
                    <a:pt x="597" y="625"/>
                  </a:cubicBezTo>
                  <a:cubicBezTo>
                    <a:pt x="581" y="636"/>
                    <a:pt x="568" y="649"/>
                    <a:pt x="568" y="671"/>
                  </a:cubicBezTo>
                  <a:cubicBezTo>
                    <a:pt x="568" y="672"/>
                    <a:pt x="563" y="676"/>
                    <a:pt x="561" y="675"/>
                  </a:cubicBezTo>
                  <a:cubicBezTo>
                    <a:pt x="525" y="663"/>
                    <a:pt x="501" y="624"/>
                    <a:pt x="500" y="585"/>
                  </a:cubicBezTo>
                  <a:cubicBezTo>
                    <a:pt x="505" y="607"/>
                    <a:pt x="516" y="625"/>
                    <a:pt x="532" y="639"/>
                  </a:cubicBezTo>
                  <a:cubicBezTo>
                    <a:pt x="536" y="643"/>
                    <a:pt x="545" y="646"/>
                    <a:pt x="550" y="644"/>
                  </a:cubicBezTo>
                  <a:cubicBezTo>
                    <a:pt x="569" y="637"/>
                    <a:pt x="583" y="623"/>
                    <a:pt x="595" y="607"/>
                  </a:cubicBezTo>
                  <a:cubicBezTo>
                    <a:pt x="568" y="585"/>
                    <a:pt x="560" y="558"/>
                    <a:pt x="563" y="527"/>
                  </a:cubicBezTo>
                  <a:cubicBezTo>
                    <a:pt x="567" y="496"/>
                    <a:pt x="579" y="469"/>
                    <a:pt x="614" y="456"/>
                  </a:cubicBezTo>
                  <a:cubicBezTo>
                    <a:pt x="602" y="450"/>
                    <a:pt x="592" y="446"/>
                    <a:pt x="583" y="440"/>
                  </a:cubicBezTo>
                  <a:cubicBezTo>
                    <a:pt x="570" y="432"/>
                    <a:pt x="558" y="434"/>
                    <a:pt x="546" y="444"/>
                  </a:cubicBezTo>
                  <a:cubicBezTo>
                    <a:pt x="514" y="469"/>
                    <a:pt x="493" y="501"/>
                    <a:pt x="492" y="543"/>
                  </a:cubicBezTo>
                  <a:cubicBezTo>
                    <a:pt x="488" y="512"/>
                    <a:pt x="499" y="485"/>
                    <a:pt x="518" y="460"/>
                  </a:cubicBezTo>
                  <a:close/>
                  <a:moveTo>
                    <a:pt x="756" y="593"/>
                  </a:moveTo>
                  <a:cubicBezTo>
                    <a:pt x="740" y="592"/>
                    <a:pt x="725" y="589"/>
                    <a:pt x="711" y="588"/>
                  </a:cubicBezTo>
                  <a:cubicBezTo>
                    <a:pt x="706" y="588"/>
                    <a:pt x="699" y="589"/>
                    <a:pt x="696" y="593"/>
                  </a:cubicBezTo>
                  <a:cubicBezTo>
                    <a:pt x="682" y="607"/>
                    <a:pt x="666" y="617"/>
                    <a:pt x="647" y="620"/>
                  </a:cubicBezTo>
                  <a:cubicBezTo>
                    <a:pt x="635" y="621"/>
                    <a:pt x="633" y="627"/>
                    <a:pt x="634" y="637"/>
                  </a:cubicBezTo>
                  <a:cubicBezTo>
                    <a:pt x="636" y="649"/>
                    <a:pt x="636" y="660"/>
                    <a:pt x="636" y="671"/>
                  </a:cubicBezTo>
                  <a:cubicBezTo>
                    <a:pt x="636" y="680"/>
                    <a:pt x="640" y="685"/>
                    <a:pt x="648" y="688"/>
                  </a:cubicBezTo>
                  <a:cubicBezTo>
                    <a:pt x="662" y="693"/>
                    <a:pt x="673" y="688"/>
                    <a:pt x="683" y="680"/>
                  </a:cubicBezTo>
                  <a:cubicBezTo>
                    <a:pt x="680" y="662"/>
                    <a:pt x="676" y="645"/>
                    <a:pt x="673" y="628"/>
                  </a:cubicBezTo>
                  <a:cubicBezTo>
                    <a:pt x="693" y="638"/>
                    <a:pt x="678" y="665"/>
                    <a:pt x="695" y="676"/>
                  </a:cubicBezTo>
                  <a:cubicBezTo>
                    <a:pt x="730" y="658"/>
                    <a:pt x="749" y="629"/>
                    <a:pt x="756" y="593"/>
                  </a:cubicBezTo>
                  <a:close/>
                  <a:moveTo>
                    <a:pt x="703" y="499"/>
                  </a:moveTo>
                  <a:cubicBezTo>
                    <a:pt x="707" y="503"/>
                    <a:pt x="709" y="507"/>
                    <a:pt x="712" y="509"/>
                  </a:cubicBezTo>
                  <a:cubicBezTo>
                    <a:pt x="715" y="512"/>
                    <a:pt x="722" y="515"/>
                    <a:pt x="723" y="513"/>
                  </a:cubicBezTo>
                  <a:cubicBezTo>
                    <a:pt x="727" y="510"/>
                    <a:pt x="732" y="503"/>
                    <a:pt x="731" y="501"/>
                  </a:cubicBezTo>
                  <a:cubicBezTo>
                    <a:pt x="726" y="492"/>
                    <a:pt x="720" y="481"/>
                    <a:pt x="712" y="476"/>
                  </a:cubicBezTo>
                  <a:cubicBezTo>
                    <a:pt x="699" y="469"/>
                    <a:pt x="685" y="465"/>
                    <a:pt x="671" y="461"/>
                  </a:cubicBezTo>
                  <a:cubicBezTo>
                    <a:pt x="663" y="458"/>
                    <a:pt x="654" y="456"/>
                    <a:pt x="648" y="465"/>
                  </a:cubicBezTo>
                  <a:cubicBezTo>
                    <a:pt x="642" y="475"/>
                    <a:pt x="639" y="484"/>
                    <a:pt x="643" y="495"/>
                  </a:cubicBezTo>
                  <a:cubicBezTo>
                    <a:pt x="649" y="509"/>
                    <a:pt x="659" y="517"/>
                    <a:pt x="673" y="519"/>
                  </a:cubicBezTo>
                  <a:cubicBezTo>
                    <a:pt x="688" y="522"/>
                    <a:pt x="695" y="511"/>
                    <a:pt x="703" y="499"/>
                  </a:cubicBezTo>
                  <a:close/>
                  <a:moveTo>
                    <a:pt x="1089" y="512"/>
                  </a:moveTo>
                  <a:cubicBezTo>
                    <a:pt x="1088" y="510"/>
                    <a:pt x="1087" y="509"/>
                    <a:pt x="1086" y="507"/>
                  </a:cubicBezTo>
                  <a:cubicBezTo>
                    <a:pt x="1071" y="509"/>
                    <a:pt x="1057" y="511"/>
                    <a:pt x="1042" y="513"/>
                  </a:cubicBezTo>
                  <a:cubicBezTo>
                    <a:pt x="1052" y="508"/>
                    <a:pt x="1063" y="506"/>
                    <a:pt x="1072" y="502"/>
                  </a:cubicBezTo>
                  <a:cubicBezTo>
                    <a:pt x="1082" y="498"/>
                    <a:pt x="1090" y="493"/>
                    <a:pt x="1099" y="488"/>
                  </a:cubicBezTo>
                  <a:cubicBezTo>
                    <a:pt x="1094" y="487"/>
                    <a:pt x="1090" y="489"/>
                    <a:pt x="1085" y="489"/>
                  </a:cubicBezTo>
                  <a:cubicBezTo>
                    <a:pt x="1047" y="490"/>
                    <a:pt x="1018" y="520"/>
                    <a:pt x="982" y="525"/>
                  </a:cubicBezTo>
                  <a:cubicBezTo>
                    <a:pt x="978" y="526"/>
                    <a:pt x="974" y="532"/>
                    <a:pt x="971" y="535"/>
                  </a:cubicBezTo>
                  <a:cubicBezTo>
                    <a:pt x="974" y="538"/>
                    <a:pt x="978" y="544"/>
                    <a:pt x="981" y="544"/>
                  </a:cubicBezTo>
                  <a:cubicBezTo>
                    <a:pt x="1015" y="548"/>
                    <a:pt x="1048" y="544"/>
                    <a:pt x="1077" y="525"/>
                  </a:cubicBezTo>
                  <a:cubicBezTo>
                    <a:pt x="1082" y="522"/>
                    <a:pt x="1085" y="516"/>
                    <a:pt x="1089" y="512"/>
                  </a:cubicBezTo>
                  <a:close/>
                  <a:moveTo>
                    <a:pt x="357" y="650"/>
                  </a:moveTo>
                  <a:cubicBezTo>
                    <a:pt x="370" y="656"/>
                    <a:pt x="382" y="662"/>
                    <a:pt x="395" y="668"/>
                  </a:cubicBezTo>
                  <a:cubicBezTo>
                    <a:pt x="409" y="631"/>
                    <a:pt x="411" y="593"/>
                    <a:pt x="409" y="553"/>
                  </a:cubicBezTo>
                  <a:cubicBezTo>
                    <a:pt x="404" y="592"/>
                    <a:pt x="377" y="619"/>
                    <a:pt x="357" y="650"/>
                  </a:cubicBezTo>
                  <a:close/>
                  <a:moveTo>
                    <a:pt x="621" y="399"/>
                  </a:moveTo>
                  <a:cubicBezTo>
                    <a:pt x="648" y="412"/>
                    <a:pt x="675" y="425"/>
                    <a:pt x="702" y="438"/>
                  </a:cubicBezTo>
                  <a:cubicBezTo>
                    <a:pt x="728" y="450"/>
                    <a:pt x="754" y="463"/>
                    <a:pt x="782" y="477"/>
                  </a:cubicBezTo>
                  <a:cubicBezTo>
                    <a:pt x="770" y="448"/>
                    <a:pt x="656" y="394"/>
                    <a:pt x="621" y="399"/>
                  </a:cubicBezTo>
                  <a:close/>
                  <a:moveTo>
                    <a:pt x="708" y="575"/>
                  </a:moveTo>
                  <a:cubicBezTo>
                    <a:pt x="752" y="565"/>
                    <a:pt x="766" y="554"/>
                    <a:pt x="763" y="532"/>
                  </a:cubicBezTo>
                  <a:cubicBezTo>
                    <a:pt x="750" y="533"/>
                    <a:pt x="738" y="534"/>
                    <a:pt x="725" y="536"/>
                  </a:cubicBezTo>
                  <a:cubicBezTo>
                    <a:pt x="721" y="537"/>
                    <a:pt x="716" y="541"/>
                    <a:pt x="715" y="544"/>
                  </a:cubicBezTo>
                  <a:cubicBezTo>
                    <a:pt x="712" y="554"/>
                    <a:pt x="710" y="564"/>
                    <a:pt x="708" y="575"/>
                  </a:cubicBezTo>
                  <a:close/>
                  <a:moveTo>
                    <a:pt x="849" y="512"/>
                  </a:moveTo>
                  <a:cubicBezTo>
                    <a:pt x="849" y="515"/>
                    <a:pt x="848" y="517"/>
                    <a:pt x="847" y="519"/>
                  </a:cubicBezTo>
                  <a:cubicBezTo>
                    <a:pt x="893" y="543"/>
                    <a:pt x="942" y="557"/>
                    <a:pt x="996" y="553"/>
                  </a:cubicBezTo>
                  <a:cubicBezTo>
                    <a:pt x="966" y="543"/>
                    <a:pt x="935" y="553"/>
                    <a:pt x="908" y="537"/>
                  </a:cubicBezTo>
                  <a:cubicBezTo>
                    <a:pt x="919" y="539"/>
                    <a:pt x="930" y="540"/>
                    <a:pt x="940" y="542"/>
                  </a:cubicBezTo>
                  <a:cubicBezTo>
                    <a:pt x="941" y="541"/>
                    <a:pt x="941" y="540"/>
                    <a:pt x="941" y="538"/>
                  </a:cubicBezTo>
                  <a:cubicBezTo>
                    <a:pt x="911" y="530"/>
                    <a:pt x="880" y="521"/>
                    <a:pt x="849" y="512"/>
                  </a:cubicBezTo>
                  <a:close/>
                  <a:moveTo>
                    <a:pt x="537" y="390"/>
                  </a:moveTo>
                  <a:cubicBezTo>
                    <a:pt x="560" y="396"/>
                    <a:pt x="647" y="396"/>
                    <a:pt x="662" y="390"/>
                  </a:cubicBezTo>
                  <a:cubicBezTo>
                    <a:pt x="656" y="384"/>
                    <a:pt x="621" y="381"/>
                    <a:pt x="610" y="384"/>
                  </a:cubicBezTo>
                  <a:cubicBezTo>
                    <a:pt x="603" y="387"/>
                    <a:pt x="595" y="388"/>
                    <a:pt x="587" y="387"/>
                  </a:cubicBezTo>
                  <a:cubicBezTo>
                    <a:pt x="571" y="384"/>
                    <a:pt x="555" y="381"/>
                    <a:pt x="537" y="390"/>
                  </a:cubicBezTo>
                  <a:close/>
                  <a:moveTo>
                    <a:pt x="1154" y="275"/>
                  </a:moveTo>
                  <a:cubicBezTo>
                    <a:pt x="1155" y="285"/>
                    <a:pt x="1153" y="294"/>
                    <a:pt x="1156" y="299"/>
                  </a:cubicBezTo>
                  <a:cubicBezTo>
                    <a:pt x="1165" y="312"/>
                    <a:pt x="1178" y="310"/>
                    <a:pt x="1192" y="306"/>
                  </a:cubicBezTo>
                  <a:cubicBezTo>
                    <a:pt x="1185" y="281"/>
                    <a:pt x="1180" y="276"/>
                    <a:pt x="1164" y="275"/>
                  </a:cubicBezTo>
                  <a:cubicBezTo>
                    <a:pt x="1163" y="277"/>
                    <a:pt x="1161" y="278"/>
                    <a:pt x="1160" y="279"/>
                  </a:cubicBezTo>
                  <a:cubicBezTo>
                    <a:pt x="1166" y="282"/>
                    <a:pt x="1171" y="285"/>
                    <a:pt x="1176" y="287"/>
                  </a:cubicBezTo>
                  <a:cubicBezTo>
                    <a:pt x="1175" y="288"/>
                    <a:pt x="1174" y="289"/>
                    <a:pt x="1173" y="290"/>
                  </a:cubicBezTo>
                  <a:cubicBezTo>
                    <a:pt x="1168" y="286"/>
                    <a:pt x="1163" y="282"/>
                    <a:pt x="1154" y="275"/>
                  </a:cubicBezTo>
                  <a:close/>
                  <a:moveTo>
                    <a:pt x="557" y="336"/>
                  </a:moveTo>
                  <a:cubicBezTo>
                    <a:pt x="529" y="334"/>
                    <a:pt x="503" y="337"/>
                    <a:pt x="479" y="353"/>
                  </a:cubicBezTo>
                  <a:cubicBezTo>
                    <a:pt x="508" y="359"/>
                    <a:pt x="531" y="342"/>
                    <a:pt x="557" y="336"/>
                  </a:cubicBezTo>
                  <a:close/>
                  <a:moveTo>
                    <a:pt x="152" y="769"/>
                  </a:moveTo>
                  <a:cubicBezTo>
                    <a:pt x="152" y="770"/>
                    <a:pt x="152" y="772"/>
                    <a:pt x="152" y="773"/>
                  </a:cubicBezTo>
                  <a:cubicBezTo>
                    <a:pt x="180" y="773"/>
                    <a:pt x="209" y="773"/>
                    <a:pt x="238" y="773"/>
                  </a:cubicBezTo>
                  <a:cubicBezTo>
                    <a:pt x="210" y="759"/>
                    <a:pt x="181" y="763"/>
                    <a:pt x="152" y="769"/>
                  </a:cubicBezTo>
                  <a:close/>
                  <a:moveTo>
                    <a:pt x="108" y="764"/>
                  </a:moveTo>
                  <a:cubicBezTo>
                    <a:pt x="94" y="758"/>
                    <a:pt x="76" y="751"/>
                    <a:pt x="58" y="744"/>
                  </a:cubicBezTo>
                  <a:cubicBezTo>
                    <a:pt x="50" y="742"/>
                    <a:pt x="42" y="742"/>
                    <a:pt x="35" y="741"/>
                  </a:cubicBezTo>
                  <a:cubicBezTo>
                    <a:pt x="34" y="742"/>
                    <a:pt x="34" y="743"/>
                    <a:pt x="34" y="745"/>
                  </a:cubicBezTo>
                  <a:cubicBezTo>
                    <a:pt x="58" y="762"/>
                    <a:pt x="84" y="768"/>
                    <a:pt x="108" y="764"/>
                  </a:cubicBezTo>
                  <a:close/>
                  <a:moveTo>
                    <a:pt x="301" y="815"/>
                  </a:moveTo>
                  <a:cubicBezTo>
                    <a:pt x="300" y="817"/>
                    <a:pt x="300" y="819"/>
                    <a:pt x="300" y="821"/>
                  </a:cubicBezTo>
                  <a:cubicBezTo>
                    <a:pt x="317" y="822"/>
                    <a:pt x="334" y="824"/>
                    <a:pt x="350" y="825"/>
                  </a:cubicBezTo>
                  <a:cubicBezTo>
                    <a:pt x="350" y="823"/>
                    <a:pt x="351" y="821"/>
                    <a:pt x="351" y="818"/>
                  </a:cubicBezTo>
                  <a:cubicBezTo>
                    <a:pt x="334" y="817"/>
                    <a:pt x="317" y="816"/>
                    <a:pt x="301" y="815"/>
                  </a:cubicBezTo>
                  <a:close/>
                  <a:moveTo>
                    <a:pt x="357" y="670"/>
                  </a:moveTo>
                  <a:cubicBezTo>
                    <a:pt x="357" y="669"/>
                    <a:pt x="356" y="668"/>
                    <a:pt x="356" y="667"/>
                  </a:cubicBezTo>
                  <a:cubicBezTo>
                    <a:pt x="342" y="670"/>
                    <a:pt x="329" y="674"/>
                    <a:pt x="315" y="677"/>
                  </a:cubicBezTo>
                  <a:cubicBezTo>
                    <a:pt x="315" y="679"/>
                    <a:pt x="316" y="680"/>
                    <a:pt x="316" y="681"/>
                  </a:cubicBezTo>
                  <a:cubicBezTo>
                    <a:pt x="330" y="678"/>
                    <a:pt x="343" y="674"/>
                    <a:pt x="357" y="670"/>
                  </a:cubicBezTo>
                  <a:close/>
                  <a:moveTo>
                    <a:pt x="1068" y="272"/>
                  </a:moveTo>
                  <a:cubicBezTo>
                    <a:pt x="1075" y="269"/>
                    <a:pt x="1082" y="267"/>
                    <a:pt x="1088" y="265"/>
                  </a:cubicBezTo>
                  <a:cubicBezTo>
                    <a:pt x="1088" y="264"/>
                    <a:pt x="1088" y="262"/>
                    <a:pt x="1087" y="261"/>
                  </a:cubicBezTo>
                  <a:cubicBezTo>
                    <a:pt x="1081" y="260"/>
                    <a:pt x="1075" y="259"/>
                    <a:pt x="1068" y="259"/>
                  </a:cubicBezTo>
                  <a:cubicBezTo>
                    <a:pt x="1068" y="265"/>
                    <a:pt x="1068" y="268"/>
                    <a:pt x="1068" y="272"/>
                  </a:cubicBezTo>
                  <a:close/>
                  <a:moveTo>
                    <a:pt x="396" y="836"/>
                  </a:moveTo>
                  <a:cubicBezTo>
                    <a:pt x="392" y="825"/>
                    <a:pt x="378" y="820"/>
                    <a:pt x="368" y="827"/>
                  </a:cubicBezTo>
                  <a:cubicBezTo>
                    <a:pt x="377" y="830"/>
                    <a:pt x="387" y="833"/>
                    <a:pt x="396" y="8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F57D5-4540-2E13-BD45-8DD81A13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495"/>
              <a:ext cx="865" cy="410"/>
            </a:xfrm>
            <a:custGeom>
              <a:avLst/>
              <a:gdLst>
                <a:gd name="T0" fmla="*/ 344 w 344"/>
                <a:gd name="T1" fmla="*/ 8 h 163"/>
                <a:gd name="T2" fmla="*/ 305 w 344"/>
                <a:gd name="T3" fmla="*/ 16 h 163"/>
                <a:gd name="T4" fmla="*/ 229 w 344"/>
                <a:gd name="T5" fmla="*/ 44 h 163"/>
                <a:gd name="T6" fmla="*/ 180 w 344"/>
                <a:gd name="T7" fmla="*/ 75 h 163"/>
                <a:gd name="T8" fmla="*/ 142 w 344"/>
                <a:gd name="T9" fmla="*/ 97 h 163"/>
                <a:gd name="T10" fmla="*/ 170 w 344"/>
                <a:gd name="T11" fmla="*/ 72 h 163"/>
                <a:gd name="T12" fmla="*/ 121 w 344"/>
                <a:gd name="T13" fmla="*/ 73 h 163"/>
                <a:gd name="T14" fmla="*/ 62 w 344"/>
                <a:gd name="T15" fmla="*/ 96 h 163"/>
                <a:gd name="T16" fmla="*/ 46 w 344"/>
                <a:gd name="T17" fmla="*/ 99 h 163"/>
                <a:gd name="T18" fmla="*/ 37 w 344"/>
                <a:gd name="T19" fmla="*/ 120 h 163"/>
                <a:gd name="T20" fmla="*/ 31 w 344"/>
                <a:gd name="T21" fmla="*/ 162 h 163"/>
                <a:gd name="T22" fmla="*/ 23 w 344"/>
                <a:gd name="T23" fmla="*/ 161 h 163"/>
                <a:gd name="T24" fmla="*/ 28 w 344"/>
                <a:gd name="T25" fmla="*/ 160 h 163"/>
                <a:gd name="T26" fmla="*/ 21 w 344"/>
                <a:gd name="T27" fmla="*/ 114 h 163"/>
                <a:gd name="T28" fmla="*/ 20 w 344"/>
                <a:gd name="T29" fmla="*/ 138 h 163"/>
                <a:gd name="T30" fmla="*/ 15 w 344"/>
                <a:gd name="T31" fmla="*/ 125 h 163"/>
                <a:gd name="T32" fmla="*/ 11 w 344"/>
                <a:gd name="T33" fmla="*/ 150 h 163"/>
                <a:gd name="T34" fmla="*/ 5 w 344"/>
                <a:gd name="T35" fmla="*/ 130 h 163"/>
                <a:gd name="T36" fmla="*/ 46 w 344"/>
                <a:gd name="T37" fmla="*/ 95 h 163"/>
                <a:gd name="T38" fmla="*/ 120 w 344"/>
                <a:gd name="T39" fmla="*/ 65 h 163"/>
                <a:gd name="T40" fmla="*/ 80 w 344"/>
                <a:gd name="T41" fmla="*/ 49 h 163"/>
                <a:gd name="T42" fmla="*/ 103 w 344"/>
                <a:gd name="T43" fmla="*/ 59 h 163"/>
                <a:gd name="T44" fmla="*/ 90 w 344"/>
                <a:gd name="T45" fmla="*/ 42 h 163"/>
                <a:gd name="T46" fmla="*/ 100 w 344"/>
                <a:gd name="T47" fmla="*/ 46 h 163"/>
                <a:gd name="T48" fmla="*/ 78 w 344"/>
                <a:gd name="T49" fmla="*/ 26 h 163"/>
                <a:gd name="T50" fmla="*/ 108 w 344"/>
                <a:gd name="T51" fmla="*/ 41 h 163"/>
                <a:gd name="T52" fmla="*/ 137 w 344"/>
                <a:gd name="T53" fmla="*/ 57 h 163"/>
                <a:gd name="T54" fmla="*/ 163 w 344"/>
                <a:gd name="T55" fmla="*/ 61 h 163"/>
                <a:gd name="T56" fmla="*/ 214 w 344"/>
                <a:gd name="T57" fmla="*/ 45 h 163"/>
                <a:gd name="T58" fmla="*/ 198 w 344"/>
                <a:gd name="T59" fmla="*/ 51 h 163"/>
                <a:gd name="T60" fmla="*/ 168 w 344"/>
                <a:gd name="T61" fmla="*/ 40 h 163"/>
                <a:gd name="T62" fmla="*/ 155 w 344"/>
                <a:gd name="T63" fmla="*/ 30 h 163"/>
                <a:gd name="T64" fmla="*/ 143 w 344"/>
                <a:gd name="T65" fmla="*/ 1 h 163"/>
                <a:gd name="T66" fmla="*/ 142 w 344"/>
                <a:gd name="T67" fmla="*/ 0 h 163"/>
                <a:gd name="T68" fmla="*/ 161 w 344"/>
                <a:gd name="T69" fmla="*/ 25 h 163"/>
                <a:gd name="T70" fmla="*/ 173 w 344"/>
                <a:gd name="T71" fmla="*/ 35 h 163"/>
                <a:gd name="T72" fmla="*/ 188 w 344"/>
                <a:gd name="T73" fmla="*/ 46 h 163"/>
                <a:gd name="T74" fmla="*/ 233 w 344"/>
                <a:gd name="T75" fmla="*/ 30 h 163"/>
                <a:gd name="T76" fmla="*/ 300 w 344"/>
                <a:gd name="T77" fmla="*/ 11 h 163"/>
                <a:gd name="T78" fmla="*/ 344 w 344"/>
                <a:gd name="T79" fmla="*/ 8 h 163"/>
                <a:gd name="T80" fmla="*/ 344 w 344"/>
                <a:gd name="T81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163">
                  <a:moveTo>
                    <a:pt x="344" y="8"/>
                  </a:moveTo>
                  <a:cubicBezTo>
                    <a:pt x="331" y="11"/>
                    <a:pt x="317" y="18"/>
                    <a:pt x="305" y="16"/>
                  </a:cubicBezTo>
                  <a:cubicBezTo>
                    <a:pt x="273" y="11"/>
                    <a:pt x="251" y="24"/>
                    <a:pt x="229" y="44"/>
                  </a:cubicBezTo>
                  <a:cubicBezTo>
                    <a:pt x="215" y="57"/>
                    <a:pt x="197" y="65"/>
                    <a:pt x="180" y="75"/>
                  </a:cubicBezTo>
                  <a:cubicBezTo>
                    <a:pt x="169" y="82"/>
                    <a:pt x="157" y="88"/>
                    <a:pt x="142" y="97"/>
                  </a:cubicBezTo>
                  <a:cubicBezTo>
                    <a:pt x="153" y="87"/>
                    <a:pt x="162" y="79"/>
                    <a:pt x="170" y="72"/>
                  </a:cubicBezTo>
                  <a:cubicBezTo>
                    <a:pt x="154" y="60"/>
                    <a:pt x="139" y="61"/>
                    <a:pt x="121" y="73"/>
                  </a:cubicBezTo>
                  <a:cubicBezTo>
                    <a:pt x="103" y="84"/>
                    <a:pt x="82" y="89"/>
                    <a:pt x="62" y="96"/>
                  </a:cubicBezTo>
                  <a:cubicBezTo>
                    <a:pt x="57" y="97"/>
                    <a:pt x="51" y="97"/>
                    <a:pt x="46" y="99"/>
                  </a:cubicBezTo>
                  <a:cubicBezTo>
                    <a:pt x="32" y="102"/>
                    <a:pt x="30" y="108"/>
                    <a:pt x="37" y="120"/>
                  </a:cubicBezTo>
                  <a:cubicBezTo>
                    <a:pt x="41" y="128"/>
                    <a:pt x="38" y="155"/>
                    <a:pt x="31" y="162"/>
                  </a:cubicBezTo>
                  <a:cubicBezTo>
                    <a:pt x="30" y="163"/>
                    <a:pt x="26" y="162"/>
                    <a:pt x="23" y="161"/>
                  </a:cubicBezTo>
                  <a:cubicBezTo>
                    <a:pt x="25" y="161"/>
                    <a:pt x="28" y="161"/>
                    <a:pt x="28" y="160"/>
                  </a:cubicBezTo>
                  <a:cubicBezTo>
                    <a:pt x="37" y="147"/>
                    <a:pt x="35" y="128"/>
                    <a:pt x="21" y="114"/>
                  </a:cubicBezTo>
                  <a:cubicBezTo>
                    <a:pt x="21" y="122"/>
                    <a:pt x="21" y="129"/>
                    <a:pt x="20" y="138"/>
                  </a:cubicBezTo>
                  <a:cubicBezTo>
                    <a:pt x="18" y="133"/>
                    <a:pt x="16" y="129"/>
                    <a:pt x="15" y="125"/>
                  </a:cubicBezTo>
                  <a:cubicBezTo>
                    <a:pt x="5" y="135"/>
                    <a:pt x="5" y="136"/>
                    <a:pt x="11" y="150"/>
                  </a:cubicBezTo>
                  <a:cubicBezTo>
                    <a:pt x="2" y="145"/>
                    <a:pt x="0" y="138"/>
                    <a:pt x="5" y="130"/>
                  </a:cubicBezTo>
                  <a:cubicBezTo>
                    <a:pt x="15" y="115"/>
                    <a:pt x="25" y="99"/>
                    <a:pt x="46" y="95"/>
                  </a:cubicBezTo>
                  <a:cubicBezTo>
                    <a:pt x="72" y="91"/>
                    <a:pt x="98" y="84"/>
                    <a:pt x="120" y="65"/>
                  </a:cubicBezTo>
                  <a:cubicBezTo>
                    <a:pt x="107" y="59"/>
                    <a:pt x="89" y="66"/>
                    <a:pt x="80" y="49"/>
                  </a:cubicBezTo>
                  <a:cubicBezTo>
                    <a:pt x="87" y="52"/>
                    <a:pt x="93" y="55"/>
                    <a:pt x="103" y="59"/>
                  </a:cubicBezTo>
                  <a:cubicBezTo>
                    <a:pt x="98" y="52"/>
                    <a:pt x="95" y="48"/>
                    <a:pt x="90" y="42"/>
                  </a:cubicBezTo>
                  <a:cubicBezTo>
                    <a:pt x="96" y="44"/>
                    <a:pt x="98" y="45"/>
                    <a:pt x="100" y="46"/>
                  </a:cubicBezTo>
                  <a:cubicBezTo>
                    <a:pt x="100" y="29"/>
                    <a:pt x="98" y="27"/>
                    <a:pt x="78" y="26"/>
                  </a:cubicBezTo>
                  <a:cubicBezTo>
                    <a:pt x="96" y="20"/>
                    <a:pt x="102" y="23"/>
                    <a:pt x="108" y="41"/>
                  </a:cubicBezTo>
                  <a:cubicBezTo>
                    <a:pt x="114" y="61"/>
                    <a:pt x="117" y="61"/>
                    <a:pt x="137" y="57"/>
                  </a:cubicBezTo>
                  <a:cubicBezTo>
                    <a:pt x="145" y="55"/>
                    <a:pt x="155" y="58"/>
                    <a:pt x="163" y="61"/>
                  </a:cubicBezTo>
                  <a:cubicBezTo>
                    <a:pt x="184" y="68"/>
                    <a:pt x="198" y="65"/>
                    <a:pt x="214" y="45"/>
                  </a:cubicBezTo>
                  <a:cubicBezTo>
                    <a:pt x="207" y="48"/>
                    <a:pt x="203" y="50"/>
                    <a:pt x="198" y="51"/>
                  </a:cubicBezTo>
                  <a:cubicBezTo>
                    <a:pt x="186" y="56"/>
                    <a:pt x="175" y="51"/>
                    <a:pt x="168" y="40"/>
                  </a:cubicBezTo>
                  <a:cubicBezTo>
                    <a:pt x="165" y="36"/>
                    <a:pt x="160" y="32"/>
                    <a:pt x="155" y="30"/>
                  </a:cubicBezTo>
                  <a:cubicBezTo>
                    <a:pt x="140" y="25"/>
                    <a:pt x="135" y="15"/>
                    <a:pt x="143" y="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9"/>
                    <a:pt x="142" y="20"/>
                    <a:pt x="161" y="25"/>
                  </a:cubicBezTo>
                  <a:cubicBezTo>
                    <a:pt x="165" y="26"/>
                    <a:pt x="169" y="32"/>
                    <a:pt x="173" y="35"/>
                  </a:cubicBezTo>
                  <a:cubicBezTo>
                    <a:pt x="178" y="39"/>
                    <a:pt x="184" y="47"/>
                    <a:pt x="188" y="46"/>
                  </a:cubicBezTo>
                  <a:cubicBezTo>
                    <a:pt x="203" y="42"/>
                    <a:pt x="221" y="39"/>
                    <a:pt x="233" y="30"/>
                  </a:cubicBezTo>
                  <a:cubicBezTo>
                    <a:pt x="253" y="14"/>
                    <a:pt x="273" y="5"/>
                    <a:pt x="300" y="11"/>
                  </a:cubicBezTo>
                  <a:cubicBezTo>
                    <a:pt x="314" y="14"/>
                    <a:pt x="330" y="9"/>
                    <a:pt x="344" y="8"/>
                  </a:cubicBezTo>
                  <a:cubicBezTo>
                    <a:pt x="344" y="8"/>
                    <a:pt x="344" y="8"/>
                    <a:pt x="34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D60675DB-61BD-4843-9C75-06E2B4D6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37"/>
              <a:ext cx="1206" cy="178"/>
            </a:xfrm>
            <a:custGeom>
              <a:avLst/>
              <a:gdLst>
                <a:gd name="T0" fmla="*/ 413 w 480"/>
                <a:gd name="T1" fmla="*/ 17 h 71"/>
                <a:gd name="T2" fmla="*/ 382 w 480"/>
                <a:gd name="T3" fmla="*/ 10 h 71"/>
                <a:gd name="T4" fmla="*/ 372 w 480"/>
                <a:gd name="T5" fmla="*/ 11 h 71"/>
                <a:gd name="T6" fmla="*/ 339 w 480"/>
                <a:gd name="T7" fmla="*/ 12 h 71"/>
                <a:gd name="T8" fmla="*/ 269 w 480"/>
                <a:gd name="T9" fmla="*/ 18 h 71"/>
                <a:gd name="T10" fmla="*/ 262 w 480"/>
                <a:gd name="T11" fmla="*/ 24 h 71"/>
                <a:gd name="T12" fmla="*/ 248 w 480"/>
                <a:gd name="T13" fmla="*/ 35 h 71"/>
                <a:gd name="T14" fmla="*/ 259 w 480"/>
                <a:gd name="T15" fmla="*/ 22 h 71"/>
                <a:gd name="T16" fmla="*/ 257 w 480"/>
                <a:gd name="T17" fmla="*/ 18 h 71"/>
                <a:gd name="T18" fmla="*/ 226 w 480"/>
                <a:gd name="T19" fmla="*/ 28 h 71"/>
                <a:gd name="T20" fmla="*/ 144 w 480"/>
                <a:gd name="T21" fmla="*/ 66 h 71"/>
                <a:gd name="T22" fmla="*/ 129 w 480"/>
                <a:gd name="T23" fmla="*/ 71 h 71"/>
                <a:gd name="T24" fmla="*/ 129 w 480"/>
                <a:gd name="T25" fmla="*/ 71 h 71"/>
                <a:gd name="T26" fmla="*/ 138 w 480"/>
                <a:gd name="T27" fmla="*/ 65 h 71"/>
                <a:gd name="T28" fmla="*/ 138 w 480"/>
                <a:gd name="T29" fmla="*/ 63 h 71"/>
                <a:gd name="T30" fmla="*/ 0 w 480"/>
                <a:gd name="T31" fmla="*/ 63 h 71"/>
                <a:gd name="T32" fmla="*/ 0 w 480"/>
                <a:gd name="T33" fmla="*/ 65 h 71"/>
                <a:gd name="T34" fmla="*/ 59 w 480"/>
                <a:gd name="T35" fmla="*/ 56 h 71"/>
                <a:gd name="T36" fmla="*/ 109 w 480"/>
                <a:gd name="T37" fmla="*/ 57 h 71"/>
                <a:gd name="T38" fmla="*/ 165 w 480"/>
                <a:gd name="T39" fmla="*/ 47 h 71"/>
                <a:gd name="T40" fmla="*/ 138 w 480"/>
                <a:gd name="T41" fmla="*/ 23 h 71"/>
                <a:gd name="T42" fmla="*/ 139 w 480"/>
                <a:gd name="T43" fmla="*/ 21 h 71"/>
                <a:gd name="T44" fmla="*/ 153 w 480"/>
                <a:gd name="T45" fmla="*/ 28 h 71"/>
                <a:gd name="T46" fmla="*/ 192 w 480"/>
                <a:gd name="T47" fmla="*/ 35 h 71"/>
                <a:gd name="T48" fmla="*/ 293 w 480"/>
                <a:gd name="T49" fmla="*/ 11 h 71"/>
                <a:gd name="T50" fmla="*/ 364 w 480"/>
                <a:gd name="T51" fmla="*/ 3 h 71"/>
                <a:gd name="T52" fmla="*/ 463 w 480"/>
                <a:gd name="T53" fmla="*/ 31 h 71"/>
                <a:gd name="T54" fmla="*/ 480 w 480"/>
                <a:gd name="T55" fmla="*/ 41 h 71"/>
                <a:gd name="T56" fmla="*/ 480 w 480"/>
                <a:gd name="T57" fmla="*/ 41 h 71"/>
                <a:gd name="T58" fmla="*/ 460 w 480"/>
                <a:gd name="T59" fmla="*/ 34 h 71"/>
                <a:gd name="T60" fmla="*/ 422 w 480"/>
                <a:gd name="T61" fmla="*/ 16 h 71"/>
                <a:gd name="T62" fmla="*/ 413 w 480"/>
                <a:gd name="T63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0" h="71">
                  <a:moveTo>
                    <a:pt x="413" y="17"/>
                  </a:moveTo>
                  <a:cubicBezTo>
                    <a:pt x="404" y="10"/>
                    <a:pt x="394" y="7"/>
                    <a:pt x="382" y="10"/>
                  </a:cubicBezTo>
                  <a:cubicBezTo>
                    <a:pt x="379" y="11"/>
                    <a:pt x="375" y="10"/>
                    <a:pt x="372" y="11"/>
                  </a:cubicBezTo>
                  <a:cubicBezTo>
                    <a:pt x="361" y="11"/>
                    <a:pt x="350" y="11"/>
                    <a:pt x="339" y="12"/>
                  </a:cubicBezTo>
                  <a:cubicBezTo>
                    <a:pt x="315" y="14"/>
                    <a:pt x="292" y="16"/>
                    <a:pt x="269" y="18"/>
                  </a:cubicBezTo>
                  <a:cubicBezTo>
                    <a:pt x="266" y="19"/>
                    <a:pt x="264" y="22"/>
                    <a:pt x="262" y="24"/>
                  </a:cubicBezTo>
                  <a:cubicBezTo>
                    <a:pt x="258" y="28"/>
                    <a:pt x="254" y="32"/>
                    <a:pt x="248" y="35"/>
                  </a:cubicBezTo>
                  <a:cubicBezTo>
                    <a:pt x="252" y="30"/>
                    <a:pt x="255" y="26"/>
                    <a:pt x="259" y="22"/>
                  </a:cubicBezTo>
                  <a:cubicBezTo>
                    <a:pt x="258" y="21"/>
                    <a:pt x="258" y="20"/>
                    <a:pt x="257" y="18"/>
                  </a:cubicBezTo>
                  <a:cubicBezTo>
                    <a:pt x="247" y="22"/>
                    <a:pt x="236" y="24"/>
                    <a:pt x="226" y="28"/>
                  </a:cubicBezTo>
                  <a:cubicBezTo>
                    <a:pt x="198" y="40"/>
                    <a:pt x="171" y="54"/>
                    <a:pt x="144" y="66"/>
                  </a:cubicBezTo>
                  <a:cubicBezTo>
                    <a:pt x="139" y="68"/>
                    <a:pt x="134" y="69"/>
                    <a:pt x="129" y="7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32" y="69"/>
                    <a:pt x="135" y="67"/>
                    <a:pt x="138" y="65"/>
                  </a:cubicBezTo>
                  <a:cubicBezTo>
                    <a:pt x="138" y="64"/>
                    <a:pt x="138" y="64"/>
                    <a:pt x="138" y="63"/>
                  </a:cubicBezTo>
                  <a:cubicBezTo>
                    <a:pt x="92" y="63"/>
                    <a:pt x="46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20" y="62"/>
                    <a:pt x="39" y="58"/>
                    <a:pt x="59" y="56"/>
                  </a:cubicBezTo>
                  <a:cubicBezTo>
                    <a:pt x="75" y="55"/>
                    <a:pt x="92" y="55"/>
                    <a:pt x="109" y="57"/>
                  </a:cubicBezTo>
                  <a:cubicBezTo>
                    <a:pt x="128" y="58"/>
                    <a:pt x="146" y="54"/>
                    <a:pt x="165" y="47"/>
                  </a:cubicBezTo>
                  <a:cubicBezTo>
                    <a:pt x="156" y="38"/>
                    <a:pt x="147" y="30"/>
                    <a:pt x="138" y="23"/>
                  </a:cubicBezTo>
                  <a:cubicBezTo>
                    <a:pt x="138" y="22"/>
                    <a:pt x="139" y="22"/>
                    <a:pt x="139" y="21"/>
                  </a:cubicBezTo>
                  <a:cubicBezTo>
                    <a:pt x="144" y="23"/>
                    <a:pt x="150" y="24"/>
                    <a:pt x="153" y="28"/>
                  </a:cubicBezTo>
                  <a:cubicBezTo>
                    <a:pt x="164" y="44"/>
                    <a:pt x="179" y="41"/>
                    <a:pt x="192" y="35"/>
                  </a:cubicBezTo>
                  <a:cubicBezTo>
                    <a:pt x="224" y="18"/>
                    <a:pt x="258" y="13"/>
                    <a:pt x="293" y="11"/>
                  </a:cubicBezTo>
                  <a:cubicBezTo>
                    <a:pt x="317" y="11"/>
                    <a:pt x="340" y="4"/>
                    <a:pt x="364" y="3"/>
                  </a:cubicBezTo>
                  <a:cubicBezTo>
                    <a:pt x="400" y="0"/>
                    <a:pt x="433" y="10"/>
                    <a:pt x="463" y="31"/>
                  </a:cubicBezTo>
                  <a:cubicBezTo>
                    <a:pt x="468" y="35"/>
                    <a:pt x="474" y="38"/>
                    <a:pt x="480" y="41"/>
                  </a:cubicBezTo>
                  <a:cubicBezTo>
                    <a:pt x="480" y="41"/>
                    <a:pt x="480" y="41"/>
                    <a:pt x="480" y="41"/>
                  </a:cubicBezTo>
                  <a:cubicBezTo>
                    <a:pt x="473" y="39"/>
                    <a:pt x="466" y="37"/>
                    <a:pt x="460" y="34"/>
                  </a:cubicBezTo>
                  <a:cubicBezTo>
                    <a:pt x="447" y="28"/>
                    <a:pt x="435" y="22"/>
                    <a:pt x="422" y="16"/>
                  </a:cubicBezTo>
                  <a:cubicBezTo>
                    <a:pt x="420" y="15"/>
                    <a:pt x="416" y="17"/>
                    <a:pt x="41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FD973EA-FA23-1185-60BC-AF506C28E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523"/>
              <a:ext cx="593" cy="247"/>
            </a:xfrm>
            <a:custGeom>
              <a:avLst/>
              <a:gdLst>
                <a:gd name="T0" fmla="*/ 0 w 236"/>
                <a:gd name="T1" fmla="*/ 33 h 98"/>
                <a:gd name="T2" fmla="*/ 32 w 236"/>
                <a:gd name="T3" fmla="*/ 25 h 98"/>
                <a:gd name="T4" fmla="*/ 29 w 236"/>
                <a:gd name="T5" fmla="*/ 0 h 98"/>
                <a:gd name="T6" fmla="*/ 33 w 236"/>
                <a:gd name="T7" fmla="*/ 17 h 98"/>
                <a:gd name="T8" fmla="*/ 47 w 236"/>
                <a:gd name="T9" fmla="*/ 29 h 98"/>
                <a:gd name="T10" fmla="*/ 126 w 236"/>
                <a:gd name="T11" fmla="*/ 85 h 98"/>
                <a:gd name="T12" fmla="*/ 152 w 236"/>
                <a:gd name="T13" fmla="*/ 86 h 98"/>
                <a:gd name="T14" fmla="*/ 175 w 236"/>
                <a:gd name="T15" fmla="*/ 74 h 98"/>
                <a:gd name="T16" fmla="*/ 164 w 236"/>
                <a:gd name="T17" fmla="*/ 49 h 98"/>
                <a:gd name="T18" fmla="*/ 190 w 236"/>
                <a:gd name="T19" fmla="*/ 70 h 98"/>
                <a:gd name="T20" fmla="*/ 192 w 236"/>
                <a:gd name="T21" fmla="*/ 68 h 98"/>
                <a:gd name="T22" fmla="*/ 200 w 236"/>
                <a:gd name="T23" fmla="*/ 86 h 98"/>
                <a:gd name="T24" fmla="*/ 204 w 236"/>
                <a:gd name="T25" fmla="*/ 86 h 98"/>
                <a:gd name="T26" fmla="*/ 214 w 236"/>
                <a:gd name="T27" fmla="*/ 49 h 98"/>
                <a:gd name="T28" fmla="*/ 204 w 236"/>
                <a:gd name="T29" fmla="*/ 34 h 98"/>
                <a:gd name="T30" fmla="*/ 171 w 236"/>
                <a:gd name="T31" fmla="*/ 33 h 98"/>
                <a:gd name="T32" fmla="*/ 171 w 236"/>
                <a:gd name="T33" fmla="*/ 38 h 98"/>
                <a:gd name="T34" fmla="*/ 191 w 236"/>
                <a:gd name="T35" fmla="*/ 45 h 98"/>
                <a:gd name="T36" fmla="*/ 176 w 236"/>
                <a:gd name="T37" fmla="*/ 45 h 98"/>
                <a:gd name="T38" fmla="*/ 161 w 236"/>
                <a:gd name="T39" fmla="*/ 44 h 98"/>
                <a:gd name="T40" fmla="*/ 119 w 236"/>
                <a:gd name="T41" fmla="*/ 27 h 98"/>
                <a:gd name="T42" fmla="*/ 117 w 236"/>
                <a:gd name="T43" fmla="*/ 29 h 98"/>
                <a:gd name="T44" fmla="*/ 131 w 236"/>
                <a:gd name="T45" fmla="*/ 23 h 98"/>
                <a:gd name="T46" fmla="*/ 147 w 236"/>
                <a:gd name="T47" fmla="*/ 22 h 98"/>
                <a:gd name="T48" fmla="*/ 147 w 236"/>
                <a:gd name="T49" fmla="*/ 21 h 98"/>
                <a:gd name="T50" fmla="*/ 145 w 236"/>
                <a:gd name="T51" fmla="*/ 29 h 98"/>
                <a:gd name="T52" fmla="*/ 177 w 236"/>
                <a:gd name="T53" fmla="*/ 25 h 98"/>
                <a:gd name="T54" fmla="*/ 191 w 236"/>
                <a:gd name="T55" fmla="*/ 5 h 98"/>
                <a:gd name="T56" fmla="*/ 194 w 236"/>
                <a:gd name="T57" fmla="*/ 7 h 98"/>
                <a:gd name="T58" fmla="*/ 186 w 236"/>
                <a:gd name="T59" fmla="*/ 17 h 98"/>
                <a:gd name="T60" fmla="*/ 181 w 236"/>
                <a:gd name="T61" fmla="*/ 32 h 98"/>
                <a:gd name="T62" fmla="*/ 194 w 236"/>
                <a:gd name="T63" fmla="*/ 25 h 98"/>
                <a:gd name="T64" fmla="*/ 206 w 236"/>
                <a:gd name="T65" fmla="*/ 15 h 98"/>
                <a:gd name="T66" fmla="*/ 201 w 236"/>
                <a:gd name="T67" fmla="*/ 28 h 98"/>
                <a:gd name="T68" fmla="*/ 236 w 236"/>
                <a:gd name="T69" fmla="*/ 38 h 98"/>
                <a:gd name="T70" fmla="*/ 222 w 236"/>
                <a:gd name="T71" fmla="*/ 55 h 98"/>
                <a:gd name="T72" fmla="*/ 204 w 236"/>
                <a:gd name="T73" fmla="*/ 95 h 98"/>
                <a:gd name="T74" fmla="*/ 180 w 236"/>
                <a:gd name="T75" fmla="*/ 75 h 98"/>
                <a:gd name="T76" fmla="*/ 148 w 236"/>
                <a:gd name="T77" fmla="*/ 95 h 98"/>
                <a:gd name="T78" fmla="*/ 129 w 236"/>
                <a:gd name="T79" fmla="*/ 93 h 98"/>
                <a:gd name="T80" fmla="*/ 72 w 236"/>
                <a:gd name="T81" fmla="*/ 52 h 98"/>
                <a:gd name="T82" fmla="*/ 46 w 236"/>
                <a:gd name="T83" fmla="*/ 36 h 98"/>
                <a:gd name="T84" fmla="*/ 15 w 236"/>
                <a:gd name="T85" fmla="*/ 37 h 98"/>
                <a:gd name="T86" fmla="*/ 0 w 236"/>
                <a:gd name="T87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98">
                  <a:moveTo>
                    <a:pt x="0" y="33"/>
                  </a:moveTo>
                  <a:cubicBezTo>
                    <a:pt x="13" y="41"/>
                    <a:pt x="21" y="26"/>
                    <a:pt x="32" y="25"/>
                  </a:cubicBezTo>
                  <a:cubicBezTo>
                    <a:pt x="29" y="16"/>
                    <a:pt x="16" y="10"/>
                    <a:pt x="29" y="0"/>
                  </a:cubicBezTo>
                  <a:cubicBezTo>
                    <a:pt x="30" y="6"/>
                    <a:pt x="30" y="12"/>
                    <a:pt x="33" y="17"/>
                  </a:cubicBezTo>
                  <a:cubicBezTo>
                    <a:pt x="36" y="22"/>
                    <a:pt x="42" y="25"/>
                    <a:pt x="47" y="29"/>
                  </a:cubicBezTo>
                  <a:cubicBezTo>
                    <a:pt x="73" y="48"/>
                    <a:pt x="100" y="66"/>
                    <a:pt x="126" y="85"/>
                  </a:cubicBezTo>
                  <a:cubicBezTo>
                    <a:pt x="135" y="91"/>
                    <a:pt x="142" y="94"/>
                    <a:pt x="152" y="86"/>
                  </a:cubicBezTo>
                  <a:cubicBezTo>
                    <a:pt x="159" y="80"/>
                    <a:pt x="168" y="78"/>
                    <a:pt x="175" y="74"/>
                  </a:cubicBezTo>
                  <a:cubicBezTo>
                    <a:pt x="172" y="66"/>
                    <a:pt x="168" y="57"/>
                    <a:pt x="164" y="49"/>
                  </a:cubicBezTo>
                  <a:cubicBezTo>
                    <a:pt x="173" y="56"/>
                    <a:pt x="182" y="63"/>
                    <a:pt x="190" y="70"/>
                  </a:cubicBezTo>
                  <a:cubicBezTo>
                    <a:pt x="191" y="69"/>
                    <a:pt x="191" y="69"/>
                    <a:pt x="192" y="68"/>
                  </a:cubicBezTo>
                  <a:cubicBezTo>
                    <a:pt x="195" y="74"/>
                    <a:pt x="197" y="80"/>
                    <a:pt x="200" y="86"/>
                  </a:cubicBezTo>
                  <a:cubicBezTo>
                    <a:pt x="201" y="86"/>
                    <a:pt x="203" y="86"/>
                    <a:pt x="204" y="86"/>
                  </a:cubicBezTo>
                  <a:cubicBezTo>
                    <a:pt x="208" y="73"/>
                    <a:pt x="212" y="61"/>
                    <a:pt x="214" y="49"/>
                  </a:cubicBezTo>
                  <a:cubicBezTo>
                    <a:pt x="215" y="44"/>
                    <a:pt x="208" y="35"/>
                    <a:pt x="204" y="34"/>
                  </a:cubicBezTo>
                  <a:cubicBezTo>
                    <a:pt x="193" y="32"/>
                    <a:pt x="182" y="33"/>
                    <a:pt x="171" y="33"/>
                  </a:cubicBezTo>
                  <a:cubicBezTo>
                    <a:pt x="171" y="35"/>
                    <a:pt x="171" y="36"/>
                    <a:pt x="171" y="38"/>
                  </a:cubicBezTo>
                  <a:cubicBezTo>
                    <a:pt x="177" y="40"/>
                    <a:pt x="184" y="43"/>
                    <a:pt x="191" y="45"/>
                  </a:cubicBezTo>
                  <a:cubicBezTo>
                    <a:pt x="186" y="46"/>
                    <a:pt x="181" y="45"/>
                    <a:pt x="176" y="45"/>
                  </a:cubicBezTo>
                  <a:cubicBezTo>
                    <a:pt x="171" y="44"/>
                    <a:pt x="166" y="44"/>
                    <a:pt x="161" y="44"/>
                  </a:cubicBezTo>
                  <a:cubicBezTo>
                    <a:pt x="147" y="38"/>
                    <a:pt x="133" y="32"/>
                    <a:pt x="119" y="27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21" y="27"/>
                    <a:pt x="126" y="24"/>
                    <a:pt x="131" y="23"/>
                  </a:cubicBezTo>
                  <a:cubicBezTo>
                    <a:pt x="136" y="21"/>
                    <a:pt x="142" y="22"/>
                    <a:pt x="147" y="22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6" y="24"/>
                    <a:pt x="144" y="28"/>
                    <a:pt x="145" y="29"/>
                  </a:cubicBezTo>
                  <a:cubicBezTo>
                    <a:pt x="153" y="38"/>
                    <a:pt x="171" y="35"/>
                    <a:pt x="177" y="25"/>
                  </a:cubicBezTo>
                  <a:cubicBezTo>
                    <a:pt x="181" y="18"/>
                    <a:pt x="187" y="11"/>
                    <a:pt x="191" y="5"/>
                  </a:cubicBezTo>
                  <a:cubicBezTo>
                    <a:pt x="192" y="5"/>
                    <a:pt x="193" y="6"/>
                    <a:pt x="194" y="7"/>
                  </a:cubicBezTo>
                  <a:cubicBezTo>
                    <a:pt x="192" y="10"/>
                    <a:pt x="189" y="13"/>
                    <a:pt x="186" y="17"/>
                  </a:cubicBezTo>
                  <a:cubicBezTo>
                    <a:pt x="184" y="21"/>
                    <a:pt x="182" y="25"/>
                    <a:pt x="181" y="32"/>
                  </a:cubicBezTo>
                  <a:cubicBezTo>
                    <a:pt x="185" y="30"/>
                    <a:pt x="190" y="28"/>
                    <a:pt x="194" y="25"/>
                  </a:cubicBezTo>
                  <a:cubicBezTo>
                    <a:pt x="198" y="22"/>
                    <a:pt x="201" y="18"/>
                    <a:pt x="206" y="15"/>
                  </a:cubicBezTo>
                  <a:cubicBezTo>
                    <a:pt x="204" y="19"/>
                    <a:pt x="203" y="23"/>
                    <a:pt x="201" y="28"/>
                  </a:cubicBezTo>
                  <a:cubicBezTo>
                    <a:pt x="213" y="32"/>
                    <a:pt x="224" y="35"/>
                    <a:pt x="236" y="38"/>
                  </a:cubicBezTo>
                  <a:cubicBezTo>
                    <a:pt x="236" y="46"/>
                    <a:pt x="211" y="37"/>
                    <a:pt x="222" y="55"/>
                  </a:cubicBezTo>
                  <a:cubicBezTo>
                    <a:pt x="216" y="67"/>
                    <a:pt x="211" y="80"/>
                    <a:pt x="204" y="95"/>
                  </a:cubicBezTo>
                  <a:cubicBezTo>
                    <a:pt x="197" y="89"/>
                    <a:pt x="189" y="82"/>
                    <a:pt x="180" y="75"/>
                  </a:cubicBezTo>
                  <a:cubicBezTo>
                    <a:pt x="171" y="81"/>
                    <a:pt x="160" y="90"/>
                    <a:pt x="148" y="95"/>
                  </a:cubicBezTo>
                  <a:cubicBezTo>
                    <a:pt x="144" y="98"/>
                    <a:pt x="134" y="96"/>
                    <a:pt x="129" y="93"/>
                  </a:cubicBezTo>
                  <a:cubicBezTo>
                    <a:pt x="110" y="80"/>
                    <a:pt x="91" y="65"/>
                    <a:pt x="72" y="52"/>
                  </a:cubicBezTo>
                  <a:cubicBezTo>
                    <a:pt x="64" y="46"/>
                    <a:pt x="55" y="41"/>
                    <a:pt x="46" y="36"/>
                  </a:cubicBezTo>
                  <a:cubicBezTo>
                    <a:pt x="36" y="31"/>
                    <a:pt x="25" y="30"/>
                    <a:pt x="15" y="37"/>
                  </a:cubicBezTo>
                  <a:cubicBezTo>
                    <a:pt x="8" y="41"/>
                    <a:pt x="3" y="40"/>
                    <a:pt x="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A77A2C78-CEBD-CE85-93C6-B12C5F302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789"/>
              <a:ext cx="274" cy="204"/>
            </a:xfrm>
            <a:custGeom>
              <a:avLst/>
              <a:gdLst>
                <a:gd name="T0" fmla="*/ 109 w 109"/>
                <a:gd name="T1" fmla="*/ 1 h 81"/>
                <a:gd name="T2" fmla="*/ 81 w 109"/>
                <a:gd name="T3" fmla="*/ 38 h 81"/>
                <a:gd name="T4" fmla="*/ 80 w 109"/>
                <a:gd name="T5" fmla="*/ 21 h 81"/>
                <a:gd name="T6" fmla="*/ 50 w 109"/>
                <a:gd name="T7" fmla="*/ 81 h 81"/>
                <a:gd name="T8" fmla="*/ 51 w 109"/>
                <a:gd name="T9" fmla="*/ 57 h 81"/>
                <a:gd name="T10" fmla="*/ 53 w 109"/>
                <a:gd name="T11" fmla="*/ 35 h 81"/>
                <a:gd name="T12" fmla="*/ 29 w 109"/>
                <a:gd name="T13" fmla="*/ 12 h 81"/>
                <a:gd name="T14" fmla="*/ 0 w 109"/>
                <a:gd name="T15" fmla="*/ 17 h 81"/>
                <a:gd name="T16" fmla="*/ 54 w 109"/>
                <a:gd name="T17" fmla="*/ 22 h 81"/>
                <a:gd name="T18" fmla="*/ 107 w 109"/>
                <a:gd name="T19" fmla="*/ 0 h 81"/>
                <a:gd name="T20" fmla="*/ 109 w 109"/>
                <a:gd name="T2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81">
                  <a:moveTo>
                    <a:pt x="109" y="1"/>
                  </a:moveTo>
                  <a:cubicBezTo>
                    <a:pt x="99" y="14"/>
                    <a:pt x="90" y="26"/>
                    <a:pt x="81" y="38"/>
                  </a:cubicBezTo>
                  <a:cubicBezTo>
                    <a:pt x="81" y="33"/>
                    <a:pt x="80" y="28"/>
                    <a:pt x="80" y="21"/>
                  </a:cubicBezTo>
                  <a:cubicBezTo>
                    <a:pt x="56" y="35"/>
                    <a:pt x="62" y="61"/>
                    <a:pt x="50" y="81"/>
                  </a:cubicBezTo>
                  <a:cubicBezTo>
                    <a:pt x="50" y="73"/>
                    <a:pt x="50" y="65"/>
                    <a:pt x="51" y="57"/>
                  </a:cubicBezTo>
                  <a:cubicBezTo>
                    <a:pt x="51" y="50"/>
                    <a:pt x="52" y="42"/>
                    <a:pt x="53" y="35"/>
                  </a:cubicBezTo>
                  <a:cubicBezTo>
                    <a:pt x="54" y="26"/>
                    <a:pt x="41" y="12"/>
                    <a:pt x="29" y="12"/>
                  </a:cubicBezTo>
                  <a:cubicBezTo>
                    <a:pt x="18" y="12"/>
                    <a:pt x="8" y="15"/>
                    <a:pt x="0" y="17"/>
                  </a:cubicBezTo>
                  <a:cubicBezTo>
                    <a:pt x="16" y="1"/>
                    <a:pt x="32" y="2"/>
                    <a:pt x="54" y="22"/>
                  </a:cubicBezTo>
                  <a:cubicBezTo>
                    <a:pt x="73" y="14"/>
                    <a:pt x="90" y="7"/>
                    <a:pt x="107" y="0"/>
                  </a:cubicBezTo>
                  <a:cubicBezTo>
                    <a:pt x="108" y="1"/>
                    <a:pt x="108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A3AEC0E6-A8FC-78EA-F1F2-3DE686AFE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890"/>
              <a:ext cx="188" cy="145"/>
            </a:xfrm>
            <a:custGeom>
              <a:avLst/>
              <a:gdLst>
                <a:gd name="T0" fmla="*/ 11 w 75"/>
                <a:gd name="T1" fmla="*/ 44 h 58"/>
                <a:gd name="T2" fmla="*/ 12 w 75"/>
                <a:gd name="T3" fmla="*/ 50 h 58"/>
                <a:gd name="T4" fmla="*/ 62 w 75"/>
                <a:gd name="T5" fmla="*/ 33 h 58"/>
                <a:gd name="T6" fmla="*/ 62 w 75"/>
                <a:gd name="T7" fmla="*/ 28 h 58"/>
                <a:gd name="T8" fmla="*/ 40 w 75"/>
                <a:gd name="T9" fmla="*/ 22 h 58"/>
                <a:gd name="T10" fmla="*/ 40 w 75"/>
                <a:gd name="T11" fmla="*/ 21 h 58"/>
                <a:gd name="T12" fmla="*/ 66 w 75"/>
                <a:gd name="T13" fmla="*/ 21 h 58"/>
                <a:gd name="T14" fmla="*/ 30 w 75"/>
                <a:gd name="T15" fmla="*/ 18 h 58"/>
                <a:gd name="T16" fmla="*/ 21 w 75"/>
                <a:gd name="T17" fmla="*/ 28 h 58"/>
                <a:gd name="T18" fmla="*/ 45 w 75"/>
                <a:gd name="T19" fmla="*/ 3 h 58"/>
                <a:gd name="T20" fmla="*/ 75 w 75"/>
                <a:gd name="T21" fmla="*/ 24 h 58"/>
                <a:gd name="T22" fmla="*/ 69 w 75"/>
                <a:gd name="T23" fmla="*/ 31 h 58"/>
                <a:gd name="T24" fmla="*/ 41 w 75"/>
                <a:gd name="T25" fmla="*/ 54 h 58"/>
                <a:gd name="T26" fmla="*/ 0 w 75"/>
                <a:gd name="T27" fmla="*/ 58 h 58"/>
                <a:gd name="T28" fmla="*/ 11 w 75"/>
                <a:gd name="T2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58">
                  <a:moveTo>
                    <a:pt x="11" y="44"/>
                  </a:moveTo>
                  <a:cubicBezTo>
                    <a:pt x="11" y="46"/>
                    <a:pt x="11" y="50"/>
                    <a:pt x="12" y="50"/>
                  </a:cubicBezTo>
                  <a:cubicBezTo>
                    <a:pt x="20" y="53"/>
                    <a:pt x="56" y="40"/>
                    <a:pt x="62" y="33"/>
                  </a:cubicBezTo>
                  <a:cubicBezTo>
                    <a:pt x="62" y="32"/>
                    <a:pt x="62" y="31"/>
                    <a:pt x="62" y="28"/>
                  </a:cubicBezTo>
                  <a:cubicBezTo>
                    <a:pt x="55" y="26"/>
                    <a:pt x="47" y="24"/>
                    <a:pt x="40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8" y="21"/>
                    <a:pt x="57" y="21"/>
                    <a:pt x="66" y="21"/>
                  </a:cubicBezTo>
                  <a:cubicBezTo>
                    <a:pt x="54" y="4"/>
                    <a:pt x="42" y="3"/>
                    <a:pt x="30" y="18"/>
                  </a:cubicBezTo>
                  <a:cubicBezTo>
                    <a:pt x="27" y="21"/>
                    <a:pt x="24" y="25"/>
                    <a:pt x="21" y="28"/>
                  </a:cubicBezTo>
                  <a:cubicBezTo>
                    <a:pt x="24" y="15"/>
                    <a:pt x="32" y="6"/>
                    <a:pt x="45" y="3"/>
                  </a:cubicBezTo>
                  <a:cubicBezTo>
                    <a:pt x="54" y="0"/>
                    <a:pt x="64" y="8"/>
                    <a:pt x="75" y="24"/>
                  </a:cubicBezTo>
                  <a:cubicBezTo>
                    <a:pt x="73" y="26"/>
                    <a:pt x="70" y="28"/>
                    <a:pt x="69" y="31"/>
                  </a:cubicBezTo>
                  <a:cubicBezTo>
                    <a:pt x="63" y="49"/>
                    <a:pt x="59" y="53"/>
                    <a:pt x="41" y="54"/>
                  </a:cubicBezTo>
                  <a:cubicBezTo>
                    <a:pt x="27" y="55"/>
                    <a:pt x="13" y="57"/>
                    <a:pt x="0" y="58"/>
                  </a:cubicBezTo>
                  <a:cubicBezTo>
                    <a:pt x="2" y="55"/>
                    <a:pt x="6" y="49"/>
                    <a:pt x="1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D2D9CEBE-1C8A-506E-A18C-FFACA83A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477"/>
              <a:ext cx="339" cy="141"/>
            </a:xfrm>
            <a:custGeom>
              <a:avLst/>
              <a:gdLst>
                <a:gd name="T0" fmla="*/ 0 w 135"/>
                <a:gd name="T1" fmla="*/ 56 h 56"/>
                <a:gd name="T2" fmla="*/ 6 w 135"/>
                <a:gd name="T3" fmla="*/ 53 h 56"/>
                <a:gd name="T4" fmla="*/ 117 w 135"/>
                <a:gd name="T5" fmla="*/ 20 h 56"/>
                <a:gd name="T6" fmla="*/ 132 w 135"/>
                <a:gd name="T7" fmla="*/ 0 h 56"/>
                <a:gd name="T8" fmla="*/ 113 w 135"/>
                <a:gd name="T9" fmla="*/ 28 h 56"/>
                <a:gd name="T10" fmla="*/ 85 w 135"/>
                <a:gd name="T11" fmla="*/ 38 h 56"/>
                <a:gd name="T12" fmla="*/ 0 w 135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56">
                  <a:moveTo>
                    <a:pt x="0" y="56"/>
                  </a:moveTo>
                  <a:cubicBezTo>
                    <a:pt x="3" y="54"/>
                    <a:pt x="4" y="53"/>
                    <a:pt x="6" y="53"/>
                  </a:cubicBezTo>
                  <a:cubicBezTo>
                    <a:pt x="46" y="52"/>
                    <a:pt x="79" y="30"/>
                    <a:pt x="117" y="20"/>
                  </a:cubicBezTo>
                  <a:cubicBezTo>
                    <a:pt x="124" y="18"/>
                    <a:pt x="128" y="6"/>
                    <a:pt x="132" y="0"/>
                  </a:cubicBezTo>
                  <a:cubicBezTo>
                    <a:pt x="135" y="11"/>
                    <a:pt x="127" y="25"/>
                    <a:pt x="113" y="28"/>
                  </a:cubicBezTo>
                  <a:cubicBezTo>
                    <a:pt x="104" y="31"/>
                    <a:pt x="94" y="33"/>
                    <a:pt x="85" y="38"/>
                  </a:cubicBezTo>
                  <a:cubicBezTo>
                    <a:pt x="59" y="51"/>
                    <a:pt x="30" y="53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7A43DCC1-DBD9-5DDA-6A54-1884D01EE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483"/>
              <a:ext cx="151" cy="314"/>
            </a:xfrm>
            <a:custGeom>
              <a:avLst/>
              <a:gdLst>
                <a:gd name="T0" fmla="*/ 35 w 60"/>
                <a:gd name="T1" fmla="*/ 36 h 125"/>
                <a:gd name="T2" fmla="*/ 60 w 60"/>
                <a:gd name="T3" fmla="*/ 0 h 125"/>
                <a:gd name="T4" fmla="*/ 0 w 60"/>
                <a:gd name="T5" fmla="*/ 125 h 125"/>
                <a:gd name="T6" fmla="*/ 39 w 60"/>
                <a:gd name="T7" fmla="*/ 48 h 125"/>
                <a:gd name="T8" fmla="*/ 35 w 60"/>
                <a:gd name="T9" fmla="*/ 3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25">
                  <a:moveTo>
                    <a:pt x="35" y="36"/>
                  </a:moveTo>
                  <a:cubicBezTo>
                    <a:pt x="43" y="24"/>
                    <a:pt x="52" y="12"/>
                    <a:pt x="60" y="0"/>
                  </a:cubicBezTo>
                  <a:cubicBezTo>
                    <a:pt x="47" y="45"/>
                    <a:pt x="29" y="88"/>
                    <a:pt x="0" y="125"/>
                  </a:cubicBezTo>
                  <a:cubicBezTo>
                    <a:pt x="13" y="100"/>
                    <a:pt x="26" y="74"/>
                    <a:pt x="39" y="48"/>
                  </a:cubicBezTo>
                  <a:cubicBezTo>
                    <a:pt x="42" y="43"/>
                    <a:pt x="49" y="36"/>
                    <a:pt x="35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609869C-2159-AA26-4CCB-465461703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817"/>
              <a:ext cx="251" cy="168"/>
            </a:xfrm>
            <a:custGeom>
              <a:avLst/>
              <a:gdLst>
                <a:gd name="T0" fmla="*/ 0 w 100"/>
                <a:gd name="T1" fmla="*/ 61 h 67"/>
                <a:gd name="T2" fmla="*/ 28 w 100"/>
                <a:gd name="T3" fmla="*/ 50 h 67"/>
                <a:gd name="T4" fmla="*/ 97 w 100"/>
                <a:gd name="T5" fmla="*/ 0 h 67"/>
                <a:gd name="T6" fmla="*/ 100 w 100"/>
                <a:gd name="T7" fmla="*/ 4 h 67"/>
                <a:gd name="T8" fmla="*/ 89 w 100"/>
                <a:gd name="T9" fmla="*/ 13 h 67"/>
                <a:gd name="T10" fmla="*/ 38 w 100"/>
                <a:gd name="T11" fmla="*/ 51 h 67"/>
                <a:gd name="T12" fmla="*/ 0 w 100"/>
                <a:gd name="T13" fmla="*/ 6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7">
                  <a:moveTo>
                    <a:pt x="0" y="61"/>
                  </a:moveTo>
                  <a:cubicBezTo>
                    <a:pt x="9" y="58"/>
                    <a:pt x="20" y="56"/>
                    <a:pt x="28" y="50"/>
                  </a:cubicBezTo>
                  <a:cubicBezTo>
                    <a:pt x="52" y="34"/>
                    <a:pt x="74" y="17"/>
                    <a:pt x="97" y="0"/>
                  </a:cubicBezTo>
                  <a:cubicBezTo>
                    <a:pt x="98" y="2"/>
                    <a:pt x="99" y="3"/>
                    <a:pt x="100" y="4"/>
                  </a:cubicBezTo>
                  <a:cubicBezTo>
                    <a:pt x="97" y="7"/>
                    <a:pt x="93" y="10"/>
                    <a:pt x="89" y="13"/>
                  </a:cubicBezTo>
                  <a:cubicBezTo>
                    <a:pt x="72" y="26"/>
                    <a:pt x="55" y="38"/>
                    <a:pt x="38" y="51"/>
                  </a:cubicBezTo>
                  <a:cubicBezTo>
                    <a:pt x="26" y="60"/>
                    <a:pt x="14" y="67"/>
                    <a:pt x="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05EFC91-E5B5-EC4A-B00F-02243D7B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49"/>
              <a:ext cx="103" cy="148"/>
            </a:xfrm>
            <a:custGeom>
              <a:avLst/>
              <a:gdLst>
                <a:gd name="T0" fmla="*/ 1 w 41"/>
                <a:gd name="T1" fmla="*/ 59 h 59"/>
                <a:gd name="T2" fmla="*/ 6 w 41"/>
                <a:gd name="T3" fmla="*/ 15 h 59"/>
                <a:gd name="T4" fmla="*/ 19 w 41"/>
                <a:gd name="T5" fmla="*/ 0 h 59"/>
                <a:gd name="T6" fmla="*/ 11 w 41"/>
                <a:gd name="T7" fmla="*/ 27 h 59"/>
                <a:gd name="T8" fmla="*/ 15 w 41"/>
                <a:gd name="T9" fmla="*/ 29 h 59"/>
                <a:gd name="T10" fmla="*/ 22 w 41"/>
                <a:gd name="T11" fmla="*/ 25 h 59"/>
                <a:gd name="T12" fmla="*/ 20 w 41"/>
                <a:gd name="T13" fmla="*/ 34 h 59"/>
                <a:gd name="T14" fmla="*/ 37 w 41"/>
                <a:gd name="T15" fmla="*/ 12 h 59"/>
                <a:gd name="T16" fmla="*/ 24 w 41"/>
                <a:gd name="T17" fmla="*/ 40 h 59"/>
                <a:gd name="T18" fmla="*/ 0 w 41"/>
                <a:gd name="T19" fmla="*/ 58 h 59"/>
                <a:gd name="T20" fmla="*/ 1 w 41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59">
                  <a:moveTo>
                    <a:pt x="1" y="59"/>
                  </a:moveTo>
                  <a:cubicBezTo>
                    <a:pt x="8" y="45"/>
                    <a:pt x="6" y="30"/>
                    <a:pt x="6" y="15"/>
                  </a:cubicBezTo>
                  <a:cubicBezTo>
                    <a:pt x="6" y="10"/>
                    <a:pt x="14" y="4"/>
                    <a:pt x="19" y="0"/>
                  </a:cubicBezTo>
                  <a:cubicBezTo>
                    <a:pt x="16" y="9"/>
                    <a:pt x="14" y="18"/>
                    <a:pt x="11" y="27"/>
                  </a:cubicBezTo>
                  <a:cubicBezTo>
                    <a:pt x="12" y="28"/>
                    <a:pt x="13" y="29"/>
                    <a:pt x="15" y="29"/>
                  </a:cubicBezTo>
                  <a:cubicBezTo>
                    <a:pt x="17" y="28"/>
                    <a:pt x="19" y="27"/>
                    <a:pt x="22" y="25"/>
                  </a:cubicBezTo>
                  <a:cubicBezTo>
                    <a:pt x="21" y="29"/>
                    <a:pt x="21" y="32"/>
                    <a:pt x="20" y="34"/>
                  </a:cubicBezTo>
                  <a:cubicBezTo>
                    <a:pt x="27" y="37"/>
                    <a:pt x="35" y="26"/>
                    <a:pt x="37" y="12"/>
                  </a:cubicBezTo>
                  <a:cubicBezTo>
                    <a:pt x="41" y="27"/>
                    <a:pt x="38" y="32"/>
                    <a:pt x="24" y="40"/>
                  </a:cubicBezTo>
                  <a:cubicBezTo>
                    <a:pt x="15" y="45"/>
                    <a:pt x="8" y="52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82EB1CAB-E7EA-6644-1BDC-D46034C2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056"/>
              <a:ext cx="146" cy="138"/>
            </a:xfrm>
            <a:custGeom>
              <a:avLst/>
              <a:gdLst>
                <a:gd name="T0" fmla="*/ 19 w 58"/>
                <a:gd name="T1" fmla="*/ 55 h 55"/>
                <a:gd name="T2" fmla="*/ 0 w 58"/>
                <a:gd name="T3" fmla="*/ 33 h 55"/>
                <a:gd name="T4" fmla="*/ 14 w 58"/>
                <a:gd name="T5" fmla="*/ 46 h 55"/>
                <a:gd name="T6" fmla="*/ 50 w 58"/>
                <a:gd name="T7" fmla="*/ 9 h 55"/>
                <a:gd name="T8" fmla="*/ 36 w 58"/>
                <a:gd name="T9" fmla="*/ 2 h 55"/>
                <a:gd name="T10" fmla="*/ 37 w 58"/>
                <a:gd name="T11" fmla="*/ 0 h 55"/>
                <a:gd name="T12" fmla="*/ 58 w 58"/>
                <a:gd name="T13" fmla="*/ 8 h 55"/>
                <a:gd name="T14" fmla="*/ 26 w 58"/>
                <a:gd name="T15" fmla="*/ 45 h 55"/>
                <a:gd name="T16" fmla="*/ 19 w 5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5">
                  <a:moveTo>
                    <a:pt x="19" y="55"/>
                  </a:moveTo>
                  <a:cubicBezTo>
                    <a:pt x="13" y="48"/>
                    <a:pt x="7" y="41"/>
                    <a:pt x="0" y="33"/>
                  </a:cubicBezTo>
                  <a:cubicBezTo>
                    <a:pt x="4" y="37"/>
                    <a:pt x="7" y="40"/>
                    <a:pt x="14" y="46"/>
                  </a:cubicBezTo>
                  <a:cubicBezTo>
                    <a:pt x="26" y="34"/>
                    <a:pt x="37" y="22"/>
                    <a:pt x="50" y="9"/>
                  </a:cubicBezTo>
                  <a:cubicBezTo>
                    <a:pt x="43" y="5"/>
                    <a:pt x="40" y="3"/>
                    <a:pt x="36" y="2"/>
                  </a:cubicBezTo>
                  <a:cubicBezTo>
                    <a:pt x="36" y="1"/>
                    <a:pt x="37" y="0"/>
                    <a:pt x="37" y="0"/>
                  </a:cubicBezTo>
                  <a:cubicBezTo>
                    <a:pt x="42" y="2"/>
                    <a:pt x="48" y="4"/>
                    <a:pt x="58" y="8"/>
                  </a:cubicBezTo>
                  <a:cubicBezTo>
                    <a:pt x="46" y="21"/>
                    <a:pt x="36" y="33"/>
                    <a:pt x="26" y="45"/>
                  </a:cubicBezTo>
                  <a:cubicBezTo>
                    <a:pt x="23" y="48"/>
                    <a:pt x="22" y="52"/>
                    <a:pt x="19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83FE1437-07CE-D48D-8FCE-953A0FB8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879"/>
              <a:ext cx="151" cy="111"/>
            </a:xfrm>
            <a:custGeom>
              <a:avLst/>
              <a:gdLst>
                <a:gd name="T0" fmla="*/ 54 w 60"/>
                <a:gd name="T1" fmla="*/ 4 h 44"/>
                <a:gd name="T2" fmla="*/ 13 w 60"/>
                <a:gd name="T3" fmla="*/ 6 h 44"/>
                <a:gd name="T4" fmla="*/ 13 w 60"/>
                <a:gd name="T5" fmla="*/ 4 h 44"/>
                <a:gd name="T6" fmla="*/ 47 w 60"/>
                <a:gd name="T7" fmla="*/ 0 h 44"/>
                <a:gd name="T8" fmla="*/ 55 w 60"/>
                <a:gd name="T9" fmla="*/ 17 h 44"/>
                <a:gd name="T10" fmla="*/ 0 w 60"/>
                <a:gd name="T11" fmla="*/ 31 h 44"/>
                <a:gd name="T12" fmla="*/ 54 w 60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4">
                  <a:moveTo>
                    <a:pt x="54" y="4"/>
                  </a:moveTo>
                  <a:cubicBezTo>
                    <a:pt x="38" y="5"/>
                    <a:pt x="26" y="5"/>
                    <a:pt x="13" y="6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24" y="2"/>
                    <a:pt x="36" y="0"/>
                    <a:pt x="47" y="0"/>
                  </a:cubicBezTo>
                  <a:cubicBezTo>
                    <a:pt x="56" y="1"/>
                    <a:pt x="60" y="7"/>
                    <a:pt x="55" y="17"/>
                  </a:cubicBezTo>
                  <a:cubicBezTo>
                    <a:pt x="45" y="38"/>
                    <a:pt x="24" y="44"/>
                    <a:pt x="0" y="31"/>
                  </a:cubicBezTo>
                  <a:cubicBezTo>
                    <a:pt x="22" y="36"/>
                    <a:pt x="43" y="36"/>
                    <a:pt x="5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C0C8A741-E450-351F-DBB5-8C42A8093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814"/>
              <a:ext cx="126" cy="189"/>
            </a:xfrm>
            <a:custGeom>
              <a:avLst/>
              <a:gdLst>
                <a:gd name="T0" fmla="*/ 34 w 50"/>
                <a:gd name="T1" fmla="*/ 0 h 75"/>
                <a:gd name="T2" fmla="*/ 45 w 50"/>
                <a:gd name="T3" fmla="*/ 41 h 75"/>
                <a:gd name="T4" fmla="*/ 0 w 50"/>
                <a:gd name="T5" fmla="*/ 75 h 75"/>
                <a:gd name="T6" fmla="*/ 34 w 50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75">
                  <a:moveTo>
                    <a:pt x="34" y="0"/>
                  </a:moveTo>
                  <a:cubicBezTo>
                    <a:pt x="45" y="14"/>
                    <a:pt x="50" y="26"/>
                    <a:pt x="45" y="41"/>
                  </a:cubicBezTo>
                  <a:cubicBezTo>
                    <a:pt x="37" y="62"/>
                    <a:pt x="19" y="69"/>
                    <a:pt x="0" y="75"/>
                  </a:cubicBezTo>
                  <a:cubicBezTo>
                    <a:pt x="46" y="45"/>
                    <a:pt x="46" y="45"/>
                    <a:pt x="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1D3FDA0-D966-96E0-7588-C35854C6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784"/>
              <a:ext cx="101" cy="139"/>
            </a:xfrm>
            <a:custGeom>
              <a:avLst/>
              <a:gdLst>
                <a:gd name="T0" fmla="*/ 39 w 40"/>
                <a:gd name="T1" fmla="*/ 6 h 55"/>
                <a:gd name="T2" fmla="*/ 21 w 40"/>
                <a:gd name="T3" fmla="*/ 18 h 55"/>
                <a:gd name="T4" fmla="*/ 0 w 40"/>
                <a:gd name="T5" fmla="*/ 55 h 55"/>
                <a:gd name="T6" fmla="*/ 27 w 40"/>
                <a:gd name="T7" fmla="*/ 0 h 55"/>
                <a:gd name="T8" fmla="*/ 40 w 40"/>
                <a:gd name="T9" fmla="*/ 5 h 55"/>
                <a:gd name="T10" fmla="*/ 39 w 40"/>
                <a:gd name="T11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5">
                  <a:moveTo>
                    <a:pt x="39" y="6"/>
                  </a:moveTo>
                  <a:cubicBezTo>
                    <a:pt x="30" y="5"/>
                    <a:pt x="25" y="9"/>
                    <a:pt x="21" y="18"/>
                  </a:cubicBezTo>
                  <a:cubicBezTo>
                    <a:pt x="16" y="31"/>
                    <a:pt x="7" y="43"/>
                    <a:pt x="0" y="55"/>
                  </a:cubicBezTo>
                  <a:cubicBezTo>
                    <a:pt x="9" y="36"/>
                    <a:pt x="18" y="18"/>
                    <a:pt x="27" y="0"/>
                  </a:cubicBezTo>
                  <a:cubicBezTo>
                    <a:pt x="32" y="2"/>
                    <a:pt x="36" y="4"/>
                    <a:pt x="40" y="5"/>
                  </a:cubicBezTo>
                  <a:cubicBezTo>
                    <a:pt x="40" y="6"/>
                    <a:pt x="40" y="6"/>
                    <a:pt x="3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38568004-6F93-843B-3120-6A075C9E1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699"/>
              <a:ext cx="103" cy="93"/>
            </a:xfrm>
            <a:custGeom>
              <a:avLst/>
              <a:gdLst>
                <a:gd name="T0" fmla="*/ 21 w 41"/>
                <a:gd name="T1" fmla="*/ 36 h 37"/>
                <a:gd name="T2" fmla="*/ 0 w 41"/>
                <a:gd name="T3" fmla="*/ 0 h 37"/>
                <a:gd name="T4" fmla="*/ 23 w 41"/>
                <a:gd name="T5" fmla="*/ 37 h 37"/>
                <a:gd name="T6" fmla="*/ 21 w 41"/>
                <a:gd name="T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7">
                  <a:moveTo>
                    <a:pt x="21" y="36"/>
                  </a:moveTo>
                  <a:cubicBezTo>
                    <a:pt x="41" y="9"/>
                    <a:pt x="8" y="12"/>
                    <a:pt x="0" y="0"/>
                  </a:cubicBezTo>
                  <a:cubicBezTo>
                    <a:pt x="34" y="9"/>
                    <a:pt x="39" y="17"/>
                    <a:pt x="23" y="37"/>
                  </a:cubicBezTo>
                  <a:cubicBezTo>
                    <a:pt x="22" y="37"/>
                    <a:pt x="22" y="37"/>
                    <a:pt x="21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6481A818-48D3-5A8B-01FE-130C1DDEA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786"/>
              <a:ext cx="53" cy="93"/>
            </a:xfrm>
            <a:custGeom>
              <a:avLst/>
              <a:gdLst>
                <a:gd name="T0" fmla="*/ 21 w 21"/>
                <a:gd name="T1" fmla="*/ 1 h 37"/>
                <a:gd name="T2" fmla="*/ 17 w 21"/>
                <a:gd name="T3" fmla="*/ 26 h 37"/>
                <a:gd name="T4" fmla="*/ 2 w 21"/>
                <a:gd name="T5" fmla="*/ 37 h 37"/>
                <a:gd name="T6" fmla="*/ 0 w 21"/>
                <a:gd name="T7" fmla="*/ 34 h 37"/>
                <a:gd name="T8" fmla="*/ 8 w 21"/>
                <a:gd name="T9" fmla="*/ 32 h 37"/>
                <a:gd name="T10" fmla="*/ 19 w 21"/>
                <a:gd name="T11" fmla="*/ 0 h 37"/>
                <a:gd name="T12" fmla="*/ 21 w 21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7">
                  <a:moveTo>
                    <a:pt x="21" y="1"/>
                  </a:moveTo>
                  <a:cubicBezTo>
                    <a:pt x="19" y="9"/>
                    <a:pt x="20" y="18"/>
                    <a:pt x="17" y="26"/>
                  </a:cubicBezTo>
                  <a:cubicBezTo>
                    <a:pt x="15" y="30"/>
                    <a:pt x="7" y="33"/>
                    <a:pt x="2" y="37"/>
                  </a:cubicBezTo>
                  <a:cubicBezTo>
                    <a:pt x="2" y="36"/>
                    <a:pt x="1" y="35"/>
                    <a:pt x="0" y="34"/>
                  </a:cubicBezTo>
                  <a:cubicBezTo>
                    <a:pt x="4" y="33"/>
                    <a:pt x="7" y="32"/>
                    <a:pt x="8" y="32"/>
                  </a:cubicBezTo>
                  <a:cubicBezTo>
                    <a:pt x="12" y="20"/>
                    <a:pt x="15" y="10"/>
                    <a:pt x="19" y="0"/>
                  </a:cubicBezTo>
                  <a:cubicBezTo>
                    <a:pt x="19" y="0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A7353BDB-B9B2-2A91-29F6-269F28A0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9" y="784"/>
              <a:ext cx="38" cy="83"/>
            </a:xfrm>
            <a:custGeom>
              <a:avLst/>
              <a:gdLst>
                <a:gd name="T0" fmla="*/ 0 w 15"/>
                <a:gd name="T1" fmla="*/ 33 h 33"/>
                <a:gd name="T2" fmla="*/ 12 w 15"/>
                <a:gd name="T3" fmla="*/ 0 h 33"/>
                <a:gd name="T4" fmla="*/ 0 w 1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3">
                  <a:moveTo>
                    <a:pt x="0" y="33"/>
                  </a:moveTo>
                  <a:cubicBezTo>
                    <a:pt x="4" y="22"/>
                    <a:pt x="9" y="11"/>
                    <a:pt x="12" y="0"/>
                  </a:cubicBezTo>
                  <a:cubicBezTo>
                    <a:pt x="15" y="22"/>
                    <a:pt x="11" y="30"/>
                    <a:pt x="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892D373C-4A3F-109A-128C-8233BAF60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521"/>
              <a:ext cx="103" cy="57"/>
            </a:xfrm>
            <a:custGeom>
              <a:avLst/>
              <a:gdLst>
                <a:gd name="T0" fmla="*/ 16 w 41"/>
                <a:gd name="T1" fmla="*/ 23 h 23"/>
                <a:gd name="T2" fmla="*/ 15 w 41"/>
                <a:gd name="T3" fmla="*/ 18 h 23"/>
                <a:gd name="T4" fmla="*/ 5 w 41"/>
                <a:gd name="T5" fmla="*/ 0 h 23"/>
                <a:gd name="T6" fmla="*/ 41 w 41"/>
                <a:gd name="T7" fmla="*/ 4 h 23"/>
                <a:gd name="T8" fmla="*/ 16 w 41"/>
                <a:gd name="T9" fmla="*/ 22 h 23"/>
                <a:gd name="T10" fmla="*/ 16 w 41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3">
                  <a:moveTo>
                    <a:pt x="16" y="23"/>
                  </a:moveTo>
                  <a:cubicBezTo>
                    <a:pt x="15" y="21"/>
                    <a:pt x="15" y="18"/>
                    <a:pt x="15" y="18"/>
                  </a:cubicBezTo>
                  <a:cubicBezTo>
                    <a:pt x="3" y="17"/>
                    <a:pt x="0" y="11"/>
                    <a:pt x="5" y="0"/>
                  </a:cubicBezTo>
                  <a:cubicBezTo>
                    <a:pt x="11" y="15"/>
                    <a:pt x="30" y="16"/>
                    <a:pt x="41" y="4"/>
                  </a:cubicBezTo>
                  <a:cubicBezTo>
                    <a:pt x="37" y="16"/>
                    <a:pt x="29" y="23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61;p42" title="Chart">
            <a:hlinkClick r:id="rId4"/>
            <a:extLst>
              <a:ext uri="{FF2B5EF4-FFF2-40B4-BE49-F238E27FC236}">
                <a16:creationId xmlns:a16="http://schemas.microsoft.com/office/drawing/2014/main" id="{6A5FBCCE-04CC-4F48-A328-3B62F6EB9188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152400" y="1859450"/>
            <a:ext cx="4190649" cy="2591254"/>
          </a:xfrm>
          <a:prstGeom prst="rect">
            <a:avLst/>
          </a:prstGeom>
          <a:solidFill>
            <a:srgbClr val="F2F2F2"/>
          </a:solidFill>
          <a:ln w="9528" cap="flat">
            <a:solidFill>
              <a:srgbClr val="262626"/>
            </a:solidFill>
            <a:prstDash val="solid"/>
          </a:ln>
        </p:spPr>
      </p:pic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4CF19871-1AE9-4DCF-A678-722EEF1D1A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69366" y="171870"/>
            <a:ext cx="4068302" cy="572697"/>
          </a:xfrm>
        </p:spPr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MARKET TRENDS</a:t>
            </a:r>
          </a:p>
        </p:txBody>
      </p:sp>
      <p:sp>
        <p:nvSpPr>
          <p:cNvPr id="4" name="Google Shape;264;p42">
            <a:extLst>
              <a:ext uri="{FF2B5EF4-FFF2-40B4-BE49-F238E27FC236}">
                <a16:creationId xmlns:a16="http://schemas.microsoft.com/office/drawing/2014/main" id="{EF40C807-21D3-493D-A4DD-279828E08043}"/>
              </a:ext>
            </a:extLst>
          </p:cNvPr>
          <p:cNvSpPr txBox="1"/>
          <p:nvPr/>
        </p:nvSpPr>
        <p:spPr>
          <a:xfrm>
            <a:off x="4690323" y="3494086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MARS</a:t>
            </a:r>
          </a:p>
        </p:txBody>
      </p:sp>
      <p:sp>
        <p:nvSpPr>
          <p:cNvPr id="5" name="Google Shape;265;p42">
            <a:extLst>
              <a:ext uri="{FF2B5EF4-FFF2-40B4-BE49-F238E27FC236}">
                <a16:creationId xmlns:a16="http://schemas.microsoft.com/office/drawing/2014/main" id="{34AA2FCD-4AE5-4D01-AB16-E9060530F773}"/>
              </a:ext>
            </a:extLst>
          </p:cNvPr>
          <p:cNvSpPr txBox="1"/>
          <p:nvPr/>
        </p:nvSpPr>
        <p:spPr>
          <a:xfrm>
            <a:off x="5813599" y="3494086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SATURN</a:t>
            </a:r>
          </a:p>
        </p:txBody>
      </p:sp>
      <p:sp>
        <p:nvSpPr>
          <p:cNvPr id="6" name="Google Shape;266;p42">
            <a:extLst>
              <a:ext uri="{FF2B5EF4-FFF2-40B4-BE49-F238E27FC236}">
                <a16:creationId xmlns:a16="http://schemas.microsoft.com/office/drawing/2014/main" id="{042A13C3-C99F-4607-A223-0E7F790A5679}"/>
              </a:ext>
            </a:extLst>
          </p:cNvPr>
          <p:cNvSpPr txBox="1"/>
          <p:nvPr/>
        </p:nvSpPr>
        <p:spPr>
          <a:xfrm>
            <a:off x="6936876" y="3494086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VENUS</a:t>
            </a:r>
          </a:p>
        </p:txBody>
      </p:sp>
      <p:sp>
        <p:nvSpPr>
          <p:cNvPr id="7" name="Google Shape;267;p42">
            <a:extLst>
              <a:ext uri="{FF2B5EF4-FFF2-40B4-BE49-F238E27FC236}">
                <a16:creationId xmlns:a16="http://schemas.microsoft.com/office/drawing/2014/main" id="{BB35DB8F-1692-4A0E-8B47-56291A1D81E9}"/>
              </a:ext>
            </a:extLst>
          </p:cNvPr>
          <p:cNvSpPr txBox="1"/>
          <p:nvPr/>
        </p:nvSpPr>
        <p:spPr>
          <a:xfrm>
            <a:off x="4690323" y="3185385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60</a:t>
            </a:r>
          </a:p>
        </p:txBody>
      </p:sp>
      <p:sp>
        <p:nvSpPr>
          <p:cNvPr id="8" name="Google Shape;268;p42">
            <a:extLst>
              <a:ext uri="{FF2B5EF4-FFF2-40B4-BE49-F238E27FC236}">
                <a16:creationId xmlns:a16="http://schemas.microsoft.com/office/drawing/2014/main" id="{102F5C03-8E05-4A2F-A2B3-3E9E2A9E83E4}"/>
              </a:ext>
            </a:extLst>
          </p:cNvPr>
          <p:cNvSpPr txBox="1"/>
          <p:nvPr/>
        </p:nvSpPr>
        <p:spPr>
          <a:xfrm>
            <a:off x="5813599" y="3185385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10</a:t>
            </a:r>
          </a:p>
        </p:txBody>
      </p:sp>
      <p:sp>
        <p:nvSpPr>
          <p:cNvPr id="9" name="Google Shape;269;p42">
            <a:extLst>
              <a:ext uri="{FF2B5EF4-FFF2-40B4-BE49-F238E27FC236}">
                <a16:creationId xmlns:a16="http://schemas.microsoft.com/office/drawing/2014/main" id="{9E1AE442-83BC-4731-ACD9-E4CF7D4CCFDF}"/>
              </a:ext>
            </a:extLst>
          </p:cNvPr>
          <p:cNvSpPr txBox="1"/>
          <p:nvPr/>
        </p:nvSpPr>
        <p:spPr>
          <a:xfrm>
            <a:off x="6936876" y="3185385"/>
            <a:ext cx="1049402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20</a:t>
            </a:r>
          </a:p>
        </p:txBody>
      </p:sp>
      <p:sp>
        <p:nvSpPr>
          <p:cNvPr id="10" name="Google Shape;270;p42">
            <a:extLst>
              <a:ext uri="{FF2B5EF4-FFF2-40B4-BE49-F238E27FC236}">
                <a16:creationId xmlns:a16="http://schemas.microsoft.com/office/drawing/2014/main" id="{6CCB4C74-85B5-47DD-B230-72A92762E1D2}"/>
              </a:ext>
            </a:extLst>
          </p:cNvPr>
          <p:cNvSpPr txBox="1"/>
          <p:nvPr/>
        </p:nvSpPr>
        <p:spPr>
          <a:xfrm>
            <a:off x="952265" y="1053279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MARS</a:t>
            </a:r>
          </a:p>
        </p:txBody>
      </p:sp>
      <p:sp>
        <p:nvSpPr>
          <p:cNvPr id="11" name="Google Shape;271;p42">
            <a:extLst>
              <a:ext uri="{FF2B5EF4-FFF2-40B4-BE49-F238E27FC236}">
                <a16:creationId xmlns:a16="http://schemas.microsoft.com/office/drawing/2014/main" id="{986F4F62-171B-46F1-A7C9-49E46EE06204}"/>
              </a:ext>
            </a:extLst>
          </p:cNvPr>
          <p:cNvSpPr txBox="1"/>
          <p:nvPr/>
        </p:nvSpPr>
        <p:spPr>
          <a:xfrm>
            <a:off x="952265" y="1361898"/>
            <a:ext cx="2117101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Despite being red, Mars is actually a very cold place</a:t>
            </a:r>
          </a:p>
        </p:txBody>
      </p:sp>
      <p:sp>
        <p:nvSpPr>
          <p:cNvPr id="12" name="Google Shape;272;p42">
            <a:extLst>
              <a:ext uri="{FF2B5EF4-FFF2-40B4-BE49-F238E27FC236}">
                <a16:creationId xmlns:a16="http://schemas.microsoft.com/office/drawing/2014/main" id="{98355854-222B-47D7-9946-AB052F4A7B3D}"/>
              </a:ext>
            </a:extLst>
          </p:cNvPr>
          <p:cNvSpPr txBox="1"/>
          <p:nvPr/>
        </p:nvSpPr>
        <p:spPr>
          <a:xfrm>
            <a:off x="952265" y="2161851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SATURN</a:t>
            </a:r>
          </a:p>
        </p:txBody>
      </p:sp>
      <p:sp>
        <p:nvSpPr>
          <p:cNvPr id="13" name="Google Shape;273;p42">
            <a:extLst>
              <a:ext uri="{FF2B5EF4-FFF2-40B4-BE49-F238E27FC236}">
                <a16:creationId xmlns:a16="http://schemas.microsoft.com/office/drawing/2014/main" id="{058DC367-D9B7-4DF3-A45B-D2EAE75BD7CB}"/>
              </a:ext>
            </a:extLst>
          </p:cNvPr>
          <p:cNvSpPr txBox="1"/>
          <p:nvPr/>
        </p:nvSpPr>
        <p:spPr>
          <a:xfrm>
            <a:off x="952265" y="2470471"/>
            <a:ext cx="2117101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Saturn is composed mostly of hydrogen and helium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Montserrat"/>
              <a:ea typeface="Montserrat"/>
              <a:cs typeface="Montserrat"/>
            </a:endParaRPr>
          </a:p>
        </p:txBody>
      </p:sp>
      <p:sp>
        <p:nvSpPr>
          <p:cNvPr id="14" name="Google Shape;274;p42">
            <a:extLst>
              <a:ext uri="{FF2B5EF4-FFF2-40B4-BE49-F238E27FC236}">
                <a16:creationId xmlns:a16="http://schemas.microsoft.com/office/drawing/2014/main" id="{B4C86F48-6B7A-4B4A-8C94-5E6ED70904EC}"/>
              </a:ext>
            </a:extLst>
          </p:cNvPr>
          <p:cNvSpPr txBox="1"/>
          <p:nvPr/>
        </p:nvSpPr>
        <p:spPr>
          <a:xfrm>
            <a:off x="952265" y="3270424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ubik"/>
                <a:cs typeface="Rubik"/>
              </a:rPr>
              <a:t>VENUS</a:t>
            </a:r>
          </a:p>
        </p:txBody>
      </p:sp>
      <p:sp>
        <p:nvSpPr>
          <p:cNvPr id="15" name="Google Shape;275;p42">
            <a:extLst>
              <a:ext uri="{FF2B5EF4-FFF2-40B4-BE49-F238E27FC236}">
                <a16:creationId xmlns:a16="http://schemas.microsoft.com/office/drawing/2014/main" id="{F37F879A-261D-4117-82EB-95D90786B443}"/>
              </a:ext>
            </a:extLst>
          </p:cNvPr>
          <p:cNvSpPr txBox="1"/>
          <p:nvPr/>
        </p:nvSpPr>
        <p:spPr>
          <a:xfrm>
            <a:off x="952265" y="3579053"/>
            <a:ext cx="2117101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000000"/>
                </a:solidFill>
                <a:uFillTx/>
                <a:latin typeface="Montserrat"/>
                <a:ea typeface="Montserrat"/>
                <a:cs typeface="Montserrat"/>
              </a:rPr>
              <a:t>Venus has a beautiful name, but also high temperatures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Montserrat"/>
              <a:ea typeface="Montserrat"/>
              <a:cs typeface="Montserrat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Montserrat"/>
              <a:ea typeface="Montserrat"/>
              <a:cs typeface="Montserrat"/>
            </a:endParaRPr>
          </a:p>
        </p:txBody>
      </p:sp>
      <p:grpSp>
        <p:nvGrpSpPr>
          <p:cNvPr id="17" name="Group 4">
            <a:extLst>
              <a:ext uri="{FF2B5EF4-FFF2-40B4-BE49-F238E27FC236}">
                <a16:creationId xmlns:a16="http://schemas.microsoft.com/office/drawing/2014/main" id="{E2048907-FDA3-EE81-516C-006E2E76F6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56301" y="1822450"/>
            <a:ext cx="2390775" cy="1295399"/>
            <a:chOff x="3752" y="1148"/>
            <a:chExt cx="1506" cy="816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322ED4F2-5F81-5F43-E752-057067A679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" y="1148"/>
              <a:ext cx="1506" cy="816"/>
            </a:xfrm>
            <a:custGeom>
              <a:avLst/>
              <a:gdLst>
                <a:gd name="T0" fmla="*/ 143 w 1428"/>
                <a:gd name="T1" fmla="*/ 289 h 772"/>
                <a:gd name="T2" fmla="*/ 29 w 1428"/>
                <a:gd name="T3" fmla="*/ 222 h 772"/>
                <a:gd name="T4" fmla="*/ 346 w 1428"/>
                <a:gd name="T5" fmla="*/ 81 h 772"/>
                <a:gd name="T6" fmla="*/ 426 w 1428"/>
                <a:gd name="T7" fmla="*/ 198 h 772"/>
                <a:gd name="T8" fmla="*/ 405 w 1428"/>
                <a:gd name="T9" fmla="*/ 87 h 772"/>
                <a:gd name="T10" fmla="*/ 690 w 1428"/>
                <a:gd name="T11" fmla="*/ 122 h 772"/>
                <a:gd name="T12" fmla="*/ 925 w 1428"/>
                <a:gd name="T13" fmla="*/ 331 h 772"/>
                <a:gd name="T14" fmla="*/ 1191 w 1428"/>
                <a:gd name="T15" fmla="*/ 636 h 772"/>
                <a:gd name="T16" fmla="*/ 1389 w 1428"/>
                <a:gd name="T17" fmla="*/ 698 h 772"/>
                <a:gd name="T18" fmla="*/ 1365 w 1428"/>
                <a:gd name="T19" fmla="*/ 663 h 772"/>
                <a:gd name="T20" fmla="*/ 936 w 1428"/>
                <a:gd name="T21" fmla="*/ 698 h 772"/>
                <a:gd name="T22" fmla="*/ 789 w 1428"/>
                <a:gd name="T23" fmla="*/ 684 h 772"/>
                <a:gd name="T24" fmla="*/ 596 w 1428"/>
                <a:gd name="T25" fmla="*/ 707 h 772"/>
                <a:gd name="T26" fmla="*/ 532 w 1428"/>
                <a:gd name="T27" fmla="*/ 706 h 772"/>
                <a:gd name="T28" fmla="*/ 446 w 1428"/>
                <a:gd name="T29" fmla="*/ 653 h 772"/>
                <a:gd name="T30" fmla="*/ 549 w 1428"/>
                <a:gd name="T31" fmla="*/ 594 h 772"/>
                <a:gd name="T32" fmla="*/ 587 w 1428"/>
                <a:gd name="T33" fmla="*/ 582 h 772"/>
                <a:gd name="T34" fmla="*/ 638 w 1428"/>
                <a:gd name="T35" fmla="*/ 578 h 772"/>
                <a:gd name="T36" fmla="*/ 605 w 1428"/>
                <a:gd name="T37" fmla="*/ 534 h 772"/>
                <a:gd name="T38" fmla="*/ 535 w 1428"/>
                <a:gd name="T39" fmla="*/ 517 h 772"/>
                <a:gd name="T40" fmla="*/ 480 w 1428"/>
                <a:gd name="T41" fmla="*/ 554 h 772"/>
                <a:gd name="T42" fmla="*/ 454 w 1428"/>
                <a:gd name="T43" fmla="*/ 572 h 772"/>
                <a:gd name="T44" fmla="*/ 434 w 1428"/>
                <a:gd name="T45" fmla="*/ 603 h 772"/>
                <a:gd name="T46" fmla="*/ 319 w 1428"/>
                <a:gd name="T47" fmla="*/ 489 h 772"/>
                <a:gd name="T48" fmla="*/ 278 w 1428"/>
                <a:gd name="T49" fmla="*/ 514 h 772"/>
                <a:gd name="T50" fmla="*/ 273 w 1428"/>
                <a:gd name="T51" fmla="*/ 347 h 772"/>
                <a:gd name="T52" fmla="*/ 111 w 1428"/>
                <a:gd name="T53" fmla="*/ 307 h 772"/>
                <a:gd name="T54" fmla="*/ 767 w 1428"/>
                <a:gd name="T55" fmla="*/ 628 h 772"/>
                <a:gd name="T56" fmla="*/ 1020 w 1428"/>
                <a:gd name="T57" fmla="*/ 659 h 772"/>
                <a:gd name="T58" fmla="*/ 1329 w 1428"/>
                <a:gd name="T59" fmla="*/ 669 h 772"/>
                <a:gd name="T60" fmla="*/ 1153 w 1428"/>
                <a:gd name="T61" fmla="*/ 658 h 772"/>
                <a:gd name="T62" fmla="*/ 1083 w 1428"/>
                <a:gd name="T63" fmla="*/ 662 h 772"/>
                <a:gd name="T64" fmla="*/ 1156 w 1428"/>
                <a:gd name="T65" fmla="*/ 666 h 772"/>
                <a:gd name="T66" fmla="*/ 224 w 1428"/>
                <a:gd name="T67" fmla="*/ 213 h 772"/>
                <a:gd name="T68" fmla="*/ 741 w 1428"/>
                <a:gd name="T69" fmla="*/ 179 h 772"/>
                <a:gd name="T70" fmla="*/ 576 w 1428"/>
                <a:gd name="T71" fmla="*/ 394 h 772"/>
                <a:gd name="T72" fmla="*/ 684 w 1428"/>
                <a:gd name="T73" fmla="*/ 414 h 772"/>
                <a:gd name="T74" fmla="*/ 122 w 1428"/>
                <a:gd name="T75" fmla="*/ 206 h 772"/>
                <a:gd name="T76" fmla="*/ 367 w 1428"/>
                <a:gd name="T77" fmla="*/ 419 h 772"/>
                <a:gd name="T78" fmla="*/ 324 w 1428"/>
                <a:gd name="T79" fmla="*/ 245 h 772"/>
                <a:gd name="T80" fmla="*/ 295 w 1428"/>
                <a:gd name="T81" fmla="*/ 228 h 772"/>
                <a:gd name="T82" fmla="*/ 872 w 1428"/>
                <a:gd name="T83" fmla="*/ 471 h 772"/>
                <a:gd name="T84" fmla="*/ 843 w 1428"/>
                <a:gd name="T85" fmla="*/ 499 h 772"/>
                <a:gd name="T86" fmla="*/ 818 w 1428"/>
                <a:gd name="T87" fmla="*/ 533 h 772"/>
                <a:gd name="T88" fmla="*/ 714 w 1428"/>
                <a:gd name="T89" fmla="*/ 464 h 772"/>
                <a:gd name="T90" fmla="*/ 808 w 1428"/>
                <a:gd name="T91" fmla="*/ 350 h 772"/>
                <a:gd name="T92" fmla="*/ 624 w 1428"/>
                <a:gd name="T93" fmla="*/ 275 h 772"/>
                <a:gd name="T94" fmla="*/ 773 w 1428"/>
                <a:gd name="T95" fmla="*/ 264 h 772"/>
                <a:gd name="T96" fmla="*/ 662 w 1428"/>
                <a:gd name="T97" fmla="*/ 507 h 772"/>
                <a:gd name="T98" fmla="*/ 713 w 1428"/>
                <a:gd name="T99" fmla="*/ 554 h 772"/>
                <a:gd name="T100" fmla="*/ 1266 w 1428"/>
                <a:gd name="T101" fmla="*/ 645 h 772"/>
                <a:gd name="T102" fmla="*/ 557 w 1428"/>
                <a:gd name="T103" fmla="*/ 385 h 772"/>
                <a:gd name="T104" fmla="*/ 810 w 1428"/>
                <a:gd name="T105" fmla="*/ 237 h 772"/>
                <a:gd name="T106" fmla="*/ 776 w 1428"/>
                <a:gd name="T107" fmla="*/ 598 h 772"/>
                <a:gd name="T108" fmla="*/ 614 w 1428"/>
                <a:gd name="T109" fmla="*/ 661 h 772"/>
                <a:gd name="T110" fmla="*/ 200 w 1428"/>
                <a:gd name="T111" fmla="*/ 207 h 772"/>
                <a:gd name="T112" fmla="*/ 872 w 1428"/>
                <a:gd name="T113" fmla="*/ 697 h 772"/>
                <a:gd name="T114" fmla="*/ 453 w 1428"/>
                <a:gd name="T115" fmla="*/ 501 h 772"/>
                <a:gd name="T116" fmla="*/ 106 w 1428"/>
                <a:gd name="T117" fmla="*/ 213 h 772"/>
                <a:gd name="T118" fmla="*/ 833 w 1428"/>
                <a:gd name="T119" fmla="*/ 574 h 772"/>
                <a:gd name="T120" fmla="*/ 1071 w 1428"/>
                <a:gd name="T121" fmla="*/ 659 h 772"/>
                <a:gd name="T122" fmla="*/ 684 w 1428"/>
                <a:gd name="T123" fmla="*/ 395 h 772"/>
                <a:gd name="T124" fmla="*/ 1008 w 1428"/>
                <a:gd name="T125" fmla="*/ 636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8" h="772">
                  <a:moveTo>
                    <a:pt x="165" y="328"/>
                  </a:moveTo>
                  <a:cubicBezTo>
                    <a:pt x="169" y="327"/>
                    <a:pt x="173" y="326"/>
                    <a:pt x="177" y="325"/>
                  </a:cubicBezTo>
                  <a:cubicBezTo>
                    <a:pt x="175" y="321"/>
                    <a:pt x="173" y="318"/>
                    <a:pt x="171" y="315"/>
                  </a:cubicBezTo>
                  <a:cubicBezTo>
                    <a:pt x="175" y="317"/>
                    <a:pt x="181" y="322"/>
                    <a:pt x="184" y="321"/>
                  </a:cubicBezTo>
                  <a:cubicBezTo>
                    <a:pt x="192" y="316"/>
                    <a:pt x="197" y="318"/>
                    <a:pt x="200" y="327"/>
                  </a:cubicBezTo>
                  <a:cubicBezTo>
                    <a:pt x="200" y="324"/>
                    <a:pt x="199" y="320"/>
                    <a:pt x="198" y="316"/>
                  </a:cubicBezTo>
                  <a:cubicBezTo>
                    <a:pt x="208" y="318"/>
                    <a:pt x="217" y="319"/>
                    <a:pt x="226" y="321"/>
                  </a:cubicBezTo>
                  <a:cubicBezTo>
                    <a:pt x="227" y="321"/>
                    <a:pt x="227" y="321"/>
                    <a:pt x="228" y="320"/>
                  </a:cubicBezTo>
                  <a:cubicBezTo>
                    <a:pt x="221" y="315"/>
                    <a:pt x="213" y="309"/>
                    <a:pt x="206" y="304"/>
                  </a:cubicBezTo>
                  <a:cubicBezTo>
                    <a:pt x="208" y="304"/>
                    <a:pt x="210" y="304"/>
                    <a:pt x="212" y="304"/>
                  </a:cubicBezTo>
                  <a:cubicBezTo>
                    <a:pt x="215" y="305"/>
                    <a:pt x="217" y="306"/>
                    <a:pt x="219" y="307"/>
                  </a:cubicBezTo>
                  <a:cubicBezTo>
                    <a:pt x="217" y="300"/>
                    <a:pt x="215" y="294"/>
                    <a:pt x="207" y="298"/>
                  </a:cubicBezTo>
                  <a:cubicBezTo>
                    <a:pt x="205" y="299"/>
                    <a:pt x="202" y="297"/>
                    <a:pt x="199" y="295"/>
                  </a:cubicBezTo>
                  <a:cubicBezTo>
                    <a:pt x="196" y="294"/>
                    <a:pt x="193" y="291"/>
                    <a:pt x="192" y="298"/>
                  </a:cubicBezTo>
                  <a:cubicBezTo>
                    <a:pt x="187" y="297"/>
                    <a:pt x="183" y="296"/>
                    <a:pt x="178" y="296"/>
                  </a:cubicBezTo>
                  <a:cubicBezTo>
                    <a:pt x="175" y="298"/>
                    <a:pt x="172" y="301"/>
                    <a:pt x="169" y="300"/>
                  </a:cubicBezTo>
                  <a:cubicBezTo>
                    <a:pt x="163" y="299"/>
                    <a:pt x="158" y="296"/>
                    <a:pt x="153" y="293"/>
                  </a:cubicBezTo>
                  <a:cubicBezTo>
                    <a:pt x="150" y="292"/>
                    <a:pt x="147" y="291"/>
                    <a:pt x="143" y="289"/>
                  </a:cubicBezTo>
                  <a:cubicBezTo>
                    <a:pt x="136" y="285"/>
                    <a:pt x="128" y="281"/>
                    <a:pt x="121" y="277"/>
                  </a:cubicBezTo>
                  <a:cubicBezTo>
                    <a:pt x="118" y="275"/>
                    <a:pt x="111" y="272"/>
                    <a:pt x="122" y="269"/>
                  </a:cubicBezTo>
                  <a:cubicBezTo>
                    <a:pt x="116" y="266"/>
                    <a:pt x="111" y="264"/>
                    <a:pt x="108" y="260"/>
                  </a:cubicBezTo>
                  <a:cubicBezTo>
                    <a:pt x="106" y="257"/>
                    <a:pt x="108" y="252"/>
                    <a:pt x="108" y="247"/>
                  </a:cubicBezTo>
                  <a:cubicBezTo>
                    <a:pt x="108" y="247"/>
                    <a:pt x="106" y="247"/>
                    <a:pt x="104" y="247"/>
                  </a:cubicBezTo>
                  <a:cubicBezTo>
                    <a:pt x="105" y="244"/>
                    <a:pt x="106" y="243"/>
                    <a:pt x="108" y="241"/>
                  </a:cubicBezTo>
                  <a:cubicBezTo>
                    <a:pt x="103" y="242"/>
                    <a:pt x="98" y="244"/>
                    <a:pt x="91" y="246"/>
                  </a:cubicBezTo>
                  <a:cubicBezTo>
                    <a:pt x="91" y="239"/>
                    <a:pt x="91" y="233"/>
                    <a:pt x="91" y="225"/>
                  </a:cubicBezTo>
                  <a:cubicBezTo>
                    <a:pt x="89" y="227"/>
                    <a:pt x="88" y="229"/>
                    <a:pt x="86" y="231"/>
                  </a:cubicBezTo>
                  <a:cubicBezTo>
                    <a:pt x="84" y="234"/>
                    <a:pt x="83" y="237"/>
                    <a:pt x="82" y="240"/>
                  </a:cubicBezTo>
                  <a:cubicBezTo>
                    <a:pt x="81" y="240"/>
                    <a:pt x="81" y="240"/>
                    <a:pt x="81" y="239"/>
                  </a:cubicBezTo>
                  <a:cubicBezTo>
                    <a:pt x="76" y="234"/>
                    <a:pt x="71" y="229"/>
                    <a:pt x="66" y="224"/>
                  </a:cubicBezTo>
                  <a:cubicBezTo>
                    <a:pt x="66" y="223"/>
                    <a:pt x="64" y="223"/>
                    <a:pt x="64" y="222"/>
                  </a:cubicBezTo>
                  <a:cubicBezTo>
                    <a:pt x="59" y="208"/>
                    <a:pt x="53" y="219"/>
                    <a:pt x="48" y="222"/>
                  </a:cubicBezTo>
                  <a:cubicBezTo>
                    <a:pt x="39" y="226"/>
                    <a:pt x="31" y="233"/>
                    <a:pt x="21" y="236"/>
                  </a:cubicBezTo>
                  <a:cubicBezTo>
                    <a:pt x="12" y="240"/>
                    <a:pt x="7" y="246"/>
                    <a:pt x="11" y="256"/>
                  </a:cubicBezTo>
                  <a:cubicBezTo>
                    <a:pt x="1" y="248"/>
                    <a:pt x="0" y="243"/>
                    <a:pt x="9" y="235"/>
                  </a:cubicBezTo>
                  <a:cubicBezTo>
                    <a:pt x="15" y="230"/>
                    <a:pt x="22" y="226"/>
                    <a:pt x="29" y="222"/>
                  </a:cubicBezTo>
                  <a:cubicBezTo>
                    <a:pt x="46" y="211"/>
                    <a:pt x="64" y="200"/>
                    <a:pt x="81" y="189"/>
                  </a:cubicBezTo>
                  <a:cubicBezTo>
                    <a:pt x="102" y="175"/>
                    <a:pt x="123" y="160"/>
                    <a:pt x="145" y="146"/>
                  </a:cubicBezTo>
                  <a:cubicBezTo>
                    <a:pt x="151" y="142"/>
                    <a:pt x="158" y="140"/>
                    <a:pt x="165" y="137"/>
                  </a:cubicBezTo>
                  <a:cubicBezTo>
                    <a:pt x="164" y="137"/>
                    <a:pt x="165" y="138"/>
                    <a:pt x="165" y="141"/>
                  </a:cubicBezTo>
                  <a:cubicBezTo>
                    <a:pt x="182" y="122"/>
                    <a:pt x="209" y="128"/>
                    <a:pt x="228" y="112"/>
                  </a:cubicBezTo>
                  <a:cubicBezTo>
                    <a:pt x="227" y="114"/>
                    <a:pt x="227" y="115"/>
                    <a:pt x="225" y="118"/>
                  </a:cubicBezTo>
                  <a:cubicBezTo>
                    <a:pt x="234" y="114"/>
                    <a:pt x="242" y="111"/>
                    <a:pt x="251" y="107"/>
                  </a:cubicBezTo>
                  <a:cubicBezTo>
                    <a:pt x="250" y="108"/>
                    <a:pt x="249" y="110"/>
                    <a:pt x="248" y="114"/>
                  </a:cubicBezTo>
                  <a:cubicBezTo>
                    <a:pt x="257" y="110"/>
                    <a:pt x="266" y="106"/>
                    <a:pt x="274" y="102"/>
                  </a:cubicBezTo>
                  <a:cubicBezTo>
                    <a:pt x="275" y="102"/>
                    <a:pt x="276" y="101"/>
                    <a:pt x="277" y="101"/>
                  </a:cubicBezTo>
                  <a:cubicBezTo>
                    <a:pt x="288" y="107"/>
                    <a:pt x="291" y="96"/>
                    <a:pt x="298" y="92"/>
                  </a:cubicBezTo>
                  <a:cubicBezTo>
                    <a:pt x="305" y="88"/>
                    <a:pt x="311" y="85"/>
                    <a:pt x="318" y="82"/>
                  </a:cubicBezTo>
                  <a:cubicBezTo>
                    <a:pt x="318" y="83"/>
                    <a:pt x="319" y="85"/>
                    <a:pt x="320" y="89"/>
                  </a:cubicBezTo>
                  <a:cubicBezTo>
                    <a:pt x="324" y="81"/>
                    <a:pt x="327" y="75"/>
                    <a:pt x="331" y="68"/>
                  </a:cubicBezTo>
                  <a:cubicBezTo>
                    <a:pt x="333" y="74"/>
                    <a:pt x="334" y="78"/>
                    <a:pt x="336" y="84"/>
                  </a:cubicBezTo>
                  <a:cubicBezTo>
                    <a:pt x="340" y="73"/>
                    <a:pt x="348" y="67"/>
                    <a:pt x="362" y="68"/>
                  </a:cubicBezTo>
                  <a:cubicBezTo>
                    <a:pt x="357" y="71"/>
                    <a:pt x="354" y="73"/>
                    <a:pt x="351" y="75"/>
                  </a:cubicBezTo>
                  <a:cubicBezTo>
                    <a:pt x="349" y="77"/>
                    <a:pt x="347" y="79"/>
                    <a:pt x="346" y="81"/>
                  </a:cubicBezTo>
                  <a:cubicBezTo>
                    <a:pt x="344" y="84"/>
                    <a:pt x="343" y="88"/>
                    <a:pt x="340" y="90"/>
                  </a:cubicBezTo>
                  <a:cubicBezTo>
                    <a:pt x="325" y="104"/>
                    <a:pt x="325" y="121"/>
                    <a:pt x="329" y="140"/>
                  </a:cubicBezTo>
                  <a:cubicBezTo>
                    <a:pt x="330" y="144"/>
                    <a:pt x="330" y="150"/>
                    <a:pt x="331" y="155"/>
                  </a:cubicBezTo>
                  <a:cubicBezTo>
                    <a:pt x="332" y="158"/>
                    <a:pt x="336" y="160"/>
                    <a:pt x="338" y="163"/>
                  </a:cubicBezTo>
                  <a:cubicBezTo>
                    <a:pt x="342" y="171"/>
                    <a:pt x="346" y="179"/>
                    <a:pt x="349" y="186"/>
                  </a:cubicBezTo>
                  <a:cubicBezTo>
                    <a:pt x="351" y="189"/>
                    <a:pt x="351" y="193"/>
                    <a:pt x="351" y="197"/>
                  </a:cubicBezTo>
                  <a:cubicBezTo>
                    <a:pt x="351" y="200"/>
                    <a:pt x="350" y="204"/>
                    <a:pt x="349" y="207"/>
                  </a:cubicBezTo>
                  <a:cubicBezTo>
                    <a:pt x="348" y="213"/>
                    <a:pt x="347" y="218"/>
                    <a:pt x="348" y="224"/>
                  </a:cubicBezTo>
                  <a:cubicBezTo>
                    <a:pt x="348" y="225"/>
                    <a:pt x="356" y="226"/>
                    <a:pt x="361" y="226"/>
                  </a:cubicBezTo>
                  <a:cubicBezTo>
                    <a:pt x="363" y="226"/>
                    <a:pt x="367" y="226"/>
                    <a:pt x="369" y="225"/>
                  </a:cubicBezTo>
                  <a:cubicBezTo>
                    <a:pt x="373" y="222"/>
                    <a:pt x="377" y="218"/>
                    <a:pt x="383" y="214"/>
                  </a:cubicBezTo>
                  <a:cubicBezTo>
                    <a:pt x="382" y="219"/>
                    <a:pt x="382" y="222"/>
                    <a:pt x="381" y="227"/>
                  </a:cubicBezTo>
                  <a:cubicBezTo>
                    <a:pt x="395" y="219"/>
                    <a:pt x="408" y="212"/>
                    <a:pt x="420" y="205"/>
                  </a:cubicBezTo>
                  <a:cubicBezTo>
                    <a:pt x="421" y="204"/>
                    <a:pt x="421" y="202"/>
                    <a:pt x="422" y="201"/>
                  </a:cubicBezTo>
                  <a:cubicBezTo>
                    <a:pt x="423" y="199"/>
                    <a:pt x="425" y="199"/>
                    <a:pt x="426" y="198"/>
                  </a:cubicBezTo>
                  <a:cubicBezTo>
                    <a:pt x="433" y="208"/>
                    <a:pt x="446" y="201"/>
                    <a:pt x="454" y="209"/>
                  </a:cubicBezTo>
                  <a:cubicBezTo>
                    <a:pt x="455" y="205"/>
                    <a:pt x="455" y="202"/>
                    <a:pt x="453" y="200"/>
                  </a:cubicBezTo>
                  <a:cubicBezTo>
                    <a:pt x="444" y="189"/>
                    <a:pt x="436" y="188"/>
                    <a:pt x="426" y="198"/>
                  </a:cubicBezTo>
                  <a:cubicBezTo>
                    <a:pt x="423" y="191"/>
                    <a:pt x="420" y="185"/>
                    <a:pt x="417" y="177"/>
                  </a:cubicBezTo>
                  <a:cubicBezTo>
                    <a:pt x="419" y="175"/>
                    <a:pt x="421" y="172"/>
                    <a:pt x="424" y="169"/>
                  </a:cubicBezTo>
                  <a:cubicBezTo>
                    <a:pt x="418" y="162"/>
                    <a:pt x="412" y="155"/>
                    <a:pt x="416" y="144"/>
                  </a:cubicBezTo>
                  <a:cubicBezTo>
                    <a:pt x="417" y="141"/>
                    <a:pt x="413" y="136"/>
                    <a:pt x="410" y="128"/>
                  </a:cubicBezTo>
                  <a:cubicBezTo>
                    <a:pt x="409" y="135"/>
                    <a:pt x="408" y="139"/>
                    <a:pt x="406" y="146"/>
                  </a:cubicBezTo>
                  <a:cubicBezTo>
                    <a:pt x="405" y="141"/>
                    <a:pt x="404" y="138"/>
                    <a:pt x="404" y="135"/>
                  </a:cubicBezTo>
                  <a:cubicBezTo>
                    <a:pt x="405" y="131"/>
                    <a:pt x="407" y="127"/>
                    <a:pt x="408" y="122"/>
                  </a:cubicBezTo>
                  <a:cubicBezTo>
                    <a:pt x="414" y="107"/>
                    <a:pt x="410" y="94"/>
                    <a:pt x="398" y="83"/>
                  </a:cubicBezTo>
                  <a:cubicBezTo>
                    <a:pt x="396" y="81"/>
                    <a:pt x="395" y="77"/>
                    <a:pt x="395" y="75"/>
                  </a:cubicBezTo>
                  <a:cubicBezTo>
                    <a:pt x="396" y="67"/>
                    <a:pt x="396" y="60"/>
                    <a:pt x="397" y="53"/>
                  </a:cubicBezTo>
                  <a:cubicBezTo>
                    <a:pt x="399" y="44"/>
                    <a:pt x="400" y="35"/>
                    <a:pt x="402" y="25"/>
                  </a:cubicBezTo>
                  <a:cubicBezTo>
                    <a:pt x="399" y="21"/>
                    <a:pt x="395" y="13"/>
                    <a:pt x="390" y="10"/>
                  </a:cubicBezTo>
                  <a:cubicBezTo>
                    <a:pt x="384" y="6"/>
                    <a:pt x="375" y="7"/>
                    <a:pt x="370" y="5"/>
                  </a:cubicBezTo>
                  <a:cubicBezTo>
                    <a:pt x="378" y="0"/>
                    <a:pt x="388" y="0"/>
                    <a:pt x="397" y="7"/>
                  </a:cubicBezTo>
                  <a:cubicBezTo>
                    <a:pt x="406" y="12"/>
                    <a:pt x="408" y="21"/>
                    <a:pt x="406" y="34"/>
                  </a:cubicBezTo>
                  <a:cubicBezTo>
                    <a:pt x="404" y="43"/>
                    <a:pt x="404" y="53"/>
                    <a:pt x="402" y="62"/>
                  </a:cubicBezTo>
                  <a:cubicBezTo>
                    <a:pt x="402" y="66"/>
                    <a:pt x="401" y="70"/>
                    <a:pt x="399" y="73"/>
                  </a:cubicBezTo>
                  <a:cubicBezTo>
                    <a:pt x="394" y="81"/>
                    <a:pt x="400" y="85"/>
                    <a:pt x="405" y="87"/>
                  </a:cubicBezTo>
                  <a:cubicBezTo>
                    <a:pt x="411" y="89"/>
                    <a:pt x="418" y="89"/>
                    <a:pt x="425" y="90"/>
                  </a:cubicBezTo>
                  <a:cubicBezTo>
                    <a:pt x="424" y="91"/>
                    <a:pt x="422" y="93"/>
                    <a:pt x="421" y="94"/>
                  </a:cubicBezTo>
                  <a:cubicBezTo>
                    <a:pt x="433" y="96"/>
                    <a:pt x="444" y="97"/>
                    <a:pt x="456" y="98"/>
                  </a:cubicBezTo>
                  <a:cubicBezTo>
                    <a:pt x="456" y="99"/>
                    <a:pt x="455" y="101"/>
                    <a:pt x="455" y="102"/>
                  </a:cubicBezTo>
                  <a:cubicBezTo>
                    <a:pt x="462" y="104"/>
                    <a:pt x="469" y="105"/>
                    <a:pt x="476" y="107"/>
                  </a:cubicBezTo>
                  <a:cubicBezTo>
                    <a:pt x="476" y="107"/>
                    <a:pt x="476" y="108"/>
                    <a:pt x="476" y="108"/>
                  </a:cubicBezTo>
                  <a:cubicBezTo>
                    <a:pt x="474" y="109"/>
                    <a:pt x="473" y="109"/>
                    <a:pt x="471" y="110"/>
                  </a:cubicBezTo>
                  <a:cubicBezTo>
                    <a:pt x="472" y="111"/>
                    <a:pt x="472" y="111"/>
                    <a:pt x="473" y="111"/>
                  </a:cubicBezTo>
                  <a:cubicBezTo>
                    <a:pt x="493" y="116"/>
                    <a:pt x="513" y="121"/>
                    <a:pt x="534" y="126"/>
                  </a:cubicBezTo>
                  <a:cubicBezTo>
                    <a:pt x="534" y="127"/>
                    <a:pt x="533" y="128"/>
                    <a:pt x="533" y="130"/>
                  </a:cubicBezTo>
                  <a:cubicBezTo>
                    <a:pt x="549" y="131"/>
                    <a:pt x="565" y="133"/>
                    <a:pt x="581" y="133"/>
                  </a:cubicBezTo>
                  <a:cubicBezTo>
                    <a:pt x="586" y="133"/>
                    <a:pt x="592" y="130"/>
                    <a:pt x="597" y="128"/>
                  </a:cubicBezTo>
                  <a:cubicBezTo>
                    <a:pt x="597" y="130"/>
                    <a:pt x="596" y="133"/>
                    <a:pt x="596" y="135"/>
                  </a:cubicBezTo>
                  <a:cubicBezTo>
                    <a:pt x="606" y="130"/>
                    <a:pt x="615" y="125"/>
                    <a:pt x="625" y="120"/>
                  </a:cubicBezTo>
                  <a:cubicBezTo>
                    <a:pt x="624" y="122"/>
                    <a:pt x="623" y="124"/>
                    <a:pt x="622" y="127"/>
                  </a:cubicBezTo>
                  <a:cubicBezTo>
                    <a:pt x="627" y="128"/>
                    <a:pt x="632" y="133"/>
                    <a:pt x="636" y="124"/>
                  </a:cubicBezTo>
                  <a:cubicBezTo>
                    <a:pt x="637" y="121"/>
                    <a:pt x="647" y="121"/>
                    <a:pt x="653" y="121"/>
                  </a:cubicBezTo>
                  <a:cubicBezTo>
                    <a:pt x="665" y="129"/>
                    <a:pt x="679" y="120"/>
                    <a:pt x="690" y="122"/>
                  </a:cubicBezTo>
                  <a:cubicBezTo>
                    <a:pt x="701" y="131"/>
                    <a:pt x="714" y="129"/>
                    <a:pt x="724" y="133"/>
                  </a:cubicBezTo>
                  <a:cubicBezTo>
                    <a:pt x="735" y="138"/>
                    <a:pt x="745" y="142"/>
                    <a:pt x="759" y="143"/>
                  </a:cubicBezTo>
                  <a:cubicBezTo>
                    <a:pt x="756" y="144"/>
                    <a:pt x="755" y="144"/>
                    <a:pt x="751" y="146"/>
                  </a:cubicBezTo>
                  <a:cubicBezTo>
                    <a:pt x="754" y="147"/>
                    <a:pt x="756" y="148"/>
                    <a:pt x="758" y="148"/>
                  </a:cubicBezTo>
                  <a:cubicBezTo>
                    <a:pt x="762" y="149"/>
                    <a:pt x="767" y="149"/>
                    <a:pt x="770" y="154"/>
                  </a:cubicBezTo>
                  <a:cubicBezTo>
                    <a:pt x="773" y="159"/>
                    <a:pt x="781" y="160"/>
                    <a:pt x="787" y="163"/>
                  </a:cubicBezTo>
                  <a:cubicBezTo>
                    <a:pt x="792" y="166"/>
                    <a:pt x="797" y="169"/>
                    <a:pt x="802" y="171"/>
                  </a:cubicBezTo>
                  <a:cubicBezTo>
                    <a:pt x="802" y="171"/>
                    <a:pt x="802" y="172"/>
                    <a:pt x="802" y="172"/>
                  </a:cubicBezTo>
                  <a:cubicBezTo>
                    <a:pt x="807" y="174"/>
                    <a:pt x="812" y="176"/>
                    <a:pt x="816" y="179"/>
                  </a:cubicBezTo>
                  <a:cubicBezTo>
                    <a:pt x="819" y="181"/>
                    <a:pt x="822" y="185"/>
                    <a:pt x="822" y="187"/>
                  </a:cubicBezTo>
                  <a:cubicBezTo>
                    <a:pt x="821" y="194"/>
                    <a:pt x="826" y="193"/>
                    <a:pt x="829" y="194"/>
                  </a:cubicBezTo>
                  <a:cubicBezTo>
                    <a:pt x="834" y="196"/>
                    <a:pt x="838" y="198"/>
                    <a:pt x="841" y="202"/>
                  </a:cubicBezTo>
                  <a:cubicBezTo>
                    <a:pt x="849" y="211"/>
                    <a:pt x="857" y="218"/>
                    <a:pt x="870" y="219"/>
                  </a:cubicBezTo>
                  <a:cubicBezTo>
                    <a:pt x="867" y="220"/>
                    <a:pt x="865" y="220"/>
                    <a:pt x="862" y="220"/>
                  </a:cubicBezTo>
                  <a:cubicBezTo>
                    <a:pt x="870" y="229"/>
                    <a:pt x="878" y="237"/>
                    <a:pt x="884" y="247"/>
                  </a:cubicBezTo>
                  <a:cubicBezTo>
                    <a:pt x="891" y="260"/>
                    <a:pt x="897" y="274"/>
                    <a:pt x="904" y="287"/>
                  </a:cubicBezTo>
                  <a:cubicBezTo>
                    <a:pt x="905" y="291"/>
                    <a:pt x="907" y="295"/>
                    <a:pt x="909" y="298"/>
                  </a:cubicBezTo>
                  <a:cubicBezTo>
                    <a:pt x="914" y="309"/>
                    <a:pt x="919" y="320"/>
                    <a:pt x="925" y="331"/>
                  </a:cubicBezTo>
                  <a:cubicBezTo>
                    <a:pt x="925" y="331"/>
                    <a:pt x="923" y="333"/>
                    <a:pt x="921" y="335"/>
                  </a:cubicBezTo>
                  <a:cubicBezTo>
                    <a:pt x="926" y="344"/>
                    <a:pt x="934" y="354"/>
                    <a:pt x="936" y="365"/>
                  </a:cubicBezTo>
                  <a:cubicBezTo>
                    <a:pt x="937" y="372"/>
                    <a:pt x="945" y="380"/>
                    <a:pt x="938" y="389"/>
                  </a:cubicBezTo>
                  <a:cubicBezTo>
                    <a:pt x="936" y="391"/>
                    <a:pt x="942" y="399"/>
                    <a:pt x="944" y="405"/>
                  </a:cubicBezTo>
                  <a:cubicBezTo>
                    <a:pt x="946" y="414"/>
                    <a:pt x="950" y="424"/>
                    <a:pt x="945" y="431"/>
                  </a:cubicBezTo>
                  <a:cubicBezTo>
                    <a:pt x="948" y="443"/>
                    <a:pt x="950" y="453"/>
                    <a:pt x="953" y="463"/>
                  </a:cubicBezTo>
                  <a:cubicBezTo>
                    <a:pt x="953" y="464"/>
                    <a:pt x="952" y="464"/>
                    <a:pt x="952" y="465"/>
                  </a:cubicBezTo>
                  <a:cubicBezTo>
                    <a:pt x="951" y="463"/>
                    <a:pt x="950" y="461"/>
                    <a:pt x="949" y="459"/>
                  </a:cubicBezTo>
                  <a:cubicBezTo>
                    <a:pt x="949" y="459"/>
                    <a:pt x="948" y="460"/>
                    <a:pt x="947" y="460"/>
                  </a:cubicBezTo>
                  <a:cubicBezTo>
                    <a:pt x="950" y="466"/>
                    <a:pt x="953" y="472"/>
                    <a:pt x="957" y="479"/>
                  </a:cubicBezTo>
                  <a:cubicBezTo>
                    <a:pt x="953" y="479"/>
                    <a:pt x="950" y="480"/>
                    <a:pt x="946" y="480"/>
                  </a:cubicBezTo>
                  <a:cubicBezTo>
                    <a:pt x="952" y="494"/>
                    <a:pt x="958" y="509"/>
                    <a:pt x="964" y="524"/>
                  </a:cubicBezTo>
                  <a:cubicBezTo>
                    <a:pt x="962" y="524"/>
                    <a:pt x="960" y="525"/>
                    <a:pt x="958" y="525"/>
                  </a:cubicBezTo>
                  <a:cubicBezTo>
                    <a:pt x="964" y="533"/>
                    <a:pt x="969" y="541"/>
                    <a:pt x="975" y="548"/>
                  </a:cubicBezTo>
                  <a:cubicBezTo>
                    <a:pt x="984" y="558"/>
                    <a:pt x="993" y="568"/>
                    <a:pt x="1004" y="576"/>
                  </a:cubicBezTo>
                  <a:cubicBezTo>
                    <a:pt x="1020" y="590"/>
                    <a:pt x="1037" y="605"/>
                    <a:pt x="1055" y="618"/>
                  </a:cubicBezTo>
                  <a:cubicBezTo>
                    <a:pt x="1064" y="624"/>
                    <a:pt x="1075" y="630"/>
                    <a:pt x="1085" y="631"/>
                  </a:cubicBezTo>
                  <a:cubicBezTo>
                    <a:pt x="1121" y="634"/>
                    <a:pt x="1156" y="634"/>
                    <a:pt x="1191" y="636"/>
                  </a:cubicBezTo>
                  <a:cubicBezTo>
                    <a:pt x="1233" y="638"/>
                    <a:pt x="1274" y="639"/>
                    <a:pt x="1316" y="643"/>
                  </a:cubicBezTo>
                  <a:cubicBezTo>
                    <a:pt x="1340" y="645"/>
                    <a:pt x="1365" y="651"/>
                    <a:pt x="1389" y="657"/>
                  </a:cubicBezTo>
                  <a:cubicBezTo>
                    <a:pt x="1398" y="659"/>
                    <a:pt x="1406" y="666"/>
                    <a:pt x="1413" y="672"/>
                  </a:cubicBezTo>
                  <a:cubicBezTo>
                    <a:pt x="1426" y="682"/>
                    <a:pt x="1428" y="696"/>
                    <a:pt x="1421" y="711"/>
                  </a:cubicBezTo>
                  <a:cubicBezTo>
                    <a:pt x="1422" y="711"/>
                    <a:pt x="1423" y="711"/>
                    <a:pt x="1424" y="711"/>
                  </a:cubicBezTo>
                  <a:cubicBezTo>
                    <a:pt x="1424" y="713"/>
                    <a:pt x="1425" y="715"/>
                    <a:pt x="1425" y="717"/>
                  </a:cubicBezTo>
                  <a:cubicBezTo>
                    <a:pt x="1414" y="721"/>
                    <a:pt x="1414" y="721"/>
                    <a:pt x="1414" y="721"/>
                  </a:cubicBezTo>
                  <a:cubicBezTo>
                    <a:pt x="1413" y="721"/>
                    <a:pt x="1413" y="722"/>
                    <a:pt x="1413" y="722"/>
                  </a:cubicBezTo>
                  <a:cubicBezTo>
                    <a:pt x="1397" y="736"/>
                    <a:pt x="1375" y="737"/>
                    <a:pt x="1357" y="745"/>
                  </a:cubicBezTo>
                  <a:cubicBezTo>
                    <a:pt x="1333" y="755"/>
                    <a:pt x="1309" y="763"/>
                    <a:pt x="1285" y="771"/>
                  </a:cubicBezTo>
                  <a:cubicBezTo>
                    <a:pt x="1282" y="772"/>
                    <a:pt x="1275" y="767"/>
                    <a:pt x="1275" y="765"/>
                  </a:cubicBezTo>
                  <a:cubicBezTo>
                    <a:pt x="1275" y="761"/>
                    <a:pt x="1276" y="754"/>
                    <a:pt x="1280" y="752"/>
                  </a:cubicBezTo>
                  <a:cubicBezTo>
                    <a:pt x="1289" y="746"/>
                    <a:pt x="1299" y="742"/>
                    <a:pt x="1309" y="737"/>
                  </a:cubicBezTo>
                  <a:cubicBezTo>
                    <a:pt x="1322" y="730"/>
                    <a:pt x="1335" y="723"/>
                    <a:pt x="1348" y="716"/>
                  </a:cubicBezTo>
                  <a:cubicBezTo>
                    <a:pt x="1352" y="714"/>
                    <a:pt x="1357" y="713"/>
                    <a:pt x="1361" y="710"/>
                  </a:cubicBezTo>
                  <a:cubicBezTo>
                    <a:pt x="1369" y="705"/>
                    <a:pt x="1378" y="699"/>
                    <a:pt x="1384" y="692"/>
                  </a:cubicBezTo>
                  <a:cubicBezTo>
                    <a:pt x="1389" y="687"/>
                    <a:pt x="1388" y="686"/>
                    <a:pt x="1395" y="691"/>
                  </a:cubicBezTo>
                  <a:cubicBezTo>
                    <a:pt x="1393" y="694"/>
                    <a:pt x="1391" y="696"/>
                    <a:pt x="1389" y="698"/>
                  </a:cubicBezTo>
                  <a:cubicBezTo>
                    <a:pt x="1391" y="700"/>
                    <a:pt x="1394" y="703"/>
                    <a:pt x="1396" y="706"/>
                  </a:cubicBezTo>
                  <a:cubicBezTo>
                    <a:pt x="1389" y="709"/>
                    <a:pt x="1383" y="712"/>
                    <a:pt x="1377" y="715"/>
                  </a:cubicBezTo>
                  <a:cubicBezTo>
                    <a:pt x="1377" y="716"/>
                    <a:pt x="1378" y="716"/>
                    <a:pt x="1378" y="717"/>
                  </a:cubicBezTo>
                  <a:cubicBezTo>
                    <a:pt x="1375" y="717"/>
                    <a:pt x="1372" y="717"/>
                    <a:pt x="1368" y="716"/>
                  </a:cubicBezTo>
                  <a:cubicBezTo>
                    <a:pt x="1368" y="720"/>
                    <a:pt x="1369" y="724"/>
                    <a:pt x="1369" y="731"/>
                  </a:cubicBezTo>
                  <a:cubicBezTo>
                    <a:pt x="1376" y="725"/>
                    <a:pt x="1382" y="721"/>
                    <a:pt x="1386" y="717"/>
                  </a:cubicBezTo>
                  <a:cubicBezTo>
                    <a:pt x="1386" y="716"/>
                    <a:pt x="1387" y="719"/>
                    <a:pt x="1389" y="723"/>
                  </a:cubicBezTo>
                  <a:cubicBezTo>
                    <a:pt x="1390" y="718"/>
                    <a:pt x="1391" y="716"/>
                    <a:pt x="1391" y="716"/>
                  </a:cubicBezTo>
                  <a:cubicBezTo>
                    <a:pt x="1395" y="716"/>
                    <a:pt x="1398" y="716"/>
                    <a:pt x="1401" y="716"/>
                  </a:cubicBezTo>
                  <a:cubicBezTo>
                    <a:pt x="1400" y="713"/>
                    <a:pt x="1399" y="710"/>
                    <a:pt x="1399" y="708"/>
                  </a:cubicBezTo>
                  <a:cubicBezTo>
                    <a:pt x="1399" y="708"/>
                    <a:pt x="1400" y="707"/>
                    <a:pt x="1400" y="707"/>
                  </a:cubicBezTo>
                  <a:cubicBezTo>
                    <a:pt x="1401" y="709"/>
                    <a:pt x="1402" y="711"/>
                    <a:pt x="1403" y="713"/>
                  </a:cubicBezTo>
                  <a:cubicBezTo>
                    <a:pt x="1404" y="713"/>
                    <a:pt x="1405" y="712"/>
                    <a:pt x="1405" y="712"/>
                  </a:cubicBezTo>
                  <a:cubicBezTo>
                    <a:pt x="1405" y="709"/>
                    <a:pt x="1405" y="706"/>
                    <a:pt x="1404" y="702"/>
                  </a:cubicBezTo>
                  <a:cubicBezTo>
                    <a:pt x="1408" y="702"/>
                    <a:pt x="1411" y="703"/>
                    <a:pt x="1416" y="703"/>
                  </a:cubicBezTo>
                  <a:cubicBezTo>
                    <a:pt x="1412" y="690"/>
                    <a:pt x="1408" y="677"/>
                    <a:pt x="1396" y="670"/>
                  </a:cubicBezTo>
                  <a:cubicBezTo>
                    <a:pt x="1387" y="666"/>
                    <a:pt x="1377" y="663"/>
                    <a:pt x="1367" y="659"/>
                  </a:cubicBezTo>
                  <a:cubicBezTo>
                    <a:pt x="1367" y="660"/>
                    <a:pt x="1366" y="662"/>
                    <a:pt x="1365" y="663"/>
                  </a:cubicBezTo>
                  <a:cubicBezTo>
                    <a:pt x="1368" y="666"/>
                    <a:pt x="1371" y="669"/>
                    <a:pt x="1374" y="671"/>
                  </a:cubicBezTo>
                  <a:cubicBezTo>
                    <a:pt x="1382" y="675"/>
                    <a:pt x="1384" y="683"/>
                    <a:pt x="1379" y="692"/>
                  </a:cubicBezTo>
                  <a:cubicBezTo>
                    <a:pt x="1377" y="696"/>
                    <a:pt x="1374" y="699"/>
                    <a:pt x="1371" y="703"/>
                  </a:cubicBezTo>
                  <a:cubicBezTo>
                    <a:pt x="1358" y="690"/>
                    <a:pt x="1343" y="690"/>
                    <a:pt x="1327" y="689"/>
                  </a:cubicBezTo>
                  <a:cubicBezTo>
                    <a:pt x="1305" y="687"/>
                    <a:pt x="1283" y="687"/>
                    <a:pt x="1261" y="687"/>
                  </a:cubicBezTo>
                  <a:cubicBezTo>
                    <a:pt x="1243" y="686"/>
                    <a:pt x="1225" y="685"/>
                    <a:pt x="1207" y="685"/>
                  </a:cubicBezTo>
                  <a:cubicBezTo>
                    <a:pt x="1193" y="685"/>
                    <a:pt x="1180" y="687"/>
                    <a:pt x="1167" y="687"/>
                  </a:cubicBezTo>
                  <a:cubicBezTo>
                    <a:pt x="1141" y="687"/>
                    <a:pt x="1115" y="688"/>
                    <a:pt x="1089" y="687"/>
                  </a:cubicBezTo>
                  <a:cubicBezTo>
                    <a:pt x="1081" y="687"/>
                    <a:pt x="1072" y="684"/>
                    <a:pt x="1064" y="682"/>
                  </a:cubicBezTo>
                  <a:cubicBezTo>
                    <a:pt x="1063" y="682"/>
                    <a:pt x="1061" y="684"/>
                    <a:pt x="1061" y="684"/>
                  </a:cubicBezTo>
                  <a:cubicBezTo>
                    <a:pt x="1058" y="682"/>
                    <a:pt x="1056" y="679"/>
                    <a:pt x="1054" y="679"/>
                  </a:cubicBezTo>
                  <a:cubicBezTo>
                    <a:pt x="1042" y="677"/>
                    <a:pt x="1029" y="673"/>
                    <a:pt x="1018" y="676"/>
                  </a:cubicBezTo>
                  <a:cubicBezTo>
                    <a:pt x="1011" y="677"/>
                    <a:pt x="1006" y="675"/>
                    <a:pt x="1000" y="674"/>
                  </a:cubicBezTo>
                  <a:cubicBezTo>
                    <a:pt x="993" y="673"/>
                    <a:pt x="985" y="677"/>
                    <a:pt x="979" y="671"/>
                  </a:cubicBezTo>
                  <a:cubicBezTo>
                    <a:pt x="975" y="676"/>
                    <a:pt x="970" y="669"/>
                    <a:pt x="966" y="672"/>
                  </a:cubicBezTo>
                  <a:cubicBezTo>
                    <a:pt x="962" y="674"/>
                    <a:pt x="959" y="678"/>
                    <a:pt x="956" y="681"/>
                  </a:cubicBezTo>
                  <a:cubicBezTo>
                    <a:pt x="952" y="683"/>
                    <a:pt x="949" y="686"/>
                    <a:pt x="946" y="689"/>
                  </a:cubicBezTo>
                  <a:cubicBezTo>
                    <a:pt x="942" y="692"/>
                    <a:pt x="939" y="694"/>
                    <a:pt x="936" y="698"/>
                  </a:cubicBezTo>
                  <a:cubicBezTo>
                    <a:pt x="846" y="707"/>
                    <a:pt x="754" y="708"/>
                    <a:pt x="663" y="709"/>
                  </a:cubicBezTo>
                  <a:cubicBezTo>
                    <a:pt x="663" y="707"/>
                    <a:pt x="663" y="704"/>
                    <a:pt x="663" y="700"/>
                  </a:cubicBezTo>
                  <a:cubicBezTo>
                    <a:pt x="669" y="708"/>
                    <a:pt x="675" y="703"/>
                    <a:pt x="681" y="700"/>
                  </a:cubicBezTo>
                  <a:cubicBezTo>
                    <a:pt x="688" y="695"/>
                    <a:pt x="695" y="694"/>
                    <a:pt x="704" y="696"/>
                  </a:cubicBezTo>
                  <a:cubicBezTo>
                    <a:pt x="709" y="698"/>
                    <a:pt x="717" y="698"/>
                    <a:pt x="722" y="696"/>
                  </a:cubicBezTo>
                  <a:cubicBezTo>
                    <a:pt x="734" y="693"/>
                    <a:pt x="744" y="700"/>
                    <a:pt x="755" y="697"/>
                  </a:cubicBezTo>
                  <a:cubicBezTo>
                    <a:pt x="755" y="697"/>
                    <a:pt x="756" y="699"/>
                    <a:pt x="757" y="700"/>
                  </a:cubicBezTo>
                  <a:cubicBezTo>
                    <a:pt x="758" y="697"/>
                    <a:pt x="759" y="695"/>
                    <a:pt x="762" y="689"/>
                  </a:cubicBezTo>
                  <a:cubicBezTo>
                    <a:pt x="765" y="693"/>
                    <a:pt x="768" y="695"/>
                    <a:pt x="769" y="697"/>
                  </a:cubicBezTo>
                  <a:cubicBezTo>
                    <a:pt x="769" y="697"/>
                    <a:pt x="770" y="694"/>
                    <a:pt x="770" y="691"/>
                  </a:cubicBezTo>
                  <a:cubicBezTo>
                    <a:pt x="770" y="691"/>
                    <a:pt x="771" y="691"/>
                    <a:pt x="771" y="691"/>
                  </a:cubicBezTo>
                  <a:cubicBezTo>
                    <a:pt x="772" y="694"/>
                    <a:pt x="772" y="697"/>
                    <a:pt x="773" y="701"/>
                  </a:cubicBezTo>
                  <a:cubicBezTo>
                    <a:pt x="775" y="691"/>
                    <a:pt x="789" y="695"/>
                    <a:pt x="789" y="684"/>
                  </a:cubicBezTo>
                  <a:cubicBezTo>
                    <a:pt x="790" y="686"/>
                    <a:pt x="790" y="688"/>
                    <a:pt x="792" y="692"/>
                  </a:cubicBezTo>
                  <a:cubicBezTo>
                    <a:pt x="793" y="689"/>
                    <a:pt x="795" y="687"/>
                    <a:pt x="795" y="687"/>
                  </a:cubicBezTo>
                  <a:cubicBezTo>
                    <a:pt x="800" y="687"/>
                    <a:pt x="804" y="687"/>
                    <a:pt x="808" y="688"/>
                  </a:cubicBezTo>
                  <a:cubicBezTo>
                    <a:pt x="809" y="671"/>
                    <a:pt x="795" y="680"/>
                    <a:pt x="789" y="671"/>
                  </a:cubicBezTo>
                  <a:cubicBezTo>
                    <a:pt x="789" y="678"/>
                    <a:pt x="789" y="681"/>
                    <a:pt x="789" y="684"/>
                  </a:cubicBezTo>
                  <a:cubicBezTo>
                    <a:pt x="787" y="682"/>
                    <a:pt x="785" y="679"/>
                    <a:pt x="783" y="677"/>
                  </a:cubicBezTo>
                  <a:cubicBezTo>
                    <a:pt x="778" y="678"/>
                    <a:pt x="773" y="679"/>
                    <a:pt x="767" y="679"/>
                  </a:cubicBezTo>
                  <a:cubicBezTo>
                    <a:pt x="762" y="680"/>
                    <a:pt x="757" y="679"/>
                    <a:pt x="752" y="679"/>
                  </a:cubicBezTo>
                  <a:cubicBezTo>
                    <a:pt x="747" y="680"/>
                    <a:pt x="742" y="682"/>
                    <a:pt x="741" y="674"/>
                  </a:cubicBezTo>
                  <a:cubicBezTo>
                    <a:pt x="741" y="674"/>
                    <a:pt x="738" y="673"/>
                    <a:pt x="736" y="673"/>
                  </a:cubicBezTo>
                  <a:cubicBezTo>
                    <a:pt x="721" y="671"/>
                    <a:pt x="706" y="667"/>
                    <a:pt x="691" y="668"/>
                  </a:cubicBezTo>
                  <a:cubicBezTo>
                    <a:pt x="681" y="669"/>
                    <a:pt x="670" y="675"/>
                    <a:pt x="660" y="680"/>
                  </a:cubicBezTo>
                  <a:cubicBezTo>
                    <a:pt x="653" y="684"/>
                    <a:pt x="647" y="690"/>
                    <a:pt x="640" y="696"/>
                  </a:cubicBezTo>
                  <a:cubicBezTo>
                    <a:pt x="640" y="697"/>
                    <a:pt x="641" y="698"/>
                    <a:pt x="641" y="698"/>
                  </a:cubicBezTo>
                  <a:cubicBezTo>
                    <a:pt x="643" y="698"/>
                    <a:pt x="645" y="698"/>
                    <a:pt x="647" y="698"/>
                  </a:cubicBezTo>
                  <a:cubicBezTo>
                    <a:pt x="650" y="701"/>
                    <a:pt x="643" y="710"/>
                    <a:pt x="657" y="708"/>
                  </a:cubicBezTo>
                  <a:cubicBezTo>
                    <a:pt x="656" y="709"/>
                    <a:pt x="654" y="710"/>
                    <a:pt x="652" y="711"/>
                  </a:cubicBezTo>
                  <a:cubicBezTo>
                    <a:pt x="642" y="709"/>
                    <a:pt x="632" y="707"/>
                    <a:pt x="622" y="705"/>
                  </a:cubicBezTo>
                  <a:cubicBezTo>
                    <a:pt x="622" y="704"/>
                    <a:pt x="622" y="703"/>
                    <a:pt x="622" y="702"/>
                  </a:cubicBezTo>
                  <a:cubicBezTo>
                    <a:pt x="619" y="704"/>
                    <a:pt x="616" y="707"/>
                    <a:pt x="613" y="709"/>
                  </a:cubicBezTo>
                  <a:cubicBezTo>
                    <a:pt x="613" y="708"/>
                    <a:pt x="613" y="707"/>
                    <a:pt x="613" y="706"/>
                  </a:cubicBezTo>
                  <a:cubicBezTo>
                    <a:pt x="610" y="706"/>
                    <a:pt x="608" y="706"/>
                    <a:pt x="605" y="706"/>
                  </a:cubicBezTo>
                  <a:cubicBezTo>
                    <a:pt x="602" y="707"/>
                    <a:pt x="599" y="707"/>
                    <a:pt x="596" y="707"/>
                  </a:cubicBezTo>
                  <a:cubicBezTo>
                    <a:pt x="592" y="707"/>
                    <a:pt x="589" y="709"/>
                    <a:pt x="585" y="708"/>
                  </a:cubicBezTo>
                  <a:cubicBezTo>
                    <a:pt x="582" y="708"/>
                    <a:pt x="578" y="706"/>
                    <a:pt x="574" y="705"/>
                  </a:cubicBezTo>
                  <a:cubicBezTo>
                    <a:pt x="574" y="705"/>
                    <a:pt x="574" y="706"/>
                    <a:pt x="573" y="708"/>
                  </a:cubicBezTo>
                  <a:cubicBezTo>
                    <a:pt x="570" y="704"/>
                    <a:pt x="568" y="699"/>
                    <a:pt x="565" y="695"/>
                  </a:cubicBezTo>
                  <a:cubicBezTo>
                    <a:pt x="563" y="696"/>
                    <a:pt x="560" y="697"/>
                    <a:pt x="557" y="700"/>
                  </a:cubicBezTo>
                  <a:cubicBezTo>
                    <a:pt x="558" y="697"/>
                    <a:pt x="559" y="695"/>
                    <a:pt x="560" y="694"/>
                  </a:cubicBezTo>
                  <a:cubicBezTo>
                    <a:pt x="566" y="685"/>
                    <a:pt x="574" y="687"/>
                    <a:pt x="583" y="691"/>
                  </a:cubicBezTo>
                  <a:cubicBezTo>
                    <a:pt x="581" y="693"/>
                    <a:pt x="580" y="694"/>
                    <a:pt x="577" y="697"/>
                  </a:cubicBezTo>
                  <a:cubicBezTo>
                    <a:pt x="588" y="697"/>
                    <a:pt x="596" y="698"/>
                    <a:pt x="604" y="697"/>
                  </a:cubicBezTo>
                  <a:cubicBezTo>
                    <a:pt x="607" y="697"/>
                    <a:pt x="608" y="693"/>
                    <a:pt x="610" y="692"/>
                  </a:cubicBezTo>
                  <a:cubicBezTo>
                    <a:pt x="613" y="690"/>
                    <a:pt x="617" y="687"/>
                    <a:pt x="618" y="687"/>
                  </a:cubicBezTo>
                  <a:cubicBezTo>
                    <a:pt x="623" y="691"/>
                    <a:pt x="626" y="688"/>
                    <a:pt x="630" y="685"/>
                  </a:cubicBezTo>
                  <a:cubicBezTo>
                    <a:pt x="632" y="683"/>
                    <a:pt x="637" y="684"/>
                    <a:pt x="639" y="682"/>
                  </a:cubicBezTo>
                  <a:cubicBezTo>
                    <a:pt x="643" y="680"/>
                    <a:pt x="645" y="676"/>
                    <a:pt x="648" y="671"/>
                  </a:cubicBezTo>
                  <a:cubicBezTo>
                    <a:pt x="627" y="671"/>
                    <a:pt x="608" y="668"/>
                    <a:pt x="590" y="672"/>
                  </a:cubicBezTo>
                  <a:cubicBezTo>
                    <a:pt x="574" y="676"/>
                    <a:pt x="554" y="670"/>
                    <a:pt x="541" y="688"/>
                  </a:cubicBezTo>
                  <a:cubicBezTo>
                    <a:pt x="540" y="690"/>
                    <a:pt x="537" y="690"/>
                    <a:pt x="533" y="692"/>
                  </a:cubicBezTo>
                  <a:cubicBezTo>
                    <a:pt x="533" y="696"/>
                    <a:pt x="533" y="701"/>
                    <a:pt x="532" y="706"/>
                  </a:cubicBezTo>
                  <a:cubicBezTo>
                    <a:pt x="532" y="706"/>
                    <a:pt x="532" y="706"/>
                    <a:pt x="531" y="706"/>
                  </a:cubicBezTo>
                  <a:cubicBezTo>
                    <a:pt x="531" y="700"/>
                    <a:pt x="531" y="694"/>
                    <a:pt x="530" y="688"/>
                  </a:cubicBezTo>
                  <a:cubicBezTo>
                    <a:pt x="525" y="687"/>
                    <a:pt x="519" y="686"/>
                    <a:pt x="513" y="686"/>
                  </a:cubicBezTo>
                  <a:cubicBezTo>
                    <a:pt x="513" y="686"/>
                    <a:pt x="512" y="684"/>
                    <a:pt x="513" y="685"/>
                  </a:cubicBezTo>
                  <a:cubicBezTo>
                    <a:pt x="508" y="684"/>
                    <a:pt x="505" y="684"/>
                    <a:pt x="502" y="683"/>
                  </a:cubicBezTo>
                  <a:cubicBezTo>
                    <a:pt x="502" y="685"/>
                    <a:pt x="502" y="688"/>
                    <a:pt x="501" y="692"/>
                  </a:cubicBezTo>
                  <a:cubicBezTo>
                    <a:pt x="501" y="689"/>
                    <a:pt x="501" y="689"/>
                    <a:pt x="500" y="688"/>
                  </a:cubicBezTo>
                  <a:cubicBezTo>
                    <a:pt x="500" y="683"/>
                    <a:pt x="497" y="682"/>
                    <a:pt x="492" y="684"/>
                  </a:cubicBezTo>
                  <a:cubicBezTo>
                    <a:pt x="491" y="685"/>
                    <a:pt x="485" y="683"/>
                    <a:pt x="484" y="683"/>
                  </a:cubicBezTo>
                  <a:cubicBezTo>
                    <a:pt x="481" y="682"/>
                    <a:pt x="479" y="682"/>
                    <a:pt x="476" y="682"/>
                  </a:cubicBezTo>
                  <a:cubicBezTo>
                    <a:pt x="473" y="681"/>
                    <a:pt x="471" y="682"/>
                    <a:pt x="468" y="682"/>
                  </a:cubicBezTo>
                  <a:cubicBezTo>
                    <a:pt x="467" y="682"/>
                    <a:pt x="466" y="682"/>
                    <a:pt x="465" y="682"/>
                  </a:cubicBezTo>
                  <a:cubicBezTo>
                    <a:pt x="465" y="687"/>
                    <a:pt x="465" y="692"/>
                    <a:pt x="465" y="700"/>
                  </a:cubicBezTo>
                  <a:cubicBezTo>
                    <a:pt x="460" y="689"/>
                    <a:pt x="457" y="680"/>
                    <a:pt x="453" y="670"/>
                  </a:cubicBezTo>
                  <a:cubicBezTo>
                    <a:pt x="455" y="671"/>
                    <a:pt x="457" y="672"/>
                    <a:pt x="459" y="673"/>
                  </a:cubicBezTo>
                  <a:cubicBezTo>
                    <a:pt x="460" y="671"/>
                    <a:pt x="461" y="668"/>
                    <a:pt x="461" y="666"/>
                  </a:cubicBezTo>
                  <a:cubicBezTo>
                    <a:pt x="460" y="667"/>
                    <a:pt x="460" y="667"/>
                    <a:pt x="459" y="668"/>
                  </a:cubicBezTo>
                  <a:cubicBezTo>
                    <a:pt x="454" y="663"/>
                    <a:pt x="450" y="658"/>
                    <a:pt x="446" y="653"/>
                  </a:cubicBezTo>
                  <a:cubicBezTo>
                    <a:pt x="446" y="652"/>
                    <a:pt x="447" y="652"/>
                    <a:pt x="447" y="651"/>
                  </a:cubicBezTo>
                  <a:cubicBezTo>
                    <a:pt x="452" y="652"/>
                    <a:pt x="456" y="653"/>
                    <a:pt x="458" y="654"/>
                  </a:cubicBezTo>
                  <a:cubicBezTo>
                    <a:pt x="462" y="643"/>
                    <a:pt x="466" y="633"/>
                    <a:pt x="469" y="623"/>
                  </a:cubicBezTo>
                  <a:cubicBezTo>
                    <a:pt x="470" y="623"/>
                    <a:pt x="472" y="624"/>
                    <a:pt x="473" y="625"/>
                  </a:cubicBezTo>
                  <a:cubicBezTo>
                    <a:pt x="478" y="617"/>
                    <a:pt x="491" y="612"/>
                    <a:pt x="486" y="599"/>
                  </a:cubicBezTo>
                  <a:cubicBezTo>
                    <a:pt x="488" y="602"/>
                    <a:pt x="490" y="605"/>
                    <a:pt x="493" y="609"/>
                  </a:cubicBezTo>
                  <a:cubicBezTo>
                    <a:pt x="495" y="604"/>
                    <a:pt x="496" y="602"/>
                    <a:pt x="497" y="600"/>
                  </a:cubicBezTo>
                  <a:cubicBezTo>
                    <a:pt x="502" y="600"/>
                    <a:pt x="509" y="605"/>
                    <a:pt x="508" y="594"/>
                  </a:cubicBezTo>
                  <a:cubicBezTo>
                    <a:pt x="508" y="593"/>
                    <a:pt x="512" y="590"/>
                    <a:pt x="513" y="590"/>
                  </a:cubicBezTo>
                  <a:cubicBezTo>
                    <a:pt x="520" y="597"/>
                    <a:pt x="522" y="588"/>
                    <a:pt x="526" y="587"/>
                  </a:cubicBezTo>
                  <a:cubicBezTo>
                    <a:pt x="530" y="588"/>
                    <a:pt x="535" y="590"/>
                    <a:pt x="538" y="589"/>
                  </a:cubicBezTo>
                  <a:cubicBezTo>
                    <a:pt x="548" y="582"/>
                    <a:pt x="558" y="575"/>
                    <a:pt x="566" y="568"/>
                  </a:cubicBezTo>
                  <a:cubicBezTo>
                    <a:pt x="569" y="572"/>
                    <a:pt x="572" y="576"/>
                    <a:pt x="575" y="580"/>
                  </a:cubicBezTo>
                  <a:cubicBezTo>
                    <a:pt x="574" y="585"/>
                    <a:pt x="573" y="590"/>
                    <a:pt x="572" y="597"/>
                  </a:cubicBezTo>
                  <a:cubicBezTo>
                    <a:pt x="567" y="593"/>
                    <a:pt x="564" y="589"/>
                    <a:pt x="560" y="586"/>
                  </a:cubicBezTo>
                  <a:cubicBezTo>
                    <a:pt x="560" y="589"/>
                    <a:pt x="560" y="592"/>
                    <a:pt x="560" y="596"/>
                  </a:cubicBezTo>
                  <a:cubicBezTo>
                    <a:pt x="556" y="594"/>
                    <a:pt x="553" y="592"/>
                    <a:pt x="550" y="591"/>
                  </a:cubicBezTo>
                  <a:cubicBezTo>
                    <a:pt x="550" y="593"/>
                    <a:pt x="549" y="595"/>
                    <a:pt x="549" y="594"/>
                  </a:cubicBezTo>
                  <a:cubicBezTo>
                    <a:pt x="545" y="594"/>
                    <a:pt x="541" y="593"/>
                    <a:pt x="539" y="594"/>
                  </a:cubicBezTo>
                  <a:cubicBezTo>
                    <a:pt x="528" y="600"/>
                    <a:pt x="516" y="605"/>
                    <a:pt x="506" y="613"/>
                  </a:cubicBezTo>
                  <a:cubicBezTo>
                    <a:pt x="497" y="620"/>
                    <a:pt x="488" y="630"/>
                    <a:pt x="480" y="638"/>
                  </a:cubicBezTo>
                  <a:cubicBezTo>
                    <a:pt x="475" y="643"/>
                    <a:pt x="472" y="648"/>
                    <a:pt x="468" y="653"/>
                  </a:cubicBezTo>
                  <a:cubicBezTo>
                    <a:pt x="468" y="654"/>
                    <a:pt x="469" y="655"/>
                    <a:pt x="469" y="656"/>
                  </a:cubicBezTo>
                  <a:cubicBezTo>
                    <a:pt x="475" y="655"/>
                    <a:pt x="481" y="653"/>
                    <a:pt x="486" y="653"/>
                  </a:cubicBezTo>
                  <a:cubicBezTo>
                    <a:pt x="512" y="652"/>
                    <a:pt x="537" y="652"/>
                    <a:pt x="563" y="651"/>
                  </a:cubicBezTo>
                  <a:cubicBezTo>
                    <a:pt x="580" y="651"/>
                    <a:pt x="598" y="649"/>
                    <a:pt x="615" y="648"/>
                  </a:cubicBezTo>
                  <a:cubicBezTo>
                    <a:pt x="621" y="647"/>
                    <a:pt x="627" y="645"/>
                    <a:pt x="625" y="637"/>
                  </a:cubicBezTo>
                  <a:cubicBezTo>
                    <a:pt x="623" y="631"/>
                    <a:pt x="620" y="625"/>
                    <a:pt x="616" y="618"/>
                  </a:cubicBezTo>
                  <a:cubicBezTo>
                    <a:pt x="614" y="622"/>
                    <a:pt x="613" y="624"/>
                    <a:pt x="613" y="625"/>
                  </a:cubicBezTo>
                  <a:cubicBezTo>
                    <a:pt x="610" y="619"/>
                    <a:pt x="607" y="612"/>
                    <a:pt x="604" y="605"/>
                  </a:cubicBezTo>
                  <a:cubicBezTo>
                    <a:pt x="603" y="607"/>
                    <a:pt x="602" y="609"/>
                    <a:pt x="602" y="610"/>
                  </a:cubicBezTo>
                  <a:cubicBezTo>
                    <a:pt x="596" y="604"/>
                    <a:pt x="591" y="597"/>
                    <a:pt x="586" y="591"/>
                  </a:cubicBezTo>
                  <a:cubicBezTo>
                    <a:pt x="585" y="593"/>
                    <a:pt x="584" y="597"/>
                    <a:pt x="582" y="604"/>
                  </a:cubicBezTo>
                  <a:cubicBezTo>
                    <a:pt x="579" y="594"/>
                    <a:pt x="577" y="587"/>
                    <a:pt x="575" y="580"/>
                  </a:cubicBezTo>
                  <a:cubicBezTo>
                    <a:pt x="571" y="573"/>
                    <a:pt x="571" y="568"/>
                    <a:pt x="581" y="566"/>
                  </a:cubicBezTo>
                  <a:cubicBezTo>
                    <a:pt x="583" y="572"/>
                    <a:pt x="585" y="577"/>
                    <a:pt x="587" y="582"/>
                  </a:cubicBezTo>
                  <a:cubicBezTo>
                    <a:pt x="588" y="582"/>
                    <a:pt x="589" y="582"/>
                    <a:pt x="591" y="582"/>
                  </a:cubicBezTo>
                  <a:cubicBezTo>
                    <a:pt x="592" y="574"/>
                    <a:pt x="593" y="567"/>
                    <a:pt x="594" y="560"/>
                  </a:cubicBezTo>
                  <a:cubicBezTo>
                    <a:pt x="595" y="559"/>
                    <a:pt x="596" y="559"/>
                    <a:pt x="597" y="559"/>
                  </a:cubicBezTo>
                  <a:cubicBezTo>
                    <a:pt x="596" y="555"/>
                    <a:pt x="595" y="551"/>
                    <a:pt x="594" y="547"/>
                  </a:cubicBezTo>
                  <a:cubicBezTo>
                    <a:pt x="596" y="547"/>
                    <a:pt x="599" y="545"/>
                    <a:pt x="600" y="546"/>
                  </a:cubicBezTo>
                  <a:cubicBezTo>
                    <a:pt x="606" y="550"/>
                    <a:pt x="605" y="544"/>
                    <a:pt x="607" y="542"/>
                  </a:cubicBezTo>
                  <a:cubicBezTo>
                    <a:pt x="602" y="555"/>
                    <a:pt x="614" y="565"/>
                    <a:pt x="614" y="577"/>
                  </a:cubicBezTo>
                  <a:cubicBezTo>
                    <a:pt x="614" y="581"/>
                    <a:pt x="614" y="586"/>
                    <a:pt x="614" y="589"/>
                  </a:cubicBezTo>
                  <a:cubicBezTo>
                    <a:pt x="618" y="587"/>
                    <a:pt x="621" y="586"/>
                    <a:pt x="626" y="584"/>
                  </a:cubicBezTo>
                  <a:cubicBezTo>
                    <a:pt x="626" y="581"/>
                    <a:pt x="626" y="577"/>
                    <a:pt x="627" y="573"/>
                  </a:cubicBezTo>
                  <a:cubicBezTo>
                    <a:pt x="626" y="573"/>
                    <a:pt x="626" y="573"/>
                    <a:pt x="626" y="573"/>
                  </a:cubicBezTo>
                  <a:cubicBezTo>
                    <a:pt x="627" y="577"/>
                    <a:pt x="628" y="581"/>
                    <a:pt x="628" y="585"/>
                  </a:cubicBezTo>
                  <a:cubicBezTo>
                    <a:pt x="629" y="593"/>
                    <a:pt x="629" y="600"/>
                    <a:pt x="629" y="608"/>
                  </a:cubicBezTo>
                  <a:cubicBezTo>
                    <a:pt x="629" y="608"/>
                    <a:pt x="630" y="608"/>
                    <a:pt x="631" y="608"/>
                  </a:cubicBezTo>
                  <a:cubicBezTo>
                    <a:pt x="632" y="600"/>
                    <a:pt x="634" y="592"/>
                    <a:pt x="636" y="583"/>
                  </a:cubicBezTo>
                  <a:cubicBezTo>
                    <a:pt x="640" y="586"/>
                    <a:pt x="642" y="587"/>
                    <a:pt x="644" y="588"/>
                  </a:cubicBezTo>
                  <a:cubicBezTo>
                    <a:pt x="645" y="587"/>
                    <a:pt x="645" y="587"/>
                    <a:pt x="646" y="586"/>
                  </a:cubicBezTo>
                  <a:cubicBezTo>
                    <a:pt x="643" y="583"/>
                    <a:pt x="641" y="581"/>
                    <a:pt x="638" y="578"/>
                  </a:cubicBezTo>
                  <a:cubicBezTo>
                    <a:pt x="649" y="585"/>
                    <a:pt x="641" y="570"/>
                    <a:pt x="648" y="572"/>
                  </a:cubicBezTo>
                  <a:cubicBezTo>
                    <a:pt x="649" y="573"/>
                    <a:pt x="651" y="575"/>
                    <a:pt x="652" y="577"/>
                  </a:cubicBezTo>
                  <a:cubicBezTo>
                    <a:pt x="649" y="586"/>
                    <a:pt x="650" y="593"/>
                    <a:pt x="654" y="602"/>
                  </a:cubicBezTo>
                  <a:cubicBezTo>
                    <a:pt x="658" y="609"/>
                    <a:pt x="656" y="619"/>
                    <a:pt x="657" y="627"/>
                  </a:cubicBezTo>
                  <a:cubicBezTo>
                    <a:pt x="659" y="622"/>
                    <a:pt x="662" y="617"/>
                    <a:pt x="660" y="612"/>
                  </a:cubicBezTo>
                  <a:cubicBezTo>
                    <a:pt x="658" y="605"/>
                    <a:pt x="661" y="600"/>
                    <a:pt x="665" y="595"/>
                  </a:cubicBezTo>
                  <a:cubicBezTo>
                    <a:pt x="670" y="588"/>
                    <a:pt x="666" y="571"/>
                    <a:pt x="658" y="570"/>
                  </a:cubicBezTo>
                  <a:cubicBezTo>
                    <a:pt x="641" y="568"/>
                    <a:pt x="657" y="564"/>
                    <a:pt x="657" y="561"/>
                  </a:cubicBezTo>
                  <a:cubicBezTo>
                    <a:pt x="655" y="560"/>
                    <a:pt x="652" y="560"/>
                    <a:pt x="650" y="559"/>
                  </a:cubicBezTo>
                  <a:cubicBezTo>
                    <a:pt x="650" y="557"/>
                    <a:pt x="650" y="555"/>
                    <a:pt x="651" y="555"/>
                  </a:cubicBezTo>
                  <a:cubicBezTo>
                    <a:pt x="647" y="555"/>
                    <a:pt x="644" y="555"/>
                    <a:pt x="643" y="555"/>
                  </a:cubicBezTo>
                  <a:cubicBezTo>
                    <a:pt x="641" y="549"/>
                    <a:pt x="640" y="544"/>
                    <a:pt x="638" y="540"/>
                  </a:cubicBezTo>
                  <a:cubicBezTo>
                    <a:pt x="638" y="540"/>
                    <a:pt x="633" y="542"/>
                    <a:pt x="630" y="543"/>
                  </a:cubicBezTo>
                  <a:cubicBezTo>
                    <a:pt x="627" y="537"/>
                    <a:pt x="624" y="532"/>
                    <a:pt x="621" y="526"/>
                  </a:cubicBezTo>
                  <a:cubicBezTo>
                    <a:pt x="620" y="527"/>
                    <a:pt x="619" y="527"/>
                    <a:pt x="618" y="528"/>
                  </a:cubicBezTo>
                  <a:cubicBezTo>
                    <a:pt x="618" y="530"/>
                    <a:pt x="618" y="533"/>
                    <a:pt x="618" y="538"/>
                  </a:cubicBezTo>
                  <a:cubicBezTo>
                    <a:pt x="616" y="534"/>
                    <a:pt x="615" y="532"/>
                    <a:pt x="614" y="531"/>
                  </a:cubicBezTo>
                  <a:cubicBezTo>
                    <a:pt x="610" y="532"/>
                    <a:pt x="608" y="533"/>
                    <a:pt x="605" y="534"/>
                  </a:cubicBezTo>
                  <a:cubicBezTo>
                    <a:pt x="606" y="531"/>
                    <a:pt x="606" y="529"/>
                    <a:pt x="608" y="524"/>
                  </a:cubicBezTo>
                  <a:cubicBezTo>
                    <a:pt x="603" y="530"/>
                    <a:pt x="600" y="534"/>
                    <a:pt x="596" y="540"/>
                  </a:cubicBezTo>
                  <a:cubicBezTo>
                    <a:pt x="594" y="535"/>
                    <a:pt x="593" y="533"/>
                    <a:pt x="591" y="529"/>
                  </a:cubicBezTo>
                  <a:cubicBezTo>
                    <a:pt x="594" y="530"/>
                    <a:pt x="596" y="530"/>
                    <a:pt x="598" y="532"/>
                  </a:cubicBezTo>
                  <a:cubicBezTo>
                    <a:pt x="596" y="525"/>
                    <a:pt x="594" y="517"/>
                    <a:pt x="587" y="520"/>
                  </a:cubicBezTo>
                  <a:cubicBezTo>
                    <a:pt x="579" y="524"/>
                    <a:pt x="580" y="518"/>
                    <a:pt x="579" y="514"/>
                  </a:cubicBezTo>
                  <a:cubicBezTo>
                    <a:pt x="578" y="514"/>
                    <a:pt x="577" y="513"/>
                    <a:pt x="576" y="513"/>
                  </a:cubicBezTo>
                  <a:cubicBezTo>
                    <a:pt x="574" y="517"/>
                    <a:pt x="572" y="522"/>
                    <a:pt x="568" y="527"/>
                  </a:cubicBezTo>
                  <a:cubicBezTo>
                    <a:pt x="568" y="521"/>
                    <a:pt x="568" y="516"/>
                    <a:pt x="568" y="510"/>
                  </a:cubicBezTo>
                  <a:cubicBezTo>
                    <a:pt x="568" y="510"/>
                    <a:pt x="567" y="510"/>
                    <a:pt x="566" y="510"/>
                  </a:cubicBezTo>
                  <a:cubicBezTo>
                    <a:pt x="566" y="512"/>
                    <a:pt x="566" y="514"/>
                    <a:pt x="565" y="516"/>
                  </a:cubicBezTo>
                  <a:cubicBezTo>
                    <a:pt x="561" y="511"/>
                    <a:pt x="558" y="506"/>
                    <a:pt x="552" y="500"/>
                  </a:cubicBezTo>
                  <a:cubicBezTo>
                    <a:pt x="554" y="509"/>
                    <a:pt x="555" y="516"/>
                    <a:pt x="556" y="522"/>
                  </a:cubicBezTo>
                  <a:cubicBezTo>
                    <a:pt x="556" y="523"/>
                    <a:pt x="556" y="525"/>
                    <a:pt x="557" y="526"/>
                  </a:cubicBezTo>
                  <a:cubicBezTo>
                    <a:pt x="557" y="530"/>
                    <a:pt x="558" y="534"/>
                    <a:pt x="559" y="538"/>
                  </a:cubicBezTo>
                  <a:cubicBezTo>
                    <a:pt x="554" y="538"/>
                    <a:pt x="549" y="538"/>
                    <a:pt x="545" y="538"/>
                  </a:cubicBezTo>
                  <a:cubicBezTo>
                    <a:pt x="542" y="530"/>
                    <a:pt x="539" y="523"/>
                    <a:pt x="537" y="517"/>
                  </a:cubicBezTo>
                  <a:cubicBezTo>
                    <a:pt x="536" y="517"/>
                    <a:pt x="536" y="517"/>
                    <a:pt x="535" y="517"/>
                  </a:cubicBezTo>
                  <a:cubicBezTo>
                    <a:pt x="536" y="526"/>
                    <a:pt x="538" y="535"/>
                    <a:pt x="539" y="544"/>
                  </a:cubicBezTo>
                  <a:cubicBezTo>
                    <a:pt x="539" y="544"/>
                    <a:pt x="539" y="544"/>
                    <a:pt x="538" y="544"/>
                  </a:cubicBezTo>
                  <a:cubicBezTo>
                    <a:pt x="536" y="539"/>
                    <a:pt x="533" y="533"/>
                    <a:pt x="530" y="526"/>
                  </a:cubicBezTo>
                  <a:cubicBezTo>
                    <a:pt x="527" y="534"/>
                    <a:pt x="526" y="539"/>
                    <a:pt x="523" y="546"/>
                  </a:cubicBezTo>
                  <a:cubicBezTo>
                    <a:pt x="522" y="540"/>
                    <a:pt x="521" y="537"/>
                    <a:pt x="520" y="533"/>
                  </a:cubicBezTo>
                  <a:cubicBezTo>
                    <a:pt x="519" y="540"/>
                    <a:pt x="518" y="545"/>
                    <a:pt x="517" y="551"/>
                  </a:cubicBezTo>
                  <a:cubicBezTo>
                    <a:pt x="517" y="552"/>
                    <a:pt x="517" y="554"/>
                    <a:pt x="518" y="555"/>
                  </a:cubicBezTo>
                  <a:cubicBezTo>
                    <a:pt x="525" y="561"/>
                    <a:pt x="525" y="561"/>
                    <a:pt x="524" y="570"/>
                  </a:cubicBezTo>
                  <a:cubicBezTo>
                    <a:pt x="521" y="566"/>
                    <a:pt x="518" y="562"/>
                    <a:pt x="514" y="556"/>
                  </a:cubicBezTo>
                  <a:cubicBezTo>
                    <a:pt x="519" y="548"/>
                    <a:pt x="502" y="551"/>
                    <a:pt x="503" y="543"/>
                  </a:cubicBezTo>
                  <a:cubicBezTo>
                    <a:pt x="515" y="537"/>
                    <a:pt x="502" y="528"/>
                    <a:pt x="506" y="523"/>
                  </a:cubicBezTo>
                  <a:cubicBezTo>
                    <a:pt x="503" y="532"/>
                    <a:pt x="499" y="542"/>
                    <a:pt x="496" y="553"/>
                  </a:cubicBezTo>
                  <a:cubicBezTo>
                    <a:pt x="493" y="549"/>
                    <a:pt x="491" y="546"/>
                    <a:pt x="489" y="542"/>
                  </a:cubicBezTo>
                  <a:cubicBezTo>
                    <a:pt x="492" y="542"/>
                    <a:pt x="494" y="542"/>
                    <a:pt x="497" y="542"/>
                  </a:cubicBezTo>
                  <a:cubicBezTo>
                    <a:pt x="493" y="538"/>
                    <a:pt x="491" y="535"/>
                    <a:pt x="487" y="531"/>
                  </a:cubicBezTo>
                  <a:cubicBezTo>
                    <a:pt x="487" y="544"/>
                    <a:pt x="487" y="556"/>
                    <a:pt x="487" y="567"/>
                  </a:cubicBezTo>
                  <a:cubicBezTo>
                    <a:pt x="486" y="567"/>
                    <a:pt x="485" y="567"/>
                    <a:pt x="484" y="567"/>
                  </a:cubicBezTo>
                  <a:cubicBezTo>
                    <a:pt x="483" y="563"/>
                    <a:pt x="482" y="558"/>
                    <a:pt x="480" y="554"/>
                  </a:cubicBezTo>
                  <a:cubicBezTo>
                    <a:pt x="480" y="553"/>
                    <a:pt x="479" y="553"/>
                    <a:pt x="478" y="553"/>
                  </a:cubicBezTo>
                  <a:cubicBezTo>
                    <a:pt x="477" y="558"/>
                    <a:pt x="476" y="562"/>
                    <a:pt x="474" y="567"/>
                  </a:cubicBezTo>
                  <a:cubicBezTo>
                    <a:pt x="474" y="562"/>
                    <a:pt x="473" y="557"/>
                    <a:pt x="473" y="552"/>
                  </a:cubicBezTo>
                  <a:cubicBezTo>
                    <a:pt x="471" y="552"/>
                    <a:pt x="468" y="551"/>
                    <a:pt x="466" y="550"/>
                  </a:cubicBezTo>
                  <a:cubicBezTo>
                    <a:pt x="465" y="545"/>
                    <a:pt x="465" y="540"/>
                    <a:pt x="464" y="535"/>
                  </a:cubicBezTo>
                  <a:cubicBezTo>
                    <a:pt x="465" y="535"/>
                    <a:pt x="466" y="534"/>
                    <a:pt x="467" y="534"/>
                  </a:cubicBezTo>
                  <a:cubicBezTo>
                    <a:pt x="468" y="538"/>
                    <a:pt x="469" y="542"/>
                    <a:pt x="470" y="546"/>
                  </a:cubicBezTo>
                  <a:cubicBezTo>
                    <a:pt x="471" y="546"/>
                    <a:pt x="472" y="546"/>
                    <a:pt x="473" y="545"/>
                  </a:cubicBezTo>
                  <a:cubicBezTo>
                    <a:pt x="471" y="540"/>
                    <a:pt x="468" y="535"/>
                    <a:pt x="466" y="530"/>
                  </a:cubicBezTo>
                  <a:cubicBezTo>
                    <a:pt x="464" y="530"/>
                    <a:pt x="462" y="531"/>
                    <a:pt x="461" y="531"/>
                  </a:cubicBezTo>
                  <a:cubicBezTo>
                    <a:pt x="461" y="539"/>
                    <a:pt x="461" y="547"/>
                    <a:pt x="461" y="557"/>
                  </a:cubicBezTo>
                  <a:cubicBezTo>
                    <a:pt x="463" y="553"/>
                    <a:pt x="465" y="552"/>
                    <a:pt x="466" y="550"/>
                  </a:cubicBezTo>
                  <a:cubicBezTo>
                    <a:pt x="467" y="553"/>
                    <a:pt x="469" y="556"/>
                    <a:pt x="469" y="559"/>
                  </a:cubicBezTo>
                  <a:cubicBezTo>
                    <a:pt x="470" y="562"/>
                    <a:pt x="470" y="565"/>
                    <a:pt x="470" y="569"/>
                  </a:cubicBezTo>
                  <a:cubicBezTo>
                    <a:pt x="468" y="565"/>
                    <a:pt x="466" y="562"/>
                    <a:pt x="464" y="559"/>
                  </a:cubicBezTo>
                  <a:cubicBezTo>
                    <a:pt x="463" y="559"/>
                    <a:pt x="463" y="560"/>
                    <a:pt x="462" y="560"/>
                  </a:cubicBezTo>
                  <a:cubicBezTo>
                    <a:pt x="462" y="564"/>
                    <a:pt x="462" y="567"/>
                    <a:pt x="462" y="571"/>
                  </a:cubicBezTo>
                  <a:cubicBezTo>
                    <a:pt x="460" y="571"/>
                    <a:pt x="458" y="571"/>
                    <a:pt x="454" y="572"/>
                  </a:cubicBezTo>
                  <a:cubicBezTo>
                    <a:pt x="462" y="575"/>
                    <a:pt x="462" y="575"/>
                    <a:pt x="470" y="568"/>
                  </a:cubicBezTo>
                  <a:cubicBezTo>
                    <a:pt x="470" y="574"/>
                    <a:pt x="470" y="580"/>
                    <a:pt x="470" y="586"/>
                  </a:cubicBezTo>
                  <a:cubicBezTo>
                    <a:pt x="470" y="589"/>
                    <a:pt x="472" y="592"/>
                    <a:pt x="473" y="596"/>
                  </a:cubicBezTo>
                  <a:cubicBezTo>
                    <a:pt x="473" y="598"/>
                    <a:pt x="473" y="600"/>
                    <a:pt x="473" y="603"/>
                  </a:cubicBezTo>
                  <a:cubicBezTo>
                    <a:pt x="469" y="602"/>
                    <a:pt x="465" y="602"/>
                    <a:pt x="461" y="601"/>
                  </a:cubicBezTo>
                  <a:cubicBezTo>
                    <a:pt x="462" y="597"/>
                    <a:pt x="463" y="594"/>
                    <a:pt x="464" y="590"/>
                  </a:cubicBezTo>
                  <a:cubicBezTo>
                    <a:pt x="460" y="592"/>
                    <a:pt x="457" y="593"/>
                    <a:pt x="454" y="594"/>
                  </a:cubicBezTo>
                  <a:cubicBezTo>
                    <a:pt x="454" y="597"/>
                    <a:pt x="455" y="599"/>
                    <a:pt x="456" y="601"/>
                  </a:cubicBezTo>
                  <a:cubicBezTo>
                    <a:pt x="455" y="601"/>
                    <a:pt x="454" y="602"/>
                    <a:pt x="453" y="602"/>
                  </a:cubicBezTo>
                  <a:cubicBezTo>
                    <a:pt x="453" y="593"/>
                    <a:pt x="453" y="585"/>
                    <a:pt x="453" y="576"/>
                  </a:cubicBezTo>
                  <a:cubicBezTo>
                    <a:pt x="452" y="576"/>
                    <a:pt x="451" y="576"/>
                    <a:pt x="450" y="576"/>
                  </a:cubicBezTo>
                  <a:cubicBezTo>
                    <a:pt x="450" y="583"/>
                    <a:pt x="450" y="589"/>
                    <a:pt x="449" y="596"/>
                  </a:cubicBezTo>
                  <a:cubicBezTo>
                    <a:pt x="448" y="598"/>
                    <a:pt x="447" y="601"/>
                    <a:pt x="445" y="602"/>
                  </a:cubicBezTo>
                  <a:cubicBezTo>
                    <a:pt x="444" y="603"/>
                    <a:pt x="441" y="601"/>
                    <a:pt x="439" y="600"/>
                  </a:cubicBezTo>
                  <a:cubicBezTo>
                    <a:pt x="439" y="602"/>
                    <a:pt x="440" y="605"/>
                    <a:pt x="440" y="608"/>
                  </a:cubicBezTo>
                  <a:cubicBezTo>
                    <a:pt x="440" y="608"/>
                    <a:pt x="439" y="608"/>
                    <a:pt x="439" y="608"/>
                  </a:cubicBezTo>
                  <a:cubicBezTo>
                    <a:pt x="438" y="607"/>
                    <a:pt x="436" y="605"/>
                    <a:pt x="435" y="603"/>
                  </a:cubicBezTo>
                  <a:cubicBezTo>
                    <a:pt x="435" y="603"/>
                    <a:pt x="434" y="603"/>
                    <a:pt x="434" y="603"/>
                  </a:cubicBezTo>
                  <a:cubicBezTo>
                    <a:pt x="434" y="607"/>
                    <a:pt x="435" y="610"/>
                    <a:pt x="436" y="614"/>
                  </a:cubicBezTo>
                  <a:cubicBezTo>
                    <a:pt x="434" y="612"/>
                    <a:pt x="432" y="611"/>
                    <a:pt x="432" y="611"/>
                  </a:cubicBezTo>
                  <a:cubicBezTo>
                    <a:pt x="429" y="617"/>
                    <a:pt x="425" y="622"/>
                    <a:pt x="422" y="628"/>
                  </a:cubicBezTo>
                  <a:cubicBezTo>
                    <a:pt x="421" y="627"/>
                    <a:pt x="420" y="627"/>
                    <a:pt x="419" y="626"/>
                  </a:cubicBezTo>
                  <a:cubicBezTo>
                    <a:pt x="420" y="629"/>
                    <a:pt x="422" y="634"/>
                    <a:pt x="421" y="635"/>
                  </a:cubicBezTo>
                  <a:cubicBezTo>
                    <a:pt x="415" y="640"/>
                    <a:pt x="408" y="645"/>
                    <a:pt x="402" y="650"/>
                  </a:cubicBezTo>
                  <a:cubicBezTo>
                    <a:pt x="402" y="651"/>
                    <a:pt x="402" y="651"/>
                    <a:pt x="402" y="651"/>
                  </a:cubicBezTo>
                  <a:cubicBezTo>
                    <a:pt x="405" y="637"/>
                    <a:pt x="408" y="623"/>
                    <a:pt x="413" y="609"/>
                  </a:cubicBezTo>
                  <a:cubicBezTo>
                    <a:pt x="416" y="602"/>
                    <a:pt x="422" y="595"/>
                    <a:pt x="426" y="588"/>
                  </a:cubicBezTo>
                  <a:cubicBezTo>
                    <a:pt x="429" y="582"/>
                    <a:pt x="432" y="574"/>
                    <a:pt x="432" y="568"/>
                  </a:cubicBezTo>
                  <a:cubicBezTo>
                    <a:pt x="430" y="552"/>
                    <a:pt x="425" y="537"/>
                    <a:pt x="422" y="522"/>
                  </a:cubicBezTo>
                  <a:cubicBezTo>
                    <a:pt x="421" y="515"/>
                    <a:pt x="418" y="512"/>
                    <a:pt x="411" y="509"/>
                  </a:cubicBezTo>
                  <a:cubicBezTo>
                    <a:pt x="403" y="505"/>
                    <a:pt x="395" y="499"/>
                    <a:pt x="387" y="493"/>
                  </a:cubicBezTo>
                  <a:cubicBezTo>
                    <a:pt x="385" y="492"/>
                    <a:pt x="386" y="486"/>
                    <a:pt x="385" y="484"/>
                  </a:cubicBezTo>
                  <a:cubicBezTo>
                    <a:pt x="382" y="483"/>
                    <a:pt x="378" y="483"/>
                    <a:pt x="376" y="481"/>
                  </a:cubicBezTo>
                  <a:cubicBezTo>
                    <a:pt x="369" y="475"/>
                    <a:pt x="357" y="474"/>
                    <a:pt x="352" y="485"/>
                  </a:cubicBezTo>
                  <a:cubicBezTo>
                    <a:pt x="348" y="496"/>
                    <a:pt x="337" y="498"/>
                    <a:pt x="329" y="502"/>
                  </a:cubicBezTo>
                  <a:cubicBezTo>
                    <a:pt x="325" y="497"/>
                    <a:pt x="322" y="493"/>
                    <a:pt x="319" y="489"/>
                  </a:cubicBezTo>
                  <a:cubicBezTo>
                    <a:pt x="316" y="496"/>
                    <a:pt x="304" y="490"/>
                    <a:pt x="304" y="501"/>
                  </a:cubicBezTo>
                  <a:cubicBezTo>
                    <a:pt x="300" y="495"/>
                    <a:pt x="300" y="490"/>
                    <a:pt x="304" y="484"/>
                  </a:cubicBezTo>
                  <a:cubicBezTo>
                    <a:pt x="307" y="486"/>
                    <a:pt x="310" y="488"/>
                    <a:pt x="313" y="489"/>
                  </a:cubicBezTo>
                  <a:cubicBezTo>
                    <a:pt x="313" y="489"/>
                    <a:pt x="316" y="485"/>
                    <a:pt x="317" y="483"/>
                  </a:cubicBezTo>
                  <a:cubicBezTo>
                    <a:pt x="318" y="476"/>
                    <a:pt x="318" y="470"/>
                    <a:pt x="319" y="464"/>
                  </a:cubicBezTo>
                  <a:cubicBezTo>
                    <a:pt x="321" y="448"/>
                    <a:pt x="321" y="448"/>
                    <a:pt x="306" y="450"/>
                  </a:cubicBezTo>
                  <a:cubicBezTo>
                    <a:pt x="305" y="450"/>
                    <a:pt x="304" y="451"/>
                    <a:pt x="303" y="452"/>
                  </a:cubicBezTo>
                  <a:cubicBezTo>
                    <a:pt x="304" y="454"/>
                    <a:pt x="305" y="456"/>
                    <a:pt x="305" y="459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0" y="456"/>
                    <a:pt x="299" y="453"/>
                    <a:pt x="297" y="447"/>
                  </a:cubicBezTo>
                  <a:cubicBezTo>
                    <a:pt x="291" y="449"/>
                    <a:pt x="282" y="450"/>
                    <a:pt x="279" y="455"/>
                  </a:cubicBezTo>
                  <a:cubicBezTo>
                    <a:pt x="269" y="471"/>
                    <a:pt x="266" y="489"/>
                    <a:pt x="269" y="510"/>
                  </a:cubicBezTo>
                  <a:cubicBezTo>
                    <a:pt x="272" y="507"/>
                    <a:pt x="275" y="505"/>
                    <a:pt x="276" y="502"/>
                  </a:cubicBezTo>
                  <a:cubicBezTo>
                    <a:pt x="277" y="501"/>
                    <a:pt x="276" y="498"/>
                    <a:pt x="275" y="497"/>
                  </a:cubicBezTo>
                  <a:cubicBezTo>
                    <a:pt x="275" y="495"/>
                    <a:pt x="273" y="494"/>
                    <a:pt x="273" y="493"/>
                  </a:cubicBezTo>
                  <a:cubicBezTo>
                    <a:pt x="273" y="487"/>
                    <a:pt x="273" y="480"/>
                    <a:pt x="275" y="474"/>
                  </a:cubicBezTo>
                  <a:cubicBezTo>
                    <a:pt x="277" y="468"/>
                    <a:pt x="279" y="460"/>
                    <a:pt x="288" y="461"/>
                  </a:cubicBezTo>
                  <a:cubicBezTo>
                    <a:pt x="285" y="479"/>
                    <a:pt x="281" y="496"/>
                    <a:pt x="278" y="514"/>
                  </a:cubicBezTo>
                  <a:cubicBezTo>
                    <a:pt x="288" y="509"/>
                    <a:pt x="296" y="505"/>
                    <a:pt x="304" y="501"/>
                  </a:cubicBezTo>
                  <a:cubicBezTo>
                    <a:pt x="301" y="504"/>
                    <a:pt x="299" y="507"/>
                    <a:pt x="296" y="510"/>
                  </a:cubicBezTo>
                  <a:cubicBezTo>
                    <a:pt x="292" y="514"/>
                    <a:pt x="288" y="519"/>
                    <a:pt x="284" y="524"/>
                  </a:cubicBezTo>
                  <a:cubicBezTo>
                    <a:pt x="281" y="526"/>
                    <a:pt x="277" y="528"/>
                    <a:pt x="274" y="530"/>
                  </a:cubicBezTo>
                  <a:cubicBezTo>
                    <a:pt x="272" y="532"/>
                    <a:pt x="270" y="534"/>
                    <a:pt x="268" y="537"/>
                  </a:cubicBezTo>
                  <a:cubicBezTo>
                    <a:pt x="266" y="534"/>
                    <a:pt x="264" y="531"/>
                    <a:pt x="264" y="528"/>
                  </a:cubicBezTo>
                  <a:cubicBezTo>
                    <a:pt x="265" y="509"/>
                    <a:pt x="258" y="490"/>
                    <a:pt x="268" y="472"/>
                  </a:cubicBezTo>
                  <a:cubicBezTo>
                    <a:pt x="271" y="466"/>
                    <a:pt x="272" y="460"/>
                    <a:pt x="274" y="455"/>
                  </a:cubicBezTo>
                  <a:cubicBezTo>
                    <a:pt x="277" y="447"/>
                    <a:pt x="281" y="444"/>
                    <a:pt x="290" y="445"/>
                  </a:cubicBezTo>
                  <a:cubicBezTo>
                    <a:pt x="305" y="446"/>
                    <a:pt x="320" y="444"/>
                    <a:pt x="331" y="432"/>
                  </a:cubicBezTo>
                  <a:cubicBezTo>
                    <a:pt x="334" y="428"/>
                    <a:pt x="335" y="422"/>
                    <a:pt x="337" y="417"/>
                  </a:cubicBezTo>
                  <a:cubicBezTo>
                    <a:pt x="337" y="417"/>
                    <a:pt x="335" y="416"/>
                    <a:pt x="333" y="415"/>
                  </a:cubicBezTo>
                  <a:cubicBezTo>
                    <a:pt x="333" y="413"/>
                    <a:pt x="334" y="411"/>
                    <a:pt x="334" y="411"/>
                  </a:cubicBezTo>
                  <a:cubicBezTo>
                    <a:pt x="327" y="400"/>
                    <a:pt x="322" y="392"/>
                    <a:pt x="317" y="383"/>
                  </a:cubicBezTo>
                  <a:cubicBezTo>
                    <a:pt x="316" y="384"/>
                    <a:pt x="315" y="384"/>
                    <a:pt x="315" y="385"/>
                  </a:cubicBezTo>
                  <a:cubicBezTo>
                    <a:pt x="315" y="382"/>
                    <a:pt x="316" y="378"/>
                    <a:pt x="317" y="373"/>
                  </a:cubicBezTo>
                  <a:cubicBezTo>
                    <a:pt x="314" y="375"/>
                    <a:pt x="313" y="376"/>
                    <a:pt x="311" y="378"/>
                  </a:cubicBezTo>
                  <a:cubicBezTo>
                    <a:pt x="306" y="359"/>
                    <a:pt x="286" y="357"/>
                    <a:pt x="273" y="347"/>
                  </a:cubicBezTo>
                  <a:cubicBezTo>
                    <a:pt x="272" y="349"/>
                    <a:pt x="271" y="351"/>
                    <a:pt x="270" y="353"/>
                  </a:cubicBezTo>
                  <a:cubicBezTo>
                    <a:pt x="268" y="350"/>
                    <a:pt x="266" y="347"/>
                    <a:pt x="264" y="344"/>
                  </a:cubicBezTo>
                  <a:cubicBezTo>
                    <a:pt x="264" y="345"/>
                    <a:pt x="263" y="346"/>
                    <a:pt x="263" y="347"/>
                  </a:cubicBezTo>
                  <a:cubicBezTo>
                    <a:pt x="254" y="345"/>
                    <a:pt x="245" y="343"/>
                    <a:pt x="236" y="341"/>
                  </a:cubicBezTo>
                  <a:cubicBezTo>
                    <a:pt x="237" y="344"/>
                    <a:pt x="238" y="346"/>
                    <a:pt x="240" y="351"/>
                  </a:cubicBezTo>
                  <a:cubicBezTo>
                    <a:pt x="230" y="338"/>
                    <a:pt x="219" y="341"/>
                    <a:pt x="206" y="344"/>
                  </a:cubicBezTo>
                  <a:cubicBezTo>
                    <a:pt x="192" y="347"/>
                    <a:pt x="176" y="345"/>
                    <a:pt x="161" y="344"/>
                  </a:cubicBezTo>
                  <a:cubicBezTo>
                    <a:pt x="146" y="343"/>
                    <a:pt x="133" y="336"/>
                    <a:pt x="121" y="326"/>
                  </a:cubicBezTo>
                  <a:cubicBezTo>
                    <a:pt x="116" y="322"/>
                    <a:pt x="96" y="325"/>
                    <a:pt x="94" y="329"/>
                  </a:cubicBezTo>
                  <a:cubicBezTo>
                    <a:pt x="87" y="324"/>
                    <a:pt x="79" y="320"/>
                    <a:pt x="70" y="314"/>
                  </a:cubicBezTo>
                  <a:cubicBezTo>
                    <a:pt x="74" y="309"/>
                    <a:pt x="78" y="304"/>
                    <a:pt x="82" y="298"/>
                  </a:cubicBezTo>
                  <a:cubicBezTo>
                    <a:pt x="83" y="299"/>
                    <a:pt x="84" y="299"/>
                    <a:pt x="85" y="299"/>
                  </a:cubicBezTo>
                  <a:cubicBezTo>
                    <a:pt x="84" y="304"/>
                    <a:pt x="83" y="309"/>
                    <a:pt x="82" y="315"/>
                  </a:cubicBezTo>
                  <a:cubicBezTo>
                    <a:pt x="83" y="315"/>
                    <a:pt x="83" y="315"/>
                    <a:pt x="84" y="315"/>
                  </a:cubicBezTo>
                  <a:cubicBezTo>
                    <a:pt x="86" y="308"/>
                    <a:pt x="89" y="301"/>
                    <a:pt x="92" y="292"/>
                  </a:cubicBezTo>
                  <a:cubicBezTo>
                    <a:pt x="97" y="302"/>
                    <a:pt x="87" y="313"/>
                    <a:pt x="102" y="316"/>
                  </a:cubicBezTo>
                  <a:cubicBezTo>
                    <a:pt x="103" y="313"/>
                    <a:pt x="104" y="308"/>
                    <a:pt x="105" y="303"/>
                  </a:cubicBezTo>
                  <a:cubicBezTo>
                    <a:pt x="106" y="304"/>
                    <a:pt x="109" y="306"/>
                    <a:pt x="111" y="307"/>
                  </a:cubicBezTo>
                  <a:cubicBezTo>
                    <a:pt x="112" y="305"/>
                    <a:pt x="114" y="301"/>
                    <a:pt x="116" y="298"/>
                  </a:cubicBezTo>
                  <a:cubicBezTo>
                    <a:pt x="117" y="299"/>
                    <a:pt x="117" y="300"/>
                    <a:pt x="117" y="301"/>
                  </a:cubicBezTo>
                  <a:cubicBezTo>
                    <a:pt x="120" y="313"/>
                    <a:pt x="120" y="313"/>
                    <a:pt x="128" y="307"/>
                  </a:cubicBezTo>
                  <a:cubicBezTo>
                    <a:pt x="129" y="306"/>
                    <a:pt x="131" y="307"/>
                    <a:pt x="134" y="306"/>
                  </a:cubicBezTo>
                  <a:cubicBezTo>
                    <a:pt x="128" y="302"/>
                    <a:pt x="127" y="293"/>
                    <a:pt x="118" y="296"/>
                  </a:cubicBezTo>
                  <a:cubicBezTo>
                    <a:pt x="117" y="292"/>
                    <a:pt x="116" y="288"/>
                    <a:pt x="114" y="281"/>
                  </a:cubicBezTo>
                  <a:cubicBezTo>
                    <a:pt x="126" y="292"/>
                    <a:pt x="139" y="297"/>
                    <a:pt x="142" y="313"/>
                  </a:cubicBezTo>
                  <a:cubicBezTo>
                    <a:pt x="138" y="312"/>
                    <a:pt x="134" y="311"/>
                    <a:pt x="129" y="310"/>
                  </a:cubicBezTo>
                  <a:cubicBezTo>
                    <a:pt x="131" y="313"/>
                    <a:pt x="132" y="315"/>
                    <a:pt x="132" y="316"/>
                  </a:cubicBezTo>
                  <a:cubicBezTo>
                    <a:pt x="131" y="323"/>
                    <a:pt x="138" y="332"/>
                    <a:pt x="145" y="334"/>
                  </a:cubicBezTo>
                  <a:cubicBezTo>
                    <a:pt x="155" y="337"/>
                    <a:pt x="152" y="328"/>
                    <a:pt x="154" y="324"/>
                  </a:cubicBezTo>
                  <a:cubicBezTo>
                    <a:pt x="156" y="324"/>
                    <a:pt x="158" y="325"/>
                    <a:pt x="160" y="325"/>
                  </a:cubicBezTo>
                  <a:cubicBezTo>
                    <a:pt x="162" y="326"/>
                    <a:pt x="164" y="327"/>
                    <a:pt x="165" y="328"/>
                  </a:cubicBezTo>
                  <a:close/>
                  <a:moveTo>
                    <a:pt x="765" y="634"/>
                  </a:moveTo>
                  <a:cubicBezTo>
                    <a:pt x="767" y="635"/>
                    <a:pt x="768" y="636"/>
                    <a:pt x="769" y="637"/>
                  </a:cubicBezTo>
                  <a:cubicBezTo>
                    <a:pt x="769" y="635"/>
                    <a:pt x="770" y="634"/>
                    <a:pt x="770" y="633"/>
                  </a:cubicBezTo>
                  <a:cubicBezTo>
                    <a:pt x="769" y="631"/>
                    <a:pt x="768" y="630"/>
                    <a:pt x="767" y="628"/>
                  </a:cubicBezTo>
                  <a:cubicBezTo>
                    <a:pt x="767" y="628"/>
                    <a:pt x="767" y="628"/>
                    <a:pt x="767" y="628"/>
                  </a:cubicBezTo>
                  <a:cubicBezTo>
                    <a:pt x="763" y="630"/>
                    <a:pt x="762" y="632"/>
                    <a:pt x="766" y="635"/>
                  </a:cubicBezTo>
                  <a:lnTo>
                    <a:pt x="765" y="634"/>
                  </a:lnTo>
                  <a:close/>
                  <a:moveTo>
                    <a:pt x="896" y="674"/>
                  </a:moveTo>
                  <a:cubicBezTo>
                    <a:pt x="897" y="676"/>
                    <a:pt x="898" y="678"/>
                    <a:pt x="899" y="681"/>
                  </a:cubicBezTo>
                  <a:cubicBezTo>
                    <a:pt x="900" y="679"/>
                    <a:pt x="900" y="677"/>
                    <a:pt x="901" y="676"/>
                  </a:cubicBezTo>
                  <a:cubicBezTo>
                    <a:pt x="901" y="676"/>
                    <a:pt x="901" y="676"/>
                    <a:pt x="901" y="676"/>
                  </a:cubicBezTo>
                  <a:cubicBezTo>
                    <a:pt x="900" y="674"/>
                    <a:pt x="900" y="671"/>
                    <a:pt x="900" y="669"/>
                  </a:cubicBezTo>
                  <a:cubicBezTo>
                    <a:pt x="902" y="669"/>
                    <a:pt x="903" y="669"/>
                    <a:pt x="904" y="669"/>
                  </a:cubicBezTo>
                  <a:cubicBezTo>
                    <a:pt x="902" y="668"/>
                    <a:pt x="900" y="667"/>
                    <a:pt x="897" y="665"/>
                  </a:cubicBezTo>
                  <a:cubicBezTo>
                    <a:pt x="897" y="665"/>
                    <a:pt x="897" y="665"/>
                    <a:pt x="897" y="665"/>
                  </a:cubicBezTo>
                  <a:cubicBezTo>
                    <a:pt x="897" y="668"/>
                    <a:pt x="897" y="671"/>
                    <a:pt x="896" y="673"/>
                  </a:cubicBezTo>
                  <a:lnTo>
                    <a:pt x="896" y="674"/>
                  </a:lnTo>
                  <a:close/>
                  <a:moveTo>
                    <a:pt x="1022" y="654"/>
                  </a:moveTo>
                  <a:cubicBezTo>
                    <a:pt x="1024" y="656"/>
                    <a:pt x="1026" y="658"/>
                    <a:pt x="1028" y="660"/>
                  </a:cubicBezTo>
                  <a:cubicBezTo>
                    <a:pt x="1028" y="659"/>
                    <a:pt x="1029" y="659"/>
                    <a:pt x="1029" y="658"/>
                  </a:cubicBezTo>
                  <a:cubicBezTo>
                    <a:pt x="1025" y="655"/>
                    <a:pt x="1020" y="651"/>
                    <a:pt x="1016" y="647"/>
                  </a:cubicBezTo>
                  <a:cubicBezTo>
                    <a:pt x="1015" y="648"/>
                    <a:pt x="1015" y="649"/>
                    <a:pt x="1014" y="649"/>
                  </a:cubicBezTo>
                  <a:cubicBezTo>
                    <a:pt x="1016" y="652"/>
                    <a:pt x="1018" y="655"/>
                    <a:pt x="1020" y="659"/>
                  </a:cubicBezTo>
                  <a:cubicBezTo>
                    <a:pt x="1021" y="657"/>
                    <a:pt x="1021" y="655"/>
                    <a:pt x="1022" y="654"/>
                  </a:cubicBezTo>
                  <a:close/>
                  <a:moveTo>
                    <a:pt x="1328" y="664"/>
                  </a:moveTo>
                  <a:cubicBezTo>
                    <a:pt x="1330" y="666"/>
                    <a:pt x="1332" y="668"/>
                    <a:pt x="1334" y="670"/>
                  </a:cubicBezTo>
                  <a:cubicBezTo>
                    <a:pt x="1336" y="665"/>
                    <a:pt x="1338" y="661"/>
                    <a:pt x="1340" y="657"/>
                  </a:cubicBezTo>
                  <a:cubicBezTo>
                    <a:pt x="1347" y="664"/>
                    <a:pt x="1355" y="670"/>
                    <a:pt x="1362" y="676"/>
                  </a:cubicBezTo>
                  <a:cubicBezTo>
                    <a:pt x="1362" y="668"/>
                    <a:pt x="1362" y="662"/>
                    <a:pt x="1362" y="655"/>
                  </a:cubicBezTo>
                  <a:cubicBezTo>
                    <a:pt x="1354" y="665"/>
                    <a:pt x="1355" y="649"/>
                    <a:pt x="1350" y="651"/>
                  </a:cubicBezTo>
                  <a:cubicBezTo>
                    <a:pt x="1352" y="655"/>
                    <a:pt x="1353" y="659"/>
                    <a:pt x="1354" y="661"/>
                  </a:cubicBezTo>
                  <a:cubicBezTo>
                    <a:pt x="1348" y="662"/>
                    <a:pt x="1347" y="653"/>
                    <a:pt x="1340" y="658"/>
                  </a:cubicBezTo>
                  <a:cubicBezTo>
                    <a:pt x="1338" y="657"/>
                    <a:pt x="1336" y="657"/>
                    <a:pt x="1334" y="657"/>
                  </a:cubicBezTo>
                  <a:cubicBezTo>
                    <a:pt x="1334" y="658"/>
                    <a:pt x="1333" y="659"/>
                    <a:pt x="1333" y="660"/>
                  </a:cubicBezTo>
                  <a:cubicBezTo>
                    <a:pt x="1331" y="657"/>
                    <a:pt x="1328" y="653"/>
                    <a:pt x="1326" y="650"/>
                  </a:cubicBezTo>
                  <a:cubicBezTo>
                    <a:pt x="1326" y="650"/>
                    <a:pt x="1325" y="651"/>
                    <a:pt x="1324" y="651"/>
                  </a:cubicBezTo>
                  <a:cubicBezTo>
                    <a:pt x="1326" y="655"/>
                    <a:pt x="1327" y="660"/>
                    <a:pt x="1328" y="664"/>
                  </a:cubicBezTo>
                  <a:cubicBezTo>
                    <a:pt x="1324" y="659"/>
                    <a:pt x="1320" y="653"/>
                    <a:pt x="1316" y="648"/>
                  </a:cubicBezTo>
                  <a:cubicBezTo>
                    <a:pt x="1315" y="649"/>
                    <a:pt x="1314" y="649"/>
                    <a:pt x="1313" y="650"/>
                  </a:cubicBezTo>
                  <a:cubicBezTo>
                    <a:pt x="1318" y="657"/>
                    <a:pt x="1322" y="664"/>
                    <a:pt x="1327" y="670"/>
                  </a:cubicBezTo>
                  <a:cubicBezTo>
                    <a:pt x="1327" y="670"/>
                    <a:pt x="1328" y="670"/>
                    <a:pt x="1329" y="669"/>
                  </a:cubicBezTo>
                  <a:cubicBezTo>
                    <a:pt x="1328" y="667"/>
                    <a:pt x="1328" y="666"/>
                    <a:pt x="1328" y="664"/>
                  </a:cubicBezTo>
                  <a:close/>
                  <a:moveTo>
                    <a:pt x="746" y="636"/>
                  </a:moveTo>
                  <a:cubicBezTo>
                    <a:pt x="743" y="631"/>
                    <a:pt x="740" y="625"/>
                    <a:pt x="737" y="619"/>
                  </a:cubicBezTo>
                  <a:cubicBezTo>
                    <a:pt x="735" y="623"/>
                    <a:pt x="733" y="626"/>
                    <a:pt x="730" y="631"/>
                  </a:cubicBezTo>
                  <a:cubicBezTo>
                    <a:pt x="735" y="637"/>
                    <a:pt x="740" y="642"/>
                    <a:pt x="749" y="642"/>
                  </a:cubicBezTo>
                  <a:cubicBezTo>
                    <a:pt x="750" y="642"/>
                    <a:pt x="751" y="641"/>
                    <a:pt x="752" y="641"/>
                  </a:cubicBezTo>
                  <a:cubicBezTo>
                    <a:pt x="750" y="640"/>
                    <a:pt x="748" y="638"/>
                    <a:pt x="746" y="636"/>
                  </a:cubicBezTo>
                  <a:close/>
                  <a:moveTo>
                    <a:pt x="1183" y="666"/>
                  </a:moveTo>
                  <a:cubicBezTo>
                    <a:pt x="1189" y="667"/>
                    <a:pt x="1196" y="669"/>
                    <a:pt x="1202" y="671"/>
                  </a:cubicBezTo>
                  <a:cubicBezTo>
                    <a:pt x="1196" y="664"/>
                    <a:pt x="1190" y="656"/>
                    <a:pt x="1184" y="649"/>
                  </a:cubicBezTo>
                  <a:cubicBezTo>
                    <a:pt x="1181" y="650"/>
                    <a:pt x="1178" y="650"/>
                    <a:pt x="1175" y="651"/>
                  </a:cubicBezTo>
                  <a:cubicBezTo>
                    <a:pt x="1178" y="656"/>
                    <a:pt x="1180" y="661"/>
                    <a:pt x="1183" y="666"/>
                  </a:cubicBezTo>
                  <a:cubicBezTo>
                    <a:pt x="1177" y="659"/>
                    <a:pt x="1171" y="652"/>
                    <a:pt x="1165" y="645"/>
                  </a:cubicBezTo>
                  <a:cubicBezTo>
                    <a:pt x="1165" y="646"/>
                    <a:pt x="1164" y="648"/>
                    <a:pt x="1164" y="649"/>
                  </a:cubicBezTo>
                  <a:cubicBezTo>
                    <a:pt x="1162" y="647"/>
                    <a:pt x="1159" y="645"/>
                    <a:pt x="1156" y="643"/>
                  </a:cubicBezTo>
                  <a:cubicBezTo>
                    <a:pt x="1156" y="645"/>
                    <a:pt x="1156" y="647"/>
                    <a:pt x="1156" y="649"/>
                  </a:cubicBezTo>
                  <a:cubicBezTo>
                    <a:pt x="1154" y="647"/>
                    <a:pt x="1152" y="645"/>
                    <a:pt x="1148" y="642"/>
                  </a:cubicBezTo>
                  <a:cubicBezTo>
                    <a:pt x="1150" y="649"/>
                    <a:pt x="1151" y="653"/>
                    <a:pt x="1153" y="658"/>
                  </a:cubicBezTo>
                  <a:cubicBezTo>
                    <a:pt x="1149" y="652"/>
                    <a:pt x="1145" y="647"/>
                    <a:pt x="1140" y="640"/>
                  </a:cubicBezTo>
                  <a:cubicBezTo>
                    <a:pt x="1141" y="645"/>
                    <a:pt x="1141" y="647"/>
                    <a:pt x="1141" y="651"/>
                  </a:cubicBezTo>
                  <a:cubicBezTo>
                    <a:pt x="1138" y="647"/>
                    <a:pt x="1136" y="645"/>
                    <a:pt x="1134" y="643"/>
                  </a:cubicBezTo>
                  <a:cubicBezTo>
                    <a:pt x="1133" y="643"/>
                    <a:pt x="1133" y="644"/>
                    <a:pt x="1132" y="644"/>
                  </a:cubicBezTo>
                  <a:cubicBezTo>
                    <a:pt x="1134" y="650"/>
                    <a:pt x="1137" y="657"/>
                    <a:pt x="1139" y="663"/>
                  </a:cubicBezTo>
                  <a:cubicBezTo>
                    <a:pt x="1135" y="657"/>
                    <a:pt x="1131" y="651"/>
                    <a:pt x="1126" y="645"/>
                  </a:cubicBezTo>
                  <a:cubicBezTo>
                    <a:pt x="1125" y="643"/>
                    <a:pt x="1123" y="642"/>
                    <a:pt x="1122" y="640"/>
                  </a:cubicBezTo>
                  <a:cubicBezTo>
                    <a:pt x="1121" y="643"/>
                    <a:pt x="1120" y="645"/>
                    <a:pt x="1120" y="646"/>
                  </a:cubicBezTo>
                  <a:cubicBezTo>
                    <a:pt x="1115" y="646"/>
                    <a:pt x="1110" y="646"/>
                    <a:pt x="1105" y="647"/>
                  </a:cubicBezTo>
                  <a:cubicBezTo>
                    <a:pt x="1107" y="651"/>
                    <a:pt x="1108" y="654"/>
                    <a:pt x="1109" y="657"/>
                  </a:cubicBezTo>
                  <a:cubicBezTo>
                    <a:pt x="1108" y="657"/>
                    <a:pt x="1108" y="657"/>
                    <a:pt x="1107" y="657"/>
                  </a:cubicBezTo>
                  <a:cubicBezTo>
                    <a:pt x="1103" y="651"/>
                    <a:pt x="1099" y="645"/>
                    <a:pt x="1095" y="639"/>
                  </a:cubicBezTo>
                  <a:cubicBezTo>
                    <a:pt x="1094" y="639"/>
                    <a:pt x="1094" y="639"/>
                    <a:pt x="1094" y="639"/>
                  </a:cubicBezTo>
                  <a:cubicBezTo>
                    <a:pt x="1095" y="643"/>
                    <a:pt x="1096" y="647"/>
                    <a:pt x="1097" y="651"/>
                  </a:cubicBezTo>
                  <a:cubicBezTo>
                    <a:pt x="1093" y="646"/>
                    <a:pt x="1090" y="642"/>
                    <a:pt x="1086" y="637"/>
                  </a:cubicBezTo>
                  <a:cubicBezTo>
                    <a:pt x="1085" y="640"/>
                    <a:pt x="1084" y="641"/>
                    <a:pt x="1084" y="643"/>
                  </a:cubicBezTo>
                  <a:cubicBezTo>
                    <a:pt x="1081" y="641"/>
                    <a:pt x="1079" y="638"/>
                    <a:pt x="1077" y="635"/>
                  </a:cubicBezTo>
                  <a:cubicBezTo>
                    <a:pt x="1079" y="644"/>
                    <a:pt x="1081" y="652"/>
                    <a:pt x="1083" y="662"/>
                  </a:cubicBezTo>
                  <a:cubicBezTo>
                    <a:pt x="1087" y="665"/>
                    <a:pt x="1094" y="670"/>
                    <a:pt x="1102" y="676"/>
                  </a:cubicBezTo>
                  <a:cubicBezTo>
                    <a:pt x="1099" y="671"/>
                    <a:pt x="1096" y="668"/>
                    <a:pt x="1096" y="665"/>
                  </a:cubicBezTo>
                  <a:cubicBezTo>
                    <a:pt x="1095" y="662"/>
                    <a:pt x="1097" y="659"/>
                    <a:pt x="1098" y="655"/>
                  </a:cubicBezTo>
                  <a:cubicBezTo>
                    <a:pt x="1098" y="658"/>
                    <a:pt x="1098" y="661"/>
                    <a:pt x="1099" y="662"/>
                  </a:cubicBezTo>
                  <a:cubicBezTo>
                    <a:pt x="1107" y="668"/>
                    <a:pt x="1114" y="672"/>
                    <a:pt x="1121" y="677"/>
                  </a:cubicBezTo>
                  <a:cubicBezTo>
                    <a:pt x="1120" y="675"/>
                    <a:pt x="1119" y="672"/>
                    <a:pt x="1117" y="668"/>
                  </a:cubicBezTo>
                  <a:cubicBezTo>
                    <a:pt x="1121" y="670"/>
                    <a:pt x="1123" y="672"/>
                    <a:pt x="1126" y="673"/>
                  </a:cubicBezTo>
                  <a:cubicBezTo>
                    <a:pt x="1123" y="667"/>
                    <a:pt x="1120" y="663"/>
                    <a:pt x="1118" y="659"/>
                  </a:cubicBezTo>
                  <a:cubicBezTo>
                    <a:pt x="1118" y="659"/>
                    <a:pt x="1119" y="658"/>
                    <a:pt x="1119" y="658"/>
                  </a:cubicBezTo>
                  <a:cubicBezTo>
                    <a:pt x="1121" y="660"/>
                    <a:pt x="1123" y="662"/>
                    <a:pt x="1125" y="665"/>
                  </a:cubicBezTo>
                  <a:cubicBezTo>
                    <a:pt x="1126" y="663"/>
                    <a:pt x="1127" y="661"/>
                    <a:pt x="1129" y="658"/>
                  </a:cubicBezTo>
                  <a:cubicBezTo>
                    <a:pt x="1133" y="663"/>
                    <a:pt x="1136" y="666"/>
                    <a:pt x="1140" y="671"/>
                  </a:cubicBezTo>
                  <a:cubicBezTo>
                    <a:pt x="1140" y="667"/>
                    <a:pt x="1139" y="665"/>
                    <a:pt x="1139" y="663"/>
                  </a:cubicBezTo>
                  <a:cubicBezTo>
                    <a:pt x="1144" y="667"/>
                    <a:pt x="1149" y="672"/>
                    <a:pt x="1157" y="679"/>
                  </a:cubicBezTo>
                  <a:cubicBezTo>
                    <a:pt x="1151" y="669"/>
                    <a:pt x="1147" y="662"/>
                    <a:pt x="1142" y="655"/>
                  </a:cubicBezTo>
                  <a:cubicBezTo>
                    <a:pt x="1143" y="654"/>
                    <a:pt x="1143" y="654"/>
                    <a:pt x="1144" y="654"/>
                  </a:cubicBezTo>
                  <a:cubicBezTo>
                    <a:pt x="1147" y="658"/>
                    <a:pt x="1150" y="663"/>
                    <a:pt x="1154" y="667"/>
                  </a:cubicBezTo>
                  <a:cubicBezTo>
                    <a:pt x="1155" y="667"/>
                    <a:pt x="1155" y="667"/>
                    <a:pt x="1156" y="666"/>
                  </a:cubicBezTo>
                  <a:cubicBezTo>
                    <a:pt x="1155" y="664"/>
                    <a:pt x="1154" y="661"/>
                    <a:pt x="1153" y="659"/>
                  </a:cubicBezTo>
                  <a:cubicBezTo>
                    <a:pt x="1157" y="663"/>
                    <a:pt x="1161" y="667"/>
                    <a:pt x="1167" y="673"/>
                  </a:cubicBezTo>
                  <a:cubicBezTo>
                    <a:pt x="1167" y="669"/>
                    <a:pt x="1167" y="667"/>
                    <a:pt x="1166" y="665"/>
                  </a:cubicBezTo>
                  <a:cubicBezTo>
                    <a:pt x="1169" y="666"/>
                    <a:pt x="1170" y="668"/>
                    <a:pt x="1172" y="669"/>
                  </a:cubicBezTo>
                  <a:cubicBezTo>
                    <a:pt x="1172" y="668"/>
                    <a:pt x="1173" y="668"/>
                    <a:pt x="1173" y="667"/>
                  </a:cubicBezTo>
                  <a:cubicBezTo>
                    <a:pt x="1171" y="664"/>
                    <a:pt x="1169" y="660"/>
                    <a:pt x="1166" y="656"/>
                  </a:cubicBezTo>
                  <a:cubicBezTo>
                    <a:pt x="1172" y="661"/>
                    <a:pt x="1179" y="667"/>
                    <a:pt x="1186" y="674"/>
                  </a:cubicBezTo>
                  <a:cubicBezTo>
                    <a:pt x="1185" y="670"/>
                    <a:pt x="1184" y="668"/>
                    <a:pt x="1183" y="666"/>
                  </a:cubicBezTo>
                  <a:close/>
                  <a:moveTo>
                    <a:pt x="224" y="213"/>
                  </a:moveTo>
                  <a:cubicBezTo>
                    <a:pt x="227" y="209"/>
                    <a:pt x="229" y="204"/>
                    <a:pt x="232" y="200"/>
                  </a:cubicBezTo>
                  <a:cubicBezTo>
                    <a:pt x="229" y="197"/>
                    <a:pt x="216" y="197"/>
                    <a:pt x="220" y="184"/>
                  </a:cubicBezTo>
                  <a:cubicBezTo>
                    <a:pt x="217" y="185"/>
                    <a:pt x="215" y="187"/>
                    <a:pt x="212" y="188"/>
                  </a:cubicBezTo>
                  <a:cubicBezTo>
                    <a:pt x="214" y="192"/>
                    <a:pt x="216" y="196"/>
                    <a:pt x="218" y="200"/>
                  </a:cubicBezTo>
                  <a:cubicBezTo>
                    <a:pt x="216" y="203"/>
                    <a:pt x="213" y="207"/>
                    <a:pt x="210" y="211"/>
                  </a:cubicBezTo>
                  <a:cubicBezTo>
                    <a:pt x="213" y="210"/>
                    <a:pt x="215" y="208"/>
                    <a:pt x="217" y="207"/>
                  </a:cubicBezTo>
                  <a:cubicBezTo>
                    <a:pt x="218" y="206"/>
                    <a:pt x="220" y="209"/>
                    <a:pt x="221" y="210"/>
                  </a:cubicBezTo>
                  <a:cubicBezTo>
                    <a:pt x="215" y="216"/>
                    <a:pt x="208" y="222"/>
                    <a:pt x="202" y="228"/>
                  </a:cubicBezTo>
                  <a:cubicBezTo>
                    <a:pt x="211" y="225"/>
                    <a:pt x="221" y="225"/>
                    <a:pt x="224" y="213"/>
                  </a:cubicBezTo>
                  <a:close/>
                  <a:moveTo>
                    <a:pt x="720" y="254"/>
                  </a:moveTo>
                  <a:cubicBezTo>
                    <a:pt x="713" y="267"/>
                    <a:pt x="707" y="279"/>
                    <a:pt x="709" y="295"/>
                  </a:cubicBezTo>
                  <a:cubicBezTo>
                    <a:pt x="710" y="303"/>
                    <a:pt x="709" y="312"/>
                    <a:pt x="710" y="321"/>
                  </a:cubicBezTo>
                  <a:cubicBezTo>
                    <a:pt x="710" y="326"/>
                    <a:pt x="710" y="331"/>
                    <a:pt x="711" y="336"/>
                  </a:cubicBezTo>
                  <a:cubicBezTo>
                    <a:pt x="711" y="336"/>
                    <a:pt x="712" y="336"/>
                    <a:pt x="713" y="336"/>
                  </a:cubicBezTo>
                  <a:cubicBezTo>
                    <a:pt x="718" y="309"/>
                    <a:pt x="707" y="280"/>
                    <a:pt x="720" y="254"/>
                  </a:cubicBezTo>
                  <a:cubicBezTo>
                    <a:pt x="720" y="240"/>
                    <a:pt x="719" y="225"/>
                    <a:pt x="719" y="210"/>
                  </a:cubicBezTo>
                  <a:cubicBezTo>
                    <a:pt x="721" y="210"/>
                    <a:pt x="725" y="209"/>
                    <a:pt x="725" y="210"/>
                  </a:cubicBezTo>
                  <a:cubicBezTo>
                    <a:pt x="729" y="218"/>
                    <a:pt x="734" y="216"/>
                    <a:pt x="740" y="215"/>
                  </a:cubicBezTo>
                  <a:cubicBezTo>
                    <a:pt x="745" y="214"/>
                    <a:pt x="749" y="214"/>
                    <a:pt x="752" y="213"/>
                  </a:cubicBezTo>
                  <a:cubicBezTo>
                    <a:pt x="758" y="207"/>
                    <a:pt x="763" y="202"/>
                    <a:pt x="768" y="196"/>
                  </a:cubicBezTo>
                  <a:cubicBezTo>
                    <a:pt x="761" y="191"/>
                    <a:pt x="755" y="186"/>
                    <a:pt x="748" y="181"/>
                  </a:cubicBezTo>
                  <a:cubicBezTo>
                    <a:pt x="775" y="193"/>
                    <a:pt x="801" y="208"/>
                    <a:pt x="823" y="228"/>
                  </a:cubicBezTo>
                  <a:cubicBezTo>
                    <a:pt x="863" y="266"/>
                    <a:pt x="888" y="311"/>
                    <a:pt x="902" y="364"/>
                  </a:cubicBezTo>
                  <a:cubicBezTo>
                    <a:pt x="906" y="380"/>
                    <a:pt x="909" y="397"/>
                    <a:pt x="913" y="413"/>
                  </a:cubicBezTo>
                  <a:cubicBezTo>
                    <a:pt x="902" y="320"/>
                    <a:pt x="865" y="242"/>
                    <a:pt x="781" y="192"/>
                  </a:cubicBezTo>
                  <a:cubicBezTo>
                    <a:pt x="731" y="163"/>
                    <a:pt x="651" y="144"/>
                    <a:pt x="635" y="155"/>
                  </a:cubicBezTo>
                  <a:cubicBezTo>
                    <a:pt x="673" y="155"/>
                    <a:pt x="707" y="166"/>
                    <a:pt x="741" y="179"/>
                  </a:cubicBezTo>
                  <a:cubicBezTo>
                    <a:pt x="739" y="179"/>
                    <a:pt x="738" y="180"/>
                    <a:pt x="736" y="180"/>
                  </a:cubicBezTo>
                  <a:cubicBezTo>
                    <a:pt x="725" y="176"/>
                    <a:pt x="723" y="185"/>
                    <a:pt x="721" y="192"/>
                  </a:cubicBezTo>
                  <a:cubicBezTo>
                    <a:pt x="719" y="198"/>
                    <a:pt x="720" y="204"/>
                    <a:pt x="719" y="210"/>
                  </a:cubicBezTo>
                  <a:cubicBezTo>
                    <a:pt x="716" y="202"/>
                    <a:pt x="713" y="194"/>
                    <a:pt x="710" y="186"/>
                  </a:cubicBezTo>
                  <a:cubicBezTo>
                    <a:pt x="709" y="184"/>
                    <a:pt x="707" y="182"/>
                    <a:pt x="705" y="182"/>
                  </a:cubicBezTo>
                  <a:cubicBezTo>
                    <a:pt x="701" y="181"/>
                    <a:pt x="698" y="181"/>
                    <a:pt x="694" y="181"/>
                  </a:cubicBezTo>
                  <a:cubicBezTo>
                    <a:pt x="708" y="192"/>
                    <a:pt x="716" y="207"/>
                    <a:pt x="718" y="224"/>
                  </a:cubicBezTo>
                  <a:cubicBezTo>
                    <a:pt x="720" y="234"/>
                    <a:pt x="720" y="244"/>
                    <a:pt x="720" y="254"/>
                  </a:cubicBezTo>
                  <a:close/>
                  <a:moveTo>
                    <a:pt x="692" y="406"/>
                  </a:moveTo>
                  <a:cubicBezTo>
                    <a:pt x="696" y="403"/>
                    <a:pt x="699" y="400"/>
                    <a:pt x="703" y="397"/>
                  </a:cubicBezTo>
                  <a:cubicBezTo>
                    <a:pt x="698" y="398"/>
                    <a:pt x="695" y="400"/>
                    <a:pt x="691" y="400"/>
                  </a:cubicBezTo>
                  <a:cubicBezTo>
                    <a:pt x="681" y="402"/>
                    <a:pt x="672" y="403"/>
                    <a:pt x="662" y="404"/>
                  </a:cubicBezTo>
                  <a:cubicBezTo>
                    <a:pt x="653" y="405"/>
                    <a:pt x="642" y="408"/>
                    <a:pt x="644" y="391"/>
                  </a:cubicBezTo>
                  <a:cubicBezTo>
                    <a:pt x="642" y="391"/>
                    <a:pt x="641" y="392"/>
                    <a:pt x="640" y="393"/>
                  </a:cubicBezTo>
                  <a:cubicBezTo>
                    <a:pt x="641" y="397"/>
                    <a:pt x="641" y="400"/>
                    <a:pt x="642" y="405"/>
                  </a:cubicBezTo>
                  <a:cubicBezTo>
                    <a:pt x="623" y="405"/>
                    <a:pt x="604" y="405"/>
                    <a:pt x="584" y="405"/>
                  </a:cubicBezTo>
                  <a:cubicBezTo>
                    <a:pt x="582" y="402"/>
                    <a:pt x="581" y="397"/>
                    <a:pt x="579" y="393"/>
                  </a:cubicBezTo>
                  <a:cubicBezTo>
                    <a:pt x="578" y="393"/>
                    <a:pt x="577" y="394"/>
                    <a:pt x="576" y="394"/>
                  </a:cubicBezTo>
                  <a:cubicBezTo>
                    <a:pt x="577" y="398"/>
                    <a:pt x="579" y="402"/>
                    <a:pt x="581" y="407"/>
                  </a:cubicBezTo>
                  <a:cubicBezTo>
                    <a:pt x="574" y="408"/>
                    <a:pt x="569" y="408"/>
                    <a:pt x="564" y="409"/>
                  </a:cubicBezTo>
                  <a:cubicBezTo>
                    <a:pt x="564" y="410"/>
                    <a:pt x="564" y="410"/>
                    <a:pt x="564" y="411"/>
                  </a:cubicBezTo>
                  <a:cubicBezTo>
                    <a:pt x="570" y="411"/>
                    <a:pt x="575" y="411"/>
                    <a:pt x="582" y="411"/>
                  </a:cubicBezTo>
                  <a:cubicBezTo>
                    <a:pt x="581" y="416"/>
                    <a:pt x="581" y="421"/>
                    <a:pt x="581" y="425"/>
                  </a:cubicBezTo>
                  <a:cubicBezTo>
                    <a:pt x="583" y="422"/>
                    <a:pt x="583" y="418"/>
                    <a:pt x="584" y="415"/>
                  </a:cubicBezTo>
                  <a:cubicBezTo>
                    <a:pt x="585" y="413"/>
                    <a:pt x="588" y="410"/>
                    <a:pt x="591" y="410"/>
                  </a:cubicBezTo>
                  <a:cubicBezTo>
                    <a:pt x="604" y="409"/>
                    <a:pt x="617" y="410"/>
                    <a:pt x="631" y="410"/>
                  </a:cubicBezTo>
                  <a:cubicBezTo>
                    <a:pt x="632" y="414"/>
                    <a:pt x="634" y="420"/>
                    <a:pt x="636" y="425"/>
                  </a:cubicBezTo>
                  <a:cubicBezTo>
                    <a:pt x="636" y="425"/>
                    <a:pt x="637" y="425"/>
                    <a:pt x="637" y="424"/>
                  </a:cubicBezTo>
                  <a:cubicBezTo>
                    <a:pt x="636" y="419"/>
                    <a:pt x="635" y="414"/>
                    <a:pt x="635" y="409"/>
                  </a:cubicBezTo>
                  <a:cubicBezTo>
                    <a:pt x="642" y="406"/>
                    <a:pt x="645" y="408"/>
                    <a:pt x="646" y="415"/>
                  </a:cubicBezTo>
                  <a:cubicBezTo>
                    <a:pt x="647" y="418"/>
                    <a:pt x="650" y="421"/>
                    <a:pt x="652" y="424"/>
                  </a:cubicBezTo>
                  <a:cubicBezTo>
                    <a:pt x="632" y="433"/>
                    <a:pt x="613" y="443"/>
                    <a:pt x="589" y="441"/>
                  </a:cubicBezTo>
                  <a:cubicBezTo>
                    <a:pt x="609" y="449"/>
                    <a:pt x="625" y="449"/>
                    <a:pt x="630" y="444"/>
                  </a:cubicBezTo>
                  <a:cubicBezTo>
                    <a:pt x="638" y="444"/>
                    <a:pt x="644" y="446"/>
                    <a:pt x="647" y="444"/>
                  </a:cubicBezTo>
                  <a:cubicBezTo>
                    <a:pt x="654" y="439"/>
                    <a:pt x="662" y="437"/>
                    <a:pt x="670" y="433"/>
                  </a:cubicBezTo>
                  <a:cubicBezTo>
                    <a:pt x="684" y="428"/>
                    <a:pt x="687" y="424"/>
                    <a:pt x="684" y="414"/>
                  </a:cubicBezTo>
                  <a:cubicBezTo>
                    <a:pt x="688" y="420"/>
                    <a:pt x="693" y="427"/>
                    <a:pt x="697" y="434"/>
                  </a:cubicBezTo>
                  <a:cubicBezTo>
                    <a:pt x="698" y="432"/>
                    <a:pt x="700" y="429"/>
                    <a:pt x="701" y="426"/>
                  </a:cubicBezTo>
                  <a:cubicBezTo>
                    <a:pt x="703" y="429"/>
                    <a:pt x="705" y="431"/>
                    <a:pt x="708" y="434"/>
                  </a:cubicBezTo>
                  <a:cubicBezTo>
                    <a:pt x="708" y="418"/>
                    <a:pt x="702" y="408"/>
                    <a:pt x="692" y="406"/>
                  </a:cubicBezTo>
                  <a:close/>
                  <a:moveTo>
                    <a:pt x="139" y="226"/>
                  </a:moveTo>
                  <a:cubicBezTo>
                    <a:pt x="139" y="228"/>
                    <a:pt x="140" y="230"/>
                    <a:pt x="141" y="232"/>
                  </a:cubicBezTo>
                  <a:cubicBezTo>
                    <a:pt x="142" y="231"/>
                    <a:pt x="143" y="230"/>
                    <a:pt x="144" y="229"/>
                  </a:cubicBezTo>
                  <a:cubicBezTo>
                    <a:pt x="145" y="226"/>
                    <a:pt x="145" y="222"/>
                    <a:pt x="146" y="219"/>
                  </a:cubicBezTo>
                  <a:cubicBezTo>
                    <a:pt x="152" y="219"/>
                    <a:pt x="158" y="219"/>
                    <a:pt x="163" y="219"/>
                  </a:cubicBezTo>
                  <a:cubicBezTo>
                    <a:pt x="160" y="213"/>
                    <a:pt x="155" y="206"/>
                    <a:pt x="162" y="199"/>
                  </a:cubicBezTo>
                  <a:cubicBezTo>
                    <a:pt x="163" y="198"/>
                    <a:pt x="162" y="195"/>
                    <a:pt x="162" y="193"/>
                  </a:cubicBezTo>
                  <a:cubicBezTo>
                    <a:pt x="159" y="193"/>
                    <a:pt x="156" y="194"/>
                    <a:pt x="155" y="195"/>
                  </a:cubicBezTo>
                  <a:cubicBezTo>
                    <a:pt x="154" y="200"/>
                    <a:pt x="154" y="205"/>
                    <a:pt x="153" y="210"/>
                  </a:cubicBezTo>
                  <a:cubicBezTo>
                    <a:pt x="153" y="212"/>
                    <a:pt x="152" y="214"/>
                    <a:pt x="150" y="217"/>
                  </a:cubicBezTo>
                  <a:cubicBezTo>
                    <a:pt x="148" y="213"/>
                    <a:pt x="146" y="211"/>
                    <a:pt x="145" y="208"/>
                  </a:cubicBezTo>
                  <a:cubicBezTo>
                    <a:pt x="142" y="211"/>
                    <a:pt x="139" y="214"/>
                    <a:pt x="136" y="218"/>
                  </a:cubicBezTo>
                  <a:cubicBezTo>
                    <a:pt x="135" y="216"/>
                    <a:pt x="134" y="213"/>
                    <a:pt x="133" y="212"/>
                  </a:cubicBezTo>
                  <a:cubicBezTo>
                    <a:pt x="129" y="209"/>
                    <a:pt x="125" y="208"/>
                    <a:pt x="122" y="206"/>
                  </a:cubicBezTo>
                  <a:cubicBezTo>
                    <a:pt x="121" y="205"/>
                    <a:pt x="121" y="203"/>
                    <a:pt x="121" y="202"/>
                  </a:cubicBezTo>
                  <a:cubicBezTo>
                    <a:pt x="113" y="210"/>
                    <a:pt x="105" y="218"/>
                    <a:pt x="95" y="229"/>
                  </a:cubicBezTo>
                  <a:cubicBezTo>
                    <a:pt x="106" y="231"/>
                    <a:pt x="114" y="232"/>
                    <a:pt x="122" y="234"/>
                  </a:cubicBezTo>
                  <a:cubicBezTo>
                    <a:pt x="122" y="232"/>
                    <a:pt x="122" y="230"/>
                    <a:pt x="121" y="227"/>
                  </a:cubicBezTo>
                  <a:cubicBezTo>
                    <a:pt x="127" y="230"/>
                    <a:pt x="131" y="232"/>
                    <a:pt x="139" y="236"/>
                  </a:cubicBezTo>
                  <a:cubicBezTo>
                    <a:pt x="137" y="231"/>
                    <a:pt x="136" y="229"/>
                    <a:pt x="135" y="226"/>
                  </a:cubicBezTo>
                  <a:cubicBezTo>
                    <a:pt x="136" y="226"/>
                    <a:pt x="137" y="226"/>
                    <a:pt x="139" y="226"/>
                  </a:cubicBezTo>
                  <a:close/>
                  <a:moveTo>
                    <a:pt x="368" y="415"/>
                  </a:moveTo>
                  <a:cubicBezTo>
                    <a:pt x="368" y="411"/>
                    <a:pt x="369" y="407"/>
                    <a:pt x="367" y="405"/>
                  </a:cubicBezTo>
                  <a:cubicBezTo>
                    <a:pt x="365" y="401"/>
                    <a:pt x="361" y="399"/>
                    <a:pt x="358" y="397"/>
                  </a:cubicBezTo>
                  <a:cubicBezTo>
                    <a:pt x="356" y="399"/>
                    <a:pt x="355" y="401"/>
                    <a:pt x="354" y="403"/>
                  </a:cubicBezTo>
                  <a:cubicBezTo>
                    <a:pt x="353" y="400"/>
                    <a:pt x="352" y="398"/>
                    <a:pt x="351" y="396"/>
                  </a:cubicBezTo>
                  <a:cubicBezTo>
                    <a:pt x="350" y="396"/>
                    <a:pt x="349" y="396"/>
                    <a:pt x="349" y="396"/>
                  </a:cubicBezTo>
                  <a:cubicBezTo>
                    <a:pt x="350" y="402"/>
                    <a:pt x="352" y="407"/>
                    <a:pt x="354" y="414"/>
                  </a:cubicBezTo>
                  <a:cubicBezTo>
                    <a:pt x="356" y="410"/>
                    <a:pt x="357" y="407"/>
                    <a:pt x="358" y="404"/>
                  </a:cubicBezTo>
                  <a:cubicBezTo>
                    <a:pt x="359" y="404"/>
                    <a:pt x="360" y="404"/>
                    <a:pt x="361" y="404"/>
                  </a:cubicBezTo>
                  <a:cubicBezTo>
                    <a:pt x="362" y="407"/>
                    <a:pt x="362" y="410"/>
                    <a:pt x="363" y="414"/>
                  </a:cubicBezTo>
                  <a:cubicBezTo>
                    <a:pt x="363" y="417"/>
                    <a:pt x="360" y="422"/>
                    <a:pt x="367" y="419"/>
                  </a:cubicBezTo>
                  <a:cubicBezTo>
                    <a:pt x="365" y="425"/>
                    <a:pt x="360" y="431"/>
                    <a:pt x="360" y="436"/>
                  </a:cubicBezTo>
                  <a:cubicBezTo>
                    <a:pt x="361" y="445"/>
                    <a:pt x="366" y="452"/>
                    <a:pt x="370" y="460"/>
                  </a:cubicBezTo>
                  <a:cubicBezTo>
                    <a:pt x="371" y="462"/>
                    <a:pt x="373" y="463"/>
                    <a:pt x="375" y="465"/>
                  </a:cubicBezTo>
                  <a:cubicBezTo>
                    <a:pt x="376" y="460"/>
                    <a:pt x="377" y="456"/>
                    <a:pt x="378" y="451"/>
                  </a:cubicBezTo>
                  <a:cubicBezTo>
                    <a:pt x="380" y="455"/>
                    <a:pt x="381" y="458"/>
                    <a:pt x="383" y="461"/>
                  </a:cubicBezTo>
                  <a:cubicBezTo>
                    <a:pt x="384" y="461"/>
                    <a:pt x="385" y="461"/>
                    <a:pt x="386" y="461"/>
                  </a:cubicBezTo>
                  <a:cubicBezTo>
                    <a:pt x="388" y="452"/>
                    <a:pt x="390" y="444"/>
                    <a:pt x="391" y="435"/>
                  </a:cubicBezTo>
                  <a:cubicBezTo>
                    <a:pt x="390" y="435"/>
                    <a:pt x="389" y="435"/>
                    <a:pt x="388" y="434"/>
                  </a:cubicBezTo>
                  <a:cubicBezTo>
                    <a:pt x="387" y="437"/>
                    <a:pt x="386" y="439"/>
                    <a:pt x="384" y="441"/>
                  </a:cubicBezTo>
                  <a:cubicBezTo>
                    <a:pt x="384" y="441"/>
                    <a:pt x="383" y="440"/>
                    <a:pt x="382" y="440"/>
                  </a:cubicBezTo>
                  <a:cubicBezTo>
                    <a:pt x="384" y="437"/>
                    <a:pt x="385" y="433"/>
                    <a:pt x="386" y="430"/>
                  </a:cubicBezTo>
                  <a:cubicBezTo>
                    <a:pt x="381" y="433"/>
                    <a:pt x="377" y="435"/>
                    <a:pt x="370" y="440"/>
                  </a:cubicBezTo>
                  <a:cubicBezTo>
                    <a:pt x="372" y="426"/>
                    <a:pt x="374" y="416"/>
                    <a:pt x="375" y="405"/>
                  </a:cubicBezTo>
                  <a:cubicBezTo>
                    <a:pt x="372" y="409"/>
                    <a:pt x="370" y="412"/>
                    <a:pt x="368" y="415"/>
                  </a:cubicBezTo>
                  <a:close/>
                  <a:moveTo>
                    <a:pt x="302" y="235"/>
                  </a:moveTo>
                  <a:cubicBezTo>
                    <a:pt x="298" y="236"/>
                    <a:pt x="295" y="237"/>
                    <a:pt x="292" y="238"/>
                  </a:cubicBezTo>
                  <a:cubicBezTo>
                    <a:pt x="292" y="239"/>
                    <a:pt x="292" y="239"/>
                    <a:pt x="292" y="240"/>
                  </a:cubicBezTo>
                  <a:cubicBezTo>
                    <a:pt x="302" y="241"/>
                    <a:pt x="312" y="243"/>
                    <a:pt x="324" y="245"/>
                  </a:cubicBezTo>
                  <a:cubicBezTo>
                    <a:pt x="320" y="241"/>
                    <a:pt x="317" y="237"/>
                    <a:pt x="314" y="234"/>
                  </a:cubicBezTo>
                  <a:cubicBezTo>
                    <a:pt x="317" y="233"/>
                    <a:pt x="320" y="233"/>
                    <a:pt x="323" y="232"/>
                  </a:cubicBezTo>
                  <a:cubicBezTo>
                    <a:pt x="321" y="230"/>
                    <a:pt x="320" y="227"/>
                    <a:pt x="319" y="225"/>
                  </a:cubicBezTo>
                  <a:cubicBezTo>
                    <a:pt x="317" y="221"/>
                    <a:pt x="316" y="217"/>
                    <a:pt x="314" y="213"/>
                  </a:cubicBezTo>
                  <a:cubicBezTo>
                    <a:pt x="314" y="213"/>
                    <a:pt x="315" y="212"/>
                    <a:pt x="315" y="212"/>
                  </a:cubicBezTo>
                  <a:cubicBezTo>
                    <a:pt x="317" y="214"/>
                    <a:pt x="319" y="215"/>
                    <a:pt x="320" y="216"/>
                  </a:cubicBezTo>
                  <a:cubicBezTo>
                    <a:pt x="323" y="214"/>
                    <a:pt x="325" y="212"/>
                    <a:pt x="327" y="210"/>
                  </a:cubicBezTo>
                  <a:cubicBezTo>
                    <a:pt x="329" y="207"/>
                    <a:pt x="331" y="205"/>
                    <a:pt x="332" y="202"/>
                  </a:cubicBezTo>
                  <a:cubicBezTo>
                    <a:pt x="329" y="201"/>
                    <a:pt x="326" y="198"/>
                    <a:pt x="323" y="198"/>
                  </a:cubicBezTo>
                  <a:cubicBezTo>
                    <a:pt x="319" y="198"/>
                    <a:pt x="317" y="197"/>
                    <a:pt x="313" y="194"/>
                  </a:cubicBezTo>
                  <a:cubicBezTo>
                    <a:pt x="310" y="191"/>
                    <a:pt x="300" y="192"/>
                    <a:pt x="296" y="194"/>
                  </a:cubicBezTo>
                  <a:cubicBezTo>
                    <a:pt x="289" y="198"/>
                    <a:pt x="284" y="205"/>
                    <a:pt x="278" y="211"/>
                  </a:cubicBezTo>
                  <a:cubicBezTo>
                    <a:pt x="280" y="211"/>
                    <a:pt x="284" y="212"/>
                    <a:pt x="288" y="213"/>
                  </a:cubicBezTo>
                  <a:cubicBezTo>
                    <a:pt x="288" y="213"/>
                    <a:pt x="288" y="213"/>
                    <a:pt x="288" y="214"/>
                  </a:cubicBezTo>
                  <a:cubicBezTo>
                    <a:pt x="284" y="214"/>
                    <a:pt x="279" y="214"/>
                    <a:pt x="274" y="214"/>
                  </a:cubicBezTo>
                  <a:cubicBezTo>
                    <a:pt x="274" y="215"/>
                    <a:pt x="273" y="216"/>
                    <a:pt x="273" y="217"/>
                  </a:cubicBezTo>
                  <a:cubicBezTo>
                    <a:pt x="280" y="220"/>
                    <a:pt x="288" y="224"/>
                    <a:pt x="295" y="227"/>
                  </a:cubicBezTo>
                  <a:cubicBezTo>
                    <a:pt x="295" y="228"/>
                    <a:pt x="295" y="228"/>
                    <a:pt x="295" y="228"/>
                  </a:cubicBezTo>
                  <a:cubicBezTo>
                    <a:pt x="290" y="228"/>
                    <a:pt x="285" y="227"/>
                    <a:pt x="280" y="226"/>
                  </a:cubicBezTo>
                  <a:cubicBezTo>
                    <a:pt x="280" y="227"/>
                    <a:pt x="280" y="227"/>
                    <a:pt x="280" y="228"/>
                  </a:cubicBezTo>
                  <a:cubicBezTo>
                    <a:pt x="287" y="230"/>
                    <a:pt x="294" y="233"/>
                    <a:pt x="302" y="235"/>
                  </a:cubicBezTo>
                  <a:close/>
                  <a:moveTo>
                    <a:pt x="872" y="471"/>
                  </a:moveTo>
                  <a:cubicBezTo>
                    <a:pt x="869" y="474"/>
                    <a:pt x="867" y="477"/>
                    <a:pt x="864" y="481"/>
                  </a:cubicBezTo>
                  <a:cubicBezTo>
                    <a:pt x="868" y="481"/>
                    <a:pt x="871" y="483"/>
                    <a:pt x="873" y="482"/>
                  </a:cubicBezTo>
                  <a:cubicBezTo>
                    <a:pt x="877" y="479"/>
                    <a:pt x="880" y="475"/>
                    <a:pt x="884" y="471"/>
                  </a:cubicBezTo>
                  <a:cubicBezTo>
                    <a:pt x="882" y="470"/>
                    <a:pt x="880" y="469"/>
                    <a:pt x="878" y="467"/>
                  </a:cubicBezTo>
                  <a:cubicBezTo>
                    <a:pt x="889" y="469"/>
                    <a:pt x="887" y="460"/>
                    <a:pt x="888" y="456"/>
                  </a:cubicBezTo>
                  <a:cubicBezTo>
                    <a:pt x="890" y="423"/>
                    <a:pt x="880" y="393"/>
                    <a:pt x="869" y="364"/>
                  </a:cubicBezTo>
                  <a:cubicBezTo>
                    <a:pt x="867" y="359"/>
                    <a:pt x="864" y="354"/>
                    <a:pt x="861" y="349"/>
                  </a:cubicBezTo>
                  <a:cubicBezTo>
                    <a:pt x="854" y="347"/>
                    <a:pt x="847" y="344"/>
                    <a:pt x="839" y="342"/>
                  </a:cubicBezTo>
                  <a:cubicBezTo>
                    <a:pt x="837" y="341"/>
                    <a:pt x="833" y="342"/>
                    <a:pt x="832" y="343"/>
                  </a:cubicBezTo>
                  <a:cubicBezTo>
                    <a:pt x="831" y="345"/>
                    <a:pt x="831" y="349"/>
                    <a:pt x="833" y="351"/>
                  </a:cubicBezTo>
                  <a:cubicBezTo>
                    <a:pt x="842" y="364"/>
                    <a:pt x="853" y="376"/>
                    <a:pt x="860" y="390"/>
                  </a:cubicBezTo>
                  <a:cubicBezTo>
                    <a:pt x="866" y="404"/>
                    <a:pt x="868" y="420"/>
                    <a:pt x="870" y="435"/>
                  </a:cubicBezTo>
                  <a:cubicBezTo>
                    <a:pt x="871" y="445"/>
                    <a:pt x="868" y="456"/>
                    <a:pt x="867" y="466"/>
                  </a:cubicBezTo>
                  <a:cubicBezTo>
                    <a:pt x="867" y="467"/>
                    <a:pt x="870" y="469"/>
                    <a:pt x="872" y="471"/>
                  </a:cubicBezTo>
                  <a:close/>
                  <a:moveTo>
                    <a:pt x="818" y="533"/>
                  </a:moveTo>
                  <a:cubicBezTo>
                    <a:pt x="813" y="536"/>
                    <a:pt x="807" y="538"/>
                    <a:pt x="801" y="540"/>
                  </a:cubicBezTo>
                  <a:cubicBezTo>
                    <a:pt x="802" y="542"/>
                    <a:pt x="803" y="543"/>
                    <a:pt x="804" y="543"/>
                  </a:cubicBezTo>
                  <a:cubicBezTo>
                    <a:pt x="802" y="546"/>
                    <a:pt x="798" y="548"/>
                    <a:pt x="798" y="550"/>
                  </a:cubicBezTo>
                  <a:cubicBezTo>
                    <a:pt x="798" y="556"/>
                    <a:pt x="800" y="561"/>
                    <a:pt x="800" y="567"/>
                  </a:cubicBezTo>
                  <a:cubicBezTo>
                    <a:pt x="802" y="567"/>
                    <a:pt x="803" y="567"/>
                    <a:pt x="804" y="566"/>
                  </a:cubicBezTo>
                  <a:cubicBezTo>
                    <a:pt x="804" y="562"/>
                    <a:pt x="804" y="558"/>
                    <a:pt x="804" y="553"/>
                  </a:cubicBezTo>
                  <a:cubicBezTo>
                    <a:pt x="813" y="555"/>
                    <a:pt x="821" y="557"/>
                    <a:pt x="827" y="560"/>
                  </a:cubicBezTo>
                  <a:cubicBezTo>
                    <a:pt x="836" y="566"/>
                    <a:pt x="838" y="561"/>
                    <a:pt x="839" y="555"/>
                  </a:cubicBezTo>
                  <a:cubicBezTo>
                    <a:pt x="858" y="558"/>
                    <a:pt x="875" y="549"/>
                    <a:pt x="893" y="543"/>
                  </a:cubicBezTo>
                  <a:cubicBezTo>
                    <a:pt x="890" y="540"/>
                    <a:pt x="886" y="538"/>
                    <a:pt x="884" y="538"/>
                  </a:cubicBezTo>
                  <a:cubicBezTo>
                    <a:pt x="877" y="540"/>
                    <a:pt x="871" y="544"/>
                    <a:pt x="864" y="546"/>
                  </a:cubicBezTo>
                  <a:cubicBezTo>
                    <a:pt x="855" y="548"/>
                    <a:pt x="848" y="544"/>
                    <a:pt x="844" y="537"/>
                  </a:cubicBezTo>
                  <a:cubicBezTo>
                    <a:pt x="841" y="531"/>
                    <a:pt x="838" y="532"/>
                    <a:pt x="834" y="533"/>
                  </a:cubicBezTo>
                  <a:cubicBezTo>
                    <a:pt x="829" y="533"/>
                    <a:pt x="823" y="533"/>
                    <a:pt x="818" y="533"/>
                  </a:cubicBezTo>
                  <a:cubicBezTo>
                    <a:pt x="829" y="530"/>
                    <a:pt x="840" y="526"/>
                    <a:pt x="850" y="523"/>
                  </a:cubicBezTo>
                  <a:cubicBezTo>
                    <a:pt x="851" y="520"/>
                    <a:pt x="851" y="516"/>
                    <a:pt x="851" y="513"/>
                  </a:cubicBezTo>
                  <a:cubicBezTo>
                    <a:pt x="854" y="505"/>
                    <a:pt x="851" y="501"/>
                    <a:pt x="843" y="499"/>
                  </a:cubicBezTo>
                  <a:cubicBezTo>
                    <a:pt x="840" y="498"/>
                    <a:pt x="837" y="496"/>
                    <a:pt x="835" y="494"/>
                  </a:cubicBezTo>
                  <a:cubicBezTo>
                    <a:pt x="835" y="494"/>
                    <a:pt x="835" y="493"/>
                    <a:pt x="836" y="493"/>
                  </a:cubicBezTo>
                  <a:cubicBezTo>
                    <a:pt x="841" y="494"/>
                    <a:pt x="846" y="496"/>
                    <a:pt x="853" y="498"/>
                  </a:cubicBezTo>
                  <a:cubicBezTo>
                    <a:pt x="853" y="492"/>
                    <a:pt x="854" y="486"/>
                    <a:pt x="854" y="481"/>
                  </a:cubicBezTo>
                  <a:cubicBezTo>
                    <a:pt x="855" y="477"/>
                    <a:pt x="853" y="472"/>
                    <a:pt x="855" y="469"/>
                  </a:cubicBezTo>
                  <a:cubicBezTo>
                    <a:pt x="859" y="459"/>
                    <a:pt x="859" y="454"/>
                    <a:pt x="856" y="446"/>
                  </a:cubicBezTo>
                  <a:cubicBezTo>
                    <a:pt x="855" y="452"/>
                    <a:pt x="855" y="457"/>
                    <a:pt x="855" y="461"/>
                  </a:cubicBezTo>
                  <a:cubicBezTo>
                    <a:pt x="852" y="461"/>
                    <a:pt x="849" y="461"/>
                    <a:pt x="848" y="461"/>
                  </a:cubicBezTo>
                  <a:cubicBezTo>
                    <a:pt x="851" y="451"/>
                    <a:pt x="853" y="441"/>
                    <a:pt x="856" y="432"/>
                  </a:cubicBezTo>
                  <a:cubicBezTo>
                    <a:pt x="855" y="431"/>
                    <a:pt x="853" y="430"/>
                    <a:pt x="852" y="429"/>
                  </a:cubicBezTo>
                  <a:cubicBezTo>
                    <a:pt x="837" y="457"/>
                    <a:pt x="812" y="473"/>
                    <a:pt x="785" y="488"/>
                  </a:cubicBezTo>
                  <a:cubicBezTo>
                    <a:pt x="794" y="487"/>
                    <a:pt x="802" y="487"/>
                    <a:pt x="811" y="486"/>
                  </a:cubicBezTo>
                  <a:cubicBezTo>
                    <a:pt x="811" y="488"/>
                    <a:pt x="811" y="489"/>
                    <a:pt x="812" y="490"/>
                  </a:cubicBezTo>
                  <a:cubicBezTo>
                    <a:pt x="796" y="488"/>
                    <a:pt x="788" y="497"/>
                    <a:pt x="777" y="508"/>
                  </a:cubicBezTo>
                  <a:cubicBezTo>
                    <a:pt x="787" y="509"/>
                    <a:pt x="796" y="510"/>
                    <a:pt x="804" y="510"/>
                  </a:cubicBezTo>
                  <a:cubicBezTo>
                    <a:pt x="797" y="513"/>
                    <a:pt x="789" y="515"/>
                    <a:pt x="779" y="518"/>
                  </a:cubicBezTo>
                  <a:cubicBezTo>
                    <a:pt x="785" y="522"/>
                    <a:pt x="788" y="525"/>
                    <a:pt x="791" y="529"/>
                  </a:cubicBezTo>
                  <a:cubicBezTo>
                    <a:pt x="799" y="537"/>
                    <a:pt x="809" y="532"/>
                    <a:pt x="818" y="533"/>
                  </a:cubicBezTo>
                  <a:close/>
                  <a:moveTo>
                    <a:pt x="781" y="360"/>
                  </a:moveTo>
                  <a:cubicBezTo>
                    <a:pt x="792" y="349"/>
                    <a:pt x="803" y="339"/>
                    <a:pt x="812" y="330"/>
                  </a:cubicBezTo>
                  <a:cubicBezTo>
                    <a:pt x="812" y="324"/>
                    <a:pt x="812" y="320"/>
                    <a:pt x="812" y="312"/>
                  </a:cubicBezTo>
                  <a:cubicBezTo>
                    <a:pt x="808" y="319"/>
                    <a:pt x="806" y="322"/>
                    <a:pt x="803" y="326"/>
                  </a:cubicBezTo>
                  <a:cubicBezTo>
                    <a:pt x="803" y="326"/>
                    <a:pt x="803" y="325"/>
                    <a:pt x="802" y="325"/>
                  </a:cubicBezTo>
                  <a:cubicBezTo>
                    <a:pt x="803" y="321"/>
                    <a:pt x="805" y="317"/>
                    <a:pt x="806" y="313"/>
                  </a:cubicBezTo>
                  <a:cubicBezTo>
                    <a:pt x="805" y="313"/>
                    <a:pt x="804" y="313"/>
                    <a:pt x="803" y="312"/>
                  </a:cubicBezTo>
                  <a:cubicBezTo>
                    <a:pt x="798" y="319"/>
                    <a:pt x="794" y="326"/>
                    <a:pt x="789" y="332"/>
                  </a:cubicBezTo>
                  <a:cubicBezTo>
                    <a:pt x="787" y="336"/>
                    <a:pt x="784" y="342"/>
                    <a:pt x="780" y="343"/>
                  </a:cubicBezTo>
                  <a:cubicBezTo>
                    <a:pt x="774" y="346"/>
                    <a:pt x="773" y="345"/>
                    <a:pt x="777" y="352"/>
                  </a:cubicBezTo>
                  <a:cubicBezTo>
                    <a:pt x="778" y="354"/>
                    <a:pt x="780" y="357"/>
                    <a:pt x="781" y="359"/>
                  </a:cubicBezTo>
                  <a:cubicBezTo>
                    <a:pt x="776" y="368"/>
                    <a:pt x="771" y="376"/>
                    <a:pt x="766" y="385"/>
                  </a:cubicBezTo>
                  <a:cubicBezTo>
                    <a:pt x="762" y="394"/>
                    <a:pt x="765" y="406"/>
                    <a:pt x="755" y="413"/>
                  </a:cubicBezTo>
                  <a:cubicBezTo>
                    <a:pt x="761" y="411"/>
                    <a:pt x="766" y="409"/>
                    <a:pt x="772" y="408"/>
                  </a:cubicBezTo>
                  <a:cubicBezTo>
                    <a:pt x="771" y="410"/>
                    <a:pt x="769" y="412"/>
                    <a:pt x="767" y="412"/>
                  </a:cubicBezTo>
                  <a:cubicBezTo>
                    <a:pt x="748" y="414"/>
                    <a:pt x="741" y="432"/>
                    <a:pt x="727" y="440"/>
                  </a:cubicBezTo>
                  <a:cubicBezTo>
                    <a:pt x="726" y="441"/>
                    <a:pt x="725" y="443"/>
                    <a:pt x="725" y="444"/>
                  </a:cubicBezTo>
                  <a:cubicBezTo>
                    <a:pt x="721" y="451"/>
                    <a:pt x="719" y="458"/>
                    <a:pt x="714" y="464"/>
                  </a:cubicBezTo>
                  <a:cubicBezTo>
                    <a:pt x="703" y="479"/>
                    <a:pt x="703" y="491"/>
                    <a:pt x="714" y="504"/>
                  </a:cubicBezTo>
                  <a:cubicBezTo>
                    <a:pt x="714" y="500"/>
                    <a:pt x="714" y="497"/>
                    <a:pt x="714" y="494"/>
                  </a:cubicBezTo>
                  <a:cubicBezTo>
                    <a:pt x="720" y="494"/>
                    <a:pt x="727" y="497"/>
                    <a:pt x="730" y="494"/>
                  </a:cubicBezTo>
                  <a:cubicBezTo>
                    <a:pt x="737" y="487"/>
                    <a:pt x="747" y="482"/>
                    <a:pt x="755" y="476"/>
                  </a:cubicBezTo>
                  <a:cubicBezTo>
                    <a:pt x="758" y="473"/>
                    <a:pt x="762" y="472"/>
                    <a:pt x="766" y="471"/>
                  </a:cubicBezTo>
                  <a:cubicBezTo>
                    <a:pt x="767" y="471"/>
                    <a:pt x="769" y="472"/>
                    <a:pt x="771" y="472"/>
                  </a:cubicBezTo>
                  <a:cubicBezTo>
                    <a:pt x="771" y="469"/>
                    <a:pt x="771" y="466"/>
                    <a:pt x="771" y="463"/>
                  </a:cubicBezTo>
                  <a:cubicBezTo>
                    <a:pt x="784" y="459"/>
                    <a:pt x="792" y="452"/>
                    <a:pt x="789" y="445"/>
                  </a:cubicBezTo>
                  <a:cubicBezTo>
                    <a:pt x="802" y="444"/>
                    <a:pt x="811" y="435"/>
                    <a:pt x="818" y="425"/>
                  </a:cubicBezTo>
                  <a:cubicBezTo>
                    <a:pt x="819" y="424"/>
                    <a:pt x="821" y="422"/>
                    <a:pt x="822" y="421"/>
                  </a:cubicBezTo>
                  <a:cubicBezTo>
                    <a:pt x="827" y="419"/>
                    <a:pt x="832" y="417"/>
                    <a:pt x="838" y="415"/>
                  </a:cubicBezTo>
                  <a:cubicBezTo>
                    <a:pt x="836" y="423"/>
                    <a:pt x="834" y="432"/>
                    <a:pt x="832" y="441"/>
                  </a:cubicBezTo>
                  <a:cubicBezTo>
                    <a:pt x="838" y="435"/>
                    <a:pt x="846" y="432"/>
                    <a:pt x="849" y="426"/>
                  </a:cubicBezTo>
                  <a:cubicBezTo>
                    <a:pt x="853" y="417"/>
                    <a:pt x="854" y="407"/>
                    <a:pt x="856" y="398"/>
                  </a:cubicBezTo>
                  <a:cubicBezTo>
                    <a:pt x="856" y="395"/>
                    <a:pt x="855" y="391"/>
                    <a:pt x="854" y="389"/>
                  </a:cubicBezTo>
                  <a:cubicBezTo>
                    <a:pt x="845" y="379"/>
                    <a:pt x="836" y="368"/>
                    <a:pt x="827" y="358"/>
                  </a:cubicBezTo>
                  <a:cubicBezTo>
                    <a:pt x="823" y="354"/>
                    <a:pt x="813" y="360"/>
                    <a:pt x="812" y="349"/>
                  </a:cubicBezTo>
                  <a:cubicBezTo>
                    <a:pt x="810" y="349"/>
                    <a:pt x="809" y="350"/>
                    <a:pt x="808" y="350"/>
                  </a:cubicBezTo>
                  <a:cubicBezTo>
                    <a:pt x="799" y="353"/>
                    <a:pt x="790" y="356"/>
                    <a:pt x="781" y="360"/>
                  </a:cubicBezTo>
                  <a:close/>
                  <a:moveTo>
                    <a:pt x="487" y="226"/>
                  </a:moveTo>
                  <a:cubicBezTo>
                    <a:pt x="478" y="261"/>
                    <a:pt x="479" y="253"/>
                    <a:pt x="488" y="274"/>
                  </a:cubicBezTo>
                  <a:cubicBezTo>
                    <a:pt x="491" y="280"/>
                    <a:pt x="496" y="285"/>
                    <a:pt x="500" y="291"/>
                  </a:cubicBezTo>
                  <a:cubicBezTo>
                    <a:pt x="513" y="305"/>
                    <a:pt x="540" y="312"/>
                    <a:pt x="556" y="304"/>
                  </a:cubicBezTo>
                  <a:cubicBezTo>
                    <a:pt x="578" y="292"/>
                    <a:pt x="594" y="274"/>
                    <a:pt x="596" y="247"/>
                  </a:cubicBezTo>
                  <a:cubicBezTo>
                    <a:pt x="597" y="240"/>
                    <a:pt x="596" y="233"/>
                    <a:pt x="596" y="225"/>
                  </a:cubicBezTo>
                  <a:cubicBezTo>
                    <a:pt x="597" y="225"/>
                    <a:pt x="597" y="225"/>
                    <a:pt x="598" y="225"/>
                  </a:cubicBezTo>
                  <a:cubicBezTo>
                    <a:pt x="598" y="227"/>
                    <a:pt x="599" y="228"/>
                    <a:pt x="599" y="230"/>
                  </a:cubicBezTo>
                  <a:cubicBezTo>
                    <a:pt x="600" y="206"/>
                    <a:pt x="583" y="186"/>
                    <a:pt x="555" y="174"/>
                  </a:cubicBezTo>
                  <a:cubicBezTo>
                    <a:pt x="541" y="169"/>
                    <a:pt x="514" y="181"/>
                    <a:pt x="500" y="199"/>
                  </a:cubicBezTo>
                  <a:cubicBezTo>
                    <a:pt x="506" y="204"/>
                    <a:pt x="512" y="208"/>
                    <a:pt x="517" y="212"/>
                  </a:cubicBezTo>
                  <a:cubicBezTo>
                    <a:pt x="505" y="231"/>
                    <a:pt x="502" y="232"/>
                    <a:pt x="487" y="226"/>
                  </a:cubicBezTo>
                  <a:close/>
                  <a:moveTo>
                    <a:pt x="715" y="235"/>
                  </a:moveTo>
                  <a:cubicBezTo>
                    <a:pt x="716" y="235"/>
                    <a:pt x="717" y="235"/>
                    <a:pt x="718" y="234"/>
                  </a:cubicBezTo>
                  <a:cubicBezTo>
                    <a:pt x="714" y="223"/>
                    <a:pt x="710" y="211"/>
                    <a:pt x="705" y="200"/>
                  </a:cubicBezTo>
                  <a:cubicBezTo>
                    <a:pt x="695" y="176"/>
                    <a:pt x="659" y="167"/>
                    <a:pt x="637" y="183"/>
                  </a:cubicBezTo>
                  <a:cubicBezTo>
                    <a:pt x="608" y="203"/>
                    <a:pt x="604" y="246"/>
                    <a:pt x="624" y="275"/>
                  </a:cubicBezTo>
                  <a:cubicBezTo>
                    <a:pt x="643" y="302"/>
                    <a:pt x="676" y="305"/>
                    <a:pt x="698" y="283"/>
                  </a:cubicBezTo>
                  <a:cubicBezTo>
                    <a:pt x="711" y="270"/>
                    <a:pt x="715" y="253"/>
                    <a:pt x="715" y="235"/>
                  </a:cubicBezTo>
                  <a:close/>
                  <a:moveTo>
                    <a:pt x="740" y="311"/>
                  </a:moveTo>
                  <a:cubicBezTo>
                    <a:pt x="746" y="310"/>
                    <a:pt x="750" y="309"/>
                    <a:pt x="756" y="308"/>
                  </a:cubicBezTo>
                  <a:cubicBezTo>
                    <a:pt x="754" y="311"/>
                    <a:pt x="753" y="313"/>
                    <a:pt x="752" y="314"/>
                  </a:cubicBezTo>
                  <a:cubicBezTo>
                    <a:pt x="756" y="316"/>
                    <a:pt x="759" y="317"/>
                    <a:pt x="764" y="320"/>
                  </a:cubicBezTo>
                  <a:cubicBezTo>
                    <a:pt x="758" y="323"/>
                    <a:pt x="755" y="324"/>
                    <a:pt x="750" y="326"/>
                  </a:cubicBezTo>
                  <a:cubicBezTo>
                    <a:pt x="753" y="327"/>
                    <a:pt x="755" y="328"/>
                    <a:pt x="757" y="329"/>
                  </a:cubicBezTo>
                  <a:cubicBezTo>
                    <a:pt x="755" y="333"/>
                    <a:pt x="754" y="336"/>
                    <a:pt x="752" y="340"/>
                  </a:cubicBezTo>
                  <a:cubicBezTo>
                    <a:pt x="758" y="340"/>
                    <a:pt x="763" y="339"/>
                    <a:pt x="768" y="338"/>
                  </a:cubicBezTo>
                  <a:cubicBezTo>
                    <a:pt x="770" y="338"/>
                    <a:pt x="774" y="334"/>
                    <a:pt x="774" y="334"/>
                  </a:cubicBezTo>
                  <a:cubicBezTo>
                    <a:pt x="770" y="326"/>
                    <a:pt x="777" y="326"/>
                    <a:pt x="781" y="325"/>
                  </a:cubicBezTo>
                  <a:cubicBezTo>
                    <a:pt x="793" y="320"/>
                    <a:pt x="800" y="311"/>
                    <a:pt x="803" y="299"/>
                  </a:cubicBezTo>
                  <a:cubicBezTo>
                    <a:pt x="799" y="304"/>
                    <a:pt x="795" y="310"/>
                    <a:pt x="791" y="316"/>
                  </a:cubicBezTo>
                  <a:cubicBezTo>
                    <a:pt x="788" y="305"/>
                    <a:pt x="787" y="294"/>
                    <a:pt x="782" y="286"/>
                  </a:cubicBezTo>
                  <a:cubicBezTo>
                    <a:pt x="775" y="278"/>
                    <a:pt x="767" y="273"/>
                    <a:pt x="778" y="263"/>
                  </a:cubicBezTo>
                  <a:cubicBezTo>
                    <a:pt x="778" y="262"/>
                    <a:pt x="778" y="261"/>
                    <a:pt x="777" y="260"/>
                  </a:cubicBezTo>
                  <a:cubicBezTo>
                    <a:pt x="776" y="261"/>
                    <a:pt x="775" y="263"/>
                    <a:pt x="773" y="264"/>
                  </a:cubicBezTo>
                  <a:cubicBezTo>
                    <a:pt x="774" y="254"/>
                    <a:pt x="768" y="252"/>
                    <a:pt x="761" y="253"/>
                  </a:cubicBezTo>
                  <a:cubicBezTo>
                    <a:pt x="755" y="254"/>
                    <a:pt x="748" y="256"/>
                    <a:pt x="742" y="258"/>
                  </a:cubicBezTo>
                  <a:cubicBezTo>
                    <a:pt x="734" y="262"/>
                    <a:pt x="734" y="280"/>
                    <a:pt x="740" y="286"/>
                  </a:cubicBezTo>
                  <a:cubicBezTo>
                    <a:pt x="742" y="288"/>
                    <a:pt x="744" y="292"/>
                    <a:pt x="744" y="295"/>
                  </a:cubicBezTo>
                  <a:cubicBezTo>
                    <a:pt x="743" y="297"/>
                    <a:pt x="740" y="299"/>
                    <a:pt x="738" y="303"/>
                  </a:cubicBezTo>
                  <a:cubicBezTo>
                    <a:pt x="738" y="304"/>
                    <a:pt x="739" y="308"/>
                    <a:pt x="740" y="311"/>
                  </a:cubicBezTo>
                  <a:close/>
                  <a:moveTo>
                    <a:pt x="679" y="459"/>
                  </a:moveTo>
                  <a:cubicBezTo>
                    <a:pt x="654" y="457"/>
                    <a:pt x="631" y="455"/>
                    <a:pt x="608" y="453"/>
                  </a:cubicBezTo>
                  <a:cubicBezTo>
                    <a:pt x="603" y="453"/>
                    <a:pt x="598" y="456"/>
                    <a:pt x="593" y="458"/>
                  </a:cubicBezTo>
                  <a:cubicBezTo>
                    <a:pt x="593" y="459"/>
                    <a:pt x="593" y="460"/>
                    <a:pt x="594" y="460"/>
                  </a:cubicBezTo>
                  <a:cubicBezTo>
                    <a:pt x="596" y="461"/>
                    <a:pt x="599" y="461"/>
                    <a:pt x="600" y="461"/>
                  </a:cubicBezTo>
                  <a:cubicBezTo>
                    <a:pt x="600" y="463"/>
                    <a:pt x="599" y="466"/>
                    <a:pt x="600" y="466"/>
                  </a:cubicBezTo>
                  <a:cubicBezTo>
                    <a:pt x="606" y="470"/>
                    <a:pt x="611" y="475"/>
                    <a:pt x="617" y="477"/>
                  </a:cubicBezTo>
                  <a:cubicBezTo>
                    <a:pt x="625" y="481"/>
                    <a:pt x="634" y="482"/>
                    <a:pt x="642" y="486"/>
                  </a:cubicBezTo>
                  <a:cubicBezTo>
                    <a:pt x="653" y="491"/>
                    <a:pt x="663" y="492"/>
                    <a:pt x="675" y="487"/>
                  </a:cubicBezTo>
                  <a:cubicBezTo>
                    <a:pt x="676" y="486"/>
                    <a:pt x="679" y="486"/>
                    <a:pt x="683" y="485"/>
                  </a:cubicBezTo>
                  <a:cubicBezTo>
                    <a:pt x="674" y="493"/>
                    <a:pt x="668" y="500"/>
                    <a:pt x="661" y="507"/>
                  </a:cubicBezTo>
                  <a:cubicBezTo>
                    <a:pt x="661" y="507"/>
                    <a:pt x="661" y="507"/>
                    <a:pt x="662" y="507"/>
                  </a:cubicBezTo>
                  <a:cubicBezTo>
                    <a:pt x="671" y="501"/>
                    <a:pt x="680" y="494"/>
                    <a:pt x="690" y="487"/>
                  </a:cubicBezTo>
                  <a:cubicBezTo>
                    <a:pt x="692" y="489"/>
                    <a:pt x="695" y="490"/>
                    <a:pt x="697" y="492"/>
                  </a:cubicBezTo>
                  <a:cubicBezTo>
                    <a:pt x="699" y="482"/>
                    <a:pt x="701" y="472"/>
                    <a:pt x="704" y="461"/>
                  </a:cubicBezTo>
                  <a:cubicBezTo>
                    <a:pt x="694" y="460"/>
                    <a:pt x="684" y="455"/>
                    <a:pt x="678" y="471"/>
                  </a:cubicBezTo>
                  <a:cubicBezTo>
                    <a:pt x="679" y="466"/>
                    <a:pt x="679" y="463"/>
                    <a:pt x="679" y="459"/>
                  </a:cubicBezTo>
                  <a:close/>
                  <a:moveTo>
                    <a:pt x="760" y="543"/>
                  </a:moveTo>
                  <a:cubicBezTo>
                    <a:pt x="722" y="538"/>
                    <a:pt x="685" y="534"/>
                    <a:pt x="646" y="529"/>
                  </a:cubicBezTo>
                  <a:cubicBezTo>
                    <a:pt x="654" y="534"/>
                    <a:pt x="659" y="538"/>
                    <a:pt x="666" y="542"/>
                  </a:cubicBezTo>
                  <a:cubicBezTo>
                    <a:pt x="663" y="543"/>
                    <a:pt x="661" y="544"/>
                    <a:pt x="660" y="544"/>
                  </a:cubicBezTo>
                  <a:cubicBezTo>
                    <a:pt x="660" y="545"/>
                    <a:pt x="660" y="546"/>
                    <a:pt x="660" y="547"/>
                  </a:cubicBezTo>
                  <a:cubicBezTo>
                    <a:pt x="676" y="549"/>
                    <a:pt x="692" y="551"/>
                    <a:pt x="709" y="554"/>
                  </a:cubicBezTo>
                  <a:cubicBezTo>
                    <a:pt x="709" y="554"/>
                    <a:pt x="709" y="555"/>
                    <a:pt x="709" y="556"/>
                  </a:cubicBezTo>
                  <a:cubicBezTo>
                    <a:pt x="700" y="556"/>
                    <a:pt x="690" y="556"/>
                    <a:pt x="679" y="556"/>
                  </a:cubicBezTo>
                  <a:cubicBezTo>
                    <a:pt x="683" y="560"/>
                    <a:pt x="685" y="566"/>
                    <a:pt x="689" y="567"/>
                  </a:cubicBezTo>
                  <a:cubicBezTo>
                    <a:pt x="704" y="570"/>
                    <a:pt x="720" y="571"/>
                    <a:pt x="735" y="573"/>
                  </a:cubicBezTo>
                  <a:cubicBezTo>
                    <a:pt x="736" y="568"/>
                    <a:pt x="737" y="565"/>
                    <a:pt x="738" y="562"/>
                  </a:cubicBezTo>
                  <a:cubicBezTo>
                    <a:pt x="730" y="560"/>
                    <a:pt x="721" y="558"/>
                    <a:pt x="713" y="556"/>
                  </a:cubicBezTo>
                  <a:cubicBezTo>
                    <a:pt x="713" y="556"/>
                    <a:pt x="713" y="555"/>
                    <a:pt x="713" y="554"/>
                  </a:cubicBezTo>
                  <a:cubicBezTo>
                    <a:pt x="727" y="556"/>
                    <a:pt x="740" y="557"/>
                    <a:pt x="754" y="559"/>
                  </a:cubicBezTo>
                  <a:cubicBezTo>
                    <a:pt x="756" y="553"/>
                    <a:pt x="758" y="549"/>
                    <a:pt x="760" y="543"/>
                  </a:cubicBezTo>
                  <a:close/>
                  <a:moveTo>
                    <a:pt x="570" y="312"/>
                  </a:moveTo>
                  <a:cubicBezTo>
                    <a:pt x="570" y="326"/>
                    <a:pt x="569" y="339"/>
                    <a:pt x="570" y="352"/>
                  </a:cubicBezTo>
                  <a:cubicBezTo>
                    <a:pt x="570" y="355"/>
                    <a:pt x="574" y="358"/>
                    <a:pt x="577" y="358"/>
                  </a:cubicBezTo>
                  <a:cubicBezTo>
                    <a:pt x="586" y="359"/>
                    <a:pt x="594" y="358"/>
                    <a:pt x="603" y="357"/>
                  </a:cubicBezTo>
                  <a:cubicBezTo>
                    <a:pt x="613" y="357"/>
                    <a:pt x="622" y="357"/>
                    <a:pt x="632" y="357"/>
                  </a:cubicBezTo>
                  <a:cubicBezTo>
                    <a:pt x="634" y="356"/>
                    <a:pt x="638" y="353"/>
                    <a:pt x="639" y="352"/>
                  </a:cubicBezTo>
                  <a:cubicBezTo>
                    <a:pt x="639" y="338"/>
                    <a:pt x="638" y="324"/>
                    <a:pt x="638" y="312"/>
                  </a:cubicBezTo>
                  <a:cubicBezTo>
                    <a:pt x="614" y="312"/>
                    <a:pt x="592" y="312"/>
                    <a:pt x="570" y="312"/>
                  </a:cubicBezTo>
                  <a:close/>
                  <a:moveTo>
                    <a:pt x="1215" y="643"/>
                  </a:moveTo>
                  <a:cubicBezTo>
                    <a:pt x="1224" y="664"/>
                    <a:pt x="1226" y="666"/>
                    <a:pt x="1239" y="666"/>
                  </a:cubicBezTo>
                  <a:cubicBezTo>
                    <a:pt x="1239" y="664"/>
                    <a:pt x="1238" y="662"/>
                    <a:pt x="1238" y="661"/>
                  </a:cubicBezTo>
                  <a:cubicBezTo>
                    <a:pt x="1242" y="663"/>
                    <a:pt x="1246" y="665"/>
                    <a:pt x="1250" y="667"/>
                  </a:cubicBezTo>
                  <a:cubicBezTo>
                    <a:pt x="1254" y="659"/>
                    <a:pt x="1260" y="664"/>
                    <a:pt x="1265" y="667"/>
                  </a:cubicBezTo>
                  <a:cubicBezTo>
                    <a:pt x="1265" y="665"/>
                    <a:pt x="1265" y="663"/>
                    <a:pt x="1265" y="661"/>
                  </a:cubicBezTo>
                  <a:cubicBezTo>
                    <a:pt x="1267" y="663"/>
                    <a:pt x="1270" y="664"/>
                    <a:pt x="1272" y="666"/>
                  </a:cubicBezTo>
                  <a:cubicBezTo>
                    <a:pt x="1279" y="655"/>
                    <a:pt x="1270" y="651"/>
                    <a:pt x="1266" y="645"/>
                  </a:cubicBezTo>
                  <a:cubicBezTo>
                    <a:pt x="1263" y="649"/>
                    <a:pt x="1260" y="652"/>
                    <a:pt x="1258" y="655"/>
                  </a:cubicBezTo>
                  <a:cubicBezTo>
                    <a:pt x="1256" y="652"/>
                    <a:pt x="1253" y="649"/>
                    <a:pt x="1249" y="644"/>
                  </a:cubicBezTo>
                  <a:cubicBezTo>
                    <a:pt x="1250" y="649"/>
                    <a:pt x="1250" y="652"/>
                    <a:pt x="1251" y="656"/>
                  </a:cubicBezTo>
                  <a:cubicBezTo>
                    <a:pt x="1247" y="651"/>
                    <a:pt x="1244" y="648"/>
                    <a:pt x="1241" y="645"/>
                  </a:cubicBezTo>
                  <a:cubicBezTo>
                    <a:pt x="1240" y="647"/>
                    <a:pt x="1239" y="648"/>
                    <a:pt x="1239" y="650"/>
                  </a:cubicBezTo>
                  <a:cubicBezTo>
                    <a:pt x="1237" y="648"/>
                    <a:pt x="1235" y="646"/>
                    <a:pt x="1232" y="644"/>
                  </a:cubicBezTo>
                  <a:cubicBezTo>
                    <a:pt x="1232" y="644"/>
                    <a:pt x="1231" y="645"/>
                    <a:pt x="1231" y="645"/>
                  </a:cubicBezTo>
                  <a:cubicBezTo>
                    <a:pt x="1232" y="648"/>
                    <a:pt x="1233" y="651"/>
                    <a:pt x="1234" y="655"/>
                  </a:cubicBezTo>
                  <a:cubicBezTo>
                    <a:pt x="1234" y="655"/>
                    <a:pt x="1234" y="655"/>
                    <a:pt x="1233" y="655"/>
                  </a:cubicBezTo>
                  <a:cubicBezTo>
                    <a:pt x="1230" y="651"/>
                    <a:pt x="1227" y="647"/>
                    <a:pt x="1223" y="641"/>
                  </a:cubicBezTo>
                  <a:cubicBezTo>
                    <a:pt x="1223" y="647"/>
                    <a:pt x="1224" y="650"/>
                    <a:pt x="1224" y="654"/>
                  </a:cubicBezTo>
                  <a:cubicBezTo>
                    <a:pt x="1220" y="649"/>
                    <a:pt x="1218" y="646"/>
                    <a:pt x="1215" y="643"/>
                  </a:cubicBezTo>
                  <a:close/>
                  <a:moveTo>
                    <a:pt x="557" y="385"/>
                  </a:moveTo>
                  <a:cubicBezTo>
                    <a:pt x="587" y="385"/>
                    <a:pt x="616" y="385"/>
                    <a:pt x="646" y="385"/>
                  </a:cubicBezTo>
                  <a:cubicBezTo>
                    <a:pt x="653" y="385"/>
                    <a:pt x="655" y="383"/>
                    <a:pt x="655" y="375"/>
                  </a:cubicBezTo>
                  <a:cubicBezTo>
                    <a:pt x="655" y="367"/>
                    <a:pt x="651" y="367"/>
                    <a:pt x="645" y="367"/>
                  </a:cubicBezTo>
                  <a:cubicBezTo>
                    <a:pt x="619" y="368"/>
                    <a:pt x="593" y="369"/>
                    <a:pt x="568" y="370"/>
                  </a:cubicBezTo>
                  <a:cubicBezTo>
                    <a:pt x="554" y="371"/>
                    <a:pt x="553" y="373"/>
                    <a:pt x="557" y="385"/>
                  </a:cubicBezTo>
                  <a:close/>
                  <a:moveTo>
                    <a:pt x="330" y="496"/>
                  </a:moveTo>
                  <a:cubicBezTo>
                    <a:pt x="344" y="490"/>
                    <a:pt x="352" y="483"/>
                    <a:pt x="348" y="467"/>
                  </a:cubicBezTo>
                  <a:cubicBezTo>
                    <a:pt x="347" y="464"/>
                    <a:pt x="345" y="461"/>
                    <a:pt x="344" y="457"/>
                  </a:cubicBezTo>
                  <a:cubicBezTo>
                    <a:pt x="340" y="462"/>
                    <a:pt x="331" y="454"/>
                    <a:pt x="328" y="463"/>
                  </a:cubicBezTo>
                  <a:cubicBezTo>
                    <a:pt x="324" y="475"/>
                    <a:pt x="324" y="485"/>
                    <a:pt x="330" y="496"/>
                  </a:cubicBezTo>
                  <a:close/>
                  <a:moveTo>
                    <a:pt x="810" y="237"/>
                  </a:moveTo>
                  <a:cubicBezTo>
                    <a:pt x="798" y="219"/>
                    <a:pt x="778" y="219"/>
                    <a:pt x="760" y="220"/>
                  </a:cubicBezTo>
                  <a:cubicBezTo>
                    <a:pt x="749" y="221"/>
                    <a:pt x="738" y="230"/>
                    <a:pt x="734" y="240"/>
                  </a:cubicBezTo>
                  <a:cubicBezTo>
                    <a:pt x="742" y="236"/>
                    <a:pt x="751" y="232"/>
                    <a:pt x="761" y="227"/>
                  </a:cubicBezTo>
                  <a:cubicBezTo>
                    <a:pt x="761" y="227"/>
                    <a:pt x="759" y="226"/>
                    <a:pt x="757" y="226"/>
                  </a:cubicBezTo>
                  <a:cubicBezTo>
                    <a:pt x="758" y="225"/>
                    <a:pt x="758" y="225"/>
                    <a:pt x="758" y="224"/>
                  </a:cubicBezTo>
                  <a:cubicBezTo>
                    <a:pt x="764" y="224"/>
                    <a:pt x="770" y="224"/>
                    <a:pt x="777" y="224"/>
                  </a:cubicBezTo>
                  <a:cubicBezTo>
                    <a:pt x="776" y="227"/>
                    <a:pt x="775" y="229"/>
                    <a:pt x="775" y="232"/>
                  </a:cubicBezTo>
                  <a:cubicBezTo>
                    <a:pt x="779" y="234"/>
                    <a:pt x="783" y="235"/>
                    <a:pt x="787" y="236"/>
                  </a:cubicBezTo>
                  <a:cubicBezTo>
                    <a:pt x="788" y="236"/>
                    <a:pt x="788" y="235"/>
                    <a:pt x="788" y="234"/>
                  </a:cubicBezTo>
                  <a:cubicBezTo>
                    <a:pt x="785" y="232"/>
                    <a:pt x="782" y="230"/>
                    <a:pt x="778" y="228"/>
                  </a:cubicBezTo>
                  <a:cubicBezTo>
                    <a:pt x="779" y="227"/>
                    <a:pt x="779" y="226"/>
                    <a:pt x="780" y="224"/>
                  </a:cubicBezTo>
                  <a:cubicBezTo>
                    <a:pt x="790" y="229"/>
                    <a:pt x="800" y="233"/>
                    <a:pt x="810" y="237"/>
                  </a:cubicBezTo>
                  <a:close/>
                  <a:moveTo>
                    <a:pt x="715" y="341"/>
                  </a:moveTo>
                  <a:cubicBezTo>
                    <a:pt x="715" y="340"/>
                    <a:pt x="714" y="339"/>
                    <a:pt x="713" y="338"/>
                  </a:cubicBezTo>
                  <a:cubicBezTo>
                    <a:pt x="690" y="339"/>
                    <a:pt x="666" y="341"/>
                    <a:pt x="642" y="342"/>
                  </a:cubicBezTo>
                  <a:cubicBezTo>
                    <a:pt x="642" y="343"/>
                    <a:pt x="642" y="345"/>
                    <a:pt x="642" y="346"/>
                  </a:cubicBezTo>
                  <a:cubicBezTo>
                    <a:pt x="664" y="346"/>
                    <a:pt x="686" y="346"/>
                    <a:pt x="708" y="346"/>
                  </a:cubicBezTo>
                  <a:cubicBezTo>
                    <a:pt x="711" y="346"/>
                    <a:pt x="713" y="343"/>
                    <a:pt x="715" y="341"/>
                  </a:cubicBezTo>
                  <a:close/>
                  <a:moveTo>
                    <a:pt x="563" y="351"/>
                  </a:moveTo>
                  <a:cubicBezTo>
                    <a:pt x="563" y="350"/>
                    <a:pt x="563" y="349"/>
                    <a:pt x="563" y="348"/>
                  </a:cubicBezTo>
                  <a:cubicBezTo>
                    <a:pt x="542" y="348"/>
                    <a:pt x="520" y="348"/>
                    <a:pt x="498" y="348"/>
                  </a:cubicBezTo>
                  <a:cubicBezTo>
                    <a:pt x="498" y="349"/>
                    <a:pt x="498" y="350"/>
                    <a:pt x="498" y="351"/>
                  </a:cubicBezTo>
                  <a:cubicBezTo>
                    <a:pt x="520" y="351"/>
                    <a:pt x="542" y="351"/>
                    <a:pt x="563" y="351"/>
                  </a:cubicBezTo>
                  <a:close/>
                  <a:moveTo>
                    <a:pt x="751" y="573"/>
                  </a:moveTo>
                  <a:cubicBezTo>
                    <a:pt x="748" y="575"/>
                    <a:pt x="744" y="577"/>
                    <a:pt x="744" y="579"/>
                  </a:cubicBezTo>
                  <a:cubicBezTo>
                    <a:pt x="743" y="588"/>
                    <a:pt x="737" y="587"/>
                    <a:pt x="730" y="587"/>
                  </a:cubicBezTo>
                  <a:cubicBezTo>
                    <a:pt x="727" y="587"/>
                    <a:pt x="723" y="586"/>
                    <a:pt x="719" y="586"/>
                  </a:cubicBezTo>
                  <a:cubicBezTo>
                    <a:pt x="719" y="587"/>
                    <a:pt x="719" y="589"/>
                    <a:pt x="719" y="590"/>
                  </a:cubicBezTo>
                  <a:cubicBezTo>
                    <a:pt x="729" y="590"/>
                    <a:pt x="739" y="589"/>
                    <a:pt x="748" y="590"/>
                  </a:cubicBezTo>
                  <a:cubicBezTo>
                    <a:pt x="758" y="592"/>
                    <a:pt x="767" y="596"/>
                    <a:pt x="776" y="598"/>
                  </a:cubicBezTo>
                  <a:cubicBezTo>
                    <a:pt x="772" y="595"/>
                    <a:pt x="768" y="593"/>
                    <a:pt x="764" y="592"/>
                  </a:cubicBezTo>
                  <a:cubicBezTo>
                    <a:pt x="754" y="590"/>
                    <a:pt x="748" y="585"/>
                    <a:pt x="751" y="573"/>
                  </a:cubicBezTo>
                  <a:close/>
                  <a:moveTo>
                    <a:pt x="1225" y="667"/>
                  </a:moveTo>
                  <a:cubicBezTo>
                    <a:pt x="1218" y="659"/>
                    <a:pt x="1212" y="651"/>
                    <a:pt x="1206" y="643"/>
                  </a:cubicBezTo>
                  <a:cubicBezTo>
                    <a:pt x="1205" y="643"/>
                    <a:pt x="1205" y="643"/>
                    <a:pt x="1204" y="644"/>
                  </a:cubicBezTo>
                  <a:cubicBezTo>
                    <a:pt x="1205" y="647"/>
                    <a:pt x="1207" y="651"/>
                    <a:pt x="1208" y="654"/>
                  </a:cubicBezTo>
                  <a:cubicBezTo>
                    <a:pt x="1207" y="655"/>
                    <a:pt x="1206" y="656"/>
                    <a:pt x="1205" y="656"/>
                  </a:cubicBezTo>
                  <a:cubicBezTo>
                    <a:pt x="1202" y="653"/>
                    <a:pt x="1200" y="649"/>
                    <a:pt x="1198" y="646"/>
                  </a:cubicBezTo>
                  <a:cubicBezTo>
                    <a:pt x="1203" y="657"/>
                    <a:pt x="1207" y="671"/>
                    <a:pt x="1225" y="667"/>
                  </a:cubicBezTo>
                  <a:close/>
                  <a:moveTo>
                    <a:pt x="1291" y="648"/>
                  </a:moveTo>
                  <a:cubicBezTo>
                    <a:pt x="1291" y="663"/>
                    <a:pt x="1295" y="666"/>
                    <a:pt x="1312" y="667"/>
                  </a:cubicBezTo>
                  <a:cubicBezTo>
                    <a:pt x="1310" y="655"/>
                    <a:pt x="1303" y="649"/>
                    <a:pt x="1291" y="648"/>
                  </a:cubicBezTo>
                  <a:close/>
                  <a:moveTo>
                    <a:pt x="629" y="652"/>
                  </a:moveTo>
                  <a:cubicBezTo>
                    <a:pt x="629" y="651"/>
                    <a:pt x="628" y="651"/>
                    <a:pt x="628" y="650"/>
                  </a:cubicBezTo>
                  <a:cubicBezTo>
                    <a:pt x="617" y="652"/>
                    <a:pt x="607" y="653"/>
                    <a:pt x="596" y="655"/>
                  </a:cubicBezTo>
                  <a:cubicBezTo>
                    <a:pt x="596" y="655"/>
                    <a:pt x="596" y="656"/>
                    <a:pt x="596" y="656"/>
                  </a:cubicBezTo>
                  <a:cubicBezTo>
                    <a:pt x="603" y="656"/>
                    <a:pt x="611" y="656"/>
                    <a:pt x="620" y="656"/>
                  </a:cubicBezTo>
                  <a:cubicBezTo>
                    <a:pt x="617" y="659"/>
                    <a:pt x="616" y="660"/>
                    <a:pt x="614" y="661"/>
                  </a:cubicBezTo>
                  <a:cubicBezTo>
                    <a:pt x="615" y="662"/>
                    <a:pt x="615" y="663"/>
                    <a:pt x="615" y="664"/>
                  </a:cubicBezTo>
                  <a:cubicBezTo>
                    <a:pt x="621" y="663"/>
                    <a:pt x="628" y="662"/>
                    <a:pt x="634" y="662"/>
                  </a:cubicBezTo>
                  <a:cubicBezTo>
                    <a:pt x="634" y="661"/>
                    <a:pt x="634" y="660"/>
                    <a:pt x="634" y="660"/>
                  </a:cubicBezTo>
                  <a:cubicBezTo>
                    <a:pt x="629" y="659"/>
                    <a:pt x="625" y="659"/>
                    <a:pt x="619" y="658"/>
                  </a:cubicBezTo>
                  <a:cubicBezTo>
                    <a:pt x="624" y="655"/>
                    <a:pt x="626" y="654"/>
                    <a:pt x="629" y="652"/>
                  </a:cubicBezTo>
                  <a:close/>
                  <a:moveTo>
                    <a:pt x="437" y="406"/>
                  </a:moveTo>
                  <a:cubicBezTo>
                    <a:pt x="438" y="394"/>
                    <a:pt x="424" y="392"/>
                    <a:pt x="430" y="380"/>
                  </a:cubicBezTo>
                  <a:cubicBezTo>
                    <a:pt x="432" y="376"/>
                    <a:pt x="424" y="368"/>
                    <a:pt x="421" y="361"/>
                  </a:cubicBezTo>
                  <a:cubicBezTo>
                    <a:pt x="420" y="362"/>
                    <a:pt x="419" y="362"/>
                    <a:pt x="418" y="363"/>
                  </a:cubicBezTo>
                  <a:cubicBezTo>
                    <a:pt x="422" y="368"/>
                    <a:pt x="425" y="373"/>
                    <a:pt x="429" y="380"/>
                  </a:cubicBezTo>
                  <a:cubicBezTo>
                    <a:pt x="424" y="379"/>
                    <a:pt x="422" y="378"/>
                    <a:pt x="418" y="377"/>
                  </a:cubicBezTo>
                  <a:cubicBezTo>
                    <a:pt x="425" y="387"/>
                    <a:pt x="430" y="396"/>
                    <a:pt x="437" y="406"/>
                  </a:cubicBezTo>
                  <a:close/>
                  <a:moveTo>
                    <a:pt x="836" y="328"/>
                  </a:moveTo>
                  <a:cubicBezTo>
                    <a:pt x="828" y="321"/>
                    <a:pt x="817" y="316"/>
                    <a:pt x="819" y="301"/>
                  </a:cubicBezTo>
                  <a:cubicBezTo>
                    <a:pt x="817" y="303"/>
                    <a:pt x="815" y="304"/>
                    <a:pt x="815" y="306"/>
                  </a:cubicBezTo>
                  <a:cubicBezTo>
                    <a:pt x="814" y="317"/>
                    <a:pt x="822" y="325"/>
                    <a:pt x="836" y="328"/>
                  </a:cubicBezTo>
                  <a:close/>
                  <a:moveTo>
                    <a:pt x="202" y="210"/>
                  </a:moveTo>
                  <a:cubicBezTo>
                    <a:pt x="201" y="209"/>
                    <a:pt x="200" y="208"/>
                    <a:pt x="200" y="207"/>
                  </a:cubicBezTo>
                  <a:cubicBezTo>
                    <a:pt x="190" y="208"/>
                    <a:pt x="180" y="208"/>
                    <a:pt x="171" y="209"/>
                  </a:cubicBezTo>
                  <a:cubicBezTo>
                    <a:pt x="173" y="216"/>
                    <a:pt x="181" y="216"/>
                    <a:pt x="188" y="215"/>
                  </a:cubicBezTo>
                  <a:cubicBezTo>
                    <a:pt x="192" y="214"/>
                    <a:pt x="197" y="211"/>
                    <a:pt x="202" y="210"/>
                  </a:cubicBezTo>
                  <a:close/>
                  <a:moveTo>
                    <a:pt x="559" y="666"/>
                  </a:moveTo>
                  <a:cubicBezTo>
                    <a:pt x="559" y="665"/>
                    <a:pt x="559" y="664"/>
                    <a:pt x="559" y="663"/>
                  </a:cubicBezTo>
                  <a:cubicBezTo>
                    <a:pt x="542" y="661"/>
                    <a:pt x="527" y="666"/>
                    <a:pt x="526" y="676"/>
                  </a:cubicBezTo>
                  <a:cubicBezTo>
                    <a:pt x="529" y="674"/>
                    <a:pt x="532" y="671"/>
                    <a:pt x="535" y="669"/>
                  </a:cubicBezTo>
                  <a:cubicBezTo>
                    <a:pt x="538" y="671"/>
                    <a:pt x="540" y="673"/>
                    <a:pt x="544" y="676"/>
                  </a:cubicBezTo>
                  <a:cubicBezTo>
                    <a:pt x="539" y="668"/>
                    <a:pt x="541" y="666"/>
                    <a:pt x="548" y="667"/>
                  </a:cubicBezTo>
                  <a:cubicBezTo>
                    <a:pt x="552" y="667"/>
                    <a:pt x="556" y="666"/>
                    <a:pt x="559" y="666"/>
                  </a:cubicBezTo>
                  <a:close/>
                  <a:moveTo>
                    <a:pt x="547" y="358"/>
                  </a:moveTo>
                  <a:cubicBezTo>
                    <a:pt x="546" y="358"/>
                    <a:pt x="546" y="359"/>
                    <a:pt x="545" y="359"/>
                  </a:cubicBezTo>
                  <a:cubicBezTo>
                    <a:pt x="545" y="373"/>
                    <a:pt x="545" y="388"/>
                    <a:pt x="545" y="403"/>
                  </a:cubicBezTo>
                  <a:cubicBezTo>
                    <a:pt x="546" y="403"/>
                    <a:pt x="548" y="403"/>
                    <a:pt x="549" y="403"/>
                  </a:cubicBezTo>
                  <a:cubicBezTo>
                    <a:pt x="548" y="388"/>
                    <a:pt x="548" y="373"/>
                    <a:pt x="547" y="358"/>
                  </a:cubicBezTo>
                  <a:close/>
                  <a:moveTo>
                    <a:pt x="872" y="697"/>
                  </a:moveTo>
                  <a:cubicBezTo>
                    <a:pt x="855" y="690"/>
                    <a:pt x="845" y="691"/>
                    <a:pt x="837" y="697"/>
                  </a:cubicBezTo>
                  <a:cubicBezTo>
                    <a:pt x="848" y="697"/>
                    <a:pt x="860" y="697"/>
                    <a:pt x="872" y="697"/>
                  </a:cubicBezTo>
                  <a:close/>
                  <a:moveTo>
                    <a:pt x="716" y="353"/>
                  </a:moveTo>
                  <a:cubicBezTo>
                    <a:pt x="710" y="366"/>
                    <a:pt x="710" y="366"/>
                    <a:pt x="716" y="384"/>
                  </a:cubicBezTo>
                  <a:cubicBezTo>
                    <a:pt x="716" y="374"/>
                    <a:pt x="716" y="364"/>
                    <a:pt x="716" y="353"/>
                  </a:cubicBezTo>
                  <a:close/>
                  <a:moveTo>
                    <a:pt x="791" y="601"/>
                  </a:moveTo>
                  <a:cubicBezTo>
                    <a:pt x="801" y="593"/>
                    <a:pt x="810" y="586"/>
                    <a:pt x="819" y="579"/>
                  </a:cubicBezTo>
                  <a:cubicBezTo>
                    <a:pt x="818" y="578"/>
                    <a:pt x="816" y="577"/>
                    <a:pt x="815" y="575"/>
                  </a:cubicBezTo>
                  <a:cubicBezTo>
                    <a:pt x="810" y="578"/>
                    <a:pt x="806" y="580"/>
                    <a:pt x="801" y="583"/>
                  </a:cubicBezTo>
                  <a:cubicBezTo>
                    <a:pt x="798" y="588"/>
                    <a:pt x="795" y="594"/>
                    <a:pt x="791" y="601"/>
                  </a:cubicBezTo>
                  <a:close/>
                  <a:moveTo>
                    <a:pt x="879" y="526"/>
                  </a:moveTo>
                  <a:cubicBezTo>
                    <a:pt x="870" y="538"/>
                    <a:pt x="859" y="537"/>
                    <a:pt x="848" y="533"/>
                  </a:cubicBezTo>
                  <a:cubicBezTo>
                    <a:pt x="853" y="536"/>
                    <a:pt x="858" y="539"/>
                    <a:pt x="863" y="539"/>
                  </a:cubicBezTo>
                  <a:cubicBezTo>
                    <a:pt x="872" y="539"/>
                    <a:pt x="877" y="535"/>
                    <a:pt x="879" y="526"/>
                  </a:cubicBezTo>
                  <a:close/>
                  <a:moveTo>
                    <a:pt x="518" y="468"/>
                  </a:moveTo>
                  <a:cubicBezTo>
                    <a:pt x="517" y="468"/>
                    <a:pt x="516" y="469"/>
                    <a:pt x="515" y="469"/>
                  </a:cubicBezTo>
                  <a:cubicBezTo>
                    <a:pt x="519" y="481"/>
                    <a:pt x="522" y="492"/>
                    <a:pt x="526" y="504"/>
                  </a:cubicBezTo>
                  <a:cubicBezTo>
                    <a:pt x="527" y="504"/>
                    <a:pt x="528" y="503"/>
                    <a:pt x="529" y="503"/>
                  </a:cubicBezTo>
                  <a:cubicBezTo>
                    <a:pt x="526" y="491"/>
                    <a:pt x="522" y="480"/>
                    <a:pt x="518" y="468"/>
                  </a:cubicBezTo>
                  <a:close/>
                  <a:moveTo>
                    <a:pt x="453" y="501"/>
                  </a:moveTo>
                  <a:cubicBezTo>
                    <a:pt x="454" y="501"/>
                    <a:pt x="455" y="501"/>
                    <a:pt x="456" y="502"/>
                  </a:cubicBezTo>
                  <a:cubicBezTo>
                    <a:pt x="457" y="497"/>
                    <a:pt x="458" y="493"/>
                    <a:pt x="459" y="486"/>
                  </a:cubicBezTo>
                  <a:cubicBezTo>
                    <a:pt x="462" y="490"/>
                    <a:pt x="463" y="492"/>
                    <a:pt x="464" y="494"/>
                  </a:cubicBezTo>
                  <a:cubicBezTo>
                    <a:pt x="465" y="493"/>
                    <a:pt x="465" y="493"/>
                    <a:pt x="466" y="493"/>
                  </a:cubicBezTo>
                  <a:cubicBezTo>
                    <a:pt x="464" y="488"/>
                    <a:pt x="461" y="483"/>
                    <a:pt x="458" y="476"/>
                  </a:cubicBezTo>
                  <a:cubicBezTo>
                    <a:pt x="456" y="485"/>
                    <a:pt x="455" y="493"/>
                    <a:pt x="453" y="501"/>
                  </a:cubicBezTo>
                  <a:close/>
                  <a:moveTo>
                    <a:pt x="398" y="385"/>
                  </a:moveTo>
                  <a:cubicBezTo>
                    <a:pt x="397" y="385"/>
                    <a:pt x="396" y="385"/>
                    <a:pt x="396" y="385"/>
                  </a:cubicBezTo>
                  <a:cubicBezTo>
                    <a:pt x="399" y="398"/>
                    <a:pt x="403" y="411"/>
                    <a:pt x="407" y="424"/>
                  </a:cubicBezTo>
                  <a:cubicBezTo>
                    <a:pt x="408" y="424"/>
                    <a:pt x="408" y="424"/>
                    <a:pt x="409" y="424"/>
                  </a:cubicBezTo>
                  <a:cubicBezTo>
                    <a:pt x="405" y="411"/>
                    <a:pt x="402" y="398"/>
                    <a:pt x="398" y="385"/>
                  </a:cubicBezTo>
                  <a:close/>
                  <a:moveTo>
                    <a:pt x="698" y="625"/>
                  </a:moveTo>
                  <a:cubicBezTo>
                    <a:pt x="695" y="624"/>
                    <a:pt x="691" y="622"/>
                    <a:pt x="688" y="621"/>
                  </a:cubicBezTo>
                  <a:cubicBezTo>
                    <a:pt x="687" y="624"/>
                    <a:pt x="686" y="628"/>
                    <a:pt x="685" y="631"/>
                  </a:cubicBezTo>
                  <a:cubicBezTo>
                    <a:pt x="688" y="633"/>
                    <a:pt x="690" y="634"/>
                    <a:pt x="693" y="636"/>
                  </a:cubicBezTo>
                  <a:cubicBezTo>
                    <a:pt x="694" y="632"/>
                    <a:pt x="696" y="629"/>
                    <a:pt x="698" y="625"/>
                  </a:cubicBezTo>
                  <a:close/>
                  <a:moveTo>
                    <a:pt x="104" y="211"/>
                  </a:moveTo>
                  <a:cubicBezTo>
                    <a:pt x="105" y="212"/>
                    <a:pt x="105" y="212"/>
                    <a:pt x="106" y="213"/>
                  </a:cubicBezTo>
                  <a:cubicBezTo>
                    <a:pt x="109" y="207"/>
                    <a:pt x="111" y="201"/>
                    <a:pt x="114" y="196"/>
                  </a:cubicBezTo>
                  <a:cubicBezTo>
                    <a:pt x="114" y="195"/>
                    <a:pt x="111" y="192"/>
                    <a:pt x="110" y="192"/>
                  </a:cubicBezTo>
                  <a:cubicBezTo>
                    <a:pt x="108" y="192"/>
                    <a:pt x="106" y="194"/>
                    <a:pt x="105" y="195"/>
                  </a:cubicBezTo>
                  <a:cubicBezTo>
                    <a:pt x="105" y="200"/>
                    <a:pt x="105" y="206"/>
                    <a:pt x="104" y="211"/>
                  </a:cubicBezTo>
                  <a:close/>
                  <a:moveTo>
                    <a:pt x="397" y="363"/>
                  </a:moveTo>
                  <a:cubicBezTo>
                    <a:pt x="398" y="362"/>
                    <a:pt x="399" y="361"/>
                    <a:pt x="400" y="360"/>
                  </a:cubicBezTo>
                  <a:cubicBezTo>
                    <a:pt x="393" y="353"/>
                    <a:pt x="386" y="347"/>
                    <a:pt x="379" y="340"/>
                  </a:cubicBezTo>
                  <a:cubicBezTo>
                    <a:pt x="379" y="341"/>
                    <a:pt x="378" y="341"/>
                    <a:pt x="377" y="342"/>
                  </a:cubicBezTo>
                  <a:cubicBezTo>
                    <a:pt x="384" y="349"/>
                    <a:pt x="391" y="356"/>
                    <a:pt x="397" y="363"/>
                  </a:cubicBezTo>
                  <a:close/>
                  <a:moveTo>
                    <a:pt x="93" y="217"/>
                  </a:moveTo>
                  <a:cubicBezTo>
                    <a:pt x="96" y="212"/>
                    <a:pt x="98" y="208"/>
                    <a:pt x="100" y="203"/>
                  </a:cubicBezTo>
                  <a:cubicBezTo>
                    <a:pt x="100" y="203"/>
                    <a:pt x="99" y="202"/>
                    <a:pt x="99" y="202"/>
                  </a:cubicBezTo>
                  <a:cubicBezTo>
                    <a:pt x="94" y="206"/>
                    <a:pt x="89" y="209"/>
                    <a:pt x="84" y="213"/>
                  </a:cubicBezTo>
                  <a:cubicBezTo>
                    <a:pt x="85" y="214"/>
                    <a:pt x="85" y="215"/>
                    <a:pt x="86" y="216"/>
                  </a:cubicBezTo>
                  <a:cubicBezTo>
                    <a:pt x="89" y="216"/>
                    <a:pt x="91" y="217"/>
                    <a:pt x="93" y="217"/>
                  </a:cubicBezTo>
                  <a:close/>
                  <a:moveTo>
                    <a:pt x="814" y="564"/>
                  </a:moveTo>
                  <a:cubicBezTo>
                    <a:pt x="814" y="565"/>
                    <a:pt x="813" y="567"/>
                    <a:pt x="813" y="568"/>
                  </a:cubicBezTo>
                  <a:cubicBezTo>
                    <a:pt x="820" y="570"/>
                    <a:pt x="826" y="572"/>
                    <a:pt x="833" y="574"/>
                  </a:cubicBezTo>
                  <a:cubicBezTo>
                    <a:pt x="834" y="573"/>
                    <a:pt x="834" y="572"/>
                    <a:pt x="834" y="570"/>
                  </a:cubicBezTo>
                  <a:cubicBezTo>
                    <a:pt x="828" y="568"/>
                    <a:pt x="821" y="566"/>
                    <a:pt x="814" y="564"/>
                  </a:cubicBezTo>
                  <a:close/>
                  <a:moveTo>
                    <a:pt x="735" y="650"/>
                  </a:moveTo>
                  <a:cubicBezTo>
                    <a:pt x="738" y="637"/>
                    <a:pt x="729" y="640"/>
                    <a:pt x="724" y="637"/>
                  </a:cubicBezTo>
                  <a:cubicBezTo>
                    <a:pt x="724" y="637"/>
                    <a:pt x="723" y="638"/>
                    <a:pt x="722" y="639"/>
                  </a:cubicBezTo>
                  <a:cubicBezTo>
                    <a:pt x="727" y="643"/>
                    <a:pt x="731" y="646"/>
                    <a:pt x="735" y="650"/>
                  </a:cubicBezTo>
                  <a:close/>
                  <a:moveTo>
                    <a:pt x="311" y="305"/>
                  </a:moveTo>
                  <a:cubicBezTo>
                    <a:pt x="311" y="306"/>
                    <a:pt x="311" y="306"/>
                    <a:pt x="311" y="306"/>
                  </a:cubicBezTo>
                  <a:cubicBezTo>
                    <a:pt x="317" y="313"/>
                    <a:pt x="323" y="320"/>
                    <a:pt x="330" y="328"/>
                  </a:cubicBezTo>
                  <a:cubicBezTo>
                    <a:pt x="331" y="325"/>
                    <a:pt x="331" y="323"/>
                    <a:pt x="331" y="322"/>
                  </a:cubicBezTo>
                  <a:cubicBezTo>
                    <a:pt x="324" y="316"/>
                    <a:pt x="318" y="311"/>
                    <a:pt x="311" y="305"/>
                  </a:cubicBezTo>
                  <a:close/>
                  <a:moveTo>
                    <a:pt x="1064" y="656"/>
                  </a:moveTo>
                  <a:cubicBezTo>
                    <a:pt x="1063" y="656"/>
                    <a:pt x="1063" y="657"/>
                    <a:pt x="1062" y="657"/>
                  </a:cubicBezTo>
                  <a:cubicBezTo>
                    <a:pt x="1064" y="660"/>
                    <a:pt x="1066" y="664"/>
                    <a:pt x="1068" y="667"/>
                  </a:cubicBezTo>
                  <a:cubicBezTo>
                    <a:pt x="1071" y="664"/>
                    <a:pt x="1073" y="662"/>
                    <a:pt x="1076" y="660"/>
                  </a:cubicBezTo>
                  <a:cubicBezTo>
                    <a:pt x="1074" y="657"/>
                    <a:pt x="1072" y="653"/>
                    <a:pt x="1069" y="649"/>
                  </a:cubicBezTo>
                  <a:cubicBezTo>
                    <a:pt x="1069" y="650"/>
                    <a:pt x="1068" y="650"/>
                    <a:pt x="1068" y="650"/>
                  </a:cubicBezTo>
                  <a:cubicBezTo>
                    <a:pt x="1069" y="653"/>
                    <a:pt x="1070" y="656"/>
                    <a:pt x="1071" y="659"/>
                  </a:cubicBezTo>
                  <a:cubicBezTo>
                    <a:pt x="1070" y="660"/>
                    <a:pt x="1070" y="660"/>
                    <a:pt x="1069" y="660"/>
                  </a:cubicBezTo>
                  <a:cubicBezTo>
                    <a:pt x="1068" y="659"/>
                    <a:pt x="1066" y="657"/>
                    <a:pt x="1064" y="656"/>
                  </a:cubicBezTo>
                  <a:close/>
                  <a:moveTo>
                    <a:pt x="280" y="163"/>
                  </a:moveTo>
                  <a:cubicBezTo>
                    <a:pt x="274" y="166"/>
                    <a:pt x="268" y="169"/>
                    <a:pt x="262" y="172"/>
                  </a:cubicBezTo>
                  <a:cubicBezTo>
                    <a:pt x="262" y="172"/>
                    <a:pt x="262" y="173"/>
                    <a:pt x="262" y="174"/>
                  </a:cubicBezTo>
                  <a:cubicBezTo>
                    <a:pt x="267" y="172"/>
                    <a:pt x="271" y="171"/>
                    <a:pt x="276" y="169"/>
                  </a:cubicBezTo>
                  <a:cubicBezTo>
                    <a:pt x="277" y="172"/>
                    <a:pt x="278" y="174"/>
                    <a:pt x="280" y="176"/>
                  </a:cubicBezTo>
                  <a:cubicBezTo>
                    <a:pt x="280" y="176"/>
                    <a:pt x="281" y="176"/>
                    <a:pt x="282" y="176"/>
                  </a:cubicBezTo>
                  <a:cubicBezTo>
                    <a:pt x="281" y="172"/>
                    <a:pt x="281" y="168"/>
                    <a:pt x="280" y="163"/>
                  </a:cubicBezTo>
                  <a:close/>
                  <a:moveTo>
                    <a:pt x="822" y="577"/>
                  </a:moveTo>
                  <a:cubicBezTo>
                    <a:pt x="817" y="581"/>
                    <a:pt x="812" y="587"/>
                    <a:pt x="806" y="593"/>
                  </a:cubicBezTo>
                  <a:cubicBezTo>
                    <a:pt x="806" y="594"/>
                    <a:pt x="807" y="594"/>
                    <a:pt x="807" y="595"/>
                  </a:cubicBezTo>
                  <a:cubicBezTo>
                    <a:pt x="814" y="589"/>
                    <a:pt x="821" y="584"/>
                    <a:pt x="828" y="579"/>
                  </a:cubicBezTo>
                  <a:cubicBezTo>
                    <a:pt x="825" y="578"/>
                    <a:pt x="824" y="577"/>
                    <a:pt x="822" y="577"/>
                  </a:cubicBezTo>
                  <a:close/>
                  <a:moveTo>
                    <a:pt x="680" y="309"/>
                  </a:moveTo>
                  <a:cubicBezTo>
                    <a:pt x="680" y="316"/>
                    <a:pt x="681" y="322"/>
                    <a:pt x="681" y="328"/>
                  </a:cubicBezTo>
                  <a:cubicBezTo>
                    <a:pt x="688" y="315"/>
                    <a:pt x="688" y="315"/>
                    <a:pt x="680" y="309"/>
                  </a:cubicBezTo>
                  <a:close/>
                  <a:moveTo>
                    <a:pt x="684" y="395"/>
                  </a:moveTo>
                  <a:cubicBezTo>
                    <a:pt x="683" y="392"/>
                    <a:pt x="681" y="389"/>
                    <a:pt x="680" y="385"/>
                  </a:cubicBezTo>
                  <a:cubicBezTo>
                    <a:pt x="679" y="380"/>
                    <a:pt x="679" y="376"/>
                    <a:pt x="679" y="371"/>
                  </a:cubicBezTo>
                  <a:cubicBezTo>
                    <a:pt x="679" y="367"/>
                    <a:pt x="679" y="362"/>
                    <a:pt x="679" y="358"/>
                  </a:cubicBezTo>
                  <a:cubicBezTo>
                    <a:pt x="675" y="384"/>
                    <a:pt x="677" y="394"/>
                    <a:pt x="684" y="395"/>
                  </a:cubicBezTo>
                  <a:close/>
                  <a:moveTo>
                    <a:pt x="801" y="270"/>
                  </a:moveTo>
                  <a:cubicBezTo>
                    <a:pt x="800" y="269"/>
                    <a:pt x="799" y="269"/>
                    <a:pt x="799" y="269"/>
                  </a:cubicBezTo>
                  <a:cubicBezTo>
                    <a:pt x="797" y="271"/>
                    <a:pt x="795" y="274"/>
                    <a:pt x="793" y="277"/>
                  </a:cubicBezTo>
                  <a:cubicBezTo>
                    <a:pt x="791" y="277"/>
                    <a:pt x="788" y="276"/>
                    <a:pt x="785" y="276"/>
                  </a:cubicBezTo>
                  <a:cubicBezTo>
                    <a:pt x="785" y="276"/>
                    <a:pt x="785" y="277"/>
                    <a:pt x="785" y="278"/>
                  </a:cubicBezTo>
                  <a:cubicBezTo>
                    <a:pt x="791" y="280"/>
                    <a:pt x="796" y="282"/>
                    <a:pt x="802" y="284"/>
                  </a:cubicBezTo>
                  <a:cubicBezTo>
                    <a:pt x="802" y="283"/>
                    <a:pt x="803" y="282"/>
                    <a:pt x="803" y="281"/>
                  </a:cubicBezTo>
                  <a:cubicBezTo>
                    <a:pt x="801" y="280"/>
                    <a:pt x="798" y="278"/>
                    <a:pt x="796" y="277"/>
                  </a:cubicBezTo>
                  <a:cubicBezTo>
                    <a:pt x="798" y="274"/>
                    <a:pt x="799" y="272"/>
                    <a:pt x="801" y="270"/>
                  </a:cubicBezTo>
                  <a:close/>
                  <a:moveTo>
                    <a:pt x="1008" y="636"/>
                  </a:moveTo>
                  <a:cubicBezTo>
                    <a:pt x="1008" y="637"/>
                    <a:pt x="1007" y="637"/>
                    <a:pt x="1006" y="638"/>
                  </a:cubicBezTo>
                  <a:cubicBezTo>
                    <a:pt x="1008" y="640"/>
                    <a:pt x="1009" y="642"/>
                    <a:pt x="1011" y="643"/>
                  </a:cubicBezTo>
                  <a:cubicBezTo>
                    <a:pt x="1011" y="643"/>
                    <a:pt x="1012" y="643"/>
                    <a:pt x="1013" y="642"/>
                  </a:cubicBezTo>
                  <a:cubicBezTo>
                    <a:pt x="1011" y="640"/>
                    <a:pt x="1010" y="638"/>
                    <a:pt x="1008" y="636"/>
                  </a:cubicBezTo>
                  <a:close/>
                  <a:moveTo>
                    <a:pt x="829" y="680"/>
                  </a:moveTo>
                  <a:cubicBezTo>
                    <a:pt x="830" y="679"/>
                    <a:pt x="831" y="678"/>
                    <a:pt x="832" y="677"/>
                  </a:cubicBezTo>
                  <a:cubicBezTo>
                    <a:pt x="830" y="676"/>
                    <a:pt x="829" y="675"/>
                    <a:pt x="828" y="674"/>
                  </a:cubicBezTo>
                  <a:cubicBezTo>
                    <a:pt x="827" y="675"/>
                    <a:pt x="826" y="676"/>
                    <a:pt x="825" y="676"/>
                  </a:cubicBezTo>
                  <a:cubicBezTo>
                    <a:pt x="827" y="678"/>
                    <a:pt x="828" y="679"/>
                    <a:pt x="829" y="680"/>
                  </a:cubicBezTo>
                  <a:close/>
                  <a:moveTo>
                    <a:pt x="410" y="366"/>
                  </a:moveTo>
                  <a:cubicBezTo>
                    <a:pt x="409" y="366"/>
                    <a:pt x="409" y="366"/>
                    <a:pt x="409" y="366"/>
                  </a:cubicBezTo>
                  <a:cubicBezTo>
                    <a:pt x="409" y="366"/>
                    <a:pt x="409" y="366"/>
                    <a:pt x="409" y="366"/>
                  </a:cubicBezTo>
                  <a:lnTo>
                    <a:pt x="410" y="3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08B74CA0-E4BC-704E-52FA-16F882E7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1677"/>
              <a:ext cx="150" cy="115"/>
            </a:xfrm>
            <a:custGeom>
              <a:avLst/>
              <a:gdLst>
                <a:gd name="T0" fmla="*/ 100 w 142"/>
                <a:gd name="T1" fmla="*/ 68 h 109"/>
                <a:gd name="T2" fmla="*/ 60 w 142"/>
                <a:gd name="T3" fmla="*/ 87 h 109"/>
                <a:gd name="T4" fmla="*/ 42 w 142"/>
                <a:gd name="T5" fmla="*/ 94 h 109"/>
                <a:gd name="T6" fmla="*/ 27 w 142"/>
                <a:gd name="T7" fmla="*/ 109 h 109"/>
                <a:gd name="T8" fmla="*/ 15 w 142"/>
                <a:gd name="T9" fmla="*/ 90 h 109"/>
                <a:gd name="T10" fmla="*/ 4 w 142"/>
                <a:gd name="T11" fmla="*/ 86 h 109"/>
                <a:gd name="T12" fmla="*/ 4 w 142"/>
                <a:gd name="T13" fmla="*/ 69 h 109"/>
                <a:gd name="T14" fmla="*/ 0 w 142"/>
                <a:gd name="T15" fmla="*/ 50 h 109"/>
                <a:gd name="T16" fmla="*/ 7 w 142"/>
                <a:gd name="T17" fmla="*/ 52 h 109"/>
                <a:gd name="T18" fmla="*/ 12 w 142"/>
                <a:gd name="T19" fmla="*/ 53 h 109"/>
                <a:gd name="T20" fmla="*/ 18 w 142"/>
                <a:gd name="T21" fmla="*/ 67 h 109"/>
                <a:gd name="T22" fmla="*/ 21 w 142"/>
                <a:gd name="T23" fmla="*/ 31 h 109"/>
                <a:gd name="T24" fmla="*/ 23 w 142"/>
                <a:gd name="T25" fmla="*/ 42 h 109"/>
                <a:gd name="T26" fmla="*/ 40 w 142"/>
                <a:gd name="T27" fmla="*/ 23 h 109"/>
                <a:gd name="T28" fmla="*/ 48 w 142"/>
                <a:gd name="T29" fmla="*/ 56 h 109"/>
                <a:gd name="T30" fmla="*/ 52 w 142"/>
                <a:gd name="T31" fmla="*/ 55 h 109"/>
                <a:gd name="T32" fmla="*/ 54 w 142"/>
                <a:gd name="T33" fmla="*/ 33 h 109"/>
                <a:gd name="T34" fmla="*/ 64 w 142"/>
                <a:gd name="T35" fmla="*/ 26 h 109"/>
                <a:gd name="T36" fmla="*/ 73 w 142"/>
                <a:gd name="T37" fmla="*/ 44 h 109"/>
                <a:gd name="T38" fmla="*/ 71 w 142"/>
                <a:gd name="T39" fmla="*/ 17 h 109"/>
                <a:gd name="T40" fmla="*/ 93 w 142"/>
                <a:gd name="T41" fmla="*/ 38 h 109"/>
                <a:gd name="T42" fmla="*/ 90 w 142"/>
                <a:gd name="T43" fmla="*/ 22 h 109"/>
                <a:gd name="T44" fmla="*/ 99 w 142"/>
                <a:gd name="T45" fmla="*/ 16 h 109"/>
                <a:gd name="T46" fmla="*/ 102 w 142"/>
                <a:gd name="T47" fmla="*/ 10 h 109"/>
                <a:gd name="T48" fmla="*/ 110 w 142"/>
                <a:gd name="T49" fmla="*/ 13 h 109"/>
                <a:gd name="T50" fmla="*/ 121 w 142"/>
                <a:gd name="T51" fmla="*/ 20 h 109"/>
                <a:gd name="T52" fmla="*/ 125 w 142"/>
                <a:gd name="T53" fmla="*/ 29 h 109"/>
                <a:gd name="T54" fmla="*/ 142 w 142"/>
                <a:gd name="T55" fmla="*/ 24 h 109"/>
                <a:gd name="T56" fmla="*/ 141 w 142"/>
                <a:gd name="T57" fmla="*/ 42 h 109"/>
                <a:gd name="T58" fmla="*/ 128 w 142"/>
                <a:gd name="T59" fmla="*/ 47 h 109"/>
                <a:gd name="T60" fmla="*/ 122 w 142"/>
                <a:gd name="T61" fmla="*/ 45 h 109"/>
                <a:gd name="T62" fmla="*/ 128 w 142"/>
                <a:gd name="T63" fmla="*/ 60 h 109"/>
                <a:gd name="T64" fmla="*/ 121 w 142"/>
                <a:gd name="T65" fmla="*/ 82 h 109"/>
                <a:gd name="T66" fmla="*/ 109 w 142"/>
                <a:gd name="T67" fmla="*/ 8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2" h="109">
                  <a:moveTo>
                    <a:pt x="109" y="80"/>
                  </a:moveTo>
                  <a:cubicBezTo>
                    <a:pt x="106" y="76"/>
                    <a:pt x="103" y="72"/>
                    <a:pt x="100" y="68"/>
                  </a:cubicBezTo>
                  <a:cubicBezTo>
                    <a:pt x="92" y="75"/>
                    <a:pt x="82" y="82"/>
                    <a:pt x="72" y="89"/>
                  </a:cubicBezTo>
                  <a:cubicBezTo>
                    <a:pt x="69" y="90"/>
                    <a:pt x="64" y="88"/>
                    <a:pt x="60" y="87"/>
                  </a:cubicBezTo>
                  <a:cubicBezTo>
                    <a:pt x="56" y="88"/>
                    <a:pt x="54" y="97"/>
                    <a:pt x="47" y="90"/>
                  </a:cubicBezTo>
                  <a:cubicBezTo>
                    <a:pt x="46" y="90"/>
                    <a:pt x="42" y="93"/>
                    <a:pt x="42" y="94"/>
                  </a:cubicBezTo>
                  <a:cubicBezTo>
                    <a:pt x="43" y="105"/>
                    <a:pt x="36" y="100"/>
                    <a:pt x="31" y="100"/>
                  </a:cubicBezTo>
                  <a:cubicBezTo>
                    <a:pt x="30" y="102"/>
                    <a:pt x="29" y="104"/>
                    <a:pt x="27" y="109"/>
                  </a:cubicBezTo>
                  <a:cubicBezTo>
                    <a:pt x="24" y="105"/>
                    <a:pt x="22" y="102"/>
                    <a:pt x="20" y="99"/>
                  </a:cubicBezTo>
                  <a:cubicBezTo>
                    <a:pt x="18" y="96"/>
                    <a:pt x="17" y="93"/>
                    <a:pt x="15" y="90"/>
                  </a:cubicBezTo>
                  <a:cubicBezTo>
                    <a:pt x="13" y="92"/>
                    <a:pt x="10" y="94"/>
                    <a:pt x="7" y="96"/>
                  </a:cubicBezTo>
                  <a:cubicBezTo>
                    <a:pt x="6" y="92"/>
                    <a:pt x="4" y="89"/>
                    <a:pt x="4" y="86"/>
                  </a:cubicBezTo>
                  <a:cubicBezTo>
                    <a:pt x="4" y="80"/>
                    <a:pt x="4" y="74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5"/>
                    <a:pt x="4" y="62"/>
                    <a:pt x="3" y="59"/>
                  </a:cubicBezTo>
                  <a:cubicBezTo>
                    <a:pt x="3" y="56"/>
                    <a:pt x="1" y="53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51"/>
                    <a:pt x="5" y="52"/>
                    <a:pt x="7" y="52"/>
                  </a:cubicBezTo>
                  <a:cubicBezTo>
                    <a:pt x="7" y="57"/>
                    <a:pt x="8" y="62"/>
                    <a:pt x="8" y="67"/>
                  </a:cubicBezTo>
                  <a:cubicBezTo>
                    <a:pt x="10" y="62"/>
                    <a:pt x="11" y="58"/>
                    <a:pt x="12" y="53"/>
                  </a:cubicBezTo>
                  <a:cubicBezTo>
                    <a:pt x="13" y="53"/>
                    <a:pt x="14" y="53"/>
                    <a:pt x="14" y="54"/>
                  </a:cubicBezTo>
                  <a:cubicBezTo>
                    <a:pt x="16" y="58"/>
                    <a:pt x="17" y="63"/>
                    <a:pt x="18" y="67"/>
                  </a:cubicBezTo>
                  <a:cubicBezTo>
                    <a:pt x="19" y="67"/>
                    <a:pt x="20" y="67"/>
                    <a:pt x="21" y="67"/>
                  </a:cubicBezTo>
                  <a:cubicBezTo>
                    <a:pt x="21" y="56"/>
                    <a:pt x="21" y="44"/>
                    <a:pt x="21" y="31"/>
                  </a:cubicBezTo>
                  <a:cubicBezTo>
                    <a:pt x="25" y="35"/>
                    <a:pt x="27" y="38"/>
                    <a:pt x="31" y="42"/>
                  </a:cubicBezTo>
                  <a:cubicBezTo>
                    <a:pt x="28" y="42"/>
                    <a:pt x="26" y="42"/>
                    <a:pt x="23" y="42"/>
                  </a:cubicBezTo>
                  <a:cubicBezTo>
                    <a:pt x="25" y="46"/>
                    <a:pt x="27" y="49"/>
                    <a:pt x="30" y="53"/>
                  </a:cubicBezTo>
                  <a:cubicBezTo>
                    <a:pt x="33" y="42"/>
                    <a:pt x="37" y="32"/>
                    <a:pt x="40" y="23"/>
                  </a:cubicBezTo>
                  <a:cubicBezTo>
                    <a:pt x="36" y="28"/>
                    <a:pt x="49" y="37"/>
                    <a:pt x="37" y="43"/>
                  </a:cubicBezTo>
                  <a:cubicBezTo>
                    <a:pt x="36" y="51"/>
                    <a:pt x="53" y="48"/>
                    <a:pt x="48" y="56"/>
                  </a:cubicBezTo>
                  <a:cubicBezTo>
                    <a:pt x="52" y="62"/>
                    <a:pt x="55" y="66"/>
                    <a:pt x="58" y="70"/>
                  </a:cubicBezTo>
                  <a:cubicBezTo>
                    <a:pt x="59" y="61"/>
                    <a:pt x="59" y="61"/>
                    <a:pt x="52" y="55"/>
                  </a:cubicBezTo>
                  <a:cubicBezTo>
                    <a:pt x="51" y="54"/>
                    <a:pt x="51" y="52"/>
                    <a:pt x="51" y="51"/>
                  </a:cubicBezTo>
                  <a:cubicBezTo>
                    <a:pt x="52" y="45"/>
                    <a:pt x="53" y="40"/>
                    <a:pt x="54" y="33"/>
                  </a:cubicBezTo>
                  <a:cubicBezTo>
                    <a:pt x="55" y="37"/>
                    <a:pt x="56" y="40"/>
                    <a:pt x="57" y="46"/>
                  </a:cubicBezTo>
                  <a:cubicBezTo>
                    <a:pt x="60" y="39"/>
                    <a:pt x="61" y="34"/>
                    <a:pt x="64" y="26"/>
                  </a:cubicBezTo>
                  <a:cubicBezTo>
                    <a:pt x="67" y="33"/>
                    <a:pt x="70" y="39"/>
                    <a:pt x="72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2" y="35"/>
                    <a:pt x="70" y="26"/>
                    <a:pt x="69" y="17"/>
                  </a:cubicBezTo>
                  <a:cubicBezTo>
                    <a:pt x="70" y="17"/>
                    <a:pt x="70" y="17"/>
                    <a:pt x="71" y="17"/>
                  </a:cubicBezTo>
                  <a:cubicBezTo>
                    <a:pt x="73" y="23"/>
                    <a:pt x="76" y="30"/>
                    <a:pt x="79" y="38"/>
                  </a:cubicBezTo>
                  <a:cubicBezTo>
                    <a:pt x="83" y="38"/>
                    <a:pt x="88" y="38"/>
                    <a:pt x="93" y="38"/>
                  </a:cubicBezTo>
                  <a:cubicBezTo>
                    <a:pt x="92" y="34"/>
                    <a:pt x="91" y="30"/>
                    <a:pt x="91" y="26"/>
                  </a:cubicBezTo>
                  <a:cubicBezTo>
                    <a:pt x="90" y="25"/>
                    <a:pt x="90" y="23"/>
                    <a:pt x="90" y="22"/>
                  </a:cubicBezTo>
                  <a:cubicBezTo>
                    <a:pt x="89" y="16"/>
                    <a:pt x="88" y="9"/>
                    <a:pt x="86" y="0"/>
                  </a:cubicBezTo>
                  <a:cubicBezTo>
                    <a:pt x="92" y="6"/>
                    <a:pt x="95" y="11"/>
                    <a:pt x="99" y="16"/>
                  </a:cubicBezTo>
                  <a:cubicBezTo>
                    <a:pt x="100" y="14"/>
                    <a:pt x="100" y="12"/>
                    <a:pt x="100" y="10"/>
                  </a:cubicBezTo>
                  <a:cubicBezTo>
                    <a:pt x="101" y="10"/>
                    <a:pt x="102" y="10"/>
                    <a:pt x="102" y="10"/>
                  </a:cubicBezTo>
                  <a:cubicBezTo>
                    <a:pt x="102" y="16"/>
                    <a:pt x="102" y="21"/>
                    <a:pt x="102" y="27"/>
                  </a:cubicBezTo>
                  <a:cubicBezTo>
                    <a:pt x="106" y="22"/>
                    <a:pt x="108" y="17"/>
                    <a:pt x="110" y="13"/>
                  </a:cubicBezTo>
                  <a:cubicBezTo>
                    <a:pt x="111" y="13"/>
                    <a:pt x="112" y="14"/>
                    <a:pt x="113" y="14"/>
                  </a:cubicBezTo>
                  <a:cubicBezTo>
                    <a:pt x="114" y="18"/>
                    <a:pt x="113" y="24"/>
                    <a:pt x="121" y="20"/>
                  </a:cubicBezTo>
                  <a:cubicBezTo>
                    <a:pt x="128" y="17"/>
                    <a:pt x="130" y="25"/>
                    <a:pt x="132" y="32"/>
                  </a:cubicBezTo>
                  <a:cubicBezTo>
                    <a:pt x="130" y="30"/>
                    <a:pt x="128" y="30"/>
                    <a:pt x="125" y="29"/>
                  </a:cubicBezTo>
                  <a:cubicBezTo>
                    <a:pt x="127" y="33"/>
                    <a:pt x="128" y="35"/>
                    <a:pt x="130" y="40"/>
                  </a:cubicBezTo>
                  <a:cubicBezTo>
                    <a:pt x="134" y="34"/>
                    <a:pt x="137" y="30"/>
                    <a:pt x="142" y="24"/>
                  </a:cubicBezTo>
                  <a:cubicBezTo>
                    <a:pt x="140" y="29"/>
                    <a:pt x="140" y="31"/>
                    <a:pt x="139" y="34"/>
                  </a:cubicBezTo>
                  <a:cubicBezTo>
                    <a:pt x="139" y="37"/>
                    <a:pt x="140" y="39"/>
                    <a:pt x="141" y="42"/>
                  </a:cubicBezTo>
                  <a:cubicBezTo>
                    <a:pt x="139" y="44"/>
                    <a:pt x="140" y="50"/>
                    <a:pt x="134" y="46"/>
                  </a:cubicBezTo>
                  <a:cubicBezTo>
                    <a:pt x="133" y="45"/>
                    <a:pt x="130" y="47"/>
                    <a:pt x="128" y="47"/>
                  </a:cubicBezTo>
                  <a:cubicBezTo>
                    <a:pt x="126" y="46"/>
                    <a:pt x="125" y="44"/>
                    <a:pt x="123" y="43"/>
                  </a:cubicBezTo>
                  <a:cubicBezTo>
                    <a:pt x="122" y="44"/>
                    <a:pt x="122" y="44"/>
                    <a:pt x="122" y="45"/>
                  </a:cubicBezTo>
                  <a:cubicBezTo>
                    <a:pt x="123" y="47"/>
                    <a:pt x="125" y="50"/>
                    <a:pt x="126" y="52"/>
                  </a:cubicBezTo>
                  <a:cubicBezTo>
                    <a:pt x="127" y="55"/>
                    <a:pt x="128" y="57"/>
                    <a:pt x="128" y="60"/>
                  </a:cubicBezTo>
                  <a:cubicBezTo>
                    <a:pt x="127" y="67"/>
                    <a:pt x="126" y="74"/>
                    <a:pt x="125" y="82"/>
                  </a:cubicBezTo>
                  <a:cubicBezTo>
                    <a:pt x="123" y="82"/>
                    <a:pt x="122" y="82"/>
                    <a:pt x="121" y="82"/>
                  </a:cubicBezTo>
                  <a:cubicBezTo>
                    <a:pt x="119" y="77"/>
                    <a:pt x="117" y="72"/>
                    <a:pt x="115" y="66"/>
                  </a:cubicBezTo>
                  <a:cubicBezTo>
                    <a:pt x="105" y="68"/>
                    <a:pt x="105" y="73"/>
                    <a:pt x="10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695DF6F-1EC8-E176-9488-461710A0A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234"/>
              <a:ext cx="68" cy="115"/>
            </a:xfrm>
            <a:custGeom>
              <a:avLst/>
              <a:gdLst>
                <a:gd name="T0" fmla="*/ 39 w 65"/>
                <a:gd name="T1" fmla="*/ 1 h 109"/>
                <a:gd name="T2" fmla="*/ 49 w 65"/>
                <a:gd name="T3" fmla="*/ 2 h 109"/>
                <a:gd name="T4" fmla="*/ 60 w 65"/>
                <a:gd name="T5" fmla="*/ 40 h 109"/>
                <a:gd name="T6" fmla="*/ 56 w 65"/>
                <a:gd name="T7" fmla="*/ 58 h 109"/>
                <a:gd name="T8" fmla="*/ 51 w 65"/>
                <a:gd name="T9" fmla="*/ 71 h 109"/>
                <a:gd name="T10" fmla="*/ 44 w 65"/>
                <a:gd name="T11" fmla="*/ 80 h 109"/>
                <a:gd name="T12" fmla="*/ 49 w 65"/>
                <a:gd name="T13" fmla="*/ 96 h 109"/>
                <a:gd name="T14" fmla="*/ 52 w 65"/>
                <a:gd name="T15" fmla="*/ 97 h 109"/>
                <a:gd name="T16" fmla="*/ 40 w 65"/>
                <a:gd name="T17" fmla="*/ 109 h 109"/>
                <a:gd name="T18" fmla="*/ 28 w 65"/>
                <a:gd name="T19" fmla="*/ 94 h 109"/>
                <a:gd name="T20" fmla="*/ 38 w 65"/>
                <a:gd name="T21" fmla="*/ 88 h 109"/>
                <a:gd name="T22" fmla="*/ 40 w 65"/>
                <a:gd name="T23" fmla="*/ 75 h 109"/>
                <a:gd name="T24" fmla="*/ 16 w 65"/>
                <a:gd name="T25" fmla="*/ 96 h 109"/>
                <a:gd name="T26" fmla="*/ 2 w 65"/>
                <a:gd name="T27" fmla="*/ 77 h 109"/>
                <a:gd name="T28" fmla="*/ 19 w 65"/>
                <a:gd name="T29" fmla="*/ 75 h 109"/>
                <a:gd name="T30" fmla="*/ 45 w 65"/>
                <a:gd name="T31" fmla="*/ 37 h 109"/>
                <a:gd name="T32" fmla="*/ 44 w 65"/>
                <a:gd name="T33" fmla="*/ 35 h 109"/>
                <a:gd name="T34" fmla="*/ 47 w 65"/>
                <a:gd name="T35" fmla="*/ 17 h 109"/>
                <a:gd name="T36" fmla="*/ 39 w 65"/>
                <a:gd name="T37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109">
                  <a:moveTo>
                    <a:pt x="39" y="1"/>
                  </a:moveTo>
                  <a:cubicBezTo>
                    <a:pt x="42" y="1"/>
                    <a:pt x="47" y="0"/>
                    <a:pt x="49" y="2"/>
                  </a:cubicBezTo>
                  <a:cubicBezTo>
                    <a:pt x="60" y="12"/>
                    <a:pt x="65" y="24"/>
                    <a:pt x="60" y="40"/>
                  </a:cubicBezTo>
                  <a:cubicBezTo>
                    <a:pt x="58" y="46"/>
                    <a:pt x="58" y="52"/>
                    <a:pt x="56" y="58"/>
                  </a:cubicBezTo>
                  <a:cubicBezTo>
                    <a:pt x="55" y="62"/>
                    <a:pt x="53" y="65"/>
                    <a:pt x="51" y="71"/>
                  </a:cubicBezTo>
                  <a:cubicBezTo>
                    <a:pt x="55" y="78"/>
                    <a:pt x="55" y="79"/>
                    <a:pt x="44" y="80"/>
                  </a:cubicBezTo>
                  <a:cubicBezTo>
                    <a:pt x="45" y="86"/>
                    <a:pt x="47" y="91"/>
                    <a:pt x="49" y="96"/>
                  </a:cubicBezTo>
                  <a:cubicBezTo>
                    <a:pt x="50" y="97"/>
                    <a:pt x="51" y="97"/>
                    <a:pt x="52" y="97"/>
                  </a:cubicBezTo>
                  <a:cubicBezTo>
                    <a:pt x="48" y="101"/>
                    <a:pt x="44" y="105"/>
                    <a:pt x="40" y="109"/>
                  </a:cubicBezTo>
                  <a:cubicBezTo>
                    <a:pt x="36" y="104"/>
                    <a:pt x="32" y="99"/>
                    <a:pt x="28" y="94"/>
                  </a:cubicBezTo>
                  <a:cubicBezTo>
                    <a:pt x="33" y="91"/>
                    <a:pt x="36" y="90"/>
                    <a:pt x="38" y="88"/>
                  </a:cubicBezTo>
                  <a:cubicBezTo>
                    <a:pt x="39" y="84"/>
                    <a:pt x="39" y="80"/>
                    <a:pt x="40" y="75"/>
                  </a:cubicBezTo>
                  <a:cubicBezTo>
                    <a:pt x="22" y="79"/>
                    <a:pt x="17" y="83"/>
                    <a:pt x="16" y="96"/>
                  </a:cubicBezTo>
                  <a:cubicBezTo>
                    <a:pt x="9" y="90"/>
                    <a:pt x="0" y="86"/>
                    <a:pt x="2" y="77"/>
                  </a:cubicBezTo>
                  <a:cubicBezTo>
                    <a:pt x="8" y="76"/>
                    <a:pt x="13" y="76"/>
                    <a:pt x="19" y="75"/>
                  </a:cubicBezTo>
                  <a:cubicBezTo>
                    <a:pt x="38" y="72"/>
                    <a:pt x="49" y="56"/>
                    <a:pt x="45" y="37"/>
                  </a:cubicBezTo>
                  <a:cubicBezTo>
                    <a:pt x="44" y="36"/>
                    <a:pt x="43" y="35"/>
                    <a:pt x="44" y="35"/>
                  </a:cubicBezTo>
                  <a:cubicBezTo>
                    <a:pt x="52" y="30"/>
                    <a:pt x="46" y="23"/>
                    <a:pt x="47" y="17"/>
                  </a:cubicBezTo>
                  <a:cubicBezTo>
                    <a:pt x="47" y="9"/>
                    <a:pt x="41" y="6"/>
                    <a:pt x="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22BCA48F-B95B-5675-A500-3BD8AC107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863"/>
              <a:ext cx="135" cy="41"/>
            </a:xfrm>
            <a:custGeom>
              <a:avLst/>
              <a:gdLst>
                <a:gd name="T0" fmla="*/ 54 w 128"/>
                <a:gd name="T1" fmla="*/ 21 h 39"/>
                <a:gd name="T2" fmla="*/ 48 w 128"/>
                <a:gd name="T3" fmla="*/ 26 h 39"/>
                <a:gd name="T4" fmla="*/ 50 w 128"/>
                <a:gd name="T5" fmla="*/ 29 h 39"/>
                <a:gd name="T6" fmla="*/ 65 w 128"/>
                <a:gd name="T7" fmla="*/ 29 h 39"/>
                <a:gd name="T8" fmla="*/ 89 w 128"/>
                <a:gd name="T9" fmla="*/ 29 h 39"/>
                <a:gd name="T10" fmla="*/ 99 w 128"/>
                <a:gd name="T11" fmla="*/ 17 h 39"/>
                <a:gd name="T12" fmla="*/ 104 w 128"/>
                <a:gd name="T13" fmla="*/ 0 h 39"/>
                <a:gd name="T14" fmla="*/ 115 w 128"/>
                <a:gd name="T15" fmla="*/ 18 h 39"/>
                <a:gd name="T16" fmla="*/ 128 w 128"/>
                <a:gd name="T17" fmla="*/ 31 h 39"/>
                <a:gd name="T18" fmla="*/ 124 w 128"/>
                <a:gd name="T19" fmla="*/ 35 h 39"/>
                <a:gd name="T20" fmla="*/ 114 w 128"/>
                <a:gd name="T21" fmla="*/ 25 h 39"/>
                <a:gd name="T22" fmla="*/ 48 w 128"/>
                <a:gd name="T23" fmla="*/ 35 h 39"/>
                <a:gd name="T24" fmla="*/ 24 w 128"/>
                <a:gd name="T25" fmla="*/ 35 h 39"/>
                <a:gd name="T26" fmla="*/ 9 w 128"/>
                <a:gd name="T27" fmla="*/ 30 h 39"/>
                <a:gd name="T28" fmla="*/ 0 w 128"/>
                <a:gd name="T29" fmla="*/ 26 h 39"/>
                <a:gd name="T30" fmla="*/ 11 w 128"/>
                <a:gd name="T31" fmla="*/ 21 h 39"/>
                <a:gd name="T32" fmla="*/ 28 w 128"/>
                <a:gd name="T33" fmla="*/ 30 h 39"/>
                <a:gd name="T34" fmla="*/ 24 w 128"/>
                <a:gd name="T35" fmla="*/ 23 h 39"/>
                <a:gd name="T36" fmla="*/ 37 w 128"/>
                <a:gd name="T37" fmla="*/ 21 h 39"/>
                <a:gd name="T38" fmla="*/ 35 w 128"/>
                <a:gd name="T39" fmla="*/ 34 h 39"/>
                <a:gd name="T40" fmla="*/ 52 w 128"/>
                <a:gd name="T41" fmla="*/ 19 h 39"/>
                <a:gd name="T42" fmla="*/ 54 w 128"/>
                <a:gd name="T4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39">
                  <a:moveTo>
                    <a:pt x="54" y="21"/>
                  </a:moveTo>
                  <a:cubicBezTo>
                    <a:pt x="52" y="23"/>
                    <a:pt x="50" y="25"/>
                    <a:pt x="48" y="26"/>
                  </a:cubicBezTo>
                  <a:cubicBezTo>
                    <a:pt x="49" y="27"/>
                    <a:pt x="49" y="29"/>
                    <a:pt x="50" y="29"/>
                  </a:cubicBezTo>
                  <a:cubicBezTo>
                    <a:pt x="55" y="29"/>
                    <a:pt x="60" y="29"/>
                    <a:pt x="65" y="29"/>
                  </a:cubicBezTo>
                  <a:cubicBezTo>
                    <a:pt x="73" y="29"/>
                    <a:pt x="81" y="30"/>
                    <a:pt x="89" y="29"/>
                  </a:cubicBezTo>
                  <a:cubicBezTo>
                    <a:pt x="96" y="29"/>
                    <a:pt x="98" y="24"/>
                    <a:pt x="99" y="17"/>
                  </a:cubicBezTo>
                  <a:cubicBezTo>
                    <a:pt x="99" y="11"/>
                    <a:pt x="102" y="6"/>
                    <a:pt x="104" y="0"/>
                  </a:cubicBezTo>
                  <a:cubicBezTo>
                    <a:pt x="108" y="7"/>
                    <a:pt x="111" y="13"/>
                    <a:pt x="115" y="18"/>
                  </a:cubicBezTo>
                  <a:cubicBezTo>
                    <a:pt x="119" y="22"/>
                    <a:pt x="123" y="27"/>
                    <a:pt x="128" y="31"/>
                  </a:cubicBezTo>
                  <a:cubicBezTo>
                    <a:pt x="126" y="33"/>
                    <a:pt x="125" y="34"/>
                    <a:pt x="124" y="35"/>
                  </a:cubicBezTo>
                  <a:cubicBezTo>
                    <a:pt x="121" y="32"/>
                    <a:pt x="118" y="29"/>
                    <a:pt x="114" y="25"/>
                  </a:cubicBezTo>
                  <a:cubicBezTo>
                    <a:pt x="94" y="39"/>
                    <a:pt x="70" y="33"/>
                    <a:pt x="48" y="35"/>
                  </a:cubicBezTo>
                  <a:cubicBezTo>
                    <a:pt x="40" y="35"/>
                    <a:pt x="32" y="36"/>
                    <a:pt x="24" y="35"/>
                  </a:cubicBezTo>
                  <a:cubicBezTo>
                    <a:pt x="19" y="35"/>
                    <a:pt x="14" y="32"/>
                    <a:pt x="9" y="30"/>
                  </a:cubicBezTo>
                  <a:cubicBezTo>
                    <a:pt x="6" y="29"/>
                    <a:pt x="3" y="28"/>
                    <a:pt x="0" y="26"/>
                  </a:cubicBezTo>
                  <a:cubicBezTo>
                    <a:pt x="3" y="25"/>
                    <a:pt x="6" y="23"/>
                    <a:pt x="11" y="21"/>
                  </a:cubicBezTo>
                  <a:cubicBezTo>
                    <a:pt x="12" y="36"/>
                    <a:pt x="20" y="30"/>
                    <a:pt x="28" y="30"/>
                  </a:cubicBezTo>
                  <a:cubicBezTo>
                    <a:pt x="26" y="27"/>
                    <a:pt x="25" y="25"/>
                    <a:pt x="24" y="23"/>
                  </a:cubicBezTo>
                  <a:cubicBezTo>
                    <a:pt x="29" y="22"/>
                    <a:pt x="33" y="22"/>
                    <a:pt x="37" y="21"/>
                  </a:cubicBezTo>
                  <a:cubicBezTo>
                    <a:pt x="37" y="25"/>
                    <a:pt x="36" y="28"/>
                    <a:pt x="35" y="34"/>
                  </a:cubicBezTo>
                  <a:cubicBezTo>
                    <a:pt x="42" y="28"/>
                    <a:pt x="47" y="23"/>
                    <a:pt x="52" y="19"/>
                  </a:cubicBezTo>
                  <a:cubicBezTo>
                    <a:pt x="53" y="20"/>
                    <a:pt x="53" y="21"/>
                    <a:pt x="5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4726D571-39A1-D204-3213-B37AB0831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458"/>
              <a:ext cx="79" cy="36"/>
            </a:xfrm>
            <a:custGeom>
              <a:avLst/>
              <a:gdLst>
                <a:gd name="T0" fmla="*/ 53 w 75"/>
                <a:gd name="T1" fmla="*/ 11 h 34"/>
                <a:gd name="T2" fmla="*/ 75 w 75"/>
                <a:gd name="T3" fmla="*/ 27 h 34"/>
                <a:gd name="T4" fmla="*/ 73 w 75"/>
                <a:gd name="T5" fmla="*/ 28 h 34"/>
                <a:gd name="T6" fmla="*/ 45 w 75"/>
                <a:gd name="T7" fmla="*/ 23 h 34"/>
                <a:gd name="T8" fmla="*/ 47 w 75"/>
                <a:gd name="T9" fmla="*/ 34 h 34"/>
                <a:gd name="T10" fmla="*/ 31 w 75"/>
                <a:gd name="T11" fmla="*/ 28 h 34"/>
                <a:gd name="T12" fmla="*/ 18 w 75"/>
                <a:gd name="T13" fmla="*/ 22 h 34"/>
                <a:gd name="T14" fmla="*/ 2 w 75"/>
                <a:gd name="T15" fmla="*/ 6 h 34"/>
                <a:gd name="T16" fmla="*/ 0 w 75"/>
                <a:gd name="T17" fmla="*/ 0 h 34"/>
                <a:gd name="T18" fmla="*/ 16 w 75"/>
                <a:gd name="T19" fmla="*/ 7 h 34"/>
                <a:gd name="T20" fmla="*/ 25 w 75"/>
                <a:gd name="T21" fmla="*/ 3 h 34"/>
                <a:gd name="T22" fmla="*/ 39 w 75"/>
                <a:gd name="T23" fmla="*/ 5 h 34"/>
                <a:gd name="T24" fmla="*/ 53 w 75"/>
                <a:gd name="T25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34">
                  <a:moveTo>
                    <a:pt x="53" y="11"/>
                  </a:moveTo>
                  <a:cubicBezTo>
                    <a:pt x="60" y="16"/>
                    <a:pt x="68" y="22"/>
                    <a:pt x="75" y="27"/>
                  </a:cubicBezTo>
                  <a:cubicBezTo>
                    <a:pt x="74" y="28"/>
                    <a:pt x="74" y="28"/>
                    <a:pt x="73" y="28"/>
                  </a:cubicBezTo>
                  <a:cubicBezTo>
                    <a:pt x="64" y="26"/>
                    <a:pt x="55" y="25"/>
                    <a:pt x="45" y="23"/>
                  </a:cubicBezTo>
                  <a:cubicBezTo>
                    <a:pt x="46" y="27"/>
                    <a:pt x="47" y="31"/>
                    <a:pt x="47" y="34"/>
                  </a:cubicBezTo>
                  <a:cubicBezTo>
                    <a:pt x="44" y="25"/>
                    <a:pt x="39" y="23"/>
                    <a:pt x="31" y="28"/>
                  </a:cubicBezTo>
                  <a:cubicBezTo>
                    <a:pt x="28" y="29"/>
                    <a:pt x="22" y="24"/>
                    <a:pt x="18" y="22"/>
                  </a:cubicBezTo>
                  <a:cubicBezTo>
                    <a:pt x="18" y="12"/>
                    <a:pt x="8" y="11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5" y="3"/>
                    <a:pt x="10" y="6"/>
                    <a:pt x="16" y="7"/>
                  </a:cubicBezTo>
                  <a:cubicBezTo>
                    <a:pt x="19" y="8"/>
                    <a:pt x="22" y="5"/>
                    <a:pt x="25" y="3"/>
                  </a:cubicBezTo>
                  <a:cubicBezTo>
                    <a:pt x="30" y="3"/>
                    <a:pt x="34" y="4"/>
                    <a:pt x="39" y="5"/>
                  </a:cubicBezTo>
                  <a:cubicBezTo>
                    <a:pt x="44" y="7"/>
                    <a:pt x="48" y="9"/>
                    <a:pt x="5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34DFBA05-3493-B951-0C04-FCA687278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409"/>
              <a:ext cx="53" cy="33"/>
            </a:xfrm>
            <a:custGeom>
              <a:avLst/>
              <a:gdLst>
                <a:gd name="T0" fmla="*/ 37 w 51"/>
                <a:gd name="T1" fmla="*/ 0 h 31"/>
                <a:gd name="T2" fmla="*/ 51 w 51"/>
                <a:gd name="T3" fmla="*/ 8 h 31"/>
                <a:gd name="T4" fmla="*/ 39 w 51"/>
                <a:gd name="T5" fmla="*/ 28 h 31"/>
                <a:gd name="T6" fmla="*/ 24 w 51"/>
                <a:gd name="T7" fmla="*/ 30 h 31"/>
                <a:gd name="T8" fmla="*/ 7 w 51"/>
                <a:gd name="T9" fmla="*/ 27 h 31"/>
                <a:gd name="T10" fmla="*/ 6 w 51"/>
                <a:gd name="T11" fmla="*/ 17 h 31"/>
                <a:gd name="T12" fmla="*/ 3 w 51"/>
                <a:gd name="T13" fmla="*/ 6 h 31"/>
                <a:gd name="T14" fmla="*/ 6 w 51"/>
                <a:gd name="T15" fmla="*/ 8 h 31"/>
                <a:gd name="T16" fmla="*/ 11 w 51"/>
                <a:gd name="T17" fmla="*/ 15 h 31"/>
                <a:gd name="T18" fmla="*/ 16 w 51"/>
                <a:gd name="T19" fmla="*/ 6 h 31"/>
                <a:gd name="T20" fmla="*/ 20 w 51"/>
                <a:gd name="T21" fmla="*/ 6 h 31"/>
                <a:gd name="T22" fmla="*/ 16 w 51"/>
                <a:gd name="T23" fmla="*/ 11 h 31"/>
                <a:gd name="T24" fmla="*/ 17 w 51"/>
                <a:gd name="T25" fmla="*/ 13 h 31"/>
                <a:gd name="T26" fmla="*/ 37 w 51"/>
                <a:gd name="T27" fmla="*/ 7 h 31"/>
                <a:gd name="T28" fmla="*/ 37 w 51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1">
                  <a:moveTo>
                    <a:pt x="37" y="0"/>
                  </a:moveTo>
                  <a:cubicBezTo>
                    <a:pt x="42" y="3"/>
                    <a:pt x="47" y="5"/>
                    <a:pt x="51" y="8"/>
                  </a:cubicBezTo>
                  <a:cubicBezTo>
                    <a:pt x="48" y="14"/>
                    <a:pt x="44" y="21"/>
                    <a:pt x="39" y="28"/>
                  </a:cubicBezTo>
                  <a:cubicBezTo>
                    <a:pt x="35" y="28"/>
                    <a:pt x="29" y="18"/>
                    <a:pt x="24" y="30"/>
                  </a:cubicBezTo>
                  <a:cubicBezTo>
                    <a:pt x="23" y="31"/>
                    <a:pt x="13" y="29"/>
                    <a:pt x="7" y="27"/>
                  </a:cubicBezTo>
                  <a:cubicBezTo>
                    <a:pt x="6" y="27"/>
                    <a:pt x="0" y="22"/>
                    <a:pt x="6" y="17"/>
                  </a:cubicBezTo>
                  <a:cubicBezTo>
                    <a:pt x="7" y="16"/>
                    <a:pt x="4" y="10"/>
                    <a:pt x="3" y="6"/>
                  </a:cubicBezTo>
                  <a:cubicBezTo>
                    <a:pt x="4" y="6"/>
                    <a:pt x="5" y="7"/>
                    <a:pt x="6" y="8"/>
                  </a:cubicBezTo>
                  <a:cubicBezTo>
                    <a:pt x="8" y="10"/>
                    <a:pt x="10" y="13"/>
                    <a:pt x="11" y="15"/>
                  </a:cubicBezTo>
                  <a:cubicBezTo>
                    <a:pt x="13" y="11"/>
                    <a:pt x="15" y="8"/>
                    <a:pt x="16" y="6"/>
                  </a:cubicBezTo>
                  <a:cubicBezTo>
                    <a:pt x="16" y="5"/>
                    <a:pt x="18" y="6"/>
                    <a:pt x="20" y="6"/>
                  </a:cubicBezTo>
                  <a:cubicBezTo>
                    <a:pt x="18" y="8"/>
                    <a:pt x="17" y="10"/>
                    <a:pt x="16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24" y="11"/>
                    <a:pt x="31" y="9"/>
                    <a:pt x="37" y="7"/>
                  </a:cubicBezTo>
                  <a:cubicBezTo>
                    <a:pt x="38" y="7"/>
                    <a:pt x="37" y="2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510D7762-7A47-7A0B-CF27-92174D077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430"/>
              <a:ext cx="60" cy="43"/>
            </a:xfrm>
            <a:custGeom>
              <a:avLst/>
              <a:gdLst>
                <a:gd name="T0" fmla="*/ 26 w 57"/>
                <a:gd name="T1" fmla="*/ 2 h 40"/>
                <a:gd name="T2" fmla="*/ 26 w 57"/>
                <a:gd name="T3" fmla="*/ 27 h 40"/>
                <a:gd name="T4" fmla="*/ 48 w 57"/>
                <a:gd name="T5" fmla="*/ 15 h 40"/>
                <a:gd name="T6" fmla="*/ 50 w 57"/>
                <a:gd name="T7" fmla="*/ 25 h 40"/>
                <a:gd name="T8" fmla="*/ 57 w 57"/>
                <a:gd name="T9" fmla="*/ 23 h 40"/>
                <a:gd name="T10" fmla="*/ 52 w 57"/>
                <a:gd name="T11" fmla="*/ 35 h 40"/>
                <a:gd name="T12" fmla="*/ 44 w 57"/>
                <a:gd name="T13" fmla="*/ 23 h 40"/>
                <a:gd name="T14" fmla="*/ 33 w 57"/>
                <a:gd name="T15" fmla="*/ 40 h 40"/>
                <a:gd name="T16" fmla="*/ 19 w 57"/>
                <a:gd name="T17" fmla="*/ 20 h 40"/>
                <a:gd name="T18" fmla="*/ 9 w 57"/>
                <a:gd name="T19" fmla="*/ 12 h 40"/>
                <a:gd name="T20" fmla="*/ 2 w 57"/>
                <a:gd name="T21" fmla="*/ 0 h 40"/>
                <a:gd name="T22" fmla="*/ 18 w 57"/>
                <a:gd name="T23" fmla="*/ 0 h 40"/>
                <a:gd name="T24" fmla="*/ 18 w 57"/>
                <a:gd name="T25" fmla="*/ 3 h 40"/>
                <a:gd name="T26" fmla="*/ 6 w 57"/>
                <a:gd name="T27" fmla="*/ 4 h 40"/>
                <a:gd name="T28" fmla="*/ 26 w 57"/>
                <a:gd name="T2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0">
                  <a:moveTo>
                    <a:pt x="26" y="2"/>
                  </a:moveTo>
                  <a:cubicBezTo>
                    <a:pt x="26" y="8"/>
                    <a:pt x="26" y="17"/>
                    <a:pt x="26" y="27"/>
                  </a:cubicBezTo>
                  <a:cubicBezTo>
                    <a:pt x="35" y="22"/>
                    <a:pt x="42" y="18"/>
                    <a:pt x="48" y="15"/>
                  </a:cubicBezTo>
                  <a:cubicBezTo>
                    <a:pt x="48" y="18"/>
                    <a:pt x="49" y="22"/>
                    <a:pt x="50" y="25"/>
                  </a:cubicBezTo>
                  <a:cubicBezTo>
                    <a:pt x="52" y="25"/>
                    <a:pt x="54" y="24"/>
                    <a:pt x="57" y="23"/>
                  </a:cubicBezTo>
                  <a:cubicBezTo>
                    <a:pt x="55" y="27"/>
                    <a:pt x="54" y="31"/>
                    <a:pt x="52" y="35"/>
                  </a:cubicBezTo>
                  <a:cubicBezTo>
                    <a:pt x="49" y="31"/>
                    <a:pt x="47" y="28"/>
                    <a:pt x="44" y="23"/>
                  </a:cubicBezTo>
                  <a:cubicBezTo>
                    <a:pt x="40" y="29"/>
                    <a:pt x="38" y="34"/>
                    <a:pt x="33" y="40"/>
                  </a:cubicBezTo>
                  <a:cubicBezTo>
                    <a:pt x="29" y="33"/>
                    <a:pt x="24" y="27"/>
                    <a:pt x="19" y="20"/>
                  </a:cubicBezTo>
                  <a:cubicBezTo>
                    <a:pt x="17" y="17"/>
                    <a:pt x="13" y="13"/>
                    <a:pt x="9" y="12"/>
                  </a:cubicBezTo>
                  <a:cubicBezTo>
                    <a:pt x="2" y="10"/>
                    <a:pt x="0" y="7"/>
                    <a:pt x="2" y="0"/>
                  </a:cubicBezTo>
                  <a:cubicBezTo>
                    <a:pt x="7" y="0"/>
                    <a:pt x="12" y="0"/>
                    <a:pt x="18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14" y="3"/>
                    <a:pt x="10" y="4"/>
                    <a:pt x="6" y="4"/>
                  </a:cubicBezTo>
                  <a:cubicBezTo>
                    <a:pt x="12" y="13"/>
                    <a:pt x="19" y="12"/>
                    <a:pt x="2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BC548BE8-C6D1-0023-96CD-BE873551C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393"/>
              <a:ext cx="40" cy="25"/>
            </a:xfrm>
            <a:custGeom>
              <a:avLst/>
              <a:gdLst>
                <a:gd name="T0" fmla="*/ 10 w 38"/>
                <a:gd name="T1" fmla="*/ 23 h 23"/>
                <a:gd name="T2" fmla="*/ 7 w 38"/>
                <a:gd name="T3" fmla="*/ 21 h 23"/>
                <a:gd name="T4" fmla="*/ 0 w 38"/>
                <a:gd name="T5" fmla="*/ 11 h 23"/>
                <a:gd name="T6" fmla="*/ 10 w 38"/>
                <a:gd name="T7" fmla="*/ 6 h 23"/>
                <a:gd name="T8" fmla="*/ 35 w 38"/>
                <a:gd name="T9" fmla="*/ 7 h 23"/>
                <a:gd name="T10" fmla="*/ 36 w 38"/>
                <a:gd name="T11" fmla="*/ 8 h 23"/>
                <a:gd name="T12" fmla="*/ 38 w 38"/>
                <a:gd name="T13" fmla="*/ 15 h 23"/>
                <a:gd name="T14" fmla="*/ 26 w 38"/>
                <a:gd name="T15" fmla="*/ 14 h 23"/>
                <a:gd name="T16" fmla="*/ 31 w 38"/>
                <a:gd name="T17" fmla="*/ 22 h 23"/>
                <a:gd name="T18" fmla="*/ 10 w 38"/>
                <a:gd name="T1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3">
                  <a:moveTo>
                    <a:pt x="10" y="23"/>
                  </a:moveTo>
                  <a:cubicBezTo>
                    <a:pt x="9" y="22"/>
                    <a:pt x="8" y="21"/>
                    <a:pt x="7" y="21"/>
                  </a:cubicBezTo>
                  <a:cubicBezTo>
                    <a:pt x="5" y="18"/>
                    <a:pt x="3" y="14"/>
                    <a:pt x="0" y="11"/>
                  </a:cubicBezTo>
                  <a:cubicBezTo>
                    <a:pt x="4" y="9"/>
                    <a:pt x="7" y="8"/>
                    <a:pt x="10" y="6"/>
                  </a:cubicBezTo>
                  <a:cubicBezTo>
                    <a:pt x="19" y="0"/>
                    <a:pt x="27" y="5"/>
                    <a:pt x="35" y="7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10"/>
                    <a:pt x="37" y="13"/>
                    <a:pt x="38" y="15"/>
                  </a:cubicBezTo>
                  <a:cubicBezTo>
                    <a:pt x="36" y="18"/>
                    <a:pt x="36" y="18"/>
                    <a:pt x="26" y="14"/>
                  </a:cubicBezTo>
                  <a:cubicBezTo>
                    <a:pt x="28" y="16"/>
                    <a:pt x="29" y="18"/>
                    <a:pt x="31" y="22"/>
                  </a:cubicBezTo>
                  <a:cubicBezTo>
                    <a:pt x="15" y="12"/>
                    <a:pt x="13" y="12"/>
                    <a:pt x="1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F9BD800A-5A85-0E87-DC1C-B64EC94F1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476"/>
              <a:ext cx="27" cy="28"/>
            </a:xfrm>
            <a:custGeom>
              <a:avLst/>
              <a:gdLst>
                <a:gd name="T0" fmla="*/ 25 w 26"/>
                <a:gd name="T1" fmla="*/ 14 h 27"/>
                <a:gd name="T2" fmla="*/ 16 w 26"/>
                <a:gd name="T3" fmla="*/ 24 h 27"/>
                <a:gd name="T4" fmla="*/ 3 w 26"/>
                <a:gd name="T5" fmla="*/ 6 h 27"/>
                <a:gd name="T6" fmla="*/ 0 w 26"/>
                <a:gd name="T7" fmla="*/ 0 h 27"/>
                <a:gd name="T8" fmla="*/ 13 w 26"/>
                <a:gd name="T9" fmla="*/ 3 h 27"/>
                <a:gd name="T10" fmla="*/ 25 w 26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5" y="14"/>
                  </a:moveTo>
                  <a:cubicBezTo>
                    <a:pt x="23" y="18"/>
                    <a:pt x="26" y="27"/>
                    <a:pt x="16" y="24"/>
                  </a:cubicBezTo>
                  <a:cubicBezTo>
                    <a:pt x="9" y="22"/>
                    <a:pt x="2" y="13"/>
                    <a:pt x="3" y="6"/>
                  </a:cubicBezTo>
                  <a:cubicBezTo>
                    <a:pt x="3" y="5"/>
                    <a:pt x="2" y="3"/>
                    <a:pt x="0" y="0"/>
                  </a:cubicBezTo>
                  <a:cubicBezTo>
                    <a:pt x="5" y="1"/>
                    <a:pt x="9" y="2"/>
                    <a:pt x="13" y="3"/>
                  </a:cubicBezTo>
                  <a:cubicBezTo>
                    <a:pt x="17" y="7"/>
                    <a:pt x="21" y="10"/>
                    <a:pt x="2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5F9B9CC1-03B8-5783-F9AD-843BB1D6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406"/>
              <a:ext cx="34" cy="19"/>
            </a:xfrm>
            <a:custGeom>
              <a:avLst/>
              <a:gdLst>
                <a:gd name="T0" fmla="*/ 0 w 32"/>
                <a:gd name="T1" fmla="*/ 11 h 18"/>
                <a:gd name="T2" fmla="*/ 21 w 32"/>
                <a:gd name="T3" fmla="*/ 10 h 18"/>
                <a:gd name="T4" fmla="*/ 16 w 32"/>
                <a:gd name="T5" fmla="*/ 2 h 18"/>
                <a:gd name="T6" fmla="*/ 28 w 32"/>
                <a:gd name="T7" fmla="*/ 3 h 18"/>
                <a:gd name="T8" fmla="*/ 31 w 32"/>
                <a:gd name="T9" fmla="*/ 3 h 18"/>
                <a:gd name="T10" fmla="*/ 31 w 32"/>
                <a:gd name="T11" fmla="*/ 10 h 18"/>
                <a:gd name="T12" fmla="*/ 11 w 32"/>
                <a:gd name="T13" fmla="*/ 16 h 18"/>
                <a:gd name="T14" fmla="*/ 10 w 32"/>
                <a:gd name="T15" fmla="*/ 14 h 18"/>
                <a:gd name="T16" fmla="*/ 14 w 32"/>
                <a:gd name="T17" fmla="*/ 9 h 18"/>
                <a:gd name="T18" fmla="*/ 10 w 32"/>
                <a:gd name="T19" fmla="*/ 9 h 18"/>
                <a:gd name="T20" fmla="*/ 5 w 32"/>
                <a:gd name="T21" fmla="*/ 18 h 18"/>
                <a:gd name="T22" fmla="*/ 0 w 32"/>
                <a:gd name="T2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11"/>
                  </a:moveTo>
                  <a:cubicBezTo>
                    <a:pt x="3" y="0"/>
                    <a:pt x="5" y="0"/>
                    <a:pt x="21" y="10"/>
                  </a:cubicBezTo>
                  <a:cubicBezTo>
                    <a:pt x="19" y="6"/>
                    <a:pt x="18" y="4"/>
                    <a:pt x="16" y="2"/>
                  </a:cubicBezTo>
                  <a:cubicBezTo>
                    <a:pt x="26" y="6"/>
                    <a:pt x="26" y="6"/>
                    <a:pt x="28" y="3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1" y="5"/>
                    <a:pt x="32" y="10"/>
                    <a:pt x="31" y="10"/>
                  </a:cubicBezTo>
                  <a:cubicBezTo>
                    <a:pt x="25" y="12"/>
                    <a:pt x="18" y="14"/>
                    <a:pt x="11" y="16"/>
                  </a:cubicBezTo>
                  <a:cubicBezTo>
                    <a:pt x="11" y="15"/>
                    <a:pt x="11" y="15"/>
                    <a:pt x="10" y="14"/>
                  </a:cubicBezTo>
                  <a:cubicBezTo>
                    <a:pt x="11" y="13"/>
                    <a:pt x="12" y="11"/>
                    <a:pt x="14" y="9"/>
                  </a:cubicBezTo>
                  <a:cubicBezTo>
                    <a:pt x="12" y="9"/>
                    <a:pt x="10" y="8"/>
                    <a:pt x="10" y="9"/>
                  </a:cubicBezTo>
                  <a:cubicBezTo>
                    <a:pt x="9" y="11"/>
                    <a:pt x="7" y="14"/>
                    <a:pt x="5" y="18"/>
                  </a:cubicBezTo>
                  <a:cubicBezTo>
                    <a:pt x="4" y="16"/>
                    <a:pt x="2" y="13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62D17ED0-7615-3F7A-9A18-D1A2A307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333"/>
              <a:ext cx="16" cy="31"/>
            </a:xfrm>
            <a:custGeom>
              <a:avLst/>
              <a:gdLst>
                <a:gd name="T0" fmla="*/ 15 w 15"/>
                <a:gd name="T1" fmla="*/ 2 h 29"/>
                <a:gd name="T2" fmla="*/ 8 w 15"/>
                <a:gd name="T3" fmla="*/ 13 h 29"/>
                <a:gd name="T4" fmla="*/ 11 w 15"/>
                <a:gd name="T5" fmla="*/ 24 h 29"/>
                <a:gd name="T6" fmla="*/ 5 w 15"/>
                <a:gd name="T7" fmla="*/ 29 h 29"/>
                <a:gd name="T8" fmla="*/ 0 w 15"/>
                <a:gd name="T9" fmla="*/ 24 h 29"/>
                <a:gd name="T10" fmla="*/ 5 w 15"/>
                <a:gd name="T11" fmla="*/ 9 h 29"/>
                <a:gd name="T12" fmla="*/ 12 w 15"/>
                <a:gd name="T13" fmla="*/ 0 h 29"/>
                <a:gd name="T14" fmla="*/ 15 w 15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9">
                  <a:moveTo>
                    <a:pt x="15" y="2"/>
                  </a:moveTo>
                  <a:cubicBezTo>
                    <a:pt x="13" y="6"/>
                    <a:pt x="11" y="10"/>
                    <a:pt x="8" y="13"/>
                  </a:cubicBezTo>
                  <a:cubicBezTo>
                    <a:pt x="9" y="17"/>
                    <a:pt x="11" y="20"/>
                    <a:pt x="11" y="24"/>
                  </a:cubicBezTo>
                  <a:cubicBezTo>
                    <a:pt x="11" y="26"/>
                    <a:pt x="7" y="28"/>
                    <a:pt x="5" y="29"/>
                  </a:cubicBezTo>
                  <a:cubicBezTo>
                    <a:pt x="4" y="29"/>
                    <a:pt x="0" y="26"/>
                    <a:pt x="0" y="24"/>
                  </a:cubicBezTo>
                  <a:cubicBezTo>
                    <a:pt x="1" y="19"/>
                    <a:pt x="3" y="14"/>
                    <a:pt x="5" y="9"/>
                  </a:cubicBezTo>
                  <a:cubicBezTo>
                    <a:pt x="7" y="6"/>
                    <a:pt x="10" y="3"/>
                    <a:pt x="12" y="0"/>
                  </a:cubicBezTo>
                  <a:cubicBezTo>
                    <a:pt x="13" y="1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F0291032-A1A8-091C-3659-5BD50EA1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835"/>
              <a:ext cx="25" cy="37"/>
            </a:xfrm>
            <a:custGeom>
              <a:avLst/>
              <a:gdLst>
                <a:gd name="T0" fmla="*/ 23 w 24"/>
                <a:gd name="T1" fmla="*/ 0 h 35"/>
                <a:gd name="T2" fmla="*/ 1 w 24"/>
                <a:gd name="T3" fmla="*/ 35 h 35"/>
                <a:gd name="T4" fmla="*/ 0 w 24"/>
                <a:gd name="T5" fmla="*/ 33 h 35"/>
                <a:gd name="T6" fmla="*/ 23 w 24"/>
                <a:gd name="T7" fmla="*/ 1 h 35"/>
                <a:gd name="T8" fmla="*/ 23 w 2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5">
                  <a:moveTo>
                    <a:pt x="23" y="0"/>
                  </a:moveTo>
                  <a:cubicBezTo>
                    <a:pt x="24" y="19"/>
                    <a:pt x="16" y="31"/>
                    <a:pt x="1" y="35"/>
                  </a:cubicBezTo>
                  <a:cubicBezTo>
                    <a:pt x="1" y="34"/>
                    <a:pt x="0" y="33"/>
                    <a:pt x="0" y="33"/>
                  </a:cubicBezTo>
                  <a:cubicBezTo>
                    <a:pt x="16" y="27"/>
                    <a:pt x="14" y="10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8C7832ED-1E2B-64F7-8217-0D7C70DC5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458"/>
              <a:ext cx="19" cy="21"/>
            </a:xfrm>
            <a:custGeom>
              <a:avLst/>
              <a:gdLst>
                <a:gd name="T0" fmla="*/ 2 w 18"/>
                <a:gd name="T1" fmla="*/ 3 h 20"/>
                <a:gd name="T2" fmla="*/ 18 w 18"/>
                <a:gd name="T3" fmla="*/ 13 h 20"/>
                <a:gd name="T4" fmla="*/ 12 w 18"/>
                <a:gd name="T5" fmla="*/ 14 h 20"/>
                <a:gd name="T6" fmla="*/ 1 w 18"/>
                <a:gd name="T7" fmla="*/ 8 h 20"/>
                <a:gd name="T8" fmla="*/ 0 w 18"/>
                <a:gd name="T9" fmla="*/ 5 h 20"/>
                <a:gd name="T10" fmla="*/ 2 w 18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2" y="3"/>
                  </a:moveTo>
                  <a:cubicBezTo>
                    <a:pt x="11" y="0"/>
                    <a:pt x="12" y="9"/>
                    <a:pt x="18" y="13"/>
                  </a:cubicBezTo>
                  <a:cubicBezTo>
                    <a:pt x="15" y="14"/>
                    <a:pt x="13" y="13"/>
                    <a:pt x="12" y="14"/>
                  </a:cubicBezTo>
                  <a:cubicBezTo>
                    <a:pt x="4" y="20"/>
                    <a:pt x="4" y="20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6BAFCF22-3CA4-D799-D702-62688F878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441"/>
              <a:ext cx="36" cy="23"/>
            </a:xfrm>
            <a:custGeom>
              <a:avLst/>
              <a:gdLst>
                <a:gd name="T0" fmla="*/ 32 w 34"/>
                <a:gd name="T1" fmla="*/ 16 h 22"/>
                <a:gd name="T2" fmla="*/ 34 w 34"/>
                <a:gd name="T3" fmla="*/ 22 h 22"/>
                <a:gd name="T4" fmla="*/ 1 w 34"/>
                <a:gd name="T5" fmla="*/ 4 h 22"/>
                <a:gd name="T6" fmla="*/ 0 w 34"/>
                <a:gd name="T7" fmla="*/ 0 h 22"/>
                <a:gd name="T8" fmla="*/ 22 w 34"/>
                <a:gd name="T9" fmla="*/ 12 h 22"/>
                <a:gd name="T10" fmla="*/ 32 w 34"/>
                <a:gd name="T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2">
                  <a:moveTo>
                    <a:pt x="32" y="16"/>
                  </a:moveTo>
                  <a:cubicBezTo>
                    <a:pt x="33" y="18"/>
                    <a:pt x="34" y="20"/>
                    <a:pt x="34" y="22"/>
                  </a:cubicBezTo>
                  <a:cubicBezTo>
                    <a:pt x="23" y="16"/>
                    <a:pt x="12" y="10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4"/>
                    <a:pt x="15" y="8"/>
                    <a:pt x="22" y="12"/>
                  </a:cubicBezTo>
                  <a:cubicBezTo>
                    <a:pt x="26" y="14"/>
                    <a:pt x="29" y="15"/>
                    <a:pt x="32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8F3EFA7A-E406-1862-4636-A53146CAE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863"/>
              <a:ext cx="22" cy="13"/>
            </a:xfrm>
            <a:custGeom>
              <a:avLst/>
              <a:gdLst>
                <a:gd name="T0" fmla="*/ 10 w 21"/>
                <a:gd name="T1" fmla="*/ 7 h 13"/>
                <a:gd name="T2" fmla="*/ 11 w 21"/>
                <a:gd name="T3" fmla="*/ 1 h 13"/>
                <a:gd name="T4" fmla="*/ 15 w 21"/>
                <a:gd name="T5" fmla="*/ 8 h 13"/>
                <a:gd name="T6" fmla="*/ 20 w 21"/>
                <a:gd name="T7" fmla="*/ 3 h 13"/>
                <a:gd name="T8" fmla="*/ 21 w 21"/>
                <a:gd name="T9" fmla="*/ 11 h 13"/>
                <a:gd name="T10" fmla="*/ 0 w 21"/>
                <a:gd name="T11" fmla="*/ 13 h 13"/>
                <a:gd name="T12" fmla="*/ 1 w 21"/>
                <a:gd name="T13" fmla="*/ 0 h 13"/>
                <a:gd name="T14" fmla="*/ 2 w 21"/>
                <a:gd name="T15" fmla="*/ 0 h 13"/>
                <a:gd name="T16" fmla="*/ 2 w 21"/>
                <a:gd name="T17" fmla="*/ 7 h 13"/>
                <a:gd name="T18" fmla="*/ 10 w 21"/>
                <a:gd name="T1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10" y="7"/>
                  </a:moveTo>
                  <a:cubicBezTo>
                    <a:pt x="10" y="5"/>
                    <a:pt x="11" y="2"/>
                    <a:pt x="11" y="1"/>
                  </a:cubicBezTo>
                  <a:cubicBezTo>
                    <a:pt x="12" y="2"/>
                    <a:pt x="14" y="5"/>
                    <a:pt x="15" y="8"/>
                  </a:cubicBezTo>
                  <a:cubicBezTo>
                    <a:pt x="17" y="6"/>
                    <a:pt x="18" y="5"/>
                    <a:pt x="20" y="3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14" y="12"/>
                    <a:pt x="7" y="12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3"/>
                    <a:pt x="2" y="6"/>
                    <a:pt x="2" y="7"/>
                  </a:cubicBezTo>
                  <a:cubicBezTo>
                    <a:pt x="5" y="7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3E5A41D1-3216-02B6-6787-FD5C2E80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259"/>
              <a:ext cx="17" cy="34"/>
            </a:xfrm>
            <a:custGeom>
              <a:avLst/>
              <a:gdLst>
                <a:gd name="T0" fmla="*/ 12 w 16"/>
                <a:gd name="T1" fmla="*/ 10 h 32"/>
                <a:gd name="T2" fmla="*/ 16 w 16"/>
                <a:gd name="T3" fmla="*/ 32 h 32"/>
                <a:gd name="T4" fmla="*/ 5 w 16"/>
                <a:gd name="T5" fmla="*/ 0 h 32"/>
                <a:gd name="T6" fmla="*/ 7 w 16"/>
                <a:gd name="T7" fmla="*/ 10 h 32"/>
                <a:gd name="T8" fmla="*/ 12 w 16"/>
                <a:gd name="T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12" y="10"/>
                  </a:moveTo>
                  <a:cubicBezTo>
                    <a:pt x="13" y="18"/>
                    <a:pt x="15" y="25"/>
                    <a:pt x="16" y="32"/>
                  </a:cubicBezTo>
                  <a:cubicBezTo>
                    <a:pt x="14" y="22"/>
                    <a:pt x="0" y="16"/>
                    <a:pt x="5" y="0"/>
                  </a:cubicBezTo>
                  <a:cubicBezTo>
                    <a:pt x="6" y="5"/>
                    <a:pt x="6" y="8"/>
                    <a:pt x="7" y="10"/>
                  </a:cubicBezTo>
                  <a:cubicBezTo>
                    <a:pt x="9" y="10"/>
                    <a:pt x="11" y="10"/>
                    <a:pt x="1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8F7BA232-E346-BA89-29A4-D54863EB0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219"/>
              <a:ext cx="18" cy="16"/>
            </a:xfrm>
            <a:custGeom>
              <a:avLst/>
              <a:gdLst>
                <a:gd name="T0" fmla="*/ 17 w 17"/>
                <a:gd name="T1" fmla="*/ 15 h 15"/>
                <a:gd name="T2" fmla="*/ 0 w 17"/>
                <a:gd name="T3" fmla="*/ 2 h 15"/>
                <a:gd name="T4" fmla="*/ 17 w 17"/>
                <a:gd name="T5" fmla="*/ 15 h 15"/>
                <a:gd name="T6" fmla="*/ 17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1" y="11"/>
                    <a:pt x="6" y="6"/>
                    <a:pt x="0" y="2"/>
                  </a:cubicBezTo>
                  <a:cubicBezTo>
                    <a:pt x="12" y="0"/>
                    <a:pt x="16" y="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568496C0-806E-9FEE-073E-96C5999A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873"/>
              <a:ext cx="11" cy="12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2 h 11"/>
                <a:gd name="T4" fmla="*/ 11 w 11"/>
                <a:gd name="T5" fmla="*/ 0 h 11"/>
                <a:gd name="T6" fmla="*/ 9 w 11"/>
                <a:gd name="T7" fmla="*/ 11 h 11"/>
                <a:gd name="T8" fmla="*/ 6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4" y="9"/>
                    <a:pt x="3" y="7"/>
                    <a:pt x="0" y="2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0" y="4"/>
                    <a:pt x="9" y="8"/>
                    <a:pt x="9" y="11"/>
                  </a:cubicBezTo>
                  <a:cubicBezTo>
                    <a:pt x="8" y="11"/>
                    <a:pt x="7" y="11"/>
                    <a:pt x="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F1B552D8-A3C2-C4DA-6678-964B99462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492"/>
              <a:ext cx="5" cy="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  <a:gd name="T4" fmla="*/ 5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A7FE8F58-4142-5046-0C57-5B5F00C80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517"/>
              <a:ext cx="162" cy="164"/>
            </a:xfrm>
            <a:custGeom>
              <a:avLst/>
              <a:gdLst>
                <a:gd name="T0" fmla="*/ 78 w 153"/>
                <a:gd name="T1" fmla="*/ 11 h 155"/>
                <a:gd name="T2" fmla="*/ 105 w 153"/>
                <a:gd name="T3" fmla="*/ 1 h 155"/>
                <a:gd name="T4" fmla="*/ 109 w 153"/>
                <a:gd name="T5" fmla="*/ 0 h 155"/>
                <a:gd name="T6" fmla="*/ 124 w 153"/>
                <a:gd name="T7" fmla="*/ 9 h 155"/>
                <a:gd name="T8" fmla="*/ 151 w 153"/>
                <a:gd name="T9" fmla="*/ 40 h 155"/>
                <a:gd name="T10" fmla="*/ 153 w 153"/>
                <a:gd name="T11" fmla="*/ 49 h 155"/>
                <a:gd name="T12" fmla="*/ 146 w 153"/>
                <a:gd name="T13" fmla="*/ 77 h 155"/>
                <a:gd name="T14" fmla="*/ 129 w 153"/>
                <a:gd name="T15" fmla="*/ 92 h 155"/>
                <a:gd name="T16" fmla="*/ 135 w 153"/>
                <a:gd name="T17" fmla="*/ 66 h 155"/>
                <a:gd name="T18" fmla="*/ 119 w 153"/>
                <a:gd name="T19" fmla="*/ 72 h 155"/>
                <a:gd name="T20" fmla="*/ 115 w 153"/>
                <a:gd name="T21" fmla="*/ 76 h 155"/>
                <a:gd name="T22" fmla="*/ 86 w 153"/>
                <a:gd name="T23" fmla="*/ 96 h 155"/>
                <a:gd name="T24" fmla="*/ 68 w 153"/>
                <a:gd name="T25" fmla="*/ 114 h 155"/>
                <a:gd name="T26" fmla="*/ 68 w 153"/>
                <a:gd name="T27" fmla="*/ 123 h 155"/>
                <a:gd name="T28" fmla="*/ 63 w 153"/>
                <a:gd name="T29" fmla="*/ 122 h 155"/>
                <a:gd name="T30" fmla="*/ 52 w 153"/>
                <a:gd name="T31" fmla="*/ 127 h 155"/>
                <a:gd name="T32" fmla="*/ 27 w 153"/>
                <a:gd name="T33" fmla="*/ 145 h 155"/>
                <a:gd name="T34" fmla="*/ 11 w 153"/>
                <a:gd name="T35" fmla="*/ 145 h 155"/>
                <a:gd name="T36" fmla="*/ 11 w 153"/>
                <a:gd name="T37" fmla="*/ 155 h 155"/>
                <a:gd name="T38" fmla="*/ 11 w 153"/>
                <a:gd name="T39" fmla="*/ 115 h 155"/>
                <a:gd name="T40" fmla="*/ 22 w 153"/>
                <a:gd name="T41" fmla="*/ 95 h 155"/>
                <a:gd name="T42" fmla="*/ 24 w 153"/>
                <a:gd name="T43" fmla="*/ 91 h 155"/>
                <a:gd name="T44" fmla="*/ 64 w 153"/>
                <a:gd name="T45" fmla="*/ 63 h 155"/>
                <a:gd name="T46" fmla="*/ 69 w 153"/>
                <a:gd name="T47" fmla="*/ 59 h 155"/>
                <a:gd name="T48" fmla="*/ 52 w 153"/>
                <a:gd name="T49" fmla="*/ 64 h 155"/>
                <a:gd name="T50" fmla="*/ 63 w 153"/>
                <a:gd name="T51" fmla="*/ 36 h 155"/>
                <a:gd name="T52" fmla="*/ 78 w 153"/>
                <a:gd name="T53" fmla="*/ 10 h 155"/>
                <a:gd name="T54" fmla="*/ 78 w 153"/>
                <a:gd name="T55" fmla="*/ 1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3" h="155">
                  <a:moveTo>
                    <a:pt x="78" y="11"/>
                  </a:moveTo>
                  <a:cubicBezTo>
                    <a:pt x="87" y="7"/>
                    <a:pt x="96" y="4"/>
                    <a:pt x="105" y="1"/>
                  </a:cubicBezTo>
                  <a:cubicBezTo>
                    <a:pt x="106" y="1"/>
                    <a:pt x="107" y="0"/>
                    <a:pt x="109" y="0"/>
                  </a:cubicBezTo>
                  <a:cubicBezTo>
                    <a:pt x="110" y="11"/>
                    <a:pt x="120" y="5"/>
                    <a:pt x="124" y="9"/>
                  </a:cubicBezTo>
                  <a:cubicBezTo>
                    <a:pt x="133" y="19"/>
                    <a:pt x="142" y="30"/>
                    <a:pt x="151" y="40"/>
                  </a:cubicBezTo>
                  <a:cubicBezTo>
                    <a:pt x="152" y="42"/>
                    <a:pt x="153" y="46"/>
                    <a:pt x="153" y="49"/>
                  </a:cubicBezTo>
                  <a:cubicBezTo>
                    <a:pt x="151" y="58"/>
                    <a:pt x="150" y="68"/>
                    <a:pt x="146" y="77"/>
                  </a:cubicBezTo>
                  <a:cubicBezTo>
                    <a:pt x="143" y="83"/>
                    <a:pt x="135" y="86"/>
                    <a:pt x="129" y="92"/>
                  </a:cubicBezTo>
                  <a:cubicBezTo>
                    <a:pt x="131" y="83"/>
                    <a:pt x="133" y="74"/>
                    <a:pt x="135" y="66"/>
                  </a:cubicBezTo>
                  <a:cubicBezTo>
                    <a:pt x="129" y="68"/>
                    <a:pt x="124" y="70"/>
                    <a:pt x="119" y="72"/>
                  </a:cubicBezTo>
                  <a:cubicBezTo>
                    <a:pt x="118" y="73"/>
                    <a:pt x="116" y="75"/>
                    <a:pt x="115" y="76"/>
                  </a:cubicBezTo>
                  <a:cubicBezTo>
                    <a:pt x="108" y="86"/>
                    <a:pt x="99" y="95"/>
                    <a:pt x="86" y="96"/>
                  </a:cubicBezTo>
                  <a:cubicBezTo>
                    <a:pt x="89" y="103"/>
                    <a:pt x="81" y="110"/>
                    <a:pt x="68" y="114"/>
                  </a:cubicBezTo>
                  <a:cubicBezTo>
                    <a:pt x="68" y="117"/>
                    <a:pt x="68" y="120"/>
                    <a:pt x="68" y="123"/>
                  </a:cubicBezTo>
                  <a:cubicBezTo>
                    <a:pt x="66" y="123"/>
                    <a:pt x="64" y="122"/>
                    <a:pt x="63" y="122"/>
                  </a:cubicBezTo>
                  <a:cubicBezTo>
                    <a:pt x="59" y="123"/>
                    <a:pt x="55" y="124"/>
                    <a:pt x="52" y="127"/>
                  </a:cubicBezTo>
                  <a:cubicBezTo>
                    <a:pt x="44" y="133"/>
                    <a:pt x="34" y="138"/>
                    <a:pt x="27" y="145"/>
                  </a:cubicBezTo>
                  <a:cubicBezTo>
                    <a:pt x="24" y="148"/>
                    <a:pt x="17" y="145"/>
                    <a:pt x="11" y="145"/>
                  </a:cubicBezTo>
                  <a:cubicBezTo>
                    <a:pt x="11" y="148"/>
                    <a:pt x="11" y="151"/>
                    <a:pt x="11" y="155"/>
                  </a:cubicBezTo>
                  <a:cubicBezTo>
                    <a:pt x="0" y="142"/>
                    <a:pt x="0" y="130"/>
                    <a:pt x="11" y="115"/>
                  </a:cubicBezTo>
                  <a:cubicBezTo>
                    <a:pt x="16" y="109"/>
                    <a:pt x="18" y="102"/>
                    <a:pt x="22" y="95"/>
                  </a:cubicBezTo>
                  <a:cubicBezTo>
                    <a:pt x="22" y="94"/>
                    <a:pt x="23" y="92"/>
                    <a:pt x="24" y="91"/>
                  </a:cubicBezTo>
                  <a:cubicBezTo>
                    <a:pt x="38" y="83"/>
                    <a:pt x="45" y="65"/>
                    <a:pt x="64" y="63"/>
                  </a:cubicBezTo>
                  <a:cubicBezTo>
                    <a:pt x="66" y="63"/>
                    <a:pt x="68" y="61"/>
                    <a:pt x="69" y="59"/>
                  </a:cubicBezTo>
                  <a:cubicBezTo>
                    <a:pt x="63" y="60"/>
                    <a:pt x="58" y="62"/>
                    <a:pt x="52" y="64"/>
                  </a:cubicBezTo>
                  <a:cubicBezTo>
                    <a:pt x="62" y="57"/>
                    <a:pt x="59" y="45"/>
                    <a:pt x="63" y="36"/>
                  </a:cubicBezTo>
                  <a:cubicBezTo>
                    <a:pt x="68" y="27"/>
                    <a:pt x="73" y="19"/>
                    <a:pt x="78" y="10"/>
                  </a:cubicBezTo>
                  <a:lnTo>
                    <a:pt x="78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8AB07A38-F8B2-7B62-7799-06A67D804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" y="1327"/>
              <a:ext cx="129" cy="151"/>
            </a:xfrm>
            <a:custGeom>
              <a:avLst/>
              <a:gdLst>
                <a:gd name="T0" fmla="*/ 9 w 122"/>
                <a:gd name="T1" fmla="*/ 57 h 143"/>
                <a:gd name="T2" fmla="*/ 39 w 122"/>
                <a:gd name="T3" fmla="*/ 43 h 143"/>
                <a:gd name="T4" fmla="*/ 22 w 122"/>
                <a:gd name="T5" fmla="*/ 30 h 143"/>
                <a:gd name="T6" fmla="*/ 77 w 122"/>
                <a:gd name="T7" fmla="*/ 5 h 143"/>
                <a:gd name="T8" fmla="*/ 121 w 122"/>
                <a:gd name="T9" fmla="*/ 61 h 143"/>
                <a:gd name="T10" fmla="*/ 120 w 122"/>
                <a:gd name="T11" fmla="*/ 56 h 143"/>
                <a:gd name="T12" fmla="*/ 118 w 122"/>
                <a:gd name="T13" fmla="*/ 56 h 143"/>
                <a:gd name="T14" fmla="*/ 118 w 122"/>
                <a:gd name="T15" fmla="*/ 78 h 143"/>
                <a:gd name="T16" fmla="*/ 78 w 122"/>
                <a:gd name="T17" fmla="*/ 135 h 143"/>
                <a:gd name="T18" fmla="*/ 22 w 122"/>
                <a:gd name="T19" fmla="*/ 122 h 143"/>
                <a:gd name="T20" fmla="*/ 10 w 122"/>
                <a:gd name="T21" fmla="*/ 105 h 143"/>
                <a:gd name="T22" fmla="*/ 9 w 122"/>
                <a:gd name="T23" fmla="*/ 57 h 143"/>
                <a:gd name="T24" fmla="*/ 32 w 122"/>
                <a:gd name="T25" fmla="*/ 82 h 143"/>
                <a:gd name="T26" fmla="*/ 19 w 122"/>
                <a:gd name="T27" fmla="*/ 101 h 143"/>
                <a:gd name="T28" fmla="*/ 22 w 122"/>
                <a:gd name="T29" fmla="*/ 109 h 143"/>
                <a:gd name="T30" fmla="*/ 32 w 122"/>
                <a:gd name="T31" fmla="*/ 114 h 143"/>
                <a:gd name="T32" fmla="*/ 50 w 122"/>
                <a:gd name="T33" fmla="*/ 99 h 143"/>
                <a:gd name="T34" fmla="*/ 32 w 122"/>
                <a:gd name="T35" fmla="*/ 82 h 143"/>
                <a:gd name="T36" fmla="*/ 84 w 122"/>
                <a:gd name="T37" fmla="*/ 91 h 143"/>
                <a:gd name="T38" fmla="*/ 65 w 122"/>
                <a:gd name="T39" fmla="*/ 102 h 143"/>
                <a:gd name="T40" fmla="*/ 76 w 122"/>
                <a:gd name="T41" fmla="*/ 122 h 143"/>
                <a:gd name="T42" fmla="*/ 95 w 122"/>
                <a:gd name="T43" fmla="*/ 110 h 143"/>
                <a:gd name="T44" fmla="*/ 84 w 122"/>
                <a:gd name="T45" fmla="*/ 91 h 143"/>
                <a:gd name="T46" fmla="*/ 77 w 122"/>
                <a:gd name="T47" fmla="*/ 35 h 143"/>
                <a:gd name="T48" fmla="*/ 79 w 122"/>
                <a:gd name="T49" fmla="*/ 24 h 143"/>
                <a:gd name="T50" fmla="*/ 72 w 122"/>
                <a:gd name="T51" fmla="*/ 13 h 143"/>
                <a:gd name="T52" fmla="*/ 56 w 122"/>
                <a:gd name="T53" fmla="*/ 19 h 143"/>
                <a:gd name="T54" fmla="*/ 54 w 122"/>
                <a:gd name="T55" fmla="*/ 25 h 143"/>
                <a:gd name="T56" fmla="*/ 58 w 122"/>
                <a:gd name="T57" fmla="*/ 31 h 143"/>
                <a:gd name="T58" fmla="*/ 77 w 122"/>
                <a:gd name="T59" fmla="*/ 35 h 143"/>
                <a:gd name="T60" fmla="*/ 95 w 122"/>
                <a:gd name="T61" fmla="*/ 71 h 143"/>
                <a:gd name="T62" fmla="*/ 106 w 122"/>
                <a:gd name="T63" fmla="*/ 49 h 143"/>
                <a:gd name="T64" fmla="*/ 87 w 122"/>
                <a:gd name="T65" fmla="*/ 52 h 143"/>
                <a:gd name="T66" fmla="*/ 95 w 122"/>
                <a:gd name="T6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143">
                  <a:moveTo>
                    <a:pt x="9" y="57"/>
                  </a:moveTo>
                  <a:cubicBezTo>
                    <a:pt x="24" y="63"/>
                    <a:pt x="27" y="62"/>
                    <a:pt x="39" y="43"/>
                  </a:cubicBezTo>
                  <a:cubicBezTo>
                    <a:pt x="34" y="39"/>
                    <a:pt x="28" y="35"/>
                    <a:pt x="22" y="30"/>
                  </a:cubicBezTo>
                  <a:cubicBezTo>
                    <a:pt x="36" y="12"/>
                    <a:pt x="63" y="0"/>
                    <a:pt x="77" y="5"/>
                  </a:cubicBezTo>
                  <a:cubicBezTo>
                    <a:pt x="105" y="17"/>
                    <a:pt x="122" y="37"/>
                    <a:pt x="121" y="61"/>
                  </a:cubicBezTo>
                  <a:cubicBezTo>
                    <a:pt x="121" y="59"/>
                    <a:pt x="120" y="58"/>
                    <a:pt x="120" y="56"/>
                  </a:cubicBezTo>
                  <a:cubicBezTo>
                    <a:pt x="119" y="56"/>
                    <a:pt x="119" y="56"/>
                    <a:pt x="118" y="56"/>
                  </a:cubicBezTo>
                  <a:cubicBezTo>
                    <a:pt x="118" y="64"/>
                    <a:pt x="119" y="71"/>
                    <a:pt x="118" y="78"/>
                  </a:cubicBezTo>
                  <a:cubicBezTo>
                    <a:pt x="116" y="105"/>
                    <a:pt x="100" y="123"/>
                    <a:pt x="78" y="135"/>
                  </a:cubicBezTo>
                  <a:cubicBezTo>
                    <a:pt x="62" y="143"/>
                    <a:pt x="35" y="136"/>
                    <a:pt x="22" y="122"/>
                  </a:cubicBezTo>
                  <a:cubicBezTo>
                    <a:pt x="18" y="116"/>
                    <a:pt x="13" y="111"/>
                    <a:pt x="10" y="105"/>
                  </a:cubicBezTo>
                  <a:cubicBezTo>
                    <a:pt x="1" y="84"/>
                    <a:pt x="0" y="92"/>
                    <a:pt x="9" y="57"/>
                  </a:cubicBezTo>
                  <a:close/>
                  <a:moveTo>
                    <a:pt x="32" y="82"/>
                  </a:moveTo>
                  <a:cubicBezTo>
                    <a:pt x="27" y="89"/>
                    <a:pt x="22" y="94"/>
                    <a:pt x="19" y="101"/>
                  </a:cubicBezTo>
                  <a:cubicBezTo>
                    <a:pt x="18" y="102"/>
                    <a:pt x="20" y="107"/>
                    <a:pt x="22" y="109"/>
                  </a:cubicBezTo>
                  <a:cubicBezTo>
                    <a:pt x="25" y="111"/>
                    <a:pt x="31" y="115"/>
                    <a:pt x="32" y="114"/>
                  </a:cubicBezTo>
                  <a:cubicBezTo>
                    <a:pt x="39" y="110"/>
                    <a:pt x="44" y="104"/>
                    <a:pt x="50" y="99"/>
                  </a:cubicBezTo>
                  <a:cubicBezTo>
                    <a:pt x="44" y="93"/>
                    <a:pt x="39" y="89"/>
                    <a:pt x="32" y="82"/>
                  </a:cubicBezTo>
                  <a:close/>
                  <a:moveTo>
                    <a:pt x="84" y="91"/>
                  </a:moveTo>
                  <a:cubicBezTo>
                    <a:pt x="77" y="95"/>
                    <a:pt x="71" y="98"/>
                    <a:pt x="65" y="102"/>
                  </a:cubicBezTo>
                  <a:cubicBezTo>
                    <a:pt x="69" y="109"/>
                    <a:pt x="72" y="115"/>
                    <a:pt x="76" y="122"/>
                  </a:cubicBezTo>
                  <a:cubicBezTo>
                    <a:pt x="83" y="117"/>
                    <a:pt x="89" y="114"/>
                    <a:pt x="95" y="110"/>
                  </a:cubicBezTo>
                  <a:cubicBezTo>
                    <a:pt x="91" y="103"/>
                    <a:pt x="88" y="97"/>
                    <a:pt x="84" y="91"/>
                  </a:cubicBezTo>
                  <a:close/>
                  <a:moveTo>
                    <a:pt x="77" y="35"/>
                  </a:moveTo>
                  <a:cubicBezTo>
                    <a:pt x="77" y="33"/>
                    <a:pt x="78" y="29"/>
                    <a:pt x="79" y="24"/>
                  </a:cubicBezTo>
                  <a:cubicBezTo>
                    <a:pt x="81" y="18"/>
                    <a:pt x="78" y="14"/>
                    <a:pt x="72" y="13"/>
                  </a:cubicBezTo>
                  <a:cubicBezTo>
                    <a:pt x="66" y="12"/>
                    <a:pt x="58" y="8"/>
                    <a:pt x="56" y="19"/>
                  </a:cubicBezTo>
                  <a:cubicBezTo>
                    <a:pt x="56" y="21"/>
                    <a:pt x="54" y="23"/>
                    <a:pt x="54" y="25"/>
                  </a:cubicBezTo>
                  <a:cubicBezTo>
                    <a:pt x="54" y="27"/>
                    <a:pt x="56" y="30"/>
                    <a:pt x="58" y="31"/>
                  </a:cubicBezTo>
                  <a:cubicBezTo>
                    <a:pt x="63" y="33"/>
                    <a:pt x="70" y="33"/>
                    <a:pt x="77" y="35"/>
                  </a:cubicBezTo>
                  <a:close/>
                  <a:moveTo>
                    <a:pt x="95" y="71"/>
                  </a:moveTo>
                  <a:cubicBezTo>
                    <a:pt x="113" y="67"/>
                    <a:pt x="114" y="66"/>
                    <a:pt x="106" y="49"/>
                  </a:cubicBezTo>
                  <a:cubicBezTo>
                    <a:pt x="99" y="50"/>
                    <a:pt x="92" y="51"/>
                    <a:pt x="87" y="52"/>
                  </a:cubicBezTo>
                  <a:cubicBezTo>
                    <a:pt x="90" y="59"/>
                    <a:pt x="92" y="64"/>
                    <a:pt x="9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B1CC8FA2-1A9A-0489-434C-172FAE8A6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" y="1325"/>
              <a:ext cx="120" cy="145"/>
            </a:xfrm>
            <a:custGeom>
              <a:avLst/>
              <a:gdLst>
                <a:gd name="T0" fmla="*/ 111 w 114"/>
                <a:gd name="T1" fmla="*/ 68 h 138"/>
                <a:gd name="T2" fmla="*/ 94 w 114"/>
                <a:gd name="T3" fmla="*/ 116 h 138"/>
                <a:gd name="T4" fmla="*/ 20 w 114"/>
                <a:gd name="T5" fmla="*/ 108 h 138"/>
                <a:gd name="T6" fmla="*/ 33 w 114"/>
                <a:gd name="T7" fmla="*/ 16 h 138"/>
                <a:gd name="T8" fmla="*/ 101 w 114"/>
                <a:gd name="T9" fmla="*/ 33 h 138"/>
                <a:gd name="T10" fmla="*/ 114 w 114"/>
                <a:gd name="T11" fmla="*/ 67 h 138"/>
                <a:gd name="T12" fmla="*/ 111 w 114"/>
                <a:gd name="T13" fmla="*/ 68 h 138"/>
                <a:gd name="T14" fmla="*/ 78 w 114"/>
                <a:gd name="T15" fmla="*/ 91 h 138"/>
                <a:gd name="T16" fmla="*/ 92 w 114"/>
                <a:gd name="T17" fmla="*/ 105 h 138"/>
                <a:gd name="T18" fmla="*/ 100 w 114"/>
                <a:gd name="T19" fmla="*/ 96 h 138"/>
                <a:gd name="T20" fmla="*/ 86 w 114"/>
                <a:gd name="T21" fmla="*/ 79 h 138"/>
                <a:gd name="T22" fmla="*/ 78 w 114"/>
                <a:gd name="T23" fmla="*/ 91 h 138"/>
                <a:gd name="T24" fmla="*/ 16 w 114"/>
                <a:gd name="T25" fmla="*/ 69 h 138"/>
                <a:gd name="T26" fmla="*/ 16 w 114"/>
                <a:gd name="T27" fmla="*/ 68 h 138"/>
                <a:gd name="T28" fmla="*/ 37 w 114"/>
                <a:gd name="T29" fmla="*/ 76 h 138"/>
                <a:gd name="T30" fmla="*/ 37 w 114"/>
                <a:gd name="T31" fmla="*/ 57 h 138"/>
                <a:gd name="T32" fmla="*/ 16 w 114"/>
                <a:gd name="T33" fmla="*/ 57 h 138"/>
                <a:gd name="T34" fmla="*/ 16 w 114"/>
                <a:gd name="T35" fmla="*/ 69 h 138"/>
                <a:gd name="T36" fmla="*/ 42 w 114"/>
                <a:gd name="T37" fmla="*/ 92 h 138"/>
                <a:gd name="T38" fmla="*/ 42 w 114"/>
                <a:gd name="T39" fmla="*/ 114 h 138"/>
                <a:gd name="T40" fmla="*/ 35 w 114"/>
                <a:gd name="T41" fmla="*/ 111 h 138"/>
                <a:gd name="T42" fmla="*/ 33 w 114"/>
                <a:gd name="T43" fmla="*/ 113 h 138"/>
                <a:gd name="T44" fmla="*/ 47 w 114"/>
                <a:gd name="T45" fmla="*/ 119 h 138"/>
                <a:gd name="T46" fmla="*/ 57 w 114"/>
                <a:gd name="T47" fmla="*/ 99 h 138"/>
                <a:gd name="T48" fmla="*/ 42 w 114"/>
                <a:gd name="T49" fmla="*/ 92 h 138"/>
                <a:gd name="T50" fmla="*/ 65 w 114"/>
                <a:gd name="T51" fmla="*/ 38 h 138"/>
                <a:gd name="T52" fmla="*/ 59 w 114"/>
                <a:gd name="T53" fmla="*/ 19 h 138"/>
                <a:gd name="T54" fmla="*/ 45 w 114"/>
                <a:gd name="T55" fmla="*/ 20 h 138"/>
                <a:gd name="T56" fmla="*/ 44 w 114"/>
                <a:gd name="T57" fmla="*/ 24 h 138"/>
                <a:gd name="T58" fmla="*/ 65 w 114"/>
                <a:gd name="T59" fmla="*/ 38 h 138"/>
                <a:gd name="T60" fmla="*/ 79 w 114"/>
                <a:gd name="T61" fmla="*/ 45 h 138"/>
                <a:gd name="T62" fmla="*/ 86 w 114"/>
                <a:gd name="T63" fmla="*/ 60 h 138"/>
                <a:gd name="T64" fmla="*/ 96 w 114"/>
                <a:gd name="T65" fmla="*/ 40 h 138"/>
                <a:gd name="T66" fmla="*/ 98 w 114"/>
                <a:gd name="T67" fmla="*/ 52 h 138"/>
                <a:gd name="T68" fmla="*/ 79 w 114"/>
                <a:gd name="T69" fmla="*/ 4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138">
                  <a:moveTo>
                    <a:pt x="111" y="68"/>
                  </a:moveTo>
                  <a:cubicBezTo>
                    <a:pt x="111" y="86"/>
                    <a:pt x="107" y="103"/>
                    <a:pt x="94" y="116"/>
                  </a:cubicBezTo>
                  <a:cubicBezTo>
                    <a:pt x="72" y="138"/>
                    <a:pt x="39" y="135"/>
                    <a:pt x="20" y="108"/>
                  </a:cubicBezTo>
                  <a:cubicBezTo>
                    <a:pt x="0" y="79"/>
                    <a:pt x="4" y="36"/>
                    <a:pt x="33" y="16"/>
                  </a:cubicBezTo>
                  <a:cubicBezTo>
                    <a:pt x="55" y="0"/>
                    <a:pt x="91" y="9"/>
                    <a:pt x="101" y="33"/>
                  </a:cubicBezTo>
                  <a:cubicBezTo>
                    <a:pt x="106" y="44"/>
                    <a:pt x="110" y="56"/>
                    <a:pt x="114" y="67"/>
                  </a:cubicBezTo>
                  <a:cubicBezTo>
                    <a:pt x="113" y="68"/>
                    <a:pt x="112" y="68"/>
                    <a:pt x="111" y="68"/>
                  </a:cubicBezTo>
                  <a:close/>
                  <a:moveTo>
                    <a:pt x="78" y="91"/>
                  </a:moveTo>
                  <a:cubicBezTo>
                    <a:pt x="80" y="98"/>
                    <a:pt x="81" y="106"/>
                    <a:pt x="92" y="105"/>
                  </a:cubicBezTo>
                  <a:cubicBezTo>
                    <a:pt x="95" y="102"/>
                    <a:pt x="97" y="100"/>
                    <a:pt x="100" y="96"/>
                  </a:cubicBezTo>
                  <a:cubicBezTo>
                    <a:pt x="95" y="90"/>
                    <a:pt x="91" y="85"/>
                    <a:pt x="86" y="79"/>
                  </a:cubicBezTo>
                  <a:cubicBezTo>
                    <a:pt x="83" y="84"/>
                    <a:pt x="80" y="87"/>
                    <a:pt x="78" y="91"/>
                  </a:cubicBezTo>
                  <a:close/>
                  <a:moveTo>
                    <a:pt x="16" y="69"/>
                  </a:moveTo>
                  <a:cubicBezTo>
                    <a:pt x="16" y="68"/>
                    <a:pt x="16" y="68"/>
                    <a:pt x="16" y="68"/>
                  </a:cubicBezTo>
                  <a:cubicBezTo>
                    <a:pt x="20" y="81"/>
                    <a:pt x="30" y="73"/>
                    <a:pt x="37" y="76"/>
                  </a:cubicBezTo>
                  <a:cubicBezTo>
                    <a:pt x="37" y="68"/>
                    <a:pt x="37" y="63"/>
                    <a:pt x="37" y="57"/>
                  </a:cubicBezTo>
                  <a:cubicBezTo>
                    <a:pt x="30" y="57"/>
                    <a:pt x="23" y="57"/>
                    <a:pt x="16" y="57"/>
                  </a:cubicBezTo>
                  <a:cubicBezTo>
                    <a:pt x="16" y="62"/>
                    <a:pt x="16" y="65"/>
                    <a:pt x="16" y="69"/>
                  </a:cubicBezTo>
                  <a:close/>
                  <a:moveTo>
                    <a:pt x="42" y="92"/>
                  </a:moveTo>
                  <a:cubicBezTo>
                    <a:pt x="51" y="101"/>
                    <a:pt x="51" y="104"/>
                    <a:pt x="42" y="114"/>
                  </a:cubicBezTo>
                  <a:cubicBezTo>
                    <a:pt x="39" y="113"/>
                    <a:pt x="37" y="112"/>
                    <a:pt x="35" y="111"/>
                  </a:cubicBezTo>
                  <a:cubicBezTo>
                    <a:pt x="34" y="112"/>
                    <a:pt x="34" y="112"/>
                    <a:pt x="33" y="113"/>
                  </a:cubicBezTo>
                  <a:cubicBezTo>
                    <a:pt x="38" y="115"/>
                    <a:pt x="42" y="117"/>
                    <a:pt x="47" y="119"/>
                  </a:cubicBezTo>
                  <a:cubicBezTo>
                    <a:pt x="51" y="112"/>
                    <a:pt x="54" y="106"/>
                    <a:pt x="57" y="99"/>
                  </a:cubicBezTo>
                  <a:cubicBezTo>
                    <a:pt x="51" y="96"/>
                    <a:pt x="46" y="94"/>
                    <a:pt x="42" y="92"/>
                  </a:cubicBezTo>
                  <a:close/>
                  <a:moveTo>
                    <a:pt x="65" y="38"/>
                  </a:moveTo>
                  <a:cubicBezTo>
                    <a:pt x="63" y="32"/>
                    <a:pt x="63" y="24"/>
                    <a:pt x="59" y="19"/>
                  </a:cubicBezTo>
                  <a:cubicBezTo>
                    <a:pt x="58" y="17"/>
                    <a:pt x="50" y="19"/>
                    <a:pt x="45" y="20"/>
                  </a:cubicBezTo>
                  <a:cubicBezTo>
                    <a:pt x="45" y="21"/>
                    <a:pt x="44" y="22"/>
                    <a:pt x="44" y="24"/>
                  </a:cubicBezTo>
                  <a:cubicBezTo>
                    <a:pt x="63" y="15"/>
                    <a:pt x="55" y="35"/>
                    <a:pt x="65" y="38"/>
                  </a:cubicBezTo>
                  <a:close/>
                  <a:moveTo>
                    <a:pt x="79" y="45"/>
                  </a:moveTo>
                  <a:cubicBezTo>
                    <a:pt x="81" y="50"/>
                    <a:pt x="84" y="55"/>
                    <a:pt x="86" y="60"/>
                  </a:cubicBezTo>
                  <a:cubicBezTo>
                    <a:pt x="103" y="56"/>
                    <a:pt x="105" y="53"/>
                    <a:pt x="96" y="40"/>
                  </a:cubicBezTo>
                  <a:cubicBezTo>
                    <a:pt x="97" y="45"/>
                    <a:pt x="97" y="49"/>
                    <a:pt x="98" y="52"/>
                  </a:cubicBezTo>
                  <a:cubicBezTo>
                    <a:pt x="86" y="60"/>
                    <a:pt x="85" y="48"/>
                    <a:pt x="79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A99E04FA-B1CD-5D24-DA34-9FE78228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761"/>
              <a:ext cx="167" cy="80"/>
            </a:xfrm>
            <a:custGeom>
              <a:avLst/>
              <a:gdLst>
                <a:gd name="T0" fmla="*/ 107 w 159"/>
                <a:gd name="T1" fmla="*/ 0 h 76"/>
                <a:gd name="T2" fmla="*/ 114 w 159"/>
                <a:gd name="T3" fmla="*/ 24 h 76"/>
                <a:gd name="T4" fmla="*/ 118 w 159"/>
                <a:gd name="T5" fmla="*/ 11 h 76"/>
                <a:gd name="T6" fmla="*/ 134 w 159"/>
                <a:gd name="T7" fmla="*/ 30 h 76"/>
                <a:gd name="T8" fmla="*/ 136 w 159"/>
                <a:gd name="T9" fmla="*/ 25 h 76"/>
                <a:gd name="T10" fmla="*/ 145 w 159"/>
                <a:gd name="T11" fmla="*/ 45 h 76"/>
                <a:gd name="T12" fmla="*/ 148 w 159"/>
                <a:gd name="T13" fmla="*/ 38 h 76"/>
                <a:gd name="T14" fmla="*/ 157 w 159"/>
                <a:gd name="T15" fmla="*/ 57 h 76"/>
                <a:gd name="T16" fmla="*/ 147 w 159"/>
                <a:gd name="T17" fmla="*/ 68 h 76"/>
                <a:gd name="T18" fmla="*/ 95 w 159"/>
                <a:gd name="T19" fmla="*/ 71 h 76"/>
                <a:gd name="T20" fmla="*/ 18 w 159"/>
                <a:gd name="T21" fmla="*/ 73 h 76"/>
                <a:gd name="T22" fmla="*/ 1 w 159"/>
                <a:gd name="T23" fmla="*/ 76 h 76"/>
                <a:gd name="T24" fmla="*/ 0 w 159"/>
                <a:gd name="T25" fmla="*/ 73 h 76"/>
                <a:gd name="T26" fmla="*/ 12 w 159"/>
                <a:gd name="T27" fmla="*/ 58 h 76"/>
                <a:gd name="T28" fmla="*/ 38 w 159"/>
                <a:gd name="T29" fmla="*/ 33 h 76"/>
                <a:gd name="T30" fmla="*/ 71 w 159"/>
                <a:gd name="T31" fmla="*/ 14 h 76"/>
                <a:gd name="T32" fmla="*/ 81 w 159"/>
                <a:gd name="T33" fmla="*/ 14 h 76"/>
                <a:gd name="T34" fmla="*/ 82 w 159"/>
                <a:gd name="T35" fmla="*/ 11 h 76"/>
                <a:gd name="T36" fmla="*/ 92 w 159"/>
                <a:gd name="T37" fmla="*/ 16 h 76"/>
                <a:gd name="T38" fmla="*/ 92 w 159"/>
                <a:gd name="T39" fmla="*/ 6 h 76"/>
                <a:gd name="T40" fmla="*/ 104 w 159"/>
                <a:gd name="T41" fmla="*/ 17 h 76"/>
                <a:gd name="T42" fmla="*/ 107 w 159"/>
                <a:gd name="T43" fmla="*/ 0 h 76"/>
                <a:gd name="T44" fmla="*/ 107 w 159"/>
                <a:gd name="T4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76">
                  <a:moveTo>
                    <a:pt x="107" y="0"/>
                  </a:moveTo>
                  <a:cubicBezTo>
                    <a:pt x="109" y="7"/>
                    <a:pt x="111" y="14"/>
                    <a:pt x="114" y="24"/>
                  </a:cubicBezTo>
                  <a:cubicBezTo>
                    <a:pt x="116" y="17"/>
                    <a:pt x="117" y="13"/>
                    <a:pt x="118" y="11"/>
                  </a:cubicBezTo>
                  <a:cubicBezTo>
                    <a:pt x="123" y="17"/>
                    <a:pt x="128" y="24"/>
                    <a:pt x="134" y="30"/>
                  </a:cubicBezTo>
                  <a:cubicBezTo>
                    <a:pt x="134" y="29"/>
                    <a:pt x="135" y="27"/>
                    <a:pt x="136" y="25"/>
                  </a:cubicBezTo>
                  <a:cubicBezTo>
                    <a:pt x="139" y="32"/>
                    <a:pt x="142" y="39"/>
                    <a:pt x="145" y="45"/>
                  </a:cubicBezTo>
                  <a:cubicBezTo>
                    <a:pt x="145" y="44"/>
                    <a:pt x="146" y="42"/>
                    <a:pt x="148" y="38"/>
                  </a:cubicBezTo>
                  <a:cubicBezTo>
                    <a:pt x="152" y="45"/>
                    <a:pt x="155" y="51"/>
                    <a:pt x="157" y="57"/>
                  </a:cubicBezTo>
                  <a:cubicBezTo>
                    <a:pt x="159" y="65"/>
                    <a:pt x="153" y="67"/>
                    <a:pt x="147" y="68"/>
                  </a:cubicBezTo>
                  <a:cubicBezTo>
                    <a:pt x="130" y="69"/>
                    <a:pt x="112" y="71"/>
                    <a:pt x="95" y="71"/>
                  </a:cubicBezTo>
                  <a:cubicBezTo>
                    <a:pt x="69" y="72"/>
                    <a:pt x="44" y="72"/>
                    <a:pt x="18" y="73"/>
                  </a:cubicBezTo>
                  <a:cubicBezTo>
                    <a:pt x="13" y="73"/>
                    <a:pt x="7" y="75"/>
                    <a:pt x="1" y="76"/>
                  </a:cubicBezTo>
                  <a:cubicBezTo>
                    <a:pt x="1" y="75"/>
                    <a:pt x="0" y="74"/>
                    <a:pt x="0" y="73"/>
                  </a:cubicBezTo>
                  <a:cubicBezTo>
                    <a:pt x="4" y="68"/>
                    <a:pt x="7" y="63"/>
                    <a:pt x="12" y="58"/>
                  </a:cubicBezTo>
                  <a:cubicBezTo>
                    <a:pt x="20" y="50"/>
                    <a:pt x="29" y="40"/>
                    <a:pt x="38" y="33"/>
                  </a:cubicBezTo>
                  <a:cubicBezTo>
                    <a:pt x="48" y="25"/>
                    <a:pt x="60" y="20"/>
                    <a:pt x="71" y="14"/>
                  </a:cubicBezTo>
                  <a:cubicBezTo>
                    <a:pt x="73" y="13"/>
                    <a:pt x="77" y="14"/>
                    <a:pt x="81" y="14"/>
                  </a:cubicBezTo>
                  <a:cubicBezTo>
                    <a:pt x="81" y="15"/>
                    <a:pt x="82" y="13"/>
                    <a:pt x="82" y="11"/>
                  </a:cubicBezTo>
                  <a:cubicBezTo>
                    <a:pt x="85" y="12"/>
                    <a:pt x="88" y="14"/>
                    <a:pt x="92" y="16"/>
                  </a:cubicBezTo>
                  <a:cubicBezTo>
                    <a:pt x="92" y="12"/>
                    <a:pt x="92" y="9"/>
                    <a:pt x="92" y="6"/>
                  </a:cubicBezTo>
                  <a:cubicBezTo>
                    <a:pt x="96" y="9"/>
                    <a:pt x="99" y="13"/>
                    <a:pt x="104" y="17"/>
                  </a:cubicBezTo>
                  <a:cubicBezTo>
                    <a:pt x="105" y="10"/>
                    <a:pt x="106" y="5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0878D572-C6A9-C0C1-4227-751FFA0A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601"/>
              <a:ext cx="87" cy="115"/>
            </a:xfrm>
            <a:custGeom>
              <a:avLst/>
              <a:gdLst>
                <a:gd name="T0" fmla="*/ 41 w 82"/>
                <a:gd name="T1" fmla="*/ 104 h 108"/>
                <a:gd name="T2" fmla="*/ 14 w 82"/>
                <a:gd name="T3" fmla="*/ 100 h 108"/>
                <a:gd name="T4" fmla="*/ 2 w 82"/>
                <a:gd name="T5" fmla="*/ 89 h 108"/>
                <a:gd name="T6" fmla="*/ 27 w 82"/>
                <a:gd name="T7" fmla="*/ 81 h 108"/>
                <a:gd name="T8" fmla="*/ 0 w 82"/>
                <a:gd name="T9" fmla="*/ 79 h 108"/>
                <a:gd name="T10" fmla="*/ 35 w 82"/>
                <a:gd name="T11" fmla="*/ 61 h 108"/>
                <a:gd name="T12" fmla="*/ 34 w 82"/>
                <a:gd name="T13" fmla="*/ 57 h 108"/>
                <a:gd name="T14" fmla="*/ 8 w 82"/>
                <a:gd name="T15" fmla="*/ 59 h 108"/>
                <a:gd name="T16" fmla="*/ 75 w 82"/>
                <a:gd name="T17" fmla="*/ 0 h 108"/>
                <a:gd name="T18" fmla="*/ 79 w 82"/>
                <a:gd name="T19" fmla="*/ 3 h 108"/>
                <a:gd name="T20" fmla="*/ 71 w 82"/>
                <a:gd name="T21" fmla="*/ 32 h 108"/>
                <a:gd name="T22" fmla="*/ 78 w 82"/>
                <a:gd name="T23" fmla="*/ 32 h 108"/>
                <a:gd name="T24" fmla="*/ 79 w 82"/>
                <a:gd name="T25" fmla="*/ 17 h 108"/>
                <a:gd name="T26" fmla="*/ 78 w 82"/>
                <a:gd name="T27" fmla="*/ 40 h 108"/>
                <a:gd name="T28" fmla="*/ 77 w 82"/>
                <a:gd name="T29" fmla="*/ 52 h 108"/>
                <a:gd name="T30" fmla="*/ 76 w 82"/>
                <a:gd name="T31" fmla="*/ 69 h 108"/>
                <a:gd name="T32" fmla="*/ 59 w 82"/>
                <a:gd name="T33" fmla="*/ 64 h 108"/>
                <a:gd name="T34" fmla="*/ 58 w 82"/>
                <a:gd name="T35" fmla="*/ 65 h 108"/>
                <a:gd name="T36" fmla="*/ 66 w 82"/>
                <a:gd name="T37" fmla="*/ 70 h 108"/>
                <a:gd name="T38" fmla="*/ 74 w 82"/>
                <a:gd name="T39" fmla="*/ 84 h 108"/>
                <a:gd name="T40" fmla="*/ 73 w 82"/>
                <a:gd name="T41" fmla="*/ 94 h 108"/>
                <a:gd name="T42" fmla="*/ 41 w 82"/>
                <a:gd name="T4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8">
                  <a:moveTo>
                    <a:pt x="41" y="104"/>
                  </a:moveTo>
                  <a:cubicBezTo>
                    <a:pt x="32" y="103"/>
                    <a:pt x="22" y="108"/>
                    <a:pt x="14" y="100"/>
                  </a:cubicBezTo>
                  <a:cubicBezTo>
                    <a:pt x="11" y="96"/>
                    <a:pt x="8" y="93"/>
                    <a:pt x="2" y="89"/>
                  </a:cubicBezTo>
                  <a:cubicBezTo>
                    <a:pt x="12" y="86"/>
                    <a:pt x="20" y="84"/>
                    <a:pt x="27" y="81"/>
                  </a:cubicBezTo>
                  <a:cubicBezTo>
                    <a:pt x="19" y="81"/>
                    <a:pt x="10" y="80"/>
                    <a:pt x="0" y="79"/>
                  </a:cubicBezTo>
                  <a:cubicBezTo>
                    <a:pt x="11" y="68"/>
                    <a:pt x="19" y="59"/>
                    <a:pt x="35" y="61"/>
                  </a:cubicBezTo>
                  <a:cubicBezTo>
                    <a:pt x="34" y="60"/>
                    <a:pt x="34" y="59"/>
                    <a:pt x="34" y="57"/>
                  </a:cubicBezTo>
                  <a:cubicBezTo>
                    <a:pt x="25" y="58"/>
                    <a:pt x="17" y="58"/>
                    <a:pt x="8" y="59"/>
                  </a:cubicBezTo>
                  <a:cubicBezTo>
                    <a:pt x="35" y="44"/>
                    <a:pt x="60" y="28"/>
                    <a:pt x="75" y="0"/>
                  </a:cubicBezTo>
                  <a:cubicBezTo>
                    <a:pt x="76" y="1"/>
                    <a:pt x="78" y="2"/>
                    <a:pt x="79" y="3"/>
                  </a:cubicBezTo>
                  <a:cubicBezTo>
                    <a:pt x="76" y="12"/>
                    <a:pt x="74" y="22"/>
                    <a:pt x="71" y="32"/>
                  </a:cubicBezTo>
                  <a:cubicBezTo>
                    <a:pt x="72" y="32"/>
                    <a:pt x="75" y="32"/>
                    <a:pt x="78" y="32"/>
                  </a:cubicBezTo>
                  <a:cubicBezTo>
                    <a:pt x="78" y="28"/>
                    <a:pt x="78" y="23"/>
                    <a:pt x="79" y="17"/>
                  </a:cubicBezTo>
                  <a:cubicBezTo>
                    <a:pt x="82" y="25"/>
                    <a:pt x="82" y="30"/>
                    <a:pt x="78" y="40"/>
                  </a:cubicBezTo>
                  <a:cubicBezTo>
                    <a:pt x="76" y="43"/>
                    <a:pt x="78" y="48"/>
                    <a:pt x="77" y="52"/>
                  </a:cubicBezTo>
                  <a:cubicBezTo>
                    <a:pt x="77" y="57"/>
                    <a:pt x="76" y="63"/>
                    <a:pt x="76" y="69"/>
                  </a:cubicBezTo>
                  <a:cubicBezTo>
                    <a:pt x="69" y="67"/>
                    <a:pt x="64" y="65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ubicBezTo>
                    <a:pt x="60" y="67"/>
                    <a:pt x="63" y="69"/>
                    <a:pt x="66" y="70"/>
                  </a:cubicBezTo>
                  <a:cubicBezTo>
                    <a:pt x="74" y="72"/>
                    <a:pt x="77" y="76"/>
                    <a:pt x="74" y="84"/>
                  </a:cubicBezTo>
                  <a:cubicBezTo>
                    <a:pt x="74" y="87"/>
                    <a:pt x="74" y="91"/>
                    <a:pt x="73" y="94"/>
                  </a:cubicBezTo>
                  <a:cubicBezTo>
                    <a:pt x="63" y="97"/>
                    <a:pt x="52" y="101"/>
                    <a:pt x="41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516C6329-772C-FD37-CFA4-E53E195A75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6" y="1414"/>
              <a:ext cx="73" cy="93"/>
            </a:xfrm>
            <a:custGeom>
              <a:avLst/>
              <a:gdLst>
                <a:gd name="T0" fmla="*/ 6 w 69"/>
                <a:gd name="T1" fmla="*/ 59 h 88"/>
                <a:gd name="T2" fmla="*/ 4 w 69"/>
                <a:gd name="T3" fmla="*/ 51 h 88"/>
                <a:gd name="T4" fmla="*/ 10 w 69"/>
                <a:gd name="T5" fmla="*/ 43 h 88"/>
                <a:gd name="T6" fmla="*/ 6 w 69"/>
                <a:gd name="T7" fmla="*/ 34 h 88"/>
                <a:gd name="T8" fmla="*/ 8 w 69"/>
                <a:gd name="T9" fmla="*/ 6 h 88"/>
                <a:gd name="T10" fmla="*/ 27 w 69"/>
                <a:gd name="T11" fmla="*/ 1 h 88"/>
                <a:gd name="T12" fmla="*/ 39 w 69"/>
                <a:gd name="T13" fmla="*/ 12 h 88"/>
                <a:gd name="T14" fmla="*/ 43 w 69"/>
                <a:gd name="T15" fmla="*/ 8 h 88"/>
                <a:gd name="T16" fmla="*/ 44 w 69"/>
                <a:gd name="T17" fmla="*/ 11 h 88"/>
                <a:gd name="T18" fmla="*/ 48 w 69"/>
                <a:gd name="T19" fmla="*/ 34 h 88"/>
                <a:gd name="T20" fmla="*/ 57 w 69"/>
                <a:gd name="T21" fmla="*/ 64 h 88"/>
                <a:gd name="T22" fmla="*/ 69 w 69"/>
                <a:gd name="T23" fmla="*/ 47 h 88"/>
                <a:gd name="T24" fmla="*/ 47 w 69"/>
                <a:gd name="T25" fmla="*/ 73 h 88"/>
                <a:gd name="T26" fmla="*/ 40 w 69"/>
                <a:gd name="T27" fmla="*/ 82 h 88"/>
                <a:gd name="T28" fmla="*/ 34 w 69"/>
                <a:gd name="T29" fmla="*/ 86 h 88"/>
                <a:gd name="T30" fmla="*/ 18 w 69"/>
                <a:gd name="T31" fmla="*/ 88 h 88"/>
                <a:gd name="T32" fmla="*/ 23 w 69"/>
                <a:gd name="T33" fmla="*/ 77 h 88"/>
                <a:gd name="T34" fmla="*/ 16 w 69"/>
                <a:gd name="T35" fmla="*/ 74 h 88"/>
                <a:gd name="T36" fmla="*/ 30 w 69"/>
                <a:gd name="T37" fmla="*/ 68 h 88"/>
                <a:gd name="T38" fmla="*/ 18 w 69"/>
                <a:gd name="T39" fmla="*/ 62 h 88"/>
                <a:gd name="T40" fmla="*/ 22 w 69"/>
                <a:gd name="T41" fmla="*/ 56 h 88"/>
                <a:gd name="T42" fmla="*/ 6 w 69"/>
                <a:gd name="T43" fmla="*/ 59 h 88"/>
                <a:gd name="T44" fmla="*/ 41 w 69"/>
                <a:gd name="T45" fmla="*/ 36 h 88"/>
                <a:gd name="T46" fmla="*/ 39 w 69"/>
                <a:gd name="T47" fmla="*/ 33 h 88"/>
                <a:gd name="T48" fmla="*/ 18 w 69"/>
                <a:gd name="T49" fmla="*/ 44 h 88"/>
                <a:gd name="T50" fmla="*/ 41 w 69"/>
                <a:gd name="T51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88">
                  <a:moveTo>
                    <a:pt x="6" y="59"/>
                  </a:moveTo>
                  <a:cubicBezTo>
                    <a:pt x="5" y="56"/>
                    <a:pt x="4" y="52"/>
                    <a:pt x="4" y="51"/>
                  </a:cubicBezTo>
                  <a:cubicBezTo>
                    <a:pt x="6" y="47"/>
                    <a:pt x="9" y="45"/>
                    <a:pt x="10" y="43"/>
                  </a:cubicBezTo>
                  <a:cubicBezTo>
                    <a:pt x="10" y="40"/>
                    <a:pt x="8" y="36"/>
                    <a:pt x="6" y="34"/>
                  </a:cubicBezTo>
                  <a:cubicBezTo>
                    <a:pt x="0" y="28"/>
                    <a:pt x="0" y="10"/>
                    <a:pt x="8" y="6"/>
                  </a:cubicBezTo>
                  <a:cubicBezTo>
                    <a:pt x="14" y="4"/>
                    <a:pt x="21" y="2"/>
                    <a:pt x="27" y="1"/>
                  </a:cubicBezTo>
                  <a:cubicBezTo>
                    <a:pt x="34" y="0"/>
                    <a:pt x="40" y="2"/>
                    <a:pt x="39" y="12"/>
                  </a:cubicBezTo>
                  <a:cubicBezTo>
                    <a:pt x="41" y="11"/>
                    <a:pt x="42" y="9"/>
                    <a:pt x="43" y="8"/>
                  </a:cubicBezTo>
                  <a:cubicBezTo>
                    <a:pt x="44" y="9"/>
                    <a:pt x="44" y="10"/>
                    <a:pt x="44" y="11"/>
                  </a:cubicBezTo>
                  <a:cubicBezTo>
                    <a:pt x="33" y="21"/>
                    <a:pt x="41" y="26"/>
                    <a:pt x="48" y="34"/>
                  </a:cubicBezTo>
                  <a:cubicBezTo>
                    <a:pt x="53" y="42"/>
                    <a:pt x="54" y="53"/>
                    <a:pt x="57" y="64"/>
                  </a:cubicBezTo>
                  <a:cubicBezTo>
                    <a:pt x="61" y="58"/>
                    <a:pt x="65" y="52"/>
                    <a:pt x="69" y="47"/>
                  </a:cubicBezTo>
                  <a:cubicBezTo>
                    <a:pt x="66" y="59"/>
                    <a:pt x="59" y="68"/>
                    <a:pt x="47" y="73"/>
                  </a:cubicBezTo>
                  <a:cubicBezTo>
                    <a:pt x="43" y="74"/>
                    <a:pt x="36" y="74"/>
                    <a:pt x="40" y="82"/>
                  </a:cubicBezTo>
                  <a:cubicBezTo>
                    <a:pt x="40" y="82"/>
                    <a:pt x="36" y="86"/>
                    <a:pt x="34" y="86"/>
                  </a:cubicBezTo>
                  <a:cubicBezTo>
                    <a:pt x="29" y="87"/>
                    <a:pt x="24" y="88"/>
                    <a:pt x="18" y="88"/>
                  </a:cubicBezTo>
                  <a:cubicBezTo>
                    <a:pt x="20" y="84"/>
                    <a:pt x="21" y="81"/>
                    <a:pt x="23" y="77"/>
                  </a:cubicBezTo>
                  <a:cubicBezTo>
                    <a:pt x="21" y="76"/>
                    <a:pt x="19" y="75"/>
                    <a:pt x="16" y="74"/>
                  </a:cubicBezTo>
                  <a:cubicBezTo>
                    <a:pt x="21" y="72"/>
                    <a:pt x="24" y="71"/>
                    <a:pt x="30" y="68"/>
                  </a:cubicBezTo>
                  <a:cubicBezTo>
                    <a:pt x="25" y="65"/>
                    <a:pt x="22" y="64"/>
                    <a:pt x="18" y="62"/>
                  </a:cubicBezTo>
                  <a:cubicBezTo>
                    <a:pt x="19" y="61"/>
                    <a:pt x="20" y="59"/>
                    <a:pt x="22" y="56"/>
                  </a:cubicBezTo>
                  <a:cubicBezTo>
                    <a:pt x="16" y="57"/>
                    <a:pt x="12" y="58"/>
                    <a:pt x="6" y="59"/>
                  </a:cubicBezTo>
                  <a:close/>
                  <a:moveTo>
                    <a:pt x="41" y="36"/>
                  </a:moveTo>
                  <a:cubicBezTo>
                    <a:pt x="40" y="35"/>
                    <a:pt x="40" y="34"/>
                    <a:pt x="39" y="33"/>
                  </a:cubicBezTo>
                  <a:cubicBezTo>
                    <a:pt x="25" y="28"/>
                    <a:pt x="16" y="32"/>
                    <a:pt x="18" y="44"/>
                  </a:cubicBezTo>
                  <a:cubicBezTo>
                    <a:pt x="26" y="41"/>
                    <a:pt x="33" y="39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E7F149ED-6C6F-AF99-B846-F381D9CA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627"/>
              <a:ext cx="117" cy="57"/>
            </a:xfrm>
            <a:custGeom>
              <a:avLst/>
              <a:gdLst>
                <a:gd name="T0" fmla="*/ 86 w 111"/>
                <a:gd name="T1" fmla="*/ 6 h 54"/>
                <a:gd name="T2" fmla="*/ 85 w 111"/>
                <a:gd name="T3" fmla="*/ 18 h 54"/>
                <a:gd name="T4" fmla="*/ 111 w 111"/>
                <a:gd name="T5" fmla="*/ 8 h 54"/>
                <a:gd name="T6" fmla="*/ 104 w 111"/>
                <a:gd name="T7" fmla="*/ 39 h 54"/>
                <a:gd name="T8" fmla="*/ 97 w 111"/>
                <a:gd name="T9" fmla="*/ 34 h 54"/>
                <a:gd name="T10" fmla="*/ 69 w 111"/>
                <a:gd name="T11" fmla="*/ 54 h 54"/>
                <a:gd name="T12" fmla="*/ 68 w 111"/>
                <a:gd name="T13" fmla="*/ 54 h 54"/>
                <a:gd name="T14" fmla="*/ 90 w 111"/>
                <a:gd name="T15" fmla="*/ 32 h 54"/>
                <a:gd name="T16" fmla="*/ 82 w 111"/>
                <a:gd name="T17" fmla="*/ 34 h 54"/>
                <a:gd name="T18" fmla="*/ 49 w 111"/>
                <a:gd name="T19" fmla="*/ 33 h 54"/>
                <a:gd name="T20" fmla="*/ 24 w 111"/>
                <a:gd name="T21" fmla="*/ 24 h 54"/>
                <a:gd name="T22" fmla="*/ 7 w 111"/>
                <a:gd name="T23" fmla="*/ 13 h 54"/>
                <a:gd name="T24" fmla="*/ 7 w 111"/>
                <a:gd name="T25" fmla="*/ 8 h 54"/>
                <a:gd name="T26" fmla="*/ 1 w 111"/>
                <a:gd name="T27" fmla="*/ 7 h 54"/>
                <a:gd name="T28" fmla="*/ 0 w 111"/>
                <a:gd name="T29" fmla="*/ 5 h 54"/>
                <a:gd name="T30" fmla="*/ 15 w 111"/>
                <a:gd name="T31" fmla="*/ 0 h 54"/>
                <a:gd name="T32" fmla="*/ 86 w 111"/>
                <a:gd name="T33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54">
                  <a:moveTo>
                    <a:pt x="86" y="6"/>
                  </a:moveTo>
                  <a:cubicBezTo>
                    <a:pt x="86" y="10"/>
                    <a:pt x="86" y="13"/>
                    <a:pt x="85" y="18"/>
                  </a:cubicBezTo>
                  <a:cubicBezTo>
                    <a:pt x="91" y="2"/>
                    <a:pt x="101" y="7"/>
                    <a:pt x="111" y="8"/>
                  </a:cubicBezTo>
                  <a:cubicBezTo>
                    <a:pt x="108" y="19"/>
                    <a:pt x="106" y="29"/>
                    <a:pt x="104" y="39"/>
                  </a:cubicBezTo>
                  <a:cubicBezTo>
                    <a:pt x="102" y="37"/>
                    <a:pt x="99" y="36"/>
                    <a:pt x="97" y="34"/>
                  </a:cubicBezTo>
                  <a:cubicBezTo>
                    <a:pt x="87" y="41"/>
                    <a:pt x="78" y="48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75" y="47"/>
                    <a:pt x="81" y="40"/>
                    <a:pt x="90" y="32"/>
                  </a:cubicBezTo>
                  <a:cubicBezTo>
                    <a:pt x="86" y="33"/>
                    <a:pt x="83" y="33"/>
                    <a:pt x="82" y="34"/>
                  </a:cubicBezTo>
                  <a:cubicBezTo>
                    <a:pt x="70" y="39"/>
                    <a:pt x="60" y="38"/>
                    <a:pt x="49" y="33"/>
                  </a:cubicBezTo>
                  <a:cubicBezTo>
                    <a:pt x="41" y="29"/>
                    <a:pt x="32" y="28"/>
                    <a:pt x="24" y="24"/>
                  </a:cubicBezTo>
                  <a:cubicBezTo>
                    <a:pt x="18" y="22"/>
                    <a:pt x="13" y="17"/>
                    <a:pt x="7" y="13"/>
                  </a:cubicBezTo>
                  <a:cubicBezTo>
                    <a:pt x="6" y="13"/>
                    <a:pt x="7" y="10"/>
                    <a:pt x="7" y="8"/>
                  </a:cubicBezTo>
                  <a:cubicBezTo>
                    <a:pt x="6" y="8"/>
                    <a:pt x="3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5" y="3"/>
                    <a:pt x="10" y="0"/>
                    <a:pt x="15" y="0"/>
                  </a:cubicBezTo>
                  <a:cubicBezTo>
                    <a:pt x="38" y="2"/>
                    <a:pt x="61" y="4"/>
                    <a:pt x="8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20905757-D10B-2847-B46E-0021EC70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508"/>
              <a:ext cx="63" cy="138"/>
            </a:xfrm>
            <a:custGeom>
              <a:avLst/>
              <a:gdLst>
                <a:gd name="T0" fmla="*/ 41 w 59"/>
                <a:gd name="T1" fmla="*/ 130 h 130"/>
                <a:gd name="T2" fmla="*/ 36 w 59"/>
                <a:gd name="T3" fmla="*/ 125 h 130"/>
                <a:gd name="T4" fmla="*/ 39 w 59"/>
                <a:gd name="T5" fmla="*/ 94 h 130"/>
                <a:gd name="T6" fmla="*/ 29 w 59"/>
                <a:gd name="T7" fmla="*/ 49 h 130"/>
                <a:gd name="T8" fmla="*/ 2 w 59"/>
                <a:gd name="T9" fmla="*/ 10 h 130"/>
                <a:gd name="T10" fmla="*/ 1 w 59"/>
                <a:gd name="T11" fmla="*/ 2 h 130"/>
                <a:gd name="T12" fmla="*/ 8 w 59"/>
                <a:gd name="T13" fmla="*/ 1 h 130"/>
                <a:gd name="T14" fmla="*/ 30 w 59"/>
                <a:gd name="T15" fmla="*/ 8 h 130"/>
                <a:gd name="T16" fmla="*/ 38 w 59"/>
                <a:gd name="T17" fmla="*/ 23 h 130"/>
                <a:gd name="T18" fmla="*/ 57 w 59"/>
                <a:gd name="T19" fmla="*/ 115 h 130"/>
                <a:gd name="T20" fmla="*/ 47 w 59"/>
                <a:gd name="T21" fmla="*/ 126 h 130"/>
                <a:gd name="T22" fmla="*/ 41 w 59"/>
                <a:gd name="T23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30">
                  <a:moveTo>
                    <a:pt x="41" y="130"/>
                  </a:moveTo>
                  <a:cubicBezTo>
                    <a:pt x="39" y="128"/>
                    <a:pt x="36" y="126"/>
                    <a:pt x="36" y="125"/>
                  </a:cubicBezTo>
                  <a:cubicBezTo>
                    <a:pt x="37" y="115"/>
                    <a:pt x="40" y="104"/>
                    <a:pt x="39" y="94"/>
                  </a:cubicBezTo>
                  <a:cubicBezTo>
                    <a:pt x="37" y="79"/>
                    <a:pt x="35" y="63"/>
                    <a:pt x="29" y="49"/>
                  </a:cubicBezTo>
                  <a:cubicBezTo>
                    <a:pt x="22" y="35"/>
                    <a:pt x="11" y="23"/>
                    <a:pt x="2" y="10"/>
                  </a:cubicBezTo>
                  <a:cubicBezTo>
                    <a:pt x="0" y="8"/>
                    <a:pt x="0" y="4"/>
                    <a:pt x="1" y="2"/>
                  </a:cubicBezTo>
                  <a:cubicBezTo>
                    <a:pt x="2" y="1"/>
                    <a:pt x="6" y="0"/>
                    <a:pt x="8" y="1"/>
                  </a:cubicBezTo>
                  <a:cubicBezTo>
                    <a:pt x="16" y="3"/>
                    <a:pt x="23" y="6"/>
                    <a:pt x="30" y="8"/>
                  </a:cubicBezTo>
                  <a:cubicBezTo>
                    <a:pt x="33" y="13"/>
                    <a:pt x="36" y="18"/>
                    <a:pt x="38" y="23"/>
                  </a:cubicBezTo>
                  <a:cubicBezTo>
                    <a:pt x="49" y="52"/>
                    <a:pt x="59" y="82"/>
                    <a:pt x="57" y="115"/>
                  </a:cubicBezTo>
                  <a:cubicBezTo>
                    <a:pt x="56" y="119"/>
                    <a:pt x="58" y="128"/>
                    <a:pt x="47" y="126"/>
                  </a:cubicBezTo>
                  <a:cubicBezTo>
                    <a:pt x="45" y="127"/>
                    <a:pt x="43" y="129"/>
                    <a:pt x="41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BF7F0A68-43CD-6E05-91E7-0B4A25147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707"/>
              <a:ext cx="121" cy="47"/>
            </a:xfrm>
            <a:custGeom>
              <a:avLst/>
              <a:gdLst>
                <a:gd name="T0" fmla="*/ 114 w 114"/>
                <a:gd name="T1" fmla="*/ 14 h 44"/>
                <a:gd name="T2" fmla="*/ 108 w 114"/>
                <a:gd name="T3" fmla="*/ 30 h 44"/>
                <a:gd name="T4" fmla="*/ 67 w 114"/>
                <a:gd name="T5" fmla="*/ 25 h 44"/>
                <a:gd name="T6" fmla="*/ 67 w 114"/>
                <a:gd name="T7" fmla="*/ 27 h 44"/>
                <a:gd name="T8" fmla="*/ 92 w 114"/>
                <a:gd name="T9" fmla="*/ 33 h 44"/>
                <a:gd name="T10" fmla="*/ 89 w 114"/>
                <a:gd name="T11" fmla="*/ 44 h 44"/>
                <a:gd name="T12" fmla="*/ 43 w 114"/>
                <a:gd name="T13" fmla="*/ 38 h 44"/>
                <a:gd name="T14" fmla="*/ 33 w 114"/>
                <a:gd name="T15" fmla="*/ 27 h 44"/>
                <a:gd name="T16" fmla="*/ 63 w 114"/>
                <a:gd name="T17" fmla="*/ 27 h 44"/>
                <a:gd name="T18" fmla="*/ 63 w 114"/>
                <a:gd name="T19" fmla="*/ 25 h 44"/>
                <a:gd name="T20" fmla="*/ 14 w 114"/>
                <a:gd name="T21" fmla="*/ 18 h 44"/>
                <a:gd name="T22" fmla="*/ 14 w 114"/>
                <a:gd name="T23" fmla="*/ 15 h 44"/>
                <a:gd name="T24" fmla="*/ 20 w 114"/>
                <a:gd name="T25" fmla="*/ 13 h 44"/>
                <a:gd name="T26" fmla="*/ 0 w 114"/>
                <a:gd name="T27" fmla="*/ 0 h 44"/>
                <a:gd name="T28" fmla="*/ 114 w 114"/>
                <a:gd name="T2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44">
                  <a:moveTo>
                    <a:pt x="114" y="14"/>
                  </a:moveTo>
                  <a:cubicBezTo>
                    <a:pt x="112" y="20"/>
                    <a:pt x="110" y="24"/>
                    <a:pt x="108" y="30"/>
                  </a:cubicBezTo>
                  <a:cubicBezTo>
                    <a:pt x="94" y="28"/>
                    <a:pt x="81" y="27"/>
                    <a:pt x="67" y="25"/>
                  </a:cubicBezTo>
                  <a:cubicBezTo>
                    <a:pt x="67" y="26"/>
                    <a:pt x="67" y="27"/>
                    <a:pt x="67" y="27"/>
                  </a:cubicBezTo>
                  <a:cubicBezTo>
                    <a:pt x="75" y="29"/>
                    <a:pt x="84" y="31"/>
                    <a:pt x="92" y="33"/>
                  </a:cubicBezTo>
                  <a:cubicBezTo>
                    <a:pt x="91" y="36"/>
                    <a:pt x="90" y="39"/>
                    <a:pt x="89" y="44"/>
                  </a:cubicBezTo>
                  <a:cubicBezTo>
                    <a:pt x="74" y="42"/>
                    <a:pt x="58" y="41"/>
                    <a:pt x="43" y="38"/>
                  </a:cubicBezTo>
                  <a:cubicBezTo>
                    <a:pt x="39" y="37"/>
                    <a:pt x="37" y="31"/>
                    <a:pt x="33" y="27"/>
                  </a:cubicBezTo>
                  <a:cubicBezTo>
                    <a:pt x="44" y="27"/>
                    <a:pt x="54" y="27"/>
                    <a:pt x="63" y="27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46" y="22"/>
                    <a:pt x="30" y="20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5" y="15"/>
                    <a:pt x="17" y="14"/>
                    <a:pt x="20" y="13"/>
                  </a:cubicBezTo>
                  <a:cubicBezTo>
                    <a:pt x="13" y="9"/>
                    <a:pt x="8" y="5"/>
                    <a:pt x="0" y="0"/>
                  </a:cubicBezTo>
                  <a:cubicBezTo>
                    <a:pt x="39" y="5"/>
                    <a:pt x="76" y="9"/>
                    <a:pt x="1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9B07994C-E198-A6D9-E0A0-14AE95F5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704"/>
              <a:ext cx="72" cy="107"/>
            </a:xfrm>
            <a:custGeom>
              <a:avLst/>
              <a:gdLst>
                <a:gd name="T0" fmla="*/ 5 w 68"/>
                <a:gd name="T1" fmla="*/ 16 h 101"/>
                <a:gd name="T2" fmla="*/ 3 w 68"/>
                <a:gd name="T3" fmla="*/ 8 h 101"/>
                <a:gd name="T4" fmla="*/ 12 w 68"/>
                <a:gd name="T5" fmla="*/ 5 h 101"/>
                <a:gd name="T6" fmla="*/ 16 w 68"/>
                <a:gd name="T7" fmla="*/ 12 h 101"/>
                <a:gd name="T8" fmla="*/ 16 w 68"/>
                <a:gd name="T9" fmla="*/ 2 h 101"/>
                <a:gd name="T10" fmla="*/ 19 w 68"/>
                <a:gd name="T11" fmla="*/ 0 h 101"/>
                <a:gd name="T12" fmla="*/ 28 w 68"/>
                <a:gd name="T13" fmla="*/ 17 h 101"/>
                <a:gd name="T14" fmla="*/ 36 w 68"/>
                <a:gd name="T15" fmla="*/ 14 h 101"/>
                <a:gd name="T16" fmla="*/ 41 w 68"/>
                <a:gd name="T17" fmla="*/ 29 h 101"/>
                <a:gd name="T18" fmla="*/ 49 w 68"/>
                <a:gd name="T19" fmla="*/ 29 h 101"/>
                <a:gd name="T20" fmla="*/ 48 w 68"/>
                <a:gd name="T21" fmla="*/ 33 h 101"/>
                <a:gd name="T22" fmla="*/ 55 w 68"/>
                <a:gd name="T23" fmla="*/ 35 h 101"/>
                <a:gd name="T24" fmla="*/ 56 w 68"/>
                <a:gd name="T25" fmla="*/ 44 h 101"/>
                <a:gd name="T26" fmla="*/ 63 w 68"/>
                <a:gd name="T27" fmla="*/ 69 h 101"/>
                <a:gd name="T28" fmla="*/ 58 w 68"/>
                <a:gd name="T29" fmla="*/ 86 h 101"/>
                <a:gd name="T30" fmla="*/ 55 w 68"/>
                <a:gd name="T31" fmla="*/ 101 h 101"/>
                <a:gd name="T32" fmla="*/ 52 w 68"/>
                <a:gd name="T33" fmla="*/ 76 h 101"/>
                <a:gd name="T34" fmla="*/ 50 w 68"/>
                <a:gd name="T35" fmla="*/ 51 h 101"/>
                <a:gd name="T36" fmla="*/ 46 w 68"/>
                <a:gd name="T37" fmla="*/ 46 h 101"/>
                <a:gd name="T38" fmla="*/ 36 w 68"/>
                <a:gd name="T39" fmla="*/ 52 h 101"/>
                <a:gd name="T40" fmla="*/ 44 w 68"/>
                <a:gd name="T41" fmla="*/ 60 h 101"/>
                <a:gd name="T42" fmla="*/ 42 w 68"/>
                <a:gd name="T43" fmla="*/ 62 h 101"/>
                <a:gd name="T44" fmla="*/ 34 w 68"/>
                <a:gd name="T45" fmla="*/ 57 h 101"/>
                <a:gd name="T46" fmla="*/ 29 w 68"/>
                <a:gd name="T47" fmla="*/ 82 h 101"/>
                <a:gd name="T48" fmla="*/ 27 w 68"/>
                <a:gd name="T49" fmla="*/ 82 h 101"/>
                <a:gd name="T50" fmla="*/ 26 w 68"/>
                <a:gd name="T51" fmla="*/ 59 h 101"/>
                <a:gd name="T52" fmla="*/ 24 w 68"/>
                <a:gd name="T53" fmla="*/ 47 h 101"/>
                <a:gd name="T54" fmla="*/ 29 w 68"/>
                <a:gd name="T55" fmla="*/ 48 h 101"/>
                <a:gd name="T56" fmla="*/ 32 w 68"/>
                <a:gd name="T57" fmla="*/ 55 h 101"/>
                <a:gd name="T58" fmla="*/ 33 w 68"/>
                <a:gd name="T59" fmla="*/ 54 h 101"/>
                <a:gd name="T60" fmla="*/ 36 w 68"/>
                <a:gd name="T61" fmla="*/ 32 h 101"/>
                <a:gd name="T62" fmla="*/ 28 w 68"/>
                <a:gd name="T63" fmla="*/ 28 h 101"/>
                <a:gd name="T64" fmla="*/ 20 w 68"/>
                <a:gd name="T65" fmla="*/ 26 h 101"/>
                <a:gd name="T66" fmla="*/ 22 w 68"/>
                <a:gd name="T67" fmla="*/ 49 h 101"/>
                <a:gd name="T68" fmla="*/ 25 w 68"/>
                <a:gd name="T69" fmla="*/ 47 h 101"/>
                <a:gd name="T70" fmla="*/ 24 w 68"/>
                <a:gd name="T71" fmla="*/ 58 h 101"/>
                <a:gd name="T72" fmla="*/ 12 w 68"/>
                <a:gd name="T73" fmla="*/ 63 h 101"/>
                <a:gd name="T74" fmla="*/ 12 w 68"/>
                <a:gd name="T75" fmla="*/ 51 h 101"/>
                <a:gd name="T76" fmla="*/ 5 w 68"/>
                <a:gd name="T77" fmla="*/ 1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101">
                  <a:moveTo>
                    <a:pt x="5" y="16"/>
                  </a:moveTo>
                  <a:cubicBezTo>
                    <a:pt x="4" y="13"/>
                    <a:pt x="3" y="11"/>
                    <a:pt x="3" y="8"/>
                  </a:cubicBezTo>
                  <a:cubicBezTo>
                    <a:pt x="6" y="7"/>
                    <a:pt x="8" y="6"/>
                    <a:pt x="12" y="5"/>
                  </a:cubicBezTo>
                  <a:cubicBezTo>
                    <a:pt x="13" y="6"/>
                    <a:pt x="14" y="8"/>
                    <a:pt x="16" y="12"/>
                  </a:cubicBezTo>
                  <a:cubicBezTo>
                    <a:pt x="16" y="7"/>
                    <a:pt x="16" y="4"/>
                    <a:pt x="16" y="2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22" y="6"/>
                    <a:pt x="25" y="11"/>
                    <a:pt x="28" y="17"/>
                  </a:cubicBezTo>
                  <a:cubicBezTo>
                    <a:pt x="31" y="16"/>
                    <a:pt x="36" y="14"/>
                    <a:pt x="36" y="14"/>
                  </a:cubicBezTo>
                  <a:cubicBezTo>
                    <a:pt x="38" y="18"/>
                    <a:pt x="39" y="23"/>
                    <a:pt x="41" y="29"/>
                  </a:cubicBezTo>
                  <a:cubicBezTo>
                    <a:pt x="42" y="29"/>
                    <a:pt x="45" y="29"/>
                    <a:pt x="49" y="29"/>
                  </a:cubicBezTo>
                  <a:cubicBezTo>
                    <a:pt x="48" y="29"/>
                    <a:pt x="48" y="31"/>
                    <a:pt x="48" y="33"/>
                  </a:cubicBezTo>
                  <a:cubicBezTo>
                    <a:pt x="50" y="34"/>
                    <a:pt x="53" y="34"/>
                    <a:pt x="55" y="35"/>
                  </a:cubicBezTo>
                  <a:cubicBezTo>
                    <a:pt x="55" y="38"/>
                    <a:pt x="39" y="42"/>
                    <a:pt x="56" y="44"/>
                  </a:cubicBezTo>
                  <a:cubicBezTo>
                    <a:pt x="64" y="45"/>
                    <a:pt x="68" y="62"/>
                    <a:pt x="63" y="69"/>
                  </a:cubicBezTo>
                  <a:cubicBezTo>
                    <a:pt x="59" y="74"/>
                    <a:pt x="56" y="79"/>
                    <a:pt x="58" y="86"/>
                  </a:cubicBezTo>
                  <a:cubicBezTo>
                    <a:pt x="60" y="91"/>
                    <a:pt x="57" y="96"/>
                    <a:pt x="55" y="101"/>
                  </a:cubicBezTo>
                  <a:cubicBezTo>
                    <a:pt x="54" y="93"/>
                    <a:pt x="56" y="83"/>
                    <a:pt x="52" y="76"/>
                  </a:cubicBezTo>
                  <a:cubicBezTo>
                    <a:pt x="48" y="67"/>
                    <a:pt x="47" y="60"/>
                    <a:pt x="50" y="51"/>
                  </a:cubicBezTo>
                  <a:cubicBezTo>
                    <a:pt x="49" y="49"/>
                    <a:pt x="47" y="47"/>
                    <a:pt x="46" y="46"/>
                  </a:cubicBezTo>
                  <a:cubicBezTo>
                    <a:pt x="39" y="44"/>
                    <a:pt x="47" y="59"/>
                    <a:pt x="36" y="52"/>
                  </a:cubicBezTo>
                  <a:cubicBezTo>
                    <a:pt x="39" y="55"/>
                    <a:pt x="41" y="57"/>
                    <a:pt x="44" y="60"/>
                  </a:cubicBezTo>
                  <a:cubicBezTo>
                    <a:pt x="43" y="61"/>
                    <a:pt x="43" y="61"/>
                    <a:pt x="42" y="62"/>
                  </a:cubicBezTo>
                  <a:cubicBezTo>
                    <a:pt x="40" y="61"/>
                    <a:pt x="38" y="60"/>
                    <a:pt x="34" y="57"/>
                  </a:cubicBezTo>
                  <a:cubicBezTo>
                    <a:pt x="32" y="66"/>
                    <a:pt x="30" y="74"/>
                    <a:pt x="29" y="82"/>
                  </a:cubicBezTo>
                  <a:cubicBezTo>
                    <a:pt x="28" y="82"/>
                    <a:pt x="27" y="82"/>
                    <a:pt x="27" y="82"/>
                  </a:cubicBezTo>
                  <a:cubicBezTo>
                    <a:pt x="27" y="74"/>
                    <a:pt x="27" y="67"/>
                    <a:pt x="26" y="59"/>
                  </a:cubicBezTo>
                  <a:cubicBezTo>
                    <a:pt x="26" y="55"/>
                    <a:pt x="25" y="51"/>
                    <a:pt x="24" y="47"/>
                  </a:cubicBezTo>
                  <a:cubicBezTo>
                    <a:pt x="26" y="47"/>
                    <a:pt x="29" y="47"/>
                    <a:pt x="29" y="48"/>
                  </a:cubicBezTo>
                  <a:cubicBezTo>
                    <a:pt x="31" y="50"/>
                    <a:pt x="31" y="52"/>
                    <a:pt x="32" y="55"/>
                  </a:cubicBezTo>
                  <a:cubicBezTo>
                    <a:pt x="32" y="55"/>
                    <a:pt x="33" y="54"/>
                    <a:pt x="33" y="54"/>
                  </a:cubicBezTo>
                  <a:cubicBezTo>
                    <a:pt x="34" y="47"/>
                    <a:pt x="35" y="39"/>
                    <a:pt x="36" y="32"/>
                  </a:cubicBezTo>
                  <a:cubicBezTo>
                    <a:pt x="34" y="31"/>
                    <a:pt x="31" y="29"/>
                    <a:pt x="28" y="28"/>
                  </a:cubicBezTo>
                  <a:cubicBezTo>
                    <a:pt x="26" y="27"/>
                    <a:pt x="23" y="26"/>
                    <a:pt x="20" y="26"/>
                  </a:cubicBezTo>
                  <a:cubicBezTo>
                    <a:pt x="21" y="34"/>
                    <a:pt x="21" y="42"/>
                    <a:pt x="22" y="49"/>
                  </a:cubicBezTo>
                  <a:cubicBezTo>
                    <a:pt x="23" y="48"/>
                    <a:pt x="24" y="48"/>
                    <a:pt x="25" y="47"/>
                  </a:cubicBezTo>
                  <a:cubicBezTo>
                    <a:pt x="24" y="51"/>
                    <a:pt x="24" y="55"/>
                    <a:pt x="24" y="58"/>
                  </a:cubicBezTo>
                  <a:cubicBezTo>
                    <a:pt x="19" y="60"/>
                    <a:pt x="16" y="61"/>
                    <a:pt x="12" y="63"/>
                  </a:cubicBezTo>
                  <a:cubicBezTo>
                    <a:pt x="12" y="60"/>
                    <a:pt x="12" y="55"/>
                    <a:pt x="12" y="51"/>
                  </a:cubicBezTo>
                  <a:cubicBezTo>
                    <a:pt x="12" y="39"/>
                    <a:pt x="0" y="29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68F77F70-8DC1-4451-DBE1-38B77FB1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621"/>
              <a:ext cx="58" cy="70"/>
            </a:xfrm>
            <a:custGeom>
              <a:avLst/>
              <a:gdLst>
                <a:gd name="T0" fmla="*/ 38 w 55"/>
                <a:gd name="T1" fmla="*/ 54 h 67"/>
                <a:gd name="T2" fmla="*/ 12 w 55"/>
                <a:gd name="T3" fmla="*/ 67 h 67"/>
                <a:gd name="T4" fmla="*/ 22 w 55"/>
                <a:gd name="T5" fmla="*/ 14 h 67"/>
                <a:gd name="T6" fmla="*/ 9 w 55"/>
                <a:gd name="T7" fmla="*/ 27 h 67"/>
                <a:gd name="T8" fmla="*/ 7 w 55"/>
                <a:gd name="T9" fmla="*/ 46 h 67"/>
                <a:gd name="T10" fmla="*/ 9 w 55"/>
                <a:gd name="T11" fmla="*/ 50 h 67"/>
                <a:gd name="T12" fmla="*/ 10 w 55"/>
                <a:gd name="T13" fmla="*/ 55 h 67"/>
                <a:gd name="T14" fmla="*/ 3 w 55"/>
                <a:gd name="T15" fmla="*/ 63 h 67"/>
                <a:gd name="T16" fmla="*/ 13 w 55"/>
                <a:gd name="T17" fmla="*/ 8 h 67"/>
                <a:gd name="T18" fmla="*/ 31 w 55"/>
                <a:gd name="T19" fmla="*/ 0 h 67"/>
                <a:gd name="T20" fmla="*/ 36 w 55"/>
                <a:gd name="T21" fmla="*/ 13 h 67"/>
                <a:gd name="T22" fmla="*/ 39 w 55"/>
                <a:gd name="T23" fmla="*/ 12 h 67"/>
                <a:gd name="T24" fmla="*/ 37 w 55"/>
                <a:gd name="T25" fmla="*/ 5 h 67"/>
                <a:gd name="T26" fmla="*/ 40 w 55"/>
                <a:gd name="T27" fmla="*/ 3 h 67"/>
                <a:gd name="T28" fmla="*/ 53 w 55"/>
                <a:gd name="T29" fmla="*/ 17 h 67"/>
                <a:gd name="T30" fmla="*/ 51 w 55"/>
                <a:gd name="T31" fmla="*/ 36 h 67"/>
                <a:gd name="T32" fmla="*/ 47 w 55"/>
                <a:gd name="T33" fmla="*/ 42 h 67"/>
                <a:gd name="T34" fmla="*/ 38 w 55"/>
                <a:gd name="T35" fmla="*/ 37 h 67"/>
                <a:gd name="T36" fmla="*/ 38 w 55"/>
                <a:gd name="T37" fmla="*/ 54 h 67"/>
                <a:gd name="T38" fmla="*/ 38 w 55"/>
                <a:gd name="T39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67">
                  <a:moveTo>
                    <a:pt x="38" y="54"/>
                  </a:moveTo>
                  <a:cubicBezTo>
                    <a:pt x="30" y="58"/>
                    <a:pt x="22" y="62"/>
                    <a:pt x="12" y="67"/>
                  </a:cubicBezTo>
                  <a:cubicBezTo>
                    <a:pt x="15" y="49"/>
                    <a:pt x="19" y="32"/>
                    <a:pt x="22" y="14"/>
                  </a:cubicBezTo>
                  <a:cubicBezTo>
                    <a:pt x="13" y="13"/>
                    <a:pt x="11" y="21"/>
                    <a:pt x="9" y="27"/>
                  </a:cubicBezTo>
                  <a:cubicBezTo>
                    <a:pt x="7" y="33"/>
                    <a:pt x="7" y="40"/>
                    <a:pt x="7" y="46"/>
                  </a:cubicBezTo>
                  <a:cubicBezTo>
                    <a:pt x="7" y="47"/>
                    <a:pt x="9" y="48"/>
                    <a:pt x="9" y="50"/>
                  </a:cubicBezTo>
                  <a:cubicBezTo>
                    <a:pt x="10" y="51"/>
                    <a:pt x="11" y="54"/>
                    <a:pt x="10" y="55"/>
                  </a:cubicBezTo>
                  <a:cubicBezTo>
                    <a:pt x="9" y="58"/>
                    <a:pt x="6" y="60"/>
                    <a:pt x="3" y="63"/>
                  </a:cubicBezTo>
                  <a:cubicBezTo>
                    <a:pt x="0" y="42"/>
                    <a:pt x="3" y="24"/>
                    <a:pt x="13" y="8"/>
                  </a:cubicBezTo>
                  <a:cubicBezTo>
                    <a:pt x="16" y="3"/>
                    <a:pt x="25" y="2"/>
                    <a:pt x="31" y="0"/>
                  </a:cubicBezTo>
                  <a:cubicBezTo>
                    <a:pt x="33" y="6"/>
                    <a:pt x="34" y="9"/>
                    <a:pt x="36" y="13"/>
                  </a:cubicBezTo>
                  <a:cubicBezTo>
                    <a:pt x="37" y="13"/>
                    <a:pt x="38" y="12"/>
                    <a:pt x="39" y="12"/>
                  </a:cubicBezTo>
                  <a:cubicBezTo>
                    <a:pt x="39" y="9"/>
                    <a:pt x="38" y="7"/>
                    <a:pt x="37" y="5"/>
                  </a:cubicBezTo>
                  <a:cubicBezTo>
                    <a:pt x="38" y="4"/>
                    <a:pt x="39" y="3"/>
                    <a:pt x="40" y="3"/>
                  </a:cubicBezTo>
                  <a:cubicBezTo>
                    <a:pt x="55" y="1"/>
                    <a:pt x="55" y="1"/>
                    <a:pt x="53" y="17"/>
                  </a:cubicBezTo>
                  <a:cubicBezTo>
                    <a:pt x="52" y="23"/>
                    <a:pt x="52" y="29"/>
                    <a:pt x="51" y="36"/>
                  </a:cubicBezTo>
                  <a:cubicBezTo>
                    <a:pt x="50" y="38"/>
                    <a:pt x="47" y="42"/>
                    <a:pt x="47" y="42"/>
                  </a:cubicBezTo>
                  <a:cubicBezTo>
                    <a:pt x="44" y="41"/>
                    <a:pt x="41" y="39"/>
                    <a:pt x="38" y="37"/>
                  </a:cubicBezTo>
                  <a:cubicBezTo>
                    <a:pt x="34" y="43"/>
                    <a:pt x="34" y="48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673BD90D-0ACB-3A98-A6C0-678DC94EB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300"/>
              <a:ext cx="293" cy="285"/>
            </a:xfrm>
            <a:custGeom>
              <a:avLst/>
              <a:gdLst>
                <a:gd name="T0" fmla="*/ 106 w 278"/>
                <a:gd name="T1" fmla="*/ 35 h 269"/>
                <a:gd name="T2" fmla="*/ 0 w 278"/>
                <a:gd name="T3" fmla="*/ 11 h 269"/>
                <a:gd name="T4" fmla="*/ 146 w 278"/>
                <a:gd name="T5" fmla="*/ 48 h 269"/>
                <a:gd name="T6" fmla="*/ 278 w 278"/>
                <a:gd name="T7" fmla="*/ 269 h 269"/>
                <a:gd name="T8" fmla="*/ 267 w 278"/>
                <a:gd name="T9" fmla="*/ 220 h 269"/>
                <a:gd name="T10" fmla="*/ 188 w 278"/>
                <a:gd name="T11" fmla="*/ 84 h 269"/>
                <a:gd name="T12" fmla="*/ 113 w 278"/>
                <a:gd name="T13" fmla="*/ 37 h 269"/>
                <a:gd name="T14" fmla="*/ 106 w 278"/>
                <a:gd name="T15" fmla="*/ 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9">
                  <a:moveTo>
                    <a:pt x="106" y="35"/>
                  </a:moveTo>
                  <a:cubicBezTo>
                    <a:pt x="72" y="22"/>
                    <a:pt x="38" y="11"/>
                    <a:pt x="0" y="11"/>
                  </a:cubicBezTo>
                  <a:cubicBezTo>
                    <a:pt x="16" y="0"/>
                    <a:pt x="96" y="19"/>
                    <a:pt x="146" y="48"/>
                  </a:cubicBezTo>
                  <a:cubicBezTo>
                    <a:pt x="230" y="98"/>
                    <a:pt x="267" y="176"/>
                    <a:pt x="278" y="269"/>
                  </a:cubicBezTo>
                  <a:cubicBezTo>
                    <a:pt x="274" y="253"/>
                    <a:pt x="271" y="236"/>
                    <a:pt x="267" y="220"/>
                  </a:cubicBezTo>
                  <a:cubicBezTo>
                    <a:pt x="253" y="167"/>
                    <a:pt x="228" y="122"/>
                    <a:pt x="188" y="84"/>
                  </a:cubicBezTo>
                  <a:cubicBezTo>
                    <a:pt x="166" y="64"/>
                    <a:pt x="140" y="49"/>
                    <a:pt x="113" y="37"/>
                  </a:cubicBezTo>
                  <a:cubicBezTo>
                    <a:pt x="111" y="37"/>
                    <a:pt x="109" y="36"/>
                    <a:pt x="106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861E6BC0-9B73-0C47-7DAC-75A7207D0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350"/>
              <a:ext cx="62" cy="53"/>
            </a:xfrm>
            <a:custGeom>
              <a:avLst/>
              <a:gdLst>
                <a:gd name="T0" fmla="*/ 29 w 59"/>
                <a:gd name="T1" fmla="*/ 44 h 50"/>
                <a:gd name="T2" fmla="*/ 7 w 59"/>
                <a:gd name="T3" fmla="*/ 37 h 50"/>
                <a:gd name="T4" fmla="*/ 7 w 59"/>
                <a:gd name="T5" fmla="*/ 35 h 50"/>
                <a:gd name="T6" fmla="*/ 22 w 59"/>
                <a:gd name="T7" fmla="*/ 37 h 50"/>
                <a:gd name="T8" fmla="*/ 22 w 59"/>
                <a:gd name="T9" fmla="*/ 36 h 50"/>
                <a:gd name="T10" fmla="*/ 0 w 59"/>
                <a:gd name="T11" fmla="*/ 26 h 50"/>
                <a:gd name="T12" fmla="*/ 1 w 59"/>
                <a:gd name="T13" fmla="*/ 23 h 50"/>
                <a:gd name="T14" fmla="*/ 15 w 59"/>
                <a:gd name="T15" fmla="*/ 23 h 50"/>
                <a:gd name="T16" fmla="*/ 15 w 59"/>
                <a:gd name="T17" fmla="*/ 22 h 50"/>
                <a:gd name="T18" fmla="*/ 5 w 59"/>
                <a:gd name="T19" fmla="*/ 20 h 50"/>
                <a:gd name="T20" fmla="*/ 23 w 59"/>
                <a:gd name="T21" fmla="*/ 3 h 50"/>
                <a:gd name="T22" fmla="*/ 40 w 59"/>
                <a:gd name="T23" fmla="*/ 3 h 50"/>
                <a:gd name="T24" fmla="*/ 50 w 59"/>
                <a:gd name="T25" fmla="*/ 7 h 50"/>
                <a:gd name="T26" fmla="*/ 59 w 59"/>
                <a:gd name="T27" fmla="*/ 11 h 50"/>
                <a:gd name="T28" fmla="*/ 54 w 59"/>
                <a:gd name="T29" fmla="*/ 19 h 50"/>
                <a:gd name="T30" fmla="*/ 47 w 59"/>
                <a:gd name="T31" fmla="*/ 25 h 50"/>
                <a:gd name="T32" fmla="*/ 42 w 59"/>
                <a:gd name="T33" fmla="*/ 21 h 50"/>
                <a:gd name="T34" fmla="*/ 41 w 59"/>
                <a:gd name="T35" fmla="*/ 22 h 50"/>
                <a:gd name="T36" fmla="*/ 46 w 59"/>
                <a:gd name="T37" fmla="*/ 34 h 50"/>
                <a:gd name="T38" fmla="*/ 50 w 59"/>
                <a:gd name="T39" fmla="*/ 41 h 50"/>
                <a:gd name="T40" fmla="*/ 41 w 59"/>
                <a:gd name="T41" fmla="*/ 43 h 50"/>
                <a:gd name="T42" fmla="*/ 29 w 59"/>
                <a:gd name="T43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50">
                  <a:moveTo>
                    <a:pt x="29" y="44"/>
                  </a:moveTo>
                  <a:cubicBezTo>
                    <a:pt x="21" y="42"/>
                    <a:pt x="14" y="39"/>
                    <a:pt x="7" y="37"/>
                  </a:cubicBezTo>
                  <a:cubicBezTo>
                    <a:pt x="7" y="36"/>
                    <a:pt x="7" y="36"/>
                    <a:pt x="7" y="35"/>
                  </a:cubicBezTo>
                  <a:cubicBezTo>
                    <a:pt x="12" y="36"/>
                    <a:pt x="17" y="37"/>
                    <a:pt x="22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15" y="33"/>
                    <a:pt x="7" y="29"/>
                    <a:pt x="0" y="26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6" y="23"/>
                    <a:pt x="11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21"/>
                    <a:pt x="7" y="20"/>
                    <a:pt x="5" y="20"/>
                  </a:cubicBezTo>
                  <a:cubicBezTo>
                    <a:pt x="11" y="14"/>
                    <a:pt x="16" y="7"/>
                    <a:pt x="23" y="3"/>
                  </a:cubicBezTo>
                  <a:cubicBezTo>
                    <a:pt x="27" y="1"/>
                    <a:pt x="37" y="0"/>
                    <a:pt x="40" y="3"/>
                  </a:cubicBezTo>
                  <a:cubicBezTo>
                    <a:pt x="44" y="6"/>
                    <a:pt x="46" y="7"/>
                    <a:pt x="50" y="7"/>
                  </a:cubicBezTo>
                  <a:cubicBezTo>
                    <a:pt x="53" y="7"/>
                    <a:pt x="56" y="10"/>
                    <a:pt x="59" y="11"/>
                  </a:cubicBezTo>
                  <a:cubicBezTo>
                    <a:pt x="58" y="14"/>
                    <a:pt x="56" y="16"/>
                    <a:pt x="54" y="19"/>
                  </a:cubicBezTo>
                  <a:cubicBezTo>
                    <a:pt x="52" y="21"/>
                    <a:pt x="50" y="23"/>
                    <a:pt x="47" y="25"/>
                  </a:cubicBezTo>
                  <a:cubicBezTo>
                    <a:pt x="46" y="24"/>
                    <a:pt x="44" y="23"/>
                    <a:pt x="42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3" y="26"/>
                    <a:pt x="44" y="30"/>
                    <a:pt x="46" y="34"/>
                  </a:cubicBezTo>
                  <a:cubicBezTo>
                    <a:pt x="47" y="36"/>
                    <a:pt x="48" y="39"/>
                    <a:pt x="50" y="41"/>
                  </a:cubicBezTo>
                  <a:cubicBezTo>
                    <a:pt x="47" y="42"/>
                    <a:pt x="44" y="42"/>
                    <a:pt x="41" y="43"/>
                  </a:cubicBezTo>
                  <a:cubicBezTo>
                    <a:pt x="37" y="50"/>
                    <a:pt x="33" y="46"/>
                    <a:pt x="29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D8D9875F-2E45-46F8-7971-2421E9AD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709"/>
              <a:ext cx="100" cy="38"/>
            </a:xfrm>
            <a:custGeom>
              <a:avLst/>
              <a:gdLst>
                <a:gd name="T0" fmla="*/ 20 w 95"/>
                <a:gd name="T1" fmla="*/ 2 h 36"/>
                <a:gd name="T2" fmla="*/ 36 w 95"/>
                <a:gd name="T3" fmla="*/ 2 h 36"/>
                <a:gd name="T4" fmla="*/ 46 w 95"/>
                <a:gd name="T5" fmla="*/ 6 h 36"/>
                <a:gd name="T6" fmla="*/ 66 w 95"/>
                <a:gd name="T7" fmla="*/ 15 h 36"/>
                <a:gd name="T8" fmla="*/ 86 w 95"/>
                <a:gd name="T9" fmla="*/ 7 h 36"/>
                <a:gd name="T10" fmla="*/ 95 w 95"/>
                <a:gd name="T11" fmla="*/ 12 h 36"/>
                <a:gd name="T12" fmla="*/ 41 w 95"/>
                <a:gd name="T13" fmla="*/ 24 h 36"/>
                <a:gd name="T14" fmla="*/ 29 w 95"/>
                <a:gd name="T15" fmla="*/ 29 h 36"/>
                <a:gd name="T16" fmla="*/ 6 w 95"/>
                <a:gd name="T17" fmla="*/ 22 h 36"/>
                <a:gd name="T18" fmla="*/ 6 w 95"/>
                <a:gd name="T19" fmla="*/ 35 h 36"/>
                <a:gd name="T20" fmla="*/ 2 w 95"/>
                <a:gd name="T21" fmla="*/ 36 h 36"/>
                <a:gd name="T22" fmla="*/ 0 w 95"/>
                <a:gd name="T23" fmla="*/ 19 h 36"/>
                <a:gd name="T24" fmla="*/ 6 w 95"/>
                <a:gd name="T25" fmla="*/ 12 h 36"/>
                <a:gd name="T26" fmla="*/ 3 w 95"/>
                <a:gd name="T27" fmla="*/ 9 h 36"/>
                <a:gd name="T28" fmla="*/ 20 w 95"/>
                <a:gd name="T29" fmla="*/ 2 h 36"/>
                <a:gd name="T30" fmla="*/ 20 w 95"/>
                <a:gd name="T3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6">
                  <a:moveTo>
                    <a:pt x="20" y="2"/>
                  </a:moveTo>
                  <a:cubicBezTo>
                    <a:pt x="25" y="2"/>
                    <a:pt x="31" y="2"/>
                    <a:pt x="36" y="2"/>
                  </a:cubicBezTo>
                  <a:cubicBezTo>
                    <a:pt x="40" y="1"/>
                    <a:pt x="43" y="0"/>
                    <a:pt x="46" y="6"/>
                  </a:cubicBezTo>
                  <a:cubicBezTo>
                    <a:pt x="50" y="13"/>
                    <a:pt x="57" y="17"/>
                    <a:pt x="66" y="15"/>
                  </a:cubicBezTo>
                  <a:cubicBezTo>
                    <a:pt x="73" y="13"/>
                    <a:pt x="79" y="9"/>
                    <a:pt x="86" y="7"/>
                  </a:cubicBezTo>
                  <a:cubicBezTo>
                    <a:pt x="88" y="7"/>
                    <a:pt x="92" y="9"/>
                    <a:pt x="95" y="12"/>
                  </a:cubicBezTo>
                  <a:cubicBezTo>
                    <a:pt x="77" y="18"/>
                    <a:pt x="60" y="27"/>
                    <a:pt x="41" y="24"/>
                  </a:cubicBezTo>
                  <a:cubicBezTo>
                    <a:pt x="40" y="30"/>
                    <a:pt x="38" y="35"/>
                    <a:pt x="29" y="29"/>
                  </a:cubicBezTo>
                  <a:cubicBezTo>
                    <a:pt x="23" y="26"/>
                    <a:pt x="15" y="24"/>
                    <a:pt x="6" y="22"/>
                  </a:cubicBezTo>
                  <a:cubicBezTo>
                    <a:pt x="6" y="27"/>
                    <a:pt x="6" y="31"/>
                    <a:pt x="6" y="35"/>
                  </a:cubicBezTo>
                  <a:cubicBezTo>
                    <a:pt x="5" y="36"/>
                    <a:pt x="4" y="36"/>
                    <a:pt x="2" y="36"/>
                  </a:cubicBezTo>
                  <a:cubicBezTo>
                    <a:pt x="2" y="30"/>
                    <a:pt x="0" y="25"/>
                    <a:pt x="0" y="19"/>
                  </a:cubicBezTo>
                  <a:cubicBezTo>
                    <a:pt x="0" y="17"/>
                    <a:pt x="4" y="15"/>
                    <a:pt x="6" y="12"/>
                  </a:cubicBezTo>
                  <a:cubicBezTo>
                    <a:pt x="5" y="12"/>
                    <a:pt x="4" y="11"/>
                    <a:pt x="3" y="9"/>
                  </a:cubicBezTo>
                  <a:cubicBezTo>
                    <a:pt x="9" y="7"/>
                    <a:pt x="15" y="5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526A2F70-822C-211A-FEB3-DCDD0112F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2" y="1478"/>
              <a:ext cx="74" cy="49"/>
            </a:xfrm>
            <a:custGeom>
              <a:avLst/>
              <a:gdLst>
                <a:gd name="T0" fmla="*/ 1 w 70"/>
                <a:gd name="T1" fmla="*/ 0 h 47"/>
                <a:gd name="T2" fmla="*/ 69 w 70"/>
                <a:gd name="T3" fmla="*/ 0 h 47"/>
                <a:gd name="T4" fmla="*/ 70 w 70"/>
                <a:gd name="T5" fmla="*/ 40 h 47"/>
                <a:gd name="T6" fmla="*/ 63 w 70"/>
                <a:gd name="T7" fmla="*/ 45 h 47"/>
                <a:gd name="T8" fmla="*/ 34 w 70"/>
                <a:gd name="T9" fmla="*/ 45 h 47"/>
                <a:gd name="T10" fmla="*/ 8 w 70"/>
                <a:gd name="T11" fmla="*/ 46 h 47"/>
                <a:gd name="T12" fmla="*/ 1 w 70"/>
                <a:gd name="T13" fmla="*/ 40 h 47"/>
                <a:gd name="T14" fmla="*/ 1 w 70"/>
                <a:gd name="T15" fmla="*/ 0 h 47"/>
                <a:gd name="T16" fmla="*/ 27 w 70"/>
                <a:gd name="T17" fmla="*/ 10 h 47"/>
                <a:gd name="T18" fmla="*/ 35 w 70"/>
                <a:gd name="T19" fmla="*/ 13 h 47"/>
                <a:gd name="T20" fmla="*/ 39 w 70"/>
                <a:gd name="T21" fmla="*/ 24 h 47"/>
                <a:gd name="T22" fmla="*/ 56 w 70"/>
                <a:gd name="T23" fmla="*/ 24 h 47"/>
                <a:gd name="T24" fmla="*/ 66 w 70"/>
                <a:gd name="T25" fmla="*/ 30 h 47"/>
                <a:gd name="T26" fmla="*/ 64 w 70"/>
                <a:gd name="T27" fmla="*/ 4 h 47"/>
                <a:gd name="T28" fmla="*/ 8 w 70"/>
                <a:gd name="T29" fmla="*/ 4 h 47"/>
                <a:gd name="T30" fmla="*/ 19 w 70"/>
                <a:gd name="T31" fmla="*/ 29 h 47"/>
                <a:gd name="T32" fmla="*/ 27 w 70"/>
                <a:gd name="T33" fmla="*/ 10 h 47"/>
                <a:gd name="T34" fmla="*/ 25 w 70"/>
                <a:gd name="T35" fmla="*/ 19 h 47"/>
                <a:gd name="T36" fmla="*/ 9 w 70"/>
                <a:gd name="T37" fmla="*/ 25 h 47"/>
                <a:gd name="T38" fmla="*/ 7 w 70"/>
                <a:gd name="T39" fmla="*/ 25 h 47"/>
                <a:gd name="T40" fmla="*/ 7 w 70"/>
                <a:gd name="T41" fmla="*/ 41 h 47"/>
                <a:gd name="T42" fmla="*/ 67 w 70"/>
                <a:gd name="T43" fmla="*/ 41 h 47"/>
                <a:gd name="T44" fmla="*/ 64 w 70"/>
                <a:gd name="T45" fmla="*/ 31 h 47"/>
                <a:gd name="T46" fmla="*/ 48 w 70"/>
                <a:gd name="T47" fmla="*/ 20 h 47"/>
                <a:gd name="T48" fmla="*/ 39 w 70"/>
                <a:gd name="T49" fmla="*/ 27 h 47"/>
                <a:gd name="T50" fmla="*/ 32 w 70"/>
                <a:gd name="T51" fmla="*/ 15 h 47"/>
                <a:gd name="T52" fmla="*/ 27 w 70"/>
                <a:gd name="T53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" h="47">
                  <a:moveTo>
                    <a:pt x="1" y="0"/>
                  </a:moveTo>
                  <a:cubicBezTo>
                    <a:pt x="23" y="0"/>
                    <a:pt x="45" y="0"/>
                    <a:pt x="69" y="0"/>
                  </a:cubicBezTo>
                  <a:cubicBezTo>
                    <a:pt x="69" y="12"/>
                    <a:pt x="70" y="26"/>
                    <a:pt x="70" y="40"/>
                  </a:cubicBezTo>
                  <a:cubicBezTo>
                    <a:pt x="69" y="41"/>
                    <a:pt x="65" y="44"/>
                    <a:pt x="63" y="45"/>
                  </a:cubicBezTo>
                  <a:cubicBezTo>
                    <a:pt x="53" y="45"/>
                    <a:pt x="44" y="45"/>
                    <a:pt x="34" y="45"/>
                  </a:cubicBezTo>
                  <a:cubicBezTo>
                    <a:pt x="25" y="46"/>
                    <a:pt x="17" y="47"/>
                    <a:pt x="8" y="46"/>
                  </a:cubicBezTo>
                  <a:cubicBezTo>
                    <a:pt x="5" y="46"/>
                    <a:pt x="1" y="43"/>
                    <a:pt x="1" y="40"/>
                  </a:cubicBezTo>
                  <a:cubicBezTo>
                    <a:pt x="0" y="27"/>
                    <a:pt x="1" y="14"/>
                    <a:pt x="1" y="0"/>
                  </a:cubicBezTo>
                  <a:close/>
                  <a:moveTo>
                    <a:pt x="27" y="10"/>
                  </a:moveTo>
                  <a:cubicBezTo>
                    <a:pt x="32" y="4"/>
                    <a:pt x="33" y="9"/>
                    <a:pt x="35" y="13"/>
                  </a:cubicBezTo>
                  <a:cubicBezTo>
                    <a:pt x="36" y="16"/>
                    <a:pt x="37" y="20"/>
                    <a:pt x="39" y="24"/>
                  </a:cubicBezTo>
                  <a:cubicBezTo>
                    <a:pt x="48" y="13"/>
                    <a:pt x="48" y="14"/>
                    <a:pt x="56" y="24"/>
                  </a:cubicBezTo>
                  <a:cubicBezTo>
                    <a:pt x="58" y="26"/>
                    <a:pt x="61" y="28"/>
                    <a:pt x="66" y="30"/>
                  </a:cubicBezTo>
                  <a:cubicBezTo>
                    <a:pt x="65" y="20"/>
                    <a:pt x="64" y="12"/>
                    <a:pt x="64" y="4"/>
                  </a:cubicBezTo>
                  <a:cubicBezTo>
                    <a:pt x="44" y="4"/>
                    <a:pt x="26" y="4"/>
                    <a:pt x="8" y="4"/>
                  </a:cubicBezTo>
                  <a:cubicBezTo>
                    <a:pt x="3" y="18"/>
                    <a:pt x="11" y="23"/>
                    <a:pt x="19" y="29"/>
                  </a:cubicBezTo>
                  <a:cubicBezTo>
                    <a:pt x="22" y="22"/>
                    <a:pt x="25" y="16"/>
                    <a:pt x="27" y="10"/>
                  </a:cubicBezTo>
                  <a:cubicBezTo>
                    <a:pt x="27" y="13"/>
                    <a:pt x="26" y="16"/>
                    <a:pt x="25" y="19"/>
                  </a:cubicBezTo>
                  <a:cubicBezTo>
                    <a:pt x="22" y="35"/>
                    <a:pt x="22" y="35"/>
                    <a:pt x="9" y="25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7" y="31"/>
                    <a:pt x="7" y="36"/>
                    <a:pt x="7" y="41"/>
                  </a:cubicBezTo>
                  <a:cubicBezTo>
                    <a:pt x="27" y="41"/>
                    <a:pt x="46" y="41"/>
                    <a:pt x="67" y="41"/>
                  </a:cubicBezTo>
                  <a:cubicBezTo>
                    <a:pt x="66" y="37"/>
                    <a:pt x="66" y="33"/>
                    <a:pt x="64" y="31"/>
                  </a:cubicBezTo>
                  <a:cubicBezTo>
                    <a:pt x="59" y="27"/>
                    <a:pt x="53" y="24"/>
                    <a:pt x="48" y="20"/>
                  </a:cubicBezTo>
                  <a:cubicBezTo>
                    <a:pt x="46" y="21"/>
                    <a:pt x="42" y="24"/>
                    <a:pt x="39" y="27"/>
                  </a:cubicBezTo>
                  <a:cubicBezTo>
                    <a:pt x="37" y="23"/>
                    <a:pt x="35" y="19"/>
                    <a:pt x="32" y="15"/>
                  </a:cubicBezTo>
                  <a:cubicBezTo>
                    <a:pt x="31" y="13"/>
                    <a:pt x="29" y="12"/>
                    <a:pt x="2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C5B6650D-BD16-53E7-4936-C17AB8AD4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334"/>
              <a:ext cx="52" cy="44"/>
            </a:xfrm>
            <a:custGeom>
              <a:avLst/>
              <a:gdLst>
                <a:gd name="T0" fmla="*/ 22 w 49"/>
                <a:gd name="T1" fmla="*/ 3 h 42"/>
                <a:gd name="T2" fmla="*/ 29 w 49"/>
                <a:gd name="T3" fmla="*/ 5 h 42"/>
                <a:gd name="T4" fmla="*/ 49 w 49"/>
                <a:gd name="T5" fmla="*/ 20 h 42"/>
                <a:gd name="T6" fmla="*/ 33 w 49"/>
                <a:gd name="T7" fmla="*/ 37 h 42"/>
                <a:gd name="T8" fmla="*/ 21 w 49"/>
                <a:gd name="T9" fmla="*/ 39 h 42"/>
                <a:gd name="T10" fmla="*/ 6 w 49"/>
                <a:gd name="T11" fmla="*/ 34 h 42"/>
                <a:gd name="T12" fmla="*/ 0 w 49"/>
                <a:gd name="T13" fmla="*/ 34 h 42"/>
                <a:gd name="T14" fmla="*/ 0 w 49"/>
                <a:gd name="T15" fmla="*/ 34 h 42"/>
                <a:gd name="T16" fmla="*/ 2 w 49"/>
                <a:gd name="T17" fmla="*/ 16 h 42"/>
                <a:gd name="T18" fmla="*/ 17 w 49"/>
                <a:gd name="T19" fmla="*/ 4 h 42"/>
                <a:gd name="T20" fmla="*/ 22 w 49"/>
                <a:gd name="T21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2">
                  <a:moveTo>
                    <a:pt x="22" y="3"/>
                  </a:moveTo>
                  <a:cubicBezTo>
                    <a:pt x="25" y="4"/>
                    <a:pt x="27" y="5"/>
                    <a:pt x="29" y="5"/>
                  </a:cubicBezTo>
                  <a:cubicBezTo>
                    <a:pt x="36" y="10"/>
                    <a:pt x="42" y="15"/>
                    <a:pt x="49" y="20"/>
                  </a:cubicBezTo>
                  <a:cubicBezTo>
                    <a:pt x="44" y="26"/>
                    <a:pt x="39" y="31"/>
                    <a:pt x="33" y="37"/>
                  </a:cubicBezTo>
                  <a:cubicBezTo>
                    <a:pt x="30" y="38"/>
                    <a:pt x="26" y="38"/>
                    <a:pt x="21" y="39"/>
                  </a:cubicBezTo>
                  <a:cubicBezTo>
                    <a:pt x="15" y="40"/>
                    <a:pt x="10" y="42"/>
                    <a:pt x="6" y="34"/>
                  </a:cubicBezTo>
                  <a:cubicBezTo>
                    <a:pt x="6" y="33"/>
                    <a:pt x="2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28"/>
                    <a:pt x="0" y="22"/>
                    <a:pt x="2" y="16"/>
                  </a:cubicBezTo>
                  <a:cubicBezTo>
                    <a:pt x="4" y="9"/>
                    <a:pt x="6" y="0"/>
                    <a:pt x="17" y="4"/>
                  </a:cubicBezTo>
                  <a:cubicBezTo>
                    <a:pt x="19" y="4"/>
                    <a:pt x="20" y="3"/>
                    <a:pt x="2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BF994B21-B876-8B14-0F46-9B18AA936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586"/>
              <a:ext cx="104" cy="37"/>
            </a:xfrm>
            <a:custGeom>
              <a:avLst/>
              <a:gdLst>
                <a:gd name="T0" fmla="*/ 95 w 98"/>
                <a:gd name="T1" fmla="*/ 0 h 35"/>
                <a:gd name="T2" fmla="*/ 81 w 98"/>
                <a:gd name="T3" fmla="*/ 19 h 35"/>
                <a:gd name="T4" fmla="*/ 58 w 98"/>
                <a:gd name="T5" fmla="*/ 30 h 35"/>
                <a:gd name="T6" fmla="*/ 41 w 98"/>
                <a:gd name="T7" fmla="*/ 30 h 35"/>
                <a:gd name="T8" fmla="*/ 0 w 98"/>
                <a:gd name="T9" fmla="*/ 27 h 35"/>
                <a:gd name="T10" fmla="*/ 63 w 98"/>
                <a:gd name="T11" fmla="*/ 10 h 35"/>
                <a:gd name="T12" fmla="*/ 62 w 98"/>
                <a:gd name="T13" fmla="*/ 10 h 35"/>
                <a:gd name="T14" fmla="*/ 95 w 9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35">
                  <a:moveTo>
                    <a:pt x="95" y="0"/>
                  </a:moveTo>
                  <a:cubicBezTo>
                    <a:pt x="98" y="10"/>
                    <a:pt x="95" y="14"/>
                    <a:pt x="81" y="19"/>
                  </a:cubicBezTo>
                  <a:cubicBezTo>
                    <a:pt x="73" y="23"/>
                    <a:pt x="65" y="25"/>
                    <a:pt x="58" y="30"/>
                  </a:cubicBezTo>
                  <a:cubicBezTo>
                    <a:pt x="55" y="32"/>
                    <a:pt x="49" y="30"/>
                    <a:pt x="41" y="30"/>
                  </a:cubicBezTo>
                  <a:cubicBezTo>
                    <a:pt x="36" y="35"/>
                    <a:pt x="20" y="35"/>
                    <a:pt x="0" y="27"/>
                  </a:cubicBezTo>
                  <a:cubicBezTo>
                    <a:pt x="24" y="29"/>
                    <a:pt x="43" y="19"/>
                    <a:pt x="63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73" y="7"/>
                    <a:pt x="84" y="3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A3596560-CCC6-FBD4-76B5-B10A43ACA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1826"/>
              <a:ext cx="68" cy="27"/>
            </a:xfrm>
            <a:custGeom>
              <a:avLst/>
              <a:gdLst>
                <a:gd name="T0" fmla="*/ 0 w 64"/>
                <a:gd name="T1" fmla="*/ 2 h 26"/>
                <a:gd name="T2" fmla="*/ 9 w 64"/>
                <a:gd name="T3" fmla="*/ 13 h 26"/>
                <a:gd name="T4" fmla="*/ 8 w 64"/>
                <a:gd name="T5" fmla="*/ 0 h 26"/>
                <a:gd name="T6" fmla="*/ 18 w 64"/>
                <a:gd name="T7" fmla="*/ 14 h 26"/>
                <a:gd name="T8" fmla="*/ 19 w 64"/>
                <a:gd name="T9" fmla="*/ 14 h 26"/>
                <a:gd name="T10" fmla="*/ 16 w 64"/>
                <a:gd name="T11" fmla="*/ 4 h 26"/>
                <a:gd name="T12" fmla="*/ 17 w 64"/>
                <a:gd name="T13" fmla="*/ 3 h 26"/>
                <a:gd name="T14" fmla="*/ 24 w 64"/>
                <a:gd name="T15" fmla="*/ 9 h 26"/>
                <a:gd name="T16" fmla="*/ 26 w 64"/>
                <a:gd name="T17" fmla="*/ 4 h 26"/>
                <a:gd name="T18" fmla="*/ 36 w 64"/>
                <a:gd name="T19" fmla="*/ 15 h 26"/>
                <a:gd name="T20" fmla="*/ 34 w 64"/>
                <a:gd name="T21" fmla="*/ 3 h 26"/>
                <a:gd name="T22" fmla="*/ 43 w 64"/>
                <a:gd name="T23" fmla="*/ 14 h 26"/>
                <a:gd name="T24" fmla="*/ 51 w 64"/>
                <a:gd name="T25" fmla="*/ 4 h 26"/>
                <a:gd name="T26" fmla="*/ 57 w 64"/>
                <a:gd name="T27" fmla="*/ 25 h 26"/>
                <a:gd name="T28" fmla="*/ 50 w 64"/>
                <a:gd name="T29" fmla="*/ 20 h 26"/>
                <a:gd name="T30" fmla="*/ 50 w 64"/>
                <a:gd name="T31" fmla="*/ 26 h 26"/>
                <a:gd name="T32" fmla="*/ 35 w 64"/>
                <a:gd name="T33" fmla="*/ 26 h 26"/>
                <a:gd name="T34" fmla="*/ 23 w 64"/>
                <a:gd name="T35" fmla="*/ 20 h 26"/>
                <a:gd name="T36" fmla="*/ 24 w 64"/>
                <a:gd name="T37" fmla="*/ 25 h 26"/>
                <a:gd name="T38" fmla="*/ 0 w 64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26">
                  <a:moveTo>
                    <a:pt x="0" y="2"/>
                  </a:moveTo>
                  <a:cubicBezTo>
                    <a:pt x="3" y="5"/>
                    <a:pt x="5" y="8"/>
                    <a:pt x="9" y="13"/>
                  </a:cubicBezTo>
                  <a:cubicBezTo>
                    <a:pt x="9" y="9"/>
                    <a:pt x="8" y="6"/>
                    <a:pt x="8" y="0"/>
                  </a:cubicBezTo>
                  <a:cubicBezTo>
                    <a:pt x="12" y="6"/>
                    <a:pt x="15" y="10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0"/>
                    <a:pt x="17" y="7"/>
                    <a:pt x="16" y="4"/>
                  </a:cubicBezTo>
                  <a:cubicBezTo>
                    <a:pt x="16" y="4"/>
                    <a:pt x="17" y="3"/>
                    <a:pt x="17" y="3"/>
                  </a:cubicBezTo>
                  <a:cubicBezTo>
                    <a:pt x="20" y="5"/>
                    <a:pt x="22" y="7"/>
                    <a:pt x="24" y="9"/>
                  </a:cubicBezTo>
                  <a:cubicBezTo>
                    <a:pt x="24" y="7"/>
                    <a:pt x="25" y="6"/>
                    <a:pt x="26" y="4"/>
                  </a:cubicBezTo>
                  <a:cubicBezTo>
                    <a:pt x="29" y="7"/>
                    <a:pt x="32" y="10"/>
                    <a:pt x="36" y="15"/>
                  </a:cubicBezTo>
                  <a:cubicBezTo>
                    <a:pt x="35" y="11"/>
                    <a:pt x="35" y="8"/>
                    <a:pt x="34" y="3"/>
                  </a:cubicBezTo>
                  <a:cubicBezTo>
                    <a:pt x="38" y="8"/>
                    <a:pt x="41" y="11"/>
                    <a:pt x="43" y="14"/>
                  </a:cubicBezTo>
                  <a:cubicBezTo>
                    <a:pt x="45" y="11"/>
                    <a:pt x="48" y="8"/>
                    <a:pt x="51" y="4"/>
                  </a:cubicBezTo>
                  <a:cubicBezTo>
                    <a:pt x="55" y="10"/>
                    <a:pt x="64" y="14"/>
                    <a:pt x="57" y="25"/>
                  </a:cubicBezTo>
                  <a:cubicBezTo>
                    <a:pt x="55" y="23"/>
                    <a:pt x="52" y="22"/>
                    <a:pt x="50" y="20"/>
                  </a:cubicBezTo>
                  <a:cubicBezTo>
                    <a:pt x="50" y="22"/>
                    <a:pt x="50" y="24"/>
                    <a:pt x="50" y="26"/>
                  </a:cubicBezTo>
                  <a:cubicBezTo>
                    <a:pt x="45" y="23"/>
                    <a:pt x="39" y="18"/>
                    <a:pt x="35" y="26"/>
                  </a:cubicBezTo>
                  <a:cubicBezTo>
                    <a:pt x="31" y="24"/>
                    <a:pt x="27" y="22"/>
                    <a:pt x="23" y="20"/>
                  </a:cubicBezTo>
                  <a:cubicBezTo>
                    <a:pt x="23" y="21"/>
                    <a:pt x="24" y="23"/>
                    <a:pt x="24" y="25"/>
                  </a:cubicBezTo>
                  <a:cubicBezTo>
                    <a:pt x="11" y="25"/>
                    <a:pt x="9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1221DC08-2C66-8430-8505-2914215361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5" y="1536"/>
              <a:ext cx="108" cy="19"/>
            </a:xfrm>
            <a:custGeom>
              <a:avLst/>
              <a:gdLst>
                <a:gd name="T0" fmla="*/ 4 w 102"/>
                <a:gd name="T1" fmla="*/ 18 h 18"/>
                <a:gd name="T2" fmla="*/ 15 w 102"/>
                <a:gd name="T3" fmla="*/ 3 h 18"/>
                <a:gd name="T4" fmla="*/ 92 w 102"/>
                <a:gd name="T5" fmla="*/ 0 h 18"/>
                <a:gd name="T6" fmla="*/ 102 w 102"/>
                <a:gd name="T7" fmla="*/ 8 h 18"/>
                <a:gd name="T8" fmla="*/ 93 w 102"/>
                <a:gd name="T9" fmla="*/ 18 h 18"/>
                <a:gd name="T10" fmla="*/ 4 w 102"/>
                <a:gd name="T11" fmla="*/ 18 h 18"/>
                <a:gd name="T12" fmla="*/ 7 w 102"/>
                <a:gd name="T13" fmla="*/ 7 h 18"/>
                <a:gd name="T14" fmla="*/ 7 w 102"/>
                <a:gd name="T15" fmla="*/ 15 h 18"/>
                <a:gd name="T16" fmla="*/ 99 w 102"/>
                <a:gd name="T17" fmla="*/ 15 h 18"/>
                <a:gd name="T18" fmla="*/ 98 w 102"/>
                <a:gd name="T19" fmla="*/ 4 h 18"/>
                <a:gd name="T20" fmla="*/ 7 w 102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8">
                  <a:moveTo>
                    <a:pt x="4" y="18"/>
                  </a:moveTo>
                  <a:cubicBezTo>
                    <a:pt x="0" y="6"/>
                    <a:pt x="1" y="4"/>
                    <a:pt x="15" y="3"/>
                  </a:cubicBezTo>
                  <a:cubicBezTo>
                    <a:pt x="40" y="2"/>
                    <a:pt x="66" y="1"/>
                    <a:pt x="92" y="0"/>
                  </a:cubicBezTo>
                  <a:cubicBezTo>
                    <a:pt x="98" y="0"/>
                    <a:pt x="102" y="0"/>
                    <a:pt x="102" y="8"/>
                  </a:cubicBezTo>
                  <a:cubicBezTo>
                    <a:pt x="102" y="16"/>
                    <a:pt x="100" y="18"/>
                    <a:pt x="93" y="18"/>
                  </a:cubicBezTo>
                  <a:cubicBezTo>
                    <a:pt x="63" y="18"/>
                    <a:pt x="34" y="18"/>
                    <a:pt x="4" y="18"/>
                  </a:cubicBezTo>
                  <a:close/>
                  <a:moveTo>
                    <a:pt x="7" y="7"/>
                  </a:moveTo>
                  <a:cubicBezTo>
                    <a:pt x="7" y="11"/>
                    <a:pt x="7" y="14"/>
                    <a:pt x="7" y="15"/>
                  </a:cubicBezTo>
                  <a:cubicBezTo>
                    <a:pt x="37" y="15"/>
                    <a:pt x="68" y="15"/>
                    <a:pt x="99" y="15"/>
                  </a:cubicBezTo>
                  <a:cubicBezTo>
                    <a:pt x="98" y="10"/>
                    <a:pt x="98" y="7"/>
                    <a:pt x="98" y="4"/>
                  </a:cubicBezTo>
                  <a:cubicBezTo>
                    <a:pt x="67" y="5"/>
                    <a:pt x="37" y="6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E99330A5-7A18-4CAF-E739-DF5FE2794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576"/>
              <a:ext cx="32" cy="64"/>
            </a:xfrm>
            <a:custGeom>
              <a:avLst/>
              <a:gdLst>
                <a:gd name="T0" fmla="*/ 8 w 31"/>
                <a:gd name="T1" fmla="*/ 10 h 60"/>
                <a:gd name="T2" fmla="*/ 15 w 31"/>
                <a:gd name="T3" fmla="*/ 0 h 60"/>
                <a:gd name="T4" fmla="*/ 10 w 31"/>
                <a:gd name="T5" fmla="*/ 35 h 60"/>
                <a:gd name="T6" fmla="*/ 26 w 31"/>
                <a:gd name="T7" fmla="*/ 25 h 60"/>
                <a:gd name="T8" fmla="*/ 22 w 31"/>
                <a:gd name="T9" fmla="*/ 35 h 60"/>
                <a:gd name="T10" fmla="*/ 24 w 31"/>
                <a:gd name="T11" fmla="*/ 36 h 60"/>
                <a:gd name="T12" fmla="*/ 28 w 31"/>
                <a:gd name="T13" fmla="*/ 29 h 60"/>
                <a:gd name="T14" fmla="*/ 31 w 31"/>
                <a:gd name="T15" fmla="*/ 30 h 60"/>
                <a:gd name="T16" fmla="*/ 26 w 31"/>
                <a:gd name="T17" fmla="*/ 56 h 60"/>
                <a:gd name="T18" fmla="*/ 23 w 31"/>
                <a:gd name="T19" fmla="*/ 56 h 60"/>
                <a:gd name="T20" fmla="*/ 18 w 31"/>
                <a:gd name="T21" fmla="*/ 46 h 60"/>
                <a:gd name="T22" fmla="*/ 15 w 31"/>
                <a:gd name="T23" fmla="*/ 60 h 60"/>
                <a:gd name="T24" fmla="*/ 10 w 31"/>
                <a:gd name="T25" fmla="*/ 55 h 60"/>
                <a:gd name="T26" fmla="*/ 0 w 31"/>
                <a:gd name="T27" fmla="*/ 31 h 60"/>
                <a:gd name="T28" fmla="*/ 7 w 31"/>
                <a:gd name="T29" fmla="*/ 14 h 60"/>
                <a:gd name="T30" fmla="*/ 8 w 31"/>
                <a:gd name="T3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60">
                  <a:moveTo>
                    <a:pt x="8" y="10"/>
                  </a:moveTo>
                  <a:cubicBezTo>
                    <a:pt x="10" y="7"/>
                    <a:pt x="12" y="4"/>
                    <a:pt x="15" y="0"/>
                  </a:cubicBezTo>
                  <a:cubicBezTo>
                    <a:pt x="14" y="11"/>
                    <a:pt x="12" y="21"/>
                    <a:pt x="10" y="35"/>
                  </a:cubicBezTo>
                  <a:cubicBezTo>
                    <a:pt x="17" y="30"/>
                    <a:pt x="21" y="28"/>
                    <a:pt x="26" y="25"/>
                  </a:cubicBezTo>
                  <a:cubicBezTo>
                    <a:pt x="25" y="28"/>
                    <a:pt x="24" y="32"/>
                    <a:pt x="22" y="35"/>
                  </a:cubicBezTo>
                  <a:cubicBezTo>
                    <a:pt x="23" y="35"/>
                    <a:pt x="24" y="36"/>
                    <a:pt x="24" y="36"/>
                  </a:cubicBezTo>
                  <a:cubicBezTo>
                    <a:pt x="26" y="34"/>
                    <a:pt x="27" y="32"/>
                    <a:pt x="28" y="29"/>
                  </a:cubicBezTo>
                  <a:cubicBezTo>
                    <a:pt x="29" y="30"/>
                    <a:pt x="30" y="30"/>
                    <a:pt x="31" y="30"/>
                  </a:cubicBezTo>
                  <a:cubicBezTo>
                    <a:pt x="30" y="39"/>
                    <a:pt x="28" y="47"/>
                    <a:pt x="26" y="56"/>
                  </a:cubicBezTo>
                  <a:cubicBezTo>
                    <a:pt x="25" y="56"/>
                    <a:pt x="24" y="56"/>
                    <a:pt x="23" y="56"/>
                  </a:cubicBezTo>
                  <a:cubicBezTo>
                    <a:pt x="21" y="53"/>
                    <a:pt x="20" y="50"/>
                    <a:pt x="18" y="46"/>
                  </a:cubicBezTo>
                  <a:cubicBezTo>
                    <a:pt x="17" y="51"/>
                    <a:pt x="16" y="55"/>
                    <a:pt x="15" y="60"/>
                  </a:cubicBezTo>
                  <a:cubicBezTo>
                    <a:pt x="13" y="58"/>
                    <a:pt x="11" y="57"/>
                    <a:pt x="10" y="55"/>
                  </a:cubicBezTo>
                  <a:cubicBezTo>
                    <a:pt x="6" y="47"/>
                    <a:pt x="1" y="40"/>
                    <a:pt x="0" y="31"/>
                  </a:cubicBezTo>
                  <a:cubicBezTo>
                    <a:pt x="0" y="26"/>
                    <a:pt x="5" y="20"/>
                    <a:pt x="7" y="14"/>
                  </a:cubicBezTo>
                  <a:cubicBezTo>
                    <a:pt x="7" y="12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BB15C184-FD18-6997-FE11-174094849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823"/>
              <a:ext cx="48" cy="41"/>
            </a:xfrm>
            <a:custGeom>
              <a:avLst/>
              <a:gdLst>
                <a:gd name="T0" fmla="*/ 45 w 46"/>
                <a:gd name="T1" fmla="*/ 24 h 38"/>
                <a:gd name="T2" fmla="*/ 46 w 46"/>
                <a:gd name="T3" fmla="*/ 32 h 38"/>
                <a:gd name="T4" fmla="*/ 35 w 46"/>
                <a:gd name="T5" fmla="*/ 19 h 38"/>
                <a:gd name="T6" fmla="*/ 31 w 46"/>
                <a:gd name="T7" fmla="*/ 26 h 38"/>
                <a:gd name="T8" fmla="*/ 25 w 46"/>
                <a:gd name="T9" fmla="*/ 19 h 38"/>
                <a:gd name="T10" fmla="*/ 24 w 46"/>
                <a:gd name="T11" fmla="*/ 20 h 38"/>
                <a:gd name="T12" fmla="*/ 32 w 46"/>
                <a:gd name="T13" fmla="*/ 34 h 38"/>
                <a:gd name="T14" fmla="*/ 23 w 46"/>
                <a:gd name="T15" fmla="*/ 29 h 38"/>
                <a:gd name="T16" fmla="*/ 27 w 46"/>
                <a:gd name="T17" fmla="*/ 38 h 38"/>
                <a:gd name="T18" fmla="*/ 5 w 46"/>
                <a:gd name="T19" fmla="*/ 23 h 38"/>
                <a:gd name="T20" fmla="*/ 4 w 46"/>
                <a:gd name="T21" fmla="*/ 16 h 38"/>
                <a:gd name="T22" fmla="*/ 3 w 46"/>
                <a:gd name="T23" fmla="*/ 12 h 38"/>
                <a:gd name="T24" fmla="*/ 0 w 46"/>
                <a:gd name="T25" fmla="*/ 0 h 38"/>
                <a:gd name="T26" fmla="*/ 1 w 46"/>
                <a:gd name="T27" fmla="*/ 0 h 38"/>
                <a:gd name="T28" fmla="*/ 13 w 46"/>
                <a:gd name="T29" fmla="*/ 18 h 38"/>
                <a:gd name="T30" fmla="*/ 15 w 46"/>
                <a:gd name="T31" fmla="*/ 18 h 38"/>
                <a:gd name="T32" fmla="*/ 11 w 46"/>
                <a:gd name="T33" fmla="*/ 8 h 38"/>
                <a:gd name="T34" fmla="*/ 26 w 46"/>
                <a:gd name="T35" fmla="*/ 7 h 38"/>
                <a:gd name="T36" fmla="*/ 28 w 46"/>
                <a:gd name="T37" fmla="*/ 1 h 38"/>
                <a:gd name="T38" fmla="*/ 32 w 46"/>
                <a:gd name="T39" fmla="*/ 6 h 38"/>
                <a:gd name="T40" fmla="*/ 45 w 46"/>
                <a:gd name="T41" fmla="*/ 24 h 38"/>
                <a:gd name="T42" fmla="*/ 45 w 46"/>
                <a:gd name="T4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8">
                  <a:moveTo>
                    <a:pt x="45" y="24"/>
                  </a:moveTo>
                  <a:cubicBezTo>
                    <a:pt x="45" y="26"/>
                    <a:pt x="46" y="28"/>
                    <a:pt x="46" y="32"/>
                  </a:cubicBezTo>
                  <a:cubicBezTo>
                    <a:pt x="42" y="27"/>
                    <a:pt x="39" y="24"/>
                    <a:pt x="35" y="19"/>
                  </a:cubicBezTo>
                  <a:cubicBezTo>
                    <a:pt x="33" y="22"/>
                    <a:pt x="32" y="24"/>
                    <a:pt x="31" y="26"/>
                  </a:cubicBezTo>
                  <a:cubicBezTo>
                    <a:pt x="29" y="23"/>
                    <a:pt x="27" y="21"/>
                    <a:pt x="25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26" y="24"/>
                    <a:pt x="29" y="28"/>
                    <a:pt x="32" y="34"/>
                  </a:cubicBezTo>
                  <a:cubicBezTo>
                    <a:pt x="29" y="33"/>
                    <a:pt x="27" y="31"/>
                    <a:pt x="23" y="29"/>
                  </a:cubicBezTo>
                  <a:cubicBezTo>
                    <a:pt x="25" y="33"/>
                    <a:pt x="26" y="36"/>
                    <a:pt x="27" y="38"/>
                  </a:cubicBezTo>
                  <a:cubicBezTo>
                    <a:pt x="20" y="33"/>
                    <a:pt x="13" y="29"/>
                    <a:pt x="5" y="23"/>
                  </a:cubicBezTo>
                  <a:cubicBezTo>
                    <a:pt x="4" y="22"/>
                    <a:pt x="4" y="19"/>
                    <a:pt x="4" y="16"/>
                  </a:cubicBezTo>
                  <a:cubicBezTo>
                    <a:pt x="4" y="15"/>
                    <a:pt x="3" y="13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6"/>
                    <a:pt x="9" y="12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4" y="15"/>
                    <a:pt x="13" y="12"/>
                    <a:pt x="11" y="8"/>
                  </a:cubicBezTo>
                  <a:cubicBezTo>
                    <a:pt x="16" y="7"/>
                    <a:pt x="21" y="7"/>
                    <a:pt x="26" y="7"/>
                  </a:cubicBezTo>
                  <a:cubicBezTo>
                    <a:pt x="26" y="6"/>
                    <a:pt x="27" y="4"/>
                    <a:pt x="28" y="1"/>
                  </a:cubicBezTo>
                  <a:cubicBezTo>
                    <a:pt x="29" y="3"/>
                    <a:pt x="31" y="4"/>
                    <a:pt x="32" y="6"/>
                  </a:cubicBezTo>
                  <a:cubicBezTo>
                    <a:pt x="37" y="12"/>
                    <a:pt x="41" y="18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D01910F2-9C5E-F213-2E57-10031433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362"/>
              <a:ext cx="46" cy="35"/>
            </a:xfrm>
            <a:custGeom>
              <a:avLst/>
              <a:gdLst>
                <a:gd name="T0" fmla="*/ 44 w 44"/>
                <a:gd name="T1" fmla="*/ 24 h 34"/>
                <a:gd name="T2" fmla="*/ 40 w 44"/>
                <a:gd name="T3" fmla="*/ 24 h 34"/>
                <a:gd name="T4" fmla="*/ 44 w 44"/>
                <a:gd name="T5" fmla="*/ 34 h 34"/>
                <a:gd name="T6" fmla="*/ 26 w 44"/>
                <a:gd name="T7" fmla="*/ 25 h 34"/>
                <a:gd name="T8" fmla="*/ 27 w 44"/>
                <a:gd name="T9" fmla="*/ 32 h 34"/>
                <a:gd name="T10" fmla="*/ 0 w 44"/>
                <a:gd name="T11" fmla="*/ 27 h 34"/>
                <a:gd name="T12" fmla="*/ 26 w 44"/>
                <a:gd name="T13" fmla="*/ 0 h 34"/>
                <a:gd name="T14" fmla="*/ 27 w 44"/>
                <a:gd name="T15" fmla="*/ 4 h 34"/>
                <a:gd name="T16" fmla="*/ 38 w 44"/>
                <a:gd name="T17" fmla="*/ 10 h 34"/>
                <a:gd name="T18" fmla="*/ 41 w 44"/>
                <a:gd name="T19" fmla="*/ 16 h 34"/>
                <a:gd name="T20" fmla="*/ 44 w 44"/>
                <a:gd name="T21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4">
                  <a:moveTo>
                    <a:pt x="44" y="24"/>
                  </a:moveTo>
                  <a:cubicBezTo>
                    <a:pt x="42" y="24"/>
                    <a:pt x="41" y="24"/>
                    <a:pt x="40" y="24"/>
                  </a:cubicBezTo>
                  <a:cubicBezTo>
                    <a:pt x="41" y="27"/>
                    <a:pt x="42" y="29"/>
                    <a:pt x="44" y="34"/>
                  </a:cubicBezTo>
                  <a:cubicBezTo>
                    <a:pt x="36" y="30"/>
                    <a:pt x="32" y="28"/>
                    <a:pt x="26" y="25"/>
                  </a:cubicBezTo>
                  <a:cubicBezTo>
                    <a:pt x="27" y="28"/>
                    <a:pt x="27" y="30"/>
                    <a:pt x="27" y="32"/>
                  </a:cubicBezTo>
                  <a:cubicBezTo>
                    <a:pt x="19" y="30"/>
                    <a:pt x="11" y="29"/>
                    <a:pt x="0" y="27"/>
                  </a:cubicBezTo>
                  <a:cubicBezTo>
                    <a:pt x="10" y="16"/>
                    <a:pt x="18" y="8"/>
                    <a:pt x="26" y="0"/>
                  </a:cubicBezTo>
                  <a:cubicBezTo>
                    <a:pt x="26" y="1"/>
                    <a:pt x="26" y="3"/>
                    <a:pt x="27" y="4"/>
                  </a:cubicBezTo>
                  <a:cubicBezTo>
                    <a:pt x="30" y="6"/>
                    <a:pt x="34" y="7"/>
                    <a:pt x="38" y="10"/>
                  </a:cubicBezTo>
                  <a:cubicBezTo>
                    <a:pt x="39" y="11"/>
                    <a:pt x="40" y="14"/>
                    <a:pt x="41" y="16"/>
                  </a:cubicBezTo>
                  <a:cubicBezTo>
                    <a:pt x="42" y="18"/>
                    <a:pt x="43" y="21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A3D819E5-5C68-F7BC-A0F4-6602CA99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561"/>
              <a:ext cx="146" cy="36"/>
            </a:xfrm>
            <a:custGeom>
              <a:avLst/>
              <a:gdLst>
                <a:gd name="T0" fmla="*/ 88 w 139"/>
                <a:gd name="T1" fmla="*/ 33 h 34"/>
                <a:gd name="T2" fmla="*/ 82 w 139"/>
                <a:gd name="T3" fmla="*/ 24 h 34"/>
                <a:gd name="T4" fmla="*/ 71 w 139"/>
                <a:gd name="T5" fmla="*/ 18 h 34"/>
                <a:gd name="T6" fmla="*/ 73 w 139"/>
                <a:gd name="T7" fmla="*/ 33 h 34"/>
                <a:gd name="T8" fmla="*/ 72 w 139"/>
                <a:gd name="T9" fmla="*/ 34 h 34"/>
                <a:gd name="T10" fmla="*/ 67 w 139"/>
                <a:gd name="T11" fmla="*/ 19 h 34"/>
                <a:gd name="T12" fmla="*/ 27 w 139"/>
                <a:gd name="T13" fmla="*/ 19 h 34"/>
                <a:gd name="T14" fmla="*/ 20 w 139"/>
                <a:gd name="T15" fmla="*/ 24 h 34"/>
                <a:gd name="T16" fmla="*/ 17 w 139"/>
                <a:gd name="T17" fmla="*/ 34 h 34"/>
                <a:gd name="T18" fmla="*/ 18 w 139"/>
                <a:gd name="T19" fmla="*/ 20 h 34"/>
                <a:gd name="T20" fmla="*/ 0 w 139"/>
                <a:gd name="T21" fmla="*/ 20 h 34"/>
                <a:gd name="T22" fmla="*/ 0 w 139"/>
                <a:gd name="T23" fmla="*/ 18 h 34"/>
                <a:gd name="T24" fmla="*/ 17 w 139"/>
                <a:gd name="T25" fmla="*/ 16 h 34"/>
                <a:gd name="T26" fmla="*/ 12 w 139"/>
                <a:gd name="T27" fmla="*/ 3 h 34"/>
                <a:gd name="T28" fmla="*/ 15 w 139"/>
                <a:gd name="T29" fmla="*/ 2 h 34"/>
                <a:gd name="T30" fmla="*/ 20 w 139"/>
                <a:gd name="T31" fmla="*/ 14 h 34"/>
                <a:gd name="T32" fmla="*/ 78 w 139"/>
                <a:gd name="T33" fmla="*/ 14 h 34"/>
                <a:gd name="T34" fmla="*/ 76 w 139"/>
                <a:gd name="T35" fmla="*/ 2 h 34"/>
                <a:gd name="T36" fmla="*/ 80 w 139"/>
                <a:gd name="T37" fmla="*/ 0 h 34"/>
                <a:gd name="T38" fmla="*/ 98 w 139"/>
                <a:gd name="T39" fmla="*/ 13 h 34"/>
                <a:gd name="T40" fmla="*/ 127 w 139"/>
                <a:gd name="T41" fmla="*/ 9 h 34"/>
                <a:gd name="T42" fmla="*/ 139 w 139"/>
                <a:gd name="T43" fmla="*/ 6 h 34"/>
                <a:gd name="T44" fmla="*/ 128 w 139"/>
                <a:gd name="T45" fmla="*/ 15 h 34"/>
                <a:gd name="T46" fmla="*/ 128 w 139"/>
                <a:gd name="T47" fmla="*/ 15 h 34"/>
                <a:gd name="T48" fmla="*/ 83 w 139"/>
                <a:gd name="T49" fmla="*/ 17 h 34"/>
                <a:gd name="T50" fmla="*/ 87 w 139"/>
                <a:gd name="T51" fmla="*/ 33 h 34"/>
                <a:gd name="T52" fmla="*/ 88 w 139"/>
                <a:gd name="T5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9" h="34">
                  <a:moveTo>
                    <a:pt x="88" y="33"/>
                  </a:moveTo>
                  <a:cubicBezTo>
                    <a:pt x="86" y="30"/>
                    <a:pt x="83" y="27"/>
                    <a:pt x="82" y="24"/>
                  </a:cubicBezTo>
                  <a:cubicBezTo>
                    <a:pt x="81" y="17"/>
                    <a:pt x="78" y="15"/>
                    <a:pt x="71" y="18"/>
                  </a:cubicBezTo>
                  <a:cubicBezTo>
                    <a:pt x="71" y="23"/>
                    <a:pt x="72" y="28"/>
                    <a:pt x="73" y="33"/>
                  </a:cubicBezTo>
                  <a:cubicBezTo>
                    <a:pt x="73" y="34"/>
                    <a:pt x="72" y="34"/>
                    <a:pt x="72" y="34"/>
                  </a:cubicBezTo>
                  <a:cubicBezTo>
                    <a:pt x="70" y="29"/>
                    <a:pt x="68" y="23"/>
                    <a:pt x="67" y="19"/>
                  </a:cubicBezTo>
                  <a:cubicBezTo>
                    <a:pt x="53" y="19"/>
                    <a:pt x="40" y="18"/>
                    <a:pt x="27" y="19"/>
                  </a:cubicBezTo>
                  <a:cubicBezTo>
                    <a:pt x="24" y="19"/>
                    <a:pt x="21" y="22"/>
                    <a:pt x="20" y="24"/>
                  </a:cubicBezTo>
                  <a:cubicBezTo>
                    <a:pt x="19" y="27"/>
                    <a:pt x="19" y="31"/>
                    <a:pt x="17" y="34"/>
                  </a:cubicBezTo>
                  <a:cubicBezTo>
                    <a:pt x="17" y="30"/>
                    <a:pt x="17" y="25"/>
                    <a:pt x="18" y="20"/>
                  </a:cubicBezTo>
                  <a:cubicBezTo>
                    <a:pt x="11" y="20"/>
                    <a:pt x="6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5" y="17"/>
                    <a:pt x="10" y="17"/>
                    <a:pt x="17" y="16"/>
                  </a:cubicBezTo>
                  <a:cubicBezTo>
                    <a:pt x="15" y="11"/>
                    <a:pt x="13" y="7"/>
                    <a:pt x="12" y="3"/>
                  </a:cubicBezTo>
                  <a:cubicBezTo>
                    <a:pt x="13" y="3"/>
                    <a:pt x="14" y="2"/>
                    <a:pt x="15" y="2"/>
                  </a:cubicBezTo>
                  <a:cubicBezTo>
                    <a:pt x="17" y="6"/>
                    <a:pt x="18" y="11"/>
                    <a:pt x="20" y="14"/>
                  </a:cubicBezTo>
                  <a:cubicBezTo>
                    <a:pt x="40" y="14"/>
                    <a:pt x="59" y="14"/>
                    <a:pt x="78" y="14"/>
                  </a:cubicBezTo>
                  <a:cubicBezTo>
                    <a:pt x="77" y="9"/>
                    <a:pt x="77" y="6"/>
                    <a:pt x="76" y="2"/>
                  </a:cubicBezTo>
                  <a:cubicBezTo>
                    <a:pt x="77" y="1"/>
                    <a:pt x="78" y="0"/>
                    <a:pt x="80" y="0"/>
                  </a:cubicBezTo>
                  <a:cubicBezTo>
                    <a:pt x="78" y="17"/>
                    <a:pt x="89" y="14"/>
                    <a:pt x="98" y="13"/>
                  </a:cubicBezTo>
                  <a:cubicBezTo>
                    <a:pt x="108" y="12"/>
                    <a:pt x="117" y="11"/>
                    <a:pt x="127" y="9"/>
                  </a:cubicBezTo>
                  <a:cubicBezTo>
                    <a:pt x="131" y="9"/>
                    <a:pt x="134" y="7"/>
                    <a:pt x="139" y="6"/>
                  </a:cubicBezTo>
                  <a:cubicBezTo>
                    <a:pt x="135" y="9"/>
                    <a:pt x="132" y="12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14" y="15"/>
                    <a:pt x="99" y="16"/>
                    <a:pt x="83" y="17"/>
                  </a:cubicBezTo>
                  <a:cubicBezTo>
                    <a:pt x="85" y="23"/>
                    <a:pt x="86" y="28"/>
                    <a:pt x="87" y="33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7">
              <a:extLst>
                <a:ext uri="{FF2B5EF4-FFF2-40B4-BE49-F238E27FC236}">
                  <a16:creationId xmlns:a16="http://schemas.microsoft.com/office/drawing/2014/main" id="{F0C1148D-F684-F2D5-4EEF-A2049BBEC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78"/>
              <a:ext cx="41" cy="51"/>
            </a:xfrm>
            <a:custGeom>
              <a:avLst/>
              <a:gdLst>
                <a:gd name="T0" fmla="*/ 8 w 39"/>
                <a:gd name="T1" fmla="*/ 47 h 48"/>
                <a:gd name="T2" fmla="*/ 4 w 39"/>
                <a:gd name="T3" fmla="*/ 40 h 48"/>
                <a:gd name="T4" fmla="*/ 7 w 39"/>
                <a:gd name="T5" fmla="*/ 31 h 48"/>
                <a:gd name="T6" fmla="*/ 16 w 39"/>
                <a:gd name="T7" fmla="*/ 20 h 48"/>
                <a:gd name="T8" fmla="*/ 30 w 39"/>
                <a:gd name="T9" fmla="*/ 0 h 48"/>
                <a:gd name="T10" fmla="*/ 33 w 39"/>
                <a:gd name="T11" fmla="*/ 1 h 48"/>
                <a:gd name="T12" fmla="*/ 29 w 39"/>
                <a:gd name="T13" fmla="*/ 13 h 48"/>
                <a:gd name="T14" fmla="*/ 30 w 39"/>
                <a:gd name="T15" fmla="*/ 14 h 48"/>
                <a:gd name="T16" fmla="*/ 39 w 39"/>
                <a:gd name="T17" fmla="*/ 0 h 48"/>
                <a:gd name="T18" fmla="*/ 39 w 39"/>
                <a:gd name="T19" fmla="*/ 18 h 48"/>
                <a:gd name="T20" fmla="*/ 8 w 39"/>
                <a:gd name="T21" fmla="*/ 48 h 48"/>
                <a:gd name="T22" fmla="*/ 8 w 39"/>
                <a:gd name="T23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48">
                  <a:moveTo>
                    <a:pt x="8" y="47"/>
                  </a:moveTo>
                  <a:cubicBezTo>
                    <a:pt x="7" y="45"/>
                    <a:pt x="5" y="42"/>
                    <a:pt x="4" y="40"/>
                  </a:cubicBezTo>
                  <a:cubicBezTo>
                    <a:pt x="0" y="33"/>
                    <a:pt x="1" y="34"/>
                    <a:pt x="7" y="31"/>
                  </a:cubicBezTo>
                  <a:cubicBezTo>
                    <a:pt x="11" y="30"/>
                    <a:pt x="14" y="24"/>
                    <a:pt x="16" y="20"/>
                  </a:cubicBezTo>
                  <a:cubicBezTo>
                    <a:pt x="21" y="14"/>
                    <a:pt x="25" y="7"/>
                    <a:pt x="30" y="0"/>
                  </a:cubicBezTo>
                  <a:cubicBezTo>
                    <a:pt x="31" y="1"/>
                    <a:pt x="32" y="1"/>
                    <a:pt x="33" y="1"/>
                  </a:cubicBezTo>
                  <a:cubicBezTo>
                    <a:pt x="32" y="5"/>
                    <a:pt x="30" y="9"/>
                    <a:pt x="29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3" y="10"/>
                    <a:pt x="35" y="7"/>
                    <a:pt x="39" y="0"/>
                  </a:cubicBezTo>
                  <a:cubicBezTo>
                    <a:pt x="39" y="8"/>
                    <a:pt x="39" y="12"/>
                    <a:pt x="39" y="18"/>
                  </a:cubicBezTo>
                  <a:cubicBezTo>
                    <a:pt x="30" y="27"/>
                    <a:pt x="19" y="37"/>
                    <a:pt x="8" y="48"/>
                  </a:cubicBezTo>
                  <a:cubicBezTo>
                    <a:pt x="8" y="48"/>
                    <a:pt x="8" y="47"/>
                    <a:pt x="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457761F1-D727-7865-C40F-18AB77CEA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628"/>
              <a:ext cx="29" cy="44"/>
            </a:xfrm>
            <a:custGeom>
              <a:avLst/>
              <a:gdLst>
                <a:gd name="T0" fmla="*/ 6 w 28"/>
                <a:gd name="T1" fmla="*/ 42 h 42"/>
                <a:gd name="T2" fmla="*/ 4 w 28"/>
                <a:gd name="T3" fmla="*/ 9 h 42"/>
                <a:gd name="T4" fmla="*/ 20 w 28"/>
                <a:gd name="T5" fmla="*/ 3 h 42"/>
                <a:gd name="T6" fmla="*/ 24 w 28"/>
                <a:gd name="T7" fmla="*/ 13 h 42"/>
                <a:gd name="T8" fmla="*/ 6 w 28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2">
                  <a:moveTo>
                    <a:pt x="6" y="42"/>
                  </a:moveTo>
                  <a:cubicBezTo>
                    <a:pt x="0" y="31"/>
                    <a:pt x="0" y="21"/>
                    <a:pt x="4" y="9"/>
                  </a:cubicBezTo>
                  <a:cubicBezTo>
                    <a:pt x="7" y="0"/>
                    <a:pt x="16" y="8"/>
                    <a:pt x="20" y="3"/>
                  </a:cubicBezTo>
                  <a:cubicBezTo>
                    <a:pt x="21" y="7"/>
                    <a:pt x="23" y="10"/>
                    <a:pt x="24" y="13"/>
                  </a:cubicBezTo>
                  <a:cubicBezTo>
                    <a:pt x="28" y="29"/>
                    <a:pt x="20" y="36"/>
                    <a:pt x="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49">
              <a:extLst>
                <a:ext uri="{FF2B5EF4-FFF2-40B4-BE49-F238E27FC236}">
                  <a16:creationId xmlns:a16="http://schemas.microsoft.com/office/drawing/2014/main" id="{874015C4-DEC5-C00D-3F4A-D9DF6F042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379"/>
              <a:ext cx="80" cy="23"/>
            </a:xfrm>
            <a:custGeom>
              <a:avLst/>
              <a:gdLst>
                <a:gd name="T0" fmla="*/ 76 w 76"/>
                <a:gd name="T1" fmla="*/ 18 h 21"/>
                <a:gd name="T2" fmla="*/ 46 w 76"/>
                <a:gd name="T3" fmla="*/ 5 h 21"/>
                <a:gd name="T4" fmla="*/ 44 w 76"/>
                <a:gd name="T5" fmla="*/ 9 h 21"/>
                <a:gd name="T6" fmla="*/ 54 w 76"/>
                <a:gd name="T7" fmla="*/ 15 h 21"/>
                <a:gd name="T8" fmla="*/ 53 w 76"/>
                <a:gd name="T9" fmla="*/ 17 h 21"/>
                <a:gd name="T10" fmla="*/ 41 w 76"/>
                <a:gd name="T11" fmla="*/ 13 h 21"/>
                <a:gd name="T12" fmla="*/ 43 w 76"/>
                <a:gd name="T13" fmla="*/ 5 h 21"/>
                <a:gd name="T14" fmla="*/ 24 w 76"/>
                <a:gd name="T15" fmla="*/ 5 h 21"/>
                <a:gd name="T16" fmla="*/ 23 w 76"/>
                <a:gd name="T17" fmla="*/ 7 h 21"/>
                <a:gd name="T18" fmla="*/ 27 w 76"/>
                <a:gd name="T19" fmla="*/ 8 h 21"/>
                <a:gd name="T20" fmla="*/ 0 w 76"/>
                <a:gd name="T21" fmla="*/ 21 h 21"/>
                <a:gd name="T22" fmla="*/ 26 w 76"/>
                <a:gd name="T23" fmla="*/ 1 h 21"/>
                <a:gd name="T24" fmla="*/ 76 w 76"/>
                <a:gd name="T2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1">
                  <a:moveTo>
                    <a:pt x="76" y="18"/>
                  </a:moveTo>
                  <a:cubicBezTo>
                    <a:pt x="66" y="14"/>
                    <a:pt x="56" y="10"/>
                    <a:pt x="46" y="5"/>
                  </a:cubicBezTo>
                  <a:cubicBezTo>
                    <a:pt x="45" y="7"/>
                    <a:pt x="45" y="8"/>
                    <a:pt x="44" y="9"/>
                  </a:cubicBezTo>
                  <a:cubicBezTo>
                    <a:pt x="48" y="11"/>
                    <a:pt x="51" y="13"/>
                    <a:pt x="54" y="15"/>
                  </a:cubicBezTo>
                  <a:cubicBezTo>
                    <a:pt x="54" y="16"/>
                    <a:pt x="54" y="17"/>
                    <a:pt x="53" y="17"/>
                  </a:cubicBezTo>
                  <a:cubicBezTo>
                    <a:pt x="49" y="16"/>
                    <a:pt x="45" y="15"/>
                    <a:pt x="41" y="13"/>
                  </a:cubicBezTo>
                  <a:cubicBezTo>
                    <a:pt x="41" y="10"/>
                    <a:pt x="42" y="8"/>
                    <a:pt x="43" y="5"/>
                  </a:cubicBezTo>
                  <a:cubicBezTo>
                    <a:pt x="36" y="5"/>
                    <a:pt x="30" y="5"/>
                    <a:pt x="24" y="5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5" y="7"/>
                    <a:pt x="27" y="8"/>
                    <a:pt x="27" y="8"/>
                  </a:cubicBezTo>
                  <a:cubicBezTo>
                    <a:pt x="17" y="13"/>
                    <a:pt x="8" y="17"/>
                    <a:pt x="0" y="21"/>
                  </a:cubicBezTo>
                  <a:cubicBezTo>
                    <a:pt x="4" y="11"/>
                    <a:pt x="15" y="2"/>
                    <a:pt x="26" y="1"/>
                  </a:cubicBezTo>
                  <a:cubicBezTo>
                    <a:pt x="44" y="0"/>
                    <a:pt x="64" y="0"/>
                    <a:pt x="7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0">
              <a:extLst>
                <a:ext uri="{FF2B5EF4-FFF2-40B4-BE49-F238E27FC236}">
                  <a16:creationId xmlns:a16="http://schemas.microsoft.com/office/drawing/2014/main" id="{CEE8D0FD-393A-6E8E-BE5D-092AEB463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505"/>
              <a:ext cx="77" cy="9"/>
            </a:xfrm>
            <a:custGeom>
              <a:avLst/>
              <a:gdLst>
                <a:gd name="T0" fmla="*/ 73 w 73"/>
                <a:gd name="T1" fmla="*/ 3 h 8"/>
                <a:gd name="T2" fmla="*/ 66 w 73"/>
                <a:gd name="T3" fmla="*/ 8 h 8"/>
                <a:gd name="T4" fmla="*/ 0 w 73"/>
                <a:gd name="T5" fmla="*/ 8 h 8"/>
                <a:gd name="T6" fmla="*/ 0 w 73"/>
                <a:gd name="T7" fmla="*/ 4 h 8"/>
                <a:gd name="T8" fmla="*/ 71 w 73"/>
                <a:gd name="T9" fmla="*/ 0 h 8"/>
                <a:gd name="T10" fmla="*/ 73 w 73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8">
                  <a:moveTo>
                    <a:pt x="73" y="3"/>
                  </a:moveTo>
                  <a:cubicBezTo>
                    <a:pt x="71" y="5"/>
                    <a:pt x="69" y="8"/>
                    <a:pt x="66" y="8"/>
                  </a:cubicBezTo>
                  <a:cubicBezTo>
                    <a:pt x="44" y="8"/>
                    <a:pt x="22" y="8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24" y="3"/>
                    <a:pt x="48" y="1"/>
                    <a:pt x="71" y="0"/>
                  </a:cubicBezTo>
                  <a:cubicBezTo>
                    <a:pt x="72" y="1"/>
                    <a:pt x="73" y="2"/>
                    <a:pt x="7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1">
              <a:extLst>
                <a:ext uri="{FF2B5EF4-FFF2-40B4-BE49-F238E27FC236}">
                  <a16:creationId xmlns:a16="http://schemas.microsoft.com/office/drawing/2014/main" id="{B9D9BB27-3377-22E9-290F-F6864187A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819"/>
              <a:ext cx="26" cy="44"/>
            </a:xfrm>
            <a:custGeom>
              <a:avLst/>
              <a:gdLst>
                <a:gd name="T0" fmla="*/ 20 w 25"/>
                <a:gd name="T1" fmla="*/ 16 h 41"/>
                <a:gd name="T2" fmla="*/ 21 w 25"/>
                <a:gd name="T3" fmla="*/ 20 h 41"/>
                <a:gd name="T4" fmla="*/ 19 w 25"/>
                <a:gd name="T5" fmla="*/ 30 h 41"/>
                <a:gd name="T6" fmla="*/ 25 w 25"/>
                <a:gd name="T7" fmla="*/ 41 h 41"/>
                <a:gd name="T8" fmla="*/ 6 w 25"/>
                <a:gd name="T9" fmla="*/ 27 h 41"/>
                <a:gd name="T10" fmla="*/ 0 w 25"/>
                <a:gd name="T11" fmla="*/ 0 h 41"/>
                <a:gd name="T12" fmla="*/ 7 w 25"/>
                <a:gd name="T13" fmla="*/ 8 h 41"/>
                <a:gd name="T14" fmla="*/ 9 w 25"/>
                <a:gd name="T15" fmla="*/ 2 h 41"/>
                <a:gd name="T16" fmla="*/ 20 w 25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1">
                  <a:moveTo>
                    <a:pt x="20" y="16"/>
                  </a:moveTo>
                  <a:cubicBezTo>
                    <a:pt x="20" y="17"/>
                    <a:pt x="21" y="19"/>
                    <a:pt x="21" y="20"/>
                  </a:cubicBezTo>
                  <a:cubicBezTo>
                    <a:pt x="20" y="24"/>
                    <a:pt x="18" y="27"/>
                    <a:pt x="19" y="30"/>
                  </a:cubicBezTo>
                  <a:cubicBezTo>
                    <a:pt x="19" y="33"/>
                    <a:pt x="22" y="36"/>
                    <a:pt x="25" y="41"/>
                  </a:cubicBezTo>
                  <a:cubicBezTo>
                    <a:pt x="17" y="35"/>
                    <a:pt x="10" y="30"/>
                    <a:pt x="6" y="27"/>
                  </a:cubicBezTo>
                  <a:cubicBezTo>
                    <a:pt x="4" y="17"/>
                    <a:pt x="2" y="9"/>
                    <a:pt x="0" y="0"/>
                  </a:cubicBezTo>
                  <a:cubicBezTo>
                    <a:pt x="2" y="3"/>
                    <a:pt x="4" y="6"/>
                    <a:pt x="7" y="8"/>
                  </a:cubicBezTo>
                  <a:cubicBezTo>
                    <a:pt x="7" y="6"/>
                    <a:pt x="8" y="5"/>
                    <a:pt x="9" y="2"/>
                  </a:cubicBezTo>
                  <a:cubicBezTo>
                    <a:pt x="13" y="7"/>
                    <a:pt x="16" y="11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2">
              <a:extLst>
                <a:ext uri="{FF2B5EF4-FFF2-40B4-BE49-F238E27FC236}">
                  <a16:creationId xmlns:a16="http://schemas.microsoft.com/office/drawing/2014/main" id="{CE21CAD1-F43F-61A1-2B44-28944897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352"/>
              <a:ext cx="29" cy="41"/>
            </a:xfrm>
            <a:custGeom>
              <a:avLst/>
              <a:gdLst>
                <a:gd name="T0" fmla="*/ 3 w 27"/>
                <a:gd name="T1" fmla="*/ 33 h 39"/>
                <a:gd name="T2" fmla="*/ 0 w 27"/>
                <a:gd name="T3" fmla="*/ 25 h 39"/>
                <a:gd name="T4" fmla="*/ 9 w 27"/>
                <a:gd name="T5" fmla="*/ 15 h 39"/>
                <a:gd name="T6" fmla="*/ 14 w 27"/>
                <a:gd name="T7" fmla="*/ 24 h 39"/>
                <a:gd name="T8" fmla="*/ 17 w 27"/>
                <a:gd name="T9" fmla="*/ 17 h 39"/>
                <a:gd name="T10" fmla="*/ 19 w 27"/>
                <a:gd name="T11" fmla="*/ 2 h 39"/>
                <a:gd name="T12" fmla="*/ 26 w 27"/>
                <a:gd name="T13" fmla="*/ 0 h 39"/>
                <a:gd name="T14" fmla="*/ 26 w 27"/>
                <a:gd name="T15" fmla="*/ 6 h 39"/>
                <a:gd name="T16" fmla="*/ 27 w 27"/>
                <a:gd name="T17" fmla="*/ 26 h 39"/>
                <a:gd name="T18" fmla="*/ 10 w 27"/>
                <a:gd name="T19" fmla="*/ 26 h 39"/>
                <a:gd name="T20" fmla="*/ 8 w 27"/>
                <a:gd name="T21" fmla="*/ 36 h 39"/>
                <a:gd name="T22" fmla="*/ 5 w 27"/>
                <a:gd name="T23" fmla="*/ 39 h 39"/>
                <a:gd name="T24" fmla="*/ 3 w 27"/>
                <a:gd name="T25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9">
                  <a:moveTo>
                    <a:pt x="3" y="33"/>
                  </a:moveTo>
                  <a:cubicBezTo>
                    <a:pt x="2" y="30"/>
                    <a:pt x="1" y="27"/>
                    <a:pt x="0" y="25"/>
                  </a:cubicBezTo>
                  <a:cubicBezTo>
                    <a:pt x="3" y="21"/>
                    <a:pt x="6" y="18"/>
                    <a:pt x="9" y="15"/>
                  </a:cubicBezTo>
                  <a:cubicBezTo>
                    <a:pt x="10" y="18"/>
                    <a:pt x="12" y="20"/>
                    <a:pt x="14" y="24"/>
                  </a:cubicBezTo>
                  <a:cubicBezTo>
                    <a:pt x="16" y="21"/>
                    <a:pt x="17" y="19"/>
                    <a:pt x="17" y="17"/>
                  </a:cubicBezTo>
                  <a:cubicBezTo>
                    <a:pt x="18" y="12"/>
                    <a:pt x="18" y="7"/>
                    <a:pt x="19" y="2"/>
                  </a:cubicBezTo>
                  <a:cubicBezTo>
                    <a:pt x="20" y="1"/>
                    <a:pt x="23" y="0"/>
                    <a:pt x="26" y="0"/>
                  </a:cubicBezTo>
                  <a:cubicBezTo>
                    <a:pt x="26" y="2"/>
                    <a:pt x="27" y="5"/>
                    <a:pt x="26" y="6"/>
                  </a:cubicBezTo>
                  <a:cubicBezTo>
                    <a:pt x="19" y="13"/>
                    <a:pt x="24" y="20"/>
                    <a:pt x="27" y="26"/>
                  </a:cubicBezTo>
                  <a:cubicBezTo>
                    <a:pt x="22" y="26"/>
                    <a:pt x="16" y="26"/>
                    <a:pt x="10" y="26"/>
                  </a:cubicBezTo>
                  <a:cubicBezTo>
                    <a:pt x="9" y="29"/>
                    <a:pt x="9" y="33"/>
                    <a:pt x="8" y="36"/>
                  </a:cubicBezTo>
                  <a:cubicBezTo>
                    <a:pt x="7" y="37"/>
                    <a:pt x="6" y="38"/>
                    <a:pt x="5" y="39"/>
                  </a:cubicBezTo>
                  <a:cubicBezTo>
                    <a:pt x="4" y="37"/>
                    <a:pt x="3" y="35"/>
                    <a:pt x="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3">
              <a:extLst>
                <a:ext uri="{FF2B5EF4-FFF2-40B4-BE49-F238E27FC236}">
                  <a16:creationId xmlns:a16="http://schemas.microsoft.com/office/drawing/2014/main" id="{241CDF4D-34B7-F9F6-19D0-56077A76C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77"/>
              <a:ext cx="26" cy="30"/>
            </a:xfrm>
            <a:custGeom>
              <a:avLst/>
              <a:gdLst>
                <a:gd name="T0" fmla="*/ 8 w 24"/>
                <a:gd name="T1" fmla="*/ 0 h 28"/>
                <a:gd name="T2" fmla="*/ 24 w 24"/>
                <a:gd name="T3" fmla="*/ 28 h 28"/>
                <a:gd name="T4" fmla="*/ 17 w 24"/>
                <a:gd name="T5" fmla="*/ 20 h 28"/>
                <a:gd name="T6" fmla="*/ 13 w 24"/>
                <a:gd name="T7" fmla="*/ 28 h 28"/>
                <a:gd name="T8" fmla="*/ 0 w 24"/>
                <a:gd name="T9" fmla="*/ 8 h 28"/>
                <a:gd name="T10" fmla="*/ 0 w 24"/>
                <a:gd name="T11" fmla="*/ 8 h 28"/>
                <a:gd name="T12" fmla="*/ 8 w 24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8" y="0"/>
                  </a:moveTo>
                  <a:cubicBezTo>
                    <a:pt x="18" y="2"/>
                    <a:pt x="24" y="12"/>
                    <a:pt x="24" y="28"/>
                  </a:cubicBezTo>
                  <a:cubicBezTo>
                    <a:pt x="21" y="25"/>
                    <a:pt x="19" y="23"/>
                    <a:pt x="17" y="20"/>
                  </a:cubicBezTo>
                  <a:cubicBezTo>
                    <a:pt x="16" y="23"/>
                    <a:pt x="14" y="26"/>
                    <a:pt x="13" y="28"/>
                  </a:cubicBezTo>
                  <a:cubicBezTo>
                    <a:pt x="9" y="21"/>
                    <a:pt x="4" y="1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4">
              <a:extLst>
                <a:ext uri="{FF2B5EF4-FFF2-40B4-BE49-F238E27FC236}">
                  <a16:creationId xmlns:a16="http://schemas.microsoft.com/office/drawing/2014/main" id="{CB8A1E23-FEB2-61FB-85B5-8DFBF863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1416"/>
              <a:ext cx="13" cy="87"/>
            </a:xfrm>
            <a:custGeom>
              <a:avLst/>
              <a:gdLst>
                <a:gd name="T0" fmla="*/ 13 w 13"/>
                <a:gd name="T1" fmla="*/ 0 h 82"/>
                <a:gd name="T2" fmla="*/ 6 w 13"/>
                <a:gd name="T3" fmla="*/ 82 h 82"/>
                <a:gd name="T4" fmla="*/ 4 w 13"/>
                <a:gd name="T5" fmla="*/ 82 h 82"/>
                <a:gd name="T6" fmla="*/ 3 w 13"/>
                <a:gd name="T7" fmla="*/ 67 h 82"/>
                <a:gd name="T8" fmla="*/ 2 w 13"/>
                <a:gd name="T9" fmla="*/ 41 h 82"/>
                <a:gd name="T10" fmla="*/ 13 w 13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2">
                  <a:moveTo>
                    <a:pt x="13" y="0"/>
                  </a:moveTo>
                  <a:cubicBezTo>
                    <a:pt x="0" y="26"/>
                    <a:pt x="11" y="55"/>
                    <a:pt x="6" y="82"/>
                  </a:cubicBezTo>
                  <a:cubicBezTo>
                    <a:pt x="5" y="82"/>
                    <a:pt x="4" y="82"/>
                    <a:pt x="4" y="82"/>
                  </a:cubicBezTo>
                  <a:cubicBezTo>
                    <a:pt x="3" y="77"/>
                    <a:pt x="3" y="72"/>
                    <a:pt x="3" y="67"/>
                  </a:cubicBezTo>
                  <a:cubicBezTo>
                    <a:pt x="2" y="58"/>
                    <a:pt x="3" y="49"/>
                    <a:pt x="2" y="41"/>
                  </a:cubicBezTo>
                  <a:cubicBezTo>
                    <a:pt x="0" y="25"/>
                    <a:pt x="6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5">
              <a:extLst>
                <a:ext uri="{FF2B5EF4-FFF2-40B4-BE49-F238E27FC236}">
                  <a16:creationId xmlns:a16="http://schemas.microsoft.com/office/drawing/2014/main" id="{9A62F7EA-DC21-D14C-5554-1B8258804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825"/>
              <a:ext cx="26" cy="41"/>
            </a:xfrm>
            <a:custGeom>
              <a:avLst/>
              <a:gdLst>
                <a:gd name="T0" fmla="*/ 21 w 25"/>
                <a:gd name="T1" fmla="*/ 19 h 39"/>
                <a:gd name="T2" fmla="*/ 24 w 25"/>
                <a:gd name="T3" fmla="*/ 26 h 39"/>
                <a:gd name="T4" fmla="*/ 22 w 25"/>
                <a:gd name="T5" fmla="*/ 27 h 39"/>
                <a:gd name="T6" fmla="*/ 12 w 25"/>
                <a:gd name="T7" fmla="*/ 14 h 39"/>
                <a:gd name="T8" fmla="*/ 10 w 25"/>
                <a:gd name="T9" fmla="*/ 15 h 39"/>
                <a:gd name="T10" fmla="*/ 25 w 25"/>
                <a:gd name="T11" fmla="*/ 39 h 39"/>
                <a:gd name="T12" fmla="*/ 7 w 25"/>
                <a:gd name="T13" fmla="*/ 23 h 39"/>
                <a:gd name="T14" fmla="*/ 7 w 25"/>
                <a:gd name="T15" fmla="*/ 23 h 39"/>
                <a:gd name="T16" fmla="*/ 0 w 25"/>
                <a:gd name="T17" fmla="*/ 4 h 39"/>
                <a:gd name="T18" fmla="*/ 2 w 25"/>
                <a:gd name="T19" fmla="*/ 3 h 39"/>
                <a:gd name="T20" fmla="*/ 9 w 25"/>
                <a:gd name="T21" fmla="*/ 11 h 39"/>
                <a:gd name="T22" fmla="*/ 8 w 25"/>
                <a:gd name="T23" fmla="*/ 0 h 39"/>
                <a:gd name="T24" fmla="*/ 21 w 25"/>
                <a:gd name="T25" fmla="*/ 18 h 39"/>
                <a:gd name="T26" fmla="*/ 21 w 25"/>
                <a:gd name="T2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9">
                  <a:moveTo>
                    <a:pt x="21" y="19"/>
                  </a:moveTo>
                  <a:cubicBezTo>
                    <a:pt x="22" y="21"/>
                    <a:pt x="23" y="24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18" y="23"/>
                    <a:pt x="15" y="18"/>
                    <a:pt x="12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15" y="22"/>
                    <a:pt x="19" y="29"/>
                    <a:pt x="25" y="39"/>
                  </a:cubicBezTo>
                  <a:cubicBezTo>
                    <a:pt x="17" y="32"/>
                    <a:pt x="12" y="27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17"/>
                    <a:pt x="2" y="10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4" y="5"/>
                    <a:pt x="6" y="7"/>
                    <a:pt x="9" y="11"/>
                  </a:cubicBezTo>
                  <a:cubicBezTo>
                    <a:pt x="9" y="7"/>
                    <a:pt x="9" y="5"/>
                    <a:pt x="8" y="0"/>
                  </a:cubicBezTo>
                  <a:cubicBezTo>
                    <a:pt x="13" y="7"/>
                    <a:pt x="17" y="12"/>
                    <a:pt x="21" y="18"/>
                  </a:cubicBezTo>
                  <a:cubicBezTo>
                    <a:pt x="21" y="18"/>
                    <a:pt x="21" y="18"/>
                    <a:pt x="2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46C7D298-63FA-4729-AC67-78BB5F041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342"/>
              <a:ext cx="24" cy="31"/>
            </a:xfrm>
            <a:custGeom>
              <a:avLst/>
              <a:gdLst>
                <a:gd name="T0" fmla="*/ 11 w 22"/>
                <a:gd name="T1" fmla="*/ 26 h 29"/>
                <a:gd name="T2" fmla="*/ 7 w 22"/>
                <a:gd name="T3" fmla="*/ 23 h 29"/>
                <a:gd name="T4" fmla="*/ 0 w 22"/>
                <a:gd name="T5" fmla="*/ 27 h 29"/>
                <a:gd name="T6" fmla="*/ 8 w 22"/>
                <a:gd name="T7" fmla="*/ 16 h 29"/>
                <a:gd name="T8" fmla="*/ 2 w 22"/>
                <a:gd name="T9" fmla="*/ 4 h 29"/>
                <a:gd name="T10" fmla="*/ 10 w 22"/>
                <a:gd name="T11" fmla="*/ 0 h 29"/>
                <a:gd name="T12" fmla="*/ 22 w 22"/>
                <a:gd name="T13" fmla="*/ 16 h 29"/>
                <a:gd name="T14" fmla="*/ 14 w 22"/>
                <a:gd name="T15" fmla="*/ 29 h 29"/>
                <a:gd name="T16" fmla="*/ 11 w 22"/>
                <a:gd name="T1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9">
                  <a:moveTo>
                    <a:pt x="11" y="26"/>
                  </a:moveTo>
                  <a:cubicBezTo>
                    <a:pt x="10" y="25"/>
                    <a:pt x="8" y="22"/>
                    <a:pt x="7" y="23"/>
                  </a:cubicBezTo>
                  <a:cubicBezTo>
                    <a:pt x="5" y="24"/>
                    <a:pt x="3" y="26"/>
                    <a:pt x="0" y="27"/>
                  </a:cubicBezTo>
                  <a:cubicBezTo>
                    <a:pt x="3" y="23"/>
                    <a:pt x="6" y="19"/>
                    <a:pt x="8" y="16"/>
                  </a:cubicBezTo>
                  <a:cubicBezTo>
                    <a:pt x="6" y="12"/>
                    <a:pt x="4" y="8"/>
                    <a:pt x="2" y="4"/>
                  </a:cubicBezTo>
                  <a:cubicBezTo>
                    <a:pt x="5" y="3"/>
                    <a:pt x="7" y="1"/>
                    <a:pt x="10" y="0"/>
                  </a:cubicBezTo>
                  <a:cubicBezTo>
                    <a:pt x="6" y="13"/>
                    <a:pt x="19" y="13"/>
                    <a:pt x="22" y="16"/>
                  </a:cubicBezTo>
                  <a:cubicBezTo>
                    <a:pt x="19" y="20"/>
                    <a:pt x="17" y="25"/>
                    <a:pt x="14" y="29"/>
                  </a:cubicBezTo>
                  <a:cubicBezTo>
                    <a:pt x="13" y="28"/>
                    <a:pt x="12" y="27"/>
                    <a:pt x="1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57">
              <a:extLst>
                <a:ext uri="{FF2B5EF4-FFF2-40B4-BE49-F238E27FC236}">
                  <a16:creationId xmlns:a16="http://schemas.microsoft.com/office/drawing/2014/main" id="{60A22AC6-EB38-D26C-21D7-DBABFFE91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339"/>
              <a:ext cx="27" cy="77"/>
            </a:xfrm>
            <a:custGeom>
              <a:avLst/>
              <a:gdLst>
                <a:gd name="T0" fmla="*/ 26 w 26"/>
                <a:gd name="T1" fmla="*/ 73 h 73"/>
                <a:gd name="T2" fmla="*/ 24 w 26"/>
                <a:gd name="T3" fmla="*/ 43 h 73"/>
                <a:gd name="T4" fmla="*/ 0 w 26"/>
                <a:gd name="T5" fmla="*/ 0 h 73"/>
                <a:gd name="T6" fmla="*/ 11 w 26"/>
                <a:gd name="T7" fmla="*/ 1 h 73"/>
                <a:gd name="T8" fmla="*/ 16 w 26"/>
                <a:gd name="T9" fmla="*/ 5 h 73"/>
                <a:gd name="T10" fmla="*/ 25 w 26"/>
                <a:gd name="T11" fmla="*/ 29 h 73"/>
                <a:gd name="T12" fmla="*/ 25 w 26"/>
                <a:gd name="T13" fmla="*/ 29 h 73"/>
                <a:gd name="T14" fmla="*/ 26 w 26"/>
                <a:gd name="T15" fmla="*/ 73 h 73"/>
                <a:gd name="T16" fmla="*/ 26 w 26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3">
                  <a:moveTo>
                    <a:pt x="26" y="73"/>
                  </a:moveTo>
                  <a:cubicBezTo>
                    <a:pt x="26" y="63"/>
                    <a:pt x="26" y="53"/>
                    <a:pt x="24" y="43"/>
                  </a:cubicBezTo>
                  <a:cubicBezTo>
                    <a:pt x="22" y="26"/>
                    <a:pt x="14" y="11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3" y="1"/>
                    <a:pt x="15" y="3"/>
                    <a:pt x="16" y="5"/>
                  </a:cubicBezTo>
                  <a:cubicBezTo>
                    <a:pt x="19" y="13"/>
                    <a:pt x="22" y="21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44"/>
                    <a:pt x="26" y="59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58">
              <a:extLst>
                <a:ext uri="{FF2B5EF4-FFF2-40B4-BE49-F238E27FC236}">
                  <a16:creationId xmlns:a16="http://schemas.microsoft.com/office/drawing/2014/main" id="{559D5DA7-52DD-2C0D-AC52-72274B8D3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827"/>
              <a:ext cx="26" cy="32"/>
            </a:xfrm>
            <a:custGeom>
              <a:avLst/>
              <a:gdLst>
                <a:gd name="T0" fmla="*/ 5 w 25"/>
                <a:gd name="T1" fmla="*/ 17 h 31"/>
                <a:gd name="T2" fmla="*/ 5 w 25"/>
                <a:gd name="T3" fmla="*/ 16 h 31"/>
                <a:gd name="T4" fmla="*/ 0 w 25"/>
                <a:gd name="T5" fmla="*/ 0 h 31"/>
                <a:gd name="T6" fmla="*/ 8 w 25"/>
                <a:gd name="T7" fmla="*/ 7 h 31"/>
                <a:gd name="T8" fmla="*/ 8 w 25"/>
                <a:gd name="T9" fmla="*/ 1 h 31"/>
                <a:gd name="T10" fmla="*/ 16 w 25"/>
                <a:gd name="T11" fmla="*/ 7 h 31"/>
                <a:gd name="T12" fmla="*/ 18 w 25"/>
                <a:gd name="T13" fmla="*/ 14 h 31"/>
                <a:gd name="T14" fmla="*/ 25 w 25"/>
                <a:gd name="T15" fmla="*/ 25 h 31"/>
                <a:gd name="T16" fmla="*/ 24 w 25"/>
                <a:gd name="T17" fmla="*/ 27 h 31"/>
                <a:gd name="T18" fmla="*/ 18 w 25"/>
                <a:gd name="T19" fmla="*/ 23 h 31"/>
                <a:gd name="T20" fmla="*/ 19 w 25"/>
                <a:gd name="T21" fmla="*/ 31 h 31"/>
                <a:gd name="T22" fmla="*/ 5 w 25"/>
                <a:gd name="T23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">
                  <a:moveTo>
                    <a:pt x="5" y="17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3" y="11"/>
                    <a:pt x="2" y="7"/>
                    <a:pt x="0" y="0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8" y="5"/>
                    <a:pt x="8" y="3"/>
                    <a:pt x="8" y="1"/>
                  </a:cubicBezTo>
                  <a:cubicBezTo>
                    <a:pt x="11" y="3"/>
                    <a:pt x="14" y="5"/>
                    <a:pt x="16" y="7"/>
                  </a:cubicBezTo>
                  <a:cubicBezTo>
                    <a:pt x="17" y="9"/>
                    <a:pt x="17" y="12"/>
                    <a:pt x="18" y="14"/>
                  </a:cubicBezTo>
                  <a:cubicBezTo>
                    <a:pt x="21" y="18"/>
                    <a:pt x="23" y="22"/>
                    <a:pt x="25" y="25"/>
                  </a:cubicBezTo>
                  <a:cubicBezTo>
                    <a:pt x="25" y="26"/>
                    <a:pt x="24" y="26"/>
                    <a:pt x="24" y="27"/>
                  </a:cubicBezTo>
                  <a:cubicBezTo>
                    <a:pt x="22" y="26"/>
                    <a:pt x="21" y="24"/>
                    <a:pt x="18" y="23"/>
                  </a:cubicBezTo>
                  <a:cubicBezTo>
                    <a:pt x="19" y="25"/>
                    <a:pt x="19" y="27"/>
                    <a:pt x="19" y="31"/>
                  </a:cubicBezTo>
                  <a:cubicBezTo>
                    <a:pt x="13" y="25"/>
                    <a:pt x="9" y="21"/>
                    <a:pt x="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59">
              <a:extLst>
                <a:ext uri="{FF2B5EF4-FFF2-40B4-BE49-F238E27FC236}">
                  <a16:creationId xmlns:a16="http://schemas.microsoft.com/office/drawing/2014/main" id="{6C2261B8-5915-1698-731A-AB868549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347"/>
              <a:ext cx="31" cy="22"/>
            </a:xfrm>
            <a:custGeom>
              <a:avLst/>
              <a:gdLst>
                <a:gd name="T0" fmla="*/ 0 w 29"/>
                <a:gd name="T1" fmla="*/ 10 h 21"/>
                <a:gd name="T2" fmla="*/ 27 w 29"/>
                <a:gd name="T3" fmla="*/ 12 h 21"/>
                <a:gd name="T4" fmla="*/ 28 w 29"/>
                <a:gd name="T5" fmla="*/ 21 h 21"/>
                <a:gd name="T6" fmla="*/ 0 w 29"/>
                <a:gd name="T7" fmla="*/ 10 h 21"/>
                <a:gd name="T8" fmla="*/ 0 w 29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cubicBezTo>
                    <a:pt x="10" y="0"/>
                    <a:pt x="18" y="1"/>
                    <a:pt x="27" y="12"/>
                  </a:cubicBezTo>
                  <a:cubicBezTo>
                    <a:pt x="29" y="14"/>
                    <a:pt x="29" y="17"/>
                    <a:pt x="28" y="21"/>
                  </a:cubicBezTo>
                  <a:cubicBezTo>
                    <a:pt x="20" y="13"/>
                    <a:pt x="7" y="2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6548E337-147B-76E2-DB73-E6BCC2AD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6"/>
              <a:ext cx="69" cy="3"/>
            </a:xfrm>
            <a:custGeom>
              <a:avLst/>
              <a:gdLst>
                <a:gd name="T0" fmla="*/ 65 w 65"/>
                <a:gd name="T1" fmla="*/ 3 h 3"/>
                <a:gd name="T2" fmla="*/ 0 w 65"/>
                <a:gd name="T3" fmla="*/ 3 h 3"/>
                <a:gd name="T4" fmla="*/ 0 w 65"/>
                <a:gd name="T5" fmla="*/ 0 h 3"/>
                <a:gd name="T6" fmla="*/ 65 w 65"/>
                <a:gd name="T7" fmla="*/ 0 h 3"/>
                <a:gd name="T8" fmla="*/ 65 w 6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">
                  <a:moveTo>
                    <a:pt x="65" y="3"/>
                  </a:move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5" y="0"/>
                  </a:cubicBezTo>
                  <a:cubicBezTo>
                    <a:pt x="65" y="1"/>
                    <a:pt x="65" y="2"/>
                    <a:pt x="6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BB9A7B48-5FA4-92A9-AE86-B61E81A00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754"/>
              <a:ext cx="60" cy="26"/>
            </a:xfrm>
            <a:custGeom>
              <a:avLst/>
              <a:gdLst>
                <a:gd name="T0" fmla="*/ 32 w 57"/>
                <a:gd name="T1" fmla="*/ 0 h 25"/>
                <a:gd name="T2" fmla="*/ 45 w 57"/>
                <a:gd name="T3" fmla="*/ 19 h 25"/>
                <a:gd name="T4" fmla="*/ 57 w 57"/>
                <a:gd name="T5" fmla="*/ 25 h 25"/>
                <a:gd name="T6" fmla="*/ 29 w 57"/>
                <a:gd name="T7" fmla="*/ 17 h 25"/>
                <a:gd name="T8" fmla="*/ 0 w 57"/>
                <a:gd name="T9" fmla="*/ 17 h 25"/>
                <a:gd name="T10" fmla="*/ 0 w 57"/>
                <a:gd name="T11" fmla="*/ 13 h 25"/>
                <a:gd name="T12" fmla="*/ 11 w 57"/>
                <a:gd name="T13" fmla="*/ 14 h 25"/>
                <a:gd name="T14" fmla="*/ 25 w 57"/>
                <a:gd name="T15" fmla="*/ 6 h 25"/>
                <a:gd name="T16" fmla="*/ 32 w 57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5">
                  <a:moveTo>
                    <a:pt x="32" y="0"/>
                  </a:moveTo>
                  <a:cubicBezTo>
                    <a:pt x="29" y="12"/>
                    <a:pt x="35" y="17"/>
                    <a:pt x="45" y="19"/>
                  </a:cubicBezTo>
                  <a:cubicBezTo>
                    <a:pt x="49" y="20"/>
                    <a:pt x="53" y="22"/>
                    <a:pt x="57" y="25"/>
                  </a:cubicBezTo>
                  <a:cubicBezTo>
                    <a:pt x="48" y="23"/>
                    <a:pt x="39" y="19"/>
                    <a:pt x="29" y="17"/>
                  </a:cubicBezTo>
                  <a:cubicBezTo>
                    <a:pt x="20" y="16"/>
                    <a:pt x="10" y="17"/>
                    <a:pt x="0" y="17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4" y="13"/>
                    <a:pt x="8" y="14"/>
                    <a:pt x="11" y="14"/>
                  </a:cubicBezTo>
                  <a:cubicBezTo>
                    <a:pt x="18" y="14"/>
                    <a:pt x="24" y="15"/>
                    <a:pt x="25" y="6"/>
                  </a:cubicBezTo>
                  <a:cubicBezTo>
                    <a:pt x="25" y="4"/>
                    <a:pt x="29" y="2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2">
              <a:extLst>
                <a:ext uri="{FF2B5EF4-FFF2-40B4-BE49-F238E27FC236}">
                  <a16:creationId xmlns:a16="http://schemas.microsoft.com/office/drawing/2014/main" id="{DCBE58D1-0C8D-C075-5FEC-8BB8DA0B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1828"/>
              <a:ext cx="28" cy="29"/>
            </a:xfrm>
            <a:custGeom>
              <a:avLst/>
              <a:gdLst>
                <a:gd name="T0" fmla="*/ 27 w 27"/>
                <a:gd name="T1" fmla="*/ 24 h 28"/>
                <a:gd name="T2" fmla="*/ 0 w 27"/>
                <a:gd name="T3" fmla="*/ 3 h 28"/>
                <a:gd name="T4" fmla="*/ 7 w 27"/>
                <a:gd name="T5" fmla="*/ 13 h 28"/>
                <a:gd name="T6" fmla="*/ 10 w 27"/>
                <a:gd name="T7" fmla="*/ 11 h 28"/>
                <a:gd name="T8" fmla="*/ 6 w 27"/>
                <a:gd name="T9" fmla="*/ 1 h 28"/>
                <a:gd name="T10" fmla="*/ 8 w 27"/>
                <a:gd name="T11" fmla="*/ 0 h 28"/>
                <a:gd name="T12" fmla="*/ 27 w 27"/>
                <a:gd name="T1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8">
                  <a:moveTo>
                    <a:pt x="27" y="24"/>
                  </a:moveTo>
                  <a:cubicBezTo>
                    <a:pt x="9" y="28"/>
                    <a:pt x="5" y="14"/>
                    <a:pt x="0" y="3"/>
                  </a:cubicBezTo>
                  <a:cubicBezTo>
                    <a:pt x="2" y="6"/>
                    <a:pt x="4" y="10"/>
                    <a:pt x="7" y="13"/>
                  </a:cubicBezTo>
                  <a:cubicBezTo>
                    <a:pt x="8" y="13"/>
                    <a:pt x="9" y="12"/>
                    <a:pt x="10" y="11"/>
                  </a:cubicBezTo>
                  <a:cubicBezTo>
                    <a:pt x="9" y="8"/>
                    <a:pt x="7" y="4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14" y="8"/>
                    <a:pt x="20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79C53247-411A-055A-3E18-C6FF1867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833"/>
              <a:ext cx="22" cy="20"/>
            </a:xfrm>
            <a:custGeom>
              <a:avLst/>
              <a:gdLst>
                <a:gd name="T0" fmla="*/ 0 w 21"/>
                <a:gd name="T1" fmla="*/ 0 h 19"/>
                <a:gd name="T2" fmla="*/ 21 w 21"/>
                <a:gd name="T3" fmla="*/ 19 h 19"/>
                <a:gd name="T4" fmla="*/ 0 w 21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12" y="1"/>
                    <a:pt x="19" y="7"/>
                    <a:pt x="21" y="19"/>
                  </a:cubicBezTo>
                  <a:cubicBezTo>
                    <a:pt x="4" y="18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4">
              <a:extLst>
                <a:ext uri="{FF2B5EF4-FFF2-40B4-BE49-F238E27FC236}">
                  <a16:creationId xmlns:a16="http://schemas.microsoft.com/office/drawing/2014/main" id="{E4625FEB-FBE8-7729-F5D0-3FD01C2C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834"/>
              <a:ext cx="24" cy="29"/>
            </a:xfrm>
            <a:custGeom>
              <a:avLst/>
              <a:gdLst>
                <a:gd name="T0" fmla="*/ 0 w 22"/>
                <a:gd name="T1" fmla="*/ 9 h 27"/>
                <a:gd name="T2" fmla="*/ 14 w 22"/>
                <a:gd name="T3" fmla="*/ 12 h 27"/>
                <a:gd name="T4" fmla="*/ 10 w 22"/>
                <a:gd name="T5" fmla="*/ 2 h 27"/>
                <a:gd name="T6" fmla="*/ 22 w 22"/>
                <a:gd name="T7" fmla="*/ 6 h 27"/>
                <a:gd name="T8" fmla="*/ 22 w 22"/>
                <a:gd name="T9" fmla="*/ 27 h 27"/>
                <a:gd name="T10" fmla="*/ 0 w 22"/>
                <a:gd name="T11" fmla="*/ 8 h 27"/>
                <a:gd name="T12" fmla="*/ 0 w 22"/>
                <a:gd name="T1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7">
                  <a:moveTo>
                    <a:pt x="0" y="9"/>
                  </a:moveTo>
                  <a:cubicBezTo>
                    <a:pt x="7" y="4"/>
                    <a:pt x="8" y="13"/>
                    <a:pt x="14" y="12"/>
                  </a:cubicBezTo>
                  <a:cubicBezTo>
                    <a:pt x="13" y="10"/>
                    <a:pt x="12" y="6"/>
                    <a:pt x="10" y="2"/>
                  </a:cubicBezTo>
                  <a:cubicBezTo>
                    <a:pt x="15" y="0"/>
                    <a:pt x="14" y="16"/>
                    <a:pt x="22" y="6"/>
                  </a:cubicBezTo>
                  <a:cubicBezTo>
                    <a:pt x="22" y="13"/>
                    <a:pt x="22" y="19"/>
                    <a:pt x="22" y="27"/>
                  </a:cubicBezTo>
                  <a:cubicBezTo>
                    <a:pt x="15" y="21"/>
                    <a:pt x="7" y="15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5">
              <a:extLst>
                <a:ext uri="{FF2B5EF4-FFF2-40B4-BE49-F238E27FC236}">
                  <a16:creationId xmlns:a16="http://schemas.microsoft.com/office/drawing/2014/main" id="{F1BB8866-F9E0-D545-D0CB-D6D179BDC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834"/>
              <a:ext cx="29" cy="23"/>
            </a:xfrm>
            <a:custGeom>
              <a:avLst/>
              <a:gdLst>
                <a:gd name="T0" fmla="*/ 8 w 27"/>
                <a:gd name="T1" fmla="*/ 17 h 22"/>
                <a:gd name="T2" fmla="*/ 0 w 27"/>
                <a:gd name="T3" fmla="*/ 2 h 22"/>
                <a:gd name="T4" fmla="*/ 9 w 27"/>
                <a:gd name="T5" fmla="*/ 0 h 22"/>
                <a:gd name="T6" fmla="*/ 27 w 27"/>
                <a:gd name="T7" fmla="*/ 22 h 22"/>
                <a:gd name="T8" fmla="*/ 8 w 27"/>
                <a:gd name="T9" fmla="*/ 17 h 22"/>
                <a:gd name="T10" fmla="*/ 8 w 27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2">
                  <a:moveTo>
                    <a:pt x="8" y="17"/>
                  </a:moveTo>
                  <a:cubicBezTo>
                    <a:pt x="5" y="12"/>
                    <a:pt x="3" y="7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5" y="7"/>
                    <a:pt x="21" y="15"/>
                    <a:pt x="27" y="22"/>
                  </a:cubicBezTo>
                  <a:cubicBezTo>
                    <a:pt x="21" y="20"/>
                    <a:pt x="14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66">
              <a:extLst>
                <a:ext uri="{FF2B5EF4-FFF2-40B4-BE49-F238E27FC236}">
                  <a16:creationId xmlns:a16="http://schemas.microsoft.com/office/drawing/2014/main" id="{A265DDD5-54C3-C9AF-BA61-7BC972B0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567"/>
              <a:ext cx="21" cy="27"/>
            </a:xfrm>
            <a:custGeom>
              <a:avLst/>
              <a:gdLst>
                <a:gd name="T0" fmla="*/ 19 w 20"/>
                <a:gd name="T1" fmla="*/ 19 h 26"/>
                <a:gd name="T2" fmla="*/ 18 w 20"/>
                <a:gd name="T3" fmla="*/ 23 h 26"/>
                <a:gd name="T4" fmla="*/ 14 w 20"/>
                <a:gd name="T5" fmla="*/ 18 h 26"/>
                <a:gd name="T6" fmla="*/ 12 w 20"/>
                <a:gd name="T7" fmla="*/ 8 h 26"/>
                <a:gd name="T8" fmla="*/ 9 w 20"/>
                <a:gd name="T9" fmla="*/ 8 h 26"/>
                <a:gd name="T10" fmla="*/ 5 w 20"/>
                <a:gd name="T11" fmla="*/ 18 h 26"/>
                <a:gd name="T12" fmla="*/ 0 w 20"/>
                <a:gd name="T13" fmla="*/ 0 h 26"/>
                <a:gd name="T14" fmla="*/ 2 w 20"/>
                <a:gd name="T15" fmla="*/ 0 h 26"/>
                <a:gd name="T16" fmla="*/ 5 w 20"/>
                <a:gd name="T17" fmla="*/ 7 h 26"/>
                <a:gd name="T18" fmla="*/ 9 w 20"/>
                <a:gd name="T19" fmla="*/ 1 h 26"/>
                <a:gd name="T20" fmla="*/ 18 w 20"/>
                <a:gd name="T21" fmla="*/ 9 h 26"/>
                <a:gd name="T22" fmla="*/ 19 w 20"/>
                <a:gd name="T2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9" y="19"/>
                  </a:moveTo>
                  <a:cubicBezTo>
                    <a:pt x="19" y="20"/>
                    <a:pt x="18" y="21"/>
                    <a:pt x="18" y="23"/>
                  </a:cubicBezTo>
                  <a:cubicBezTo>
                    <a:pt x="11" y="26"/>
                    <a:pt x="14" y="21"/>
                    <a:pt x="14" y="18"/>
                  </a:cubicBezTo>
                  <a:cubicBezTo>
                    <a:pt x="13" y="14"/>
                    <a:pt x="13" y="11"/>
                    <a:pt x="12" y="8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11"/>
                    <a:pt x="7" y="14"/>
                    <a:pt x="5" y="18"/>
                  </a:cubicBezTo>
                  <a:cubicBezTo>
                    <a:pt x="3" y="11"/>
                    <a:pt x="1" y="6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2"/>
                    <a:pt x="4" y="4"/>
                    <a:pt x="5" y="7"/>
                  </a:cubicBezTo>
                  <a:cubicBezTo>
                    <a:pt x="6" y="5"/>
                    <a:pt x="7" y="3"/>
                    <a:pt x="9" y="1"/>
                  </a:cubicBezTo>
                  <a:cubicBezTo>
                    <a:pt x="12" y="3"/>
                    <a:pt x="16" y="5"/>
                    <a:pt x="18" y="9"/>
                  </a:cubicBezTo>
                  <a:cubicBezTo>
                    <a:pt x="20" y="11"/>
                    <a:pt x="19" y="15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67">
              <a:extLst>
                <a:ext uri="{FF2B5EF4-FFF2-40B4-BE49-F238E27FC236}">
                  <a16:creationId xmlns:a16="http://schemas.microsoft.com/office/drawing/2014/main" id="{AF84C54C-DB46-C4C8-9DFF-80F892F7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857"/>
              <a:ext cx="21" cy="22"/>
            </a:xfrm>
            <a:custGeom>
              <a:avLst/>
              <a:gdLst>
                <a:gd name="T0" fmla="*/ 0 w 20"/>
                <a:gd name="T1" fmla="*/ 13 h 21"/>
                <a:gd name="T2" fmla="*/ 0 w 20"/>
                <a:gd name="T3" fmla="*/ 0 h 21"/>
                <a:gd name="T4" fmla="*/ 19 w 20"/>
                <a:gd name="T5" fmla="*/ 17 h 21"/>
                <a:gd name="T6" fmla="*/ 6 w 20"/>
                <a:gd name="T7" fmla="*/ 16 h 21"/>
                <a:gd name="T8" fmla="*/ 3 w 20"/>
                <a:gd name="T9" fmla="*/ 21 h 21"/>
                <a:gd name="T10" fmla="*/ 0 w 20"/>
                <a:gd name="T11" fmla="*/ 13 h 21"/>
                <a:gd name="T12" fmla="*/ 0 w 20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0" y="13"/>
                  </a:moveTo>
                  <a:cubicBezTo>
                    <a:pt x="0" y="10"/>
                    <a:pt x="0" y="7"/>
                    <a:pt x="0" y="0"/>
                  </a:cubicBezTo>
                  <a:cubicBezTo>
                    <a:pt x="6" y="9"/>
                    <a:pt x="20" y="0"/>
                    <a:pt x="19" y="17"/>
                  </a:cubicBezTo>
                  <a:cubicBezTo>
                    <a:pt x="15" y="16"/>
                    <a:pt x="11" y="16"/>
                    <a:pt x="6" y="16"/>
                  </a:cubicBezTo>
                  <a:cubicBezTo>
                    <a:pt x="6" y="16"/>
                    <a:pt x="4" y="18"/>
                    <a:pt x="3" y="21"/>
                  </a:cubicBezTo>
                  <a:cubicBezTo>
                    <a:pt x="1" y="17"/>
                    <a:pt x="1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68">
              <a:extLst>
                <a:ext uri="{FF2B5EF4-FFF2-40B4-BE49-F238E27FC236}">
                  <a16:creationId xmlns:a16="http://schemas.microsoft.com/office/drawing/2014/main" id="{F065F3DB-E8A9-D989-4370-658E38C29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835"/>
              <a:ext cx="40" cy="15"/>
            </a:xfrm>
            <a:custGeom>
              <a:avLst/>
              <a:gdLst>
                <a:gd name="T0" fmla="*/ 33 w 38"/>
                <a:gd name="T1" fmla="*/ 2 h 14"/>
                <a:gd name="T2" fmla="*/ 23 w 38"/>
                <a:gd name="T3" fmla="*/ 8 h 14"/>
                <a:gd name="T4" fmla="*/ 38 w 38"/>
                <a:gd name="T5" fmla="*/ 10 h 14"/>
                <a:gd name="T6" fmla="*/ 38 w 38"/>
                <a:gd name="T7" fmla="*/ 12 h 14"/>
                <a:gd name="T8" fmla="*/ 19 w 38"/>
                <a:gd name="T9" fmla="*/ 14 h 14"/>
                <a:gd name="T10" fmla="*/ 18 w 38"/>
                <a:gd name="T11" fmla="*/ 11 h 14"/>
                <a:gd name="T12" fmla="*/ 24 w 38"/>
                <a:gd name="T13" fmla="*/ 6 h 14"/>
                <a:gd name="T14" fmla="*/ 0 w 38"/>
                <a:gd name="T15" fmla="*/ 6 h 14"/>
                <a:gd name="T16" fmla="*/ 0 w 38"/>
                <a:gd name="T17" fmla="*/ 5 h 14"/>
                <a:gd name="T18" fmla="*/ 32 w 38"/>
                <a:gd name="T19" fmla="*/ 0 h 14"/>
                <a:gd name="T20" fmla="*/ 33 w 38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4">
                  <a:moveTo>
                    <a:pt x="33" y="2"/>
                  </a:moveTo>
                  <a:cubicBezTo>
                    <a:pt x="30" y="4"/>
                    <a:pt x="28" y="5"/>
                    <a:pt x="23" y="8"/>
                  </a:cubicBezTo>
                  <a:cubicBezTo>
                    <a:pt x="29" y="9"/>
                    <a:pt x="33" y="9"/>
                    <a:pt x="38" y="10"/>
                  </a:cubicBezTo>
                  <a:cubicBezTo>
                    <a:pt x="38" y="10"/>
                    <a:pt x="38" y="11"/>
                    <a:pt x="38" y="12"/>
                  </a:cubicBezTo>
                  <a:cubicBezTo>
                    <a:pt x="32" y="12"/>
                    <a:pt x="25" y="13"/>
                    <a:pt x="19" y="14"/>
                  </a:cubicBezTo>
                  <a:cubicBezTo>
                    <a:pt x="19" y="13"/>
                    <a:pt x="19" y="12"/>
                    <a:pt x="18" y="11"/>
                  </a:cubicBezTo>
                  <a:cubicBezTo>
                    <a:pt x="20" y="10"/>
                    <a:pt x="21" y="9"/>
                    <a:pt x="24" y="6"/>
                  </a:cubicBezTo>
                  <a:cubicBezTo>
                    <a:pt x="15" y="6"/>
                    <a:pt x="7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1" y="3"/>
                    <a:pt x="21" y="2"/>
                    <a:pt x="32" y="0"/>
                  </a:cubicBezTo>
                  <a:cubicBezTo>
                    <a:pt x="32" y="1"/>
                    <a:pt x="33" y="1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69">
              <a:extLst>
                <a:ext uri="{FF2B5EF4-FFF2-40B4-BE49-F238E27FC236}">
                  <a16:creationId xmlns:a16="http://schemas.microsoft.com/office/drawing/2014/main" id="{4916051B-2369-5E76-CC6A-A64D6BC64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802"/>
              <a:ext cx="20" cy="25"/>
            </a:xfrm>
            <a:custGeom>
              <a:avLst/>
              <a:gdLst>
                <a:gd name="T0" fmla="*/ 19 w 19"/>
                <a:gd name="T1" fmla="*/ 23 h 23"/>
                <a:gd name="T2" fmla="*/ 0 w 19"/>
                <a:gd name="T3" fmla="*/ 12 h 23"/>
                <a:gd name="T4" fmla="*/ 7 w 19"/>
                <a:gd name="T5" fmla="*/ 0 h 23"/>
                <a:gd name="T6" fmla="*/ 16 w 19"/>
                <a:gd name="T7" fmla="*/ 17 h 23"/>
                <a:gd name="T8" fmla="*/ 19 w 1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0" y="23"/>
                    <a:pt x="5" y="18"/>
                    <a:pt x="0" y="12"/>
                  </a:cubicBezTo>
                  <a:cubicBezTo>
                    <a:pt x="3" y="7"/>
                    <a:pt x="5" y="4"/>
                    <a:pt x="7" y="0"/>
                  </a:cubicBezTo>
                  <a:cubicBezTo>
                    <a:pt x="10" y="6"/>
                    <a:pt x="13" y="12"/>
                    <a:pt x="16" y="17"/>
                  </a:cubicBezTo>
                  <a:cubicBezTo>
                    <a:pt x="17" y="19"/>
                    <a:pt x="18" y="21"/>
                    <a:pt x="1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0">
              <a:extLst>
                <a:ext uri="{FF2B5EF4-FFF2-40B4-BE49-F238E27FC236}">
                  <a16:creationId xmlns:a16="http://schemas.microsoft.com/office/drawing/2014/main" id="{5354EE0A-239B-4291-7F46-B67CF957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30"/>
              <a:ext cx="21" cy="47"/>
            </a:xfrm>
            <a:custGeom>
              <a:avLst/>
              <a:gdLst>
                <a:gd name="T0" fmla="*/ 19 w 20"/>
                <a:gd name="T1" fmla="*/ 45 h 45"/>
                <a:gd name="T2" fmla="*/ 0 w 20"/>
                <a:gd name="T3" fmla="*/ 16 h 45"/>
                <a:gd name="T4" fmla="*/ 11 w 20"/>
                <a:gd name="T5" fmla="*/ 19 h 45"/>
                <a:gd name="T6" fmla="*/ 0 w 20"/>
                <a:gd name="T7" fmla="*/ 2 h 45"/>
                <a:gd name="T8" fmla="*/ 3 w 20"/>
                <a:gd name="T9" fmla="*/ 0 h 45"/>
                <a:gd name="T10" fmla="*/ 12 w 20"/>
                <a:gd name="T11" fmla="*/ 19 h 45"/>
                <a:gd name="T12" fmla="*/ 19 w 20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5">
                  <a:moveTo>
                    <a:pt x="19" y="45"/>
                  </a:moveTo>
                  <a:cubicBezTo>
                    <a:pt x="12" y="35"/>
                    <a:pt x="7" y="26"/>
                    <a:pt x="0" y="16"/>
                  </a:cubicBezTo>
                  <a:cubicBezTo>
                    <a:pt x="4" y="17"/>
                    <a:pt x="6" y="18"/>
                    <a:pt x="11" y="19"/>
                  </a:cubicBezTo>
                  <a:cubicBezTo>
                    <a:pt x="7" y="12"/>
                    <a:pt x="4" y="7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6" y="7"/>
                    <a:pt x="14" y="15"/>
                    <a:pt x="12" y="19"/>
                  </a:cubicBezTo>
                  <a:cubicBezTo>
                    <a:pt x="6" y="31"/>
                    <a:pt x="20" y="33"/>
                    <a:pt x="19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71">
              <a:extLst>
                <a:ext uri="{FF2B5EF4-FFF2-40B4-BE49-F238E27FC236}">
                  <a16:creationId xmlns:a16="http://schemas.microsoft.com/office/drawing/2014/main" id="{66CE956B-71CC-F6F1-33ED-CC9C2833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466"/>
              <a:ext cx="24" cy="29"/>
            </a:xfrm>
            <a:custGeom>
              <a:avLst/>
              <a:gdLst>
                <a:gd name="T0" fmla="*/ 22 w 22"/>
                <a:gd name="T1" fmla="*/ 27 h 27"/>
                <a:gd name="T2" fmla="*/ 1 w 22"/>
                <a:gd name="T3" fmla="*/ 5 h 27"/>
                <a:gd name="T4" fmla="*/ 5 w 22"/>
                <a:gd name="T5" fmla="*/ 0 h 27"/>
                <a:gd name="T6" fmla="*/ 22 w 22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8" y="24"/>
                    <a:pt x="0" y="16"/>
                    <a:pt x="1" y="5"/>
                  </a:cubicBezTo>
                  <a:cubicBezTo>
                    <a:pt x="1" y="3"/>
                    <a:pt x="3" y="2"/>
                    <a:pt x="5" y="0"/>
                  </a:cubicBezTo>
                  <a:cubicBezTo>
                    <a:pt x="3" y="15"/>
                    <a:pt x="14" y="20"/>
                    <a:pt x="2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2">
              <a:extLst>
                <a:ext uri="{FF2B5EF4-FFF2-40B4-BE49-F238E27FC236}">
                  <a16:creationId xmlns:a16="http://schemas.microsoft.com/office/drawing/2014/main" id="{55C4E98B-A9C0-84EB-86C3-8A96AAE34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367"/>
              <a:ext cx="33" cy="9"/>
            </a:xfrm>
            <a:custGeom>
              <a:avLst/>
              <a:gdLst>
                <a:gd name="T0" fmla="*/ 31 w 31"/>
                <a:gd name="T1" fmla="*/ 3 h 9"/>
                <a:gd name="T2" fmla="*/ 17 w 31"/>
                <a:gd name="T3" fmla="*/ 8 h 9"/>
                <a:gd name="T4" fmla="*/ 0 w 31"/>
                <a:gd name="T5" fmla="*/ 2 h 9"/>
                <a:gd name="T6" fmla="*/ 29 w 31"/>
                <a:gd name="T7" fmla="*/ 0 h 9"/>
                <a:gd name="T8" fmla="*/ 31 w 31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">
                  <a:moveTo>
                    <a:pt x="31" y="3"/>
                  </a:moveTo>
                  <a:cubicBezTo>
                    <a:pt x="26" y="4"/>
                    <a:pt x="21" y="7"/>
                    <a:pt x="17" y="8"/>
                  </a:cubicBezTo>
                  <a:cubicBezTo>
                    <a:pt x="10" y="9"/>
                    <a:pt x="2" y="9"/>
                    <a:pt x="0" y="2"/>
                  </a:cubicBezTo>
                  <a:cubicBezTo>
                    <a:pt x="9" y="1"/>
                    <a:pt x="19" y="1"/>
                    <a:pt x="29" y="0"/>
                  </a:cubicBezTo>
                  <a:cubicBezTo>
                    <a:pt x="29" y="1"/>
                    <a:pt x="30" y="2"/>
                    <a:pt x="3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3">
              <a:extLst>
                <a:ext uri="{FF2B5EF4-FFF2-40B4-BE49-F238E27FC236}">
                  <a16:creationId xmlns:a16="http://schemas.microsoft.com/office/drawing/2014/main" id="{2512501F-F3F4-0B4B-58DE-92174790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642"/>
              <a:ext cx="21" cy="17"/>
            </a:xfrm>
            <a:custGeom>
              <a:avLst/>
              <a:gdLst>
                <a:gd name="T0" fmla="*/ 8 w 20"/>
                <a:gd name="T1" fmla="*/ 4 h 16"/>
                <a:gd name="T2" fmla="*/ 14 w 20"/>
                <a:gd name="T3" fmla="*/ 0 h 16"/>
                <a:gd name="T4" fmla="*/ 20 w 20"/>
                <a:gd name="T5" fmla="*/ 4 h 16"/>
                <a:gd name="T6" fmla="*/ 9 w 20"/>
                <a:gd name="T7" fmla="*/ 15 h 16"/>
                <a:gd name="T8" fmla="*/ 0 w 20"/>
                <a:gd name="T9" fmla="*/ 14 h 16"/>
                <a:gd name="T10" fmla="*/ 8 w 20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8" y="4"/>
                  </a:moveTo>
                  <a:cubicBezTo>
                    <a:pt x="10" y="3"/>
                    <a:pt x="12" y="1"/>
                    <a:pt x="14" y="0"/>
                  </a:cubicBezTo>
                  <a:cubicBezTo>
                    <a:pt x="16" y="2"/>
                    <a:pt x="18" y="3"/>
                    <a:pt x="20" y="4"/>
                  </a:cubicBezTo>
                  <a:cubicBezTo>
                    <a:pt x="16" y="8"/>
                    <a:pt x="13" y="12"/>
                    <a:pt x="9" y="15"/>
                  </a:cubicBezTo>
                  <a:cubicBezTo>
                    <a:pt x="7" y="16"/>
                    <a:pt x="4" y="14"/>
                    <a:pt x="0" y="14"/>
                  </a:cubicBezTo>
                  <a:cubicBezTo>
                    <a:pt x="3" y="10"/>
                    <a:pt x="5" y="7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74">
              <a:extLst>
                <a:ext uri="{FF2B5EF4-FFF2-40B4-BE49-F238E27FC236}">
                  <a16:creationId xmlns:a16="http://schemas.microsoft.com/office/drawing/2014/main" id="{DFD7DB52-7BB0-59CF-D7C0-395D866B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847"/>
              <a:ext cx="34" cy="16"/>
            </a:xfrm>
            <a:custGeom>
              <a:avLst/>
              <a:gdLst>
                <a:gd name="T0" fmla="*/ 33 w 33"/>
                <a:gd name="T1" fmla="*/ 5 h 15"/>
                <a:gd name="T2" fmla="*/ 22 w 33"/>
                <a:gd name="T3" fmla="*/ 6 h 15"/>
                <a:gd name="T4" fmla="*/ 18 w 33"/>
                <a:gd name="T5" fmla="*/ 15 h 15"/>
                <a:gd name="T6" fmla="*/ 9 w 33"/>
                <a:gd name="T7" fmla="*/ 8 h 15"/>
                <a:gd name="T8" fmla="*/ 0 w 33"/>
                <a:gd name="T9" fmla="*/ 15 h 15"/>
                <a:gd name="T10" fmla="*/ 33 w 33"/>
                <a:gd name="T11" fmla="*/ 2 h 15"/>
                <a:gd name="T12" fmla="*/ 33 w 33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cubicBezTo>
                    <a:pt x="30" y="5"/>
                    <a:pt x="26" y="6"/>
                    <a:pt x="22" y="6"/>
                  </a:cubicBezTo>
                  <a:cubicBezTo>
                    <a:pt x="15" y="5"/>
                    <a:pt x="13" y="7"/>
                    <a:pt x="18" y="15"/>
                  </a:cubicBezTo>
                  <a:cubicBezTo>
                    <a:pt x="14" y="12"/>
                    <a:pt x="12" y="10"/>
                    <a:pt x="9" y="8"/>
                  </a:cubicBezTo>
                  <a:cubicBezTo>
                    <a:pt x="6" y="10"/>
                    <a:pt x="3" y="13"/>
                    <a:pt x="0" y="15"/>
                  </a:cubicBezTo>
                  <a:cubicBezTo>
                    <a:pt x="1" y="5"/>
                    <a:pt x="16" y="0"/>
                    <a:pt x="33" y="2"/>
                  </a:cubicBezTo>
                  <a:cubicBezTo>
                    <a:pt x="33" y="3"/>
                    <a:pt x="33" y="4"/>
                    <a:pt x="3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75">
              <a:extLst>
                <a:ext uri="{FF2B5EF4-FFF2-40B4-BE49-F238E27FC236}">
                  <a16:creationId xmlns:a16="http://schemas.microsoft.com/office/drawing/2014/main" id="{4FDD25D1-4E7B-AB35-412C-F9EB25CE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456"/>
              <a:ext cx="29" cy="17"/>
            </a:xfrm>
            <a:custGeom>
              <a:avLst/>
              <a:gdLst>
                <a:gd name="T0" fmla="*/ 14 w 27"/>
                <a:gd name="T1" fmla="*/ 13 h 16"/>
                <a:gd name="T2" fmla="*/ 0 w 27"/>
                <a:gd name="T3" fmla="*/ 7 h 16"/>
                <a:gd name="T4" fmla="*/ 7 w 27"/>
                <a:gd name="T5" fmla="*/ 4 h 16"/>
                <a:gd name="T6" fmla="*/ 15 w 27"/>
                <a:gd name="T7" fmla="*/ 7 h 16"/>
                <a:gd name="T8" fmla="*/ 27 w 27"/>
                <a:gd name="T9" fmla="*/ 16 h 16"/>
                <a:gd name="T10" fmla="*/ 20 w 27"/>
                <a:gd name="T11" fmla="*/ 13 h 16"/>
                <a:gd name="T12" fmla="*/ 14 w 27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14" y="13"/>
                  </a:moveTo>
                  <a:cubicBezTo>
                    <a:pt x="9" y="11"/>
                    <a:pt x="5" y="9"/>
                    <a:pt x="0" y="7"/>
                  </a:cubicBezTo>
                  <a:cubicBezTo>
                    <a:pt x="1" y="0"/>
                    <a:pt x="4" y="3"/>
                    <a:pt x="7" y="4"/>
                  </a:cubicBezTo>
                  <a:cubicBezTo>
                    <a:pt x="10" y="6"/>
                    <a:pt x="13" y="8"/>
                    <a:pt x="15" y="7"/>
                  </a:cubicBezTo>
                  <a:cubicBezTo>
                    <a:pt x="23" y="3"/>
                    <a:pt x="25" y="9"/>
                    <a:pt x="27" y="16"/>
                  </a:cubicBezTo>
                  <a:cubicBezTo>
                    <a:pt x="25" y="15"/>
                    <a:pt x="23" y="14"/>
                    <a:pt x="20" y="13"/>
                  </a:cubicBezTo>
                  <a:cubicBezTo>
                    <a:pt x="18" y="13"/>
                    <a:pt x="16" y="13"/>
                    <a:pt x="1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76">
              <a:extLst>
                <a:ext uri="{FF2B5EF4-FFF2-40B4-BE49-F238E27FC236}">
                  <a16:creationId xmlns:a16="http://schemas.microsoft.com/office/drawing/2014/main" id="{AE2AB439-6A7A-D35C-EC7F-F6C2CF33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526"/>
              <a:ext cx="4" cy="48"/>
            </a:xfrm>
            <a:custGeom>
              <a:avLst/>
              <a:gdLst>
                <a:gd name="T0" fmla="*/ 2 w 4"/>
                <a:gd name="T1" fmla="*/ 0 h 45"/>
                <a:gd name="T2" fmla="*/ 4 w 4"/>
                <a:gd name="T3" fmla="*/ 45 h 45"/>
                <a:gd name="T4" fmla="*/ 0 w 4"/>
                <a:gd name="T5" fmla="*/ 45 h 45"/>
                <a:gd name="T6" fmla="*/ 0 w 4"/>
                <a:gd name="T7" fmla="*/ 1 h 45"/>
                <a:gd name="T8" fmla="*/ 2 w 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5">
                  <a:moveTo>
                    <a:pt x="2" y="0"/>
                  </a:moveTo>
                  <a:cubicBezTo>
                    <a:pt x="3" y="15"/>
                    <a:pt x="3" y="30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30"/>
                    <a:pt x="0" y="15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77">
              <a:extLst>
                <a:ext uri="{FF2B5EF4-FFF2-40B4-BE49-F238E27FC236}">
                  <a16:creationId xmlns:a16="http://schemas.microsoft.com/office/drawing/2014/main" id="{D7BAD9E8-FF69-A78E-EA91-C38C4F1CA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877"/>
              <a:ext cx="37" cy="8"/>
            </a:xfrm>
            <a:custGeom>
              <a:avLst/>
              <a:gdLst>
                <a:gd name="T0" fmla="*/ 35 w 35"/>
                <a:gd name="T1" fmla="*/ 7 h 7"/>
                <a:gd name="T2" fmla="*/ 0 w 35"/>
                <a:gd name="T3" fmla="*/ 7 h 7"/>
                <a:gd name="T4" fmla="*/ 35 w 3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cubicBezTo>
                    <a:pt x="23" y="7"/>
                    <a:pt x="11" y="7"/>
                    <a:pt x="0" y="7"/>
                  </a:cubicBezTo>
                  <a:cubicBezTo>
                    <a:pt x="8" y="1"/>
                    <a:pt x="18" y="0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78">
              <a:extLst>
                <a:ext uri="{FF2B5EF4-FFF2-40B4-BE49-F238E27FC236}">
                  <a16:creationId xmlns:a16="http://schemas.microsoft.com/office/drawing/2014/main" id="{1B1C9AF6-BAED-DDF4-D87B-2B442350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708"/>
              <a:ext cx="13" cy="29"/>
            </a:xfrm>
            <a:custGeom>
              <a:avLst/>
              <a:gdLst>
                <a:gd name="T0" fmla="*/ 5 w 12"/>
                <a:gd name="T1" fmla="*/ 20 h 27"/>
                <a:gd name="T2" fmla="*/ 0 w 12"/>
                <a:gd name="T3" fmla="*/ 27 h 27"/>
                <a:gd name="T4" fmla="*/ 0 w 12"/>
                <a:gd name="T5" fmla="*/ 1 h 27"/>
                <a:gd name="T6" fmla="*/ 5 w 12"/>
                <a:gd name="T7" fmla="*/ 0 h 27"/>
                <a:gd name="T8" fmla="*/ 12 w 12"/>
                <a:gd name="T9" fmla="*/ 15 h 27"/>
                <a:gd name="T10" fmla="*/ 9 w 12"/>
                <a:gd name="T11" fmla="*/ 16 h 27"/>
                <a:gd name="T12" fmla="*/ 6 w 12"/>
                <a:gd name="T13" fmla="*/ 4 h 27"/>
                <a:gd name="T14" fmla="*/ 3 w 12"/>
                <a:gd name="T15" fmla="*/ 5 h 27"/>
                <a:gd name="T16" fmla="*/ 5 w 12"/>
                <a:gd name="T17" fmla="*/ 20 h 27"/>
                <a:gd name="T18" fmla="*/ 5 w 12"/>
                <a:gd name="T1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7">
                  <a:moveTo>
                    <a:pt x="5" y="20"/>
                  </a:moveTo>
                  <a:cubicBezTo>
                    <a:pt x="4" y="22"/>
                    <a:pt x="2" y="23"/>
                    <a:pt x="0" y="27"/>
                  </a:cubicBezTo>
                  <a:cubicBezTo>
                    <a:pt x="0" y="17"/>
                    <a:pt x="0" y="9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5"/>
                    <a:pt x="10" y="10"/>
                    <a:pt x="12" y="15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8" y="12"/>
                    <a:pt x="7" y="8"/>
                    <a:pt x="6" y="4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4" y="10"/>
                    <a:pt x="4" y="15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DF2B218D-BB87-899A-4457-5E767AFC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395"/>
              <a:ext cx="34" cy="12"/>
            </a:xfrm>
            <a:custGeom>
              <a:avLst/>
              <a:gdLst>
                <a:gd name="T0" fmla="*/ 10 w 32"/>
                <a:gd name="T1" fmla="*/ 1 h 11"/>
                <a:gd name="T2" fmla="*/ 22 w 32"/>
                <a:gd name="T3" fmla="*/ 0 h 11"/>
                <a:gd name="T4" fmla="*/ 32 w 32"/>
                <a:gd name="T5" fmla="*/ 11 h 11"/>
                <a:gd name="T6" fmla="*/ 0 w 32"/>
                <a:gd name="T7" fmla="*/ 6 h 11"/>
                <a:gd name="T8" fmla="*/ 0 w 32"/>
                <a:gd name="T9" fmla="*/ 4 h 11"/>
                <a:gd name="T10" fmla="*/ 10 w 32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1">
                  <a:moveTo>
                    <a:pt x="10" y="1"/>
                  </a:moveTo>
                  <a:cubicBezTo>
                    <a:pt x="14" y="3"/>
                    <a:pt x="18" y="7"/>
                    <a:pt x="22" y="0"/>
                  </a:cubicBezTo>
                  <a:cubicBezTo>
                    <a:pt x="25" y="3"/>
                    <a:pt x="28" y="7"/>
                    <a:pt x="32" y="11"/>
                  </a:cubicBezTo>
                  <a:cubicBezTo>
                    <a:pt x="20" y="9"/>
                    <a:pt x="10" y="7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3" y="3"/>
                    <a:pt x="6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32BA2640-F0DA-3C73-D1D5-AD1385CC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21"/>
              <a:ext cx="6" cy="33"/>
            </a:xfrm>
            <a:custGeom>
              <a:avLst/>
              <a:gdLst>
                <a:gd name="T0" fmla="*/ 6 w 6"/>
                <a:gd name="T1" fmla="*/ 0 h 31"/>
                <a:gd name="T2" fmla="*/ 6 w 6"/>
                <a:gd name="T3" fmla="*/ 31 h 31"/>
                <a:gd name="T4" fmla="*/ 6 w 6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6" y="11"/>
                    <a:pt x="6" y="21"/>
                    <a:pt x="6" y="31"/>
                  </a:cubicBezTo>
                  <a:cubicBezTo>
                    <a:pt x="0" y="13"/>
                    <a:pt x="0" y="1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A2168EFA-EA00-F0FC-71F7-044FE626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756"/>
              <a:ext cx="30" cy="27"/>
            </a:xfrm>
            <a:custGeom>
              <a:avLst/>
              <a:gdLst>
                <a:gd name="T0" fmla="*/ 0 w 28"/>
                <a:gd name="T1" fmla="*/ 26 h 26"/>
                <a:gd name="T2" fmla="*/ 10 w 28"/>
                <a:gd name="T3" fmla="*/ 8 h 26"/>
                <a:gd name="T4" fmla="*/ 24 w 28"/>
                <a:gd name="T5" fmla="*/ 0 h 26"/>
                <a:gd name="T6" fmla="*/ 28 w 28"/>
                <a:gd name="T7" fmla="*/ 4 h 26"/>
                <a:gd name="T8" fmla="*/ 0 w 2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4" y="19"/>
                    <a:pt x="7" y="13"/>
                    <a:pt x="10" y="8"/>
                  </a:cubicBezTo>
                  <a:cubicBezTo>
                    <a:pt x="15" y="5"/>
                    <a:pt x="19" y="3"/>
                    <a:pt x="24" y="0"/>
                  </a:cubicBezTo>
                  <a:cubicBezTo>
                    <a:pt x="25" y="2"/>
                    <a:pt x="27" y="3"/>
                    <a:pt x="28" y="4"/>
                  </a:cubicBezTo>
                  <a:cubicBezTo>
                    <a:pt x="19" y="11"/>
                    <a:pt x="10" y="18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6AA17618-5968-1997-CA48-916A5E28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704"/>
              <a:ext cx="33" cy="14"/>
            </a:xfrm>
            <a:custGeom>
              <a:avLst/>
              <a:gdLst>
                <a:gd name="T0" fmla="*/ 31 w 31"/>
                <a:gd name="T1" fmla="*/ 0 h 13"/>
                <a:gd name="T2" fmla="*/ 15 w 31"/>
                <a:gd name="T3" fmla="*/ 13 h 13"/>
                <a:gd name="T4" fmla="*/ 0 w 31"/>
                <a:gd name="T5" fmla="*/ 7 h 13"/>
                <a:gd name="T6" fmla="*/ 31 w 3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31" y="0"/>
                  </a:moveTo>
                  <a:cubicBezTo>
                    <a:pt x="29" y="9"/>
                    <a:pt x="24" y="13"/>
                    <a:pt x="15" y="13"/>
                  </a:cubicBezTo>
                  <a:cubicBezTo>
                    <a:pt x="10" y="13"/>
                    <a:pt x="5" y="10"/>
                    <a:pt x="0" y="7"/>
                  </a:cubicBezTo>
                  <a:cubicBezTo>
                    <a:pt x="11" y="11"/>
                    <a:pt x="22" y="1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35E90942-43F3-818A-8C5D-5FBF5E1F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43"/>
              <a:ext cx="15" cy="38"/>
            </a:xfrm>
            <a:custGeom>
              <a:avLst/>
              <a:gdLst>
                <a:gd name="T0" fmla="*/ 3 w 14"/>
                <a:gd name="T1" fmla="*/ 0 h 36"/>
                <a:gd name="T2" fmla="*/ 14 w 14"/>
                <a:gd name="T3" fmla="*/ 35 h 36"/>
                <a:gd name="T4" fmla="*/ 11 w 14"/>
                <a:gd name="T5" fmla="*/ 36 h 36"/>
                <a:gd name="T6" fmla="*/ 0 w 14"/>
                <a:gd name="T7" fmla="*/ 1 h 36"/>
                <a:gd name="T8" fmla="*/ 3 w 1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6">
                  <a:moveTo>
                    <a:pt x="3" y="0"/>
                  </a:moveTo>
                  <a:cubicBezTo>
                    <a:pt x="7" y="12"/>
                    <a:pt x="11" y="23"/>
                    <a:pt x="14" y="35"/>
                  </a:cubicBezTo>
                  <a:cubicBezTo>
                    <a:pt x="13" y="35"/>
                    <a:pt x="12" y="36"/>
                    <a:pt x="11" y="36"/>
                  </a:cubicBezTo>
                  <a:cubicBezTo>
                    <a:pt x="7" y="24"/>
                    <a:pt x="4" y="13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0624AA34-27C1-3D29-0176-35993071D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51"/>
              <a:ext cx="13" cy="28"/>
            </a:xfrm>
            <a:custGeom>
              <a:avLst/>
              <a:gdLst>
                <a:gd name="T0" fmla="*/ 0 w 13"/>
                <a:gd name="T1" fmla="*/ 25 h 26"/>
                <a:gd name="T2" fmla="*/ 5 w 13"/>
                <a:gd name="T3" fmla="*/ 0 h 26"/>
                <a:gd name="T4" fmla="*/ 13 w 13"/>
                <a:gd name="T5" fmla="*/ 17 h 26"/>
                <a:gd name="T6" fmla="*/ 11 w 13"/>
                <a:gd name="T7" fmla="*/ 18 h 26"/>
                <a:gd name="T8" fmla="*/ 6 w 13"/>
                <a:gd name="T9" fmla="*/ 10 h 26"/>
                <a:gd name="T10" fmla="*/ 3 w 13"/>
                <a:gd name="T11" fmla="*/ 26 h 26"/>
                <a:gd name="T12" fmla="*/ 0 w 13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6">
                  <a:moveTo>
                    <a:pt x="0" y="25"/>
                  </a:moveTo>
                  <a:cubicBezTo>
                    <a:pt x="2" y="17"/>
                    <a:pt x="3" y="9"/>
                    <a:pt x="5" y="0"/>
                  </a:cubicBezTo>
                  <a:cubicBezTo>
                    <a:pt x="8" y="7"/>
                    <a:pt x="11" y="12"/>
                    <a:pt x="13" y="17"/>
                  </a:cubicBezTo>
                  <a:cubicBezTo>
                    <a:pt x="12" y="17"/>
                    <a:pt x="12" y="17"/>
                    <a:pt x="11" y="18"/>
                  </a:cubicBezTo>
                  <a:cubicBezTo>
                    <a:pt x="10" y="16"/>
                    <a:pt x="9" y="14"/>
                    <a:pt x="6" y="10"/>
                  </a:cubicBezTo>
                  <a:cubicBezTo>
                    <a:pt x="5" y="17"/>
                    <a:pt x="4" y="21"/>
                    <a:pt x="3" y="26"/>
                  </a:cubicBezTo>
                  <a:cubicBezTo>
                    <a:pt x="2" y="25"/>
                    <a:pt x="1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E2E5500D-CC7E-0650-97CD-290F81C6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55"/>
              <a:ext cx="13" cy="41"/>
            </a:xfrm>
            <a:custGeom>
              <a:avLst/>
              <a:gdLst>
                <a:gd name="T0" fmla="*/ 2 w 13"/>
                <a:gd name="T1" fmla="*/ 0 h 39"/>
                <a:gd name="T2" fmla="*/ 13 w 13"/>
                <a:gd name="T3" fmla="*/ 39 h 39"/>
                <a:gd name="T4" fmla="*/ 11 w 13"/>
                <a:gd name="T5" fmla="*/ 39 h 39"/>
                <a:gd name="T6" fmla="*/ 0 w 13"/>
                <a:gd name="T7" fmla="*/ 0 h 39"/>
                <a:gd name="T8" fmla="*/ 2 w 1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9">
                  <a:moveTo>
                    <a:pt x="2" y="0"/>
                  </a:moveTo>
                  <a:cubicBezTo>
                    <a:pt x="6" y="13"/>
                    <a:pt x="9" y="26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7" y="26"/>
                    <a:pt x="3" y="13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4B8DAD97-7E2D-AAA0-FFEB-CDF22571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830"/>
              <a:ext cx="23" cy="30"/>
            </a:xfrm>
            <a:custGeom>
              <a:avLst/>
              <a:gdLst>
                <a:gd name="T0" fmla="*/ 2 w 22"/>
                <a:gd name="T1" fmla="*/ 11 h 29"/>
                <a:gd name="T2" fmla="*/ 0 w 22"/>
                <a:gd name="T3" fmla="*/ 4 h 29"/>
                <a:gd name="T4" fmla="*/ 1 w 22"/>
                <a:gd name="T5" fmla="*/ 0 h 29"/>
                <a:gd name="T6" fmla="*/ 19 w 22"/>
                <a:gd name="T7" fmla="*/ 21 h 29"/>
                <a:gd name="T8" fmla="*/ 19 w 22"/>
                <a:gd name="T9" fmla="*/ 21 h 29"/>
                <a:gd name="T10" fmla="*/ 22 w 22"/>
                <a:gd name="T11" fmla="*/ 29 h 29"/>
                <a:gd name="T12" fmla="*/ 2 w 22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2" y="11"/>
                  </a:moveTo>
                  <a:cubicBezTo>
                    <a:pt x="1" y="9"/>
                    <a:pt x="1" y="6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7" y="7"/>
                    <a:pt x="13" y="14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3"/>
                    <a:pt x="21" y="25"/>
                    <a:pt x="22" y="29"/>
                  </a:cubicBezTo>
                  <a:cubicBezTo>
                    <a:pt x="15" y="22"/>
                    <a:pt x="8" y="16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ABFCC296-8F27-A03E-C665-651693DF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370"/>
              <a:ext cx="23" cy="19"/>
            </a:xfrm>
            <a:custGeom>
              <a:avLst/>
              <a:gdLst>
                <a:gd name="T0" fmla="*/ 19 w 22"/>
                <a:gd name="T1" fmla="*/ 0 h 18"/>
                <a:gd name="T2" fmla="*/ 22 w 22"/>
                <a:gd name="T3" fmla="*/ 3 h 18"/>
                <a:gd name="T4" fmla="*/ 0 w 22"/>
                <a:gd name="T5" fmla="*/ 18 h 18"/>
                <a:gd name="T6" fmla="*/ 19 w 2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19" y="0"/>
                  </a:moveTo>
                  <a:cubicBezTo>
                    <a:pt x="20" y="1"/>
                    <a:pt x="21" y="2"/>
                    <a:pt x="22" y="3"/>
                  </a:cubicBezTo>
                  <a:cubicBezTo>
                    <a:pt x="19" y="15"/>
                    <a:pt x="9" y="15"/>
                    <a:pt x="0" y="18"/>
                  </a:cubicBezTo>
                  <a:cubicBezTo>
                    <a:pt x="6" y="12"/>
                    <a:pt x="13" y="6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15FE91D9-6F92-9E4E-AA36-BE29CA33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804"/>
              <a:ext cx="14" cy="16"/>
            </a:xfrm>
            <a:custGeom>
              <a:avLst/>
              <a:gdLst>
                <a:gd name="T0" fmla="*/ 13 w 13"/>
                <a:gd name="T1" fmla="*/ 4 h 15"/>
                <a:gd name="T2" fmla="*/ 8 w 13"/>
                <a:gd name="T3" fmla="*/ 15 h 15"/>
                <a:gd name="T4" fmla="*/ 0 w 13"/>
                <a:gd name="T5" fmla="*/ 10 h 15"/>
                <a:gd name="T6" fmla="*/ 3 w 13"/>
                <a:gd name="T7" fmla="*/ 0 h 15"/>
                <a:gd name="T8" fmla="*/ 13 w 13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4"/>
                  </a:moveTo>
                  <a:cubicBezTo>
                    <a:pt x="11" y="8"/>
                    <a:pt x="9" y="11"/>
                    <a:pt x="8" y="15"/>
                  </a:cubicBezTo>
                  <a:cubicBezTo>
                    <a:pt x="5" y="13"/>
                    <a:pt x="3" y="12"/>
                    <a:pt x="0" y="10"/>
                  </a:cubicBezTo>
                  <a:cubicBezTo>
                    <a:pt x="1" y="7"/>
                    <a:pt x="2" y="3"/>
                    <a:pt x="3" y="0"/>
                  </a:cubicBezTo>
                  <a:cubicBezTo>
                    <a:pt x="6" y="1"/>
                    <a:pt x="10" y="3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89">
              <a:extLst>
                <a:ext uri="{FF2B5EF4-FFF2-40B4-BE49-F238E27FC236}">
                  <a16:creationId xmlns:a16="http://schemas.microsoft.com/office/drawing/2014/main" id="{CEEC0417-6B29-E3A2-3839-9872993E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351"/>
              <a:ext cx="10" cy="22"/>
            </a:xfrm>
            <a:custGeom>
              <a:avLst/>
              <a:gdLst>
                <a:gd name="T0" fmla="*/ 0 w 10"/>
                <a:gd name="T1" fmla="*/ 19 h 21"/>
                <a:gd name="T2" fmla="*/ 1 w 10"/>
                <a:gd name="T3" fmla="*/ 3 h 21"/>
                <a:gd name="T4" fmla="*/ 6 w 10"/>
                <a:gd name="T5" fmla="*/ 0 h 21"/>
                <a:gd name="T6" fmla="*/ 10 w 10"/>
                <a:gd name="T7" fmla="*/ 4 h 21"/>
                <a:gd name="T8" fmla="*/ 2 w 10"/>
                <a:gd name="T9" fmla="*/ 21 h 21"/>
                <a:gd name="T10" fmla="*/ 0 w 10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0" y="19"/>
                  </a:moveTo>
                  <a:cubicBezTo>
                    <a:pt x="1" y="14"/>
                    <a:pt x="1" y="8"/>
                    <a:pt x="1" y="3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7" y="0"/>
                    <a:pt x="10" y="3"/>
                    <a:pt x="10" y="4"/>
                  </a:cubicBezTo>
                  <a:cubicBezTo>
                    <a:pt x="7" y="9"/>
                    <a:pt x="5" y="15"/>
                    <a:pt x="2" y="21"/>
                  </a:cubicBezTo>
                  <a:cubicBezTo>
                    <a:pt x="1" y="20"/>
                    <a:pt x="1" y="20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0">
              <a:extLst>
                <a:ext uri="{FF2B5EF4-FFF2-40B4-BE49-F238E27FC236}">
                  <a16:creationId xmlns:a16="http://schemas.microsoft.com/office/drawing/2014/main" id="{5B0C5231-F1B0-89FC-ED2F-85FCB2E29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507"/>
              <a:ext cx="24" cy="25"/>
            </a:xfrm>
            <a:custGeom>
              <a:avLst/>
              <a:gdLst>
                <a:gd name="T0" fmla="*/ 20 w 23"/>
                <a:gd name="T1" fmla="*/ 23 h 23"/>
                <a:gd name="T2" fmla="*/ 0 w 23"/>
                <a:gd name="T3" fmla="*/ 2 h 23"/>
                <a:gd name="T4" fmla="*/ 2 w 23"/>
                <a:gd name="T5" fmla="*/ 0 h 23"/>
                <a:gd name="T6" fmla="*/ 23 w 23"/>
                <a:gd name="T7" fmla="*/ 20 h 23"/>
                <a:gd name="T8" fmla="*/ 20 w 2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0" y="23"/>
                  </a:moveTo>
                  <a:cubicBezTo>
                    <a:pt x="14" y="16"/>
                    <a:pt x="7" y="9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9" y="7"/>
                    <a:pt x="16" y="13"/>
                    <a:pt x="23" y="20"/>
                  </a:cubicBezTo>
                  <a:cubicBezTo>
                    <a:pt x="22" y="21"/>
                    <a:pt x="21" y="22"/>
                    <a:pt x="2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1">
              <a:extLst>
                <a:ext uri="{FF2B5EF4-FFF2-40B4-BE49-F238E27FC236}">
                  <a16:creationId xmlns:a16="http://schemas.microsoft.com/office/drawing/2014/main" id="{EE971ADE-94A7-270C-78DF-D6B9EEF73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835"/>
              <a:ext cx="17" cy="21"/>
            </a:xfrm>
            <a:custGeom>
              <a:avLst/>
              <a:gdLst>
                <a:gd name="T0" fmla="*/ 4 w 16"/>
                <a:gd name="T1" fmla="*/ 14 h 20"/>
                <a:gd name="T2" fmla="*/ 0 w 16"/>
                <a:gd name="T3" fmla="*/ 1 h 20"/>
                <a:gd name="T4" fmla="*/ 2 w 16"/>
                <a:gd name="T5" fmla="*/ 0 h 20"/>
                <a:gd name="T6" fmla="*/ 9 w 16"/>
                <a:gd name="T7" fmla="*/ 10 h 20"/>
                <a:gd name="T8" fmla="*/ 10 w 16"/>
                <a:gd name="T9" fmla="*/ 7 h 20"/>
                <a:gd name="T10" fmla="*/ 16 w 16"/>
                <a:gd name="T11" fmla="*/ 8 h 20"/>
                <a:gd name="T12" fmla="*/ 16 w 16"/>
                <a:gd name="T13" fmla="*/ 7 h 20"/>
                <a:gd name="T14" fmla="*/ 10 w 16"/>
                <a:gd name="T15" fmla="*/ 20 h 20"/>
                <a:gd name="T16" fmla="*/ 4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4" y="14"/>
                  </a:moveTo>
                  <a:cubicBezTo>
                    <a:pt x="3" y="10"/>
                    <a:pt x="2" y="5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3"/>
                    <a:pt x="7" y="7"/>
                    <a:pt x="9" y="10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2" y="7"/>
                    <a:pt x="14" y="7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4" y="11"/>
                    <a:pt x="12" y="15"/>
                    <a:pt x="10" y="20"/>
                  </a:cubicBezTo>
                  <a:cubicBezTo>
                    <a:pt x="8" y="18"/>
                    <a:pt x="6" y="16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2">
              <a:extLst>
                <a:ext uri="{FF2B5EF4-FFF2-40B4-BE49-F238E27FC236}">
                  <a16:creationId xmlns:a16="http://schemas.microsoft.com/office/drawing/2014/main" id="{5A5C3C47-80CA-6E1E-536C-151774FC3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362"/>
              <a:ext cx="17" cy="15"/>
            </a:xfrm>
            <a:custGeom>
              <a:avLst/>
              <a:gdLst>
                <a:gd name="T0" fmla="*/ 9 w 16"/>
                <a:gd name="T1" fmla="*/ 15 h 15"/>
                <a:gd name="T2" fmla="*/ 2 w 16"/>
                <a:gd name="T3" fmla="*/ 14 h 15"/>
                <a:gd name="T4" fmla="*/ 0 w 16"/>
                <a:gd name="T5" fmla="*/ 11 h 15"/>
                <a:gd name="T6" fmla="*/ 15 w 16"/>
                <a:gd name="T7" fmla="*/ 0 h 15"/>
                <a:gd name="T8" fmla="*/ 16 w 16"/>
                <a:gd name="T9" fmla="*/ 1 h 15"/>
                <a:gd name="T10" fmla="*/ 9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9" y="15"/>
                  </a:moveTo>
                  <a:cubicBezTo>
                    <a:pt x="7" y="15"/>
                    <a:pt x="5" y="14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5" y="7"/>
                    <a:pt x="10" y="4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4" y="6"/>
                    <a:pt x="12" y="10"/>
                    <a:pt x="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93">
              <a:extLst>
                <a:ext uri="{FF2B5EF4-FFF2-40B4-BE49-F238E27FC236}">
                  <a16:creationId xmlns:a16="http://schemas.microsoft.com/office/drawing/2014/main" id="{998262F8-F6BF-7F21-4BC5-844777795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744"/>
              <a:ext cx="23" cy="11"/>
            </a:xfrm>
            <a:custGeom>
              <a:avLst/>
              <a:gdLst>
                <a:gd name="T0" fmla="*/ 1 w 21"/>
                <a:gd name="T1" fmla="*/ 0 h 10"/>
                <a:gd name="T2" fmla="*/ 21 w 21"/>
                <a:gd name="T3" fmla="*/ 6 h 10"/>
                <a:gd name="T4" fmla="*/ 20 w 21"/>
                <a:gd name="T5" fmla="*/ 10 h 10"/>
                <a:gd name="T6" fmla="*/ 0 w 21"/>
                <a:gd name="T7" fmla="*/ 4 h 10"/>
                <a:gd name="T8" fmla="*/ 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0"/>
                  </a:moveTo>
                  <a:cubicBezTo>
                    <a:pt x="8" y="2"/>
                    <a:pt x="15" y="4"/>
                    <a:pt x="21" y="6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13" y="8"/>
                    <a:pt x="7" y="6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94">
              <a:extLst>
                <a:ext uri="{FF2B5EF4-FFF2-40B4-BE49-F238E27FC236}">
                  <a16:creationId xmlns:a16="http://schemas.microsoft.com/office/drawing/2014/main" id="{0C57615D-1855-CE73-882D-74D98E2D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821"/>
              <a:ext cx="17" cy="14"/>
            </a:xfrm>
            <a:custGeom>
              <a:avLst/>
              <a:gdLst>
                <a:gd name="T0" fmla="*/ 13 w 16"/>
                <a:gd name="T1" fmla="*/ 13 h 13"/>
                <a:gd name="T2" fmla="*/ 0 w 16"/>
                <a:gd name="T3" fmla="*/ 2 h 13"/>
                <a:gd name="T4" fmla="*/ 2 w 16"/>
                <a:gd name="T5" fmla="*/ 0 h 13"/>
                <a:gd name="T6" fmla="*/ 13 w 1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13" y="13"/>
                  </a:moveTo>
                  <a:cubicBezTo>
                    <a:pt x="9" y="9"/>
                    <a:pt x="5" y="6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7" y="3"/>
                    <a:pt x="16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95">
              <a:extLst>
                <a:ext uri="{FF2B5EF4-FFF2-40B4-BE49-F238E27FC236}">
                  <a16:creationId xmlns:a16="http://schemas.microsoft.com/office/drawing/2014/main" id="{52292F5F-FA36-4DA7-A092-0E4479B6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470"/>
              <a:ext cx="21" cy="25"/>
            </a:xfrm>
            <a:custGeom>
              <a:avLst/>
              <a:gdLst>
                <a:gd name="T0" fmla="*/ 0 w 20"/>
                <a:gd name="T1" fmla="*/ 0 h 23"/>
                <a:gd name="T2" fmla="*/ 20 w 20"/>
                <a:gd name="T3" fmla="*/ 17 h 23"/>
                <a:gd name="T4" fmla="*/ 19 w 20"/>
                <a:gd name="T5" fmla="*/ 23 h 23"/>
                <a:gd name="T6" fmla="*/ 0 w 20"/>
                <a:gd name="T7" fmla="*/ 1 h 23"/>
                <a:gd name="T8" fmla="*/ 0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7" y="6"/>
                    <a:pt x="13" y="11"/>
                    <a:pt x="20" y="17"/>
                  </a:cubicBezTo>
                  <a:cubicBezTo>
                    <a:pt x="20" y="18"/>
                    <a:pt x="20" y="20"/>
                    <a:pt x="19" y="23"/>
                  </a:cubicBezTo>
                  <a:cubicBezTo>
                    <a:pt x="12" y="15"/>
                    <a:pt x="6" y="8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96">
              <a:extLst>
                <a:ext uri="{FF2B5EF4-FFF2-40B4-BE49-F238E27FC236}">
                  <a16:creationId xmlns:a16="http://schemas.microsoft.com/office/drawing/2014/main" id="{B681DF96-056A-B508-F97A-A4E9C0307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833"/>
              <a:ext cx="17" cy="23"/>
            </a:xfrm>
            <a:custGeom>
              <a:avLst/>
              <a:gdLst>
                <a:gd name="T0" fmla="*/ 15 w 16"/>
                <a:gd name="T1" fmla="*/ 16 h 22"/>
                <a:gd name="T2" fmla="*/ 16 w 16"/>
                <a:gd name="T3" fmla="*/ 21 h 22"/>
                <a:gd name="T4" fmla="*/ 14 w 16"/>
                <a:gd name="T5" fmla="*/ 22 h 22"/>
                <a:gd name="T6" fmla="*/ 0 w 16"/>
                <a:gd name="T7" fmla="*/ 2 h 22"/>
                <a:gd name="T8" fmla="*/ 3 w 16"/>
                <a:gd name="T9" fmla="*/ 0 h 22"/>
                <a:gd name="T10" fmla="*/ 15 w 16"/>
                <a:gd name="T11" fmla="*/ 16 h 22"/>
                <a:gd name="T12" fmla="*/ 15 w 16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2">
                  <a:moveTo>
                    <a:pt x="15" y="16"/>
                  </a:moveTo>
                  <a:cubicBezTo>
                    <a:pt x="15" y="18"/>
                    <a:pt x="15" y="19"/>
                    <a:pt x="16" y="21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9" y="16"/>
                    <a:pt x="5" y="9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7" y="5"/>
                    <a:pt x="11" y="11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97">
              <a:extLst>
                <a:ext uri="{FF2B5EF4-FFF2-40B4-BE49-F238E27FC236}">
                  <a16:creationId xmlns:a16="http://schemas.microsoft.com/office/drawing/2014/main" id="{7A1B9EAD-C358-F25D-B0D5-38E2141D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739"/>
              <a:ext cx="17" cy="17"/>
            </a:xfrm>
            <a:custGeom>
              <a:avLst/>
              <a:gdLst>
                <a:gd name="T0" fmla="*/ 16 w 16"/>
                <a:gd name="T1" fmla="*/ 9 h 16"/>
                <a:gd name="T2" fmla="*/ 0 w 16"/>
                <a:gd name="T3" fmla="*/ 13 h 16"/>
                <a:gd name="T4" fmla="*/ 8 w 16"/>
                <a:gd name="T5" fmla="*/ 12 h 16"/>
                <a:gd name="T6" fmla="*/ 8 w 16"/>
                <a:gd name="T7" fmla="*/ 1 h 16"/>
                <a:gd name="T8" fmla="*/ 10 w 16"/>
                <a:gd name="T9" fmla="*/ 0 h 16"/>
                <a:gd name="T10" fmla="*/ 16 w 16"/>
                <a:gd name="T11" fmla="*/ 10 h 16"/>
                <a:gd name="T12" fmla="*/ 16 w 16"/>
                <a:gd name="T1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9"/>
                  </a:moveTo>
                  <a:cubicBezTo>
                    <a:pt x="8" y="16"/>
                    <a:pt x="8" y="16"/>
                    <a:pt x="0" y="13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8" y="8"/>
                    <a:pt x="8" y="5"/>
                    <a:pt x="8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2" y="3"/>
                    <a:pt x="14" y="6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98">
              <a:extLst>
                <a:ext uri="{FF2B5EF4-FFF2-40B4-BE49-F238E27FC236}">
                  <a16:creationId xmlns:a16="http://schemas.microsoft.com/office/drawing/2014/main" id="{D2CD90A9-FB9B-F67F-B6C6-25834D12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1834"/>
              <a:ext cx="15" cy="19"/>
            </a:xfrm>
            <a:custGeom>
              <a:avLst/>
              <a:gdLst>
                <a:gd name="T0" fmla="*/ 2 w 14"/>
                <a:gd name="T1" fmla="*/ 7 h 18"/>
                <a:gd name="T2" fmla="*/ 7 w 14"/>
                <a:gd name="T3" fmla="*/ 11 h 18"/>
                <a:gd name="T4" fmla="*/ 9 w 14"/>
                <a:gd name="T5" fmla="*/ 10 h 18"/>
                <a:gd name="T6" fmla="*/ 6 w 14"/>
                <a:gd name="T7" fmla="*/ 1 h 18"/>
                <a:gd name="T8" fmla="*/ 7 w 14"/>
                <a:gd name="T9" fmla="*/ 0 h 18"/>
                <a:gd name="T10" fmla="*/ 14 w 14"/>
                <a:gd name="T11" fmla="*/ 11 h 18"/>
                <a:gd name="T12" fmla="*/ 6 w 14"/>
                <a:gd name="T13" fmla="*/ 18 h 18"/>
                <a:gd name="T14" fmla="*/ 0 w 14"/>
                <a:gd name="T15" fmla="*/ 8 h 18"/>
                <a:gd name="T16" fmla="*/ 2 w 14"/>
                <a:gd name="T1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2" y="7"/>
                  </a:moveTo>
                  <a:cubicBezTo>
                    <a:pt x="4" y="8"/>
                    <a:pt x="6" y="10"/>
                    <a:pt x="7" y="11"/>
                  </a:cubicBezTo>
                  <a:cubicBezTo>
                    <a:pt x="8" y="11"/>
                    <a:pt x="8" y="11"/>
                    <a:pt x="9" y="10"/>
                  </a:cubicBezTo>
                  <a:cubicBezTo>
                    <a:pt x="8" y="7"/>
                    <a:pt x="7" y="4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10" y="4"/>
                    <a:pt x="12" y="8"/>
                    <a:pt x="14" y="11"/>
                  </a:cubicBezTo>
                  <a:cubicBezTo>
                    <a:pt x="11" y="13"/>
                    <a:pt x="9" y="15"/>
                    <a:pt x="6" y="18"/>
                  </a:cubicBezTo>
                  <a:cubicBezTo>
                    <a:pt x="4" y="15"/>
                    <a:pt x="2" y="11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99">
              <a:extLst>
                <a:ext uri="{FF2B5EF4-FFF2-40B4-BE49-F238E27FC236}">
                  <a16:creationId xmlns:a16="http://schemas.microsoft.com/office/drawing/2014/main" id="{9BF80E0A-6B9E-815E-810B-A311CB5B1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320"/>
              <a:ext cx="21" cy="14"/>
            </a:xfrm>
            <a:custGeom>
              <a:avLst/>
              <a:gdLst>
                <a:gd name="T0" fmla="*/ 18 w 20"/>
                <a:gd name="T1" fmla="*/ 0 h 13"/>
                <a:gd name="T2" fmla="*/ 20 w 20"/>
                <a:gd name="T3" fmla="*/ 13 h 13"/>
                <a:gd name="T4" fmla="*/ 18 w 20"/>
                <a:gd name="T5" fmla="*/ 13 h 13"/>
                <a:gd name="T6" fmla="*/ 14 w 20"/>
                <a:gd name="T7" fmla="*/ 6 h 13"/>
                <a:gd name="T8" fmla="*/ 0 w 20"/>
                <a:gd name="T9" fmla="*/ 11 h 13"/>
                <a:gd name="T10" fmla="*/ 0 w 20"/>
                <a:gd name="T11" fmla="*/ 9 h 13"/>
                <a:gd name="T12" fmla="*/ 18 w 2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8" y="0"/>
                  </a:moveTo>
                  <a:cubicBezTo>
                    <a:pt x="19" y="5"/>
                    <a:pt x="19" y="9"/>
                    <a:pt x="20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6" y="11"/>
                    <a:pt x="15" y="9"/>
                    <a:pt x="14" y="6"/>
                  </a:cubicBezTo>
                  <a:cubicBezTo>
                    <a:pt x="9" y="8"/>
                    <a:pt x="5" y="9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6"/>
                    <a:pt x="12" y="3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0">
              <a:extLst>
                <a:ext uri="{FF2B5EF4-FFF2-40B4-BE49-F238E27FC236}">
                  <a16:creationId xmlns:a16="http://schemas.microsoft.com/office/drawing/2014/main" id="{876A3F5A-7D0B-A391-4620-1E0243199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758"/>
              <a:ext cx="23" cy="19"/>
            </a:xfrm>
            <a:custGeom>
              <a:avLst/>
              <a:gdLst>
                <a:gd name="T0" fmla="*/ 16 w 22"/>
                <a:gd name="T1" fmla="*/ 0 h 18"/>
                <a:gd name="T2" fmla="*/ 22 w 22"/>
                <a:gd name="T3" fmla="*/ 2 h 18"/>
                <a:gd name="T4" fmla="*/ 1 w 22"/>
                <a:gd name="T5" fmla="*/ 18 h 18"/>
                <a:gd name="T6" fmla="*/ 0 w 22"/>
                <a:gd name="T7" fmla="*/ 16 h 18"/>
                <a:gd name="T8" fmla="*/ 16 w 2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6" y="0"/>
                  </a:moveTo>
                  <a:cubicBezTo>
                    <a:pt x="18" y="0"/>
                    <a:pt x="19" y="1"/>
                    <a:pt x="22" y="2"/>
                  </a:cubicBezTo>
                  <a:cubicBezTo>
                    <a:pt x="15" y="7"/>
                    <a:pt x="8" y="12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6" y="10"/>
                    <a:pt x="11" y="4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1">
              <a:extLst>
                <a:ext uri="{FF2B5EF4-FFF2-40B4-BE49-F238E27FC236}">
                  <a16:creationId xmlns:a16="http://schemas.microsoft.com/office/drawing/2014/main" id="{81CC8621-B493-2E6A-1B4A-1AE238AE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475"/>
              <a:ext cx="9" cy="20"/>
            </a:xfrm>
            <a:custGeom>
              <a:avLst/>
              <a:gdLst>
                <a:gd name="T0" fmla="*/ 0 w 8"/>
                <a:gd name="T1" fmla="*/ 0 h 19"/>
                <a:gd name="T2" fmla="*/ 1 w 8"/>
                <a:gd name="T3" fmla="*/ 19 h 19"/>
                <a:gd name="T4" fmla="*/ 0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8" y="6"/>
                    <a:pt x="8" y="6"/>
                    <a:pt x="1" y="19"/>
                  </a:cubicBezTo>
                  <a:cubicBezTo>
                    <a:pt x="1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2">
              <a:extLst>
                <a:ext uri="{FF2B5EF4-FFF2-40B4-BE49-F238E27FC236}">
                  <a16:creationId xmlns:a16="http://schemas.microsoft.com/office/drawing/2014/main" id="{104CEE8A-41F0-C557-D5EF-E60234F1C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526"/>
              <a:ext cx="9" cy="40"/>
            </a:xfrm>
            <a:custGeom>
              <a:avLst/>
              <a:gdLst>
                <a:gd name="T0" fmla="*/ 9 w 9"/>
                <a:gd name="T1" fmla="*/ 37 h 37"/>
                <a:gd name="T2" fmla="*/ 4 w 9"/>
                <a:gd name="T3" fmla="*/ 0 h 37"/>
                <a:gd name="T4" fmla="*/ 4 w 9"/>
                <a:gd name="T5" fmla="*/ 13 h 37"/>
                <a:gd name="T6" fmla="*/ 5 w 9"/>
                <a:gd name="T7" fmla="*/ 27 h 37"/>
                <a:gd name="T8" fmla="*/ 9 w 9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7">
                  <a:moveTo>
                    <a:pt x="9" y="37"/>
                  </a:moveTo>
                  <a:cubicBezTo>
                    <a:pt x="2" y="36"/>
                    <a:pt x="0" y="26"/>
                    <a:pt x="4" y="0"/>
                  </a:cubicBezTo>
                  <a:cubicBezTo>
                    <a:pt x="4" y="4"/>
                    <a:pt x="4" y="9"/>
                    <a:pt x="4" y="13"/>
                  </a:cubicBezTo>
                  <a:cubicBezTo>
                    <a:pt x="4" y="18"/>
                    <a:pt x="4" y="22"/>
                    <a:pt x="5" y="27"/>
                  </a:cubicBezTo>
                  <a:cubicBezTo>
                    <a:pt x="6" y="31"/>
                    <a:pt x="8" y="34"/>
                    <a:pt x="9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3">
              <a:extLst>
                <a:ext uri="{FF2B5EF4-FFF2-40B4-BE49-F238E27FC236}">
                  <a16:creationId xmlns:a16="http://schemas.microsoft.com/office/drawing/2014/main" id="{E79188BB-3245-C2B7-494F-D1390FA8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432"/>
              <a:ext cx="19" cy="16"/>
            </a:xfrm>
            <a:custGeom>
              <a:avLst/>
              <a:gdLst>
                <a:gd name="T0" fmla="*/ 16 w 18"/>
                <a:gd name="T1" fmla="*/ 1 h 15"/>
                <a:gd name="T2" fmla="*/ 11 w 18"/>
                <a:gd name="T3" fmla="*/ 8 h 15"/>
                <a:gd name="T4" fmla="*/ 18 w 18"/>
                <a:gd name="T5" fmla="*/ 12 h 15"/>
                <a:gd name="T6" fmla="*/ 17 w 18"/>
                <a:gd name="T7" fmla="*/ 15 h 15"/>
                <a:gd name="T8" fmla="*/ 0 w 18"/>
                <a:gd name="T9" fmla="*/ 9 h 15"/>
                <a:gd name="T10" fmla="*/ 0 w 18"/>
                <a:gd name="T11" fmla="*/ 7 h 15"/>
                <a:gd name="T12" fmla="*/ 8 w 18"/>
                <a:gd name="T13" fmla="*/ 8 h 15"/>
                <a:gd name="T14" fmla="*/ 14 w 18"/>
                <a:gd name="T15" fmla="*/ 0 h 15"/>
                <a:gd name="T16" fmla="*/ 16 w 18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6" y="1"/>
                  </a:moveTo>
                  <a:cubicBezTo>
                    <a:pt x="14" y="3"/>
                    <a:pt x="13" y="5"/>
                    <a:pt x="11" y="8"/>
                  </a:cubicBezTo>
                  <a:cubicBezTo>
                    <a:pt x="13" y="9"/>
                    <a:pt x="16" y="11"/>
                    <a:pt x="18" y="12"/>
                  </a:cubicBezTo>
                  <a:cubicBezTo>
                    <a:pt x="18" y="13"/>
                    <a:pt x="17" y="14"/>
                    <a:pt x="17" y="15"/>
                  </a:cubicBezTo>
                  <a:cubicBezTo>
                    <a:pt x="11" y="13"/>
                    <a:pt x="6" y="11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3" y="7"/>
                    <a:pt x="6" y="8"/>
                    <a:pt x="8" y="8"/>
                  </a:cubicBezTo>
                  <a:cubicBezTo>
                    <a:pt x="10" y="5"/>
                    <a:pt x="12" y="2"/>
                    <a:pt x="14" y="0"/>
                  </a:cubicBezTo>
                  <a:cubicBezTo>
                    <a:pt x="14" y="0"/>
                    <a:pt x="15" y="0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04">
              <a:extLst>
                <a:ext uri="{FF2B5EF4-FFF2-40B4-BE49-F238E27FC236}">
                  <a16:creationId xmlns:a16="http://schemas.microsoft.com/office/drawing/2014/main" id="{F981B5AA-77E1-100B-C6AF-1A530A24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832"/>
              <a:ext cx="16" cy="14"/>
            </a:xfrm>
            <a:custGeom>
              <a:avLst/>
              <a:gdLst>
                <a:gd name="T0" fmla="*/ 8 w 15"/>
                <a:gd name="T1" fmla="*/ 7 h 13"/>
                <a:gd name="T2" fmla="*/ 6 w 15"/>
                <a:gd name="T3" fmla="*/ 12 h 13"/>
                <a:gd name="T4" fmla="*/ 0 w 15"/>
                <a:gd name="T5" fmla="*/ 2 h 13"/>
                <a:gd name="T6" fmla="*/ 2 w 15"/>
                <a:gd name="T7" fmla="*/ 0 h 13"/>
                <a:gd name="T8" fmla="*/ 15 w 15"/>
                <a:gd name="T9" fmla="*/ 11 h 13"/>
                <a:gd name="T10" fmla="*/ 14 w 15"/>
                <a:gd name="T11" fmla="*/ 13 h 13"/>
                <a:gd name="T12" fmla="*/ 8 w 15"/>
                <a:gd name="T13" fmla="*/ 7 h 13"/>
                <a:gd name="T14" fmla="*/ 7 w 15"/>
                <a:gd name="T15" fmla="*/ 8 h 13"/>
                <a:gd name="T16" fmla="*/ 8 w 15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8" y="7"/>
                  </a:moveTo>
                  <a:cubicBezTo>
                    <a:pt x="7" y="8"/>
                    <a:pt x="7" y="10"/>
                    <a:pt x="6" y="12"/>
                  </a:cubicBezTo>
                  <a:cubicBezTo>
                    <a:pt x="4" y="8"/>
                    <a:pt x="2" y="5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6" y="4"/>
                    <a:pt x="11" y="8"/>
                    <a:pt x="15" y="11"/>
                  </a:cubicBezTo>
                  <a:cubicBezTo>
                    <a:pt x="15" y="12"/>
                    <a:pt x="14" y="12"/>
                    <a:pt x="14" y="13"/>
                  </a:cubicBezTo>
                  <a:cubicBezTo>
                    <a:pt x="12" y="11"/>
                    <a:pt x="10" y="9"/>
                    <a:pt x="8" y="7"/>
                  </a:cubicBezTo>
                  <a:cubicBezTo>
                    <a:pt x="7" y="7"/>
                    <a:pt x="7" y="8"/>
                    <a:pt x="7" y="8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05">
              <a:extLst>
                <a:ext uri="{FF2B5EF4-FFF2-40B4-BE49-F238E27FC236}">
                  <a16:creationId xmlns:a16="http://schemas.microsoft.com/office/drawing/2014/main" id="{310CB1C4-3DF3-5856-422D-141E6AA3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722"/>
              <a:ext cx="10" cy="17"/>
            </a:xfrm>
            <a:custGeom>
              <a:avLst/>
              <a:gdLst>
                <a:gd name="T0" fmla="*/ 4 w 9"/>
                <a:gd name="T1" fmla="*/ 9 h 16"/>
                <a:gd name="T2" fmla="*/ 0 w 9"/>
                <a:gd name="T3" fmla="*/ 2 h 16"/>
                <a:gd name="T4" fmla="*/ 1 w 9"/>
                <a:gd name="T5" fmla="*/ 0 h 16"/>
                <a:gd name="T6" fmla="*/ 6 w 9"/>
                <a:gd name="T7" fmla="*/ 4 h 16"/>
                <a:gd name="T8" fmla="*/ 9 w 9"/>
                <a:gd name="T9" fmla="*/ 16 h 16"/>
                <a:gd name="T10" fmla="*/ 4 w 9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4" y="9"/>
                  </a:moveTo>
                  <a:cubicBezTo>
                    <a:pt x="3" y="7"/>
                    <a:pt x="1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7" y="8"/>
                    <a:pt x="8" y="12"/>
                    <a:pt x="9" y="16"/>
                  </a:cubicBezTo>
                  <a:cubicBezTo>
                    <a:pt x="8" y="14"/>
                    <a:pt x="6" y="11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06">
              <a:extLst>
                <a:ext uri="{FF2B5EF4-FFF2-40B4-BE49-F238E27FC236}">
                  <a16:creationId xmlns:a16="http://schemas.microsoft.com/office/drawing/2014/main" id="{3622D262-1A18-5D89-484E-7BF220AA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820"/>
              <a:ext cx="7" cy="8"/>
            </a:xfrm>
            <a:custGeom>
              <a:avLst/>
              <a:gdLst>
                <a:gd name="T0" fmla="*/ 2 w 7"/>
                <a:gd name="T1" fmla="*/ 0 h 7"/>
                <a:gd name="T2" fmla="*/ 7 w 7"/>
                <a:gd name="T3" fmla="*/ 6 h 7"/>
                <a:gd name="T4" fmla="*/ 5 w 7"/>
                <a:gd name="T5" fmla="*/ 7 h 7"/>
                <a:gd name="T6" fmla="*/ 0 w 7"/>
                <a:gd name="T7" fmla="*/ 2 h 7"/>
                <a:gd name="T8" fmla="*/ 2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4" y="2"/>
                    <a:pt x="5" y="4"/>
                    <a:pt x="7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6"/>
                    <a:pt x="2" y="4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07">
              <a:extLst>
                <a:ext uri="{FF2B5EF4-FFF2-40B4-BE49-F238E27FC236}">
                  <a16:creationId xmlns:a16="http://schemas.microsoft.com/office/drawing/2014/main" id="{75FB1B89-4BAC-4E0C-04BC-C43B40BE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820"/>
              <a:ext cx="6" cy="7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0 h 6"/>
                <a:gd name="T4" fmla="*/ 6 w 6"/>
                <a:gd name="T5" fmla="*/ 5 h 6"/>
                <a:gd name="T6" fmla="*/ 3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5" y="5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08">
              <a:extLst>
                <a:ext uri="{FF2B5EF4-FFF2-40B4-BE49-F238E27FC236}">
                  <a16:creationId xmlns:a16="http://schemas.microsoft.com/office/drawing/2014/main" id="{37A820BE-8B35-A29D-B78A-AC346A3F4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732"/>
              <a:ext cx="6" cy="8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7 h 8"/>
                <a:gd name="T4" fmla="*/ 2 w 5"/>
                <a:gd name="T5" fmla="*/ 8 h 8"/>
                <a:gd name="T6" fmla="*/ 0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2"/>
                    <a:pt x="4" y="5"/>
                    <a:pt x="5" y="7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09">
              <a:extLst>
                <a:ext uri="{FF2B5EF4-FFF2-40B4-BE49-F238E27FC236}">
                  <a16:creationId xmlns:a16="http://schemas.microsoft.com/office/drawing/2014/main" id="{0727745E-2A51-25C1-77F0-57313851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851"/>
              <a:ext cx="7" cy="4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3 w 7"/>
                <a:gd name="T5" fmla="*/ 4 h 4"/>
                <a:gd name="T6" fmla="*/ 4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2"/>
                    <a:pt x="5" y="3"/>
                    <a:pt x="7" y="4"/>
                  </a:cubicBezTo>
                  <a:cubicBezTo>
                    <a:pt x="6" y="4"/>
                    <a:pt x="5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0">
              <a:extLst>
                <a:ext uri="{FF2B5EF4-FFF2-40B4-BE49-F238E27FC236}">
                  <a16:creationId xmlns:a16="http://schemas.microsoft.com/office/drawing/2014/main" id="{C2A4721A-DA0E-ABF2-5ACE-D07DC85D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12"/>
              <a:ext cx="5" cy="9"/>
            </a:xfrm>
            <a:custGeom>
              <a:avLst/>
              <a:gdLst>
                <a:gd name="T0" fmla="*/ 2 w 5"/>
                <a:gd name="T1" fmla="*/ 0 h 9"/>
                <a:gd name="T2" fmla="*/ 2 w 5"/>
                <a:gd name="T3" fmla="*/ 0 h 9"/>
                <a:gd name="T4" fmla="*/ 5 w 5"/>
                <a:gd name="T5" fmla="*/ 5 h 9"/>
                <a:gd name="T6" fmla="*/ 4 w 5"/>
                <a:gd name="T7" fmla="*/ 9 h 9"/>
                <a:gd name="T8" fmla="*/ 0 w 5"/>
                <a:gd name="T9" fmla="*/ 6 h 9"/>
                <a:gd name="T10" fmla="*/ 1 w 5"/>
                <a:gd name="T11" fmla="*/ 7 h 9"/>
                <a:gd name="T12" fmla="*/ 2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4" y="3"/>
                    <a:pt x="5" y="5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3" y="8"/>
                    <a:pt x="2" y="7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1">
              <a:extLst>
                <a:ext uri="{FF2B5EF4-FFF2-40B4-BE49-F238E27FC236}">
                  <a16:creationId xmlns:a16="http://schemas.microsoft.com/office/drawing/2014/main" id="{03D5F4B3-8D50-F0B5-FCC5-E7838E53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851"/>
              <a:ext cx="5" cy="12"/>
            </a:xfrm>
            <a:custGeom>
              <a:avLst/>
              <a:gdLst>
                <a:gd name="T0" fmla="*/ 4 w 5"/>
                <a:gd name="T1" fmla="*/ 4 h 11"/>
                <a:gd name="T2" fmla="*/ 5 w 5"/>
                <a:gd name="T3" fmla="*/ 11 h 11"/>
                <a:gd name="T4" fmla="*/ 0 w 5"/>
                <a:gd name="T5" fmla="*/ 8 h 11"/>
                <a:gd name="T6" fmla="*/ 1 w 5"/>
                <a:gd name="T7" fmla="*/ 0 h 11"/>
                <a:gd name="T8" fmla="*/ 5 w 5"/>
                <a:gd name="T9" fmla="*/ 4 h 11"/>
                <a:gd name="T10" fmla="*/ 4 w 5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4"/>
                  </a:moveTo>
                  <a:cubicBezTo>
                    <a:pt x="4" y="6"/>
                    <a:pt x="4" y="9"/>
                    <a:pt x="5" y="11"/>
                  </a:cubicBezTo>
                  <a:cubicBezTo>
                    <a:pt x="3" y="10"/>
                    <a:pt x="2" y="9"/>
                    <a:pt x="0" y="8"/>
                  </a:cubicBezTo>
                  <a:cubicBezTo>
                    <a:pt x="1" y="6"/>
                    <a:pt x="1" y="3"/>
                    <a:pt x="1" y="0"/>
                  </a:cubicBezTo>
                  <a:cubicBezTo>
                    <a:pt x="3" y="1"/>
                    <a:pt x="4" y="3"/>
                    <a:pt x="5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2">
              <a:extLst>
                <a:ext uri="{FF2B5EF4-FFF2-40B4-BE49-F238E27FC236}">
                  <a16:creationId xmlns:a16="http://schemas.microsoft.com/office/drawing/2014/main" id="{177A2CD6-511E-7F06-2953-9B54BF58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859"/>
              <a:ext cx="5" cy="4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5 w 5"/>
                <a:gd name="T5" fmla="*/ 3 h 3"/>
                <a:gd name="T6" fmla="*/ 0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13">
              <a:extLst>
                <a:ext uri="{FF2B5EF4-FFF2-40B4-BE49-F238E27FC236}">
                  <a16:creationId xmlns:a16="http://schemas.microsoft.com/office/drawing/2014/main" id="{31E76C46-8ADF-D961-A666-B61950B7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860"/>
              <a:ext cx="7" cy="7"/>
            </a:xfrm>
            <a:custGeom>
              <a:avLst/>
              <a:gdLst>
                <a:gd name="T0" fmla="*/ 4 w 7"/>
                <a:gd name="T1" fmla="*/ 6 h 6"/>
                <a:gd name="T2" fmla="*/ 0 w 7"/>
                <a:gd name="T3" fmla="*/ 2 h 6"/>
                <a:gd name="T4" fmla="*/ 3 w 7"/>
                <a:gd name="T5" fmla="*/ 0 h 6"/>
                <a:gd name="T6" fmla="*/ 7 w 7"/>
                <a:gd name="T7" fmla="*/ 3 h 6"/>
                <a:gd name="T8" fmla="*/ 4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3" y="5"/>
                    <a:pt x="2" y="4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6CB1FC5-55F4-3F97-B810-569FADEC3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860"/>
              <a:ext cx="5" cy="8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2 h 7"/>
                <a:gd name="T4" fmla="*/ 3 w 5"/>
                <a:gd name="T5" fmla="*/ 7 h 7"/>
                <a:gd name="T6" fmla="*/ 0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4" y="3"/>
                    <a:pt x="4" y="5"/>
                    <a:pt x="3" y="7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1DD2A01-47C7-4485-9B77-CD48583F3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1812"/>
              <a:ext cx="5" cy="7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7 h 7"/>
                <a:gd name="T4" fmla="*/ 5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2"/>
                    <a:pt x="4" y="5"/>
                    <a:pt x="4" y="7"/>
                  </a:cubicBezTo>
                  <a:cubicBezTo>
                    <a:pt x="0" y="4"/>
                    <a:pt x="1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16">
              <a:extLst>
                <a:ext uri="{FF2B5EF4-FFF2-40B4-BE49-F238E27FC236}">
                  <a16:creationId xmlns:a16="http://schemas.microsoft.com/office/drawing/2014/main" id="{3095F8F8-8612-EAD4-EA62-9E50B6C32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812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17">
              <a:extLst>
                <a:ext uri="{FF2B5EF4-FFF2-40B4-BE49-F238E27FC236}">
                  <a16:creationId xmlns:a16="http://schemas.microsoft.com/office/drawing/2014/main" id="{99C4B368-2A6E-95AC-1794-C946EC36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851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18">
              <a:extLst>
                <a:ext uri="{FF2B5EF4-FFF2-40B4-BE49-F238E27FC236}">
                  <a16:creationId xmlns:a16="http://schemas.microsoft.com/office/drawing/2014/main" id="{46DF3AC7-0728-C30C-93D7-ABAE2F09F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700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19">
              <a:extLst>
                <a:ext uri="{FF2B5EF4-FFF2-40B4-BE49-F238E27FC236}">
                  <a16:creationId xmlns:a16="http://schemas.microsoft.com/office/drawing/2014/main" id="{A800B632-9342-C96D-05FD-713E2E75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18"/>
              <a:ext cx="4" cy="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Rectangle 120">
              <a:extLst>
                <a:ext uri="{FF2B5EF4-FFF2-40B4-BE49-F238E27FC236}">
                  <a16:creationId xmlns:a16="http://schemas.microsoft.com/office/drawing/2014/main" id="{7ED1D02E-83F3-9912-2F93-F5FC7089E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1535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1">
              <a:extLst>
                <a:ext uri="{FF2B5EF4-FFF2-40B4-BE49-F238E27FC236}">
                  <a16:creationId xmlns:a16="http://schemas.microsoft.com/office/drawing/2014/main" id="{AEEF077A-FA62-1C35-20B1-61C505A88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413"/>
              <a:ext cx="34" cy="35"/>
            </a:xfrm>
            <a:custGeom>
              <a:avLst/>
              <a:gdLst>
                <a:gd name="T0" fmla="*/ 14 w 32"/>
                <a:gd name="T1" fmla="*/ 0 h 33"/>
                <a:gd name="T2" fmla="*/ 32 w 32"/>
                <a:gd name="T3" fmla="*/ 17 h 33"/>
                <a:gd name="T4" fmla="*/ 14 w 32"/>
                <a:gd name="T5" fmla="*/ 32 h 33"/>
                <a:gd name="T6" fmla="*/ 4 w 32"/>
                <a:gd name="T7" fmla="*/ 27 h 33"/>
                <a:gd name="T8" fmla="*/ 1 w 32"/>
                <a:gd name="T9" fmla="*/ 19 h 33"/>
                <a:gd name="T10" fmla="*/ 14 w 3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14" y="0"/>
                  </a:moveTo>
                  <a:cubicBezTo>
                    <a:pt x="21" y="7"/>
                    <a:pt x="26" y="11"/>
                    <a:pt x="32" y="17"/>
                  </a:cubicBezTo>
                  <a:cubicBezTo>
                    <a:pt x="26" y="22"/>
                    <a:pt x="21" y="28"/>
                    <a:pt x="14" y="32"/>
                  </a:cubicBezTo>
                  <a:cubicBezTo>
                    <a:pt x="13" y="33"/>
                    <a:pt x="7" y="29"/>
                    <a:pt x="4" y="27"/>
                  </a:cubicBezTo>
                  <a:cubicBezTo>
                    <a:pt x="2" y="25"/>
                    <a:pt x="0" y="20"/>
                    <a:pt x="1" y="19"/>
                  </a:cubicBezTo>
                  <a:cubicBezTo>
                    <a:pt x="4" y="12"/>
                    <a:pt x="9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2">
              <a:extLst>
                <a:ext uri="{FF2B5EF4-FFF2-40B4-BE49-F238E27FC236}">
                  <a16:creationId xmlns:a16="http://schemas.microsoft.com/office/drawing/2014/main" id="{F74749A5-E94A-EED2-3FED-AFBED53E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3"/>
              <a:ext cx="31" cy="33"/>
            </a:xfrm>
            <a:custGeom>
              <a:avLst/>
              <a:gdLst>
                <a:gd name="T0" fmla="*/ 19 w 30"/>
                <a:gd name="T1" fmla="*/ 0 h 31"/>
                <a:gd name="T2" fmla="*/ 30 w 30"/>
                <a:gd name="T3" fmla="*/ 19 h 31"/>
                <a:gd name="T4" fmla="*/ 11 w 30"/>
                <a:gd name="T5" fmla="*/ 31 h 31"/>
                <a:gd name="T6" fmla="*/ 0 w 30"/>
                <a:gd name="T7" fmla="*/ 11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23" y="6"/>
                    <a:pt x="26" y="12"/>
                    <a:pt x="30" y="19"/>
                  </a:cubicBezTo>
                  <a:cubicBezTo>
                    <a:pt x="24" y="23"/>
                    <a:pt x="18" y="26"/>
                    <a:pt x="11" y="31"/>
                  </a:cubicBezTo>
                  <a:cubicBezTo>
                    <a:pt x="7" y="24"/>
                    <a:pt x="4" y="18"/>
                    <a:pt x="0" y="11"/>
                  </a:cubicBezTo>
                  <a:cubicBezTo>
                    <a:pt x="6" y="7"/>
                    <a:pt x="12" y="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23">
              <a:extLst>
                <a:ext uri="{FF2B5EF4-FFF2-40B4-BE49-F238E27FC236}">
                  <a16:creationId xmlns:a16="http://schemas.microsoft.com/office/drawing/2014/main" id="{CE95A804-3506-8487-6B68-B8BAE6D15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335"/>
              <a:ext cx="28" cy="29"/>
            </a:xfrm>
            <a:custGeom>
              <a:avLst/>
              <a:gdLst>
                <a:gd name="T0" fmla="*/ 23 w 27"/>
                <a:gd name="T1" fmla="*/ 27 h 27"/>
                <a:gd name="T2" fmla="*/ 4 w 27"/>
                <a:gd name="T3" fmla="*/ 23 h 27"/>
                <a:gd name="T4" fmla="*/ 0 w 27"/>
                <a:gd name="T5" fmla="*/ 17 h 27"/>
                <a:gd name="T6" fmla="*/ 2 w 27"/>
                <a:gd name="T7" fmla="*/ 11 h 27"/>
                <a:gd name="T8" fmla="*/ 18 w 27"/>
                <a:gd name="T9" fmla="*/ 5 h 27"/>
                <a:gd name="T10" fmla="*/ 25 w 27"/>
                <a:gd name="T11" fmla="*/ 16 h 27"/>
                <a:gd name="T12" fmla="*/ 23 w 27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3" y="27"/>
                  </a:moveTo>
                  <a:cubicBezTo>
                    <a:pt x="16" y="25"/>
                    <a:pt x="9" y="25"/>
                    <a:pt x="4" y="23"/>
                  </a:cubicBezTo>
                  <a:cubicBezTo>
                    <a:pt x="2" y="22"/>
                    <a:pt x="0" y="19"/>
                    <a:pt x="0" y="17"/>
                  </a:cubicBezTo>
                  <a:cubicBezTo>
                    <a:pt x="0" y="15"/>
                    <a:pt x="2" y="13"/>
                    <a:pt x="2" y="11"/>
                  </a:cubicBezTo>
                  <a:cubicBezTo>
                    <a:pt x="4" y="0"/>
                    <a:pt x="12" y="4"/>
                    <a:pt x="18" y="5"/>
                  </a:cubicBezTo>
                  <a:cubicBezTo>
                    <a:pt x="24" y="6"/>
                    <a:pt x="27" y="10"/>
                    <a:pt x="25" y="16"/>
                  </a:cubicBezTo>
                  <a:cubicBezTo>
                    <a:pt x="24" y="21"/>
                    <a:pt x="23" y="25"/>
                    <a:pt x="23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24">
              <a:extLst>
                <a:ext uri="{FF2B5EF4-FFF2-40B4-BE49-F238E27FC236}">
                  <a16:creationId xmlns:a16="http://schemas.microsoft.com/office/drawing/2014/main" id="{145D6560-B8AB-AB84-85CE-19632748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378"/>
              <a:ext cx="28" cy="24"/>
            </a:xfrm>
            <a:custGeom>
              <a:avLst/>
              <a:gdLst>
                <a:gd name="T0" fmla="*/ 8 w 27"/>
                <a:gd name="T1" fmla="*/ 22 h 22"/>
                <a:gd name="T2" fmla="*/ 0 w 27"/>
                <a:gd name="T3" fmla="*/ 3 h 22"/>
                <a:gd name="T4" fmla="*/ 19 w 27"/>
                <a:gd name="T5" fmla="*/ 0 h 22"/>
                <a:gd name="T6" fmla="*/ 8 w 2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2">
                  <a:moveTo>
                    <a:pt x="8" y="22"/>
                  </a:moveTo>
                  <a:cubicBezTo>
                    <a:pt x="5" y="15"/>
                    <a:pt x="3" y="10"/>
                    <a:pt x="0" y="3"/>
                  </a:cubicBezTo>
                  <a:cubicBezTo>
                    <a:pt x="5" y="2"/>
                    <a:pt x="12" y="1"/>
                    <a:pt x="19" y="0"/>
                  </a:cubicBezTo>
                  <a:cubicBezTo>
                    <a:pt x="27" y="17"/>
                    <a:pt x="26" y="18"/>
                    <a:pt x="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25">
              <a:extLst>
                <a:ext uri="{FF2B5EF4-FFF2-40B4-BE49-F238E27FC236}">
                  <a16:creationId xmlns:a16="http://schemas.microsoft.com/office/drawing/2014/main" id="{7DF7E810-C81A-35AE-CAD6-FCB1A69E1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22"/>
              <a:ext cx="25" cy="28"/>
            </a:xfrm>
            <a:custGeom>
              <a:avLst/>
              <a:gdLst>
                <a:gd name="T0" fmla="*/ 9 w 24"/>
                <a:gd name="T1" fmla="*/ 0 h 27"/>
                <a:gd name="T2" fmla="*/ 24 w 24"/>
                <a:gd name="T3" fmla="*/ 7 h 27"/>
                <a:gd name="T4" fmla="*/ 14 w 24"/>
                <a:gd name="T5" fmla="*/ 27 h 27"/>
                <a:gd name="T6" fmla="*/ 0 w 24"/>
                <a:gd name="T7" fmla="*/ 21 h 27"/>
                <a:gd name="T8" fmla="*/ 2 w 24"/>
                <a:gd name="T9" fmla="*/ 19 h 27"/>
                <a:gd name="T10" fmla="*/ 9 w 24"/>
                <a:gd name="T11" fmla="*/ 22 h 27"/>
                <a:gd name="T12" fmla="*/ 9 w 2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9" y="0"/>
                  </a:moveTo>
                  <a:cubicBezTo>
                    <a:pt x="13" y="2"/>
                    <a:pt x="18" y="4"/>
                    <a:pt x="24" y="7"/>
                  </a:cubicBezTo>
                  <a:cubicBezTo>
                    <a:pt x="21" y="14"/>
                    <a:pt x="18" y="20"/>
                    <a:pt x="14" y="27"/>
                  </a:cubicBezTo>
                  <a:cubicBezTo>
                    <a:pt x="9" y="25"/>
                    <a:pt x="5" y="23"/>
                    <a:pt x="0" y="21"/>
                  </a:cubicBezTo>
                  <a:cubicBezTo>
                    <a:pt x="1" y="20"/>
                    <a:pt x="1" y="20"/>
                    <a:pt x="2" y="19"/>
                  </a:cubicBezTo>
                  <a:cubicBezTo>
                    <a:pt x="4" y="20"/>
                    <a:pt x="6" y="21"/>
                    <a:pt x="9" y="22"/>
                  </a:cubicBezTo>
                  <a:cubicBezTo>
                    <a:pt x="18" y="12"/>
                    <a:pt x="18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26">
              <a:extLst>
                <a:ext uri="{FF2B5EF4-FFF2-40B4-BE49-F238E27FC236}">
                  <a16:creationId xmlns:a16="http://schemas.microsoft.com/office/drawing/2014/main" id="{873CD5B9-59B8-42AF-4B49-6BE8762E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385"/>
              <a:ext cx="22" cy="25"/>
            </a:xfrm>
            <a:custGeom>
              <a:avLst/>
              <a:gdLst>
                <a:gd name="T0" fmla="*/ 0 w 21"/>
                <a:gd name="T1" fmla="*/ 12 h 24"/>
                <a:gd name="T2" fmla="*/ 0 w 21"/>
                <a:gd name="T3" fmla="*/ 0 h 24"/>
                <a:gd name="T4" fmla="*/ 21 w 21"/>
                <a:gd name="T5" fmla="*/ 0 h 24"/>
                <a:gd name="T6" fmla="*/ 21 w 21"/>
                <a:gd name="T7" fmla="*/ 19 h 24"/>
                <a:gd name="T8" fmla="*/ 0 w 21"/>
                <a:gd name="T9" fmla="*/ 11 h 24"/>
                <a:gd name="T10" fmla="*/ 7 w 21"/>
                <a:gd name="T11" fmla="*/ 15 h 24"/>
                <a:gd name="T12" fmla="*/ 16 w 21"/>
                <a:gd name="T13" fmla="*/ 14 h 24"/>
                <a:gd name="T14" fmla="*/ 16 w 21"/>
                <a:gd name="T15" fmla="*/ 6 h 24"/>
                <a:gd name="T16" fmla="*/ 8 w 21"/>
                <a:gd name="T17" fmla="*/ 3 h 24"/>
                <a:gd name="T18" fmla="*/ 0 w 21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8"/>
                    <a:pt x="0" y="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21" y="6"/>
                    <a:pt x="21" y="11"/>
                    <a:pt x="21" y="19"/>
                  </a:cubicBezTo>
                  <a:cubicBezTo>
                    <a:pt x="14" y="16"/>
                    <a:pt x="4" y="24"/>
                    <a:pt x="0" y="11"/>
                  </a:cubicBezTo>
                  <a:cubicBezTo>
                    <a:pt x="2" y="13"/>
                    <a:pt x="4" y="15"/>
                    <a:pt x="7" y="15"/>
                  </a:cubicBezTo>
                  <a:cubicBezTo>
                    <a:pt x="10" y="16"/>
                    <a:pt x="13" y="15"/>
                    <a:pt x="16" y="14"/>
                  </a:cubicBezTo>
                  <a:cubicBezTo>
                    <a:pt x="17" y="13"/>
                    <a:pt x="18" y="8"/>
                    <a:pt x="16" y="6"/>
                  </a:cubicBezTo>
                  <a:cubicBezTo>
                    <a:pt x="15" y="4"/>
                    <a:pt x="10" y="2"/>
                    <a:pt x="8" y="3"/>
                  </a:cubicBezTo>
                  <a:cubicBezTo>
                    <a:pt x="5" y="5"/>
                    <a:pt x="3" y="9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27">
              <a:extLst>
                <a:ext uri="{FF2B5EF4-FFF2-40B4-BE49-F238E27FC236}">
                  <a16:creationId xmlns:a16="http://schemas.microsoft.com/office/drawing/2014/main" id="{FA815216-CAE9-901E-60F3-B430112A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387"/>
              <a:ext cx="19" cy="15"/>
            </a:xfrm>
            <a:custGeom>
              <a:avLst/>
              <a:gdLst>
                <a:gd name="T0" fmla="*/ 0 w 18"/>
                <a:gd name="T1" fmla="*/ 10 h 14"/>
                <a:gd name="T2" fmla="*/ 8 w 18"/>
                <a:gd name="T3" fmla="*/ 1 h 14"/>
                <a:gd name="T4" fmla="*/ 16 w 18"/>
                <a:gd name="T5" fmla="*/ 4 h 14"/>
                <a:gd name="T6" fmla="*/ 16 w 18"/>
                <a:gd name="T7" fmla="*/ 12 h 14"/>
                <a:gd name="T8" fmla="*/ 7 w 18"/>
                <a:gd name="T9" fmla="*/ 13 h 14"/>
                <a:gd name="T10" fmla="*/ 0 w 18"/>
                <a:gd name="T11" fmla="*/ 9 h 14"/>
                <a:gd name="T12" fmla="*/ 0 w 18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10"/>
                  </a:moveTo>
                  <a:cubicBezTo>
                    <a:pt x="3" y="7"/>
                    <a:pt x="5" y="3"/>
                    <a:pt x="8" y="1"/>
                  </a:cubicBezTo>
                  <a:cubicBezTo>
                    <a:pt x="10" y="0"/>
                    <a:pt x="15" y="2"/>
                    <a:pt x="16" y="4"/>
                  </a:cubicBezTo>
                  <a:cubicBezTo>
                    <a:pt x="18" y="6"/>
                    <a:pt x="17" y="11"/>
                    <a:pt x="16" y="12"/>
                  </a:cubicBezTo>
                  <a:cubicBezTo>
                    <a:pt x="13" y="13"/>
                    <a:pt x="10" y="14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28">
              <a:extLst>
                <a:ext uri="{FF2B5EF4-FFF2-40B4-BE49-F238E27FC236}">
                  <a16:creationId xmlns:a16="http://schemas.microsoft.com/office/drawing/2014/main" id="{3BBEB0B5-22A4-C6DF-35F3-D3DFC01FC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414"/>
              <a:ext cx="16" cy="23"/>
            </a:xfrm>
            <a:custGeom>
              <a:avLst/>
              <a:gdLst>
                <a:gd name="T0" fmla="*/ 14 w 15"/>
                <a:gd name="T1" fmla="*/ 20 h 21"/>
                <a:gd name="T2" fmla="*/ 0 w 15"/>
                <a:gd name="T3" fmla="*/ 6 h 21"/>
                <a:gd name="T4" fmla="*/ 14 w 15"/>
                <a:gd name="T5" fmla="*/ 12 h 21"/>
                <a:gd name="T6" fmla="*/ 14 w 15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4" y="20"/>
                  </a:moveTo>
                  <a:cubicBezTo>
                    <a:pt x="3" y="21"/>
                    <a:pt x="2" y="13"/>
                    <a:pt x="0" y="6"/>
                  </a:cubicBezTo>
                  <a:cubicBezTo>
                    <a:pt x="8" y="0"/>
                    <a:pt x="11" y="5"/>
                    <a:pt x="14" y="12"/>
                  </a:cubicBezTo>
                  <a:cubicBezTo>
                    <a:pt x="15" y="15"/>
                    <a:pt x="14" y="17"/>
                    <a:pt x="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29">
              <a:extLst>
                <a:ext uri="{FF2B5EF4-FFF2-40B4-BE49-F238E27FC236}">
                  <a16:creationId xmlns:a16="http://schemas.microsoft.com/office/drawing/2014/main" id="{5BC3DE19-7282-C752-03BD-5932C5AC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408"/>
              <a:ext cx="23" cy="28"/>
            </a:xfrm>
            <a:custGeom>
              <a:avLst/>
              <a:gdLst>
                <a:gd name="T0" fmla="*/ 14 w 22"/>
                <a:gd name="T1" fmla="*/ 26 h 26"/>
                <a:gd name="T2" fmla="*/ 14 w 22"/>
                <a:gd name="T3" fmla="*/ 18 h 26"/>
                <a:gd name="T4" fmla="*/ 0 w 22"/>
                <a:gd name="T5" fmla="*/ 12 h 26"/>
                <a:gd name="T6" fmla="*/ 8 w 22"/>
                <a:gd name="T7" fmla="*/ 0 h 26"/>
                <a:gd name="T8" fmla="*/ 22 w 22"/>
                <a:gd name="T9" fmla="*/ 17 h 26"/>
                <a:gd name="T10" fmla="*/ 14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14" y="26"/>
                  </a:moveTo>
                  <a:cubicBezTo>
                    <a:pt x="14" y="23"/>
                    <a:pt x="15" y="21"/>
                    <a:pt x="14" y="18"/>
                  </a:cubicBezTo>
                  <a:cubicBezTo>
                    <a:pt x="11" y="11"/>
                    <a:pt x="8" y="6"/>
                    <a:pt x="0" y="12"/>
                  </a:cubicBezTo>
                  <a:cubicBezTo>
                    <a:pt x="2" y="8"/>
                    <a:pt x="5" y="5"/>
                    <a:pt x="8" y="0"/>
                  </a:cubicBezTo>
                  <a:cubicBezTo>
                    <a:pt x="13" y="6"/>
                    <a:pt x="17" y="11"/>
                    <a:pt x="22" y="17"/>
                  </a:cubicBezTo>
                  <a:cubicBezTo>
                    <a:pt x="19" y="21"/>
                    <a:pt x="17" y="23"/>
                    <a:pt x="1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0">
              <a:extLst>
                <a:ext uri="{FF2B5EF4-FFF2-40B4-BE49-F238E27FC236}">
                  <a16:creationId xmlns:a16="http://schemas.microsoft.com/office/drawing/2014/main" id="{B10D5256-1D10-3EF4-1EDF-1721C661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340"/>
              <a:ext cx="23" cy="25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9 h 23"/>
                <a:gd name="T4" fmla="*/ 1 w 21"/>
                <a:gd name="T5" fmla="*/ 5 h 23"/>
                <a:gd name="T6" fmla="*/ 15 w 21"/>
                <a:gd name="T7" fmla="*/ 4 h 23"/>
                <a:gd name="T8" fmla="*/ 21 w 21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1" y="20"/>
                    <a:pt x="19" y="0"/>
                    <a:pt x="0" y="9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6" y="4"/>
                    <a:pt x="14" y="2"/>
                    <a:pt x="15" y="4"/>
                  </a:cubicBezTo>
                  <a:cubicBezTo>
                    <a:pt x="19" y="9"/>
                    <a:pt x="19" y="17"/>
                    <a:pt x="2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1">
              <a:extLst>
                <a:ext uri="{FF2B5EF4-FFF2-40B4-BE49-F238E27FC236}">
                  <a16:creationId xmlns:a16="http://schemas.microsoft.com/office/drawing/2014/main" id="{C30ABEC6-65AF-0D24-C2C8-B130B34D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367"/>
              <a:ext cx="28" cy="21"/>
            </a:xfrm>
            <a:custGeom>
              <a:avLst/>
              <a:gdLst>
                <a:gd name="T0" fmla="*/ 0 w 26"/>
                <a:gd name="T1" fmla="*/ 5 h 20"/>
                <a:gd name="T2" fmla="*/ 19 w 26"/>
                <a:gd name="T3" fmla="*/ 12 h 20"/>
                <a:gd name="T4" fmla="*/ 17 w 26"/>
                <a:gd name="T5" fmla="*/ 0 h 20"/>
                <a:gd name="T6" fmla="*/ 7 w 26"/>
                <a:gd name="T7" fmla="*/ 20 h 20"/>
                <a:gd name="T8" fmla="*/ 0 w 26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5"/>
                  </a:moveTo>
                  <a:cubicBezTo>
                    <a:pt x="6" y="8"/>
                    <a:pt x="7" y="20"/>
                    <a:pt x="19" y="12"/>
                  </a:cubicBezTo>
                  <a:cubicBezTo>
                    <a:pt x="18" y="9"/>
                    <a:pt x="18" y="5"/>
                    <a:pt x="17" y="0"/>
                  </a:cubicBezTo>
                  <a:cubicBezTo>
                    <a:pt x="26" y="13"/>
                    <a:pt x="24" y="16"/>
                    <a:pt x="7" y="20"/>
                  </a:cubicBezTo>
                  <a:cubicBezTo>
                    <a:pt x="5" y="15"/>
                    <a:pt x="2" y="1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2">
              <a:extLst>
                <a:ext uri="{FF2B5EF4-FFF2-40B4-BE49-F238E27FC236}">
                  <a16:creationId xmlns:a16="http://schemas.microsoft.com/office/drawing/2014/main" id="{CE4DE891-1F70-3519-086B-74DD8D8EA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444"/>
              <a:ext cx="26" cy="17"/>
            </a:xfrm>
            <a:custGeom>
              <a:avLst/>
              <a:gdLst>
                <a:gd name="T0" fmla="*/ 25 w 25"/>
                <a:gd name="T1" fmla="*/ 8 h 16"/>
                <a:gd name="T2" fmla="*/ 2 w 25"/>
                <a:gd name="T3" fmla="*/ 16 h 16"/>
                <a:gd name="T4" fmla="*/ 23 w 25"/>
                <a:gd name="T5" fmla="*/ 5 h 16"/>
                <a:gd name="T6" fmla="*/ 25 w 25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25" y="8"/>
                  </a:moveTo>
                  <a:cubicBezTo>
                    <a:pt x="17" y="11"/>
                    <a:pt x="10" y="13"/>
                    <a:pt x="2" y="16"/>
                  </a:cubicBezTo>
                  <a:cubicBezTo>
                    <a:pt x="0" y="4"/>
                    <a:pt x="9" y="0"/>
                    <a:pt x="23" y="5"/>
                  </a:cubicBezTo>
                  <a:cubicBezTo>
                    <a:pt x="24" y="6"/>
                    <a:pt x="24" y="7"/>
                    <a:pt x="2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33">
              <a:extLst>
                <a:ext uri="{FF2B5EF4-FFF2-40B4-BE49-F238E27FC236}">
                  <a16:creationId xmlns:a16="http://schemas.microsoft.com/office/drawing/2014/main" id="{20444122-D804-2F14-D3A3-3F8446F8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732"/>
              <a:ext cx="17" cy="30"/>
            </a:xfrm>
            <a:custGeom>
              <a:avLst/>
              <a:gdLst>
                <a:gd name="T0" fmla="*/ 5 w 16"/>
                <a:gd name="T1" fmla="*/ 21 h 29"/>
                <a:gd name="T2" fmla="*/ 2 w 16"/>
                <a:gd name="T3" fmla="*/ 23 h 29"/>
                <a:gd name="T4" fmla="*/ 0 w 16"/>
                <a:gd name="T5" fmla="*/ 0 h 29"/>
                <a:gd name="T6" fmla="*/ 8 w 16"/>
                <a:gd name="T7" fmla="*/ 2 h 29"/>
                <a:gd name="T8" fmla="*/ 16 w 16"/>
                <a:gd name="T9" fmla="*/ 6 h 29"/>
                <a:gd name="T10" fmla="*/ 13 w 16"/>
                <a:gd name="T11" fmla="*/ 28 h 29"/>
                <a:gd name="T12" fmla="*/ 12 w 16"/>
                <a:gd name="T13" fmla="*/ 29 h 29"/>
                <a:gd name="T14" fmla="*/ 9 w 16"/>
                <a:gd name="T15" fmla="*/ 22 h 29"/>
                <a:gd name="T16" fmla="*/ 4 w 16"/>
                <a:gd name="T17" fmla="*/ 21 h 29"/>
                <a:gd name="T18" fmla="*/ 5 w 16"/>
                <a:gd name="T1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9">
                  <a:moveTo>
                    <a:pt x="5" y="21"/>
                  </a:moveTo>
                  <a:cubicBezTo>
                    <a:pt x="4" y="22"/>
                    <a:pt x="3" y="22"/>
                    <a:pt x="2" y="23"/>
                  </a:cubicBezTo>
                  <a:cubicBezTo>
                    <a:pt x="1" y="16"/>
                    <a:pt x="1" y="8"/>
                    <a:pt x="0" y="0"/>
                  </a:cubicBezTo>
                  <a:cubicBezTo>
                    <a:pt x="3" y="0"/>
                    <a:pt x="6" y="1"/>
                    <a:pt x="8" y="2"/>
                  </a:cubicBezTo>
                  <a:cubicBezTo>
                    <a:pt x="11" y="3"/>
                    <a:pt x="14" y="5"/>
                    <a:pt x="16" y="6"/>
                  </a:cubicBezTo>
                  <a:cubicBezTo>
                    <a:pt x="15" y="13"/>
                    <a:pt x="14" y="21"/>
                    <a:pt x="13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1" y="26"/>
                    <a:pt x="11" y="24"/>
                    <a:pt x="9" y="22"/>
                  </a:cubicBezTo>
                  <a:cubicBezTo>
                    <a:pt x="9" y="21"/>
                    <a:pt x="6" y="21"/>
                    <a:pt x="4" y="21"/>
                  </a:cubicBezTo>
                  <a:cubicBezTo>
                    <a:pt x="4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34">
              <a:extLst>
                <a:ext uri="{FF2B5EF4-FFF2-40B4-BE49-F238E27FC236}">
                  <a16:creationId xmlns:a16="http://schemas.microsoft.com/office/drawing/2014/main" id="{04A5DFE0-B27C-43C6-2546-9F10478F8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488"/>
              <a:ext cx="64" cy="33"/>
            </a:xfrm>
            <a:custGeom>
              <a:avLst/>
              <a:gdLst>
                <a:gd name="T0" fmla="*/ 20 w 60"/>
                <a:gd name="T1" fmla="*/ 0 h 31"/>
                <a:gd name="T2" fmla="*/ 25 w 60"/>
                <a:gd name="T3" fmla="*/ 5 h 31"/>
                <a:gd name="T4" fmla="*/ 32 w 60"/>
                <a:gd name="T5" fmla="*/ 17 h 31"/>
                <a:gd name="T6" fmla="*/ 41 w 60"/>
                <a:gd name="T7" fmla="*/ 10 h 31"/>
                <a:gd name="T8" fmla="*/ 57 w 60"/>
                <a:gd name="T9" fmla="*/ 21 h 31"/>
                <a:gd name="T10" fmla="*/ 60 w 60"/>
                <a:gd name="T11" fmla="*/ 31 h 31"/>
                <a:gd name="T12" fmla="*/ 0 w 60"/>
                <a:gd name="T13" fmla="*/ 31 h 31"/>
                <a:gd name="T14" fmla="*/ 0 w 60"/>
                <a:gd name="T15" fmla="*/ 15 h 31"/>
                <a:gd name="T16" fmla="*/ 2 w 60"/>
                <a:gd name="T17" fmla="*/ 15 h 31"/>
                <a:gd name="T18" fmla="*/ 18 w 60"/>
                <a:gd name="T19" fmla="*/ 9 h 31"/>
                <a:gd name="T20" fmla="*/ 20 w 60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1">
                  <a:moveTo>
                    <a:pt x="20" y="0"/>
                  </a:moveTo>
                  <a:cubicBezTo>
                    <a:pt x="22" y="2"/>
                    <a:pt x="24" y="3"/>
                    <a:pt x="25" y="5"/>
                  </a:cubicBezTo>
                  <a:cubicBezTo>
                    <a:pt x="28" y="9"/>
                    <a:pt x="30" y="13"/>
                    <a:pt x="32" y="17"/>
                  </a:cubicBezTo>
                  <a:cubicBezTo>
                    <a:pt x="35" y="14"/>
                    <a:pt x="39" y="11"/>
                    <a:pt x="41" y="10"/>
                  </a:cubicBezTo>
                  <a:cubicBezTo>
                    <a:pt x="46" y="14"/>
                    <a:pt x="52" y="17"/>
                    <a:pt x="57" y="21"/>
                  </a:cubicBezTo>
                  <a:cubicBezTo>
                    <a:pt x="59" y="23"/>
                    <a:pt x="59" y="27"/>
                    <a:pt x="60" y="31"/>
                  </a:cubicBezTo>
                  <a:cubicBezTo>
                    <a:pt x="39" y="31"/>
                    <a:pt x="20" y="31"/>
                    <a:pt x="0" y="31"/>
                  </a:cubicBezTo>
                  <a:cubicBezTo>
                    <a:pt x="0" y="26"/>
                    <a:pt x="0" y="21"/>
                    <a:pt x="0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15" y="25"/>
                    <a:pt x="15" y="25"/>
                    <a:pt x="18" y="9"/>
                  </a:cubicBezTo>
                  <a:cubicBezTo>
                    <a:pt x="19" y="6"/>
                    <a:pt x="20" y="3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35">
              <a:extLst>
                <a:ext uri="{FF2B5EF4-FFF2-40B4-BE49-F238E27FC236}">
                  <a16:creationId xmlns:a16="http://schemas.microsoft.com/office/drawing/2014/main" id="{3A84E712-6CBF-0CBE-5D8D-33C498792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482"/>
              <a:ext cx="67" cy="28"/>
            </a:xfrm>
            <a:custGeom>
              <a:avLst/>
              <a:gdLst>
                <a:gd name="T0" fmla="*/ 24 w 63"/>
                <a:gd name="T1" fmla="*/ 6 h 26"/>
                <a:gd name="T2" fmla="*/ 16 w 63"/>
                <a:gd name="T3" fmla="*/ 25 h 26"/>
                <a:gd name="T4" fmla="*/ 5 w 63"/>
                <a:gd name="T5" fmla="*/ 0 h 26"/>
                <a:gd name="T6" fmla="*/ 61 w 63"/>
                <a:gd name="T7" fmla="*/ 0 h 26"/>
                <a:gd name="T8" fmla="*/ 63 w 63"/>
                <a:gd name="T9" fmla="*/ 26 h 26"/>
                <a:gd name="T10" fmla="*/ 53 w 63"/>
                <a:gd name="T11" fmla="*/ 20 h 26"/>
                <a:gd name="T12" fmla="*/ 36 w 63"/>
                <a:gd name="T13" fmla="*/ 20 h 26"/>
                <a:gd name="T14" fmla="*/ 32 w 63"/>
                <a:gd name="T15" fmla="*/ 9 h 26"/>
                <a:gd name="T16" fmla="*/ 24 w 63"/>
                <a:gd name="T17" fmla="*/ 6 h 26"/>
                <a:gd name="T18" fmla="*/ 24 w 63"/>
                <a:gd name="T1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26">
                  <a:moveTo>
                    <a:pt x="24" y="6"/>
                  </a:moveTo>
                  <a:cubicBezTo>
                    <a:pt x="22" y="12"/>
                    <a:pt x="19" y="18"/>
                    <a:pt x="16" y="25"/>
                  </a:cubicBezTo>
                  <a:cubicBezTo>
                    <a:pt x="8" y="19"/>
                    <a:pt x="0" y="14"/>
                    <a:pt x="5" y="0"/>
                  </a:cubicBezTo>
                  <a:cubicBezTo>
                    <a:pt x="23" y="0"/>
                    <a:pt x="41" y="0"/>
                    <a:pt x="61" y="0"/>
                  </a:cubicBezTo>
                  <a:cubicBezTo>
                    <a:pt x="61" y="8"/>
                    <a:pt x="62" y="16"/>
                    <a:pt x="63" y="26"/>
                  </a:cubicBezTo>
                  <a:cubicBezTo>
                    <a:pt x="58" y="24"/>
                    <a:pt x="55" y="22"/>
                    <a:pt x="53" y="20"/>
                  </a:cubicBezTo>
                  <a:cubicBezTo>
                    <a:pt x="45" y="10"/>
                    <a:pt x="45" y="9"/>
                    <a:pt x="36" y="20"/>
                  </a:cubicBezTo>
                  <a:cubicBezTo>
                    <a:pt x="34" y="16"/>
                    <a:pt x="33" y="12"/>
                    <a:pt x="32" y="9"/>
                  </a:cubicBezTo>
                  <a:cubicBezTo>
                    <a:pt x="30" y="5"/>
                    <a:pt x="29" y="0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36">
              <a:extLst>
                <a:ext uri="{FF2B5EF4-FFF2-40B4-BE49-F238E27FC236}">
                  <a16:creationId xmlns:a16="http://schemas.microsoft.com/office/drawing/2014/main" id="{E0520AED-70A0-6F67-742F-EC6CA1DE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577"/>
              <a:ext cx="48" cy="19"/>
            </a:xfrm>
            <a:custGeom>
              <a:avLst/>
              <a:gdLst>
                <a:gd name="T0" fmla="*/ 45 w 45"/>
                <a:gd name="T1" fmla="*/ 0 h 18"/>
                <a:gd name="T2" fmla="*/ 37 w 45"/>
                <a:gd name="T3" fmla="*/ 8 h 18"/>
                <a:gd name="T4" fmla="*/ 4 w 45"/>
                <a:gd name="T5" fmla="*/ 18 h 18"/>
                <a:gd name="T6" fmla="*/ 0 w 45"/>
                <a:gd name="T7" fmla="*/ 2 h 18"/>
                <a:gd name="T8" fmla="*/ 45 w 4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8">
                  <a:moveTo>
                    <a:pt x="45" y="0"/>
                  </a:moveTo>
                  <a:cubicBezTo>
                    <a:pt x="43" y="2"/>
                    <a:pt x="40" y="5"/>
                    <a:pt x="37" y="8"/>
                  </a:cubicBezTo>
                  <a:cubicBezTo>
                    <a:pt x="26" y="11"/>
                    <a:pt x="15" y="15"/>
                    <a:pt x="4" y="18"/>
                  </a:cubicBezTo>
                  <a:cubicBezTo>
                    <a:pt x="3" y="13"/>
                    <a:pt x="2" y="8"/>
                    <a:pt x="0" y="2"/>
                  </a:cubicBezTo>
                  <a:cubicBezTo>
                    <a:pt x="16" y="1"/>
                    <a:pt x="31" y="0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37">
              <a:extLst>
                <a:ext uri="{FF2B5EF4-FFF2-40B4-BE49-F238E27FC236}">
                  <a16:creationId xmlns:a16="http://schemas.microsoft.com/office/drawing/2014/main" id="{F7BC61A8-0AD0-AC5E-33BE-5DFDA1C5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540"/>
              <a:ext cx="97" cy="12"/>
            </a:xfrm>
            <a:custGeom>
              <a:avLst/>
              <a:gdLst>
                <a:gd name="T0" fmla="*/ 0 w 92"/>
                <a:gd name="T1" fmla="*/ 3 h 11"/>
                <a:gd name="T2" fmla="*/ 91 w 92"/>
                <a:gd name="T3" fmla="*/ 0 h 11"/>
                <a:gd name="T4" fmla="*/ 92 w 92"/>
                <a:gd name="T5" fmla="*/ 11 h 11"/>
                <a:gd name="T6" fmla="*/ 0 w 92"/>
                <a:gd name="T7" fmla="*/ 11 h 11"/>
                <a:gd name="T8" fmla="*/ 0 w 9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1">
                  <a:moveTo>
                    <a:pt x="0" y="3"/>
                  </a:moveTo>
                  <a:cubicBezTo>
                    <a:pt x="30" y="2"/>
                    <a:pt x="60" y="1"/>
                    <a:pt x="91" y="0"/>
                  </a:cubicBezTo>
                  <a:cubicBezTo>
                    <a:pt x="91" y="3"/>
                    <a:pt x="91" y="6"/>
                    <a:pt x="92" y="11"/>
                  </a:cubicBezTo>
                  <a:cubicBezTo>
                    <a:pt x="61" y="11"/>
                    <a:pt x="30" y="11"/>
                    <a:pt x="0" y="11"/>
                  </a:cubicBezTo>
                  <a:cubicBezTo>
                    <a:pt x="0" y="10"/>
                    <a:pt x="0" y="7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38">
              <a:extLst>
                <a:ext uri="{FF2B5EF4-FFF2-40B4-BE49-F238E27FC236}">
                  <a16:creationId xmlns:a16="http://schemas.microsoft.com/office/drawing/2014/main" id="{5E816B40-5E75-8631-14C4-20DA93D8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83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0;p43">
            <a:extLst>
              <a:ext uri="{FF2B5EF4-FFF2-40B4-BE49-F238E27FC236}">
                <a16:creationId xmlns:a16="http://schemas.microsoft.com/office/drawing/2014/main" id="{B1DC767D-85DD-448F-92D3-DA4055B00FF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000000"/>
                </a:solidFill>
              </a:rPr>
              <a:t>PROBLEM</a:t>
            </a:r>
          </a:p>
        </p:txBody>
      </p:sp>
      <p:sp>
        <p:nvSpPr>
          <p:cNvPr id="3" name="Google Shape;281;p43">
            <a:extLst>
              <a:ext uri="{FF2B5EF4-FFF2-40B4-BE49-F238E27FC236}">
                <a16:creationId xmlns:a16="http://schemas.microsoft.com/office/drawing/2014/main" id="{3388E67A-CE53-47E7-9700-A4DC1DD224B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82324" y="3144447"/>
            <a:ext cx="2675698" cy="1225798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Mercury is the closest planet to the Sun and the smallest one in the Solar System—it’s only a bit larger than the Moon</a:t>
            </a:r>
          </a:p>
        </p:txBody>
      </p:sp>
      <p:sp>
        <p:nvSpPr>
          <p:cNvPr id="4" name="Google Shape;282;p43">
            <a:extLst>
              <a:ext uri="{FF2B5EF4-FFF2-40B4-BE49-F238E27FC236}">
                <a16:creationId xmlns:a16="http://schemas.microsoft.com/office/drawing/2014/main" id="{B6B85D1D-9B7D-4938-BBE5-50BF5AFD86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4977" y="1058829"/>
            <a:ext cx="2675698" cy="572697"/>
          </a:xfrm>
        </p:spPr>
        <p:txBody>
          <a:bodyPr/>
          <a:lstStyle/>
          <a:p>
            <a:pPr marL="0" lvl="0" indent="0">
              <a:buNone/>
            </a:pPr>
            <a:r>
              <a:rPr lang="en-US" sz="2800" b="1">
                <a:latin typeface="Rubik"/>
                <a:cs typeface="Rubik"/>
              </a:rPr>
              <a:t>SOLUTION</a:t>
            </a:r>
          </a:p>
        </p:txBody>
      </p:sp>
      <p:sp>
        <p:nvSpPr>
          <p:cNvPr id="5" name="Google Shape;283;p43">
            <a:extLst>
              <a:ext uri="{FF2B5EF4-FFF2-40B4-BE49-F238E27FC236}">
                <a16:creationId xmlns:a16="http://schemas.microsoft.com/office/drawing/2014/main" id="{1A324D9E-E376-4CDE-8551-5CDB057DC23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4977" y="1631527"/>
            <a:ext cx="2675698" cy="1225798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Venus has a beautiful name and is the second planet from the Sun. It’s terribly hot—even hotter than Mercury</a:t>
            </a:r>
          </a:p>
        </p:txBody>
      </p:sp>
      <p:sp>
        <p:nvSpPr>
          <p:cNvPr id="6" name="Google Shape;284;p43">
            <a:extLst>
              <a:ext uri="{FF2B5EF4-FFF2-40B4-BE49-F238E27FC236}">
                <a16:creationId xmlns:a16="http://schemas.microsoft.com/office/drawing/2014/main" id="{E549F015-FF94-4FE4-B311-5FE8854E3079}"/>
              </a:ext>
            </a:extLst>
          </p:cNvPr>
          <p:cNvSpPr/>
          <p:nvPr/>
        </p:nvSpPr>
        <p:spPr>
          <a:xfrm>
            <a:off x="1578254" y="2139129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7" name="Google Shape;285;p43">
            <a:extLst>
              <a:ext uri="{FF2B5EF4-FFF2-40B4-BE49-F238E27FC236}">
                <a16:creationId xmlns:a16="http://schemas.microsoft.com/office/drawing/2014/main" id="{5BF67452-817A-433F-A681-8BC0DA40A3B3}"/>
              </a:ext>
            </a:extLst>
          </p:cNvPr>
          <p:cNvGrpSpPr/>
          <p:nvPr/>
        </p:nvGrpSpPr>
        <p:grpSpPr>
          <a:xfrm>
            <a:off x="1652997" y="2213862"/>
            <a:ext cx="339251" cy="339251"/>
            <a:chOff x="1652997" y="2213862"/>
            <a:chExt cx="339251" cy="339251"/>
          </a:xfrm>
        </p:grpSpPr>
        <p:sp>
          <p:nvSpPr>
            <p:cNvPr id="8" name="Google Shape;286;p43">
              <a:extLst>
                <a:ext uri="{FF2B5EF4-FFF2-40B4-BE49-F238E27FC236}">
                  <a16:creationId xmlns:a16="http://schemas.microsoft.com/office/drawing/2014/main" id="{4E62A5EB-8381-4437-AB1B-96D0469E8C7D}"/>
                </a:ext>
              </a:extLst>
            </p:cNvPr>
            <p:cNvSpPr/>
            <p:nvPr/>
          </p:nvSpPr>
          <p:spPr>
            <a:xfrm>
              <a:off x="1764691" y="2326526"/>
              <a:ext cx="115827" cy="113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80"/>
                <a:gd name="f4" fmla="val 6473"/>
                <a:gd name="f5" fmla="val 618"/>
                <a:gd name="f6" fmla="val 1"/>
                <a:gd name="f7" fmla="val 474"/>
                <a:gd name="f8" fmla="val 329"/>
                <a:gd name="f9" fmla="val 56"/>
                <a:gd name="f10" fmla="val 220"/>
                <a:gd name="f11" fmla="val 165"/>
                <a:gd name="f12" fmla="val 3"/>
                <a:gd name="f13" fmla="val 385"/>
                <a:gd name="f14" fmla="val 737"/>
                <a:gd name="f15" fmla="val 214"/>
                <a:gd name="f16" fmla="val 957"/>
                <a:gd name="f17" fmla="val 2093"/>
                <a:gd name="f18" fmla="val 2836"/>
                <a:gd name="f19" fmla="val 2313"/>
                <a:gd name="f20" fmla="val 3059"/>
                <a:gd name="f21" fmla="val 3414"/>
                <a:gd name="f22" fmla="val 3637"/>
                <a:gd name="f23" fmla="val 5516"/>
                <a:gd name="f24" fmla="val 5736"/>
                <a:gd name="f25" fmla="val 6088"/>
                <a:gd name="f26" fmla="val 6308"/>
                <a:gd name="f27" fmla="val 6418"/>
                <a:gd name="f28" fmla="val 760"/>
                <a:gd name="f29" fmla="val 902"/>
                <a:gd name="f30" fmla="val 6420"/>
                <a:gd name="f31" fmla="val 1012"/>
                <a:gd name="f32" fmla="val 6314"/>
                <a:gd name="f33" fmla="val 1018"/>
                <a:gd name="f34" fmla="val 2897"/>
                <a:gd name="f35" fmla="val 4495"/>
                <a:gd name="f36" fmla="val 3007"/>
                <a:gd name="f37" fmla="val 4390"/>
                <a:gd name="f38" fmla="val 3148"/>
                <a:gd name="f39" fmla="val 4337"/>
                <a:gd name="f40" fmla="val 3290"/>
                <a:gd name="f41" fmla="val 3431"/>
                <a:gd name="f42" fmla="val 3573"/>
                <a:gd name="f43" fmla="val 3683"/>
                <a:gd name="f44" fmla="val 5562"/>
                <a:gd name="f45" fmla="val 5568"/>
                <a:gd name="f46" fmla="val 5678"/>
                <a:gd name="f47" fmla="val 5820"/>
                <a:gd name="f48" fmla="val 5962"/>
                <a:gd name="f49" fmla="val 6106"/>
                <a:gd name="f50" fmla="val 6250"/>
                <a:gd name="f51" fmla="val 6360"/>
                <a:gd name="f52" fmla="val 6577"/>
                <a:gd name="f53" fmla="val 6366"/>
                <a:gd name="f54" fmla="val 4487"/>
                <a:gd name="f55" fmla="val 4267"/>
                <a:gd name="f56" fmla="val 53"/>
                <a:gd name="f57" fmla="val 159"/>
                <a:gd name="f58" fmla="val 1978"/>
                <a:gd name="f59" fmla="val 2083"/>
                <a:gd name="f60" fmla="val 2136"/>
                <a:gd name="f61" fmla="*/ f0 1 6580"/>
                <a:gd name="f62" fmla="*/ f1 1 6473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6580"/>
                <a:gd name="f69" fmla="*/ f66 1 6473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6580" h="64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lnTo>
                    <a:pt x="f15" y="f23"/>
                  </a:lnTo>
                  <a:cubicBezTo>
                    <a:pt x="f2" y="f24"/>
                    <a:pt x="f12" y="f25"/>
                    <a:pt x="f10" y="f26"/>
                  </a:cubicBezTo>
                  <a:cubicBezTo>
                    <a:pt x="f8" y="f27"/>
                    <a:pt x="f7" y="f4"/>
                    <a:pt x="f5" y="f4"/>
                  </a:cubicBezTo>
                  <a:cubicBezTo>
                    <a:pt x="f28" y="f4"/>
                    <a:pt x="f29" y="f30"/>
                    <a:pt x="f31" y="f32"/>
                  </a:cubicBezTo>
                  <a:lnTo>
                    <a:pt x="f33" y="f26"/>
                  </a:lnTo>
                  <a:lnTo>
                    <a:pt x="f34" y="f35"/>
                  </a:ln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7"/>
                    <a:pt x="f43" y="f35"/>
                  </a:cubicBezTo>
                  <a:lnTo>
                    <a:pt x="f44" y="f26"/>
                  </a:lnTo>
                  <a:lnTo>
                    <a:pt x="f45" y="f32"/>
                  </a:lnTo>
                  <a:cubicBezTo>
                    <a:pt x="f46" y="f30"/>
                    <a:pt x="f47" y="f4"/>
                    <a:pt x="f48" y="f4"/>
                  </a:cubicBezTo>
                  <a:cubicBezTo>
                    <a:pt x="f49" y="f4"/>
                    <a:pt x="f50" y="f27"/>
                    <a:pt x="f51" y="f26"/>
                  </a:cubicBezTo>
                  <a:cubicBezTo>
                    <a:pt x="f52" y="f25"/>
                    <a:pt x="f3" y="f24"/>
                    <a:pt x="f53" y="f23"/>
                  </a:cubicBezTo>
                  <a:lnTo>
                    <a:pt x="f54" y="f22"/>
                  </a:lnTo>
                  <a:cubicBezTo>
                    <a:pt x="f55" y="f21"/>
                    <a:pt x="f55" y="f20"/>
                    <a:pt x="f54" y="f18"/>
                  </a:cubicBezTo>
                  <a:lnTo>
                    <a:pt x="f53" y="f16"/>
                  </a:lnTo>
                  <a:cubicBezTo>
                    <a:pt x="f3" y="f14"/>
                    <a:pt x="f52" y="f13"/>
                    <a:pt x="f51" y="f11"/>
                  </a:cubicBezTo>
                  <a:cubicBezTo>
                    <a:pt x="f50" y="f9"/>
                    <a:pt x="f49" y="f6"/>
                    <a:pt x="f48" y="f6"/>
                  </a:cubicBezTo>
                  <a:cubicBezTo>
                    <a:pt x="f47" y="f6"/>
                    <a:pt x="f46" y="f56"/>
                    <a:pt x="f45" y="f57"/>
                  </a:cubicBezTo>
                  <a:lnTo>
                    <a:pt x="f44" y="f11"/>
                  </a:lnTo>
                  <a:lnTo>
                    <a:pt x="f43" y="f58"/>
                  </a:lnTo>
                  <a:cubicBezTo>
                    <a:pt x="f42" y="f59"/>
                    <a:pt x="f41" y="f60"/>
                    <a:pt x="f40" y="f60"/>
                  </a:cubicBezTo>
                  <a:cubicBezTo>
                    <a:pt x="f38" y="f60"/>
                    <a:pt x="f36" y="f59"/>
                    <a:pt x="f34" y="f58"/>
                  </a:cubicBezTo>
                  <a:lnTo>
                    <a:pt x="f33" y="f11"/>
                  </a:lnTo>
                  <a:lnTo>
                    <a:pt x="f31" y="f57"/>
                  </a:lnTo>
                  <a:cubicBezTo>
                    <a:pt x="f29" y="f56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87;p43">
              <a:extLst>
                <a:ext uri="{FF2B5EF4-FFF2-40B4-BE49-F238E27FC236}">
                  <a16:creationId xmlns:a16="http://schemas.microsoft.com/office/drawing/2014/main" id="{0EACCCD4-CF06-4A06-ADF4-BF728D0AF2AB}"/>
                </a:ext>
              </a:extLst>
            </p:cNvPr>
            <p:cNvSpPr/>
            <p:nvPr/>
          </p:nvSpPr>
          <p:spPr>
            <a:xfrm>
              <a:off x="1652997" y="2213862"/>
              <a:ext cx="339251" cy="339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2313"/>
                <a:gd name="f5" fmla="val 5263"/>
                <a:gd name="f6" fmla="val 12748"/>
                <a:gd name="f7" fmla="val 13183"/>
                <a:gd name="f8" fmla="val 5429"/>
                <a:gd name="f9" fmla="val 13515"/>
                <a:gd name="f10" fmla="val 5761"/>
                <a:gd name="f11" fmla="val 14174"/>
                <a:gd name="f12" fmla="val 6424"/>
                <a:gd name="f13" fmla="val 14171"/>
                <a:gd name="f14" fmla="val 7496"/>
                <a:gd name="f15" fmla="val 13509"/>
                <a:gd name="f16" fmla="val 8155"/>
                <a:gd name="f17" fmla="val 12030"/>
                <a:gd name="f18" fmla="val 9637"/>
                <a:gd name="f19" fmla="val 13512"/>
                <a:gd name="f20" fmla="val 11118"/>
                <a:gd name="f21" fmla="val 11778"/>
                <a:gd name="f22" fmla="val 14177"/>
                <a:gd name="f23" fmla="val 12850"/>
                <a:gd name="f24" fmla="val 13184"/>
                <a:gd name="f25" fmla="val 13844"/>
                <a:gd name="f26" fmla="val 12749"/>
                <a:gd name="f27" fmla="val 14011"/>
                <a:gd name="f28" fmla="val 12315"/>
                <a:gd name="f29" fmla="val 11883"/>
                <a:gd name="f30" fmla="val 11451"/>
                <a:gd name="f31" fmla="val 13847"/>
                <a:gd name="f32" fmla="val 11121"/>
                <a:gd name="f33" fmla="val 13518"/>
                <a:gd name="f34" fmla="val 9636"/>
                <a:gd name="f35" fmla="val 12088"/>
                <a:gd name="f36" fmla="val 8152"/>
                <a:gd name="f37" fmla="val 7822"/>
                <a:gd name="f38" fmla="val 7390"/>
                <a:gd name="f39" fmla="val 6958"/>
                <a:gd name="f40" fmla="val 6523"/>
                <a:gd name="f41" fmla="val 6087"/>
                <a:gd name="f42" fmla="val 5755"/>
                <a:gd name="f43" fmla="val 5095"/>
                <a:gd name="f44" fmla="val 5098"/>
                <a:gd name="f45" fmla="val 7239"/>
                <a:gd name="f46" fmla="val 5758"/>
                <a:gd name="f47" fmla="val 5092"/>
                <a:gd name="f48" fmla="val 6085"/>
                <a:gd name="f49" fmla="val 6519"/>
                <a:gd name="f50" fmla="val 6954"/>
                <a:gd name="f51" fmla="val 7386"/>
                <a:gd name="f52" fmla="val 7818"/>
                <a:gd name="f53" fmla="val 5428"/>
                <a:gd name="f54" fmla="val 8149"/>
                <a:gd name="f55" fmla="val 9633"/>
                <a:gd name="f56" fmla="val 7188"/>
                <a:gd name="f57" fmla="val 11448"/>
                <a:gd name="f58" fmla="val 11881"/>
                <a:gd name="f59" fmla="val 1"/>
                <a:gd name="f60" fmla="val 7095"/>
                <a:gd name="f61" fmla="val 4686"/>
                <a:gd name="f62" fmla="val 1012"/>
                <a:gd name="f63" fmla="val 2849"/>
                <a:gd name="f64" fmla="val 7098"/>
                <a:gd name="f65" fmla="val 12175"/>
                <a:gd name="f66" fmla="val 14587"/>
                <a:gd name="f67" fmla="val 16424"/>
                <a:gd name="f68" fmla="val 18261"/>
                <a:gd name="f69" fmla="val 14584"/>
                <a:gd name="f70" fmla="val 16421"/>
                <a:gd name="f71" fmla="val 19272"/>
                <a:gd name="f72" fmla="*/ f0 1 19273"/>
                <a:gd name="f73" fmla="*/ f1 1 19273"/>
                <a:gd name="f74" fmla="val f2"/>
                <a:gd name="f75" fmla="val f3"/>
                <a:gd name="f76" fmla="+- f75 0 f74"/>
                <a:gd name="f77" fmla="*/ f76 1 19273"/>
                <a:gd name="f78" fmla="*/ f74 1 f77"/>
                <a:gd name="f79" fmla="*/ f75 1 f77"/>
                <a:gd name="f80" fmla="*/ f78 f72 1"/>
                <a:gd name="f81" fmla="*/ f79 f72 1"/>
                <a:gd name="f82" fmla="*/ f79 f73 1"/>
                <a:gd name="f83" fmla="*/ f78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9273" h="19273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20"/>
                  </a:lnTo>
                  <a:cubicBezTo>
                    <a:pt x="f11" y="f21"/>
                    <a:pt x="f22" y="f23"/>
                    <a:pt x="f9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1"/>
                    <a:pt x="f38" y="f27"/>
                    <a:pt x="f39" y="f27"/>
                  </a:cubicBezTo>
                  <a:cubicBezTo>
                    <a:pt x="f40" y="f27"/>
                    <a:pt x="f41" y="f25"/>
                    <a:pt x="f42" y="f19"/>
                  </a:cubicBezTo>
                  <a:cubicBezTo>
                    <a:pt x="f43" y="f23"/>
                    <a:pt x="f44" y="f21"/>
                    <a:pt x="f10" y="f20"/>
                  </a:cubicBezTo>
                  <a:lnTo>
                    <a:pt x="f45" y="f18"/>
                  </a:lnTo>
                  <a:lnTo>
                    <a:pt x="f46" y="f16"/>
                  </a:lnTo>
                  <a:cubicBezTo>
                    <a:pt x="f43" y="f14"/>
                    <a:pt x="f47" y="f12"/>
                    <a:pt x="f42" y="f10"/>
                  </a:cubicBezTo>
                  <a:cubicBezTo>
                    <a:pt x="f48" y="f8"/>
                    <a:pt x="f49" y="f5"/>
                    <a:pt x="f50" y="f5"/>
                  </a:cubicBezTo>
                  <a:cubicBezTo>
                    <a:pt x="f51" y="f5"/>
                    <a:pt x="f52" y="f53"/>
                    <a:pt x="f54" y="f46"/>
                  </a:cubicBezTo>
                  <a:lnTo>
                    <a:pt x="f55" y="f56"/>
                  </a:lnTo>
                  <a:lnTo>
                    <a:pt x="f20" y="f46"/>
                  </a:lnTo>
                  <a:cubicBezTo>
                    <a:pt x="f57" y="f53"/>
                    <a:pt x="f58" y="f5"/>
                    <a:pt x="f4" y="f5"/>
                  </a:cubicBezTo>
                  <a:close/>
                  <a:moveTo>
                    <a:pt x="f34" y="f59"/>
                  </a:moveTo>
                  <a:cubicBezTo>
                    <a:pt x="f60" y="f59"/>
                    <a:pt x="f61" y="f62"/>
                    <a:pt x="f63" y="f63"/>
                  </a:cubicBezTo>
                  <a:cubicBezTo>
                    <a:pt x="f62" y="f61"/>
                    <a:pt x="f2" y="f64"/>
                    <a:pt x="f2" y="f18"/>
                  </a:cubicBezTo>
                  <a:cubicBezTo>
                    <a:pt x="f2" y="f65"/>
                    <a:pt x="f62" y="f66"/>
                    <a:pt x="f63" y="f67"/>
                  </a:cubicBezTo>
                  <a:cubicBezTo>
                    <a:pt x="f61" y="f68"/>
                    <a:pt x="f60" y="f3"/>
                    <a:pt x="f34" y="f3"/>
                  </a:cubicBezTo>
                  <a:cubicBezTo>
                    <a:pt x="f65" y="f3"/>
                    <a:pt x="f69" y="f68"/>
                    <a:pt x="f70" y="f67"/>
                  </a:cubicBezTo>
                  <a:cubicBezTo>
                    <a:pt x="f68" y="f66"/>
                    <a:pt x="f71" y="f65"/>
                    <a:pt x="f71" y="f18"/>
                  </a:cubicBezTo>
                  <a:cubicBezTo>
                    <a:pt x="f71" y="f64"/>
                    <a:pt x="f68" y="f61"/>
                    <a:pt x="f70" y="f63"/>
                  </a:cubicBezTo>
                  <a:cubicBezTo>
                    <a:pt x="f69" y="f62"/>
                    <a:pt x="f65" y="f59"/>
                    <a:pt x="f34" y="f5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288;p43">
            <a:extLst>
              <a:ext uri="{FF2B5EF4-FFF2-40B4-BE49-F238E27FC236}">
                <a16:creationId xmlns:a16="http://schemas.microsoft.com/office/drawing/2014/main" id="{C138A4CB-7885-4114-B79E-B6286C3F6673}"/>
              </a:ext>
            </a:extLst>
          </p:cNvPr>
          <p:cNvSpPr/>
          <p:nvPr/>
        </p:nvSpPr>
        <p:spPr>
          <a:xfrm>
            <a:off x="5231575" y="640921"/>
            <a:ext cx="488701" cy="488701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1" name="Google Shape;289;p43">
            <a:extLst>
              <a:ext uri="{FF2B5EF4-FFF2-40B4-BE49-F238E27FC236}">
                <a16:creationId xmlns:a16="http://schemas.microsoft.com/office/drawing/2014/main" id="{CAADB4FD-7294-4BE4-A8BD-790BECED30AA}"/>
              </a:ext>
            </a:extLst>
          </p:cNvPr>
          <p:cNvGrpSpPr/>
          <p:nvPr/>
        </p:nvGrpSpPr>
        <p:grpSpPr>
          <a:xfrm>
            <a:off x="5306308" y="715646"/>
            <a:ext cx="339251" cy="339251"/>
            <a:chOff x="5306308" y="715646"/>
            <a:chExt cx="339251" cy="339251"/>
          </a:xfrm>
        </p:grpSpPr>
        <p:sp>
          <p:nvSpPr>
            <p:cNvPr id="12" name="Google Shape;290;p43">
              <a:extLst>
                <a:ext uri="{FF2B5EF4-FFF2-40B4-BE49-F238E27FC236}">
                  <a16:creationId xmlns:a16="http://schemas.microsoft.com/office/drawing/2014/main" id="{0DEEBCA4-E3ED-4589-B070-3464C9600C64}"/>
                </a:ext>
              </a:extLst>
            </p:cNvPr>
            <p:cNvSpPr/>
            <p:nvPr/>
          </p:nvSpPr>
          <p:spPr>
            <a:xfrm>
              <a:off x="5306308" y="715646"/>
              <a:ext cx="339251" cy="339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2728"/>
                <a:gd name="f5" fmla="val 5990"/>
                <a:gd name="f6" fmla="val 13161"/>
                <a:gd name="f7" fmla="val 13595"/>
                <a:gd name="f8" fmla="val 6156"/>
                <a:gd name="f9" fmla="val 13925"/>
                <a:gd name="f10" fmla="val 6487"/>
                <a:gd name="f11" fmla="val 14587"/>
                <a:gd name="f12" fmla="val 7149"/>
                <a:gd name="f13" fmla="val 8221"/>
                <a:gd name="f14" fmla="val 13928"/>
                <a:gd name="f15" fmla="val 8884"/>
                <a:gd name="f16" fmla="val 10028"/>
                <a:gd name="f17" fmla="val 12780"/>
                <a:gd name="f18" fmla="val 9709"/>
                <a:gd name="f19" fmla="val 13100"/>
                <a:gd name="f20" fmla="val 9278"/>
                <a:gd name="f21" fmla="val 13280"/>
                <a:gd name="f22" fmla="val 8830"/>
                <a:gd name="f23" fmla="val 8815"/>
                <a:gd name="f24" fmla="val 8811"/>
                <a:gd name="f25" fmla="val 8807"/>
                <a:gd name="f26" fmla="val 8804"/>
                <a:gd name="f27" fmla="val 8362"/>
                <a:gd name="f28" fmla="val 7936"/>
                <a:gd name="f29" fmla="val 13103"/>
                <a:gd name="f30" fmla="val 7622"/>
                <a:gd name="f31" fmla="val 12789"/>
                <a:gd name="f32" fmla="val 5346"/>
                <a:gd name="f33" fmla="val 10528"/>
                <a:gd name="f34" fmla="val 4632"/>
                <a:gd name="f35" fmla="val 9877"/>
                <a:gd name="f36" fmla="val 4605"/>
                <a:gd name="f37" fmla="val 8760"/>
                <a:gd name="f38" fmla="val 5288"/>
                <a:gd name="f39" fmla="val 8077"/>
                <a:gd name="f40" fmla="val 5620"/>
                <a:gd name="f41" fmla="val 7745"/>
                <a:gd name="f42" fmla="val 6053"/>
                <a:gd name="f43" fmla="val 7581"/>
                <a:gd name="f44" fmla="val 6485"/>
                <a:gd name="f45" fmla="val 6944"/>
                <a:gd name="f46" fmla="val 7402"/>
                <a:gd name="f47" fmla="val 7766"/>
                <a:gd name="f48" fmla="val 7737"/>
                <a:gd name="f49" fmla="val 8134"/>
                <a:gd name="f50" fmla="val 8812"/>
                <a:gd name="f51" fmla="val 9206"/>
                <a:gd name="f52" fmla="val 11531"/>
                <a:gd name="f53" fmla="val 11861"/>
                <a:gd name="f54" fmla="val 12294"/>
                <a:gd name="f55" fmla="val 9637"/>
                <a:gd name="f56" fmla="val 1"/>
                <a:gd name="f57" fmla="val 7095"/>
                <a:gd name="f58" fmla="val 4686"/>
                <a:gd name="f59" fmla="val 1012"/>
                <a:gd name="f60" fmla="val 2849"/>
                <a:gd name="f61" fmla="val 1013"/>
                <a:gd name="f62" fmla="val 7098"/>
                <a:gd name="f63" fmla="val 12175"/>
                <a:gd name="f64" fmla="val 16424"/>
                <a:gd name="f65" fmla="val 18261"/>
                <a:gd name="f66" fmla="val 14584"/>
                <a:gd name="f67" fmla="val 16421"/>
                <a:gd name="f68" fmla="val 18258"/>
                <a:gd name="f69" fmla="*/ f0 1 19273"/>
                <a:gd name="f70" fmla="*/ f1 1 19273"/>
                <a:gd name="f71" fmla="val f2"/>
                <a:gd name="f72" fmla="val f3"/>
                <a:gd name="f73" fmla="+- f72 0 f71"/>
                <a:gd name="f74" fmla="*/ f73 1 19273"/>
                <a:gd name="f75" fmla="*/ f71 1 f74"/>
                <a:gd name="f76" fmla="*/ f72 1 f74"/>
                <a:gd name="f77" fmla="*/ f75 f69 1"/>
                <a:gd name="f78" fmla="*/ f76 f69 1"/>
                <a:gd name="f79" fmla="*/ f76 f70 1"/>
                <a:gd name="f80" fmla="*/ f7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9273" h="19273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1"/>
                    <a:pt x="f26" y="f21"/>
                  </a:cubicBezTo>
                  <a:cubicBezTo>
                    <a:pt x="f27" y="f21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10"/>
                  </a:lnTo>
                  <a:cubicBezTo>
                    <a:pt x="f53" y="f8"/>
                    <a:pt x="f54" y="f5"/>
                    <a:pt x="f4" y="f5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0"/>
                  </a:cubicBezTo>
                  <a:cubicBezTo>
                    <a:pt x="f61" y="f58"/>
                    <a:pt x="f56" y="f62"/>
                    <a:pt x="f56" y="f55"/>
                  </a:cubicBezTo>
                  <a:cubicBezTo>
                    <a:pt x="f56" y="f63"/>
                    <a:pt x="f61" y="f11"/>
                    <a:pt x="f60" y="f64"/>
                  </a:cubicBezTo>
                  <a:cubicBezTo>
                    <a:pt x="f58" y="f65"/>
                    <a:pt x="f57" y="f3"/>
                    <a:pt x="f55" y="f3"/>
                  </a:cubicBezTo>
                  <a:cubicBezTo>
                    <a:pt x="f63" y="f3"/>
                    <a:pt x="f66" y="f65"/>
                    <a:pt x="f67" y="f64"/>
                  </a:cubicBezTo>
                  <a:cubicBezTo>
                    <a:pt x="f68" y="f11"/>
                    <a:pt x="f3" y="f63"/>
                    <a:pt x="f3" y="f55"/>
                  </a:cubicBezTo>
                  <a:cubicBezTo>
                    <a:pt x="f3" y="f62"/>
                    <a:pt x="f68" y="f58"/>
                    <a:pt x="f67" y="f60"/>
                  </a:cubicBezTo>
                  <a:cubicBezTo>
                    <a:pt x="f66" y="f59"/>
                    <a:pt x="f63" y="f56"/>
                    <a:pt x="f55" y="f5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91;p43">
              <a:extLst>
                <a:ext uri="{FF2B5EF4-FFF2-40B4-BE49-F238E27FC236}">
                  <a16:creationId xmlns:a16="http://schemas.microsoft.com/office/drawing/2014/main" id="{07E55FDA-F464-4BB3-BCE5-A1D21FD6F951}"/>
                </a:ext>
              </a:extLst>
            </p:cNvPr>
            <p:cNvSpPr/>
            <p:nvPr/>
          </p:nvSpPr>
          <p:spPr>
            <a:xfrm>
              <a:off x="5409773" y="841010"/>
              <a:ext cx="133849" cy="88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04"/>
                <a:gd name="f4" fmla="val 5030"/>
                <a:gd name="f5" fmla="val 6852"/>
                <a:gd name="f6" fmla="val 6851"/>
                <a:gd name="f7" fmla="val 6850"/>
                <a:gd name="f8" fmla="val 6848"/>
                <a:gd name="f9" fmla="val 6698"/>
                <a:gd name="f10" fmla="val 6556"/>
                <a:gd name="f11" fmla="val 57"/>
                <a:gd name="f12" fmla="val 6451"/>
                <a:gd name="f13" fmla="val 163"/>
                <a:gd name="f14" fmla="val 3334"/>
                <a:gd name="f15" fmla="val 3279"/>
                <a:gd name="f16" fmla="val 3224"/>
                <a:gd name="f17" fmla="val 3391"/>
                <a:gd name="f18" fmla="val 3080"/>
                <a:gd name="f19" fmla="val 3447"/>
                <a:gd name="f20" fmla="val 2935"/>
                <a:gd name="f21" fmla="val 2791"/>
                <a:gd name="f22" fmla="val 2646"/>
                <a:gd name="f23" fmla="val 2536"/>
                <a:gd name="f24" fmla="val 2533"/>
                <a:gd name="f25" fmla="val 2530"/>
                <a:gd name="f26" fmla="val 3276"/>
                <a:gd name="f27" fmla="val 2521"/>
                <a:gd name="f28" fmla="val 3267"/>
                <a:gd name="f29" fmla="val 2509"/>
                <a:gd name="f30" fmla="val 3255"/>
                <a:gd name="f31" fmla="val 2497"/>
                <a:gd name="f32" fmla="val 3246"/>
                <a:gd name="f33" fmla="val 1061"/>
                <a:gd name="f34" fmla="val 1810"/>
                <a:gd name="f35" fmla="val 948"/>
                <a:gd name="f36" fmla="val 1678"/>
                <a:gd name="f37" fmla="val 789"/>
                <a:gd name="f38" fmla="val 1611"/>
                <a:gd name="f39" fmla="val 629"/>
                <a:gd name="f40" fmla="val 486"/>
                <a:gd name="f41" fmla="val 342"/>
                <a:gd name="f42" fmla="val 1666"/>
                <a:gd name="f43" fmla="val 233"/>
                <a:gd name="f44" fmla="val 1777"/>
                <a:gd name="f45" fmla="val 1"/>
                <a:gd name="f46" fmla="val 2009"/>
                <a:gd name="f47" fmla="val 16"/>
                <a:gd name="f48" fmla="val 2391"/>
                <a:gd name="f49" fmla="val 266"/>
                <a:gd name="f50" fmla="val 2605"/>
                <a:gd name="f51" fmla="val 2542"/>
                <a:gd name="f52" fmla="val 4869"/>
                <a:gd name="f53" fmla="val 2645"/>
                <a:gd name="f54" fmla="val 4972"/>
                <a:gd name="f55" fmla="val 2782"/>
                <a:gd name="f56" fmla="val 5029"/>
                <a:gd name="f57" fmla="val 2926"/>
                <a:gd name="f58" fmla="val 2929"/>
                <a:gd name="f59" fmla="val 2933"/>
                <a:gd name="f60" fmla="val 2937"/>
                <a:gd name="f61" fmla="val 2943"/>
                <a:gd name="f62" fmla="val 3096"/>
                <a:gd name="f63" fmla="val 3241"/>
                <a:gd name="f64" fmla="val 4969"/>
                <a:gd name="f65" fmla="val 3352"/>
                <a:gd name="f66" fmla="val 4860"/>
                <a:gd name="f67" fmla="val 7249"/>
                <a:gd name="f68" fmla="val 964"/>
                <a:gd name="f69" fmla="val 7603"/>
                <a:gd name="f70" fmla="val 606"/>
                <a:gd name="f71" fmla="val 7352"/>
                <a:gd name="f72" fmla="*/ f0 1 7604"/>
                <a:gd name="f73" fmla="*/ f1 1 5030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7604"/>
                <a:gd name="f80" fmla="*/ f77 1 5030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7604" h="5030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2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7"/>
                    <a:pt x="f23" y="f15"/>
                  </a:cubicBezTo>
                  <a:cubicBezTo>
                    <a:pt x="f24" y="f15"/>
                    <a:pt x="f24" y="f15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56"/>
                  </a:cubicBezTo>
                  <a:lnTo>
                    <a:pt x="f61" y="f56"/>
                  </a:lnTo>
                  <a:cubicBezTo>
                    <a:pt x="f62" y="f56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4" name="Google Shape;292;p43">
            <a:extLst>
              <a:ext uri="{FF2B5EF4-FFF2-40B4-BE49-F238E27FC236}">
                <a16:creationId xmlns:a16="http://schemas.microsoft.com/office/drawing/2014/main" id="{FC03825B-8D41-49AA-AD28-EB2CC664149F}"/>
              </a:ext>
            </a:extLst>
          </p:cNvPr>
          <p:cNvSpPr/>
          <p:nvPr/>
        </p:nvSpPr>
        <p:spPr>
          <a:xfrm>
            <a:off x="304623" y="1105079"/>
            <a:ext cx="5616372" cy="4578510"/>
          </a:xfrm>
          <a:custGeom>
            <a:avLst/>
            <a:gdLst>
              <a:gd name="f0" fmla="val w"/>
              <a:gd name="f1" fmla="val h"/>
              <a:gd name="f2" fmla="val 0"/>
              <a:gd name="f3" fmla="val 65831"/>
              <a:gd name="f4" fmla="val 53666"/>
              <a:gd name="f5" fmla="val 35472"/>
              <a:gd name="f6" fmla="val 3845"/>
              <a:gd name="f7" fmla="val 35688"/>
              <a:gd name="f8" fmla="val 35906"/>
              <a:gd name="f9" fmla="val 3858"/>
              <a:gd name="f10" fmla="val 36124"/>
              <a:gd name="f11" fmla="val 3887"/>
              <a:gd name="f12" fmla="val 38017"/>
              <a:gd name="f13" fmla="val 4149"/>
              <a:gd name="f14" fmla="val 39517"/>
              <a:gd name="f15" fmla="val 5530"/>
              <a:gd name="f16" fmla="val 40482"/>
              <a:gd name="f17" fmla="val 6554"/>
              <a:gd name="f18" fmla="val 42673"/>
              <a:gd name="f19" fmla="val 8852"/>
              <a:gd name="f20" fmla="val 43887"/>
              <a:gd name="f21" fmla="val 11436"/>
              <a:gd name="f22" fmla="val 45185"/>
              <a:gd name="f23" fmla="val 14174"/>
              <a:gd name="f24" fmla="val 45721"/>
              <a:gd name="f25" fmla="val 15305"/>
              <a:gd name="f26" fmla="val 46268"/>
              <a:gd name="f27" fmla="val 16472"/>
              <a:gd name="f28" fmla="val 46899"/>
              <a:gd name="f29" fmla="val 17603"/>
              <a:gd name="f30" fmla="val 47340"/>
              <a:gd name="f31" fmla="val 18401"/>
              <a:gd name="f32" fmla="val 47804"/>
              <a:gd name="f33" fmla="val 19210"/>
              <a:gd name="f34" fmla="val 48245"/>
              <a:gd name="f35" fmla="val 19984"/>
              <a:gd name="f36" fmla="val 50352"/>
              <a:gd name="f37" fmla="val 23592"/>
              <a:gd name="f38" fmla="val 52329"/>
              <a:gd name="f39" fmla="val 27021"/>
              <a:gd name="f40" fmla="val 52590"/>
              <a:gd name="f41" fmla="val 31331"/>
              <a:gd name="f42" fmla="val 52960"/>
              <a:gd name="f43" fmla="val 36677"/>
              <a:gd name="f44" fmla="val 50424"/>
              <a:gd name="f45" fmla="val 42178"/>
              <a:gd name="f46" fmla="val 46030"/>
              <a:gd name="f47" fmla="val 45714"/>
              <a:gd name="f48" fmla="val 42530"/>
              <a:gd name="f49" fmla="val 48524"/>
              <a:gd name="f50" fmla="val 37993"/>
              <a:gd name="f51" fmla="val 50059"/>
              <a:gd name="f52" fmla="val 33279"/>
              <a:gd name="f53" fmla="val 32397"/>
              <a:gd name="f54" fmla="val 31516"/>
              <a:gd name="f55" fmla="val 50000"/>
              <a:gd name="f56" fmla="val 30623"/>
              <a:gd name="f57" fmla="val 49893"/>
              <a:gd name="f58" fmla="val 25420"/>
              <a:gd name="f59" fmla="val 49274"/>
              <a:gd name="f60" fmla="val 20289"/>
              <a:gd name="f61" fmla="val 46750"/>
              <a:gd name="f62" fmla="val 16157"/>
              <a:gd name="f63" fmla="val 42844"/>
              <a:gd name="f64" fmla="val 10133"/>
              <a:gd name="f65" fmla="val 37105"/>
              <a:gd name="f66" fmla="val 6906"/>
              <a:gd name="f67" fmla="val 28926"/>
              <a:gd name="f68" fmla="val 7513"/>
              <a:gd name="f69" fmla="val 20949"/>
              <a:gd name="f70" fmla="val 7906"/>
              <a:gd name="f71" fmla="val 15889"/>
              <a:gd name="f72" fmla="val 9942"/>
              <a:gd name="f73" fmla="val 11686"/>
              <a:gd name="f74" fmla="val 13133"/>
              <a:gd name="f75" fmla="val 9423"/>
              <a:gd name="f76" fmla="val 16110"/>
              <a:gd name="f77" fmla="val 7304"/>
              <a:gd name="f78" fmla="val 19836"/>
              <a:gd name="f79" fmla="val 6899"/>
              <a:gd name="f80" fmla="val 23444"/>
              <a:gd name="f81" fmla="val 6495"/>
              <a:gd name="f82" fmla="val 25837"/>
              <a:gd name="f83" fmla="val 6233"/>
              <a:gd name="f84" fmla="val 28314"/>
              <a:gd name="f85" fmla="val 5959"/>
              <a:gd name="f86" fmla="val 30576"/>
              <a:gd name="f87" fmla="val 5197"/>
              <a:gd name="f88" fmla="val 30957"/>
              <a:gd name="f89" fmla="val 5066"/>
              <a:gd name="f90" fmla="val 31326"/>
              <a:gd name="f91" fmla="val 4935"/>
              <a:gd name="f92" fmla="val 31719"/>
              <a:gd name="f93" fmla="val 4780"/>
              <a:gd name="f94" fmla="val 32932"/>
              <a:gd name="f95" fmla="val 4321"/>
              <a:gd name="f96" fmla="val 34181"/>
              <a:gd name="f97" fmla="val 38924"/>
              <a:gd name="f98" fmla="val 37436"/>
              <a:gd name="f99" fmla="val 35889"/>
              <a:gd name="f100" fmla="val 700"/>
              <a:gd name="f101" fmla="val 34374"/>
              <a:gd name="f102" fmla="val 1387"/>
              <a:gd name="f103" fmla="val 34172"/>
              <a:gd name="f104" fmla="val 1482"/>
              <a:gd name="f105" fmla="val 33957"/>
              <a:gd name="f106" fmla="val 1589"/>
              <a:gd name="f107" fmla="val 33755"/>
              <a:gd name="f108" fmla="val 1673"/>
              <a:gd name="f109" fmla="val 30348"/>
              <a:gd name="f110" fmla="val 3196"/>
              <a:gd name="f111" fmla="val 26651"/>
              <a:gd name="f112" fmla="val 3966"/>
              <a:gd name="f113" fmla="val 22952"/>
              <a:gd name="f114" fmla="val 20755"/>
              <a:gd name="f115" fmla="val 18557"/>
              <a:gd name="f116" fmla="val 3695"/>
              <a:gd name="f117" fmla="val 16419"/>
              <a:gd name="f118" fmla="val 3149"/>
              <a:gd name="f119" fmla="val 15907"/>
              <a:gd name="f120" fmla="val 3006"/>
              <a:gd name="f121" fmla="val 14586"/>
              <a:gd name="f122" fmla="val 2673"/>
              <a:gd name="f123" fmla="val 13157"/>
              <a:gd name="f124" fmla="val 2292"/>
              <a:gd name="f125" fmla="val 11847"/>
              <a:gd name="f126" fmla="val 10788"/>
              <a:gd name="f127" fmla="val 9811"/>
              <a:gd name="f128" fmla="val 2530"/>
              <a:gd name="f129" fmla="val 9002"/>
              <a:gd name="f130" fmla="val 3220"/>
              <a:gd name="f131" fmla="val 7632"/>
              <a:gd name="f132" fmla="val 4399"/>
              <a:gd name="f133" fmla="val 7466"/>
              <a:gd name="f134" fmla="val 6280"/>
              <a:gd name="f135" fmla="val 7323"/>
              <a:gd name="f136" fmla="val 8269"/>
              <a:gd name="f137" fmla="val 7263"/>
              <a:gd name="f138" fmla="val 8995"/>
              <a:gd name="f139" fmla="val 7204"/>
              <a:gd name="f140" fmla="val 9733"/>
              <a:gd name="f141" fmla="val 7085"/>
              <a:gd name="f142" fmla="val 10436"/>
              <a:gd name="f143" fmla="val 6609"/>
              <a:gd name="f144" fmla="val 13091"/>
              <a:gd name="f145" fmla="val 5049"/>
              <a:gd name="f146" fmla="val 15412"/>
              <a:gd name="f147" fmla="val 3537"/>
              <a:gd name="f148" fmla="val 17675"/>
              <a:gd name="f149" fmla="val 1727"/>
              <a:gd name="f150" fmla="val 20401"/>
              <a:gd name="f151" fmla="val 1"/>
              <a:gd name="f152" fmla="val 22973"/>
              <a:gd name="f153" fmla="val 24"/>
              <a:gd name="f154" fmla="val 26068"/>
              <a:gd name="f155" fmla="val 72"/>
              <a:gd name="f156" fmla="val 29914"/>
              <a:gd name="f157" fmla="val 2918"/>
              <a:gd name="f158" fmla="val 33129"/>
              <a:gd name="f159" fmla="val 5835"/>
              <a:gd name="f160" fmla="val 36082"/>
              <a:gd name="f161" fmla="val 9454"/>
              <a:gd name="f162" fmla="val 39761"/>
              <a:gd name="f163" fmla="val 13205"/>
              <a:gd name="f164" fmla="val 43559"/>
              <a:gd name="f165" fmla="val 17396"/>
              <a:gd name="f166" fmla="val 46690"/>
              <a:gd name="f167" fmla="val 22491"/>
              <a:gd name="f168" fmla="val 50512"/>
              <a:gd name="f169" fmla="val 26909"/>
              <a:gd name="f170" fmla="val 52655"/>
              <a:gd name="f171" fmla="val 30897"/>
              <a:gd name="f172" fmla="val 53250"/>
              <a:gd name="f173" fmla="val 32701"/>
              <a:gd name="f174" fmla="val 53527"/>
              <a:gd name="f175" fmla="val 34642"/>
              <a:gd name="f176" fmla="val 36739"/>
              <a:gd name="f177" fmla="val 39777"/>
              <a:gd name="f178" fmla="val 43145"/>
              <a:gd name="f179" fmla="val 53376"/>
              <a:gd name="f180" fmla="val 52798"/>
              <a:gd name="f181" fmla="val 50043"/>
              <a:gd name="f182" fmla="val 52322"/>
              <a:gd name="f183" fmla="val 53150"/>
              <a:gd name="f184" fmla="val 51583"/>
              <a:gd name="f185" fmla="val 56174"/>
              <a:gd name="f186" fmla="val 50655"/>
              <a:gd name="f187" fmla="val 58270"/>
              <a:gd name="f188" fmla="val 60472"/>
              <a:gd name="f189" fmla="val 49178"/>
              <a:gd name="f190" fmla="val 62318"/>
              <a:gd name="f191" fmla="val 47750"/>
              <a:gd name="f192" fmla="val 64282"/>
              <a:gd name="f193" fmla="val 46214"/>
              <a:gd name="f194" fmla="val 65485"/>
              <a:gd name="f195" fmla="val 44166"/>
              <a:gd name="f196" fmla="val 65616"/>
              <a:gd name="f197" fmla="val 42106"/>
              <a:gd name="f198" fmla="val 65830"/>
              <a:gd name="f199" fmla="val 38415"/>
              <a:gd name="f200" fmla="val 62806"/>
              <a:gd name="f201" fmla="val 35415"/>
              <a:gd name="f202" fmla="val 60163"/>
              <a:gd name="f203" fmla="val 32760"/>
              <a:gd name="f204" fmla="val 59806"/>
              <a:gd name="f205" fmla="val 32403"/>
              <a:gd name="f206" fmla="val 52495"/>
              <a:gd name="f207" fmla="val 25104"/>
              <a:gd name="f208" fmla="val 47078"/>
              <a:gd name="f209" fmla="val 15996"/>
              <a:gd name="f210" fmla="val 44113"/>
              <a:gd name="f211" fmla="val 6090"/>
              <a:gd name="f212" fmla="val 43458"/>
              <a:gd name="f213" fmla="val 3911"/>
              <a:gd name="f214" fmla="val 42649"/>
              <a:gd name="f215" fmla="val 1184"/>
              <a:gd name="f216" fmla="val 40470"/>
              <a:gd name="f217" fmla="val 291"/>
              <a:gd name="f218" fmla="val 39965"/>
              <a:gd name="f219" fmla="val 87"/>
              <a:gd name="f220" fmla="val 39448"/>
              <a:gd name="f221" fmla="*/ f0 1 65831"/>
              <a:gd name="f222" fmla="*/ f1 1 53666"/>
              <a:gd name="f223" fmla="val f2"/>
              <a:gd name="f224" fmla="val f3"/>
              <a:gd name="f225" fmla="val f4"/>
              <a:gd name="f226" fmla="+- f225 0 f223"/>
              <a:gd name="f227" fmla="+- f224 0 f223"/>
              <a:gd name="f228" fmla="*/ f227 1 65831"/>
              <a:gd name="f229" fmla="*/ f226 1 53666"/>
              <a:gd name="f230" fmla="*/ f223 1 f228"/>
              <a:gd name="f231" fmla="*/ f224 1 f228"/>
              <a:gd name="f232" fmla="*/ f223 1 f229"/>
              <a:gd name="f233" fmla="*/ f225 1 f229"/>
              <a:gd name="f234" fmla="*/ f230 f221 1"/>
              <a:gd name="f235" fmla="*/ f231 f221 1"/>
              <a:gd name="f236" fmla="*/ f233 f222 1"/>
              <a:gd name="f237" fmla="*/ f232 f2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4" t="f237" r="f235" b="f236"/>
            <a:pathLst>
              <a:path w="65831" h="5366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1"/>
                </a:cubicBezTo>
                <a:cubicBezTo>
                  <a:pt x="f53" y="f51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6"/>
                  <a:pt x="f5" y="f6"/>
                </a:cubicBezTo>
                <a:close/>
                <a:moveTo>
                  <a:pt x="f97" y="f2"/>
                </a:moveTo>
                <a:cubicBezTo>
                  <a:pt x="f98" y="f2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2"/>
                </a:cubicBezTo>
                <a:cubicBezTo>
                  <a:pt x="f114" y="f112"/>
                  <a:pt x="f115" y="f116"/>
                  <a:pt x="f117" y="f118"/>
                </a:cubicBezTo>
                <a:lnTo>
                  <a:pt x="f119" y="f120"/>
                </a:lnTo>
                <a:cubicBezTo>
                  <a:pt x="f121" y="f122"/>
                  <a:pt x="f123" y="f124"/>
                  <a:pt x="f125" y="f124"/>
                </a:cubicBezTo>
                <a:cubicBezTo>
                  <a:pt x="f126" y="f124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4"/>
                  <a:pt x="f176" y="f4"/>
                </a:cubicBezTo>
                <a:cubicBezTo>
                  <a:pt x="f177" y="f4"/>
                  <a:pt x="f178" y="f179"/>
                  <a:pt x="f28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55"/>
                  <a:pt x="f188" y="f189"/>
                  <a:pt x="f190" y="f191"/>
                </a:cubicBezTo>
                <a:cubicBezTo>
                  <a:pt x="f192" y="f193"/>
                  <a:pt x="f194" y="f195"/>
                  <a:pt x="f196" y="f197"/>
                </a:cubicBezTo>
                <a:cubicBezTo>
                  <a:pt x="f198" y="f199"/>
                  <a:pt x="f200" y="f201"/>
                  <a:pt x="f202" y="f203"/>
                </a:cubicBezTo>
                <a:lnTo>
                  <a:pt x="f204" y="f205"/>
                </a:lnTo>
                <a:cubicBezTo>
                  <a:pt x="f206" y="f207"/>
                  <a:pt x="f208" y="f209"/>
                  <a:pt x="f210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8" y="f219"/>
                  <a:pt x="f220" y="f2"/>
                  <a:pt x="f97" y="f2"/>
                </a:cubicBezTo>
                <a:close/>
              </a:path>
            </a:pathLst>
          </a:cu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293;p43">
            <a:extLst>
              <a:ext uri="{FF2B5EF4-FFF2-40B4-BE49-F238E27FC236}">
                <a16:creationId xmlns:a16="http://schemas.microsoft.com/office/drawing/2014/main" id="{56CD19D0-8268-4822-91EB-99A443EAB207}"/>
              </a:ext>
            </a:extLst>
          </p:cNvPr>
          <p:cNvSpPr/>
          <p:nvPr/>
        </p:nvSpPr>
        <p:spPr>
          <a:xfrm rot="1387990">
            <a:off x="3909930" y="-409139"/>
            <a:ext cx="5616354" cy="4578501"/>
          </a:xfrm>
          <a:custGeom>
            <a:avLst/>
            <a:gdLst>
              <a:gd name="f0" fmla="val w"/>
              <a:gd name="f1" fmla="val h"/>
              <a:gd name="f2" fmla="val 0"/>
              <a:gd name="f3" fmla="val 65831"/>
              <a:gd name="f4" fmla="val 53666"/>
              <a:gd name="f5" fmla="val 35472"/>
              <a:gd name="f6" fmla="val 3845"/>
              <a:gd name="f7" fmla="val 35688"/>
              <a:gd name="f8" fmla="val 35906"/>
              <a:gd name="f9" fmla="val 3858"/>
              <a:gd name="f10" fmla="val 36124"/>
              <a:gd name="f11" fmla="val 3887"/>
              <a:gd name="f12" fmla="val 38017"/>
              <a:gd name="f13" fmla="val 4149"/>
              <a:gd name="f14" fmla="val 39517"/>
              <a:gd name="f15" fmla="val 5530"/>
              <a:gd name="f16" fmla="val 40482"/>
              <a:gd name="f17" fmla="val 6554"/>
              <a:gd name="f18" fmla="val 42673"/>
              <a:gd name="f19" fmla="val 8852"/>
              <a:gd name="f20" fmla="val 43887"/>
              <a:gd name="f21" fmla="val 11436"/>
              <a:gd name="f22" fmla="val 45185"/>
              <a:gd name="f23" fmla="val 14174"/>
              <a:gd name="f24" fmla="val 45721"/>
              <a:gd name="f25" fmla="val 15305"/>
              <a:gd name="f26" fmla="val 46268"/>
              <a:gd name="f27" fmla="val 16472"/>
              <a:gd name="f28" fmla="val 46899"/>
              <a:gd name="f29" fmla="val 17603"/>
              <a:gd name="f30" fmla="val 47340"/>
              <a:gd name="f31" fmla="val 18401"/>
              <a:gd name="f32" fmla="val 47804"/>
              <a:gd name="f33" fmla="val 19210"/>
              <a:gd name="f34" fmla="val 48245"/>
              <a:gd name="f35" fmla="val 19984"/>
              <a:gd name="f36" fmla="val 50352"/>
              <a:gd name="f37" fmla="val 23592"/>
              <a:gd name="f38" fmla="val 52329"/>
              <a:gd name="f39" fmla="val 27021"/>
              <a:gd name="f40" fmla="val 52590"/>
              <a:gd name="f41" fmla="val 31331"/>
              <a:gd name="f42" fmla="val 52960"/>
              <a:gd name="f43" fmla="val 36677"/>
              <a:gd name="f44" fmla="val 50424"/>
              <a:gd name="f45" fmla="val 42178"/>
              <a:gd name="f46" fmla="val 46030"/>
              <a:gd name="f47" fmla="val 45714"/>
              <a:gd name="f48" fmla="val 42530"/>
              <a:gd name="f49" fmla="val 48524"/>
              <a:gd name="f50" fmla="val 37993"/>
              <a:gd name="f51" fmla="val 50059"/>
              <a:gd name="f52" fmla="val 33279"/>
              <a:gd name="f53" fmla="val 32397"/>
              <a:gd name="f54" fmla="val 31516"/>
              <a:gd name="f55" fmla="val 50000"/>
              <a:gd name="f56" fmla="val 30623"/>
              <a:gd name="f57" fmla="val 49893"/>
              <a:gd name="f58" fmla="val 25420"/>
              <a:gd name="f59" fmla="val 49274"/>
              <a:gd name="f60" fmla="val 20289"/>
              <a:gd name="f61" fmla="val 46750"/>
              <a:gd name="f62" fmla="val 16157"/>
              <a:gd name="f63" fmla="val 42844"/>
              <a:gd name="f64" fmla="val 10133"/>
              <a:gd name="f65" fmla="val 37105"/>
              <a:gd name="f66" fmla="val 6906"/>
              <a:gd name="f67" fmla="val 28926"/>
              <a:gd name="f68" fmla="val 7513"/>
              <a:gd name="f69" fmla="val 20949"/>
              <a:gd name="f70" fmla="val 7906"/>
              <a:gd name="f71" fmla="val 15889"/>
              <a:gd name="f72" fmla="val 9942"/>
              <a:gd name="f73" fmla="val 11686"/>
              <a:gd name="f74" fmla="val 13133"/>
              <a:gd name="f75" fmla="val 9423"/>
              <a:gd name="f76" fmla="val 16110"/>
              <a:gd name="f77" fmla="val 7304"/>
              <a:gd name="f78" fmla="val 19836"/>
              <a:gd name="f79" fmla="val 6899"/>
              <a:gd name="f80" fmla="val 23444"/>
              <a:gd name="f81" fmla="val 6495"/>
              <a:gd name="f82" fmla="val 25837"/>
              <a:gd name="f83" fmla="val 6233"/>
              <a:gd name="f84" fmla="val 28314"/>
              <a:gd name="f85" fmla="val 5959"/>
              <a:gd name="f86" fmla="val 30576"/>
              <a:gd name="f87" fmla="val 5197"/>
              <a:gd name="f88" fmla="val 30957"/>
              <a:gd name="f89" fmla="val 5066"/>
              <a:gd name="f90" fmla="val 31326"/>
              <a:gd name="f91" fmla="val 4935"/>
              <a:gd name="f92" fmla="val 31719"/>
              <a:gd name="f93" fmla="val 4780"/>
              <a:gd name="f94" fmla="val 32932"/>
              <a:gd name="f95" fmla="val 4321"/>
              <a:gd name="f96" fmla="val 34181"/>
              <a:gd name="f97" fmla="val 38924"/>
              <a:gd name="f98" fmla="val 37436"/>
              <a:gd name="f99" fmla="val 35889"/>
              <a:gd name="f100" fmla="val 700"/>
              <a:gd name="f101" fmla="val 34374"/>
              <a:gd name="f102" fmla="val 1387"/>
              <a:gd name="f103" fmla="val 34172"/>
              <a:gd name="f104" fmla="val 1482"/>
              <a:gd name="f105" fmla="val 33957"/>
              <a:gd name="f106" fmla="val 1589"/>
              <a:gd name="f107" fmla="val 33755"/>
              <a:gd name="f108" fmla="val 1673"/>
              <a:gd name="f109" fmla="val 30348"/>
              <a:gd name="f110" fmla="val 3196"/>
              <a:gd name="f111" fmla="val 26651"/>
              <a:gd name="f112" fmla="val 3966"/>
              <a:gd name="f113" fmla="val 22952"/>
              <a:gd name="f114" fmla="val 20755"/>
              <a:gd name="f115" fmla="val 18557"/>
              <a:gd name="f116" fmla="val 3695"/>
              <a:gd name="f117" fmla="val 16419"/>
              <a:gd name="f118" fmla="val 3149"/>
              <a:gd name="f119" fmla="val 15907"/>
              <a:gd name="f120" fmla="val 3006"/>
              <a:gd name="f121" fmla="val 14586"/>
              <a:gd name="f122" fmla="val 2673"/>
              <a:gd name="f123" fmla="val 13157"/>
              <a:gd name="f124" fmla="val 2292"/>
              <a:gd name="f125" fmla="val 11847"/>
              <a:gd name="f126" fmla="val 10788"/>
              <a:gd name="f127" fmla="val 9811"/>
              <a:gd name="f128" fmla="val 2530"/>
              <a:gd name="f129" fmla="val 9002"/>
              <a:gd name="f130" fmla="val 3220"/>
              <a:gd name="f131" fmla="val 7632"/>
              <a:gd name="f132" fmla="val 4399"/>
              <a:gd name="f133" fmla="val 7466"/>
              <a:gd name="f134" fmla="val 6280"/>
              <a:gd name="f135" fmla="val 7323"/>
              <a:gd name="f136" fmla="val 8269"/>
              <a:gd name="f137" fmla="val 7263"/>
              <a:gd name="f138" fmla="val 8995"/>
              <a:gd name="f139" fmla="val 7204"/>
              <a:gd name="f140" fmla="val 9733"/>
              <a:gd name="f141" fmla="val 7085"/>
              <a:gd name="f142" fmla="val 10436"/>
              <a:gd name="f143" fmla="val 6609"/>
              <a:gd name="f144" fmla="val 13091"/>
              <a:gd name="f145" fmla="val 5049"/>
              <a:gd name="f146" fmla="val 15412"/>
              <a:gd name="f147" fmla="val 3537"/>
              <a:gd name="f148" fmla="val 17675"/>
              <a:gd name="f149" fmla="val 1727"/>
              <a:gd name="f150" fmla="val 20401"/>
              <a:gd name="f151" fmla="val 1"/>
              <a:gd name="f152" fmla="val 22973"/>
              <a:gd name="f153" fmla="val 24"/>
              <a:gd name="f154" fmla="val 26068"/>
              <a:gd name="f155" fmla="val 72"/>
              <a:gd name="f156" fmla="val 29914"/>
              <a:gd name="f157" fmla="val 2918"/>
              <a:gd name="f158" fmla="val 33129"/>
              <a:gd name="f159" fmla="val 5835"/>
              <a:gd name="f160" fmla="val 36082"/>
              <a:gd name="f161" fmla="val 9454"/>
              <a:gd name="f162" fmla="val 39761"/>
              <a:gd name="f163" fmla="val 13205"/>
              <a:gd name="f164" fmla="val 43559"/>
              <a:gd name="f165" fmla="val 17396"/>
              <a:gd name="f166" fmla="val 46690"/>
              <a:gd name="f167" fmla="val 22491"/>
              <a:gd name="f168" fmla="val 50512"/>
              <a:gd name="f169" fmla="val 26909"/>
              <a:gd name="f170" fmla="val 52655"/>
              <a:gd name="f171" fmla="val 30897"/>
              <a:gd name="f172" fmla="val 53250"/>
              <a:gd name="f173" fmla="val 32701"/>
              <a:gd name="f174" fmla="val 53527"/>
              <a:gd name="f175" fmla="val 34642"/>
              <a:gd name="f176" fmla="val 36739"/>
              <a:gd name="f177" fmla="val 39777"/>
              <a:gd name="f178" fmla="val 43145"/>
              <a:gd name="f179" fmla="val 53376"/>
              <a:gd name="f180" fmla="val 52798"/>
              <a:gd name="f181" fmla="val 50043"/>
              <a:gd name="f182" fmla="val 52322"/>
              <a:gd name="f183" fmla="val 53150"/>
              <a:gd name="f184" fmla="val 51583"/>
              <a:gd name="f185" fmla="val 56174"/>
              <a:gd name="f186" fmla="val 50655"/>
              <a:gd name="f187" fmla="val 58270"/>
              <a:gd name="f188" fmla="val 60472"/>
              <a:gd name="f189" fmla="val 49178"/>
              <a:gd name="f190" fmla="val 62318"/>
              <a:gd name="f191" fmla="val 47750"/>
              <a:gd name="f192" fmla="val 64282"/>
              <a:gd name="f193" fmla="val 46214"/>
              <a:gd name="f194" fmla="val 65485"/>
              <a:gd name="f195" fmla="val 44166"/>
              <a:gd name="f196" fmla="val 65616"/>
              <a:gd name="f197" fmla="val 42106"/>
              <a:gd name="f198" fmla="val 65830"/>
              <a:gd name="f199" fmla="val 38415"/>
              <a:gd name="f200" fmla="val 62806"/>
              <a:gd name="f201" fmla="val 35415"/>
              <a:gd name="f202" fmla="val 60163"/>
              <a:gd name="f203" fmla="val 32760"/>
              <a:gd name="f204" fmla="val 59806"/>
              <a:gd name="f205" fmla="val 32403"/>
              <a:gd name="f206" fmla="val 52495"/>
              <a:gd name="f207" fmla="val 25104"/>
              <a:gd name="f208" fmla="val 47078"/>
              <a:gd name="f209" fmla="val 15996"/>
              <a:gd name="f210" fmla="val 44113"/>
              <a:gd name="f211" fmla="val 6090"/>
              <a:gd name="f212" fmla="val 43458"/>
              <a:gd name="f213" fmla="val 3911"/>
              <a:gd name="f214" fmla="val 42649"/>
              <a:gd name="f215" fmla="val 1184"/>
              <a:gd name="f216" fmla="val 40470"/>
              <a:gd name="f217" fmla="val 291"/>
              <a:gd name="f218" fmla="val 39965"/>
              <a:gd name="f219" fmla="val 87"/>
              <a:gd name="f220" fmla="val 39448"/>
              <a:gd name="f221" fmla="*/ f0 1 65831"/>
              <a:gd name="f222" fmla="*/ f1 1 53666"/>
              <a:gd name="f223" fmla="val f2"/>
              <a:gd name="f224" fmla="val f3"/>
              <a:gd name="f225" fmla="val f4"/>
              <a:gd name="f226" fmla="+- f225 0 f223"/>
              <a:gd name="f227" fmla="+- f224 0 f223"/>
              <a:gd name="f228" fmla="*/ f227 1 65831"/>
              <a:gd name="f229" fmla="*/ f226 1 53666"/>
              <a:gd name="f230" fmla="*/ f223 1 f228"/>
              <a:gd name="f231" fmla="*/ f224 1 f228"/>
              <a:gd name="f232" fmla="*/ f223 1 f229"/>
              <a:gd name="f233" fmla="*/ f225 1 f229"/>
              <a:gd name="f234" fmla="*/ f230 f221 1"/>
              <a:gd name="f235" fmla="*/ f231 f221 1"/>
              <a:gd name="f236" fmla="*/ f233 f222 1"/>
              <a:gd name="f237" fmla="*/ f232 f2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4" t="f237" r="f235" b="f236"/>
            <a:pathLst>
              <a:path w="65831" h="5366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1"/>
                </a:cubicBezTo>
                <a:cubicBezTo>
                  <a:pt x="f53" y="f51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6"/>
                  <a:pt x="f5" y="f6"/>
                </a:cubicBezTo>
                <a:close/>
                <a:moveTo>
                  <a:pt x="f97" y="f2"/>
                </a:moveTo>
                <a:cubicBezTo>
                  <a:pt x="f98" y="f2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2"/>
                </a:cubicBezTo>
                <a:cubicBezTo>
                  <a:pt x="f114" y="f112"/>
                  <a:pt x="f115" y="f116"/>
                  <a:pt x="f117" y="f118"/>
                </a:cubicBezTo>
                <a:lnTo>
                  <a:pt x="f119" y="f120"/>
                </a:lnTo>
                <a:cubicBezTo>
                  <a:pt x="f121" y="f122"/>
                  <a:pt x="f123" y="f124"/>
                  <a:pt x="f125" y="f124"/>
                </a:cubicBezTo>
                <a:cubicBezTo>
                  <a:pt x="f126" y="f124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4"/>
                  <a:pt x="f176" y="f4"/>
                </a:cubicBezTo>
                <a:cubicBezTo>
                  <a:pt x="f177" y="f4"/>
                  <a:pt x="f178" y="f179"/>
                  <a:pt x="f28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55"/>
                  <a:pt x="f188" y="f189"/>
                  <a:pt x="f190" y="f191"/>
                </a:cubicBezTo>
                <a:cubicBezTo>
                  <a:pt x="f192" y="f193"/>
                  <a:pt x="f194" y="f195"/>
                  <a:pt x="f196" y="f197"/>
                </a:cubicBezTo>
                <a:cubicBezTo>
                  <a:pt x="f198" y="f199"/>
                  <a:pt x="f200" y="f201"/>
                  <a:pt x="f202" y="f203"/>
                </a:cubicBezTo>
                <a:lnTo>
                  <a:pt x="f204" y="f205"/>
                </a:lnTo>
                <a:cubicBezTo>
                  <a:pt x="f206" y="f207"/>
                  <a:pt x="f208" y="f209"/>
                  <a:pt x="f210" y="f211"/>
                </a:cubicBezTo>
                <a:cubicBezTo>
                  <a:pt x="f212" y="f213"/>
                  <a:pt x="f214" y="f215"/>
                  <a:pt x="f216" y="f217"/>
                </a:cubicBezTo>
                <a:cubicBezTo>
                  <a:pt x="f218" y="f219"/>
                  <a:pt x="f220" y="f2"/>
                  <a:pt x="f97" y="f2"/>
                </a:cubicBezTo>
                <a:close/>
              </a:path>
            </a:pathLst>
          </a:custGeom>
          <a:solidFill>
            <a:srgbClr val="000000"/>
          </a:solidFill>
          <a:ln w="19046" cap="flat">
            <a:solidFill>
              <a:srgbClr val="FFFFFF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Metamorphosis Business Plan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541</TotalTime>
  <Words>1431</Words>
  <Application>Microsoft Office PowerPoint</Application>
  <PresentationFormat>Presentación en pantalla (16:9)</PresentationFormat>
  <Paragraphs>231</Paragraphs>
  <Slides>36</Slides>
  <Notes>34</Notes>
  <HiddenSlides>0</HiddenSlides>
  <MMClips>0</MMClips>
  <ScaleCrop>false</ScaleCrop>
  <HeadingPairs>
    <vt:vector size="6" baseType="variant">
      <vt:variant>
        <vt:lpstr>Fuentes usadas</vt:lpstr>
      </vt:variant>
      <vt:variant>
        <vt:i4>15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36</vt:i4>
      </vt:variant>
    </vt:vector>
  </HeadingPairs>
  <TitlesOfParts>
    <vt:vector size="53" baseType="lpstr">
      <vt:lpstr>Adobe Devanagari</vt:lpstr>
      <vt:lpstr>Arial</vt:lpstr>
      <vt:lpstr>Arial (Títulos)</vt:lpstr>
      <vt:lpstr>Arial Rounded MT Bold</vt:lpstr>
      <vt:lpstr>Bahnschrift</vt:lpstr>
      <vt:lpstr>Barlow</vt:lpstr>
      <vt:lpstr>Calibri</vt:lpstr>
      <vt:lpstr>Calibri Light</vt:lpstr>
      <vt:lpstr>Montserrat</vt:lpstr>
      <vt:lpstr>Montserrat Light</vt:lpstr>
      <vt:lpstr>Montserrat Medium</vt:lpstr>
      <vt:lpstr>Playfair Display Black</vt:lpstr>
      <vt:lpstr>Roboto</vt:lpstr>
      <vt:lpstr>Rubik</vt:lpstr>
      <vt:lpstr>Source Sans Pro</vt:lpstr>
      <vt:lpstr>Metamorphosis Business Plan by Slidesgo</vt:lpstr>
      <vt:lpstr>Diseño personalizado</vt:lpstr>
      <vt:lpstr>SURREALISM</vt:lpstr>
      <vt:lpstr>Presentación de PowerPoint</vt:lpstr>
      <vt:lpstr>TABLE OF CONTENTS</vt:lpstr>
      <vt:lpstr>MISSION STATEMENT</vt:lpstr>
      <vt:lpstr>Real Estate Infographics</vt:lpstr>
      <vt:lpstr>OUR COMPANY</vt:lpstr>
      <vt:lpstr>01</vt:lpstr>
      <vt:lpstr>MARKET TRENDS</vt:lpstr>
      <vt:lpstr>PROBLEM</vt:lpstr>
      <vt:lpstr>EXPLAIN IT WITH BULLETS</vt:lpstr>
      <vt:lpstr>COMPETITORS</vt:lpstr>
      <vt:lpstr>THEM</vt:lpstr>
      <vt:lpstr>4,498,300,000</vt:lpstr>
      <vt:lpstr>02</vt:lpstr>
      <vt:lpstr>BALANCE SHEET</vt:lpstr>
      <vt:lpstr>TARGET</vt:lpstr>
      <vt:lpstr>Presentación de PowerPoint</vt:lpstr>
      <vt:lpstr>MARKET SIZE</vt:lpstr>
      <vt:lpstr>Presentación de PowerPoint</vt:lpstr>
      <vt:lpstr>BREAK-EVEN ANALYSIS</vt:lpstr>
      <vt:lpstr>03</vt:lpstr>
      <vt:lpstr>Presentación de PowerPoint</vt:lpstr>
      <vt:lpstr>BREAK-EVEN ANALYSIS</vt:lpstr>
      <vt:lpstr>ADVERTISING AND PROMOTION</vt:lpstr>
      <vt:lpstr>OUR TEAM</vt:lpstr>
      <vt:lpstr>OUR PARTNERS</vt:lpstr>
      <vt:lpstr> OUR PROCESS</vt:lpstr>
      <vt:lpstr>Presentación de PowerPoint</vt:lpstr>
      <vt:lpstr>THANKS</vt:lpstr>
      <vt:lpstr>Presentación de PowerPoint</vt:lpstr>
      <vt:lpstr>Presentación de PowerPoint</vt:lpstr>
      <vt:lpstr>RESOURCES</vt:lpstr>
      <vt:lpstr>Presentación de PowerPoint</vt:lpstr>
      <vt:lpstr>Presentación de PowerPoint</vt:lpstr>
      <vt:lpstr>Presentación de PowerPoint</vt:lpstr>
      <vt:lpstr>Presentación de PowerPoint</vt:lpstr>
    </vt:vector>
  </TitlesOfParts>
  <Manager>slidesppt.net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de surrealismo</dc:title>
  <dc:creator>Grym</dc:creator>
  <cp:lastModifiedBy>Franklin</cp:lastModifiedBy>
  <cp:revision>70</cp:revision>
  <dcterms:modified xsi:type="dcterms:W3CDTF">2023-08-26T11:37:53Z</dcterms:modified>
  <cp:category>slidesppt.net</cp:category>
</cp:coreProperties>
</file>